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7" d="100"/>
          <a:sy n="47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47:05.0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10393 3941 12895 0,'0'0'576'0,"0"0"112"0,0 0-560 0,0 0-128 0,0 0 0 0,0 0 0 16,0 0 848-16,0 0 144 0,0 0 32 0,0 0 0 15,0 0 0-15,0 0 0 0,0 0 0 0,-2 7 0 16,0 0-832-16,0 2-192 0,-1 4 0 0,1 2 0 15,1 4 864-15,-2 3 128 0,0 5 32 0,0 7 0 16,3 1 0-16,-1 6 0 0,-1 4 0 0,1 7 0 16,1 1-832-16,-2 3-192 0,-4 1 0 0,2 4 0 15,1 0 0-15,-1 3 0 0,-3-2 0 0,0-4 0 16,0 0 864-16,0-4 128 0,-1-2 32 0,0-1 0 16,-1 1-832-16,2-2-192 0,-2-4 0 0,2-3 0 0,0-5 864 15,0-3 128-15,2-5 32 0,0-2 0 0,2-2-832 0,1-3-192 16,1-2 0-16,1-4 0 0,0-3 0 0,1-2 0 15,0-3 0-15,1-3 0 0,-2-6 0 0,0 0 0 16,5-5 0-16,4-4 0 16,-1 0-2416-16,0-3-528 0,4-10-96 0,-2 1-32 0</inkml:trace>
  <inkml:trace contextRef="#ctx0" brushRef="#br0" timeOffset="1951.57">10371 3927 16575 0,'0'0'368'0,"-2"-7"80"0,1 0 0 0,1 7 16 0,0 0-464 0,0 0 0 0,0 0 0 0,0 0 0 16,4-5 0-16,1 1 0 0,0 0 0 0,0-1 0 16,1 3 912-16,4 1 96 0,2-1 16 0,3-1 0 15,1 0 0-15,3 0 0 0,4-2 0 0,0 2 0 16,2 0-832-16,2-2-192 0,1-1 0 0,3-1 0 16,1 1 864-16,4-1 128 0,-2-1 32 0,5 2 0 15,3-2-832-15,2 3-192 0,2 0 0 0,0 2 0 0,-1-2 864 0,0 1 128 16,0-3 32-16,19 1 0 0,-3 1-1024 0,-4 2 0 15,0 0 0-15,1-2-208 0,2 4 208 0,-6-1 0 16,-3-1 0-16,3-3 0 0,2 0 0 0,2 0 160 16,2 2-160-16,1 2 192 0,-3 2-192 0,0 0 128 15,-5 0-128-15,3-3 128 0,-2-2 16 0,4-1 0 16,3 3 0-16,-2 0 0 0,0 2 32 0,-6 0 0 16,-3 0 0-16,2-2 0 0,-1 0 80 0,4 2 0 15,4 1 16-15,-2 0 0 0,2 0-96 0,-4 0-32 16,-1 2 0-16,0-2 0 0,2-1-144 0,0-2 160 15,-1-3-160-15,2 4 160 0,-2 3-160 0,-1 0 0 16,-4-1 144-16,-2 0-144 0,0-1 0 0,-2 1 128 16,0 1-128-16,3-1 0 0,6-1 128 0,-1-1-128 0,-2 0 128 0,-2 1-128 15,-3 0 0-15,0-2 128 0,2 0-128 0,0 2 0 16,2 3 0-16,-3-2 128 0,3-2-128 0,-2 0 0 16,-3-2 0-16,3 2 128 0,-3 1-128 0,1 1 0 15,1-4 0-15,-1 3 128 0,1 1-128 0,1 0 0 16,1-1 0-16,-2-2 0 0,-4 1 0 0,-2 1 128 15,0 1-128-15,1 0 0 0,3-1 0 0,2 0 128 16,-1 1-128-16,1 0 0 0,3-1 0 0,-5 1 128 16,-4-5-128-16,0 3 0 0,0 0 0 0,-3 0 0 15,2-2 0-15,2 1 0 0,-1-2 0 0,2 1 128 16,-3 1-128-16,1 2 0 0,-6 1 0 0,1 0 128 16,-2-4-128-16,-2-1 0 0,2 1 0 0,0 2 0 0,2-2 0 15,-3 3 0-15,1 1 0 0,1 0 128 0,1-1-128 0,-3-1 0 16,-2-1 0-16,-2 0 0 0,0 1 0 0,-4 0 0 15,-1 0 0-15,-3 0 128 0,-1 0-128 0,-2 1 0 16,1 0 0-16,-2-1 0 0,-2-3 0 0,1 1 0 16,0 0 0-16,-1 2 128 0,-3 1-128 0,0-1 0 15,1 4 0-15,2-4 128 0,-1 1-128 0,1-1 0 16,-5 0 0-16,2 0 0 0,1 1 0 0,-1 0 0 16,1-1 0-16,-1 1 128 0,-4-2-128 0,0 0 0 15,2-1 0-15,-5 3 0 16,2 0-272-16,0-1-128 0,-1-1-32 0,0 1 0 0,-1-1 432 0,2 1 0 15,0-1 0-15,0 1 0 0,0 1 0 0,1-1 0 16,-1 1 0-16,-2 0 0 0,1 0 0 0,-1-1 0 16,-6 2 0-16,5 0 0 0,-5 0 0 0,5 3 0 0,-5-3 0 15,7 1 0-15,-7-1 0 0,0 0 0 0,0 0 0 0,5 4 0 16,-5-4 0-16,0 0 0 0,8 3 0 0,-3-1 0 16,-5-2 0-16,0 0 0 0,5 1 0 0,-5-1 0 15,0 0 0-15,7 4 0 0,-7-4 0 0,4 4 0 16,-4-4 0-16,0 0 0 0,0 0 0 0,3 5 0 15,1 1 0-15,-1-1 0 0,-2 1 0 0,-1-6 0 16,0 0 0-16,4 7 0 0,2-2 0 0,-1 3 0 16,-1-1 0-16,0 2 0 0,1 0 0 0,-1 3 0 15,-1 2 0-15,1 2 0 0,-1-1 0 0,0 2 0 16,-2-1 0-16,0 4 0 0,-1 2 0 0,0 12 0 16,-2-3 224-16,2-1 128 0,-2-2 32 0,1 2 0 15,-2 0-384-15,-1-3 0 0,1 1 0 0,1 0 0 16,-3 2 0-16,3 0 0 0,-1 0 0 0,0 2 0 0,-2 2 0 0,1 3 0 15,-1 0 0-15,2-1 0 0,-1 0 0 0,0-3 0 16,2-1 0-16,1-2 0 0,-1 0 0 0,1-4 0 16,1 0 0-16,0 1 128 0,0 3-128 0,0 1 0 15,0-3 0-15,0 5 128 0,-1-2-128 0,1 1 0 16,0-3 0-16,0 1 128 0,0 1-128 0,-1-2 0 16,-3-1 0-16,2 1 0 0,0 0 0 0,0-2 0 15,-1 1 0-15,1 2 128 0,2 2-128 0,-1 2 0 16,-2-2 0-16,1-2 128 0,2 0-128 0,-1-2 0 15,-2 1 0-15,2-2 128 0,0-5-128 0,0 4 128 16,0 0-128-16,0-2 128 0,1-2-128 0,-3-1 144 16,0 1-144-16,1-2 160 0,0 1-160 0,0-1 192 15,1 1-192-15,-2-3 192 0,-1 0-32 0,1-2 0 0,-1-1 0 0,1-2 0 16,1-2 64-16,-2-1 16 0,4-10 0 0,-4 9 0 16,1-3-32-16,3-6 0 0,0 0 0 0,-6 6 0 15,0-1-16-15,6-5-16 0,-7 4 0 0,2 0 0 16,-2-1-32-16,2-1 0 0,-3 1 0 0,1-2 0 15,-4 1-16-15,0 0-128 0,1 0 192 0,-3-2-64 16,-1-2-128-16,0 0 128 0,-3 1-128 0,1 1 128 16,-1 1-128-16,-3 1 0 0,2 1 0 0,-2 0 128 15,-1-3-128-15,-2 2 0 0,1-1 0 0,-2 1 128 16,2 0-128-16,-4 1 0 0,0-1 0 0,-3-4 0 16,-1-1 0-16,-6 1 0 0,-2-1 128 0,-4 2-128 15,1 1 0-15,0 2 0 0,-3 1 0 0,1-1 0 16,1-2 0-16,0 0 0 0,-3-1 0 0,-2 1 0 0,-7-2 0 0,1 1 0 15,1 1 128-15,1 0-128 0,-2 0 0 16,2 0 0-16,2 0 0 0,-5-2 0 0,-5 2 0 0,0 1 0 16,-1 2 0-16,3-1 0 0,0 0 0 0,3-2 0 15,0-2 0-15,-4 1 0 0,-5-1 0 0,0 0 0 16,-1 1 0-16,2 0 0 0,2 1 0 0,-1 0 0 16,1 0 0-16,-3-1 0 0,-3-3 0 0,2 1 0 15,3 1 128-15,-1 1-128 0,2 2 0 0,-2-1 0 16,-2-1 0-16,0-1 0 0,-2-1 0 0,3 2 0 15,1 1 0-15,3 1 0 0,2 0 0 0,-2-1 0 16,-4-1 0-16,2 1 0 0,-1-2 0 0,2 1 0 16,0 0 0-16,3 1 128 0,0-2-128 0,-5 0 0 0,-5-2 0 15,3 2 0-15,4 0 0 0,3 1 0 0,2-1 0 0,1-1 0 16,1 1 0-16,-4 0 0 0,-8 1 0 0,4 0 0 16,5-3 0-16,3 2 0 0,2 1 0 0,0-1 0 15,3-1 0-15,-6 0 0 0,-1 1 0 0,0 0 0 16,3 0 0-16,4 1 0 0,-2-1 128 0,6 2-128 15,0 2 0-15,0-2 0 0,0-4 0 0,-3 1 0 16,-3-1 0-16,4 2 0 0,4 2 128 0,2 0-128 16,0-2 0-16,4 2 0 0,0 0 0 0,1 2 0 15,2-1 0-15,0-1 0 0,0-1 128 0,-3 1-128 16,-1 0 0-16,2-3 0 0,-2-1 0 0,4 3 128 16,0 3-128-16,2 1 192 0,2-2-192 0,1 1 192 15,3-1-64-15,-1-1 0 0,2 0 0 0,1 1 0 16,-1 0 48-16,1-1 0 0,-2-2 0 0,1 2 0 0,-3 3 0 0,2-1 0 15,0-3 0-15,0 1 0 0,4 0-48 0,1 0 0 16,-1 0 0-16,3 1 0 0,1 1 0 0,2 3-128 16,1-3 192-16,2-2-64 0,3-2-128 0,0 2 192 15,4 1-192-15,5-1 192 0,0 0-192 0,-7-3 0 16,7 3 144-16,0 0-144 0,0 0 0 0,0 0 0 16,0 0 0-16,14-2-128 15,2-2-1472-15,1 3-272 0,3 2-64 0,0-1-16672 0</inkml:trace>
  <inkml:trace contextRef="#ctx0" brushRef="#br0" timeOffset="3304.9">17489 3739 9215 0,'-1'-10'192'0,"1"10"64"0,0 0 0 0,0 0 0 0,-3-3-256 0,3 3 0 16,0 0 0-16,-4 0 0 0,4 0 1680 0,-7 0 304 15,2 0 48-15,5 0 16 0,-6 2-832 0,6-2-144 16,-5 3-48-16,5-3 0 0,0 0 0 0,0 0 0 0,0 0 0 0,8 0 0 15,1-1 0-15,4-1 0 0,4 0 0 0,6-2 0 16,1 1 0-16,6 0 0 0,3-3 0 0,5 2 0 16,7 0-816-16,2-2-208 15,0 1 0-15,-1-2 0 0,-3 3 0 0,0 0 0 0,-1 1 0 0,-4 0 0 16,-1-3 0-16,-4 3 0 0,-4 2 0 0,8-1 0 31,-10-1-768-31,-8 2-208 0,-7-1-48 0,-12 2-11872 0</inkml:trace>
  <inkml:trace contextRef="#ctx0" brushRef="#br0" timeOffset="3513.13">17530 3946 27647 0,'-13'4'1216'0,"13"-4"256"0,0 0-1168 0,0 0-304 16,0 0 0-16,0 0 0 0,0 0 880 0,11 3 112 15,2-3 32-15,8 0 0 0,4-3-832 0,9-1-192 16,4-4 0-16,8 0 0 0,5 1 864 0,0 0 128 15,-3 0 32-15,-2 1 0 0,-4-3-832 0,-2 2-192 16,0 4 0-16,-5 0 0 0,-2 0 0 0,-9 1 0 16,-1 2 0-16,12 0 0 15,-6 5-1600-15,-3-1-352 0,-7 0-80 0,-2-1-11472 0</inkml:trace>
  <inkml:trace contextRef="#ctx0" brushRef="#br0" timeOffset="3872.64">17865 3397 27647 0,'0'0'608'0,"0"0"128"0,1-9 32 0,-1 9 0 0,11-3-624 0,3 1-144 0,2 0 0 0,6 0 0 16,0-1 0-16,5 1 0 0,4 1 0 0,4 2 0 15,8 1 0-15,4 5 0 0,5 4 0 0,-2 3 0 16,1 2 848-16,-5 3 144 0,-4-2 32 0,-1 2 0 16,-1 3 0-16,-3 3 0 0,-2-1 0 0,-7 4 0 15,-7 1-832-15,-2-2-192 0,-4 0 0 0,-4-1 0 16,-3 2 864-16,-3 0 128 0,-5 1 32 0,-5 0 0 0,-4-2 0 0,-5 1 0 16,-5-3 0-16,-4 1 0 0,-5-4-832 0,-2 0-192 15,-1-1 0-15,-1-2 0 0,1-2 864 0,-3 2 128 16,-5 1 32-16,-2-4 0 0,-1-3-832 0,2 0-192 15,2-3 0-15,3 1 0 0,1 0 0 0,4 1 0 16,5 0 0-16,5-2 0 16,4-3-2416-16,5-3-528 0,1-4-96 0,10 0-32 0</inkml:trace>
  <inkml:trace contextRef="#ctx0" brushRef="#br0" timeOffset="5258.99">23564 4385 16575 0,'0'0'368'0,"0"0"80"0,0 0 0 0,0 0 16 0,6-4-464 0,-6 4 0 0,0 0 0 0,0 0 0 16,0 0 912-16,3-5 96 0,-3 0 16 0,-2 0 0 15,-1 1 816-15,3 4 160 0,-3-6 48 0,0 2 0 16,-5-3-832-16,1 0-144 0,-3 0-48 0,2-1 0 16,-3 0-816-16,0-2-208 0,-2 1 0 0,0-1 0 15,0 0 0-15,-5-1 0 0,1-2 0 0,-2-1 0 16,-2 0 864-16,-4 1 128 0,-5-1 32 0,-3 0 0 16,-3 1-832-16,-3 0-192 0,0-1 0 0,-3-1 0 0,1-1 0 0,1 0 0 15,-4 2 0-15,-21-5 0 0,-5 3 0 0,2 1 0 16,-2-1 0-16,2 3 0 0,3 4 0 0,-5 0 0 15,1 2 0-15,-6-1 0 0,-1-1 0 0,2 3 0 16,2 0 0-16,3 2 0 0,3-2 0 0,-6 3 0 16,-2-2 0-16,0 3 0 0,1 1 0 0,6 0 0 15,3-2 0-15,-2 2 0 0,-5 1 0 0,2 1 0 16,3 1 0-16,4 1 0 0,6-1 0 0,2 1 0 16,-2-1 0-16,0 1 0 0,0 2 0 0,-2 1 0 15,3 1 0-15,4 0 0 0,2 1 0 0,2-1 0 16,0-1 0-16,-1 2 0 0,0 2 0 0,1 1 0 15,-1 3 0-15,2-3 0 0,0-1 0 0,2 3 0 0,3 4 0 16,3 2 0-16,-3 0 0 0,0 1 0 0,0-1 0 0,-3 1 0 16,0 2 0-16,3 1 0 0,3 1 0 0,3 1 0 15,-2 2 864-15,3-3 128 0,2-1 32 0,4-1 0 16,4 0-832-16,-1 0-192 0,1 1 0 0,-1-2 0 16,0 0 0-16,1 1 0 0,-2 1 0 0,4 1 0 15,-2 0 0-15,5 2 0 0,0 0 0 0,4 4 0 16,2 1 0-16,4-2 0 0,-2 1 0 0,2 2 0 15,1-1 0-15,4 2 0 0,0-3 0 0,3 1 0 16,2-2 0-16,4-1 0 0,2 0 0 0,2 2 0 16,2 3 0-16,6 1 0 0,4 1 0 0,3 0 0 15,2-1 0-15,0-1 0 0,1-2 0 0,1-1 0 16,0-2 0-16,4 0 0 0,-1-3 0 0,5 0 0 0,7-1 0 0,6-2 0 16,2-4 0-16,4 3 0 0,4 1 0 15,-3-2 0-15,-1-2 0 0,4-1 0 0,-2 1 864 0,6-3 128 16,3 2 32-16,1-1 0 0,0 2-832 0,1-5-192 15,1-2 0-15,2 0 0 0,5 0 0 0,-3-1 0 16,-3-1 0-16,4-3 0 0,-4 3 0 0,6-5 0 16,3 1 0-16,0-1 0 0,-1 2 0 0,-2-3 0 15,-1 1 0-15,3-4 0 0,3-1 0 0,-7 0 0 16,-5-1 0-16,-6-1 0 0,-1-4 0 0,0-1 0 16,-1 1 0-16,1-3 0 0,3-1 0 0,-5 1 0 15,-5-1 0-15,-2-2 0 0,-2-3 0 0,1 0 0 16,4-3 0-16,2 2 0 0,2 0 864 0,-4 2 128 15,-2 1 32-15,-2 0 0 0,-4-3-832 0,3-2-192 16,1-2 0-16,1 0 0 0,2 3 0 0,-16 5 0 16,2-2 0-16,-1-3 0 0,-1-2 0 0,0-2 0 0,-2-2 0 0,2-5 0 15,0-6 0-15,0-1 0 0,0-5 0 0,2-3 0 16,4-2 0-16,-7 1 0 0,0 2 0 0,-6 1 0 16,-2 3 0-16,-5 0 0 0,-2 1 0 0,-6 2 0 15,-1 0 864-15,-3 0 128 0,-5 1 32 0,-2 0 0 16,-5 2-832-16,-5 1-192 0,-3 1 0 0,-3 1 0 15,-2 2 0-15,-6-1 0 0,-6 2 0 0,-3-2 0 16,-8-2 0-16,-3 1 0 0,-1 0 0 0,-1 0 0 16,1 4-1600-16,1 1-352 15,4 2-80-15,-12-5-18032 0</inkml:trace>
  <inkml:trace contextRef="#ctx0" brushRef="#br1" timeOffset="10336.9">10243 4167 16575 0,'-8'-20'368'0,"8"20"80"0,0 0 0 0,0 0 16 0,8-5-464 0,-4 0 0 15,0 1 0-15,3-1 0 0,-4 1 912 0,2-3 96 16,0 3 16-16,-3 0 0 0,2-1 0 0,-1 0 0 0,0-1 0 0,1-2 0 16,-3 2 0-16,0-1 0 0,1 1 0 0,-1-1 0 15,-1-1 0-15,-1 1 0 0,-1-2 0 0,0 1 0 16,-4-1 0-16,2 1 0 0,-2-1 0 0,-3 0 0 16,1 0-832-16,-3 0-192 0,-2 2 0 0,0-3 0 15,-1 0 0-15,-3 1 0 0,-1-2 0 0,-1 1 0 16,-5 1 864-16,1 1 128 0,-6-2 32 0,1 2 0 15,-1 2-832-15,-1 2-192 0,-1 0 0 0,0 1 0 16,-2 5 0-16,1 0 0 0,1 0 0 0,-1 0 0 16,-1 1 0-16,2 0 0 0,-2-1 0 0,-2 2 0 15,-1 3 0-15,3-3 0 0,4 2 0 0,0 1 0 16,0 2 864-16,0 1 128 0,4 0 32 0,-2 1 0 0,3 0-832 0,1 1-192 16,0 1 0-16,2 1 0 0,1-2 0 0,1 1 0 15,-5 2 0-15,4 3 0 0,0-1 0 0,-1 3 0 16,0 0 0-16,-1 2 0 0,2 3 0 0,1 3 0 15,2 2 0-15,1-1 0 0,2 3 0 0,3 0 0 16,1 1 0-16,4 0 0 0,1 1 0 0,0 1 0 16,1 1 0-16,2 0 0 0,2 0 0 0,0 5 0 15,-2-3 0-15,2 1 0 0,2-3 0 0,2-1 0 16,2-1 0-16,2-2 0 0,3 0 0 0,2-1 0 16,2 0 0-16,1-1 0 0,1-2 0 0,2 2 0 15,1 0 0-15,9 10 0 0,-3-3 0 0,-2-7 0 16,-2-4 0-16,1-3 0 0,1-2 0 0,3-3 0 15,-3-2 0-15,4-1 0 0,0-2 0 0,3-1 0 0,0-1 0 16,1-1 0-16,2-2 0 0,0 0 0 16,-1-1 0-16,-2-1 0 0,-3-2 0 0,0 1 0 0,-2-2 0 0,-2-1 0 15,-1-3 0-15,2-1 0 16,1-1 0-16,0-2 0 0,3 1 0 0,-6-2 0 0,0-2 0 0,0 0 0 16,5-3 0-16,-1-1 0 0,-2-3 0 0,1-2 0 15,-2-4 0-15,-1-2 0 0,-2-4 0 0,1-2 0 16,-4-2 864-16,0-2 128 0,-1-2 32 0,-1-2 0 15,0 1-832-15,-1 2-192 0,0 2 0 0,0-1 0 16,0-3 0-16,1-2 0 0,-3-2 0 0,-1-1 0 16,-2 0 0-16,-5 2 0 0,-2-2 0 0,-4 3 0 15,-2-2 0-15,2 1 0 0,-3 1 0 0,-3 3 0 16,-2 2 0-16,0 2 0 0,-2 1 0 0,-2 4 0 16,0-1 0-16,1 5 0 0,-2-2 0 0,-2 3 0 0,-2 3 0 0,-2 0 0 15,-1 0 0-15,-1 3 0 16,-1 5-2416-16,0 1-528 0,0 1-96 0,3-1-32 0</inkml:trace>
  <inkml:trace contextRef="#ctx0" brushRef="#br1" timeOffset="10976.94">9409 3540 16575 0,'0'0'368'0,"0"0"80"0,0 0 0 0,1-8 16 0,-1 8-464 0,0 0 0 16,-1-8 0-16,1 8 0 0,0 0 1728 0,0 0 256 16,-1-6 64-16,1 6 0 0,0 0-832 0,0 0-144 15,0 0-48-15,0 0 0 0,0 0 0 0,0 0 0 16,-5 11 0-16,2 2 0 0,0 1-816 0,2 3-208 16,2-1 0-16,1 2 0 0,0 1 0 0,4-1 0 15,-2-2 0-15,1-1 0 0,1 3 0 0,-1-2 0 16,4 0 0-16,-2-5 0 0,2-1 0 0,-2-5 0 15,3 1 0-15,-3-3 0 0,-7-3 864 0,9 0 128 16,-1-2 32-16,2-2 0 0,1 0 0 0,0-4 0 16,4-4 0-16,-3-2 0 0,-1-2 0 0,1-1 0 0,-1-4 0 0,-1-1 0 15,-1-1-832-15,-3-1-192 0,-1-2 0 0,-1 3 0 16,0 0 0-16,2 1 0 0,-2 0 0 0,1 3 0 16,-1 2 0-16,0 0 0 0,2 1 0 15,-3 3 0-15,1 2 0 0,-1 2 0 0,0 0 0 0,2 1 0 16,-4 2 0-16,-1 6 0 0,0 0 0 0,0 0 0 31,0 0-1600-31,0 0-352 0,0 0-80 0,0 0-9296 0,0 0-1856 0</inkml:trace>
  <inkml:trace contextRef="#ctx0" brushRef="#br1" timeOffset="11200.66">9495 3575 31327 0,'0'0'1392'0,"-8"0"272"0,-1 0-1328 0,1-1-336 15,8 1 0-15,-10-2 0 0,-1 0 896 0,3-3 96 16,3 1 32-16,0-4 0 0,0-2 816 0,3-2 160 16,2-1 48-16,1-4 0 0,3-2-832 0,0-3-144 15,1-2-48-15,2-2 0 0,0-3-816 0,-2 3-208 16,1 1 0-16,0 2 0 0,1 3 0 0,-1 0 0 16,-3 0 0-16,2 2 0 0,0 2 0 0,0 3 0 15,1 2 0-15,-2 2 0 16,-1-2-3232-16,-1 2-688 0,2-1-144 0,-4 10-32 0</inkml:trace>
  <inkml:trace contextRef="#ctx0" brushRef="#br1" timeOffset="11759.18">7429 2165 23951 0,'0'0'1056'0,"0"0"224"0,0 0-1024 0,0 0-256 15,0 0 0-15,0 0 0 0,0 0 880 0,0 0 112 0,0 0 32 0,-2 10 0 16,-2 0 0-16,2 3 0 0,0 3 0 0,0 4 0 16,-2 7-832-16,3 3-192 0,0 4 0 0,1 3 0 15,0 2 0-15,-1-1 0 0,1-5 0 0,-1-2 0 16,-3-3 864-16,1-3 128 0,2-3 32 0,0-3 0 15,-1-2-832-15,1-4-192 0,2-3 0 0,1 1 0 16,-2-2 0-16,0-9 0 0,0 0 0 0,0 0 0 16,0 0 0-16,11-3 0 0,-3-2 0 0,1-5-10336 15,-3-2-2112-15</inkml:trace>
  <inkml:trace contextRef="#ctx0" brushRef="#br1" timeOffset="12130.83">8401 1861 20271 0,'2'-9'896'0,"-2"9"192"0,0 0-880 0,6-8-208 16,-3-3 0-16,0 3 0 0,-1-1 1680 0,-2 0 304 15,-2 1 48-15,-1-1 16 0,0-1-832 0,-2 2-144 16,-1-1-48-16,-1 3 0 0,2-1 0 0,-4 3 0 16,0 2 0-16,-3 0 0 0,-1 2-816 0,-4 4-208 15,-1 1 0-15,-7 3 0 0,-2 1 0 0,-4 5 0 0,-3 6 0 0,0 5 0 16,2 4 0-16,2 5 0 16,2 4 0-16,5 4 0 0,1 3 864 0,4 0 128 15,4-2 32-15,1-4 0 0,0-3-832 0,5 0-192 0,0 2 0 0,2-2 0 16,2-3 0-16,3-2 0 0,-2-4 0 0,2 1 0 15,-1-4 0-15,1-2 0 0,-1-5 0 0,0-2 0 32,-1-1-768-32,0-2-208 0,-2-3-48 0,-2-3 0 15,0-4-2448-15,-3-2-496 0,-6-2-112 0,1-3-16 0</inkml:trace>
  <inkml:trace contextRef="#ctx0" brushRef="#br1" timeOffset="12266.47">7677 2412 23951 0,'-10'-12'512'15,"7"6"128"-15,1-1 0 0,2-1 64 0,0 2-576 0,0 6-128 0,2-7 0 0,8 2 0 16,5 2 848-16,4 0 144 0,9-2 32 0,1 1 0 0,3 3 0 0,0-2 0 15,2-4 0-15,-1 0 0 0,0 0 0 0,-1 2 0 16,0-1 0-16,1 2 0 0,2-2-832 0,-5 3-192 16,-6 2 0-16,0 1 0 0,1 0 0 0,-2 1 0 15,-4 3 0-15,-1-2-15520 16</inkml:trace>
  <inkml:trace contextRef="#ctx0" brushRef="#br1" timeOffset="12749.94">9628 2170 23951 0,'0'0'512'0,"0"0"128"0,-6-6 0 0,-3-2 64 0,1-1-576 0,-3 3-128 0,-5 0 0 0,0 2 0 16,-7-1 848-16,3 4 144 0,2 2 32 0,-1 5 0 16,-6 2 0-16,2 0 0 0,1 1 0 0,1 4 0 15,-1 2-832-15,1 0-192 0,3 2 0 0,2 0 0 16,1 1 0-16,0 0 0 0,4 1 0 0,6 0 0 0,-1-3 0 0,5-1 0 15,2-2 0-15,5-1 0 0,-2-2 864 0,6-2 128 16,-1-5 32-16,3-4 0 0,1-5-832 0,3 2-192 16,-1-2 0-16,2-4 0 0,-1-2 864 0,1-1 128 15,-1 0 32-15,1-1 0 0,-2-3-832 0,-2 2-192 16,-2 2 0-16,-3 0 0 0,-3 1 0 0,0 1 0 16,0 5 0-16,-5 6 0 0,0 0 0 0,0 0 0 15,0 0 0-15,0 0 0 0,8 5 0 0,-5 4 0 16,-3 1 0-16,0 1 0 0,1 0 0 0,2 1 0 15,0-1 0-15,2 1 0 0,3 0 0 0,2-1 0 16,3-1 0-16,3 0 0 16,0 0-1600-16,5-1-352 0,3-4-80 0,-2-5-16 0</inkml:trace>
  <inkml:trace contextRef="#ctx0" brushRef="#br1" timeOffset="13064.1">9971 2147 27647 0,'-7'10'608'0,"-2"3"128"0,1 4 32 0,-6 2 0 0,-1-4-624 0,0 3-144 0,-1 1 0 0,3-2 0 15,-1-5 1664-15,3-2 320 0,4 3 48 0,2-3 16 16,5-10-1648-16,0 0-400 0,0 0 0 0,0 0 0 16,0 0 896-16,10-1 112 0,2-6 16 0,2-2 0 15,2-3 0-15,0-2 0 0,-2-1 0 0,3-2 0 16,2-2-832-16,1 1-192 0,-1 0 0 0,0-1 0 15,3 3 0-15,-8 5 0 0,-1 0 0 0,1 1 0 16,1 1 0-16,-2 4 0 0,-2 1 0 0,0 3 0 0,-2 4 0 0,0 1 0 16,-3 3 0-16,0 1 0 0,-2 3 0 0,0 1 0 15,-2 2 0-15,-1 0 0 16,-2-1-768-16,1 3-208 0,-3 0-48 0,-1 1 0 0,1-1 832 0,0 2 192 16,1 1 0-16,2 9 0 15,4-5-2496-15,0-8-464 0,3-4-96 0,1-6-16 0</inkml:trace>
  <inkml:trace contextRef="#ctx0" brushRef="#br1" timeOffset="13483.16">10739 2193 23951 0,'0'0'512'0,"4"-5"128"0,-1-1 0 0,0 1 64 0,-1-1-576 0,-2 1-128 0,-2-1 0 0,-2 1 0 15,0-1 848-15,0 2 144 0,-4 1 32 0,1 3 0 16,-4 0 0-16,0 4 0 0,-2 2 0 0,-2 1 0 16,-4 1 0-16,0 3 0 0,-1 2 0 0,0 2 0 15,-1 0-832-15,1 0-192 0,3 3 0 0,-5 6 0 16,7-2 0-16,6-3 0 0,3-4 0 0,4-2 0 16,5-2 0-16,2 0 0 0,5-4 0 0,4-4 0 15,4-3 864-15,-4-1 128 0,4-3 32 0,8-6 0 16,0-4-832-16,-1-3-192 0,-1 0 0 0,-2-3 0 15,-2-1 864-15,-3 0 128 0,0-1 32 0,-1-2 0 16,0-2-832-16,-2-2-192 0,-1-4 0 0,-4 4 0 0,1-7 0 0,1-3 0 16,1-4 0-16,-1-2 0 0,-1-3 0 15,2-1 0-15,0 2 0 0,1 5 0 0,0 5 0 0,-2 6 0 16,0 7 0-16,-2 5 0 0,1 3 0 0,-4 8 0 16,-6 7 0-16,0 0 0 0,-3 13 0 0,-4 6 0 15,-3 5 0-15,-3 7 0 0,-3 3 0 0,0 6 0 16,-2 7 0-16,1 4 0 0,-3 9 0 0,2-1 0 15,2-1 0-15,-3 18 0 16,6-12-1600-16,6-9-352 0,3-9-80 0,4-17-14752 0</inkml:trace>
  <inkml:trace contextRef="#ctx0" brushRef="#br1" timeOffset="13707.54">12497 2393 9215 0,'0'0'192'0,"-5"-9"64"0,1-8 0 15,4 17 0-15</inkml:trace>
  <inkml:trace contextRef="#ctx0" brushRef="#br1" timeOffset="14026.51">12360 2221 23951 0,'0'0'512'0,"1"-10"128"0,-1 10 0 0,-1-9 64 0,-2 0-576 0,-2 3-128 16,0 1 0-16,-5 2 0 0,-1 2 848 0,-3 4 144 15,-5 3 32-15,-1 4 0 0,0 0 0 0,1 5 0 16,-2 4 0-16,0 2 0 0,0-2-832 0,4 6-192 16,3 0 0-16,4 0 0 0,-1-2 0 0,6-2 0 15,0-4 0-15,4-3 0 0,3-2 0 0,3-2 0 16,-5-10 0-16,13 2 0 0,-1-2 864 0,5-2 128 16,1-7 32-16,-1 0 0 0,-2-2 0 0,3-1 0 15,1-2 0-15,0 1 0 0,2-1-832 0,-4-1-192 16,-4 0 0-16,-3-2 0 0,0 0 864 0,-5 1 128 0,-3 1 32 15,-3 1 0-15,-3 0-832 0,-2 2-192 0,-3 1 0 16,-2 1 0-16,-5 4 0 0,1-1 0 0,-2 3 0 0,0 1 0 16,-3 3 0-16,2 2 0 0,3 1 0 0,-1 3 0 15,3-4 0-15,3 1 0 0,3 0 0 0,7-3-12512 16,0 0-2544-16</inkml:trace>
  <inkml:trace contextRef="#ctx0" brushRef="#br1" timeOffset="14366.95">12666 2178 23951 0,'-7'12'512'0,"-3"-1"128"0,2 2 0 0,-2-3 64 0,0 2-576 0,-1 4-128 16,-1-1 0-16,0-1 0 0,0 4 1664 0,3-7 320 15,-1 0 48-15,2-1 16 0,0-1-832 0,3-2-144 16,2 0-48-16,-2-3 0 0,5-4 0 0,0 0 0 15,0 0 0-15,0 0 0 0,7-6 0 0,1-3 0 16,-1 0 0-16,9-5 0 0,-1-1-816 0,0-1-208 16,3 1 0-16,2-1 0 0,4 1 0 0,-1 1 0 15,0 0 0-15,-4 5 0 0,-1-2 0 0,-2 3 0 16,-2 2 0-16,-2 4 0 0,-2 2 0 0,-3 3 0 16,-2 5 0-16,-1 1 0 0,-1 4 0 0,-3 3 0 15,-3 2 0-15,-3 3 0 0,0-2 0 0,-4 2 0 16,1 2 0-16,0 0 0 0,0 0 0 0,2-1 0 15,0-3 0-15,2-2 0 0,-1-1 0 0,3-2 0 0,3-4 0 0,0 0 0 32,3-6-2416-32,-3-4-528 0,9-3-96 0,2-4-32 0</inkml:trace>
  <inkml:trace contextRef="#ctx0" brushRef="#br1" timeOffset="14667.43">13494 1696 31327 0,'0'0'688'0,"-7"0"144"0,-1 4 16 0,-1 1 48 0,-1 3-720 0,-2 3-176 16,-2 1 0-16,-2 5 0 0,0 5 848 0,-2 7 144 15,1 6 32-15,-4 4 0 0,0 1-832 0,2 4-192 16,2 3 0-16,1-2 0 0,2-3 864 0,1 0 128 16,4-2 32-16,2-3 0 0,4-2-832 0,0-5-192 15,0-3 0-15,3-4 0 0,2-3 0 0,-1-4 0 16,0 1 0-16,2-5 0 16,-3-12-1600-16,2 10-352 0,-2-10-80 0,0 0-16 0</inkml:trace>
  <inkml:trace contextRef="#ctx0" brushRef="#br1" timeOffset="14953.15">13734 2186 27647 0,'0'0'608'0,"0"0"128"0,-1 9 32 16,0 2 0-16,0-2-624 0,-1 5-144 0,-3 2 0 0,1 3 0 0,-1 1 848 15,2 2 144-15,1 0 32 0,1 2 0 0,2 1 0 0,0 5 0 16,0-4 0-16,1 1 0 0,2-1-832 0,1-2-192 16,-2 0 0-16,2 0 0 0,1-7 0 0,-1 1 0 15,0-5 0-15,2 0 0 16,-2-4-768-16,2-4-208 0,5-5-48 0,-3-6 0 0</inkml:trace>
  <inkml:trace contextRef="#ctx0" brushRef="#br1" timeOffset="15133.46">13930 2269 31327 0,'-3'12'688'0,"-1"4"144"0,-3 5 16 0,-1 4 48 0,-4 8-720 0,-1 2-176 15,-2 2 0-15,-2-1 0 0,-2-2 1664 0,-3-1 320 0,-1-1 48 0,-9 12 16 16,0-7-1648-16,3-3-400 16,5-3 0-16,3-4 0 0,5-7 0 0,2 2 0 0,-1-4 0 0,6 0-11392 15,4-2-2352-15</inkml:trace>
  <inkml:trace contextRef="#ctx0" brushRef="#br1" timeOffset="15676.75">15722 2099 23951 0,'0'-13'512'0,"1"7"128"0,0 0 0 0,0 0 64 0,-1 6-576 0,0 0-128 0,0 0 0 0,0 0 0 16,0 0 848-16,-4 4 144 0,-2 3 32 0,1 2 0 15,-1 1 0-15,-3 3 0 0,3 7 0 0,-4 1 0 16,0 2 0-16,-1 2 0 0,0 3 0 0,0 1 0 16,1 1 0-16,-2 1 0 0,0 0 0 0,-4 9 0 15,3-2-832-15,6-15-192 0,0-2 0 0,-2 4 0 16,1-6 0-16,4-5 0 0,1 0 0 0,2-7 0 16,1-7-1600-16,0 0-352 0,0 0-80 0,0 0-16 0</inkml:trace>
  <inkml:trace contextRef="#ctx0" brushRef="#br1" timeOffset="15869.41">15597 1848 38703 0,'0'0'848'0,"0"0"176"0,0 0 48 0,0 0 16 0,-2-4-880 0,-2 0-208 16,4 4 0-16,0 0 0 0,-3-4 0 0,3 4 0 15,-3-4 0-15,3 4 0 0,0 0 0 0,0-6 0 0,0 6 0 0,0 0 0 16,0 0 0-16,7-1 0 0,0 2 0 0,1 0-11424 16,2 0-2336-16</inkml:trace>
  <inkml:trace contextRef="#ctx0" brushRef="#br1" timeOffset="16296.58">17167 1620 20271 0,'1'-7'448'0,"-1"-5"80"0,-2-2 32 0,0 0 16 0,-1 0-576 0,0 1 0 16,-2-1 0-16,-1 1 0 0,0 1 1744 0,-4 1 240 16,0 1 64-16,1 2 0 0,-3-1-832 0,0 3-144 15,-1-3-48-15,-2 5 0 0,-1 2-816 0,-3 2-208 16,-2 2 0-16,-4 2 0 0,-6 3 864 0,-3 3 128 16,-2 4 32-16,-3 6 0 0,2 6-832 0,1 6-192 15,-2 4 0-15,3 4 0 0,-1 1 864 0,2 5 128 16,0 2 32-16,1 5 0 0,1 4-832 0,1 2-192 15,1-1 0-15,6-5 0 0,5-5 0 0,5-3 0 0,2-1 0 16,3-2 0-16,4-3 864 0,1-3 128 0,4-3 32 0,4-2 0 16,1-1-832-16,1-3-192 15,1-3 0-15,-2-5 0 0,0-5 0 0,1-4 0 0,-3-2 0 0,-3-8 0 32,0 0-3232-32,0 0-688 0,-6-19-144 0,-1 2-32 0</inkml:trace>
  <inkml:trace contextRef="#ctx0" brushRef="#br1" timeOffset="16468.43">16055 2156 35007 0,'0'0'1552'15,"8"-3"320"-15,1-2-1488 0,2 1-384 0,2 0 0 0,3 0 0 16,2 1 0-16,5 0 0 0,2-1 0 0,9 0 0 16,5 0 896-16,7-1 96 0,6 3 32 0,-1-1 0 0,0-2 0 0,-1 0 0 15,-1 0 0-15,1 1 0 0,-3 0-832 0,0 1-192 16,-1 1 0-16,-3 5 0 15,-3 1-768-15,-4 0-208 0,-4 1-48 0,-6-1 0 0</inkml:trace>
  <inkml:trace contextRef="#ctx0" brushRef="#br1" timeOffset="19896.04">9196 648 20271 0,'0'0'896'0,"0"0"192"0,5-7-880 0,-1 1-208 15,-4 6 0-15,0 0 0 0,0 0 0 0,0 0 0 16,0 0 0-16,0 0 0 0,-5 1 1680 0,-4 0 304 0,-2-1 48 0,-3 3 16 15,-4 6-1648-15,-2 3-400 16,-5 4 0-16,-1 0 0 0,-4 1 896 0,-1 1 112 0,-1 5 16 0,0-2 0 16,0 1 0-16,2-2 0 0,-1-1 0 0,-2-2 0 15,-1 2-832-15,1-1-192 0,1-3 0 0,2-1 0 16,5 0 864-16,3-2 128 0,4 0 32 0,4-2 0 16,2-3-832-16,3 0-192 0,3-2 0 0,6-5 0 15,3 6 0-15,5-2 0 0,8 0 0 0,5-2 0 16,7-1 0-16,4-1 0 0,1-1 0 0,1 1 0 15,2 0 0-15,-3 1 0 0,3 0 0 0,0 0 0 16,0-2 0-16,3 1 0 0,1-1 0 0,-2 1 0 16,-2 0 0-16,-4 0 0 0,-1 0 0 0,-3 0 0 15,-4-1 0-15,-3 1 0 0,-2 0 0 0</inkml:trace>
  <inkml:trace contextRef="#ctx0" brushRef="#br1" timeOffset="20238.84">8795 910 20271 0,'0'0'896'0,"0"0"192"0,-2-8-880 16,2 8-208-16,-1-9 0 0,1 9 0 0,0 0 864 0,0 0 128 15,5-6 32-15,2 1 0 0,3 3 0 0,1 0 0 0,3 2 0 0,5-2 0 16,3-3 0-16,4 1 0 0,7-1 0 0,-7 3 0 16,6-1 0-16,24-3 0 0,5 2 0 0,-20 0 0 15,3 0-832-15,25-3-192 16,-3-2 0-16,-18 3 0 0,8 0 0 0,2 1 0 0,2 2 0 0,0 0 0 16,-3-3 0-16,1 1 0 0,-6-1 0 0,4 2 0 15,1-1 864-15,-3 1 128 0,-3 1 32 0,-2-2 0 16,-5 2-832-16,-4 0-192 0,-2-2 0 0,1 2 0 15,-6-1 0-15,-1 1 0 0,-4 3 0 0,3-1 0 16,-5-1-1600-16,2 1-352 0,-1 0-80 0</inkml:trace>
  <inkml:trace contextRef="#ctx0" brushRef="#br1" timeOffset="20628.2">9299 934 12895 0,'-12'0'272'0,"4"3"64"0,1 3 16 0,1-3 32 0,-4-1-384 15,2 0 0-15,0 5 0 0,4-3 0 0,4-4 1712 0,0 0 272 0,0 0 48 0,0 0 16 16,0 0-832-16,0 0-144 0,0 0-48 0,12 5 0 16,6-2 0-16,0-2 0 15,6-2 0-15,6 0 0 0,8-3 0 0,5 1 0 0,3 2 0 0,6-2 0 16,6-4-816-16,-1 3-208 0,1-1 0 0,3-1 0 16,0 1 864-16,8-1 128 0,7-1 32 0,-5 2 0 15,-4-1-832-15,-22 3-192 0,5 0 0 0,28 0 0 16,-6-3 0-16,-20 3 0 0,3 1 0 0,-1-1 0 15,-3 1 0-15,-3 0 0 0,-1-1 0 0,-1 0 0 16,-7 2 0-16,-3 1 0 0,-4-2 0 0,-2 1 0 16,-7 1-768-16,0 1-208 0,-5 0-48 15</inkml:trace>
  <inkml:trace contextRef="#ctx0" brushRef="#br1" timeOffset="21051.28">10301 507 27647 0,'0'0'1216'0,"0"0"256"0,0 0-1168 16,0 0-304-16,0 0 0 0,0 0 0 0,0 0 0 0,0 0 0 15,11-3 0-15,2 1 0 0,2 2 0 0,4 3 0 0,4 1 0 0,-5 1 0 16,8 2 880-16,2 2 112 16,4 2 32-16,3 1 0 0,-2 3-832 0,2-2-192 0,1 2 0 0,17 4 0 15,1-1 864-15,-1-2 128 0,1 3 32 0,-1-2 0 16,-6 1-832-16,-2-3-192 0,-6-1 0 0,-3 0 0 16,-3-2 0-16,-2 1 0 15,-5 0 0-15,-2 1 0 0,-3-3 864 0,-2 1 128 0,-2 2 32 0,-4 0 0 16,-5-1-832-16,-1 2-192 0,-3 1 0 0,-4 4 0 15,-3 1 0-15,-4 1 0 0,-2 1 0 0,-7 0 0 16,-3 0 0-16,0 1 0 0,-3 1 0 0,-5-1 0 16,-2-1 864-16,-3-1 128 0,-4-2 32 0,-3 0 0 15,-4-2-832-15,3-1-192 0,-4-2 0 0,3 1 0 0,-1-3 864 0,0 2 128 16,0-3 32-16,-16 5 0 0,7-4-832 0,8-3-192 16,6-1 0-16,6 1-13616 15,6-1-2768-15</inkml:trace>
  <inkml:trace contextRef="#ctx0" brushRef="#br1" timeOffset="26169.42">6006 7888 12895 0,'-6'-10'576'0,"3"3"112"0,-1-4-560 0,2 1-128 0,1 1 0 0,1 2 0 15,0 7 1664-15,0-7 320 0,1 0 48 0,-1 7 16 16,0 0-832-16,0 0-144 0,0 0-48 0,0 0 0 16,0 0 0-16,2 10 0 0,-1 1 0 0,-1 3 0 15,-1 4 0-15,-1 3 0 0,0 1 0 0,0 5 0 0,-5 6-816 0,0 6-208 16,0 6 0-16,-2 8 0 0,-1 6 864 0,-1 5 128 16,1 3 32-16,-5 4 0 0,-1 3-832 0,1 1-192 15,0-1 0-15,4-5 0 0,2-1 0 0,2-11 0 16,2-7 0-16,-2-4 0 0,2-2 0 0,0-4 0 15,-1-6 0-15,1-1 0 0,1-3 864 0,-2-1 128 16,2-3 32-16,2-1 0 0,1-6-832 0,-1-3-192 16,2-4 0-16,0-1 0 0,0-11 0 0,2 8 0 15,-2-8 0-15,0 0 0 0,0 0 0 0,0 0 0 16,2-8 0-16,0-2 0 16,0-3-1600-16,1-5-352 0,2-2-80 0,-1 0-8208 15,0-2-1632-15</inkml:trace>
  <inkml:trace contextRef="#ctx0" brushRef="#br1" timeOffset="28036.07">5849 7855 20271 0,'-10'-11'448'0,"6"2"80"16,1 2 32-16,-1-2 16 0,4 0-576 0,0 1 0 0,0 8 0 0,0-7 0 15,0 7 928-15,0 0 80 0,5-5 16 0,-5 5 0 0,0 0-832 0,10-5-192 16,3 0 0-16,2 2 0 0,3 1 864 0,4-3 128 16,1 1 32-16,2 0 0 0,3-3 0 0,-2 0 0 15,4 1 0-15,1-1 0 0,-1-2-832 0,4 2-192 16,3 1 0-16,-1 0 0 0,0 0 0 0,4-2 0 15,4 0 0-15,0 0 0 0,1 1 0 0,-3 1 0 16,0-1 0-16,-10 3 0 0,4-1 864 0,5 1 128 16,1 0 32-16,22-3 0 0,-2 0-896 0,-4 2-128 15,-7 0 0-15,-1 2-160 0,3-1 160 0,-2-2 176 16,0 3-48-16,2 0 0 0,1-2 48 0,1 1 0 16,-3-2 0-16,2 2 0 0,-5 1 80 0,3-1 0 15,4 1 16-15,-1-1 0 0,0-2-64 0,3 0-16 16,2 1 0-16,-2 1 0 0,-3 0-16 0,2 0-16 0,2-1 0 0,2-1 0 15,4 1 0-15,-2 1 0 0,-2 3 0 0,0-1 0 16,-3-4-32-16,3 2 0 0,2 0 0 0,0 0 0 16,-1 2 0-16,-2-1 0 0,-1-2 0 0,0 2 0 15,0 0-128-15,2-3 0 0,5 0 144 0,-1 2-144 16,2 1 160-16,-3 1-32 0,-3-1-128 0,1-3 192 16,-1 0-192-16,2-1 144 0,3 0-144 0,-3 4 128 15,-2 1-128-15,-3-1 0 0,-1-3 0 0,1 1 128 16,3 0-128-16,-1407 3 0 0,2815 1 144 0,-1410 0-144 15,0 1 0-15,-3-1 0 0,-2 0 0 0,-1-2 128 16,4-1-128-16,-2 0 0 0,1 1 0 0,-2 2 128 16,2 3-128-16,-3-2 128 0,-4-2-128 0,3-1 128 15,-2 1-128-15,2 1 0 0,0 0 0 0,-1 1 0 16,3 2 0-16,-4 0 0 0,-3 0 0 0,0-2 128 0,0-2-128 0,1-1 0 16,2-1 0-16,-2 2 0 0,-3 1 0 0,1 1 0 15,0 1 0-15,-2 2 128 0,-3 0-128 0,-3-1 0 16,-2-2 0-16,-1-1 0 0,-1 0 0 0,0 0 0 15,-1-1 0-15,2 1 128 0,0-1-128 0,0 1 0 16,-2 0 128-16,-1 0-128 0,-2 1 0 0,-1 0 0 16,-1 0 0-16,-1 0 128 0,-3 0-128 0,0-1 0 15,1-1 0-15,-1-1 0 0,0 2 0 0,0 0 0 16,2 0 0-16,-6 0 128 0,-3-1-128 0,-1 2 0 16,0-2 0-16,-2 0 0 0,-2 5 0 0,0-3 128 15,-3-3-128-15,0 2 128 0,-9 1-128 0,9 3 128 16,-9-3-128-16,0 0 128 0,9 2-128 0,-3 0 128 15,-6-2-128-15,9 2 128 0,-1 0-128 0,-8-2 0 16,8 1 0-16,-1 2 0 0,0-1 0 0,-7-2 0 0,7 2 0 0,-7-2 0 16,8 1 0-16,0 2 0 0,-8-3 0 0,6 4 0 15,-6-4 0-15,6 6 0 0,-1 0 0 0,-5-6 0 16,7 4 0-16,0 1 0 0,-7-5 0 0,6 6 0 16,-1 1 0-16,0-2 0 0,1 3 0 0,0 0 0 15,-1 2 0-15,0 0 0 0,-1 3 0 0,1-3 0 16,0 1 0-16,0 2 0 0,-2 2 0 0,0 1 0 15,2 0 0-15,-3 2 0 0,0 0 0 0,1 2 0 16,1 8 0-16,-1 0 0 0,-2 2 0 0,0 1 0 16,0 1 0-16,-1 1 0 0,-1 2 0 0,2-2 0 15,-1-1 0-15,0-2 0 0,0-2 0 0,3 0 0 0,-1-3 0 16,0 1 0-16,0 0 0 0,1 1 0 0,-1 3 0 0,1 1 0 16,0 1 0-16,0-1 0 0,0 1 0 0,0 0 0 15,-2-2 0-15,2-1 0 0,-2-2 0 0,1 3 0 16,-1-2 0-16,0 1 0 0,-1 1 0 0,0 2 0 15,-1 1 0-15,-2 1 0 0,1-1 0 0,0 0 0 16,1 0 0-16,-2 1 0 0,0-1 0 0,0-2 0 16,0-3 0-16,0 2 0 0,1-2 0 0,-1 0 0 15,1-2 0-15,0 2 128 0,1-4-128 0,-2 4 0 16,1-3 0-16,1 3 0 0,-3 1 0 0,3 0 0 16,-2-3 0-16,1 3 0 0,-1-1 0 0,0-1 0 15,-3-1 0-15,3-1 128 0,0 1-128 0,0-3 0 16,1-2 0-16,-1-3 0 0,1-1 0 0,-1-1 0 15,1 1 0-15,1-2 0 0,0-3 0 0,1 2 0 0,-1-1 0 0,1-1 128 16,0-2 0-16,0 0 0 0,0-10 0 0,0 10 0 16,0-10-128-16,0 10 0 0,0-2 0 0,0-8-128 15,0 0 128-15,0 0 0 0,0 9 0 0,0-2 128 16,0-7-128-16,-1 10 0 0,1-10 128 0,0 0-128 16,0 0 0-16,-6 5 144 0,6-5-144 0,-5 7 0 15,5-7 160-15,-8 3-160 0,8-3 128 0,-10 0-128 16,1-1 128-16,2 0-128 0,-4 1 128 0,0-2-128 15,0-2 128-15,-2 1-128 0,-3 0 0 0,-1 0 128 16,-5 2-128-16,2 1 0 0,2-1 0 0,-4 1 128 16,-3-1-128-16,-4 1 0 0,1 1 0 0,-1-1 128 15,-1-2-128-15,0-2 0 0,-2 3 0 0,-2-2 0 16,-3 1 0-16,-6 0 0 0,-2-4 128 0,-1 4-128 16,0 1 0-16,0 0 0 0,-3-1 0 0,1 0 0 0,-4 1 0 0,-4 0 0 15,-7-1 0-15,1 2 0 0,0-1 0 0,-1 2 0 16,-2 3 0-16,1-4 0 0,-5-5 0 0,-1 0 0 15,-3-2 0-15,0 4 0 0,1 0 0 0,1 0 0 16,-4 1 0-16,-1 1 0 0,0 0 896 0,1 0 112 16,0 0 16-16,1 0 0 15,0-3-1616-15,-3 2-320 0,-1 0-64 0,1 0-16 0,0 0 992 0,1-1 0 16,-2 1 0-16,1 0 0 0,-1 2 0 0,3 0 0 16,1 0 0-16,0-2 0 0,2-6 0 0,-4 6 0 15,-1 4 0-15,3-3 0 0,6-6 128 0,-1 2-128 16,1 2 0-16,-1-1 0 0,0 1 192 0,0-1-192 15,-1-1 192-15,6 2-192 0,-1 0 144 0,0 0-144 16,-5 2 0-16,3 0 144 0,2-2-144 0,3 1 128 0,2 2-128 0,3-3 128 16,-1-2-128-16,-2 2 128 0,-1 0-128 0,1 1 128 15,4-1-128-15,1 1 128 0,4-3-128 0,2 4 128 16,-1 2 0-16,-2-1-128 0,-4-2 192 0,2 0-64 16,4 0-128-16,0 1 192 0,1 1-192 0,3 0 192 15,1-3-192-15,2 3 0 0,-2 2 144 0,-1-1-144 16,0-1 128-16,2 1-128 0,1 1 128 0,0 0-128 15,1 0 128-15,0 1-128 0,3-1 128 0,2-1-128 16,3 1 128-16,0 0-128 0,-1 0 128 0,0 1-128 16,0-1 0-16,3 1 144 0,0 2-144 0,2-2 0 15,4-2 192-15,0 0-192 0,1-1 192 0,2 2-192 16,1 2 192-16,3-4-64 0,0 0 0 0,3 0-128 16,2 2 192-16,3 0-192 0,-1 0 192 0,2-2-192 0,1-2 128 15,1 1-128-15,1 3 0 0,-2-1 0 0,2-1 128 0,-2-1-128 16,3-1 0-16,6 2 0 0,-7 0 128 0,7 0-128 15,-7 0 0-15,0 0 0 0,1-2 0 0,6 2 0 16,-5 2 0-16,5-2 0 0,0 0 0 0,0 0 0 16,0 0 0-16,0 0-144 15,-9 1-240-15,9-1-32 0,-5-2-16 0,5 2 0 16,0 0-1136-16,0 0-224 0,0 0-64 0,0 0 0 16,0 0-960-16,0 0-192 0</inkml:trace>
  <inkml:trace contextRef="#ctx0" brushRef="#br1" timeOffset="29562.22">7075 11234 10127 0,'0'0'896'0,"0"0"-704"15,0 0-192-15,0 0 0 0,0 0 1552 0,0 0 288 16,0 0 48-16,0 0 16 0,0 0-1008 0,0 0-208 16,0 0-48-16,0 0 0 0,0 0 160 0,0 0 32 15,0 0 0-15,0 0 0 0,0 0 32 0,12 5 16 16,3-2 0-16,0 0 0 0,2-3-96 0,2 0-16 16,-2 0 0-16,4 2 0 0,1 0-192 0,6 0-32 15,-1-1-16-15,7-1 0 0,0 0-208 0,4-1-32 16,-1-1-16-16,2 1 0 0,1 2 48 0,5 1 0 15,5-1 0-15,1-1 0 0,-1 0 48 0,3 2 16 16,1 0 0-16,0 1 0 0,-3-3-48 0,3 0 0 16,2 0 0-16,4 1 0 0,4 1 0 0,1 0 0 0,-2-2 0 15,1 1 0-15,-2-1-96 0,-1 0-32 0,2-2 0 16,-1 1 0-16,3 0-16 0,-4-1 0 0,-4-3 0 0,-3 3 0 16,2-1 0-16,-2-1 0 0,1 1 0 0,0 0 0 15,2 0 64-15,0-1 0 0,-7 2 0 0,1 0 0 16,-1 0-64-16,2-1 0 0,1 3 0 0,1 0 0 15,-5 0-16-15,1 0-16 0,-2 0 0 0,-2 4 0 16,-3-1-32-16,0 0-128 0,-2 0 192 0,2-2-64 16,2-1-128-16,-2 2 160 0,1 2-160 0,-2-2 160 15,0-3-160-15,0 2 0 0,-3 2 144 0,0-1-144 16,3 0 128-16,-3-2-128 0,0-2 160 0,0 3-160 16,1 2 144-16,2 1-144 0,1-6 128 0,-1 2-128 15,0 3 0-15,-4-1 128 0,2 1-128 0,-3-2 0 16,2-2 128-16,-2 0-128 0,4 2 128 0,-4 0-128 15,0-2 160-15,0-1-160 0,6-2 192 0,-6 2-192 0,0 5 224 0,-2-3-64 16,-3-3-16-16,-1 1 0 0,-2 2-16 0,0 0-128 16,1 0 192-16,0-1-64 0,4-1-128 0,-4 0 128 15,-1 0-128-15,2-1 128 0,0 1-128 0,1-1 128 16,-2 1-128-16,-1 1 128 0,-2 2-128 0,1-1 0 16,-2-1 144-16,0 1-144 0,1 2 128 0,0-1-128 15,0-1 160-15,1 0-160 0,1 0 192 0,0 0-64 16,-2 0-128-16,4 0 192 0,0-1 48 0,-1 0 0 15,-2-3 0-15,-1 4 0 0,0 3-240 0,-2-3 144 16,-3-4-144-16,-1 3 128 0,-1 1 16 0,-4 0 0 16,2-1 0-16,1 1 0 0,-3 0-16 0,1 0-128 15,-1-1 192-15,3 1-64 0,1-1-128 0,-1 0 192 0,0-3-192 0,-1 4 192 16,-2 0-192-16,4 0 192 0,2-1-192 16,2 1 192-16,-2 0-192 0,2 0 128 0,-3 0-128 0,0 0 128 15,-1 1-128-15,-1-1 0 0,-2 3 144 0,0-2-144 16,-2-2 128-16,1 1-128 0,-1-3 160 0,0 3-160 15,-1 3 0-15,0-2 0 0,1-5 0 0,1 4 0 16,-1 4 0-16,2-2 144 0,-2-1-144 0,-1 0 128 16,1-1-128-16,-1 2 160 0,-3 1-160 0,3-2 160 15,3-2-32-15,-3-1-128 0,-1 1 192 0,2 1-64 16,-3 0-128-16,1-1 128 0,-4-2-128 0,1 2 128 16,1 2-128-16,-3 0 160 0,2 0-160 0,0 0 160 15,1-2-160-15,-1 1 160 0,-1 1-160 0,0-1 160 16,1-2-160-16,-2 1 0 0,1 0 144 0,0 1-144 15,-1 1 0-15,-1-1 0 0,2-1 0 0,-9 1 128 0,9 0-128 0,0 1 128 16,-9-1-128-16,10 0 128 0,-10 0-128 0,6-2 128 16,-6 2-128-16,10-1 128 0,-4-2-128 0,-6 3 192 15,6-2-64-15,-6 2 0 0,0 0-128 0,8-1 128 16,-8 1-128-16,0 0 128 0,0 0-128 0,0 0 0 16,0 0 0-16,0 0 0 15,0 0-1280-15,0 0-288 0,0 0-48 0,-10-4-19456 0</inkml:trace>
  <inkml:trace contextRef="#ctx0" brushRef="#br1" timeOffset="31998.47">19178 8350 9215 0,'25'0'400'0,"-13"2"96"0,4-1-496 0,-1 1 0 0,2-4 0 0,-1 2 0 15,1 3 912-15,-2-3 96 0,0-3 16 0,0 2 0 16,-1 0 0-16,-3 1 0 0,0 1 0 0,0-2 0 16,1 0 816-16,-1 0 160 0,0-2 48 0,0 3 0 15,-1 0-832-15,0 0-144 0,0-2-48 0,0-1 0 0,0 2-816 0,0 0-208 16,-4-1 0-16,3 0 0 0,-2-3 864 0,-2 3 128 16,-5 2 32-16,4-5 0 0,-2-3-832 0,0 0-192 15,0-1 0-15,-2-2 0 0,-3-1 864 0,-3-1 128 16,-2-2 32-16,0-1 0 0,-1 0-832 0,-2-2-192 15,-3 1 0-15,-3-3 0 0,1 1 0 0,-4-2 0 16,-1-1 0-16,-2 1 0 0,-3-4 864 0,0 4 128 16,-4-1 32-16,-6 0 0 0,-5-3-832 0,-3-2-192 15,-2 1 0-15,-1-1 0 0,0-1 0 0,-4-2 0 16,1-2 0-16,-2 3 0 0,-6-1 0 0,0 3 0 16,0-1 0-16,-3-1 0 0,0 4 0 0,0 0 0 15,1 2 0-15,-3 1 0 0,-2-1 0 0,-3 2 0 16,1 1 0-16,2 1 0 0,1 3 0 0,-2-2 0 0,-2-2 0 15,2 4 0-15,-2 2 0 0,3 3 0 16,2 0 0-16,2 0 0 0,-1 2 0 0,0 1 0 16,-1 1 0-16,-1 2 0 0,0 1 0 0,2 1 0 0,4 1 0 0,1 1 0 15,1 0 0-15,-3 1 0 0,0-1 0 0,1 3 0 16,-1 2 0-16,2 2 0 0,2 2 0 0,1-1 0 16,0 0 0-16,-1 1 0 0,-1 0 0 0,4 0 0 15,-2 3 0-15,4-1 0 0,4 0 0 0,2 3 0 16,1 1 0-16,1 0 0 0,-2-1 0 0,0 1 0 15,0 2 0-15,0 0 0 0,0 1 0 0,0 1 0 16,-1 3 0-16,2 1 0 0,1 0 0 0,2-1 0 16,-2 1 0-16,0 0 0 0,0-1 0 0,2 1 0 15,1 0 0-15,3 0 0 0,4 0 0 0,2 0 0 0,1 0 0 0,1 1 0 16,4 0 0-16,2-1 0 0,0 0 0 0,3 1 0 16,4 1 0-16,-1 1 0 0,1 0 0 0,2-1 0 15,1 6 0-15,0 2 0 0,3 2 0 0,0 2 0 16,2 4 0-16,2-2 0 0,0 0 0 0,3 0 0 15,-1 0 0-15,3-1 0 0,2-1 0 0,1 3 0 16,2 1 0-16,1 0 0 0,2 0 0 0,3-3 0 16,1-1 0-16,3 0 0 0,1-2 0 0,3-1 0 15,2-1 0-15,2-2 0 0,4-2 0 0,1-1 0 16,3 1 0-16,4-1 0 0,1 0 0 0,4 0 0 16,-4 4 0-16,2-3 0 0,0-3 0 0,0 1 0 15,1 2 0-15,0-1 0 0,1-1 0 0,2-2 0 16,1-1 0-16,2 1 0 0,1-3 0 0,-1-1 0 15,-2-2 0-15,1 0 0 0,1-3 864 0,4 1 128 0,0-3 32 0,5 0 0 16,0-2-832-16,2-1-192 0,-3-1 0 0,2-4 0 16,-4 2 0-16,6-1 0 0,-5-3 0 0,6 0 0 15,3 0 0-15,-4 1 0 0,-1-4 0 0,2 0 0 16,-3 0 0-16,1 0 0 0,-1 0 0 0,3 0 0 16,4-4 0-16,-4 1 0 0,-2 1 0 0,-2-1 0 15,0 0 0-15,-1 2 0 0,3-2 0 0,1 0 0 16,2 1 0-16,0-1 0 0,-1 0 0 0,-4 0 0 15,1-2 0-15,-2 2 0 0,2 0 0 0,2-2 0 16,1 0 0-16,-1-1 0 0,-3 0 0 0,-2 1 0 16,-4 2 0-16,2 1 0 0,-1-4 0 0,1 1 0 15,-1 2 0-15,-1-2 0 0,-2 1 0 0,-3-3 0 0,-1-1 0 0,-3 1 0 16,-3 0 0-16,1-2 0 0,-1-1 864 0,-2 1 128 16,2-4 32-16,-6 2 0 0,2-2-832 0,2-1-192 15,1-1 0-15,-2-2 0 0,-1-1 0 0,-1 0 0 16,-2-1 0-16,7-7 0 0,-3 0 0 0,-2 2 0 15,-4-1 0-15,1 1 0 0,-1 1 0 0,-3 1 0 16,1-3 0-16,-1 1 0 0,1 0 0 0,-3 0 0 16,-4-5 0-16,-1 2 0 0,-1-4 0 0,-4-1 0 15,-1-2 0-15,-1 2 0 0,-1 1 0 0,-3 0 0 16,-1 1 0-16,-2-1 0 0,-1 1 864 0,-3 0 128 16,-1 2 32-16,-2 0 0 0,1 1-832 0,-3-1-192 15,-3 1 0-15,0-1 0 0,0 2 0 0,-4-1 0 16,-1 1 0-16,-3 2 0 0,-3 1 0 0,4 6 0 15,-4-1 0-15,-2-1 0 0,-2 0 0 0,-5-1 0 0,-3 2 0 0,-4 0 0 32,-7-1-1600-32,-18-4-352 0,-1 3-80 0,4 4-11472 0,2 5-2304 0</inkml:trace>
  <inkml:trace contextRef="#ctx0" brushRef="#br1" timeOffset="34080.46">19810 10700 4607 0,'0'0'400'0,"-5"-6"-400"0,2 1 0 0,3 5 0 15,-10-6 2800-15,2 3 464 0,8 3 112 0,-8-2 16 16,8 2-1632-16,-5 0-320 0,5 0-64 0,-8 5-16 15,8-5-656-15,-5 5-144 0,-1 0-32 0,6-5 0 16,-3 11-80-16,2 1 0 0,2 0-16 0,2 3 0 16,2-3 256-16,-2 1 48 0,2 4 16 0,3-1 0 15,2 1-64-15,1 0-16 0,2 2 0 0,3 0 0 16,0 0-128-16,4 1-32 0,2-2 0 0,2 3 0 16,1 1-32-16,3-1-16 0,3-1 0 0,1-1 0 15,4-1 48-15,2 2 16 0,0-5 0 0,0 0 0 0,1 1 32 16,4-1 0-16,2 1 0 0,2 0 0 0,3 1-112 0,2-1 0 15,3-2-16-15,-1 3 0 0,-1 0-176 0,1-1-16 16,1-4-16-16,1-1 0 0,1 0-224 0,2 1 176 16,-1 2-176-16,-3-2 160 0,-1-2-160 0,0-1 160 15,4 0-160-15,0 0 160 0,3 2-160 0,-2 0 128 16,3 1-128-16,-4 0 128 0,-3-1-128 0,0-1 192 16,0 0-192-16,5-1 192 0,0-2-192 0,-3 1 160 15,-2 2-160-15,-2-2 160 0,-2-2-160 0,-2 1 128 16,4-3-128-16,1 1 128 0,3-1 16 0,0-2 0 15,0 1 0-15,-2 0 0 0,-2-2 16 0,-3 0 0 16,-2-1 0-16,3-1 0 0,0-3-160 0,1 1 0 16,3 1 144-16,-2 0-144 0,-2-2 0 0,-3 1 0 0,-1-2 0 0,-1-1 128 15,0 0-128-15,0-2 0 0,0-2 128 0,1 3-128 16,3-1 128-16,-4 1-128 0,-3-2 160 0,-1 1-160 16,-1-3 0-16,-2-1 0 0,-1-1 0 0,1-1 0 15,3-2 0-15,0 1 0 0,-5 1 0 0,3 1 0 16,-2-2 128-16,1 1-128 0,-4-1 0 0,0-2 144 15,-2 4-16-15,0 1-128 0,1 1 192 0,-1 0-64 16,-1-4-128-16,0 3 0 0,0 0 144 0,-5 2-144 16,-7-1 144-16,1 0-144 0,1 0 192 0,-3 1-192 15,-3 4 224-15,0-2-64 0,-4-1-16 0,-2 1 0 16,-5 2-16-16,-5 6-128 0,0 0 192 0,3-7-64 16,-3 0-128-16,0 7 0 0,0 0 0 0,-6-7 0 15,-5-1-656-15,-1 5-176 0,-4-1-16 0,0 5-12144 16,0 2-2416-16</inkml:trace>
  <inkml:trace contextRef="#ctx0" brushRef="#br1" timeOffset="38059.17">11156 13046 16575 0,'0'0'368'0,"2"-5"80"0,0 0 0 0,0 2 16 0,-2 3-464 0,0 0 0 16,4-6 0-16,-1 3 0 0,-3 3 1728 0,0 0 256 15,0 0 64-15,0 0 0 0,0 0-832 0,0 0-144 16,0 0-48-16,0 0 0 0,-7-1 0 0,2 0 0 15,-2-1 0-15,-2 2 0 0,-1 0-816 0,-2 0-208 16,0 0 0-16,-5 1 0 0,-3 1 864 0,-3 0 128 16,-7-1 32-16,-13 0 0 0,4-1-832 0,-2-1-192 15,-2-1 0-15,1 1 0 0,1 0 0 0,0-1 0 16,1-3 0-16,-1 2 0 0,0 1 864 0,-3-1 128 16,-3-2 32-16,3 1 0 0,4-2-832 0,0 3-192 15,1 0 0-15,2-1 0 0,1-2 0 0,1-1 0 16,2 1 0-16,-2 1 0 0,2 2 0 0,2-2 0 15,0-4 0-15,2 5 0 0,3 3 0 0,2 0 0 0,4 1 0 0,7-1 0 16,4-1 0-16,1 2 0 16,-1 0 0-16,9 0 0 0,0 0 0 0,0 0 0 15,0 0 0-15,0 0 0 0,0 0 0 0,0 0 0 0,-5-5 0 0,5 5 0 16,0 0 0-16,0 0 0 0,0 0 0 0,0 0 0 16,0 0 0-16,0 0 0 0,2 12 0 0,-1-1 0 15,-1-1 0-15,0 4 0 0,-1-1 0 0,1 4 0 16,2 0 0-16,0 3 0 0,2 1 0 0,-2 3 0 15,-1 7 0-15,1 3 0 0,1 3 0 0,1 2 0 16,0-1 0-16,-3 3 0 0,-1-1 0 0,0 2 0 16,0 0 0-16,-2 1 0 0,-7 2 0 0,5-1 0 0,4 0 0 15,-1-1 0-15,-6-5 0 0,1-1 0 0,-1-3 0 16,-1 1 0-16,1-2 0 0,-1-1 0 0,1-3 0 0,1-1 0 16,-1 0 0-16,-1-3 0 0,2-1 0 0,-2-2 0 15,0-1 0-15,2-1 0 0,0 0 0 0,3-4 0 16,-4-3 0-16,3-1 0 0,0 2 0 0,-1-3 0 15,0-5 0-15,1 2 0 0,4-8 864 0,0 0 128 16,-2 5 32-16,2-5 0 0,0 0-832 0,0 0-192 16,0 0 0-16,0 0 0 0,0 0 0 0,0 0 0 15,9-2 0-15,2 0 0 0,0 0 0 0,3-1 0 16,2-2 0-16,0 0 0 0,2-2 0 0,3 0 0 16,2 1 0-16,1-2 0 0,3-1 0 0,5 2 0 15,4 0 0-15,0 2 0 0,1-3 0 0,2 0 0 16,-4-3 0-16,7 1 0 0,-2 0 0 0,3 2 0 15,2 0 0-15,3 2 0 0,0 1 0 0,-2 2 0 0,-3-1 0 0,-2 2 0 16,-5 0 0-16,1 1 0 16,-3 1 0-16,1 0 0 0,-1 0 0 0,-2 2 0 0,-3 1 0 0,0 3 0 15,1-3 0-15,-3 3 0 0,1 1 0 0,-2 1 0 16,-3-1 0-16,-1-1 0 0,-2 1 0 0,-2 0 0 16,-3-1 0-16,1-3 0 0,-1 1 0 0,-3-2 0 15,0 1 0-15,-4-2 0 0,-8-1 0 0,0 0 0 16,9 0 0-16,-9 0 0 0,0 0 0 0,0 0 0 15,0 0 0-15,0 0 0 0,0 0 0 0,5-5 0 16,-1-3 0-16,-4-1 0 0,-2 3 0 0,0-1 0 16,-2 0 864-16,1-1 128 0,-3-3 32 0,2 2 0 15,-1-2-832-15,1-1-192 0,-2-4 0 0,2 0 0 16,1-2 0-16,-3-2 0 0,2-2 0 0,0-4 0 0,2-2 0 16,-1-2 0-16,1-3 0 0,1-7 0 0,1-5 0 0,0-6 0 15,1-7 0-15,0 1 0 0,3 2 864 0,-2 3 128 16,2 4 32-16,0 2 0 0,2 3-832 0,-3 0-192 15,0 2 0-15,2 5 0 0,1 2 0 0,-4 5 0 16,0 2 0-16,-1 2 0 0,0 2 0 0,-2 5 0 16,0 2 0-16,-1 2 0 0,1 3 0 0,0 1 0 15,-1 3 0-15,-1-1 0 0,1 1 0 0,2 7 0 16,0 0 0-16,0 0 0 0,-6-9 0 0,2 7 0 16,4 2 0-16,0 0 0 15,-9 4-3232-15,3 3-688 0,-5 6-144 0,3 1-32 0</inkml:trace>
  <inkml:trace contextRef="#ctx0" brushRef="#br1" timeOffset="39306.65">15259 13075 16575 0,'0'0'368'0,"0"0"80"0,0 0 0 0,0 0 16 0,0 0-464 0,0 0 0 16,0 0 0-16,0 0 0 0,3-7 912 0,-1-1 96 15,-2 1 16-15,0 0 0 0,0 7 0 0,0 0 0 16,-3-8 0-16,-2 2 0 0,0-1 0 0,-1 2 0 16,1-2 0-16,-3 2 0 0,-1-1 0 0,-4-2 0 15,0 1 0-15,-1-2 0 0,-3-1-832 0,-1 1-192 16,-3 3 0-16,-2-1 0 0,-3 0 864 0,2 0 128 15,-2-1 32-15,-1 1 0 0,2 2-832 0,-4 1-192 16,2 0 0-16,-1 1 0 0,3 0 0 0,-2 2 0 16,1 4 0-16,2-2 0 0,-2-1 0 0,-1 1 0 0,3 1 0 0,-14 4 0 15,2-1 0-15,3 2 0 0,3-4 0 0,2 3 0 16,3 2 0-16,1 3 0 0,0 4 0 0,1-1 0 16,-1-3 864-16,2 4 128 0,1 4 32 0,0 0 0 15,-1 0-832-15,0 1-192 0,1 2 0 0,2 6 0 16,-3 4 0-16,2 1 0 15,0-1 0-15,0 1 0 0,2-1 0 0,-1 2 0 0,0 2 0 0,5-1 0 16,3-4 0-16,4 0 0 0,2 0 0 0,3-1 0 16,0 1 0-16,4 0 0 0,1 0 0 0,2 0 0 15,3-2 0-15,3 1 0 0,1-2 0 0,4-2 0 16,0-3 0-16,3 0 0 0,2-1 0 0,1 0 0 16,0-2 864-16,1 2 128 0,1-2 32 0,1 0 0 15,2-3-832-15,-2 2-192 0,2 0 0 0,2-1 0 0,0-1 0 0,-4-2 0 16,-1 1 0-16,-4-7 0 0,4 2 0 0,4 2 0 15,-2 0 0-15,2-2 0 0,-3-4 0 0,0 2 0 16,-2-2 0-16,11 2 0 0,-4-5 0 0,-1-2 0 16,-1-2 0-16,-2 0 0 0,0-1 0 0,0 0 0 15,1-3 0-15,-1-2 0 0,4 1 0 0,-6-1 0 16,1-2 0-16,2 2 0 0,0-4 0 0,-1-2 0 16,-1-1 0-16,0-3 0 0,-3-1 864 0,2-2 128 15,-2-1 32-15,10-11 0 0,-2 1-832 0,-4-2-192 16,-4-1 0-16,-1-4 0 0,-2 1 0 0,-4-5 0 15,0-2 0-15,-9 9 0 0,0-6 864 0,-2 0 128 16,-4 0 32-16,-1 4 0 0,-4-1-832 0,-2 2-192 16,-2-1 0-16,-3 6 0 0,-3 1 0 0,-4 1 0 15,-2 2 0-15,-2 1 0 0,-1 4 0 0,-2 2 0 16,1 2 0-16,-3-1 0 0,-2-1 0 0,-14-4 0 0,0 7 0 0,4 2 0 31,1 3-1600-31,7 8-352 0,6 3-80 0,3 6-16 0</inkml:trace>
  <inkml:trace contextRef="#ctx0" brushRef="#br1" timeOffset="41933.51">11421 14509 12895 0,'0'0'272'0,"-1"-4"64"0,1 4 16 0,-1-8 32 0,1 3-384 0,0 5 0 0,0-6 0 0,0 6 0 15,0 0 1712-15,0 0 272 0,0-5 48 0,0 5 16 16,0 0-832-16,0 0-144 0,0 0-48 0,0 0 0 15,0 0 0-15,-8 3 0 0,1 2 0 0,7-5 0 16,-5 8-816-16,-1 2-208 0,1 1 0 0,0 2 0 16,1 3 864-16,0 0 128 0,-1 1 32 0,0 1 0 0,-1 4-832 0,3 2-192 15,-3 4 0-15,2 2 0 0,-2 0 864 0,-2 3 128 16,0 3 32-16,-1 1 0 0,4 2-832 0,-3-1-192 16,1 1 0-16,0-4 0 0,-2 1 0 0,-1-3 0 15,0-2 0-15,1-3 0 0,2 0 864 0,-1-1 128 16,-1 2 32-16,2-5 0 0,3-1 0 0,-1-1 0 15,-1-1 0-15,3 0 0 0,-4-3-832 0,3-3-192 16,0-3 0-16,3 0 0 0,-2 0 0 0,2-2 0 16,-1-1 0-16,1-1 0 0,1-8 0 0,0 0 0 15,-3 6 0-15,3-6 0 0,0 0 0 0,0 0 0 16,0 0 0-16,0 0 0 16,5-11-768-16,1-3-208 0,-1-2-48 0,1-1 0 15,1 2-816-15,1-3-160 0,-1-1-48 0,0 0-8192 16,1 0-1632-16</inkml:trace>
  <inkml:trace contextRef="#ctx0" brushRef="#br1" timeOffset="42415.86">11302 14561 16575 0,'-11'-11'736'0,"5"6"160"16,2 0-720-16,-1-1-176 0,-2 3 0 0,1-2 0 16,3-1 848-16,3 6 144 0,0 0 32 0,0-8 0 0,0 1 0 0,3-1 0 15,-3 8 0-15,6-8 0 0,1-2 0 0,0 2 0 16,3-1 0-16,0 0 0 0,3-1 0 0,6 0 0 16,4 3 0-16,5-2 0 0,-2-2 0 0,4 2 0 15,0 0 0-15,1-2 0 0,-2-3-832 0,-2 3-192 16,1 3 0-16,-3 2 0 0,2 0 864 0,-2 3 128 15,-5 1 32-15,-2 4 0 0,-1 2-832 0,0 2-192 16,0 0 0-16,-2 3 0 0,-1 1 0 0,-2 4 0 16,0 2 0-16,-1 0 0 0,-2 2 0 0,-1 3 0 15,-2 4 0-15,-1-1 0 0,0 0 0 0,-3 1 0 16,-3-1 0-16,0-1 0 0,-5-1 0 0,0 0 0 16,-3 0 0-16,-1-3 0 0,-4 0 864 0,-2 2 128 15,-2 0 32-15,-2-1 0 0,-1-2 0 0,-1-3 0 16,-1-1 0-16,-1 1 0 0,-1-1-832 0,0-2-192 0,1-5 0 0,-4-3 0 15,1 1 0-15,-3-5 0 0,-2-2 0 0,0-1 0 16,0 0 0-16,4-2 0 0,1-2 0 0,8 0 0 16,4-2 864-16,3 0 128 0,2 2 32 0,3 0 0 31,1 2-2464-31,6 5-480 0,2-9-112 0,3 4-16 16,-5 5-816-16,13-2-160 0,7-2-48 0,8-1 0 0</inkml:trace>
  <inkml:trace contextRef="#ctx0" brushRef="#br1" timeOffset="42956.93">12101 14542 12895 0,'0'0'576'0,"0"0"112"0,-8 0-560 0,8 0-128 0,0 0 0 0,0 0 0 16,-8 0 1664-16,8 0 320 0,0 0 48 0,0 0 16 15,0 0-832-15,0 0-144 0,0 0-48 0,13 2 0 16,2-2 0-16,2-1 0 0,4-2 0 0,3 1 0 15,-2-2 0-15,10 3 0 0,7 0 0 0,0 0 0 16,2 0-816-16,0 0-208 0,-3 1 0 0,1-2 0 16,-2 0 864-16,3-2 128 0,2 1 32 0,-1 0 0 15,-1 4-832-15,-4 0-192 0,-4 2 0 0,-2-2 0 0,-3 1 0 0,-4 1 0 16,-3-2 0-16,-3 0 0 0,-4 0 0 0,-2 0 0 16,-11-1 0-16,9 2 0 0,-9-2 0 0,0 0 0 15,0 0 0-15,0 0 0 16,-1 9-2416-16,1-9-528 0,-11 2-96 0,-5 0-32 0</inkml:trace>
  <inkml:trace contextRef="#ctx0" brushRef="#br1" timeOffset="43215.75">12169 14728 27647 0,'0'0'608'0,"0"0"128"0,0 0 32 0,0 0 0 0,0 0-624 0,0 0-144 15,0 0 0-15,0 0 0 0,0 0 848 0,11 0 144 0,5-1 32 16,1-1 0-16,-2-2 0 0,9 0 0 0,5 0 0 0,5 0 0 16,0 2 0-16,2 1 0 0,2-3 0 0,-3 0 0 15,-1 3-832-15,2 0-192 0,2 1 0 0,-1 0 0 16,1-2 0-16,-3 1 0 0,1 1 0 0,-1 1 0 16,-3-2 0-16,-5 0 0 0,-3 1 0 0,-2 0 0 15,-1 1 0-15,-6-1 0 0,-1-1 0 0,-3 0 0 31,-1 1-3232-31,-1-4-688 0,-9 4-144 0,3-10-32 0</inkml:trace>
  <inkml:trace contextRef="#ctx0" brushRef="#br1" timeOffset="43569.09">12489 14327 23951 0,'0'0'512'0,"0"0"128"0,0 0 0 0,9-3 64 0,1 2-576 0,2 0-128 16,1-1 0-16,4 2 0 0,3 0 848 0,4 2 144 15,6 1 32-15,2 2 0 0,4 0 0 0,4 3 0 16,1 2 0-16,-1 1 0 0,-1 2 0 0,-3 0 0 16,-3 2 0-16,-2 1 0 0,-2 4-832 0,-3 1-192 15,-4-2 0-15,-2 0 0 0,-4 2 0 0,-3 0 0 16,-2 1 0-16,-4-1 0 0,0-1 864 0,-5 2 128 15,-2 0 32-15,-2 4 0 0,-7-3-832 0,-3 3-192 0,-3-2 0 16,-1 1 0-16,-5 2 864 0,-1-1 128 0,-2-2 32 0,-1-1 0 16,-1-1-832-16,-3-2-192 15,-2-1 0-15,0-3 0 0,-4 1 864 0,1-2 128 0,-2 1 32 0,6-3 0 16,5 0-832-16,0-2-192 0,2-1 0 0,3-1 0 16,5-3 0-16,4-1 0 0,2-3 0 0,9-2 0 31,0 0-2416-31,0 0-528 0,0 0-96 0,6-12-32 0</inkml:trace>
  <inkml:trace contextRef="#ctx0" brushRef="#br1" timeOffset="44365.25">13842 14565 16575 0,'0'0'736'0,"0"0"160"0,3-3-720 0,-1-4-176 16,2 1 0-16,-1-2 0 0,-1 1 1664 0,0 3 320 16,2-1 48-16,-3 0 16 0,-1-1 0 0,0 0 0 0,0 6 0 0,-1-5 0 15,0-2-832-15,-4 0-144 0,1 0-48 0,-1 1 0 16,-2 2-816-16,-1-1-208 0,-3-1 0 0,-2 4 0 16,-5-1 864-16,-2 3 128 0,-3 3 32 0,-4-1 0 15,-5 2-832-15,1 3-192 0,2 3 0 0,0 1 0 16,-2 2 864-16,1 1 128 0,1 0 32 0,2 4 0 15,4 1-832-15,0 1-192 0,4-4 0 0,3 3 0 16,1-1 0-16,4 0 0 0,4-1 0 0,2-2 0 16,3 0 0-16,4 0 0 0,3-2 0 0,1 2 0 15,3-6 0-15,0 1 0 0,3-2 0 0,1-2 0 16,3-1 0-16,1-3 0 0,3-2 0 0,1-1 0 16,1 1 864-16,1-2 128 0,-1-5 32 0,3 3 0 0,2-4-832 15,0 0-192-15,1-1 0 0,-1-2 0 0,0-1 0 0,-3 0 0 16,-1 1 0-16,-2 1 0 0,-2 0 0 0,-2 2 0 15,-3-1 0-15,0 2 0 0,-2 4 0 0,-3 0 0 16,-2 0 0-16,0 2 0 0,-7 1 0 0,0 0 0 16,5 7 0-16,-2-1 0 0,-2 3 0 0,-2 2 0 15,-2 0 0-15,-2 5 0 0,-1 1 0 0,-1 5 0 16,-3 2 0-16,-5 7 0 0,1 6 0 0,-2 2 0 16,-3 1 0-16,-4 0 0 0,-4 1 0 0,1 0 0 15,-5 3 0-15,4-1 0 0,1-4 864 0,3 0 128 16,2-2 32-16,-5 13 0 0,1-8-832 0,6-6-192 15,5-4 0-15,3-5 0 0,2-3 0 0,2-5 0 16,2-5 0-16,3-4 0 0,2-10 0 0,0 0 0 16,0 0 0-16,8 3 0 0,2-8 0 0,2-3 0 0,4-1 0 0,-1-5 0 15,1-1 864-15,2 0 128 0,8 0 32 0,0 1 0 16,3 1-832-16,-1 0-192 0,1-2 0 0,1 1 0 16,-5 2 0-16,1 1 0 0,0 0 0 0,0-1 0 15,0 1 0-15,1-1 0 0,0 0 0 0,-1 1 0 16,0 2 0-16,-3-1 0 0,-3-1 0 0,-3 2 0 15,4 0 0-15,-3 3 0 0,-3 0 0 0,-5 5 0 32,0-1-2416-32,-4 2-528 0,-6 0-96 0,0 0-32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47:56.6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9710 4063 12895 0,'0'0'272'0,"0"0"64"0,0 0 16 0,0 0 32 0,-6-1-384 0,-1-1 0 16,0 2 0-16,2 2 0 0,-2-1 896 0,2 2 96 15,-2 0 32-15,1-1 0 0,0 0 0 0,-2 1 0 0,3-1 0 0,5-2 0 16,0 0 0-16,0 0 0 0,0 0 0 0,0 0 0 16,0 0 0-16,0 0 0 0,0 0 0 0,0 0 0 15,0 0-832-15,8 3-192 0,0-1 0 0,4 2 0 16,-2-1 864-16,4 0 128 0,2-2 32 0,3 4 0 15,1-1-832-15,0-1-192 0,6 1 0 0,0-2 0 16,4-2 0-16,2 1 0 0,2 2 0 0,3-2 0 16,5-2 864-16,0 1 128 0,-1 0 32 0,0 0 0 15,1-1-832-15,0 1-192 0,0 0 0 0,3-2 0 16,2-2 0-16,2 0 0 0,0 1 0 0,1 0 0 16,0-1 864-16,-2 2 128 0,-1-4 32 0,1 2 0 15,-2 2-832-15,4-1-192 0,-1-2 0 0,1 1 0 16,1 0 0-16,-4-1 0 0,-2 4 0 0,1-1 0 0,-3 0 0 0,-1 1 0 15,-3 1 0-15,3-2 0 0,1 2 0 0,0 3 0 16,0-1 0-16,-3 0 0 0,-3-1 0 0,-2 4 0 16,-2-2 0-16,0 0 0 0,-1 0 0 0,-2-1 0 15,-1 0 0-15,0-1 0 0,0 0 864 0,-1 0 128 16,2 2 32-16,-3-3 0 0,2-1-832 0,0 1-192 16,0-1 0-16,-2 1 0 0,-2 1 0 0,-1 0 0 15,2-2 0-15,-6 1 0 0,1 1 0 0,0 2 0 16,-2-1 0-16,1-1 0 0,-2-1 0 0,2 0 0 15,-2 1 0-15,2 1 0 0,-2-2 0 0,-1 1 0 16,-4 0 0-16,1 0 0 0,4 1 0 0,-2-2 0 16,1 0 0-16,-1 1 0 0,0 2 0 0,-1 1 0 15,0 0 0-15,0-1 0 0,-2 0 0 0,0-1 0 0,-1 1 0 16,-2-2 0-16,-2 1 0 0,0-2 0 0,-2-2 0 0,-6 2 0 16,0 0 864-16,7 3 128 15,0 0 32-15,-2 1 0 0,-5-4-832 0,0 0-192 16,0 0 0-16,0 0 0 0,6 2 0 0,-6-2 0 0,4 3 0 0,-4-3 0 15,0 0 0-15,0 0 0 0,0 0 0 0,0 0 0 16,0 0 0-16,5-3 0 0,-5 3 0 0,4-5 0 16,0 1 0-16,-2-3 0 0,-2 0 0 0,1-2 0 15,-1 0 0-15,0-3 0 0,0 0 0 0,-1-1 0 16,1-5 864-16,0-2 128 0,-1-3 32 0,-2-2 0 16,0-4-832-16,2-4-192 0,-3-6 0 0,1-3 0 15,1-1-768-15,-3-2-208 0,1-1-48 0,2 2 0 16,0 3 832-16,2 0 192 0,-2 0 0 0,1-1 0 15,1 1 768-15,0-1 208 0,1 0 48 0,-1 1 0 0,0 3-832 0,-1 2-192 16,-1 1 0-16,2 2 0 0,5 1 0 0,-4 1 0 16,0-1 0-16,0 1 0 15,0 2-768-15,1 0-208 0,0 0-48 0,1 2 0 0,0-1 832 0,-2 4 192 16,1 3 0-16,0 0 0 0,1 2 0 0,-1 1 0 16,2 4 0-16,-2-1 0 0,-1 1 0 0,1 1 0 15,-1 1 0-15,0 3 0 0,1 2 0 0,-1 2 0 16,-1-5 0-16,0 5 0 0,0 5 0 0,0 0 0 15,0-6 0-15,0 6 0 0,0 0 0 0,0 0 0 16,-1-4 0-16,1 4 0 0,0 0 0 0,0 0 0 16,-3-5 0-16,3 5 0 0,-4-1 0 0,4 1 0 15,-5 0 0-15,-1 0 0 0,1 0 0 0,-3 0 0 16,2-2 0-16,-4 4 0 0,-1 0 0 0,0-1 0 0,-5-2 0 0,-2 4 0 16,-3 1 0-16,0-1 0 15,0-3 0-15,-2 4 0 0,-4-3 0 0,0 1 0 0,-4 0 0 0,0 1 0 16,-2-2 0-16,-3 1 0 0,-4-4 0 0,-3 4 0 15,-7 2 0-15,-2-3 0 0,-1 0 0 0,-2 1 0 16,3 1 0-16,-5-2 0 0,1-1 0 0,-25 1 0 16,4 3 0-16,9 1 0 0,4 0 0 0,5-4 0 15,5-4 0-15,2 1 0 0,2 1 0 0,-3-1 0 16,-2 2 0-16,-2-1 0 0,6-1 0 0,-1 2 0 16,1 2 0-16,3-5 0 0,2-2 0 0,-4 2 0 15,2 7 0-15,-3-3 0 0,2-1 0 0,3 0 0 16,0 0 0-16,5-1 0 0,-2-3 0 0,5 2 0 0,4 1 0 15,0 0 0-15,-1 1 0 0,3 0 0 0,1 1 0 0,0 0 0 16,0-2 0-16,1 0 0 0,2-2 0 0,4-1 0 16,2 1 0-16,2 1 0 0,-2 0 0 0,4 1 0 15,0-6 0-15,2 4 0 0,1 0 0 0,2 2 0 16,0 0 0-16,3 1 0 0,-2-1 0 0,3 1 0 16,1 0 0-16,0 0 0 0,1 0 0 0,7 0 0 15,-8 0 0-15,2 0 0 0,-1 0 0 0,7 0 0 16,-8 2 0-16,8-2 0 0,-7 0 0 0,0 0 0 15,2-1 0-15,5 1 0 0,-8 2 0 0,8-2 0 16,0 0 0-16,-6 0 0 0,-1 3 0 0,7-3 0 16,0 0 0-16,0 0 0 0,-8 4 0 0,8-4 0 15,-6 6 0-15,1-1 0 0,-1 1 0 0,1 0 0 16,5-6 0-16,-4 11 0 0,0 3 0 0,2 0 0 16,-2-3 0-16,1 1 0 0,0 0 0 0,1 3 0 15,0 3 0-15,1-1 0 0,0 1 0 0,-2 0 0 0,2-3 0 0,1 2 0 16,-1-1 0-16,-1-2 0 0,0 0 0 0,0-2 0 15,-1-1 0-15,2-1 0 16,-2-3 0-16,1 0 0 16,0-1-1680-16,2-6-304 0,0 0-48 0,0 0-16 15,2 9-816-15,-2-9-160 0,6 11-48 0,5-5 0 0</inkml:trace>
  <inkml:trace contextRef="#ctx0" brushRef="#br0" timeOffset="578.26">9787 2691 16575 0,'0'0'368'0,"-19"3"80"0,12 4 0 16,-5 2 16-16,0 6-464 0,-3 3 0 0,1 6 0 0,-1 4 0 15,-3 4 912-15,-1 5 96 0,2 9 16 0,-3 3 0 16,1 4-832-16,3 5-192 0,0 9 0 0,1 7 0 0,-2 1 0 0,5 2 0 16,3-1 0-16,0 0 0 0,-1-4 864 0,0-1 128 15,0-5 32-15,2-6 0 0,-1-7 0 0,4-8 0 16,-2-4 0-16,2-8 0 0,-1-7 0 0,1-2 0 16,1-1 0-16,2-2 0 0,0-3-832 0,2-2-192 15,0-1 0-15,2-5 0 16,4-4-1600-16,4-6-352 0,7-11-80 0,9-2-16 0</inkml:trace>
  <inkml:trace contextRef="#ctx0" brushRef="#br0" timeOffset="1863.14">13978 4004 16575 0,'-11'6'368'0,"-1"-4"80"0,-1 0 0 0,-1 0 16 0,-1-1-464 0,1 0 0 16,2-1 0-16,1 0 0 0,-2 0 1728 0,3 0 256 15,3 1 64-15,7-1 0 0,-9 3-832 0,9-3-144 16,0 0-48-16,0 0 0 0,0 0-816 0,0 0-208 16,0 0 0-16,0 0 0 0,0 0 864 0,11 3 128 15,4-2 32-15,1 1 0 0,6-1-832 0,2 2-192 16,3-1 0-16,4-2 0 0,4-5 864 0,-4 4 128 15,7-1 32-15,6 1 0 0,3 0-832 0,4 0-192 16,3-1 0-16,4-1 0 0,-1 2 864 0,3 1 128 0,0 0 32 0,-2-1 0 16,-7-1-832-16,-1 1-192 0,-4-1 0 0,0 1 0 15,-3 1 864-15,0 0 128 0,1 0 32 0,-3 0 0 16,-2 1-832-16,-2-2-192 0,-6-3 0 0,-2 4 0 16,-5 2 0-16,-4 1 0 0,-2-2 0 0,-4-1 0 15,-2-1 0-15,-2 1 0 0,-1 1 0 0,-3 1 0 16,-6-2 0-16,0 0 0 0,0 0 0 0,0 0 0 15,0 0 0-15,0 0 0 0,-5 0 0 0,-3 2 0 16,-5 3 864-16,-4-3 128 0,-6 0 32 0,-1-1 0 16,-7-1-832-16,-4 1-192 0,-3-1 0 0,-2 0 0 0,2 0 0 0,-2 0 0 15,-1-1 0-15,-4 0 0 0,-8 0 0 16,-1 1 0-16,-2 0 0 0,0-1 0 0,-2-1 0 0,5-1 0 16,4 1 0-16,2 0 0 0,3 0 0 0,-12 1 0 15,9-2 0-15,10 1 0 0,8 0 0 0,7 0 0 16,6-1 0-16,6 1 0 0,10 2 0 0,0 0 0 15,10-4 0-15,3 2 0 0,8 1 0 0,5 1 0 16,5 0 0-16,6 0 0 0,5-2 0 0,5-1 0 16,5 1 0-16,4 0 0 0,6 2 0 0,-2 0 0 15,0 0 0-15,-2 1 0 0,-1-2 0 0,3 0 0 16,-1-1 0-16,0-1 0 0,2 1 0 0,-7 1 0 16,-4 0 0-16,-3 0 0 0,-7-1 0 0,-3 2 0 15,-6-1 0-15,-4 0 0 0,-3-1 0 0,-6 1 0 16,-3 0 0-16,-2 1 0 0,-6 1 0 0,-7-1 0 15,0 0 0-15,0 0 0 0,0 0 0 0,0 0 0 0,0 0 0 0,-6 4 0 16,-5-3 0-16,0 2 0 0,1-1 0 0,-3 0-13616 16,0 1-2768-16</inkml:trace>
  <inkml:trace contextRef="#ctx0" brushRef="#br0" timeOffset="8305.29">3624 7066 16575 0,'-13'4'368'0,"6"-4"80"0,-2-2 0 0,4 0 16 0,5 2-464 0,-8 0 0 16,0 2 0-16,-2-1 0 0,1-1 912 0,-1 2 96 0,3 0 16 0,2 0 0 16,5-2 0-16,0 0 0 0,0 0 0 0,0 0 0 15,-5 4 0-15,5-4 0 0,0 0 0 0,0 0 0 16,0 0 0-16,0 0 0 0,11 0 0 0,2 0 0 15,1 0 0-15,3 0 0 0,7 0 0 0,6-3 0 16,3 2-832-16,2 1-192 0,3 0 0 0,-2 0 0 16,2 0 0-16,4-1 0 0,0-2 0 0,5 1 0 15,5 1 864-15,4 1 128 0,4 0 32 0,-5 0 0 0,-2-2-832 16,1 1-192-16,0-1 0 0,0 2 0 0,4-2 0 16,2 2 0-16,1-1 0 0,-3 1 0 0,-6 3 0 0,-1-1 0 15,-3 2 0-15,-13-2 0 0,2 0 0 0,6 1 0 16,2 2 0-16,-1-1 0 0,0 1 864 0,-2-2 128 15,-4 0 32-15,0-1 0 0,-3 1-832 0,2-2-192 16,0-1 0-16,-2-1 0 0,-2-3 0 0,0 2 0 16,2 0 0-16,-3-1 0 0,-4-1 864 0,-2 1 128 15,-3 0 32-15,-2 2 0 0,-4-3-832 0,-2 2-192 16,-3-1 0-16,-1-1 0 0,-5 2 0 0,2 1 0 16,-8 1 0-16,0 0 0 0,0 0 0 0,-5-3 0 15,-2 0 0-15,-3 1-13616 16,-2 2-2768-16</inkml:trace>
  <inkml:trace contextRef="#ctx0" brushRef="#br0" timeOffset="12267.33">5297 8894 12895 0,'0'0'576'0,"0"0"112"0,0 0-560 0,0 0-128 15,0 0 0-15,0 0 0 0,0 0 1664 0,-4-5 320 16,4 5 48-16,0 0 16 0,0 0-832 0,-6-3-144 16,2-3-48-16,4 6 0 0,0 0 0 0,0 0 0 15,0 0 0-15,0 0 0 0,-6-3 0 0,6 3 0 16,0 0 0-16,0 0 0 0,0 0 0 0,0 0 0 15,0 0 0-15,0 0 0 0,0 0-816 0,0 0-208 16,0 0 0-16,0 0 0 0,0 0 864 0,6-5 128 16,-6 5 32-16,0 0 0 0,8-6-832 0,-8 6-192 0,7-5 0 0,2 0 0 15,-3 1 0-15,3 0 0 0,0 1 0 0,2-1 0 16,1 3 864-16,1-2 128 16,-4 1 32-16,1 1 0 0,3 0-832 0,3 0-192 0,0 1 0 0,2-1 0 15,-1-1 0-15,2-2 0 0,-1 4 0 0,-2-1 0 16,1 1 0-16,0 0 0 0,0 0 0 0,-2 0 0 15,-1 1 0-15,0-1 0 0,0 0 0 0,0 0 0 16,1 0 0-16,-1 0 0 0,0 0 0 0,2 0 0 16,1 0 0-16,2 0 0 0,1 0 0 0,-1 0 0 15,1 0 0-15,2 0 0 0,-1 0 0 0,6 0 0 16,-2 0 0-16,2 0 0 0,1 0 0 0,2 3 0 16,-2-2 864-16,-1 0 128 0,0 0 32 0,2-1 0 15,-1-1-832-15,3 0-192 0,1 0 0 0,1 1 0 16,-1-3 0-16,2 3 0 0,3-1 0 0,-1 1 0 0,0 0 0 0,0 0 0 15,-3-1 0-15,-2 0 0 0,-2 1 0 0,-2 0 0 16,-1 0 0-16,3-1 0 0,1-1 0 0,-1 1 0 16,0 0 0-16,1-1 0 0,2 1 0 0,0 1 0 15,-2 0 0-15,15 1 0 0,-7 2 0 0,-2-1 0 16,-5-1 0-16,-1 0 0 0,-2 1 0 0,1-1 0 16,-1-1 0-16,1 3 0 0,2-3 0 0,-1 1 0 15,0 0 0-15,2 1 0 0,-2 0 0 0,-1-1 0 16,1-1 0-16,0 2 0 0,-2 1 0 0,-2-2 0 15,-2-1 0-15,0 2 0 0,2-1 0 0,-3 0 0 16,2 0 0-16,1 1 0 0,3-2 0 0,0 0 0 16,-1-1 0-16,2 0 0 0,2-1 0 0,2 2 0 0,1 2 0 15,0-1 0-15,-3-1 864 0,-1 0 128 16,-3-1 32-16,-5 1 0 0,1 1-832 0,0 2-192 0,4-1 0 0,-1-2 0 16,2-1 0-16,-2 1 0 0,2 0 0 0,0 1 0 15,3 2 0-15,-1-2 0 0,-1 1 0 0,0-1 0 16,-2 1 0-16,1-2 0 15,-4-2 0-15,1 1 0 0,1 6 0 0,-1-2 0 0,1-1 0 0,1 0 0 16,2 0 0-16,1 0 0 0,1 1 0 0,-7 0 0 16,2-3 0-16,5 3 0 0,2 0 0 0,12 0 0 15,-9-1 192-15,-2 1-16 0,0-1 0 0,-2 0 0 16,3 1-176-16,0 2 0 0,1-2 0 0,0 0 0 16,3-1 0-16,1 1 128 0,1 0-128 0,-3-1 0 15,-2 0 128-15,-2 1-128 0,1-1 0 0,-1 1 128 16,3 0-128-16,0 0 0 0,1-2 144 0,-1 1-144 0,0 0 0 0,1 0 144 15,3 2-144-15,-3-2 0 0,-3-2 144 0,-2 0-144 16,0 0 0-16,-1 0 144 0,2 0-144 0,2 0 0 16,-1 0 0-16,2 0 128 0,2 0-128 0,1-2 0 15,0 0 0-15,0 1 128 0,-1 0-128 0,-2 2 0 16,0 0 0-16,0-1 0 0,-2-2 0 0,5 1 128 16,0 2-128-16,3-1 0 0,2-2 0 0,1-1 0 15,1-1 0-15,-3 3 0 0,-4 2 0 0,4-1 0 16,-5-1 128-16,4-1-128 0,1 0 0 0,4 2 0 15,5-2 0-15,-4 0 0 0,-2-1 0 0,-2 1 0 16,-1 1 0-16,0 0 0 0,0 1 0 0,1-2 0 16,2 0 128-16,2 0-128 0,6 0 0 0,-5 1 0 0,-3 0 0 0,0 0 0 15,-3 0 0-15,1 0 0 0,3 0 0 0,4 1 0 16,1-1 0-16,1 1 0 0,0 0 0 0,-2-3 0 16,-5 2 0-16,2 0 0 0,-1 0 0 0,4 1 0 15,0 0 0-15,4 1 0 0,5-2 0 0,-8 3 0 16,-3 4 0-16,-3-4 0 0,-2-2 0 0,1 0 0 15,0 1 0-15,6 1 0 0,2-1 0 0,-1 0 0 16,-3 1 0-16,-1-4 0 0,-2 2 0 0,-1 2 0 16,1-1 0-16,3 0 0 0,2 1 0 0,0-1 0 15,3-1 0-15,-6 1 0 0,0 0 0 0,-3-1 0 16,1 0 0-16,-1 1 0 0,-1 0 0 0,6 1 0 16,3-4 0-16,-2 2 0 0,-1 0 0 0,-1-1 0 15,-1 0 0-15,-1 0 0 0,-2-1 128 0,3 2-128 16,0 0 0-16,2 0 0 0,-3 0 0 0,1 0 0 0,-3 0 0 0,0 0 0 15,1 1 0-15,1 0 0 0,3 0 0 0,0-1 0 16,-1 0 0-16,1 2 0 0,0 2 0 0,-5-2 0 16,-4-2 0-16,1 0 0 0,-2-1 0 0,2 1 0 15,1 2 0-15,4-2 0 0,3-2 0 0,-1 1 0 16,-2 1 128-16,-2 0-128 0,-3-1 0 0,2 0 128 16,1 1-128-16,1 0 128 0,3 0-128 0,2-3 0 15,-1 0 0-15,1 2-176 0,-3 3 176 0,-1-2 0 16,0-2 0-16,-1 2 0 0,3 0 0 0,-3 1 0 15,3 2 0-15,1-3 0 0,0-2 0 0,-3 1 0 16,-5 2 0-16,0-1 0 0,-3-1 0 0,3 0 0 16,0 1 0-16,3 0 0 0,0 0 0 0,0 0 0 15,0 1 0-15,-3 0 0 0,-2 0 0 0,-3 0 0 16,-1 4 0-16,2-2 0 0,1-2 0 0,-2 1 0 0,-1 1 0 0,1-1 0 16,4 0 0-16,-3-2 0 0,-4-1 0 0,-2 1 0 15,-2 3 0-15,-2-1 0 0,-3-2 0 0,1 1 0 16,-1-1 0-16,-2 2 0 0,2 1 0 0,-1-3 0 15,-3-1 0-15,2-1 0 0,-8 2 0 0,1 2 0 16,-1-2 0-16,0 0 0 0,-2-2 0 0,1 2 0 16,-3 2 0-16,-1 0 0 0,-2-2 0 0,-1 0 0 15,-9 0 0-15,10-1 0 0,-10 1 128 0,0 0-128 16,7-1 0-16,-7 1 0 0,8-5 0 0,-8 5-128 16,0 0 128-16,3-6 0 0,1-1 0 0,-2 1 0 15,-2 6 0-15,2-13 0 0,-3-1 0 0,2 1 128 16,2-2-128-16,-1-2 0 0,-2-1 0 0,3-1 0 0,0-4 0 15,-1-3 0-15,-1 0 0 0,4-3 128 0,-3-2-128 16,1 1 0-16,0-2 0 0,2-1 0 0,-1-5 0 0,0 1 0 16,1 0 0-16,2-3 128 0,-1-2-128 0,3-3 0 15,0-4 0-15,1 1 0 0,1-1 0 0,-2 0 0 16,2 2 0-16,1 2 0 0,0 1 0 0,2 0-192 16,1-3 64-16,1-1 0 0,-1 1 128 0,4 2 0 15,-1 2-144-15,-2 1 144 0,-2 4 0 0,2 3 0 16,-2 0-144-16,3 5 144 0,-1 1 0 0,2 3 0 15,-4 0 0-15,0 2 0 0,-1 1-144 0,-3 2 144 16,0 0 0-16,1 3-144 0,-3 1 144 0,1 3 0 16,-5 1 0-16,1-2-128 0,-2-1 128 0,1 5 0 15,-2 3-144-15,0 0 144 0,-4 0 0 0,2-2-176 16,-1 1 176-16,0 2-128 0,1 7 128 0,-5-6 0 0,-2-4-144 16,3 5 144-16,4 5 0 0,-11-1-144 0,-1 1 144 0,0-3 0 15,1 1-144-15,-5 1 144 0,1 2 0 0,-2-1-144 16,3-1 144-16,-6 0-128 0,-5 2 128 0,-2 2-128 15,1 0 128-15,0 1-128 0,-4-2 128 0,0 0-128 16,-2 2 128-16,-4 1-192 0,-5-1 192 0,-5-1-192 16,-3-3 192-16,-6 2-192 0,1-1 192 0,-2 0-192 15,2 0 192-15,-3-1-192 0,-4-1 192 0,-3 0-192 16,-5 1 192-16,0-1 0 0,-2-2-144 0,0 3 144 16,-5 4 0-16,-7-2-144 0,-4 0 144 0,3-1 0 15,0 0 0-15,-4 3-128 0,-6 1 128 0,0-1 0 16,3-6 0-16,-2 1 0 0,-1 1-128 0,-3 1 128 15,-2 1 0-15,3-2 0 0,3-2 0 0,-3 2 0 0,-2 2 0 0,0 0-128 16,4-4 128-16,-5 0 0 0,-7 0 0 0,4 1 0 16,1 0 0-16,-2 2 0 0,-1-1 0 0,0 0-128 15,2-3 128-15,1 3 0 0,-5 4 0 0,2 0 0 16,-2-6 0-16,5 2 0 0,1 5 0 0,-1-3 0 16,-6-2 0-16,0 1 0 0,3 1 0 0,-4 1 0 15,-4 2 0-15,5-2 0 0,10-1 0 0,-8 2 0 16,-6 2 0-16,1 0 0 0,1-1 0 0,-6 0 0 15,-1-4 0-15,1 4 0 0,7 3 0 0,-4-1 0 16,-2-4 0-16,-2 2 0 0,5 4 0 0,-1-2 0 16,-6-4 0-16,4 3 0 0,4 0 0 0,-4 3 0 15,-3-6 0-15,5 4 0 0,2 3 0 0,-1-3 0 16,-4-2 0-16,5 0 0 0,5 6 0 0,0-3 0 16,-2-2 0-16,3 0 0 0,2 1 0 0,1-2 0 0,2-1 0 0,2 0 0 15,-5 3 0-15,9-4 0 0,6 0 0 0,-1-2 0 16,-6 0 0-16,2 2 0 0,2-2 0 0,2 1 0 15,2-1 0-15,-2 2 0 0,0-2 0 0,6-1 0 16,6 0 0-16,0-1 0 0,-2-1 0 0,0 1 0 16,-1-1 0-16,6 1 0 0,3-2 0 0,2 1 0 15,0-1 128-15,1 0-128 0,-3-1 0 0,-1 2 0 16,-1 1 0-16,3 0 0 0,4-1 0 0,-2 0 0 16,-4-1 0-16,0 3 0 0,0 1 0 0,5 1 0 15,3-2 0-15,1 0 0 0,-9-3 0 0,6 1 0 16,1 0 0-16,4 0 128 0,2 1-128 0,4-2 0 15,1 2 0-15,0-3 0 0,-1-2 0 0,1 1 0 0,3-1 0 0,-1 3 0 16,2 1 0-16,3-1 0 0,2-1 0 0,4 0 0 16,4 0 0-16,-2-3 0 0,-2 1 0 0,-2 0 0 15,-1-2 0-15,3 4 0 0,5-1 0 0,1 2 0 16,1 0 0-16,2 2 0 0,4 1 0 0,0 0 0 16,5 0 0-16,4-3 0 0,-1 1 0 0,3 1 0 15,1 0 0-15,0-2 0 0,-2 1 0 0,1-2 0 16,-3 1 0-16,2 0 0 0,2-1 0 0,1 4 0 15,-2-1 0-15,4-1 0 0,2-1 0 0,-1-1 0 16,1 2 0-16,1 1 0 0,-1-1 0 0,3 2 0 16,-1 0 0-16,8 0 0 0,-6-1 0 0,0-1 0 15,2-2 0-15,4 4 0 0,-6 1 0 0,6-1 0 16,0 0 0-16,0 0 0 0,0 0 0 0,-7 6-128 16,-1-1 128-16,8-5 0 0,0 0 0 0,-2 8 0 0,-4-1-128 0,6-7 128 15,1 9 0-15,2-1 0 0,-3 1-128 0,0 1 128 16,0 1 0-16,2 1 0 0,0 1 0 0,-1 3 0 15,1-1 0-15,3 3-128 0,0-1 128 0,-2 2 0 16,1 1 0-16,0 2 0 0,2 1 0 0,-3 2 0 16,1 2-128-16,1 1 128 0,-1-2 0 0,-2 2 0 15,2 3 0-15,-3 1 0 0,-1 1 0 0,0 1 0 16,1-2 0-16,-1-2 0 0,0-1 0 0,0 0 0 16,0 1 0-16,-1-1 0 0,-1 0 0 0,-1-2 0 15,0 1 0-15,0-2 0 0,1-2 0 0,-1 1 0 16,1 0 0-16,0-1 0 0,0 0 0 0,-3 1 0 15,2-2 0-15,1-1 0 0,1-1 0 0,-1-1 0 16,-2 0 0-16,1-2 0 0,2 1 0 0,0-4 0 0,-1 1 0 0,-1 0 0 16,2-4 0-16,2 1 0 0,2 3 0 0,-3-3 0 15,-4-2 0-15,2-1 0 0,1-2 0 0,1 2 0 16,2 0 0-16,-1-1 0 0,-1-9 0 0,2 9 128 16,-2-9-128-16,0 0 0 0,0 0 0 0,0 0 0 15,0 0 128-15,0 0-128 0,2 13 0 0,-2-4 128 16,0-9-128-16,0 0 0 0,0 0 128 0,0 0-128 15,2 9 0-15,-2-9 144 0,0 0-144 0,0 0 0 16,0 0 0-16,0 0 0 0,-2 10 0 0,2-10 0 16,0 0 0-16,0 0 0 0,0 0 0 0,0 0 128 15,0 0-128-15,0 0 0 0,0 0 128 0,9 4-128 16,-9-4 0-16,0 0 128 0,0 0-128 0,14 1 0 16,-14-1 0-16,8 3 128 0,-8-3-128 0,11 3 0 0,0-3 0 0,-2 1 0 15,1 1 0-15,2-2 0 0,-2-1 0 0,2 1 0 16,-1-1 0-16,2 1 0 0,-2 0 0 0,3 2 0 15,-1 0 0-15,2 0 0 0,1-1 128 0,-2 0-128 16,0 4 0-16,1-1 0 0,-1 2 0 0,1-1 0 16,-3 2 0-16,4-1 0 0,1 0 0 0,0 1 0 31,0-3-1088-31,1 1-112 0,-3 1-16 0,0 1-19328 0</inkml:trace>
  <inkml:trace contextRef="#ctx0" brushRef="#br0" timeOffset="13813.1">7936 9722 20271 0,'0'0'448'0,"0"0"80"0,0 0 32 0,0 0 16 0,0 0-576 0,0 0 0 15,5-2 0-15,-5 2 0 0,0 0 928 0,8 0 80 16,-8 0 16-16,0 0 0 0,7-4 816 0,-7 4 160 0,0 0 48 0,0 0 0 15,0 0-832-15,0 0-144 0,4-5-48 0,-4 5 0 16,0 0 0-16,0-8 0 16,0-1 0-16,-1 3 0 0,-1 0-816 0,-2 2-208 0,0-3 0 0,-1 0 0 15,-1-2 864-15,-1 1 128 0,0-2 32 0,-2-1 0 16,-4-3-832-16,0-3-192 0,-3 1 0 0,-3-2 0 16,0 4 864-16,-3-1 128 0,-6-1 32 0,1-1 0 15,-1-3-832-15,0 2-192 0,-3-1 0 0,1 2 0 16,-1-3 0-16,0 4 0 0,-2 2 0 0,-1-1 0 15,-3-2 0-15,-20-6 0 0,2 4 0 0,-1 1 0 16,4 0 0-16,0 1 0 0,2-2 0 0,1 1 0 16,2 1 0-16,-1-2 0 0,-4-1 0 0,0 2 0 15,-3 0 0-15,2 3 0 0,2 6 0 0,4-1 0 0,3-2 0 16,3 2 0-16,-2 3 0 0,-5 1 0 0,-7-2 0 0,2 5 0 16,1-1 0-16,2 2 0 0,-1 0 0 0,1 1 0 15,3 2 0-15,0-1 0 0,-3 0 0 0,1 1 0 16,-5 4 0-16,3-1 0 0,3 0 0 0,3 5 0 15,1 4 0-15,3 2 0 0,5-1 0 0,-1 0 0 16,-6-2 0-16,-1 4 0 0,-2 1 0 0,1 3 0 16,1 0 0-16,2 0 0 0,-1-2 0 0,5 2 0 15,2 1 0-15,4 1 0 0,2-5 0 0,-1-1 0 16,-2 1 0-16,-1 1 0 0,-2 2 0 0,-1 0 0 16,1 0 0-16,5 2 0 0,7-2 0 0,2 2 0 15,-2 2 0-15,2 1 0 0,-1 2 0 0,3 0 0 16,1 2 0-16,4-2 0 0,2-5 0 0,3 2 0 15,1-3 0-15,2 2 0 0,1 2 0 0,3-2 0 16,-1-2 0-16,3 2 0 0,2 3 0 0,3 2 0 0,-2-1 0 0,2 2 0 16,1-2 0-16,0 2 0 0,2 0 0 0,1 2 0 15,3-2 0-15,0-2 0 0,2 0 0 0,2-1 0 16,3 2 0-16,1-3 0 0,2-2 0 0,-1 1 0 16,1 0 0-16,3 1 0 0,5-2 0 0,0-2 0 15,3-4 0-15,-1 1 0 0,1 2 0 0,-3-1 0 16,-6-1 0-16,1-1 0 0,-1-2 0 0,6-1 0 15,4 1 0-15,3-2 0 0,1 0 0 0,7 1 0 16,4-1 0-16,0 1 0 0,-1 0 0 0,0-2 0 16,-5-2 0-16,5 0 0 0,-1-1 0 0,4-1 0 15,3 0 0-15,2-1 0 0,4-1 0 0,-7 2 0 16,-3 1 0-16,0-1 0 0,2-5 0 0,1 2 0 0,-2 5 0 0,5-3 0 16,5-5 0-16,-4-2 0 0,-4 0 0 0,-2 0 0 15,-2-1 0-15,2 0 0 0,0-2 864 0,-1-3 128 16,1-1 32-16,0 1 0 0,-4 1-832 0,-3 0-192 15,-1-2 0-15,-5 1 0 0,0-1 0 0,-1 2 0 16,-1-2 0-16,0 2 0 0,0-3 0 0,0 0 0 16,-4 0 0-16,4 2 0 0,-1-2 0 0,-1 0 0 15,-3 1 0-15,0 0 0 0,-2 1 0 0,-2-2 0 16,-2-2 0-16,-6 4 0 0,1 0 0 0,-2-3 0 16,3-2 0-16,1-3 0 0,1-2 0 0,-1 1 0 15,0 0 0-15,-2-1 0 0,2-5 0 0,2-2 0 16,-2-1 0-16,5 1 0 0,-2-5 0 0,0 0 0 15,-3-7 0-15,2-9 0 0,-2-10 0 0,-2 3 0 0,-6 8 0 0,-2 4 0 16,-5 3 0-16,2 6 0 16,1 0 0-16,-4 1 0 0,-7 5 864 0,-1 1 128 0,-1 1 32 0,-1 2 0 15,-6 3-832-15,-3 1-192 0,-5 2 0 0,3 3 0 16,-1 0 0-16,-3 3 0 0,1 0 0 0,-2 4 0 31,-1 0-768-31,1-1-208 0,2 4-48 0,1 1 0 16,-9 0-816-16,8 2-160 0,4 4-48 0,9-1 0 0</inkml:trace>
  <inkml:trace contextRef="#ctx0" brushRef="#br0" timeOffset="16126.39">7788 10397 16575 0,'-17'3'368'0,"17"-3"80"0,-10 3 0 0,3-1 16 0,1 0-464 0,0 0 0 15,0 0 0-15,6-2 0 0,0 0 912 0,0 0 96 16,0 0 16-16,0 0 0 0,0 0 0 0,0 0 0 16,7 3 0-16,3-1 0 0,3 4 0 0,3-1 0 15,-1 1 0-15,3 0 0 0,3 2-832 0,2 0-192 16,0-1 0-16,3 0 0 0,3-2 864 0,2 2 128 16,4-2 32-16,2 1 0 0,4-2-832 0,3 3-192 15,2 0 0-15,0 0 0 0,0 1 864 0,-1 0 128 16,-4 0 32-16,3 0 0 0,0-1-832 0,2 0-192 15,-4 3 0-15,5-2 0 0,-1 0 0 0,0 2 0 0,-1-2 0 16,-4 0 0-16,0 0 0 0,3-2 0 16,2 0 0-16,23 3 0 0,-1 0 464 0,-3-2 48 15,-3 1 16-15,-3 0 0 0,-5-1-224 0,3 0-48 0,4 1-16 0,-3-1 0 16,0-2-48-16,1 0-16 0,-1 1 0 0,-2 0 0 16,-2 2-16-16,0-1 0 0,1-2 0 0,3 2 0 15,0 0-160-15,3 0 192 0,-2-1-192 0,0-2 192 16,-7-1-32-16,1 3 0 0,1 0 0 0,1-1 0 15,5-2 0-15,-3 0 0 0,2 1 0 0,-3 0 0 16,-3 3-160-16,2-2 192 0,0-2-192 0,3 1 192 16,4-2-192-16,0 0 160 0,-3 1-160 0,-1-3 160 15,-5 2-160-15,3-2 0 0,-2 0 144 0,1 0-144 16,0 0 0-16,1 0 128 0,3-2-128 0,-7 2 0 16,-1-2 128-16,0 0-128 0,-2 0 160 0,3 1-160 0,2 1 128 0,0 0-128 15,2 0 0-15,-4 0 0 0,-2-1 0 0,-3 2 128 16,-1 2-128-16,1-2 0 0,1-1 0 0,0-1 0 15,1-1 128-15,1 2-128 0,2 1 0 0,-3-2 0 16,-7-4 0-16,0 4 0 0,-1 4 0 0,0-1 0 16,3 0 0-16,5 0 0 0,5-2 0 0,-1 0 128 15,1 1-128-15,-6-1 0 0,-2-1 0 0,1 0 0 16,-1 1 0-16,0 0 0 0,1-1 0 0,3-1 0 16,1-2 0-16,0 2 0 0,-5 1 0 0,-3 1 128 15,-1 0-128-15,1 0 0 0,1 1 0 0,1 0 0 16,-3 2 0-16,8-1 0 0,1-3 0 0,1 1 0 15,-1 0 0-15,-2 0 0 0,-1-1 128 0,1-2-128 16,-1 0 0-16,3 3 0 0,0 0 192 0,2 0-64 0,1 0-128 0,-5-3 192 16,1-1-192-16,-2 4 0 0,0 4 0 15,-1-3 0-15,-1-4 0 0,3-1 0 0,2 1 0 0,0 0 0 16,-2 0 128-16,-4 1-128 0,-4 0 0 0,1 1 0 16,-2 1 144-16,1 0-144 0,4-1 128 0,2 1-128 15,1 0 0-15,0 0 128 0,0 0-128 0,-2-1 0 16,-2-1 0-16,-2 0 0 0,0 1 128 0,-1-2-128 15,2 1 0-15,0-1 0 0,3-1 0 0,1 1 0 16,-2 0 0-16,-2 3 0 0,-3-3 128 0,2 1-128 16,-2-1 0-16,1 1 0 0,-1 0 0 0,0-2 128 15,-3 0-128-15,4 1 0 0,3-1 0 0,-5 2 128 16,1-1-128-16,-4-2 0 0,-2 0 0 0,2 0 128 16,-5 5-128-16,2 0 0 0,3 0 0 0,0 0 0 15,0 0 128-15,6 0-128 0,1 0 0 0,1-1 128 0,-1-1-128 0,0 1 0 16,-5 0 0-16,2 1 0 0,-3-1 0 0,5 0 0 15,3-1 0-15,-1-1 0 16,-1 2-304-16,3-1-144 0,0 1-16 0,-14 0-16 0,0 1 480 0,3-1 0 16,2-1 0-16,3 0 0 0,2 0 0 0,1-1 0 15,1 0 0-15,1-1 0 0,1 2 0 0,0-1 0 16,-1-2 0-16,-5 1 0 0,1 0 720 0,1-2 240 16,0 1 64-16,1 0 0 0,1 0-832 0,2-1-192 15,3 0 0-15,0 0 0 0,-1 0 0 0,-3-2 0 16,-1-1 0-16,0 1 0 0,0-3 0 0,1 0 0 15,1-2 0-15,1-1 0 0,1 0 0 0,-3 0 0 16,-2-1 0-16,-6 0 0 0,0-3 0 0,-1 1 0 16,-1 1 0-16,2-3 0 0,-1-2 0 0,-2 0 0 15,0-1 0-15,1 0 0 0,2-1 0 0,-3-2 0 0,0 4 0 16,-1-1 0-16,-4 1 0 0,0-1 0 0,-1 1 0 16,-1-2 0-16,-4 0 0 0,1 0 0 0,-2 0 0 0,1 0 0 15,-3 1 0-15,0 1 0 0,-1 0 0 0,-4 2 0 16,-1 0 0-16,-1 1 0 0,-2-3 0 0,-2 1 0 15,-1 4 0-15,-1-1 0 0,-1-1 0 0,-2 0 0 16,-2 1 0-16,-2 2 0 0,-1 0 0 0,-3-1 0 16,-1-1 0-16,-2-1 0 0,1-1 0 0,-5 2 0 15,1-3 0-15,-2 0 0 0,0-1 0 0,-4 3 0 16,1 0 0-16,-4 0 0 0,2 0 0 0,-3 1 0 16,-1 2-768-16,-4 0-208 0,-2-1-48 0,-5 1 0 15,-1-3 832-15,-4 1 192 0,-2 3 0 0,-1-1 0 16,-5 0 0-16,1 2 0 0,-2 1 0 0,-17-3 0 0,2 0 192 15,-2 2 96-15,-5 3 16 0,1 0 0 0,3-1-304 0,4 6 0 16,0-1-208-16,-1 0 80 0,-7-4 128 0,2 2-128 16,-3 3 128-16,5-1-128 0,2 2 128 0,4-2 0 15,3 1 0-15,-7 0 0 0,-9 2 0 0,2-1 0 16,-3-1 0-16,0 2-128 0,2 1 128 0,-7 0-160 16,-5-4 160-16,-2 2-160 0,0 0 32 0,1 0 0 15,-1 1 0-15,-3-4 0 0,-4-2 128 0,4 2-160 16,3 0 160-16,0 0-160 0,-2 1 160 0,2-1 0 15,3 1 0-15,3 0 0 0,2 1 0 0,-1 0 0 16,-5 1 0-16,2 0 0 0,0-1 0 0,2 1 0 16,3-2 0-16,-7 2-128 0,-7-3 128 0,5 0 0 15,0 2 0-15,4-1 0 0,-1 3 0 0,-4-2 0 0,-3-4 0 16,-4 4 0-16,2 2 0 0,-2 1 0 0,-2 0 0 0,4-2 0 16,2 4 0-16,1-1 0 0,1-1 0 0,-1-1 0 15,-5-2 0-15,4 1 0 0,8 2 128 0,1 1-128 16,-4 1 0-16,1 0 0 0,-4 1 0 0,3 1-192 15,5 1 192-15,-1 1 0 0,-1-1 0 0,-3-1 0 16,0 0 0-16,8 3 0 0,7 2 0 0,-7-2 0 16,-8-5 0-16,-1 3 0 0,3 0 0 0,5 1 0 15,4 3 0-15,-2-2 0 0,-4-4 0 0,1 1 0 16,1 3 0-16,5 0 0 0,5 1 0 0,-2-2 0 16,-2-1 0-16,0 4 0 0,0 2 0 0,2-3 0 15,4 0 0-15,3 0 0 0,0 2 0 0,-1 0 0 16,-6 1 0-16,5-1 0 0,2 0 0 0,4 2 0 0,1 1 0 0,4 1 0 15,3-1 0-15,-4-1-128 0,-4-2 128 0,5 0 0 16,0 3 0-16,5 0 0 0,1-1 0 0,4 0 0 16,1-1 0-16,4 2 0 0,-3 2 0 0,1 0 0 15,-3 0 0-15,0 1 0 0,0 2 0 0,4 2 0 16,2-3 0-16,1 4 0 0,0 2 0 0,4 0 0 16,4-1 0-16,3-1 128 0,-2 0-128 0,4-1 0 15,-1-2 0-15,2 2 0 0,-1 3 0 0,1-4 0 16,0-2 0-16,-2 0 0 0,2 2 0 0,1-1 0 15,0 1 0-15,1 0 128 0,0 0-128 0,3-1 0 16,0 0 0-16,5-4 0 0,-1 2 208 0,-1 1-16 16,-2 3-16-16,0-1 0 0,3 1-176 0,-2 0 0 15,2 2 0-15,-5 8 0 0,3-2 0 0,4 1-256 16,1-1 64-16,4-2 16 0,1 1 176 0,1-1 0 0,3-1 0 16,3 0 0-16,1 0 0 0,3 0 0 0,1-1 0 15,3 0 0-15,1 4 0 0,4-1 0 0,1 0 0 0,2 1 0 16,3 0 0-16,-2-1 0 0,0-3 0 0,3 1 0 15,3-4 0-15,3 2 0 0,1-1 0 0,0-1 0 16,1-4 128-16,0 0-128 0,-1-3 160 0,2-1-160 16,1 2 0-16,4-6 0 0,0 1 0 0,4 1-12480 15,-4 1-2464-15</inkml:trace>
  <inkml:trace contextRef="#ctx0" brushRef="#br0" timeOffset="22557.17">8420 14113 1839 0,'0'0'160'0,"0"0"-160"0,-8 7 0 0,0-3 0 16,8-4 2112-16,-7 6 400 0,1-2 80 0,6-4 16 15,0 0-1344-15,0 0-272 0,0 0-48 0,0 0-16 0,0 0-64 0,0 0-16 16,0 0 0-16,0 0 0 0,5 6 160 0,-5-6 16 15,0 0 16-15,10 3 0 0,-1 0-64 0,0 0-16 16,2 0 0-16,1 0 0 0,-2-1-160 0,5-1-32 16,2 0-16-16,3 2 0 0,-1-2-176 0,3-1-16 15,0 0-16-15,4 0 0 0,4 0-128 0,2 2-32 16,2-1 0-16,0 1 0 0,0-2-48 0,0-1-16 16,0 0 0-16,2 1 0 0,4 0 32 0,2-1 0 15,1-1 0-15,3 2 0 0,2 3 64 0,1-2 16 16,-2-2 0-16,0 1 0 0,1 3-80 0,1-2-16 15,3-1 0-15,-2 0 0 0,0 0-80 0,2 3 0 16,-2-1-16-16,2 1 0 0,-4-1-112 0,3-2 0 16,-2 1-128-16,1 0 192 0,-1 1-48 0,4-1-16 0,0 0 0 0,2 1 0 15,-3 0 16-15,-2-1 0 0,0-1 0 16,0 0 0-16,-2-1 32 0,-1 1 0 0,-1 1 0 0,4-1 0 16,0 1 16-16,0-1 0 0,-5-2 0 0,-1 1 0 15,0 2-64-15,-1-1 0 0,2 0 0 0,0 0 0 16,-3 0 0-16,2 0-128 0,-1 1 192 0,0 0-64 15,-5-1-128-15,1 0 128 0,-2-1-128 0,-2 1 128 16,2 0-128-16,-1-1 0 0,5 0 0 0,-5 1 0 16,-1 1 0-16,3 0 0 0,-3-1 128 0,0 0-128 15,-2 0 0-15,1 0 0 0,-3 0 0 0,-3 0 128 16,1 0-128-16,1 0 0 0,2 0 144 0,1-1-144 16,2 0 0-16,-4 0 144 0,-1-1-144 0,1 1 0 15,1 1 192-15,1 0-192 0,-1-3 192 0,-2 2-192 16,-2 1 144-16,-1 0-144 0,-2-1 0 0,1 1 144 0,0-3-144 0,0 2 0 15,2 0 0-15,0 1 0 0,-1-1 128 0,0 0-128 16,0-2 0-16,1 2 128 0,2 2-128 0,1-2 0 16,-4-2 0-16,1 2 128 0,-2 1-128 0,-1 0 0 15,-3 0 144-15,3 1-144 0,-5-2 0 0,4-1 128 16,-1 2-128-16,0-1 0 0,1-1 0 0,1 1 144 16,-2-2-144-16,3 1 0 0,-2 1 160 0,1 0-160 15,-1 0 128-15,1-1-128 0,0 2 128 0,-1 0-128 16,-1 0 0-16,-1 0 128 0,0-2-128 0,-2 2 0 15,0-1 144-15,0 0-144 0,-1 0 0 0,0 0 128 16,1-1-128-16,0 1 0 0,-2-1 0 0,3 1 0 16,0 0 0-16,1-1 128 0,-1 0-128 0,1 4 0 15,-4-2 0-15,1 0 0 0,1-2 0 0,2 2 0 16,-2 0 0-16,0 0 128 0,-1 0-128 0,0 2 0 0,-2-2 0 0,0 1 0 16,0 0 0-16,-2-1 128 0,1-1-128 0,-1 2 0 15,-1 0 0-15,3 0 144 0,-3-2-144 0,2 1 0 16,-2-1 144-16,0 0-144 0,2 2 0 0,-2-1 144 15,-2-1-144-15,2-2 0 0,2 2 0 0,-5-1 128 16,-11 2-128-16,12 0 0 0,4-2 144 0,1 1-144 16,-2 1 128-16,0 0-128 0,-2 0 160 0,2 0-160 15,1 1 0-15,-2-1 0 0,0-1 0 0,-2 2 0 16,0-1 0-16,2-1 0 0,-2 0 0 0,1 1 0 16,-1 2 0-16,0-2 0 0,-1-1 0 0,1 1 0 15,-1 3 0-15,0-3 0 0,-1-2 0 0,0 1 0 16,0 1 0-16,0 0 0 0,-1-2 0 0,-1 1 0 0,1 0 128 0,0 0-128 15,-9 1 0-15,11 0 0 0,-2 0 128 16,0-1-128-16,-9 1 0 0,9-1 144 0,0-2-144 0,1 3 0 16,-1 0 144-16,0 0-144 0,0 0 0 0,-1-1 0 15,2 0 0-15,-3 2 128 0,-7-1-128 0,11 0 0 16,-3 0 0-16,0-1 0 0,-8 1 0 0,9 0 0 16,-9 0 0-16,11 0 0 0,0 1 0 0,-1 0 0 15,-1-1 0-15,1 0 0 0,-3 3 0 0,-7-3 0 16,10 2 0-16,-1-1 128 0,-9-1-128 0,9 0 0 15,1 0 0-15,-10 0 0 0,8 1 0 0,1 0 0 16,-9-1 0-16,8 0 128 0,-8 0-128 0,9 0 0 16,-9 0 0-16,9 0 128 0,-9 0-128 0,0 0 128 15,9 0-128-15,-9 0 128 0,0 0-128 0,8 1 128 16,-8-1-128-16,0 0 128 0,0 0-128 0,0 0 0 0,0 0 0 0,0 0 128 16,0 0-128-16,0 0 0 0,0 0 0 0,0 0 0 31,0 0-1280-31,0 0-336 0,0 0-64 0</inkml:trace>
  <inkml:trace contextRef="#ctx0" brushRef="#br0" timeOffset="28429.26">19927 14721 20271 0,'0'0'1792'0,"0"0"-1424"16,0 0-368-16,0 0 0 0,0 0 1120 0,0 0 160 15,0 0 16-15,0 0 16 0,-10-9-1056 0,5 1-256 16,-3-1 0-16,8 9 0 0,-8-7 0 0,1 0 128 15,-1-2-128-15,0 0 0 0,1 3 448 0,-2-2-32 16,-2-1 0-16,0-1 0 0,-1-1 208 0,-2 0 32 16,0-1 16-16,-2 0 0 0,-2-1 0 0,-2 0 0 0,-5-5 0 15,-5 1 0-15,-6 1-224 0,-3 1-32 16,0-1-16-16,-6 2 0 0,-4 0-208 0,-1 0-32 0,0 1-16 0,1 0 0 16,-3-1-144-16,-5 2 128 0,-4 2-128 0,2-1 128 15,-1-1-128-15,3 1 0 0,1 1 0 0,-2-1 0 16,-4 1 0-16,1 1 0 0,-1 0 0 0,-2 1 0 15,-1 3 0-15,2-1 0 0,1 1 0 0,-3 1 0 16,-8 0 0-16,4-1 0 0,-1-1 0 0,4 2 0 16,-1 1 0-16,-2 0 192 0,-3 2-192 0,0 0 192 15,0-1-192-15,6 0 0 0,3 1-160 0,1 1 160 16,1 1 0-16,-2 1 0 0,-2-1 0 0,3 1 0 16,0 0 0-16,5 3 0 0,2-3 0 0,4 4 0 15,3-2 0-15,-2 0 0 0,-6 4-128 0,6-1 128 16,2-1 0-16,2 1 0 0,1-1 0 0,1 1 0 0,2 0 0 15,3 0 0-15,-3 1 0 0,-1-1 0 0,-1-2 0 0,3 4 128 16,-1 1-128-16,4-2 160 0,-1-1 0 0,4 2 0 16,2 2 0-16,2 0 0 0,3-1-32 0,0 2 0 15,3 1 0-15,0 2 0 0,-1 0 16 0,3 1 0 16,-4 3 0-16,1 0 0 0,2 1-144 0,-2 1 192 16,-1 2-192-16,5-1 192 0,2-1-192 0,0-1 0 15,-1 2 0-15,3-1 0 0,2 0 0 0,-2-1 0 16,3-2 0-16,2 0 0 0,-1 0 0 0,1 2 160 15,1-3-160-15,1 2 160 0,1 0-160 0,0 1 160 16,0 0-160-16,3 1 160 0,-1-1-160 0,2 0 0 16,1 1 144-16,3 0-144 0,-3 0 0 0,3 0 0 15,2 1 0-15,2 1 128 0,1 1-128 0,1 0 0 16,1 0 128-16,4 3-128 0,-1 0 0 0,2 1 144 0,3 0-144 16,-1 1 0-16,2-4 160 0,2 2-160 0,0-4 128 0,4-1-128 15,1 1 128-15,1-3-128 0,-1-2 128 0,2 1-128 16,0 0 144-16,5-2-144 0,0 1 160 0,3-1-160 15,2 1 160-15,0 0-160 0,-2-2 160 0,3 2-160 16,0 0 144-16,5 0-144 0,0 3 128 0,4-1-128 16,0-2 0-16,4-2 128 0,2 0-128 0,-1 3 0 15,-2 0 0-15,-1-1 0 0,-2-1 128 0,3-2-128 16,2 1 0-16,-2-1 0 0,-1 2 0 0,2-2 128 16,1-1-128-16,-1 2 0 0,-1-4 0 0,-1 0 0 15,0-1 0-15,3-2 128 0,2-2-128 0,2 2 0 16,0 1 0-16,-1 0 128 0,3 0-128 0,-1-1 0 15,-5-2 0-15,2 2 0 0,-1 0 128 0,3-1-128 0,-2-2 0 0,2 1 0 16,2 1 0-16,-3-2 0 0,-5-1 128 16,0 0-128-16,-2 1 128 0,0-1-128 0,1-2 176 0,3 1-48 15,1-1-128-15,1 0 192 0,-1 0-48 0,-1-2-16 16,-2-1 0-16,-1 0 0 0,-1 0 16 0,3 0 0 16,4-1 0-16,-1 1 0 0,-1 0 0 0,0-2 0 15,1-1 0-15,-3 2 0 0,-2-2 16 0,1 1 0 16,-2-2 0-16,1 0 0 0,1-2 16 0,1 2 0 15,3 0 0-15,0-2 0 0,-2-2-48 0,-4 1-128 16,-2-1 192-16,0 0-64 0,-1-2-128 0,-1 0 0 16,1-1 0-16,-4 2 0 0,2-2 128 0,-1-3 0 15,3-1 0-15,-2 0 0 0,-3-3-128 0,-3 0 160 16,-2 1-160-16,1-5 160 0,-3-5 48 0,2 1 16 16,1 0 0-16,0-4 0 0,1-3-64 0,0-2-16 0,-2-3 0 15,1 0 0-15,0 1-16 0,-4 1-128 0,-1-2 192 0,-8-1-64 16,-1 0 144-16,-4 1 32 0,-3 1 0 0,-3-1 0 15,-5 0 160-15,-3 0 48 0,-3 3 0 0,-5 2 0 16,-2-1-224-16,-4 1-32 0,-3 1-16 0,-4 0 0 16,-5-1-240-16,1 0 128 0,0-2-128 0,-4 3 0 15,-2 1 0-15,1 2 0 0,-2-3 0 0,0 2 0 16,0 3-288-16,1 0 0 0,0 1 0 0,0 4 0 16,-2 4-1264-16,-5-2-256 15,-2 0-48-15,1 3-11264 0,2 4-2240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48:35.88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8569 8336 12895 0,'0'0'272'0,"0"0"64"0,0 0 16 0,0 0 32 0,0 0-384 0,0 0 0 0,-7-1 0 0,7 1 0 15,0 0 1712-15,0 0 272 0,0 0 48 0,0 0 16 16,0 0-832-16,0 0-144 0,0 0-48 0,0 0 0 15,0 0 0-15,0 0 0 0,10-1 0 0,0 0 0 0,-1-2-816 0,4 2-208 16,3-1 0-16,4 1 0 0,4 1 864 0,1-1 128 16,5-2 32-16,2 0 0 0,0 1-832 0,3-1-192 15,0-3 0-15,7 2 0 0,4 0 0 0,3 0 0 16,0 1 0-16,-11 2 0 0,3 0 864 0,3 0 128 16,0 0 32-16,4-2 0 0,0 0-832 0,2-1-192 15,-1-1 0-15,4 3 0 0,-3 1 0 0,1 1 0 16,-3-1 0-16,2-1 0 0,-2-3 0 0,1 1 0 15,-2-1 0-15,3 1 0 0,-1-1 864 0,3-1 128 16,-3 1 32-16,1-1 0 0,-3 2-832 0,0-4-192 16,1 0 0-16,-2 3 0 0,0 1 0 0,1 1 0 15,3 0 0-15,0 0 0 0,-2 1 0 0,-2-1 0 16,-1-2 0-16,0 0 0 0,3 2 0 0,-2 1 0 16,-1 0 0-16,0-1 0 0,4-2 864 0,0 4 128 0,-3 0 32 0,-1 0 0 15,0-1-832-15,-2 1-192 0,2 0 0 0,-1-1 0 16,-1-1 0-16,1-1 0 0,1 4 0 0,0 0 0 15,-3 0 0-15,-1-1 0 0,-3 0 0 0,2 1 0 16,-3 2 0-16,2 1 0 0,-1-1 0 0,0 0 0 16,-1-2 0-16,2 0 0 0,2 0 0 0,0 1 0 15,-1 1 0-15,-4 1 0 0,0-2 0 0,1 0 0 16,-5-1 0-16,1 0 0 0,0 0 0 0,-2 0 0 16,0 0 0-16,2 1 0 0,0 1 0 0,1 0 0 15,2 2 0-15,-2-2 0 0,-1-2 0 0,-3 1 0 16,0 2 0-16,-2 0 0 0,-1-1 0 0,-2 0 0 15,2-1 0-15,0 1 0 0,3 1 0 0,-4 0 0 0,3-3 0 0,1 3 0 16,2-2 0-16,1 2 0 0,-4 2 0 16,1-2 0-16,0 0 0 0,-2 1 0 0,1-1 0 0,0 1 0 15,-4 1 0-15,1-2 0 0,2-1 0 0,-3 0 0 16,4 1 0-16,-3-2 0 0,-3-2 0 0,1 1 0 16,4 0 0-16,2 2 0 0,-1 1 864 0,-1-1 128 15,1-2 32-15,0 1 0 0,-3 3-832 0,3-2-192 16,-5-2 0-16,0 0 0 0,0 2 0 0,-1-1 0 15,0-1 0-15,0-1 0 0,0 0 0 0,-1 0 0 16,-1-1 0-16,1 1 0 0,2-1 0 0,2 0 0 16,-2 0 0-16,0 2 0 0,-1 0 0 0,0 0 0 15,-1 2 0-15,1 0 0 0,-5-2 0 0,0-1 0 16,0 0 0-16,-2 0 0 0,2 2 0 0,-1-1 0 16,-2-1 0-16,3 0 0 0,-2 1 0 0,1 0 0 0,-2 0 0 15,1-2 0-15,1 1 0 0,-2-1 0 16,0-1 0-16,0 2 0 0,0 1 0 0,1 0 0 0,0 1 0 0,0 0 0 15,-1 1 0-15,1 0 0 0,0 1 0 0,-1-1 0 16,0-2 0-16,1 1 0 0,0 0 0 0,-1 2 0 16,-1-2 0-16,1 0 0 0,-1 0 0 0,-2 0 0 15,1 1 864-15,-2 2 128 0,1-2 32 0,-3 1 0 16,1-3-832-16,0 0-192 0,-2 0 0 0,2 0 0 16,-4-1 0-16,2 0 0 0,-3-1 0 0,2 1 0 15,0 1 0-15,-7 0 0 0,5-2 0 0,3 2 0 16,-8 0 0-16,0 0 0 0,0 0 0 0,0 0 0 15,0 0 0-15,-1408 0 0 0,2816 0 0 0,-1408 0 0 16,-9-2-1600-16,1 1-352 0,-4 0-80 0,-2 0-16 16</inkml:trace>
  <inkml:trace contextRef="#ctx0" brushRef="#br0" timeOffset="3760.83">5719 8955 12895 0,'0'0'272'0,"0"0"64"0,7-9 16 0,-2 6 32 0,-5 3-384 0,9 0 0 0,-3-3 0 0,0 2 0 15,1 0 1712-15,0-1 272 0,-7 2 48 0,7-1 16 16,0-1-832-16,-1 0-144 0,-6 2-48 0,7-2 0 15,-1-2 0-15,-6 4 0 0,0 0 0 0,0 0 0 16,0 0 0-16,0 0 0 0,2-5 0 0,-2 5 0 16,0 0-816-16,-6-4-208 0,0 0 0 0,-3 2 0 15,0 0 864-15,-3 0 128 0,-2 1 32 0,-2-3 0 16,1 3-832-16,-3 0-192 0,1 0 0 0,-5 2 0 16,0 1 0-16,-3 2 0 0,-1-2 0 0,-4 2 0 15,-2 3 0-15,1 0 0 0,0 1 0 0,0 0 0 16,0 0 864-16,1 3 128 0,1 3 32 0,0-2 0 0,3-3-832 0,3 1-192 15,2 2 0-15,3 1 0 0,3 1 0 0,0-1 0 16,1-2 0-16,4 2 0 0,-1-1 0 0,6 1 0 16,-2 0 0-16,5 2 0 0,2 0 0 0,2-3 0 15,4 0 0-15,0 0 0 0,5 1 0 0,0-1 0 16,4 3 0-16,1-1 0 0,3-2 0 0,-1 0 0 16,3-1 0-16,2 3 0 0,1 1 0 0,-1 0 0 15,-5 1 0-15,2 0 0 0,0 1 0 0,0 0 0 16,-2 2 0-16,-1-2 0 0,-2 0 0 0,-1-2 0 15,-2 0 0-15,-5 0 0 0,-1 2 0 0,-2-2 0 16,-2 0 0-16,-2-1 0 0,-1 1 0 0,-1 0 0 16,-4 2 0-16,-2-2 0 0,-3 1 864 0,-2-2 128 15,-4-2 32-15,0 4 0 0,-3-4-832 0,-2 1-192 16,-2 0 0-16,-2-1 0 0,0-1 0 0,-1-1 0 0,-1-2 0 0,0-2 0 16,0-1 864-16,-3-4 128 0,-1-1 32 0,0-1 0 15,0-1-832-15,4-3-192 0,0-3 0 0,6 2 0 16,6-2 0-16,2-2 0 15,2 1 0-15,4 2 0 0,1-1 0 0,4 0 0 0,3 0 0 0,3-2 0 16,-3 10-3232 0,13-8-688-16,6 0-144 0,-4 3-32 0</inkml:trace>
  <inkml:trace contextRef="#ctx0" brushRef="#br0" timeOffset="4167.17">5934 9308 23951 0,'0'0'512'0,"3"-5"128"0,-3 5 0 0,0 0 64 0,0 0-576 0,0 0-128 15,0 0 0-15,0 0 0 0,0 0 848 0,0 6 144 16,-2 2 32-16,-1 2 0 0,-3 2 0 0,-2 2 0 16,2 3 0-16,-2 2 0 0,-1 0 0 0,2 1 0 15,0 0 0-15,2 0 0 0,1 2-832 0,3-1-192 0,3-4 0 0,3-1 0 16,-2 1 0-16,4-2 0 0,1-3 0 0,2-2 0 16,2 0 864-16,2-4 128 0,2-3 32 0,1-1 0 15,0-5 0-15,1 0 0 16,1-5 0-16,-3-2 0 0,2-2-832 0,-2-1-192 0,0-4 0 0,-3-2 0 15,1 0 864-15,-1-1 128 0,-2-1 32 0,0 1 0 16,-1 0-832-16,-2 1-192 0,1 4 0 0,-4-1 0 16,3 2 0-16,-5 2 0 0,0 1 0 0,1 2 0 15,-1 2 0-15,1 1 0 0,-1-1 0 0,1 1 0 16,-4 6-1600-16,0 0-352 16,0 0-80-16,9 2-16400 0</inkml:trace>
  <inkml:trace contextRef="#ctx0" brushRef="#br0" timeOffset="4710.56">6763 9264 23951 0,'0'0'512'0,"0"0"128"0,0 0 0 0,-3 8 64 0,-5 2-576 0,3 2-128 16,0 2 0-16,0 2 0 0,-2-1 848 0,0 4 144 16,0 3 32-16,-1 2 0 0,-1 2 0 0,1 5 0 15,-3 1 0-15,1 7 0 0,-1 5-832 0,1 2-192 16,-1-3 0-16,-1-3 0 0,1-1 864 0,1-2 128 0,-3 1 32 16,3-4 0-16,0-2 0 0,2-5 0 15,0-4 0-15,2-1 0 0,0-5 0 0,0-2 0 0,0-3 0 0,3 0 0 16,-1-3-832-16,4-9-192 0,0 0 0 0,0 0 0 15,0 0 864-15,0 0 128 0,-3-12 32 0,3-4 0 16,0-5 0-16,3-2 0 16,1-4 0-16,-2 1 0 0,0-1-832 0,3-2-192 0,0-5 0 0,1 0 0 15,0-3 0-15,3 0 0 0,2-4 0 0,1 0 0 16,3 0 0-16,1 2 0 0,3 5 0 0,1 1 0 16,3 1 0-16,-1 3 0 0,0 6 0 0,3 1 0 15,4 1 0-15,0 4 0 0,-3 3 0 0,0 1 0 16,0 4 0-16,-3 4 0 0,-1 4 0 0,-4 1 0 15,-3 3 0-15,-1 3 0 0,-4 5 0 0,-2 0 0 0,-2 1 0 0,-3 2 0 16,-4 1 0-16,-1 2 0 0,-3 2 0 0,-2-2 0 16,-4-1 0-16,-4 0 0 0,-2 4 0 0,-4-3 0 15,-3-1 0-15,0-2 0 0,-1-2 0 0,-2-3 0 16,0-1 0-16,1 1 0 0,1-4 0 0,2 0 0 16,0-3 0-16,2-2 0 15,2-2-768-15,5-1-208 0,4 1-48 0,1-2 0 16,5-3-2448-16,2 0-496 0,6-1-112 0,0-4-16 0</inkml:trace>
  <inkml:trace contextRef="#ctx0" brushRef="#br0" timeOffset="5361.25">7535 9232 20271 0,'0'0'896'0,"3"-8"192"16,-3 8-880-16,3-8-208 0,-3 8 0 0,0 0 0 15,0 0 1680-15,0 0 304 0,0 0 48 0,0 0 16 0,0 0-832 0,0 0-144 16,0 0-48-16,-6 11 0 0,0 2 0 0,-1 2 0 16,3 1 0-16,-4 1 0 0,2 3-816 0,-3 3-208 15,1 3 0-15,-2 3 0 0,1 4 864 0,-1 4 128 16,1 0 32-16,-4 2 0 0,2 0-832 0,-3 1-192 16,-1-2 0-16,-1 0 0 0,1-3 864 0,0-4 128 15,-2-6 32-15,4-3 0 0,2-1-832 0,1-3-192 16,1-2 0-16,1-4 0 0,2-2 864 0,3-2 128 15,3-8 32-15,-6 5 0 0,6-5-832 0,0 0-192 16,0 0 0-16,-3-5 0 0,1-3 0 0,3-3 0 16,1-4 0-16,1-3 0 0,2-3 864 0,-1-1 128 15,3-2 32-15,1-4 0 0,3 2-832 0,5-4-192 16,-1-4 0-16,4 0 0 0,1 0 0 0,1 0 0 16,-4-1 0-16,3 3 0 0,1 3 0 0,0 3 0 15,0 2 0-15,0-2 0 0,-1 2 0 0,0 3 0 0,1 2 0 0,0 2 0 16,0 0 0-16,-2 2 0 15,-2 2 0-15,3 4 0 0,-2 2 0 0,0 4 0 0,0 0 0 0,-7 6 0 16,0 1 0-16,-2 4 0 0,0 2 0 0,-2 2 0 16,0 2 0-16,-5 8 0 0,-3 2 0 0,-5-4 0 15,-3-1 0-15,-6 1 0 0,-1 0 0 0,-1-2 0 16,-3-1 0-16,1-3 0 0,-3-4 0 0,-3 1 0 16,3 0 0-16,-1-1 0 0,2-2 0 0,3-3 0 15,-2 0 0-15,2-3 0 0,3-1 0 0,0-1 0 16,0-2 0-16,4-4 0 0,-1-1 0 0,3-2 0 15,2 0-1600-15,2-2-352 0,4-1-80 0,4 0-18032 16</inkml:trace>
  <inkml:trace contextRef="#ctx0" brushRef="#br0" timeOffset="6149.65">8370 9222 20271 0,'0'0'448'0,"0"0"80"0,0-7 32 0,-1-1 16 0,1 0-576 0,0 8 0 16,-3-6 0-16,3 6 0 0,-3-8 1744 0,3 8 240 16,0 0 64-16,-8-2 0 0,0-5-832 0,1 4-144 15,-1 3-48-15,0 0 0 0,-4 1 0 0,0 5 0 0,-3-1 0 16,-2 5 0-16,-1 1-816 0,0 3-208 0,-5 3 0 0,3 0 0 15,1 2 0-15,3 2 0 0,0 3 0 0,2 0 0 16,4-1 864-16,2 2 128 16,-2 0 32-16,7-3 0 0,4-5-832 0,4-4-192 0,1-2 0 0,0-1 0 15,5 0 0-15,4-4 0 0,4-4 0 0,4 2 0 16,1-4 0-16,3-4 0 0,-2 1 0 0,0-5 0 16,-2-3 864-16,-1-2 128 0,-2 0 32 0,-2-3 0 15,-4 0-832-15,-1-1-192 0,-2 1 0 0,-3-1 0 16,-2 2 0-16,-2-1 0 0,-3-2 0 0,-3 0 0 15,-3 1 0-15,-2-1 0 0,-2 3 0 0,-1 0 0 16,-1 0 0-16,0 2 0 0,0 4 0 0,-1 2 0 16,1 3 0-16,0 2 0 0,0 3 0 0,1 2 0 15,2 2-3232-15,0 0-688 0,8-5-144 16,-4 9-32-16</inkml:trace>
  <inkml:trace contextRef="#ctx0" brushRef="#br0" timeOffset="6586.91">9145 9065 20271 0,'11'-12'448'0,"-7"8"80"0,-1-3 32 0,3 3 16 0,-6 4-576 0,7-4 0 0,-2-1 0 0,-2 0 0 16,-3 5 928-16,0 0 80 0,0 0 16 0,0 0 0 15,-4-3 0-15,-3 3 0 16,-4 3 0-16,-5 0 0 0,-2-1 0 0,-4 2 0 0,-3 4 0 0,0 3 0 16,4 2-832-16,-5 4-192 0,1 1 0 0,1 1 0 15,2 3 864-15,2 0 128 0,1 1 32 0,4-2 0 16,1-2-832-16,3-1-192 0,3 1 0 0,3-1 0 16,1-3 864-16,4-1 128 0,2 1 32 0,4 0 0 15,-1 3-832-15,5-2-192 0,-1-3 0 0,2 3 0 16,0 1 0-16,1 1 0 0,0-1 0 0,-1-5 0 15,0-6 0-15,-5 3 0 0,-1 0 0 0,1 3 0 16,-3-1 864-16,-1 1 128 0,-2-12 32 0,-1 11 0 16,-1 5-832-16,-2-3-192 0,-6-2 0 0,0 0 0 15,-1 0 0-15,-3 1 0 0,-2-3 0 0,1-1 0 0,-4 0 0 0,0-1 0 16,0 0 0-16,-3-2 0 0,-6-3 0 0,2-2 0 16,-2-1 0-16,3 0 0 0,-2 0 0 0,8-1 0 15,3-3 0-15,7 2 0 16,3 0-1600-16,-1-1-352 0,7 4-80 0,0-7-14752 15</inkml:trace>
  <inkml:trace contextRef="#ctx0" brushRef="#br0" timeOffset="7214.99">9365 9332 23951 0,'0'0'512'0,"0"0"128"0,-6 10 0 0,-1-4 64 0,-3-1-576 0,1 1-128 0,0-2 0 0,2 2 0 15,7-6 848-15,-5 6 144 0,5-6 32 0,0 0 0 16,-4 9 0-16,4-9 0 0,0 0 0 0,2 10 0 16,2-1 0-16,4-3 0 0,3 2 0 0,3-5 0 15,4-4-832-15,2 1-192 0,4 3 0 0,-1-2 0 16,0-6 864-16,6 0 128 0,2-2 32 0,-6 3 0 0,2 2 0 0,1-3 0 16,0 1 0-16,-2-2 0 0,-1 1-832 0,-2-1-192 15,0 1 0-15,-2-2 0 0,0-2 0 0,-4 2 0 16,1 0 0-16,-3-1 0 0,0-3 0 0,-2 0 0 15,-3 3 0-15,2-6 0 0,-2 1 0 0,-2 3 0 16,-3 0 0-16,-4 2 0 0,-1-1 0 0,0 9 0 16,-4-8 0-16,-1 0 0 0,-1 1 0 0,-3 0 0 15,-1 0 0-15,-2 2 0 0,-2 1 864 0,-1 0 128 16,-2 2 32-16,-3 3 0 0,-2 2-832 0,-2 1-192 16,-3-2 0-16,-16 5 0 0,2 5 0 0,1 1 0 15,3 2 0-15,0 2 0 0,2-2 0 0,-1 6 0 16,2 0 0-16,3 1 0 0,2 0 0 0,5 2 0 15,1-2 0-15,5 2 0 0,5 0 0 0,6-4 0 0,1 1 0 0,6 1 0 16,6 3 0-16,2-2 0 0,7 0 0 0,7-2 0 16,2-4 0-16,10-1 0 15,8-3 0-15,5 0 0 0,4-2 0 0,-12-4 0 0,7 0 0 0,2-1 0 16,-2 0 864-16,0 0 128 0,0-3 32 0,-1 1 0 16,-2-1-832-16,-3 0-192 0,0 0 0 0,-4-1 0 15,-2-2 0-15,-5 0 0 0,-6-2 0 0,-5 2 0 16,-3 0-1600-1,-8 0-352-15,-7 0-80 0,-10-7-16 0</inkml:trace>
  <inkml:trace contextRef="#ctx0" brushRef="#br0" timeOffset="8882.9">11953 8936 12895 0,'7'-11'272'0,"-2"6"64"0,3-3 16 0,-4 4 32 0,2 2-384 0,2-3 0 0,-3 0 0 0,2-1 0 15,-1 1 1712-15,1 0 272 0,-2 1 48 0,1-2 16 16,-2 0-832-16,1 0-144 16,-3 1-48-16,0-1 0 0,-2 6 0 0,1-6 0 0,-1 1 0 0,-1 0 0 15,1 5 0-15,-4-6 0 0,-5 2 0 0,0 1 0 16,-1 0 0-16,-2 2 0 0,-1 1 0 0,-3-1 0 15,-1 0-816-15,-3 1-208 0,1 2 0 0,-5 2 0 16,-2 0 0-16,2 2 0 0,-2-2 0 0,1 4 0 16,-3 3 0-16,2 1 0 0,1-3 0 0,1 4 0 15,-1 1 864-15,3 5 128 0,1 3 32 0,4 1 0 16,-2 0-832-16,3 2-192 0,0 3 0 0,2 3 0 16,1 2 0-16,4 2 0 0,-1 1 0 0,5 1 0 15,-1 1 0-15,3 1 0 0,1 3 0 0,0-1 0 0,2-4 0 16,2 1 0-16,0 1 0 0,-1-3 0 0,0-4 0 0,0-3 0 15,2 0 0-15,0-6 0 0,-2-3 0 0,1-4 0 16,-1-1 0-16,0 1 0 16,-1-5-1600-16,0-11-352 0,0 0-80 0,0 0-13120 15</inkml:trace>
  <inkml:trace contextRef="#ctx0" brushRef="#br0" timeOffset="9063.43">11196 9365 23951 0,'0'0'1056'0,"0"0"224"0,9-4-1024 0,3 0-256 16,4-2 0-16,-1 3 0 0,-3 1 1696 0,7-2 288 16,6-2 48-16,5 1 16 0,3 0-832 0,2-2-144 15,-2 1-48-15,1-2 0 0,0-1-816 0,-2 3-208 16,0 2 0-16,-2-1 0 0,-2-3 864 0,-1 3 128 0,-3 0 32 0,8-1 0 31,-5 0-1648-31,-1 3-320 0,-2 2-64 0,-2-2-15168 0</inkml:trace>
  <inkml:trace contextRef="#ctx0" brushRef="#br0" timeOffset="9421.95">12703 8746 23951 0,'-3'-3'512'0,"-4"-4"128"0,2-2 0 0,2 1 64 0,-3 2-576 0,6 6-128 16,-8-5 0-16,0 1 0 0,0 3 848 0,-3 1 144 15,1 0 32-15,0 5 0 0,-3 1 0 0,-1 5 0 16,-2 0 0-16,0 4 0 0,-1 1 0 0,-3 3 0 16,0 1 0-16,-1 2 0 0,-2 4-832 0,-2 4-192 15,-4 3 0-15,-1 2 0 0,-2 2 864 0,3 4 128 16,2 2 32-16,5 3 0 0,5-2-832 0,4-3-192 15,4-4 0-15,4-2 0 0,2-2 0 0,3-3 0 16,0-4 0-16,5 3 0 0,5 2 0 0,5-5 0 16,2-5 0-16,4-2 0 0,3 0 0 0,0-2 0 15,3-1 0-15,0-4 0 0,-3-2 0 0,1-5 0 0,-1-5 0 0,0-2 0 32,-1 1-3232-32,-1-6-688 0,7-10-144 0,-6-4-32 0</inkml:trace>
  <inkml:trace contextRef="#ctx0" brushRef="#br0" timeOffset="9664.04">12873 9051 27647 0,'0'0'608'0,"0"0"128"0,0 0 32 0,6 5 0 15,-6-5-624-15,10 8-144 0,-1 3 0 0,0 2 0 16,2 3 848-16,-1 2 144 0,2 3 32 0,1 3 0 0,1 0 0 0,2-1 0 15,0-5 0-15,2 3 0 0,-1 0-832 0,2 3-192 16,2-2 0-16,-6 3 0 0,-1-3 0 0,-2 1 0 16,3 0 0-16,1-3 0 0,-1-4 0 0,-2-1 0 15,-1 1 0-15,-2-5 0 0,-10-11 0 0,5 4 0 16,-5-4 0-16,0 0-15520 16</inkml:trace>
  <inkml:trace contextRef="#ctx0" brushRef="#br0" timeOffset="9914.84">13231 8951 27647 0,'0'0'1216'0,"-2"-5"256"0,2 5-1168 0,0 0-304 0,0 0 0 0,-9-1 0 16,2 5 880-16,-4 1 112 0,-1 4 32 0,-3 1 0 16,-1 0 0-16,3 4 0 15,3 5 0-15,-5 4 0 0,-1 2 0 0,-4 6 0 0,1 4 0 0,1 2 0 16,-2 0 0-16,0-3 0 0,0-2 0 0,2 2 0 15,-1 2-832-15,2-1-192 0,0-3 0 0,2-3 0 16,1-4 0-16,3-2 0 16,1-2 0-16,4-1 0 0,2-5 0 0,0-2 0 0,2-2 0 0,1-4 0 31,3 1-768-31,-2-8-208 0,0 0-48 0,9-4-10912 0,2-3-2192 0</inkml:trace>
  <inkml:trace contextRef="#ctx0" brushRef="#br0" timeOffset="10084.27">13283 9458 35007 0,'-1'11'768'0,"-1"2"176"0,-3 1 16 0,1 5 16 0,0 5-784 0,-3 3-192 16,-1 1 0-16,-1 0 0 0,1-2 864 0,0 1 128 16,-1-2 32-16,3-3 0 0,-2-2 0 0,1-3 0 15,1 0 0-15,2-1 0 0,3 0-832 0,3-3-192 16,1-3 0-16,-3-10-12512 15,5 11-2544-15</inkml:trace>
  <inkml:trace contextRef="#ctx0" brushRef="#br0" timeOffset="10834.7">13731 8727 16575 0,'0'0'736'0,"-2"-8"160"0,-3-4-720 0,4 3-176 0,0 0 0 0,1 9 0 16,0 0 848-16,0 0 144 0,2-6 32 0,-2 6 0 15,8 5 0-15,2 3 0 0,2 1 0 0,-1 5 0 16,2-1-832-16,2 6-192 0,2 4 0 0,-1 2 0 15,3 0 864-15,-1 6 128 0,0 4 32 0,1 6 0 16,-1 3-832-16,-5 8-192 0,-4 9 0 0,-3-1 0 16,-1-3 864-16,-5-3 128 0,-6-6 32 0,0-1 0 0,-5 1-832 0,-3-3-192 15,-2-1 0-15,-2-3 0 0,1-6 864 0,-3-4 128 16,1-5 32-16,2-3 0 0,-1 0 0 0,2-6 0 16,-1-7 0-16,2-2 0 0,0 0-832 0,4-3-192 15,4-5 0-15,7 0 0 16,-8-8-1600-16,5-2-352 0,2-3-80 0,1-5-16 0</inkml:trace>
  <inkml:trace contextRef="#ctx0" brushRef="#br0" timeOffset="11104.32">14574 9142 20271 0,'0'0'448'0,"0"0"80"0,0 0 32 0,0 0 16 0,9 2-576 0,3-1 0 0,3-1 0 0,1 2 0 16,2-2 1744-16,0-3 240 0,2-3 64 0,1 0 0 15,0 1-1648-15,2 0-400 0,-1 0 0 0,0-2 0 16,-3 0 0-16,0 1 0 0,-2 5 0 0,-1 1 0 15,-3 1 0-15,-3 1 0 0,-10-2 0 0,0 0 0 16</inkml:trace>
  <inkml:trace contextRef="#ctx0" brushRef="#br0" timeOffset="11242.63">14561 9319 27647 0,'0'0'608'0,"0"0"128"0,0 0 32 0,0 0 0 0,0 0-624 0,13 1-144 15,3 3 0-15,0-4 0 0,2-4 848 0,3 3 144 16,2 1 32-16,1-2 0 0,0-3 0 0,4 0 0 15,-4 1 0-15,1-1 0 0,2 0-832 0,-3-1-192 16,0 2 0-16,-2 1-10336 16,-3-1-2112-16</inkml:trace>
  <inkml:trace contextRef="#ctx0" brushRef="#br0" timeOffset="11674.25">16325 8825 16575 0,'8'-8'736'0,"-8"8"160"0,9-9-720 16,-4 0-176-16,-3 1 0 0,-2 8 0 0,0-12 1664 0,-2 4 320 16,-4 2 48-16,2-3 16 15,-4 2-832-15,1-1-144 0,-3 1-48 0,1 3 0 0,-2 0 0 0,-4 1 0 16,0-1 0-16,-1 1 0 0,1 6-816 0,0-2-208 16,-2 3 0-16,1 1 0 0,-4 0 0 0,0 2 0 15,0 3 0-15,-1 2 0 0,-2 3 864 0,-1-1 128 16,-2 0 32-16,-1 4 0 0,2 5-832 0,1 2-192 15,0 2 0-15,4 2 0 0,4 4 864 0,4 0 128 16,1 3 32-16,4 1 0 0,1 2-832 0,2-1-192 16,1 1 0-16,2-6 0 0,0-3 0 0,1-3 0 15,2-1 0-15,1 1 0 0,-3-2 0 0,1-2 0 16,2-6 0-16,-2-2 0 16,-2 2-1600-16,-1-4-352 0,1-3-80 0,1-10-16 0</inkml:trace>
  <inkml:trace contextRef="#ctx0" brushRef="#br0" timeOffset="11842.97">15529 9247 27647 0,'0'0'1216'0,"0"0"256"0,0 0-1168 0,12-3-304 0,2 0 0 0,1 1 0 16,3 1 880-16,4 1 112 0,1 1 32 0,4-1 0 16,3-2-832-16,4 0-192 0,3-2 0 0,0 2 0 15,-2-5 864-15,1 4 128 0,0 1 32 0,-1 0 0 16,-5 2-832-16,-2-1-192 0,-5-4 0 0,0 4-10336 15,-3 0-2112-15</inkml:trace>
  <inkml:trace contextRef="#ctx0" brushRef="#br0" timeOffset="12148.36">16971 8647 27647 0,'0'0'608'0,"0"0"128"0,-1-5 32 0,1 5 0 0,0 0-624 0,-6-3-144 16,-1 7 0-16,-3-1 0 0,0 3 848 0,-2 1 144 16,-7 4 32-16,-1 4 0 0,-2 3 0 0,-3 1 0 15,3 4 0-15,-2 1 0 0,1 2-832 0,-1 1-192 16,3 4 0-16,0 3 0 0,2 3 0 0,3 2 0 15,2 2 0-15,1-3 0 0,4 3 0 0,1-2 0 0,3 0 0 0,4-2 0 16,2-6 0-16,3-2 0 0,2-2 0 0,1-2 0 31,4-1-1600-31,-1-5-352 0,2-3-80 0,-1-6-16 0</inkml:trace>
  <inkml:trace contextRef="#ctx0" brushRef="#br0" timeOffset="12397.24">17128 8935 27647 0,'2'-5'608'0,"2"0"128"0,-4 5 32 0,9-3 0 0,-1-2-624 0,2 1-144 16,1 4 0-16,-2 3 0 0,4 1 848 0,-1 3 144 15,0 1 32-15,0 3 0 0,7 6 0 0,-2 2 0 16,2 0 0-16,1 4 0 0,2 3-832 0,-5 1-192 15,1 2 0-15,-2-1 0 0,0 1 0 0,-3 0 0 16,0-1 0-16,-3 0 0 0,-1-2 0 0,-1-1 0 16,-2-1 0-16,0-2 0 15,0-2-1600-15,-2-1-352 0,-1-2-80 0,-1-3-16 0</inkml:trace>
  <inkml:trace contextRef="#ctx0" brushRef="#br0" timeOffset="12637.87">17538 8850 27647 0,'0'0'1216'0,"0"0"256"0,-5-3-1168 0,5 3-304 0,-5 4 0 0,-4 0 0 16,0 2 880-16,-1 3 112 0,-1 5 32 0,-2 3 0 16,-2 2 0-16,-1 5 0 0,-1 3 0 0,-2 2 0 15,0 4 0-15,-1 2 0 0,0 3 0 0,0-2 0 16,-1-1 0-16,2 2 0 0,2-4 0 0,1 2 0 15,3-2-832-15,2-1-192 0,-2-1 0 0,2-2 0 16,0 1 0-16,3-4 0 0,3-1 0 0,0-5 0 16,2 1-3232-16,1-6-688 0,1-1-144 15,1-14-32-15</inkml:trace>
  <inkml:trace contextRef="#ctx0" brushRef="#br0" timeOffset="13027.45">17745 9326 23951 0,'0'0'512'0,"0"0"128"0,0 0 0 0,0 0 64 0,0 0-576 0,4-1-128 15,-4 1 0-15,8 0 0 0,2 0 1664 0,0 0 320 16,1 0 48-16,1 3 16 0,1 4-832 0,-1 0-144 16,0 0-48-16,-2 1 0 0,1 2-816 0,-3 2-208 0,-3 3 0 0,0 2 0 15,-3-1 0-15,-4 3 0 0,-4 1 0 0,-5 2 0 16,-2 2 864-16,-6 0 128 0,-4 0 32 0,-1-1 0 16,1 2-832-16,1-1-192 0,1-6 0 15,2-1 0-15,7-4 864 0,0 0 128 0,4-2 32 0,4-2 0 16,4-2-832-16,0-7-192 0,10 4 0 0,7-3 0 15,8 0 0-15,4-1 0 0,6-2 0 0,-2-2 0 16,0 0 0-16,0 1 0 0,-1-1 0 0,-1-2 0 16,-1 3 864-16,0-3 128 0,0 0 32 0,1 0 0 15,-1 2-2464-15,0-2-480 0,-1 1-112 0,-2 1-10384 16,-3 0-2096-16</inkml:trace>
  <inkml:trace contextRef="#ctx0" brushRef="#br0" timeOffset="13465.45">18600 8382 27647 0,'0'0'1216'0,"0"0"256"0,5-5-1168 0,1 2-304 0,0 2 0 0,3 2 0 15,-2 2 0-15,3 2 0 0,1 1 0 0,3 1 0 16,0 3 880-16,2 2 112 16,3 4 32-16,0 1 0 0,1 4 0 0,-1 6 0 0,2 4 0 0,-2 7 0 15,2 4-832-15,-1 6-192 0,-1 6 0 0,0 5 0 16,-2 5 864-16,-3 7 128 0,-2-1 32 0,-6 5 0 15,-6 2-832-15,-4-1-192 0,0 0 0 0,-7-1 0 16,-2 1 0-16,-1-4 0 0,-1-6 0 0,-1-4 0 16,-1-6 864-16,-3-5 128 0,-3-3 32 0,-1-3 0 15,-5-3 0-15,2-3 0 0,-2 0 0 0,2-3 0 16,1 1-832-16,1-3-192 0,1-1 0 0,-1-4 0 16,4-1 864-16,-1-2 128 0,2-3 32 0,2-2 0 0,3-2-832 0,2-1-192 15,1 0 0-15,1-2 0 16,0-3-1600-16,2-4-352 0,2 4-80 0,-2-5-16 0</inkml:trace>
  <inkml:trace contextRef="#ctx0" brushRef="#br0" timeOffset="16022.34">5662 5862 11055 0,'0'0'976'0,"0"0"-784"15,0 0-192-15,0 0 0 0,0 0 1232 0,0 0 208 16,0 0 32-16,0 0 16 0,0 0-608 0,0 0-128 0,0 0-32 16,0 0 0-16,0 0-240 0,0 0-48 0,0 0-16 0,9 4 0 15,0-5 224-15,1 1 32 0,0 1 16 0,3-2 0 16,3-1 0-16,1-1 0 0,0-1 0 0,5 0 0 16,1-3-160-16,3 3-16 0,-4-4-16 0,4 5 0 15,3 3-176-15,2 0-16 0,-1-1-16 0,2 0 0 16,0 0 0-16,1 2 0 0,0 1 0 0,3-1 0 15,4-1-16-15,2 1 0 0,0 3 0 0,3-1 0 16,5-1-64-16,-1 0-16 0,-2 0 0 0,0 2 0 16,1 0-192-16,2 1 176 0,1-1-176 0,3 0 160 15,1-4-160-15,0 1 128 0,0 2-128 0,-4 0 128 16,1 0-128-16,2 2 192 0,2-1-192 0,1 0 192 16,1 1-192-16,-1-1 128 0,0 0-128 0,-1 0 128 0,-1 3-128 15,1-3 0-15,2 0 144 0,-1 0-144 0,0-1 0 0,1 1 144 16,3 6-144-16,-2-4 0 0,-4-3 208 0,2 0-64 15,4 1-16-15,0 0 0 0,-1 3 80 0,-1-1 16 16,2 0 0-16,-1 0 0 0,1 0-16 0,-1-2 0 16,1 1 0-16,1-1 0 0,4 2 16 0,-3-2 0 15,-3 0 0-15,1 1 0 0,-1-3-96 0,2 0-128 16,-3 1 176-16,4 1-176 0,3 0 128 0,-3-1-128 16,-4 0 0-16,2-2 0 0,0-1 128 0,1 1-128 15,-3-1 0-15,3 3 0 0,0 4 192 0,-2-5-192 16,-2 0 192-16,2-2-192 0,1 0 0 0,3 0 0 15,3-1 0-15,-1 1 0 0,-3 2 0 0,0-2 0 16,-2-3 0-16,2 2 0 0,0 1 128 0,-1 2-128 16,2 0 0-16,-3 0 0 0,-4 1 0 0,1-1 160 15,4-2-160-15,-3-1 128 0,1 0-128 0,0 1 128 0,0 1-128 0,-2 0 128 16,-1 2-128-16,-1-5 0 0,2-1 0 0,1 0 0 16,-3 3 0-16,-1 0 0 0,-1-1 128 0,-3 0-128 15,-1 0 0-15,-1 0 0 0,0 1 0 0,-1-3 128 16,1-2-128-16,-2 2 0 0,0 0 0 0,-1 2 0 15,-3 2 0-15,-1-2 0 0,-2-2 128 0,-2 2-128 16,1-1 0-16,-2 1 0 0,3-1 144 0,-4 0-144 16,-2 1 0-16,0 3 0 0,0 2 0 0,-2-2 128 15,0-2-128-15,-3 1 0 0,-4 2 0 0,-1-2 0 16,0 3 0-16,-2-2 0 0,-2 1 0 0,-1-1 128 16,-1 1-128-16,0 0 128 0,-2 1-128 0,0-1 128 0,1-1-128 15,-2 1 128-15,-5 1-128 0,1-2 128 0,0-2-128 0,-1 0 176 16,-1-1-176-16,-9 1 192 0,0 0-32 0,10 0 0 15,-5-2 0-15,-5 2 0 0,0 0 64 0,0 0 16 16,7-4 0-16,-7 4 0 0,6-4 0 0,-6 4 0 16,0 0 0-16,6-10 0 0,-1-2-64 0,-3-1-16 15,0-2 0-15,0 0 0 0,1 0 0 0,-1-3 0 16,-1-1 0-16,-1-3 0 0,1-1 32 0,-1-2 0 16,0-3 0-16,3 0 0 0,-1-2-64 0,-2-1-128 15,0-2 192-15,0-3-64 0,-1-5-128 0,0 0 0 16,-2-2 0-16,3 2 128 0,3-2-128 0,0-1 0 15,1-1 0-15,0-1 0 0,-2 2 0 0,1-4 0 16,-2-3 0-16,3 0 0 0,-1 1 0 0,0-2 0 16,3 1 0-16,-4 2 0 0,0 0 0 0,0 2 0 0,-1-1 0 0,2-1 0 15,-1 0 0-15,1 1 0 0,-1 6 0 0,0 0 0 16,1 1 0-16,0 4 0 0,2-1 0 0,-1 3 0 16,0 1 0-16,3 1 0 0,-3 1 0 0,2 0 0 15,-1 0 0-15,0 4 0 0,1 0 0 0,0 3 0 16,-3 0-128-16,1 1 128 0,0 4 0 0,0 1 0 15,-3 3 0-15,1 2 0 0,2 1 0 0,-2 0 0 16,-1 0-176-16,0 0 176 0,0 2-128 0,1 2 128 16,1-1 0-16,-3 1 0 0,0 0 0 0,0 1-128 15,0 1 128-15,0-1 0 0,0 0 0 0,0 8 0 16,0 0 0-16,-6-5 0 0,1-2 0 0,5 7 0 16,-5-4 0-16,-3 0 0 0,8 4 0 0,-12-2-128 15,-1 1 128-15,-2 0 0 0,-4 1-144 0,-2-1 144 0,0 0 0 0,-4 1-144 16,2 0 144-16,-6 0 0 0,1 0-128 0,-1 0 128 15,0 0 0-15,-1 1 0 0,-3-1 0 0,-4 0-128 16,-3 0 128-16,-4 0 0 0,-5 0 0 0,0 3 0 16,-3-1 0-16,-3 2 0 0,-1-2 0 0,-2 0 0 15,-4-2 0-15,-5 2 0 0,-3 2 0 0,-3 0 0 16,1-1 0-16,0 3 0 0,-2-3 0 0,-2 0 0 16,-3 2 0-16,0-2 0 0,0 0 0 0,-1 1 0 15,-2-1 0-15,-2 0 0 0,-4 0 0 0,4 0 0 16,2 0 0-16,-1 0 0 0,-1 1 0 0,-1 0 0 15,3-1 0-15,1 1 0 0,1-1 0 0,-1 0 0 16,-2 1 0-16,0-2 0 0,-1-1 0 0,2 4 0 16,-3 1 0-16,0-2 0 0,0 1 0 0,1-1 0 15,0 1 0-15,1 1 0 0,-1 4 0 0,-1-1 0 16,4-3 0-16,3 1 0 0,3 1 0 0,-1-2 0 0,-2 0 0 0,1 2 0 16,1-3 0-16,2 2 0 0,2-2 0 0,-5 0 0 15,-1-3 0-15,0 1 0 0,1 0 0 0,2 3 0 16,3 0 0-16,-3 1 0 0,-3-3 0 0,4 4 0 15,0-2 0-15,3 1 0 0,3 1 0 0,1-1 0 16,0-4 0-16,1-2 0 0,2 2 0 0,2 3 0 16,0 2 0-16,1-2 0 0,4-1 0 0,2-2 0 15,1-1 0-15,4-1 0 0,-2-1 0 0,1 2 0 16,2 1 0-16,3 0 0 0,2 1 0 0,2-3 0 16,1-2 0-16,-1-1 0 0,1 0 0 0,0 0 0 15,0-1 0-15,4 1 0 0,3 0 0 0,0 0 0 16,-2 0 0-16,3 1 0 0,3 1 0 0,1 0 0 15,2 0 0-15,2-2 0 0,-1 0 0 0,2-1 0 0,0-1 0 0,-1 0 0 16,3 1 0-16,4 0 0 0,-1-1 0 0,1 1 0 16,1-1 0-16,0-1 0 0,2 0 0 0,3-1 0 15,3 2 128-15,-1 2-128 0,0 1 0 0,0-1 0 16,3 0 0-16,7 2 0 0,-8-1 0 0,0-2 0 16,-1-2 0-16,3 3 0 0,6 2 0 0,0 0 0 15,0 0 0-15,0 0-160 0,-8 5 160 0,8-5-128 16,-5 5 128-16,5-5-128 0,-4 11 128 0,3 1 0 15,2 0-144-15,0 2 144 0,-3 0 0 0,2 5-144 16,-1 1 144-16,1 4 0 0,0 0-160 0,-1 2 160 16,-2 1-128-16,0 2 128 0,0 5 0 0,-1 4-128 15,-4 0 128-15,1 4 0 0,1 1 0 0,3 2 0 0,-2 2 0 16,1-2 0-16,-2-1 0 0,1-1-160 0,-1-1 160 0,2 1 0 16,-1 1 0-16,1 0 0 0,2-1 0 0,0 1 0 15,-1 0 0-15,3-2 0 0,2-4 0 0,0 0 0 16,0-5 0-16,1 0 0 0,3 1 0 0,-3-5 0 15,1-2 0-15,1-4 0 0,0 1 0 0,1-5 0 16,2-4 0-16,-4 1 0 0,-1-1 128 0,2-1-128 16,-1 0 0-16,-2-3 0 0,2-2 128 0,-2 1-128 31,-1 1-1648-31,-1 3-368 0</inkml:trace>
  <inkml:trace contextRef="#ctx0" brushRef="#br0" timeOffset="21718.28">2051 11465 9215 0,'0'0'400'0,"0"0"96"0,0 0-496 0,0 0 0 16,0 0 0-16,0 0 0 0,0 0 912 0,0 0 96 15,0 0 16-15,0 0 0 0,-5 6 0 0,5-6 0 16,-4 5 0-16,4-5 0 0,0 0 0 0,0 0 0 15,-5 9 0-15,1-2 0 0,4-7 0 0,-4 6 0 16,4-6 0-16,-2 8 0 0,2-8 0 0,0 0 0 16,0 0 0-16,-4 8 0 0,4-8-832 0,0 9-192 15,0-9 0-15,0 0 0 0,0 0 864 0,0 0 128 16,5 5 32-16,-5-5 0 0,7 1-832 0,2 0-192 0,-1-1 0 0,1-2 0 16,2-2 864-16,-1-3 128 15,2 2 32-15,1-3 0 0,2 0-832 0,2-2-192 0,0-1 0 0,3-1 0 16,1-2 0-16,2 0 0 0,1-3 0 0,3-2 0 15,0 0 864-15,1-3 128 0,-3 1 32 0,-3 0 0 16,2 0-832-16,-4 0-192 0,-1-1 0 0,-2 0 0 16,0-1 0-16,-2 1 0 0,0 1 0 0,-2-1 0 15,-1 1 0-15,1 1 0 0,-3 2 0 0,0-3 0 16,1-3 0-16,-2 3 0 0,0 0 0 0,-3-1 0 16,1-2 0-16,-3 2 0 0,2 1 0 0,-2 0 0 15,-3 0 0-15,2 0 0 0,2 3 0 0,-3 1 0 16,-3-2 0-16,0 4 0 0,1 1 0 0,0 1 0 15,-1 2 0-15,0 0 0 0,-2 0 0 0,1 2 0 0,0 3 0 0,-3 0 0 16,0 1 0-16,2-1 0 0,1 1 0 0,2 5 0 16,0 0 0-16,0 0 0 0,-12-6 0 0,3 4 0 15,9 2 0-15,0 0 0 0,-9 2 0 0,1 2 0 16,1-2 0-16,7-2 0 0,-8 10 0 0,0 0 0 16,0 3 0-16,1-1 0 0,0 0 0 0,-1 3 0 15,1 3 0-15,0 0 0 0,-2-3 0 0,2 3 0 16,-1 1 0-16,0 2 0 0,2 5 0 0,-1-3 0 15,2 1 0-15,-3 1 0 0,2 2 0 0,2 0 0 16,0 0 0-16,-1 0 0 0,2-1 0 0,-2 2 0 16,2 1 0-16,1-3 0 0,2 1 0 0,-1 0 0 15,-4-3 0-15,4 1 0 0,1 1 0 0,1-4 0 16,-1-3 0-16,3 2 0 0,-1 1 864 0,1-3 128 16,2-4 32-16,-1 0 0 0,-2-2-832 0,1-1-192 0,2-2 0 0,-1 0 0 15,-4-10 0-15,7 8 0 0,1-2 0 0,-3 0 0 16,-5-6 0-16,10 1 0 0,-10-1 0 0,9 0 0 15,0 0 0-15,-1-4 0 16,1-1 0-16,0-3 0 0,0-2 0 0,2-1 0 0,0-2 0 0,1-1 0 16,1-4 0-16,2 0 0 0,2-2 0 0,1 1 0 15,0 0 0-15,1 3 0 0,-3-1 0 0,4 4 0 16,6 3 0-16,-3-2 0 0,1 1 0 0,-3 1 0 16,2 5 0-16,-3 1 0 0,-1 2 0 0,-2 1 0 15,-6 1 0-15,1 5 0 0,-2 2 0 0,-1 2 0 16,-9-9 0-16,6 9 0 0,1 2 0 0,-3 1 0 15,-1 4 0-15,-1 2 0 0,0-3 0 0,0 1 0 0,-2-2 0 16,-2-1 0-16,2-1 0 0,-1 1 0 0,-1-4 0 16,-1 1 0-16,0-2 0 0,3-8 0 0,0 0 0 0,-2 9 0 15,2-9 0-15,0 0 0 0,0 0 864 0,0 0 128 16,0 0 32-16,0 0 0 0,0 0-832 0,2-9-192 16,3 0 0-16,-1-3 0 0,0-1 0 0,0 5 0 15,0-2 0-15,2-1 0 0,-2-1 0 0,3-2 0 16,0 0 0-16,3 0 0 0,1 3 0 0,2 0 0 15,2-1 0-15,12-9 0 0,-2 6 0 0,2 5 0 16,0 6 0-16,-5 3 0 0,-6 3 0 0,-2 3 0 16,-1 4 0-16,0 4 0 0,1 4 0 0,-10-6 0 15,-1 4 0-15,1 4 0 0,0 3 0 0,-1 0 0 16,2-1 0-16,0 0 0 0,-1 0 0 0,2 14 0 0,1-9 0 16,-2-5 0-16,2-3 0 0,-1-6 0 0,0 0 0 0,2-2 0 15,-3-1 0-15,4-3 0 0,-1 0 0 0,-8-6 0 31,11 4-768-31,0-1-208 0,-4 0-48 0,-7-3-18432 0</inkml:trace>
  <inkml:trace contextRef="#ctx0" brushRef="#br0" timeOffset="24548.51">4037 10653 12895 0,'0'0'272'0,"8"-4"64"0,1 1 16 0,-4 0 32 0,1-1-384 0,-1 2 0 16,1-3 0-16,-1 1 0 0,1 1 896 0,-1 0 96 16,-5 3 32-16,7-4 0 0,-3 1 0 0,1 0 0 15,-5 3 0-15,0 0 0 0,4-5 816 0,-4 5 160 16,0 0 48-16,0 0 0 0,0 0-1648 0,0 0-400 15,-5-3 0-15,-3 2 0 0,-4 2 896 0,-2 2 112 16,-4 1 16-16,2 2 0 0,-1 3-832 0,1 2-192 16,-2 1 0-16,-2 3 0 0,-2 0 0 0,1 1 0 0,0 2 0 0,0 3 0 15,-2 2 864-15,0 2 128 0,0 2 32 0,0-1 0 16,0 2-832-16,0 1-192 16,0 3 0-16,1 0 0 0,1 0 0 0,3-3 0 0,4-3 0 0,4 2 0 15,3-1 0-15,5-1 0 0,4 2 0 0,5-4 0 16,4-3 0-16,3-2 0 0,2-2 0 0,2 0 0 15,2-2 864-15,2 0 128 0,0-1 32 0,0-1 0 16,1 2-832-16,-3 0-192 0,0-3 0 0,0-2 0 16,-2-3 0-16,1 0 0 0,-2-3 0 0,-2 1 0 15,0-2 0-15,1-1 0 0,-1-2 0 0,-2-1 0 16,-3 0-2416-16,-10 1-528 16,4-5-96-16,-2-2-32 0</inkml:trace>
  <inkml:trace contextRef="#ctx0" brushRef="#br0" timeOffset="24872.35">4426 10797 23951 0,'0'0'512'0,"0"0"128"0,0 0 0 0,0 0 64 0,0 0-576 0,0 0-128 0,7 11 0 16,-7-11 0-16,0 0 848 0,0 0 144 0,7 13 32 0,-3 4 0 15,1 0-832-15,3 3-192 16,-1 2 0-16,4 2 0 0,4 5 864 0,0-1 128 0,1 1 32 0,1-1 0 16,-1 0-832-16,1-2-192 0,-1 4 0 0,2-4 0 15,-5-4 0-15,2-1 0 0,-2-1 0 0,-1 0 0 16,-3-4 864-16,-1 0 128 0,1-4 32 0,0-1 0 15,-2-1-832-15,0-4-192 0,-7-6 0 0,0 0 0 16,0 0-2416-16,0 0-528 0,0 0-96 16,6-7-32-16</inkml:trace>
  <inkml:trace contextRef="#ctx0" brushRef="#br0" timeOffset="25156.17">4757 10759 20271 0,'0'0'896'0,"0"0"192"0,9-10-880 0,-4 3-208 16,1 0 0-16,-6 7 0 0,0 0 1680 0,0 0 304 15,1-7 48-15,-1 7 16 0,0 0-832 0,-5 14-144 16,-1-2-48-16,-2 2 0 0,-1 1 0 0,-2 4 0 16,0 5 0-16,-3 1 0 0,-1 0 0 0,-5 2 0 15,-3 4 0-15,-4 2 0 0,1-1-816 0,-3 0-208 16,0-1 0-16,2-2 0 0,1-1 864 0,4-2 128 15,0-1 32-15,2-2 0 0,2 0-832 0,4-2-192 16,2-4 0-16,2 1 0 0,1-5 0 0,4-2 0 16,1-3 0-16,4-8 0 0,0 0 0 0,0 0 0 15,0 0 0-15,0 0 0 16,11 0-3232-16,2-1-688 0,1-9-144 0,0 2-32 0</inkml:trace>
  <inkml:trace contextRef="#ctx0" brushRef="#br0" timeOffset="25414.47">4911 11234 27647 0,'0'0'608'0,"0"0"128"0,0 0 32 15,0 0 0-15,0 0-624 0,8 11-144 0,-4 3 0 0,-1 0 0 0,-1 1 848 0,0 2 144 16,-4 0 32-16,-1 4 0 0,-3 2 0 0,-4 2 0 15,2-2 0-15,-1 0 0 0,0-1 0 0,3-2 0 16,1-2 0-16,-2-1 0 0,1-2-832 0,0-2-192 16,0 0 0-16,3-2 0 0,2-2 864 0,1-9 128 15,0 0 32-15,0 0 0 16,3 9-2464-16,-3-9-480 0,8 5-112 0,0-6-14752 0</inkml:trace>
  <inkml:trace contextRef="#ctx0" brushRef="#br0" timeOffset="26015.65">5307 10606 12895 0,'0'0'576'0,"-8"-6"112"0,0 0-560 0,2 1-128 16,0-1 0-16,6 6 0 0,-6-7 1664 0,2 3 320 15,1 1 48-15,0 0 16 0,1-2-832 0,-2 1-144 16,2 1-48-16,2 3 0 0,0 0 0 0,0 0 0 16,0 0 0-16,0 0 0 0,5-3 0 0,-2 1 0 15,9 0 0-15,-1 3 0 0,1 1-816 0,3 4-208 16,6 3 0-16,4 2 0 0,2-2 864 0,4 5 128 16,1 0 32-16,0 2 0 0,-2 5-832 0,-13-7-192 15,-1 2 0-15,1 4 0 0,-2 4 864 0,0 2 128 16,-1 3 32-16,0 2 0 0,-2 2-832 0,5 28-192 15,-8-6 0-15,-3-7 0 0,-2-6 0 0,-3-3 0 16,-2-1 0-16,-2 0 0 0,0 1 864 0,-5-3 128 16,2 2 32-16,-5 0 0 0,-1-1-832 0,0 1-192 15,1-5 0-15,3-16 0 0,1 3 0 0,-5 0 0 0,-2 0 0 16,-3 2 0-16,-1-2 864 0,0 1 128 16,-2 0 32-16,0-1 0 0,-17 15-832 0,5-8-192 0,5-6 0 0,6-6 0 15,3-1 0-15,8-5 0 0,0 0 0 0,0-1 0 16,2-4 0-16,-3-1 0 0,6-3 0 0,5 0 0 15,0 0 0-15,0 0 0 0,-3-1 0 0,-1-1 0 16,4 2 0-16,0 0 0 0,0-4 0 0,1-1 0 16,2 1 0-16,-2-1 0 0,1 0 0 0,3-1-13616 15,2 1-2768-15</inkml:trace>
  <inkml:trace contextRef="#ctx0" brushRef="#br0" timeOffset="28928.24">6450 11122 12895 0,'0'0'272'0,"0"0"64"0,0 0 16 0,0 0 32 0,-7 4-384 0,3-1 0 16,-1 1 0-16,0 0 0 0,5-4 1712 0,0 0 272 16,0 0 48-16,-5 4 16 0,5-4-832 0,0 0-144 15,0 0-48-15,0 0 0 0,0 0 832 0,0 0 144 16,11 3 48-16,2-2 0 0,2-2-1648 0,5-1-400 15,-2-1 0-15,6-2 0 0,-2-1 896 0,5-2 112 16,2 0 16-16,4 0 0 0,0-3-832 0,3 1-192 16,4 0 0-16,-3 0 0 0,-1 0 0 0,-1 1 0 15,-4 3 0-15,-4-1 0 0,-3 0 0 0,-3 2 0 16,-4 0 0-16,4 1 0 16,-5 1-1600-16,-16 3-352 0,0 0-80 0,-3 13-16 0</inkml:trace>
  <inkml:trace contextRef="#ctx0" brushRef="#br0" timeOffset="29129.01">6426 11395 31327 0,'-16'2'1392'0,"16"-2"272"0,0 0-1328 0,0 0-336 0,0 0 0 0,11-2 0 16,0 0 896-16,8 0 96 0,2-2 32 0,2 0 0 15,3 1 0-15,5-5 0 0,8-2 0 0,0-1 0 16,7-3 0-16,4 1 0 0,2-1 0 0,-1 2 0 15,-1 2-832-15,-5 4-192 0,-6 2 0 0,-2 0 0 16,-4-1 0-16,-4 1 0 0,-2 3 0 0,-4 1-12512 16,-2 2-2544-16</inkml:trace>
  <inkml:trace contextRef="#ctx0" brushRef="#br0" timeOffset="31524.36">8007 11383 16575 0,'0'0'368'0,"0"0"80"0,-1 9 0 0,1-9 16 0,-1 11-464 0,0-2 0 15,1-9 0-15,-2 8 0 0,2-8 912 0,-2 9 96 16,2-9 16-16,0 9 0 0,0-9 0 0,0 0 0 15,0 0 0-15,6 5 0 0,3-2 816 0,1-4 160 16,1-4 48-16,2 0 0 0,4-5-1648 0,1 0-400 16,3-4 0-16,3-3 0 0,6-2 896 0,2 0 112 15,-1-6 16-15,2 2 0 0,-1 0-832 0,0 0-192 0,-2 0 0 0,1-2 0 16,-2-3 0-16,1 0 0 0,-2-1 0 0,1 0 0 16,0 1 864-16,-4-2 128 0,-6-3 32 0,2 1 0 15,2 0-832-15,1 0-192 16,-4 0 0-16,2 2 0 0,-2 0 0 0,-1 1 0 0,-4 1 0 0,-1 0 0 15,-3 0 0-15,-2 2 0 0,0 1 0 0,-1 2 0 16,-3 2 0-16,1 0 0 0,-3 0 0 0,2 3 0 16,-2 2 0-16,-1 1 0 0,-2 2 0 0,-1 2 0 15,0 3 0-15,-1 1 0 0,1 0 0 0,1 7 0 16,-6-5 0-16,1 2 0 0,5 3 0 0,-9 0 0 16,-1 2 0-16,-2 2 0 0,0 2 0 0,-3 3 0 15,0 1 0-15,-1 2 0 0,-2 1 0 0,-1 3 0 0,2 2 0 0,0 2 0 16,-2 1 0-16,2 2 0 0,-2 0 0 0,0 0 0 15,2 2 0-15,-1 5 0 0,0 4 0 0,2 0 0 16,2-1 0-16,2 1 0 0,-3 3 0 0,4-1 0 16,3-1 0-16,0-2 0 0,4-4 0 0,-2-3 0 15,3-2 0-15,3-2 0 0,1-1 0 0,2 0 0 16,2-3 0-16,1-1 0 0,3-1 0 0,-1-3 0 16,2-1 0-16,2-2 0 0,-2-5 0 0,1 3 0 15,1-1 0-15,1-3 0 0,0-4 0 0,2-3 0 16,1 2 0-16,-3-5 0 0,-1-3 0 0,4 2 0 15,2-2 0-15,4 0 0 0,-2-2 864 0,3 0 128 16,-1 0 32-16,-1 0 0 0,-3-1-832 0,0 0-192 16,0 2 0-16,-3 2 0 0,-1 2 0 0,-3 1 0 15,1-1 0-15,-1 2 0 0,1 3 0 0,-9 2 0 0,-3-1 0 0,6 3 0 32,-1-1-768-32,1 3-208 0,-1 1-48 0,2 4 0 0,-4-3 832 0,1 2 192 15,0 2 0-15,1 11 0 0,0-1 0 0,-3-4 0 0,-2-5 0 0,0-2 0 16,-1 1 768-16,0-1 208 0,-1-1 48 0,2-9 0 15,0 0-832-15,0 0-192 0,0 0 0 0,0 0 0 16,0 0 0-16,7-5 0 0,1-2 0 0,1 0 0 16,0-2 0-16,2-1 0 0,-2-1 0 0,2 0 0 15,2 0 0-15,9-8 0 0,-4 5 0 0,0 2 0 16,-2-1 0-16,1 3 0 0,-2 2 0 0,0 4 0 16,0 1 0-16,-4 5 0 0,2 0 0 0,-2 3 0 15,1 2 0-15,-3 2 0 0,-1-1 0 0,-2 5 0 16,1 2 0-16,-4 1 0 0,0 5 0 0,0-1 0 0,-1-2 0 0,0-3 0 15,1-4 0-15,-1 0 0 0,4 1 0 0,-2-5 0 16,-4-7 0-16,0 0 0 0,10 9 0 0,0-4 0 16,-1-2 0-16,0 0 0 15,0-3-768-15,-1 0-208 0,-8 0-48 0,0 0 0 0</inkml:trace>
  <inkml:trace contextRef="#ctx0" brushRef="#br0" timeOffset="32363.64">10238 10397 16575 0,'0'0'368'0,"0"0"80"0,0 0 0 0,0 0 16 0,0 0-464 0,0 0 0 0,0 0 0 0,0 0 0 16,0 0 912-16,0 0 96 0,0 0 16 0,0 0 0 16,-8 0 0-16,1 3 0 0,-2-1 0 0,-1 1 0 15,1 0 0-15,-3 3 0 0,2 3 0 0,-3-2 0 16,-2-1-832-16,-2 2-192 0,1-2 0 0,-2 6 0 15,0 0 864-15,-1 3 128 0,-6 1 32 0,3 4 0 0,-1 1 0 16,4 2 0-16,3 2 0 0,0 3 0 0,-2-1-832 16,0 3-192-16,3 2 0 0,1 0 0 0,1-1 864 0,3-1 128 15,3 4 32-15,2 1 0 0,0-1-832 0,3-4-192 16,2-2 0-16,3-2 0 0,2 0 0 0,-1-2 0 16,0-2 0-16,3-1 0 0,1-3 0 0,-1 0 0 15,-1 0 0-15,1-3 0 0,1-1 864 0,1 0 128 16,-1-2 32-16,3 2 0 0,0-2-832 0,1-4-192 15,-2-4 0-15,3 1 0 16,5 0-1600-16,0-1-352 0,2-1-80 0,-1-3-16 0</inkml:trace>
  <inkml:trace contextRef="#ctx0" brushRef="#br0" timeOffset="33083.32">10526 10617 20271 0,'0'0'448'0,"0"0"80"0,0 0 32 0,0 0 16 0,6-6-576 0,-6 6 0 0,0 0 0 0,10-5 0 16,-10 5 928-16,10-3 80 0,-10 3 16 0,0 0 0 15,10 1 0-15,-3 4 0 0,-7-5 0 0,8 9 0 16,1 5 0-16,-1 0 0 0,-1 0 0 0,2 4 0 15,1 1-832-15,2 4-192 0,1 4 0 0,3 0 0 16,-1-3 864-16,2 1 128 0,-1 1 32 0,2 3 0 16,0 0-832-16,1-2-192 0,1-6 0 0,-4 0 0 0,1 3 864 0,-1-5 128 15,0-3 32-15,-2-1 0 0,0-3-832 0,1 0-192 16,-4 0 0-16,1-2 0 0,0-5 0 0,-1 1 0 16,-3-1 0-16,0 0 0 0,-8-5 0 0,9-2 0 15,-9 2 0-15,5-7 0 16,-5 7-2416-16,0-11-528 0,-5 0-96 0,1-2-32 0</inkml:trace>
  <inkml:trace contextRef="#ctx0" brushRef="#br0" timeOffset="33401.26">10969 10633 20271 0,'-5'-9'448'0,"5"9"80"0,0-9 32 0,0 3 16 0,0 6-576 0,0 0 0 0,0-9 0 0,-1 3 0 16,1 6 928-16,0 0 80 0,0 0 16 0,0 0 0 15,-9 2 0-15,-2 4 0 0,1 2 0 0,1 4 0 16,-6-1 816-16,1 3 160 0,-1 4 48 0,0 0 0 16,1 3-1648-16,-1 3-400 0,-4 5 0 0,1 2 0 15,2 4 0-15,-3 2 0 0,1 1 0 0,1-2 0 16,-2-1 896-16,2-2 112 0,0-2 16 0,2-6 0 15,-2-3-832-15,3-1-192 0,1-3 0 0,1 0 0 16,-2-4 0-16,6 0 0 0,-2-2 0 0,4-2 0 0,0-1 0 16,6-9 0-16,-5 8 0 0,5-8 0 15,0 0-768-15,0 0-208 0,0 0-48 0,11-6-15152 16</inkml:trace>
  <inkml:trace contextRef="#ctx0" brushRef="#br0" timeOffset="34044.53">11151 11115 16575 0,'0'0'736'0,"0"0"160"16,0 0-720-16,0 0-176 0,0 0 0 0,0 0 0 15,0 0 848-15,0 0 144 0,0 0 32 0,0 0 0 16,0 0 816-16,0 0 160 0,0 0 48 0,0 0 0 16,7-6-832-16,-1 1-144 0,2 2-48 0,1-2 0 0,0-1-816 0,3 2-208 15,-1 0 0-15,2-1 0 0,-1 1 864 0,0 2 128 16,1-2 32-16,0 4 0 0,0 4-832 0,-3-2-192 16,-10-2 0-16,10 9 0 0,-2 2 864 0,0 2 128 15,-5 2 32-15,2 2 0 0,-2 0-832 0,-4 4-192 16,-5 3 0-16,1 3 0 0,-4-1 0 0,-1 3 0 15,-4 2 0-15,-3 3 0 0,-1 2 0 0,-1-2 0 16,0-6 0-16,3-3 0 0,0-2 864 0,2-3 128 16,1-4 32-16,2 0 0 0,2-5-832 0,0-1-192 15,4-3 0-15,0-1 0 0,5-6 0 0,0 0 0 16,0 0 0-16,0 0 0 0,0 0 864 0,0 0 128 16,0 0 32-16,9-5 0 0,1 2-832 0,0-1-192 15,3-1 0-15,3 0 0 0,1-1 0 0,4 2 0 16,0-1 0-16,1 2 0 0,-1 0 0 0,3 2 0 0,4-3 0 15,-1 4 0-15,1 0 0 0,-3 2 0 0,-1 0 0 0,-2-1 0 16,-2 1 0-16,-2 1 0 0,-3 2 0 0,-4-3 0 16,-1 0 0-16,-10-2 0 15,10 2 0-15,-10-2 0 0,7 3 0 0,-7-3 0 0,8-4 0 0,-8 4 0 32,0 0-3232-32,0 0-688 0,8-12-144 0,-6 2-32 0</inkml:trace>
  <inkml:trace contextRef="#ctx0" brushRef="#br0" timeOffset="34860.26">11920 10367 12895 0,'0'0'576'16,"0"0"112"-16,-6 0-560 0,6 0-128 0,-10 0 0 0,10 0 0 15,-7 1 848-15,7-1 144 0,0 0 32 0,0 0 0 0,-4 7 0 0,4-7 0 16,0 0 0-16,0 0 0 0,0 0 0 0,0 0 0 16,10 5 0-16,1-3 0 0,-3-3 0 0,3 1 0 15,3 2 0-15,0 1 0 0,0 4 0 0,2 0 0 16,0-1 0-16,1 4 0 0,0 2-832 0,2 2-192 15,1 3 0-15,-1 1 0 0,1 1 864 0,1 3 128 16,0 3 32-16,-3 2 0 0,-4-3-832 0,4 2-192 16,2 0 0-16,2 1 0 0,-3 2 0 0,-1 1 0 15,-3-1 0-15,-1 0 0 0,0 1 864 0,-4 2 128 16,-4 2 32-16,0 0 0 0,-3-1-832 0,0 1-192 16,-2-2 0-16,-1-1 0 0,-5-3 864 0,0 2 128 15,0-1 32-15,-4 0 0 0,-2 2-832 0,0-1-192 16,-4-4 0-16,-2 3 0 0,-1 0 0 0,0 2 0 0,4 0 0 15,-1 0 0-15,-1-4 864 0,-1 0 128 16,1-4 32-16,2 0 0 0,-2-3-832 0,4-2-192 0,0-1 0 0,2-1 0 16,1-1 0-16,-1-3 0 0,2-2 0 0,0 0 0 15,-1 1 864-15,1-1 128 0,1-1 32 0,-1-1 0 16,1-2-832-16,2-1-192 0,-1 1 0 0,0-1 0 16,-1-2 0-16,7-3 0 0,0 0 0 0,0 0 0 15,0 0 0-15,0 0 0 0,-8-3 0 0,8 3 0 16,0 0 0-16,0 0 0 0,-2-10 0 0,2 10 0 15,2-7-1600-15,1-1-352 16,-3 8-80-16,0 0-16 0</inkml:trace>
  <inkml:trace contextRef="#ctx0" brushRef="#br0" timeOffset="40462.14">20114 4897 16575 0,'0'0'368'0,"0"0"80"0,0 0 0 0,0 0 16 0,0 0-464 0,0 0 0 0,0 0 0 0,0 0 0 16,0 0 1728-16,0 0 256 0,0 0 64 0,0 0 0 15,0 0-832-15,-1-4-144 0,-3-2-48 0,-1 1 0 16,1-2 0-16,-1 1 0 0,-3-1 0 0,-2-1 0 15,0 0 0-15,-5-1 0 0,1-1 0 0,-2-1 0 16,-1 0 0-16,0-2 0 0,-4-1 0 0,-1 0 0 16,-1-2-816-16,-3 1-208 0,0 1 0 0,0-2 0 0,0-3 0 0,-2 0 0 15,-2 0 0-15,-4 1 0 0,-6-2 0 0,1 1 0 16,-5 1 0-16,-2 0 0 0,-1-2 864 0,0 1 128 16,1 1 32-16,-3 0 0 0,-4 3-832 0,1-2-192 15,-6 1 0-15,5-1 0 0,-1 0 0 0,4 0 0 16,2 1 0-16,2-1 0 0,-1 0 0 0,0-2 0 15,-6-2 0-15,3 1 0 0,-1 5 0 0,2 0 0 16,-2 2 0-16,1 0 0 0,1-1 0 0,-2 2 0 16,-5 0 0-16,-1 2 0 0,-5 1 0 0,1-1 0 15,-1 0 0-15,1 1 0 0,-1 0 0 0,-2 3 0 16,-3-1 0-16,2 2 0 0,3-1 0 0,3 3 0 16,3 1 0-16,3 0 0 0,3-2 0 0,-5 3 0 15,-1 1 0-15,1 1 0 0,1 1 0 0,1 1 0 16,1 0 0-16,-1 1 0 0,3 3 0 0,-2 0 0 0,-6-2 0 15,0 3 0-15,-1 2 0 0,2 0 0 0,-1 1 0 16,2 1 0-16,2 2 0 0,0 0 0 0,-1-1 0 0,1 1 0 16,1 0 0-16,4 1 0 15,-1 2 0-15,5 2 0 0,2 1 0 0,1 0 0 0,5 0 0 0,-2 0 0 16,2 0 0-16,0 1 0 0,-2 2 0 0,-10 10 0 31,5 1-768-31,6 0-208 0,5 0-48 0,12-9 0 0,-1 5 832 0,0 1 192 0,3 0 0 0,-2-2 0 16,0 2 0-16,3 2 0 0,2-2 0 0,0-5 0 15,1 1 0-15,1-2 0 0,-2-1 0 0,3 3 0 16,0 0 0-16,1 1 0 0,1 2 0 0,-1 3 0 16,1-2 0-16,3 0 0 0,1 0 0 0,3 1 0 15,1 1 0-15,1 1 0 0,2-1 0 0,2 1 0 16,1-3 0-16,2 4 0 0,2 0 0 0,2 2 0 0,0 1 0 0,3-1 0 16,2 2 0-16,-1-6 0 0,3-1 0 0,1-3 0 15,-1-1 0-15,1 2 0 0,3-3 768 0,2-1 208 16,3-1 48-16,12 10 0 15,-3-4-1648-15,1-4-320 0,4-3-64 0,-9-7-16 0,4-1 1648 0,-1 2 320 16,1 0 64-16,-1 0 16 0,3 1-832 0,1 1-192 16,1-3 0-16,19 6 0 0,-5-3 0 0,1-3 0 15,-1-4 0-15,-2 0 0 0,1 0 0 0,-3 2 0 16,1-4 0-16,-12-5 0 0,5 2 0 0,6-3 0 16,7-1 0-16,-1 0 0 0,2 2 0 0,-2-1 0 15,2-3 0-15,4 1 0 0,-4-1 0 0,6-1 0 16,1-1 0-16,0 1 0 0,-4 0 0 0,-1-1 0 15,-1 3 0-15,-1-2 0 0,2-1 0 0,3-1 0 0,0 0 0 16,0 1 0-16,-4 2 0 0,-2 0 0 16,0-2 0-16,1 1 0 0,1 1 0 0,1 2 0 0,-1-2 0 0,-2-2 0 15,-4 0 0-15,0-1 0 0,-3 0 0 0,-1 0 0 16,0 0 0-16,2-1 0 0,2 0 0 0,1-1 0 16,-4-1 0-16,-2 2 0 0,-3-4 0 0,0 1 0 15,0-1 0-15,-1 2 0 0,-1 0 0 0,1-1 0 16,4-1 0-16,-1-2 0 0,0 2 0 0,-1-1 0 15,-6-2 0-15,0 0 0 0,-5-1 0 0,0 0 0 16,-1 0 0-16,-1-1 0 0,1-2 0 0,0 1 0 16,-1 2 864-16,1-3 128 0,2-1 32 0,0-1 0 15,-2 0-832-15,-1-2-192 0,0-1 0 0,-4-2 0 0,0 0 0 0,-2 1 0 16,-1 1 0-16,0-3 0 0,3-2 0 0,-3-1 0 16,0 0 0-16,0 0 0 0,-1 2 0 0,0-2 0 15,1-2 0-15,-1-3 0 0,0-4 0 0,-3 1 0 16,-2-3 0-16,0-2 0 0,-3-1 0 0,-2 0 0 15,-1-4 0-15,-3 2 0 0,-3-3 864 0,-1 2 128 16,0-1 32-16,-3 0 0 0,-2 0-832 0,-1 5-192 16,-5-1 0-16,0 5 0 0,-3 1 0 0,1 9 0 15,-2 2 0-15,-1-1 0 0,-1 0 0 0,-3-1 0 16,-4 1 0-16,-1 0 0 0,-2 1 0 0,-1-3 0 16,-1 2 0-16,-1-1 0 0,-2 1 0 0,-9-5 0 15,1 2 0-15,-3 3 0 16,0 2-1600-16,-2 4-352 0,1 6-80 0,-6 5-16 0</inkml:trace>
  <inkml:trace contextRef="#ctx0" brushRef="#br0" timeOffset="43297.65">18190 860 16575 0,'0'0'368'0,"0"0"80"0,0 0 0 0,7-6 16 0,-7 6-464 0,5-8 0 0,1 1 0 0,-6 7 0 16,3-7 912-16,-3 7 96 0,1-10 16 15,-1 10 0-15,0 0 0 0,0 0 0 16,0-12 0-16,-1 4 0 0,1 8 0 0,0 0 0 0,-8-4 0 0,1 4 0 15,-1-3-832-15,-1 3-192 0,-3 3 0 0,-1 0 0 16,-1 3 864-16,-4 2 128 0,-2 1 32 0,-2 2 0 16,1 2-832-16,1 3-192 0,-2-1 0 0,0 3 0 15,-2 0 0-15,0 4 0 0,0 4 0 0,-3 1 0 16,0 2 0-16,-3 3 0 0,-2 2 0 0,3 2 0 16,0 5 0-16,4-1 0 0,1 1 0 0,2 0 0 15,3-3 0-15,3 2 0 0,3-4 0 0,6 0 0 0,-1 1 0 16,5-4 0-16,1-4 0 0,6 0 0 0,3-1 0 0,2-4 0 15,2-2 0-15,2-4 0 0,3 0 0 0,0-4 0 16,2-2 0-16,3 1 0 0,1-4 0 0,0 1 0 16,1-4 0-16,-1-1 0 0,3-2 0 0,-2-2 0 15,2-2 0-15,-2-1 0 0,-1 2 0 0,-3-3 0 16,2-3 0-16,0 0 0 0,0-1 0 0,-1-1 0 16,-2-4 0-16,1-2 0 0,-1 0 864 0,-2 0 128 15,-2-4 32-15,-2 2 0 0,-1-2-832 0,-2 2-192 16,-4-1 0-16,-2 2 0 0,-3 0 0 0,-2 1 0 15,-3 0 0-15,-3 2 0 0,-1 1 0 0,-1 1 0 16,0 0 0-16,-3 3 0 0,-2 3 0 0,-1-1 0 16,3-1 0-16,1 1 0 0,-1 2 0 0,3 0 0 15,0-3 0-15,5 2 0 0,5 4 0 0,0 0 0 16,-4-8 0-16,4 8 0 0,0 0 0 0,10-7 0 0,4-2 0 16,5 0 0-16,4 0 0 0,-1 1 0 15,4 1 0-15,-1 0 0 0,3 2 0 0,1 0 0 0,-1 2 0 0,-1 3 0 16,-4 4 0-16,-2 2 0 0,-3 0 0 0,-5 5 0 15,-1 4 0-15,-3 1 0 0,-4 2 0 0,-1 3 0 16,-1 5 0-16,-3-1 0 0,-5 0 0 0,1-1 0 16,0 1 0-16,-4-2 0 0,1 0 0 0,1-4 0 15,-1-2 0-15,3-4 0 0,-2-2 0 0,3 0 0 16,2-2 0-16,1-9 0 0,0 0 0 0,0 0-10336 16,10 0-2112-16</inkml:trace>
  <inkml:trace contextRef="#ctx0" brushRef="#br0" timeOffset="43788.41">19079 1305 16575 0,'0'0'368'0,"0"0"80"0,0 0 0 0,0 0 16 0,0 0-464 0,0 0 0 16,0 0 0-16,0 0 0 0,-8-3 1728 0,8 3 256 0,-9 0 64 0,1 0 0 15,-1-1-832-15,-3 1-144 0,-1 3-48 0,-3 2 0 16,0 1 0-16,-1 0 0 0,2 1 0 0,-1-1 0 15,0 3-816-15,0 1-208 0,1 1 0 0,0 3 0 16,-1 2 0-16,2 2 0 0,1 3 0 0,2-1 0 16,1-1 864-16,1 0 128 0,2-1 32 0,6 1 0 15,1-4-832-15,3-1-192 0,2-5 0 0,4 1 0 16,1-1 0-16,3-1 0 0,3-4 0 0,2-3 0 16,2-3 0-16,0-1 0 0,4-3 0 0,-2 1 0 15,0-1 0-15,-1 0 0 0,0-1 0 0,-4 1 0 16,-1-3 0-16,-2 1 0 0,-2-1 0 0,0 3 0 15,-4-3 0-15,-2 0 0 0,-3 0 0 0,-3 0 0 0,-1 0 864 16,-5 0 128-16,-1 1 32 0,-2-2 0 0,-5-1 0 16,2-1 0-16,-1 1 0 0,2 1 0 0,-2 0-832 0,1 1-192 15,1 1 0-15,2 2 0 16,3 2-1600-16,6 4-352 0,0 0-80 0,0 0-16 0</inkml:trace>
  <inkml:trace contextRef="#ctx0" brushRef="#br0" timeOffset="44650.61">19747 1342 16575 0,'0'0'368'0,"0"0"80"0,0 0 0 0,0 0 16 0,0 0-464 0,0 0 0 16,-4-8 0-16,4 8 0 0,-3-7 1728 0,3 7 256 16,0 0 64-16,0 0 0 0,-10-5-832 0,2 2-144 15,1 0-48-15,-1 3 0 0,-1 2-816 0,0 0-208 16,0 0 0-16,-2 2 0 0,0 1 864 0,1 2 128 15,-4 0 32-15,3 1 0 0,2-1-832 0,0-1-192 16,0 3 0-16,1 0 0 0,3 0 0 0,0 1 0 16,2-1 0-16,3 1 0 0,3-2 0 0,-3-8 0 15,0 0 0-15,9 8 0 0,1-4 0 0,1 2 0 16,1-3 0-16,1 0 0 0,-3-1 0 0,1 0 0 16,0-2 0-16,-1 1 0 0,-1 0 0 0,-9-1 0 15,11-2 0-15,-3 2 0 0,-8 0 0 0,8 5 0 16,0-3 0-16,-8-2 0 0,10 6 0 0,-1-1 0 0,0 0 0 0,1 0 0 15,-3 0 0-15,2-2 0 0,0-1 0 0,2-1 0 16,1-2 864-16,2-1 128 0,1-6 32 0,1 0 0 16,2 3-832-16,3-2-192 0,2-1 0 0,-1-2 0 15,2-4 0-15,-1 0 0 0,1-1 0 0,0-2 0 16,3 1 0-16,-1-1 0 0,-3 0 0 0,0-1 0 16,-1-1 0-16,-1 0 0 0,-1-1 0 0,-1-3 0 15,-2-3 0-15,1-2 0 0,0-5 0 0,1 0 0 16,-2-1 0-16,2-3 0 0,-1-2 0 0,2-2 0 15,0-4 0-15,1 1 0 0,-1-2 0 0,1-2 0 16,-4 0 0-16,-7 21 0 0,-1-8 0 0,1 1 0 16,-3 2 864-16,1 4 128 0,-3 0 32 0,-2 5 0 0,0 2-832 15,2-7-192-15,-5 9 0 0,-5 6 0 0,0 6 0 0,-4 5 0 16,-2 6 0-16,-5 5 0 0,-3 8 0 0,7 1 0 16,-4 8 0-16,-5 10 0 0,-1 6 0 0,-1 4 0 15,0 2 0-15,0 5 0 0,2 3 0 0,-16 53 0 16,7-13 0-16,10-17 0 0,8-12 0 0,5-11 0 15,6-8 0-15,5-5 0 0,2-8 0 0,6-2 0 16,0-5 0-16,5-2 0 0,2-1 0 0,0-4 0 16,5-4 0-16,1-1 0 0,0-6 0 0,0 0 0 15,1-6 0-15,-1-2-17152 0</inkml:trace>
  <inkml:trace contextRef="#ctx0" brushRef="#br0" timeOffset="45578.28">20882 1078 23951 0,'0'0'1056'0,"8"-4"224"0,-4-2-1024 0,3 1-256 0,-1-2 0 0,3 2 0 16,-5-1 880-16,3 1 112 0,0-2 32 0,-2 1 0 16,1 2-832-16,-6 4-192 0,6-4 0 0,-6 4 0 15,8-5 864-15,-8 5 128 0,0 0 32 0,0 0-9840 16,0 0-1952-16</inkml:trace>
  <inkml:trace contextRef="#ctx0" brushRef="#br0" timeOffset="45741.19">20928 1396 35007 0,'0'0'1552'0,"1"-9"320"0,3-1-1488 0,-3 1-384 16,-1 9 0-16,0-6 0 0,0 6 896 0,1-9 96 15,-1 9 32-15,0 0 0 0,0 0 0 0,0 0 0 16,0 0 0-16,0 0 0 15,0 0-1648-15,-9 6-320 0,0 1-64 0,-1 4-16 16,1 0-1632-16,0 2-336 0,-9 8-64 0,3 0-16 0</inkml:trace>
  <inkml:trace contextRef="#ctx0" brushRef="#br0" timeOffset="46314.54">19381 2291 23951 0,'0'0'512'0,"0"0"128"0,0 0 0 0,0 0 64 0,0 0-576 0,0 0-128 16,0 0 0-16,0 0 0 0,-4 9 848 0,13 8 144 15,5 1 32-15,0 3 0 0,3 2-832 0,1 5-192 0,1 3 0 0,2-1 0 16,0 7 864-16,4-3 128 0,4 0 32 0,0 1 0 16,-2-1-832-16,1-3-192 15,-7-3 0-15,-2-1 0 0,-2 1 0 0,-2-2 0 0,-3-2 0 0,0-4 0 16,1-4 0-16,-6 0 0 0,1-3 0 0,-2-2 0 31,2-3-768-31,-8-8-208 0,0 0-48 0,0 0 0 0</inkml:trace>
  <inkml:trace contextRef="#ctx0" brushRef="#br0" timeOffset="46598.03">19896 2254 27647 0,'0'0'608'0,"0"0"128"0,0 0 32 0,0 0 0 0,0 0-624 0,0 0-144 15,0 0 0-15,0 0 0 0,-5 8 848 0,-4 3 144 16,0 2 32-16,0 4 0 0,-4 4 0 0,0 6 0 16,-2 6 0-16,0 2 0 0,1 1-832 0,-1 1-192 15,-2-1 0-15,-1 3 0 0,1 2 864 0,0-1 128 16,-4-3 32-16,3-3 0 0,0-2-832 0,2-2-192 16,0-4 0-16,3 0 0 0,2 0 0 0,1-3 0 15,2-3 0-15,3-4 0 0,3-1 0 0,0-5 0 16,2-10 0-16,0 0 0 15,0 0-3232-15,0 0-688 0,17-10-144 0,-1-2-32 0</inkml:trace>
  <inkml:trace contextRef="#ctx0" brushRef="#br0" timeOffset="46796.93">20218 2848 27647 0,'-6'20'1216'0,"3"-2"256"0,-1 3-1168 0,-1 5-304 0,1-3 0 0,-1 2 0 16,0-2 1696-16,0-1 288 0,1-2 48 0,2 1 16 16,-2-2-1648-16,3-1-400 0,1-1 0 0,5-2 0 15,-3-2 0-15,2-2 0 0,-4-11 0 0,9 8 0 16,-1-4-1552-16,1-4-400 0,2-5-80 16,-4-6-16-16</inkml:trace>
  <inkml:trace contextRef="#ctx0" brushRef="#br0" timeOffset="47167.97">20864 2441 27647 0,'0'0'608'0,"0"0"128"0,0 0 32 0,15 2 0 0,-15-2-624 0,14-4-144 0,5 0 0 0,5 0 0 16,4-3 0-16,3 1 0 0,1-1 0 0,1-2 0 15,0 1 0-15,-1-2 0 0,-2-2 0 0,-2 4 0 16,1 5 0-16,-6 0 0 0,-2 1 0 0,-6 3-8160 16,-6 4-1664-16</inkml:trace>
  <inkml:trace contextRef="#ctx0" brushRef="#br0" timeOffset="47335.32">20960 2734 31327 0,'0'0'688'0,"0"0"144"0,0 0 16 0,13-3 48 0,4 0-720 0,-2 1-176 15,2 0 0-15,2-3 0 0,5-2 848 0,0-2 144 16,1-2 32-16,3 0 0 0,2 0-832 0,4 0-192 16,4 1 0-16,0 0 0 0,0-1 864 0,0 1 128 15,1 1 32-15,-13 5 0 16,1 2-2464-16,-2-1-480 0,-1-3-112 0,-2 1-16 0</inkml:trace>
  <inkml:trace contextRef="#ctx0" brushRef="#br0" timeOffset="47648.72">22150 2046 31327 0,'0'0'688'0,"0"0"144"16,11 0 16-16,-11 0 48 0,0 0-720 0,0 0-176 0,10 6 0 0,-2 0 0 16,0 1 848-16,-1 5 144 0,3 0 32 0,2 7 0 15,-3 3-832-15,1 3-192 0,-1 2 0 0,2 4 0 0,3 1 864 0,1 1 128 16,1 1 32-16,-3-5 0 0,1 6-832 0,2 4-192 15,-1-1 0-15,1 2 0 0,-2-4 0 0,1 0 0 16,-5-3 0-16,0-1 0 0,0-1 0 0,-3-2 0 16,1-3 0-16,-2-2 0 15,0-2-1600-15,0-3-352 0,-1-5-80 0,0-5-13120 16</inkml:trace>
  <inkml:trace contextRef="#ctx0" brushRef="#br0" timeOffset="47918.65">22699 1920 31327 0,'0'0'688'0,"0"0"144"0,-2 8 16 0,-6 0 48 0,1 4-720 0,-3 2-176 0,-5 5 0 0,-1 4 0 15,-2 4 848-15,0 2 144 0,0 3 32 0,-3 6 0 16,0-1 0-16,0 8 0 0,-3 8 0 0,0 1 0 15,0 1 0-15,-4 3 0 0,-2-4 0 0,2 0 0 16,1-3-832-16,0-1-192 0,3-4 0 0,1-1 0 16,0-2 0-16,2-1 0 0,2-6 0 0,4 0 0 15,1-6 0-15,3-1 0 0,5-6 0 0,-2-4 0 16,4-5-2416-16,0-3-528 16,4-11-96-16,0 0-32 0</inkml:trace>
  <inkml:trace contextRef="#ctx0" brushRef="#br0" timeOffset="48324.24">22852 2790 35007 0,'0'0'768'0,"0"0"176"0,4-5 16 0,2 1 16 0,2-2-784 0,0 2-192 16,2 2 0-16,1-2 0 0,4 1 864 0,0 1 128 16,-1 1 32-16,1 0 0 0,-2 0-832 0,1 2-192 15,-1 3 0-15,-1 1 0 0,-1 2 864 0,-1 3 128 0,-1 0 32 0,-3 2 0 16,-5 2-832-16,-2 3-192 0,-4 3 0 0,-2 2 0 16,-4 1 0-16,-3-2 0 15,-2 2 0-15,-2 1 0 0,1-2 0 0,-2-1 0 0,1 0 0 0,2-4 0 16,0-2 864-16,4-3 128 0,4-1 32 0,1 3 0 15,7-2-832-15,5-1-192 0,5-3 0 0,7-5 0 16,7-2 864-16,2-1 128 0,5-1 32 0,2 0 0 16,5-1-832-16,0 2-192 0,1 0 0 0,1-2 0 15,4-3 0-15,-14 2 0 0,2 1 0 0,-2 1 0 16,-3 0 0-16,1 1 0 0,-2-1 0 0,-3-2 0 16,-2 0 0-16,-2 0 0 0,-3-1 0 0,-1 1 0 15,-3 0-3232-15,-5-2-688 16,0-7-144-16,-10-3-32 0</inkml:trace>
  <inkml:trace contextRef="#ctx0" brushRef="#br0" timeOffset="49766.9">24098 1232 9215 0,'7'1'192'0,"2"1"64"0,1 1 0 0,2-2 0 0,-2 0-256 0,1 0 0 0,0 0 0 0,-1 0 0 15,-3 0 864-15,1 1 128 0,0-2 32 0,-2 0 0 16,-6 0 816-16,7 0 160 0,-2-3 48 0,-5 3 0 16,0 0 0-16,0 0 0 0,0 0 0 0,0-7 0 15,-2 2-832-15,-2-3-144 0,-3 2-48 0,-2-2 0 16,-3-3-816-16,-4 1-208 0,-4-2 0 0,-3 0 0 15,1-2 0-15,-5 0 0 0,-1 1 0 0,-2-1 0 16,-4-3 0-16,-1 1 0 0,-1-4 0 0,-18-6 0 0,1-2 560 0,-2 6 64 16,-2 1 16-16,-4 1 0 0,-3 1-480 0,3 2-160 15,0 0 0-15,-6-2 144 0,-9-2-144 0,1 3 0 16,2 3 0-16,2 0 0 0,4-3 0 0,-6-1 0 16,-8-1 0-16,2 3 0 0,4 1 0 0,2 0 0 15,2-4 0-15,-1 3 0 0,-7 0 0 0,34 7 128 16,-5-3-128-16,-4-4 128 0,-3 1-128 0,-5-1 0 15,-4-1 0-15,-2 1 0 0,-5 4 0 0,-55-10 0 16,24 3 0-16,13 1 0 0,4 6 0 0,7 2 0 16,4 1 0-16,6 2 0 0,7 0 0 0,0 0 0 15,-1-1 0-15,-2 2 0 0,-3-1 0 0,0 5 0 16,1 4 0-16,2-1 0 0,-3-4 0 0,-5 0-144 0,-5 3 144 0,2 2 0 16,5 6 0-16,-4-2 0 0,-1-2 0 0,-2 3 0 15,-4-3 0-15,4 3 0 0,3 1 0 0,6-1 0 16,2-1 0-16,0 0 0 0,-3-2 0 0,-1 2 0 15,1 2 0-15,4 1 0 0,3-3 0 0,-7-1 0 16,-5-2 0-16,3 2 0 0,0 3 0 0,3 1 0 16,3-2 0-16,-5 0-128 0,-6-3 128 0,1 3 0 15,0 1 0-15,3 1 0 0,3 0-128 0,-4-1 128 16,-3-1 0-16,35-1 0 0,-6 5 0 0,-4 1 0 16,-3 2 0-16,-4-2-160 0,-5-1 160 0,-1 1-128 15,-2 3 128-15,-54 15 0 0,25-2 0 0,15-4-128 16,4-1 128-16,3-1 0 0,0 0 0 0,4 2 0 15,2 2 0-15,7-2 0 0,3 0 0 0,0 0-128 0,-2 0 128 0,3 0 0 16,1 2-144-16,3 3 144 0,1 3 0 0,6 1 0 16,5 1 0-16,4 0 0 0,4 0 0 0,-1-1 0 15,5-1 0-15,1 1 0 0,-1-1-128 0,1 4 128 16,6-2 0-16,2 1 0 0,3-1 0 0,2 4-144 16,1 5 144-16,8 2 0 0,1 2 0 0,5 0-128 15,3-1 128-15,4 0 0 0,1-1 0 0,7-1 0 16,-2 0 0-16,6 6 0 0,3 6 0 0,3 0-160 15,3 0 160-15,3-7-192 0,1-4 192 0,4 0 0 16,0 2 0-16,3-1 0 0,5-2 0 0,4 3 0 16,3 4 0-16,5-2 0 0,5 0 0 0,-2-2-128 15,0-5 128-15,4 5 0 0,4 3 0 0,6 1 0 16,4-2 0-16,0 1 128 0,-3-1-128 0,-2 0 0 0,3-3 0 0,6-1 0 16,7-2 0-16,-3-1 0 0,-4 1 0 0,2 1 0 15,5-2 0-15,1 2 144 0,-1 1-144 16,0-2 0-16,-1-3 0 0,4-4 0 0,2 0 0 0,0 0 0 15,-8-2 224-15,7-1-64 0,0 1-16 0,2 0 0 16,1 0-16-16,-1-2 0 0,-1-5 0 0,1 3 0 16,3 3-128-16,-6-2 0 0,-6-3 0 0,3-1 128 15,3 1-128-15,2-3 128 0,0 0-128 0,-5-3 128 16,-2-2-128-16,0 0 128 0,2-1-128 0,-2-1 128 16,-2-1 0-16,-2 1-128 0,0-3 192 0,3 0-64 15,-3 0 64-15,-1-5 16 0,-4 0 0 0,0-1 0 16,0 0-208-16,6 0 176 0,5 3-176 0,-2-3 160 15,-6-6 0-15,4-2 0 0,0-2 0 0,3 2 0 0,-6 0 16 0,1-3 0 16,-2-5 0-16,2 2 0 0,3 0-48 0,-3-2 0 16,1-5 0-16,-2 1 0 0,-1 0-128 0,0 3 192 15,1-2-192-15,-2 0 192 0,-3-3-32 0,-2-2 0 16,-3 1 0-16,2-1 0 0,0-1-160 0,0-1 0 16,-2 1 0-16,-3-3 128 0,-2-3-128 0,2-5 192 15,4-3-192-15,4-4 192 0,0-2-192 0,-4-4 192 16,-1-2-192-16,-4-2 192 0,-2 0-192 0,6 0 128 15,1 1-128-15,-3-3 128 0,-6-3-128 0,-5-1 0 16,-2-4 0-16,-5 4 128 0,-5 2-128 0,1-1 0 16,2 1 0-16,-4-2 128 0,-6-1-128 0,-4-3 192 15,-9-2-192-15,-2-1 192 0,-6 1 64 0,-3-3 32 16,-4 1 0-16,-2-6 0 0,-3-2-16 0,-3-5 0 0,-3-3 0 0,-2 5 0 16,-2 10-16-16,-4 2 0 0,-3 2 0 0,-5-2 0 15,-4-6 48-15,-4 7 0 0,-5 5 0 0,-6 5 0 16,-4 4-144-16,0 5-32 0,-2-2 0 0,-1 3 0 15,1 0-128-15,-3 1 0 0,-2-1 0 0,-3 1 0 32,-3 1-448-32,2 4-32 0,-4 4 0 0,1 3 0 15,-2 2-2784-15,-5 2-544 0</inkml:trace>
  <inkml:trace contextRef="#ctx0" brushRef="#br1" timeOffset="54329.33">1966 10475 20271 0,'0'0'448'0,"-2"-9"80"0,-4 0 32 0,4 2 16 0,1-1-576 0,0 0 0 16,-1-1 0-16,0 2 0 0,1 3 928 0,1 4 80 15,0 0 16-15,0 0 0 0,0 0 0 0,0 0 0 16,-7 4 0-16,3 4 0 0,0 2-832 0,1 1-192 16,0 3 0-16,0 5 0 0,2 4 864 0,0 1 128 15,0 5 32-15,0 3 0 0,-1 6-832 0,-1 4-192 16,-1 2 0-16,1 3 0 0,-1 5 0 0,-1 0 0 15,1 0 0-15,-3-1 0 0,-1-4 0 0,1 1 0 16,-2-1 0-16,-3 12 0 0,1-10 432 0,-2-6 32 16,-1-4 16-16,6-2 0 0,2-6-320 0,1-1-160 15,-4-5 160-15,4-4-160 0,3-3 192 0,2-3-64 16,0-1-128-16,1-5 192 0,-1-9-64 0,0 0-128 0,0 0 176 0,0 0-176 16,0 0 0-16,12 0-352 0,-2-4 48 0,2-4 16 31,-1-2-608-31,4-1-128 0,0-4-32 0,1-1-8096 0,-2-4-1632 0</inkml:trace>
  <inkml:trace contextRef="#ctx0" brushRef="#br1" timeOffset="56369.72">1916 10554 12895 0,'-14'-20'272'0,"4"8"64"0,2-4 16 0,0 5 32 15,-2-1-384-15,1 0 0 0,2-1 0 0,-2-3 0 0,-2 4 1152 0,5 4 176 16,1 1 16-16,3 0 16 0,2 7-208 0,0 0-64 16,0 0 0-16,5-5 0 0,4-3-272 0,2 4-64 15,2 3-16-15,0-3 0 0,5 1-176 0,-1-2-48 16,2-4 0-16,3 2 0 0,1 4-64 0,5-2-32 16,-2-2 0-16,4 0 0 0,1 3-96 0,2-1 0 15,3 0-16-15,1-1 0 0,4-1-48 0,3 1-16 16,0 2 0-16,2-2 0 0,-3 0-48 0,3 0-16 15,4 3 0-15,2 0 0 0,0-4-48 0,4 1 0 16,4 0 0-16,-2-1 0 0,0 1 32 0,3-1 0 16,-1 0 0-16,5 1 0 0,6-4-16 0,-3 1 0 15,2 1 0-15,-1 0 0 0,1-3 16 0,0 3 0 16,5-2 0-16,0 5 0 0,1-2-16 0,-4-1 0 16,0-2 0-16,4 4 0 0,4-1 80 0,4 3 16 0,-5-1 0 0,2 0 0 15,1-3-112-15,-1 0-128 0,2 2 176 0,-1 0-176 16,1 0 192-16,-2 0-64 0,0 0 0 0,4 1-128 15,2 1 208-15,-1-1-64 0,-7 0-16 0,0-1 0 16,4 3 0-16,1 2-128 0,1 0 192 0,0 0-64 16,-6 0-128-16,5 1 0 0,3-1 144 0,-2 2-144 15,0 1 0-15,1-2 144 0,1-2-144 0,1 1 0 16,-1 6 128-16,-2-2-128 0,0-3 0 0,1-1 0 16,4 2 0-16,-2 2 0 0,0 1 128 0,-1 0-128 15,-6-2 0-15,5 3 0 0,3 1 0 0,-3 0 0 16,-6 1 128-16,2-3-128 0,3-2 0 0,-2 5 0 15,3-2 144-15,-4 1-16 0,0-3-128 0,3 1 192 0,-2-2-32 16,4 1-16-16,-2 0 0 0,1 1 0 0,-4-1 0 0,1-3 0 16,0 0 0-16,0 1 0 0,-3 1-144 0,1-2 160 15,-4-1-160-15,3 0 160 0,0 1-160 0,-1-1 0 16,-2 0 0-16,-1 0 128 0,-1 1-128 0,2 0 128 16,-1-1-128-16,1 1 128 0,-5 0 16 0,2-1 0 15,0-2 0-15,2 0 0 0,-1 1-144 0,-1 1 0 16,1-1 0-16,-2-1 0 0,0 0 0 0,-1 0 128 15,1-3-128-15,0 4 0 0,0 1 0 0,-2 0 128 16,0-1-128-16,-2-2 0 0,2 2 0 0,1 0 0 16,-1 0 128-16,-2 0-128 0,-3 0 0 0,-1 0 0 15,2-1 0-15,3 2 0 0,-1 0 0 0,1 1 0 16,-7 0 0-16,1 0 0 0,-1 0 0 0,3 0 0 16,3 1 0-16,-4-1 0 0,0 0 0 0,-3 0 0 0,-4-1 128 0,1 0-128 15,4 0 0-15,-6-1 0 0,-2 1 0 0,1 1 0 16,-2 1 0-16,-2-1 0 0,-3-2 0 0,-3 1 128 15,-6 1-128-15,3-1 0 0,0-2 0 0,1 1 0 16,-3 4 0-16,-3 0 0 0,1 1 0 0,-1-1 0 16,-4-3 0-16,0 0 0 0,-4 1 128 0,0 1-128 15,-2 2 0-15,1-3 0 0,-4-2 0 0,2 1 0 16,-2 0 0-16,-3-1 0 0,0-3 128 0,-2 3-128 16,-4 1 0-16,3 1 0 0,-1-1 144 0,-1 1-144 15,0-1 0-15,-1 1 0 0,0 2 0 0,-2 1 128 16,-2 1-128-16,1-1 0 0,2 1 0 0,-2 0 0 15,-2 3 0-15,1-1 0 0,-1 0 0 0,1 0 0 16,-4 2 0-16,0 1 0 0,2 3 0 0,-1 0 0 0,1 1 0 0,-4 0-128 16,0 3 128-16,1 1 0 0,-1 1 0 15,2 2 0-15,-2 1 0 0,-1 2 0 0,-2 5 0 0,1 5 0 16,0 5 0-16,-1 2 128 0,1 4-128 0,-3-1 128 16,-1 4-128-16,1-2 128 0,1 0-128 0,-1 0 0 15,-1 1 0-15,0 0 0 0,0 3 0 0,-1-2 0 16,0-1 0-16,0-1 128 0,0-2-128 0,0 0 0 15,-2-4 0-15,3-1 128 0,-1 2-128 0,0-1 0 16,-1 1 0-16,1 1 0 0,0 0 0 0,0 2 128 16,-1-5-128-16,0-1 0 0,2 0 0 0,0-1 128 15,0-3-128-15,-1 1 0 0,0 1 0 0,-2-1 0 16,2 0 0-16,0-1 128 0,0-3-128 0,1-3 0 16,-1-1 0-16,-1-3 0 0,2-2 0 0,-1-3 144 15,0-3-144-15,0-2 0 0,-1 1 192 0,2-3-192 16,-4-4 192-16,0-1-192 0,0 2 176 0,1-2-176 0,3-6 160 0,-9 4-160 15,2 0 256-15,-3 2-32 0,-1-4-16 16,1 1 0-16,-3 2 16 0,0-3 0 0,0 0 0 0,-3 0 0 16,-1 2-64-16,-3 1-16 0,-3-3 0 0,0 4 0 15,0-1-144-15,-4 0 0 0,-4 1 0 0,-3 0 128 16,-2 0-128-16,1 0 0 0,-3-1 0 0,1 1 0 16,-3-2 0-16,-1 1 0 0,-7-1 0 0,-4 1 0 15,-3-2 0-15,-2-1 0 0,2-3 0 0,-1 4 0 16,-1 4 0-16,-7-1 0 0,-7 0 0 0,-1-2 0 15,0 0 0-15,-2 0 0 0,-1 2 0 0,-5 0 0 16,-5 1 0-16,-2-4 0 0,-2 1 0 0,0 2 0 16,-3-1 0-16,-3 1 0 0,-3-3 0 0,0-1 0 0,2 7 0 15,-7-3 0-15,-3-3 0 0,0-1 0 0,4 0 0 16,-6 0 0-16,-2-4 0 0,1 4 0 0,2 0 0 0,-3 0 0 16,-4 1 0-16,2-1 0 0,2 0 0 0,-2-2 0 15,-4-4 0-15,3 4 0 0,-1 0 0 0,-2 0 0 16,-5 0 128-16,6 0-128 0,3 0 0 0,-1 0 0 15,-3 0 0-15,0 0 0 0,1 0 0 0,0-2 0 16,-3 0 128-16,3 0-128 0,3-1 0 0,0 2 0 16,-4-1 0-16,5-1 0 0,4 1 144 0,-1-2-144 15,-4 0 160-15,2-2-160 0,3 3 0 0,-1 0 128 16,-2 0-128-16,5-1 0 0,2 3 0 0,0-2 0 16,-6 2-144-16,4 0 144 0,4-3 0 0,1 2 0 15,-1 0 0-15,0 1 0 0,0 0 0 0,2-1 0 0,1-1 0 0,-1 2 0 16,0 1 0-16,5 0 0 0,3-1 0 0,-1 0 0 15,-4-1 0-15,4 1 0 0,0 0 0 0,5 0 0 16,2-2 128-16,-6 3-128 0,-1-2 0 0,5 1 0 16,6 0 0-16,-2 1 128 0,-3 2-128 0,4 0 0 15,4 1 176-15,3-1-176 0,2 0 160 0,-1-2-160 16,-5-1 144-16,7 2-144 0,0 1 128 0,5-1-128 16,-3-2 0-16,3 0 128 0,3 1-128 0,-6 0 0 15,-2 0 0-15,4 0 0 0,3-1 128 0,4 0-128 16,4 0 0-16,1 1 0 0,-4 0 144 0,2 1-144 15,6-1 128-15,-4 2-128 0,-1 0 128 0,6 2-128 16,2-1 0-16,1-1 128 0,-3-1-128 0,4 1 0 16,1 1 0-16,3-2 128 0,0 0-128 0,1 1 0 15,4 0 0-15,0 0 0 0,4-1 0 0,1 1 0 0,1 0 0 0,2 0 128 16,2 1-128-16,1-1 0 0,0 1 0 0,-3 0 128 16,0 0-128-16,2-1 0 0,2 2 0 0,3-1 0 15,0 0 0-15,3 1 128 0,0-1-128 0,0 0 0 16,0 1 0-16,1 0 0 0,1 0 0 0,3 0 128 15,-2 1-128-15,2-2 0 0,0 0 0 0,0-1 128 16,0 0-128-16,0-2 0 0,3 0 0 0,0 2 128 16,0 0-128-16,-1 2 0 0,-2-2 0 0,2 1 0 15,2-1 0-15,1 2 128 0,-1-3-128 0,3-1 0 16,0 0 128-16,2-1-128 0,0-3 128 0,1 2-128 16,-2-1 160-16,2 0-160 0,5 3 192 0,-3-7-64 15,-1 0-128-15,0 1 192 0,1-1-192 0,1 1 128 16,1-4-128-16,1-1 0 0,2-1 128 0,0-3-128 0,0 0 0 0,3-3 0 15,0-5 0-15,1 1 128 0,-3-3-128 0,2-3 0 16,2-2 0-16,2-3 0 0,0-6 0 0,-1-2 0 16,1-3 128-16,0-3-128 0,2-6 0 0,1 1 0 15,1-1 128-15,1-1-128 0,0-3 0 0,-2-4 0 16,-3-3 0-16,0 2 128 0,0 0-128 0,-1 4 0 16,1 7 0-16,-4 2 0 0,4 2 0 0,-2 8 0 15,1 3 128-15,-4 5-128 0,-1 4 0 0,2 5 0 16,-2 3 0-16,-2 3 0 0,-1 3 0 0,-1 1 0 15,-3 0 0-15,1 3-160 0,-1 1 0 0,2 4 0 16,2 4-1344-16,0 0-272 0,-2-5-48 0,2 5-17488 16</inkml:trace>
  <inkml:trace contextRef="#ctx0" brushRef="#br1" timeOffset="58922.61">19834 3699 17503 0,'0'0'768'0,"-9"-2"176"16,-2 0-752-16,2 2-192 0,0 1 0 0,1 1 0 16,2 2 208-16,-1-2 16 0,0 0 0 0,7-2 0 0,-8 0-224 0,8 0 176 15,0 0-176-15,0 0 160 0,0 0 304 0,0 0 64 16,0 0 16-16,0 0 0 0,0 0 224 0,0 0 64 15,0 0 0-15,0 0 0 0,0 0-64 0,0 0-16 16,0 0 0-16,0 0 0 0,0 0-112 0,0 0-32 16,11 0 0-16,-2 1 0 0,1-1-96 0,3-1-32 15,-1-1 0-15,5 0 0 0,1-2-48 0,2 1-16 16,5 0 0-16,0-2 0 0,4 0-64 0,3 1-16 16,1 2 0-16,4 1 0 0,3-4-80 0,2 1 0 15,0 2-16-15,4-1 0 0,4-2-64 0,4 2-16 16,2 0 0-16,3-2 0 0,2 1-32 0,1 0-128 15,-2-2 192-15,2 1-64 0,3-1 0 0,-1 0 0 16,-3-2 0-16,0 2 0 0,-2 2 16 0,-3 2 0 16,-2-4 0-16,1 3 0 0,2 1 16 0,1 0 0 0,-2-2 0 0,-1 1 0 15,-2 1 16-15,-2-2 0 0,-2 1 0 0,0 0 0 16,3 0 0-16,1-1 0 0,2 1 0 0,0 0 0 16,-1 0-16-16,-3 1 0 0,-2 0 0 0,-1 0 0 15,0 1 0-15,4-1 0 0,2-3 0 0,3 2 0 16,-1 2 0-16,-2 0 0 0,-3 0 0 0,-2-2 0 15,-1 1-16-15,2-1 0 0,2-2 0 0,0 2 0 16,0 1 0-16,-3 0 0 0,0 0 0 0,-5 2 0 16,-4-2 0-16,-2 0 0 0,1-1 0 0,-2 1 0 15,2 0 0-15,-2 0 0 0,0-1 0 0,2 2 0 16,-1-2-16-16,2 1 0 0,-3-1 0 0,0 1 0 16,-2 1-128-16,-2 0 192 0,-3 0-192 0,2-1 192 15,1-2-64-15,0 0-128 0,-1-2 192 0,1 3-64 0,1 0 16 0,0 1 0 16,-4-2 0-16,-3 2 0 0,1 1-144 0,-2-3 0 15,0-2 144-15,-3 3-144 0,2 2 144 0,-6 0-144 16,0-2 192-16,-1 2-192 0,-2-1 224 0,1 1-64 16,1-1-16-16,0 1 0 0,-1-1-144 0,0-1 192 15,0 2-192-15,-2-2 192 0,0 2-48 0,2 0 0 16,-2-1 0-16,0 0 0 0,-3 1-144 0,2 1 0 16,1-1 0-16,-2 0 0 0,-4 1 192 0,1 0-32 15,1 1-16-15,-1-1 0 0,-2-1-144 0,0 0 160 16,0 1-160-16,-8 0 160 0,0 0-32 0,0 0-128 15,7-1 192-15,-7 1-64 0,0 0-128 0,0 0 160 16,0 0-160-16,0 0 160 0,0 0-160 0,0 0 128 0,0 0-128 16,0 0 128-16,0 0-128 0,0 0 0 0,0 0 144 0,0 0-144 31,0 0-256-31,0 0-128 0,-10 1-32 0,10-1 0 16,-9 6-2352-16,9-6-480 0,-7 7-80 0,7-7-32 0</inkml:trace>
  <inkml:trace contextRef="#ctx0" brushRef="#br0" timeOffset="69716.64">1903 13865 12895 0,'-7'8'272'0,"1"-3"64"0,-3-1 16 0,4 2 32 0,2 0-384 0,-5 0 0 0,0 0 0 0,2 1 0 16,1 0 896-16,1-1 96 0,-4 1 32 0,3 0 0 16,1 2 816-16,0-1 160 0,2 0 48 0,0-2 0 15,0 2-1648-15,5-1-400 0,3 2 0 0,0-1 0 16,1-1 896-16,6-1 112 0,2 1 16 0,4 1 0 16,0-3-832-16,3 0-192 0,3-4 0 0,1-1 0 15,4-1 864-15,-1-3 128 0,2 0 32 0,0-4 0 0,0-1-832 16,2 1-192-16,3-2 0 0,-1-2 0 0,2-3 0 0,-2 0 0 15,-4-1 0-15,-5 0 0 0,0-3 864 0,0 1 128 16,-6-1 32-16,-2 1 0 0,-1 1-832 0,-3-1-192 16,-1 2 0-16,-2-1 0 0,-6 2 0 0,-2-1 0 15,-1 1 0-15,-1 1 0 0,-3 0 0 0,-2 2 0 16,-2-1 0-16,-4 4 0 0,-3 0 0 0,-1 3 0 16,-3 1 0-16,-4 3 0 0,-1 1 0 0,-3 4 0 15,-6 3 0-15,0 2 0 0,1 5 0 0,-2 3 0 16,-5 6 0-16,1 3 0 0,0 0 864 0,0 6 128 15,3 3 32-15,1 4 0 0,-1 4-832 0,1 2-192 16,-1 2 0-16,3 0 0 0,3 0 0 0,6-4 0 16,1 0 0-16,7-4 0 0,2-2 0 0,6-1 0 15,2-3 0-15,7-1 0 0,2-5 0 0,6-3 0 0,6 0 0 16,1-2 0-16,3-2 0 0,0-2 0 0,4-5 0 0,3-4 0 16,2-1 0-16,2-4 0 0,3-3 0 0,5-3 0 15,-1-2 0-15,3-3 0 16,1-2 0-16,14-5 0 15,-11 0-2416-15,-5-2-528 0,11-14-96 0,-16-1-32 0</inkml:trace>
  <inkml:trace contextRef="#ctx0" brushRef="#br0" timeOffset="70633.55">3005 13470 12895 0,'0'10'272'0,"-2"-3"64"0,2-7 16 0,-1 7 32 0,1 2-384 0,-1-2 0 0,-2 1 0 0,2-1 0 16,1-2 1712-16,1 1 272 0,-1 0 48 0,0-6 16 15,0 0-832-15,0 0-144 0,0 0-48 0,7-3 0 16,1-1 0-16,2-1 0 0,1-5 0 0,2 0 0 16,2-1 0-16,0-3 0 0,2 0 0 0,-1-4 0 15,3-2-816-15,0-1-208 0,-2-2 0 0,1 2 0 0,2-1 0 0,-4 0 0 16,-2-4 0-16,-2 2 0 0,-1 2 864 0,-2-2 128 15,-3-1 32-15,-3 0 0 0,-1 0-832 0,-2 2-192 16,-1 2 0-16,-1 4 0 0,-5 4 0 0,1 2 0 16,-1 2 0-16,-1 4 0 0,-1 4 0 0,-4 4 0 15,-2 3 0-15,1 7 0 0,-1 8 0 0,0 5 0 16,0 3 0-16,-5 14 0 16,7-1-768-16,1-2-208 0,1-3-48 0,3-11 0 0,3 0 832 0,3-2 192 15,1 1 0-15,2-5 0 0,3 0 0 0,1-5 0 16,2-8 0-16,0 1 0 0,4 0 768 0,4-3 208 15,2-3 48-15,4-4 0 0,2-2-832 0,0-3-192 16,0-2 0-16,-2-3 0 0,0-3 0 0,-1-2 0 16,-2 0 0-16,-2 0 0 0,0 2 0 0,-2 1 0 15,-1-1 0-15,-1 3 0 0,-1 1 0 0,-2 3 0 16,-1 2 0-16,-1 1 0 0,1 3 0 0,0 4 0 0,-5 4 0 0,0 1 0 16,0-1 0-16,-2 2 0 0,0 1 0 0,-2 1 0 15,-2 1 0-15,1 0 0 0,0 0 0 0,-1-2 0 16,2 1 0-16,0-1 0 0,-2-2 0 0,3-7 0 15,0 0 0-15,0 0 0 16,6 4 0-16,0-5 0 0,2-4 864 0,1-2 128 0,2-2 32 0,1-1 0 16,2-1-832-16,0 0-192 0,-3 1 0 0,2 0 0 15,2 1 0-15,2 1 0 0,-1 1 0 0,0 2 0 16,-1 1 0-16,-1 4 0 0,1 4 0 0,-2 2 0 16,-1 0 0-16,-2 3 0 0,1 1 0 0,-4 2 0 15,-4 0 0-15,-1 2 0 0,-1 0 0 0,-1 4 0 16,-1 2 0-16,1-5 0 0,-1-7 0 0,1-8 0 15,1 12 0-15,1-3 0 0,0 1 0 0,2-4 0 16,-4-6-1600-16,7-3-352 0,1 0-80 0,0-3-13120 16</inkml:trace>
  <inkml:trace contextRef="#ctx0" brushRef="#br0" timeOffset="70933.64">4341 12820 27647 0,'3'-8'608'0,"-3"8"128"0,0 0 32 0,0 0 0 0,0-6-624 0,-1 3-144 0,1 3 0 0,0 0 0 15,-6 3 848-15,-3 4 144 0,-1 1 32 0,-2 2 0 16,-4 3 0-16,-1 3 0 0,-2 8 0 0,-3 2 0 15,0-1-832-15,0 6-192 0,0 3 0 0,2 3 0 16,-2 3 0-16,5 1 0 0,2-2 0 0,7 2 0 16,0-3 0-16,6-2 0 0,4-4 0 0,2-3 0 15,4-1 864-15,4-2 128 0,2-1 32 0,7 4 0 32,1-9-1648-32,1-5-320 0,-1-5-64 0,0-2-16 0,-1-3-1632 0,-2-7-336 0,3-9-64 15,-7-1-16-15</inkml:trace>
  <inkml:trace contextRef="#ctx0" brushRef="#br0" timeOffset="71131.44">4523 13122 27647 0,'0'0'608'0,"0"0"128"0,-4 12 32 0,4 4 0 0,2 0-624 0,0 3-144 15,-4-3 0-15,4 0 0 0,1 0 848 0,2 0 144 16,0-2 32-16,1-1 0 0,2-1-832 0,2 0-192 15,2-1 0-15,-1 1 0 0,1-1 864 0,-3 0 128 16,1-1 32-16,2-1 0 16,-1-3-1648-16,0-2-320 0,1 1-64 0,0-1-13520 0</inkml:trace>
  <inkml:trace contextRef="#ctx0" brushRef="#br0" timeOffset="71323.6">4791 13077 31327 0,'0'0'688'0,"0"0"144"0,-8-3 16 0,1 4 48 0,-1 5-720 0,-1 2-176 0,0 2 0 0,-2 4 0 16,-3 4 848-16,-1 3 144 0,-2 2 32 0,-2 0 0 15,1 0 0-15,-3-1 0 0,0 0 0 0,2-1 0 16,3-1 0-16,1-3 0 0,1-1 0 0,5 1 0 16,4 1-832-16,0-3-192 0,-1-1 0 0,4-2 0 15,4 0-768-15,2 0-208 16,1-1-48-16,0-3-16784 0</inkml:trace>
  <inkml:trace contextRef="#ctx0" brushRef="#br0" timeOffset="71504.77">4855 13438 31327 0,'-6'20'1392'0,"2"-8"272"0,-3 2-1328 0,0 1-336 16,-1 4 0-16,-1 0 0 0,-1-2 896 0,2 0 96 15,1-2 32-15,1-2 0 0,3 1 0 0,-1-6 0 16,4-8 0-16,-2 11 0 16,5-2-2464-16,-3-9-480 0,5 8-112 0,-5-8-16 0</inkml:trace>
  <inkml:trace contextRef="#ctx0" brushRef="#br0" timeOffset="71897.55">5354 12850 23951 0,'0'0'512'0,"0"0"128"0,2-5 0 0,-2 5 64 0,0 0-576 0,0 0-128 16,11 2 0-16,-3 5 0 0,1 3 1664 0,0 5 320 15,5 9 48-15,-1 3 16 0,-1 2-1648 0,3 5-400 16,-2 3 0-16,0 4 0 0,0 7 896 0,-1 0 112 15,-5 1 16-15,-4-2 0 0,-7 1 0 0,-3 3 0 16,-5-1 0-16,-2-1 0 0,-4-4-832 0,2-1-192 16,-2-3 0-16,3-4 0 0,-1-5 864 0,1-3 128 15,1-4 32-15,-1-3-13120 16,0-2-2608-16</inkml:trace>
  <inkml:trace contextRef="#ctx0" brushRef="#br0" timeOffset="72300.81">6534 13999 23951 0,'-5'7'512'0,"1"0"128"0,4-7 0 0,0 0 64 0,0 0-576 0,0 0-128 16,4 7 0-16,5-2 0 0,3-5 848 0,2-3 144 16,4-2 32-16,3 1 0 0,2-3 0 0,4-1 0 15,4-4 0-15,4 1 0 0,2 3-832 0,0-1-192 16,0-1 0-16,-3 1 0 0,-2 3 0 0,-3 0 0 16,-4 4 0-16,-5 2 0 0</inkml:trace>
  <inkml:trace contextRef="#ctx0" brushRef="#br0" timeOffset="72421.41">6709 14261 31327 0,'0'0'1392'0,"0"0"272"0,0 0-1328 0,0 0-336 0,12 2 0 0,2-1 0 15,1-1 0-15,6-2 0 0,3-3 0 0,6 0 0 16,5-2 896-16,0-2 96 0,0 2 32 0,-3-1-10928 16,0-1-2176-16</inkml:trace>
  <inkml:trace contextRef="#ctx0" brushRef="#br0" timeOffset="73021.42">7891 14261 23951 0,'-8'6'512'0,"0"1"128"0,2-1 0 0,1 0 64 0,1-1-576 0,3 2-128 0,1 2 0 0,2-2 0 16,-2-7 848-16,10 7 144 0,2-3 32 0,1-2 0 16,4-4 0-16,1 0 0 0,3-1 0 0,4-1 0 15,2-1 0-15,4-4 0 0,2-1 0 0,5-3 0 16,3 0-832-16,1-1-192 0,1-1 0 0,-6 1 0 15,-3 2 864-15,-4-2 128 0,-3 1 32 0,-5 0 0 16,-3 0-832-16,-5-1-192 0,-4-1 0 0,-3 1 0 16,-3 2 0-16,-3 1 0 0,-3 0 0 0,-2 0 0 15,-8 0 0-15,-4 2 0 0,-5 3 0 0,-5 3 0 0,-5 0 0 0,-5 7 0 16,-5 4 0-16,2 7 0 0,0 2 0 0,2 4 0 16,-2 3 0-16,6 4 0 0,4 2 0 0,3 3 0 15,4 2 0-15,6 0 0 0,0-3 0 0,6 0 0 16,5-2 0-16,5-3 0 0,2-1 0 0,7-2 0 15,3-7 0-15,6 0 0 0,4-3 864 0,7-3 128 16,4-3 32-16,8-2 0 0,6-1-832 0,5-3-192 16,3-2 0-16,-1-1 0 15,-3-3-1600-15,2-1-352 0,1-4-80 0,4-3-16 0</inkml:trace>
  <inkml:trace contextRef="#ctx0" brushRef="#br0" timeOffset="73907.48">9253 13657 20271 0,'0'0'448'0,"-6"6"80"0,1 1 32 0,1 1 16 0,2-3-576 0,-1 2 0 16,1-3 0-16,2-4 0 0,0 0 928 0,0 0 80 15,0 0 16-15,0 0 0 0,0 0 0 0,11-8 0 16,1-5 0-16,1-2 0 0,1-1 0 0,-1-1 0 0,5-2 0 0,-2-2 0 16,1-2 0-16,1-1 0 0,0 1 0 0,0-3 0 15,-2 1-832-15,1 1-192 0,-2 1 0 0,-2 1 0 16,0 0 0-16,-6 2 0 16,-2 2 0-16,-5 3 0 0,1 1 0 0,-1 3 0 0,0 11 0 0,0 0 0 15,-6-8 0-15,-1 8 0 0,-2 6 0 0,-2 5 0 16,-5 3 0-16,-2 3 0 0,-1 4 0 0,2 7 0 15,1 6 0-15,1 1 0 0,-1-2 0 0,3 1 0 16,3 0 0-16,1-2 0 0,4-4 0 0,0-6 0 16,5-6 0-16,0-3 0 0,4 0 0 0,0-6 0 15,-4-7 0-15,12 2 0 0,1-3 0 0,1-3 0 0,4-4 0 0,2-3 0 16,2-3 0-16,1-3 0 0,0 0 0 16,-1-1 0-16,-5 1 0 0,-1 0 0 0,0 2 0 0,-1 0 0 15,0 3 0-15,-1 6 0 0,-3 2 0 0,-1 1 0 16,-1-1 0-16,-9 4 0 0,8 9 0 0,-1 0 0 15,-4 2 0-15,-1 3 0 0,0 1 0 0,0 2 0 16,-5-1 0-16,0-1 0 0,-2 1 0 0,0-3 0 16,2 0 0-16,0-2 0 0,-2-3 0 0,5-8 0 15,0 0 0-15,0 0 0 0,7 4 0 0,2-3 0 16,2-5 0-16,2-1 0 0,3-3 864 0,1-1 128 16,0 0 32-16,1-3 0 0,1-2-832 0,-3 1-192 15,1 2 0-15,-1 2 0 0,-2-2 0 0,1 3 0 16,0 2 0-16,-1 2 0 0,-1 3 0 0,0 4 0 15,-2 3 0-15,0 3 0 0,-4 4 0 0,1 1 0 16,-5 1 0-16,1 1 0 0,-3 1 0 0,-2-1 0 0,-1 1 0 0,-2-2 0 16,2-2 0-16,-2-1 0 0,0-2 0 15,2-1 0-15,2-9 0 0,0 0 0 16,0 0 0-16,0 0-11424 0,0 0-2336 0</inkml:trace>
  <inkml:trace contextRef="#ctx0" brushRef="#br0" timeOffset="74300.46">10528 12967 20271 0,'0'0'448'0,"0"0"80"0,0 0 32 0,0 0 16 0,0 0-576 0,-7 3 0 16,-3 3 0-16,0 0 0 0,-1-1 1744 0,-4 2 240 15,-1 4 64-15,1 4 0 0,3 0-832 0,-2 4-144 16,-4 4-48-16,0 6 0 0,2 5-816 0,-1 2-208 15,2 0 0-15,2-2 0 0,2-1 864 0,2 1 128 16,2-2 32-16,3 2 0 0,3-3-832 0,1-2-192 0,-2-4 0 0,2 0 0 16,3 1 0-16,1-3 0 15,2-2 0-15,-1-3 0 0,1 0 0 0,1-4 0 0,1-3 0 0,1-4 0 32,0-3-2416-32,0-3-528 0,4-2-96 0,-2-4-32 0</inkml:trace>
  <inkml:trace contextRef="#ctx0" brushRef="#br0" timeOffset="74674.66">10661 13249 23951 0,'0'-10'512'0,"0"4"128"0,0 0 0 0,2 0 64 0,0-1-576 0,-2 7-128 15,4-4 0-15,-4 4 0 0,0 0 848 0,9 7 144 16,-1-2 32-16,1 5 0 0,-2 2 0 0,1 1 0 15,0 3 0-15,1 0 0 0,2 2 0 0,0 1 0 16,-1-2 0-16,-1 4 0 0,1 1-832 0,0 2-192 16,1 2 0-16,-1-2 0 0,-3-2 0 0,2 1 0 0,-1 2 0 0,0-5 0 15,-2-5 0-15,-3-1 0 0,-1-2 0 0,0-4 0 32,-2-8-768-32,0 0-208 0,0 0-48 0,0 0-8736 0,0 0-1760 15</inkml:trace>
  <inkml:trace contextRef="#ctx0" brushRef="#br0" timeOffset="74870.94">10937 13173 31327 0,'0'0'688'0,"0"0"144"16,0 0 16-16,0 0 48 0,0 0-720 0,-10 13-176 0,-1 3 0 0,-2 4 0 16,-2 3 848-16,2-1 144 0,-2-1 32 0,-3 4 0 15,-1 3 0-15,2-2 0 0,0-4 0 0,2 0 0 0,0 0 0 0,1-1 0 16,4 2 0-16,1-1 0 0,0-3-832 0,2 0-192 15,4-3 0-15,-3-1 0 16,3 0-768-16,1-4-208 0,2-11-48 0,0 0-16784 16</inkml:trace>
  <inkml:trace contextRef="#ctx0" brushRef="#br0" timeOffset="75182.32">11163 13485 31327 0,'0'0'1392'0,"0"0"272"0,0 0-1328 0,0 0-336 0,9 1 0 0,-9-1 0 16,0 0 0-16,0 0 0 16,0 0 0-16,-1 16 0 0,-3 6 896 0,-4-3 96 0,-3 0 32 0,-2-1 0 15,-2 0 0-15,3 0 0 0,-1 0 0 0,3-3 0 16,3-2-832-16,0-2-192 0,3-1 0 0,1-1 0 15,3-3 0-15,0-6 0 0,0 0 0 0,8 9 0 16,1 0 864-16,2-5 128 0,-1 1 32 0,3-3 0 16,1-2-832-16,2-1-192 0,0-1 0 0,3 0 0 15,1-3 0-15,-2 1 0 0,1-1 0 0,1 2 0 16,-1 0 864-16,-4-1 128 0,-4 1 32 0,-2 0 0 16,-3-2-1648-16,-6 5-320 0,0 0-64 0,0 0-18448 15</inkml:trace>
  <inkml:trace contextRef="#ctx0" brushRef="#br0" timeOffset="75770.59">11593 12738 20271 0,'-4'-9'896'0,"4"9"192"16,0-5-880-16,-1 0-208 0,0 0 0 0,1 5 0 15,1-7 1680-15,0 2 304 0,-1 5 48 0,3-5 16 16,2 1-832-16,1 0-144 0,0 3-48 0,3 1 0 0,-2 0-816 0,4 2-208 15,3 1 0-15,1 5 0 0,3-1 864 0,2 6 128 16,4 1 32-16,2 5 0 0,9 0-832 0,-2 4-192 16,1 3 0-16,-1 0 0 0,-1 5 864 0,-3 3 128 15,-3 3 32-15,-6 7 0 0,-1 5-832 0,-6 3-192 16,-3 0 0-16,-4 3 0 0,-2 0 0 0,-4 1 0 16,-3 2 0-16,-2-1 0 0,-4-1 864 0,-3-2 128 15,0-2 32-15,-12 12 0 0,1-11-832 0,-4-8-192 16,0-6 0-16,-1-3 0 0,1 0 864 0,-1-6 128 15,3-5 32-15,2-3 0 0,0-1-832 0,2-1-192 16,2 0 0-16,0-2 0 0,4-5 0 0,3-2 0 16,-1-1 0-16,3-4 0 0,2 0 0 0,8-6 0 15,0 0 0-15,-9-1-20432 0</inkml:trace>
  <inkml:trace contextRef="#ctx0" brushRef="#br0" timeOffset="76822.3">13753 13762 12895 0,'0'0'576'0,"-8"6"112"0,3-2-560 0,-2 2-128 0,-1-2 0 0,-1 2 0 16,1 0 1664-16,-4 2 320 0,1 0 48 0,-2-1 16 15,2-1-832-15,-3 0-144 0,0 1-48 0,3-2 0 16,2 0 0-16,0-2 0 0,9-3 0 0,0 0 0 15,0 0 832-15,0 0 144 0,0 0 48 0,18 3 0 0,6-1-832 0,2-2-144 16,5-3-48-16,4-1 0 0,1-5 0 16,2 1 0-16,2 1 0 0,5-2 0 0,2-2-816 0,4 1-208 15,3 0 0-15,0 1 0 0,2 1 0 0,-4-1 0 16,-4 0 0-16,-3 1 0 0,-3 1 0 0,-4 0 0 16,0 0 0-16,-16 4 0 15,-4 0-1600-15,0 1-352 0,-5 0-80 0,2 1-14752 16</inkml:trace>
  <inkml:trace contextRef="#ctx0" brushRef="#br0" timeOffset="77060.8">13610 14170 31327 0,'0'0'688'0,"0"0"144"0,0 0 16 0,0 0 48 0,9 7-720 0,9-10-176 15,6-2 0-15,3 2 0 0,3 0 848 0,3-2 144 0,3-2 32 0,2-3 0 16,2-4 0-16,3 0 0 0,-1-2 0 0,9-1 0 16,10-2-832-16,-2 3-192 0,0-2 0 0,-4 2 0 15,-3-1 0-15,-1 2 0 0,0 0 0 0,-17 6 0 16,1 2 864-16,3-1 128 0,-1 1 32 0,-1-3 0 16,-2 2-2464-16,-4 2-480 0,-3-1-112 15,-3 1-9296-15,-3 0-1856 0</inkml:trace>
  <inkml:trace contextRef="#ctx0" brushRef="#br0" timeOffset="77391.2">14188 13477 35007 0,'0'0'768'0,"7"-8"176"0,3-1 16 0,3-1 16 0,5-2-784 0,4 2-192 16,3 2 0-16,5 4 0 0,3-1 0 0,4 2 0 16,5 0 0-16,-6 3 0 0,10 5 864 0,5 1 128 15,-3 0 32-15,1 6 0 0,-2 7 0 0,1 0 0 16,0 1 0-16,-5 4 0 0,-5 3-832 0,-2 5-192 16,-4 3 0-16,-4 2 0 0,-11-1 864 0,-2 4 128 0,-10 4 32 15,-5-1 0-15,-9-1-832 0,-2 1-192 16,-4-1 0-16,-8 1 0 0,-7-1 0 0,-3-1 0 0,-1-3 0 0,-2-2 0 15,-5-3 0-15,-23 10 0 0,2-4 0 0,6-6 0 16,4-1 0-16,3-5 0 0,4-5 0 0,6-2 0 31,6-4-3232-31,6-3-688 0,0-2-144 0,13-14-32 0</inkml:trace>
  <inkml:trace contextRef="#ctx0" brushRef="#br0" timeOffset="78072.27">16899 13537 27647 0,'-9'-9'608'0,"3"2"128"0,2-1 32 16,-3-1 0-16,3 1-624 0,4 8-144 0,0 0 0 0,0 0 0 0,-4-8 848 0,4 8 144 16,0 0 32-16,0 0 0 0,0 0 0 0,8 8 0 15,6 6 0-15,2 8 0 0,6 5-832 0,1 2-192 16,4 4 0-16,1 3 0 0,2-2 864 0,2 2 128 15,3 3 32-15,2 2 0 0,3 2-832 0,3-1-192 16,3-1 0-16,0-1 0 0,-3 1 864 0,-4-2 128 16,-7-6 32-16,-3-3 0 0,-1 0-832 0,-6-2-192 15,-1-4 0-15,-3-3 0 0,-3-4 0 0,-4 0 0 16,0-1 0-16,-1-1 0 0,-7-3 0 0,0-3 0 16,-3-9 0-16,-2 8 0 15,-1-1-3232-15,-6-5-688 0,-4-6-144 0,-6-3-32 0</inkml:trace>
  <inkml:trace contextRef="#ctx0" brushRef="#br0" timeOffset="78403.16">17594 13408 31327 0,'1'-8'688'0,"0"1"144"16,0-1 16-16,0 2 48 0,-1 6-720 0,0 0-176 0,-4-5 0 0,1 4 0 16,3 1 1664-16,-9 6 320 0,1 4 48 0,-4 4 16 0,-2 1-832 0,-3 8-144 15,0 8-48-15,-5 5 0 0,-1 3-816 0,-4 2-208 16,-3 3 0-16,-5 3 0 0,-3 1 864 0,0 4 128 16,2-2 32-16,-2 1 0 0,0 2-832 0,5-5-192 15,0-1 0-15,6-5 0 0,0 0 0 0,4-8 0 16,3-4 0-16,2-2 0 0,-1-2 0 0,2-4 0 15,2-5 0-15,3 0 0 0,2-1 864 0,5-2 128 16,1-6 32-16,4-8 0 16,0 0-2464-16,0 0-480 0,0 0-112 0,0 0-16 15,9-6-816-15,3-4-160 0,9-9-48 0,-1-3 0 0</inkml:trace>
  <inkml:trace contextRef="#ctx0" brushRef="#br0" timeOffset="78654.75">17966 14217 38703 0,'0'0'848'0,"-4"13"176"0,4 0 48 0,0 2 16 0,0 3-880 0,-1 6-208 0,-2 4 0 0,0 0 0 16,-1 2 864-16,1 0 128 0,0-1 32 0,-3 1 0 15,1 0-832-15,0-3-192 0,-1-1 0 0,1-1 0 16,2-2 864-16,-2-2 128 0,0 1 32 0,2-2 0 16,1-3-832-16,-3 1-192 0,4-1 0 0,0-1 0 15,0-6-2416-15,1 0-528 0,1-2-96 0,-1-8-32 0</inkml:trace>
  <inkml:trace contextRef="#ctx0" brushRef="#br0" timeOffset="79239.42">18974 13725 27647 0,'-11'1'608'0,"2"0"128"0,0 0 32 0,3 0 0 0,3 1-624 0,3-2-144 15,0 0 0-15,0 0 0 0,0 0 848 0,16 0 144 16,3-3 32-16,4 0 0 0,5-2 0 0,4 1 0 16,7-4 0-16,2 2 0 0,3-2-832 0,0 0-192 15,-1 1 0-15,-1-1 0 0,-6 0 0 0,1 2 0 16,0-2 0-16,-5 4 0 0,-4 0 0 0,-3 2 0 15,1 0 0-15,-5 2 0 16,-6 3-3232-16,-4 0-688 0,-11-3-144 0,4 14-32 0</inkml:trace>
  <inkml:trace contextRef="#ctx0" brushRef="#br0" timeOffset="79422.46">19022 13977 35007 0,'0'0'1552'0,"7"-7"320"0,2 2-1488 0,7 0-384 0,5 3 0 0,2 0 0 15,4-5 896-15,5 3 96 0,2 2 32 0,1-3 0 16,2-4-832-16,0 3-192 0,3 1 0 0,4 1 0 16,4-1 0-16,0-1 0 0,-1-2 0 0,-15 3 0 15,2 2 0-15,-2-2 0 0,-3 0 0 0,-1 0 0 16,-4 2-1600-16,-2 1-352 0,-1 0-80 0,-2 0-13120 16</inkml:trace>
  <inkml:trace contextRef="#ctx0" brushRef="#br0" timeOffset="80021.89">20743 13275 31327 0,'-7'-11'1392'0,"3"7"272"0,4 4-1328 0,0 0-336 15,0 0 0-15,0 0 0 0,0 0 0 0,6 8 0 16,3 4 0-16,2 6 0 0,5 4 896 0,4 6 96 16,2 3 32-16,2 7 0 0,-1 4-832 0,4 2-192 15,1 1 0-15,3-2 0 0,-1 5 0 0,-3-4 0 16,-1 0 0-16,-2-2 0 0,-7-4 0 0,0 0 0 15,-2-1 0-15,-2-4 0 0,-4-3 0 0,-1-6 0 16,-3-3 0-16,1-1 0 0,-2-4 0 0,0-1 0 16,-2-6 0-16,-2-1 0 15,0-8-3232-15,0 0-688 0,0 0-144 0,-8-11-32 0</inkml:trace>
  <inkml:trace contextRef="#ctx0" brushRef="#br0" timeOffset="80271.86">21326 13148 31327 0,'0'0'1392'0,"0"0"272"15,7-7-1328-15,-7 7-336 0,0 0 0 0,0 0 0 16,-6 6 896-16,-1 4 96 0,-9 6 32 0,1 8 0 16,-5 8 0-16,-2 2 0 0,-3 1 0 0,0 6 0 0,-1 4 0 0,-1 4 0 15,-4 5 0-15,-3 2 0 0,-2 2 0 0,-2 0 0 16,0-1 0-16,4-2 0 0,5-3-832 0,4-2-192 15,3-5 0-15,1-2 0 0,1-2 0 0,5-6 0 16,1-4 0-16,6-3 0 0,-1-3 0 0,2-3 0 16,3-2 0-16,3-3 0 15,2-7-2416-15,3-2-528 0,-4-8-96 0,5 2-14368 16</inkml:trace>
  <inkml:trace contextRef="#ctx0" brushRef="#br0" timeOffset="80627.91">21643 13923 35007 0,'0'0'1552'0,"7"1"320"0,3 1-1488 0,1 1-384 15,0 1 0-15,0 1 0 0,-1 1 896 0,-2 3 96 0,1 3 32 0,-4 2 0 16,-4-1-832-16,-2 3-192 0,-2 1 0 0,-2 0 0 15,-5 1 864-15,-3 1 128 0,-2 2 32 0,0-2 0 16,-3-1-832-16,2 1-192 0,-1 2 0 0,-1-2 0 16,0-1 864-16,2-1 128 0,-1-1 32 0,3 1 0 15,4-2-832-15,1 0-192 0,4-3 0 0,5-1 0 16,2-1 864-16,6-1 128 0,3 0 32 0,4 0 0 16,4-2-832-16,4-2-192 0,3 2 0 0,4-3 0 15,4-2 0-15,2 3 0 0,7-3 0 0,-1 0 0 0,3-1 0 0,-2 0 0 16,-2 0 0-16,-4 1 0 0,-4-1 0 0,-2-1 0 15,-3-3 0-15,-1 1 0 16,-5 0-768-16,-5-1-208 0,-3-2-48 0,-7 1 0 0</inkml:trace>
  <inkml:trace contextRef="#ctx0" brushRef="#br0" timeOffset="87696.31">23611 13394 12895 0,'0'0'576'16,"0"0"112"-16,0 0-560 0,0 0-128 0,0 0 0 0,0 0 0 0,0 0 848 0,0 0 144 15,0-7 32-15,0 7 0 0,0 0 816 0,0 0 160 16,6-4 48-16,-6 4 0 0,0 0-832 0,0 0-144 16,0 0-48-16,0 0 0 0,0 0-816 0,3 11-208 15,-2 0 0-15,-1 4 0 0,-2 1 864 0,1 3 128 16,1 3 32-16,-3 5 0 0,-2 1-832 0,1 4-192 15,0 5 0-15,1-1 0 0,-1 2 0 0,-1-1 0 16,-1-2 0-16,0-1 0 0,2-1 864 0,-1 0 128 16,0 1 32-16,3-4 0 0,-2-5-832 0,1-2-192 15,-1 0 0-15,0 0 0 0,3-3 0 0,-2-4 0 16,0-2 0-16,1-3 0 0,2-3 0 0,0-8 0 16,0 0 0-16,0 0 0 15,0 0-768-15,5-9-208 0,0-2-48 0,-1-6-13504 0</inkml:trace>
  <inkml:trace contextRef="#ctx0" brushRef="#br0" timeOffset="88785.78">23635 13355 16575 0,'0'0'368'0,"0"0"80"0,0 0 0 0,0 0 16 0,0 0-464 0,0 0 0 16,-5 4 0-16,5-4 0 0,0 0 912 0,0 0 96 15,0 0 16-15,-5 4 0 0,-2 1-832 0,7-5-192 16,0 0 0-16,0 0 0 0,0 0 864 0,0 0 128 15,-1 6 32-15,1-6 0 0,0 0-832 0,0 0-192 16,0 0 0-16,0 0 0 0,8 0 864 0,-8 0 128 16,9 2 32-16,0-2 0 0,0 0 0 0,0-2 0 15,-1 1 0-15,0-2 0 0,2 3-832 0,0-3-192 16,0-1 0-16,2 2 0 0,2 0 0 0,2-1 0 0,-1 1 0 16,0 0 0-16,3-2 864 0,1-1 128 0,-1 3 32 0,1-1 0 15,0-2-832-15,1 0-192 0,2-1 0 0,2 2 0 16,1 1 0-16,0-2 0 0,3 0 0 0,2-1 0 15,1 0 864-15,1 1 128 0,-2 1 32 0,-1 3 0 16,-2-4-832-16,-4 2-192 0,-1-1 0 0,-3 1 0 16,-4 2 0-16,0 1 0 0,-4-4 0 0,2 3 0 15,-2 1 0-15,1 1 0 0,-3-1 0 0,1 0 0 16,1-1 0-16,-3 1 0 0,3 1 0 0,2 0 0 16,-6-1 0-16,5 0 0 0,3 0 0 0,-2 1 0 15,-5-1 0-15,3 0 0 0,3-2 0 0,-1 1 0 16,-13 1 0-16,8 0 0 0,-8 0 0 0,10 0 0 15,-2 1 0-15,-8-1 0 0,0 0 0 0,9 2 0 16,1-2 0-16,-10 0 0 0,0 0 0 0,0 0 0 16,0 0 0-16,0 0 0 0,0 0 0 0,0 0 0 0,7 6 0 0,-3-1 0 15,-4-5 0-15,0 9 0 0,0-9 0 0,-2 11 0 16,1 0 0-16,-1 0 0 0,-1 1 0 0,1 3 0 16,1 1 0-16,-3 0 0 0,0 2 0 0,2 4 0 15,0 4 0-15,0 1 0 0,-1-2 0 0,0 2 0 16,2 2 0-16,-2 2 0 0,-1 1 0 0,2 0 0 15,7 0 0-15,-2-2 0 0,-4-3 0 0,-1 0 0 16,-1-3 0-16,1 1 0 0,4-2 0 0,-4 1 0 16,-2 1 0-16,3-2 0 0,5-4 0 0,-1 1 0 15,0 0 0-15,-1-1 0 0,-1-1 864 0,-1 0 128 16,-1-2 32-16,-1 0 0 0,-1-4-832 0,3 0-192 16,2-2 0-16,0 1 0 0,-3-4 0 0,1-7 0 0,-1 9 0 0,1-9 0 15,0 0 0-15,-1 8 0 16,1-8 0-16,0 0 0 0,0 0 0 0,0 0 0 0,-3 8 0 0,3-3 0 15,0-5 0-15,0 0 0 0,0 0 0 0,0 0 0 16,0 0 0-16,0 0 0 0,0 0 0 0,0 0 0 16,-6 6 0-16,6-6 0 0,0 0 0 0,-7 3 0 15,1-1 0-15,6-2 0 0,0 0 0 0,0 0 0 16,-10 0 0-16,2 1 0 0,8-1 0 0,0 0 0 16,-9 0 0-16,2 0 0 0,7 0 0 0,0 0 0 15,-8 0 864-15,-2 1 128 0,0-1 32 0,1 2 0 16,-1 0-832-16,2-1-192 0,-5 0 0 0,1 1 0 15,-2 0 0-15,0 0 0 0,-1-2 0 0,-2 3 0 16,-3 0 0-16,0 1 0 0,-4-2 0 0,-2 1 0 16,-4-1 0-16,-2 2 0 0,-1 0 0 0,2-2 0 0,4 0 0 0,0 1 0 15,1 3 0-15,0-3 0 0,0-2 0 0,3-1 0 16,1-1 0-16,1 1 0 0,0 1 0 0,0 0 0 16,1-1 0-16,0 0 0 0,-1 2 0 0,0 1 0 15,0-2 0-15,0-1 0 0,0-1 0 0,1 1 0 16,1 1 0-16,2-1 0 0,1-1 0 0,1 0 0 15,0-2 0-15,4 1 0 0,4 0 0 0,-3 1 0 16,1-1 0-16,2 2 0 0,7 0 0 0,0 0 0 16,-9-6 0-16,3 3 0 15,6 3-768-15,0 0-208 0,0 0-48 0,0 0 0 16,0 0-2448-16,0 0-496 0,0 0-112 0,19-7-16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50:14.7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1241 11273 16575 0,'6'-8'736'0,"-6"8"160"0,-2-5-720 0,3-1-176 16,2 2 0-16,-3 4 0 0,0 0 848 0,0 0 144 15,0 0 32-15,0 0 0 0,0 0 0 0,0 0 0 16,0 0 0-16,0 0 0 0,-4 6 0 0,0 2 0 16,0 0 0-16,-2 7 0 0,3 4 0 0,-2 8 0 15,-2 4 0-15,0 3 0 0,1 5-832 0,-2 5-192 16,-3 3 0-16,-1 6 0 0,1 4 0 0,-2 4 0 15,2-1 0-15,2 0 0 0,-4-3 0 0,2-2 0 16,0-5 0-16,2 3 0 0,-1-1 864 0,2-3 128 16,-2-5 32-16,2-2 0 0,1-3-832 0,-1-2-192 15,0-3 0-15,0-2 0 0,1-2 864 0,0-2 128 16,-1-1 32-16,3-3 0 0,0-2-832 0,1-3-192 0,-2-5 0 16,3-1 0-16,2-3 0 0,0-2 0 0,1-8 0 0,0 0 0 31,0 0-928-31,0 0-224 0,0 0-64 0,5-10-9520 0,-2-4-1904 0</inkml:trace>
  <inkml:trace contextRef="#ctx0" brushRef="#br0" timeOffset="2713.68">1268 11094 26431 0,'0'0'1168'0,"-8"-4"240"0,8 4-1120 0,0 0-288 15,0 0 0-15,0 0 0 0,0 0 0 0,0 0 0 16,0 0-176-16,8 7 176 0,-8-7 0 0,7 4 0 15,5-4 0-15,4 3 0 0,3-2 368 0,4 0 176 16,0-6 32-16,3 5 16 0,4 0-32 0,1 0-16 16,-1-3 0-16,5 2 0 0,2 0-240 0,0 1-48 15,3-1-16-15,3 0 0 0,3-3-240 0,1 3 144 16,1 0-144-16,-1 1 128 0,-1-2-128 0,1 0 192 0,0 0-192 0,1 0 192 16,4 2-64-16,1 2-128 0,3-2 192 0,1 0-64 15,0-2 112-15,1 1 16 0,3-1 0 0,2-1 0 16,-1 0 80-16,5-1 32 0,4 2 0 0,-2 0 0 15,-3 1-144-15,1-1-32 0,6-1 0 0,0 2 0 16,3 0-48-16,0-1-16 0,-1-1 0 0,-1 0 0 16,1 0-128-16,3 0 0 0,2-2 0 0,1 2 128 15,-1-2-128-15,0-2 0 0,0 0 0 0,2 0 0 16,3 1 128-16,-1-4-128 0,-4 2 0 0,4 0 128 16,4 3-128-16,-1 1 0 0,-5-1 0 0,4 1 0 15,-1-1 0-15,2 1 0 0,0 4 0 0,-3 0 0 16,-3-1 128-16,0-1-128 0,4 1 128 0,3 1-128 15,3 1 128-15,-1-1-128 0,-1-2 128 0,5 1-128 0,5 1 176 16,-1 0-48-16,-5-2-128 0,2-3 192 0,2 0-192 16,-2 1 0-16,0 2 128 0,2 0-128 0,-2-3 0 0,3-1 128 15,3 3-128-15,-4-1 0 0,-1 3 0 0,1-2 0 16,1-2 0-16,-3 2 0 0,-1 2 0 0,-1-2 128 16,2-3-128-16,2 3 0 0,3 3 0 0,-1 0 0 15,-2-2 0-15,3 0 0 0,4 0 128 0,-1-2-128 16,-1-1 0-16,2 0 0 0,1 3 128 0,-2-1-128 15,0-4 0-15,0 3 0 0,6 1 144 0,-1 1-144 16,-2-2 128-16,2 1-128 0,-1-5 128 0,-2 4-128 16,-1 0 0-16,-1 2 128 0,3-3-128 0,-1 1 0 15,0 1 0-15,-2 1 0 0,-1 1 0 0,1-1 0 16,-1-1 128-16,3 2-128 0,-1 1 0 0,4 0 0 16,-2-2 0-16,-5 1 0 0,0 1 0 0,0 1 128 0,4-1-128 0,-2 0 0 15,-5 0 0-15,6 0 0 0,2 0 128 0,-3 3-128 16,-2-3 0-16,1 1 0 0,3-1 0 0,-1 3 0 15,1 0 0-15,-3 1 0 0,1 0 0 0,4-3 0 16,0-2 0-16,-1 1 0 0,0 2 128 0,0-1-128 16,-4-2 0-16,-3 2 0 0,-1 2 0 0,-1 1 128 15,2-2-128-15,0-1 0 0,-6-1 0 0,2 2 0 16,-1 0 0-16,2 2 0 0,-3-1 128 0,2 0-128 16,0 0 0-16,1 0 0 0,-1 1 0 0,-1-2 0 15,-6-2 128-15,2 1-128 0,1 0 0 0,-1 1 128 16,-2-2-128-16,0-2 0 0,-3-1 0 0,1 2 0 15,0 1 0-15,-4 0 128 0,-3-2-128 0,-1 1 0 0,-2 0 144 0,1 1-144 16,0 2 160-16,-2-1-160 16,-3-4 192-16,1 0-48 0,-1 1-16 0,4 0 0 0,2 1-128 0,-1 1 0 15,-4 0 144-15,2 0-144 0,-1 0 0 0,3-1 0 16,4-1 0-16,-4 2 128 0,1 1-128 0,-1 1 0 16,0 0 0-16,3-2 0 0,1-3 0 0,-3 2 0 15,-1 2 0-15,-1 0 128 0,0 0-128 0,2-1 0 16,1-3 0-16,0 2 0 0,-2 1 0 0,3-1 0 15,-1-2 0-15,2 2 128 0,-2 1-128 0,-2 0 0 16,-4 0 0-16,3 0 0 0,4 0 0 0,-2 0 0 16,-3-1 0-16,0 1 0 0,-1 0 128 0,2 0-128 15,-1-1 128-15,5 1-128 0,-1 0 0 0,-2 0 0 16,-3 1 0-16,1 0 128 0,4 0-128 0,0-1 0 16,-1 0 0-16,-3 1 0 0,-5-3 0 0,3 2 0 15,3 2 0-15,-3-2 128 0,0-2-128 0,0 0 0 16,-1-1 0-16,0-2 0 0,0 3 0 0,2 0 0 0,1-1 0 0,-2-2 0 15,-1 2 0-15,1 2 0 0,2 0 0 0,-2-1 0 16,2-4 144-16,-3 5-144 0,-1 0 192 0,1-1-192 16,1-3 0-16,1-1 0 0,-4 1 0 0,2 0 0 15,-2-1 0-15,-2 1 0 0,-1-1 0 0,4 1 0 16,-2-1 0-16,0 1 0 0,-4-1 0 0,-3 0 0 16,-3-1 0-16,-3 0 0 0,3 2 0 0,-1 1 0 15,2-2 0-15,-2 1 0 0,-2-2 0 0,-5 3 0 16,-2 0 0-16,-1 1 0 0,-2 0 0 0,2-2 0 15,-2 1 0-15,0 1 0 0,-2-2 0 0,1 2 0 16,1-2 0-16,-3 2 0 0,-3-1 0 0,-2 0 0 16,2 1 128-16,-4-1-128 0,1-3 0 0,-1 4 0 0,0 1 0 0,-2-2 0 15,-4-1 0-15,2 0 0 0,-1 2 0 0,-2 2 0 16,-1 2 0-16,-3-2 0 0,-3-2 0 0,-1-1 0 16,0 2 0-16,-3 0 0 0,-2-1 0 0,-2 1 128 15,1-3-128-15,-1 3 0 0,-3 1 144 0,1 1-144 16,0-2 0-16,-1 2 144 0,2 0-144 0,-2 2 0 15,-1 0 0-15,2 0 0 0,-1 2 0 0,0-1 0 16,-1 2 0-16,-1 2 0 0,-1-3 0 0,0 3 0 16,-8-7 0-16,8 11 0 0,1 1 0 0,-2 0 0 15,-2-1 0-15,2 5 0 0,-4 0 0 0,2 5 0 16,-1 3 0-16,-1 3 0 0,-2 1 128 0,2 3-128 16,0 2 0-16,-1 3 128 0,-2 3-128 0,2 0 128 15,2 2-128-15,-4 2 128 0,-4 2-128 0,3 2 0 0,0 3 0 0,0 2 0 16,0-1 0-16,0 3 0 0,-1 2 0 0,2-2 0 15,1-3 0-15,-2 2 0 0,-4 0 0 0,3-2 0 16,5-3 0-16,-2 3 0 0,-2 1 0 0,1-1 0 16,1-3 0-16,-1-2 0 0,0-2 0 0,0 2 0 15,0 0 0-15,1-1 0 0,-1 4 0 0,0-3 0 16,-1 0 0-16,0 0 0 0,0-2 0 0,-1-1 0 16,0-1 0-16,-2 1 0 0,1-3 128 0,1 3-128 15,1 4 0-15,-2-4 0 0,3-3 0 0,0 0 128 16,2 0-128-16,-2-3 0 0,0-2 0 0,2-3 0 15,1-3 0-15,1 0 0 0,-2 0 128 0,3-3-128 16,-1-4 0-16,-1 2 0 0,-3-5 0 0,2 2 0 16,4-2 0-16,-4-3 0 0,-2-2 0 0,0-1 0 0,0 1 0 15,-1-4 0-15,-4-3 0 0,1-1 0 0,-2 1 128 0,-4-1-128 16,1 5 128-16,-2-4-128 0,-4-1 224 0,-1-1-32 16,-1-1-16-16,-4 2 0 0,-1-1-48 0,-1 0-128 15,-3-5 192-15,-2 1-64 0,0 1-128 0,-5-1 0 16,-2-1 0-16,-6 0 0 0,-1-1 0 0,-5 1 0 15,-7 2 0-15,0 1 0 0,1-5 0 0,-3 0 0 16,-4 0-128-16,-8 1 128 0,-4 0 0 0,-2-2 0 16,-3-1 0-16,-2 0 0 0,-2 2 0 0,-5-1 0 15,-7 0-144-15,0 0 144 0,-1-2 0 0,-6 1 0 16,-6-4 0-16,-1 3 0 0,0 0 0 0,-5-2-128 16,-9-3 128-16,2 2 0 0,1 3 0 0,-3-1 0 15,-5 1 0-15,-3 0 0 0,-1 1 0 0,-3 2-128 16,-2 2 128-16,-2-1 0 0,-5-3 0 0,1 2 0 0,1 0 0 15,-2 2 0-15,-6 0 0 0,-3 0 0 0,0-1 0 0,-2 0 0 16,3 2 0-16,-5-1 0 0,-5-1 0 0,-3-2 0 16,2 1 0-16,-4 1 128 0,-2 2-128 0,0-1 144 15,0-1-144-15,-8 1 0 0,-2 1 144 0,-1-1-144 16,-3-1 128-16,4 1-128 0,2 1 160 0,-1 1-160 16,-5 1 0-16,2-2 0 0,0-1 0 0,-3 1 0 15,-2 4 0-15,-1-2 0 0,1-3 0 0,2 0 0 16,4 0 0-16,-3 2 0 0,1 1 0 0,-4 3 0 15,4-2 0-15,-2-3 0 0,2 0 128 0,-1-1-128 16,2 0 0-16,1-2 0 0,-1-2 0 0,2 0 0 16,4 2 192-16,-5 1-64 0,1 0-128 0,-5 1 192 15,1 0-192-15,4 1 0 0,5 1 0 0,0-1 0 16,2-1 0-16,1 0 0 0,0 2 144 0,0 0-144 0,1 0 0 0,5 0 128 16,3 0-128-16,5 0 0 0,3 1 0 0,2-2 0 15,-3 2 0-15,0-3 0 0,3-3 128 0,5 3-128 16,0 3 0-16,0-2 128 0,-3 0-128 0,3-2 0 15,1-3 0-15,-1 4 0 0,1 4-128 0,2-4 128 16,0-4 0-16,2 3 0 0,4 4 0 0,-1 1 0 16,0 0 0-16,1-1 0 0,4-2 0 0,3 0 0 15,-2 1 0-15,3-1 0 0,-1-1 0 0,8 3 0 16,5 1 0-16,-1 0 0 0,-2 0 128 0,3-1-128 16,0 0 0-16,1-1 128 0,0 2-128 0,5-1 0 15,3-2 0-15,2 1 0 0,4 1 0 0,-2 0 0 16,-2-1 0-16,5-1 0 0,1-1 0 0,-1 0 0 0,-1 0 0 15,4 0 0-15,3 0 0 0,1-1 0 0,-1-2 0 0,4 1 0 16,2 4 0-16,2-2 0 0,6-1 0 0,1 0 128 16,-3-1-128-16,3 2 128 0,3 0-128 0,6 0 128 15,0-3-128-15,1-2 0 0,-1-2 0 0,2 0 128 16,0 4-128-16,3-1 0 0,5-2 0 0,4 0 0 16,-1-1 0-16,-1 2 0 0,-2-2 0 0,4-1 0 15,3 3 0-15,1-2 0 0,1 1 0 0,4 0 0 16,-1-2-144-16,-1 1 144 0,-4 0 0 0,5 0 0 15,1 1 0-15,1 0 0 0,-2 1 0 0,3 2 0 16,1 0 0-16,2 1-128 0,1 0 128 0,-3 0 0 16,-2 1 0-16,0 1 0 0,4 0 0 0,-2 1 0 15,-2 1 0-15,4-1 0 0,1-1 0 0,4 3 0 16,-2 2 0-16,3-2 0 0,0-3 0 0,-2 0 0 0,3 1 0 0,-2 0 0 16,-2 1 0-16,6 0 0 0,3 2 0 0,0-1 0 15,-1 1 0-15,4 0 0 0,-2 1 0 0,3 0 0 16,0-2 0-16,2-1 0 0,1-1 0 0,1 3 0 15,-2-3 0-15,2 0 0 0,0-1 0 0,0 0 0 16,1 0 0-16,1 0 0 0,0-1 0 0,0 2 0 16,3 1 0-16,2 0 0 0,2 1 0 0,3-2 0 15,0 0 0-15,1 0 0 0,-1-1 0 0,1 0 0 16,1-1 0-16,8 1 0 0,0 0 0 0,0 0 0 16,-8-2 0-16,8 2 0 0,0 0 0 0,0 0 0 15,0 0 0-15,0 0 0 0,0 0 0 0,0 0 0 16,0 0 0-16,0 0 0 0,-1-7 0 0,1 7 0 15,0 0 0-15,4-8 0 0,-4 8 0 0,0 0 0 0,4-10 0 0,-2 2 0 16,0-2 0-16,-2 10 0 0,0 0 0 0,0 0 0 16,0 0 0-16,0 0 0 0,0 0 0 0,0 0 0 15,2-10 0-15,-2 1-128 0,-2 3 128 0,0 1-160 32,2 5-2784-32,-7-11-576 0</inkml:trace>
  <inkml:trace contextRef="#ctx0" brushRef="#br0" timeOffset="6576.6">5958 6191 12895 0,'0'0'1152'0,"-10"-3"-928"16,-1 0-224-16,0-2 0 0,1 0 1056 0,0 2 160 16,0 1 48-16,3 1 0 0,7 1-48 0,-9-2 0 15,-4-1 0-15,3 3 0 0,10 0-448 0,-8 3-112 16,8-3-16-16,-8 2 0 0,8-2-48 0,0 0-16 0,0 0 0 0,-7 3 0 16,7-3 0-16,0 0-16 0,0 0 0 0,0 0 0 15,0 0-112-15,0 0 0 0,0 0-16 0,0 0 0 16,10 0 32-16,2 0 16 0,2 0 0 0,3-1 0 15,0-2 32-15,4-1 0 0,-1 3 0 0,2-1 0 16,1-1-128-16,1-2-32 0,0-1 0 0,4 1 0 16,-2 3-32-16,4-1 0 0,2-3 0 0,3 2 0 15,4 1-96-15,-1-1-32 0,-1 0 0 0,3 1 0 16,0 1-48-16,0-2-16 0,1-1 0 0,0 3 0 16,-1 3-128-16,2-4 0 0,3-2 144 0,0 3-144 15,1 2 128-15,1 0-128 0,1-2 128 0,0 3-128 16,-3 3 128-16,-1-2-128 0,0-2 128 0,2 0-128 15,2-1 128-15,1-1-128 0,-2 0 128 0,4 2-128 16,-1 2 128-16,-1-2-128 0,-4-2 160 0,1 2-160 0,0 1 176 0,1-1-176 16,2-1 192-16,2 1-192 0,3 0 176 0,-1 1-176 15,-1-1 160-15,-4 0-160 0,1 0 192 0,0-2-64 16,2-2-128-16,0 2 192 0,0 0-32 0,4 1-16 16,-2 0 0-16,-1 2 0 0,-2 1-16 0,-1-2-128 15,0-3 192-15,2 1-64 0,1 2-128 0,-1 0 160 16,1-2-160-16,-2 2 160 0,0 3-160 0,-1-1 0 15,-1-2 144-15,1 0-144 0,1 0 0 0,1-1 0 16,0-1 0-16,2 3 128 0,-2 3-128 0,0-1 0 16,-3 1 0-16,1-1 128 0,-1-1-128 0,3 0 0 15,-3-2 0-15,3 0 0 0,-3 1 0 0,0 1 0 16,-2-2 0-16,-1 0 0 0,-1 2 0 0,0 0 0 16,0-2 0-16,1 0 128 0,-1 0-128 0,2 0 0 0,-3-2 0 0,1 2 128 15,1 3 0-15,-2 0 16 0,-4 0 0 0,0 0 0 16,0-1-144-16,0 1 0 0,0 1-160 0,0-2 160 15,1-1 0-15,1 1 0 0,0 0 0 0,0 1 0 16,-1 2 0-16,-2-2 0 0,-1-3 0 0,-2 1 0 16,-1 2 0-16,2-2 0 0,-3 0 0 0,2-1 0 15,1 0 0-15,-2 0 0 0,1 0 0 0,-4 2 0 16,1 0 0-16,-2-2 0 0,0-2 0 0,0 2 0 16,-4 3 144-16,1 0-144 0,-1-3 0 0,0-2 144 15,-1 1-144-15,1 1 128 0,0 1-128 0,2 1 128 16,-1-4-128-16,2 2 128 0,-4 0-128 0,3-1 128 15,0 0-128-15,0-1 128 0,1 0-128 0,-4 1 128 16,-1 2-128-16,-1 0 0 0,-2 0 0 0,0-2 0 0,0-1 128 16,-1 0-128-16,-2 0 0 0,0 2 128 0,0 0-128 0,0 0 0 15,2-1 144-15,-1 0-144 0,2 0 0 0,0 0 144 16,-5 1-144-16,2 0 0 0,-1 0 128 0,3 0-128 16,-1 0 0-16,-1 0 0 0,-1 0 0 0,-3 0 0 15,-3 0 128-15,1 1-128 0,-1 0 0 0,0 0 160 16,-4-1-160-16,-7 0 128 0,0 0-128 0,10 1 128 15,-10-1-128-15,9 2 128 0,-9-2-128 0,8 0 128 16,-8 0-128-16,0 0 128 0,10 1-128 0,-10-1 0 16,9 2 0-16,-9-2 128 0,9 4-128 0,-9-4 0 15,0 0 0-15,8 2 0 0,-8-2 0 0,0 0 0 16,10 5 0-16,-10-5 0 0,5 3 0 0,-5-3 0 16,0 0 128-16,0 0-128 0,0 0 0 0,7 3 0 0,-7-3 0 0,0 0 0 15,0 0 0-15,0 0 0 0,0 0 0 0,0 0 0 16,0 0 0-16,0 0 0 0,7 7 0 0,-7-7 0 15,0 0 0-15,0 0 0 0,0 0 0 0,0 0 0 16,8 7 0-16,-8-7 0 0,0 0 0 0,0 0 0 16,0 0 0-16,0 0 0 0,0 0 0 0,0 0 0 15,0 0-256-15,0 0-16 0,0 0-16 0,0 0-12528 16,0 0-2512-16</inkml:trace>
  <inkml:trace contextRef="#ctx0" brushRef="#br0" timeOffset="8694.52">11912 8614 13071 0,'-13'-1'576'15,"6"-1"128"-15,-2-1-576 0,2 0-128 0,7 3 0 0,-8-1 0 16,1 3 800-16,7-2 128 0,-7 3 32 0,7-3 0 16,0 0-160-16,0 0-32 0,0 0 0 0,0 0 0 15,0 0-96-15,0 0-32 0,0 10 0 0,0-10 0 0,0 0-128 0,11 2-48 16,-2 1 0-16,2 0 0 0,1-2 112 0,0-1 0 16,1 0 16-16,4 2 0 0,2-1-80 0,0 1-32 15,3 1 0-15,1-4 0 0,3-3-96 0,3 0-32 16,7 1 0-16,-2 1 0 0,1-5 80 0,6 4 16 15,5 2 0-15,1-1 0 0,2 2-32 0,0-4 0 16,-1-2 0-16,5 4 0 0,1 5-208 0,3 0-32 16,4-1-16-16,-1 1 0 0,-1-2-160 0,0 4 0 15,-1 1 0-15,2-4 0 0,1-3 0 0,2 1 0 16,2 3 0-16,-2 0 0 0,-3 1 0 0,0-2 128 16,-1-3-128-16,-3 1 0 0,-2 1 160 0,-1 2-160 15,-2-1 192-15,-3-1-192 0,-5 3 224 0,-4-2-64 16,-4 0-16-16,-2 0 0 0,-3 1 32 0,-2 0 0 15,-3 0 0-15,-5-1 0 0,-3-2-48 0,-1 1 0 0,-4-3 0 0,0 2 0 16,-3 2-128-16,-9-2 128 0,0 0-128 0,0 0 128 16,0 0 32-16,0 0 0 0,-1 8 0 0,1-8 0 15,0 0 32-15,-11 1 16 0,-6 1 0 0,-2 1 0 16,-3-2-208-16,-4 0 176 0,-5 0-176 0,-2-1 160 16,-3 0-160-16,-7-1 0 0,-5-2 144 0,-1 1-144 15,-4 5 0-15,1 0 0 0,-6-1 0 0,-1 1 128 16,-3-3-128-16,-2 0 0 0,-5 0 0 0,-4 0 128 15,-3 0-128-15,1 0 0 0,0 0 0 0,-2 2 0 16,-1-1 0-16,1-1 0 0,6 0 0 0,0 2 128 16,6-2-128-16,3 2 0 0,-1-1 128 0,6 0-128 15,5-3 128-15,5 3-128 0,0 2 128 0,9 0-128 16,5-2 0-16,5-1 0 0,5-1 0 0,6 1 128 0,4 3-128 0,5-3 0 16,8 0 0-16,0 0 0 0,12-2 0 0,12 0 0 15,10-3 0-15,11 0 0 0,9-1 0 0,11 3 0 16,9 1 0-16,6-1-128 0,5-2 128 0,8 1 0 15,7-1 0-15,3 4-128 0,2 1 128 0,6 3 0 16,6 2 0-16,-4-2 0 0,-2-2 0 0,2 2 128 16,1 3-128-16,-6 2 128 0,-4-1-128 0,-2 4 0 15,-5 0 0-15,-7 4-16416 0</inkml:trace>
  <inkml:trace contextRef="#ctx0" brushRef="#br0" timeOffset="11052.02">1580 12609 10479 0,'0'0'448'0,"0"0"128"0,0 0-576 0,0 0 0 16,0 0 0-16,0 0 0 0,0 0 688 0,0 0 16 16,-1 7 16-16,1-7 0 0,0 0-144 0,0 0-48 15,-4 8 0-15,4-8 0 0,0 0 16 0,0 0 0 16,0 0 0-16,0 0 0 0,0 0 208 0,0 0 32 15,-8 3 16-15,8-3 0 0,0 0 160 0,0 0 48 16,0 0 0-16,0 0 0 0,0 0-64 0,0 0-16 16,0 0 0-16,-5-3 0 0,5 3-224 0,0 0-64 15,0 0 0-15,0 0 0 0,0 0-64 0,-6-5-32 0,6 5 0 0,0 0 0 16,-5-5-96-16,5 5 0 0,0 0-16 0,0 0 0 16,0 0-112-16,0 0 0 0,0 0-16 0,0 0 0 15,0 0 32-15,0 0 16 0,0 0 0 0,0 0 0 16,0 0-16-16,0 0 0 0,0 0 0 0,0 0 0 15,0 0-16-15,0 0-16 0,0 0 0 0,0 0 0 16,5-8-112-16,-5 8 0 0,9-2-16 0,1 0 0 16,-1-5-48-16,2 4 0 0,3 2 0 0,-2-1 0 15,1-4 96-15,2 3 16 0,4 3 0 0,1-2 0 16,-1-5 64-16,4 1 16 0,4 1 0 0,2 1 0 16,3-2-32-16,0 3 0 0,-3-2 0 0,2 3 0 15,0-2-48-15,0 0-16 0,-1 2 0 0,2 0 0 16,0 0-64-16,1 1-16 0,4-1 0 0,-3-2 0 0,2-2-144 0,1 0 192 15,-4 2-192-15,1 0 192 0,1 3-192 0,-2 1 192 16,-2-1-192-16,0 0 192 0,-1-1-192 0,2 2 128 16,0 2-128-16,2-2 128 0,-2-4-128 0,0 3 128 15,1 4-128-15,0-2 128 0,1-2-128 0,0-2 160 16,0-1-160-16,-2 3 160 0,-2 3-160 0,-3 0 128 16,2-4-128-16,0 4 128 0,2 0-128 0,1 0 0 15,0-2 144-15,0 0-144 0,1 0 176 0,1 0-48 16,-3 1 0-16,1 1 0 0,0 0-128 0,-3 0 0 15,1-5 0-15,-4 2 0 0,2 1 0 0,-2 1 0 16,2 2 0-16,-2-1 0 0,3-2 0 0,-1 1 0 16,2-1 0-16,0 2 0 0,-2 1 0 0,3 0 0 15,1-3 0-15,0 0 0 0,0 0 0 0,-1 3 0 0,-1 1 0 0,1 0 0 16,-1-4 0-16,1 2 0 16,0 0 128-16,3 1-128 0,2-1 0 0,1 1 0 0,0-1 0 0,0 1 0 15,2 3 160-15,1-3-160 0,-3-1 192 0,0 3-192 16,0 1 0-16,2 1 0 0,-1-2 0 0,0-1 0 15,-3-2 0-15,3 0 0 0,4-1 0 0,-1-1 0 16,-1-1 0-16,-1 1 0 0,0 0 0 0,-2 1 0 16,0 0 0-16,-2-1 0 0,0-1 0 0,0 1 0 15,0 1 0-15,0 1 0 0,-1 3 128 0,5-5-128 16,-3-2 0-16,2 0 128 0,-3 2-128 0,-2-1 0 16,-2-1 0-16,-1-1 0 0,0 0 0 0,2-1 0 15,2 2 0-15,0 2 0 0,-1-1 0 0,2-1 0 16,0 1 0-16,1 2 0 0,1 1 0 0,-3-4 0 0,0-5 0 15,-1 5 0-15,-1 2 0 0,0 0 0 0,1 0 0 0,2-1 0 16,0-1 0-16,-2 1 0 0,-2 2 0 0,2 0 0 16,4-1 0-16,-4 1 0 0,1 0 144 0,-1 0-144 15,-2-2 0-15,-1 1 144 0,1 1-144 0,0 0 0 16,1 0 0-16,1 0 0 0,0-2 0 0,-2 1 0 16,-3 0 0-16,4-1 0 0,1 1 0 0,1-1 0 15,-1 0 0-15,-2 1 0 0,0 0 0 0,-4 1 0 16,1 0 0-16,-1-1 0 0,0-2 0 0,4 1 0 15,-2 1 0-15,-1 1 0 0,-2-1 0 0,1 0 0 16,-2-2 0-16,2 2 0 0,2 2 0 0,0-2 0 16,-1-3 0-16,2 2 0 0,-6-2 0 0,0 6 0 15,1-2 0-15,-1-1 0 0,1-1 0 0,-2 1 0 16,2 1 0-16,1 1 0 0,-1-2 0 0,1-1 0 0,0-1 0 0,-2 2 0 16,-1 3 0-16,0-1 0 0,-1-3 0 0,1 1 0 15,0 1 0-15,2 2 0 0,-2 4 0 0,-1-6 0 16,0-2 0-16,0 1 0 0,-4 2 0 0,1 0 0 15,-1-2 0-15,0 0 0 0,2-2 0 0,-2 3 0 16,-1 1 0-16,2 0 0 0,0-2 0 0,1 0 0 16,-4-2 144-16,5 5-144 0,2 2 160 0,-4-3-160 15,-4-4 0-15,3 2 0 0,2 2 0 0,2 1 0 16,-3-3 0-16,1-2 0 0,0 1 0 0,1 1 0 16,-2 1 0-16,-2-1 0 0,-1-1 0 0,0-1 0 15,1 7 0-15,-2-2 0 0,-1-1 0 0,1-1 0 16,-1-3 0-16,1 2 0 0,2 1 0 0,-1-1 0 15,1-1 0-15,0-1 0 0,-1-2 0 0,0 3 0 0,0-1 0 0,-1 0 0 16,0 0 0-16,1 1 0 0,0 1 0 0,-1 1 0 16,-3 1 0-16,1-2 0 0,0-6 0 0,0 4 0 15,1 4 0-15,-2 1 0 0,-2-4 128 0,-1-2-128 16,-9 3 0-16,9-2 0 0,0 1 144 0,-9 1-144 16,9-1 128-16,-9 1-128 0,8 0 144 0,-8 0-144 15,0 0 160-15,0 0-160 0,0 0 176 0,0 0-176 16,0 0 192-16,0 0-192 0,0 0 176 0,0 0-176 15,0 0 160-15,0 0-160 0,0 0 0 0,-8-2 0 16,-1 1-128-16,-2-2 128 16,-3 0-2000-16,-2 2-304 0,-1 3-48 0,-4-1-16272 0</inkml:trace>
  <inkml:trace contextRef="#ctx0" brushRef="#br0" timeOffset="14360.87">10221 12022 3679 0,'5'-10'320'0,"-5"10"-320"0,4-8 0 0,2 1 0 16,1 2 2624-16,1 1 448 0,1 1 80 0,2-1 32 16,-3 0-1744-16,1 2-352 0,-1 1-64 0,-8 1 0 15,0 0 16-15,10 0 16 0,-10 0 0 0,0 0 0 16,9 5 32-16,-9-5 16 0,8 6 0 0,-3 0 0 0,1 3-16 0,-4 1-16 16,0 1 0-16,3 3 0 0,1 4-320 0,-2 1-64 15,-3 0-16-15,2 3 0 0,1 1-208 0,1 5-32 16,-5 1-16-16,2 1 0 0,1 2-128 0,1 0-32 15,-2-2 0-15,2 2 0 0,-2 0-48 0,-1-3-16 16,-2-1 0-16,0-2 0 0,1 0-16 0,0-2-16 16,2-1 0-16,2-2 0 0,-3-4 48 0,-1-3 16 15,-1-5 0-15,4 2 0 0,4 2 128 0,0-4 32 16,6 0 0-16,2 1 0 0,4-1 48 0,3-1 16 16,-1-1 0-16,5-1 0 0,4-3-128 0,-2 2-32 15,5 0 0-15,0-2 0 0,6-3-160 0,1 0-128 16,4-1 192-16,3 1-192 0,2 1 128 0,3 0-128 15,2 1 0-15,-1-2 0 0,2 0 128 0,6 0-128 0,2 0 0 0,3-2 0 16,2 0 0-16,0 0 0 0,0 5 128 0,4-2-128 16,3-2 0-16,1 0 0 0,0 1 0 0,1 1 0 15,-2 2 128-15,1-2-128 0,1-2 0 0,6 3 0 16,0 2 0-16,0-1 160 0,-4 0-160 0,3-2 128 16,0-2-128-16,4 2 0 0,-4 1 0 0,3-3 0 15,-2-4 0-15,-2 4 0 0,1 0 0 0,2 1 0 16,-5-1 128-16,-2 1-128 0,-1-2 0 0,-2 0 128 15,2 0-128-15,-1 0 0 0,-3 4 0 0,1-4 0 16,-3-2 0-16,-1 1 128 0,-4 1-128 0,1 4 0 16,4 1 0-16,-5 0 128 0,-2 0-128 0,0-1 0 15,-1 0 0-15,-1 0 0 0,2-1 128 0,0 1-128 16,-1 4 0-16,-1 1 0 0,-3-2 0 0,2-3 0 0,1-2 0 16,-1 0 0-16,-2 4 0 0,0-1 128 0,-4-1-128 0,-2-1 0 15,-3-1 0-15,0 0 0 0,-1 0 0 0,-1 0 128 16,1-1-128-16,-1 1 0 0,0 4 128 0,-1-1-128 15,-3 1 0-15,-2 0 128 0,-4 1-128 0,1-2 0 16,-5 3 144-16,1-2-144 0,-1-4 0 0,1 2 0 16,1 0 0-16,-3 2 128 0,0-2-128 0,0 0 0 15,-2 0 128-15,-1 2-128 0,-2-1 128 0,-2 0-128 16,0 1 128-16,-4-2-128 0,0 1 0 0,0-1 144 16,-3 3-144-16,0-2 0 0,0-4 144 0,0 0-144 15,-2 1 0-15,1 0 144 0,1 2-144 0,-1-2 0 16,-3-2 144-16,-2 3-144 0,-1 1 144 0,0 2-144 15,-1-4 192-15,0 0-192 0,-1 0 256 0,1 0-64 0,-10 0-16 16,8 0 0-16,-8 0-32 0,0 0 0 16,9-3 0-16,-1 1 0 0,-8 2-144 0,10-2 128 0,-10 2-128 15,9-4 128-15,1 0 32 0,-2 0 0 0,-1-2 0 0,1 1 0 16,0-10 32-16,1 3 0 0,1 0 0 0,0-3 0 16,0-4 0-16,1-3 16 0,-1-5 0 0,0-2 0 15,0-1 32-15,1-4 0 0,-4-7 0 0,3 3 0 16,-1 1-48-16,0-1 0 0,1 1 0 0,-4 2 0 15,1-1 128-15,0 4 32 0,-3 2 0 0,3 2 0 16,-3 1-80-16,1 4-16 0,2 2 0 0,-4 2 0 16,0 2-64-16,-1 3 0 0,-1 1-16 0,0 2 0 15,0 2-176-15,0 0 0 0,1 1 144 0,-2 0-144 16,0 1 0-16,0 7 0 0,-3-5 0 0,3 5 0 16,0 0-304-16,-5-6-16 0,-1 3-16 0,6 3 0 15,-10 2-2288-15,0 3-448 0,-2 0-80 0</inkml:trace>
  <inkml:trace contextRef="#ctx0" brushRef="#br0" timeOffset="16034.74">23009 11923 5519 0,'0'0'496'16,"0"0"-496"-16,0 0 0 0,0 0 0 16,0 0 3776-16,0 0 672 0,0 0 128 0,0 0 32 15,0 0-2688-15,0 0-544 0,0 0-96 0,0 0-32 0,0 0-16 0,0 0 0 16,0 0 0-16,0 0 0 0,5-8-208 0,-3 2-64 15,-2 6 0-15,-2-9 0 0,-2 0-144 0,0-1-48 16,0-1 0-16,-1 1 0 0,0 0-128 0,-1-2-48 16,-1-3 0-16,-1 0 0 0,-1 1-144 0,0 0-48 15,-1-1 0-15,-2-2 0 0,1-2-144 0,-1 2-16 16,-3-3-16-16,0 0 0 0,0 0-64 0,-3 1-16 16,-1-1 0-16,-1-1 0 0,0 1 32 0,-1 0 0 15,-1-3 0-15,-5 0 0 0,-4 0-48 0,0 0-128 16,0 0 192-16,0 0-64 0,0-3-128 0,-2 2 160 15,0-2-160-15,-6 2 160 0,-3-1-160 0,-1 2 128 16,-1-1-128-16,-4 2 128 0,-6 2-128 0,2 1 0 16,3-1 0-16,2 2 128 0,-1 3-128 0,-5-1 0 15,-2 1 0-15,-3 0 0 0,1 1 0 0,2 1 128 0,0 2-128 0,0-1 0 16,-1-2 0-16,-5 1 0 0,-4-1 0 0,3 4 0 16,2 1 0-16,3 0 0 0,2 0 0 0,-2 0 0 15,2 0 0-15,0 2 0 0,0-1 0 0,-1 2 0 16,-6 2 0-16,4 2 0 0,5 0 0 0,1-1 0 15,0 0 0-15,-1 0 0 0,0 1 128 0,2 2-128 16,0 4 0-16,2-1 0 0,2 3 0 0,1-2 128 16,0 1-128-16,-2 1 0 0,-1 0 0 0,0 1 0 15,2-2 0-15,-4 0 0 0,0 5 0 0,1 0 0 16,6-1 0-16,1 0 0 0,3-3 0 0,-3 4 0 16,0-1 0-16,0 1 0 0,-1 0 0 0,2 2 0 15,1 1 0-15,3 0 0 0,-4 2 0 0,5-1 0 0,2-1 0 16,2 3 0-16,-2-1 128 0,2 1-128 0,-3 1 0 0,0 2 0 15,0 4 0-15,0-2 0 0,1 1 0 0,1 0 0 16,0 0 128-16,2 1-128 0,1 4 0 0,2 0 0 16,1-3 0-16,4 1 128 0,3 0-128 0,2 1 0 15,2 0 0-15,1-1 0 0,1 0 0 0,3 1 0 16,0 2 128-16,4 0-128 0,0 1 0 0,4 3 0 16,1 1 0-16,-1 2 0 0,4-1 0 0,4 1 0 15,-1 1 0-15,2-1 0 0,3-4 0 0,0 0 0 16,2-1 0-16,3 1 0 0,1-3 0 0,3 5 0 15,0-2 0-15,3 3 0 0,0 1 0 0,4-2 0 16,4-2 0-16,1 1 0 0,3 2 0 0,2-1 0 16,1-3 0-16,3 0 0 0,0-1 0 0,2 1 0 15,0 1 0-15,-1 0 0 0,1-6 0 0,-1 1 0 0,4 1 0 0,3-1 0 16,3 1 0-16,4-2 0 0,2-1 0 0,-1 0 0 16,-2 0 0-16,4-3 0 0,4-1 0 0,4-1 0 15,3 1 0-15,-1-2 0 0,1 0 0 0,-1-4 128 16,-1-2-128-16,0 2 0 0,2 0 0 0,2-2 0 15,3-7 0-15,-2 1 192 0,-2 2-192 0,3-1 192 16,3 2-192-16,-2-2 0 0,-2-4 0 0,0 3 0 16,-2 0 0-16,2 1 0 0,3 0 0 0,2-3 0 15,1-4 0-15,-3 2 0 0,-2 5 0 0,1-1 0 16,4-3 0-16,1-1 0 0,-2-6 0 0,-1 3 0 16,-4 1 0-16,0 0 128 0,5-3-128 0,0 0 0 15,0-3 0-15,-3-1 128 0,-2 0-128 0,-3-4 0 0,-1-1 144 0,-2 0-144 16,1-4 160-16,-3 1-160 0,-1-1 176 0,-3-1-176 15,-6-4 192-15,-1 0-192 0,-2 1 352 0,1-1-32 16,1-3-16-16,-3-3 0 0,-4-2-16 0,-2-1 0 16,-5 2 0-16,-3-5 0 0,-5-5 96 0,-3 2 0 15,-4 1 16-15,-3-2 0 0,-1-1 48 0,-6-4 0 16,-3 1 0-16,-4-3 0 0,-2-1-112 0,-4-1-16 16,-5-4 0-16,-3 1 0 0,-2 3-176 0,-5 2-144 15,-5 2 192-15,-3-2-192 0,-5-2 0 0,-4-1 0 16,-3-2-240-16,1 5 80 15,0 2-896-15,1 2-176 0,-2-1-48 0,1 5 0 16,1 2-1696-16,1 0-352 0</inkml:trace>
  <inkml:trace contextRef="#ctx0" brushRef="#br0" timeOffset="17179.15">20043 5073 27647 0,'-6'-26'2448'0,"3"12"-1952"0,-4-1-496 0,2 1 0 16,-2-1 0-16,-3-1-288 0,-5 1 32 0,-3 3 16 16,-2-2 240-16,-3 1 0 0,-4-1 0 0,-2 0 0 15,-2-1-128-15,-1 0 128 0,-3-2 0 0,-4 0-144 16,-5 0 144-16,-1-1 0 0,-5-2 0 0,-3-2 0 16,-3 1 240-16,0 1 16 0,-1 0 16 0,-4 1 0 15,-5-1 80-15,-4 1 16 0,-5 3 0 0,1-1 0 16,-1 1-176-16,-5-1-16 0,-7 2-16 0,1-1 0 15,-2 1-160-15,1-1 160 0,3 4-160 0,-6-1 160 0,-4 2-160 0,2 1 0 16,3 3 144-16,1 1-144 0,1 3 176 16,0 1-48-16,2 0 0 0,4 4 0 0,7 1 144 0,-2 2 32 15,-3 3 0-15,-3 0 0 0,0 2-304 0,4 2 160 16,3 2-160-16,-2 0 128 0,-3 1-128 0,1 0 0 16,1 2 0-16,2 2 0 0,1 2 0 0,-2 0 0 15,-2 0 0-15,2 3 0 0,0 5 0 0,8-1 128 16,3 0-128-16,3 1 128 0,1-4 16 0,3 1 0 15,2 3 0-15,-1 2 0 0,6-2 32 0,1 4 0 16,3 3 0-16,3 3 0 0,3 1-48 0,-1-4 0 16,1 0 0-16,4 1 0 0,-2-3-128 0,5-1 0 15,3-1 0-15,0-2 128 0,6 1-128 0,5 1 160 16,0 1-160-16,5 2 160 0,5-2-32 0,3 1 0 16,3 3 0-16,4-2 0 0,3-1 0 0,6 0-128 0,5 0 192 0,5 0-64 15,3-1 0-15,4 1-128 0,9-1 192 0,5 3-64 16,3-1-128-16,5 1 0 0,0-1 0 0,5 1 0 15,3-2 0-15,0-2 128 0,5 1-128 0,9-6 0 16,5-1 0-16,2 3 128 0,-1 0-128 0,5-3 0 16,5 0 128-16,3 0-128 0,2-2 0 0,4 1 128 15,3-1-128-15,1 2 0 0,1-2 0 0,-2-1 0 16,-2-1 128-16,7 0-128 0,6-2 128 0,-5 0-128 16,-5-4 176-16,3 0-48 0,5-3-128 0,-3 0 192 15,-3-3-64-15,5-1-128 0,3-2 176 0,-4 1-176 16,-1 0 208-16,1-3-64 0,3-3-16 0,1-4 0 15,0 1 0-15,2-3-128 0,3-5 192 0,-3-1-64 16,-3-3 32-16,-1-4 0 0,0-4 0 0,-5-2 0 0,-1-1 80 0,-7-6 16 16,-6-4 0-16,-2 0 0 0,-1-3 64 0,-4-3 0 15,-3-2 16-15,-7-4 0 0,-7-2 112 0,-3-4 0 16,-5-6 16-16,-5-3 0 0,-5-2 32 0,-7 1 0 16,-5 1 0-16,-7 2 0 0,-6-5 32 0,-8 4 16 15,-7-2 0-15,-7 2 0 0,-5 4-16 0,-10 4 0 16,-6 3 0-16,-8 0 0 0,-6-1-272 0,-9 5-64 15,-6 1-16-15,-9 1 0 0,-7-2-304 0,-10 6-64 16,-8 1-16-16,2 6 0 16,2 4-1008-16,-5 5-192 0,-2 5-32 0,-2 5-11760 15,-3 3-2352-15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50:49.31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13571 9384 16575 0,'0'0'368'0,"0"0"80"0,0 0 0 0,0 0 16 0,0 0-464 0,8-6 0 15,0 2 0-15,-8 4 0 0,8-2 912 0,-8 2 96 16,0 0 16-16,0 0 0 0,0 0 0 0,9 4 0 16,-9-4 0-16,0 0 0 0,-1 9 0 0,-1 2 0 15,1 4 0-15,-5-4 0 0,-1-5 0 0,0 3 0 16,2 2 0-16,-3 2 0 0,-4-3 0 0,-1 7 0 15,-2 3 0-15,0 1 0 0,-4-3 0 0,2 2 0 16,-4 0 0-16,0 1 0 0,-1 1-832 0,-2-3-192 16,2-1 0-16,-4 1 0 0,1-3 0 0,1 1 0 15,0-1 0-15,2-3 0 0,1-3 864 0,2-1 128 16,1 1 32-16,4-2 0 0,1 2-832 0,4-3-192 16,-1 0 0-16,6-2 0 0,4-5 0 0,0 0 0 15,0 0 0-15,0 0 0 0,5 9 0 0,4-2 0 16,2-3 0-16,4-1 0 0,5 1 0 0,1 0 0 15,3-1 0-15,1 1 0 0,1-5 0 0,0 2 0 0,0-1 0 0,-1 3 0 16,1 3 0-16,-1-1 0 0,0-2 0 0,3 1 0 16,1 0 0-16,-4 0 0 15,-4 2 0-15,0-2 0 0,1 0 0 0,0-2 0 16,-2 2 0-16,-2 2 0 0,-3-2 0 0,-2-2 0 0,-1-3 0 0,-2 3 0 31,-2 3-1600-31,-8-5-352 0,0 0-80 0,0 0-14752 0</inkml:trace>
  <inkml:trace contextRef="#ctx0" brushRef="#br0" timeOffset="345.78">13410 9759 23951 0,'0'0'512'0,"-8"0"128"0,8 0 0 0,-8-1 64 0,8 1-576 0,0 0-128 16,-8 2 0-16,8-2 0 0,0 0 848 0,0 0 144 16,0 0 32-16,0 0 0 0,0 0 0 0,0 0 0 15,0 0 0-15,13-4 0 0,-2 0 0 0,4-3 0 16,4-2 0-16,3 0 0 0,4 1-832 0,5-1-192 16,3 0 0-16,8 1 0 0,4 1 864 0,1-1 128 15,1 1 32-15,-2 2 0 0,0-3 0 0,0-1 0 16,1-1 0-16,4 1 0 0,0 0-832 0,1 0-192 15,-1-1 0-15,-4 2 0 0,-4 2 0 0,-4-1 0 0,-4 1 0 16,-6-1 0-16,-3 0 864 0,-2-1 128 0,-3 1 32 0,-4 0 0 16,-4 2-832-16,-2 0-192 15,-1 4 0-15,-10 1 0 16,5-7-768-16,-5 7-208 0,-3-9-48 0,-2 3-18432 0</inkml:trace>
  <inkml:trace contextRef="#ctx0" brushRef="#br0" timeOffset="923.45">15379 8890 20271 0,'0'0'448'0,"2"-14"80"0,0-1 32 0,-1-2 16 0,1 1-576 0,-1 0 0 0,2 2 0 0,-3 3 0 15,1 0 1744-15,-1 2 240 0,0 9 64 0,0 0 0 16,2-10-832-16,-2 10-144 0,0 0-48 0,0 0 0 15,0 0 0-15,0 8 0 0,-3 3 0 0,3 6 0 16,1 5-816-16,1 6-208 0,-1 5 0 0,-1 4 0 16,1 3 864-16,-1 4 128 0,1 3 32 0,0 4 0 15,-1 3-832-15,0-1-192 0,2-4 0 0,1-2 0 16,-1 2 864-16,0-7 128 0,0-6 32 0,-4-2 0 0,1-2-832 0,1-3-192 16,1-4 0-16,1-3 0 0,-1-3 0 15,-1-3 0-15,0-2 0 0,3-3 0 0,-1-3 0 0,-2-8 0 16,0 0 0-16,0 0 0 15,0 0-1600-15,-2-10-352 0,-1-4-80 0,0-5-14752 16</inkml:trace>
  <inkml:trace contextRef="#ctx0" brushRef="#br0" timeOffset="1356.45">16097 8681 27647 0,'0'0'608'0,"0"0"128"0,0-9 32 0,0 9 0 0,0 0-624 0,0 0-144 0,0 0 0 0,0 0 0 15,0 0 0-15,0 0 0 0,2 10 0 0,-1 0 0 16,-2 1 848-16,-1 1 144 16,-3 5 32-16,2 0 0 0,-2 1-832 0,-4 1-192 0,-4 2 0 0,-3 1 0 15,0 1 864-15,-5 0 128 0,-6-1 32 0,-1 2 0 16,-1 1 0-16,2 2 0 0,-2 0 0 0,3 0 0 15,-3-2-832-15,2-1-192 0,-1 0 0 0,4-2 0 16,-1-2 0-16,4-1 0 0,-1-3 0 0,3 0 0 16,0-1 0-16,3-3 0 0,0-1 0 0,4-1 0 15,1-1 864-15,3-2 128 0,2-1 32 0,6-6 0 16,0 0-832-16,0 0-192 0,0 0 0 0,6 6 0 0,3-4 0 16,5 1 0-16,1 2 0 0,4 1 0 0,2 2 0 15,1 0 0-15,1-4 0 0,3 5 0 0,3 2 0 0,-1 3 0 16,1 0 0-16,-2 3 0 0,-1-2 0 0,-1 2 0 15,1-1 0-15,-4 1 0 0,0-1 0 0,-5 0 0 16,-2 1 0-16,-5-1 0 0,-3-3 0 0,-2 1 0 16,0-7 0-16,-2 2 0 0,-3-1 0 0,0-8 0 15,0 0 0-15,0 0 0 16,0 0-768-16,0 0-208 0,-11 0-48 0,2-5-16784 0</inkml:trace>
  <inkml:trace contextRef="#ctx0" brushRef="#br0" timeOffset="1821.66">16334 8968 31327 0,'0'0'688'0,"0"0"144"0,0 0 16 0,0 0 48 0,0 0-720 0,0 0-176 0,7 7 0 0,-4 1 0 15,0 3 848-15,-2 0 144 0,-1 1 32 0,-1 0 0 16,-2 1-832-16,1 5-192 0,0 3 0 0,0 2 0 16,-3 3 864-16,3-1 128 0,2-2 32 0,0-1 0 15,-1-2 0-15,1-1 0 0,0-3 0 0,0-1 0 16,-1-5-832-16,1 0-192 0,0-2 0 0,0-8 0 16,0 0 864-16,0 0 128 0,3 9 32 0,-3-9 0 0,0 0-832 0,0 0-192 15,0 0 0-15,0 0 0 0,9-9 0 0,-1-1 0 16,-2 1 0-16,1-2 0 0,0-4 864 0,0 1 128 15,3-1 32-15,0-2 0 0,-1-1-832 0,2-1-192 16,0-3 0-16,2 1 0 0,0 2 0 0,2-1 0 16,-2 2 0-16,1 1 0 0,0 5 0 0,1 1 0 15,-4 3 0-15,1 1 0 0,1 1 0 0,-1 2 0 16,0 0 0-16,-3 7 0 0,1 1 0 0,-1 6 0 16,-1 3 0-16,0 4 0 0,-3 1 0 0,-1 8 0 15,-1 4 0-15,1 3 0 0,0-4 0 0,-3 2 0 16,0 0 0-16,0-3 0 0,0-1 0 0,0-3 0 15,1-2 0-15,-1-2 0 0,1-3 0 0,1-1 0 16,-2-4 0-16,0 1 0 16,0-1-1600-16,-1-12-352 0,0 0-80 0,0 0-11472 15,0 0-2304-15</inkml:trace>
  <inkml:trace contextRef="#ctx0" brushRef="#br0" timeOffset="2375.67">17349 8856 27647 0,'0'0'608'0,"0"0"128"0,0 0 32 0,0 0 0 0,-6 7-624 0,-6-6-144 15,4 1 0-15,0 0 0 0,-1-1 848 0,-1 2 144 16,-3 2 32-16,-1 2 0 0,1 0 0 0,0 3 0 15,0 1 0-15,-1 5 0 0,-3 3 0 0,2 2 0 16,0 0 0-16,0 1 0 0,0 1-832 0,2 0-192 16,2 5 0-16,6-4 0 0,-1-2 864 0,4-3 128 15,2-2 32-15,5-3 0 0,2-6-832 0,7-1-192 0,1-1 0 0,3-3 0 16,2-2 0-16,4-2 0 0,-4-1 0 0,7-5 0 16,3-4 864-16,0-1 128 0,0-2 32 0,-5-2 0 15,-2 0-832-15,-2 0-192 0,-2 1 0 0,-4 0 0 16,-2-3 0-16,-4 0 0 0,0 0 0 0,-2 0 0 15,-6 0 0-15,-1 1 0 0,-2 0 0 0,-4 3 0 16,0 3 864-16,-4 1 128 0,-2 0 32 0,-4 3 0 16,-2-7-832-16,-3 4-192 0,-4 3 0 0,1-1 0 15,1 1 0-15,1 1 0 0,3 0 0 0,4 0 0 16,2 1-1600-16,4 2-352 0,9 3-80 16,0 0-16-16,0 0-1632 0,-7 6-336 0,-2 2-64 15,9-8-16-15</inkml:trace>
  <inkml:trace contextRef="#ctx0" brushRef="#br0" timeOffset="2882.95">17763 8686 31327 0,'0'0'688'0,"0"0"144"0,0 0 16 0,0 0 48 0,0 0-720 0,0 0-176 15,0 0 0-15,0 0 0 0,0 0 848 0,-2 7 144 16,-2 3 32-16,-2 2 0 0,1 0 0 0,-2 4 0 16,-1-1 0-16,5 3 0 0,-1-1-832 0,2 2-192 15,-1-1 0-15,4-2 0 0,4-1 864 0,0-4 128 0,3 0 32 0,2-2 0 16,2 1-832-16,0 0-192 0,4 0 0 0,2-4 0 16,0-4 0-16,-1-3 0 0,3-3 0 0,0 0 0 15,0-1 864-15,-4-3 128 0,2-2 32 0,-2 1 0 16,-2-2-832-16,-1 0-192 0,-3 0 0 0,0 0 0 15,-3-2 864-15,0 0 128 0,-2 0 32 0,-1 5 0 16,-2 1-832-16,-2 7-192 0,0 0 0 0,0 0 0 16,0 0 0-16,0 0 0 0,0 0 0 0,-2 7 0 15,1 2 0-15,0 3 0 0,-1 0 0 0,1 1 0 16,1-1 0-16,0 1 0 0,0-3 0 0,3 0 0 16,2-3 0-16,1-1 0 0,0 1 0 0,6-2 0 15,1-3 0-15,4-5 0 0,2-2 0 0,2-3 0 16,-2-2 0-16,6-2 0 0,0-2 0 0,1-2 0 15,1-1 0-15,-5-2 0 0,-1-1 0 0,-8 5 0 0,0-5 864 0,-1-1 128 16,-1-2 32-16,-3 0 0 0,1-1-832 0,-4 0-192 16,-1-2 0-16,1 5 0 0,-3 4 0 0,0-1 0 15,-1 2 0-15,0 1 0 0,-1 3 0 0,0-1 0 16,-1 3 0-16,-1 0 0 0,0 0 0 0,-2 2 0 16,0 0 0-16,0 2 0 15,-1 2-2416-15,-1 1-528 0,-7-2-96 0,3 3-32 0</inkml:trace>
  <inkml:trace contextRef="#ctx0" brushRef="#br0" timeOffset="3966.52">15870 10226 16575 0,'-3'-16'736'0,"1"6"160"0,-3-2-720 0,2-2-176 16,-4-1 0-16,3-2 0 0,1-2 1664 0,3 2 320 0,0-1 48 0,0 4 16 15,0 2 0-15,2 2 0 0,1 1 0 0,-3 9 0 16,1-8-832-16,-1 8-144 0,5-7-48 0,-5 7 0 16,0 0 0-16,9 9 0 0,-4 2 0 0,4 6 0 15,3 3 0-15,-1 1 0 0,2 1 0 0,1 2 0 16,0 0-816-16,0-1-208 0,0-1 0 0,3-1 0 16,-2-2 0-16,1-3 0 0,-2 0 0 0,1-6 0 15,2-5 0-15,-2-3 0 0,1-2 0 0,0-2 0 16,3-5 0-16,3-4 0 0,-2-5 0 0,0-3 0 15,-1 0 0-15,0-4 0 0,-3-4 0 0,0 1 0 16,-5-2 864-16,-4 1 128 0,-3-1 32 0,-2 3 0 16,0 2-1648-16,-2 2-320 0,-2 4-64 0,0 5-16 15,2 2-1632-15,-1 3-336 0,-5-2-64 0,-4 12-16 0</inkml:trace>
  <inkml:trace contextRef="#ctx0" brushRef="#br0" timeOffset="4176.7">16168 10229 35007 0,'-11'11'1552'0,"7"-3"320"0,0 1-1488 0,0 3-384 15,1 4 0-15,0 4 0 0,0 5 896 0,2 4 96 16,-1 3 32-16,0 0 0 0,-1-2 0 0,0 1 0 16,2-1 0-16,0-9 0 0,-1 0 0 0,2 1 0 15,-3-1 0-15,-1-2 0 0,1 0-832 0,1-1-192 0,0-3 0 0,2-2 0 16,1-2 0-16,1-2 0 0,0-1 0 0,-2-8 0 31,0 0-1600-31,10-1-352 0,-1-5-80 0,0-5-10384 0,2-4-2096 0</inkml:trace>
  <inkml:trace contextRef="#ctx0" brushRef="#br0" timeOffset="4491.31">16655 10131 31327 0,'-11'8'688'0,"5"-2"144"0,1 4 16 0,-2 4 48 0,1 2-720 0,2 4-176 15,-3 2 0-15,3 3 0 0,0 3 848 0,0 0 144 16,2 1 32-16,2-3 0 0,1-3 0 0,4-4 0 16,1-7 0-16,3-1 0 0,0-3-832 0,3-4-192 15,3-5 0-15,5-2 0 0,4-4 0 0,-2-5 0 16,-1-5 0-16,0-4 0 0,6-4 864 0,-4-1 128 15,-1 0 32-15,-3-1 0 0,-2-1 0 0,-3-1 0 16,-2 3 0-16,-7-1 0 0,-5 0 0 0,-4 0 0 16,-3 2 0-16,-1 5 0 0,-2 5-832 0,-3 4-192 15,-1 2 0-15,-3 5 0 0,0 0 0 0,-2 5 0 16,0 6 0-16,-2 4 0 16,3 3-3232-16,1 0-688 0,-4 2-144 0,4-1-32 0</inkml:trace>
  <inkml:trace contextRef="#ctx0" brushRef="#br0" timeOffset="4969.92">17062 9949 27647 0,'0'0'608'15,"0"0"128"-15,0 0 32 0,0 0 0 0,0 0-624 0,0 0-144 0,6 12 0 0,-1 0 0 16,-2 1 1664-16,1 2 320 0,1 3 48 0,-1 1 16 0,3-1-832 0,-2 3-144 16,2 0-48-16,2-2 0 0,2-2-816 0,0 2-208 15,4-3 0-15,0-1 0 0,0-4 864 0,-3-2 128 16,-3-6 32-16,2 1 0 0,4-1-832 0,4-6-192 16,-1-3 0-16,1-4 0 0,0-1 864 0,-2-3 128 15,-1-4 32-15,-3-3 0 0,-2-2 0 0,0-1 0 16,-4-1 0-16,-2 0 0 0,-2 2-832 0,-2 2-192 15,2 2 0-15,-2 1 0 0,0 1 0 0,-1 3 0 16,-1 0 0-16,1 3 0 0,0 11 0 0,0 0 0 16,0 0 0-16,0 0 0 0,0 0 0 0,0 0 0 15,3 14 0-15,1-2 0 0,-4-12 0 0,9 15 0 16,0 3 0-16,-1-1 0 0,2-4 0 0,0-2 0 16,-2-2 0-16,3 0 0 0,-3-1 0 0,2-3 0 15,0-5 0-15,0-1 0 0,1-2 0 0,0-2 0 16,-1-5 0-16,1-2 0 0,1-2 0 0,-5-1 0 15,1 1 0-15,-2-1 0 0,1-1 0 0,0 0 0 0,-2-2 0 0,-1 4 0 16,-2 3 0-16,-1-1 0 0,0 2 0 0,-1-1 0 16,-1 0 0-16,-2 1 0 0,2 0 0 15,1 10 0 1,-6-7-3232-16,0 2-688 0,-7-4-144 0,2 6-32 0</inkml:trace>
  <inkml:trace contextRef="#ctx0" brushRef="#br0" timeOffset="6022.83">19454 7302 27647 0,'-7'-16'608'0,"4"5"128"0,-1 0 32 0,-1-2 0 0,1 2-624 0,-2 2-144 16,2 4 0-16,4 5 0 0,-7 2 848 0,7-2 144 15,-9-2 32-15,0 12 0 0,-1 11 0 0,-2 10 0 16,2 6 0-16,1 6 0 0,-3 4 0 0,1 4 0 16,1 2 0-16,1 5 0 0,4 5 0 0,-1 0 0 15,3 0 0-15,2-2 0 0,3-3-832 0,2-5-192 16,2-6 0-16,2-1 0 0,0-1 0 0,3-7 0 16,-1-4 0-16,2-5 0 0,3-3 0 0,-1-5 0 15,1-6 0-15,2-2 0 16,-4-4-1600-16,1-5-352 0,-3-5-80 0,-2-1-9296 15,-9 2-1856-15</inkml:trace>
  <inkml:trace contextRef="#ctx0" brushRef="#br0" timeOffset="6491.59">19147 8039 27647 0,'0'0'1216'0,"7"-6"256"0,6 1-1168 0,3-1-304 0,5-1 0 0,2-1 0 15,1-1 0-15,3 0 0 0,-1-2 0 0,3-3 0 16,1-5 0-16,4 0 0 0,2-1 0 0,-3-4 0 15,-5 0 880-15,4-1 112 0,1 0 32 0,0 1 0 16,-2-1-832-16,-1-4-192 0,-3-3 0 0,-3-6 0 16,-1 0-768-16,-3-3-208 15,-3-3-48-15,-1-1 0 0,1-3 832 0,-1 0 192 0,-2 0 0 0,0 4 0 16,2 2 768-16,-3 4 208 0,-2 5 48 0,-1 6 0 0,-1 5 0 16,-3 8 0-16,0 5 0 0,-6 9 0 0,0 0 0 0,0 0 0 15,0 0 0-15,0 10 0 0,-5 8-832 0,0 5-192 16,-2 4 0-16,-3 10 0 0,-1 3 864 0,-2 8 128 15,2 1 32-15,-2 5 0 0,-1 0-832 0,-1 1-192 16,0 1 0-16,1 1 0 0,0 2 864 0,2-6 128 16,1-4 32-16,4-6 0 0,1-6-832 0,4-7-192 15,0-7 0-15,-1-5 0 0,7-5 0 0,-3-3 0 16,-1-10 0-16,0 0 0 0,10-6 0 0,1-7 0 16,1-4 0-16,1-5 0 0,0-3 864 0,1-3 128 15,3-3 32-15,0 3 0 0,-2 4-832 0,2 5-192 16,0 4 0-16,0 5 0 0,-4-1 0 0,-2 7 0 15,-2 0 0-15,0 9 0 16,4 5-768-16,-4 4-208 0,0 5-48 0,-2 0 0 0,2 2 832 0,-6 1 192 0,0 0 0 0,1 0 0 16,0 0 768-16,-2 0 208 15,-2 0 48-15,2-3 0 16,3-1-1648-16,-1-5-320 0,1-3-64 0,-1-4-16 16,-4-6-1632-16,11-1-336 0,-2-2-64 0,4-9-16 0</inkml:trace>
  <inkml:trace contextRef="#ctx0" brushRef="#br0" timeOffset="6681.6">20363 7652 38703 0,'0'0'848'0,"-7"5"176"0,3 3 48 0,-1 5 16 0,3 0-880 0,0 3-208 16,2 1 0-16,0 3 0 0,-2 2 864 0,5 0 128 15,0-1 32-15,1-1 0 0,-2-2-832 0,4 0-192 16,1-4 0-16,-1 0 0 0,-2-3 0 0,0 0 0 15,2-2 0-15,-1-2 0 16,-5-7-2416-16,0 0-528 0,0 0-96 0,0 0-32 0</inkml:trace>
  <inkml:trace contextRef="#ctx0" brushRef="#br0" timeOffset="6847.64">20268 7352 38703 0,'-10'-9'1712'0,"10"9"352"0,0 0-1648 0,0 0-416 16,0 0 0-16,0 0 0 0,0 0 896 0,0 0 112 0,0 0 16 0,0 0 0 16,0 0-832-16,0 0-192 15,0 0 0-15,0 0 0 16,0 0-768-16,0 0-208 0,10 2-48 0,-5 1-16784 0</inkml:trace>
  <inkml:trace contextRef="#ctx0" brushRef="#br0" timeOffset="7163.44">21072 7249 38703 0,'-15'-10'848'0,"9"7"176"0,-1-2 48 0,-5 3 16 16,-2 4-880-16,1 4-208 0,-1 2 0 0,-5 0 0 15,-4 3 864-15,7-1 128 0,5 5 32 0,-2 1 0 0,-2 4 0 0,4 0 0 16,2-2 0-16,5 1 0 0,-1-2-832 0,5-1-192 15,5 1 0-15,-2 1 0 0,3-1 0 0,2 2 0 16,3-1 0-16,5 1 0 0,4 1 864 0,2 2 128 16,0 0 32-16,-1 2 0 0,-1 1-832 0,-6-6-192 15,-2 2 0-15,0-1 0 0,-4-2 0 0,-1 2 0 16,-5 1 0-16,-3 8 0 0,-4-6 0 0,-5-2 0 16,-5-4 0-16,-4-1 0 0,-8-3 864 0,0-3 128 15,-4-3 32-15,3-1 0 16,2-3-1648-16,-1-2-320 0,0-3-64 0,0 0-16 15,-1-1-2448-15,1-2-496 0,-11-4-112 0,7 2-16 0</inkml:trace>
  <inkml:trace contextRef="#ctx0" brushRef="#br0" timeOffset="8861.85">17106 9873 16575 0,'4'-7'368'0,"-3"0"80"0,-1 0 0 0,-1 0 16 0,1 7-464 0,-3-6 0 0,3-2 0 0,-1 1 0 15,-2 1 912-15,2-3 96 0,0-2 16 0,0 2 0 16,-2 2 816-16,1 2 160 0,2 5 48 0,-6-9 0 16,3-1 0-16,1 3 0 0,-2 0 0 0,4 7 0 15,0 0-832-15,0 0-144 0,-4-3-48 0,4 3 0 16,0 0-816-16,-2 8-208 0,-1 2 0 0,2 6 0 0,2 4 864 0,2 6 128 15,0 5 32-15,1-8 0 0,3 3-832 0,0 3-192 16,0 4 0-16,2-2 0 0,-2-2 0 0,3-1 0 16,3-2 0-16,-1-2 0 0,2-3 0 0,-2-3 0 15,-2-4 0-15,0-1 0 0,2-4 0 0,1-2 0 16,2-4 0-16,1-4 0 0,1-4 864 0,-1-2 128 16,-2-7 32-16,2-3 0 0,0-2-832 0,0-4-192 15,-4-3 0-15,1-2 0 0,-3 1 0 0,-1-1 0 16,-4-1 0-16,2-2 0 0,-2-1 864 0,3 1 128 15,-5 3 32-15,2 0 0 0,-1 1-832 0,2-7-192 16,-2 5 0-16,-1 4 0 0,1 3 0 0,0 3 0 16,-3 2 0-16,1 4 0 0,1 3 0 0,-1-2 0 15,-1 0 0-15,0 6 0 0,-1 6 0 0,0 0 0 16,0 0 0-16,0 0 0 0,0 0 0 0,0 0 0 16,-2 12 0-16,1 3 0 0,0 4 0 0,-1 3 0 15,1 2 0-15,0-4 0 0,0 2 0 0,1 2 0 0,-2 1 0 0,-1 4 0 16,2-1 0-16,-1 1 0 0,2-1 0 0,2-1 0 15,1-5 0-15,-1 2 0 0,4-3 0 0,1-1 0 16,0-2 0-16,4-4 0 0,0-3 0 0,2-5 0 16,1-2 0-16,2-4 0 0,1-2 0 0,4-2 0 15,-1 0 0-15,0-4 0 0,-3-1 0 0,10-4 0 16,0 3-1600-16,1 0-352 16,-5-1-80-16,1 1-11472 0,-2 2-2304 0</inkml:trace>
  <inkml:trace contextRef="#ctx0" brushRef="#br0" timeOffset="9353.69">18801 9216 23951 0,'0'0'512'0,"0"0"128"0,0 0 0 0,5-2 64 0,2-4-576 0,-7 6-128 0,2-8 0 0,-2 8 0 15,2-6 1664-15,-2 6 320 0,-2-7 48 0,1 3 16 16,-5-3 0-16,6 7 0 0,-11 1 0 0,-2 5 0 16,-1 4-832-16,-3 4-144 0,-5 3-48 0,-3 3 0 15,-4 1-816-15,3 4-208 0,3 1 0 0,-1 3 0 16,2 2 864-16,2 1 128 0,5 0 32 0,2-5 0 15,4-9-832-15,5 1-192 0,6-1 0 0,3-3 0 0,0 3 0 0,4-6 0 16,7-3 0-16,-1-4 0 0,-1 1 0 16,5-4 0-16,5-3 0 0,5-1 0 15,-1-2-768-15,0-1-208 0,-2-2-48 0,0-2 0 16,-2-2-1632-16,-1-2-336 0,-2 1-64 0,2-3-16 0</inkml:trace>
  <inkml:trace contextRef="#ctx0" brushRef="#br0" timeOffset="9713.28">19432 9006 31327 0,'0'0'688'0,"0"0"144"0,0 0 16 0,-8 3 48 0,1 3-720 0,-5-1-176 16,-3 2 0-16,0 4 0 0,-2 3 848 0,0 4 144 0,-2 2 32 0,-3 2 0 15,0 3 0-15,-2 0 0 0,1 1 0 0,-4 2 0 16,2-4 0-16,4-1 0 15,5-1 0-15,1-2 0 0,4-1-832 0,7-3-192 0,4-5 0 0,4 0 0 16,4-2 0-16,5-5 0 0,4-1 0 0,1-6 0 16,4-2 0-16,3-5 0 0,-1-2 0 0,2-2 0 15,-2-5 864-15,-5 0 128 0,-2 0 32 0,-2 1 0 16,-1-2-832-16,-2 3-192 0,-5 3 0 0,1 2 0 16,-3 2 0-16,0 4 0 0,-5 6 0 0,0 0 0 15,0 0 864-15,0 0 128 0,0 0 32 0,4 9 0 16,-2 2-832-16,-1 3-192 0,2-3 0 0,0 2 0 15,0 0 0-15,4 0 0 0,2 0 0 0,4-3 0 16,1-3 0-16,-1-3 0 0,-1-1 0 0,6-1 0 16,5 0-1600-16,1-2-352 0,-1-4-80 0,-5-2-18032 15</inkml:trace>
  <inkml:trace contextRef="#ctx0" brushRef="#br0" timeOffset="10276.71">20245 8775 27647 0,'0'0'608'16,"-14"1"128"-16,14-1 32 0,-9 0 0 0,0 2-624 0,1 4-144 0,-1 2 0 0,2 1 0 16,-3-2 1664-16,1 4 320 0,-1 2 48 0,-1 2 16 0,0 3-1648 0,1 2-400 15,-2 2 0-15,4 0 0 0,0-2 896 0,1-2 112 16,2-1 16-16,1-2 0 0,3 1-832 0,0-4-192 16,1-12 0-16,0 0 0 0,0 0 864 0,0 0 128 15,10 0 32-15,0-3 0 0,2-4-832 0,2-8-192 16,3-5 0-16,-1-2 0 0,0 2 864 0,0-2 128 15,2-2 32-15,-2-1 0 0,0 2-832 0,-1 2-192 16,0 2 0-16,0 2 0 0,-1 3 0 0,-2 4 0 16,-2 3 0-16,2 4 0 0,2 2 0 0,-1 5 0 15,0 6 0-15,-3 6 0 0,0 4 0 0,-3 6 0 16,1 2 0-16,-3 0 0 0,-3-4 0 0,2 2 0 16,-2 2 0-16,3-2 0 0,0-1 0 0,1-5 0 15,-2-2 0-15,1-3 0 0,0-2 0 0,5-6 0 0,5-5 0 16,4-2-13616-16,-1-2-2768 0</inkml:trace>
  <inkml:trace contextRef="#ctx0" brushRef="#br0" timeOffset="10930.01">21634 8333 20271 0,'-5'-9'448'0,"5"9"80"0,-1-7 32 0,-5-1 16 0,1-1-576 0,1 0 0 16,0 1 0-16,4 8 0 0,-8-1 1744 0,8 1 240 15,-6 4 64-15,-1 2 0 0,1 0 0 0,-3 5 0 16,3 5 0-16,0 1 0 0,1 2-1648 0,1 5-400 0,-1 2 0 0,3-2 0 15,2-3 896-15,2 1 112 16,3 0 16-16,-2-1 0 0,3-3-832 0,0-1-192 0,-1-4 0 0,5-4 0 16,-2-1 0-16,3-5 0 0,1-4 0 0,1-4 0 15,2-1 0-15,4-5 0 0,-1-5 0 0,2-3 0 16,0-3 864-16,0 0 128 0,-4 1 32 16,1 0 0-16,-3 2-832 0,0 3-192 0,1 0 0 0,-4 4 0 15,-3 2 0-15,1 5 0 0,-1 1 0 0,-8 4 0 16,11 8 0-16,-2 3 0 0,-3 4 0 0,2 1 0 15,0 0 0-15,-2 2 0 0,2 1 0 0,-1-2 0 16,3-1 0-16,-2-3 0 0,2-2 0 0,3-3 0 16,1-4 0-16,-1-2 0 0,1-3 0 0,2-4 0 0,-1-5 0 15,1-5 0-15,2-3 0 0,-1-4 0 0,-4-4 864 0,1-1 128 16,-1-1 32-16,-2 0 0 0,-1-2-832 0,-3-1-192 16,-3-1 0-16,-2 2 0 0,-2 0 0 0,0 3 0 15,-1-1 0-15,0 5 0 0,-1 6 0 0,0 5 0 16,0 2 0-16,0 1 0 0,2 2 0 0,0 7 0 15,-2-6 0-15,2 6 0 16,0 0-1600-16,0 0-352 0,0 12-80 0,0-12-16400 0</inkml:trace>
  <inkml:trace contextRef="#ctx0" brushRef="#br0" timeOffset="11230.49">22567 7882 31327 0,'-11'4'1392'0,"5"1"272"0,0 5-1328 0,-1 4-336 0,-1 1 0 0,-1 0 0 16,0 5 896-16,-1 2 96 0,0 1 32 0,0 5 0 15,0-1-832-15,4 1-192 16,-2-4 0-16,5-2 0 0,1-2 864 0,2-2 128 0,3-5 32 0,2-1 0 16,4-1-832-16,2-5-192 0,2-4 0 0,0-3 0 15,1-2 864-15,1-5 128 0,1-3 32 0,0-1 0 16,1-1-832-16,-2-2-192 0,-2-4 0 0,-1-1 0 15,-1-1 0-15,-3 0 0 0,-6 2 0 0,-2 0 0 16,0 2 864-16,-3 0 128 0,-4 4 32 0,0 0 0 16,-2 4-832-16,-1 0-192 0,0 0 0 0,0 3 0 15,0 2 0-15,0 2 0 0,2 1 0 0,-1 1 0 16,-1 2-1600-16,10-2-352 0,0 0-80 0,-6 2-16400 16</inkml:trace>
  <inkml:trace contextRef="#ctx0" brushRef="#br0" timeOffset="11517.44">22902 7755 31327 0,'-5'13'688'0,"-1"5"144"0,1 3 16 0,2 0 48 0,-2 1-720 0,2 0-176 16,0 1 0-16,0 0 0 0,0-1 848 0,-1-1 144 15,1 0 32-15,-1-4 0 0,1-1 0 0,2-4 0 16,-2-1 0-16,2-4 0 0,1-7 0 0,0 0 0 0,0 0 0 0,0 0 0 15,0 0 0-15,9-7 0 0,1-9 0 0,-2 1 0 16,1 0-832-16,-1-1-192 0,0-5 0 0,2 0 0 16,-1-2 0-16,2 0 0 15,-2 0 0-15,2-2 0 0,0-3 0 0,4 1 0 0,1 1 0 0,-1 4 0 16,0 5 0-16,1 4 0 0,1 2 0 0,-1 3 0 16,-4 0 0-16,-3 6 0 0,-9 2 0 0,11 2 0 31,-2 6-1600-31,-9-8-352 0,5 10-80 0,2-2-10384 0,-7-8-2096 0</inkml:trace>
  <inkml:trace contextRef="#ctx0" brushRef="#br0" timeOffset="11784.9">23455 6965 35007 0,'0'0'768'0,"0"0"176"0,0 8 16 0,-1 1 16 0,-3 2-784 0,1 2-192 16,-1 6 0-16,0 4 0 0,-2 0 864 0,1 5 128 15,1 3 32-15,-1 7 0 0,0 2-832 0,2 4-192 16,1 1 0-16,1 2 0 0,-3-1 864 0,2-1 128 16,0-1 32-16,1-4 0 0,1-6-832 0,1-4-192 15,0-3 0-15,1 6 0 16,1-7-768-16,0-6-208 0,-3-8-48 0,0-12 0 15,0 0-816-15,0 0-160 0,5-16-48 0,3-4 0 0</inkml:trace>
  <inkml:trace contextRef="#ctx0" brushRef="#br0" timeOffset="12082.24">23883 7088 31327 0,'0'0'688'0,"0"0"144"0,0 0 16 0,10 9 48 0,-8 0-720 0,-2 0-176 0,-3 0 0 0,-1 3 0 15,-1 3 848-15,-4 6 144 0,-2 0 32 0,-1-1 0 16,-1-4 816-16,-1 4 160 0,-1-1 48 0,0 1 0 16,-3-1-1648-16,0 1-400 0,0 1 0 0,-2 0 0 15,1 0 0-15,1 0 0 0,1-3 0 0,3 0 0 16,1 1 0-16,0-4 0 0,6 2 0 0,1-1 0 0,3 1 0 0,2-1 0 16,1-2 0-16,2-3 0 0,5 0 896 0,3-2 112 15,3 0 16-15,2 2 0 0,7 1-832 0,2-2-192 16,3 0 0-16,-1-2 0 0,2-3 0 0,-10-2 0 15,2 0 0-15,0-1 0 0,-4 0 0 0,2 0 0 16,0 2 0-16,-3-3 0 16,-1-4-1600-16,0-1-352 0,-2 0-80 0,-8-1-16 0</inkml:trace>
  <inkml:trace contextRef="#ctx0" brushRef="#br0" timeOffset="12779.11">19714 10173 27647 0,'0'0'608'0,"0"0"128"0,0-11 32 0,2 4 0 0,-2 7-624 0,0 0-144 15,0 0 0-15,0 0 0 0,0 0 848 0,0 0 144 16,4 7 32-16,1 4 0 0,-4 0 0 0,-1 5 0 16,0 4 0-16,0 3 0 0,0 4-832 0,0-2-192 15,1 3 0-15,1-4 0 0,1 0 864 0,2-3 128 16,-1-5 32-16,1 0 0 0,1-4-832 0,2-3-192 15,-2-4 0-15,3-5 0 0,0-4 0 0,2-4 0 16,3-3 0-16,1-3 0 0,-1-4 864 0,4-2 128 16,1-3 32-16,2 1 0 0,-3 0-832 0,-3 0-192 0,-2 0 0 0,-3 2 0 15,1 3 0-15,0 1 0 16,0 4 0-16,2 4 0 0,-4 1 0 0,-1 3 0 0,-8 4 0 0,0 0 0 16,10 4 0-16,-5 5 0 0,0 2 0 0,-2 1 0 15,3 3 0-15,0 2 0 0,-2-1 0 0,1 0 0 16,3-1 864-16,-2-2 128 15,4-2 32-15,2-2 0 16,1-7-1648-16,1-1-320 0,2-2-64 0,0-4-16 0,-1-6 1648 0,2-5 320 0,-1-2 64 0,0-3 16 16,-3-1-832-16,0-1-192 0,0-3 0 0,-2 1 0 15,-4 0 0-15,-3-2 0 0,-1 1 0 0,-1 1 0 16,-2-3 864-16,0 6 128 0,-5 1 32 0,3 5 0 16,2 4-832-16,-1 1-192 0,-1 2 0 0,-1 4 0 15,3 5-1600-15,0 0-352 0,0 0-80 0,0 0-16 16,-2 10-1632-16,1 2-336 0,-3 4-64 0,0-2-16 0</inkml:trace>
  <inkml:trace contextRef="#ctx0" brushRef="#br0" timeOffset="12986.81">20616 9939 35007 0,'0'0'768'0,"10"8"176"0,-5 3 16 0,-2 4 16 0,1 5-784 0,-3-1-192 16,1 0 0-16,-1 2 0 0,-2 0 864 0,0 0 128 16,0-4 32-16,-2 0 0 0,-2-2 0 0,1 0 0 15,0 0 0-15,3-3 0 0,0-2-832 0,1-1-192 0,1 0 0 0,-1-9 0 32,0 0-2416-32,0 0-528 0,0 0-96 0,0 0-32 0</inkml:trace>
  <inkml:trace contextRef="#ctx0" brushRef="#br0" timeOffset="13271.6">21407 9325 38703 0,'-6'-8'848'0,"2"1"176"0,0 2 48 0,1 1 16 0,3 4-880 0,0 0-208 16,-5 6 0-16,1 6 0 0,-1 5 864 0,-1 7 128 16,-2 6 32-16,1 2 0 0,4 1-832 0,0 0-192 15,-3-1 0-15,3 5 0 0,0 4 0 0,2-1 0 16,0 0 0-16,1-3 0 0,5 0 0 0,-5-1 0 16,-5 0 0-16,1 2 0 0,-1 0 0 0,3 1 0 15,1-2 0-15,-2-2 0 16,-6-2-4048-16,1-6-864 0,-6-1-160 0,-3-8-48 0</inkml:trace>
  <inkml:trace contextRef="#ctx0" brushRef="#br0" timeOffset="13697.69">21212 9784 31327 0,'0'0'688'0,"8"6"144"0,7-7 16 0,7-3 48 0,1-4-720 0,4-1-176 0,-1-2 0 0,6 0 0 16,3-1 0-16,1-2 0 0,1-3 0 0,-4-1 0 15,-4-2 848-15,-3-4 144 0,-3-4 32 0,1 1 0 16,-2-1 0-16,0-2 0 0,1-2 0 0,-3 0 0 16,1 1 0-16,-4-5 0 0,-2-1 0 0,-3-3 0 15,-2-1-832-15,-4 3-192 0,-2 5 0 0,0 6 0 16,0 4 0-16,0 7 0 0,-4 5 0 0,0 7 0 16,0 4 864-16,-4 10 128 0,0 5 32 0,-5 7 0 15,-3 8-832-15,1 4-192 0,-2 2 0 0,0 5 0 0,-1 2 0 16,2 3 0-16,2 4 0 0,-3-2 0 0,-1 0 0 0,2 0 0 15,1-7 0-15,2-1 0 0,0-5 0 0,4-5 0 16,1-5 0-16,1-6 0 0,2-5 0 0,2-5 0 16,-1-9 0-16,0 0 0 0,9-2 864 0,2-4 128 15,-1-2 32-15,2-6 0 0,2 0-832 0,1-2-192 16,0-1 0-16,0 3 0 0,1 4 0 0,-1 2 0 16,-1 3 0-16,0 4 0 0,-1 3 0 0,-1 2 0 15,6 4 0-15,-6 3 0 0,0 3 0 0,-1 3 0 16,1 0 0-16,-4 3 0 0,-3 1 0 0,1-2 0 15,-1-2 0-15,-1 4 0 0,1 2 0 0,-2-2 0 16,0-5 0-16,1-2 0 16,0-4-2416-16,-1-3-528 0,3 1-96 0,2-6-32 0</inkml:trace>
  <inkml:trace contextRef="#ctx0" brushRef="#br0" timeOffset="14173.37">22949 8853 27647 0,'4'-34'1216'0,"2"12"256"0,-3-4-1168 0,3 4-304 16,-1 0 0-16,-2 7 0 0,2 4 880 0,-2 3 112 16,-3 8 32-16,0 0 0 0,0 0 0 0,0 0 0 15,2 10 0-15,-2 6 0 0,-2 7 0 0,0 5 0 16,0 4 0-16,-1 1 0 0,1 1-832 0,0 6-192 0,0 6 0 16,2-2 0-16,-1-2 0 0,1 0 0 0,1 1 0 0,-1 1 0 15,-1 0 864-15,2-3 128 0,3-1 32 0,-2-3 0 31,1 0-1648-31,0-6-320 0,2-4-64 0,0 1-16 16,1-3 0-16,1-4 0 0,-4-5 0 0,-3-16-9824 0,0 0-1968 0</inkml:trace>
  <inkml:trace contextRef="#ctx0" brushRef="#br0" timeOffset="14638.18">22807 9229 27647 0,'12'-2'1216'0,"-1"0"256"15,6-2-1168-15,3 0-304 0,1-3 0 0,6-1 0 0,0-5 0 0,1-1 0 16,3-2 0-16,2-3 0 0,2-4 0 0,0-1 0 16,-1 2 0-16,3-4 0 0,2-4 880 0,-2 1 112 15,-4 0 32-15,-3 2 0 0,-5-1 0 0,-2-2 0 16,-2-2 0-16,-2-6 0 0,-4-5-832 0,1-1-192 16,-3 1 0-16,-2 3 0 0,-3 3 0 0,-1 4 0 15,1 9 0-15,-2 4 0 0,-4 4 864 0,-1 4 128 16,0 5 32-16,-1 7 0 0,0 0-832 0,-7 7-192 15,-2 3 0-15,-1 7 0 0,0 3 0 0,-5 5 0 16,1 6 0-16,0 3 0 0,0 5 0 0,0 2 0 16,-2 1 0-16,0 1 0 0,0 0 0 0,1 1 0 15,-1 0 0-15,4-3 0 0,3-4 864 0,0 0 128 16,4-2 32-16,1-5 0 0,4-6-832 0,3-4-192 0,0-5 0 0,4-2 0 16,-1-5 0-16,2-5 0 0,1-5 0 0,2-2 0 15,2-4 864-15,1-4 128 16,3-5 32-16,-2 0 0 0,0-5-832 0,-1 4-192 0,-2 2 0 0,0 0 0 15,-1 3 0-15,-1 4 0 0,-1 4 0 0,-9 5 0 16,9 0 0-16,-9 0 0 0,7 6 0 0,0 5 0 16,-1 5 0-16,-3 2 0 0,-2 4 0 0,-1 0 0 15,0-1 0-15,0 1 0 0,-1 1 0 0,1-2 0 16,-1-1 0-16,-1-5 0 0,2 0 0 0,0 2 0 16,-2-3-768-1,6-6-208-15,-4-8-48 0,0 0 0 0,8 4-1632 0,3-7-336 0,6-8-64 16,-1-1-16-16</inkml:trace>
  <inkml:trace contextRef="#ctx0" brushRef="#br0" timeOffset="14867.91">23822 8839 38703 0,'0'0'848'0,"0"0"176"0,-4 2 48 0,4-2 16 0,0 0-880 0,-3 10-208 15,-1 2 0-15,3 4 0 0,0 2 864 0,-1 5 128 16,2 0 32-16,-1 0 0 0,0-1 0 0,0 0 0 16,1-1 0-16,1-6 0 0,0 3-832 0,0 2-192 15,1 0 0-15,-1 1 0 16,1-3-768-16,1 0-208 0,-2 1-48 0,-1-3 0 16,-1-1-1632-16,-1-2-336 0,0 2-64 0,2-15-16 0</inkml:trace>
  <inkml:trace contextRef="#ctx0" brushRef="#br0" timeOffset="15074.99">23833 8531 42383 0,'-14'-21'928'0,"8"13"192"0,0-3 32 0,-1-1 64 0,3 4-976 0,2 2-240 0,2 6 0 0,0 0 0 16,-3-8 0-16,3 8 0 0,0 0 0 0,0 0 0 15,6-6 0-15,-1 1 0 0,3-1 0 0,-8 6 0 0,0 0 0 0,9 0 0 16,0 3 0-16,-9-3 0 16,7 3-1600-16,1 1-352 0,-1 2-80 0,2-1-14752 15</inkml:trace>
  <inkml:trace contextRef="#ctx0" brushRef="#br0" timeOffset="15419.08">24486 8421 35007 0,'0'0'768'0,"-8"8"176"0,-4-2 16 0,1-1 16 0,-4 3-784 0,2 1-192 16,-2 0 0-16,-1 4 0 0,1 4 864 0,0 1 128 16,0 0 32-16,1 0 0 0,-2 8 0 0,1-1 0 15,5 2 0-15,4 2 0 0,5 0 0 0,2-1 0 0,4-1 0 0,5-2 0 16,0-1-832-16,5-1-192 0,3 0 0 0,-4-5 0 15,3 0 0-15,3 0 0 0,-1 1 0 0,2 2 0 16,-1 1 0-16,-2 0 0 0,-1 1 0 0,3 4 0 16,-6-2 864-16,-4-1 128 0,-5-2 32 0,-6-1 0 15,-8 0-832-15,0-4-192 0,0 0 0 0,-6-1 0 16,-7 0 864-16,0-2 128 0,0-1 32 0,-2-1 0 16,-3-2-832-16,0 0-192 0,-3-1 0 0,-2-1 0 15,-3-2 0-15,0-1 0 0,-2 2 0 0,4-2 0 16,3-5 0-16,2-1 0 0,5 3 0 0,-1-2 0 15,2 0-2416-15,1-1-528 0,0-2-96 0,-1-2-32 16</inkml:trace>
  <inkml:trace contextRef="#ctx0" brushRef="#br1" timeOffset="19998.18">17642 11464 20271 0,'0'0'448'0,"0"0"80"0,0 0 32 0,0 0 16 0,0 0-576 0,0 0 0 16,0 0 0-16,0 0 0 0,0 0 928 0,0 0 80 15,0 0 16-15,0 0 0 0,0 0 0 0,-5 7 0 16,-7-3 0-16,0 5 0 0,0 3 0 0,-3 0 0 16,0 0 0-16,-3 4 0 0,-2-2-832 0,0 2-192 15,-6 0 0-15,0 1 0 0,-3-2 864 0,-4 3 128 16,-6 1 32-16,-1 1 0 0,2 0-832 0,-3 0-192 15,3-3 0-15,1 2 0 0,3 1 0 0,4 0 0 16,4-4 0-16,4 0 0 0,2-1 864 0,5-3 128 16,4-1 32-16,2 0 0 0,1-4-832 0,5-2-192 15,3-5 0-15,0 0 0 0,0 9 0 0,3-4 0 16,5 0 0-16,2-2 0 0,2-1 0 0,2 2 0 16,4-4 0-16,0-1 0 0,2-2 0 0,3 2 0 0,2 1 0 0,-1-1 0 15,0 0 0-15,2 1 0 0,5 1 0 0,2-1 0 16,2 0 0-16,-3-1 0 0,-1 0 0 0,-1 1 0 15,-4 1 0-15,-2-1 0 16,-3-1 0-16,0 1 0 0,-3 0 0 0,0 0 0 0,1-1 0 0,-1 1 0 16,-2-1 0-16,0 1 0 0,-1 0 0 0,-2 0 0 15,-2-1 0-15,0 1 0 0,-11 0 0 0,8 0 0 16,-8 0-768-16,0 0-208 16,9-4-48-16,-9 4 0 0,0 0-1632 0,0 0-336 15,0 0-64-15,0 0-16 0</inkml:trace>
  <inkml:trace contextRef="#ctx0" brushRef="#br1" timeOffset="20837.12">17218 11885 16575 0,'0'0'368'0,"0"0"80"0,-5-6 0 0,5 6 16 0,0 0-464 0,-1-9 0 16,-1 2 0-16,2 7 0 0,8-6 912 0,-8 6 96 16,4-8 16-16,4 3 0 0,2-1 0 0,4 1 0 15,5 0 0-15,2 0 0 0,1-3 0 0,2 1 0 16,3-1 0-16,2 0 0 0,-2 0-832 0,2-1-192 16,2-4 0-16,0 4 0 0,1 0 864 0,1-1 128 0,-2-3 32 0,11 4 0 15,7 3-832-15,1 0-192 0,1 0 0 0,-4-1 0 16,-5-1 864-16,-1 1 128 15,-5 5 32-15,-1 0 0 0,-3 1-832 0,-2 2-192 0,-4 1 0 0,-1 2 0 16,-4 4 0-16,-2 0 0 0,-2-2 0 0,-2 1 0 16,-1 4 0-16,-3 0 0 0,-1 0 0 0,-4 2 0 15,-2 5 0-15,-1-3 0 0,1-2 0 0,-4 2 0 16,-4-1 864-16,1 0 128 0,-1 2 32 0,-2 0 0 16,-4 2-832-16,0 2-192 0,0-3 0 0,-3 2 0 15,-1 0 0-15,0-1 0 0,-1 2 0 0,0 1 0 16,-3-4 864-16,2 2 128 0,-1 2 32 0,1-1 0 15,0-2-832-15,0-1-192 0,-3 3 0 0,1 1 0 16,-1 2 0-16,0 0 0 0,0 0 0 0,-3 0 0 0,0-1 0 0,-2-1 0 16,2 0 0-16,-1-2 0 0,0 0 0 0,0-4 0 15,0 0 0-15,4 1 0 0,0-1 0 0,4 1 0 16,0-4 0-16,3 0 0 0,-2 0 864 0,2 0 128 16,2-4 32-16,3-1 0 0,0 0-832 0,7-7-192 15,-5 9 0-15,1-4 0 0,4-5 0 0,0 0 0 16,0 0 0-16,0 0 0 0,0 0 0 0,0 0 0 15,0 0 0-15,0 0 0 0,10 4 0 0,2-2 0 16,3 0 0-16,-1 0 0 0,0-2 0 0,7 1 0 16,5 1 0-16,4 0 0 0,3-4 0 0,2 0 0 15,3 1 0-15,-2-1 0 0,-2 1 0 0,1 0 0 16,-1 0 0-16,3 1 0 0,1 2 0 0,3-2 0 16,5-1 0-16,0-1 0 0,1-1 0 0,-5 2 0 0,-1 1 0 0,-5-1 0 15,1-2 864-15,0 0 128 16,1-1 32-16,-1 1 0 0,-4 2-832 0,4-1-192 0,5-2 0 0,0 1 0 15,-5 3 0-15,-1-1 0 0,-5-3 0 0,-1 0 0 16,-2 1 0-16,-3 0 0 0,-5 3 0 0,1-1 0 16,2-3 0-16,-2 2 0 0,-3 3 0 0,3-1 0 15,-3 1 0-15,2-1 0 0,-2 0 0 0,4 1 0 16,-2 3 0-16,1-1 0 0,1 0 0 0,-1 2 0 16,1-2 864-16,-4 1 128 0,-3 1 32 0,0-3 0 15,1 0-832-15,-4-1-192 0,-1 0 0 0,-1 2 0 16,-1-1 0-16,-9-2 0 0,8 1 0 0,-8-1 0 15,8 3 0-15,-8-3 0 0,0 0 0 0,0 0 0 16,0 0 0-16,0 0 0 0,0 0 0 0,0 0 0 16,-8-4-1600-16,-2 0-352 0,-3 1-80 15,-7 0-19664-15</inkml:trace>
  <inkml:trace contextRef="#ctx0" brushRef="#br1" timeOffset="26565.66">19787 12374 16575 0,'0'0'736'0,"-4"8"160"0,4-8-720 0,0 0-176 16,-7 7 0-16,7-7 0 0,-3 8 848 0,3-8 144 16,0 0 32-16,0 0 0 0,0 0 816 0,0 0 160 15,0 0 48-15,8-3 0 0,1-7-832 0,3 0-144 16,0-4-48-16,3-5 0 0,2-7-816 0,4-1-208 15,2-1 0-15,0 0 0 0,-2 1 864 0,0-1 128 16,1 1 32-16,-1 2 0 0,-1 5-832 0,-3 3-192 16,-2 3 0-16,-4 5 0 0,0 5 0 0,-1-1 0 15,-3 5 0-15,-7 0 0 0,6 7 0 0,-2 6 0 16,-1 6 0-16,-1 6 0 0,-3 5 864 0,-1 3 128 16,-2 5 32-16,-3 3 0 0,0 2-832 0,1 2-192 15,-4 0 0-15,-2-1 0 0,0-1 0 0,1-6 0 16,0-4 0-16,1-1 0 0,3 0 0 0,-1-4 0 0,2-6 0 0,1-5 0 15,2-5 0-15,3-12 0 0,0 0 0 0,0 0 0 16,0 0 864-16,0 0 128 0,9-9 32 0,0-6 0 16,1-6-832-16,2-3-192 0,2-2 0 0,0-5 0 15,2-6 0-15,0 1 0 0,3 1 0 0,0-1 0 16,-1-5 864-16,3 0 128 0,-2-3 32 0,1 4 0 16,2 2-832-16,-1 4-192 0,2 1 0 0,0 2 0 15,-1 0 0-15,3 5 0 0,3 5 0 0,-5 4 0 16,-2 3 0-16,-5 3 0 0,2 5 0 0,-3 2 0 15,-2 3 0-15,-3 1 0 0,1 1 0 0,-1 3 0 16,-4 2-1600-16,-1 2-352 0,-5-8-80 0,6 11-10384 16,-5 0-2096-16</inkml:trace>
  <inkml:trace contextRef="#ctx0" brushRef="#br1" timeOffset="27024.47">20691 12084 20271 0,'0'0'448'0,"-4"11"80"0,2 2 32 0,1-3 16 0,1-10-576 0,-3 11 0 16,3 1 0-16,1-2 0 0,-1-10 1744 0,0 0 240 0,9 5 64 0,0 0 0 15,-1-2-832-15,4-4-144 0,5-5-48 0,0 0 0 16,2-2 0-16,2 0 0 0,0-4 0 0,0-3 0 16,-1-4-816-16,-4 2-208 0,-2 0 0 0,2-1 0 15,-2 1 864-15,-3-1 128 0,-1 0 32 0,0 0 0 16,-4 3-832-16,-2 1-192 0,-5 0 0 0,-3 1 0 15,0 1 864-15,-6 3 128 0,-1 5 32 0,-2 1 0 16,0 6-832-16,-6 3-192 0,-2 5 0 0,-1 6 0 16,-3 1 0-16,4 3 0 0,-1 0 0 0,3 6 0 0,2 3 0 15,3 2 0-15,4 0 0 0,4-1 0 0,3-1 0 0,3-2 0 16,2 1 0-16,4-4 0 0,4-4 0 0,3-1 0 16,4-4 0-16,4-1 0 0,2-5 0 0,2-4 0 15,1-4 0-15,1 1 0 16,3-2-1600-16,-3-2-352 0,1-4-80 0,-1-3-14752 15</inkml:trace>
  <inkml:trace contextRef="#ctx0" brushRef="#br1" timeOffset="27553.01">21558 11578 23951 0,'0'0'512'0,"0"0"128"0,-6-7 0 0,-1 3 64 0,7 4-576 0,0 0-128 0,0 0 0 0,0 0 0 16,-7 2 848-16,0 3 144 0,1 4 32 0,2 2 0 16,0 2 0-16,-1 3 0 0,1 1 0 0,2 3 0 15,-1 3-832-15,1 0-192 0,2 0 0 0,4 3 0 16,-1 1 864-16,1-1 128 0,3-2 32 0,-2-1 0 15,2-2-832-15,1-4-192 0,0 0 0 0,0-4 0 16,-1-3 0-16,0-3 0 0,2-3 0 0,0-2 0 16,1 0 0-16,1-4 0 0,2-4 0 0,0-3 0 15,2-2 864-15,-1-2 128 0,0-3 32 0,1 1 0 0,0-4-832 0,-4 1-192 16,0 3 0-16,-2 1 0 0,-3 2 864 0,-1 1 128 16,-1 0 32-16,-4 11 0 0,0 0-832 0,0 0-192 15,0 0 0-15,0 0 0 0,1 15 0 0,-1 4 0 16,-1-1 0-16,0 0 0 0,0-1 0 0,1-1 0 15,2 2 0-15,0-2 0 0,2-3 0 0,4-1 0 16,3-5 0-16,3-1 0 0,1-4 0 0,4-4 0 16,3-5 0-16,3-4 0 0,3-4 0 0,-2-5 0 15,-3-2 0-15,0-4 0 0,-2-3 0 0,-1-1 0 16,-5 1 0-16,-2-2 0 0,2-5 864 0,-4 1 128 16,-2 0 32-16,-6 2 0 0,1 2-832 0,-2 5-192 15,-3 2 0-15,1 3 0 0,-1 5 0 0,0 5 0 16,-1 4 0-16,2 7 0 0,-4-7 0 0,4 7 0 15,0 0 0-15,-9 7 0 16,1 1-768-16,1 1-208 0,2-1-48 0,4 1-12016 0,0-1-2400 0</inkml:trace>
  <inkml:trace contextRef="#ctx0" brushRef="#br1" timeOffset="27925.67">22496 11280 31327 0,'0'0'688'0,"0"0"144"0,0 0 16 0,0 0 48 0,0 0-720 16,0 0-176-16,-1 4 0 0,-8 7 0 0,3 8 0 0,-1 0 0 16,-2-1 0-16,-1 3 0 0,1 2 848 0,2 1 144 15,2-1 32-15,-1-1 0 0,3-1-832 0,3 1-192 16,3-2 0-16,2-1 0 0,-1-2 0 0,3-1 0 15,1-3 0-15,0-1 0 0,2-2 0 0,1-5 0 16,2 0 0-16,1-2 0 0,1-5 864 0,3-2 128 16,-1-4 32-16,2-3 0 0,2-5 0 0,1 1 0 15,0-1 0-15,1-1 0 0,-4-2-832 0,-3 0-192 16,-3-1 0-16,-4 0 0 0,-2 0 864 0,-5 0 128 16,-4-1 32-16,-6 2 0 0,0-1-832 0,-6 2-192 15,-4 1 0-15,-2 2 0 0,-1 4 0 0,1 3 0 16,-3 0 0-16,2 2 0 0,0 3 0 0,3 1 0 0,2 0 0 0,2 5 0 31,1 2-1600-31,2 1-352 0,3-3-80 0,8-3-10384 0,-5 10-2096 0</inkml:trace>
  <inkml:trace contextRef="#ctx0" brushRef="#br1" timeOffset="28271.22">23036 11108 23951 0,'-9'9'1056'0,"5"-2"224"16,0 2-1024-16,-5 7-256 0,4 5 0 0,-4 2 0 15,3 2 1696-15,-4-1 288 0,3 0 48 0,-2 4 16 0,4 0-1648 16,-3 0-400-16,1-4 0 0,2-1 0 0,2 0 896 0,-1-4 112 16,2-5 16-16,1-3 0 0,1-11 0 0,-1 7 0 15,1-7 0-15,0 0 0 0,0 0 0 0,0 0 0 16,9-9 0-16,1-5 0 0,1-3-832 0,-1-5-192 15,2-2 0-15,0-1 0 0,1 0 864 0,-1-1 128 16,1 0 32-16,3-3 0 0,-1-3-832 0,2 3-192 16,-1 1 0-16,4 3 0 0,-1-2 0 0,1 4 0 15,2 4 0-15,-2 0 0 0,2 3 0 0,-1 2 0 16,-3 3 0-16,-2 3 0 0,-3 5 0 0,1 2 0 16,-4 2 0-16,1 1 0 15,0 2-1600-15,-3-1-352 0,1 1-80 0,1 1-16 16,0-1-1632-16,0-1-336 0,-10-3-64 0,15 3-16 0</inkml:trace>
  <inkml:trace contextRef="#ctx0" brushRef="#br1" timeOffset="28692.38">24070 10717 27647 0,'0'0'608'0,"-4"-5"128"0,-1-3 32 0,-4 5 0 0,-2 4-624 0,-3 2-144 0,-3 2 0 0,-4 1 0 16,-1 5 848-16,-2 6 144 0,-1 3 32 0,-3 2 0 16,0 2 0-16,-1 2 0 0,-2 4 0 0,2 2 0 15,-1 3-832-15,4 0-192 0,-1 0 0 0,9 0 0 16,2-2 864-16,7-3 128 0,5-3 32 0,4-4 0 0,3-2-832 0,7-5-192 16,3-5 0-16,5-3 0 0,2-4 0 0,5-7 0 15,0-4 0-15,4-4 0 0,1-4 864 0,0-5 128 16,3-5 32-16,0-3 0 0,0 0-832 0,2-5-192 15,-2-5 0-15,-3-2 0 0,-1-4 0 0,-3-1 0 16,2 0 0-16,-2-4 0 0,0-5 864 0,-3-4 128 16,-2-8 32-16,-1-3 0 0,-1-4-832 0,0 5-192 15,-2 4 0-15,0 13 0 0,-3 11 0 0,-5 18 0 16,-2 3 0-16,0 5 0 0,-2 3 0 0,-1 4 0 16,-4 7 0-16,-1 13 0 0,-6 8 0 0,0 8 0 15,-2 7 0-15,-5 10 0 0,-2 10 0 0,0 7 0 16,-4 4 0-16,0 4 0 0,-2 0 0 0,1 3 0 15,1 1 0-15,5-3 0 0,5-1 0 0,4-5 0 16,1-3 0-16,5-4 0 16,1-5-768-16,6-4-208 0,4-4-48 0,1 0-12016 0,2-1-2400 0</inkml:trace>
  <inkml:trace contextRef="#ctx0" brushRef="#br1" timeOffset="29923.98">19047 13741 20271 0,'0'0'448'0,"0"0"80"0,-11 1 32 0,9-7 16 0,-1 1-576 0,3 5 0 16,-8-4 0-16,0 5 0 0,0 4 1744 0,0 3 240 16,-4 3 64-16,-1 5 0 0,0 1-1648 0,-1 5-400 15,0 8 0-15,0 5 0 0,-1 4 896 0,2 7 112 0,-1 7 16 0,3-2 0 16,3 2-832-16,0 1-192 0,4 0 0 0,3 1 0 16,3 1 864-16,1-16 128 0,3-1 32 0,2-2 0 15,3-2-832-15,5-1-192 16,-1-4 0-16,5-5 0 0,2-4 0 0,2-4 0 0,3-2 0 0,2-5 0 15,4-4 0-15,0-2 0 0,0-6 0 0,-1-2-10336 16,-1-4-2112-16</inkml:trace>
  <inkml:trace contextRef="#ctx0" brushRef="#br1" timeOffset="30373.36">19511 13591 27647 0,'0'0'608'0,"0"0"128"0,0 0 32 0,0 0 0 0,-1 13-624 0,1 2-144 16,1 3 0-16,0 7 0 0,-2 6 0 0,0-7 0 15,1 6 0-15,0 14 0 0,5 0 848 0,-1 0 144 16,0-1 32-16,-1 2 0 0,0 1-832 0,-2-1-192 15,-2-2 0-15,1 0 0 0,1-7 0 0,-1-7 0 16,-2-5 0-16,1-4 0 0,1 0 864 0,0-7 128 16,-1-1 32-16,1-12 0 0,0 0 0 0,0 0 0 15,0 0 0-15,6-10 0 0,3-4 0 0,2-3 0 0,1-3 0 0,3 0 0 16,2-1-832-16,4 1-192 0,-1-1 0 0,1 0 0 16,1 3 0-16,-3 3 0 15,0 0 0-15,1 4 0 0,0 0 0 0,-3 4 0 0,1 5 0 0,-1 4 0 16,0 4 0-16,-3 3 0 0,-3 5 0 0,0 1 0 15,-4 4 0-15,-3-1 0 0,-4 2 0 0,-3 2 0 16,-2 1 0-16,-4 0 0 0,-4-1 0 0,-3 0 0 16,1 2 0-16,-3-1 0 0,-1 1 0 0,1-5 0 15,-5-7 0-15,-1-1 0 0,0-3 0 0,1 0 0 16,-3-3 0-16,2-4 0 0,2-4 0 0,2 1 0 16,3-1-768-16,3-3-208 0,3-3-48 0,9 0-16784 15</inkml:trace>
  <inkml:trace contextRef="#ctx0" brushRef="#br1" timeOffset="30711.18">20100 13957 27647 0,'0'0'608'0,"0"0"128"0,0 0 32 0,0 0 0 0,13-1-624 0,1-1-144 15,3-2 0-15,0 0 0 0,4-2 848 0,2-1 144 16,-2-4 32-16,1-1 0 0,0-2-832 0,-1 0-192 16,-3 0 0-16,-3 0 0 0,-2-2 864 0,-2 3 128 15,-1-1 32-15,-5 0 0 0,-4 1-832 0,-2 1-192 0,0 0 0 16,-3 1 0-16,-8 1 864 0,1 4 128 16,-1 2 32-16,-2 4 0 0,-4 5-832 0,0 3-192 0,-2 5 0 0,-2 3 0 15,1 4 864-15,2 3 128 0,3 3 32 0,0 3 0 16,2 2-832-16,4 2-192 0,5-5 0 0,3 1 0 15,5-2 0-15,3-1 0 0,4-4 0 0,4-1 0 16,3 0 0-16,2-6 0 0,-1-5 0 0,4 0 0 16,-3-5 0-16,2 0 0 0,1-5 0 0,-1-3-12512 15,0-1-2544-15</inkml:trace>
  <inkml:trace contextRef="#ctx0" brushRef="#br1" timeOffset="31515.28">21547 13133 23951 0,'0'0'512'0,"-5"-8"128"0,-1 0 0 0,1 0 64 0,5 8-576 0,0 0-128 0,0 0 0 0,0 0 0 16,0 0 848-16,0 0 144 0,-2 11 32 0,0 4 0 15,0 5-832-15,2 2-192 0,-1 2 0 0,1 3 0 16,3 2 864-16,-3-1 128 0,-2-2 32 0,0 3 0 15,-1 2 0-15,-3-2 0 0,0 1 0 0,-1-4 0 0,0-5-832 0,-1-2-192 16,0 0 0-16,5-4 0 0,-3-7 864 0,6-8 128 16,0 0 32-16,0 0 0 0,0 0 0 0,0 0 0 15,-1-12 0-15,3-4 0 0,3-1-832 0,1-4-192 16,3-4 0-16,0-3 0 0,1-2 0 0,2 0 0 16,-2 2 0-16,2-3 0 0,1-2 0 0,2-1 0 15,-2-2 0-15,1 2 0 0,1 3 0 0,2 5 0 16,-1 1 0-16,1 4 0 0,-3 3 0 0,2 5 0 15,0 6 0-15,0 5 0 0,-3-2 0 0,1 9 0 16,-2 6 0-16,-1 2 0 0,-2 1 0 0,-1 5 0 16,-1 3 0-16,-4 4 0 0,-3 5 0 0,-2 0 0 15,0-2 0-15,-3-2 0 0,-2-2 0 0,1 0 0 0,-4-4 0 16,1-4 0-16,2-4 0 0,1-2 0 0,-2-2 0 0,8-9 0 16,0 0 864-16,0 0 128 0,-1-8 32 0,3-1 0 15,2-2-832-15,4-7-192 16,-1-5 0-16,3-4 0 0,2-1 0 0,0-3 0 0,3-3 0 0,2 2 0 15,1 2 0-15,0 3 0 0,2-1 0 0,1 4 0 16,0 2 0-16,-5 3 0 0,1 5 0 0,-4 5 0 16,1 5 0-16,-3 7 0 0,1 5 0 0,-1 5 0 15,1 5 0-15,-4 3 0 0,1 0 0 0,-4 4 0 16,4 3 0-16,-6 3 0 0,-1 1 0 0,-1 0 0 16,0 1 0-16,-1-3 0 0,-2-5 0 0,0-1 0 15,1-2-768 1,2-5-208-16,1-6-48 0,-2-11-12016 0,5 9-2400 0</inkml:trace>
  <inkml:trace contextRef="#ctx0" brushRef="#br1" timeOffset="31828.75">22499 12820 31327 0,'0'0'688'0,"0"0"144"0,0 20 16 0,-8-9 48 0,-3 0-720 0,1 3-176 16,0 0 0-16,2 5 0 0,-2 4 848 0,2-2 144 16,1 0 32-16,2-3 0 0,4 1-832 0,3-1-192 15,2-2 0-15,4-4 0 0,4-2 0 0,0-2 0 16,4-2 0-16,2-6 0 0,0-6 864 0,0-1 128 16,0-2 32-16,1 1 0 0,0-8-832 0,-1 1-192 15,-2-1 0-15,-2-3 0 0,-3 0 864 0,-2 1 128 0,-4 2 32 16,-3 0 0-16,-6 1-832 0,0 1-192 0,-4 0 0 0,-2 3 0 15,-5-1 864-15,1 2 128 0,-1 4 32 0,0 0 0 16,-2 3-832-16,1 1-192 0,0 1 0 0,3 2 0 31,1 2-2416-31,2-1-528 0,1 1-96 0,9-3-14368 0</inkml:trace>
  <inkml:trace contextRef="#ctx0" brushRef="#br1" timeOffset="32144.25">22920 12602 23951 0,'-6'10'1056'0,"3"0"224"0,-1 2-1024 0,0 4-256 15,0 4 0-15,3 2 0 0,1 1 880 0,0 1 112 16,-1 3 32-16,1-1 0 0,0-2-832 0,1-1-192 16,-1-1 0-16,2-2 0 0,3 0 864 0,-2-7 128 15,-3-13 32-15,0 0 0 0,0 0 0 0,0 0 0 16,7 5 0-16,-7-5 0 0,6-13 0 0,2 0 0 15,-4-1 0-15,1-1 0 0,-1-3 0 0,-2-3 0 16,2-3 0-16,-1-1 0 0,0-2-832 0,3 0-192 16,-2-4 0-16,3 2 0 0,1-2 0 0,1 7 0 15,-1 3 0-15,4 0 0 0,3-1 0 0,-1 5 0 16,1 3 0-16,0 4 0 0,0 5 0 0,0 2 0 16,-3 3 0-16,1 2 0 0,-4 5 0 0,0 2 0 15,-1-2 0-15,-8-7 0 16,1 10-2416-16,1 3-528 0,2 3-96 0,1-3-32 0</inkml:trace>
  <inkml:trace contextRef="#ctx0" brushRef="#br1" timeOffset="32444.95">23306 12655 27647 0,'0'0'608'0,"15"-4"128"0,-1 2 32 0,2-5 0 0,3-1-624 0,3-1-144 0,-1 0 0 0,1-2 0 15,0-5 1664-15,2-2 320 0,0 0 48 0,0 3 16 16,-6 2-832-16,-1 0-144 0,-1-2-48 0,-3 2 0 0,-6 0 0 0,-3 2 0 16,-2 0 0-16,-2 1 0 0,-5-3-816 0,-1 4-208 15,-7 6 0-15,1 0 0 0,0 2 864 0,-2 4 128 16,-5 1 32-16,3 6 0 0,-1 2-832 0,2 3-192 16,1 3 0-16,4 4 0 0,-1 0 0 0,3 5 0 15,1 4 0-15,4-3 0 0,3-7 0 0,2 1 0 16,7 0 0-16,2-1 0 0,3-5 0 0,7-5 0 15,6-4 0-15,-1 0 0 0,-1 1 0 0,6-2 0 16,5-6 0-16,1-2 0 16,-2-1-768-16,-2 1-208 0,-8 0-48 0,-2-3 0 0</inkml:trace>
  <inkml:trace contextRef="#ctx0" brushRef="#br1" timeOffset="33078.03">20489 14735 27647 0,'0'0'608'0,"0"0"128"0,0 0 32 0,0 0 0 0,0 0-624 0,-15 3-144 15,15-3 0-15,0 0 0 0,0 0 848 0,0 0 144 16,-10 2 32-16,1 1 0 0,0 2 0 0,2 5 0 16,1 3 0-16,-5 2 0 0,-4 2 0 0,0 2 0 15,1 3 0-15,0 1 0 0,-2 2-832 0,8-7-192 16,0 0 0-16,1 2 0 0,2 1 0 0,3-3 0 0,3-2 0 0,2-1 0 15,3 0 0-15,2-4 0 0,7-2 0 0,1-3 0 16,1 0 0-16,5-3 0 0,1-1 0 0,3 0 0 16,4-1 0-16,0 1 0 0,-6-1 0 0,9 3 0 15,-7-2 864-15,-6 3 128 0,-6-1 32 0,-4 2 0 16,-10-6-832-16,6 9-192 0,-3 1 0 0,-4 1 0 16,-5-2 0-16,-2 3 0 0,-5 1 0 0,4-3 0 15,-4 0 864-15,-2 1 128 0,-5 0 32 0,-1 2 0 16,-4 1-832-16,4-2-192 0,0-3 0 0,1-2 0 15,0 0 0-15,1-3 0 0,6-2 0 0,-8 0 0 16,6-4-768-16,6-3-208 0,-1-6-48 0,6-1 0 16,5 1-1632-16,5-5-336 0,5-11-64 15,5-4-16-15</inkml:trace>
  <inkml:trace contextRef="#ctx0" brushRef="#br1" timeOffset="33575.12">21043 14627 23951 0,'0'0'1056'0,"0"0"224"0,0 0-1024 0,0 0-256 15,-2 11 0-15,2 2 0 0,-2 2 0 0,0 3 0 16,0 2 0-16,0 5 0 0,-2 5 1696 0,2 3 288 0,0 1 48 0,-2 2 16 15,0 2-1648-15,1 0-400 0,0 0 0 0,-3 0 0 16,2-2 896-16,-1 1 112 0,2-2 16 0,-2-1 0 16,0-3 0-16,1-4 0 0,-4-4 0 0,4-4 0 15,1-4-832-15,-1-2-192 0,2-5 0 0,2-8 0 16,0 0 864-16,0 0 128 0,0 0 32 0,-2-7 0 16,2-4 0-16,0-6 0 0,0-4 0 0,2-2 0 15,3-3-832-15,-1-3-192 0,0-1 0 0,3-1 0 16,-4-2 0-16,4-3 0 0,0 0 0 0,2-1 0 15,0-3 0-15,3-1 0 0,-1 4 0 0,3-3 0 16,1 3 0-16,0 1 0 0,-1 3 0 0,2 3 0 16,-1 5 0-16,-1 0 0 0,-2 5 0 0,2 3 0 15,0 5 0-15,-3 2 0 0,0 2 0 0,0 5 0 16,-1 4 0-16,0 5 0 0,1 4 0 0,-2 3 0 0,-3 1 0 16,0 3 0-16,-2-1 0 0,-4 4 0 0,-3 2 0 0,-3-2 0 15,-3 2 0-15,2 1 0 0,-6 1 0 0,-1 0 0 16,-1 0 0-16,0-1 0 0,-2-1 0 0,1-3 0 15,-1-2 0-15,2-5 0 0,0-3 0 0,3-6 0 16,1-6 0-16,2-4 0 16,3-2-2416-16,1-4-528 0,3-5-96 0,7-1-32 0</inkml:trace>
  <inkml:trace contextRef="#ctx0" brushRef="#br1" timeOffset="34225.11">21651 14464 12895 0,'0'0'272'0,"0"0"64"0,0 0 16 0,-7 1 32 0,7-1-384 0,0 0 0 16,0 0 0-16,0 0 0 0,0 0 1712 0,0 0 272 16,0 0 48-16,0 0 16 0,-5 7-832 0,5-7-144 15,1 10-48-15,-1-10 0 0,0 0 0 0,0 0 0 16,0 0 0-16,9 5 0 0,2-3 0 0,-1-2 0 16,3-4 0-16,2-2 0 0,2-1-816 0,1-4-208 15,2-2 0-15,0-2 0 0,-1 1 864 0,-2 1 128 16,1 0 32-16,-3-1 0 0,-2-1 0 0,-2 2 0 15,-1-3 0-15,-4 2 0 0,-2 3-832 0,1 1-192 0,-5 0 0 16,-4 0 0-16,1 3 0 0,-1-1 0 0,-3 2 0 0,-2 2 0 16,-3 1 0-16,-2 2 0 0,-3 1 0 0,1 2 0 15,-2 2 864-15,0 2 128 16,-3 5 32-16,-1 3 0 16,1 0-1648-16,-2 4-320 0,4 2-64 0,1 3-16 0,2 3 1648 0,0 3 320 0,3 1 64 0,1-2 16 15,2-1-832-15,4-2-192 0,3-1 0 0,2-5 0 16,4-4 0-16,2-3 0 0,4-2 0 0,4-1 0 15,2-1 0-15,3-3 0 0,4-3 0 0,6-2 0 16,2-1 0-16,2-3 0 0,0-4 0 0,1-2 0 16,1-1 0-16,0-1 0 0,-3 0 0 0,-4 0 0 15,-2-1-1600-15,-1-2-352 0,-4 3-80 16,-1-2-16-16</inkml:trace>
  <inkml:trace contextRef="#ctx0" brushRef="#br1" timeOffset="35299.14">22481 14047 23951 0,'0'0'512'0,"0"0"128"0,0 0 0 0,0 0 64 0,0 0-576 0,0 0-128 16,-3-6 0-16,3 6 0 0,0 0 1664 0,-10 0 320 15,1-3 48-15,1 6 16 0,-2 1-832 0,-1 1-144 16,-1 0-48-16,-3 5 0 0,0 1-816 0,-2 3-208 16,-1-1 0-16,-1 3 0 0,-1-1 864 0,3 2 128 0,1 0 32 0,3 2 0 15,1 1-832-15,4-1-192 0,0-3 0 0,6 0 0 16,4 1 0-16,4-1 0 0,-2-2 0 0,7-3 0 16,0-2 0-16,6-2 0 0,4-4 0 0,2-2 0 15,1 3 864-15,1-4 128 0,1-2 32 0,-1-3 0 16,-3-3-832-16,2 0-192 0,-4-3 0 0,1 0 0 31,1-1-1600-31,-5-2-352 0,1 0-80 0,0 1-9296 0,-1-1-1856 0</inkml:trace>
  <inkml:trace contextRef="#ctx0" brushRef="#br1" timeOffset="35526.55">22874 13968 31327 0,'0'0'688'0,"0"0"144"0,0 0 16 0,0 0 48 0,0 0-720 0,-5 9-176 16,1 4 0-16,1 5 0 0,1 2 848 0,1 2 144 16,-2 2 32-16,1 1 0 0,0 1 0 0,1 2 0 15,-2-1 0-15,0-1 0 0,2-2 0 0,0-1 0 16,1 2 0-16,0-1 0 0,1-1-832 0,2-4-192 16,0-3 0-16,-2-3 0 0,2-1 0 0,-1-2 0 15,-2-10 0-15,0 0 0 16,0 0-768-16,0 0-208 0,0 0-48 0,0 0-10912 15,6-9-2192-15</inkml:trace>
  <inkml:trace contextRef="#ctx0" brushRef="#br1" timeOffset="35916.79">23655 13429 27647 0,'0'-11'608'0,"0"-2"128"0,0 2 32 16,-1-1 0-16,-2 0-624 0,-1-2-144 0,0-1 0 0,1 2 0 15,-4 1 848-15,2 1 144 0,-2 1 32 0,1 0 0 0,1 1 0 0,-3 2 0 16,-1 1 0-16,-2 3 0 0,2 0-832 0,-2 3-192 15,-5 3 0-15,-1 4 0 0,0 4 864 0,-1 4 128 16,-2-1 32-16,0 7 0 0,-2 8-832 0,1 7-192 16,1 2 0-16,-1 4 0 0,1 2 864 0,2 2 128 15,2 4 32-15,3-2 0 0,2 2-832 0,3-2-192 16,3-1 0-16,3 1 0 0,2-2 0 0,1 0 0 16,1-4 0-16,2-4 0 0,0-3 0 0,0-3 0 15,-2-5 0-15,0-5 0 0,2-5 0 0,-4-3 0 16,0-5 0-16,0-9 0 15,0 0-2416-15,0 0-528 0,-7-1-96 0,2-3-32 0</inkml:trace>
  <inkml:trace contextRef="#ctx0" brushRef="#br1" timeOffset="36065.69">23174 13935 31327 0,'0'0'1392'0,"9"1"272"0,3-3-1328 0,4-1-336 16,0-1 0-16,4 1 0 0,4-1 0 0,0-2 0 0,1-1 0 0,0 2 0 15,-3 1 896-15,-1-1 96 0,-5-4 32 0,2 3 0 16,-2 1-832-16,-4 1-192 0,-1-2 0 0,0 0-10336 16,0-2-2112-16</inkml:trace>
  <inkml:trace contextRef="#ctx0" brushRef="#br1" timeOffset="36243.53">23775 13707 27647 0,'-9'12'608'0,"1"5"128"0,1 2 32 0,-1 4 0 0,0-1-624 0,5 1-144 15,-1 3 0-15,3-2 0 0,2 1 848 0,2-5 144 16,-1-3 32-16,4-2 0 16,-1 3-1648-16,1-3-320 0,-2 0-64 0,0-3-16 0</inkml:trace>
  <inkml:trace contextRef="#ctx0" brushRef="#br1" timeOffset="36499.68">23746 13510 38703 0,'-7'-2'848'0,"7"2"176"0,0 0 48 0,0 0 16 0,-3-9-880 0,3 9-208 0,6-6 0 0,-6 6 0 15,10-4 864-15,1 0 128 0,-3-4 32 0,0 4 0 16,-8 4-832-16,9 0-192 0,-9 0 0 0,0 0 0 16,0 0-1600-16,0 0-352 0,7 9-80 0,-7-9-16 15</inkml:trace>
  <inkml:trace contextRef="#ctx0" brushRef="#br1" timeOffset="36800.69">24391 13533 35007 0,'-8'4'768'0,"1"1"176"0,-1 4 16 0,-4-2 16 0,-1-2-784 0,-2 5-192 16,1 5 0-16,-3 3 0 0,-2 2 864 0,-1 1 128 15,-5 0 32-15,4 1 0 0,-1 0-832 0,4 1-192 16,3 1 0-16,4-2 0 0,5-3 864 0,6-1 128 16,6-1 32-16,5-2 0 0,4 0-832 0,4-3-192 0,3-1 0 0,2-3 0 15,1-2 0-15,-1-2 0 0,0-1 0 0,-1-5 0 16,0-5 0-16,-1 0 0 0,-1-2 0 0,-3-1 0 15,0-2 0-15,0-1 0 16,-2 2 0-16,-2-2-12512 0,-2-2-2544 0</inkml:trace>
  <inkml:trace contextRef="#ctx0" brushRef="#br1" timeOffset="37158.54">24702 12425 31327 0,'0'0'1392'0,"0"0"272"0,0 0-1328 0,6 8-336 16,-1 3 0-16,6 5 0 0,4 5 0 0,1 7 0 15,1 9 0-15,1 7 0 0,2 4 896 0,3 6 96 16,1 3 32-16,3 3 0 0,0 1 0 0,2 6 0 16,-3 4 0-16,-3 2 0 0,-4 1 0 0,-6 1 0 15,-5 1 0-15,-5-4 0 0,-7-2-832 0,-7-3-192 16,-8-3 0-16,4-6 0 0,4-8 864 0,-4-3 128 0,-2-6 32 0,1-2 0 16,2-5-832-16,1-5-192 0,-1-6 0 0,3-3 0 15,2-3 0-15,-2-3 0 0,0-4 0 0,2-4 0 31,-1-5-2416-31,0-3-528 0,-7-6-96 0,-3-8-32 0</inkml:trace>
  <inkml:trace contextRef="#ctx0" brushRef="#br1" timeOffset="39727.67">25228 9575 14687 0,'0'0'640'0,"0"0"144"0,0 0-624 0,0 0-160 16,0 0 0-16,0 0 0 0,-8 0 896 0,1 2 160 16,-1 1 32-16,0 3 0 0,-1 0-448 0,0 1-96 0,-2-2-16 0,-2 3 0 15,-2 2-16-15,-1 0-16 0,-4 0 0 0,-2 0 0 16,-5 1 80-16,4 1 32 0,0 1 0 0,-3 1 0 15,-6 0-64-15,-1 1-16 0,0-2 0 0,1 1 0 16,0 2-128-16,0-3-16 0,-1-2-16 0,-3 1 0 16,-4 4-48-16,1 0-16 0,-1-2 0 0,-4 2 0 15,-4-1 64-15,-1 0 16 0,3 0 0 0,-2 2 0 16,-3 2-32-16,-3-1 0 0,-4 0 0 0,0 2 0 16,1 2-96-16,-1 1 0 0,0 1-16 0,1 1 0 15,-1 0-64-15,-2-1-16 0,-5-1 0 0,-2 1 0 16,0 2-160-16,3 0 192 0,4 2-192 0,-5-1 192 15,-7-2-192-15,4 0 192 0,-2-2-192 0,1 3 192 16,2 0-192-16,-1 0 0 0,-2-4 0 0,-4 1 128 0,-3 2 64 0,2 2 0 16,3-3 0-16,-2 0 0 0,-3 1 64 0,-1 3 32 15,-1 0 0-15,2-3 0 0,2-5-144 16,1 4-16-16,5 1-128 0,-1-1 192 0,-1-1-16 0,3 1-16 16,0 1 0-16,4-1 0 0,1 0-160 0,-1-1 192 15,-2-3-192-15,2 0 192 0,3 1-48 0,1-4 0 16,3 2 0-16,0-2 0 0,0 1-144 0,0 1 192 15,-2 3-192-15,-2-4 192 0,-4 0-192 0,2 1 0 16,6-1 144-16,1 0-144 0,-1-3 0 0,2 1 128 16,2-5-128-16,3 0 0 0,4 0 128 0,4 1-128 15,3 1 128-15,-2 0-128 0,5-1 192 0,-3-1-16 16,3 0-16-16,-1 0 0 0,-3-2-32 0,3 2-128 16,-2-1 192-16,4 2-64 0,-1 3-128 0,4-3 128 0,1-2-128 15,3 1 128-15,3 0-128 0,2 1 0 0,2-2 0 0,2-2 128 16,4 0-128-16,-1-1 0 0,1-1 144 0,4 1-144 15,1-2 0-15,1 1 0 0,0-2 0 0,1 2 128 16,1 0-128-16,3 1 0 0,-1 0 0 0,5-7 0 16,-1 12 0-16,-2 2 0 0,2-2-144 0,1 5 144 15,1 0 0-15,-1 3 0 0,0 1-144 0,-1 3 144 16,0 1 0-16,0 2 0 0,-2 0 0 0,-1 3 0 16,-1 3 0-16,-3 0 0 0,-2-4 0 0,-1 1 0 15,-1 1 0-15,-1 1 0 0,-3 0 0 0,1 1 0 16,-2 0 0-16,1 2 0 0,-2 0 0 0,-2 2 0 15,1 0 0-15,-3 3 0 0,-3 0 128 0,2-1-128 16,-2-2 0-16,1 0 0 0,-3-3 128 0,2 2-128 16,0 5 128-16,-2-1-128 0,-2 0 176 0,-1 1-176 0,-1-1 0 15,0 2 0-15,0-1 0 0,1 2 0 0,1-3 0 0,2 3 0 16,-2 0 0-16,2 1 0 0,-1 0 0 0,2 1 0 16,3-1 0-16,-3 1 0 0,3-1 0 0,-1-1 0 15,2-1 0-15,-4 0 0 0,-1-1 128 0,0 2-128 16,-3 2 0-16,3 0 0 0,-3-1 0 0,2 0 0 15,1-1 128-15,-1 1-128 0,1-1 0 0,-2 2 128 16,2 3-128-16,-1 0 0 0,3 3 128 0,-3 0-128 16,0 0 0-16,0-1 0 0,0-3 144 0,-2 2-144 15,-1-1 0-15,3 1 144 0,-2 2-144 0,2-1 0 16,3 0 0-16,1 0 0 0,-1-4 0 0,4-1 0 16,0 0 128-16,2 0-128 0,0 1 0 0,2 2 0 15,-1-1 0-15,1 1 0 0,-2 3 0 0,1-5 0 0,2-2 0 0,0 2 0 16,2-3 0-16,0-1 128 0,1 0-128 0,2-3 0 15,0 1 0-15,2-1 128 0,2-2-128 0,4-1 0 16,2-3 0-16,1-1 0 0,0-2 0 0,4-4 0 16,3-2 0-16,2 1 0 0,2-1 0 0,0-2 0 15,3-2-144-15,1-1 144 0,4 2 0 0,0-2 0 16,2-4-144-16,3 0 144 0,-1-2 0 0,4 0-144 16,5 1 144-16,2 2 0 0,4-5 0 0,0 2-128 15,3 0 128-15,3 3 0 0,-3 2 0 0,2-1-128 16,-2-3 128-16,5 0 0 0,0 1 0 0,1-2-128 15,-1 0 128-15,5 0 0 0,5 1 0 0,-1 0 0 16,1-1 0-16,-1-2 0 0,0-1 0 0,4-5-128 16,3 1 128-16,3-1 0 0,3 1 0 0,-1-3 0 15,-3-1 0-15,1 0 0 0,3-2 0 0,3 0 0 0,1 0 0 0,-5 1 128 16,-2 2-128-16,-1-2 0 0,3 0 0 0,0 1 0 16,3 3 0-16,0-2 0 0,1 1 0 0,-3-1 0 15,-4-3 0-15,2 1 0 0,3-1 0 0,2-2 0 16,2-4 0-16,-2 2 0 0,-3-3 0 0,4-1 0 15,4-2 128-15,1-1-128 0,2-2 0 0,-2 1 128 16,-4-2-128-16,4-2 0 0,4 0 0 0,-1 1 144 16,2 0-144-16,-3 0 0 0,-3-4 0 0,2 2 0 15,-1-1 0-15,0 1 0 0,-2 2 0 0,-2 0 0 16,-2-2 0-16,0 1 0 0,3-1 0 0,0 1 0 16,2-2 0-16,-3 0 0 0,-1 1 0 0,-1-1 0 15,5 0 0-15,1-3 0 0,1 2 128 0,-3-2-128 0,-3 1 0 16,2-2 0-16,0-1 0 0,0 0 0 0,-3 1 0 0,-5-1 0 15,-3 1 128-15,-2 0-128 0,-3 2 0 0,-1 0 0 16,1 2 0-16,0-1 0 0,-3 1 0 0,-5 1 0 16,-4 0 128-16,1 2-128 0,-5-1 0 0,1 3 0 15,-2 2 128-15,-2-2-128 0,-3 2 0 0,0 0 0 16,0 0 0-16,1 1 0 0,-5 0 0 0,0 3 0 16,-4-2 128-16,-1 0-128 0,-4 0 0 0,-1 1 0 15,0 2 0-15,-5-1 0 0,0 2 128 0,-1-1-128 16,1 1 0-16,-2-1 0 0,-1 0 0 0,0-1 0 15,-1 0 144-15,0 0-144 0,-2-2 0 0,0 2 144 16,-1 1-144-16,-5-1 0 0,0 1 0 0,0-2 128 16,-1-1-128-16,1 0 0 0,2 2 144 0,-3-1-144 15,1 0 0-15,1 0 144 0,0 0-144 0,-1 0 0 0,0-4 128 0,-1 0-128 16,4-3 0-16,-1 2 0 0,0-1 128 0,0 0-128 16,0-3 0-16,2-2 0 0,0-1 0 0,-1-2 0 15,-3-2 128-15,3 1-128 0,-1-2 0 0,1-2 0 16,-2-4 128-16,-2 0-128 0,3-1 0 0,-3-3 128 15,-2-5-128-15,4-2 0 0,-4 2 128 0,2 0-128 16,2 1 0-16,-1-3 0 0,2-1 0 0,1 0 0 16,-3 0 0-16,3-2 0 0,0-3 0 0,1-2 0 15,1 1 0-15,2 2 0 0,-1 2 0 0,3 2 0 16,-3-1 0-16,1-1 0 0,2-1 0 0,-1 1 0 16,0-1 0-16,2 0 0 0,-1-4 0 0,-1 3 0 15,-1 1 0-15,3-1 0 0,0 0 0 0,0-2 0 16,0-4 0-16,1-1 0 0,3 4 0 0,1 1 0 15,-4-2 0-15,1-2-144 0,-2 1 144 0,1-1 0 0,-2-1-144 16,-2-2 144-16,1-1 0 0,0-1-144 0,1 5 144 0,-1-2 0 16,0 2 0-16,0 0-128 0,-1-2 128 0,0 1 0 15,-1 0 0-15,-1-2 0 0,0-1 0 0,1 4 0 16,1 5-128-16,-4-2 128 0,1-2 0 0,-4-3 0 16,2-2-144-16,-3 0 144 0,-2 4 0 0,2-1-144 15,-4-2 144-15,0-1 0 0,-1-2 0 0,-2-3 0 16,1 0 0-16,-3 3 0 0,0 2 0 0,0 3 0 15,-2 4 0-15,2 1 0 0,0-1 0 0,0 0 0 16,-2-3 0-16,3 2 0 0,-1 3 0 0,1 0 0 16,0-1 0-16,1 3 0 0,0 0 0 0,1-1 0 15,0-3 0-15,1-1 0 0,0-2 0 0,-1 1 0 0,1 1 0 16,1 3 0-16,0-1 0 0,1 2 0 0,2 0 0 0,-2-3 0 16,-2-1 0-16,0 1 0 0,-1 5 0 0,1 3 0 15,-1 2 0-15,1 2-128 0,-3 2 128 0,1 1 0 16,1-2 0-16,0 2 0 0,-1 2 0 0,-1 0 0 15,1-1 0-15,-1 2 128 0,-1 4-128 0,1 1 0 16,0 3 0-16,-3 1 128 0,-1-4-128 0,1 8 0 16,0 1 0-16,0 6 128 0,0 3-128 0,0 1 0 15,-2 2 0-15,2 1-128 16,7 5-1296-16,0 0-256 0,0 0-48 0,0 0-16 0</inkml:trace>
  <inkml:trace contextRef="#ctx0" brushRef="#br1" timeOffset="63677.25">9732 12608 13407 0,'0'0'592'0,"-6"3"128"0,6-3-576 0,-9 4-144 0,0 4 0 0,2-4 0 16,-1-4 576-16,8 0 96 0,-8 3 16 0,-1 2 0 16,4-1 336-16,5-4 80 0,0 0 16 0,0 0 0 15,0 0 64-15,0 0 16 0,0 0 0 0,0 0 0 16,0 8-272-16,2 1-48 0,3-4-16 0,-5-5 0 16,10 0-32-16,1 0-16 0,-1 0 0 0,2 0 0 0,1-1-176 0,1 0-48 15,0-1 0-15,-2 0 0 0,1-1-128 0,3 1-16 16,0-1-16-16,2 3 0 0,0 0-176 0,0 0-48 15,3 0 0-15,-1-1 0 0,-1-4 0 0,2 4 0 16,5 3 0-16,2 0 0 0,-1-5 0 0,0 1 0 16,0 1 0-16,1 1 0 0,-1 1 16 0,1-1 0 15,1-2 0-15,-1 1 0 0,1 0 16 0,2 0 0 16,0-2 0-16,-1 2 0 0,2-1-32 0,1 1 0 16,0 1 0-16,1 0 0 0,3-1-80 0,-4-1-128 15,0-2 176-15,0 0-176 0,0 3 160 0,2 0-160 16,0 1 128-16,0-1-128 0,3-1 176 0,-1 2-48 15,-1 2-128-15,3 0 192 0,-3-2-192 0,2 1 0 16,-2 3 128-16,0-1-128 0,1-1 0 0,0-2 128 0,1-1-128 0,2 1 0 16,-1 0 128-16,2 0-128 0,2 0 0 0,1 2 144 15,-3 2-144-15,-3 0 192 0,-1-1-192 0,-2-1 192 16,-1 1-192-16,-1 0 160 0,-1-3-160 0,2 0 160 16,1 0-160-16,3 1 0 0,-3 0 0 0,2-1 128 15,3-2 16-15,-2-2 0 0,0 1 0 0,0 1 0 16,1 1-144-16,1 0 128 0,1 1-128 0,0-4 128 15,0 0 64-15,3 1 16 0,2 2 0 0,-1 1 0 16,-1 1-208-16,-2-4 0 0,-6-2 0 0,0 3 0 16,1 4 0-16,-1-2 0 0,1-4 0 0,0 2 0 0,-2 5 128 0,1 0-128 15,0-2 0-15,2 1 144 16,-1-2-144-16,-3 1 0 0,0 2 0 0,0-2 128 0,1-2-128 0,0-1 160 16,2 1-160-16,-1 1 160 0,2 0-160 0,-3 0 192 15,-2 0-192-15,3 0 192 0,1 0-192 0,-1 3 0 16,-1 0 144-16,-2-1-144 0,0-4 0 0,0 1 144 15,1 0-144-15,0 1 0 0,0-4 192 0,-1 1-192 16,3 0 192-16,1 2-192 0,0 3 240 0,1-1-64 16,-1-1-16-16,-3 1 0 0,0-1-160 0,1 2 0 15,0 3 0-15,-2-3 128 0,-1-3-128 0,3 0 128 16,0 0-128-16,-2-1 128 0,-2 1 16 0,2-2 0 16,0-1 0-16,0 1 0 0,0 5-144 0,-1-1 0 15,-1-6 0-15,-1 4 128 0,2 1-128 0,-1 0 192 16,-1 2-192-16,2-2 192 0,1-3-192 0,-4 1 128 15,-1 2-128-15,0 0 128 0,4-1-128 0,0 1 0 16,0 0 0-16,-1 2 0 0,-1 1 0 0,0-3 128 0,0-4-128 16,2 4 0-16,-1 4 128 0,1 1-128 0,1-2 0 0,1-2 128 15,0-3-128-15,2 2 128 0,-1 2-128 0,5 0 128 16,-4-6-128-16,0 1 0 0,-3-1 0 0,-2 3 0 16,1 0 0-16,1 1 0 0,-2 0 0 0,1 0 128 15,0 0-128-15,-1 2 0 0,1 3 0 0,0-3 128 16,-2-3-128-16,3 0 0 0,-2 2 0 0,-1-1 0 15,-2 0 0-15,-2 0 0 0,-1-1 128 0,0 1-128 16,-2 1 0-16,2-1 0 0,-3 0 0 0,3 0 0 16,-1 0 0-16,-1 0 0 0,-2-1 128 0,-2 0-128 15,-2-1 0-15,2 2 0 0,-1 2 0 0,0-2 0 16,0-3 0-16,-1 1 0 0,-3 1 128 0,2 1-128 16,0 2 0-16,-1 0 0 0,-2 0 0 0,1-2 0 0,-1-2 0 0,0 5 0 15,-3 1 0-15,0-2 0 0,-1-7 0 0,-2 3 0 16,-7 2 0-16,8 1 0 0,-8-1 0 0,7-3 128 15,-7 3-128-15,0 0 0 0,0 0 0 0,0 0 128 16,0 0-128-16,0 0 0 0,0 0 0 0,0 0 128 16,0 0-128-16,0 0 0 0,0 0 144 0,0 0-144 15,0 0 160-15,-11 2-160 0,-2-4 144 0,0 1-144 16,-5-1 128-16,-1 0-128 0,-3 0 0 0,-6-3 128 16,-1 2-128-16,-2 2 0 0,-1 1 0 0,-2 0 0 15,-4 0 128-15,-2-1-128 0,-1-1 0 0,-4-1 0 16,-3 2 0-16,-5-2 128 0,-8 1-128 0,1-1 0 0,-2-4 0 15,2 4 0-15,-1 0 0 0,0 1 0 16,-4 0 0-16,0 1 0 0,-5 0 0 0,4 2 0 0,3 1 0 0,0-1 0 16,1-1 0-16,-4 0 0 0,-3-1-144 15,-1 0 144-15,-3-1 0 0,0 3 0 0,1 2 0 0,-1-2 0 16,-4-3 0-16,0 1-128 0,-1 1 128 0,1 1 0 16,0 1 0-16,0 1 0 0,-5-1-128 0,1-2 128 15,3-2 0-15,1 0 0 0,2 4 0 0,0-1 0 16,-4 2 0-16,2-3 0 0,4 0 0 0,-3 1 0 15,2 3 0-15,-1-1 0 0,-1-3 0 0,-1 3 0 16,0 4 0-16,0-1-128 0,3-1 128 0,-2-1-160 16,-3-2 160-16,0 3 0 0,0 0-144 0,2-1 144 15,5-2 0-15,-4-1 0 0,-2 2 0 0,2 0 0 16,4-1 0-16,5 4 0 0,4-2 0 0,-3-1 0 16,2-3 0-16,2 1 0 0,6 1 0 0,0 0 0 15,4-2 0-15,0-2 0 0,4 0 0 0,-2-2 0 0,0 1 0 0,0 1 0 16,0 0 0-16,0-1 0 0,1 2 0 0,3 0 0 15,0-2 0-15,5 2 0 0,0 2 0 0,-2 0 0 16,0-1 0-16,5 0 0 0,-2-2 0 0,7 2 0 16,4 2 0-16,2-3 0 0,-2-3 0 0,2 1 0 15,-1 4 0-15,2-1 0 0,3-1-128 0,-1 1 128 16,0 3 0-16,-1 0 0 0,-1 0 0 0,2 0 0 16,-3 3-144-16,0-2 144 0,-2 1 0 0,3 0 0 15,-1 1 0-15,5-1 0 0,-1 0 0 0,4-2 0 16,4-1 0-16,0 1 0 0,-1 0 0 0,3 2 0 15,1 1 0-15,2-2 0 0,1-2 0 0,9-2-160 16,0 0 160-16,0 0-128 0,0 0 128 0,0 0 0 16,0 0 0-16,0 0 0 0,0 0 0 0,0 0-160 0,0 0 160 0,11 2 0 15,2-3-144-15,3 0 144 0,0-1 0 0,1 2-144 16,-2-1 144-16,5 1 0 0,5 1 0 0,3-1-128 16,4-2 128-16,2 2 0 0,-1 2 0 0,2-3 0 15,4-6 0-15,0 0 0 0,6 1 0 0,3 1 0 16,-1-2 0-16,4 3 0 0,5 0 0 0,2 1 0 15,1-2 0-15,4 1 0 0,1 1 0 0,1 0 0 16,-1-2 0-16,-2 3 0 0,0 2 0 0,-3-2 0 16,-2-4 0-16,1 2 0 0,-1 0 0 0,-1 1 0 15,1 0 0-15,-1 2 0 0,0 1 0 0,-3 1 0 16,2 0 0-16,0 0 0 0,3 0 0 0,3 0 0 16,-1 1 0-16,1 0 0 0,-2 0 0 0,0-1 0 15,-1-2 0-15,1 0 0 0,1 0 0 0,1-1 0 0,3-1 0 0,-2 0 0 16,-3-2 0-16,-3 2 0 0,-1 2 0 0,0 2 0 15,2 2 0-15,2-1 0 0,-1-2 0 0,-2 0 0 16,-3 0 0-16,-1 0 0 0,-2 0 0 0,2-2 0 16,2-2 0-16,0 1 0 0,-6 1 0 0,2 0 0 15,-3-1 0-15,-1 1 0 0,0-1 0 0,1 2 0 16,-2 1 0-16,0 0 0 0,0-1 0 0,1 1 0 16,4-3 0-16,-3 1 0 0,-2-1 0 0,-1-1 0 15,-2 0 0-15,0 2 0 0,-3 1 0 0,2 0 0 16,0-1 0-16,0 1 0 0,-1 1 0 0,1 0 0 15,0 0 0-15,-1 0 0 0,1 0 0 0,1 0 0 16,-3 2 0-16,3-1 0 0,2-1 0 0,-2 1 0 0,0 1 0 16,2-2 0-16,3-2 0 0,-2 1 0 0,-4 1 0 0,-3 0 0 15,-3-1 0-15,1 2 0 0,-2 2 0 0,-1-2 128 16,0-3-128-16,1 1 0 0,-1 3 0 0,-1-3 128 16,-2-2-128-16,1 1 128 0,0 2-128 0,-1-4 128 15,-3 2-128-15,0-1 128 0,-2-1-128 0,-1 3 128 16,-2 2-128-16,1 1 128 0,0-4-128 0,-1 1 128 15,0 0-128-15,1 1 128 0,-2 1-128 0,1-1 128 16,0-2-128-16,-2-1 0 0,-3 2 0 0,0 1 128 16,3-1-128-16,-2 0 0 0,-3-2 0 0,0 2 0 15,1 1 0-15,-2 1 0 0,-2-1 0 0,3 0 128 16,-3-1-128-16,-1 1 0 0,0 2 0 0,-3-3 0 16,1-3 0-16,1 2 128 0,-1 3-128 0,0-1 0 15,0-1 0-15,0-1 128 0,-2 0-128 0,-7 2 0 0,10 5 0 16,-1-2 144-16,-2 0-144 0,1 1 0 0,-8-4 128 0,0 0-128 15,10 4 0-15,0-4 0 0,-10 0 128 0,9 0-128 16,0 3 0-16,-9-3 0 0,9-1 128 0,0 1-128 16,-9 0 0-16,11 3 0 0,-3 0 0 0,1 0 0 15,-4 2 0-15,4-4 0 0,-9-1 0 0,9 2 0 16,1 1 128-16,-1-2-128 0,-9-1 0 0,8-3 0 16,3 4 0-16,-3-1 0 0,-8 0 0 0,10-2 0 15,2 2 128-15,-4 2-128 0,-8-2 0 0,0 0 0 16,11 2 0-16,-1-1 0 0,0-1 128 0,-1 1-128 15,1 1 0-15,0-2 0 0,1-2 0 0,-2 2 0 16,1 3 0-16,0-4 0 0,-4-3 128 0,-6 4-128 16,10-1 0-16,-10 1 0 0,9 2 0 0,-9-2 0 15,9-1 0-15,-9 1 0 0,0 0 0 0,9 5 0 0,-3-1 0 0,-6-4 0 16,0 0 0-16,0 0 0 0,0 0 0 0,0 0 0 16,0 0 0-16,0 0 0 0,0 0 0 0,0 0 0 15,0 0 0-15,0 0 0 0,0 0 0 0,0 0 0 16,0 0-160-16,0 0-96 0,-2 9 0 0,-3-3-16 31,5-6-2144-31,-8 7-416 0,-4 1-96 0,-1-7-16 0</inkml:trace>
  <inkml:trace contextRef="#ctx0" brushRef="#br2" timeOffset="76924">8607 14742 9215 0,'0'0'816'0,"0"0"-656"0,0 0-160 0,0 0 0 16,0 0 3632-16,10 0 688 0,-1-1 144 0,-9 1 16 15,0 0-3104-15,0 0-624 0,8 2-128 0,-8-2-32 16,0 0 32-16,0 0 0 0,0 0 0 0,0 0 0 16,0 0 400-16,0 0 64 0,0 0 32 0,0 0 0 15,0 0-64-15,0 0-16 0,-8 2 0 0,8-2 0 16,0 0-304-16,-8 2-64 0,-5-2-16 0,-2 0 0 16,-1 0-256-16,-2 1-48 0,-2 0-16 0,1 0 0 15,-3-1-16-15,1 0 0 0,0 0 0 0,0 0 0 16,-2 2 0-16,0-2 0 0,-3-3 0 0,-1 2 0 0,-2 2-96 0,-4 2-32 15,-3-3 0-15,1 1 0 0,-4-2-192 0,1-2 176 16,-2 3-176-16,3-1 160 0,-2-2-160 0,0-1 128 16,-3 0-128-16,-2-1 128 0,-4 1-128 0,0 0 160 15,2-1-160-15,-3 1 160 0,-3 2-160 0,1 1 160 16,3-1-160-16,-3 1 160 0,-3-2-160 0,-1 3 160 16,-4 0-160-16,0 0 160 0,-1-2-160 0,4 2 192 15,-1 2-192-15,0-1 192 0,-4-1-192 0,1 0 128 16,-1-1-128-16,0 1 128 0,1 2-128 0,0-1 0 15,2-2 144-15,-2 1-144 0,-2 0 0 0,0 1 144 16,-3-1-144-16,1 0 0 0,2-1 144 0,2-1-144 16,-1-1 0-16,-2 1 144 0,-8-1-144 0,5 1 0 15,5-1 0-15,0 1 128 0,1-3-128 0,-2 1 128 0,0-3-128 0,1 2 128 16,-2-1-128-16,3 4 0 0,2 2 144 0,1-2-144 16,3-1 128-16,-2 0-128 0,-3 2 128 0,-1 1-128 15,2 0 160-15,2 0-32 0,-2-1-128 0,-1 1 192 16,-1 0-192-16,0 0 0 0,1 1 128 0,-1-1-128 15,-2 0 0-15,1 1 0 0,2 2 0 0,2-3 0 16,2-2 128-16,-3 1-128 0,-5 0 0 0,2 1 144 16,4 0-144-16,2-1 0 0,-1 0 0 0,3 0 0 15,-3 1 128-15,-1 0-128 0,-4 0 192 0,3-1-64 16,-1-1-128-16,3-1 0 0,2 1 0 0,1 1 0 16,1-3 0-16,-2-2 128 0,-2 2-128 0,-2 2 0 15,-1-2 0-15,2 1 0 0,1-1 128 0,6-1-128 0,-2 1 0 16,0 1 0-16,-3-1 0 0,1 1 0 0,2 1 0 0,-3 0 0 15,2 0 0-15,-2 1 0 0,1 1 0 16,-3 0 0-16,4-1 0 0,-2 1 0 0,-2 1 0 0,3 0 0 16,2-2 0-16,5 2 0 0,2 1 0 0,3-1 0 15,1-2 0-15,-1-1 0 0,-3 1 0 0,-1 0 0 16,3 0 0-16,0 0 0 0,4 0 0 0,1 0 0 16,3-1 0-16,3 2 0 0,0-3 0 0,2 2 0 15,1 0 0-15,0-1 0 0,2 0 0 0,-1 1 0 16,-1-1 0-16,2 0 0 0,0 0 0 0,0 2 0 15,2 0 0-15,3 2 0 0,7-5 0 0,-1 2 0 16,-2 1 0-16,1 1 0 0,3 0 0 0,1-1 0 16,2 0 0-16,0 2 0 0,-2 1 0 0,4-1 0 15,1-1 0-15,1 0 0 0,2 1-144 0,5-2 144 0,-5 5 0 0,-1-2 0 16,-1 0 0-16,7-3-128 0,0 0 128 0,-3 9 0 16,-3-1 0-16,4-1 0 0,2-7-128 0,-1 16 128 15,0-1 0-15,0 1 0 0,1 1-128 16,-2 0 128-16,1 4 0 0,1 1 0 0,0-1-128 0,0 3 128 15,0 3 0-15,0 3 0 0,0 2 0 0,0 1 0 16,-2 1 0-16,2 0 0 0,-1-2 0 0,1 2 0 16,-2 1 0-16,2 0 0 0,2 2 0 0,-2-1 0 15,0 1 0-15,0 3 0 0,0 3 0 0,0-1 0 16,-2-2 0-16,2 0 0 0,2-3 0 0,1 2 0 16,-2-2 0-16,1 0 0 0,-1 2 0 0,1 1 0 15,-1-3 0-15,1 3 0 0,3-2 0 0,-4 0 0 16,-1-3 0-16,1-1 0 0,-1-1 0 0,1-3 0 15,0-1 0-15,-1 0 0 0,0 0 0 0,0-2 0 0,0 0 0 0,-1-1 0 16,1 1 0-16,-1-3 0 0,-1 0 0 0,1-3 0 16,-1-3 0-16,2 0 0 0,0 0 0 0,2-3 0 15,-1-3 0-15,0 0 0 0,1-1 0 0,0 0 0 16,1-3 0-16,0-2 0 0,-3-6 0 0,6 7 128 16,-6-7-128-16,11 6 0 0,-1-2 0 0,1-1 0 15,3-1 0-15,-2-2 0 0,0 0 0 0,2 2 0 16,0 1 0-16,2-3 0 0,0-3 0 0,3 0 0 15,2 3 0-15,1 3 0 0,2-2 0 0,0 0 0 16,0-1 0-16,1 0 0 0,-1 1 0 0,2-1 0 16,0-1 0-16,1-1 0 0,3-2 0 0,2 3 0 15,2-1 0-15,3 0 0 0,-2 0 0 0,7 0 0 16,3 2 0-16,-1-1 0 0,0-1 0 0,-1 0 0 0,-1 0 0 16,4 0 0-16,0-1 0 0,3 2 0 0,4 0 0 0,3 1 0 15,2 1 0-15,-4 1 0 0,-4 2 0 0,2-3 0 16,3 0 0-16,0 0 0 0,0 1 0 0,3 2 0 15,4-1 0-15,-4 0 0 0,-4-5 0 0,0 2 0 16,-1 0 0-16,3 0 0 0,2-1 0 0,3 2 0 16,0 1 0-16,-2-2 0 0,-3 0 0 0,1 0 0 15,0-4 0-15,3 2 0 0,-1 3 0 0,2-1 0 16,0 0 0-16,-1 0 0 0,-2 0 0 0,-2 1 0 16,0 1 0-16,5 0 0 0,1 0 0 0,2 2 0 15,0-1 0-15,-3 0 0 0,-1 1 0 0,-1-3 0 16,4-2 0-16,1 2 0 0,3 1 0 0,-2 0 0 15,-4 0 0-15,2-2 128 0,0-2-128 0,2 2 0 16,-2 1 0-16,2 0 0 0,-1-3 0 0,-3 1 0 0,-4 1 0 0,0 0 0 16,2-1 0-16,1 1 0 0,-2 0 0 0,2 0 128 15,-2 0-128-15,-2-1 0 0,-4-1 0 0,3-1 0 16,2 1 0-16,-2 0 0 0,-1 0 0 0,1 2 0 16,2 2 0-16,-1-1 0 0,-5-2 0 0,1 1 0 15,1 0 0-15,-2 0 0 0,1 0 0 0,0 0 0 16,3 2 0-16,-2 0 0 0,-2 2 0 0,-1-2 0 15,0-2 0-15,3 0 0 0,1-1 0 0,-1 1 128 16,0 0-128-16,0 0 0 0,-3 1 0 0,-1 1 0 16,-2-1 0-16,1 1 0 0,1-1 0 0,-2 2 0 15,-1 0 0-15,1 2 0 0,3-1 128 0,-2-1-128 16,-2 0 0-16,-2 1 0 0,-4 0 0 0,1-1 128 0,2-2-128 16,-2 1 0-16,1-2 0 0,1 2 0 0,-2 0 0 0,3-1 0 15,-1-2 0-15,-1 2 0 0,-3 2 128 16,-1 0-128-16,-3-3 0 0,3-2 0 0,0 0 0 0,0 2 0 15,0 2 128-15,1 0-128 0,0-4 0 0,1 2 144 16,-2-1-144-16,-1 4 0 0,-3-1 0 0,0-2 128 16,-3-1-128-16,-1 1 0 0,1 0 0 0,1 1 128 15,1 0-128-15,-1-1 0 0,-3-1 0 0,1 2 0 16,3 2 0-16,0 0 0 0,-2 0 128 0,-2-1-128 16,-2-1 0-16,-4 2 0 0,1 3 0 0,-5-2 0 15,1-2 0-15,-1 1 0 0,-2-1 128 0,1 1-128 16,-1-1 0-16,-2 0 0 0,1-2 0 0,0 3 0 15,-1 1 128-15,1-2-128 0,-2 2 0 0,-3-3 128 16,1-1-128-16,-3 0 192 0,-9 0-192 0,0 0 192 0,6-1-192 0,-6 1 160 16,9 0-160-16,-9 0 160 0,0 0-160 0,9-4 192 15,-9 4-192-15,7-4 192 0,-7 4-192 0,0 0 160 16,2-9-160-16,0 0 160 0,-1-1-160 0,-1 0 192 16,-2 1-192-16,0-7 192 0,1-3-192 0,-4-1 192 15,2 0-192-15,0-3 192 0,0-6-192 0,1-2 128 16,-2-2-128-16,2-1 128 0,1-2-128 0,1 1 0 15,0-1 0-15,1 1 128 0,0 0-128 0,-1 1 0 16,-1 0 0-16,1 0 0 0,1-5 0 0,0 1 0 16,-1-1 0-16,0 2 0 0,0-1 0 0,2-1 0 15,-1-1 0-15,-1 1 0 0,0-1 0 0,0 0 0 16,0 0 0-16,1-3 0 0,1-1 0 0,-2 1 0 16,3 4-144-16,-1 0 144 0,1-1 0 0,0 5-128 0,-5 1 128 0,4 6 0 15,1 0-128-15,-3 4 128 0,0 1 0 0,0 1 0 16,0 1-144-16,0 1 144 0,0 0 0 0,0 2-144 15,1 0 144-15,0 1 0 0,-1 1 0 0,1 3 0 16,1 0 0-16,-2 4 0 0,-1 0 0 0,0-1-128 16,0 2 128-16,-1 2 0 0,1 0 0 0,1 6 0 15,0 0 0-15,-4-7 0 0,2 0 0 0,2 7-128 16,0 0 128-16,0 0 0 0,0 0 0 0,0 0-128 16,-2-8 128-16,2 8 0 0,0 0 0 0,0 0 0 15,0 0 0-15,0 0 0 0,0 0 0 0,0 0-128 16,-7 4 128-16,7-4 0 0,-9 4 0 0,9-4 0 15,-7 4 0-15,-3-1 0 0,1 2 0 0,1-3 0 16,0-2 0-16,-1 2 0 0,0 4 0 0,0-2 0 16,-4-3 0-16,1 1 0 0,0 1 0 0,-1 0 0 0,-2-1 0 0,0 0 0 15,-4 1 0-15,-2-2 0 0,0-2 0 0,-6-2 144 16,-5-1-144-16,-5 1 0 0,-5-3 176 0,-3 3-176 16,1 0 160-16,-3-1-160 0,-1-2 160 0,-4-3-160 15,1-1 160-15,-2 1-160 0,-5 0 128 0,3 2-128 16,1-1 0-16,5-1 144 0,3-1-144 0,5 1 0 15,6 1 0-15,5 1 0 16,5 2-1296-16,6 1-304 0,5 3-48 0</inkml:trace>
  <inkml:trace contextRef="#ctx0" brushRef="#br2" timeOffset="87116.43">8924 14994 14735 0,'0'0'640'0,"2"-7"160"0,-2-3-640 0,1 2-160 16,0-2 0-16,1 2 0 0,0 0 256 0,2 0 32 15,-2 0 0-15,2 2 0 0,-4 6-288 0,4-7 160 16,0 0-160-16,0 2 128 0,2 0 384 0,-6 5 80 16,0 0 16-16,0 0 0 0,4-7 416 0,1 0 96 15,-5 7 16-15,5-4 0 0,-5 4-240 0,8-6-64 16,-1 1 0-16,-2 1 0 0,-5 4-128 0,7-5-16 15,-3-3-16-15,-4 8 0 0,0 0 208 0,0 0 32 0,0 0 16 0,0 0 0 16,0 0 96-16,0 0 0 0,-1-7 16 0,1 7 0 16,0 0-352-16,-7-7-80 0,2 0-16 0,2 2 0 15,-5-1-112-15,2 0-32 0,1 2 0 0,-3-1 0 16,-1-2-80-16,1 2-32 0,-2 2 0 0,1-2 0 16,-3-1-64-16,-1 0-16 0,-3 2 0 0,0-3 0 15,-2 3 0-15,-1-1-16 0,-4 2 0 0,1-1 0 16,-4 0-64-16,-2 0-16 0,-6-2 0 0,-1 1 0 15,0 0-160-15,-4-2 192 0,-2 1-192 0,-3-1 192 16,1-1-192-16,-2 0 192 0,-2 0-192 0,-4 1 192 16,-4 0-64-16,-3-1 0 0,-1 0 0 0,3 0 0 15,0-1 0-15,1 0 0 0,-1 2 0 0,-3-3 0 16,-2-1 16-16,-1-1 0 0,2 2 0 0,-1 0 0 0,2-1-144 16,1 0 160-16,-4-1-160 0,1 0 160 0,2 0-160 0,-4 1 0 15,-2 1 0-15,2-1 128 0,2 1-128 0,-2 0 0 16,-4 0 0-16,0 0 0 0,0-1 0 0,-1 3 128 15,3 0-128-15,-1 2 0 0,-3-1 128 0,2 4-128 16,1 0 0-16,-4-3 128 0,0 1-128 0,-2-1 0 16,5 2 0-16,-4 0 0 0,-1-3 0 0,0 3 0 15,-2 1 0-15,3 1 0 0,1-2 192 0,-1-1-32 16,-4 2-16-16,2 2 0 0,-1 1-144 0,2 0 0 16,3 0-160-16,-2 1 160 0,0 0 0 0,-3 4 0 15,0-2 0-15,3 1 0 0,-1 0 0 0,2 3 0 16,2 0 0-16,0-2 0 0,-3 0 0 0,4-1 0 15,0 2 0-15,2-2 0 0,1-2 0 0,-1 0 0 16,-2 1 0-16,1-2 0 0,3 2 0 0,0 0 0 0,1 0 0 0,1-1 0 16,-2-2 0-16,-1 0 0 0,0-1 0 0,-2 3 0 15,1 3 0-15,1-1 0 0,-1-4 128 0,0 1-128 16,-5 3 0-16,3 1 160 0,4-1-160 0,1 0 128 16,3 1-128-16,0-1 0 0,0 1 0 0,-3-1 0 15,-2 3 0-15,2-2 0 0,0 5 0 0,2-2 0 16,-1 0 0-16,-2 0 0 0,-1-1 0 0,-2 0 0 15,-2 3 0-15,4 0 0 0,1 1 0 0,2 0 0 16,2 0 0-16,0 0 128 0,-4 1-128 0,3 3 128 16,4-1-128-16,4 1 0 0,-1 2-160 0,2 0 160 15,2 1 0-15,0 1 0 0,-4-1-128 0,2 2 128 16,1 2 0-16,0 1 0 0,1-1 0 0,4 3 0 16,2 0 0-16,1 0 0 0,3-1-128 0,-1 1 128 0,1-1 0 0,1 0 0 15,4-2 0-15,2 0 0 0,1-1 0 0,3 2 0 16,-1-2 0-16,4 2 0 0,2 0 0 0,1 1 0 15,2-1 0-15,5 3 0 0,1 2 0 0,3 2 0 16,1-1-128-16,3-1 128 0,1 2 0 0,2 0 0 16,-1-2-160-16,4 1 160 0,5-2 0 0,-2 0-176 15,2-1 176-15,3 0-128 0,1 1 128 0,0-1-160 16,1 1 160-16,4-2-160 0,3 2 160 0,2 2-160 16,2-1 160-16,1-2-160 0,0-1 160 0,4 1-160 15,4-1 160-15,2 0-160 0,2-1 160 0,1 1-192 16,1-1 192-16,3 0-192 0,-1-4 192 0,5 2-128 15,0 0 128-15,3 2-128 0,1 1 128 0,1-1 0 16,4-3 0-16,-1 1 0 0,2 0 0 0,2-2 0 0,-3-3 0 0,4-1-128 16,2 0 128-16,3-1 0 0,2-1 0 15,1 2 0-15,0-1 0 0,3-3 0 0,-2-3 0 0,4 2-128 16,2 0 128-16,-2 0 0 0,0 0 0 0,-2 0 0 16,-3 1 0-16,3 0 0 0,2-1 0 0,1-1 0 15,1 2 0-15,-2-2 0 0,-2 2 0 0,2-2 0 16,2 0 0-16,3 1 0 0,4 1 0 0,-3-2 0 15,-2-3 0-15,3-1 0 0,4 1 0 0,2-2 0 16,-1-1 0-16,-1-1 0 0,-4 2 0 0,3-1 0 16,3-2 0-16,3 0 0 0,2 0 0 0,-2 2 0 15,2 0 0-15,-1-1 0 0,1-1 0 0,1 3 0 16,0 0 0-16,2 0 0 0,3-3 0 0,-1 3 0 16,0 2 0-16,-2-3 0 0,-4-1 0 0,6-2 0 0,-1 2 0 15,1 0 0-15,-3 1 0 0,1 0 0 0,-2-3 0 0,2 2 0 16,3 3 0-16,-2-1 0 0,-4 0 0 0,3-1 0 15,2 1 0-15,0-2 0 0,-1-2 0 0,1 0 0 16,-4-1 0-16,4 0 0 0,3-1 0 0,-2-3 0 16,-4-4 0-16,2 0 0 0,-1 2 0 0,0-3 128 15,-2-2-128-15,-2-1 0 0,-2-1 0 0,-1-1 128 16,2 1-128-16,-1 1 0 0,-4 0 0 0,-1-1 128 16,-1-2-128-16,4 3 0 0,3 0 0 0,-3 1 0 15,-4 1 0-15,2-1 128 0,1-1-128 0,0 1 0 16,3 0 0-16,-7 1 0 0,-4-1 0 0,3-2 0 15,1-2 0-15,1-3 0 0,0-2 0 0,-1 1 0 16,-3-5 0-16,0-2 128 0,1-4-128 0,-1-2-128 0,-7-2 128 16,0 0-192-16,-4-1 192 0,-1 1-128 0,-3 0 128 15,-1-1-128-15,-6 1 128 0,-3-2 0 0,-4 2 0 0,-2 1 0 16,-6-5 0-16,-2 5 144 0,-1 0-144 0,-4 1 0 16,-6 0 144-16,-3 1-144 0,-2-1 0 0,-3 5 144 15,-4 1-144-15,-2 0 0 0,-3-1 0 0,-1-1 0 16,-2 1-208-16,-4-2 80 0,-2-2 128 0,-2-1-208 15,-5-3 48-15,-1 0 16 0,-3-1 0 0,-2 1 0 16,-3 1-16-16,-4 1 0 0,-7-1 0 0,-1 0 0 16,-1-2 160-16,-5 2-128 0,-6-1 128 0,0 0-128 15,-1 4 128-15,-1 0 0 0,0-1 0 0,-5 1 0 16,-5 0 0-16,-3 3 0 0,-1 2 0 0,-6 3 0 16,0 2 0-16,-1-1 0 0,0-1 0 0,-7 3 0 15,-5 1 0-15,-1 0 0 0,0 0 0 0,-5-1 0 0,0 1 0 0,-6 0 0 16,-2 1 0-16,-1-1-128 0,-4-1 128 0,-2 2 0 15,-4 1 0-15,1 0-128 0,2-2 128 0,-7 3 0 16,-3-1 0-16,1 2 0 0,1 2 0 0,-5-3 0 16,-2 3 0-16,-1-1 0 0,1 1 0 0,-4 2 0 15,-4 0 0-15,1 1 0 0,2 1 0 0,-3 0 0 16,-3 0 0-16,-1 2-128 0,2-3 128 0,-3 2 0 16,-3 1 0-16,-1 1 0 0,3-2 0 0,0 3 0 15,4-1 0-15,-3 2-128 0,0-1 128 0,-2 2 0 16,3 1 0-16,2 2 0 0,-2 0 0 0,4 3 0 15,3 0 0-15,0 4 0 0,-1-1 0 0,-1 1 0 16,2 0 0-16,1 2-128 0,-2 1 128 0,2-1 0 16,1 1 0-16,1 1 0 0,-2 1 0 0,3-2 0 15,4 5 0-15,2-2 0 0,1-3 0 0,3 4 0 0,6 0 0 0,-3 4 0 16,-1 0 0-16,7-1 0 0,4 2 0 0,1 2 0 16,-1 2 0-16,4 2 0 0,3-1 0 0,3 1 0 15,5-2 0-15,0 0 0 0,-2 0-144 0,3 2 144 16,4-2 0-16,6 1 0 0,4 3 0 0,4-4 0 15,0 0 0-15,5 2 0 0,5 4 0 0,1-2 0 16,4 2-128-16,6 1 128 0,3 1 0 0,4 0 0 16,3 2 0-16,5 3 0 0,5-3 0 0,-1 0 0 15,5-1-208-15,3-1 80 0,0 5 128 0,5-1-208 16,1 2 16-16,2 1 16 0,3-2 0 0,4-1 0 16,0 5 48-16,2-3 0 0,2 1 0 0,1-2 0 15,4-1 128-15,3 1-192 0,0 0 192 0,5 0-192 16,3 0 48-16,5-1 0 0,1 1 0 0,4-3 0 0,7 1 144 0,1-1-160 15,6 0 160-15,-1-1-160 0,2-3 160 0,-1 1 0 16,4-3 0-16,4 1-128 0,2 1 128 0,3 0 0 16,1 1 0-16,1 1-128 0,-1 0 128 0,4-2 0 15,5-1 0-15,3-2 0 0,-1-2 0 0,4 1 0 16,0-3 0-16,7 0 0 0,4-2 0 0,2-1 0 16,2-2 0-16,-2-1-128 0,2 2 128 0,5-2 0 15,0 0 0-15,-3-3 0 0,-2 0 0 0,2-1 0 16,3 0 0-16,1 0 0 0,-2 0 0 0,-1 2 0 15,1-1 0-15,3 0 0 0,-2 1 0 0,2 1 0 16,-1 0 0-16,1 0 0 0,5-1 0 0,0-4 0 16,-2-3 0-16,2-1 0 0,4-1 0 0,-1 0 0 15,2-5 0-15,-1 0 0 0,-1 0 0 0,-2 0 0 0,-3 2 0 0,2 0 0 16,0-3 0-16,-2 3 0 0,-1 1 0 0,-2 0 0 16,5-6 0-16,-4 5 0 0,0 3 0 0,-5-3 0 15,-3-4 0-15,3-2 0 0,2-1 0 0,-3 1 0 16,-4-2 0-16,4 1 0 0,3-2 0 0,1-2 0 15,-4-2 0-15,1 2 0 0,-2 0 0 0,2-1 0 16,-2 0 0-16,-1 0 128 0,-4 1-128 0,0-3 0 16,2 0 0-16,-1 0 0 0,-2 0 0 0,-2 1 128 15,0-2-128-15,0 1 0 0,2-4 0 0,-1 1 0 16,-1-3 0-16,1 1 128 0,5-3-128 0,-4-1 0 16,-4-2 0-16,-1 0 144 0,-2-2-144 0,-1-2 0 15,1-3 192-15,1-1-192 0,0 0 192 0,-4 1-192 16,-5 3 0-16,-2 1 0 0,-4-4 0 0,-1 3 0 0,-2 2 0 0,-5-1 0 15,-5 0 0-15,-5 1 0 0,-3-2 160 0,-4 0-160 16,-4-4 128-16,0-2-128 0,-6-1 160 0,-1 0-160 16,-6 0 192-16,-2-1-192 0,-6-2 192 0,-2 0-192 15,-3-3 192-15,-1 4-192 0,0-3 0 0,-7 1 0 16,0-6 0-16,-1 2 0 0,-4-2 0 0,-2 1 0 16,-4 1-240-16,1 2 80 0,-7 1 160 0,-1 3-208 15,-3-1 80-15,-4 3 128 0,-3 1 0 0,-3-1 0 16,-2-1 0-16,-2 1 0 0,-1 2 0 0,-4-1 0 15,-2 0 0-15,-3 0 0 0,-5 1-128 0,-4 1 128 16,0 6 0-16,-5 0 0 0,-3-2 0 0,-1 2-176 16,-4-1 176-16,-4 0-128 0,-9 1 128 0,1 1-160 15,-1-1 160-15,-8 0-160 0,-3-1 32 0,-4 3 0 0,-5 1 0 0,-2-1 0 16,-3 4 0-16,-3 0 0 0,-5 2 0 0,3 0 0 16,1 1 128-16,-4 0-128 0,-5 1 128 0,4 1-128 15,0-2 128-15,-5 4 0 0,-8 0 0 0,2 1 0 16,3-2 0-16,-5 2 0 0,-6 1 0 0,1 1-128 15,-5-1 128-15,2 3 0 0,0 0 0 0,-2 1 0 16,-7 0 0-16,6-1 0 0,1 1 0 0,1 0 0 16,-2 2 0-16,0-1 0 0,7 1 0 0,-3 1 0 15,-1 0 0-15,0 1 0 0,1 0 0 0,1 1 0 16,5 0 0-16,-2 1 0 0,-2 1 0 0,6 2 0 16,7 2 0-16,-1-1 0 0,-6 3 0 0,5-1 0 15,5 2 0-15,1 1 0 0,-5 1 0 0,10 1 128 16,8 0-128-16,0-1 0 0,-3-1 0 0,7 5 0 0,4-1 0 15,4 1 0-15,0-1 0 0,2 4 0 0,-1 0 0 16,5 4 0-16,7 0 0 0,1 2 0 0,-4 2 0 0,2-2 0 16,4 1 0-16,3 2-128 0,3 2 128 0,0 1 0 15,2 1 0-15,1 0-128 0,0 3 128 0,3 0-160 16,0-1 160-16,6 2-160 0,5 0 160 0,3 2-160 16,4 1 160-16,4-2-160 0,4-1 160 0,3 0-192 15,0-2 192-15,3-1-192 0,0-1 64 0,4 1 0 16,1 0 0-16,5 0 0 0,2-3 128 0,4 5-160 15,4-1 160-15,-3 1-160 0,1 0 160 0,2 0 0 16,3 0 0-16,-2 1-128 0,3 1 128 0,3-2-128 16,4 1 128-16,2-2-128 0,-2-3 128 0,5 1 0 15,-1-1 0-15,4 1-128 0,1 2 128 0,3 0-128 16,1 1 128-16,3 1-128 0,1 1 128 0,1-3 0 0,0 2-144 0,3 1 144 16,3-4 0-16,-3-2-144 15,0 0 144-15,3-1 0 0,2 3 0 0,0 0-128 0,3-5 128 0,4 2 0 16,2 0 0-16,3 1 0 0,1-2-128 0,1 0 128 15,-1-2 0-15,2-1 0 0,1-1 0 0,3-1 0 16,-1-1 0-16,5 0 0 0,4-1 0 0,2-1 0 16,3-1 0-16,1 1 0 0,-2-1 0 0,4-2 0 15,4-3 0-15,3 1 0 0,3-3 0 0,0 1 0 16,-1-5 0-16,4 1 0 0,3 0 0 0,1-4 0 16,2-3 0-16,-1-1 0 0,-1 1 0 0,3-1 0 15,5-1 0-15,-2 0 0 0,-5-2 0 0,1 1 0 16,-3-3 0-16,5 4 0 0,3 1 0 0,-2-1 0 0,-3-3 144 15,2 0-144-15,3 0 128 0,0 0-128 0,0-1 160 0,1-1-160 16,4 0 192-16,1 0-192 0,0-1 160 0,-1 1-160 16,1 0 128-16,3 1-128 0,3-1 0 0,-3-1 0 15,-3 3 128-15,3-3-128 0,1 0 0 0,2 1 0 16,-3 3 0-16,1-4 0 0,0 1 0 0,-1 0 0 16,1 2 0-16,-3-1 0 0,-1 2 0 0,1 0 0 15,0-1 0-15,-1 3 0 0,-3 1 0 0,3 0 128 16,2-1-128-16,-3 0 0 0,-1 0 0 0,-1 0 0 15,2-1 0-15,-1 1 0 0,0-3 0 0,-3 2 0 16,-3 1 0-16,3-1 0 0,0-2 0 0,0 2 0 16,1 1 128-16,-7-1-128 0,-2-4 0 0,1 0 0 15,0-2 0-15,-1-1 0 0,1 1 0 0,-5-2 0 16,-2-2 0-16,1-2 0 0,-4-2 0 0,1 2 0 16,-2-2 128-16,-3-3-128 0,0-7 0 0,2 0 192 15,1-2-192-15,3 1 192 0,1-2-192 0,0-3 128 0,-5-2-128 0,2-3 128 16,1-2 0-16,-3-3-128 0,0 1 192 0,-7-6-64 15,-4-3 0-15,-3-1 0 0,-6 5 0 0,-2 1 0 16,-5 1 128-16,-3-1 0 0,-8-3 16 0,-3 1 0 16,-10 2 208-16,-2-1 32 0,-6 0 16 0,-7 1 0 15,-8-1 112-15,-7 2 0 0,-6 0 16 0,-5 0 0 16,-6-4-656-16,-8 3 0 0,-5-1-256 0,-8 0 80 16,-5-3-2064-1,-12 3-432-15</inkml:trace>
  <inkml:trace contextRef="#ctx0" brushRef="#br0" timeOffset="105885.02">1795 17800 17503 0,'0'0'768'0,"0"0"176"0,0 0-752 0,0 0-192 0,0 0 0 0,-6 8 0 16,6-8 512-16,-4 8 64 0,4-8 0 0,-7 5 16 16,-1 1 176-16,2-1 16 0,-3 0 16 0,2-1 0 15,-3 2-368-15,2-2-80 0,-3 1-16 0,-3 1 0 16,-1-2-144-16,-1 1-48 0,-1-2 0 0,1 0 0 15,-5-3 112-15,0 3 32 0,1-1 0 0,-2-1 0 16,0-2 208-16,-1 0 32 0,-1 0 16 0,-1-2 0 16,1-1 16-16,-1-3 0 0,0-1 0 0,-1-2 0 15,0 0-80-15,1-1-16 0,0-4 0 0,2 0 0 16,1 0-144-16,-1-2-48 0,3 1 0 0,1-3 0 16,2-1-64-16,0 0-16 0,0-1 0 0,2 1 0 15,0-1-32-15,3-1-16 0,0-4 0 0,3 2 0 16,-1-1 64-16,5 2 16 0,-2 0 0 0,4 1 0 15,1 0-80-15,3 0-16 0,1 1 0 0,3-1 0 0,1 0-128 0,2 0 0 16,1 1 0-16,3 0 0 0,0-1 0 0,3-2 0 16,4-2 0-16,0 2 0 0,3 1-128 0,3 0 128 15,2 0 0-15,1 0 0 0,2 0 0 0,0 2-144 16,0 0 144-16,2 0 0 0,0 3 0 0,-1 3-128 16,-4 0 128-16,1 1 0 0,0 5 0 0,2-1 0 15,-4 0 0-15,2 3 0 0,-1-2-144 0,1 5 144 16,2 2 0-16,0-3-144 0,2 2 144 0,1 0 0 15,3-1 0-15,-2 3 0 0,-1-3 0 0,1 1 0 16,-2-1 0-16,0 1 0 0,1 0 0 0,2 1 0 16,3-1 0-16,0 1 0 0,-1-2 0 0,4 2 0 15,3 2 0-15,-1-3 0 0,-5 1 0 0,1 2 0 16,-3 1 0-16,0 3 0 0,1-4 0 0,1 0 0 0,1 0 0 0,0 0 0 16,2 3 0-16,2-2 0 0,-3-2 0 0,1 0 0 15,1 1 0-15,-4 0 0 0,2 0 0 0,-4 0 0 16,1-1 0-16,4 0 0 0,6 1 0 0,-1 0 0 15,-1 0 0-15,-1 0 0 0,1 0 0 0,-3 0 128 16,1 0-128-16,1 0 0 0,-1 0 0 0,2 0 0 16,1-4 0-16,3 3 0 0,3 1 0 0,1-1 0 15,-4-1 0-15,1 0 0 0,-1-2 0 0,1 2 0 16,1-3 0-16,1-1 0 0,3 0 0 0,1 1 0 16,3 2 0-16,-3 0 0 0,-3-2 0 0,2 2 0 15,0-2 0-15,2 1 0 0,1 0 0 0,4 0 128 16,2 2-128-16,-2 0 0 0,1-1 0 0,0-3 128 15,0-2-128-15,7 2 0 0,0 3 0 0,1-2 0 0,-8-1 0 0,3 0 0 16,1-4 0-16,2 5 0 0,-1-1 128 0,1 1-128 16,0-1 128-16,1 0-128 0,-4-2 0 0,5 1 0 15,3 7 0-15,0-2-128 0,-2-5 128 0,0 2 0 16,-3 2 0-16,1-3 0 0,3 3 0 0,-1 1 0 16,-1-2 0-16,-1 4 0 0,3 3 0 0,-4-3 0 15,3-3 0-15,0 3 0 0,4 3 0 0,-2 0 0 16,-1-1 0-16,-3-2 0 0,-1-1 0 0,6 1 0 15,2 0 0-15,-3 2 0 0,-3 4 0 0,2-6 0 16,1-6 0-16,-1 5 128 0,0 3-128 0,0-1 0 16,-5-1 0-16,3-2 0 0,0-3 0 0,3 2 0 15,2 5 0-15,0-2 0 0,-1-2 176 0,-1 1-48 16,4 0 0-16,-1 1 0 0,0 0 64 0,-1 0 0 0,-4-3 0 0,3 2 0 16,0 1-64-16,4 1 0 0,1 0 0 0,0 1 0 15,-4-1-128-15,1-1 0 0,2-1 144 0,1 2-144 16,1 2 0-16,-2-3 0 0,-5-3 0 0,6 2 128 15,-1 1-128-15,2 0 0 0,1-4 0 0,-4 1 0 16,-2-1 0-16,-2 3 0 0,1 1 0 0,3-1 0 16,6-4 0-16,-5 2 128 0,-3 3-128 0,2 3 0 15,4 0 0-15,-4-3 0 0,1 0 0 0,0 1 0 16,-4 0 0-16,1-1 0 0,-3-2 0 0,6 3 128 16,1 3-128-16,-3-1 0 0,-6-1 0 0,4-1 0 15,2-1 0-15,-5 0 0 0,-6 1 0 0,-7 0 0 16,-5 1 0-16,0-2 0 0,3-2 0 0,-5 1 128 15,-6-1 0-15,-1 1 0 0,-4-3 0 0,7 2 0 0,5-1 48 0,9-2 16 16,-25 5 0-16,10 0 0 16,7 0-192-16,7-1 192 0,4 2-192 0,4 1 192 0,0-5-192 0,6 3 0 15,3 1 0-15,74 2 128 0,-27-1-128 0,-27-1 128 16,-21 2-128-16,7-3 128 0,11 0-128 0,8 1 0 16,6 2 0-16,-14-1 128 0,-14 0-128 0,-2 1 128 15,3-1-128-15,-4 2 128 0,-6-2-128 0,-1 0 0 16,3 4 0-16,3-4 0 0,3 0 0 0,-3-1 128 15,-7-1-128-15,1 2 0 0,2 2 128 0,1 0-128 16,0-2 0-16,-5 3 128 0,-5-1-128 0,4-2 128 16,-1-1-128-16,6 2 128 0,1 1-128 0,-2 1 128 15,-5 3-128-15,-1-3 128 0,0-3-128 0,2-1 0 16,4 0 0-16,0 1 0 0,-5 5 0 0,-2-4 0 16,-2-2 128-16,0 0-128 0,6-1 0 0,0 0 0 0,1 0 0 15,-4 2 0-15,-6 0 0 0,0-2 0 0,3-4 0 0,3 2 0 16,0 2 0-16,-1 1 0 0,-6 0 128 0,-2 1-128 15,-2 0 0-15,3-2 0 0,2 0 0 0,4 0 0 16,2 0 0-16,-2 2 0 0,-4-1 0 0,-4 1 128 16,-3-1-128-16,3-1 0 0,5-1 0 0,0 1 0 15,3 1 0-15,-2 1 0 0,-3 1 128 0,-3-1-128 16,-2 0 0-16,1-2 0 0,3 0 0 0,5 0 0 16,-1 3 0-16,-2 1 0 0,-5-1 0 0,-1-1 128 15,-4-2-128-15,7-2 0 0,3-3 0 0,2 4 0 16,0 4 0-16,-2-2 128 0,-3-1-128 0,0-3 0 15,-3 2 0-15,4-1 0 0,3-2 128 0,2 2-128 16,2 3 0-16,-6-1 0 0,-3 0 0 0,-5-1 128 0,1-3-128 0,1 2 0 16,5 1 0-16,1 0 0 0,2-2 0 0,-3 3 128 15,-6-2-128-15,-3 1 0 0,0 0 0 0,1-1 0 16,8-2 128-16,0 3-128 0,0 1 0 0,-1 1 0 16,-1-1 0-16,-3 1 0 0,-2 0 0 0,0-1 0 15,3-2 0-15,0 1 0 0,-1 1 0 0,0 1 0 16,1 0 0-16,-4 1 0 0,-2 1 0 0,-1-2 0 15,1-3 0-15,4 0 0 0,-1 1 0 0,1 1 0 16,1 3 0-16,-1 0 0 0,-5 1 0 0,-2-1 0 16,-2-1 128-16,3-1-128 0,4-1 0 0,3 3 0 15,2 0 0-15,2 1 0 0,-5 1 0 0,-3-1 0 16,-4-1 0-16,-1 2 0 0,-1-2 0 0,3-2 0 16,5-2 0-16,1 3 0 0,0 3 0 0,-1 0 0 15,-4 2 0-15,-4-1 0 0,-2-3 0 0,1 0 0 0,1-1 0 0,3 1 0 16,2 2 0-16,1 0 0 0,-2 1 0 0,-1-1 0 15,-3 2 0-15,-2 1 0 0,-7-1 0 0,0 1 0 16,-1-1 0-16,2-2 0 0,0 1 0 0,2 1 0 16,-1 1 0-16,0 0 0 0,2-2 0 0,-1 3 0 15,-2 1 0-15,-1-1 0 0,-5 0 0 0,-2-2 0 16,-4 3 0-16,3-1 0 0,-4 1 0 0,1 2 0 16,1 1 0-16,2 3 0 0,1 0 0 0,0 1 0 15,1-3 0-15,-2-1 0 0,0-1 0 0,-3 0 0 16,1 0 0-16,-1 0 0 0,1 1 0 0,-4 2 0 15,-1 1 0-15,-3 2 0 0,0-3 0 0,-1 1 0 16,-3-1 0-16,-1 2 0 0,-2-2 0 0,0 1 0 0,2-1 128 16,-6 0-128-16,1 2 0 0,-1 0 128 0,-3 0-128 0,1 1 0 15,-2 0 0-15,0 1 0 0,0 1 0 0,-2 1 0 16,-1 2 0-16,-2 0 0 0,0 0 0 0,-3 0 0 16,2 0 0-16,-4 0 0 0,-1 0 0 0,-1-1 0 15,-3-1 0-15,-1 0 0 0,0 0 0 0,-1-1 0 16,-5 0 0-16,0-1 0 0,-1 2 0 0,-2-1 0 15,0-1 0-15,-1-2 0 0,0 1 144 0,-2-1-144 16,1-1 160-16,0-1-160 0,1 4 0 0,-1 0 0 16,1 1 0-16,-1-3 0 0,-2-1 0 0,-5-3 0 15,-6-1 0-15,-1 1 0 0,-5 3 0 0,-2-2 0 16,0 0 0-16,1 0 0 0,2 2 0 0,2-5 0 16,2 0 0-16,-5 0 0 0,-4-2 0 0,-4 1 0 15,-3 1 0-15,0-3 0 0,0 0 0 0,4 1 0 0,6-1 0 0,-3-1 0 16,-1 1 128-16,-6 0-128 0,-7-5 0 0,0 4 0 15,0-3 0-15,3 0 128 0,3 0-128 0,-4 0 0 16,-7 0 0-16,-3 2 0 0,-4-4 0 0,6 1 0 16,6-3 0-16,0 3 0 0,-4-1 128 0,-3 1-128 15,-5-1 0-15,1-2 0 0,5 0 0 0,-1 0 0 16,0 1 0-16,-3 1 0 0,-7-2 0 0,2 0 0 16,3-3 0-16,-2 1 0 0,-3 2 0 0,-3-1 0 15,-4-2 0-15,3 1 0 0,8-3 0 0,-1 3 0 16,-3 2 0-16,-3-3 128 0,-5-2-128 0,6 1 0 15,7 1 0-15,-5-1 0 0,-8 2 0 0,2-2 0 16,0-1 0-16,5 0 0 0,1 1 0 0,-4 0 0 16,-4-1 144-16,1 0-144 0,5 0 128 0,1 1-128 15,1 2 0-15,-6-1 128 0,-8-2-128 0,6 1 0 0,8 1 0 0,-6-2 128 16,-8 1-128-16,1 1 0 0,4-2 0 0,2 1 0 16,0-1 0-16,-6 2 0 0,-7-1 0 0,4-2 0 15,9 1 128-15,-4 0-128 0,-6 1 0 0,0 1 0 16,4-1 0-16,2-1 0 0,1 0 0 0,-3 2 0 15,-6 1 0-15,7 1 0 0,6-5 0 0,-3 2 0 16,-7 0 0-16,2 2 0 0,2 0 0 0,1-1 0 16,-2-4 0-16,-1 2 0 0,-5 3 0 0,4-1 0 15,5-1 0-15,-5 0 0 0,-7 0 0 0,5 2 0 16,7 2 0-16,-6-1 0 0,-4-3 0 0,-1 3 0 16,1 2 0-16,2-1 0 0,0-1 0 0,-1-1 0 15,-2 1 0-15,2 1 0 0,3 1 0 0,-3-2 128 16,-4 0-128-16,4-3 0 0,5 2 0 0,-4-1 0 0,-6 2 128 0,2 2-128 15,-1-2 0-15,0-1 0 0,-5-1 0 0,6 1 0 16,1 4 0-16,1-2 0 0,-5-7 0 0,1 5 128 16,-3 5-128-16,3-2 0 0,1-2 0 0,-1 1 0 15,-5 3 0-15,7-3 0 0,3-2 128 0,-1 1-128 16,-7 0 0-16,3 0 128 0,6 0-128 0,-4-1 128 16,-6-3-128-16,5 1 0 0,4-3 0 0,1 3 0 15,-6 1 0-15,7 1 0 0,-3 0 128 0,5 0-128 16,1-1 0-16,-3 2 0 0,-4 1 0 0,6 0 0 15,7-1 0-15,-2-3 0 0,-3 1 0 0,-3 2 0 16,2 3 0-16,1-4 0 0,2-3 0 0,1-1 128 16,-3 4-128-16,4 0 0 0,8 1 0 0,-6-1 0 0,-5-1 0 0,-1 3 160 15,1 1-160-15,2 0 160 0,3-3-160 0,-5 1 0 16,-1 1 0-16,6 1-176 0,4 0 176 0,0-2 0 16,-5-4 0-16,-1 5 0 0,4 4 0 0,5-3 0 15,5-3 0-15,-2-1 0 0,-1 3 0 0,-2 0 128 16,-2 0-128-16,5 3 128 0,5-2-128 0,-2-1 0 15,-2-1 0-15,-3 2 0 0,4 2 0 0,0 0 0 16,5-3-128-16,-2 0 128 0,-4 1 0 0,2 2 0 16,-1 1 0-16,4 0 128 0,5-2-128 0,-1 0 0 15,-3-2 0-15,-2 2 0 0,-1 3 0 0,2-1-128 16,6 0 128-16,2 0-128 0,-1-4 128 0,-2 0 0 16,-2-1 128-16,0 3-128 0,4 2 0 0,3-2 0 15,6 1 0-15,-1-3-128 0,-5 0 128 0,-1 0 128 16,-2 2-128-16,2 1 176 0,2 3-176 0,2-3 0 15,3-2-192-15,1-1 192 0,-4-2 0 0,3 1 0 0,-3 1 0 0,1 2 128 16,2 0-128-16,1 0 0 0,3-1 0 0,3-2-176 16,-4-1 176-16,3 0 0 0,-2-1 160 0,2 0-160 15,-5 3 0-15,3 0 0 0,5 0 0 0,2 0 0 16,1-2 0-16,0-1 0 0,-5-3 0 0,-1 3 0 16,2 2 0-16,0 1 0 0,-2 0 0 0,3 2 0 15,2 0 0-15,4 1 0 0,-2-3 0 0,1 0 0 16,1 0 0-16,-2-1 0 0,-4-1 0 0,2 2 0 15,3 0 0-15,-1 3 0 0,3-2 0 0,3 1-160 16,2-1 160-16,3 0 192 0,-1 2-32 0,0-3-16 16,-2-3-144-16,-1-1 0 0,0 2 0 0,1-1-176 0,-4 2 176 15,3 2 0-15,0 0 0 0,3 2 0 0,-3-1 0 0,4 0 0 16,5 0 0-16,-4 0 0 0,4-2 0 16,-1-2 0-16,2 1 0 0,-3 0 0 0,0 0 0 0,-2 0 0 15,-1-1 0-15,2 1 0 0,1 1 0 0,1 0-128 16,-4 0 128-16,1 1-128 0,3 1 128 0,1 0 0 15,2 2 128-15,2-2-128 0,1-2 0 0,1 0 0 16,-3 0 0-16,2 0 0 0,-1-2 0 0,0 0 0 16,1 0 0-16,-2 0 0 0,0 0 0 0,-2 1 0 15,4-2 0-15,-2 2 0 0,1 0 0 0,1 0 0 16,1-1 0-16,-1 1 128 0,3 1-128 0,-2-2 0 16,2-3 0-16,3 2 0 0,-1 2 128 0,2-3-128 15,0 0 160-15,0-1-160 0,0-1 0 0,0 3 128 16,0-3-128-16,-1 0 0 0,2-1 0 0,0-2 0 0,-3 2 0 15,0-1 0-15,1 3 0 0,-2 0 0 0,1-3 0 0,-1 4 0 16,0 2 0-16,1-2 176 0,1-1-176 0,-2 0 160 16,-1 2-160-16,1 0 0 0,3 1 0 0,-3-3-176 15,-1 1 176-15,0 1 0 0,2 0 0 0,0 0 0 16,2 0 0-16,1 1 0 0,-1-1 0 0,3 2 0 16,-2 1 0-16,2 1 0 0,0-3 0 0,1 1 0 31,2 1-1008-31,1 0-208 0,-1 0-64 0</inkml:trace>
  <inkml:trace contextRef="#ctx0" brushRef="#br1" timeOffset="117315.38">2469 8925 28559 0,'0'0'1264'0,"0"0"272"0,0 0-1232 0,0 0-304 15,0 0 0-15,0 0 0 16,0 0-736-16,0 0-208 0,0 0-32 0,-2 10-16 0,-2 0 992 0,2 6 256 16,2 5 32-16,-1-2 0 0,0 2 96 0,1 5 32 15,0 3 0-15,0 5 0 0,-3 3-48 0,2 1-16 16,-1 3 0-16,0 2 0 0,-1 2-176 0,0 4-48 16,-1 5 0-16,0 6 0 0,-2 2-128 0,1 1 0 15,-1-1 144-15,0-1-144 0,-3 1 128 0,1 0-128 0,0-1 128 0,1-3-128 16,-2-4 336-16,3-5 0 0,-4-4 0 0,4-4 0 15,-2-4 400-15,3-3 80 0,-2-1 16 0,2 0 0 16,-1 0-208-16,1-2-48 0,0-5 0 0,3 2 0 16,1-4-272-16,2 0-64 0,0-1-16 0,2-2 0 15,0-2-80-15,3-2-16 0,0 2 0 0,3-3 0 16,-3-3-128-16,4 0 0 0,1-1 144 0,2 0-144 16,3 1 0-16,3-3 128 0,-1-2-128 0,3 0 0 15,3 0 0-15,3 2 0 0,0-5 0 0,6 0 128 16,6 0-128-16,0-1 0 0,1-1 0 0,3 0 0 15,0-2 0-15,0 1 0 0,0-1 0 0,-1 0 0 16,5 3 0-16,0 0 128 0,2 0-128 0,8-1 0 16,-1 2 0-16,1-1 0 0,0 0 0 0,-2-1 128 0,0 2-128 0,1 2 0 15,4-4 0-15,2 3 128 0,3-4-128 0,0-1 0 16,-3-1 0-16,0 0 128 0,1 0-128 0,2 0 0 16,4-1 0-16,2 1 0 0,-1 0 0 0,-1-1 0 15,0-1 0-15,0-1 128 0,2 1-128 0,2 0 0 16,-2-1 0-16,1 1 0 0,-1-1 0 0,2 3 0 15,3-1 0-15,-2 1 0 0,0 0 0 0,-1 1 0 16,-5 0 0-16,3 2 0 0,3-1 0 0,0 1 0 16,2 0 0-16,-3 0 0 0,-5-2 0 0,3 2 128 15,4 3-128-15,1-3 0 0,1-3 0 0,-1 1 144 16,-6-1-144-16,3 2 0 0,1 1 192 0,3 1-192 16,1-1 192-16,-2-1-192 0,-6-1 160 0,3 2-160 15,1 0 128-15,3-1-128 0,2-1 128 0,-5 1-128 16,-4 2 0-16,1-3 128 0,2 1-128 0,-1 0 0 15,2-1 0-15,-2 3 128 0,-3 1 64 0,1-2 0 0,1 1 0 0,1-1 0 16,1 0-192-16,-1 1 0 0,0-1 0 0,-3-1 0 16,1-1 0-16,1 0 0 0,2 0 0 0,0 2 128 15,3 0-128-15,0-3 160 0,-4 0-160 0,0-2 160 16,3 2-160-16,-2 2 0 0,0-2 0 0,-1 1 128 16,-5-1-128-16,2 1 128 0,1 0-128 0,1 0 128 15,2-1-128-15,-3 2 0 0,-3 1 144 0,2-1-144 16,4-2 128-16,-1 1-128 0,-2 2 160 0,-4 1-160 15,-2 2 128-15,0 0-128 0,0-6 0 0,4 1 144 16,0 0-144-16,1 2 0 0,-3 2 144 0,-1-2-144 16,-2-1 0-16,-1-1 128 0,0 0-128 0,4 0 0 15,2 0 0-15,-1 2 128 0,-3-1-128 0,0-2 0 0,2-1 128 16,0-1-128-16,3-2 160 0,1 3-160 0,-3 2 176 0,-4 1-176 16,-3-3 192-16,3-1-192 0,0-2 192 0,1 0-192 15,0 3 192-15,-5 0-192 0,0 0 208 0,-4 0-64 16,-4 0-16-16,3-1 0 0,0 2-128 0,1-1 0 15,-2 1 0-15,-1 0 0 0,-1 4 0 0,-4 0 0 16,-3 0 0-16,-3-1 0 0,1-3 128 0,1 0 0 16,3 0 0-16,-2 0 0 0,-6 1-128 0,3 1 0 15,-1-1 0-15,-1 3 0 0,-6 0 0 0,-3-1 0 16,-1-3 0-16,-5 2 0 0,-1 0 128 0,-2 1 0 16,-1 0 0-16,0 0 0 0,-2-5-128 0,-1 4 0 15,-3 0 0-15,-1 0 0 0,2-2 0 0,-5 0 0 16,-2-2 0-16,1 2 0 0,-2 3 144 0,-7-3-144 15,0 0 160-15,0 0-160 0,0 0 176 0,9 0-176 0,-9 0 192 0,0 0-192 16,0 0 192-16,0 0-64 0,7-4 0 0,-7 4-128 16,4-7 192-16,-2 0-64 0,-2-4 0 0,2 2-128 15,1-1 176-15,-2 0-176 0,-1-1 160 0,3-5-160 16,-2-6 176-16,0 0-176 0,-1-1 192 0,1-1-192 16,1-5 240-16,0-1-64 0,3-4-16 0,-3-4 0 15,2-3-160-15,0-4 160 0,0-5-160 0,-2-2 160 16,5 4-160-16,2-2 0 0,-1 0 0 0,2-2 0 15,1-1 0-15,0-1 0 0,3-3 0 0,0 0 0 16,0 1 0-16,0 2 0 0,0 2 0 0,0 1 0 16,-1 0 0-16,0-4 0 0,2-5 0 0,0 1 0 15,0-3 0-15,2 2 0 0,2 4 0 0,-3 2 0 0,2 0 0 0,0-1 0 16,2 0 0-16,1 0 0 0,-2 6 0 0,0 4 0 16,-4 5-144-16,-1 1 144 0,-3 2 0 0,-3 3 0 15,1 2 0-15,0 2 0 0,-2 1 0 0,1 1 0 16,0-1 0-16,-1 2 0 0,-1 4 0 0,-2 3 0 15,0 3 0-15,-1 0 0 0,1-2 0 0,-3-1-128 16,-1 5 128-16,1 2 0 0,-2 1 0 0,0 1 0 16,-4 1 0-16,1 1 0 0,1 1 0 0,0 2 0 15,-6-1 0-15,1 1 0 0,-3 2 0 0,1 1 0 16,2 3-144-16,-7-1 144 0,-1 0-128 0,-5 2 128 16,-1 1 0-16,-1 1-144 0,-4 0 144 0,0 3 0 15,-3-1 0-15,-1 0-128 0,-2-2 128 0,-3-1 0 16,-8-2 0-16,-2 4 0 0,-1 1 0 0,-2 1 0 15,-1-2 0-15,0-2 0 0,1-3 0 0,-5 0 0 16,-3 0 0-16,-7 1 0 0,-7 2 0 0,2-1 144 0,-4-3-144 0,0 0 0 16,-4 4 128-16,-5-2-128 0,-3-1 0 0,0 0 0 15,0-1 144-15,-3 1-144 0,-4-1 0 0,-1 0 144 16,-3-2-144-16,-1 2 0 0,-2 1 0 0,-1-2 0 16,-3-3 0-16,0 1 128 0,1 1-128 0,-3 0 0 15,-2-1 0-15,3 0 128 0,0-2-128 0,-3 2 0 16,-7 1 0-16,4 3 128 0,4-5-128 0,-3 1 0 15,-6 2 128-15,0 2-128 0,4-4 0 0,-4 1 128 16,-7-2-128-16,6 1 0 0,3 1 0 0,-4 1 0 16,-6 3 0-16,0 0 0 0,4 1 128 0,-2 2-128 15,-4-2 0-15,0 1 0 0,1-1 0 0,0 2 128 16,3 3-128-16,1-1 0 0,-1 1 0 0,2-1 0 0,-4-1 0 0,0 1 0 16,-2-2 0-16,2 3 0 0,3-2 0 15,-2 2 0-15,-5-1 0 0,4 2 0 0,3 0 0 0,-3-1 128 16,-5 3-128-16,3-1 0 0,2 2 0 0,-1-2 128 15,-1 1-128-15,2 2 0 0,3-1 128 0,-2 1-128 16,0 0 0-16,1-1 128 0,1-2 0 0,1 4-128 16,6 3 192-16,-2-2-64 0,3-3 0 0,2 1-128 15,1 4 192-15,5-2-64 0,3-3-128 0,-2 1 192 16,2 2-192-16,5-1 192 0,5-1-192 0,-1 1 160 16,-2 0-160-16,6-1 160 0,1-2-160 0,7 2 0 15,5-2 144-15,1 0-144 0,0 0 0 0,2-1 128 16,3 2-128-16,5-2 0 0,8 1 0 0,1-2 0 15,7 1 0-15,1-1 0 0,1-1 0 0,5 3 0 0,8-1 0 0,6 0 0 32,3 1-944-32,8-1-256 0,6-1-48 0,10-7-19680 0</inkml:trace>
  <inkml:trace contextRef="#ctx0" brushRef="#br1" timeOffset="119762.9">9948 12636 3679 0,'-6'-6'320'0,"0"3"-320"15,-3 2 0-15,1 0 0 0,2-1 3744 0,-1 1 672 16,-1 1 144-16,8 0 32 0,-9 0-2880 0,9 0-576 15,0 0-112-15,0 0-32 0,0 0 80 0,0 0 16 16,0 0 0-16,0 0 0 0,8-4-320 0,2 2-64 0,2 4-16 0,4-1 0 16,0-4-368-16,6 5-64 0,4 0 0 0,4 1-16 15,3 0 0-15,3 1 0 0,2 2 0 0,3-2 0 16,3 2 32-16,4-3 16 0,4-1 0 0,9 2 0 16,7-1 48-16,4 1 16 0,1 0 0 0,7-2 0 15,1 0-16-15,5 1 0 0,3 2 0 0,0-1 0 16,0-3-144-16,4 1-48 0,0 3 0 0,1-2 0 15,-3 0-144-15,4 1 160 0,4-1-160 0,1 1 160 16,0 0-160-16,1-2 160 0,1-1-160 0,5 0 160 16,1 2-160-16,0 1 0 0,-3-2 0 0,4 0 0 15,1 2 128-15,0-4-128 0,-1-3 0 0,-1 0 128 16,-2 0-128-16,-3-2 0 0,-3 0 0 0,1 0 0 16,0 2 128-16,-2-1-128 0,-4-3 128 0,1 3-128 15,1 2 0-15,-4 1 0 0,-4 0 128 0,-1-3-128 0,0-3 128 0,-2 2-128 16,1-1 192-16,-8 4-64 0,-6 0-128 0,-2-1 192 15,2-5-192-15,-5 6 192 0,2 2 0 0,-5 0 0 16,-1-1 0-16,-6 1 0 0,-3 2 96 0,-3-1 32 16,-4-1 0-16,1 0 0 0,-3 0-80 0,-2 2-16 15,-3-1 0-15,-3 2 0 0,-1 2-96 0,-6-1-128 16,-1 2 176-16,-5-3-176 0,-1-1 128 0,-4 0-128 16,-2 1 0-16,-1 0 0 0,-3 0 144 0,0-1-144 15,-4-5 0-15,0 3 144 0,-10 0-144 0,0 0 0 16,0 0 144-16,0 0-144 0,0 0 144 0,0 0-144 15,0 0 192-15,0 0-192 0,0 0 224 0,-11 0-64 16,-3 0-16-16,-4 0 0 0,-3-1-16 0,-4-1-128 16,-6-1 192-16,-5-1-64 0,-6-1-128 0,-5-1 0 15,-5 1 144-15,-2-1-144 0,-2 1 0 0,-6-1 144 0,1 1-144 0,-7-1 0 16,-8 0 176-16,-4-2-176 0,-1-1 160 0,-6-1-160 16,-6 0 160-16,-6 0-160 0,-6-3 160 0,-3 3-160 15,-3 4 128-15,-3-1-128 0,-7-1 0 0,-2 4 0 16,-4 1 0-16,3-1 0 0,6 0 0 0,0 2 0 15,1 0 0-15,1-1 0 0,3 3 0 0,1 0 0 16,1 0 0-16,3-1 0 0,3-1 0 0,0 2 0 16,-2 2 0-16,3-1 128 0,0-1-128 0,2 0 0 15,1 4 0-15,-5-1 0 0,-1 1 0 0,6 0 0 16,3-3 0-16,0 0 0 0,-1 0 0 0,5-2 0 16,5-1 0-16,2 0 0 0,1 0 0 0,5 4 0 15,4 0 0-15,9-1 0 0,7-2 0 0,6 1 0 0,6 1 0 16,5 1 0-16,6 0 0 0,2-1 0 0,5-1 0 0,6 0 0 15,3 3 0-15,6-3 0 0,6-2 0 0,10 2 0 16,-6-3 0-16,6 3 0 0,0 0 0 0,8 0 0 16,7-2 0-16,6 0 0 0,5 2 0 0,7-2 0 15,6-1-128-15,7 0 128 0,7-2 0 0,11 0 0 16,12 2 0-16,8-3 0 0,4-2 0 0,9 0 0 16,8 0 0-16,6 3 0 0,6 0 0 0,10 1 0 15,10-2 0-15,5 5 0 0,2 3 0 0,5 4 0 16,2 1 0-16,8-2 0 0,5-2 0 0,-5 7 0 15,1 5 0-15,-4-2 0 0,-2-2 0 0,0 1 0 16,0 0 0-16,-6 4 0 0,-5 5 0 0,-5-4 0 16,-4-4 0-16,-4 1 0 0,-3 0 0 0,-9 2 0 0,-9 4 0 15,-7-7 0-15,-4-3 0 0,-5 1 0 0,-3 4 0 0,-11-3 0 16,-11-3 0-16,-3-1 0 0,-5-1 0 0,-5 0 0 16,-9-1 0-16,-7-1 0 0,0 1 0 0,-9-1 0 15,-8 1 128-15,-6-3-128 0,-6 0 0 0,-10-3 0 16,0 0 160-16,0 0-160 0,-14-3 160 0,-8 0-160 15,-6-2 208-15,-9 1-48 0,-9-2-16 0,-5 0 0 16,-2-1-144-16,-8-3 0 0,-11 0 0 0,-3 1-176 16,-4-1 176-16,-1 1 0 0,1 1 0 0,-11-2 0 15,-5-3 0-15,-4 4 0 0,-2 3 0 0,-5 0 0 16,-3-4 0-16,-3 3 0 0,-4 1 0 0,-6-1 0 16,-5-4 0-16,-3 6 0 0,0-1 0 0,-7 2-128 15,-8 1 128-15,-2 1 0 0,-5-1 0 0,5 1 0 16,4-1 0-16,-3 2 0 0,-6 1 0 0,4 0 0 0,5-2 0 15,6-1 0-15,4 1 0 0,4-1 0 0,4 1 0 0,10-2 0 16,7-3 0-16,5 1 0 0,5 4 0 0,7-1 0 16,5-2 0-16,9 0 0 0,9-1 0 0,6 3 0 15,3 2 0-15,7-2 0 0,6-2 0 0,10 0 0 16,8 0 0-16,5 1 0 0,7-2 128 0,4 2-128 16,7 1 128-16,5 3-128 0,12-4 128 0,6 0-128 15,10 0 128-15,10-2-128 0,10-1 0 0,10 2 0 16,8-2 0-16,16 2 0 0,12-5 0 0,7 4-128 15,4 1 128-15,11 1-128 0,10-1 128 0,2 2 0 16,0 1 128-16,8 2-128 0,3 2 0 0,10 1 0 16,4 2 0-16,0 1-192 0,-4 1 192 0,5-1 0 15,5 2 0-15,4-1 0 0,2-3 0 0,-5 3 0 0,-5 1 0 0,0 2 0 16,-1 1 0-16,-1 1 0 0,-3-2 0 0,-4 4 0 16,-4 2 0-16,-6-2 0 0,-5-2 0 15,-4 1 0-15,-5-4 0 0,-7 6 0 0,-5 3 0 0,-4-4 128 16,-7-7-128-16,-5 0 0 0,-9 0 0 0,-7-2 0 15,-10 4 0-15,-7-3-128 0,-6-1 128 0,-8-3 0 16,-6 1 0-16,-5-2-160 0,-7 1 160 0,-8-2 0 16,-8-2-160-16,-5 2 160 0,-8 0-128 0,0 0 128 15,0 0 0-15,0 0 0 0,-9-7 0 0,-9 1-128 16,-5 2 128-16,-3-2-160 0,-5-1 160 0,-3 2-160 16,-2 4 160-16,-8-1-192 0,-5-6 192 0,-5 1-192 15,-5 0 192-15,-3 1-208 0,-1 2 80 0,-2-3 128 16,-1-5-240-16,-6 5 80 0,-5 0 16 0,-4-2 0 15,-3-4 0-15,-6 2 0 0,-2 1 0 0,-7 0 0 0,-9-2-16 0,-3 2 0 16,-6 0 0-16,-5-1 0 0,-4-2-112 0,-10 2-32 16,-6 2 0-16,0 1 0 0,-3-3 80 0,-2 1 16 15,-7 2 0-15,-8 0 0 0,-3 1 208 0,1-1 0 16,5-2 0-16,0 4 0 0,3 5 0 0,-1 0 0 16,-4-1 0-16,8 0 0 0,7 0 0 0,9 2 240 15,5 0-48-15,7-1-16 0,6-3 16 0,11 2 0 16,6 1 0-16,13 0 0 0,12-2 0 0,7-2 16 15,7 1 0-15,14 0 0 0,10 1-16 0,13 1 0 16,8 1 0-16,9-2 0 0,9 3 48 0,0 0 0 16,18-3 0-16,12 1 0 0,11 0-240 0,11-1 0 15,8-1 0-15,15 1 0 0,13 0 0 0,10-1 0 16,8 1 0-16,12 2 0 0,10 1 0 0,9 0 0 16,1-1 0-16,11 3 0 0,10 4 0 0,6 0 0 0,8 3 0 0,5-1 0 15,4-1 0-15,-5 2 0 0,0 1 0 0,-4 2 0 16,-1 1 0-16,-1 2 0 0,-4-2 0 0,-4 0 0 15,-4 0 0-15,-9 1 0 0,-7 0 0 0,-6-3 0 16,-2-3 0-16,-12-1 0 0,-12 3 128 0,-3-4-128 16,-6-3 0-16,-10-2 128 0,-12-2-128 0,-10 1 0 15,-7 1 128-15,-8-1-128 0,-6 0 0 0,-6-2 0 16,-7 0 0-16,-6-1 0 0,-7-3 0 0,-5 3 0 16,-6 1-848-1,-12 2-272-15,0 0-48 0,-8-7-10976 0,-7 0-2192 0</inkml:trace>
  <inkml:trace contextRef="#ctx0" brushRef="#br2" timeOffset="126231.55">9650 14786 16575 0,'0'0'736'0,"11"1"160"0,-1-3-720 0,3 2-176 0,-1 1 0 0,1 0 0 15,-1 1 816-15,0-1 128 0,0-1 16 0,-2 1 16 16,0 2-224-16,-10-3-48 0,11 0-16 0,-11 0 0 15,8-2-160-15,-8 2-16 0,0 0-16 0,0 0 0 16,0 0-32-16,0 0 0 0,0 0 0 0,0 0 0 16,-3-7 176-16,-2 2 16 0,-4-1 16 0,-2 1 0 15,-3-2-224-15,-1 1-64 0,-3-1 0 0,-3 0 0 16,-3 0 96-16,-2 0 16 0,-7 0 0 0,0 1 0 16,-3-1-64-16,0 0-16 0,-6-1 0 0,2 1 0 15,-2 2-48-15,-2-1-16 0,-4-4 0 0,-3 3 0 16,-6 0-96-16,-3 0 0 0,0-1-16 0,0-1 0 15,1 2-64-15,-3-2-16 0,0 0 0 0,-3-1 0 0,-4-1 0 16,1 1 0-16,-2 0 0 0,-2-2 0 0,0-3-16 0,-2 1 0 16,-3-5 0-16,0 5 0 0,-1 2-144 0,1-1 192 15,-1-3-192-15,-5 1 192 0,-1 2-192 0,-1 0 128 16,1-2-128-16,-3 2 128 0,-5 0-128 0,-1 0 128 16,-3 0-128-16,-1 3 128 0,-2 3-128 0,-1-2 0 15,-2-2 0-15,2 1 0 0,3 3 0 0,-4 1 128 16,2 1-128-16,0-1 0 0,2-2 128 0,-1 3-128 15,-3 3 0-15,1-2 128 0,-3 0-128 0,1 2 0 16,-1-3 0-16,-1 3 128 0,1 1-128 0,3 0 128 16,3-1-128-16,-5 2 128 0,-4 1-128 0,5 0 128 15,1 1-128-15,-2 0 128 0,-2-2-128 0,5 3 0 16,2 1 0-16,-1-1 0 0,-5 1 0 0,8-1 0 0,9 0 0 16,2 2 0-16,3-2 0 0,0-1 0 0,-3 1 0 0,3 4 0 15,3 1 0-15,1 1 0 0,0-2 0 0,-3 0 0 16,-4 3 0-16,4 0 0 0,5 1 0 0,2 1 0 15,-3 0 0-15,2 0 0 0,-3 0 0 0,2 2 0 16,1 1 0-16,3-1 0 0,-1-1 0 0,3-1 0 16,0 1 0-16,4 3 0 0,3-2 0 0,4 2 0 15,3-2 0-15,0 1 0 0,1 0 0 0,-3-1 0 16,-2 1-144-16,5 2 144 0,2-1 0 0,2 1 0 16,3-1 0-16,2 2-128 0,1-1 128 0,-2 4 0 15,-2 1 0-15,2 1 0 0,0 1 0 0,4-2 0 0,1-3 0 16,6 6 0-16,-1 2-128 0,4-1 128 0,2 0 0 0,5-1 0 15,2-1-128-15,2-1 128 0,2 0 0 0,1 1-160 16,0-2 160-16,3 2-128 0,0 1 128 0,3 1-128 16,1-2 128-16,2 2-128 0,2 3 128 0,-1-2 0 15,1-1 0-15,4 3 0 0,3-3 0 0,0 2 0 16,-1 2 0-16,2-3-128 0,1 0 128 0,3-1 0 16,2-2 128-16,1 0-128 0,2-1 0 0,3 1 0 15,0-1 0-15,5 0-128 0,-2-1 128 0,4 1 0 16,3-3 0-16,4-1 0 0,0 1 0 0,6-1 0 15,4 0 0-15,3-1 0 0,2 0 0 0,4 0 0 16,4-1 0-16,-1-1 0 0,0 1 0 0,2-1 0 16,0-3 0-16,3-1 0 0,3 0 0 0,4 2 128 15,1-1-128-15,0 0 0 0,-2-5 0 0,3 3 0 16,3 1 0-16,3-1 0 0,2-2 0 0,-2 0 0 0,-1-1 0 0,2-1 0 16,1 1 0-16,5 0 0 0,3 2 0 0,-1-1 0 15,-2-1 0-15,1 3 0 0,2 0 0 0,5 0 0 16,1-4 0-16,0 3 0 0,-5 7 0 0,2-3 0 15,5-3 0-15,4 0 0 0,1 0 0 0,-2-4 0 16,1-3 0-16,3 1 128 0,1 1-128 0,0-3 0 16,-2-1 0-16,1 1 0 0,4 0 0 0,0 0 128 15,-1 2-128-15,0-2 0 0,4-4 0 0,-1 2 128 16,2 0-128-16,-4-1 0 0,-1-5 0 0,4 2 128 16,1 3-128-16,-1-2 0 0,-4-3 0 0,4 2 0 15,1 1 0-15,-1 0 0 0,-2 1 0 0,-1-3 0 0,-2-1 0 16,3 0 128-16,3 1-128 0,-6 0 0 15,2-2 0-15,1-2 0 0,-1-1 0 0,-2-1 128 16,-5 0-128-16,2 1 0 0,0 0 0 0,-3 0 128 0,-5-2-128 0,-1 1 128 16,-3 3-128-16,5-3 128 0,-3-1 16 0,-1-2 16 15,-6 1 0-15,2-1 0 0,2 0-160 0,0 0 192 16,-1-1-192-16,-6-1 192 0,-2 1-192 0,-3-3 0 16,-1-3 0-16,0-2 128 0,0 2-128 0,-1 0 0 15,-4-2 144-15,-6 0-144 0,-2-2 0 0,0 0 0 16,0 0 0-16,-1 0 128 0,0 1-128 0,-3 0 0 15,-1 2 0-15,-4 0 0 0,-5 2 0 0,-5 0 0 16,-4 0 0-16,-5 1 0 0,0 0 0 0,-4-1 0 16,-3 2 0-16,-2-3 0 0,-4-2 128 0,-3-1-128 15,-1-3 160-15,-3 1-160 0,0-1 144 0,-5-3-144 16,-1-2 128-16,-4 3-128 0,-2-3 0 0,0 1 128 0,-7 1-128 16,2-1 0-16,-3 2 0 0,-1 1 0 0,-3 0 0 0,-2 0 0 15,1-3 0-15,-7 1 128 0,0 0-128 0,-5 1 0 16,-5 1 0-16,-3-1 0 0,-1 2 0 0,-4 1 0 15,-5-1 0-15,2 2 0 0,-2 0 0 0,-2 1 0 16,-2 2-128-16,-4-1 128 0,-4 0 0 0,-1 0 0 16,-4 0 0-16,0 0 0 0,-3-2 0 0,-1 0 0 15,-5-1-128-15,-1 2 128 0,-1-2 0 0,1 4 0 16,2 1 0-16,-6 2 0 0,-3-1 0 0,-5-1 0 16,1-1 0-16,-1 4 0 0,-5 1 0 0,0 2 0 15,-4-4 0-15,0 5 0 0,2 1 0 0,-7 1 0 16,-3 0 0-16,-2 1 0 0,5 1 0 0,-6 3 0 15,-4 1 0-15,1 2 0 0,2-1 0 0,-4 1 0 0,-5 1 0 0,5 0 0 16,4 1 0-16,-4 0 0 0,-2 0 0 0,3 1 0 16,4 0 0-16,-2 1 0 0,-4 0 0 0,1 1 0 15,0-1 0-15,1 1 0 0,-3 2 0 0,2 0 0 16,3 1 0-16,-4 0 0 0,-6 1 0 0,5 1 0 16,8 2 0-16,-3 0 0 0,-5 0 0 0,4-1 0 15,3 2 0-15,-2 1 0 0,-2 4 0 0,4-2 0 16,6-1 0-16,1 3 0 0,-6 4 0 0,7 0 0 15,3-3 0-15,4 2 0 0,3 1-144 0,-2 3 144 16,0 2 0-16,6 1 0 0,7-1 0 0,1 2-128 16,-1-1 128-16,2 1 0 0,2 3 0 0,1-2 0 15,4-1-128-15,4 2 128 0,3 6 0 0,0 2 0 16,1-6 0-16,4 6 0 0,7 0-160 0,2 1 160 0,5 1-128 16,5-2 128-16,1-2 0 0,6 1-160 0,4 2 160 0,2-3 0 15,4-1-144-15,4 1 144 0,2 0 0 0,3-1-144 16,3 0 144-16,4 1 0 0,3-1 0 0,3 1 0 15,4 0 0-15,1-2-128 0,4 1 128 0,5-1 0 16,2 0 0-16,0 1-128 0,3 1 128 0,2 0 0 16,2 0 0-16,4-1 0 0,1-3 0 0,7 2-128 15,3 0 128-15,3-2 0 0,4 0 0 0,4 0 0 16,0 0 0-16,3-3 0 0,1 1 0 0,2 0-128 16,3 0 128-16,5-2 0 0,5 3 0 0,-2-1 0 15,0 2 0-15,4-4 0 0,1-3 0 0,6 2 0 16,3 0 0-16,2 1 0 0,-4 1 0 0,3-4 0 15,3-4 0-15,5-1 0 0,4 1 0 0,0-4 0 16,-3-3 0-16,3 2 0 0,10-2 0 0,-4-1 0 0,-3-4 0 0,5 1 0 16,2-2 0-16,1 0 0 0,1-4 0 0,3 1 0 15,1-2 0-15,1-1 128 0,1-1-128 0,3-2 0 16,1 1 0-16,1-2 128 0,-1-1-128 0,4-1 0 16,1-2 0-16,-1 2 0 0,-2 0 0 0,3-2 0 15,3 0 0-15,-4-2 0 0,-5 2 0 0,4 2 0 16,4-1 0-16,-2-1 0 0,-6 0 0 0,4 2 0 15,0 2 0-15,-2-1 0 0,-5-4 0 0,7 3 0 16,1-2 0-16,-5 1 0 0,-6-2 0 0,1 0 0 16,2-5 0-16,-3 2 0 0,-5 2 0 0,-1-2 0 15,3-3 0-15,-1-1 0 0,-1 2 0 0,-2 1 0 16,0 0 0-16,-1-4 0 0,0-4 0 0,-2 0 0 16,-5 3 0-16,-3-1 0 0,2-2 0 0,-6 1 0 15,-8 1 0-15,-1-1-128 0,-3-3 128 0,1-2 0 0,-5 0 0 16,-2-1 0-16,-7-1 0 0,-4-2 0 0,-2-5 128 0,-6-3-128 15,-1 0 192-15,-5-1-48 0,-6 1 0 0,-3 3 0 16,-3-1 288-16,-4 2 48 0,-2 2 16 0,-4 1 0 16,-6 3-32-16,-4 0 0 0,-4 1 0 0,-4 1 0 15,-2 0-208-15,-4 1-64 0,-5-1 0 0,-4 2 0 32,-5-1-2032-32,-1-1-400 0,-3 2-96 0</inkml:trace>
  <inkml:trace contextRef="#ctx0" brushRef="#br2" timeOffset="132420.26">11189 12845 5519 0,'0'0'496'0,"5"-5"-496"0,2 0 0 0,-7 5 0 16,0 0 1472-16,0 0 192 0,4-8 32 0,1 3 16 16,-5 5-416-16,0 0-80 0,0 0 0 0,0 0-16 15,0 0-336-15,0 0-64 0,0 0-16 0,0 0 0 16,0 0-208-16,0 0-64 0,0 0 0 0,0 0 0 16,-8 4 128-16,-2 2 0 0,-1 0 16 0,0 3 0 15,-1 0 48-15,1-1 0 0,-2-2 0 0,-2 3 0 16,1 5-304-16,-1 1-48 0,-2-1-16 0,-2 2 0 15,-1 4-16-15,-4 4-16 0,0 3 0 0,-4 2 0 0,-6 2-160 16,3 2-16-16,1 2-128 0,-1 3 192 0,-1 0-192 0,2 2 176 16,0-2-176-16,1-1 160 0,2-2-160 0,-2 2 128 15,3 2-128-15,-3-3 128 0,1-2 0 0,-2-2 0 16,0-1 0-16,0 0 0 0,0 1 96 0,4-3 16 16,2-2 0-16,4-2 0 0,-1-1 32 0,3 0 16 15,-1 0 0-15,2-2 0 0,1-2-16 0,2 1 0 16,-1-3 0-16,2 4 0 0,-1-1-48 0,1-2-16 15,2-2 0-15,-4-1 0 0,3 0-64 0,0-1-16 16,0-2 0-16,2-1 0 0,-3-1 16 0,1 1 0 16,1 3 0-16,0-3 0 0,0-1-144 0,-1-1 160 15,0-1-160-15,2 0 160 0,2-2-160 0,-1 0 160 16,-4-1-160-16,3 0 160 0,2 2-32 0,0-2-128 0,1-1 192 16,-2-1-64-16,3 1-128 0,0-1 192 0,0-1-192 15,6-3 192-15,-5 4-64 0,5-4 0 0,0 0 0 0,0 0 0 16,-9 2-128-16,9-2 192 0,0 0-192 0,0 0 192 15,0 0-192-15,0 0 128 0,0 0-128 0,8-6 128 16,-2 1-128-16,3-2 0 0,-1-2 0 0,2 2 0 16,0-3 0-16,2-1 0 0,0-2 0 0,2-1 0 15,2 0 0-15,-3-2 128 0,2-4-128 0,1 1 0 16,-1 0 0-16,2-3 128 0,-1-3-128 0,1 0 0 16,0 0 0-16,3 0 0 0,1 1 0 0,-1-1 0 15,1-3 0-15,1 0 0 0,0 0 0 0,2-4 0 16,2-4 0-16,2 2 0 0,1-2 0 0,0 0 0 15,6 1 0-15,2-1 0 0,-4-1 0 0,-1 2 0 0,0 4 0 0,1 0 0 16,1 0 0-16,-2-1 0 0,1-1 0 0,-2 2 0 16,-2 3 0-16,1-1 0 0,-2 0 0 0,0 3 0 15,-1 1 0-15,-4 3 0 0,2 2 0 0,-7-1 0 16,-1 0 0-16,-2 4 0 0,0 0 0 0,-2 2 0 16,-4-1 0-16,-1 2 0 0,0 4 0 0,-1 2 0 15,-2 0 0-15,0-1 0 0,-1 1 0 0,-4 8 0 16,0 0 0-16,1-9 0 0,1 2 0 0,-2 7 0 15,-1-7 0-15,1 7 0 0,0 0 0 0,0 0 0 16,-8 0 0-16,1 2 0 0,-1 0 0 0,-1 4 0 16,-1 4 0-16,-2 0 0 0,-2 0 0 0,-1 2 0 15,-4 4 0-15,-1 4 0 0,0 2 0 0,-4 0 0 16,-2 2 0-16,0 5 0 0,2 8 0 0,-3 3 0 0,-3-1 0 0,0 2 0 16,1 2 0-16,-2 0 0 15,-1 0 0-15,-4 1 0 0,-1 1 128 0,0 1-128 0,-3 2 0 0,2 1 128 16,-1-2-128-16,3-1 128 0,-4-3-128 0,4-1 128 15,2 0 0-15,1-3-128 0,1 0 192 0,2-2-64 16,4 1 64-16,-3-3 0 0,2-2 0 0,3-1 0 16,-1 1-64-16,0-2 0 0,0-3 0 0,1 1 0 15,3-1-128-15,3 0 0 0,-1-3 144 0,3 3-144 16,-1 0 0-16,3-1 128 0,0-7-128 0,2-1 0 16,-3 1 144-16,4-1-144 0,0-4 192 0,3 1-192 15,-3 0 224-15,2-3-64 0,0-1-16 0,1-1 0 16,2-1-144-16,1-1 0 0,0-3 144 0,-1 0-144 15,6-6 0-15,0 0 144 0,0 0-144 0,0 0 0 16,0 0 128-16,0 0-128 0,0 0 0 0,0 0 0 16,0 0 0-16,1-10 0 0,2-2 128 0,1 1-128 0,0-1 0 0,3 0 0 15,1-2 0-15,-2-1 0 0,3 0 0 0,0-3 0 16,3-2 0-16,1-1 0 0,1-2 0 0,2-1 0 16,1-1 0-16,2-2 0 0,1-1 0 0,4-2 0 15,6-1 0-15,2-4 0 0,2-2 0 0,2-5 0 16,-1-1 0-16,4-3 0 0,2-1 0 0,3-3 0 15,-3 2-128-15,4-4 128 0,3-3 0 0,1 0 0 16,3 1 0-16,-1-1 0 0,-3-1 0 0,-2 6 0 16,2 5 0-16,-2 3 0 0,0 1 0 0,-3 1 0 15,-4 2 0-15,0 1 0 0,-1 2 0 0,-3 1 0 16,-5 1 0-16,-1 4 0 0,-5 0 0 0,-1 3 0 0,-2 0 0 16,-3 1-144-16,-4 2 144 0,-1 4-192 15,-2 4 192-15,-1 1-192 0,-3 0 192 0,-1 2-128 0,1 0 128 0,-5 3-128 16,-2 9 128-16,0-8 0 0,-1 1 0 0,1 7-128 15,0 0 128-15,0 0 0 0,0 0 0 0,-9 4-128 16,0 0 128-16,-3 2-160 0,-1 4 160 0,-1 3-160 16,-2 3 160-16,-1 1 0 0,-3 4-144 0,-5 5 144 15,-2 7 0-15,-2 1 0 0,-4 0 0 0,-3 5 0 16,1 8-128-16,-3 1 128 0,-1 0 0 0,0 4 0 16,0-1 0-16,-2 5 0 0,0 3 0 0,-3 2 0 15,-5-2 0-15,2-2 0 0,2-3 0 0,0 0 0 16,1 0 0-16,-1-3 0 0,1-1 144 0,2 0-144 15,0 0 224-15,0-1-32 0,-4-5 0 0,1-1 0 16,2-2-16-16,4-2-16 0,3-2 0 0,3-3 0 16,3-1-160-16,6-3 192 0,0-5-192 0,4 3 192 0,3-5 32 0,2-2 16 15,2-4 0-15,2 0 0 0,2-4-48 0,1-1-16 16,3-1 0-16,1-1 0 0,4-10-176 0,0 0 160 16,0 0-160-16,0 0 160 0,0 0-160 0,0 0 0 15,10-3 0-15,1-4 0 0,1-3 128 0,1-5-128 16,6-6 0-16,0-1 128 0,5-1-128 0,0-5 0 15,2-5 0-15,4-3 0 0,3-2 0 0,1-5 0 16,3 0 0-16,2-4 0 0,2-4 0 0,-1-3 0 16,2-4 0-16,5-3 0 0,5-3 0 0,2 1 0 15,1-6-144-15,3 3 144 0,3 0 0 0,-2-2-192 16,1-1 192-16,-2 3-160 0,-2 2 160 0,1 7-208 16,-2 2 80-16,-2 5 128 0,-8 3-192 0,-6 4 192 15,-4 3-192-15,-5 4 192 0,-5 7-272 0,-3 3 64 0,-5 4 16 0,-2 5 0 16,-3 1 16-16,-3 5 16 0,-5 3 0 0,-4 8 0 15,0 0 160-15,0 0 0 0,-9 1 0 0,-2 6-128 16,-5 3 128-16,-6 7-208 0,-4 5 80 0,-7 9 128 16,-4 7-128-16,-8 8 128 0,-8 5 0 0,-4 8 0 15,-4 7 0-15,-2 7 0 0,-3 5 0 0,-7 2 0 16,-2 1 0-16,-1 1 0 0,0 2 0 0,4-1 0 16,-5 2 128-16,2-4 32 0,1-4 16 0,4-4 0 15,1-4 128-15,8-6 16 0,7-1 16 0,7-6 0 16,2-5-112-16,2-3-32 0,3-3 0 0,6-7 0 15,3-1-192-15,7-6-208 0,2-2 32 0,9-6-12112 16,9-2-2432-16</inkml:trace>
  <inkml:trace contextRef="#ctx0" brushRef="#br3" timeOffset="156893.51">1502 17129 16575 0,'-13'-1'1472'0,"4"-2"-1168"15,-1-3-304-15,-2-2 0 0,1 1 1056 0,0 0 160 16,-1 4 16-16,0-1 16 0,0-2-544 0,3 2-96 16,0 1-32-16,0-1 0 0,-1 0 320 0,3 1 48 15,7 3 16-15,0 0 0 0,-8-6-192 0,6-1-16 16,1-1-16-16,2 0 0 0,-1 8-160 0,4-9-48 15,4 0 0-15,3-1 0 0,1 1-96 0,2-2-32 16,1 0 0-16,2 0 0 0,4 0-80 0,1 0-32 16,0-2 0-16,2 4 0 0,-1-1 32 0,4 0 0 15,1 0 0-15,5 1 0 0,5 1 48 0,-1 1 16 16,1-2 0-16,2 2 0 0,6 1-64 0,1 0-16 16,-1 0 0-16,0-1 0 0,1 0-112 0,2 0-32 15,1-2 0-15,5 1 0 0,1 3-160 0,1 1 192 0,-4 0-192 0,-2 1 192 16,-3-1-16-16,-1 4 0 0,-1-1 0 0,-1 1 0 15,1-1 48-15,0 1 16 0,2 1 0 0,-2 0 0 16,-4 2-48-16,-2-1 0 0,-2 0 0 0,1-1 0 16,4-1-32-16,0 0-16 0,-2-1 0 0,4 2 0 15,1 1 48-15,0-1 16 0,-1-1 0 0,-1 1 0 16,0 1-16-16,2-2-16 0,-4 0 0 0,-1 0 0 16,-5 0-48-16,7-2 0 0,10 1 0 0,-3 0 0 15,-1 0-128-15,-3 0 192 0,-1-1-192 0,1-1 192 16,-1-1-48-16,1 1 0 0,0-1 0 0,1-1 0 15,1 0 80-15,1 1 16 0,1 3 0 0,-2 0 0 16,-3-2-240-16,0 0 176 0,0-3-176 0,0 1 160 16,1 0-160-16,1 2 160 0,5-2-160 0,-1 2 160 0,-2-1-160 0,-2 3 0 15,0-2 144-15,2 0-144 0,2-1 0 0,2-1 0 16,-2 0 0-16,4 2 128 0,-1 1-128 0,1 0 144 16,-5-2-144-16,2 2 160 0,1 3-160 0,0-2 0 15,4-3 0-15,-1 3 0 0,2 1 0 0,-1 0 0 16,-2-1 160-16,3 0-160 0,0 0 128 0,3-1-128 15,1 1 0-15,1-3 0 0,2 4 144 0,-3 0-144 16,0-1 0-16,1-1 144 0,0-1-144 0,5 1 0 16,-5-2 0-16,1 1 128 0,1 2-128 0,0 1 160 15,-1 0-160-15,3 1 160 0,0 0-160 0,1 1 0 16,1-1 0-16,-1-1 0 0,-4 0 0 0,2 0 0 16,-1-1 0-16,5 1 0 0,1-2 0 0,0 4 0 15,-5 0 0-15,0-2 0 0,-2-2 0 0,5-1 0 0,1 1 0 0,0 0 0 16,1-2 0-16,-3 2 0 0,-2 1 0 0,4 1 0 15,4 0 0-15,2-1 0 0,1-2 0 0,-3 0 0 16,-2 1 0-16,0 1 128 0,0-1-128 0,3-1 0 16,2-3 128-16,-1-1-128 0,-5 3 0 0,1 0 128 15,4 0-128-15,2-2 0 0,0-3 0 0,-1 3 128 16,-3 4-128-16,0-1 0 0,-1-5 0 0,2 2 0 16,2 2 0-16,-2 0 0 0,-2-4 0 0,-3 4 0 15,1 1 0-15,5-1 0 0,2 0 0 0,-4 2 0 16,-2-1 0-16,-1 1 0 0,1 0 0 0,3 0 0 15,4 0 0-15,-2-1 0 0,-4 1 0 0,6-1 0 16,0 0 0-16,0 0 0 0,0 1 0 0,-2 0 0 16,-4 1 0-16,0 1 0 0,2 0 0 0,2 0 0 15,0-2 0-15,-4 1 0 0,-4 0 0 0,2 1 0 0,0 0 0 16,4-2 0-16,3 0 0 0,-3 1 0 0,-7 1 0 0,3-1 0 16,2-1 128-16,0 0-128 0,-3 2 0 0,-2-1 0 15,-3-2 0-15,1 2 128 0,-2 0-128 0,4 1 0 16,5 0 0-16,-3-1 128 0,1-1-128 0,-2 0 0 15,-1-1 0-15,0 1 0 0,3 0 0 0,1-1 0 16,3-1 128-16,-5 2-128 0,-5 0 0 0,-1 0 0 16,0 0 0-16,5 1 128 0,6-2-128 0,-7 2 0 15,-3 1 0-15,0 1 128 0,1 0-128 0,-1-1 0 16,0-1 144-16,1 1-144 0,1 0 0 0,-4 1 0 16,-1 2 0-16,0-2 0 0,2-2 0 0,4 3 0 15,2 2 0-15,0 0 0 0,-5-2 0 0,1-1 0 16,3 2 0-16,2 0 0 0,4 1 0 0,-2-1 0 0,-2 1 0 0,2 1 0 15,-2-1 0-15,4 1 0 0,3 2 0 0,-2-1 0 16,-1-3 0-16,-1 3 0 0,-4 0 0 0,3 1 0 16,-1 3 0-16,0-3 0 0,0-1 0 0,0 1 0 15,-7-1 0-15,4 0 0 0,4-3 0 0,0 2 0 16,1 0 0-16,-2-1 0 0,-5 1 0 0,2 0 0 16,5 1 0-16,-2 0 0 0,3 0 0 0,-2-1 128 15,-5 0-128-15,1 1 0 0,2 1 0 0,3-3 0 16,7-2 0-16,-5 1 0 0,-6 0 0 0,1 0 0 15,3-1 0-15,2 2 0 0,1-1 0 0,-2-1 0 16,-3-5 0-16,-1 1 0 0,0 0 0 0,2-1 0 16,2 2 0-16,-4-1 0 0,-4 2 0 0,0 0 0 15,-3 0 0-15,2-2 0 0,1-1 0 0,2-1 0 0,-2 2 0 16,-1 1 0-16,-4 0 0 0,5-2 0 0,-3-1 0 0,4 2 0 16,4 2 0-16,-4-2 0 0,-5-3 0 0,0 1 0 15,1 3 0-15,-1-1 0 0,0-2 0 0,0 2 0 16,-1 1 0-16,-1 0 0 0,-8-3 0 0,3 1 0 15,0 7 0-15,1-4 0 0,1-4 0 0,1 2 0 16,-3-1 0-16,-1 1 0 0,-1-2 0 0,0 3 0 16,-2 0 0-16,2 1 0 0,-3 0 0 0,3 0 0 15,2-1 0-15,-4 1 0 0,-2 2 0 0,-3-1 0 16,0 2 0-16,0-2 0 0,2 1 0 0,2 1 0 16,0-1 0-16,-2 3 0 0,2-2 0 0,-4 2 0 15,-3 0 0-15,0-1 0 0,-2-1 0 0,3 0 0 16,2 1 0-16,3 2 0 0,-3-1 0 0,0 2 0 0,1-2 0 15,-2 2 0-15,-4 3 0 0,1-2 0 0,-2-4 0 0,3 0 0 16,3 2 0-16,-1 1 0 0,1 0 0 0,1 2 0 16,0 0 0-16,-3 0 0 0,-1-2 0 0,-3 1 0 15,-1 0 0-15,5-1 0 0,3 1 0 0,-1 2 0 16,-2 0 0-16,1 1 0 0,2 1 0 0,-3-1 0 16,-2 1 0-16,-5-2 0 0,2 2 0 0,-1-1 0 15,1-2 0-15,3 0 0 0,-5 2 0 0,5-4 0 16,2 3 0-16,-4 0 0 0,-4 0 0 0,-1 1-128 15,-2 0 128-15,1 1 0 0,-2 0-144 0,-1 2 144 16,2-1 0-16,1 2 0 0,2 1-144 0,-1-2 144 16,-2-1 0-16,0 0 0 0,1-1-128 0,-3 2 128 15,-1 0 0-15,0 1 0 0,-5 1 0 0,0-2 0 16,1-3 0-16,-2 2 0 0,0 0 0 0,2 1 0 0,-2-1 0 16,0 1 0-16,1-2 0 0,-3 0 0 0,0 0 0 0,-3 2 0 15,-3-1 0-15,2 0 0 0,1 0 0 0,-3-1 0 16,-1 3 0-16,-1 0 0 0,1-1 0 0,-2 2 0 15,-4 0 0-15,1 1 0 0,-1 0 0 0,-5 2 0 16,1 1-160-16,-1 1 160 0,-4-4-128 0,0 3 128 16,-2 1-128-16,0-1 128 0,-2-2-144 0,-3-2 144 15,0 0-160-15,-5 1 160 0,-2 0-160 0,-2 0 160 16,0-2-160-16,-5 0 160 0,-3-2 0 0,-3 1 0 16,-2 2-128-16,-2-1 128 0,-2-4 0 0,1 3 0 15,-1 1 0-15,0-1 160 0,0 1-160 0,1 1 0 16,-4 1 144-16,-1 0-144 0,-2-1 0 0,-3 0 0 0,-3-1 0 15,-1 2 0-15,-2-1 0 0,0 3 0 0,1-3 0 0,2 0 128 16,2-3-128-16,-4-2 0 0,-8 2 0 0,0-1 128 16,-5-1-128-16,3-1 0 0,4 0 0 0,-1 0 0 15,0-1 0-15,-1-2 0 0,-5 0 0 0,-3 0 128 16,-1 0-128-16,1 1 0 0,1-3 0 0,1 3 0 16,0 0 0-16,-5 1 0 0,-6-1 0 0,0 0 0 15,0 0 0-15,4-2 0 0,-1 1 0 0,-3 1 0 16,-4 1 0-16,2-2 0 0,1 0 0 0,3-1 0 15,3 2 0-15,-3 1 0 0,-2-1 0 0,-2-1 0 16,-1 0 0-16,3 1 0 0,0 3 0 0,3-1 0 16,-3-4 0-16,2 3 0 0,-4-2 0 0,2 2 0 15,1 1 0-15,29-4 0 0,-5-1 0 0,-7 1 0 16,-5-1 0-16,-4 1 0 0,-2-2 0 0,0 2-128 0,-2-3 128 0,-61 6 0 16,13-4 0-16,13 1-128 0,9-2 128 0,5 0 0 15,0-1 0-15,0 0 0 0,-1-1 0 0,3 2 0 16,3-4 0-16,-2 3 0 0,-6-1 0 0,1-1 0 15,1-1 0-15,1-1 0 0,1 1 0 0,-5 0-192 16,-7-1 64-16,2-1 0 0,2 0 128 0,-5-3-128 16,-4 1 128-16,-1-1-128 0,2 1 128 0,-4-1 0 15,-3-1 0-15,-1 1-128 0,0-1 128 0,-1-1 0 16,-1 3-144-16,2 0 144 0,-2 0 0 0,51 1 0 16,-9 0 0-16,-9-3 128 0,-7 0-128 0,-6 2 0 15,-3 2 0-15,-4-2 0 0,-2-2 0 0,-97-8 0 16,33 4 0-16,19 0 0 0,14 0 0 0,7 1 0 15,0 3 0-15,2-3 0 0,6-1 0 0,-2 0 0 0,-1 3 0 0,-1-2 0 16,-1-2 0-16,-1 1 0 0,-3 1 144 16,2 0-144-16,2-3 128 0,-3 1-128 0,-3-1 160 0,4 2-160 15,3 2 160-15,-1-1-160 0,-5-5 160 0,4 1-160 16,0 3 0-16,-1-1 0 0,-1 2 0 0,3-4 0 16,1-2 0-16,1 2 0 0,0 3 0 0,0 0 0 15,-3-3 0-15,3 1 0 0,2 1 0 0,1 1 0 16,-2 0 0-16,0 2 0 0,1 3 0 0,0-2 0 15,-3-4 0-15,3 3 0 0,4 8 0 0,-1-2 0 16,-1-2 0-16,3 1 0 0,3 2 0 0,0 1 0 16,-2 3 0-16,2-3 0 0,3-3 0 0,0 3 0 15,-1 3 144-15,3 1-144 0,2 1 128 0,1-1-128 16,-3-4 160-16,2 3-160 0,-1 4 192 0,2-3-192 16,5-2 192-16,-2 0-192 0,-3 2 192 0,3 1-192 0,3 1 192 0,-3-4-64 15,-3-2 0-15,3 3-128 0,6 4 128 0,3-3-128 16,1-5 0-16,1 0 0 0,1 2 0 0,4 1 0 15,2 1 0-15,-1-6 0 0,-3-3 0 0,4 2 0 16,0 3 0-16,3 0 0 0,0-1 0 0,-1-3 0 16,-5-3 0-16,3 3 0 0,0 3 0 0,4-2 0 15,3-4 0-15,-4 2 0 0,-2 0 0 0,1 2 0 16,2-1 0-16,3 1 0 0,0 2 0 0,-3-1 0 16,-2 3 0-16,2 0 0 0,1-1 128 0,4 0-128 15,2 1 0-15,-2 0 0 0,-1 0 0 0,-1 0 0 16,0-2 0-16,6 0 0 0,0 1 0 0,1 2 0 15,-4 2 0-15,0 0 0 0,-2 0 0 0,4-3 0 16,0-1 0-16,-1 2 0 0,1 1 0 0,1 3 0 0,0-2 0 0,1 1 0 16,1 1 0-16,3 1 0 0,-1-2 0 0,-2 0 0 15,-1-4 0-15,1 4 0 0,2 0 0 0,4 2 0 16,0-2 0-16,2-1 0 0,1-5 0 0,-1 1 0 16,-3 2 0-16,2-1 0 0,3-1 0 0,1 2 0 15,1 3 0-15,1-2 0 0,1-2 0 0,-2-1 0 16,-2 0 0-16,0 3 0 0,2 1-128 0,2-1 128 15,3 3 0-15,1-3 0 0,4-2 0 0,-4 0 0 16,2 1 0-16,-2-1 0 0,-4-3 0 0,5 2 0 16,2 2 0-16,1 0 0 0,2-1 0 0,0 0 0 15,1 1 0-15,1-1 0 0,-4 0 0 0,0 0 0 16,-2-2 0-16,1 2 0 0,0 0-128 0,3 2 128 16,1-2 0-16,0 0 0 0,2-2 0 0,2 0 0 0,1-1 0 0,-1 1 0 15,-5-1 0-15,1 0 0 0,1-2 0 16,3 2 0-16,5 1 0 0,-1-2 0 0,-4 0 0 0,5 0 0 15,2-2 0-15,2-2 0 0,1 0 0 0,-1-1 0 16,2-1 0-16,-1 1 0 0,-1 1 0 0,-1 1 0 16,1-1 0-16,0 1 0 0,-1 1 0 0,1 0 0 15,3-1 0-15,3-1 0 0,2-4 0 0,-2 1 0 16,-1 0 0-16,-1 0 0 0,2-1 0 0,2-1 0 16,1-3 0-16,2 1 0 0,0-3 0 0,1 1 0 15,0-3 0-15,-1-1 0 0,0-1 0 0,2-2 0 16,-3-1 0-16,-1-1 0 0,4 1 0 0,1 1 0 15,1 2 0-15,-2-2 0 0,2-1 0 0,2 0 0 16,4 4 0-16,5-1 0 0,2-1 0 0,3-1 0 0,4-2 0 16,5 0 0-16,4-3 0 0,3-1 0 0,5-3 0 0,2-2-144 15,1 0 144-15,3 0-128 0,3-2 128 0,5 1-128 16,2 3 128-16,4 2-128 0,1-1 128 0,4 3-128 16,2 2 128-16,-2 1 0 0,-3 3 0 0,-3 3 0 15,-3 3-288-15,-3 1 32 0,-1 3 0 0,-4 4-13584 16,-3 1-2720-16</inkml:trace>
  <inkml:trace contextRef="#ctx0" brushRef="#br3" timeOffset="158724.31">1745 16755 17503 0,'-9'-11'768'0,"9"11"176"0,0 0-752 0,0 0-192 0,2-5 0 0,-2 5 0 16,0 0 944-16,0 0 144 0,0 0 48 0,0 0 0 15,0 0-400-15,0 0-80 0,0 0-16 0,0 0 0 16,0 0 208-16,0 0 48 0,0 0 0 0,0 0 0 15,0 0-240-15,0 0-32 0,0 11-16 0,0 4 0 0,2 4-16 0,-4 2 0 16,1 1 0-16,-1 4 0 0,0 6-256 0,1 3-48 16,-4 5-16-16,1 5 0 0,-1 3-32 0,-3 5-16 15,-1 4 0-15,-2 1 0 0,1-1 32 0,1-2 0 16,2 0 0-16,-1-1 0 0,1-1 128 0,1-3 48 16,-1-4 0-16,1-5 0 0,1-6 176 0,-1-1 32 15,1-2 16-15,1-2 0 0,-5-1-80 0,3-4-32 16,-1-1 0-16,2 4 0 0,1 3-208 0,0-2-32 15,-2-5-16-15,2 0 0 0,1-2-288 0,-1 0 160 16,1-3-160-16,1-1 128 0,0-3-128 0,2-2 0 16,2-2 0-16,1-1 0 0,-3-10-192 0,6 7-128 15,-6-7-32-15,0 0 0 16,10-2-2512-16,0-4-496 0</inkml:trace>
  <inkml:trace contextRef="#ctx0" brushRef="#br3" timeOffset="159992.26">1625 16711 18431 0,'0'0'1632'0,"0"0"-1312"0,3-8-320 0,8 3 0 0,4 4 3392 0,2 1 592 16,3 1 128-16,5 1 32 0,2 1-3456 0,8-1-688 16,2-1-144-16,5 0-32 0,-1-1 176 0,3-2 0 15,3-3 0-15,5-1-128 0,0-2 128 0,9-4 0 16,7 0 0-16,3 1 0 0,-2 0 0 0,4 0 0 16,4 3 0-16,2-2 0 0,3-1 0 0,0 2 0 15,-3 3 0-15,4-1 0 0,5 1 0 0,2 1 0 16,-2 2 0-16,3 2 0 0,0-1 0 0,2 1 144 15,-1-5-144-15,1 1 0 0,-2 3 240 0,5 0-64 16,5-2-16-16,-2 1 0 0,-1 0 32 0,1-2 0 16,0 0 0-16,1-1 0 0,2-1-16 0,1 0 0 15,2-2 0-15,-2-1 0 0,-3 0 16 0,-2 1 16 16,-3 1 0-16,3 1 0 0,0-2-16 0,-1 0 0 16,-4 1 0-16,6 0 0 0,0-2-192 0,1 3 128 0,-4 3-128 0,0-1 0 15,-2-5 128-15,0 2-128 0,-1-1 0 0,-4 3 0 16,-4 1 0-16,1-3 128 0,3-2-128 0,-2 1 0 15,-1 4 0-15,-5 1 144 0,-3-2-144 0,1 2 128 16,3-2 64-16,-3 1 0 0,-1 0 0 0,-3 0 0 16,-5-2-48-16,3 2 0 0,2-1 0 0,-4 3 0 15,2 2-144-15,-5 1 0 0,-3 1 0 0,-1-2 128 16,-2-5-128-16,1 3 0 0,-1 4 0 0,-2 1 0 16,-4 0 0-16,0 0 128 0,-4-2-128 0,0 0 0 15,-3 0 0-15,-3 0 0 0,-5 0 0 0,1 1 0 16,-3 1 0-16,-4 1 0 0,-6-3 128 0,0 3-128 15,-4 2 0-15,-2-1 0 0,-3 0 0 0,-2 0 128 16,-3 3 16-16,0-1 0 0,-1-1 0 0,-2 0 0 0,0 1-16 0,-4 0 0 16,0 1 0-16,-1 3 0 0,-2 0-128 0,2 1 192 15,1 0-192-15,-2 2 192 0,-1 2-192 0,-1 4 160 16,1 2-160-16,-3 4 160 0,0 3-160 0,-1 6 160 16,-1 4-160-16,-1 5 160 0,0 0-160 0,-1 4 0 15,1 1 0-15,-3 1 0 0,3-1 0 0,-1 0 0 16,0-2 0-16,0 3 0 0,-2 4 0 0,3-1 0 15,-4-3 0-15,0 0 0 0,1-5 0 0,3 0 0 16,-4-1 128-16,2-3-128 0,-2 0 0 0,2 1 128 16,-2 1-128-16,-1-3 128 0,1 0 0 0,-3-5-128 15,3-2 192-15,-2-3-64 0,-2 1 0 0,2-2-128 16,0-2 192-16,0-2-64 0,1 1-128 0,1-1 128 16,-1 0-128-16,4-2 128 0,-2-1-128 0,2 2 0 15,1 5 0-15,0-2 128 0,1-4-128 0,0-3 0 0,0 3 0 16,1-3 0-16,2-2 0 0,-1-5 0 0,-2-2 0 0,2-3 128 15,0 1-128-15,-2-8 160 0,0 6-160 0,0-6 160 16,0 0-16-16,0 0 0 0,0 0 0 0,0 0 0 16,0 0 48-16,0 0 16 0,-9 2 0 0,0 0 0 15,-2-1 96-15,0-1 16 0,-3-3 0 0,-2 1 0 16,-1-1-48-16,-5 1 0 0,-2-1 0 0,-4 0 0 16,2-2 16-16,-5 3 0 0,-5 2 0 0,-2-1 0 15,1-1-144-15,-4-2-16 0,-1 3-128 0,-6-1 192 16,-8-1-192-16,-4 1 176 0,-2-1-176 0,-2 2 160 15,0 1-160-15,-3-2 0 0,-3 0 0 0,-5 0 0 16,-4-1 0-16,1 3 0 0,-1 2 0 0,-1-4 0 16,-8-1 0-16,1 2 0 0,0 2 0 0,2 0 0 0,1-1 0 0,-4-2 0 15,-6-3 0-15,2 1 0 0,3 4 0 0,-2-1 0 16,-4-3 0-16,2 0 0 0,-1 2 0 0,1 0 0 16,0 1 0-16,-4 0 0 0,-5-2 0 0,4 0 0 15,4 3 0-15,-1 0 0 0,0-2 0 0,-1 2 0 16,0 1 0-16,1 0 0 0,1-1 0 0,-2 3 0 15,0 0 0-15,-2-2 0 0,5 1 0 0,-2 1 0 16,-2-3 0-16,3 3 0 0,1-1 0 0,0-1 0 16,-2-3 128-16,2 2-128 0,2 2 0 0,4-1 0 15,5-3 0-15,1 1 0 0,-5 1 0 0,5 2 0 16,3 0 128-16,3 0-128 0,4-1 0 0,1 2 0 16,-2-1 144-16,3 1-144 0,-2 0 128 0,7 2-128 15,3-1 128-15,2 1-128 0,-2-2 0 0,1 1 144 16,-3 0-144-16,6 1 0 0,0 2 128 0,5-1-128 0,2 0 0 15,1 0 0-15,3-2 128 0,1 0-128 0,4-1 0 0,-2 0 0 16,0-1 160-16,7 0-160 0,4 0 128 0,2 0-128 16,3 2 128-16,6-2-128 0,0-4 128 0,6 3-128 15,2 1 0-15,3-2 0 0,2-1 0 0,8 1 0 32,0 0-784-32,0 0-144 0,0 0-32 0,13-2 0 15,6-5-2048-15,7-2-432 0</inkml:trace>
  <inkml:trace contextRef="#ctx0" brushRef="#br3" timeOffset="161415.26">10612 17817 20495 0,'-12'-7'896'0,"12"7"208"0,-5-5-880 0,5 5-224 15,-8-8 0-15,4 3 0 0,4 5 768 0,0 0 128 16,-4-7 0-16,4 7 16 0,0 0-288 0,0 0-64 0,10-6-16 0,0 3 0 15,1 0 16-15,2 3 0 0,2 1 0 0,2 2 0 16,5 2 176-16,3 0 32 0,5 0 16 0,4 4 0 16,0 4-208-16,8-1-64 0,7-4 0 0,-1 5 0 15,3 0-192-15,2 1-64 0,2-2 0 0,6-1 0 16,4-1-16-16,4 1-16 0,2 1 0 0,0 0 0 16,1-3 96-16,3-2 32 0,7-3 0 0,-1 3 0 15,4 5 32-15,0-2 0 0,-1-4 0 0,3 2 0 16,3 1-112-16,0 2-16 0,-4 1 0 0,4-4 0 15,2-5-128-15,3 1-128 0,-1 3 144 0,1-3-144 16,-3-3 192-16,3 0-64 0,4-1-128 0,-6 3 192 16,-4-1-64-16,6-1 0 0,2-2-128 0,1 2 192 15,0 1 32-15,2-1 0 0,0-1 0 0,-1 0 0 16,-1 1-48-16,-2-1-16 0,0-1 0 0,-1-1 0 0,0-1-160 0,-3-1 160 16,-6 2-160-16,-1-3 160 0,3-1 32 0,-3 2 16 15,-1 2 0-15,-5-1 0 0,-8 1 96 0,0-1 16 16,-2 1 0-16,0 0 0 0,-2 0 0 0,-4-1 0 15,-5 4 0-15,-4-1 0 0,-3-1-112 0,-3-2-16 16,1-5 0-16,-5 2 0 0,-8 0 0 0,-1-1-16 16,2 1 0-16,-6 1 0 0,-2 1 80 0,-3 1 32 15,-2-1 0-15,-4 0 0 0,-2-1 48 0,-3 0 16 16,-2 2 0-16,-4 0 0 0,0-1-48 0,-9 4-16 16,7-6 0-16,-7 6 0 0,0 0-64 0,0 0-16 15,1-11 0-15,-2 3 0 0,1 8-208 0,-5-6 0 16,-2 1 0-16,-2-1 0 15,-1 1-2176-15,-5 1-464 0,-1 2-112 0,-6 0 0 0</inkml:trace>
  <inkml:trace contextRef="#ctx0" brushRef="#br3" timeOffset="162599.34">23169 17272 29487 0,'-3'-17'1296'0,"0"8"288"16,1 2-1264-16,0 2-320 0,-4-3 0 0,2 4 0 15,4 4 0-15,-8-8-256 0,0-2 64 0,-2 0 0 0,-2-4 384 0,-1 3 64 16,1-2 32-16,-2 0 0 0,-4-2 32 0,0-3 16 15,-3-6 0-15,-2 2 0 0,-3 4 48 0,-2-3 0 16,-3 1 0-16,-9-3 0 0,-6 1 16 0,-2-1 16 16,-6-1 0-16,1 1 0 0,-2 2 16 0,2 0 0 15,-1-1 0-15,-1 1 0 0,-5-1 64 0,-4-1 16 16,-3 2 0-16,2 2 0 0,2 3-144 0,0-1-32 16,-3 1 0-16,-9-2 0 0,-5-1-176 0,-3 4-32 15,2 0-128-15,-3 0 192 0,-5 4-192 0,-3-2 0 16,-5-3 0-16,0 5 0 0,2 6 144 0,-4 2-144 15,-6-2 128-15,0 2-128 0,3 1 240 0,-3 3-48 16,1 3 0-16,2 1 0 0,2 0-64 0,1 5 0 16,0 5-128-16,4 3 192 0,6 0-192 0,1 3 128 0,1 0-128 15,1 3 0-15,-1 1 0 0,7 0 0 0,5 1 0 0,2-3 0 16,2-2 0-16,-4-1 0 0,0-1 0 0,4 3 0 16,5-1 0-16,4 0 128 0,3 0-128 0,2 1 0 15,1 1 0-15,5 2 0 0,7 3 0 0,5 1 0 16,5 1 0-16,7 2 128 0,5 1-128 0,6 0 0 15,5-2 128-15,6 2-128 0,4 4 0 0,4-1 0 16,7-2 0-16,7 4 0 0,7 3 0 0,5 1 0 16,6 0 0-16,3 3 0 0,6 4 0 0,4-2 0 15,4-3 0-15,6 0 0 0,3-2 0 0,8 2 0 16,8 1 0-16,0 3 0 0,-1 1 0 0,7-2 0 16,2 0 0-16,3-3 176 0,3-1-176 0,-4-3 160 0,-3-1-16 0,6 1 0 15,6 1 0-15,-43-19 0 0,8 5-144 0,6 0 160 16,6 2-160-16,5 0 160 0,6 0-160 15,1-2 160-15,4 0-160 0,84 19 160 0,-32-11-160 0,-16-9 160 16,-14-9-160-16,1-4 160 0,0-4-32 0,-3-3 0 16,-4-3 0-16,4-4 0 0,6-6 64 0,-6-2 0 15,-9-3 0-15,2-5 0 0,4-5-48 0,-6-4 0 16,-10-1 0-16,-4-4 0 0,-6-3 80 0,-38 15 16 16,5-4 0-16,4-4 0 0,1-3 352 0,-4 0 80 15,-1 1 16-15,0-3 0 0,-1-2-144 0,34-38-32 16,-14 6 0-16,-12 6 0 0,-13 2-192 0,-5 7-32 15,-6 1-16-15,-9 5 0 0,-7 4-80 0,-6 2 0 16,-5-2-16-16,-9-1 0 0,-1-3-176 0,-8 0 128 16,-1 1-128-16,-9 0 128 0,-6-2-128 0,-5 0-192 0,-6 1 32 0,-4-3 16 31,-4-1-960-31,-10-1-192 0,-11 2-48 0,-7 0-12848 0,-7-2-2576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53:41.2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1617 5258 12895 0,'0'0'576'0,"0"0"112"0,-2-7-560 0,2 7-128 0,-5-6 0 0,-1-1 0 16,1 1 848-16,-1 0 144 0,-1 1 32 0,2 1 0 16,5 4 816-16,-4-3 160 0,-4-1 48 0,3-1 0 15,0 4-832-15,1-3-144 0,-1-1-48 0,5 5 0 16,-3-5 0-16,0 2 0 0,1-2 0 0,2 5 0 16,-3-5-816-16,3 5-208 0,-1-7 0 0,1 7 0 15,0 0 864-15,0 0 128 0,0 0 32 0,0 0 0 16,0 0 0-16,0 0 0 0,0 0 0 0,0 0 0 15,0 0-832-15,0 0-192 0,6 4 0 0,-2 3 0 16,1 2 0-16,-1 2 0 0,3 2 0 0,-2 4 0 16,3 1 0-16,-2 2 0 0,4 3 0 0,-2 4 0 15,1 3 0-15,2 2 0 0,1 3 0 0,1 4 0 16,0 4 0-16,3 0 0 0,-1 0 0 0,0 0 0 0,1-3 0 0,-1 0 0 16,0-3 0-16,-1 1 0 0,1-1 0 0,1 0 0 15,1-2 0-15,-1-2 0 0,-1 0 864 0,-1-3 128 16,2-1 32-16,-2-2 0 0,0 0-832 0,-2-3-192 15,1-2 0-15,-2-1 0 0,1 0 0 0,-4-2 0 16,2-3 0-16,1 1 0 0,-3-2 0 0,1-1 0 16,-4-3 0-16,2-1 0 0,-2 0 0 0,2-1 0 15,1 0 0-15,-4-3 0 0,-4-6 0 0,5 6 0 16,0 0 0-16,-2 0 0 0,-3-6 864 0,0 0 128 16,0 0 32-16,0 0 0 0,0 0-832 0,0 0-192 15,0 0 0-15,0 0 0 0,0 0 0 0,3-6 0 16,-3-2 0-16,0-3 0 0,0-2 0 0,0-1 0 15,-2-5 0-15,2 2 0 0,0-3 0 0,2-4 0 0,0-3 0 16,0-1 0-16,2-3 0 0,-1-2 0 0,1-1 0 0,3-2 0 16,0 2 0-16,0-2 0 15,2 0 0-15,-2-1 0 0,-1-1 864 0,3-4 128 0,3 0 32 0,1-2 0 16,0-2-832-16,1 4-192 0,1-2 0 0,-1 2 0 16,3-1 0-16,0 3 0 0,3 3 0 0,-1 3 0 15,-2-1 0-15,3 2 0 16,-2 2 0-16,6-9 0 15,-5 7-768-15,-6 6-208 0,-1 5-48 0,-4 8 0 0,-3 1 832 0,1 2 192 0,-2 1 0 0,0 2 0 16,1 1 0-16,-3 1 0 0,-2 6 0 0,2-5 0 16,-2-2-864-16,0 7-128 0,0 0-32 0,0 0 0 15,-5 8-1632-15,-1 2-336 0,-2 1-64 0,3-3-16 16</inkml:trace>
  <inkml:trace contextRef="#ctx0" brushRef="#br0" timeOffset="389.56">1733 5590 16575 0,'0'0'368'0,"0"0"80"0,0 0 0 0,0 0 16 0,0 0-464 0,0 0 0 16,0-4 0-16,0 4 0 0,0 0 1728 0,0 0 256 0,0 0 64 0,0 0 0 15,0 0-832-15,0 0-144 0,0 0-48 0,0 0 0 16,0 0 832-16,9 3 144 0,-2 2 48 0,7-3 0 16,1 1-832-16,5 1-144 0,4 3-48 0,1-1 0 15,2-2 0-15,1 0 0 0,-1 2 0 0,0-2 0 16,0 0-816-16,0-1-208 0,-2-1 0 0,1-1 0 15,1-2 864-15,-4-1 128 0,2-1 32 0,-2 0 0 16,1 1-832-16,-2 0-192 0,0 0 0 0,-5-2 0 16,0 3 0-16,-3-2 0 0,-4 1 0 0,-1 0 0 15,-2-1 0-15,-7 3 0 0,0 0 0 0,0 0 0 16,0 8-2416-16,-3 2-528 0,-4 4-96 0,7-14-32 0</inkml:trace>
  <inkml:trace contextRef="#ctx0" brushRef="#br0" timeOffset="9878.57">1187 6481 12895 0,'0'0'576'15,"0"0"112"-15,0 0-560 0,0 0-128 0,0 0 0 0,0 0 0 16,-2-4 848-16,0-1 144 0,1 1 32 0,-1-1 0 0,-1 0 816 0,3 5 160 16,-2-3 48-16,-1-2 0 0,2 1-832 0,1 4-144 15,0 0-48-15,0 0 0 0,0 0 0 0,0 0 0 16,0 0 0-16,0 0 0 0,0 0-816 0,0 0-208 16,0 0 0-16,0 0 0 0,0 0 0 0,0 7 0 15,0 1 0-15,1 5 0 0,1 1 0 0,-1 5 0 16,0 0 0-16,-1 6 0 0,0 0 864 0,-1 2 128 15,1 3 32-15,-3 4 0 0,3 5-832 0,-1 0-192 16,0 2 0-16,0 0 0 0,1-1 0 0,1-1 0 16,0-7 0-16,2-1 0 0,-2-4 0 0,0-3 0 15,2-3 0-15,1-2 0 0,-2-3 0 0,0-1 0 16,3-3 0-16,-3-1 0 0,1-1 0 0,1-2 0 16,-2-1 0-16,-2-7 0 0,4 7 864 0,-4-7 128 15,0 0 32-15,0 0 0 0,0 0-832 0,7-1-192 16,-2-5 0-16,1 4 0 0,0-3 864 0,1 0 128 15,0-2 32-15,1 1 0 0,1-1-832 0,2 1-192 0,2-2 0 0,3 2 0 16,2 0 0-16,4-1 0 0,4 2 0 0,0-1 0 16,1 0 0-16,1-1 0 0,0 0 0 0,0 2 0 15,0-1 0-15,3-1 0 0,-1-1 0 0,2-3 0 16,1 3 0-16,1 1 0 0,3-1 0 0,0 1 0 16,0 2 0-16,2 0 0 0,-2 1 0 0,2 0 0 15,-5-2 0-15,2 1 0 0,3-1 0 0,-1 1 0 16,2 0 0-16,-2 2 0 0,1 1 0 0,-2 2 0 15,-2 2 0-15,1 1 0 0,-4 0 0 0,-3 1 0 16,-1-1 0-16,-2 0 0 0,-1 1 0 0,0-1 0 16,-3 1 0-16,1 0 0 0,-1-2 0 0,-4 1 0 0,0 2 0 15,-1 0 0-15,-1-2 0 0,-1 0 0 0,-1 1 0 0,-2-1 0 16,0-1 0-16,-3 2 0 0,-1-1 0 0,1 0 0 16,-1 1 0-16,-1-1 0 0,0-1 0 0,-1 1 0 15,-6-3 0-15,0 0 0 0,5 4 0 0,-5-4 0 16,0 0 0-16,0 0 0 0,0 0 0 0,5 4 0 15,-5-4 0-15,0 0 0 0,0 0 864 0,0 0 128 16,0 0 32-16,0 0 0 0,0 0-832 0,0 0-192 16,0 0 0-16,0 0 0 0,0-6 0 0,0-2 0 15,0-1 0-15,2-1 0 0,-2-4 0 0,-1-5 0 16,0-1 0-16,1-2 0 0,0-1 864 0,0-4 128 16,0-5 32-16,0-4 0 0,1-5-832 0,1-2-192 15,-1 0 0-15,1 1 0 0,2 2 0 0,0-1 0 16,-3 5 0-16,1 3 0 0,0 6 0 0,1 2 0 0,-1 0 0 15,-2 5 0-15,-1 3 0 0,-1 4 0 0,-1 3 0 0,1 1 0 16,1 2 0-16,-3-1 0 0,0 0 0 0,1 4 0 16,-1 2 0-16,4 2 0 15,-7-1 0-15,7 1 0 16,-3 8-2416-16,3 3-528 0,2 1-96 0,5 3-32 0</inkml:trace>
  <inkml:trace contextRef="#ctx0" brushRef="#br0" timeOffset="13428.43">1641 10750 16575 0,'0'0'368'0,"0"0"80"16,0 0 0-16,0 0 16 0,0 0-464 0,0 0 0 0,0 0 0 0,0 0 0 15,0 0 912-15,0 0 96 0,0 0 16 0,0 0 0 0,-10-2 0 16,10 2 0-16,-7-2 0 0,7 2 0 0,0 0 0 0,0 0 0 15,-7-4 0-15,7 4 0 0,0 0 0 0,0 0 0 16,0 0 0-16,0 0 0 0,0 0 0 0,0 0 0 16,0 0 0-16,0 0 0 0,0 0 0 0,0 0 0 15,0 0 0-15,9-3 0 0,1 1-832 0,1 1-192 16,0-2 0-16,2 1 0 0,-1-1 864 0,4 1 128 16,3 0 32-16,-1-1 0 0,1-2-832 0,5 2-192 15,1 1 0-15,3 0 0 0,-2-4 0 0,3 1 0 16,-2-2 0-16,1 3 0 0,-2 0 0 0,-1-3 0 15,-2-1 0-15,2 1 0 0,0 3 0 0,-1 0 0 16,-2 0 0-16,0 1 0 0,-4 1 864 0,0 1 128 16,-1-2 32-16,0 3 0 0,-3-2-832 0,-1 1-192 15,-1-2 0-15,-1 2 0 0,3 1 0 0,-3 0 0 16,-2-1 0-16,-9 1 0 0,9 0 0 0,0 0 0 0,0 1 0 16,-9-1 0-16,0 0 0 0,0 0 0 15,9 4 0-15,-9-4 0 0,0 0 0 0,0 0 0 0,0 0 0 0,7 2 0 16,-7-2 0-16,0 0 0 0,0 0 0 0,7 7 0 15,-7-7 0-15,4 9 0 0,0-3 0 0,-4-6 0 16,0 0 0-16,0 11 0 16,0 0 0-16,-3-1 0 0,0-1 0 0,0 1 0 0,-2 0 0 0,2 2 0 15,0 4 0-15,0 1 0 0,-1-2 0 0,-1 6 0 16,0 6 0-16,3 1 0 0,1 2 0 0,-1 2 0 16,-3 1 0-16,3 1 0 0,0-1 0 0,0-1 0 15,0 0 0-15,-3-1 0 0,2-2 0 0,1 2 0 16,0 2 0-16,0-2 0 0,1-7 0 0,1 2 0 0,0 3 0 15,1-1 0-15,-2-2 0 0,1-2 0 0,1-1 0 0,1-2 0 16,-2-2 0-16,2-2 0 0,2-1 0 0,-1-1 0 16,-3 0 0-16,2-2 0 0,-1-1 0 0,1-1 0 15,0-1 0-15,-2 1 0 0,-1 0 0 0,1 1 0 16,1-1 0-16,0-1 0 0,-1-10 0 0,2 10 0 16,2 0 0-16,0-2 0 0,-4-8 0 0,0 0 0 15,1 9 0-15,-1-9 0 0,0 0 864 0,2 9 128 16,-2-9 32-16,0 0 0 0,0 0-832 0,0 9-192 15,0-9 0-15,0 0 0 0,0 0 0 0,0 0 0 16,0 7 0-16,0-7 0 0,0 0 0 0,0 0 0 16,0 0 0-16,0 0 0 0,0 0 0 0,-7 3 0 15,-2-3 0-15,1 3 0 0,0 0 0 0,0-1 0 16,-1 0 0-16,-4-1 0 0,-2-1 0 0,1 1 0 16,1 2 0-16,-3-1 0 0,-3 0 0 0,-1 1 0 0,-2-2 0 0,1 2 0 15,1 0 0-15,-2 1 0 0,1-2 0 0,-1 2 0 16,0 2 0-16,-1-1 0 0,-1-1 0 0,1-1 0 15,0 0 864-15,0 0 128 16,-2 1 32-16,3-2 0 0,4-2-832 0,0 0-192 0,1 0 0 0,4 0 0 16,6 1 0-16,7-1 0 0,-10-1 0 0,4-1 0 15,6 2 0-15,0 0 0 0,0 0 0 0,0 0 0 32,0 0-768-32,-1-8-208 0,1 8-48 0,5-9 0 0,1 2-816 0,3-1-160 15,4-2-48-15,0 2 0 0,0 2-816 0,0-5-160 0,3-7-48 16,-4 2 0-16</inkml:trace>
  <inkml:trace contextRef="#ctx0" brushRef="#br0" timeOffset="13910.12">1765 11198 16575 0,'0'0'736'0,"0"0"160"0,0 0-720 0,-8 5-176 0,2-4 0 0,6-1 0 16,0 0 1664-16,0 0 320 15,-8 4 48-15,8-4 16 0,0 0-832 0,0 0-144 0,0 0-48 0,0 0 0 16,0 0 832-16,0 0 144 0,0 0 48 0,0 0 0 16,12 0-1648-16,4 0-400 0,3-2 0 0,3 0 0 15,3-1 896-15,3 2 112 0,2 0 16 0,-1-1 0 16,1-2 0-16,0 1 0 0,-2 2 0 0,2 0 0 16,-4 1-832-16,3 0-192 0,0-2 0 0,-3 2 0 15,-3 1 864-15,-1 0 128 0,-1-1 32 0,0-1 0 16,0-1-832-16,-5 2-192 0,-1 1 0 0,-4 0 0 15,0-3 0-15,-11 2 0 0,0 0 0 0,8 0 0 0,-8 0 864 0,0 0 128 16,0 0 32-16,0 0 0 0,0 0-832 0,0 0-192 16,-5-8 0-16,-3 4 0 0,-4-1 0 0,-2 2 0 15,-2 1 0-15,1-2 0 0,0 0 0 0,-1 3 0 16,2 1 0-16,1 1 0 16,1 0-2416-16,3-2-528 0,0-4-96 15,9 5-16000-15</inkml:trace>
  <inkml:trace contextRef="#ctx0" brushRef="#br0" timeOffset="15014.72">4404 12169 16575 0,'0'0'368'0,"-9"4"80"0,-2-4 0 0,0 0 16 0,0-1-464 0,-1 1 0 0,2 2 0 0,10-2 0 15,-8-3 1728-15,8 3 256 0,-5-5 64 0,5 5 0 16,0 0-832-16,0 0-144 0,5-9-48 0,3 4 0 16,2 5 0-16,3 0 0 0,4-2 0 0,3 1 0 15,5-3-816-15,0 1-208 0,5 1 0 0,8-2 0 16,4-1 864-16,4-1 128 0,1 1 32 0,4 2 0 15,3-1-832-15,4 0-192 0,5-3 0 0,4 3 0 16,5 2 864-16,0 0 128 0,-4-4 32 0,7 1 0 16,7-1-832-16,3 2-192 0,0-1 0 0,1 1 0 15,-1 1 864-15,5-1 128 0,3 0 32 0,-1 1 0 0,-3-1-1024 0,2 0 0 16,0-3-192-16,1 3 32 0,0 3 336 0,0-1 64 16,-4 0 16-16,4 0 0 0,0 0 16 0,-3 1 16 15,-7 1 0-15,-1-1 0 0,4-1 32 0,-4-2 0 16,2 0 0-16,-4 1 0 0,-3 2-48 0,0 1 0 15,1-2 0-15,2 2 0 0,4 3-16 0,-5-1 0 16,-4 0 0-16,-2 1 0 0,2-2-112 0,3 2-16 16,3 0-128-16,-6 0 192 0,-1 1-192 0,-1-1 128 15,1 0-128-15,1 0 0 0,1 1 192 0,-6 0-64 16,-2-4-128-16,-1 1 192 0,0 4-192 0,2-2 0 16,2-2 128-16,-3 0-128 0,-3 1 0 0,-2 1 176 15,1-1-176-15,-4 0 160 0,1-2-160 0,-2-1 192 0,1 0-192 0,-5 0 192 16,-1 3-192-16,-3-2 192 0,-2-1-192 0,0 1 192 15,-1 2-192-15,-1-1 0 0,0 0 144 0,0-1-144 16,-2 0 0-16,-2 1 144 0,-7 0-144 0,-1-1 0 16,-4-1 128-16,-2 0-128 0,-4 0 0 0,-1 1 0 15,-2 0 160-15,1 0-160 0,-5-1 128 0,2 1-128 16,-5 0 128-16,0-1-128 0,-3-1 0 0,0 1 128 16,-3 1-128-16,0 0 0 0,0-3 0 0,0 2 0 15,-1-2 0-15,-7 3 0 0,6-3 0 0,-6 3 0 16,0 0 0-16,0 0 0 0,3-8 0 0,3 4 0 15,-6 4 0-15,0 0 0 0,0 0 0 0,0 0 0 16,0 0 0-16,0 0 0 0,0 0 0 0,0 0 0 16,0 0 0-16,0 0 0 0,0-9 0 0,0 9 0 0,0 0 0 0,0 0 0 15,-3-11 0-15,0 4 0 16,3 7-2432-16,-8-4-512 0,-5 0-96 0,-2 1-32 0</inkml:trace>
  <inkml:trace contextRef="#ctx0" brushRef="#br0" timeOffset="24953.46">4011 6772 12895 0,'0'0'272'0,"0"0"64"0,0 0 16 0,0 0 32 0,0 0-384 0,0 0 0 15,0 0 0-15,0 0 0 0,1 8 896 0,-1-1 96 16,0-7 32-16,2 7 0 0,-2-7 0 0,8 6 0 15,2-1 0-15,4 0 0 0,2 2 0 0,2-2 0 16,3-1 0-16,2 1 0 0,3 4 0 0,-1407-1 0 16,2816-1 0-16,-1406-1 0 0,3-2-832 0,4 2-192 15,0-1 0-15,1 1 0 0,0-2 0 0,3 0 0 0,1 2 0 0,1-1 0 16,-1 1 864-16,1 1 128 0,0-3 32 0,3-1 0 16,1-2-832-16,-1 3-192 0,-2-4 0 0,3 0 0 15,2-1 0-15,0 1 0 0,-3 1 0 0,1-1 0 16,-3-4 0-16,1 2 0 0,1 0 0 0,1 0 0 15,-1-4 0-15,2 3 0 0,4 0 0 0,-2 2 0 16,-2 2 0-16,0-4 0 0,-1-2 0 0,3 1 0 16,0-1 864-16,-2 1 128 0,1-1 32 0,18 0 0 15,-6-1-1024-15,-5 3-368 0,-7 0 16 0,-15 3 0 16,3-2 560-16,5-1 112 0,2 1 32 0,-1-1 0 16,1-3-352-16,2 3 0 0,1-1 0 0,17-3 0 15,-7 2 128-15,-7 0-128 0,-1 0 160 0,0-1-160 0,-3 1 192 16,2 0-64-16,2 1-128 0,-3-3 192 0,-2-2-192 15,-1 1 0-15,-2-1 128 0,-1 1-128 0,1 5 0 0,-2-2 128 16,1-1-128-16,-1-1 0 0,-1 1 128 0,1-1-128 16,4 0 0-16,-3 1 0 0,-3-2 0 0,-3 2 128 15,-2-1-128-15,-2-1 0 0,-1-2 0 0,-3 0 144 16,-1 1-144-16,-1 0 128 0,-1 1-128 0,1-1 0 16,-1-2 0-16,-1 5 128 0,-3-2-128 0,-1-2 128 15,-2 1-128-15,-5 4 128 16,2-2-480-16,0-1-96 0,0 1-32 0,-1-2 0 0,0 3 480 0,-1 0 0 15,0-2 0-15,-2 3 0 0,-3 0 0 0,1 0 0 16,-1-2 0-16,1 2 0 0,-3 0 720 0,1 2 240 16,-5 3 64-16,5-4 0 0,-3-1-832 0,1-1-192 15,-3 1 0-15,0 5 0 0,0 0 0 0,0 0 0 0,-4-4 0 0,-2 2 0 16,0 3 0-16,-3 2 0 16,0 0 0-16,-6 1 0 0,2 3 0 0,-2 3 0 0,-2-1 0 0,-2 2 0 15,-7 1 0-15,1 2 0 0,-1-3 0 0,-3 3 0 16,-2-2 0-16,0 0 0 0,-1-1 0 0,-3 0 0 15,-3 1 0-15,-3 0 0 0,0 0 0 0,-5 1 0 16,-5 0 0-16,2 2 0 0,-2-1 0 0,0-1 0 16,-4 0 0-16,-4 1 0 0,-2-2 0 0,-2 1 0 15,-1 0 0-15,1 0 0 0,2-1 0 0,-4 2 0 16,-2-2 0-16,-1 1 0 0,2 3 0 0,1 2 0 16,2-1 0-16,1 0 0 0,1-4 0 0,-1 3 0 15,0-2 0-15,0 0 0 0,4 1 0 0,2-2 0 16,2-2 864-16,1-1 128 0,2-3 32 0,0 1 0 15,-2-1-832-15,1-1-192 0,3 0 0 0,0-2 0 0,2 0 0 0,0-2 0 16,1-2 0-16,0 0 0 0,1-4 0 0,-2 1 0 16,-2-1 0-16,0-1 0 0,3 0 0 0,0 0 0 15,-2 1 0-15,-14-4 0 0,8 0 0 0,5-2 0 16,3-2 0-16,1 3-160 0,0 2 160 0,3 1 0 16,4-2 128-16,1 0-128 0,5 0 0 0,3 0 144 15,1-2-144-15,0-1 0 0,1-1 160 0,3 0-160 16,1 1 128-16,3 0-128 0,-1 1 0 0,1 0 0 15,-1 0 128-15,5-1-128 0,-1-2 0 0,0 3 0 16,1 2 0-16,3 1 0 0,-1 1 0 0,1-2 0 16,1 2 0-16,2 0 0 0,2 3 0 0,4-1 0 15,-4 1-128-15,8 3 128 0,0 0 0 0,0 0 0 0,-7-1 0 0,7 1 0 16,0 0-176-16,0 0 176 0,0 0-128 0,0 0 128 16,0 0-128-16,0 0 128 0,10 3-128 0,1 1 128 15,0-1-144-15,4 2 144 0,0 0-160 0,4 4 160 16,2 3 0-16,2-1-144 0,2-1 144 0,2-2 0 15,3 1 0-15,3-1 0 0,1-4 0 0,3 4-128 16,-1-1 128-16,5 1 0 0,0 2 0 0,3-1 0 16,3-2 0-16,0 0 0 0,-1 1 0 0,1 0 0 15,2 0 0-15,0-2 0 0,2 0 0 0,3 1 0 16,3 2 0-16,-2 1 0 0,-2 1 0 0,1-3 128 16,-4-3-128-16,5 1 0 0,1-1 0 0,5 1 0 15,2-2 0-15,-2 2 0 0,-3 0 0 0,4-2 0 16,-3-4 128-16,4-2-128 0,1 1 128 0,1 1-128 0,-1 1 0 0,-4-1 128 15,-3-2-128-15,2-1 0 0,1-5 0 0,2 2 144 16,-3-2-144-16,-1-1 0 0,1 0 192 0,-5-1-192 16,-2-1 192-16,-1-2-192 0,3-3 160 0,-2-1-160 15,-1-1 128-15,-13 7-128 0,2 0 0 0,2-2-176 16,-1 0 16-16,1 0 0 0,-2 0 160 0,2 0 0 16,0-1 0-16,0 0 0 0,-3-1 0 0,1-1 0 15,2-1 0-15,-5 0 0 0,0 3 0 0,-2 0 0 16,-3-1 0-16,-2 2 0 0,-1 0 0 0,-4-1 0 15,0-2 0-15,-1 4 0 0,-3 1 0 0,-2 0 0 16,0 0 0-16,-2 1 0 0,-2 0 0 0,-2 2 0 16,-2-1 0-16,1 1 0 0,-4 1 0 0,1 2 0 15,-4 1 0-15,1 0 0 0,-6 4 0 0,0 0 0 16,0 0 0-16,0 0 0 0,0 0 0 0,0 0 0 0,0 0 0 0,0 0 0 16,-8 5 0-16,-2 0 0 0,-1 2 0 0,-3 0 0 15,-3 1 0-15,0 1 0 0,-2 1 0 0,-3 1 0 16,-3 2 0-16,-4 0 0 0,-3 2 0 0,-3-1 0 15,-6 0 0-15,0 2 0 0,-4-1 0 0,-3-1 0 16,1 1 0-16,-3-1 0 0,1-1 0 0,-3 5 0 16,-2-3 0-16,-2 0 0 0,-3 1 0 0,-2 0 0 15,0 1 0-15,-2-2 0 0,-1-3 0 0,-2 4 0 16,-3-1 0-16,1 3 0 0,1-2 0 0,2 0 0 16,0-4 0-16,1 1 0 0,0-2 0 0,2-1 0 15,-2 0 0-15,2-1 0 0,3-3 0 0,3-1 0 16,3-4 0-16,0-2 0 0,-1-3 0 0,-17-2 0 15,8 0 352-15,5-2 96 0,3 2 32 0,5-2 0 0,4-3-480 0,0 1 0 16,1-3 0-16,1 0 0 0,-1-3 0 0,3 3 0 16,2 1 0-16,3 1 0 0,2 2 0 0,2 1 0 15,0-2 0-15,2 3 0 0,2 0 0 0,3 1 0 16,2-2 0-16,0 4 0 16,5 3-448-16,1 0 32 0,2 1 0 0,3 0 0 0,1-3 416 0,1 2 0 15,1 1 0-15,1 0 0 0,2 4 0 0,-1 0 0 16,3 1 0-16,5-5 0 0,0 0 0 0,0 0 0 15,0 0 0-15,4 10 0 0,5 1 0 0,0 0 0 16,3 4 0-16,4-3 0 0,3 1 0 0,3-1 0 16,0 0 0-16,4 0 0 0,5 0 0 0,2 0 0 15,4-1 0-15,3 4 0 0,6-4 0 0,3 1 0 16,0 0 0-16,3-1 0 0,-1 0 0 0,3-2 0 16,4-2 0-16,3 1 0 0,4 0 0 0,2 0 0 0,-4-4 0 0,3-1 0 15,1 1 0-15,1-4 0 16,2-5 0-16,0 3 0 0,-5-2 0 0,1-3 0 0,0-1 0 0,2-2 0 15,-1-3 0-15,2 0 0 0,-3-2 0 0,-2-1 0 16,-1 1 0-16,0-3 0 0,0-2 0 0,-1 1 0 16,-2-3 0-16,-3 1 0 0,-2-2 0 0,-2-1 0 15,-3 1 0-15,0 0 0 0,-2 1 0 0,-3 0 0 16,-3 0 0-16,0 0 0 0,-1-1 0 0,-3 2 0 16,-3 1 0-16,-3 2 0 0,-2-1 0 0,-4 3 0 15,-4 1 0-15,-1 2 0 0,-3 1 0 0,-3 1 0 16,-3 0 0-16,-1 1 0 0,-3 1 0 0,-3 3 0 15,-1-1 0-15,-2 2 0 0,-2-1 0 0,0 6-12640 16,0 0-2448-16</inkml:trace>
  <inkml:trace contextRef="#ctx0" brushRef="#br0" timeOffset="28901.78">4329 12208 7359 0,'0'0'320'0,"0"0"80"0,-7-2-400 0,7 2 0 16,0 0 0-16,0 0 0 0,0 0 1888 0,0 0 288 16,0 0 64-16,0 0 16 15,0 0-1152-15,0 0-224 0,-4-5-48 0,4 5-16 0,0 0 208 0,0 0 32 16,0 0 16-16,0 0 0 0,0 0 128 0,0 0 16 15,8-5 16-15,0 2 0 0,1 1-96 0,2-1-32 16,2-2 0-16,5 1 0 0,5 2-256 0,-1-1-48 16,3-2-16-16,3 3 0 0,7 2-336 0,1 0-64 15,5-1 0-15,4-1-16 0,1-2-112 0,4-1 0 16,4 2-16-16,3 0 0 0,2 0-48 0,3 1 0 16,3-1 0-16,-1 2 0 0,-2 1-32 0,7 1-16 15,-2-1 0-15,8 2 0 0,2 0 48 0,1 3 0 16,-1 2 0-16,3-2 0 0,8-4 240 0,-2 2 48 15,1 5 16-15,-2-2 0 0,1-1-32 0,-1 1 0 0,0 1 0 16,-4 1 0-16,-2-1-272 0,-1 0-48 0,0-1-16 0,1 0 0 16,2 2-128-16,-4 0 192 0,-4-1-192 0,-1 0 192 15,1-4-64-15,0 2 0 0,2 2 0 0,-4 0 0 16,-6-3 16-16,1 1 0 0,-2-2 0 0,0 0 0 16,-1 2 80-16,0-1 16 0,4 0 0 0,-5 1 0 15,-2 1-112-15,0-2-128 0,3 0 176 0,-1-1-176 16,0 2 144-16,1-2-144 0,0 4 0 0,-3-2 144 15,0-3-144-15,0 1 0 0,3-2 0 0,-4 1 0 16,-3 1 144-16,0-1-144 0,-1 0 160 0,0 0-160 16,-4-2 0-16,2 0 0 0,0-2 0 0,4 2 0 15,-3-3 0-15,1 2 0 0,-1 1 0 0,-2 0 0 16,-3-2 0-16,-1 0 0 0,0 0 128 0,-2-1-128 0,-3 2 0 16,4 0 0-16,6-1 0 0,-5 1 0 0,-4 1 0 0,-1-1 128 15,-1-2-128-15,-3 0 0 0,0 1 0 0,-1 0 0 16,3 1 0-16,0 1 0 0,0 0 0 0,-1 0 0 15,-1 0 0-15,-1 1 0 0,0-1 0 0,-3 0 0 16,-3 0 0-16,1 1 0 0,-5 1 0 0,2 0 0 16,1-2 0-16,-3 0 0 0,0 0 144 0,-2 2-144 15,-2 0 128-15,1-2-128 0,-2-1 0 0,-1 0 0 16,-1-1 128-16,-4 2-128 0,-1 2 0 0,-3-2 0 16,-2-2 0-16,-2 1 0 0,-9 1 0 0,8 1 0 15,-2 3 0-15,-6-4 0 0,0 0 0 0,0 0 0 16,0 0 0-16,-5-7 0 0,-3 2 0 0,-2-2 0 15,-3 0 0-15,-3 0 0 0,-1-1 0 0,-2 1 0 16,-4 1 0-16,-3 0 0 0,-4 1-144 0,-2-2 144 0,-4 1 0 0,-1-1 0 16,-4-1 0-16,-5 3-128 0,-3 0 128 0,-5 0 0 15,-3-3 0-15,-5 2 0 0,-5-1 0 0,-1-1 0 16,-2 2 0-16,-4-2-160 0,-4-2 160 0,-6 0-192 16,-2-1 192-16,-3 4 0 0,0-1-144 0,-3 1 144 15,-3-4 0-15,2 4 0 0,2 2 0 0,-2 0 0 16,-3-1-128-16,-1 2 128 0,0-3 0 0,-5 4 0 15,0 2 0-15,2 0 0 0,4-2 0 0,-3 0 0 16,0 1 0-16,-1 0 0 0,0 0 0 0,5-1 0 16,2 0 0-16,-4 2 0 0,-4 1 0 0,2 1 0 15,3-1 0-15,1 2 0 0,-1 4 0 0,1 0 0 16,3-2 0-16,4-1 0 0,4 0 0 0,2 3 0 16,-1-1-128-16,4 2 128 0,2-3 0 0,3 1 0 15,3-1 0-15,-5 0 0 0,-1 0 0 0,0-1 0 0,-1 0 0 0,2 0 0 16,1-1 0-16,-3 1 0 0,-2 1 0 0,1 2 0 15,-1-3 0-15,6 4 0 0,-1-3 0 0,0 1 0 16,2 2 0-16,4-1 0 0,5-2 160 0,4 1-160 16,6 0 192-16,3-2-192 0,2 0 224 0,4 0-64 15,1 0-16-15,7-1 0 0,5 1-144 0,5-1 0 16,7 0 0-16,1 1 0 0,3 1 0 0,6-2 0 16,1 0 0-16,9-2 0 0,0 0 0 0,0 0 0 15,9 7 0-15,5-1 0 0,5 1 0 0,9-3 0 16,0 1 0-16,10-1 0 0,8 2 0 0,5-3 0 15,7-2 0-15,4 0 0 0,7 0 0 0,6 1 0 16,9 2 0-16,0-3 0 0,4-2 0 0,6-2 0 0,12 2 0 0,3-1 0 16,1-3 0-16,11 1 0 0,5 3 0 0,4-1 0 15,1-2 0-15,-1 1 0 0,4 3 0 0,3 2 128 16,4 1-128-16,1 1 0 0,-3-2 0 0,3 4 128 16,2 3-128-16,-1-3 0 0,-6-1 144 0,-3 1-144 15,0-1 0-15,-5-2 128 0,4-1-128 0,-7 2 0 16,-6-2 0-16,-5-1 144 0,2 1-144 0,-12-1 0 15,-6-1 160-15,-2 0-160 0,-3 0 128 0,-3 0-128 16,-2 1 192-16,-4-1-32 0,-6 0-16 0,-3 1 0 16,-2-1 32-16,-1 1 0 0,2 2 0 0,-7 0 0 15,-3 0-176-15,-3 1 192 0,-2-1-192 0,1 1 192 16,-2 3-192-16,0-1 0 0,-6 1 0 0,-1 0 128 16,-3 0-128-16,-5 0 0 0,-3 0 0 0,-1-1 128 0,-3 0-128 0,-1 0 0 15,-2 0 0-15,-1-2 128 0,-3-2 0 16,1 2-128-16,-5-1 192 0,-2-1-64 0,-3 0 96 0,-4-1 16 15,-2-1 0-15,-4 2 0 0,-1-2 16 0,-10 0 0 16,6 2 0-16,-6-2 0 0,0 0-112 0,0 0-16 16,0 0 0-16,0 0 0 0,0 0-128 0,0 0 128 15,3-8-128-15,-3 8 128 0,-1-8-128 0,1 8-192 16,-2-7 32-16,2 7 16 16,-5-10-1776-16,-3 3-336 0,-1 2-80 0,-3-1-17632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0T19:54:28.4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1517 3828 16575 0,'0'0'368'0,"-7"4"80"0,-1 0 0 0,1-2 16 0,7-2-464 0,-5-2 0 16,0-2 0-16,1 2 0 0,4 2 912 0,0 0 96 15,0 0 16-15,0 0 0 0,0 0 0 0,0 0 0 16,0 0 0-16,7-2 0 0,-1 0-832 0,3 2-192 0,1 0 0 0,2 2 0 16,0 1 864-16,4 1 128 15,0-1 32-15,2 0 0 0,0 2-832 0,2-3-192 16,1 1 0-16,3 2 0 0,0 0 0 0,4 3 0 0,2-1 0 0,4 3 0 15,4-1 0-15,-1 1 0 0,-2 0 0 0,0 1 0 16,0-1 0-16,1 0 0 0,3-3 0 0,2 2 0 16,4 1 864-16,4 1 128 0,4-1 32 0,0-1 0 15,0-1-832-15,-5-2-192 0,0 1 0 0,2-2 0 16,2 1 0-16,4-1 0 0,5 1 0 0,-2-1 0 16,-5 0 864-16,-2-1 128 0,-4 0 32 0,0 0 0 15,0-2-832-15,4 0-192 0,2-2 0 0,0 1 0 16,0 1 0-16,-4 0 0 0,-2 2 0 0,-2-3 0 15,-1-6 864-15,-2 3 128 0,-1 1 32 0,3 0 0 16,4-1-832-16,-1 1-192 0,-2-1 0 0,-4 0 0 0,-2-3 0 16,-1 2 0-16,-3-3 0 0,-1 0 0 0,-1 2 864 0,1 0 128 15,-1-1 32-15,0-1 0 0,3 2-832 0,2-2-192 16,-1 2 0-16,1-2 0 0,-4 1 0 0,-2-1 0 16,-1 1 0-16,-3-2 0 0,-1 4 0 0,-1-2 0 15,-2 1 0-15,-1 1 0 0,1-3 0 0,-1 1 0 16,1-1 0-16,-3 1 0 0,3 1 0 0,-2 0 0 15,1-1 0-15,0 0 0 0,-1 1 864 0,-2-1 128 16,-2 1 32-16,1-2 0 0,-3 2-832 0,0 0-192 16,-3-1 0-16,1 1 0 0,-4-1 0 0,1 1 0 15,0 1 0-15,1-1 0 0,-3-1 0 0,0 2 0 16,0-1 0-16,-2 1 0 0,1-1 0 0,-1-1 0 16,1 0 0-16,-2 0 0 0,0 3 0 0,-1-1 0 15,0-2 0-15,-3 1 0 0,2 3 864 0,-5 1 128 0,0 0 32 0,0 0 0 16,4-4-832-16,1-1-192 0,-5 5 0 0,0 0 0 15,3-5 0-15,-3 5 0 0,0 0 0 0,0 0 0 16,0 0 0-16,0-5 0 16,0 0 0-16,0 5 0 0,-3-6 0 0,-3 4 0 0,1 0 0 0,0 1 0 15,-4 0 0-15,3 1 0 0,-3 1 0 0,-2 1 0 16,0 1-3232-16,-3 1-688 16,-5-1-144-16,-2 2-32 0</inkml:trace>
  <inkml:trace contextRef="#ctx0" brushRef="#br0" timeOffset="2293.39">12194 3428 12895 0,'0'0'272'0,"-14"5"64"0,14-5 16 0,0 0 32 0,0 0-384 0,0 0 0 16,0 0 0-16,-6-2 0 0,6 2 896 0,0 0 96 16,0 0 32-16,0 0 0 0,0 0-832 0,0 0-192 15,0 0 0-15,0 0 0 0,0 0 0 0,0 0 0 16,0 0 0-16,0 0 0 0,0 0 0 0,0 0 0 0,0 0 0 0,0 0 0 15,0 0 864-15,0 0 128 16,0 0 32-16,0 0 0 0,0 0 0 0,0 0 0 0,0 0 0 0,0 0 0 16,0 0-832-16,0 0-192 0,0 0 0 0,0 0 0 15,0 0 864-15,0 0 128 0,0 0 32 0,0 0 0 16,0 0-832-16,-9-1-192 16,9 1 0-16,0 0 0 0,-6-2 864 0,6 2 128 0,0 0 32 0,-9 0 0 15,4-4-832-15,5 4-192 0,-9 0 0 0,9 0 0 16,0 0 864-16,0 0 128 0,-6-5 32 0,6 5 0 15,-6-3-832-15,6 3-192 0,0 0 0 0,0 0 0 16,0 0 0-16,0 0 0 0,0 0 0 0,0 0 0 16,-6-4 0-16,6 4 0 0,0 0 0 0,0 0 0 15,0 0 864-15,0 0 128 0,0 0 32 0,0 0 0 0,0 0-832 0,0 0-192 16,0 0 0-16,0 0 0 0,1 8 0 0,3 2 0 16,1 1 0-16,-1 0 0 0,2-1 0 0,2 2 0 15,0-1 0-15,2 2 0 0,1 1 0 0,-2 2 0 16,0-2 0-16,4 1 0 0,3 2 0 0,0-1 0 15,-1-1 0-15,1 1 0 0,0 4 0 0,2-1 0 16,0-4 0-16,0 1 0 0,3 1 0 0,-2 1 0 16,0-1 0-16,-2 0 0 0,1-3 0 0,-1 0 0 15,0-3 0-15,2 2 0 0,-3-1 0 0,3 0 0 16,-1-2 0-16,4-2 0 0,-3-1 0 0,2-3 0 16,1 2 0-16,-1-1 0 0,2-3 0 0,1-1 0 15,-1-1 0-15,4 0 0 0,-1 1 864 0,1-2 128 16,-5-2 32-16,2-1 0 0,-1 0-832 0,2-3-192 15,-2-1 0-15,1 1 0 0,1-5 0 0,0-1 0 0,1 0 0 0,0 0 0 16,-2 0 0-16,-1 0 0 0,-1-2 0 0,-4 5 0 16,1-2 0-16,4-1 0 0,-1 0 0 0,3-2 0 15,-3-1 0-15,1 1 0 16,-3-1 0-16,-1 1 0 0,0-3 0 0,0 2 0 0,-3-1 0 0,1 1 0 16,-2-2 0-16,1 1 0 0,-1-2 0 0,1-1 0 15,0 3 0-15,-2-2 0 0,2-1 0 0,-2 0 0 16,1-2 0-16,-2 1 0 0,0 0 0 0,0 3 0 15,1-3 0-15,-3 5 0 0,0 1 0 0,1 0 0 16,0-1 0-16,0 1 0 0,0 1 0 0,-2-2 0 16,2 0 0-16,-1 0 0 0,-1 1 0 0,1-3 0 15,-1 3 0-15,-3-1 0 0,2 0 0 0,-4 1 0 16,1-1 0-16,-2 1 0 0,0-2 0 0,1 2 0 0,0-2 0 16,-2 4 0-16,-1-2 0 0,0-1 0 0,0 0 0 0,-1-2 0 15,-1-2 0-15,1 1 0 0,0 2 0 0,1-4 0 16,0 1 0-16,-2 1 0 0,0 0 0 0,1 2 0 15,-1 1 0-15,0 1 0 0,0-1 0 0,-1 1 0 16,-1 3 0-16,0-2 0 0,2 1 0 0,-2-2 0 16,0 1 0-16,-1-1 0 0,1 1 0 0,-4-1 0 15,1-1 0-15,-1 0 0 0,1-2 0 0,-1 0 0 16,-2-1 0-16,1-1 0 0,-1-1 0 0,0 1 0 16,1-1 0-16,0 6 0 0,1-1 0 0,-2-1 0 15,1 1 0-15,-2 1 0 0,2 0 0 0,-3 1 0 16,0-1 0-16,0 0 0 0,-3-2 0 0,2 2 0 15,0-1 0-15,1 3 0 0,0 0 0 0,2 2 0 16,-2 2 0-16,1-2 0 0,2 1 0 0,-1 0 0 0,0 0 0 0,3 3 0 16,-4 0 0-16,2-2 0 15,-1 4 0-15,1-2 0 0,-2 0 0 0,4-1 0 0,-3 1 0 0,0-2 0 16,2 2 0-16,0 0 0 0,3 2 0 0,-1 0 0 16,4 5 0-16,0 0 0 0,0 0 0 0,0 0 0 31,0 0-768-31,0 0-208 0,0 0-48 0,0 0 0 0,0 0-1632 15,0 0-336-15,2 8-64 0,-4-1-16 0</inkml:trace>
  <inkml:trace contextRef="#ctx0" brushRef="#br0" timeOffset="4709.72">13779 2039 20271 0,'0'0'448'0,"0"0"80"0,12 9 32 0,-12-9 16 0,0 0-576 0,0 0 0 0,0 0 0 0,0 0 0 16,0 0 928-16,0 0 80 0,0 0 16 0,0 0 0 15,0 0 0-15,0 0 0 0,0 0 0 0,0 0 0 16,0 0 0-16,-2-4 0 0,-1-1 0 0,-3 1 0 15,-1 0-832-15,-3-1-192 0,-4 0 0 0,0-1 0 16,-3 3 864-16,-3 1 128 0,-2-2 32 0,-2 2 0 16,0 0-832-16,-1 1-192 0,2-1 0 0,-2 1 0 15,-3 1 0-15,2 0 0 0,1 0 0 0,-4-1 0 16,-1-3 864-16,-3 0 128 0,-4-1 32 0,-17 0 0 16,4 2-832-16,-2 0-192 0,-2 6 0 0,2-1 0 0,1 0 0 0,1-1 0 15,0-1 0-15,-5 0 0 0,-2-1 0 0,0 2 0 16,-1 4 0-16,6 0 0 0,1 1 0 0,6-2 0 15,2-1 0-15,-1-1 0 0,-3-2 0 0,0 2 0 16,1 0 0-16,2 0 0 0,5-2 0 0,6 0 0 16,3-1 0-16,5 1 0 0,-1 0 0 0,5 0 0 15,0 0 0-15,4-1 0 0,3-3 0 0,3 2 0 16,-1-2 0-16,3 1 0 0,1-2 0 0,2 2 0 16,0-2 0-16,6 5 0 0,0 0 0 0,0 0 0 15,-4-5 0-15,4 5 0 0,0 0 0 0,0 0 0 16,0 0 0-16,0 0 0 0,0 0 0 0,0 0 0 15,0-6 0-15,0 6 0 0,0 0 0 0,0 0 0 16,0 0 0-16,0 0 0 0,0 0 0 0,-1 11 0 16,-1-1 0-16,2 2 0 0,0 4 0 0,3 1 0 15,-2 4 0-15,2-1 0 0,2 2 0 0,0 1 0 0,-1 4 0 0,0 2 0 16,0 5 0-16,1 8 0 16,-2 6 0-16,-2 9 0 0,-3 8 0 0,0 0 0 0,-2-2 0 0,1 2 0 15,-1 0 0-15,-1 3 0 0,1 4 0 0,1-3 0 16,0-5 0-16,1-5 0 0,0-4 0 0,1-3 0 15,-5-2 0-15,3-3 0 0,0 1 0 0,0 0 0 16,-1-2 0-16,0-2 0 0,-2-7 0 0,2-1 0 16,-3-1 864-16,1-2 128 0,-2-3 32 0,3-2 0 15,1-5-832-15,0-2-192 0,-1-1 0 0,2-3 0 16,1-1 0-16,1-1 0 0,-2-2 0 0,1-1 0 16,1 0 0-16,0-3 0 0,1-9 0 0,-1 8 0 0,1 0 0 0,0-8 0 15,0 0 0-15,0 0 0 0,0 0 0 16,0 0 0-16,0 0 0 0,9 2 0 0,-1 1 0 0,3-2 0 15,1-3 0-15,2 0 0 0,1 2 0 0,2-2 0 16,2-2 0-16,3 1 0 0,1 0 0 0,4-1 0 16,2 0 0-16,4-1 0 0,0-3 0 0,6 2 0 15,8 2 0-15,2 3 0 0,2 2 0 0,-5-1 0 16,-3-1 0-16,3-1 0 0,5-3 0 0,4 2 0 16,5 1 0-16,0 2 0 0,-1 1 0 0,-1 1 0 15,-5-1 0-15,-1-2 0 0,-2-2 864 0,-2 1 128 16,-3-1 32-16,-2 3 0 0,-2 3-832 0,-1-1-192 15,-7-2 0-15,-1 1 0 16,-3 2-768-16,-6-3-208 0,-1-2-48 0,-5 1 0 0,2 5 1648 0,-1 1 320 16,-3-1 64-16,-1-1 16 0,-1 1-832 0,1-2-192 0,-1-1 0 0,-3 2 0 15,0 3 0-15,-2-1 0 16,-8-5 0-16,9 8 0 0,1-3 0 0,-4 0 0 0,-6-5 0 0,0 0 0 16,4 10 0-16,0-5 0 0,-4-5 0 0,0 0 0 15,0 0 0-15,0 0 0 0,0 0 0 0,0 0 0 16,0 0 0-16,0 0 0 0,0 0 0 0,0 0 0 15,0 0 0-15,0 0 0 0,5-6 0 0,-2-3 0 16,-1 1 0-16,1-2 0 0,-2-1 0 0,1 1 0 16,-2-4 0-16,2-5 0 0,0-4 0 0,3-3 0 15,-1-3 0-15,2-3 0 0,-2-3 0 0,1-4 0 16,3-5 0-16,2-4 0 0,-2-2 0 0,2-1 0 16,1 0 0-16,1 2 0 0,0 1 0 0,0 0 0 15,-1 0 0-15,0-5 0 0,0-1 0 0,1 0 0 0,-3 1 0 0,1 3 0 16,1 1 0-16,-2 1 0 0,0 2 0 0,1 1 0 15,-1-1 0-15,2-2 0 0,0-2 0 0,0 5 0 16,-1 4 0-16,0 0 0 0,0 7 0 0,0 2 0 16,0 2 0-16,-2 3 0 0,0 1 0 0,-1 0 0 15,-1 2 0-15,1 2 0 0,0 1 0 0,-2 1 0 16,-1-1 0-16,1 3 0 0,0 1 0 0,0 2 0 16,-2-2 0-16,0 2 0 0,2-2 0 0,-1 3 0 15,1 2 0-15,-2 1 0 0,-1 3 0 0,2 2 0 16,-2-2 0-16,0 4 0 0,-2 4 0 0,0-5 0 15,1-1 0-15,0 2 0 0,-1 4 0 0,0 0 0 16,0 0 0-16,0 0 0 0,0 0 0 0,-4-1 0 16,-2-1 0-16,6 2 0 0,-7 3 0 0,1 1 0 15,-2-4 0-15,0 3 0 0,1 2 0 0,-2 0 0 0,-1-3 0 16,-1 1 0-16,-2 1 0 0,-1 0 0 0,-2-1 0 0,-1 1 0 16,-2-4 0-16,1 0 0 0,0 0 0 0,-7 0 0 15,-1 0 0-15,-4-3 0 16,-3 3 0-16,-1 0 0 0,0 3 0 0,0-6 0 0,-5 0 0 0,-12-1 0 15,-1-2 0-15,-24 0 0 0,-1 1 0 0,3 2 0 16,4 0 0-16,2 3 0 0,2 0 0 0,-3 0 0 16,-2-4 0-16,30 3 0 0,-6 2 0 0,-1 0 0 15,3 2 0-15,0-3 0 0,-1 0 0 0,0-1 0 16,-2-2 0-16,-15 0 0 0,7 1 0 0,5 0 0 16,5 2 0-16,4 0 0 0,5 1 0 0,4-1 0 15,1-1 0-15,2-2 0 0,3 1 0 0,2 0 0 0,-1 1 0 16,4 1 0-16,1 2 0 0,3-1 0 0,-2-1 0 0,3-1 0 15,3 0 0-15,2 1 0 0,-1 1 0 0,3 0 0 16,2 1 0-16,1-4 0 0,1 1 0 0,3-2 0 16,-3 1 0-16,6 2 0 0,0 0 0 0,0 0 0 15,0 0 0-15,0 0 0 0,0 0 0 0,0 0 0 16,0 0 0-16,0 0 0 0,0 0 0 0,0 0 0 16,0 0 0-16,0 0 0 15,0 0-768-15,0 0-208 0,0 0-48 0,0 0 0 0,8 4 832 0,-3 3 192 16,1 3 0-16,-1 2 0 0,1 2 0 0,1 5 0 15,-3 4 0-15,-1 4 0 0,1 5 0 0,-2 3 0 16,1 5 0-16,-2 2 0 0,0 0 0 0,-1 5 0 16,0 6 0-16,1 5 0 0,0 7 0 0,-1-4 0 15,-2-1 0-15,0-1 0 0,-2 2 0 0,-2 5 0 0,1 1 0 0,-3 2 0 16,-1-4 0-16,-2-2 0 0,1-2 0 0,0-1 0 16,-2-3 0-16,2-3 0 0,3-4 0 0,-2 0 0 15,2-7 0-15,2-5 0 0,1-4 0 0,1-2 0 16,0-3 0-16,2-4 0 0,-1-3 0 0,0-2 0 15,1-3 0-15,0-2 0 0,-2 3 0 0,2-5 0 16,0-1 0-16,0-1 0 0,-2-1 0 0,3-3 0 16,0-7 0-16,0 0 0 0,0 0 0 0,0 0 0 15,0 0 0-15,0 0 0 0,0 0 0 0,0 0 0 16,6-4 0-16,3 1 0 0,-2-3 0 0,4 3 0 16,3 0 0-16,2-1 0 0,4 0 0 0,2 0 0 15,2-1 0-15,3 3 0 0,2-2 0 0,2 1 0 16,1 3 0-16,4 1 0 0,6 2 0 0,3-2 0 0,4-2 0 0,3 4 0 15,3-1 0-15,-1 4 0 0,-4 1 0 0,0 3 0 16,-2 1 0-16,3-1 0 0,5-1 0 0,-2 1 0 16,0 0 0-16,-2 2 0 0,-5 1 0 0,-3 0 0 15,-2 2 0-15,-6-3 0 0,-2-2 0 0,-2-2 0 16,-1 1 0-16,-3-1 0 0,-4 0 0 0,-4-1 0 16,1 0 0-16,-1-1 0 0,-2 0 0 0,0-2 0 15,-2 0 0-15,0-3 0 0,-2 3 0 0,-1-2 0 16,-2 1 0-16,0-2 0 0,-1 0 0 0,0-1 0 15,-1 0 0-15,-2 0 0 0,1 0 0 0,-1 1 0 16,-1-1 0-16,-6 0 0 0,7 0 0 0,-1 0 0 16,-6 0 0-16,6-1 0 0,1 0 0 0,-2 1 0 15,2 1 0-15,-7-1 0 0,7-2 0 0,-2-2 0 16,0 1 0-16,-5 3 0 0,0 0 768 0,7-3 208 16,-2-3 48-16,3-2 0 15,-2 0-1648-15,-1-1-320 0,-1-1-64 0,-1 2-16 0,0-1 1648 0,0 0 320 0,-1-4 64 0,3 4 16 16,-4-5-832-16,2-1-192 0,1-2 0 0,-1 0 0 15,-1-2 0-15,1-1 0 0,1-1 0 0,-1 1 0 16,1-5 0-16,1 0 0 0,-1-2 0 0,2-4 0 16,0-4 0-16,2-6 0 0,0-8 0 0,0-1 0 15,2-4 0-15,4-5 0 0,1-7 0 0,1-8 0 16,1-9 0-16,4-1 0 0,3 0 0 0,5-2 0 16,-1-3 0-16,-2 10 0 0,0 5 0 0,3 3 0 15,-5 10 0-15,-2 11 0 0,-2 6 0 0,-3 5 0 16,-3 3 0-16,-1 4 0 0,-2 6 0 0,-5 1 0 0,0 6 0 15,-1 2 0-15,-4 3 0 0,-1 4 0 16,-1 1-768-16,0 4-208 0,-3 1-48 0,-2 4 0 16,1 4-1632-16,-5 2-336 0,-10 12-64 0,5-6-16 0</inkml:trace>
  <inkml:trace contextRef="#ctx0" brushRef="#br0" timeOffset="6742.14">17510 2652 12895 0,'0'0'272'0,"8"0"64"16,0 0 16-16,-1 2 32 0,1-2-384 0,0 0 0 0,-2 0 0 0,1 0 0 15,0 1 896-15,-7-1 96 0,6-1 32 0,-6 1 0 16,0 0 0-16,0 0 0 0,0 0 0 0,0 0 0 16,0 0 0-16,0 0 0 0,4-6 0 0,-4 6 0 0,0 0-832 0,-2-7-192 15,0 1 0-15,-4-2 0 0,-1-2 864 0,-2-1 128 16,0 4 32-16,-4-3 0 0,-1 1-832 0,-1-4-192 16,-3-1 0-16,-1 0 0 0,-4 2 0 0,0-3 0 15,-4-1 0-15,-1-1 0 0,-2 0 0 0,1 0 0 16,-1 1 0-16,0 0 0 0,-1 3 0 0,2-1 0 15,0-3 0-15,-1 3 0 0,1 1 0 0,-1-1 0 16,0-3 0-16,-3 3 0 0,-3 1 0 0,-4 1 0 16,-2-1 0-16,-2 1 0 0,-4 1 0 0,1 1 0 15,0 2 0-15,-2-1 0 0,0-2 0 0,-4 0 0 16,-3 0 0-16,-2 1 0 0,1 0 0 0,4 1 0 16,3 2 0-16,-1 0 0 0,3-1 864 0,0-1 128 15,-2 1 32-15,1-1 0 0,-2 0-832 0,3 2-192 16,0 3 0-16,2 1 0 0,1 1 0 0,0-1 0 0,-1 0 0 0,0 0 0 15,-2 1 0-15,1-1 0 0,0 0 0 0,0 3 0 16,2 3 0-16,4 2 0 0,-1-1 0 0,2 2 0 16,2-1 0-16,-1 2 0 15,1-1 0-15,-2-1 0 0,-2-1 0 0,2 1 0 0,1 2 0 0,-1 0 0 16,4-2 0-16,0 3 0 0,3 0 0 0,2 1 0 16,0-1 0-16,2 0 0 0,-1 0 0 0,-1-1 0 15,0 1 0-15,0 0 0 0,1 2 0 0,-1 1 0 16,0 1 0-16,0 2 0 0,0 3 0 0,1-1 0 15,-1-2 0-15,2 3 0 0,1 1 0 0,1 1 0 16,1 3 0-16,2 1 0 0,1-1 0 0,-1 0 0 16,2 2 0-16,-1-2 0 0,1 0 0 0,1 0 0 0,2-3 0 0,1 4 0 15,-2-3 0-15,3-1 0 0,1 2 0 0,1-2 0 16,2-1 0-16,2 1 0 0,-1 2 0 0,1-1 0 16,-2-4 0-16,2 4 0 0,-2 2 0 0,3 1 0 15,2 0 0-15,-2 0 0 0,3 0 864 0,-1 2 128 16,3-2 32-16,-1-1 0 0,0-1-832 0,1-1-192 15,2 0 0-15,0 1 0 0,-1 2 0 0,1-2 0 16,1-2 0-16,-1 0 0 0,2-1 0 0,1 2 0 16,0 0 0-16,3 1 0 0,-2-4 0 0,3 2 0 15,2 1 0-15,2-1 0 0,0-2 0 0,3 2 0 16,3 0 0-16,0-1 0 0,3 0 0 0,3-1 0 16,3 0 0-16,3 1 0 0,1 0 0 0,3 2 0 15,2-2 0-15,0-1 0 0,1-1 0 0,3-1 0 16,-1 0 0-16,6 2 0 0,0-1 0 0,1 1 0 0,0-1 0 0,4 2 0 15,1-1 0-15,0-2 0 0,-2-2 0 16,1 1 0-16,-3 2 0 0,6-1 0 0,-2 0 0 0,2-1 0 16,2 0 0-16,1 0 0 0,0 1 0 0,1-1 0 15,0-4 0-15,-1-2 0 0,3-4 0 0,0 2 0 16,2 0 864-16,1-1 128 0,-4-1 32 0,2-1 0 16,-3-1-832-16,2 0-192 0,-2-5 0 0,1 0 0 15,-3 3 0-15,2-2 0 0,0 1 0 0,-2-1 0 16,-4-3 0-16,-1 0 0 0,-2-2 0 0,1-2 0 15,0 2 864-15,3-2 128 0,-1-1 32 0,4 1 0 16,0 1-832-16,0 1-192 0,-4-4 0 0,0 1 0 16,0-2 0-16,-2-3 0 0,0-3 0 0,1 0 0 15,1-1 0-15,0 0 0 0,-2-3 0 0,-5 0 0 0,0 2 0 0,-3-3 0 16,2-5 0-16,-3-3 0 0,4-3 0 0,-4-2 0 16,1-3 0-16,2 1 0 0,1-2 0 0,-3 2 0 15,-3-2 0-15,-3 2 0 0,-4 0 0 0,-4 1 0 16,-5 1 0-16,-5-2 0 0,-3 0 864 0,-3-1 128 15,-4 2 32-15,-6 1 0 0,-3 3-832 0,-6 2-192 16,-5 1 0-16,-4 1 0 0,-8 1 0 0,-3 0 0 16,-1 3 0-16,-4 1 0 15,0 1-768-15,2 3-208 0,-3 2-48 0,1 1 0 16,1 0-816-16,-2 0-160 0,-44-20-48 0,21 15 0 0</inkml:trace>
  <inkml:trace contextRef="#ctx0" brushRef="#br0" timeOffset="9544.86">19697 891 23951 0,'0'-10'512'0,"0"0"128"0,0 4 0 0,0 1 64 0,0 0-576 0,1 0-128 0,0 1 0 0,-1 4 0 15,0 0 848-15,0 0 144 0,0 0 32 0,-1 11 0 16,-1 1-832-16,1 7-192 0,-2 5 0 0,-2 5 0 16,0 1 864-16,-1 7 128 0,0 2 32 0,0 4 0 15,-2 2-832-15,0 1-192 0,-4 1 0 0,-1-1 0 16,2-1 0-16,-1-1 0 0,-2 0 0 0,0 1 0 16,2 0 0-16,1-4 0 0,-3-6 0 0,5-5 0 15,0-6 0-15,2-1 0 0,1-4 0 0,0-4 0 0,1-4 864 16,-2-4 128-16,7-7 32 0,0 0 0 0,0 0-832 0,-8 0-192 15,8 0 0-15,-9-9 0 0,3-3 0 0,-2-5 0 16,2-4 0-16,0-6 0 0,1-4 0 0,0-1 0 16,1-1 0-16,0 0 0 0,2-1 0 0,1 1 0 15,1 1 0-15,3-1 0 0,3-1 0 0,1-1 0 16,2-1 0-16,6-2 0 0,3 0 0 0,2 0 0 16,1 2 0-16,6 0 0 0,3 2 0 0,4-2 0 15,2 3 0-15,-3 4 0 0,0 1 0 0,1 3 0 16,0 1 0-16,2 4 0 0,-3 2 0 0,1 4 0 15,0 2 0-15,1 5 0 0,-1 6 0 0,-6 3 0 16,-1 3 0-16,-3 4 0 0,-7 5 0 0,-2 1 0 16,-5 0 0-16,-4 4 0 0,-6 2 0 0,-3 2 0 15,-8 3 0-15,-3 0 0 0,-4 2 0 0,-5-3 0 16,-7-5 0-16,2 4 0 0,-3 2 864 0,-2-1 128 16,-1-1 32-16,2-2 0 0,1-2-832 0,2-4-192 0,4-4 0 0,0-4 0 15,2-4 0-15,0 0 0 0,3-7 0 0,4 0 0 31,5-1-1600-31,5-4-352 0,-1 1-80 0,6-3-16 0</inkml:trace>
  <inkml:trace contextRef="#ctx0" brushRef="#br0" timeOffset="9862">20755 927 16575 0,'-15'3'368'0,"6"-2"80"0,-2-1 0 0,1 2 16 0,0 2-464 0,3 1 0 15,7-5 0-15,0 0 0 0,0 0 1728 0,0 0 256 16,0 0 64-16,0 0 0 0,12-1-832 0,4-2-144 15,5 0-48-15,7-1 0 0,4-2-816 0,1 0-208 16,0-1 0-16,4-1 0 0,6-1 864 0,-2 2 128 16,-3-1 32-16,-2 4 0 0,-4 1-832 0,-4 1-192 15,-5 0 0-15,-2 1 0 0,-5 2 0 0,-4 1 0 16,-12-2 0-16</inkml:trace>
  <inkml:trace contextRef="#ctx0" brushRef="#br0" timeOffset="10040.77">20636 1186 27647 0,'0'0'1216'0,"0"0"256"0,0 0-1168 16,0 0-304-16,0 0 0 0,0 0 0 0,12-3 880 0,3 0 112 0,4-1 32 0,3-3 0 15,5 0 0-15,5-3 0 0,8 0 0 0,0 0 0 16,2-1-832-16,0 1-192 0,3 1 0 0,-2 2 0 16,-3 0 0-16,-7 1 0 0,-3 1 0 0,-4 1 0 15,-3-2 0-15,-3 2 0 0,-4 3 0 0,-3 1 0 16,-2 0-2416-16,-11 0-528 0,0 0-96 15,0 0-32-15</inkml:trace>
  <inkml:trace contextRef="#ctx0" brushRef="#br0" timeOffset="10329.45">20914 739 31327 0,'0'0'1392'0,"0"0"272"0,6-10-1328 0,3-1-336 15,1 4 0-15,3 2 0 0,5 5 0 0,5-3 0 16,1 0 0-16,5 0 0 0,3 3 0 0,2 0 0 16,2 2 0-16,5-1 0 0,6 0 896 0,-12 1 96 15,1 3 32-15,3 5 0 0,3 4-832 0,-1 1-192 16,-6 0 0-16,-4 3 0 0,-5 2 0 0,-3 1 0 16,-4 0 0-16,-5 2 0 0,-4 1 864 0,-4 6 128 15,-5-1 32-15,-4 0 0 0,-3-4-832 0,-4 0-192 0,-3 2 0 0,-5-4 0 16,-3-1 0-16,-4-2 0 0,-4-3 0 0,-11 6 0 15,3-4 0-15,4-2 0 0,3-6 0 0,1-4 0 32,4-1-768-32,2-3-208 0,2-2-48 0,3-3-9824 0,4-2-1968 0</inkml:trace>
  <inkml:trace contextRef="#ctx0" brushRef="#br0" timeOffset="10974.82">22949 810 23951 0,'0'0'512'0,"0"0"128"0,-1-8 0 0,-1 4 64 0,2 4-576 0,-4-8-128 16,-3 0 0-16,0 2 0 0,-3 1 848 0,0 1 144 16,-1-3 32-16,-3 2 0 0,-3 1 0 0,-4 0 0 15,-1 3 0-15,-3 2 0 0,-1 1-832 0,-4 3-192 16,-4 2 0-16,0 4 0 0,-1 2 0 0,-1 3 0 16,1 1 0-16,-1 3 0 0,0 0 0 0,-3 5 0 15,2 3 0-15,3 0 0 0,3-2 0 0,6 0 0 0,6-1 0 0,0 11 0 16,6-9 0-16,7-5 0 15,5-4 0-15,8-7 0 0,3 0 864 0,6 0 128 16,5-4 32-16,13 1 0 0,0-5-832 0,1-4-192 0,-1-1 0 0,-2-6 0 16,-1-4 864-16,1-2 128 0,4-2 32 0,-3 0 0 15,-2 2-832-15,0 0-192 0,-2-1 0 0,-10 6 0 16,0 1 0-16,-1 0 0 0,0 0 0 0,-3 3 0 16,-2 0 0-16,-2 5 0 0,-2 5 0 0,-2 0 0 15,-3 2 0-15,-2 2 0 0,-2 2 0 0,-1 3 0 16,-1 4 0-16,-5 1 0 0,0 2 0 0,-9 12 0 15,-3-2 0-15,0 0 0 0,-4-1 0 0,-3-2 0 16,0 1 864-16,1-2 128 0,-3 0 32 0,2 0 0 0,-2 1-832 0,3 0-192 16,1 0 0-16,2 1 0 0,2 2 0 0,1-2 0 15,3-5 0-15,2-2 0 0,3-1 0 0,3-1 0 16,2-5 0-16,5-1 0 0,1-3 0 0,3-2 0 16,5-4 0-16,5-3 0 0,7-3 0 0,2-6 0 15,6-2 0-15,7-5 0 0,8-2 0 0,5-3 0 16,3-3 0-16,-13 8 0 0,4 1 0 0,0-1 0 15,-2 0 0-15,1 0 0 0,-2-1 864 0,-1 2 128 16,2 0 32-16,-4 2 0 0,-4 1-832 0,0 2-192 16,2 3 0-16,-1 0 0 0,-2 2 0 0,-3 1 0 15,-3 1 0-15,-2 1-13616 16,-6 3-2768-16</inkml:trace>
  <inkml:trace contextRef="#ctx0" brushRef="#br0" timeOffset="12983.74">18255 3113 12895 0,'0'0'272'0,"2"-5"64"0,-2 5 16 0,5-7 32 0,-1 0-384 0,-4 7 0 0,4-8 0 0,-4 8 0 16,0 0 896-16,3-7 96 0,-3 7 32 0,3-9 0 16,-3 9 0-16,0 0 0 0,0 0 0 0,0 0 0 15,3-8 816-15,-3 8 160 0,0 0 48 0,0 0 0 16,0 0-1648-16,0 0-400 0,0 0 0 0,0 0 0 15,0 0 0-15,0 0 0 0,0 0 0 0,8 8 0 16,-4 1 0-16,2 3 0 0,-1 0 0 0,0 5 0 16,0 2 896-16,2 5 112 0,-3 5 16 0,3 3 0 15,-1 2-832-15,1 6-192 0,0 5 0 0,0 0 0 16,1-1 0-16,-2-2 0 0,-1-7 0 0,2 0 0 0,-1-1 0 0,1-1 0 16,-2 0 0-16,1-5 0 0,-1-2 0 0,1-2 0 15,2 0 0-15,-4-5 0 0,0-2 864 0,3-2 128 16,-3 0 32-16,2-3 0 0,0-1-832 0,-1-3-192 15,0-1 0-15,1-1 0 0,-1-1 864 0,-5-5 128 16,9 3 32-16,0-2 0 0,-1-4-832 0,0-2-192 16,0-3 0-16,1-3 0 0,1-4 864 0,0-4 128 15,-5-3 32-15,3-1 0 0,0-4-832 0,-1 1-192 16,1-5 0-16,-4 0 0 0,0-2 0 0,0 1 0 16,2-2 0-16,2-1 0 0,-1-6 0 0,3 0 0 15,0-2 0-15,2 2 0 0,2 1 0 0,4 1 0 16,3-2 0-16,-3 4 0 0,3 4 0 0,0 2 0 15,-1 0 0-15,0 3 0 0,-3 2 0 0,1 3 0 16,-3 2 0-16,-1 0 0 0,-3 5 0 0,0 2 0 0,-6 1 0 0,1 5 0 16,-1 1 0-16,-5 7 0 15,0 0 0-15,0 0 0 16,0 0-1600-16,0 0-352 0,-11 7-80 0,2-1-14752 0</inkml:trace>
  <inkml:trace contextRef="#ctx0" brushRef="#br0" timeOffset="13388.41">18364 3379 16575 0,'0'0'368'0,"0"0"80"0,0 0 0 0,0 0 16 0,-6 6-464 0,6-6 0 16,0 0 0-16,0 0 0 0,-1 7 1728 0,1-7 256 15,0 0 64-15,0 0 0 0,0 0 0 0,11 5 0 16,1-5 0-16,3 0 0 0,1-6-832 0,1 0-144 16,1-2-48-16,8 1 0 0,2-1 0 0,2-2 0 0,-1-2 0 0,1 2 0 15,2 2-816-15,-1 0-208 0,-2 1 0 0,-5 1 0 16,-3 3 0-16,-5 2 0 0,-2 1 0 0,-3 2 0 31,-11-2-768-31,0 0-208 0,7 3-48 0,-7-3-15152 0</inkml:trace>
  <inkml:trace contextRef="#ctx0" brushRef="#br0" timeOffset="14709.31">19350 3325 20271 0,'0'0'448'0,"0"0"80"0,0 0 32 0,0 0 16 0,0 0-576 0,0 0 0 16,0 0 0-16,0 0 0 0,0 0 928 0,0 0 80 0,0 0 16 0,0 0 0 16,0 0 0-16,0 0 0 0,-10 20 0 0,10-8 0 15,0 0-832-15,-1 3-192 0,-1 1 0 0,0-2 0 16,0 5 864-16,-1 12 128 0,-1 1 32 0,2 1 0 15,-2 0-832-15,1 4-192 0,-2 6 0 0,1 3 0 16,-3 2 864-16,1-2 128 0,-1-1 32 0,0-5 0 16,0-6-832-16,0-4-192 0,0-1 0 0,0-4 0 15,0-3 0-15,2-1 0 0,0-4 0 0,1 0 0 16,-1-3 864-16,3-1 128 0,-1-2 32 0,1-2 0 16,2-9-832-16,0 0-192 0,-4 8 0 0,4-8 0 0,0 0 0 0,0 0 0 15,0 0 0-15,0 0 0 0,-2-6 864 0,-1-2 128 16,2-2 32-16,0-1 0 0,-1-2-832 0,-1 0-192 15,1-2 0-15,1 3 0 0,0 0 0 0,1 1 0 16,-1-1 0-16,-1-1 0 0,1-1 0 0,1-3 0 16,0-3 0-16,0 2 0 0,1 0 0 0,1-3 0 15,-1-2 0-15,0 0 0 0,2-2 0 0,2 0 0 16,0 1 0-16,0 0 0 0,0 1 0 0,2-2 0 16,-1 0 0-16,3 2 0 0,-1 0 0 0,2 1 0 15,0-1 0-15,1 1 0 0,1 0 0 0,1-1 0 16,1-1 0-16,2-1 0 0,1-3 0 0,2-2 0 15,1 0 0-15,1 1 0 0,0 4 0 0,1 2 0 16,1 2 0-16,0 2 0 0,-1 1 0 0,1 1 0 16,0 0 0-16,1 5 0 0,-1 0 0 0,-1 4 0 15,-2 2 0-15,-2 1 0 0,-2-1 0 0,0 4 0 0,-2 2 0 0,0 2 0 16,-3 4 0-16,1 0 0 0,-1 4 0 0,1-1 0 16,-2 2 0-16,1 1 0 0,-1-1 0 0,-2 4 0 15,2 2 0-15,-1-1 0 16,-3 4 0-16,0 0 0 0,-2-1 0 0,1-1 0 0,-4 2 0 0,0-1 0 15,-3-1 0-15,-1 0 0 0,-2-2 0 0,-3 0 0 16,-3-2 0-16,0-1 0 0,1-1 0 0,-4 3 0 16,-2 0 0-16,-3-2 0 0,-2-2 0 0,-2 0 0 15,-6-1 864-15,-3-1 128 0,-3-2 32 0,0-2 0 16,2-1-832-16,1-2-192 0,-1 0 0 0,3-4 0 16,4-1 0-16,3-1 0 0,1-5 0 0,4 4 0 15,3 0 0-15,3 0 0 0,2 1 0 0,0 0 0 0,4 0 0 0,6 4 0 16,0 0 0-16,0 0 0 0,-5-8 0 0,5 8 0 15,0 0 0-15,0 0 0 0,3-8 0 0,1 2 0 16,4 0 0-16,2 3 0 16,1 3-1600-16,2 0-352 0,4-1-80 0,-6 1-16400 15</inkml:trace>
  <inkml:trace contextRef="#ctx0" brushRef="#br0" timeOffset="16333.75">20695 3484 12895 0,'0'0'576'0,"0"0"112"0,0 0-560 0,0 0-128 0,0 0 0 0,0 0 0 16,0 0 1664-16,0 0 320 0,0 0 48 0,0 0 16 15,0 0-832-15,0 0-144 0,0 0-48 0,0 0 0 16,9-1 0-16,-9 1 0 0,9 0 0 0,-1 2 0 15,-8-2 0-15,14 3 0 0,0 5 0 0,0 0 0 0,0 1-816 0,3 4-208 16,5 2 0-16,-2 1 0 0,-2 4 864 0,-1 2 128 16,3 2 32-16,0 4 0 0,0 3-832 0,-3 2-192 15,-5 1 0-15,-1-1 0 0,-2 4 0 0,-3-3 0 16,-3-2 0-16,-4-2 0 0,-3-3 864 0,-2 1 128 16,-6-3 32-16,-4 1 0 0,-1-3 0 0,-3 1 0 15,0-1 0-15,-2-3 0 0,-2-3 0 0,0 0 0 16,-5-3 0-16,4 2 0 0,2-2-832 0,-1-2-192 15,2-4 0-15,0-5 0 0,3-4 0 0,2-1 0 16,3-2 0-16,3-2 0 16,3-3-768-16,7-2-208 0,4-1-48 0,8-4-12016 15,5-1-2400-15</inkml:trace>
  <inkml:trace contextRef="#ctx0" brushRef="#br0" timeOffset="17550.02">22943 3238 16575 0,'0'0'368'0,"0"0"80"16,0 0 0-16,0 0 16 0,0 0-464 0,17 4 0 0,-17-4 0 0,0 0 0 15,3-5 912-15,-3 5 96 0,0 0 16 0,5-3 0 16,0-1 0-16,-5 4 0 0,0 0 0 0,0 0 0 16,0 0 0-16,2-6 0 0,0 0 0 0,-2 0 0 0,-1 1 0 0,0-2 0 15,-3-2 0-15,-1 1 0 0,0 2 0 0,-3-1 0 16,-1 0 0-16,-2-2 0 0,-1-1-832 0,-10-3-192 16,-1 2 0-16,-2 1 0 0,-1-1 864 0,-1 2 128 15,2 0 32-15,-3 3 0 0,3 1-832 0,2 2-192 16,0 0 0-16,0 1 0 0,-4 5 0 0,3 0 0 15,1-1 0-15,2 5 0 0,-1 2 0 0,2 2 0 16,1-2 0-16,-3 4 0 0,1 2 0 0,-1 4 0 16,-3 2 0-16,1 1 0 0,0 0 0 0,2 2 0 15,2-1 0-15,5 1 0 0,4 0 0 0,4-2 0 16,4-1 0-16,4-3 0 0,5-4 0 0,6-2 0 16,5 0 0-16,5-3 0 0,2-1 0 0,4-4 0 15,2-2 0-15,-4-2 0 0,0-3 0 0,1-4 0 16,0-5 0-16,-1 0 0 0,-1 0 0 0,2-1 0 15,0-2 0-15,-1-2 0 0,1 1 864 0,1-1 128 0,2-2 32 0,-3 3 0 16,1 2-832-16,-4 1-192 0,-2 4 0 0,-3 0 0 16,-3 1 0-16,-2 3 0 0,-3 1 0 0,-11 4 0 15,12 5 0-15,-7 2 0 0,0 3 0 0,-1 3 0 16,-3 3 0-16,0 3 0 0,-2 1 0 0,1 5 0 16,-2 2 0-16,-3 4 0 0,1 1 0 0,-1 2 0 15,-5-1 0-15,1 0 0 0,-2 2 0 0,-1 5 0 16,-3 3 0-16,-1 3 0 0,-2 0 0 0,1 1 0 15,-5-2 0-15,1-3 0 0,0-3 0 0,1-3 0 16,5-3 0-16,-1-1 0 0,1 0 0 0,1-4 0 16,2-4 0-16,-2-2 0 0,0 0 0 0,4-2 0 15,2 0 0-15,0-2 0 0,0-4 0 0,-1-2 0 0,4-1 0 0,0-4 0 16,5-7 0-16,0 0 0 0,0 0 864 0,0 0 128 16,0 0 32-16,0 0 0 0,0 0-832 0,5-12-192 15,3-1 0-15,5-3 0 0,0 0 0 0,7-1 0 16,5 1 0-16,3-2 0 0,3 2 0 0,2-3 0 15,5 1 0-15,0 1 0 0,-2 0 0 0,0 2 0 16,0-1 0-16,-2 3 0 0,2 0 0 0,2 0 0 16,-3 2 0-16,1 0 0 0,-2 1 864 0,3 0 128 15,0 0 32-15,-12 3 0 0,3 2-832 0,-3-2-192 16,2 0 0-16,-2 0 0 0,-4 0 0 0,-1 1 0 16,-3-1 0-16,-1 2 0 0,-4-1 0 0,-1 2 0 15,-3-1 0-15,-2 2 0 16,-6 3-768-16,0 0-208 0,0 0-48 0,0 0 0 15,-12 6-1632-15,-6-2-336 0,-14 2-64 0,0-8-16 0</inkml:trace>
  <inkml:trace contextRef="#ctx0" brushRef="#br0" timeOffset="24287.12">5672 10632 2751 0,'0'0'256'0,"0"0"-256"16,0 0 0-16,-9 0 0 0,9 0 1600 0,-7-1 256 16,7 1 64-16,0 0 16 0,0 0-1024 0,0 0-208 15,-8-4-32-15,8 4-16 0,0 0 160 0,0 0 16 16,0 0 16-16,0 0 0 0,0 0-32 0,0 0-16 15,0 0 0-15,0 0 0 0,0 0-80 0,0 0-16 16,0 0 0-16,0 0 0 0,9-1-208 0,-1 0-48 16,3-2-16-16,-1 3 0 0,4 0-112 0,0 1-32 15,1-1 0-15,3 1 0 0,3-2-32 0,1 1 0 16,-1 2 0-16,3-1 0 0,6 0 0 0,-1 3-16 16,1-2 0-16,3 0 0 0,0 0-48 0,1-2-16 15,0 0 0-15,4 2 0 0,-3 2-32 0,3-2 0 0,4-2 0 0,0 0 0 16,1 1 64-16,1 0 16 0,4 0 0 0,-1-1 0 15,0 0 80-15,0-1 16 0,5 0 0 0,-1 0 0 16,1-1 144-16,2-1 48 0,1 1 0 0,0 1 0 16,-2 2-256-16,-2 0-64 0,0-2 0 0,1 1 0 15,-4 1-32-15,3 0-16 0,-2 2 0 0,1-2 0 16,0 1-144-16,-2-1 192 0,-2-2-192 0,-1 1 192 16,0 1-32-16,1 0 0 0,3-1 0 0,-3 1 0 15,0 0 48-15,-1-1 16 0,-1-1 0 0,0 2 0 16,-1 2 32-16,-1-1 0 0,-1-2 0 0,0 0 0 15,1 1-16-15,2 0 0 0,-2 0 0 0,0 0 0 16,-2-1-64-16,1 1-16 0,-2-1 0 0,-3 1 0 16,-2 4-160-16,2-2 192 0,-4-1-192 0,2-1 192 15,0 0-192-15,-2 2 160 0,-3 1-160 0,3 0 160 0,2-1-160 0,1 0 0 16,-3 0 0-16,-1-1 128 0,1 1-128 0,-3-3 0 16,-1 3 0-16,2-1 0 0,-1 0 0 0,2 1 0 15,1-2 128-15,1 2-128 0,1-2 0 0,-1-1 0 16,0 0 144-16,0 2-144 0,-1-2 0 0,0 1 144 15,-1-1-144-15,-2 0 0 0,0 0 192 0,1 0-64 16,-2 0 0-16,3 0-128 0,0 1 0 0,1-1 0 16,0-2 0-16,-3 2 0 0,0 2 0 0,-1 0 0 15,2-4 0-15,2 1 0 0,-1 0 0 0,-1-1 160 16,-2-1-160-16,1 2 128 0,-2 1-128 0,1 0 128 16,-3-3-128-16,3 2 128 0,-2 0-128 0,2 0 0 15,-2-1 144-15,0 1-144 0,3 1 0 0,-3-2 144 0,3 1-144 0,1-1 0 16,-1 2 144-16,1 2-144 0,-1-2 0 15,-1 0 144-15,-1-2-144 0,-1 2 160 0,2 0-160 16,-2 0 160-16,-4 0-160 0,4 2 0 0,4-1 0 0,-3-1 0 16,-3-1 0-16,2 1 0 0,1 0 0 0,-1 0 0 15,0-2 0-15,3 4 0 0,-3-1 0 0,1-1 0 16,-2-4 0-16,-2 3 0 0,1 1 0 0,-2 0 0 16,3-1 0-16,-4 0 0 0,-1-1 0 0,2 2 0 15,0 0 0-15,0 1 0 0,-1 1 0 0,-1-2 128 16,1-1-128-16,-1 2 0 0,2 1 144 0,-1-1-144 15,-3-1 0-15,2 0 0 0,2 0 0 0,-2 2 128 16,-1-1-128-16,-1-1 0 0,2 0 0 0,-2-1 0 16,-1 2 0-16,1 2 0 0,0-3 0 0,-1 0 128 0,0-1-128 15,1-1 0-15,0 2 128 0,0 0-128 0,1 0 0 0,0 0 128 16,1 0-128-16,-2-1 0 0,0-1 128 0,2 2-128 16,2 0 128-16,-1 0-128 0,0-1 0 0,0 1 128 15,0 3-128-15,-3-3 0 0,0-3 128 0,1 2-128 16,-3 1 128-16,1-1-128 0,-2-1 0 0,0 0 128 15,0-2-128-15,-3 3 0 0,1 1 128 0,0 0-128 16,0 0 128-16,1 0-128 0,-1-2 0 0,-2 0 0 16,0 0 0-16,0 2 128 0,1 0-128 0,-2 0 128 15,1 0-128-15,0 0 128 0,2 0-128 0,-3 2 0 16,1 0 0-16,1-2 0 0,-1-1 0 0,0 1 0 16,0 0 0-16,1 1 128 0,-1 1-128 0,1-2 0 15,0-3 0-15,2 2 0 0,-6 1 0 0,2 0 0 16,1-1 0-16,-3 1 0 0,1 0 0 0,0 1 144 0,-1 0-144 0,3-1 0 15,-11 0 128-15,10 0-128 0,1 0 0 0,0 0 0 16,-2 0 128-16,0-1-128 0,0-1 0 0,-1 0 0 16,3 3 144-16,-3-1-144 0,-8 0 0 0,11 0 144 15,-2 0-144-15,0 1 0 0,1 0 0 0,-10-1 0 16,0 0 0-16,8-1 128 0,-8 1-128 0,9 0 0 16,-9 0 128-16,8 0-128 0,-8 0 0 0,0 0 128 15,0 0-128-15,0 0 0 0,9 0 144 0,-9 0-144 16,0 0 0-16,0 0 128 0,0 0-128 0,7 0 0 15,-7 0 0-15,0 0 144 0,0 0-144 0,0 0 0 16,0 0 128-16,0 0-128 0,8-2 0 0,-8 2 0 16,0 0 0-16,0 0 0 0,0 0 0 0,0 0 0 15,0 0 0-15,8 1 0 0,-8-1 0 0,0 0 0 0,0 0 128 16,8 0-128-16,-8 0 0 0,0 0 0 0,0 0 0 0,0 0 0 16,8-3 0-16,-8 3 0 0,0 0 0 0,0 0 0 15,0 0 0-15,0 0 0 16,0 0-768-16,0 0-256 0,0 0-48 0,-6-3-16400 15</inkml:trace>
  <inkml:trace contextRef="#ctx0" brushRef="#br0" timeOffset="25660.17">13350 8719 20271 0,'-6'-10'896'0,"6"10"192"0,0 0-880 0,0 0-208 16,0 0 0-16,0 0 0 0,8 0 0 0,1 1 0 0,3 0 0 0,4 0 0 15,2-1 864-15,4 0 128 16,5-1 32-16,4 0 0 0,4 0-832 0,3 0-192 0,7 0 0 0,4-1 0 16,1 2 0-16,2-1 0 0,1 0 0 0,1-2 0 15,-3 1 0-15,0 2 0 0,0 3 0 0,-7 1-10608 16</inkml:trace>
  <inkml:trace contextRef="#ctx0" brushRef="#br0" timeOffset="25850.67">13478 9027 23951 0,'0'0'512'0,"0"0"128"0,0 0 0 0,1 2 64 0,11 4-576 0,0-1-128 16,6-1 0-16,1 0 0 0,6-3 0 0,4 0 0 15,8 0 0-15,2 1 0 0,3-1 848 0,2-3 144 16,1-2 32-16,4-2 0 0,1 1-832 0,1 0-192 16,-2 3 0-16,-1-1 0 0,-3-3 0 0,-5 3 0 15,-1 0 0-15,-4-1-8144 16,-4 1-1680-16</inkml:trace>
  <inkml:trace contextRef="#ctx0" brushRef="#br0" timeOffset="26182.09">13815 8471 27647 0,'-8'-11'1216'0,"8"11"256"0,-1-4-1168 0,3-3-304 0,-2 7 0 0,9-4 0 16,4 0 0-16,3 3 0 0,4-1 0 0,8 2 0 15,6 0 0-15,7 2 0 0,6-1 0 0,2 3 0 16,5 1 880-16,2 3 112 0,2 1 32 0,-1 2 0 16,0 1-832-16,0 4-192 0,-2 5 0 0,-2 3 0 15,-7 2 0-15,-8 5 0 0,-3 4 0 0,-8 1 0 16,-6 1 0-16,-6 2 0 0,-4-3 0 0,-4-3 0 16,-7-2 0-16,-7 0 0 0,-5 0 0 0,-6-3 0 15,-9-1 0-15,-3-2 0 0,-5-5 0 0,-3 2 0 16,-4 2 0-16,0-2 0 0,1-3 0 0,3-4 0 0,1 3 0 0,2-3 0 15,5 0 0-15,1-5 0 0</inkml:trace>
  <inkml:trace contextRef="#ctx0" brushRef="#br0" timeOffset="28432.92">20047 9738 4607 0,'0'0'400'0,"0"0"-400"16,0 0 0-16,10-3 0 0,-2-1 2224 0,-8 4 352 16,7-4 80-16,-7 4 16 0,0 0-1408 0,0 0-288 15,6-8-48-15,-6 8-16 0,0 0-112 0,-5-10-32 16,0 1 0-16,-2-1 0 0,-2 0-64 0,0-1-32 16,-2 1 0-16,0-2 0 0,-4-2-32 0,0 1 0 15,-3-1 0-15,0-1 0 0,-3-4-32 0,0 0-16 16,2-1 0-16,-4 1 0 0,0 3-272 0,-2-4-48 15,0-2-16-15,0 0 0 0,-6 0-128 0,-2 1-128 16,-6-1 192-16,-3-2-192 0,-3-2 144 0,-4 2-144 16,-1 1 0-16,-1-1 144 0,2-2-144 0,-5-2 128 15,0-4-128-15,-6 2 128 0,-1 4-128 0,-1 2 0 16,1 2 144-16,1 0-144 0,3 0 176 0,-2 3-48 16,-3 4 0-16,-1-1 0 0,1 2-128 0,-1 0 0 0,0-2 0 0,2 2 0 15,0 1 0-15,-2-1 0 0,-5 2 0 0,-1 2 0 16,-3 2 0-16,2-2 0 0,2 1 0 0,-5 1 0 15,-5 2 0-15,1 1 0 0,3 2 0 0,4 3 0 16,2-2 0-16,-1 2 0 0,-4 2 0 0,1 2 0 16,-3 1 0-16,5 0 0 0,5 0 0 0,2 2 0 15,-1 3 0-15,1 0 128 0,-1 2-128 0,0-2 0 16,2-1 0-16,2 2 0 0,1-1 0 0,1 0 0 16,-3-1 0-16,0 2 160 0,-2 2-32 0,2-1-128 15,2 0 176-15,4 0-176 0,4 3 160 0,1 2-160 16,-1 1 272-16,2 1-32 0,2 4-16 0,1 4 0 15,2 1-224-15,2 5 128 0,3-2-128 0,1 0 0 16,4-6 0-16,4 4 0 0,0 1 0 0,3-1 0 0,1 0 0 0,3 0 0 16,1 1 0-16,3 1 0 0,1 1 0 0,5 3 128 15,2-1-128-15,4 2 0 0,1-1 176 0,4 1-176 16,2-2 192-16,3 0-192 0,3 2 160 0,3 0-160 16,2 1 128-16,4 2-128 0,2 1 128 0,1 2-128 15,3 0 0-15,2 0 128 0,1 1-128 0,3-3 0 16,1-1 0-16,4-4 128 0,4 0-128 0,1 2 192 15,1 2-192-15,6-1 192 0,4-2-192 0,2 1 128 16,2 2-128-16,0-2 128 0,1-5 16 0,7-3 0 16,8-4 0-16,7 0 0 0,2 1 48 0,2-1 0 15,4-6 0-15,4 0 0 0,4 1-32 0,0 0 0 16,1 0 0-16,5-3 0 0,5-2-160 0,0 0 128 16,-2 3-128-16,-3-5 128 0,-4-3-128 0,2-4 0 0,0 1 0 15,-4-1 0-15,-8-3 128 0,3-3-128 0,-3-5 192 16,-1 1-64-16,1 2 48 0,-5-3 0 0,-3-1 0 0,-2-5 0 15,3-5 64-15,0-1 16 0,0-3 0 0,-2-3 0 16,-5-2-80-16,0-2-16 0,2 0 0 0,-2 0 0 16,-1 1-32-16,-6-2 0 0,-7-1 0 0,-6-3 0 15,-2-2 128-15,-3 1 0 0,-4 2 16 0,-2-3 0 16,-4-4 80-16,-3-1 16 0,-4 1 0 0,-3 2 0 16,-2 0-96-16,-4-3-16 0,-4-1 0 0,-3 0 0 15,-6 0-128-15,-4 3-128 0,-5 3 192 0,-6 1-192 16,-3 1 0-16,-4 3 0 0,-3 5 0 0,-1 1 0 15,0 1-1600-15,-1 3-240 0,-3 4-32 0,3 3-14496 16</inkml:trace>
  <inkml:trace contextRef="#ctx0" brushRef="#br0" timeOffset="33967.8">1704 14246 15775 0,'-10'-1'704'0,"10"1"128"0,0 0-656 0,0 0-176 0,0 0 0 0,0 0 0 15,0 0 560-15,0 0 80 0,0 0 0 0,0 0 16 16,0 0-80-16,0 0 0 0,14 7-16 0,-2-2 0 16,-2 1 144-16,3 0 48 0,7 0 0 0,-2 0 0 15,5-1-48-15,4 3 0 0,1-3 0 0,3 2 0 16,1-1-224-16,2 0-48 0,3 1-16 0,1 1 0 16,4 0-112-16,-1-2-32 0,1 1 0 0,8 1 0 15,6 2 112-15,1-3 0 0,-4 0 16 0,1 1 0 0,0 0-32 0,2 2-16 16,-2-4 0-16,4 2 0 0,5 0-48 0,-3 1-16 15,-1-2 0-15,-3-3 0 0,0 1-48 0,4-4-16 16,7 0 0-16,-1 0 0 0,2 0 32 0,-5-1 0 16,0-1 0-16,0-2 0 0,-2-3 0 0,5 1 16 15,6-2 0-15,-5 3 0 0,-5 0-16 0,-3 1-16 16,-2-3 0-16,-2 1 0 0,2-1-16 0,3 3 0 16,1 2 0-16,0 0 0 0,-6-2-32 0,0 0 0 15,-3 1 0-15,-1 0 0 0,0-1-192 0,-2 3 176 16,3-1-176-16,1 2 160 0,-4 2-160 0,0-3 128 15,-4-1-128-15,-1-1 128 0,-2 4-128 0,-2-1 0 16,2 0 0-16,-1 0 128 0,1-2-128 0,-1 0 128 16,0-2-128-16,-3 1 128 0,-2-1-128 0,-2 0 128 15,0 0-128-15,-3-2 128 0,-4 5 48 0,4-1 0 0,2-2 0 0,-2 0 0 16,-1-1 32-16,0 0 16 0,2 2 0 0,-1-2 0 16,-1 1-96-16,0 1 0 0,-4-2-128 0,0 2 192 15,-1 0-192-15,-1 0 128 0,0-1-128 0,-1 1 0 16,0 0 144-16,0 1-144 0,4-1 128 0,-3 1-128 15,1 0 0-15,0 0 128 0,0 0-128 0,1 0 0 16,-1 1 144-16,4-1-144 0,-2-1 160 0,0 1-160 16,-5 1 208-16,0 0-48 0,0-1-16 0,-1 1 0 15,-3 1 16-15,2-1 0 0,-1-1 0 0,0 0 0 16,-1 0-160-16,1 1 160 0,-4 1-160 0,3-1 160 16,3-1-160-16,0-2 0 0,0 2 144 0,-4 0-144 15,-2-1 0-15,0 0 128 0,3-1-128 0,-1 0 0 16,1-1 0-16,1 2 0 0,0-1 0 0,-1 1 128 0,-2 1-128 0,1-2 0 15,-2-2 0-15,0 3 0 0,-2-1 0 0,1 2 0 16,-2-1 0-16,0 0 128 0,-1 0-128 0,1 1 0 16,2-4 0-16,-4 3 0 0,2 0 0 0,-1 1 0 15,2-1 0-15,-2 0 0 0,2 1 0 0,1 0 0 16,0 1 0-16,-1 0 128 0,0-3-128 0,-3 2 0 16,0 1 0-16,3 0 0 0,5 0 0 0,-5 0 0 15,-3-1 0-15,0 1 0 0,1 1 0 0,-2-1 0 16,2 0 0-16,2 1 0 0,0 0 0 0,0 1 0 15,-3-1 0-15,0-1 0 0,1-1 0 0,-2 1 0 16,-1-2 0-16,-1 1 0 0,-7 1 0 0,0 0 0 16,8-3 0-16,-8 3 0 0,0 0 128 0,0 0-128 0,0 0 160 15,0 0-160-15,0 0 144 0,0 0-144 0,-12 3 128 16,-1 0-128-16,-1-2 0 0,-2 3 0 0,-5-1 128 0,1 2-128 16,0 0 0-16,-1-2 0 0,-3 2 0 0,-3 0 0 15,-5-1 0-15,-2 0 0 0,-3-3 0 0,-6 1 0 16,-3 1 0-16,-6 1 0 0,-5-1 0 0,-4-1 0 15,-4-3-144-15,0 0 144 0,1 0 0 0,-7 1 0 16,-6 0 0-16,2-1-128 0,1 0 128 0,3 1 0 16,0 2 0-16,0 1 0 0,-6 0 0 0,1 1 0 15,0 0 0-15,1 1 0 0,0 0 0 0,-3 2 0 16,-4-1 0-16,-2 1-128 0,4-2 128 0,2 1 0 16,2-3 0-16,-2 3 0 0,-3-2 0 0,5 2 0 15,5-2 0-15,1-1 0 0,1-3-128 0,-1-1 128 16,-4 1 0-16,5 0-128 0,2 0 128 0,2-1 0 0,1-1 0 0,3-1-128 15,0-1 128-15,1 0 0 0,-3-1 0 0,0 0 0 16,-1-3-128-16,7 1 128 0,5 0 0 0,2 0 0 16,0 2-128-16,0-2 128 0,-3 1-144 0,5 0 144 15,0 1-208-15,3-1 80 0,3 0-96 0,3 1-16 16,2 2 0-16,4 1 0 0,3-3 32 0,-2 2 0 16,0 0 0-16,-1407 0 0 0,2814 2 16 0,-1406 0 16 15,-1-2 0-15,3 1 0 0,1 1 32 0,2 0 0 16,2-2 0-16,-3 2 0 0,3-3 144 0,2 1 0 15,2 0 0-15,-1-1-128 0,1-3 128 0,2 2 0 16,0 0 0-16,2-1 0 0,0 3 0 0,0-1 0 16,0-2 0-16,1 1 0 0,-2 1 0 0,0 2 0 15,-2-4 0-15,2 3 0 0,-1-2 0 0,0 1 0 0,1 0 0 16,0-1 0-16,2 1 0 0,-3-1 0 0,-2 2 0 0,3 1 0 16,1 2 0-16,1-1-128 0,-3-1 128 0,3 1 0 15,1 1 0-15,1 0 0 0,0 0 0 0,1 0 0 16,-3 0 0-16,1 0 0 0,-1-2 0 0,0 0 0 15,1 2 0-15,2 0 0 0,-1-1 0 0,0 0-128 16,-2 1 128-16,3 0 0 0,-1 0 0 0,0-1 0 16,1 1 0-16,0 0 0 0,1 0 0 0,1 0 0 15,0 1 0-15,1-1 0 0,-1 0 0 0,3 0 0 16,-1 1 0-16,8-1 0 0,-6 0 0 0,6 0 0 16,0 0 0-16,0 0 0 0,0 0 0 0,0 0 0 15,0 0 0-15,7 3 0 0,4 0-192 0,3 0 64 16,1 0 128-16,4 1 0 0,4-1-144 0,-1 0 144 0,3 0 0 0,2 1 0 15,1-1-144-15,3 0 144 0,1 2 0 0,5-1 0 16,2 2 0-16,5-1 0 0,3 2-128 0,3-1 128 16,1 1 0-16,-1 0 0 0,-1-1-128 0,4 2 128 15,2-4 0-15,3 3 0 0,3-2 0 0,0 0 0 16,2-3 0-16,-1 1 0 0,-3 2 0 0,3-3 0 16,3 1 0-16,1 2 0 0,7 0 0 0,-2-1 0 15,-2 1 0-15,-1 0 0 0,4 2 0 0,0-2 0 16,1-1 0-16,1 1 0 0,-5-1 0 0,1 0 0 15,1 0 0-15,1 0 0 0,3-2 0 0,0 0 0 16,0 0 0-16,-5 0 0 0,-1 0 0 0,-1 0 0 16,0 1 0-16,1-1 0 0,4-2 0 0,-5 2 0 15,-1 4 128-15,0-2-128 0,-1 0 0 0,2-2 0 16,0 0 128-16,-2 0-128 0,-3 2 0 0,0-3 0 0,-2-5 0 0,3 4 0 16,4-1 128-16,-3 2-128 0,1-1 0 0,-3 0 0 15,-2-2 128-15,0 1-128 0,1 0 0 0,2 2 0 16,4-1 128-16,-4-1-128 0,-4-1 0 0,-3 1 0 15,2 1 0-15,-3 0 128 0,-4-1-128 0,6-1 0 16,2 0 0-16,-4 1 128 0,-3 1-128 0,-2-2 0 16,-2 1 0-16,3 0 128 0,-3 0-128 0,1 1 0 15,-3-1 0-15,-1-4 144 0,-1-3-144 0,-2 2 128 16,-1-2-128-16,-1 3 192 0,-2-5-192 0,-2 2 192 16,0-1-64-16,-2 0 0 0,-3 0 0 0,2-1 0 15,0-1-128-15,1 1 192 0,1 2-192 0,-5-2 192 16,-6-3-192-16,0 3 192 0,1-1-192 0,-7 0 192 15,-1 0-64-15,-3 0-128 0,0 0 192 0,-3 0-64 0,-3 0-128 0,-2 0 192 16,0-1-192-16,-1-1 192 0,-2-2-64 0,-2 2 0 16,-2-2 0-16,0 1 0 0,-1-5 32 0,0 1 0 15,0 1 0-15,-2-1 0 0,-1-2-32 0,2 4-128 16,-1-3 192-16,0 5-64 0,1 2-128 0,-1 0 0 16,1-2 144-16,-2 4-144 0,0 1 0 0,1-1 0 15,-2 0 0-15,2 0 0 0,-1-2 0 0,1 0 0 16,-1 1 0-16,3-4-128 0,-2 1 128 0,0-1 0 15,2-2 0-15,-1 1 0 0,0-2 0 0,-1 3 0 16,1-7 0-16,2 1 0 0,0 1 0 0,0-1 0 16,2-1 0-16,-2-2 0 0,-2-1 0 0,2-1 0 15,0 3 0-15,0-3 0 0,2-3 0 0,-1-1 0 16,2-1 0-16,-2 0 0 0,0 0 0 0,2-2 0 16,-1-2 0-16,0-2 0 0,0 1 0 0,2 1 0 0,-1 1 0 0,0 1 0 15,-1 0 0-15,0 4 0 0,3 3 0 16,-2 1 0-16,1 1 0 0,1 2 0 0,-1 0 0 0,-2 2 0 15,1 0 0-15,0-1 0 0,0-1 0 0,2 0-128 16,-4 0 128-16,-1 2 0 0,1 2 0 0,1-1 0 16,-1-1 0-16,-1 2 0 0,-1 7 0 0,0-2 0 15,0 1 0-15,0 1 0 0,-4 0 0 0,1 3 0 16,-1 3 0-16,1-1 0 0,-3 0 0 0,0 0-128 16,-3 4 128-16,0 2 0 0,-1 2 0 0,-3-2 0 15,-3-3-128-15,-4 2 128 0,1 2-128 0,0-1 128 16,-7-2 0-16,1 1 0 0,-1 1 0 0,-2 1-128 15,-2 0 128-15,-1-1 0 0,-5-4 0 0,-1 2 0 0,1 1 0 16,-4 1 0-16,-3 2 0 0,-3-2 0 0,-6-2 0 16,-2-3 0-16,-1 1 0 0,-4 1 0 0,-1 0 0 0,-6-4 0 15,-6 2 0-15,-1 2 128 0,-4 3-128 0,-1 0 0 16,0-1 0-16,-5 1 0 0,-4 3 0 0,3 0 0 16,-5-1 0-16,4 0 0 0,1-1 0 0,-1 2 0 15,-1 1 0-15,0-2 0 0,4 0 0 0,-3 1 0 16,0-1 0-16,-3 3 0 0,0 2 0 0,-1 2 0 15,-3-1 0-15,0 2 0 0,-4 1 0 0,1 0 0 16,3-1 0-16,-2-1 0 0,-4 2 0 0,6 0 0 16,1 1 0-16,4-2 0 0,0-2 0 0,1-2 0 15,1 1 0-15,1 1 0 0,2 2 0 0,4-3 0 16,0 0 0-16,-1 1 0 0,-1-1 0 0,7 1 0 16,3 0 0-16,3-1 0 0,0-3 0 0,1-1 0 0,-4 0 0 0,5-1-128 15,5 1 128-15,3-3 0 0,6-4 0 0,2 2 0 16,-2 2 0-16,4-2 0 0,0-4 0 0,3 2 0 15,2 2 0-15,3 2 0 0,0 0 0 0,6-1 0 16,2-3 0-16,5 1 0 0,1 2 0 0,2-2-128 16,1-2 128-16,2 0 0 0,1-1 0 0,2 2 0 15,0-2 0-15,2 1-128 0,-1-5 128 0,2 5 0 16,1 1 0-16,3 1-128 0,1-3 128 0,0 0 0 16,0-3 0-16,3 5-160 0,7 4 160 0,0 0 0 15,-6-5-128-15,2 0 128 0,0-2 0 0,4 7 0 16,0 0-144-16,0 0 144 0,0 0 0 0,0 0-144 15,0 0 144-15,-2 10-192 0,0-1 192 0,-1 2-192 16,0 1 192-16,1 7-128 0,-2 5 128 0,-2 3-128 16,-1 2 128-16,-2 5 0 0,-2 5-144 0,1 7 144 0,-2 8 0 0,-3 8-144 15,-3 4 144-15,-1 3 0 0,0 2-128 0,2 3 128 16,-1 1 0-16,-2-2 0 0,-3 1 0 0,2-5 0 16,2-5 0-16,0-3 0 0,0-8 0 0,2 0 0 15,2-2 0-15,0-1 0 0,0 1 0 0,3-3 176 16,2 0-32-16,5-2 0 0,5-3-144 0,4-1 128 15,1-1-128-15,6 0 128 0,4-1-128 0,3-4 0 16,6-2 144-16,4-2-144 0,4-1 0 0,6-4-160 16,-1 0 16-16,6-5 0 15,5-4-2688-15,3-2-544 0</inkml:trace>
  <inkml:trace contextRef="#ctx0" brushRef="#br0" timeOffset="34686.08">11799 12822 23951 0,'-8'-4'2128'0,"3"1"-1696"0,1 1-432 0,4 2 0 16,0 0 512-16,0 0 32 0,-6 5 0 0,-2 5 0 15,-2 4-176-15,2 5-48 0,0 6 0 0,-3 5 0 16,0 6 256-16,-1 9 32 0,0 9 16 0,-3 5 0 16,0 4 16-16,-1 6 0 0,-5 2 0 0,2 8 0 15,-1 7-144-15,1-2-32 0,0-5 0 0,2-3 0 0,2-3-160 0,3-7-48 16,2-5 0-16,1-6 0 0,0-5 352 0,3-7 64 16,-1-7 16-16,3-5 0 0,-3-4-80 0,4-5-16 15,0-4 0-15,2-5 0 0,1-3-288 0,3-3-64 16,-3-7-16-16,0 0 0 0,12 1-384 0,-2-3-80 15,2-3-16-15,1-3 0 16,0-4-2624-16,1-4-544 0</inkml:trace>
  <inkml:trace contextRef="#ctx0" brushRef="#br0" timeOffset="36043.28">11608 12825 21183 0,'-10'-14'1888'0,"10"14"-1504"0,0 0-384 0,-2-11 0 16,2 3 2880-16,0 8 512 0,7-7 112 0,2 4 16 16,3-1-3024-16,5 2-496 0,1 2-320 0,4 0 64 15,0 0 128-15,6-2 128 0,4 1-192 0,4 2 192 16,5-2-176-16,3 0 176 0,1-2-160 0,2-1 160 15,4-3 0-15,4-2 0 0,0-1 0 0,9 0 0 16,6-1 0-16,0 0 0 0,-1 0 176 0,1-2-48 16,3-1-128-16,6 2 192 0,6 2-64 0,-2 0 0 15,1-1-128-15,0 1 176 0,4 0-176 0,-1-1 192 0,2-2-64 16,3 2-128-16,0 3 192 0,2-3-64 0,0-4 0 16,0 3-128-16,-3 2 192 0,3 0-64 0,2-1-128 0,-1-1 0 15,-4 2 0-15,1 2 128 0,-2 2-128 0,2-1 0 16,4 2 0-16,-4-2 0 0,-5-2 0 0,6 5 0 15,-1-1 0-15,0 1 0 0,-5-3 0 0,-1 1 0 16,-1-1 0-16,2 1 0 0,2-1 144 0,-6 1-144 16,-1 0 160-16,-4-2-160 0,-2-1 0 0,0 2 0 15,1-2 0-15,-6 0 0 0,-5-1 144 0,-2 0-144 16,-2 3 128-16,0-3-128 0,3 0 0 0,-2 0 0 16,-2 0 0-16,-2 1 0 0,-4 3 0 0,-1-2 0 15,0-3 0-15,1 4 0 0,-2 4 0 0,2-3 0 0,0 2 128 16,-3 1-128-16,-5-1 0 0,1 0 0 0,-2-1 0 0,1-2 0 15,1-1 0-15,0 2 0 0,-6 0 0 0,2 2 0 16,1-2 128-16,-3 0-128 0,-7-3 0 0,0 1 128 16,-2 3-128-16,0 0 0 0,-4 2 144 0,0 0-144 15,-1-3 160-15,-1 3-32 0,-2 2-128 0,-1-4 192 16,0-1-64-16,-3 1 0 0,0 2-128 0,2 2 192 16,0 0-192-16,-1-1 0 0,-6-1 0 0,1 3 0 15,-1 4 128-15,-2-1-128 0,-1 0 0 0,-2 0 0 16,0 1 0-16,0 3 0 0,-3 0 0 0,-1 0 0 15,-7-7 0-15,6 12 0 0,-1 3 0 0,0 3 0 16,-1 1 0-16,-1 0 0 0,1 2 0 0,0 5 0 16,-1 3 0-16,0 1 128 0,-1 2-128 0,0 2 0 15,1 3 0-15,-1 6 0 0,-2 2 0 0,-1 3 0 0,-5 2 0 0,-2 4 144 16,-1 2-144-16,-4 2 128 0,-2-2-128 0,-3 2 160 16,-1 6-160-16,3-3 160 0,2 1-160 0,1-2 0 15,6-2 0-15,-1-6 128 0,5-1-128 0,2-1 0 16,-2 0 0-16,3-1 0 0,3 0 0 0,-1-1 0 15,-1-2 144-15,1-4-144 0,0 1 0 0,-2-3 128 16,-2-3-128-16,-1 0 0 0,-2-2 128 0,3 2-128 16,-1-3 128-16,-1 0-128 0,-3-4 128 0,0 2-128 15,3 0 128-15,0-1-128 0,-2-4 0 0,1 0 0 16,0-1 0-16,2-2 128 0,2-2-128 0,0 0 0 16,-3-4 0-16,2-1 128 0,0-3-128 0,1-3 144 15,1-1-144-15,-1-2 160 0,1 0 80 0,-2-1 16 16,-4 0 0-16,2-1 0 0,4-6 32 0,-8 4 16 0,-2 0 0 0,0-1 0 15,-2-1-16-15,-3-1 0 0,-5-1 0 0,-1 0 0 16,-2-1 16-16,-1 0 0 0,-4 0 0 0,0 1 0 16,-4 1-32-16,-2 2 0 0,-3-1 0 0,-5 2 0 15,-8-2-128-15,-1 1-16 0,-2 1-128 0,-2-1 192 16,0 0-192-16,-6 2 144 0,-3 1-144 0,-10-1 128 16,-5-2-128-16,-2 0 0 0,-1 0 144 0,-8 1-144 15,-9-2 128-15,-3 1-128 0,0-3 128 0,-6-1-128 16,-7-1 0-16,1 0 144 0,-2-2-144 0,0 2 0 15,-4 1 144-15,3 0-144 0,1 0 0 0,0 2 144 16,-5 2-144-16,4 1 192 0,1-2-192 0,-3 2 192 16,-4 2-192-16,1 0 128 0,-1 0-128 0,-3-1 128 15,-3-1-128-15,2 1 0 0,-1 1 0 0,2-1 0 16,-1 4 0-16,2-2 128 0,0-4-128 0,4 2 0 16,4 4 0-16,2-2 0 0,0-5 128 0,5 2-128 0,7 2 0 0,9-1 0 15,3-1 144-15,4 0-144 0,2 0 192 0,6 3-48 16,2 0 0-16,6 0 0 0,5 2 16 0,0-2 0 15,-1-3 0-15,5-1 0 0,4 4 0 0,5-3 0 16,6 2 0-16,4-2 0 0,4 0 0 0,2-2 0 16,3 2 0-16,3-2 0 0,2 0 16 0,4 0 0 15,-1 0 0-15,6 0 0 0,0-1 0 0,5-1 0 16,1 2 0-16,3 0 0 0,-2-2-48 0,5 1 0 16,8-1 0-16,0 0 0 0,-5-1-128 0,5 1 0 15,0 0 144-15,0 0-144 0,0 0 0 0,0 0 0 16,0 0 0-16,0 0 0 0,0 0 0 0,0 0 128 15,0 0-128-15,0 0 0 0,0 0 0 0,0 0 144 0,0 0-144 0,0 0 0 16,0 0 128-16,0 0-128 0,0 0 0 0,10-5 0 16,-6-1 0-16,-4 6 0 0,0 0 128 0,0 0-128 15,8-5 0-15,-8 5 0 0,8-4 0 0,-8 4 0 16,11-5 0-16,-11 5 0 0,7-3 0 0,-7 3 0 16,11-4 0-16,-11 4 0 0,0 0 0 0,11-4 0 15,-3 1 0-15,-8 3 0 0,0 0 0 0,10-3-192 31,-10 3-1488-31,0 0-304 0,10-1-48 0,0 0-18192 0</inkml:trace>
  <inkml:trace contextRef="#ctx0" brushRef="#br0" timeOffset="38147.33">20237 15642 6447 0,'0'0'576'0,"0"0"-576"0,0 0 0 0,0 0 0 16,-5 8 1952-16,5-8 288 0,-7 4 48 0,7-4 16 16,-5 6-1008-16,5-6-192 0,-7 5-32 0,7-5-16 15,0 0-176-15,0 0-48 0,-5 6 0 0,5-6 0 16,0 0 64-16,0 0 16 0,0 0 0 0,0 0 0 0,0 11-112 0,2-1-32 15,1-2 0-15,4-1 0 0,-2 0-112 0,5-2-16 16,0 1-16-16,2-1 0 0,0 0-112 0,5-1 0 16,1 0-16-16,3 2 0 0,0-1-32 0,2 2 0 15,3-3 0-15,3 3 0 0,5 1 64 0,6 2 16 16,1 1 0-16,2 0 0 0,0 0-96 0,3 0 0 16,3-2-16-16,4 2 0 0,2-1-144 0,3-1-32 15,-2 0 0-15,2 2 0 0,-3-1-112 0,-3-2-16 16,2-3-128-16,4-1 192 0,0 1-64 0,1 0-128 15,2 0 176-15,-3-1-176 0,-3 1 176 0,3-1-176 16,2 3 160-16,-1-3-160 0,5-1 176 0,0 2-176 16,1 0 192-16,-3 0-192 0,-1-2 208 0,0 0-64 0,4 0-16 0,2 2 0 15,3-1-128-15,-3 0 0 16,-6-2 144-16,1-1-144 0,-1-1 128 0,-1 0-128 0,2-1 128 0,1-1-128 16,1-1 0-16,-3 0 144 0,-5-2-144 0,-2-2 0 15,1-1 224-15,0 1-64 0,0-2-16 0,2 0 0 16,-1-1-16-16,0 0 0 0,-4-1 0 0,-3-1 0 15,-1-2-128-15,0-3 0 0,0-1 144 0,1-1-144 16,0-3 128-16,1 0-128 0,-2-1 160 0,-3-1-160 16,-4-2 144-16,1 2-144 0,-4 0 128 0,3 2-128 15,-1-2 128-15,-1-1-128 0,-1 3 0 0,-1-2 128 16,-2 2-128-16,2-2 192 0,-4 2-192 0,-3-1 192 16,-1-3-192-16,-3-1 0 0,0-3 0 0,-5 1 0 15,2-3 0-15,-2 1 0 0,-3-2 0 0,0 2 0 0,-2 0 0 16,-1 1 0-16,-2-1 0 0,-2 0 0 0,-6-2-160 0,-1-1 160 15,-3-3 0-15,-6-1-144 0,-5 1 144 0,-1-1-128 16,-3 2 128-16,-2-1-128 0,-6 1 128 0,0 1 0 16,-1 0 0-16,-2 1 0 0,0 0 0 0,-5 1 192 15,-3-1-64-15,-3-3 0 0,-2 2-128 0,-2 0 192 16,0 1-64-16,-3 1 0 0,-1 0-128 0,-2 2 0 16,0 0 0-16,-3 4 0 0,-3 2 0 0,-5 1 0 15,-5 1 0-15,-1 1 0 0,2 1 0 0,0 3 0 16,4 0 0-16,-7 1 0 0,-7-1 0 0,4 4 0 15,1 3-144-15,1 2 144 0,0 2 0 0,-6 2 0 16,-6 0-144-16,-1 4 144 0,-3 2 0 0,3 2 0 16,2-2-128-16,-4 1 128 0,-6 0 0 0,2 1 0 15,5 3 0-15,4-1 0 0,6-1 0 0,-6 1 0 0,-3 2 0 0,0 0 0 16,0 1 0-16,2 1 0 0,2 1 0 0,1 0 0 16,-2 1 0-16,-1 0 0 0,-3 0 0 0,5 3 0 15,4 3 0-15,1 0 0 0,-3 0 0 0,6-2 0 16,1 0 0-16,7 3 0 0,3 1 0 0,2 1 0 15,2-2 0-15,1 1 0 0,-1 1 0 0,3 3 0 16,2 4 0-16,4 1 0 0,3 3 0 0,1 3 0 16,1 0 0-16,5 0 128 0,2-1-128 0,0 3 0 15,2-1 0-15,3 4 0 0,0 2 0 0,3 2 0 16,4 1 0-16,5 2 0 0,3 2 0 0,3 3 0 16,5-2 0-16,3 1 0 0,2-1 0 0,5 3 0 15,6 1 0-15,3 0 0 0,3 0-128 0,3-2 128 16,2-1 0-16,4-5 0 0,3 1 0 0,2-3 0 15,1-5-128-15,4 1 128 0,2-2 0 0,8 2 0 0,6-1 0 0,1 0 0 16,1-3 0-16,7-3 0 0,3 0 0 0,7-4 0 16,4 0 0-16,0-3 0 0,-1-3 144 0,4 1-144 15,5 0 128-15,3-2-128 0,4-6 128 0,-3 0-128 16,-7-5 128-16,2 0-128 0,3-1 0 0,-3-2 0 16,-7-5 0-16,-4-1 0 15,-2 0-368-15,1 2-96 0,1 0-32 0,-7 0-11840 16,-5-3-2368-16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6242-0ED4-41DF-9FB2-48E7C550806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331393" y="794868"/>
            <a:ext cx="8628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very elementary introduction to proofs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Part 1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Example:  Prove a function is 1:1</a:t>
            </a:r>
          </a:p>
          <a:p>
            <a:pPr algn="ctr"/>
            <a:br>
              <a:rPr lang="en-US" sz="40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770AA9-0E23-41F9-A0E1-03E79877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72"/>
            <a:ext cx="9144000" cy="5608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409F57-B5F8-4F4E-94FB-A2C34BFE5007}"/>
                  </a:ext>
                </a:extLst>
              </p14:cNvPr>
              <p14:cNvContentPartPr/>
              <p14:nvPr/>
            </p14:nvContentPartPr>
            <p14:xfrm>
              <a:off x="2082960" y="180720"/>
              <a:ext cx="6624360" cy="540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409F57-B5F8-4F4E-94FB-A2C34BFE5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3600" y="171360"/>
                <a:ext cx="6643080" cy="54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80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B3179-B588-4DBF-B489-B681A418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977"/>
            <a:ext cx="9144000" cy="51780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56D760-C9C8-4460-9AC0-2DB4C1073FB5}"/>
                  </a:ext>
                </a:extLst>
              </p14:cNvPr>
              <p14:cNvContentPartPr/>
              <p14:nvPr/>
            </p14:nvContentPartPr>
            <p14:xfrm>
              <a:off x="1270080" y="965880"/>
              <a:ext cx="5991840" cy="483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56D760-C9C8-4460-9AC0-2DB4C1073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720" y="956520"/>
                <a:ext cx="6010560" cy="48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03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2D96F-04F7-459F-AD65-D1DBC2AB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619"/>
            <a:ext cx="9144000" cy="5590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411FA0-7222-4B2B-9684-A7AC872832FA}"/>
                  </a:ext>
                </a:extLst>
              </p14:cNvPr>
              <p14:cNvContentPartPr/>
              <p14:nvPr/>
            </p14:nvContentPartPr>
            <p14:xfrm>
              <a:off x="496080" y="130320"/>
              <a:ext cx="8413560" cy="518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411FA0-7222-4B2B-9684-A7AC872832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20" y="120960"/>
                <a:ext cx="8432280" cy="52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45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FF3EB-4189-487F-AC16-36A53B6F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22"/>
            <a:ext cx="9144000" cy="54327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09AD7B-C3D7-4F8E-BDD0-EDC617A1E172}"/>
                  </a:ext>
                </a:extLst>
              </p14:cNvPr>
              <p14:cNvContentPartPr/>
              <p14:nvPr/>
            </p14:nvContentPartPr>
            <p14:xfrm>
              <a:off x="281160" y="1597320"/>
              <a:ext cx="8229960" cy="317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09AD7B-C3D7-4F8E-BDD0-EDC617A1E1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800" y="1587960"/>
                <a:ext cx="8248680" cy="31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6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7C956-AF58-4CD6-A025-BACC7E0D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07"/>
            <a:ext cx="9144000" cy="6592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927CC-92DA-4053-911A-EC3C3841EC9A}"/>
                  </a:ext>
                </a:extLst>
              </p14:cNvPr>
              <p14:cNvContentPartPr/>
              <p14:nvPr/>
            </p14:nvContentPartPr>
            <p14:xfrm>
              <a:off x="214200" y="2507400"/>
              <a:ext cx="8894880" cy="421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927CC-92DA-4053-911A-EC3C3841EC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840" y="2498040"/>
                <a:ext cx="8913600" cy="42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81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4186E-5F8A-44D8-B942-D34D39D6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21"/>
            <a:ext cx="9144000" cy="55596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201C47-9E53-4A4F-8F45-7A9C73D02B94}"/>
                  </a:ext>
                </a:extLst>
              </p14:cNvPr>
              <p14:cNvContentPartPr/>
              <p14:nvPr/>
            </p14:nvContentPartPr>
            <p14:xfrm>
              <a:off x="420840" y="1818720"/>
              <a:ext cx="3392640" cy="266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201C47-9E53-4A4F-8F45-7A9C73D02B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480" y="1809360"/>
                <a:ext cx="3411360" cy="26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94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0D8BF-1979-437A-B7E0-2F13F3E9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783"/>
            <a:ext cx="9144000" cy="5768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61CED0-DE69-43E3-BAE8-03EF10D74880}"/>
                  </a:ext>
                </a:extLst>
              </p14:cNvPr>
              <p14:cNvContentPartPr/>
              <p14:nvPr/>
            </p14:nvContentPartPr>
            <p14:xfrm>
              <a:off x="513360" y="250920"/>
              <a:ext cx="8290800" cy="556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61CED0-DE69-43E3-BAE8-03EF10D748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000" y="241560"/>
                <a:ext cx="8309520" cy="55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96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31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6</cp:revision>
  <dcterms:created xsi:type="dcterms:W3CDTF">2020-08-20T00:15:16Z</dcterms:created>
  <dcterms:modified xsi:type="dcterms:W3CDTF">2020-08-30T19:55:45Z</dcterms:modified>
</cp:coreProperties>
</file>