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52" d="100"/>
          <a:sy n="52" d="100"/>
        </p:scale>
        <p:origin x="22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1:34:21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14279 4271 3679 0,'0'0'320'0,"0"0"-320"16,0 0 0-16,0 0 0 0,0 0 1472 0,0 0 208 0,0 0 48 0,0 0 16 16,0 0-864-16,0 0-176 15,0 0-48-15,0 0 0 0,0 0 48 0,7 0 0 0,-7 0 0 0,10-1 0 16,0 0 80-16,0 1 32 0,1 2 0 0,0-3 0 15,0-3-16-15,2-1 0 0,1 3 0 0,2 0 0 16,-2 0-224-16,3 0-64 0,-1-1 0 0,2 2 0 16,-1 0-160-16,1 1-32 0,2 1-16 0,-2-1 0 15,2-1-80-15,2 1-16 0,-3 2 0 0,1 2 0 16,-2-1-208-16,1 0 128 0,0 2-128 0,-4-1 0 16,2 1 0-16,-1-2 0 0,0-1-208 0,0 0-7008 15,1 3-1392-15</inkml:trace>
  <inkml:trace contextRef="#ctx0" brushRef="#br0" timeOffset="580.51">15976 4245 10079 0,'0'0'448'0,"0"0"80"0,-8 0-528 0,8 0 0 15,-9 4 0-15,9-4 0 0,0 0 464 0,0 0-16 16,0 0 0-16,0 0 0 0,0 0 128 0,0 0 0 16,0 0 16-16,0 0 0 0,0 0 48 0,6 9 16 15,-6-9 0-15,9 6 0 0,2-3-160 0,1 0-48 16,-1-1 0-16,2 1 0 0,0-3 48 0,3 1 0 15,-3-1 0-15,2 0 0 0,2 0-96 0,0-1-16 16,1-4 0-16,1 3 0 0,0 1-192 0,2 1-64 16,0 0 0-16,0 0 0 0,1-2-128 0,1 3 0 15,-2 3 0-15,3-2-6336 16,-2-2-1280-16</inkml:trace>
  <inkml:trace contextRef="#ctx0" brushRef="#br0" timeOffset="1072.58">19323 4337 24879 0,'1'-12'1088'0,"-1"12"256"0,6-5-1088 0,1 0-256 0,1 2 0 0,3 1 0 16,2 2 0-16,4 3 0 0,3 3 0 0,5 0 0 16,2-1 0-16,5 0 0 0,5 1 0 0,0 0 0 15,2 3-384-15,-3-2 32 0,1 1 0 0</inkml:trace>
  <inkml:trace contextRef="#ctx0" brushRef="#br0" timeOffset="2147.29">11177 6485 11967 0,'0'0'1072'0,"0"0"-864"0,0 0-208 0,-6-6 0 15,2-3 320-15,4 9 0 0,0 0 16 0,0 0 0 16,0 0 80-16,0 0 16 0,0 0 0 0,0 0 0 0,0 0-432 0,0 0 128 16,0 0-128-16,0 0 0 0,0 0 176 0,0 0-48 15,0 0-128-15,-7 4 192 0,7-4 224 0,-5 7 32 16,-1 0 16-16,2 3 0 0,-1 1 48 0,1 2 16 15,-2-1 0-15,2 5 0 0,-2 1 48 0,1 1 16 16,-1 0 0-16,1 3 0 0,-2 1-112 0,2 2-32 16,-2-1 0-16,3-1 0 0,1-1-192 0,-2 1-32 15,1-3-16-15,-1 2 0 0,3 0-64 0,-1-1-16 16,1-3 0-16,1-1 0 0,-1 0-128 0,1-2 160 16,0-2-160-16,1 1 160 0,0-1-160 0,0 0 160 15,1 0-160-15,-1-2 160 0,0-11-160 0,0 10 0 0,0-10-192 16,0 9 192-1,0-9-1936-15,0 0-272 0,0 0-48 0,0 0-16 0</inkml:trace>
  <inkml:trace contextRef="#ctx0" brushRef="#br0" timeOffset="2405.23">10816 6842 21471 0,'0'0'960'0,"0"0"192"0,0 0-928 0,0 0-224 16,10-3 0-16,0 2 0 0,1 2 176 0,3 2-16 16,2 0 0-16,3 0 0 0,3-3 16 0,4-3 0 15,3 2 0-15,1 1 0 0,-1 4-48 0,1-2-128 16,1-1 192-16,1 0-64 0,-2-3-128 0,1 2 0 15,0 3 0-15,0-1-10256 16</inkml:trace>
  <inkml:trace contextRef="#ctx0" brushRef="#br0" timeOffset="3093.53">16350 6537 17503 0,'0'0'1552'0,"0"0"-1232"0,0 0-320 0,0 0 0 15,0 0 144-15,0 0-16 0,-2 12-128 0,-1 2 192 16,0 0-192-16,1 2 0 0,0 3 0 0,2 1 0 15,-1 1 0-15,-3 0 144 0,-1-1-144 0,2 4 128 16,0 5 0-16,2 1-128 0,-4-6 192 0,-1 3-64 16,0 0 32-16,0 2 0 0,2-1 0 0,-1-2 0 15,-2-2-32-15,1-3-128 0,2-2 192 0,-1-2-64 16,0 0-368-16,2-2-80 0,-3-2 0 0,2-1-8032 16</inkml:trace>
  <inkml:trace contextRef="#ctx0" brushRef="#br0" timeOffset="3333.89">15958 6892 20271 0,'-11'-20'896'0,"8"9"192"0,1 2-880 0,1 1-208 15,1 8 0-15,0 0 0 0,11 1 2176 0,0 3 400 16,4 1 80-16,5 2 16 0,1 5-2240 0,4 0-432 16,1 3 0-16,3-1-224 0,1-3 224 0,1 0 0 15,-1 0 0-15,1 0 0 16,-1-2-512-16,1 1-48 0,-1 0-16 0,-2-1-7792 0,-4 0-1552 0</inkml:trace>
  <inkml:trace contextRef="#ctx0" brushRef="#br0" timeOffset="4534.42">8635 7169 9727 0,'-6'0'432'0,"6"0"80"0,0 0-512 0,0 0 0 0,-5-5 0 0,2 1 0 15,0-2 496-15,3 6-16 0,0 0 0 0,0 0 0 16,0 0-48-16,0 0-16 0,0 0 0 0,-5-4 0 15,1-1 0-15,4 5 0 0,0 0 0 0,0 0 0 16,-5-4 96-16,5 4 32 0,0 0 0 0,0 0 0 16,0 0-80-16,-3 9-16 0,-3 0 0 0,0 0 0 15,4-1 0-15,-2 5-16 0,-1-1 0 0,1 7 0 16,2 5-176-16,-3 1-16 0,1 1-16 0,-1 1 0 16,3 2-224-16,-3 1 176 0,-1-2-176 0,3-1 160 15,2 1-160-15,0-2 0 0,-3-2 144 0,3-3-144 16,-1-4 0-16,1-2 128 0,0-1-128 0,1-1 0 0,-1 1 160 0,3-1-32 15,2-1-128-15,1-2 192 0,-5-10 144 0,3 6 32 16,3 0 0-16,0 1 0 0,2-4 0 0,-8-3 0 16,11 0 0-16,1-1 0 0,-3-5-80 0,3 1-16 15,1-2 0-15,4 2 0 0,0-2-112 0,1 3-32 16,1-3 0-16,0-1 0 0,1 0-128 0,1-1 192 16,1 1-192-16,0 0 192 0,1 2-192 0,2-1 128 15,3 2-128-15,4-1 128 0,2-3-128 0,3 3 0 16,3-4 0-16,1 5 0 0,0 1 0 0,1 2 0 15,0 1 0-15,-1 1 0 0,-2 0 0 0,1-1 0 16,-2 0 0-16,2 1 0 0,-1 2 0 0,-2 1 0 16,-2 1 0-16,-1 1 0 0,-1-2 0 0,-1 0 0 0,-3 1 0 15,-2 0 0-15,-1 1 0 0,-6-2 0 16,1 0 0-16,-1-3-176 0,-3 1 176 0,-1-1 0 0,-2-1 0 0,1 1 0 16,-4 0 0-16,0 0 128 0,-2 0-128 0,-2-2 0 15,-7 2 0-15,10-4 0 0,-1-1 0 0,-9 5 128 16,7-4-128-16,-7 4 0 0,8-4 128 0,-8 4-128 15,0 0 0-15,7-5-288 0,-7 5 48 0,4-7-7408 16,-4 7-1488-16</inkml:trace>
  <inkml:trace contextRef="#ctx0" brushRef="#br0" timeOffset="5445.58">11629 7154 11055 0,'0'0'480'0,"-5"-5"112"0,5 5-464 0,0 0-128 15,-3-10 0-15,3 10 0 0,0 0 1248 0,0 0 224 16,0 0 64-16,0 0 0 0,0 0-1120 0,0 0-224 16,0 0-32-16,0 11-16 0,0-11 96 0,-1 9 16 15,1-9 0-15,-2 13 0 0,-3 4 128 0,3 0 48 16,0 0 0-16,0 1 0 0,-1 1-144 0,2 2-32 16,-2-1 0-16,2 1 0 0,0 0-128 0,0 1-128 15,0-3 192-15,1-2-192 0,1-2 176 0,1-3-176 16,1-1 160-16,-1 0-160 0,3-2 160 0,-2 0-160 15,0-1 160-15,-3-8-160 0,7 7 384 0,0-2-32 16,0-2 0-16,2 0 0 0,1 1 16 0,2-2 0 16,2-1 0-16,2-2 0 0,1-1-144 0,4-2-32 15,2 0 0-15,1 1 0 0,2 0-64 0,3 2 0 16,1-1-128-16,0 0 192 0,0 0-192 0,-2 0 0 0,2-2 0 0,1 2 0 16,1 1 0-16,4 0 0 0,0 0 0 15,5 1 0-15,1-2 0 0,2 0 0 0,2 2 0 0,0 0 0 16,-1 2 160-16,0-2-160 0,1-2 160 0,1 1-160 15,2 1 128-15,1 0-128 0,0 1 0 0,0 1 0 16,-4 0 0-16,-2-1 128 0,-2 1-128 0,-2 1 0 16,-1 1 0-16,-3-1 0 0,2-1 128 0,-1-2-128 15,-3 1 0-15,0-1 0 0,-1-1 0 0,-1 2 0 16,0 1 0-16,-2 1 0 0,-1-1 0 0,-3-2 0 16,-2-2 0-16,-2-1 0 0,-1 0 0 0,-2 1 0 15,-1 1 240-15,-2-1-48 0,-5-2-16 0,-1 1 0 16,-3 0 192-16,0-2 32 0,-3 0 16 0,-4 5 0 15,0 0 0-15,0 0 0 0,-2-8 0 0,-2 0 0 0,-2-1-176 16,-1 0-48-16,-2 1 0 0,-1 1 0 16,-2 2-800-16,-2-1-160 15,-1 2-48-15,2 1-11760 0</inkml:trace>
  <inkml:trace contextRef="#ctx0" brushRef="#br0" timeOffset="6522.33">16824 7119 17503 0,'0'0'1552'0,"0"0"-1232"0,0 0-320 0,-7-1 0 16,-1-1 336-16,8 2 16 0,-7 0 0 0,7 0 0 15,0 0-352-15,-7 7 0 0,2-1 0 0,2 3 0 16,3 1 128-16,0 1 16 0,0 0 0 0,0 3 0 16,0-1-16-16,1 3 0 0,1-2 0 0,0 3 0 15,-1 1 0-15,1 2-128 0,2 1 192 0,0-1-64 16,2-3-128-16,-1 3 160 0,1-1-160 0,-1-3 160 16,-2 0-160-16,2-3 160 0,1-4-160 0,2 2 160 15,-4 0 96-15,2-2 0 0,1-3 16 0,-2-1 0 16,4-2 256-16,-1 0 48 0,1-3 16 0,0 0 0 15,0 0 32-15,3-2 0 0,0 0 0 0,6-2 0 16,-2 0-272-16,2-3-48 0,3 0-16 0,3 0 0 16,-1 1-288-16,4-1 128 0,1-1-128 0,3 1 0 0,5-2 0 0,1 0 0 15,-2 3 0-15,2 1 0 0,4-2 0 0,1 3 0 16,-1 1 0-16,1-3 0 0,2 0 0 0,2-3 0 16,2-2 0-16,2 4 0 0,2 6 128 0,0 1-128 15,1 1 0-15,-2-1 0 0,0-2 128 0,-3 1-128 16,1 1 0-16,-1-1 0 0,0 0 0 0,1 3 0 15,-2 2 128-15,-3 1-128 0,-3-2 0 0,-5-1 0 16,-3 0 0-16,-2 2 0 0,-2 0 0 0,-1-1 0 16,-3-2 0-16,-1-1 0 0,-1-1 128 0,-5 1-128 15,0 0 0-15,-2 1 0 0,0 2 128 0,-4-1-128 16,-3-1 0-16,-9-1 0 0,0 0 128 0,0 0-128 16,9-1 144-16,-9 1-144 0,8 3 176 0,-8-3-176 0,0 0 192 15,0 0-192-15,0 0 224 0,0 0-64 0,0 0-16 16,0 0 0-16,0 0 80 0,0 0 16 0,0 0 0 0,0 0 0 15,0 0-112-15,4-6 0 0,0-1-128 0,-4 7 192 16,0 0-192-16,4-7 144 0,2 0-144 0,-2-1 128 16,3-1 16-16,0 1 0 0,-1 1 0 0,1-3 0 15,2-2 16-15,0 0 0 0,2 1 0 0,-1-4 0 16,5-3-160-16,-2-2 128 0,-1 1-128 0,1 3 128 16,-2 2 0-16,0 3 0 0,-1-1 0 0,-2 2 0 15,-2 1 64-15,-1 1 0 0,-5 8 0 0,7-5 0 16,-7 5-192-16,0 0 0 0,0 0 0 0,0 0 0 15,0 0-2176-15,0 0-448 0</inkml:trace>
  <inkml:trace contextRef="#ctx0" brushRef="#br0" timeOffset="8761.78">20688 5522 10127 0,'0'0'896'0,"0"0"-704"15,0 0-192-15,0 0 0 16,0 0-320-16,0 0-112 0,0 0-16 0,8-3 0 0,-8 3 1024 0,7-8 192 15,-2 0 32-15,-5 8 16 0,0 0 352 0,0 0 80 16,7-5 16-16,-7 5 0 0,0 0-32 0,0 0 0 16,0 0 0-16,0 0 0 0,-4-8-208 0,4 8-64 15,0 0 0-15,-8-4 0 0,-2 2-192 0,2-1-32 16,-3-1-16-16,0 3 0 0,-1 4-304 0,0 2-64 16,-4-2-16-16,1 0 0 0,-3 0 0 0,-2 3 0 15,-2 1 0-15,1 1 0 0,-1 4-16 0,1 1-16 16,-2 0 0-16,2 2 0 0,-1 4-48 0,2 0 0 15,3-2 0-15,1 1 0 0,1-1-80 0,1 0-32 0,2-2 0 16,3 2 0-16,4-1-144 0,1 0 0 16,0-1 0-16,6-1 0 0,3 0 0 0,1-2 0 0,3-1 0 0,3-1 0 15,2-2 0-15,2 0 0 0,3-2 0 0,4-1 0 16,2-2-144-16,3 2 144 0,1-1 0 0,0-1 0 16,0-5-128-16,0 1 128 0,0-1 0 0,-3-2 0 31,1-2-624-31,-1-1-16 0,-3 4 0 0,1 0 0 15,-2-2-1488-15,1 0-304 0,-3-2-64 0</inkml:trace>
  <inkml:trace contextRef="#ctx0" brushRef="#br0" timeOffset="9061.09">20935 5854 14735 0,'0'0'1312'0,"0"0"-1056"15,-6 9-256-15,6-9 0 0,-5 6 2576 0,5-6 464 16,-4 9 96-16,2 4 0 0,0 1-2400 0,-3 0-480 16,-1-1-112-16,3 2-16 0,-1 0 256 0,1 2 32 15,0 1 16-15,1 1 0 0,1-1-48 0,-1-1 0 16,1-1 0-16,0-1 0 0,1 0-192 0,1-1-64 15,-1-3 0-15,1 0 0 0,3-2-128 0,-4-9 0 16,0 0 0-16,5 9 0 0,1-2-224 0,-6-7-128 16,7 4-32-16,2-2 0 15,0-5-2432-15,1-1-480 0</inkml:trace>
  <inkml:trace contextRef="#ctx0" brushRef="#br0" timeOffset="9266.29">20890 5580 35007 0,'-17'-15'1552'0,"8"7"320"0,2 4-1488 0,7 4-384 0,0 0 0 0,0 0 0 16,-7-2-320-1,7 2-128-15,0 0-16 0,0 0-16 0,0 0 480 0,0 0 0 0,0 0-128 0,0 0 128 0,12-9-256 0,-4 2-16 16,-8 7 0-16,0 0-9408 15,8-1-1888-15</inkml:trace>
  <inkml:trace contextRef="#ctx0" brushRef="#br0" timeOffset="11118.78">21861 5284 15487 0,'0'0'688'0,"0"0"144"0,0 0-672 0,0 0-160 15,0 0 0-15,0 0 0 0,0 0 0 0,-3-6 0 16,-3 0 0-16,6 6-176 0,-6-2 688 0,6 2 144 16,0 0 32-16,-11 1 0 0,1-1 144 0,0 1 16 15,-1 2 16-15,0 0 0 0,-4-1 64 0,1 2 16 16,1 3 0-16,-6 2 0 0,-2-4-272 0,2 5-48 16,-2-1-16-16,0 3 0 0,0 0 32 0,0 4 0 15,2-1 0-15,1 2 0 0,0-1-240 0,3 2-32 0,0 1-16 0,4 0 0 16,4-3-160-16,-1-1-16 0,3 3-16 0,4-2 0 15,4 1-160-15,1-3 192 0,4 0-192 0,0-2 192 16,6 4 0-16,1-2 16 0,3 0 0 0,1-3 0 16,-1-2-80-16,4-5-128 0,3 0 176 0,0-2-176 15,-1 1 0-15,2-1 0 0,-1 1 0 0,1-3 0 32,0 0-352-32,-4 0-80 0,-1 1-16 0,-3-1 0 0,-3-4-1648 0,-2 3-336 0,-1-2-64 0,-2 1-8448 15</inkml:trace>
  <inkml:trace contextRef="#ctx0" brushRef="#br0" timeOffset="11336.69">21535 5489 30399 0,'-3'-11'1344'0,"3"11"288"0,0 0-1312 0,0 0-320 16,0 0 0-16,0 0 0 0,0 0 0 0,10 1 0 15,0-3 0-15,3 0-192 0,0 0 192 0,6-1 0 16,0 0 0-16,2 1-128 0,1-1 128 0,0 1 0 16,3 5 0-16,-3-6 128 0,-2-4-128 0,1 2-160 15,-2 2 160-15,1 2-208 16,-1 1-1584-16,-2 0-304 0,-3 1-64 0,4-3-8896 0</inkml:trace>
  <inkml:trace contextRef="#ctx0" brushRef="#br0" timeOffset="11669.06">22624 4847 25791 0,'0'0'1152'0,"0"0"224"0,0 0-1104 0,0 0-272 0,0 0 0 0,0 0 0 0,-6 1 0 0,6-1 0 16,-7 5 0-16,-1 4 0 16,-3 2 368-16,2 3 160 0,1 6 48 0,0 3 0 15,-1 4 0-15,1 3 16 0,0 7 0 0,-2 1 0 0,2 4 32 0,-3 0 0 16,0-1 0-16,2 0 0 0,-2 0-176 0,3-1-48 16,-1-2 0-16,1 0 0 0,0-3-224 0,1-2-48 15,-1-4-128-15,1-1 192 0,1-3-192 0,3 1 144 16,-3-1-144-16,3-2 128 0,-1-5-128 0,2-2 0 15,2-1-160-15,0-4 160 16,2-2-928-16,-2-9-96 0,0 0 0 0,7 6-8384 16,-7-6-1680-16</inkml:trace>
  <inkml:trace contextRef="#ctx0" brushRef="#br0" timeOffset="11969.39">22915 4848 31327 0,'0'0'2784'0,"0"0"-2224"0,0 0-560 0,0 0 0 32,-8 5-256-32,-1 4-176 0,-2 4-16 0,1 4-16 0,-1 0 464 0,-2 6 192 0,1 3-16 0,1 5 0 15,1 5 16-15,-2 2 16 0,-2 4 0 0,1 1 0 16,2-1-16-16,0 2 0 0,-6-1 0 0,2 0 0 15,0 1-192-15,2-1 176 0,1-1-176 0,0-5 160 16,2-6-160-16,-1-3 128 0,2 0-128 0,2-3 128 0,-1-2-128 16,1-3-192-16,3-4 32 0,-3-1 16 15,3-2-624-15,2-3-112 0,2-10-16 0,1 9-16 16,-1-9-2096-16,0 0-400 0</inkml:trace>
  <inkml:trace contextRef="#ctx0" brushRef="#br0" timeOffset="12520.49">22532 4995 28559 0,'-4'-13'1264'0,"2"4"272"0,2-1-1232 0,0 0-304 0,2-1 0 0,1 1 0 31,1 2-512-31,4-3-144 0,0-1-48 0,3-3 0 0,3 0 704 0,4-1 0 0,4-1 0 0,2-1 0 16,2 3 0-16,4-3 224 0,3 2-32 0,2-1 0 16,0 3 32-16,0 0 0 0,-3 3 0 0,0-1 0 15,-1-1 160-15,0 4 16 0,-1-1 16 0,-3 2 0 16,1 2 32-16,-2 4 16 0,-2 2 0 0,0 5 0 16,-4 1-144-16,-3 4-48 0,-4 3 0 0,1 5 0 15,0 3-64-15,-1 2-16 0,-5 4 0 0,0 1 0 16,-2 2-32-16,-4 3-16 0,-3 1 0 0,-3 0 0 15,0 0-16-15,1-2-128 0,-3-2 192 0,0-1-64 16,-2 0-128-16,0 1 192 0,0-2-192 0,-1-3 192 16,-4-3-192-16,-1-2 160 0,-5-1-160 0,1-3 160 15,-4 4 48-15,1-2 16 0,-2-3 0 0,2 0 0 0,0-3-16 0,-2-2 0 16,1-3 0-16,1 2 0 0,-1 0-64 0,1 2-16 16,-1 1 0-16,2-2 0 0,2-5-128 0,-2 1 0 15,-2-2 144-15,4 2-144 0,4 1 0 0,2 3 0 16,3 1 0-16,-1-1 128 0,2-3-128 0,5 1 0 15,3-8-128-15,6 14 128 0,-3 2-176 0,9 4 176 16,4 4-208-16,6-2 80 0,7 3 128 0,4-1 0 16,3 0 0-16,5 0 0 0,1 1 0 0,4-3 128 15,4-1-128-15,-1-2 0 0,-1-5 176 0,-1-2-48 16,-3-1 0-16,-3-1 0 0,-2 0 128 0,-3-1 32 16,-4 1 0-16,0-2 0 0,0-4-96 0,1-1-32 15,-1 1 0-15,0-1 0 16,-3-1-1472-16,-1 1-288 0,-4-1-64 0,-2-6-16 0</inkml:trace>
  <inkml:trace contextRef="#ctx0" brushRef="#br0" timeOffset="16992.87">2073 13139 11967 0,'0'0'1072'0,"0"0"-864"0,-7-2-208 0,7 2 0 16,0 0 832-16,0 0 112 0,-5-3 16 0,5 3 16 15,0 0-16-15,0 0-16 0,0 0 0 0,0 0 0 16,0 0-304-16,0 0-48 0,0 0-16 0,0 0 0 16,0 0-64-16,13 0-32 0,-3 0 0 0,1 1 0 15,1 1 16-15,1-2 0 0,3-2 0 0,-1 2 0 16,3 4 16-16,-1-1 16 0,0-1 0 0,2 1 0 16,6 2-80-16,3 0 0 0,-1 0-16 0,1 0 0 15,1 0 16-15,1-2 16 0,-2-1 0 0,2 2 0 16,1 0-80-16,3-2 0 0,-1-2-16 0,1 1 0 15,0 5-128-15,1-3-32 0,4-2 0 0,0 1 0 0,0 1-32 16,-1 1-16-16,-1 0 0 0,-2-3 0 0,-1-2 96 16,1-1 32-16,1-1 0 0,2-1 0 0,-1 2 0 0,3 0 0 15,-2-4 0-15,3 5 0 0,0 5-32 0,-2-2-16 16,-1-2 0-16,-2 0 0 0,-1-1-80 0,0 1-16 16,2-2 0-16,-3-2 0 0,2 1-144 0,-2 0 192 15,-1 0-192-15,0 1 192 0,-1 1 32 0,1-1 16 16,-3-1 0-16,-1 0 0 0,2 2 64 0,-1-1 16 15,-3-2 0-15,0-2 0 0,-3 3-112 0,-1 1-16 16,4 0 0-16,0-1 0 0,-3-2-48 0,0 3-16 16,1-2 0-16,-1 2 0 0,3 0-128 0,-1 0 192 15,-1-2-192-15,0 4 192 0,-2 3-64 0,2-2-128 16,-6-2 192-16,2-2-64 0,1 3-128 0,-2 0 128 16,0 0-128-16,2-2 128 0,-5-1-128 0,1 1 128 0,0 1-128 0,1 0 128 15,2-3 0-15,-2 1 0 0,-2-3 0 0,-1 3 0 16,-1 1 64-16,3-1 16 0,1-1 0 0,1 1 0 15,-4 2-16-15,2 1 0 0,0 0 0 0,-1-1 0 16,-2-1-64-16,1-1-128 0,-1 2 176 0,0 1-176 16,0 1 144-16,-1-1-144 0,-1-1 0 0,2-1 144 15,-1 4-144-15,-3-2 0 0,0-3 144 0,1 1-144 16,1 2 160-16,1 1-32 0,-3 3-128 0,0-4 192 16,-1-2-48-16,1 1-16 0,1 0 0 0,-2 1 0 15,-1-2 16-15,0 0 0 0,-9 2 0 0,10 1 0 16,-10-1 0-16,9-1 0 0,-1-3 0 0,-8 4 0 15,0 0-16-15,0 0-128 0,8 2 192 0,-8-2-64 16,0 0 0-16,8 0-128 0,-8 0 192 0,0 0-64 16,0 0 0-16,0 0 0 0,0 0 0 0,0 0 0 0,5 5-128 0,-5-5 0 15,0 0 0-15,0 0 0 0,0 0 128 0,0 0-128 16,0 0 0-16,0 0 128 0,0 0-384 0,0 0-64 16,-11 5-32-16,-1-1 0 15,-2 1-2704-15,-1 1-528 0</inkml:trace>
  <inkml:trace contextRef="#ctx0" brushRef="#br0" timeOffset="19679.78">7893 15374 6447 0,'0'0'272'0,"0"0"80"0,0 0-352 0,0 0 0 0,0 0 0 0,0 0 0 16,4 9 1376-16,-4-9 208 0,0 0 32 0,11 6 16 15,1 0-576-15,-1-2-112 0,2-1-32 0,2-3 0 16,4 0-208-16,3-2-64 0,-3 0 0 0,8 0 0 16,1 0-80-16,4-1-32 0,1 1 0 0,7 1 0 15,4 0-64-15,2 1-16 0,1-4 0 0,3 0 0 16,1 1 160-16,1-1 32 0,3-2 0 0,3 3 0 0,2 1-112 0,-2-1-16 16,0-1 0-16,-1 0 0 0,2-3-80 0,3 0-32 15,0 0 0-15,1 0 0 0,0 4-48 0,-3 1-16 16,-2-1 0-16,-1 0 0 0,-4 0-144 0,0 1-16 15,-4-1-16-15,-3 2 0 0,-4-2-160 0,-1 2 0 16,-5 3 0-16,-2-1 128 16,-5 0-1840-16,-2-1-368 0</inkml:trace>
  <inkml:trace contextRef="#ctx0" brushRef="#br0" timeOffset="20213.18">11725 15277 18431 0,'8'-2'1632'0,"3"1"-1312"16,2 0-320-16,4-1 0 0,2 1 864 0,7-1 96 15,3-2 32-15,5 2 0 0,-1 2 0 0,4 0 0 16,2 0 0-16,2-2 0 0,2 1-464 0,3 0-80 15,2 1-32-15,5-1 0 0,3-1 0 0,0 0 0 16,-3 0 0-16,-1-2 0 0,-2 2-160 0,2 0-48 0,0 0 0 16,0 1 0-16,3-1-208 0,-5 2 176 0,-4 0-176 0,-6 3 160 31,-2-1-1456-31,-4 0-304 0,-4 1-48 0,-6-3-16 0</inkml:trace>
  <inkml:trace contextRef="#ctx0" brushRef="#br0" timeOffset="20802.18">15324 15182 20495 0,'0'0'896'0,"11"1"208"0,2-1-880 0,2-1-224 0,7 1 0 0,5 0 0 16,2 1 592-16,3-1 80 0,6 0 16 0,3 3 0 16,4-3 176-16,6 1 32 0,5-2 16 0,5 1 0 15,2 0 16-15,6 1 0 0,1-1 0 0,-1 2 0 16,1 0-288-16,2 0-48 0,3 1-16 0,1-1 0 0,1-1-256 15,-4 1-48-15,-4-2-16 0,-2 3 0 0,-4 2-256 0,-2 0 160 16,-1 1-160-16,-4 1 128 16,-9 2-1488-16,-4 2-304 0,-5-2-64 0</inkml:trace>
  <inkml:trace contextRef="#ctx0" brushRef="#br0" timeOffset="23897.28">22605 15883 19231 0,'13'-3'848'0,"-6"2"176"0,3 0-816 0,-2 1-208 0,-8 0 0 0,10 0 0 16,-10 0 400-16,9-2 48 0,-9 2 0 0,0 0 0 15,0 0 272-15,0 0 64 0,0 0 16 0,0 0 0 16,0 0-224-16,0 0-64 0,0 0 0 0,0 0 0 16,-9-3-176-16,-2 2-32 0,-2 2-16 0,-4 0 0 0,-4 0-16 0,-1 2 0 15,-1 1 0-15,-2-2 0 0,0 0-272 0,-6 1 0 16,-7-3 128-16,0 0-128 0,-4 2 0 0,-2 0 160 16,-1-1-160-16,-1 2 128 0,-3 0 16 0,2-1 0 15,0-1 0-15,-4 0 0 0,-4-1 80 0,-4 2 16 16,-5 0 0-16,0 1 0 0,-1-3-64 0,0 0-16 15,2 2 0-15,-10-2 0 0,-4-2-160 0,0 0 0 16,2 1 0-16,0 0 128 0,3 0-128 0,-7 0 0 16,-7 0 144-16,-1 0-144 0,0 0 128 0,-2 0-128 15,-3 0 128-15,-2 2-128 0,-2-1 128 0,0-1-128 16,-6-2 160-16,-1 3-160 0,-4 0 0 0,3 0 128 0,2-3-128 0,-3 1 0 16,-7 0 0-16,2-1 128 0,2-1-128 0,-4 3 0 15,-9-2 144-15,3-1-144 0,4 0 128 0,-4 1-128 16,-1-2 320-16,-1 1-32 0,2-2 0 0,0 4 0 15,-7 0-80-15,2-1-16 0,0-3 0 0,0 2 0 16,0 5-192-16,-2-2 144 0,0-1-144 0,-2-1 128 16,2 2-128-16,0-1 0 0,-3-1 0 0,3-1 128 15,-1 1-128-15,-3 1 0 0,-4-1 0 0,2-1 128 16,3 1-128-16,-1 0 160 0,-4 2-160 0,-1-3 160 16,0 0 32-16,2 2 16 0,0 2 0 0,-3 0 0 15,-3-1 32-15,7 0 0 0,4-2 0 0,-1 3 0 16,-4 3 0-16,0-1 0 0,3-3 0 0,5 2 0 15,-1 1-240-15,2-2 128 0,-2-2-128 0,3 2 0 16,5 2 128-16,2-2-128 0,-1-1 0 0,-1 2 144 0,-2 2-144 16,-2-3 0-16,-3-2 0 0,6 1 0 0,4 1 0 0,-2-1 0 15,-6-2 0-15,4 3 0 0,3 3 0 0,-3 0 0 16,-2-1 128-16,4 1-128 0,6-1 0 0,-3 1 128 16,0-3-128-16,0 2 128 0,3 2-128 0,-5-1 0 15,-2-2 144-15,0 1-144 0,2 6 0 0,1-4 0 16,-4-3 0-16,4 2 128 0,0 0-128 0,0-1 0 15,-7-1 0-15,4 1 0 0,5 1 0 0,-2-1 0 16,-6-2 0-16,3 0 0 0,3-1 0 0,-3 0 0 16,-3-1 0-16,4 1 0 0,6-1 160 0,-2 1-32 15,-5 0-128-15,3 1 192 0,4-1-64 0,-6 1 0 16,1-1-128-16,1 1 192 0,6-2-64 0,1 2 0 16,-6 0-128-16,6 0 192 0,0 0-192 0,0 0 0 0,-2-2 0 0,4 2 0 15,-2 2 0-15,1-2 0 0,1-2 0 0,5 1 0 16,0 1 0-16,5-1 0 0,3-2 0 0,0 0 0 15,2-3-128-15,4 4 128 0,4-1 0 0,0-4 0 16,1-1-192-16,1 2 64 0,-2-1 128 0,8 2-208 16,2-3 208-16,2 1-176 0,-2-5 176 0,2 2-160 15,-1 3 160-15,4 1-128 0,1 1 128 0,5-2-128 16,0-2 128-16,0 4 0 0,-3 3 0 0,2-1 0 16,2 0 0-16,4-1 0 0,-2 0 0 0,9 2-128 15,0 0 128-15,3 3 0 0,-2 2 0 0,5 0 0 16,0-2 0-16,5 0 0 0,0 0 0 0,5 1 0 15,5-1 0-15,1 1 0 0,3 1 0 0,3-1 0 16,3 0 0-16,3 0 0 0,1 1 0 0,3 1 0 16,0-1 0-16,2-1 0 0,1-1 0 0,2 3 0 0,1 1 0 0,5-5 0 15,-3 6 0-15,1 1 0 0,1 2 0 0,-4 3-128 16,3 1 128-16,1 4-128 0,1-2 128 0,0 3 0 16,-1 1-144-16,1 3 144 0,-1 1 0 0,1 1 0 15,-1 2-144-15,0 3 144 0,1 2 0 0,-2 2-128 16,1 3 128-16,-1 4 0 0,-1 3 0 0,0 3-128 15,-2 0 128-15,2 0 0 0,-4-1 0 0,3 3 0 16,-1 1 0-16,1 2 0 0,-1 4 0 0,-2 1 0 16,-2 1 0-16,4 0 0 0,-2-2 0 0,0-2 0 15,-1-1 0-15,0 0 0 0,2 2 0 0,1-2 0 16,3-1 0-16,0-2 0 0,-1-2 0 0,-1 0 0 16,2-3 0-16,2-3 0 0,2-2 0 0,2-2 0 15,2 0 0-15,4-3 0 0,0-2 0 0,2-2 0 0,0-1 0 16,2-1 0-16,2-5 0 0,1-2 0 0,2-3 0 15,3 0 0-15,-1-2 0 0,2-1 0 0,1-3 0 0,4-1 0 16,2 1 0-16,3-1 0 0,3-1 0 0,2 0 0 16,-2 0-128-16,6-3 128 0,-1 1 0 0,4 0 0 15,1-2 0-15,5 1 0 0,5-2 0 0,2 0 0 16,2-2 0-16,1-1 0 0,1-1 0 0,0-1 0 16,2 0 0-16,8 1 0 0,4-2 0 0,4 0 0 15,-2-2 0-15,1 0 0 0,0 0 0 0,6 0 0 16,3 0 0-16,-2-2 0 0,-5 1 0 0,4 0 0 15,2-1 0-15,2 0 0 0,0-2 0 0,-1 2 0 16,-3 1 0-16,4 0 0 0,3 1 0 0,1-2 0 16,-5 1 0-16,3-1 0 0,4 1 0 0,-1 0 0 0,2-2 0 15,-3 2 0-15,2-3 0 0,2 3 0 0,3-1 0 0,-3 1 0 16,-3-3 0-16,4 4 0 0,8-1 0 0,-4-1 0 16,-3 1 0-16,0-1 0 0,3 0 0 0,1-1 0 15,-1 2 0-15,1 0 0 0,-1-1 0 0,2 0 0 16,3 4 0-16,0-4 0 0,-2 1 0 0,2-1 0 15,4 3 0-15,-3 0 0 0,-4-2 0 0,4 1 0 16,4 0 0-16,-2 1 0 0,-1-1 0 0,1-1 0 16,5 2 0-16,-1-1 0 0,-3-2 0 0,6 3 0 15,2 1 0-15,-1 0 0 0,-3-2 0 0,2 2 0 16,1-2 0-16,-1 2 0 0,-4 0 0 0,4 1 0 16,1 1 0-16,-1 0 0 0,-4 2 0 0,3-1 0 0,2 1 0 15,-2-1 0-15,-1-1 0 0,1 2 0 0,6 1 0 16,-4-1 0-16,0-3 0 0,3 1 0 0,0 2 0 0,-1-2 0 15,-1 0 0-15,1 1 0 0,1 0 0 0,-1 0 0 16,1-2 128-16,-1 3-128 0,-2 0 0 0,1 0 0 16,4-3 0-16,-3 1 0 0,-3 2 0 0,0-2 0 15,5 1 0-15,-2-2 128 0,-7 0-128 0,6 1 0 16,4-1 0-16,-3 1 144 0,-4-1-144 0,3 0 128 16,2 0 16-16,-3-1 0 0,-1 0 0 0,1 1 0 15,4 2-144-15,-3-1 192 0,-7-1-192 0,5 2 192 16,1 1-64-16,-1-1-128 0,-4-1 192 0,4 1-64 15,5 1-128-15,-8 0 0 0,-4-1 0 0,7 1 128 16,-1 0-128-16,1 0 0 0,-8 1 0 0,3-1 128 16,6 2-128-16,-6-2 0 0,-3 0 144 0,1 1-144 0,0-1 0 0,-3 0 0 15,-3-1 0-15,-1 1 128 0,4 1-128 0,-7-2 0 16,-6-1 0-16,0 1 0 0,5 1 0 0,-4-2 0 16,-3 1 0-16,-3 0 128 0,-2 0-128 0,2 2 0 15,1-1 128-15,-2-1-128 0,-5 3 0 0,1-1 0 16,-2 0 0-16,0-1 0 0,-1 2 0 0,-2-1 0 15,-4 1 0-15,-2-1 128 0,2 1-128 0,-3 0 0 16,-3 1 0-16,0 0 0 0,-4-1 0 0,-5 1 0 16,-2 1 0-16,1-1 0 0,1 1 0 0,0-1 0 15,-2-2 0-15,-3 3 0 0,-5-1 0 0,-2 2 0 16,-3 0 0-16,-2-1 0 0,-1 2 0 0,2 0-160 16,1 0 160-16,-2-1 0 0,-6-1 0 0,-2-1 0 15,-3-2 0-15,-2 0 0 0,-4 0 0 0,-1 1 0 0,-5-2 0 16,0 5 0-16,-2 0 0 0,-1 1 0 0,-1-5 0 15,-1 0 0-15,-1 0 0 0,1 0 0 0,-2 2 0 0,0-2 144 16,-2-2-144-16,1-2 128 0,-1-2-128 0,0-2 128 16,-1 0-128-16,-1 1 192 0,1 1-192 0,1-1 192 15,-5-1-32-15,4 4 0 0,0-3 0 0,-1-1 0 16,-2-4-16-16,1 2 0 0,1-1 0 0,1-1 0 16,0-2-16-16,0 1-128 0,1-1 192 0,0-1-64 15,2-3-128-15,-2 0 160 0,1-2-160 0,0 0 160 16,1-3-16-16,1-2 0 0,-4-2 0 0,2-4 0 15,0-4-16-15,0-5 0 0,-1-5 0 0,0-3 0 16,0-3-128-16,2 0 160 0,-3 2-160 0,1 1 160 16,0-3 32-16,-1 0 0 0,1-2 0 0,0-1 0 15,0-3 144-15,0 1 48 0,-1 2 0 0,0-1 0 0,0 3 64 0,-1 1 0 16,-3 2 16-16,-1 0 0 0,0 1-144 0,-1 0-48 16,0 3 0-16,-1-1 0 0,0-1-272 0,-1 2 0 15,-1 5 0-15,3-1 0 0,-3 0-368 0,0 2-16 16,0-2-16-16,2 2 0 15,2 2-1600-15,-1 2-320 0,-1 1-64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1:52:00.88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7587 4096 12895 0,'0'0'272'0,"0"0"64"0,0 0 16 0,0 0 32 0,0 0-384 0,0 0 0 16,0 0 0-16,0 0 0 0,0 0 896 0,0 0 96 0,-6 4 32 0,-5-1 0 16,-2 0 0-16,-2 3 0 0,-1 2 0 0,-4-2 0 15,1-1-832-15,-3-1-192 0,-1 0 0 0,-2 0 0 16,-2-2 864-16,1-1 128 15,-4-1 32-15,-1 2 0 0,-5 1-832 0,3 1-192 0,2-6 0 0,-1 2 0 16,-2 2 864-16,2-1 128 0,2-2 32 0,11 1 0 16,-4-4-832-16,1 2-192 0,0 0 0 0,1-1 0 15,1-2 0-15,-1 0 0 0,1-1 0 0,3 2 0 16,2 1 0-16,3-2 0 0,1 0 0 0,0 3 0 16,4-2 0-16,1 2 0 0,6 2 0 0,0 0 0 15,0 0 0-15,0 0 0 0,0 0 0 0,0 0 0 16,0 0 0-16,0 0 0 0,0 0 0 0,3 7 0 0,3-1 0 0,-3 3 0 15,2 2 0-15,-1 3 0 0,2 4 0 16,-1 4 0-16,-1 3 0 0,2 6 0 0,-1 2 0 0,1 1 0 16,-2 2 0-16,-3 3 0 0,1 3 0 0,-4 4 0 15,0 2 0-15,-2 5 0 0,-1 2 0 0,1 0 0 16,-1-1 0-16,-2 3 0 0,-3-2 0 0,0 0 0 16,-1-1 0-16,0 0 0 0,0 1 0 0,-2-2 0 15,1-3 0-15,0-3 0 0,0-2 0 0,1-5 0 16,0 0 0-16,1 0 0 0,0-1 0 0,-1 1 0 15,2-4 0-15,1-2 0 0,0-1 0 0,0-3 0 16,0-3 0-16,2 0 0 0,2-4 864 0,2-3 128 16,-1-4 32-16,3 0 0 0,3-3-832 0,0-3-192 15,3-3 0-15,3 0 0 0,1-3 864 0,4 0 128 16,2-3 32-16,5 0 0 0,2 0-832 0,4 0-192 0,1 0 0 0,1-1 0 16,-2-1 0-16,2 0 0 0,0 0 0 0,-2 0 0 15,2 0 0-15,-2 0 0 0,3 0 0 0,-1-1 0 16,-2 1 0-16,1 2 0 0,0-1 0 0,10-1 0 31,-4-2-768-31,-4 1-208 0,-2 0-48 0,-2-1 0 0</inkml:trace>
  <inkml:trace contextRef="#ctx0" brushRef="#br0" timeOffset="984.2">11065 4082 12895 0,'0'0'272'0,"0"0"64"0,0 0 16 0,0 0 32 0,-3-8-384 15,-1 3 0-15,4 5 0 0,0 0 0 0,0 0 1712 0,6-7 272 16,1-1 48-16,3 1 16 0,2 1-1648 0,4 1-400 16,0-3 0-16,4 1 0 0,4-1 896 0,0 1 112 15,4 0 16-15,0 3 0 0,1 0-832 0,-2-1-192 16,3 0 0-16,-1 1 0 0,-3 4 864 0,-3-2 128 15,-1 0 32-15,-3 1 0 0,-4 0-832 0,-3 2-192 16,-2 0 0-16,-1 3 0 0,-9-4 0 0,10 5 0 16,-10-5 0-16,4 9 0 0,-4-9 0 0,2 11 0 15,-2-1 0-15,-1 2 0 0,-2 1 0 0,-1 2 0 16,-2 3 0-16,1 5 0 0,-2 1 0 0,2 4 0 16,0 2 0-16,-1 3 0 0,-1 4 0 0,3 3 0 0,-3 1 0 15,1 1 0-15,0 1 0 0,0 2 0 0,4 2 0 0,0 5 0 16,-4 5 0-16,3-2 0 0,-1-2 0 0,0-1 0 15,0-3 0-15,2 0 0 0,-1 1 0 0,0-2 0 16,1-4 0-16,1 2 0 0,1-2 0 0,1-1 0 16,1-1 0-16,1-4 0 0,-2-1 0 0,1-1 0 15,1-2 0-15,2 2 0 0,-4 0 0 0,1 1 0 16,-1-4 864-16,1 0 128 0,-2 2 32 0,-1-3 0 16,-2-5-832-16,1 1-192 0,2-4 0 0,0-1 0 15,-5-3 0-15,1 0 0 0,-2-3 0 0,0 2 0 16,-1 0 864-16,-1-2 128 0,1-4 32 0,-1 3 0 15,0 1-832-15,1 0-192 0,-3-2 0 0,1-1 0 16,1-1 864-16,-1-2 128 0,1-2 32 0,-6 0 0 0,-1 1 0 0,0 1 0 16,0-1 0-16,0 2 0 0,-2 2-832 0,2-2-192 15,0-6 0-15,0 1 0 0,1 1 0 0,1-2 0 16,0-1 0-16,0-1 0 0,2-1 864 0,-2-1 128 16,2 0 32-16,2-4 0 0,-2 0-832 0,3-1-192 15,0 0 0-15,1-1 0 16,2 1-768-16,5 3-208 0,0 0-48 0,0 0 0 15,-3-8-1632-15,3 8-336 0,2-7-64 0,2-3-12704 0</inkml:trace>
  <inkml:trace contextRef="#ctx0" brushRef="#br0" timeOffset="1934.11">13976 3812 16575 0,'0'0'368'0,"0"0"80"0,0 0 0 0,0 0 16 0,-2 5-464 0,-10 2 0 0,1 0 0 0,-4 0 0 15,0-2 912-15,-1 1 96 16,-1-2 16-16,-1 2 0 0,-1 0 0 0,-1 0 0 0,-4-1 0 0,-2 0 0 16,0 1-832-16,-3 0-192 0,-3-2 0 0,1 2 0 15,-1-2 864-15,1 1 128 0,-1-1 32 0,2-1 0 16,1 1-832-16,2-4-192 16,2 0 0-16,2 0 0 0,2 0 0 0,1-4 0 0,5 0 0 0,0 1 0 15,4-1 864-15,-1 1 128 0,3-1 32 0,2-2 0 16,2 0-832-16,-1 0-192 0,6 6 0 0,-6-4 0 15,6 4 0-15,0 0 0 0,-3-6 0 0,3 6 0 16,0 0 0-16,0 0 0 0,0 0 0 0,0 0 0 16,0 0 0-16,0 0 0 0,-4 8 0 0,0 3 0 15,1 1 0-15,1 3 0 0,1 4 0 0,-3 1 0 0,1 2 0 0,0 3 0 16,-1 3 0-16,1 5 0 0,-3 4 0 0,-1 5 0 16,0 3 0-16,1 4 0 0,-3 4 0 0,-1 1 0 15,-1 2 0-15,-1 0 0 0,-1 3 0 0,2 2 0 16,0 4 0-16,0 1 0 0,-1-3 0 0,4-3 0 15,6-4 0-15,1 2 0 0,1 0 0 0,-3 0 0 16,-3-3 0-16,1-2 0 0,3-6 0 0,-3 1 0 16,-1-5 0-16,2-2 0 0,-2-1 0 0,1-2 0 15,0-1 0-15,-2-3 0 0,-1-2 0 0,3-3 0 16,0-4 0-16,1-2 0 0,0 0 0 0,0-3 0 16,2-3 0-16,1 0 0 0,0-2 864 0,1-2 128 15,1 1 32-15,-1-3 0 0,0-3-832 0,2 1-192 0,-2-9 0 0,7 10 0 16,-3-3 0-16,1-2 0 15,-5-5 0-15,11 6 0 0,3-1 0 0,-1 0 0 0,-3-1 0 0,8 0 0 16,4 1 864-16,5 0 128 0,0-5 32 0,3 4 0 16,2 1-832-16,1 2-192 0,-2-4 0 0,1 2 0 15,0 2 0-15,1-3 0 0,2 1 0 0,0-2 0 32,-1 0-1600-32,0 0-352 0,4-3-80 0,0-3-16 0</inkml:trace>
  <inkml:trace contextRef="#ctx0" brushRef="#br0" timeOffset="2968.81">18024 3991 16575 0,'0'0'368'0,"0"0"80"0,0 0 0 0,0 0 16 0,0 0-464 0,0 0 0 16,0 0 0-16,9-6 0 0,0 3 912 0,3 0 96 16,1-3 16-16,6 1 0 0,2 1 0 0,5 0 0 15,0-1 0-15,5 0 0 0,2 1-832 0,0-1-192 16,-2 2 0-16,1 0 0 0,-2-1 864 0,-4 3 128 16,-2-1 32-16,-1 0 0 0,-3 0-832 0,-1 1-192 15,-3 1 0-15,1 0 0 0,-5 0 0 0,1 0 0 16,-4 0 0-16,0 2 0 0,-9-2 0 0,8 3 0 15,-8-3 0-15,9 5 0 0,-9-5 0 0,8 7 0 16,0 0 0-16,-3-1 0 0,-5-6 0 0,0 0 0 0,7 9 0 0,-3 0 0 16,-2 0 864-16,-1 2 128 0,-1 1 32 0,0 1 0 15,-1 3-832-15,2 2-192 0,2 4 0 0,0 6 0 16,-3 3 0-16,0 6 0 0,-2 8 0 0,4 3 0 16,0 4 0-16,-2 0 0 15,-2 1 0-15,-1 2 0 0,3 1 0 0,0 3 0 0,-1 3 0 0,1-5 0 16,1-1 0-16,-1-1 0 0,-1-2 0 0,-1 0 0 15,0-2 0-15,0 4 0 0,1-1 0 0,-1-1 0 16,-5-3 0-16,4-4 0 0,1-1 0 0,-1-2 0 16,2-1 0-16,-1-1 0 0,-1 2 0 0,-2-2 0 15,0-4 0-15,-1 1 0 0,4-3 0 0,0-3 0 16,2-2 0-16,-1-5 0 0,-1 1 0 0,2-2 0 16,2-2 0-16,0 0 0 0,0-3 0 0,1 1 0 0,0 1 0 0,-2-2 0 15,1-3 0-15,0-1 0 0,2-2 864 0,-1 0 128 16,0-1 32-16,-3 0 0 0,-3-1-832 0,1-2-192 15,2-9 0-15,-5 6 0 0,0 1 864 0,-4-3 128 16,2-1 32-16,-4 1 0 0,-1-2 0 0,-3 0 0 16,-4 1 0-16,-1-2 0 0,-2 0-832 0,0 1-192 15,-3-2 0-15,0 2 0 0,-4-1 0 0,-2 1 0 16,-4 1 0-16,3 2 0 0,2 4 0 0,-1-4 0 16,0-2 0-16,5 0 0 0,0-2 0 0,5 1 0 15,5 0 0-15,2 0 0 16,1-5-2416-16,6-1-528 0,2-4-96 0,6-4-32 0</inkml:trace>
  <inkml:trace contextRef="#ctx0" brushRef="#br0" timeOffset="4368.13">19443 4256 16575 0,'0'0'368'0,"0"0"80"0,0 0 0 0,0 0 16 0,0 0-464 0,0 0 0 0,0 0 0 0,0 0 0 16,0 0 912-16,-9-1 96 0,0 2 16 0,1 2 0 16,-2 2 0-16,2 0 0 0,-4 1 0 0,0 2 0 15,-1 1 0-15,-2 3 0 16,1 0 0-16,-1 2 0 0,-2-2-832 0,0 4-192 0,-1 2 0 0,-2 2 0 15,-2 2 864-15,-2 0 128 0,-2 1 32 0,-1 8 0 16,1 3-832-16,-2 2-192 0,3 1 0 0,3 3 0 16,0 1 0-16,5-2 0 0,3-5 0 0,4-2 0 15,5-1 0-15,4-2 0 0,3-2 0 0,3 0 0 16,4-4 0-16,3 0 0 0,4 0 0 0,1-2 0 16,4-5 0-16,1 1 0 0,5-1 0 0,-1 1 0 15,0-1 864-15,0 1 128 0,-3-5 32 0,-1 0 0 16,-5-2-1648-16,1 0-320 0,-4-3-64 0,-1 0-16 15,-3-1-816-15,0-2-160 0,2 0-48 0,-12-4 0 0</inkml:trace>
  <inkml:trace contextRef="#ctx0" brushRef="#br0" timeOffset="4658.43">19560 4588 20271 0,'0'0'448'0,"0"0"80"0,0 0 32 0,0 0 16 0,0 0-576 0,0 0 0 15,0 0 0-15,11 8 0 0,-5 3 928 0,4 2 80 0,-1 2 16 0,2 3 0 16,0 3-832-16,2 0-192 0,-2 1 0 0,2 1 0 15,1 1 864-15,-1-2 128 0,0-1 32 0,-2 1 0 16,1 0-832-16,-1-2-192 0,-2-1 0 0,0-1 0 16,1 1 0-16,-5-4 0 0,1 0 0 0,-1-2 0 15,0 0 0-15,-1-3 0 0,-4-10 0 0,0 0-8144 16,0 0-1680-16</inkml:trace>
  <inkml:trace contextRef="#ctx0" brushRef="#br0" timeOffset="4952.03">19834 4477 20271 0,'0'0'448'0,"0"0"80"0,-7-7 32 0,3 2 16 0,4 5-576 0,0 0 0 15,-8-3 0-15,0 2 0 0,1 2 928 0,-1 3 80 16,-1 3 16-16,-1 1 0 0,0 1 0 0,-1 3 0 15,-3 4 0-15,1 5 0 0,-5 4 0 0,0 2 0 16,-1 3 0-16,0 3 0 0,1 2-832 0,-3 2-192 16,1 1 0-16,0-2 0 0,2 1 864 0,3-2 128 15,2-2 32-15,-1-1 0 0,3-1-832 0,4-5-192 16,0-6 0-16,3-3 0 0,0 1 0 0,3-3 0 16,1-2 0-16,0-4 0 15,0-9-2416-15,0 0-528 0,0 0-96 0,11-3-32 0</inkml:trace>
  <inkml:trace contextRef="#ctx0" brushRef="#br0" timeOffset="5402.31">19941 4168 20271 0,'0'0'448'0,"0"0"80"0,-4-8 32 0,4 1 16 0,5-1-576 0,-5 8 0 16,9-6 0-16,0 2 0 0,0-2 928 0,3 2 80 15,5 0 16-15,5-4 0 0,1-1 0 0,3 0 0 16,0 2 0-16,0 2 0 0,0 3 0 0,-3 2 0 15,-3 0 0-15,-2 1 0 0,-4 1-832 0,-3 3-192 16,-3 2 0-16,-4 6 0 0,-1 0 0 0,-3 4 0 16,-3 2 0-16,-5 2 0 0,-3 2 0 0,-3 1 0 15,-1 2 0-15,-4-3 0 0,-1 0 0 0,-2-1 0 16,1-1 0-16,3-5 0 0,-3 0 0 0,5-1 0 16,6-4 0-16,2-1 0 0,2-1 0 0,6-9 0 0,0 6 0 0,0-6 0 15,7 6 864-15,5-2 128 0,0-2 32 0,4-2 0 16,5-2-832-16,2 1-192 15,-2-3 0-15,2 1 0 0,2 1 0 0,-1 1 0 0,-2-2 0 0,2 1 0 16,-3-3 0-16,2 3 0 0,-1 0 0 0,-1 0 0 16,-2-1 0-16,-1 2 0 0,0 1 0 0,-10 3-10336 15,-8-3-2112 1</inkml:trace>
  <inkml:trace contextRef="#ctx0" brushRef="#br0" timeOffset="5694.9">20312 4866 23951 0,'0'0'512'0,"0"0"128"0,0 0 0 0,0 0 64 0,10-4-576 0,0 1-128 15,1 1 0-15,0 0 0 0,2 0 848 0,4 1 144 16,1 1 32-16,3-1 0 0,1-3 0 0,5 1 0 16,2 2 0-16,3 1 0 0,0 0 0 0,0 1 0 15,1-1 0-15,0 2 0 0,1 0-832 0,0 1-192 16,-2-3 0-16,-2 1 0 0,-4 1 0 0,-3 2 0 16,-5-1 0-16,-3-1 0 15,-1-2-768-15,-5 1-208 0,-9-1-48 0,0 0-13504 0</inkml:trace>
  <inkml:trace contextRef="#ctx0" brushRef="#br0" timeOffset="5936.98">20735 4583 27647 0,'0'0'608'0,"0"0"128"0,-9-1 32 0,1 2 0 0,0 1-624 0,1 2-144 0,-3 3 0 0,1 4 0 15,-3 3 848-15,-1 4 144 0,-2 0 32 0,2 6 0 16,-2-1-832-16,-1 2-192 0,2 0 0 0,0 3 0 0,-1-3 864 0,4 0 128 16,-1 0 32-16,2 0 0 0,2 1-832 0,0 1-192 15,5-2 0-15,2-2 0 0,1-4 0 0,1-2 0 16,1 3 0-16,1-2 0 16,3-4-2416-16,-3-2-528 0,-3-12-96 0,12 9-32 0</inkml:trace>
  <inkml:trace contextRef="#ctx0" brushRef="#br0" timeOffset="6487.42">21620 4311 16575 0,'-1'-11'736'0,"0"3"160"0,0 2-720 0,1 6-176 16,0 0 0-16,-1-10 0 0,0 1 848 0,-1 3 144 15,2 6 32-15,0 0 0 0,0 0 0 0,0 0 0 16,-7 5 0-16,1 3 0 0,1 3 0 0,-3 4 0 16,1 1 0-16,0 6 0 0,0 2 0 0,-2 1 0 15,3 2 0-15,-2 2 0 0,3 0-832 0,-2 2-192 16,0 4 0-16,0 2 0 0,0 0 0 0,2 2 0 16,-4-1 0-16,2-2 0 0,-2-5 0 0,3 0 0 15,-4-5 0-15,3-3 0 0,-2-4 0 0,4-1 0 0,-2-3 0 16,2-1 0-16,0-3 0 0,1-4 0 0,4-7 0 0,0 0 0 31,0 0-1600-31,0 0-352 0,0-10-80 0,2 1-16 0</inkml:trace>
  <inkml:trace contextRef="#ctx0" brushRef="#br0" timeOffset="6920.15">21586 3933 20271 0,'-4'-10'448'0,"4"10"80"0,0-10 32 0,0 1 16 0,1 0-576 0,-1 9 0 16,5-6 0-16,-5 6 0 0,10-8 928 0,0 3 80 15,3 2 16-15,3 3 0 0,0 3 0 0,6 3 0 16,1 1 0-16,5 2 0 0,1 6-832 0,1 1-192 16,0 3 0-16,-1 4 0 0,0 3 0 0,-1 5 0 15,-4 3 0-15,-3 6 0 0,-4 4 864 0,-2 4 128 16,-3 4 32-16,-2 3 0 0,-5 0-832 0,-2 0-192 16,-2 1 0-16,-2 5 0 0,-1 1 0 0,-3-1 0 15,-2-5 0-15,-1-7 0 0,-3 0 0 0,-1-8 0 0,-2-3 0 0,-4-1 0 16,-1 0 0-16,-2-1 0 15,-5-6 0-15,1-1 0 0,0-1 0 0,1-2 0 0,-1 0 0 0,1-4 0 16,3-5 864-16,-1-1 128 0,2-4 32 0,4-1 0 16,1-4-832-16,1-4-192 0,1-3 0 0,2-1 0 31,0-5-1600-31,2-3-352 0,2-2-80 0,2 0-11472 0</inkml:trace>
  <inkml:trace contextRef="#ctx0" brushRef="#br0" timeOffset="7370.52">22811 3964 16575 0,'0'0'736'0,"4"-5"160"0,-2-1-720 0,1-1-176 15,-3 1 0-15,0 1 0 0,-1-1 848 0,-3 2 144 16,-1-1 32-16,0 2 0 0,-3 1 0 0,0 1 0 0,-3 0 0 0,-1 2 0 15,-3 3-832-15,-4 3-192 0,-2 3 0 0,-3 1 0 16,2 0 864-16,-4 4 128 0,-1 4 32 0,0 4 0 16,0 3-832-16,0 5-192 0,-3 3 0 0,-1 6 0 15,-2 5 864-15,-12 21 128 0,3-7 32 0,8-1 0 16,7-6-832-16,5-2-192 0,4-4 0 0,5-2 0 16,3-2 0-16,4-1 0 0,3-2 0 0,3-4 0 15,1-3 0-15,6-2 0 0,2-4 0 0,3 0 0 16,-1-4 0-16,5-3 0 0,4-1 0 0,0-3 0 15,2 0 0-15,1-3 0 0,0-1 0 0,0-5-9232 16,0-2-1904-16</inkml:trace>
  <inkml:trace contextRef="#ctx0" brushRef="#br0" timeOffset="7670.7">22821 4422 23951 0,'0'0'1056'0,"0"0"224"0,0 0-1024 0,7 4-256 16,1 3 0-16,-3 1 0 0,2 1 0 0,-1 2 0 15,1 2 0-15,1 3 0 0,-1 3 880 0,2 3 112 16,0 1 32-16,2 3 0 0,-1 4-832 0,2 2-192 0,0 1 0 0,0 1 0 15,-1-2 0-15,1 1 0 16,-2-2 0-16,4 11 0 0,0-7 0 0,-5-4 0 16,-1-5 0-16,0-3 0 0,-2-2 0 0,0-3 0 0,-3-3 0 0,1-3 0 31,-1-3-768-31,-3-9-208 0,0 0-48 0,0 0 0 0</inkml:trace>
  <inkml:trace contextRef="#ctx0" brushRef="#br0" timeOffset="7937.54">23122 4400 27647 0,'0'0'608'0,"0"0"128"0,-11 3 32 0,3 0 0 0,-1 1-624 0,-1 1-144 15,0 0 0-15,-1 3 0 0,-3 0 848 0,1 3 144 16,-4 5 32-16,0 1 0 0,-1 3-832 0,0 2-192 15,0 2 0-15,-1 4 0 0,1 2 864 0,-2 0 128 16,1 3 32-16,0 1 0 0,2 1-832 0,-2-1-192 16,1-5 0-16,2 1 0 0,0-1 0 0,3-3 0 15,3-3 0-15,1-1 0 0,2-3 0 0,2-3 0 16,3 2 0-16,1-5 0 16,1-4-768-16,0-9-208 0,8 7-48 0,-1-6 0 0</inkml:trace>
  <inkml:trace contextRef="#ctx0" brushRef="#br0" timeOffset="8199.67">23305 4719 27647 0,'0'0'1216'0,"0"0"256"0,0 0-1168 0,0 0-304 0,9 0 0 0,-1 0 0 16,2-1 880-16,3 0 112 0,-1-1 32 0,3-1 0 15,2 0-832-15,3 0-192 0,-1 0 0 0,3-3 0 16,2-1 864-16,1 2 128 0,-1 1 32 0,0-2 0 0,-3 2-832 16,0 0-192-16,0 2 0 0,-3 0 0 0,-2 0 0 0,-2 1 0 15,-2 0 0-15,-3-1-10336 16,0 0-2112-16</inkml:trace>
  <inkml:trace contextRef="#ctx0" brushRef="#br0" timeOffset="8738.12">23910 4377 23951 0,'0'0'512'0,"0"0"128"0,0 0 0 0,0 0 64 0,0 0-576 0,0 0-128 0,0 0 0 0,0 0 0 16,7-2 0-16,-1-2 0 0,4 1 0 0,0 2 0 15,2 1 848-15,4 1 144 0,1 0 32 0,1 1 0 16,5 3-832-16,-1 0-192 0,1 3 0 0,-5 1 0 16,-3 0 864-16,-2 2 128 0,-4-3 32 0,-2 2 0 15,-4 1-832-15,-3 1-192 0,-3 1 0 0,-5 0 0 16,-5 0 0-16,1 1 0 0,-1-2 0 0,-1 2 0 16,-2 0 0-16,-1-2 0 0,1 0 0 0,2 0 0 15,1-3 0-15,4 1 0 0,0-1 0 0,2-1 0 0,4 0 0 0,3 0 0 16,3 0 0-16,4 0 0 0,3 4 0 0,3 1 0 15,2-2 0-15,4 2 0 0,1 2 864 0,1 3 128 16,-2-1 32-16,1 2 0 0,-3 0-832 0,-2-1-192 16,-5 1 0-16,-1 0 0 0,-1 0 0 0,-4-1 0 15,-4 2 0-15,-2 0 0 0,-5 0 0 0,-1-1 0 16,-4 0 0-16,-1-1 0 0,-3-1 864 0,-3-1 128 16,-6 1 32-16,-1-1 0 0,0-1-832 0,0-2-192 15,-2-2 0-15,3-2 0 0,-2-2 0 0,3-4 0 16,1-3 0-16,3-2 0 15,-1-1-768-15,4-4-208 0,0-4-48 0,0-9-15152 0</inkml:trace>
  <inkml:trace contextRef="#ctx0" brushRef="#br0" timeOffset="9221.4">24311 3986 23951 0,'0'0'512'0,"0"0"128"0,0 0 0 0,0 0 64 0,0 0-576 0,0 0-128 16,4 3 0-16,4-6 0 0,1 2 0 0,-1 4 0 16,2 3 0-16,0 1 0 0,3 0 848 0,2 2 144 15,-1 3 32-15,4 4 0 0,0 6 0 0,3 1 0 16,-2 1 0-16,4 7 0 0,6 6-832 0,-2 5-192 15,1 3 0-15,-3 2 0 0,-3 3 0 0,-5 5 0 16,-3 5 0-16,-6 5 0 0,-2 5 864 0,-7-1 128 16,-7 0 32-16,-1 3 0 0,-5-1-832 0,-6 1-192 0,-2-1 0 0,-2-1 0 15,-1-2 864-15,-3-4 128 0,-1-4 32 0,-13 20 0 16,3-13 0-16,6-7 0 0,2-10 0 0,3-6 0 16,0-7-832-16,3-4-192 0,1-6 0 0,1 0 0 15,1-5 0-15,1-3 0 0,-3-1 0 0,3-4 0 31,1-2-768-31,2-1-208 0,2-3-48 0,-1-5-16784 0</inkml:trace>
  <inkml:trace contextRef="#ctx0" brushRef="#br0" timeOffset="10560.71">1171 4500 12895 0,'0'0'272'0,"0"0"64"0,0 0 16 0,0 0 32 0,0 0-384 0,0 0 0 0,0 0 0 0,0 0 0 16,-10-1 1712-16,10 1 272 0,-8-5 48 0,1 3 16 15,-2 1-1648-15,0 4-400 0,-3 1 0 0,-1 3 0 16,-2 2 0-16,-1 5 0 0,-3 1 0 0,-1 3 0 16,-1 1 896-16,-1 7 112 0,-2 3 16 0,-1 4 0 15,-2 3-832-15,2 1-192 0,3 4 0 0,-1-1 0 16,3 2 864-16,2 1 128 0,-3-1 32 0,4 2 0 15,4 2-832-15,4-2-192 0,5-2 0 0,2-4 0 0,4-6 0 16,2-3 0-16,7-4 0 0,-1-4 0 0,1-2 864 0,4-4 128 16,6-3 32-16,2-1 0 0,2-3-832 0,1-2-192 15,4-3 0-15,0 0 0 0,-1 0 0 0,1-1 0 16,-1-5 0-16,-3 0 0 16,0-4-2416-16,0 1-528 0,6-5-96 0,-7 0-32 0</inkml:trace>
  <inkml:trace contextRef="#ctx0" brushRef="#br0" timeOffset="10861.42">1412 4803 20271 0,'0'0'448'0,"0"0"80"0,0 0 32 0,11 2 16 0,-11-2-576 0,9 6 0 0,-1 3 0 0,-1 1 0 16,1 1 0-16,-3 2 0 0,1 2 0 0,2 0 0 15,3 3 928-15,-2-1 80 0,1 2 16 0,2 1 0 16,-2 3-832-16,1 0-192 0,0 0 0 0,0-1 0 16,1-3 864-16,-1-1 128 0,1 1 32 0,-4-1 0 15,0-1-832-15,-2-1-192 0,2-4 0 0,-2 0 0 16,0-2 0-16,0 1 0 0,-1-2 0 0,2-4 0 15,-7-5-768-15,0 0-208 0,0 0-48 0,0 0 0 0</inkml:trace>
  <inkml:trace contextRef="#ctx0" brushRef="#br0" timeOffset="11161.29">1714 4699 16575 0,'0'0'368'0,"0"0"80"0,0 0 0 0,0 0 16 0,0 0-464 0,-9 2 0 16,-2 2 0-16,4 3 0 0,-1 3 912 0,0 4 96 16,-3 1 16-16,-1 6 0 0,-1 1 0 0,1 1 0 15,-3 0 0-15,-3 3 0 0,0 3 0 0,0 2 0 0,-2 1 0 0,-1 2 0 16,-2-1-832-16,3 0-192 0,-1-1 0 0,2-3 0 15,1-1 864-15,2-3 128 16,3-3 32-16,3-3 0 0,3-4-832 0,3-3-192 0,-1-2 0 0,5-10 0 16,-1 9 0-16,1-9 0 0,0 0 0 0,10 0 0 31,3-5-768-31,3-4-208 0,2-3-48 0,2-5-11872 0</inkml:trace>
  <inkml:trace contextRef="#ctx0" brushRef="#br0" timeOffset="11564.62">1787 4388 20271 0,'0'0'448'0,"0"0"80"0,0 0 32 0,0 0 16 0,0 0-576 0,3-8 0 16,3 3 0-16,2 1 0 0,3 0 928 0,2 1 80 16,1-2 16-16,2 0 0 0,3-1-832 0,1 3-192 15,1 2 0-15,-3 2 0 0,0-1 864 0,-1 2 128 16,-3 3 32-16,-2 1 0 0,-3 4-832 0,-3 1-192 16,-1 0 0-16,-3 2 0 0,-2 3 0 0,-2 4 0 15,-3 2 0-15,-6 0 0 0,-2 1 0 0,-1 0 0 16,0 1 0-16,-2-2 0 0,0-2 864 0,0-2 128 15,2 0 32-15,3-4 0 0,0 0-832 0,5-3-192 0,0 0 0 0,6-11 0 16,-1 7 0-16,1-7 0 0,7 6 0 0,3-3 0 16,7-2 864-16,2-2 128 0,3-3 32 0,2-1 0 15,2-2-832-15,3-1-192 0,-1 0 0 0,1-4 0 16,1 1 0-16,-4 1 0 0,-1 1 0 0,-2 2 0 16,-4-1 0-16,0 4 0 0,-2 0 0 0,-3 2-10336 15,-6-1-2112-15</inkml:trace>
  <inkml:trace contextRef="#ctx0" brushRef="#br0" timeOffset="12508.54">2196 5066 12895 0,'0'0'272'0,"0"0"64"0,0 0 16 0,0 0 32 0,0 0-384 0,0 0 0 0,0 0 0 0,0 0 0 0,11 3 896 16,1-1 96-16,1 0 32 0,4 0 0 0,2 1 0 0,4-2 0 15,5-2 0-15,1 0 0 0,3-1 816 0,2-1 160 16,-2-1 48-16,2-3 0 0,1-2-1648 0,1 2-400 16,0 1 0-16,-2 1 0 0,-2-1 896 0,-4 2 112 15,0-1 16-15,-4 4 0 0,-1 1-832 0,-4 1-192 16,-4 2 0-16,-3-2 0 0,-2-1 0 0,-2 0 0 15,-8 0 0-15,0 0 0 16,7 1-1600-16,-7-1-352 0,0 0-80 0,0 0-16 0</inkml:trace>
  <inkml:trace contextRef="#ctx0" brushRef="#br0" timeOffset="12790.51">2635 4736 12895 0,'0'0'272'0,"0"0"64"0,0 0 16 0,0 0 32 0,0 0-384 0,0 0 0 0,0 0 0 0,0 0 0 16,0 0 896-16,0 0 96 0,-3 12 32 0,2 3 0 16,-3 2 0-16,2 2 0 0,1 3 0 0,-1 3 0 15,0-1 0-15,-3 3 0 0,-4 1 0 0,2 4 0 16,-4 2 0-16,0 2 0 0,-1 1 0 0,1 0 0 15,-3-3 0-15,4-1 0 0,3-2 0 0,-2-3 0 16,2-5-832-16,5-3-192 0,-1-3 0 0,2-3 0 16,1-2 0-16,2-1 0 0,1-1 0 0,-3-10 0 15,0 0-768-15,12-1-208 16,2-1-48-16,-1-6-11872 0</inkml:trace>
  <inkml:trace contextRef="#ctx0" brushRef="#br0" timeOffset="13108.7">3176 4655 20271 0,'0'0'896'0,"0"0"192"0,0 0-880 0,0 0-208 0,0 0 0 0,0 0 0 16,0 0 864-16,-3 12 128 0,-3 4 32 0,2 2 0 16,-2 4-832-16,0 5-192 0,-4 4 0 0,0 1 0 15,0 2 864-15,-1 1 128 16,-1 0 32-16,1 5 0 0,1 3 0 0,-2 2 0 0,1 1 0 0,0-1 0 16,1-3-832-16,1-4-192 0,4-3 0 0,2-4 0 15,-2-8 0-15,4-2 0 0,0-4 0 0,1-2 0 16,0-4 0-16,2-1 0 0,-2-10 0 0,0 0 0 31,0 0-1600-31,11 1-352 0,1-6-80 0,0-4-16 0</inkml:trace>
  <inkml:trace contextRef="#ctx0" brushRef="#br0" timeOffset="13541.05">3282 4282 16575 0,'0'0'368'0,"14"7"80"0,-5-4 0 0,0 1 16 0,2 0-464 0,-1 3 0 0,2 0 0 0,3 4 0 16,3-1 0-16,3 2 0 15,-1 1 0-15,2 4 0 0,2 3 912 0,-1 2 96 0,0 1 16 0,-2 5 0 16,2 8 0-16,-5 5 0 0,1 6 0 0,-5 4 0 16,-3 8-832-16,-4 0-192 0,-3-1 0 0,-5 0 0 15,-7-3 864-15,-5 2 128 0,-2 1 32 0,-1-1 0 16,-2-3 0-16,-3-4 0 0,-1-5 0 0,1-3 0 15,-2-3-832-15,2-3-192 0,0-1 0 0,3-5 0 16,1-2 864-16,2-5 128 0,-1-2 32 0,2-1 0 16,1-5-832-16,2-2-192 0,-1-3 0 0,3-3 0 15,1-3-768-15,8-4-208 0,-9-3-48 16,2-3-8736-16,1 0-1760 0</inkml:trace>
  <inkml:trace contextRef="#ctx0" brushRef="#br0" timeOffset="14257.4">4432 4153 9215 0,'0'0'192'0,"4"-7"64"0,-4 7 0 0,0 0 0 0,1-7-256 0,-1 7 0 16,-1-8 0-16,1 8 0 0,0 0 864 0,0 0 128 15,-7-9 32-15,2 4 0 0,5 5 0 0,-10 3 0 16,2-1 0-16,-2 3 0 0,-1 2 0 0,-3 3 0 15,-5 4 0-15,0 5 0 0,0 3-832 0,-2 4-192 16,-2 4 0-16,-5 4 0 0,1 2 864 0,-3-1 128 0,-3 3 32 0,0 4 0 16,-1 5 0-16,2 2 0 0,2 3 0 0,3 2 0 15,0 3-832-15,4-1-192 0,3-2 0 0,3-2 0 16,1-3 0-16,5 1 0 16,0-1 0-16,7 1 0 0,2-2 0 0,5-3 0 0,1-5 0 0,4-6 0 15,2-4 864-15,4-6 128 0,3-3 32 0,2-2 0 16,3-3-832-16,0-3-192 0,4-3 0 0,4-3 0 15,4-4 0-15,2-2 0 0,1-2 0 0,-2-1 0 32,-1-1-2416-32,-2-4-528 0,7-7-96 0,-9 2-32 0</inkml:trace>
  <inkml:trace contextRef="#ctx0" brushRef="#br0" timeOffset="14564.09">4492 4687 16575 0,'0'0'368'0,"0"0"80"0,0 0 0 0,0 0 16 0,10 0-464 0,-3 3 0 15,2 4 0-15,0 3 0 0,1 2 912 0,2 3 96 16,-1 3 16-16,2 2 0 0,1 2 0 0,1-1 0 15,0-3 0-15,2 3 0 0,0 1-832 0,4 1-192 16,-4 1 0-16,2 1 0 0,1 2 864 0,2 0 128 16,-2-1 32-16,1-1 0 0,-1 1-832 0,-4-3-192 15,0 0 0-15,-2-3 0 0,-2-5 0 0,-1-3 0 16,-1-1 0-16,-1-1 0 0,-2-2 0 0,2-4 0 0,-9-4 0 0,11 0 0 31,0-1-1600-31,-2-4-352 0,-2-11-80 0,-4 1-16 0</inkml:trace>
  <inkml:trace contextRef="#ctx0" brushRef="#br0" timeOffset="14858.89">4877 4535 16575 0,'0'0'736'0,"0"0"160"0,0 0-720 0,0 0-176 16,0 0 0-16,0 0 0 0,-9 0 848 0,0 4 144 15,-1 1 32-15,3 6 0 0,-4 7-832 0,1 2-192 16,0 3 0-16,-3 4 0 0,-3 4 864 0,0 2 128 16,-4 1 32-16,0 2 0 0,-1-2 0 0,-2 1 0 15,-1 1 0-15,-1-2 0 0,-2 1 0 0,1-2 0 16,-1-3 0-16,3 2 0 0,1 0 0 0,3 0 0 16,-1-4 0-16,6-1 0 15,4-4-1648-15,1-4-320 0,5-1-64 0,-2-4-16 0,3-4 832 0,1-3 192 16,3-7 0-16,0 0 0 0,0 0 0 0,0 0 0 15,9-5 0-15,5-2-9328 16,4-5-1808-16</inkml:trace>
  <inkml:trace contextRef="#ctx0" brushRef="#br0" timeOffset="15226.44">5093 4884 20271 0,'0'0'448'0,"0"0"80"0,0 0 32 0,0 0 16 0,0 0-576 0,0 0 0 16,0 0 0-16,0 0 0 0,0 0 928 0,8 3 80 16,2 1 16-16,2-2 0 0,2-2 0 0,2-1 0 15,1-1 0-15,1-1 0 0,0 0 0 0,0 1 0 16,3-4 0-16,-6 4 0 0,1 0-832 0,6-1-192 16,-2 0 0-16,0-1 0 0,-4 0 0 0,0 0 0 15,-3 1 0-15,-4 0 0 0,-2-1 864 0,-1 0 128 16,0 0 32-16,-6 4 0 15,8-4-2464-15,-8 4-480 0,0 0-112 0,0 0-16 0</inkml:trace>
  <inkml:trace contextRef="#ctx0" brushRef="#br0" timeOffset="15958.51">5695 4533 16575 0,'-16'-2'368'0,"6"1"80"0,0-1 0 0,1-2 16 0,1 3-464 0,2-1 0 16,6 2 0-16,-4-5 0 0,4 5 912 0,0 0 96 16,0 0 16-16,5-8 0 0,5 2 0 0,1 1 0 15,4-1 0-15,5 3 0 0,1 1 0 0,5 0 0 0,1-2 0 0,-6 2 0 16,3 2-832-16,2 0-192 16,1 2 0-16,-1 1 0 0,-1 1 0 0,-1 1 0 0,-5 2 0 0,-2 1 0 15,-4-1 0-15,-3 3 0 0,-5 5 0 0,-3 0 0 16,-4 4 0-16,-4-1 0 0,-4 4 0 0,-5 0 0 15,-2 2 864-15,-4-1 128 0,-1 0 32 0,0-2 0 16,0-3-832-16,2 1-192 0,-1-1 0 0,3-4 0 16,1-2 0-16,4-1 0 0,3-2 0 0,1 0 0 15,4-2 0-15,1 1 0 0,4-8 0 0,0 0 0 16,5 4 0-16,2 2 0 0,3-1 0 0,4 0 0 16,1-1 0-16,4 3 0 0,2-2 0 0,2 5 0 15,0-1 0-15,-1 2 0 0,-4 1 0 0,0 4 0 16,-1 1 0-16,-4 2 0 0,-2 0 0 0,-5-1 0 0,-1 1 0 15,-4 1 0-15,-3 0 0 0,-3 2 0 0,-1-4 0 0,-6 1 0 16,-2 0 0-16,-3-2 0 0,-3 1 864 0,-4-1 128 16,-2 1 32-16,1-1 0 0,-3-2 0 0,-1 0 0 15,0-1 0-15,1 0 0 0,1-3-832 0,0-1-192 16,2 0 0-16,1-5 0 0,0 0 0 0,3-3 0 16,4 1 0-16,-6-2 0 15,7 1-1600-15,4-4-352 0,2-4-80 0,6-3-13120 0</inkml:trace>
  <inkml:trace contextRef="#ctx0" brushRef="#br0" timeOffset="16476.43">5895 3917 16575 0,'-11'-19'736'0,"7"13"160"0,-2-2-720 0,1 0-176 16,1-3 0-16,-1 4 0 0,3 1 848 0,0 2 144 16,2 4 32-16,0 0 0 0,0 0-832 0,0 0-192 15,0 0 0-15,9 2 0 0,4 1 864 0,2 5 128 16,3 0 32-16,5 5 0 0,2 3-832 0,4 3-192 16,-2 2 0-16,4 4 0 0,0 5 864 0,3 6 128 15,-1 5 32-15,1 6 0 0,-2 7-832 0,-1 3-192 16,-3 3 0-16,5 26 0 0,-8-8 0 0,-9 1 0 15,-5 2 0-15,-5-3 0 0,-9-2 864 0,-5-4 128 16,-6-4 32-16,-2 2 0 0,-3 3 0 0,-1-4 0 16,-4-7 0-16,2-6 0 0,-4-2-832 0,0-3-192 15,1-2 0-15,-3 2 0 0,0-3 864 0,-1-3 128 16,-1-4 32-16,0-2 0 0,-2 0-832 0,-1-3-192 16,0-1 0-16,1-3 0 0,0-3 0 0,4-2 0 0,2 0 0 0,4-1 0 15,3-5 0-15,0-2 0 16,3-7 0-16,4 0 0 15,-1-2-2416-15,2-5-528 0,-4-2-96 0,2-7-32 0</inkml:trace>
  <inkml:trace contextRef="#ctx0" brushRef="#br0" timeOffset="20852.07">6620 3585 10127 0,'0'0'896'0,"0"0"-704"0,7-4-192 0,-7 4 0 0,0 0 832 0,6-5 144 16,-6 5 32-16,0 0 0 0,0 0-512 0,0 0-112 15,0 0 0-15,0 0-16 16,0 0-112-16,0 0-32 0,0 0 0 0,-6 8 0 0,0-2 32 0,-2 0 0 15,-2 2 0-15,-1 2 0 0,-1-3-64 0,-3 1 0 16,1-3 0-16,-1 2 0 0,-2 2 144 0,-1 1 32 16,-1 2 0-16,-3-1 0 0,1-1 48 0,-2 0 16 15,-3 0 0-15,-1 2 0 0,-1 2-32 0,-1 1 0 16,-3 2 0-16,-2 0 0 0,-2 1 0 0,0 1 0 16,-1 2 0-16,-3-5 0 0,-1 1-48 0,-5-1-16 15,-3 1 0-15,-4 1 0 0,0 3-48 0,0 0-16 16,-2-1 0-16,0 2 0 0,0 0 0 0,-6 1 0 15,-4 0 0-15,-1 4 0 0,-2 1 0 0,-1 0 0 16,1-3 0-16,-3 2 0 0,-3 2-80 0,-3 1 0 0,-3 1-16 0,1-1 0 16,-1-2-48-16,-1-1-128 0,-2 0 192 0,-1 0-64 15,0 2-128-15,-5 1 192 0,-1 0-192 0,0 2 192 16,-2 0-16-16,4 1 0 0,3 0 0 0,-7 1 0 16,-6-1 16-16,2 1 0 0,2-1 0 0,-4 0 0 15,-1-1-64-15,-1 1 0 0,-1 0 0 0,1 0 0 16,0 1 16-16,1 3 0 0,-4 2 0 0,7-1 0 15,1-3 112-15,-5-1 0 0,0 0 16 0,1 1 0 16,5 0-32-16,1 2-16 0,-3 0 0 0,1-1 0 16,3 0-32-16,2 0-16 0,5 1 0 0,-1-1 0 15,3-3 16-15,1 0 16 0,6 0 0 0,4-3 0 16,3-1-208-16,4 1 128 0,3-1-128 0,3-1 0 16,1-4 160-16,6-2-160 0,6-2 160 0,8 0-160 15,6 1 128-15,5-8-128 0,3-4 0 0,7-1 0 0,7 2 0 16,0-4 0-16,10-6-208 0,0 0 64 15,0 0-2608-15,14-2-528 0</inkml:trace>
  <inkml:trace contextRef="#ctx0" brushRef="#br0" timeOffset="21830.94">11639 5073 23951 0,'2'-9'2128'0,"-2"9"-1696"0,0 0-432 0,5-6 0 16,0-4 240-16,-5 10-48 0,0 0 0 0,0 0 0 15,0 0 16-15,-1-8 0 0,1 8 0 0,-7-5 0 16,-1 1-16-16,-3 2-16 0,-1 0 0 0,-2 1 0 16,-2 0-176-16,-1 1 0 0,-3 0 144 0,-2 0-144 15,-1 0 304-15,-3 0-16 0,-5-1 0 0,-1 2 0 16,-1 2 144-16,-3 3 16 0,-3 1 16 0,-1 0 0 16,-2 0-80-16,-1 0 0 0,1 1-16 0,-4 0 0 15,-5-1-80-15,-2 2-16 0,-2 0 0 0,0 2 0 16,-5 4-16-16,3 1-16 0,-1-4 0 0,-2 0 0 0,-3-2 64 0,-1 1 16 15,-2 3 0-15,0-1 0 0,-3 2-96 0,0 0-16 16,-3-1 0-16,-4 1 0 0,-3-3 48 0,0 3 16 16,0 2 0-16,-4-1 0 0,-5-2 80 0,-2 1 16 15,-2-3 0-15,0 5 0 0,1 7-16 0,-3-5 0 16,-2 1 0-16,1 0 0 0,4 0 0 0,-2 0 0 16,-1-1 0-16,-1 4 0 0,1 4-64 0,-2-2-16 15,3-3 0-15,2 1 0 0,-5-2-16 0,7-1-16 16,4-1 0-16,0 0 0 0,-4 1-64 0,5 0-16 15,4 0 0-15,7 0 0 0,2-1-16 0,4 1 0 16,-3 0 0-16,7-1 0 0,3-2 0 0,6 0 0 16,1-3 0-16,8 2 0 0,5 1-16 0,3-1-128 0,4-2 192 15,6-2-64-15,3-1-128 0,2-2 0 0,0 0 0 16,5 0 128-16,4-1-128 0,2 0 0 0,0 0 0 0,2-2 0 16,4 0 0-16,1 0 0 0,1 2 0 0,3-8 0 31,3 7-1808-31,2-1-240 0,4 0-64 0,3 0-14720 0</inkml:trace>
  <inkml:trace contextRef="#ctx0" brushRef="#br0" timeOffset="23288.93">5047 9106 12895 0,'0'0'272'0,"-1"-9"64"0,-1 0 16 0,2 5 32 0,0 4-384 0,-1-7 0 15,-1-3 0-15,1 4 0 0,1 6 896 0,0 0 96 16,-2-6 32-16,2 6 0 0,0 0-832 0,0 0-192 15,-2-4 0-15,2 4 0 0,-2-6 864 0,0 3 128 16,2 3 32-16,0 0 0 0,0 0-832 0,0 0-192 16,-3 4 0-16,-3 4 0 0,3 3 0 0,-1 3 0 15,1 2 0-15,1 4 0 0,-2 2 864 0,-1 3 128 16,1 4 32-16,-3 0 0 0,-2 2-832 0,-4 13-192 16,1-3 0-16,0-3 0 0,1-1 512 0,-2-6 48 15,1-2 16-15,1-1 0 0,2 0-352 0,-1-6-64 0,1-3-16 0,3-1 0 16,1-5 0-16,1-2 0 0,2-5 0 0,2-6 0 15,-4 7 144-15,4-7 32 0,0 0 0 0,0 0 0 16,0 0 48-16,11-1 16 0,2-4 0 0,3-1 0 16,0-3 32-16,3-1 16 0,2-2 0 0,2 0 0 15,1 4-240-15,4-1-64 0,1-5 0 0,-7 6 0 16,2 4-128-16,3-3 0 0,2 1-160 0,1 0 160 16,3 2 0-16,2 1 0 0,2-1 0 0,1 0 0 15,1 3 0-15,1-1 0 0,1-1 0 0,-3 3 0 16,-1 3 0-16,-1 0 0 0,0 0 0 0,-2-1 0 15,0-2 0-15,1 4 0 0,-2 1 0 0,-2 0 0 16,-3-3 0-16,-2-1 0 0,-3-1 0 0,-1 3 0 16,0 3 0-16,-5-1 0 0,0-4 0 0,2 0 0 0,-6 3 128 15,-1-2 112-15,-4-2 16 0,-8 0 16 0,0 0 64 0,0 0 16 16,0 0 0-16,6-6 0 0,-6 6 96 0,0 0 0 16,1-9 16-16,-1 0 0 0,0 9 0 0,-1-11 0 15,-4-3 0-15,0 0 0 0,1 0-96 0,2-2-32 16,-3 1 0-16,2 4 0 0,0-3-144 0,1-3-16 15,-3-1-16-15,2 1 0 0,0 1-160 0,-1 0 0 16,2 2 0-16,-1-2 0 0,3 0 0 0,0 1 0 16,0 0 0-16,0 2 0 0,0 0 0 0,0 2 0 15,-1 4 0-15,1 1 0 0,0 6 0 0,0 0 0 16,0 0 0-16,1 6-11440 16,-2 4-2320-16</inkml:trace>
  <inkml:trace contextRef="#ctx0" brushRef="#br0" timeOffset="26339.18">19082 4063 17503 0,'-5'-4'1552'0,"-3"0"-1232"15,0-2-320-15,2 1 0 0,6 5 448 0,-5-8 48 16,4-1 0-16,0 0 0 0,1-1-240 0,0 1-64 16,-1-2 0-16,3-4 0 0,3-2 240 0,2-1 32 15,1-1 16-15,3 0 0 0,2-2-64 0,2-1-16 16,0-3 0-16,1 1 0 0,4 0-80 0,3 0-32 16,-2-1 0-16,2-2 0 0,3 0 16 0,0 0 0 15,-1 3 0-15,4-1 0 0,1-3 48 0,3 1 16 16,3 0 0-16,-1 0 0 0,1-1-16 0,3 1 0 15,-3-2 0-15,3 2 0 0,-3 0-208 0,-1 2-144 16,-2 2 192-16,3 0-192 0,-4 1 224 0,3 3-64 0,-1 3-16 0,1 0 0 16,1 1 0-16,2 2 0 0,-1 2 0 0,-1 1 0 15,3 0-144-15,-1-1 0 0,-4 1 144 0,2 1-144 16,-1 4 0-16,0 1 0 0,-1 4 0 0,-1 0 0 16,-1 0 0-16,0 3 0 0,-1 1 0 0,0 1 0 15,-3 2 0-15,1 1 0 0,-2-1 0 0,2 4 0 16,-1 4 0-16,-1-1 0 0,0-1 0 0,1 2 0 15,-1-1 0-15,1-2-128 0,-1-1 128 0,3 1 0 16,2 2 0-16,-1 2 0 0,-3 0 0 0,4 0-128 16,1-2 128-16,0 0 0 0,0 1 0 0,1-1 0 15,0-1 0-15,3 0 0 0,0-6 0 0,3 2 0 16,6-4 0-16,2 0 0 0,1-2 128 0,1-1-128 16,-2-1 144-16,-1-1-144 0,0-1 192 0,-1-3-192 0,1-3 128 0,2 0-128 15,3 0 0-15,0 1 0 0,-4 3 128 16,-2 0-128-16,-2 0 0 0,-4 2 0 0,-2 2 0 0,-3-1 0 15,3-1 0-15,-1 1 0 0,1 0 0 0,-1 3 0 16,-4-1 0-16,1 3 0 0,0 0 0 0,-1 2 160 16,-1 1-160-16,-2 3 128 0,-3 0-128 0,1 0 0 15,0-1 0-15,1 2 0 0,0 1-128 0,1 0 128 16,5 0 0-16,-1 1 0 0,3 2 0 0,3 2 0 16,3 0 0-16,-4-3 0 0,-3-2 0 0,-1 0 0 15,-4 1 0-15,-1-1 0 0,-2 2 0 0,-2-4 0 16,-1-2 0-16,0-1-8912 15,-1-2-1712-15</inkml:trace>
  <inkml:trace contextRef="#ctx0" brushRef="#br0" timeOffset="27240.35">21137 3242 23039 0,'2'-8'2048'0,"2"1"-1648"16,-4 7-400-16,5-6 0 0,-2 0 320 0,2 0-32 16,-1-2 0-16,2-1 0 0,-1-1 80 0,1-2 16 15,-2-3 0-15,1 1 0 0,-2 0 144 0,0 0 48 16,2-1 0-16,-5-2 0 0,-2 0-64 0,-1-2-16 15,0-2 0-15,0 0 0 0,-1-2-112 0,1-3-32 16,-5-5 0-16,2 2 0 0,-5 4-160 0,0-4-16 16,-3-4-16-16,0 1 0 0,0 2-32 0,-5 1 0 15,-1-1 0-15,-1 1 0 0,-2-2 0 0,-1 1 0 0,-3-1 0 0,-3-1 0 16,-4-1 80-16,-1 1 16 0,-4-2 0 0,2 5 0 16,-4-2-80-16,0 2-16 0,1-4 0 0,-7 2 0 15,0 2-128-15,-5-2 128 0,2 0-128 0,-2 3 128 16,-2-2-128-16,0 0 0 0,0-1 0 0,-4-3-176 15,-5-3 176-15,0 3-128 0,-2 6 128 0,2 2-128 16,3-3 128-16,0 2-128 0,3-3 128 0,-4 6-128 16,-5 7 128-16,-1 2 0 0,-4 2 0 0,3-3 0 15,3-1-128-15,-1 1 128 0,-6 3-128 0,0-1 128 16,-3 3 0-16,2 1-128 0,4 2 128 0,-2 2 0 16,0-2 0-16,2 1-160 0,-4 3 160 0,4 1 0 15,2 0-144-15,2 1 144 0,3-1 0 0,-1 1-144 0,-3 1 144 0,-2 4 0 16,2 2 0-16,4 2-128 0,2-4 128 0,-1 1 0 15,-4-1 0-15,0 4-128 0,-3 1 128 0,3 1 0 16,2 3 0-16,2-2 0 0,2 1 0 0,-3 1 0 16,-5 0 0-16,0 2 0 0,-4 1 0 0,5 3-160 15,4 0 160-15,-1 0 0 0,2-1 0 0,-2 2 0 16,2 2 0-16,-2 4 0 0,-3 3 0 0,8 3-128 16,1 1 128-16,1 2 0 0,0 1 0 0,-3 3-192 15,-2 2 192-15,2 1-160 0,2-3 160 0,2 7 0 16,2 4-144-16,1 1 144 0,1 4 0 0,-1-3 0 15,0-2 0-15,4-1 0 0,2-2 0 0,2 0 0 16,2-2 0-16,2 1 0 0,3 1 192 0,2 0 16 16,-1 1 0-16,2-3 0 0,2-1-16 0,0-3-16 0,2 0 0 0,0-4 0 15,0-3-48-15,2-2 0 0,3-5 0 0,6 2 0 16,1-1 16-16,3 0 0 0,1-4 0 0,3-1 0 16,3-1-144-16,1-4 192 0,4-2-192 0,1-2 192 15,-1 0-192-15,3-4 0 0,0-1 0 0,0-8 0 31,0 0-608-31,0 0-96 0,0 0-32 0,9-6 0 16,0-1-2224-16,1-4-448 0</inkml:trace>
  <inkml:trace contextRef="#ctx0" brushRef="#br0" timeOffset="27491.7">15099 2988 3679 0,'-13'-7'320'16,"-1"0"-320"-16,-1 1 0 0,4 4 0 0,3 2 5408 0,-2 3 1008 15,1 2 208-15,1 5 32 0,0 4-5120 0,3 2-1024 16,-1 3-192-16,4 3-64 0,0 1-80 0,2 2-32 16,0 2 0-16,4-1 0 0,2 1 64 0,4 1 16 15,3-4 0-15,2 3 0 0,1-2 64 0,1-1 16 16,4-4 0-16,1-3 0 0,1 2 32 0,4-3 16 16,-2-5 0-16,4-4 0 0,2-1-48 0,6-4-16 15,4-2 0-15,5-4 0 0,4-3-80 0,4-2-16 16,2-2 0-16,1-3 0 0,3-4-192 0,4-2-208 15,1-2 32-15,3-1-14800 0</inkml:trace>
  <inkml:trace contextRef="#ctx0" brushRef="#br0" timeOffset="30075.74">7154 9298 13295 0,'0'0'576'0,"-6"-4"144"0,6 4-576 0,-6-4-144 15,1-2 0-15,5 6 0 0,0 0 816 0,0 0 128 16,-6-1 16-16,6 1 16 0,0 0-448 0,0 0-80 16,0 0-32-16,0 0 0 0,0 0-416 0,0 0 128 15,0 0-128-15,0 0 0 0,0 0 0 0,0 0 128 16,0 0-128-16,4 9 0 0,3-3 192 0,-1 1-64 16,1 0 0-16,2-4 0 0,-9-3 192 0,11 0 16 15,1 3 16-15,0 2 0 0,-1-4 0 0,0 0 0 0,-1-2 0 16,2 4 0-16,2 1-64 0,2 1-16 0,-3 0 0 0,2 0 0 15,1-2-32-15,0 1-16 0,-1 2 0 0,2-1 0 16,-1 0-48-16,3-2-16 0,-1 1 0 0,0-1 0 16,3-1-32-16,0 1 0 0,3-1 0 0,0 2 0 15,1-1 176-15,3-2 16 0,1-1 16 0,2 0 0 16,0 1-32-16,-1 1-16 0,1 1 0 0,1-3 0 16,2-3-112-16,-2 6-32 0,-1-1 0 0,1 0 0 15,-1-2-16-15,1-1-128 0,1-2 192 0,1 3-64 16,3 1 64-16,-2-1 0 0,3-1 0 0,0 1 0 15,2 0-32-15,-1 1 0 0,0 0 0 0,-1-1 0 16,1-5-160-16,0 4 192 0,3 5-192 0,0-2 192 16,0-2-192-16,2-1 192 0,1 0-192 0,0 1 192 0,-2 1-64 0,-1-1-128 15,-2-1 192-15,1 1-64 0,1 3-128 16,0 2 0-16,1 2 0 0,1-5 0 0,4-4 0 0,-2 2 0 16,-2-2 0-16,1 2 128 0,-1-1-128 0,-1 0 160 15,2-2-160-15,0 1 160 0,1 0 96 0,-1 0 0 16,-4-3 16-16,5 2 0 0,-1 2-80 0,-1 0-32 15,-1-1 0-15,-3-2 0 0,1 0 0 0,1 2 0 16,0 4 0-16,0-2 0 0,0-6-160 0,2 1 160 16,1-1-160-16,-2 3 160 0,-1 3-160 0,-2 1 128 15,-2 0-128-15,2-1 128 0,-2-2-128 0,1 0 160 16,-1-1-160-16,1-1 160 0,-1 2-160 0,3 1 0 16,-2 2 0-16,-1-1 128 0,-2-4 64 0,1-1 0 15,-2 1 0-15,0 1 0 0,-1 0-192 0,4 2 0 0,-2-1-192 16,0 0 192-16,-1 1 0 0,1 0 0 15,-1-1 0-15,0-1 0 0,0 0 0 0,-4 1 0 0,0 0 128 0,-2-1-128 16,0 1 0-16,1-1 0 0,-1 2 0 0,2-1 0 16,2-2 0-16,1 3 0 0,-5 0 0 0,4 1 128 15,-1-1-128-15,0 1 0 0,-1-1 0 0,-1 0 0 16,1-2 0-16,-1 3 0 0,-2 3 0 0,3-3 0 16,-2-3 0-16,1 1 0 0,0 1 128 0,1 1-128 15,1 1 0-15,0-1 0 0,1-2 0 0,1 3 0 16,-2 2 128-16,1 0-128 0,0-3 128 0,-1 0-128 15,-1 0 0-15,-1 0 0 0,1 0 0 0,1 0 0 16,1 0 0-16,-1 1 0 0,0-1 0 0,2 1 0 16,-1 1 0-16,2-1 0 0,-1-1 0 0,-1 1 0 15,-1 1 0-15,-2 0 0 0,0 0 0 0,-3 0 0 0,1-1 0 0,0 1 0 16,-1 2 0-16,1-3 0 0,3-2 0 0,1 1 0 16,-1-1 0-16,1 2 0 0,0 1 0 0,-1-1 0 15,-2-2 0-15,1 1 0 0,1 2 0 0,-3 0 0 16,0 1 0-16,1-3 0 0,-1-3 0 0,0 3 0 15,1 0 0-15,1 0 0 0,-1-1 0 0,0-1 0 16,-1 1 0-16,-2 1 0 0,1 1 0 0,2-1 0 16,-3-1 0-16,1 1 0 0,-3 2 0 0,1 0 0 15,-3-2 0-15,3 0 0 0,-5 0 0 0,2 0 0 16,0 4 0-16,2-4 128 0,-1-1-128 0,1-2 0 16,1 1 0-16,0 1 0 0,-4 0 0 0,1 0 0 15,-1 0 144-15,1 1-144 0,1 0 0 0,-3 0 0 16,0 1 0-16,-1-2 0 0,-3-1 0 0,0 0 128 0,-1 4-128 0,0-1 0 15,-1-1 128-15,-2-1-128 0,0-2 128 0,1 2-128 16,-2 0 144-16,1-1-144 0,-1 2 192 0,1 0-192 16,-3 0 144-16,1 0-144 0,1 0 0 0,-2 0 144 15,1 0-144-15,-10 0 128 0,9 0-128 0,1 0 128 16,-1 0-128-16,1 0 192 0,0 0-192 0,-10 0 192 16,0 0-192-16,10 0 160 0,-1 0-160 0,-1-1 160 15,-8 1-160-15,0 0 192 0,6 4-192 0,-6-4 192 16,10-3-64-16,-10 3 0 0,0 0 0 0,9 2 0 15,-2-4 16-15,-7 2 0 0,0 0 0 0,0 0 0 16,0 0-16-16,0 0-128 0,0 0 192 0,0 0-64 16,0 0-128-16,0 0 192 0,0 0-192 0,0 0 192 15,0 0-192-15,0 0 160 0,0 0-160 0,0 0 160 16,0 0-160-16,0 0 0 0,0 0 144 0,0 0-144 0,0 0 0 0,0 0 0 16,0 0 0-16,0 0 128 0,0 0-128 0,0 0 0 15,-2 8-176-15,-4-3-11360 16,-2-3-2288-16</inkml:trace>
  <inkml:trace contextRef="#ctx0" brushRef="#br0" timeOffset="32572.6">20351 5232 19343 0,'0'0'1728'0,"0"0"-1392"0,0 0-336 0,0 0 0 31,0 0-816-31,0 0-224 0,0 0-48 0,-3 8-16 0,0 1 720 0,2 0 128 0,1-9 48 0</inkml:trace>
  <inkml:trace contextRef="#ctx0" brushRef="#br0" timeOffset="33099.76">14296 5787 13823 0,'-5'-12'1216'0,"5"12"-960"0,0 0-256 0,0 0 0 16,0 0 912-16,0 0 144 0,-3-4 32 0,3 4 0 15,0 0-864-15,0 0-224 0,0 0 0 0,0 0 0 16,0 0 0-16,0 0 0 0,0 8 0 0,0-8 0 15,0 0-192-15,3 11-128 0</inkml:trace>
  <inkml:trace contextRef="#ctx0" brushRef="#br0" timeOffset="40065.46">15322 9415 15663 0,'0'0'688'0,"0"0"144"0,0 0-656 0,0 0-176 0,0 0 0 0,0 0 0 16,0 0 0-16,10-3-224 0,-2-2 48 0,-8 5 16 15,0 0-16-15,0 0 0 0,10-4 0 0,-10 4 0 16,10 2 176-16,0 1 0 0,1 2 160 0,1-3-160 0,-3-2 576 0,2 1 32 16,2 1 0-16,0-1 0 15,2-2 192-15,3 2 32 0,0 3 16 0,4-4 0 0,2-4-336 0,4 2-64 16,2 2 0-16,2-1-16 0,0-2-112 16,5-1-32-16,4 1 0 0,3 0 0 0,0-3-64 0,4 2-16 15,1 1 0-15,-3-1 0 0,0 2-208 0,0-3 144 16,1-1-144-16,-1 3 128 0,0 2-128 0,2-3 0 15,4 2 0-15,-1 2 0 0,-1 2 224 0,-2-2-32 16,0-1-16-16,3 1 0 0,3 1-16 0,-1-1 0 16,4-2 0-16,2 1 0 0,-1 0-160 0,1 0 0 15,-1 1 144-15,1 0-144 0,4-1 0 0,1 1 128 16,0-2-128-16,-1 2 0 0,0-1 0 0,-2 2 0 16,-2 2 0-16,-1-1 128 0,1-1-128 0,1-1 0 0,1-2 0 0,-2 0 128 15,-2-3-128-15,-3 4 0 0,-1 4 0 0,-3-2 0 16,0-2 0-16,1-1 0 0,0 2 0 0,0 0 128 15,-2 0-128-15,-2 2 0 0,-6 0 128 0,1 1-128 16,-6 0 128-16,2-2-128 0,-3-2 128 0,1 4-128 16,1 1 256-16,-2-1-32 0,-3-2 0 0,0 0 0 15,1 2 32-15,-1 0 0 0,-4 1 0 0,2-1 0 16,-2-3-128-16,-2 0-128 0,-3 0 176 0,0 2-176 16,0 0 128-16,-2 1-128 0,2 2 0 0,-3-4 0 15,0-3 160-15,-2 2-32 0,0 3 0 0,-3-1 0 16,-1-2 112-16,1 2 16 0,5 2 0 0,-5-2 0 15,-3-2 96-15,1 0 32 0,0-1 0 0,-2 1 0 16,-2 0-64-16,0 0 0 0,-9 0 0 0,11 0 0 16,-3-1-48-16,-8 1-16 0,10 4 0 0,-5-2 0 0,-5-2 144 0,0 0 32 15,0 0 0-15,0 0 0 0,0 0-128 0,0 0-32 16,0 0 0-16,0 0 0 0,8-5-272 0,-8 5 0 16,0 0 128-16,0 0-128 15,9 0-1152-15,-9 0-272 0,10 3-64 0</inkml:trace>
  <inkml:trace contextRef="#ctx0" brushRef="#br0" timeOffset="44194.08">4738 9812 15775 0,'0'0'704'0,"0"0"128"0,0 0-656 0,-8 1-176 0,8-1 0 0,-7 1 0 16,7-1 1408-16,0 0 240 0,-9-3 48 0,1 0 16 15,1-3-384-15,1 2-80 0,6 4-16 0,-4-8 0 16,-4-3-192-16,2-1-32 0,3-2-16 0,-2-2 0 15,0-1-176-15,1-3-48 0,-2-2 0 0,3-6 0 16,1 0-96-16,0-4-32 0,-1-3 0 0,3-2 0 16,-1 1-224-16,-2 0-48 0,1-3-16 0,-1 1 0 15,-1-6-176-15,1 0-48 0,-4-1 0 0,1-5 0 16,-1-3-128-16,2 1 160 0,-1-2-160 0,0 4 160 0,2 3 32 0,0 0 0 16,-2-2 0-16,2 3 0 0,0-1-32 0,2 2 0 15,1 1 0-15,1 1 0 0,0 3-32 0,0 0-128 16,0 4 192-16,0 2-64 0,0 1-128 0,0 1 160 15,3-1-160-15,-1 2 160 0,0 3-160 0,0-1 0 16,1-2 0-16,2 3 0 0,-1 2 0 0,2 1 0 16,-1 0 0-16,0 1 0 0,-2 4 0 0,4-1 0 15,-3 0 0-15,3 1 0 0,-1 2 0 0,3 0 0 16,0-1 0-16,2 4 0 0,-1 1 0 0,2 0 0 16,2 1 0-16,1 1 0 0,3 0-144 0,2 3 144 15,2 0 0-15,3 1 0 0,4 0-160 0,3-1 160 16,0 1-128-16,5 4 128 0,6 2 0 0,0 1-160 15,2 0 160-15,2-2 0 0,3-1-144 0,1 0 144 16,7-3 0-16,1 5-144 0,6 0 144 0,0 0 0 0,2 1 0 0,2-2 0 16,0-2 0-16,7 0 0 0,7 2 0 0,-1 1 0 15,0-1 0-15,2-1 0 0,4-6 0 0,4 5-128 16,3 2 128-16,3 1 0 0,-3-2 0 0,4-1 0 16,3 1 0-16,-2 1 0 0,2-1 0 0,1 1 128 15,6-1-128-15,0-1 0 0,-3 0 0 0,8-1 0 16,1 1 0-16,2-2 0 0,-6 1 0 0,4-3 0 15,4-1 0-15,0 1 0 0,-3 1 0 0,1 1 0 16,4-1 0-16,-4 0 0 0,-4 1 0 0,4 0 0 16,4 2 128-16,-2 0 0 0,-4 2 0 0,4 0 0 15,-4-3-128-15,3 2-128 0,-4-1 128 0,4 3-192 16,5 0 192-16,-5 0 0 0,-2-2 0 0,-1 1 0 16,2 0 0-16,-1 2 0 0,2 2 0 0,2 0 0 0,-2-2 0 0,-2 1 0 15,1 0 0-15,-1 1 0 0,2 3 0 16,0 1 144-16,0-2-144 0,-1 0 160 0,2-1-160 0,1 0 0 15,-3-1 0-15,-1 1-176 0,-1-1 176 0,0 2 0 16,1 2 0-16,-3 0 0 0,-2-2 0 0,0 1 0 16,2-1 0-16,-4 0 0 0,-3 1 0 0,-2 0 0 15,-1 0 0-15,1 2 0 0,0-2 0 0,-2 2 0 16,-3 3 0-16,0-3 0 0,1 1 0 0,-4-2 0 16,-2-1 0-16,3 1 0 0,3 2 0 0,-4 0 0 15,-2 1 0-15,1-2 0 0,2-3 0 0,0 1 128 16,-3 2-128-16,0 0 0 0,-3 1 0 0,3 0 0 15,2-2 0-15,-1 3 0 0,-3-2 0 0,-1-1 0 16,-1-4 0-16,0 2 128 0,-1 3-128 0,-3-3 0 0,-4 0 0 0,3-3 0 16,-1-2 0-16,0 2 0 0,-2 2 0 15,0-2 128-15,-4-2-128 0,2 0 0 0,3 0 0 0,-3 2 128 16,1 2-128-16,-3-1 0 0,0-1 0 0,3 1 0 16,5 0 0-16,-6 0 0 0,-4 2 0 0,-1-1 0 15,1-4 0-15,0 2 0 0,1 0 0 0,-2 3 0 16,-4-1 0-16,2-1 0 0,-4-2 0 0,3 0 0 15,2 0 0-15,0 1 0 0,-6 2 0 0,-2-2 0 16,-1-3 0-16,1-2 0 0,4 0 0 0,0 0 0 16,-3 3 0-16,-1-2 0 0,-2-2 0 0,1 1 0 15,-3-4 0-15,3 2 0 0,4 0 0 0,-1 0 128 16,-4 2-128-16,-2-1 0 0,-2 1 0 0,0-3 0 16,1 0 0-16,-1 1 0 0,1-3 0 0,-2 3 0 15,-3 2 0-15,-2-1 0 0,-2-1 0 0,-2 1 0 0,3-2 0 16,1 0 0-16,0 0 0 0,-2 0 0 0,-5 1 0 0,-1 0 0 15,-6 1 0-15,-1 1 0 0,-2-1 0 0,0 1 128 16,-3-2-128-16,0 2 0 0,-1-1 0 0,-2 2 0 16,-2-1 0-16,-1 2 0 0,1 0 0 0,-2-1 0 15,0 2 0-15,-3-1 128 0,-1 2-128 0,0 1 0 16,0 0 0-16,-2 0 0 0,-3 1 0 0,-3 2 0 16,2-2 0-16,-2 3 0 0,-2-4 0 0,-3 2 0 15,-1-1 0-15,-1 2-128 0,1 3 128 0,-4-1 0 16,-5-5 0-16,0 0 0 0,6 10 0 0,-4 1-128 15,-3 0 128-15,-3 2 0 0,1 3 0 0,-2 2 0 16,0 5 0-16,-3 3 0 0,2 0 0 0,-4 4 0 16,0 1 0-16,-1 3 0 0,-3 5 0 0,2 2 0 0,-3 1 0 15,-1 3 0-15,-2 2 0 0,1 5-128 0,-3 4 128 16,-1 1 0-16,0-4 0 0,0-1 0 0,1-1 0 0,2-2 0 16,1-2 0-16,4-2 0 0,0-3 0 0,3 3 0 15,-1-2 0-15,2-1 0 0,2-3 0 0,0 0 0 16,-1-3 0-16,3 2 0 0,0-3 0 0,0-1 0 15,-2-1 0-15,-1 3 0 0,1 3 0 0,-1-3 0 16,-1 1 0-16,1 1 0 0,1-3 0 0,-2-2 0 16,-3-1 0-16,2-3 0 0,1-3 0 0,0 1 0 15,1-2 0-15,-3-2 0 0,1-3 0 0,1-2 128 16,-2 1-128-16,0-5 0 0,1-4 128 0,-3 0-128 16,0-1 160-16,-3-2-32 0,0-3-128 0,-1-1 192 15,-4-1-64-15,-2-1 0 0,-3-1-128 0,-3 2 192 0,-2-1-64 0,-2 0-128 16,-3-1 176-16,0 1-176 0,-5 2 208 0,0 2-64 15,0-3-16-15,-9 2 0 0,-6 2 32 0,-1-2 0 16,-1 1 0-16,0-1 0 0,-7-1-160 0,-1-2 0 16,-2-3 0-16,-8 4-176 0,-3 5 176 0,1-4 0 15,0-4 0-15,-5 1 0 0,-3 0 0 0,-4 1 0 16,-2 0 0-16,-1-1 0 0,1-4 0 0,-6 2 0 16,-10 1 0-16,1-1 0 0,-2 0 0 0,-5 0 0 15,-4-1 0-15,-1 2 0 0,2 2 0 0,-3 0 0 16,-4 0 0-16,1-1 0 0,1-2 0 0,-2 2 0 15,0 3 128-15,0-1-128 0,-2-2 0 0,3 2 0 16,-1 3 0-16,-1-3 0 0,-4-2 0 0,2 2 0 16,2 1 0-16,-4-1 0 0,-6 2 0 0,4-3 0 15,3-2 0-15,-1 4 0 0,-3 5 0 0,-1-1 0 0,2-5 0 16,0 2 0-16,2 2 0 0,1 0 0 0,1 0 0 0,1 1 0 16,2-5 0-16,-1 1 0 0,-6 0 0 0,5 4 0 15,4-2 0-15,-1 1 0 0,-4-1 0 0,2 0 0 16,5 0 0-16,-3 0 0 0,-1 1 0 0,5 1 0 15,0-2 0-15,2 1 0 0,-1 2 0 0,2-3 0 16,2-3 0-16,-2 1 0 0,0 0 0 0,4 0 0 16,1 0 0-16,2 0 0 0,-2 0 0 0,4-3 0 15,6 0 0-15,-5 0 128 0,-2 0-128 0,6-2 0 16,3 2 0-16,-2-1 128 0,-3 2-128 0,4 1 0 16,2 0 0-16,0-2 144 0,-4-2-144 0,3 2 0 15,-1 1 144-15,2-1-144 0,0-1 0 0,-2-1 144 16,1 4-144-16,1-2 0 0,4 0 144 0,-2 0-144 0,-2-4 0 0,1 2 128 15,5 2-128-15,3-1 0 0,-3-2 0 0,2 0 128 16,0-2-128-16,2 3 0 0,2 1 0 0,-1-2 0 16,-3-3 0-16,3 1 128 0,4 0-128 0,1 0 0 15,1-3 128-15,2 3-128 0,-5 1 0 0,4 0 128 16,0 1-128-16,1 0 0 0,2 0 192 0,0 1-48 16,0 0 0-16,4 4 0 0,2 0-144 0,2-2 0 15,1-2 0-15,-1 2 0 0,1 3 0 0,1 1 0 16,0-3 0-16,5-1 128 0,6 0-128 0,-2 0 192 15,2 1-192-15,1 0 192 0,-3 0-192 0,3 1 0 16,2 1 0-16,2 3-176 0,1-1 176 0,1-1 0 16,1-3 0-16,-1 1 0 0,0 0 128 0,1 0-128 15,-5 2 128-15,4 0-128 0,3-1 0 0,1 1 0 0,1-1 0 16,2 3 128-16,-2-3-128 0,0 0 144 0,-2 0-144 0,1 0 160 16,1 2-32-16,0-2-128 0,2 0 192 0,3 0-64 15,0 1 0-15,2 2 0 0,-1-2 0 0,1 0 0 16,-1-1-128-16,2 1 160 0,-2 3-160 0,0-3 160 15,-1 1-32-15,0-1-128 0,1-1 192 0,2 1-64 16,3-1 0-16,2 0 0 0,0 1 0 0,2-1 0 16,2 2 0-16,2 0-128 0,-1-2 192 0,3-1-64 15,0-2-128-15,1 2 0 0,2 0 0 0,4 0 0 16,5 1 0-16,1-2 0 0,2-2 0 0,8 1 0 16,0 0-1248-16,0 0-176 0,0 0-48 0,12-4 0 15,6-1-1664-15,5-1-320 0</inkml:trace>
  <inkml:trace contextRef="#ctx0" brushRef="#br0" timeOffset="46018.56">3516 641 9951 0,'7'-4'448'0,"-2"3"80"0,0 0-528 0,0-3 0 0,-1-2 0 0,-1-1 0 16,-2 0 416-16,1 3-32 0,-1 0 0 0,-1-1 0 15,-1 1 32-15,-2-1 0 0,2 0 0 0,-5 2 0 16,-1-2 48-16,-6 1 16 0,-1 0 0 0,-1 3 0 0,-5-1-208 0,8 5-32 16,-4 0-16-16,-1 2 0 15,-3 2 32-15,-1 0 0 0,-4-1 0 0,-3 4 0 16,-2 4 64-16,-25 13 0 0,6-7 16 0,5 1 0 0,4 3-112 0,6-2-32 16,5 0 0-16,3-1 0 0,5 0-192 0,2-4 144 15,5 0-144-15,1-1 128 0,3 0-128 0,5-3 0 16,4-2 0-16,1 1 0 0,2-1 0 0,3 0 0 15,4 0 0-15,2-1 128 0,2 0-128 0,3 1 0 16,-1 1 0-16,3 1 0 0,3-2 0 0,-2 1 0 16,0 1 0-16,0-1 0 0,1-1 0 0,-1 1 160 15,-1 4-160-15,-1-2 160 0,-1 2-160 0,-3-1 0 16,-2-3 0-16,0 1 0 0,-4 2 0 0,-2-3 0 16,-1-2 192-16,-7-1-64 0,-1 2 272 0,-3 2 48 0,-4-4 16 0,-2 2 0 15,-3-1 240-15,-4 0 64 0,-2 0 0 0,-3 1 0 16,-5-2-336-16,1 0-64 0,0-3-16 0,-1 1 0 15,0-4-144-15,2 1-16 0,1-2-16 0,-1-1 0 16,0-2-176-16,2 0 0 0,0-2-160 0,4 0-7344 16,3-1-1472-16</inkml:trace>
  <inkml:trace contextRef="#ctx0" brushRef="#br0" timeOffset="46469.39">3688 1003 25279 0,'-12'-4'1120'0,"12"4"224"0,-8 3-1072 0,0 3-272 16,-1 0 0-16,1 1 0 0,-2 5 0 0,-1 2-144 16,-1 3 16-16,-1 0 0 0,0 2 128 0,1 1 0 15,-3 2 0-15,2 1 0 0,-1 1 0 0,3-1-128 16,3-2 128-16,-1-1-128 0,3 0-16 0,2-3 0 16,3-2 0-16,2-2 0 0,4-2-160 0,2-2-16 15,2 1-16-15,5-5 0 0,1-2 64 0,2 0 16 16,-2-3 0-16,3-3 0 0,1 0 256 0,0-2 0 15,2-3 128-15,-3-2-128 0,-2-1 432 0,1 0-16 0,-1-3 0 0,-1-1 0 16,-3 1 128-16,-6 1 32 0,2-1 0 0,-6-3 0 16,-3-2 64-16,-1 0 32 0,-5 2 0 0,0-3 0 15,-8-1-64-15,0 0-16 0,-3 1 0 0,-1 1 0 16,1 3-336-16,0 2-80 0,1 0-16 0,1 3 0 16,3 2-160-16,3 4 0 0,3 1 0 0,1 1 0 15,0-3-1536 1,6 6-320-16,0 0-80 0,0 0-16 0</inkml:trace>
  <inkml:trace contextRef="#ctx0" brushRef="#br0" timeOffset="46770.26">4163 234 25791 0,'-7'-18'2304'0,"6"9"-1856"15,0 2-448-15,1 7 0 0,0 0 528 0,0 0 16 16,3 16 0-16,1 3 0 0,-4 6-544 0,0 2-192 16,-3 0 0-16,2 0 0 0,-2-2 192 0,0 2-176 15,-1 0 176-15,2-5-160 0,-2 9 160 0,-1 5 0 16,0 5 0-16,-4 6 0 0,1 4 0 0,-3 1-160 15,0-1 160-15,-8 44 0 0,1-19 0 0,5-10 0 0,2-6 0 0,3-8 0 16,-1-10-256-16,3-5-32 0,-1-4-16 0,3-5 0 31,0-6-320-31,3-4-64 0,1-2-16 0,6-4-6448 0,4-4-1296 0</inkml:trace>
  <inkml:trace contextRef="#ctx0" brushRef="#br0" timeOffset="47151.18">4476 714 27359 0,'0'0'1216'0,"0"0"240"0,0 0-1168 0,0 16-288 16,1 6 0-16,2 2 0 0,0 1 0 0,1 2-224 15,0 2 32-15,0 1 16 0,-1-2 176 0,0 4 0 16,-6 2 0-16,6 1 0 0,-1 3 0 0,0-4 0 16,-3-1 128-16,1-3-128 0,2-4 0 0,-1-5 0 15,-2-2 0-15,2-4 0 0,1-3 0 0,-1-4 0 16,-1-8 144-16,0 0-144 0,0 0 128 0,0 0-128 16,0 0 0-16,3-12 0 0,-3-5 400 0,3-1-16 15,0-4-16-15,1-3 0 0,-4-1 16 0,1-2 16 16,2 0 0-16,-1-3 0 0,1-4-16 0,0 1-16 0,1 1 0 0,5 2 0 15,1 0-208-15,1 4-32 0,1 1-128 0,1 4 192 16,-3 4-192-16,2 3 0 0,0 4 0 0,2 4 0 31,0 3-1040-31,-1 1-160 0,1 2-16 0</inkml:trace>
  <inkml:trace contextRef="#ctx0" brushRef="#br0" timeOffset="47501.24">5244 941 28223 0,'13'-6'1248'0,"-3"5"256"0,-1 0-1200 15,2 0-304-15,1 0 0 0,0 0 0 0,0-1 0 0,-1 1 0 16,0 0-176-16,-2-2 176 0,-2-3 0 0,-1 1-128 15,-6 5 128-15,5-8 0 0,-1-2 0 0,-4 0 0 16,-3-1 0-16,-3 2 0 0,-5-2 0 0,0-3 0 16,-3-2 0-16,-1 0 0 0,-3 2 0 0,-1 1 0 15,1 1 0-15,-3 2 0 0,0 3 240 0,0 3 48 16,-3 5 16-16,-2 3 0 0,0 2-144 0,-3 5-32 16,2 4 0-16,1 5 0 0,-1 2-128 0,4 3 0 15,3 2 0-15,4 1 0 0,1 3 0 0,4 1 0 16,4 1 0-16,1-2 0 0,5-2 0 0,6-1 0 15,1 2 0-15,5-4 0 0,5-2-272 0,0-2-48 0,5-2 0 16,4-1-8192 0,6-3-1632-16</inkml:trace>
  <inkml:trace contextRef="#ctx0" brushRef="#br0" timeOffset="47838.14">7531 394 18431 0,'-8'-16'1632'0,"5"9"-1312"15,-4-2-320-15,1-1 0 0,-2 0 1536 0,-1 1 224 16,-1-3 48-16,-1 5 16 0,-1 1-1376 0,-3 2-256 16,-2-2-64-16,-5 5-128 0,-1 4 0 0,-4 3 0 15,-3-1 0-15,-2 4 0 0,-2 4 0 0,-1 1 0 16,2 2 0-16,0 3 0 0,-1 1-192 0,2 2 48 16,2 3 16-16,16-5 0 0,-3 6 128 0,1 8-128 15,-1 7 128-15,2 3-128 0,-1 3 128 0,0 5 0 16,2 2 0-16,-14 46-7344 15,7-13-1360-15</inkml:trace>
  <inkml:trace contextRef="#ctx0" brushRef="#br0" timeOffset="48269.27">6638 1047 32479 0,'9'-15'1440'0,"1"8"288"0,3 3-1376 0,2 2-352 0,2-1 0 0,1 2 0 16,4 2 0-16,5-1-128 0,5-2 0 0,1 0 0 15,2 1 128-15,-2 2-208 0,1 1 80 0,-2 0 128 16,-2-2-576-16,-2-1 16 0,1 0 0 0,-5 1 0 16,-1 0 32-16,-2 0 0 0,-3 2 0 0,-2 1 0 0,-2-3 304 0,-2 2 64 15,-2 1 16-15,-3 3 0 0,0 0 144 0,-3 5 0 16,-2 2 0-16,0 3 0 0,1-2 0 0,-3 2 224 15,-3 1-48-15,2 1-16 0,2 0 16 0,0 1 0 16,-3-2 0-16,2-1 0 0,2 1-176 0,1-4 128 16,-3-1-128-16,3-1 128 0,2-3-128 0,4-2 160 15,2-1-160-15,-1-2 160 0,-10-3 0 0,10 0 0 16,2-2 0-16,-1-2 0 0,0-1 48 0,-2-3 16 16,0-3 0-16,-4 1 0 0,0-4-16 0,-1 0 0 15,-2-2 0-15,-2-1 0 0,-2-3 352 0,-5 0 64 16,0 0 16-16,-4 1 0 0,-1-3-16 0,-2 2 0 15,2 1 0-15,0 5 0 0,3 3-320 0,2 3-64 16,-1 0-16-16,0 4 0 0,1 1-352 0,7 3-80 0,-8 5-16 16,2 0 0-1,6-5-2624-15,-5 7-528 0</inkml:trace>
  <inkml:trace contextRef="#ctx0" brushRef="#br0" timeOffset="48556.89">7669 961 28559 0,'0'0'1264'0,"0"0"272"0,0 0-1232 0,0 11-304 0,-3 4 0 0,1 1 0 16,1 2 0-16,0 3 0 0,1 2 0 0,1-1 0 16,1-1 0-16,2 0 0 0,-2 0 0 0,1-4 0 15,-3 1 0-15,0-2 0 0,0-1 0 0,2-6 0 0,-2-9 128 0,2 8-128 16,-2-8 0-16,0 0 0 0,0 0 400 0,0 0-16 15,4-9-16-15,3 1 0 0,1-8 544 0,2-1 112 16,2-1 32-16,-1-2 0 0,1 0-416 0,3 3-64 16,0-1-32-16,1 2 0 0,1 0-112 0,-1 3-32 15,2-1 0-15,1 3 0 0,-2 1-400 0,1 2 128 16,2 3-128-16,1 1 0 0,1 3 0 0,0 2 0 16,0 2-224-16</inkml:trace>
  <inkml:trace contextRef="#ctx0" brushRef="#br0" timeOffset="49218.92">9655 1338 26719 0,'0'0'1184'0,"-6"-5"240"16,-1 0-1136-16,7 5-288 0,-4-8 0 0,4 8 0 0,0 0 320 0,0 0 16 0,-4-10 0 0,3 0 0 15,2-2-160-15,3 1-48 0,-2-3 0 0,3-3 0 16,1 0 16-16,0-4 0 0,2-2 0 0,1-4 0 16,1-2-144-16,-1-3 128 0,2-5-128 0,1-1 128 15,-2-1 128-15,1-1 32 0,0-4 0 0,2-1 0 16,-1-4 96-16,1 0 0 0,1-2 16 0,-5 26 0 15,2-3-96-15,1 1-32 0,0 3 0 0,0 4 0 16,3-1-48-16,-3 7-16 0,0 0 0 0,10 1 0 16,-10 6-208-16,2 10 0 0,3 6 0 0,-8 3 0 15,2 6 0-15,-1 9 0 0,2 1-144 0,1 7 144 16,0-1-128-16,0 2 128 0,0 1 0 0,8 33-144 16,-4-11-48-16,-4-4 0 0,0-4 0 0,-5-4 0 15,0-2-368-15,-6-5-80 0,0-6 0 0,1 0-16 16,0-7-416-16,-2-2-80 0,-2-1 0 0,1-7-6992 15,-2 0-1392-15</inkml:trace>
  <inkml:trace contextRef="#ctx0" brushRef="#br0" timeOffset="49419.73">9707 1004 35183 0,'3'-19'1552'0,"4"8"336"0,-1 1-1504 0,4 1-384 16,2 3 0-16,0 2 0 0,4 0 0 0,5 2 0 0,1 2-192 0,6 0 64 15,5-1 128-15,4 2 0 0,0 3-144 0,5-2 144 32,0-1-1856-32,-1 1-288 0,0 0-64 0</inkml:trace>
  <inkml:trace contextRef="#ctx0" brushRef="#br0" timeOffset="49846.83">10558 1216 35935 0,'-6'-18'3200'0,"6"18"-2560"16,0 0-512-16,0 0-128 15,0-8-896-15,0 8-192 0,0 0-32 0,0 0-16 0,2 11 816 0,1 5 176 16,1 1 144-16,-2 4-208 0,2 3 208 0,-4 2-176 0,-3 0 176 0,1 4-160 16,-2 3 160-16,-1 0 0 0,-3 0 0 0,-1 3 0 15,-3-1 0-15,0-1 0 0,-1-2 0 0,-4-3 0 31,-1-4-496-31,1-3-64 0,3-4-16 0,-1-3-12688 0</inkml:trace>
  <inkml:trace contextRef="#ctx0" brushRef="#br0" timeOffset="50140.14">11490 671 30815 0,'0'0'1360'0,"-4"12"288"0,-1 8-1328 0,2 6-320 16,-3 5 0-16,-1 3 0 0,-3 3 0 0,-1 4-240 15,0 4 48-15,-3 6 0 0,-2 0 192 0,0 4 0 16,-1 0 0-16,-3-3-144 0,-2-2 144 0,3-2-192 16,-2-1 192-16,4-6-192 15,3-4-2352-15,0-4-464 0</inkml:trace>
  <inkml:trace contextRef="#ctx0" brushRef="#br0" timeOffset="50637.36">11189 748 21183 0,'-14'-16'944'0,"10"5"192"0,4-4-912 0,1 2-224 0,4 1 0 0,3 2 0 16,1 2 1584-16,7 1 272 0,4-2 48 0,4 3 16 15,4 2-1552-15,6 1-368 0,6 0 0 0,-1 1 0 16,3-1 0-16,0 6 0 0,-6 6 0 0,1 0 0 0,-4-1 0 0,-4 3-144 16,-2 3 144-16,-4 2 0 0,-6 1-144 0,-2-1 144 15,-8 2 0-15,0 2-144 0,-5 1 144 0,-4 0-128 16,-7-2 128-16,-2-1-128 0,-3-2 128 0,-4 1 0 16,-3-1 0-16,-2-1 128 0,-2-5-128 0,-1 2 192 15,-2-2-64-15,4-2 0 0,-5 2 0 0,4-2 0 16,3-2 0-16,3-1 0 0,2-1-128 0,6 0 176 15,3-4-176-15,8 0 192 0,0 0-192 0,0 0 0 16,0 0 144-16,11 2-144 0,4 0 0 0,3 1 0 16,2 3 0-16,2 3 0 0,0 3 0 0,1 0 0 15,-1 0 0-15,2 1 0 0,-2 5 0 0,2-1 0 16,-3 3 0-16,0 1 0 0,-2 2 0 0,-2-1 0 16,-3-1 0-16,-7 0 128 0,-1-1-128 0,-4 1 0 0,-6-3 0 0,-4 0 0 15,-3 0 0-15,-4-1 176 0,-5 0-176 0,-3-3 192 16,-3 1 64-16,-3 1 32 0,-3-1 0 0,-2-2 0 15,-3-2-48-15,0-1-16 0,-2-1 0 0,4-1 0 16,3-4-224-16,4 1 144 0,1-3-144 0,5-1-9200 16,4-1-1920-16</inkml:trace>
  <inkml:trace contextRef="#ctx0" brushRef="#br0" timeOffset="50896.58">12366 1277 41471 0,'0'0'1840'0,"0"0"368"0,0 0-1760 0,-8 9-448 15,-1 4 0-15,-1 6 0 0,-3 3 0 0,-2 2-320 16,-2 1 48-16,-3 3 16 0,-1 0 64 0,-4 3 32 16,-1 0 0-16,-1 2 0 15,-2-3-2320-15,0-2-464 0,-1-3-80 0,2-6-11696 0</inkml:trace>
  <inkml:trace contextRef="#ctx0" brushRef="#br0" timeOffset="51353.94">13895 624 29775 0,'-16'-23'1312'0,"5"11"288"0,-2-1-1280 0,-2 2-320 15,-5 0 0-15,-1 2 0 0,-7 1 0 0,-2 3 160 16,-7 1-160-16,0 4 128 0,-2 4-128 0,14 3 0 15,-5 6 0-15,-3 6 128 0,-2 4-128 0,-7 3 0 16,-3 1 0-16,-3 3 0 0,-2 3 0 0,-47 31 0 16,16-9 0-16,15-4 0 0,10-3 0 0,12 0 0 15,9-4 0-15,9-4 0 0,6-7 0 0,9-2 0 16,7-3 144-16,8-4-16 0,6-3 96 0,8-2 32 16,9-7 0-16,10-2 0 0,13-2 304 0,11-2 64 15,12-3 16-15,5-2 0 0,1-3-320 0,9 0-48 0,7-4-16 0,5-2 0 31,1-3-544-31,2 0-112 0,2-7-32 0,-4 5-14480 0</inkml:trace>
  <inkml:trace contextRef="#ctx0" brushRef="#br0" timeOffset="55343.5">13527 4698 16927 0,'0'0'752'15,"0"0"144"-15,0 0-704 0,0 0-192 0,0 0 0 0,0 0 0 16,0 0 0-16,0 0-144 0,0 0 144 0,0 0-5056 15,7 6-880-15</inkml:trace>
  <inkml:trace contextRef="#ctx0" brushRef="#br0" timeOffset="55769.06">15148 4728 23951 0,'0'0'2128'0,"0"0"-1696"16,0 0-432-16,0 0 0 15,0 0-1376-15,0 0-352 0</inkml:trace>
  <inkml:trace contextRef="#ctx0" brushRef="#br0" timeOffset="60911.24">20622 8685 7887 0,'0'0'336'0,"0"0"96"0,0 0-432 0,0 0 0 16,0 0 0-16,0 0 0 0,0 0 464 0,0 0 16 16,0 0 0-16,0 0 0 0,0 0 96 0,8-4 32 15,2 1 0-15,1 0 0 0,0-3 48 0,2 1 16 16,4 0 0-16,2 3 0 0,3 2-80 0,6-4-16 15,-1-4 0-15,5 2 0 0,2 5-96 0,4 1-32 16,5 0 0-16,2 1 0 0,-1 2-144 0,0-1-48 16,2 1 0-16,5 0 0 0,0 1-112 0,4 0-16 15,-2 3-128-15,0 3 192 0,0 3-192 0,-4 0 0 16,-4-1 0-16,-1 0 0 0,0 1 0 0,-1 2 0 0,0-1 0 0,2 1 0 16,1 1 0-16,0-1 0 0,-4 3 0 0,-2-3 0 15,-3-2 0-15,-1 3 128 0,0 3-128 0,0 0 0 16,1 1 192-16,2 0-64 0,1 0-128 0,-1 0 192 15,-5 2-64-15,3 1 0 0,-3 0-128 0,-3 0 192 16,-3 1-64-16,-2 0-128 0,-4-3 176 0,-2 1-176 16,0 1 256-16,-1-3-48 0,-1 1-16 0,-2-3 0 15,-1-5 48-15,0 0 0 0,-4 0 0 0,0 1 0 16,-1 2 16-16,-2-1 0 0,-2 0 0 0,-1 1 0 16,2 3 48-16,-3-2 16 0,0 0 0 0,-4-3 0 15,-4-3-64-15,1 3 0 0,-1 4 0 0,-3 0 0 16,-3-1 16-16,0 2 0 0,-1 0 0 0,-1 2 0 0,-4 1 0 15,-3-1 0-15,0-4 0 0,0 3 0 0,-2 2-64 0,-4-2-16 16,3 0 0-16,-4 0 0 0,-3 0-64 0,0 1-128 16,-2 0 176-16,-1 0-176 0,1 0 208 0,-1 1-64 15,-3-1-16-15,2 4 0 0,0-2 16 0,5 1 0 16,-2-1 0-16,2-3 0 0,1-1 16 0,-1-1 0 16,3 0 0-16,-4 0 0 0,-1-2 16 0,0 0 0 15,1-1 0-15,1 1 0 0,-1-2-176 0,3-2 160 16,0-1-160-16,4-2 160 0,-1 1-160 0,4-2 160 15,1 1-160-15,3-2 160 0,-1-3-160 0,3 0 128 16,1-1-128-16,3-3 128 0,-2-1-128 0,3 0 192 16,2-2-192-16,6 3 192 0,0 0-192 0,-4-4-224 15,-1 0 48-15,5 4 16 16,0 0-752-16,0 0-160 0,0 0-16 0,4-8-11536 0</inkml:trace>
  <inkml:trace contextRef="#ctx0" brushRef="#br0" timeOffset="61741.48">21711 9747 26719 0,'-5'-10'2368'0,"0"5"-1888"0,2-2-480 0,3 7 0 16,0 0-320-16,0 0-176 0,0 0-16 0,-5 6-16 0,-4 1 528 0,1 4 0 15,-1 0 0-15,3 2 0 16,-3 1 0-16,1 2 0 0,-2 2 0 0,0 2 0 0,-1 1 208 0,0 2 0 16,0 2 0-16,0 1 0 0,-2 5 96 0,2-1 16 15,1-4 0-15,2 2 0 0,-1 2 64 0,1-3 32 16,3-3 0-16,0-1 0 0,3-2-16 0,1-1 0 16,1 0 0-16,2-4 0 0,2-2 48 0,3-1 0 15,1 0 0-15,2-1 0 0,2-1 96 0,0 1 32 16,3-2 0-16,2-1 0 0,1-3-32 0,2 0 0 15,2 1 0-15,5-3 0 0,1-3-96 0,0-1 0 16,-3-1-16-16,3 0 0 0,0-2-96 0,1-3-16 16,-1-1 0-16,-1 3 0 0,-5 4-64 0,-1-2 0 15,-3-3-16-15,-1 2 0 0,-2-1-112 0,-2 0 0 16,-2 7-128-16,0-6 192 0,0 1 16 0,-2 0 0 16,-9 2 0-16,11 0 0 0,-11 0-16 0,8-1-16 0,-8 1 0 0,0 0 0 15,0 0-176-15,10 2 160 0,-10-2-160 0,0 0 160 16,0 0-160-16,0 0 128 0,6 7-128 0,-6-7 128 15,0 0 0-15,0 0-128 0,0 0 192 0,0 0-64 16,0 0-128-16,0 0 192 0,0 0-192 0,0 0 192 16,0 0-192-16,0 0 0 0,0 0 0 0,0 0 128 15,0 0-128-15,0 0 0 0,0 0 0 0,0 0 0 16,0 0 0-16,0 0 0 0,0 0 128 0,0 0-128 16,0 0 0-16,0 0 0 0,0 0 0 0,0 0 128 15,0 0-128-15,0 0 128 0,0 0-128 0,9-4 128 16,-9 4-128-16,0 0 0 0,0 0 0 0,0 0 128 15,0 0-128-15,0 0 0 0,7-5 0 0,-7 5 128 0,0 0-128 16,0 0 0-16,6-7 0 0,-6 7 0 0,0 0 0 0,0 0 0 16,0 0 128-16,0 0-128 0,5-5 0 0,-5 5 0 15,0 0 0-15,0 0 0 0,3-8 0 0,-3 8 0 16,0 0 0-16,0 0 0 0,0 0 0 0,0 0 0 16,0 0 0-16,0 0 0 0,0 0 0 0,0 0 0 15,2-8 0-15,-2 8 0 0,0 0 0 0,0 0 0 16,0 0 0-16,0 0 0 0,0 0 0 0,0 0 0 15,0 0 0-15,0 0 0 0,0 0 0 0,0 0 0 16,-2-7 0-16,2 7 0 0,0 0 0 0,0 0 0 16,0 0 0-16,0 0 0 0,0 0 0 0,0 0 0 15,0 0 0-15,0 0 0 0,0 0 0 0,0 0 0 16,0 0 0-16,0 0 0 0,0 0 0 0,0 0 0 0,-5-1 0 16,5 1 0-16,0 0 0 0,0 0 0 0,-7 3 0 15,7-3 0-15,-5 5-144 0,5-5 144 0,-6 10-192 0,2-3 192 31,4-7-768-31,0 0-64 0,-8 7 0 0,4-2 0 16,4-5-1600-16,-9 4-336 0,1 2-64 0</inkml:trace>
  <inkml:trace contextRef="#ctx0" brushRef="#br0" timeOffset="63365.63">22070 9953 9151 0,'0'0'400'0,"0"0"96"0,-8-2-496 0,8 2 0 0,-6-5 0 0,6 5 0 0,0 0 560 0,0 0 16 16,0 0 0-16,0 0 0 0,0 0-144 0,0 0-32 16,7-3 0-16,4 3 0 0,3 3 464 0,1-2 96 15,1-3 0-15,4 1 16 0,2 3-176 0,1-2-32 16,-3-1-16-16,2 0 0 0,2-1-240 0,5 2-64 15,2 2 0-15,0 0 0 0,-2-3 32 0,-1 5 0 16,0 3 0-16,0 0 0 0,-1 1-96 0,3-2 0 16,1 1-16-16,1 3 0 0,0 4-176 0,-2 1-48 15,0 1 0-15,1 1 0 0,-1 3-144 0,-3 1 0 16,1 1 144-16,-3 1-144 0,-2-1 128 0,-2 0-128 16,-2-1 128-16,-1 1-128 0,1 2 0 0,-2-1 144 15,-2-1-144-15,0 5 0 0,1 2 176 0,-1 0-176 0,-1-3 160 16,1 1-160-16,-3-1 144 0,0 1-144 15,1-1 128-15,-3-2-128 0,0 0 176 0,-1 0-48 0,0-2-128 0,-1 0 192 16,-3 0 64-16,0 0 16 0,2-2 0 0,-5 2 0 16,-1 3 48-16,1-1 0 0,1 0 0 0,-2-1 0 15,0 0 16-15,-1 4 16 0,-1-1 0 0,0 2 0 16,-2-2-208-16,0 0-144 0,0-1 192 0,-3-2-192 16,2-2 288-16,-1 3-48 0,-1 0-16 0,-1-2 0 15,-2 2-224-15,1-1 176 0,-2-2-176 0,1 1 160 16,-2 0 64-16,1 2 16 0,2 2 0 0,-3-1 0 15,-1-2-32-15,1-1 0 0,1-2 0 0,-1 1 0 16,0 2 32-16,1-2 0 0,-2-1 0 0,0-2 0 16,-2 3-112-16,-1 0-128 0,-1-1 176 0,1-1-176 0,-2-3 240 0,0 2-64 15,-2 3-16-15,0-1 0 0,-2 1 0 16,2-1 0-16,-1-2 0 0,0 0 0 0,-1 2 32 0,0 0 0 16,0-1 0-16,1 1 0 0,2 3 0 0,-1-2 0 15,-1-1 0-15,2 0 0 0,-1-2-16 0,0 1 0 16,2-1 0-16,-3-1 0 0,1-2-32 0,-2-1 0 15,-1-1 0-15,-2 1 0 0,-2 1 32 0,-1-2 0 16,1-3 0-16,-4 4 0 0,0 1 32 0,-2 1 16 16,2 0 0-16,-1-3 0 0,0-2 16 0,0 2 0 15,2 0 0-15,1 1 0 0,1-4-16 0,-1-1 0 16,-3 0 0-16,0 1 0 0,2 0-64 0,-2-1-16 16,-4 0 0-16,2 2 0 0,1 3-16 0,1 0-128 15,2-2 192-15,4-1-64 0,-2 0-128 0,4 1 192 16,1-1-192-16,1 0 192 0,1-4-192 0,1 2 160 0,-1-3-160 0,2 3 160 15,0-2-160-15,0 1 0 0,3-3 144 0,2 2-144 16,0 0 176-16,1 0-48 0,2-3 0 0,0 1 0 16,1 0-128-16,2 0 0 0,-1-1 0 0,2-1 0 15,1-3 0-15,5 0 192 0,0 0-192 0,0 0 192 16,0 0-192-16,0 0 0 0,-6 0 144 0,6 0-144 16,0 0 0-16,0 0 0 0,-5 3 0 0,5-3 0 15,0 0 0-15,0 0 0 0,0 0-160 0,0 0 160 31,0 0-688-31,0 0-16 0,0 0-16 0,0 0 0 16,0-7-1888-16,0 7-368 0,5-8-80 0,1 3-6880 0,-6 5-1392 0</inkml:trace>
  <inkml:trace contextRef="#ctx0" brushRef="#br0" timeOffset="63865.21">21439 11891 28559 0,'-18'-13'1264'0,"9"7"272"0,-2 2-1232 0,1 0-304 16,1 0 0-16,2 3 0 0,7 1 224 0,0 0-16 16,-9 6 0-16,1 0 0 0,3 1-208 0,1 3 0 15,0 1 128-15,0 3-128 0,-2-2 128 0,2 3-128 16,-1 1 176-16,1 3-176 0,0 1 320 0,-4-1-64 15,0-1 0-15,-1 4 0 0,1 3 192 0,0 3 16 0,0-5 16 0,3 2 0 16,0 0-48-16,3 3-16 16,-2 2 0-16,1-4 0 0,2-2-48 0,1 0-16 0,0 1 0 0,4-2 0 15,0-2-64-15,-2 0-16 0,2-2 0 0,0 0 0 16,4-1-48-16,0-1-16 0,1 2 0 0,1-4 0 16,-5-3-16-16,3 3-16 0,2-1 0 0,2-3 0 15,2-5 48-15,1 0 16 0,1 2 0 0,2-3 0 16,1 0 96-16,1-3 32 0,0-3 0 0,1 2 0 15,4 2-48-15,-3-3-16 0,1-3 0 0,0 0 0 16,2 0-80-16,1 2-16 0,1-1 0 0,3-1 0 16,3-3-32-16,0 3-16 0,-4 2 0 0,3-5 0 15,0-1-16-15,-2 0 0 0,-3 2 0 0,0 1 0 16,-3 3-144-16,0 0 192 0,-2-1-192 0,0-1 192 0,-2-1-192 0,-1 3 160 16,-2 3-160-16,1 0 160 0,-1-6-160 0,-1 3 0 15,-3 2 0-15,-1 0 0 0,-2-1 0 0,2 0 128 16,-2 0-128-16,-10 0 0 0,9 6 0 0,-9-6-192 15,6 6 0-15,-6-6 16 16,6 10-2640-16,-5 2-544 0,-1 2-96 0</inkml:trace>
  <inkml:trace contextRef="#ctx0" brushRef="#br0" timeOffset="65620.78">23563 10865 10127 0,'0'0'896'0,"0"0"-704"15,0 0-192-15,-5-7 0 0,2 0 1152 0,-1-1 192 16,-3 1 32-16,-1 4 16 0,-1 2 144 0,1 1 48 16,-1-1 0-16,-1 3 0 0,-4 1-624 0,-2 4-128 15,0 2-32-15,-1 1 0 0,-3-1-192 0,1 6-32 0,-1 3-16 0,0 1 0 16,0-1-224-16,2 0-32 0,1 1-16 0,3 2 0 16,1 0-128-16,3 0-32 15,3-2 0-15,5-2 0 0,3 0 0 0,3-2 0 0,3 0 0 0,3 0 0 16,4-3-128-16,3 0 192 0,0-4-192 0,4-2 192 15,1 2-192-15,1-4-176 0,-2-4 48 0,3 1-8112 16,-2 1-1616-16</inkml:trace>
  <inkml:trace contextRef="#ctx0" brushRef="#br0" timeOffset="65905.74">23648 10991 20271 0,'0'0'1792'0,"-7"-1"-1424"15,-4-1-368-15,2 1 0 0,1 2 512 0,-2 1 48 16,-3-1 0-16,0 5 0 0,-1-2 16 0,-2 2 0 16,3 3 0-16,1 0 0 0,0 1-192 0,3 1-16 15,0 0-16-15,5 0 0 0,2 0-176 0,2-1-48 16,0-10 0-16,10 10 0 0,1 1 160 0,4-2 32 16,5-4 0-16,3 0 0 0,1-2-128 0,2 0 0 15,2 0-16-15,-1-6 0 0,-2-3-176 0,-2 0 128 16,-3 1-128-16,-4-3 128 0,-3-1-128 0,-4-2 160 15,-3 3-160-15,-4-1 160 0,-2-1-160 0,-4 0 128 16,-3-3-128-16,-3 2 128 0,-4 0-128 0,-2 2 160 16,-4-1-160-16,1 0 160 0,-2 0-160 0,2 5-176 0,1 3 48 15,2 0 0 1,0 1-2000-16,5 1-400 0</inkml:trace>
  <inkml:trace contextRef="#ctx0" brushRef="#br0" timeOffset="66390.52">23892 10968 17503 0,'-11'2'1552'0,"-2"3"-1232"0,0 1-320 0,-2 4 0 16,-3 2 1120-16,0 1 160 0,-3-1 48 0,1 1 0 16,-3 1-672-16,2-1-128 0,2-2-16 0,5 0-16 15,2 0 80-15,2-1 32 0,1 2 0 0,2-3 0 16,7-9-160-16,0 0-16 0,0 0-16 0,0 0 0 15,9 9 160-15,0-6 48 0,0-6 0 0,3 1 0 16,3 0-176-16,1-2-16 0,-1-2-16 0,-1-3 0 0,2-1-224 0,-3-1-32 16,-1 0-16-16,0 0 0 0,0 0-144 0,0 0 0 15,-4 0 0-15,2 2 0 0,-2 3 0 0,-1 1 128 16,-7 5-128-16,0 0 0 0,0 0 0 0,0 0 0 16,6 7 0-16,-3 0-176 0,-3-7 176 0,0 14-160 15,-2 1 160-15,-1-2-160 0,-1-1 160 0,-3 0 0 16,-1 1 0-16,1-1-128 0,1-1 128 0,1-1 0 15,-1-4 0-15,6-6 0 0,-3 9 0 0,3-9 0 16,0 0 0-16,0 0 0 0,0 0 192 0,0 0-48 16,9-2 0-16,-1 0 0 0,2-4 192 0,3-3 48 15,0-2 0-15,2 2 0 0,-2 3-256 0,2-2-128 0,2-5 128 0,-2 4-128 16,1 4 0-16,-2 0 0 0,-1 3 0 0,-1 0 0 16,-2 1 0-16,-10 1 0 0,8 5 0 0,-3 3 0 15,-5-8 0-15,6 11 0 0,-6 1-128 0,-1 1 128 16,-6 3 0-16,-1-1-128 0,-3-1 128 0,0 2 0 15,-2 0 0-15,2 0 0 0,-1-4 0 0,1-1 0 16,1-4 0-16,1 1 0 0,5 0 0 0,4-8 0 16,0 0-208-16,0 0-112 0,0 0-32 0,7-7-9376 15,1 2-1856-15</inkml:trace>
  <inkml:trace contextRef="#ctx0" brushRef="#br0" timeOffset="66821.81">24385 10797 26143 0,'-7'-15'1152'0,"2"11"256"0,5 4-1136 0,-6 1-272 16,6-1 0-16,-10 4 0 0,0 2 0 0,1 4 0 16,0 2-208-16,2 1 80 0,-1-2 288 0,1 2 64 15,2 5 16-15,0 3 0 0,0 2 16 0,-1 1 16 16,1 1 0-16,-2 4 0 0,1 1-80 0,-3-1 0 15,-3 0-16-15,2 0 0 0,1-2-48 0,0-4-128 16,3 1 192-16,-2-5-64 0,1-3 48 0,4-3 0 16,-1-2 0-16,2 0 0 0,-1 0 96 0,3-11 32 15,0 0 0-15,0 0 0 0,7 6 80 0,2-3 32 16,2-6 0-16,0-2 0 0,-1-4-48 0,0 1-16 0,-1 3 0 0,2-3 0 16,0-2-224-16,-2 3-128 0,-2 0 128 0,-7 7-128 15,6-3 0-15,-6 3 0 0,8-3 0 0,-8 3 0 16,2 11 0-16,-2-1 0 0,-1-1 0 0,-1 1-128 15,-5 1 128-15,2 1 0 0,-3 0 0 0,-2-1 0 16,-2-3 0-16,-1 0 144 0,-2-2-16 0,-3 1-128 16,-2-1 384-16,0-1-48 0,2-2 0 0,1 0 0 15,1-1-160-15,1-2-48 0,4-2 0 0,2 0 0 16,0-1-128-16,9 3 0 0,-6-7 0 0,6 7 128 31,1-8-2048-31,5 0-400 0,5-5-96 0,8 2-16 0</inkml:trace>
  <inkml:trace contextRef="#ctx0" brushRef="#br0" timeOffset="66984.17">24541 11200 21183 0,'-10'-1'1888'0,"-5"5"-1504"16,-3 4-384-16,-3 2 0 0,-1-1 1184 0,0 0 160 15,2 2 48-15,0 0 0 0,3 2-768 0,2 0-160 16,5-4-16-16,0 2-16 0,4 0-272 0,0-1-160 15,4 2 192-15,2-1-192 16,1-1-320-16,4 0-160 0,2 0-32 0</inkml:trace>
  <inkml:trace contextRef="#ctx0" brushRef="#br0" timeOffset="67358.8">24601 11272 22575 0,'-19'6'992'0,"6"3"224"0,0 1-976 0,-1 2-240 0,-2 1 0 0,0 1 0 15,-1-1 784-15,3-1 112 0,1 0 32 0,3-2 0 16,3-2-80-16,3-1-16 0,2 0 0 0,2-7 0 16,0 0-128-16,0 0-48 0,0 0 0 0,0 0 0 15,7 4-112-15,4-4-32 0,4-4 0 0,-1-3 0 16,-1 0-176-16,0-2-32 0,-2-1-16 0,3-1 0 15,1 0-288-15,1 0 128 0,1 0-128 0,-1 5 0 16,-1 4 0-16,-2 0 0 0,0-2 0 0,-4 4 0 0,-1 4 0 0,-2 3 0 16,-6-7 0-16,7 11 0 0,-5 0 0 0,0 2-144 15,-2 2 144-15,-1 1-128 0,0-2 128 0,-1 2 0 16,-6 3 0-16,2-1 0 0,0-3 0 0,-2-2 0 16,-2 2 0-16,3-2 0 0,-2 0 128 0,3-1-128 15,1-1 128-15,2-1-128 0,2-1 0 0,3 1 128 16,4 0-128-16,1-3 0 0,3-2 0 0,2-3 0 15,-1 1 0-15,4-1-128 16,5-2-2320-16,-1-2-464 0</inkml:trace>
  <inkml:trace contextRef="#ctx0" brushRef="#br0" timeOffset="67655.36">24898 11527 17503 0,'0'0'768'0,"0"0"176"0,0 0-752 0,0 0-192 0,0 0 0 0,0 0 0 16,0 0 1680-16,0 0 304 0,0 0 64 0,13-1 16 16,0-1-912-16,2 0-192 0,-2-3-48 0,5 3 0 15,-2-1-224-15,1-1-48 0,-3 0-16 0,2 0 0 16,0-1-304-16,-2 2-64 0,-6-3-16 0,1 2 0 16,-9 4 96-16,0 0 32 0,0 0 0 0,0 0 0 15,0 0 80-15,0 0 32 0,-11-1 0 0,-4 2 0 16,-3 2-144-16,-1 2-16 0,2 1-16 0,-1 3 0 15,0 1-48-15,2 0 0 0,0 0 0 0,4 1 0 16,2 1-112-16,4 0-16 0,2-1-128 0,3 0 192 16,2-1-192-16,4 1 176 0,1 1-176 0,5 0 160 0,0-4-160 0,2-2 0 15,0 0 0-15,1-1-10992 16,1-1-2192-16</inkml:trace>
  <inkml:trace contextRef="#ctx0" brushRef="#br0" timeOffset="67810.56">24580 11082 37775 0,'-19'-6'1664'0,"12"3"368"0,7 3-1632 0,-2-7-400 16,-1 1 0-16,3 6 0 0,0 0 0 0,0 0 0 16,0 0 0-16,0 0 0 15,9 3-2336-15,2 2-352 0</inkml:trace>
  <inkml:trace contextRef="#ctx0" brushRef="#br0" timeOffset="68306.13">23193 12175 21183 0,'-3'-3'1888'15,"3"3"-1504"-15,0 0-384 0,0 0 0 0,0 0 1008 0,0 0 128 16,0 0 16-16,0 0 16 0,0 0 208 0,5-6 32 15,5-5 16-15,1 0 0 0,5 0-464 0,1-2-80 16,3-2-32-16,1-4 0 0,3-2-288 0,-2-1-64 16,2 1-16-16,-1-2 0 0,3-2-288 0,-4-4-64 15,1-2-128-15,-5-2 192 0,1 0-192 0,0 0 144 16,0-2-144-16,-4 8 128 0,-4 5-128 0,-1 4 0 16,-4 1 0-16,1 4 0 0,-4 1 0 0,0 4 0 15,-6 2 0-15,3 6 0 0,-8 0 0 0,-2 2 0 0,-1 1 128 16,-1 7-128-16,-4 5 0 0,1 1 0 0,-2 3 0 0,2 4 0 15,1 3 0-15,0 2 0 0,2 1-144 0,-1 0 144 16,2-1 0-16,2-1 0 0,0-2 0 0,3-2 0 16,0-2 0-16,3 0 0 0,1-3 0 0,3 2 0 15,1 1 0-15,3-5 0 0,1-1 0 0,1 1 0 16,2-2-208-16,-1-4-144 0,3 1-32 0,1-5-10048 16,-1-5-2000-16</inkml:trace>
  <inkml:trace contextRef="#ctx0" brushRef="#br0" timeOffset="68495.59">23720 12032 31327 0,'-8'4'2784'0,"1"1"-2224"16,0-1-560-16,-4 2 0 0,-3 0 256 0,-1 4-48 16,2 2-16-16,-1 1 0 0,-2 2 256 0,3-3 32 15,3 0 16-15,-1 3 0 0,3 4 16 0,1-1 16 16,4-1 0-16,2 2 0 0,-2 1-368 0,7-2-160 15,-2-1 128-15,3-3-128 0,3-2 0 0,1-3-304 16,0-3 48-16,1-1-10240 16,2-2-2064-16</inkml:trace>
  <inkml:trace contextRef="#ctx0" brushRef="#br0" timeOffset="68840.24">24077 11880 17503 0,'0'0'1552'0,"0"0"-1232"0,0 0-320 0,0 0 0 16,0 0 560-16,0 0 48 0,0 0 16 0,0 0 0 15,0 0 704-15,-3 8 144 0,-1 1 16 0,-5 3 16 16,-2-1-176-16,-1 4-48 0,0 1 0 0,-3-1 0 16,0 5-192-16,0 1-32 0,-1 2-16 0,0-1 0 15,-3 3-320-15,1 5-64 0,0-1-16 0,-1 2 0 16,1-3-336-16,3-1-80 0,0 0-16 0,-1-2 0 0,2-3-80 0,2-3-128 16,2-3 176-16,1-2-176 0,0 0 0 0,4-6 0 15,5-8 0-15,0 0 0 16,0 0-2080-16,0 0-320 0,0 0-64 0</inkml:trace>
  <inkml:trace contextRef="#ctx0" brushRef="#br0" timeOffset="69206.02">24235 12024 19343 0,'0'0'1728'0,"0"0"-1392"0,0 0-336 0,-5 8 0 15,-1-1 784-15,-1-1 96 0,1 1 16 0,-2 2 0 16,2-2 80-16,-1 1 32 16,-1-1 0-16,0 2 0 0,1 2-176 0,-1 0-16 0,0-2-16 0,-4 0 0 15,0-1-240-15,1-1-48 0,0 0-16 0,0-1 0 16,-1-2-16-16,-2-1 0 0,-4 1 0 0,-1 0 0 16,-1-1-176-16,0-1-48 0,1 0 0 0,1-1 0 15,0 4-48-15,1 0-16 0,2-1 0 0,3-1 0 16,1 1-192-16,2 0 144 0,-2 1-144 0,3 2 128 15,3 0-128-15,-1 0 0 0,2 0 144 0,0 1-144 16,2-1 144-16,2 1-144 0,0-8 192 0,2 11-192 16,2 0 208-16,0-1-64 0,-1-1-16 0,2 0 0 15,1-3-128-15,-1 3 160 0,0 1-160 0,2 1 160 16,-3-2-160-16,3-2 192 0,-1 0-192 0,1 2 192 0,-1 2-192 0,-1-1 0 16,4-2 0-16,-4 2 0 15,1 1-1136-15,2 1-144 0,0-1-48 16,1 0-8528-16,1-1-1696 0</inkml:trace>
  <inkml:trace contextRef="#ctx0" brushRef="#br0" timeOffset="69623.24">24167 12394 22111 0,'0'0'976'0,"0"0"208"0,0 0-944 0,-7 5-240 0,1 3 0 0,3 0 0 15,-2-1 0-15,5-7 0 0,-3 11 128 0,5 0-128 16,2-1 688-16,1 0 80 0,5 0 32 0,0 0 0 16,1-2 96-16,2 1 0 0,3-1 16 0,-1-1 0 15,2-4-32-15,0-1-16 0,2-2 0 0,0 2 0 16,-1 0-128-16,1-6-32 0,3-4 0 0,1 1 0 16,-1 3-112-16,2-2-16 0,1-2-16 0,-2 0 0 15,-2-3-160-15,-6 2-16 0,-5 0-16 0,0 0 0 16,1-3-128-16,-3 3-32 0,-11 2 0 0,3 7 0 15,0-9-64-15,0 9-16 0,-7-7 0 0,-5 4 0 16,-5 3-128-16,-3 3 0 0,-1 3 0 0,-1 1 0 16,-1 1-192-16,0 2 192 0,2 5-160 0,4-1 160 15,-2-2 0-15,4 2 0 0,-1 0-128 0,4 2 128 16,1-3 0-16,3 1 0 0,4 1-160 0,1-2 160 0,2-1-144 0,3 0 144 16,2 1-192-16,3-3 192 15,2 1-544-15,2 1 0 0,1 4 0 0,2-5 0 16,0-4-448-16,2 2-96 0,-3 1 0 0,2 1-16 15,0 0-304-15,0-1-64 0,-1 1-16 0,1 1 0 16,0 1-976-16,-1-1-192 0,3 5-32 0,-8-7-16 0</inkml:trace>
  <inkml:trace contextRef="#ctx0" brushRef="#br0" timeOffset="69874.99">23843 11713 37727 0,'0'0'1664'0,"-6"-7"352"0,0-3-1616 0,3 2-400 0,3 8 0 0,0 0 0 16,0 0 0-16,0 0 0 0,-1-8 0 0,3 0 0 15,-2 8 0-15,9-3 0 0,1 2 0 0,1 0 0 32,-2 0-736-32,1 4-224 0,0 2-64 0,-3 2-14720 0</inkml:trace>
  <inkml:trace contextRef="#ctx0" brushRef="#br0" timeOffset="70357.52">23279 12882 20271 0,'6'-15'896'0,"-1"6"192"0,-2-1-880 0,3 2-208 0,-3-3 0 0,0 2 0 16,-1 0 1440-16,-2 1 240 0,-2 1 48 0,2 7 16 15,-2-7-80-15,2 7-32 0,-4-4 0 0,4 4 0 16,-10 5-528-16,-1 1-96 0,-2 1-32 0,-3 3 0 15,0 2-464-15,-3 5-80 0,-1 1-32 0,3 3 0 16,-3 1 0-16,0 3 0 0,-2 3 0 0,-1 2 0 16,0 0-32-16,3 5-16 0,2-1 0 0,4 1 0 15,2-1-160-15,0-2-16 0,3-2-16 0,4-4 0 16,2-3-160-16,3-3 128 0,1-1-128 0,4-3 128 16,3-2-128-16,0-2 0 0,4-2 144 0,5 0-144 0,4-3 0 0,2-2 0 15,0-2 0-15,0-3-192 16,-1-2-1152-16,0-1-256 0,-1-2-32 0,-2-2-16 15,-2-2-1376-15,1-1-288 0</inkml:trace>
  <inkml:trace contextRef="#ctx0" brushRef="#br0" timeOffset="70544.89">22903 13066 21183 0,'0'0'1888'0,"0"0"-1504"16,-6-3-384-16,6 3 0 0,0 0 3136 0,0 0 576 15,0 0 96-15,0 0 32 0,5-6-3072 0,7 3-624 16,1 2-144-16,3 0 0 0,2 0 400 0,5-2 48 16,3-1 16-16,2 3 0 0,1 5-256 0,-3 1-48 15,0-3-16-15,2 1 0 0,2 0-272 0,-2 4-64 0,-1 2-16 16,0 0 0 0,1-3-1840-16,-3 2-384 0,-3 0-64 0</inkml:trace>
  <inkml:trace contextRef="#ctx0" brushRef="#br0" timeOffset="70925.87">23357 13295 23951 0,'0'0'2128'15,"0"9"-1696"-15,0-9-432 0,0 0 0 0,0 0 928 0,9 7 96 16,3-1 32-16,-2-1 0 0,2 0-544 0,2-2-128 15,3-3 0-15,-1 0-16 0,2-2 368 0,3 0 80 16,-2-1 16-16,1 0 0 0,-3 0-400 0,-1-3-80 16,0-1-16-16,-3-1 0 0,-2 0-80 0,0 3-32 15,-3-2 0-15,-1 0 0 0,-2 0 32 0,-3 0 16 16,-2 7 0-16,-5-9 0 0,4 1 48 0,-5-2 16 16,-3-2 0-16,-4 2 0 0,-2 2-96 0,0 1-32 15,-1 2 0-15,-2 0 0 0,1 5-208 0,0 3 176 16,-2 1-176-16,3 4 160 0,-1 2-160 0,2 2 0 15,-1 2 0-15,1 4-176 0,0-1 176 0,0 1 0 16,4-2 0-16,0 1 0 0,2 2 0 0,4-2 0 16,3-1 0-16,2 0 0 0,3 1 0 0,3-2 0 0,1-2 0 0,5 0 0 15,-1 1 0-15,4-3-160 0,0-4 160 0,5 1-160 32,1-3-1296-32,2-1-256 0,2-6-48 0,2-2-12832 0</inkml:trace>
  <inkml:trace contextRef="#ctx0" brushRef="#br0" timeOffset="71274.21">23886 13278 16575 0,'0'0'736'0,"-10"6"160"0,2-3-720 0,1 1-176 0,-2 3 0 0,0 0 0 15,-1 1 2496-15,1 0 480 0,-2 2 96 0,2 2 0 16,0 4-1920-16,-1-1-384 0,3 3-64 0,-2-2-32 0,1 2-32 15,0 1 0-15,1 5 0 0,-1-5 0 0,-1-2-176 0,0-2-32 16,0 0-16-16,3 0 0 0,2 0-32 0,-1-1-16 16,-1-3 0-16,3-4 0 0,3-7 144 0,0 0 16 15,0 0 16-15,0 0 0 0,0 0 208 0,0 0 32 16,4-6 16-16,6-2 0 0,0-2-96 0,1-4 0 16,0-4-16-16,0 1 0 0,2-3-432 0,2 1-96 15,-3 0-16-15,1 0 0 0,0-1-144 0,3 2 0 16,0 2 144-16,-1 2-144 0,1 3 0 0,1 2 0 15,2 0 0-15,1 2 0 0,1 5 0 0,2 0 0 16,1 0 0-16,0-1 0 0,-1 1 0 0,-1 1-160 16,0 1 160-16,-1 1 0 15,-1-1-1344-15,-2 2-176 0,-3 1-16 0,1 0-10240 0,-3 0-2048 0</inkml:trace>
  <inkml:trace contextRef="#ctx0" brushRef="#br0" timeOffset="71908.78">24352 13439 23439 0,'-7'12'1024'0,"2"-1"240"0,0 0-1008 0,-5 0-256 16,0-3 0-16,0 4 0 0,-3 3 144 0,0 3-16 15,-2-1 0-15,2 1 0 0,0 1 784 0,2-1 160 16,-2 2 16-16,1 1 16 0,-1-3-128 0,0-3-16 16,2 3-16-16,0-3 0 0,6-2-192 0,-3-1-48 15,3-1 0-15,-1-1 0 0,6-10 48 0,0 0 0 16,0 0 0-16,0 0 0 0,0 0 176 0,11-4 32 16,1-4 16-16,0-2 0 0,-3-3-384 0,3 0-80 15,0-3 0-15,2 0-16 0,-4-4-304 0,1 1-64 16,1 2-128-16,1-1 192 0,-3 1-192 0,1 0 0 15,1 4 0-15,1 1 0 0,-3 3 0 0,2 5 0 16,0 1 0-16,1 2 0 0,-3 0 0 0,1 3 0 16,0 5 0-16,-3 3 0 0,1 1 0 0,-2 2-160 0,0-1 160 0,-1 5-192 15,-2 4 192-15,0 0 0 0,-3-1-144 0,-1 0 144 16,-1 3 0-16,-2 0 0 0,0-2 0 0,-1 0 0 16,-2-5 0-16,-2-2 0 0,3-2 0 0,0-1 0 15,0-1 0-15,5-10 0 0,0 0 0 0,0 0 0 16,0 0 128-16,0 0-128 0,0 0 192 0,0 0-64 15,1-9 64-15,2-2 0 0,3-2 0 0,-1-2 0 16,5-2-48-16,-1 1 0 0,1 1 0 0,2 1 0 16,3 0-144-16,1 0 0 0,2 1 0 0,0 2 128 15,0 2-128-15,-1 3 0 0,0-1 0 0,1 3 0 16,0 1 0-16,0 1 0 0,-3 2 0 0,-1 5 0 16,1-1-144-16,-4 5 144 0,-2 0 0 0,1 1 0 15,-3 1-160-15,0 1 160 0,-4 1-128 0,0 0 128 16,0 3 0-16,0 1 0 0,-3-1 0 0,0-1 0 0,0 2 0 0,1-1 0 15,0-2 0-15,1 2 176 0,-2-3-176 0,0 2 128 16,0 1-128-16,1-2 128 0,2 1-128 0,1 0 0 16,-3-2 144-16,2-1-144 0,3 0 0 0,-3 1 0 15,-1-3 0-15,0 1 0 16,2 0-1408-16,-1-2-368 0,-3-9-64 0</inkml:trace>
  <inkml:trace contextRef="#ctx0" brushRef="#br0" timeOffset="75140.57">10679 13667 3679 0,'0'0'320'0,"0"0"-320"0,0 0 0 0,0 0 0 16,0 0 1152-16,0 0 144 0,3-9 48 0,-3 9 0 15,1-11-480-15,1 1-96 0,-2 10 0 0,2-7-16 16,-2 7 80-16,0 0 32 0,4-11 0 0,-1 5 0 16,-3 6 224-16,3-9 32 0,0 0 16 0,-3 9 0 15,6-9 0-15,-6 9 0 0,0 0 0 0,3-7 0 16,-3 7-224-16,0 0-32 0,0 0-16 0,0 0 0 16,0 0-256-16,0 0-48 0,0 0-16 0,0 0 0 0,0 0-256 0,0 0-48 15,-1 8-16-15,0 3 0 0,-1 3-16 0,-3 3 0 16,2 2 0-16,-1 1 0 0,0 3-16 15,0 0 0-15,1 1 0 0,-1 1 0 0,2 3-32 0,0 0-16 16,0 2 0-16,1 3 0 0,-1 3-144 0,1 1 192 16,0-2-192-16,0 1 192 0,1-1-64 0,-1-2 0 15,0-3 0-15,0 0 0 0,-1-3 96 0,1-1 16 16,-4-3 0-16,4 1 0 0,0 1 80 0,0 1 32 16,1-4 0-16,0-2 0 0,1 1-80 0,1-2-16 15,4-4 0-15,-3 1 0 0,1-1-64 0,2-2 0 16,-2-3-16-16,2-3 0 0,-6-7 16 0,0 0 16 15,7 4 0-15,-7-4 0 0,0 0-16 0,9-4-16 16,-2-3 0-16,-3 1 0 16,-4 6-592-16,1-9-112 0,-1 0-32 0,-1 0 0 15,-2 2-2704-15,-3 0-560 0</inkml:trace>
  <inkml:trace contextRef="#ctx0" brushRef="#br0" timeOffset="75474.2">10365 14296 15663 0,'0'0'1392'15,"0"0"-1120"-15,0 0-272 0,0 0 0 16,9 9 2032-16,-1-2 336 0,-8-7 80 0,7 12 16 0,1 6-1744 16,-2-5-336-16,3-4-80 0,0 4-16 15,2 3 32-15,1 0 16 0,-2 1 0 0,2 0 0 0,2-1-48 0,-1-3-16 16,0 1 0-16,1-2 0 0,-2-1 272 0,1 0 48 15,-1-5 16-15,0 0 0 0,2 0 160 0,-2-2 16 16,1 2 16-16,2-5 0 0,0-3-64 0,0-3-16 16,3 1 0-16,-2-4 0 0,2-2-160 0,-2-5-48 15,1-1 0-15,-2-1 0 0,0 1-144 0,1 1-48 16,-5-3 0-16,0 2 0 0,1 0-64 0,0 1 0 16,-4-3-16-16,1 2 0 0,-1 3-112 0,0 2-128 15,-1 0 176-15,0 1-176 0,-2-1 0 0,0 2 0 16,1 1 0-16,-1 1 0 15,0 0-2576-15,0 2-480 0</inkml:trace>
  <inkml:trace contextRef="#ctx0" brushRef="#br0" timeOffset="76529.58">11563 14263 12895 0,'0'0'272'0,"0"0"64"0,0 0 16 0,-5 3 32 0,5-3-384 0,-5 3 0 16,0 2 0-16,2-2 0 0,3-3 1712 0,0 0 272 16,0 0 48-16,0 0 16 0,0 0-1648 0,-2 4-400 15,2-4 0-15,0 0 0 0,0 0 896 0,0 0 112 16,0 0 16-16,0 0 0 0,9-3 0 0,1-1 0 15,1-1 0-15,-2-2 0 0,4-3 0 0,1-2 0 16,1-4 0-16,4-1 0 0,3-2-832 0,-2-2-192 16,1-3 0-16,1-3 0 0,0 1 0 0,1 0 0 15,-2-2 0-15,1 2 0 0,-1-3 864 0,-4 3 128 0,1 0 32 0,-4 0 0 16,-2 0-832-16,-1-1-192 0,-2 0 0 0,0 5 0 16,-5 1 0-16,1 1 0 0,-2 1 0 0,0 3 0 15,-2 2 0-15,-2 0 0 0,-2 3 0 0,1 1 0 16,-2 2 0-16,0 0 0 0,-2 2 0 0,1 3 0 15,-2-1 0-15,-3 2 0 0,1-1 0 0,0 4 0 16,-2 3 0-16,0 0 0 0,1 2 0 0,-3 1 0 16,-1 3 0-16,2 2 0 0,1 3 0 0,0-2 0 15,1 4 0-15,1 0 0 0,1 2 0 0,0 2 0 16,0-2 0-16,3 4 0 0,-2 1 0 0,2 1 0 16,2 1 0-16,-2 2 0 0,3-2 0 0,0 2 0 15,1-2 0-15,0 2 0 0,1-5 0 0,1-1 0 0,1 1 0 0,0-2 0 16,-1-2 0-16,5-1 0 0,-2-4 0 0,2-2 0 15,-1-1 0-15,1-1 0 0,0 0 0 0,2-2 0 16,0-3 0-16,1 0 0 0,4-1 0 0,0 0 0 16,2-4 0-16,5-2 0 15,-1 0-1600-15,-1-1-352 0,1 0-80 0,-7-1-16 0</inkml:trace>
  <inkml:trace contextRef="#ctx0" brushRef="#br0" timeOffset="76752.72">12286 14017 20271 0,'0'0'448'0,"0"0"80"0,0 0 32 0,0 0 16 0,0 0-576 0,-3 6 0 0,-2-1 0 0,0 2 0 16,1 2 0-16,-3 2 0 0,2 1 0 0,0 0 0 15,-1 1 928-15,0 2 80 0,-1 0 16 0,2 0 0 16,3-1 0-16,0-2 0 0,1 1 0 0,-3-1 0 15,1 1-832-15,1-1-192 0,-1-2 0 0,1 0 0 16,2 0 0-16,0-2 0 0,0-8 0 0,0 0-8144 16,0 0-1680-16</inkml:trace>
  <inkml:trace contextRef="#ctx0" brushRef="#br0" timeOffset="77162.73">12470 14010 20271 0,'0'0'448'0,"0"0"80"0,-3 7 32 0,0 1 16 0,-1 3-576 0,0 1 0 16,1 0 0-16,-4 2 0 0,1 1 928 0,1 0 80 16,-1 1 16-16,1-1 0 0,-3-1-832 0,2 0-192 15,-1 1 0-15,0-2 0 0,2-2 864 0,-2-1 128 16,3-1 32-16,2 0 0 0,0-2 0 0,2-7 0 15,0 0 0-15,0 0 0 0,2 8-832 0,-2-8-192 16,0 0 0-16,7-3 0 0,3-7 864 0,2 1 128 16,-2-1 32-16,1-1 0 0,1-3-832 0,2-1-192 15,-4-2 0-15,2 2 0 0,0-1 0 0,1 0 0 16,-2-2 0-16,1 1 0 0,-1 1 0 0,2 3 0 0,-2 1 0 0,1 2 0 16,-1 2 0-16,-1 5 0 0,-10 3 0 0,7 0 0 15,-7 0 0-15,9 5 0 0,-5 3 0 0,2 3 0 16,-1 2 0-16,-3 2 0 0,0-2 0 0,-2 2 0 15,0 3 0-15,-1-2 0 0,-1 1 0 0,-1-2 0 16,1-2 0-16,1 2 0 0,-1-1 0 0,1-1 0 16,1-13 0-16,-1 13 0 0,0-2 0 0,1 0 0 31,0-11-768-31,5 10-208 0,2-3-48 0,-7-7-8736 0,7 5-1760 0</inkml:trace>
  <inkml:trace contextRef="#ctx0" brushRef="#br0" timeOffset="77546.75">12857 14122 20271 0,'0'0'448'0,"0"0"80"0,0 0 32 0,0 0 16 0,0 0-576 0,0 0 0 15,8 1 0-15,2 2 0 0,1 1 928 0,-2-2 80 16,0 0 16-16,0 0 0 0,2 0-832 0,2 0-192 15,0-4 0-15,-2 1 0 0,1 0 864 0,1-1 128 16,0 0 32-16,-1 0 0 0,-2-4-832 0,0 1-192 16,2 0 0-16,-3 0 0 0,-2-3 864 0,-1 0 128 15,2-2 32-15,-5 3 0 0,-3 7-832 0,2-9-192 16,-2 0 0-16,-1 1 0 0,-2 3 864 0,-1 1 128 16,-2-3 32-16,0 4 0 0,-5-1-832 0,0 3-192 0,-2 1 0 0,1 2 0 15,-3 3 0-15,-2 3 0 0,0-2 0 0,0 4 0 16,0 1 0-16,-2 2 0 0,0-2 0 0,2 2 0 15,1 1 0-15,1-1 0 0,2-1 0 0,3-1 0 16,2 0 0-16,2-1 0 0,3-2 0 0,3-8 0 16,1 9 0-16,-1-9 0 0,0 0 0 0,13 10 0 15,1 0 0-15,1-2 0 0,2-3 0 0,1-1 0 32,1-2-1600-32,1 0-352 0,1 0-80 0,0-1-11472 0</inkml:trace>
  <inkml:trace contextRef="#ctx0" brushRef="#br0" timeOffset="77947.73">13385 14137 20271 0,'0'0'896'0,"6"-10"192"0,-1-1-880 0,-1 3-208 16,-4 8 0-16,3-8 0 0,-3 8 1680 0,0 0 304 15,-1-11 48-15,1 11 16 0,0 0-1648 0,0 0-400 16,-10 2 0-16,1 1 0 0,-3 2 896 0,1 4 112 15,-2 2 16-15,1 0 0 0,-3-3-832 0,1 1-192 16,0 4 0-16,1 0 0 0,-2-1 0 0,3 0 0 16,3 0 0-16,1 0 0 0,2 1 0 0,2-2 0 15,2-2 0-15,2-9 0 0,5 9 864 0,2-3 128 16,0 1 32-16,2-5 0 0,3-3-832 0,1 0-192 16,3-1 0-16,-1-2 0 0,0-2 864 0,0-1 128 0,-1-4 32 15,-2 2 0-15,0 1-832 0,1-2-192 0,-2-1 0 16,-2 1 0-16,0 1 0 0,-2 2 0 0,-7 7 0 0,9-5 0 15,-3-1 0-15,-6 6 0 0,0 0 0 0,0 0 0 16,0 0 0-16,0 0 0 0,0 0 0 0,6 9 0 16,-5 1 0-16,1 0 0 0,1 1 0 0,0-3 0 15,-3-8 0-15,3 11 0 0,0-2 0 0,-1-2 0 16,-2-7 0-16,7 8 0 0,0-3 0 0,0 1 0 31,1 2-768-31,1-6-208 0,1-2-48 0,2 0-15152 0</inkml:trace>
  <inkml:trace contextRef="#ctx0" brushRef="#br0" timeOffset="78564.21">13719 14050 16575 0,'0'0'368'0,"8"-3"80"0,-8 3 0 0,7-1 16 0,0 1-464 0,-7 0 0 0,6 0 0 0,-6 0 0 16,6 3 912-16,-4 3 96 0,0 0 16 0,0 2 0 0,-2 2 0 0,0 0 0 16,-1 2 0-16,-1 1 0 15,1 3-832-15,-3-1-192 0,0 0 0 0,1 1 0 16,-1-2 864-16,-1 2 128 0,1-3 32 0,-1-1 0 0,2 0 0 0,-1-2 0 16,0-4 0-16,4-6 0 0,-2 8-832 0,2-8-192 15,0 0 0-15,0 0 0 0,7-2 864 0,2-4 128 16,2 0 32-16,-2-4 0 0,4-4-832 0,0-2-192 15,1 0 0-15,0-1 0 0,2-1 864 0,0 0 128 16,2-1 32-16,1 2 0 0,0 0-832 0,0 1-192 16,2-1 0-16,0 2 0 0,0 0 0 0,8 0 0 15,-4 5 0-15,-2 5 0 0,-2 1 0 0,-3 4 0 16,-1 1 0-16,0 4 0 16,-1 6-768-16,-5-1-208 0,-1-1-48 0,1 2-9824 15,-2 1-1968-15</inkml:trace>
  <inkml:trace contextRef="#ctx0" brushRef="#br0" timeOffset="79398.16">15164 14132 20271 0,'0'0'448'0,"0"0"80"0,0-9 32 0,0 2 16 0,0 7-576 0,-1-3 0 0,0-3 0 0,1-1 0 16,-3-1 928-16,-1 2 80 0,1 0 16 0,-1 0 0 16,-1-1 0-16,0 0 0 0,-2 2 0 0,0 0 0 15,1 2 0-15,-2 2 0 0,-1 0 0 0,-1 2 0 16,-2 2-832-16,0 3-192 0,-2 2 0 0,-1-1 0 0,-2 4 0 0,-1 1 0 16,1 4 0-16,-1-1 0 0,0 2 0 0,0-1 0 15,0 1 0-15,3-1 0 0,3 0 0 0,2-3 0 16,2-1 0-16,3-1 0 0,1 0 0 0,4-1 0 15,3 0 0-15,2-5 0 0,4 0 0 0,3-3 0 16,2-2 0-16,4-1 0 0,1-3 864 0,3-1 128 16,-1-3 32-16,3-1 0 0,-2 1-832 0,2-3-192 15,-4-2 0-15,0 1 0 0,-3 0 0 0,-3 0 0 16,-1-1 0-16,-2 3 0 0,-3 0 0 0,-1 0 0 16,-3 5 0-16,0-1 0 0,-4 6 0 0,0 0 0 15,0 0 0-15,0 0 0 0,0 0 0 0,0 0 0 16,-3 8 0-16,1 1 0 0,0 1 0 0,1 3 0 15,0-1 0-15,1 0 0 0,-1 0 0 0,1 0 0 0,1-1 0 16,2-1 0-16,2 0 0 0,1-1 0 0,-1-3 0 0,1 2 0 16,2 0 0-16,2-2 0 0,1-3 0 0,0 0-10336 15,2 0-2112-15</inkml:trace>
  <inkml:trace contextRef="#ctx0" brushRef="#br0" timeOffset="79666.72">15646 13668 20271 0,'0'0'448'0,"-5"6"80"0,-2 2 32 15,0 2 16-15,-1 1-576 0,1 3 0 0,-2 4 0 0,1 4 0 0,1-1 928 0,-1 2 80 16,0 1 16-16,0 5 0 0,1 4 0 0,-1-2 0 16,-1 0 0-16,3 3 0 0,-2 4-832 0,1-1-192 15,1-3 0-15,2-2 0 0,3-2 128 0,1-2 0 16,0-3-128-16,3-4-8176 16,-1-4-1744-16</inkml:trace>
  <inkml:trace contextRef="#ctx0" brushRef="#br0" timeOffset="80099.67">16059 14083 20271 0,'-7'-6'896'0,"1"-1"192"0,2 1-880 0,-3-1-208 0,1 2 0 0,-4 1 0 16,-1 3 656-16,0 0 96 0,-4-1 16 0,1 2 0 16,-1 3-192-16,-2 2-16 0,-4-2-16 0,4 6 0 15,0-1-96-15,1 3 0 0,-1 2-16 0,1 0 0 16,-1 0 80-16,3 1 0 0,1-1 16 0,4 0 0 16,-1-4-80-16,6 0-32 0,4-9 0 0,-4 11 0 0,4-2-32 0,5 0 0 15,-5-9 0-15,9 6 0 0,2-1-384 0,4-2 0 16,3 0 0-16,0-5 0 0,3-2 0 0,2-2 0 15,4 0 0-15,1-1 0 0,-1 2 0 0,-2-3 0 16,-2 1 0-16,-5 2 0 0,-2 0 0 0,-2 2 0 16,-5 1 0-16,-9 2 0 0,0 0 0 0,0 0 0 15,7 4 0-15,-4 4 0 0,-3 1 0 0,-2 2 0 16,0 2 0-16,-5 2 0 0,-1 1 288 0,0-1-32 16,-3 3 0-16,-1 3 0 0,-3 0-128 0,0 0-128 15,-2-4 192-15,-2 3-192 0,0 2 176 0,1 0-176 16,4-4 160-16,1-1-160 0,1-1 0 0,1-2 0 0,-1-3 0 0,1-1-14624 15</inkml:trace>
  <inkml:trace contextRef="#ctx0" brushRef="#br0" timeOffset="80784.12">16339 14173 12895 0,'0'0'1152'0,"0"0"-928"0,-6-2-224 0,6 2 0 16,0 0 896-16,0 0 128 0,0 0 16 0,0 0 16 16,0 0 32-16,1 10 16 0,3-1 0 0,0-2 0 15,6-3-16-15,0-1-16 0,3-1 0 0,4 0 0 16,1 1-192-16,3-1-48 0,1-2 0 0,1-1 0 15,-2 0-224-15,3 1-48 0,-2-3-16 0,2-2 0 16,-2-1-160-16,0-2-48 0,-2 0 0 0,-2 0 0 16,-1-2-48-16,-2-1-16 0,-2-1 0 0,-4-1 0 15,-2 2 0-15,-5 3 0 0,0-6 0 0,-2 2 0 16,-3 0 112-16,-5 3 32 0,-1 1 0 0,-3 1 0 0,0 2-144 0,-3 1-16 16,-3 3-16-16,-1 3 0 0,-2 4-240 0,0 0 0 15,-1 2 0-15,0 3 0 0,-1 3 0 0,0 3 0 16,-1-1 0-16,-1 2 0 0,3 1 0 0,2-1 0 15,5 0 0-15,4-1 0 0,1-4 144 0,4 1-144 16,5-1 128-16,2 0-128 0,1 1 144 0,7-4-144 16,3-1 160-16,5 0-160 0,1 1 192 0,4-3-48 15,5-3-16-15,-1-1 0 16,3-1-1184-16,1 0-240 0,1-2-48 0</inkml:trace>
  <inkml:trace contextRef="#ctx0" brushRef="#br0" timeOffset="81590.13">17228 13651 15663 0,'-1'-9'1392'0,"1"-3"-1120"0,0-4-272 0,1 4 0 16,-1 12 1024-16,1-8 128 15,-1 0 48-15,0 8 0 0,0 0-112 0,0 0-32 16,0 0 0-16,0 0 0 0,0 0-640 0,0 0-128 0,-1 10-32 0,-2 2 0 16,-1 5 0-16,1 1-16 0,-3 4 0 0,2 4 0 15,-2 1 240-15,-1 3 48 0,1 1 16 0,0 2 0 16,-2 3 64-16,-2 3 16 0,-2-1 0 0,1 3 0 15,-3 1-96-15,1-3-16 0,1 0 0 0,1-6 0 16,1-5-128-16,2 0-16 0,-1-6-16 0,1-1 0 16,3-5 16-16,1-3 0 0,1-2 0 0,1-1 0 15,0-1-80-15,2-9-16 0,2 7 0 0,-2-7 0 16,0 0 64-16,0 0 16 0,12-6 0 0,0 1 0 16,1-4 32-16,-1 0 0 0,3-1 0 0,0 0 0 15,-1 1-240-15,2 2-144 0,-2 1 192 0,0 2-192 0,1-3 0 0,-2 4 0 16,-1 2 0-16,1 1 0 0,0 1 0 0,2 3 0 15,-2 4 0-15,-2-2 0 0,-2 3 0 0,-2 0 0 16,-1 1 0-16,-2 2 0 0,-4-2 0 0,-3 1 0 16,-1 0 0-16,-4 0 0 0,-4 2 0 0,0-4 0 15,-2-3 176-15,-1 1-48 0,-4 4 112 0,1-1 16 16,0-2 16-16,-4-5 0 0,-1-4-16 0,1 1-16 16,2 0 0-16,0-2 0 0,1-4-80 0,2-1-16 15,2-2 0-15,3 0 0 16,-2 4-704-16,4-2-144 0,3 0-16 0,0 0-16640 0</inkml:trace>
  <inkml:trace contextRef="#ctx0" brushRef="#br0" timeOffset="82140.05">17393 14099 3679 0,'0'0'160'0,"0"0"32"0,0 0-192 0,-3-7 0 16,-1 3 0-16,4 4 0 0,0 0 2912 0,0 0 544 15,0 0 96-15,0 0 32 0,0 0-1712 0,0 0-336 16,0 0-64-16,0 0 0 0,0 11-384 0,-1 0-80 16,0 1-16-16,-1 1 0 0,-2 1-96 0,1 3 0 15,1-3-16-15,-4 3 0 0,0 0 48 0,-1 0 16 16,1-4 0-16,1 1 0 0,0 1-304 0,1-2-48 15,0 1-16-15,2-2 0 0,2-2-192 0,0-10-32 16,0 0-16-16,0 0 0 0,1 11 80 0,-1-11 16 16,0 0 0-16,0 0 0 0,9 0 208 0,1-2 64 15,2-5 0-15,-2-1 0 0,-1-2-48 0,2-1 0 16,3-3 0-16,-4 0 0 0,-1-2-368 0,4-1-80 16,-4 2-16-16,2-2 0 0,2 1-192 0,-1 0 176 0,-4 2-176 0,3 1 160 15,2 0-160-15,-2 2 0 0,1 1 0 0,1 1 0 16,-1 1 0-16,1 4 0 0,-2 2-128 0,0 2 128 15,-1 0-208-15,-10 0 16 0,9 7 16 0,1 1 0 32,-1 3-1584-32,-3 0-320 0,-3 0-64 0,0 0-14288 0</inkml:trace>
  <inkml:trace contextRef="#ctx0" brushRef="#br0" timeOffset="82397.28">17905 14068 6447 0,'0'0'576'0,"0"0"-576"16,0 0 0-16,0 0 0 0,0 0 4224 0,0 0 752 15,1 8 144-15,-1 1 16 0,-1 0-3232 0,-1 4-656 16,0-1-128-16,0 1-32 0,-4 1-208 0,1 2-48 15,-2-1-16-15,-1 1 0 0,1 2-304 0,-2-1-48 16,-1-3-16-16,2 1 0 0,-2 6-224 0,3-1-48 16,-3-5-16-16,1 1 0 0,0-3-160 0,6 1 192 15,0-1-192-15,1 0-10048 16,2-4-2128-16</inkml:trace>
  <inkml:trace contextRef="#ctx0" brushRef="#br0" timeOffset="82891.23">18474 14175 10127 0,'0'0'448'0,"0"0"96"0,0 0-544 0,0 0 0 16,3-8 0-16,-3 8 0 0,0 0 3456 0,0 0 576 15,4-9 112-15,-4 9 16 0,0 0-2320 0,0 0-480 16,-3-7-80-16,3 7-32 0,-5-7-384 0,-3 3-80 16,2 0-16-16,-3 2 0 0,-1 0-256 0,-3 1-64 15,-2 2-16-15,0 2 0 0,-2 2-16 0,1 1 0 16,-4 0 0-16,-1 1 0 0,0 2-96 0,-2 1 0 16,2 1-16-16,3 0 0 0,-3 0-128 0,4 1-32 15,3 0 0-15,5 0 0 0,5-2-144 0,4-10 128 16,-1 11-128-16,5-2 128 0,2 2 16 0,3-3 0 15,0-6 0-15,6 1 0 0,2 1 64 0,4-2 16 16,-2-2 0-16,1-1 0 0,-2-3-32 0,3 3 0 16,-3-2 0-16,-1-1 0 0,-1-2-64 0,-2-1 0 15,-1 1-128-15,-3 4 192 0,-1-1-192 0,-9 3 0 0,11-3 0 0,-11 3 0 16,9 3 144-16,-2 3-144 0,-7-6 128 0,7 9-128 16,1-2 0-16,-3 2 0 0,1 1 0 0,-1 2 0 15,2-2 0-15,2 1 0 0,-1-3 0 0,2 1 0 16,2-1 0-16,-1-1 0 0,3-4 0 0,-1 4 0 15,0 0 0-15,4-3 0 0,1-1 0 0,4-1 0 32,0 1-976-32,1-1-288 0,-3 0-48 0,-1-5-9760 0,-3-5-1936 0</inkml:trace>
  <inkml:trace contextRef="#ctx0" brushRef="#br0" timeOffset="83119.53">18044 13520 38703 0,'-8'-5'3440'0,"2"0"-2752"15,6 5-560-15,0 0-128 0,0 0 608 0,0 0 96 16,0 0 0-16,0 0 16 0,0 0-288 0,0 0-64 15,0 0-16-15,13 5 0 0,2-3-352 0,2 1 0 16,0-1 0-16,1 6-12672 16,-1 0-2400-16</inkml:trace>
  <inkml:trace contextRef="#ctx0" brushRef="#br0" timeOffset="85102.59">17690 14203 6447 0,'0'0'272'0,"0"0"80"0,-7 3-352 0,7-3 0 0,-7-2 0 0,7 2 0 16,-6 5 2288-16,6-5 384 0,0 0 80 0,-3 6 0 16,3-6-1376-16,-4 11-288 0,4-11-48 0,5 9-16 15,0-1 32-15,-5-8 0 0,9 5 0 0,1 1 0 16,6-1-80-16,1 0-16 0,-1-5 0 0,4 1 0 15,0-1-112-15,2-1-16 0,-1-1-16 0,-1-2 0 16,-1 1-272-16,1-1-48 0,-2-3-16 0,-3-1 0 16,1 0-144-16,-1 0-16 0,-2-1-16 0,-1 0 0 15,-1 0-32-15,-1-2 0 0,-2-2 0 0,0 2 0 0,-4 0 48 0,2 2 16 16,-2-2 0-16,-3 0 0 0,-1 3 0 0,0-1 0 16,0 0 0-16,0 9 0 0,-1-10-96 0,-2 2-32 15,0 2 0-15,3 6 0 0,-5-5-80 0,-3 2-128 16,-1 0 176-16,0 6-176 0,-1 3 0 0,-4-1 0 15,-1 0 0-15,0 1 0 0,-5 3 0 0,0 1 0 16,-1 2 0-16,0-1 0 0,-1-1 0 0,1 3 0 16,3-1 0-16,1 0 0 0,3 0 128 0,4 0-128 15,3-1 144-15,3 2-144 0,2-1 144 0,4 1-144 16,5-2 128-16,2-1-128 0,6 0 256 0,2 1-48 16,5 0 0-16,1 0 0 0,4-5 48 0,1 0 16 15,2-1 0-15,1 2 0 0,1 1-80 0,1-5-32 16,1-4 0-16,0 2 0 0,-1 2-160 0,1 0 0 0,-1-1-192 0,-2 0-17680 15</inkml:trace>
  <inkml:trace contextRef="#ctx0" brushRef="#br0" timeOffset="86839.54">18098 14176 6447 0,'0'0'576'0,"9"-3"-576"0,-3-1 0 0,1 1 0 15,-7 3 1088-15,7-4 96 0,-7 4 32 0,7-7 0 16,-1 1 96-16,0 1 32 0,-6 5 0 0,6-8 0 15,-1 1 32-15,1 0 16 0,-6 7 0 0,4-6 0 16,-1-2-224-16,0 0-32 0,-3 1-16 0,0 0 0 16,0 1-32-16,0 6 0 0,-4-8 0 0,1 1 0 15,0-1-144-15,-4 3-48 0,-1 1 0 0,-2 0 0 16,-1-3-256-16,-1 3-48 0,-3 2-16 0,-3 1 0 0,2-2-160 0,-2 3-32 16,1 1-16-16,-3 4 0 0,-2 4-224 0,0-1-144 15,0 2 192-15,-5 2-192 0,1 2 0 0,0 3 0 16,-1 0 0-16,3 1 0 0,2 1 192 0,2 0-64 15,2-2 0-15,4 2-128 0,6 0 192 0,3-2-64 16,2 0 0-16,6 1-128 0,2-1 256 0,3 0-48 16,3-2-16-16,5 0 0 0,1 0 64 0,5-4 16 15,0-5 0-15,4 0 0 0,2-1 48 0,0 0 0 16,1 0 0-16,1-4 0 0,1-4-64 0,2-1-16 16,3-2 0-16,-4 0 0 0,-1-3-64 0,0-1-16 15,0-1 0-15,-5-1 0 0,-2-3-160 0,-2 2 160 16,-2 0-160-16,-2-2 160 0,-4-1-160 0,-1 2 192 15,-4 0-192-15,0 0 192 0,-3-3-192 0,1 1 192 16,-4 3-192-16,0-2 192 0,1 2-192 0,-2 3 128 0,-2 10-128 0,1-10 128 16,-1 10-128-16,0-7 0 0,0 7 0 0,0 0 0 15,0 0 0-15,0 0 0 0,0 0 0 0,0 0 0 16,0 0 0-16,-3 9 0 0,1-1 0 0,-1 1 0 16,3-9-144-16,-2 12 144 0,1 1 0 0,1-1 0 15,2-1 0-15,0 1-128 0,2-3 128 0,1 2 0 16,-1 1 0-16,2 0 0 0,3-1-128 0,1 0 128 15,1 1 0-15,0-2 0 0,2 2 0 0,0-2 0 16,2-4 0-16,2 0 0 0,0 3 128 0,0-2-128 16,3-3 128-16,-2-2-128 0,-4-4 176 0,2 2-176 15,5 2 192-15,-1-3-192 0,-1-4 192 0,0 0-192 16,-3 2 192-16,1-2-64 0,-3 2 0 0,-1-1-128 16,-2-2 144-16,0 1-144 0,-3 1 0 0,-8 4 144 15,5-7-144-15,-5 7 0 0,5-8 0 0,-5 8 0 16,0 0-880-16,0 0-256 0,-3-4-48 0,-4 0-16720 15</inkml:trace>
  <inkml:trace contextRef="#ctx0" brushRef="#br0" timeOffset="87539.94">18206 14116 14687 0,'0'0'640'0,"7"-3"144"0,3 0-624 0,-2 0-160 0,2-1 0 0,-1 2 0 15,-1 0 1280-15,0-1 208 0,-8 3 48 0,7-6 16 16,-1 2 160-16,1-2 16 0,-5 0 16 0,-2 6 0 16,2-8-240-16,0 0-48 0,-2-1-16 0,0 2 0 15,0 7-480-15,0 0-112 0,-3-10-16 0,0 3 0 16,-5-2-272-16,2 4-64 0,-4-1-16 0,-2 1 0 16,-3-1-208-16,0 1-32 0,-2-2-16 0,1 4 0 15,-2 3-224-15,0 1 176 0,-1 1-176 0,-2 3 160 0,-1 2-160 0,0 3 0 16,1 1 0-16,0 1 0 0,-1 2 0 0,0-1 0 15,1 2 0-15,-2 2 0 0,2 0 0 0,-2 0 128 16,1-2-128-16,1 2 0 0,1 0 0 0,4 0 0 16,1-1 128-16,2 1-128 0,4-2 0 0,2-1 0 15,4 0 0-15,2-2 0 0,3-1 128 0,3 1-128 16,3-1 128-16,3-1-128 0,4-1 304 0,3-3-32 16,1 2 0-16,2-2 0 0,1 0 80 0,0-3 16 15,1-2 0-15,-2-1 0 0,4-1-112 0,-1-1-32 16,1-1 0-16,3-3 0 0,-3-3-48 0,2 1-16 15,-1-2 0-15,-3 1 0 0,0-3-160 0,-3-2 192 16,-1 0-192-16,-1 2 192 0,2 0-192 0,-4-2 160 16,-5-2-160-16,-2 1 160 0,1 0-32 0,-3 1-128 0,1 1 192 15,-4 1-64-15,-1 1-128 0,1 1 0 0,0 1 0 0,-4 9 128 16,0 0-128-16,0 0 0 0,0 0 0 0,0 0 0 16,0 0 0-16,0 0 0 0,0 0-128 0,4 9 128 15,1-2 0-15,-1 4 0 0,2 0-144 0,0 0 144 16,3-2 0-16,1 1 0 0,2 2 0 0,2-2 0 15,3 1 0-15,2-2 144 0,3 0-16 0,3 0 0 16,5 1 64-16,0-2 0 0,0-4 0 0,5 3 0 16,3-4-32-16,2 1 0 0,-2 1 0 0,-1-2 0 15,0-3-160-15,-2 1 0 0,-1-1-160 0,-3-1-12928 16,-2-3-2592-16</inkml:trace>
  <inkml:trace contextRef="#ctx0" brushRef="#br1" timeOffset="96906.3">21225 11811 31151 0,'0'0'1376'0,"0"0"288"0,-3-6-1328 0,3 6-336 0,3-7 0 0,-3 7 0 16,0 0 0-16,0 0-208 0,-8 0 16 0,8 0 16 15,0 0 176-15,-9 4-128 0,-1 4 128 0,0-1-128 16,2 0 128-16,-3 2 0 0,-1 0 0 0,-1-2-128 16,0-1 256-16,-1-2 48 0,-1 1 16 0,-4 0 0 0,1 2 112 0,-3-2 16 15,-4 0 16-15,-1-2 0 0,-5 4-32 16,-2-2-16-16,-1-2 0 0,-2 3 0 0,-3-2 96 0,0 0 0 16,-1-2 16-16,-1 2 0 0,-4-2 0 0,-2 1 0 15,-4-3 0-15,-2 2 0 0,-5 1-80 0,2-2 0 16,-2-3-16-16,-1 1 0 0,-4 1-112 0,-2 0 0 15,-3 0-16-15,-3 1 0 0,0-2-176 0,0-1 0 16,0-2 144-16,-3 1-144 0,-3-2 0 0,-3 1 144 16,-3 2-144-16,1-1 0 0,-2-3 160 0,-4 2-160 15,-6-1 128-15,0 2-128 0,2 3 128 0,-4-2-128 16,-3 1 0-16,-2-1 128 0,2 1-128 0,-3-2 192 16,-1-2-192-16,-1 3 192 0,-1-1-16 0,1 1 0 15,-1-3 0-15,2 0 0 0,-4 4-48 0,2-3 0 0,0-2 0 0,-3 1 0 16,-2 0 0-16,4 1-128 0,4 0 192 0,-2 1-64 15,-6-1-128-15,3 3 128 0,5 2-128 0,-2-2 128 16,-3-3-128-16,0-1 0 0,4 2 144 0,-2 0-144 16,-1-1 0-16,0 0 0 0,-1 2 0 0,-1-3 0 15,-2 1 0-15,1-1 0 0,2 1 0 0,-2 0 0 16,-6-2 0-16,3 3 0 0,2 1 0 0,-1 1 128 16,-3-3-128-16,1 1 0 0,1 0 128 0,1-2-128 15,-1 3 128-15,2-1-128 0,1-2 128 0,0 0-128 16,-2 3 0-16,2-4 128 0,1-3-128 0,3 3 0 15,0 1 0-15,2 0 0 0,-4-3 0 0,4 3 128 0,1-1-128 16,-4 1 0-16,-4-1 128 0,3 1-128 16,5-2 0-16,-3 3 0 0,-3 1 0 0,2 0 128 0,1 1-128 0,0 1 0 15,-4-2 0-15,3-1 0 0,4 1 0 0,0 2 128 16,0 1-128-16,1 0 0 0,-1-3 0 0,3 0 0 16,1 1 0-16,-1 2 128 0,-2-4-128 0,5 2 0 15,4-1 0-15,-3 2 0 0,-2 0 0 0,4 0 144 16,4 0-144-16,-5 1 0 0,-2 1 176 0,1 0-176 15,1 1 160-15,2 2-160 0,0-3 0 0,0 3 128 16,-3-3-128-16,3 1 0 0,2 2 0 0,-3 0 0 16,-2 3 0-16,5-2 0 0,3-1 128 0,4-1-128 15,3 1 0-15,1 1 0 0,-3-2 0 0,4-1 0 16,0-2 0-16,3 1 0 0,3-1 0 0,-1 4 128 16,-2-3-128-16,4-1 0 0,-1 0 0 0,6 0 0 0,0-3 0 15,0 3 0-15,-1 0 0 0,1 0 0 0,-2 0 0 16,4 0 0-16,5 0 0 0,4 2 128 0,-4 1-128 0,3-1 0 15,1-4 0-15,-1 2 0 0,3 0 0 0,0 0 0 16,2-1 0-16,1 3 0 0,4 1 0 0,1-1 0 16,1-3 0-16,0 2 0 0,-2 2 0 0,4 1 0 15,3-3 0-15,1 0 0 0,2 0 0 0,3 0 0 16,1 1 0-16,1-2 0 0,5-2 0 0,0 2 0 16,-2 3 0-16,3-2 0 0,-1-2 0 0,3 3 0 15,-1 0 0-15,1 0 0 0,2-2 0 0,-1 0 0 16,2 0 0-16,3 2 0 0,0 2 0 0,1-1 0 15,-3-4 0-15,3 2 128 0,2 1-128 0,2 0 0 16,0-2 0-16,2 4 0 0,1-1 0 0,-1 0 0 0,4 1 0 16,-3 0 0-16,-1 0 0 0,2 2 0 0,3-1 0 0,-3 2 0 15,2 3 0-15,-3-1 0 0,3-3 0 16,0 3 0-16,-2 0 0 0,1 3 0 0,-1-1 0 0,0 3 0 16,0 2 0-16,0 1 0 0,0 1 0 0,-1 5 0 15,0-3 0-15,0 3 0 0,3 2 0 0,-4 3 0 16,1 1 0-16,-1 4 0 0,-2 2 0 0,0 2 0 15,0 1 0-15,0 2 0 0,-2 2 0 0,1-1 0 16,-1-2 0-16,0 1 0 0,-1-1 0 0,2-1 0 16,2-3 0-16,-2 1 0 0,2-2 0 0,0-1 0 15,0-2 0-15,1-3 0 0,2-4 0 0,1 0 0 16,1-1 0-16,1 1 0 0,1-2 0 0,2-1 0 16,1-3 0-16,1-1 0 0,-1 2 0 0,1 1 0 15,2-2 0-15,1-2 0 0,1-3 0 0,1 0 0 16,-1 0 0-16,2 2 0 0,2 3 0 0,0-6 0 0,0 0 0 0,4-1-160 15,-1 0 160-15,4-2 0 0,0-2 0 0,2 2 128 16,4 0-128-16,-2 0-208 0,2-3 48 0,1 2 16 16,4 0 144-16,2-3 0 0,2 0 0 0,2-1 0 15,0 1 0-15,5 0 0 0,0-1 0 0,4 2 0 16,1-1 0-16,4 1 0 0,3-1 0 0,-1 1 0 16,0 1 0-16,3-1 0 0,5-3 0 0,0 4 0 15,5-1 0-15,0 0 0 0,0-3 0 0,-1 3 0 16,1 1 0-16,1-1 0 0,3-2 0 0,4 1 0 15,-2 0 0-15,0 1 0 0,1-2 0 0,-1 1 0 16,1-2 0-16,4 0 0 0,3-3 0 0,0 0 0 16,1 0 0-16,1 0 0 0,0 0 0 0,1-2 0 0,5-1 0 0,-1 2 0 15,1-1 0-15,-2 0 0 0,4-2 0 0,1-1 0 16,1 2 0-16,-4 2 0 0,0 1 0 0,3 0 0 16,4 0 0-16,-2 0 0 0,0 0 160 0,1 0-32 15,1-1-128-15,4 0 192 0,-1 0-192 0,-2 1 0 16,-3 4 0-16,6-3 0 0,6-3 0 0,-1 1 0 15,-1 0 0-15,-2 0 0 0,0-3 0 0,3 4 0 16,2 0-128-16,0 0 128 0,3 0 0 0,0 4 0 16,-1-3 0-16,-2 0 0 0,1-1 0 0,0-1 0 15,3 0 0-15,-1 2 0 0,-4 1 0 0,3-1 0 16,6-1 0-16,-2 1 0 0,-4 1 0 0,1-3 0 16,4-3 0-16,-3 2 0 0,-1-2 0 0,-1 4 0 15,5 0 0-15,1-1 0 0,-3 0 0 0,0 0 128 0,-2-1-128 0,2 1 0 16,2 2 0-16,0-2 0 0,-5-2 0 0,4 3 0 15,1 4 0-15,-2-3 0 0,-1-3 0 0,0 1 0 16,3 2 128-16,-4-1-128 0,-2-2 176 0,1 1-176 16,0-1 0-16,-3 2 0 0,-4 2 0 0,1-2-144 15,2 0 144-15,-4 2 0 0,-2 1 0 0,-1-1 0 16,-3-1 0-16,2 0 0 0,3-1 0 0,-3 3 0 16,-5 0 0-16,1-2 0 0,2-1 0 0,-1 0 0 15,1 0 0-15,-6 0 0 0,-1 1 0 0,2-2 0 16,2-1 0-16,-1 1 0 0,-3 1 0 0,0-1 0 15,-1-2 0-15,0 2 0 0,2 2 0 0,-4-2 128 16,-5 0-128-16,2-2 0 0,2-1 0 0,1 1 0 16,4 3 0-16,-5 0 128 0,-4 0-128 0,0-1 0 15,1-1 176-15,2 2-48 0,1 0 0 0,-2 0 0 0,-2 0-128 0,1-1 0 16,-4 0 0-16,5 1-176 0,1 2 176 0,-2 0 0 16,-6 2 160-16,2-2-160 0,1-1 0 0,1 0 0 15,-1 0 0-15,1 1 0 0,-5 0 0 0,1 1 0 16,-3-1 0-16,3 0 0 0,2 0 0 0,2 0 0 15,-4 0 0-15,-3 0 0 0,-3 1 0 0,3 0 0 16,-2-2 0-16,0 1 0 0,0 0 0 0,-1 1 0 16,-5 1 0-16,1 1 0 0,-5-1 0 0,2 0 0 15,3-3 0-15,0 1 0 0,5 0 0 0,-6 2 128 16,0 2-128-16,-2-2 0 0,-2 0 0 0,0-2 0 16,-4 1 128-16,3 3-128 0,2-1 0 0,-1 3 0 15,-2 0 0-15,-5 1 0 0,-1-2 0 0,-2 0 0 0,-6-3 0 16,3 3 0-16,1 1 0 0,-1 1 0 0,-2 0 128 0,-1 0-128 15,-3-3 0-15,-2 0 0 16,-3-2 0-16,-2 4 0 0,0-2 128 0,-2-1-128 0,-4 2 0 0,1-2 0 16,-4-2 128-16,0 1-128 0,-1-2 0 0,0 1 144 15,-1 3-144-15,1-1 128 0,-1 0-128 0,-2-2 128 16,-1-1-128-16,-3-1 160 0,-1 0-160 0,2 2 160 16,2 0-160-16,-8-2 128 0,-6-1-128 0,0 0 128 15,10-2-128-15,-2 0 192 0,0-3-192 0,-8 5 192 16,0 0-32-16,3-9 0 0,1-4 0 0,0 0 0 15,0 0-160-15,-3-3 192 0,-1 1-192 0,0-3 192 16,-1-4-64-16,0-3-128 0,-5-1 192 0,1-5-64 16,-2-7 0-16,4-1-128 0,2-5 192 0,1-2-64 15,1-2-128-15,-1 0 0 0,1-5 0 0,-1 1 128 16,1 0-128-16,0-2 0 0,1-5 0 0,0 2 0 0,0 4 0 0,2 1 160 16,1 1-160-16,1 2 160 0,3-2-160 0,-1 3 160 15,-1-2-160-15,2 4 160 0,1 1-16 0,-2 4 0 16,2 1 0-16,-3 5 0 0,1 6 16 0,0 2 0 15,1 3 0-15,-2 3 0 0,0 1-160 0,-1 4 0 16,-1 1 144-16,-1 3-144 0,1 0 0 0,-1 2 0 16,0-1 0-16,-1 6 0 0,-3 5-272 0,0 0 16 15,0 0 16-15,0 0 0 16,0 0-2144-16,0 0-432 0,0 0-96 0</inkml:trace>
  <inkml:trace contextRef="#ctx0" brushRef="#br1" timeOffset="98440.81">5228 11627 21183 0,'0'0'944'0,"0"0"192"0,0 0-912 0,-8-2-224 0,8 2 0 0,-7 2 0 0,-1 0 1136 0,1 3 176 16,-3 0 32-16,3 1 16 15,-1-2-1088-15,-1 1-272 0,-1-2 0 0,-1 1 0 0,-1 1 128 0,-1-1-128 16,1 0 144-16,-5 1-144 0,-3-1 256 0,-1 0-64 15,-2 0 0-15,0-1 0 0,2 2 160 0,-6-1 32 16,-3-2 0-16,0 0 0 0,2 1 192 0,-2-1 64 16,-1 1 0-16,-2-1 0 0,0-1 32 0,-2-1 16 15,-3-1 0-15,0 2 0 0,-1 3-144 0,-1-2-32 16,-1-2 0-16,4 1 0 0,-4 1-144 0,5 3-48 16,0-1 0-16,0-2 0 0,0-4-128 0,1-2-16 15,1 0-16-15,-1 1 0 0,-2 0-160 0,0-1 0 16,3 2 0-16,1 0 128 0,0-1-128 0,2-1 0 15,2 0 0-15,3-1 0 0,0-2 0 0,2 0 128 16,5 1-128-16,-1 0 0 0,3 5 176 0,2 0-48 0,1 1-128 0,3 0 192 16,-3 0-16-16,5 0-16 0,1-1 0 0,-1 1 0 15,9 0-160-15,0 0 160 0,-7 0-160 0,7 0 160 16,0 0-160-16,0 0 0 0,0 0 0 0,-2 9 128 16,2-9-128-16,-2 10 0 0,2-10 0 0,3 14 0 15,0 2 0-15,0 0 0 0,0-3 0 0,0 4 0 16,2 2-144-16,-2 4 144 0,3 2 0 0,0 1 0 15,-2 0 0-15,0 6-128 0,-1 1 128 0,1 4 0 16,-3 0 0-16,0 7 0 0,-1 6 0 0,1 1 0 16,0 4 0-16,0-2 0 0,1-1 0 0,0-3 0 15,1-1 0-15,-1-3 0 0,-2 0 0 0,0 0 0 16,0 1 0-16,-2-4 0 0,-1-6 0 0,0 2 0 16,1 1 0-16,-1-3 0 0,-2-3 0 0,1-1 0 0,-1 0 0 0,2 0 0 15,-2-1 0-15,-1 0 0 0,1 0 0 0,-3 2 0 16,1-2 0-16,-1 0 0 0,1-2 0 0,-3-3 128 15,5-2-128-15,-2 0 0 0,3-4 0 0,0-2 0 16,2-5 0-16,-2 3 0 0,1-4 0 0,1 0 128 16,0-1-128-16,1-1 0 0,1-10 0 0,-1 7 128 15,0 1-128-15,1-8 0 0,0 0 0 0,0 0 128 16,0 0-128-16,0 0 0 0,0 0 0 0,9 0 0 16,-1-1 0-16,2-1 0 0,-10 2 0 0,12-1 0 15,0-1 128-15,1-2-128 0,-1 1 0 0,-1 0 128 16,3-2-128-16,1 1 0 0,2-3 0 0,0 1 0 15,3-1 0-15,1-2 0 0,-1 0 0 0,4 1 0 16,4-2 0-16,1 1 0 0,2 1 0 0,2 1 0 0,0-1 0 0,1 1 0 16,0 1 0-16,3-1 0 0,-4 0 0 0,2 3 0 15,-1 0 0-15,0-1 0 0,1-1 0 0,0 1 0 16,4 3 0-16,-3-2-128 0,-3 1 128 0,1 1 0 16,2 0 0-16,-1 1 0 0,-4 1 0 0,0 0 0 15,0-1 0-15,-1 1 0 0,-3 1 0 0,1 1 0 16,-2 0 0-16,2 1 0 0,-3-3 0 0,0 1 0 15,-1 2 0-15,-2 0 0 0,-4 2 0 0,1-2 0 16,2-2 0-16,-5 2 0 0,-2-2 0 0,-2-1 0 16,1 0 0-16,-1 0 0 0,-2 0 0 0,-2 0 0 15,-8 0 0-15,9-1 128 0,-9 1-128 0,9-4 0 16,-1-2 176-16,-3-2-176 0,0-4 192 0,-2-4-192 16,-1-3 256-16,-1-3-48 0,3-5-16 0,-4-4 0 15,-1-4 160-15,-2-1 32 0,5-2 0 0,-4 0 0 0,0-3 112 0,1-4 16 16,0-6 16-16,2-3 0 0,0-4-112 0,0 1-32 15,-2 1 0-15,2 2 0 0,2 0-112 0,-1-1-16 16,-1-2-16-16,0 2 0 0,-2 0 16 0,2 6 0 16,0 5 0-16,1 7 0 0,3 3 48 0,-3 5 16 15,0 2 0-15,0 3 0 0,0 2-320 0,1 1 0 16,0 1 0-16,-2 3-144 16,-1 1-768-16,1 3-160 0,-1 1-16 0,0 3-12288 15,-1 4-2464-15</inkml:trace>
  <inkml:trace contextRef="#ctx0" brushRef="#br1" timeOffset="106919.57">1678 16184 2751 0,'0'0'256'0,"-7"5"-256"0,7-5 0 0,-6 6 0 15,0 0 2048-15,6-6 384 0,0 0 64 0,0 0 0 16,0 0-1344-16,0 0-256 0,0 0-64 0,0 0-16 15,0 0 96-15,0 0 32 0,0 0 0 0,0 0 0 16,9-2-64-16,1 0-16 0,1-2 0 0,2 2 0 0,3-2-160 0,-1-1-48 16,0-1 0-16,2 1 0 0,4 2 48 0,2 0 16 15,0 0 0-15,2 1 0 0,-1-4-192 0,2 0-32 16,-2 3-16-16,0-3 0 0,0 1 64 0,-2 0 16 16,0 2 0-16,0-1 0 0,0 0-112 0,0 2-32 15,-2 1 0-15,-1 0 0 0,-2-3-160 0,-1 1-16 16,-2 2-16-16,-2 0 0 0,-1 0-48 0,-2 1-16 15,-9 0 0-15,0 0 0 0,0 0-16 0,9 3 0 16,-9-3 0-16,0 0 0 0,4 7 48 0,-4-7 0 16,0 0 0-16,-5 6 0 0,-4 0 192 0,-3 1 32 15,-4-1 16-15,-1 2 0 0,-4 0 32 0,0-1 16 16,-6 1 0-16,-1 0 0 0,-1 0-112 0,0-1-32 0,-2 1 0 0,0-1 0 16,-1-2-96-16,3-1-32 0,2 0 0 15,0 0 0-15,2-1-208 0,5 2 128 0,3 0-128 0,3 0 0 16,3-3 144-16,2-1-144 0,-1-1 128 0,10 0-128 15,0 0 0-15,0 0 0 0,0 0 128 0,0 0-128 16,10-3 0-16,2-2 0 0,1 0 0 0,9 0 0 16,7 1 128-16,3 1-128 0,0-1 0 0,2 1 128 15,1-1-128-15,2-2 0 0,0-3 0 0,1 2 0 16,1 0 0-16,-3 2 0 0,-3-5 0 0,-6 4 0 16,-3 1 0-16,-5 0 0 0,-2 0 128 0,-3 2-128 15,-2-1 0-15,-12 4 0 0,8 0 0 0,-8 0 0 16,0 0 128-16,0 0-128 0,0 0 0 0,0 0 128 15,-12 4-128-15,-5 0 128 0,-5 3-128 0,-2 0 128 16,-2-2-128-16,-4 1 160 0,-2 2-160 0,-3 1 160 16,0 1-160-16,0 0 0 0,-3-1 0 0,1 0 0 0,-1-2 0 0,1-2 0 15,3 0 128-15,4 0-128 0,3 1 0 0,4-3 0 16,4-1 0-16,3 2 128 0,4-1-128 0,12-3 0 16,0 0 0-16,0 0 0 0,0 0 0 0,0 0 0 15,18-3 0-15,5-3 0 0,3-2 0 0,6 1 0 16,6-1 0-16,-1 0 0 0,5-1 0 0,0 0 0 15,-2-2 0-15,1-3 0 0,0 0 0 0,-5 1 0 16,-4 2 0-16,-2 1 0 0,-5 0 0 0,-3 1 0 16,-4 0 0-16,-5 4 0 0,-7 2 0 0,-6 3 0 15,0 0 128-15,0 0-128 0,0 0 0 0,-8 2 0 16,-10 0 144-16,-2 2-144 0,-3 4 0 0,-5 2 144 16,-3 2-144-16,-1 0 0 0,-2-1 128 0,-4 0-128 15,1-1 0-15,-3 0 0 0,-1-1 0 0,0 1 0 0,0 0 128 16,5 1-128-16,4 0 0 0,3-1 0 0,2 1 0 0,5-3 0 15,5-2 128-15,4-1-128 0,4 0 0 0,9-5 0 16,0 0 0-16,0 0 0 0,0 0 0 0,14-5 0 16,5 3 0-16,4-4 0 0,2-3 0 0,4 0 0 15,5 1 0-15,2 2 0 0,1-1 0 0,0-1 0 16,1 0 0-16,-4-1 0 0,-2-1 0 0,-4 1 0 16,-3-3 0-16,-4 3 0 0,-4 3 0 0,-1 0 0 15,-7 2 0-15,-9 4 0 0,10 1 0 0,-10-1 0 16,0 0 0-16,0 0 0 0,0 0 0 0,0 0 0 15,-10 3 128-15,-2 0-128 0,-3 0 0 0,-2 1 0 16,1 4 128-16,-2-4-128 0,0-1 0 0,-4 2 0 16,-1-1 0-16,1 1 0 0,2-1 0 0,0 1 0 0,0-1 128 0,3-1-128 15,1-1 0-15,4-1 0 0,0-1 0 0,4 1 0 16,8-1 0-16,0 0 0 0,0 0 0 0,0 0 0 16,0 0 0-16,0 0 0 0,0 0 0 0,12-2 0 15,3-2 0-15,0-1 0 0,2 1 0 0,-1 2 0 16,1 3 0-16,-1-3 0 0,1-4 0 0,-2 2 0 15,-2-1 0-15,-1 3 0 0,0 1 0 0,-3-1 0 16,-2-1 0-16,-7 3 0 0,0 0 128 0,0 0-128 16,0 0 0-16,0 0 0 0,0 0 0 0,0 0 0 15,0 0 0-15,0 0 0 16,-11-3-544-16,2 6-64 0,1 0-16 0,1 0 0 16,-1-3-1872-16,0-1-368 0,-1 0-80 0</inkml:trace>
  <inkml:trace contextRef="#ctx0" brushRef="#br1" timeOffset="108369.7">3786 13286 9215 0,'0'0'400'0,"0"0"96"0,0 0-496 0,-5 1 0 0,1-4 0 0,4 3 0 15,0 0 1728-15,0 0 256 0,0 0 64 0,0 0 0 16,0 0-1648-16,0 0-400 0,6 5 0 0,4-4 0 16,3-3 896-16,4 0 112 0,3 0 16 0,5-2 0 15,3 0 0-15,6 0 0 0,-1-3 0 0,7 2 0 16,5 1-832-16,4 0-192 0,1-2 0 0,20-2 0 15,-6 0 928-15,-6-1 144 0,-3 0 16 0,-3 0 16 16,-2 3-512-16,-3 1-96 0,-1 3-32 0,-5 0 0 16,0-2-16-16,-6-2 0 0,-1 1 0 0,-2 4 0 15,-2-1-304-15,-4 0-144 0,-4-1 128 0,-4 2-128 16,-6 3 144-16,-2 2-144 0,-5 1 160 0,-5-5-160 0,0 0 128 0,0 0-128 16,-4 9 0-16,-5-2 144 0,-3 0 0 0,-5 1 0 15,-5-1 0-15,-3 1 0 0,-3 1-16 0,-5-1-128 16,-4-1 192-16,-2 1-64 0,-3 0-128 0,-5 0 128 15,-2 1-128-15,-5 1 128 0,-2 0-128 0,0-3 0 16,1-1 144-16,-1 0-144 0,-3-2 144 0,4 1-144 16,4-3 192-16,3 1-192 0,3 0 0 0,5 1 0 15,6-1 0-15,6-1 0 0,5 1 0 0,5 0 0 16,2-1 128-16,4-1-128 0,4-1 0 0,8 0 0 16,0 0 0-16,0 0 0 0,0 0 0 0,13-1 0 15,2-2 0-15,7 0 0 0,3 1 0 0,9-1 0 16,7-3 128-16,-6 2-128 0,10 1 336 0,5 0 16 15,4 1 0-15,4-2 0 0,5-4-352 0,-2 0 0 16,1 4 0-16,-3-3 0 0,-3 3 0 0,-2 0 0 0,-6-1 0 0,13 1 0 16,-15 3 256-16,-9 0-32 0,-10 0 0 0,-7 1 0 15,-7 0-96-15,-2 2-128 0,-11-2 176 0,0 0-176 16,0 0 176-16,0 0-176 0,0 0 160 0,-13 3-160 16,-2 0 224-16,-6 1-48 0,-5-2-16 0,-3 0 0 15,-3 1-160-15,-7 1 192 0,-2-2-192 0,-5 0 192 16,2 1-192-16,-1 2 0 0,-3-2 144 0,2 1-144 15,2 0 128-15,3-1-128 0,3 0 128 0,13 0-128 16,1-1 272-16,2 0-16 0,1-1 0 0,5 0 0 16,3 1-256-16,6 1 0 0,0-1 0 0,7-2 0 15,0 0 0-15,10 2 0 0,7-1 0 0,6-1 0 16,7-2 0-16,6-1 0 0,5-2 0 0,5 0 0 16,5-2 0-16,0 0 0 0,1 0 0 0,1 0 0 15,-1 2 0-15,0-3 0 0,0-2 0 0,17-4 0 0,-8 4 0 0,-11-2 0 16,-8 2 0-16,-5 1 0 0,-6-1 0 0,-6 2 0 15,-3 5 0-15,-4-1 0 16,-4-4-1728-16,-5 4-368 0,0-3-64 0,-9 7-16 0</inkml:trace>
  <inkml:trace contextRef="#ctx0" brushRef="#br1" timeOffset="109674.39">1638 16228 16575 0,'0'0'368'0,"0"0"80"0,0 0 0 0,6 14 16 0,-12-11-464 0,0 1 0 0,0 2 0 0,3-1 0 16,-5-4 0-16,8-1 0 0,-4 4 0 0,1-2 0 15,3-2 912-15,0 0 96 0,0 0 16 0,0 0 0 16,0 0 0-16,0 0 0 0,0 0 0 0,0 0 0 16,7 2-832-16,3-2-192 0,3 0 0 0,3-2 0 15,2 0 864-15,6-3 128 0,0 0 32 0,4 0 0 16,4 3-832-16,1 0-192 0,2-2 0 0,3-2 0 16,-2 3 864-16,2-3 128 0,-1-1 32 0,-3-1 0 15,0-1-832-15,0 3-192 0,1 0 0 0,8-1 0 0,-7 2 304 0,-7 2 16 16,-7-3 0-16,-3 3 0 0,-4 2-176 0,-4 0-16 15,-11 1-128-15,8-3 192 0,-8 3-64 0,0 0 0 16,0 0-128-16,0 0 192 0,0 0 64 0,0 0 0 16,-13 5 0-16,-6-1 0 0,-2 1-48 0,-3-4 0 15,-3 2 0-15,-4 0 0 0,-1 1-48 0,-2 0-16 16,1-2 0-16,0 4 0 0,0 1-144 0,0-3 0 16,-1-2 0-16,-2 0 128 0,1 0-128 0,2 2 0 15,1 0 0-15,3 0 128 0,0 2-128 0,6-1 0 16,1 2 0-16,2-1 0 0,1-2 0 0,4 0 0 15,3 1 0-15,3-1 0 0,9-4 0 0,0 0 0 16,0 0 0-16,0 0 0 0,0 0 0 0,8-2 0 16,4 0 0-16,7-5 0 0,8-3 192 0,4 0-64 0,1 2 0 15,6-1 0-15,7 0-128 0,3-2 160 0,1-2-160 0,2 1 160 16,-4-2-32-16,0 2-128 0,-1-1 192 0,-5 1-64 16,-3 2-128-16,-5 1 192 0,-5 3-192 0,-7-2 192 15,-8-3-192-15,-2 7 160 0,-11 4-160 0,0 0 160 16,0 0-32-16,0 0 0 0,0 0 0 0,-16 0 0 15,-8 3 48-15,-4 1 0 0,-4 2 0 0,-2-1 0 16,-3 1-176-16,-3 2 0 0,3-1 0 0,-2 2 0 16,2 4 0-16,0-3 0 0,-1-4 0 0,13 0 0 15,1 0 0-15,-3 0 0 0,3 2 0 0,2 0 0 16,2 1 0-16,5-2 0 0,2-1 0 0,3-1 0 16,1 0 0-16,2-1 0 0,7-4 0 0,0 0 0 15,0 0 0-15,0 0 0 0,10-1 0 0,5-1 0 0,4 2 0 16,6-4 0-16,-1-1 0 0,3-1 0 0,2 1 0 0,1-1 0 15,-1-1 0-15,-1-1 0 0,-1 0 0 0,-1 2 0 16,-3 0 0-16,-2 2 0 0,-4-1 0 0,-3 2 0 16,-1 0 0-16,-4 0 0 0,-9 3 144 0,0 0-144 15,0 0 160-15,0 0-160 0,0 0 0 0,-12 3 128 16,-1-1-128-16,-4 1 0 0,0 1 0 0,-1 0 0 16,1 2 0-16,4-2 0 0,-2-2 0 0,0 4 0 15,0-2-176-15,-1 0 176 0,1 0 0 0,-1-1 0 16,1 0 0-16,1 1 0 0,0 0 0 0,1 0 0 15,2 1 0-15,2-2 0 0,2-1 0 0,1 1 0 16,0-1 0-16,6-2 0 0,0 0 0 0,0 0 0 16,0 0 0-16,0 0 0 0,0 0 0 0,0 0 0 15,0 0 0-15,0 0 0 0,0 0-128 0,0 0 128 0,0 0 0 0,0 0 0 32,0 0-2528-32,0 0-432 0,0 0-96 0,0 0-11040 0</inkml:trace>
  <inkml:trace contextRef="#ctx0" brushRef="#br1" timeOffset="112699.05">8912 16307 8287 0,'-13'5'736'0,"6"-4"-592"16,-2-1-144-16,-1 0 0 0,-1 0 1264 0,1 3 208 0,0 2 64 0,1-3 0 16,-2-3-240-16,3 0-32 0,-1 1-16 0,9 0 0 15,-9-1 16-15,9 1 0 0,0 0 0 0,0 0 0 16,-7-2-80-16,7 2-16 0,0 0 0 0,0 0 0 15,0 0-256-15,0 0-48 0,-1-7-16 0,1 7 0 16,0 0-256-16,0 0-48 0,8-4-16 0,2 0 0 16,2 1-96-16,-1 0-32 0,1-1 0 0,4 1 0 15,1-1-96-15,5-2-32 0,0-2 0 0,5 3 0 16,2 2-16-16,4-1-16 0,4 0 0 0,1 2 0 16,2 2 16-16,0 1 16 0,-1 0 0 0,0-1 0 15,2-2-16-15,-1 0 0 0,2-1 0 0,0 2 0 16,-1 0-80-16,3 0-32 0,1 1 0 0,0 2 0 15,0 2-144-15,1 0 160 0,-5-2-160 0,2-1 160 0,1-1-160 0,2 0 0 16,1 0 144-16,2 2-144 16,3 1 128-16,-4 0-128 0,0 4 160 0,-2-3-160 0,0-1 144 0,0-2-144 15,0 2 128-15,-3-1-128 0,-1 0 128 0,0 2-128 16,2 1 128-16,-4 0-128 0,-2 0 128 0,-2 0-128 16,-3 1 0-16,-1-3 128 0,0-1 0 0,0 0 0 15,1 1 0-15,-1-1 0 0,0-2 32 0,-2 0 0 16,-3-2 0-16,2 4 0 0,-1-1 80 0,0 0 16 15,-1-2 0-15,-1 1 0 0,-1 1 0 0,1 0 16 16,-3-2 0-16,3 1 0 0,2 0-80 0,-1 0-32 16,0-1 0-16,2 0 0 0,0-3-160 0,1 2 128 15,2-1-128-15,0 2 128 0,1 1-128 0,0 0 128 16,0-1-128-16,0 2 128 0,0 2-128 0,0 0 128 0,-1 1-128 0,0-2 128 16,0 0-128-16,2 1 0 0,1 2 0 0,1-2 128 15,4-3-128-15,-2 2 0 0,1 1 144 0,-1 0-144 16,0 0 0-16,-3-1 144 0,0 1-144 0,-3-3 0 15,1 0 176-15,0 0-176 0,1 0 160 0,-1 0-160 16,1 0 192-16,-2 0-48 0,0 0-16 0,0-3 0 16,0 3-128-16,-1 0 0 0,-2 0 0 0,-4 3 0 15,-3-6 0-15,-2 2 0 0,-1-1 0 0,-1-1 128 16,-2 1-128-16,-3-1 0 0,0 2 0 0,-2 0 128 16,-3-2-128-16,0 2 0 0,0 2 144 0,-8-1-144 15,0 0 0-15,6-2 128 0,-6 2-128 0,0 0 0 16,0 0 0-16,0 0 128 0,0 0-128 0,0 0 0 15,0 0 128-15,0 0-128 0,0 0 160 0,0 0-160 16,-8 0 0-16,8 0 128 0,-10 1-128 0,-1 0 0 0,0-1 0 16,0-1 0-16,-1 0 0 0,-3 1 0 0,0 0 0 0,-3-1 0 15,-5-2 0-15,-1 2 0 0,-5 0 0 0,-1 1 0 16,-7 0 0-16,0-1 0 0,-3 0 0 0,-2 3 128 16,-3 3-128-16,0-3 0 0,-3-3 0 0,-5 0 0 15,-4-3 0-15,-4 3 0 0,-1 0 0 0,1 1 0 16,1-2 0-16,0 2 0 0,1 1 0 0,-4-1 0 15,-4 0 0-15,-1 2 0 0,0 1 0 0,2 1 0 16,-1-2 0-16,-3-2 0 0,-2-4 0 0,-2 1 0 16,1 3 0-16,1 1 0 0,4 1 0 0,-4-4 0 15,-2-2 0-15,3 1 0 0,-4 3 0 0,5-2 0 16,1 2 0-16,3-4 0 0,-1-2 0 0,1 0 0 16,0 3 0-16,4 0 0 0,1 0 0 0,3-1 0 15,6 1-128-15,-1-1 128 0,2 1 0 0,1-1 0 0,-3-3 0 0,4 5 0 16,-1 4 0-16,4 0-128 0,2-2 128 0,2 1 0 15,3-1-128-15,1 0 128 0,1 5-192 0,-2-5 192 16,0-5-224-16,4 5 64 0,-1 3 16 0,3 0 0 16,1 0 0-16,4 2 0 0,1-1 0 0,4-1 0 15,4 1 144-15,2 0-160 0,3 0 160 0,2 1-160 16,2-2 160-16,1 0-128 0,0 2 128 0,9-5-128 16,-6 0 128-16,6 0-208 0,0 0 80 0,0 0 128 15,0 0-192-15,0 0 192 0,0 0-160 0,0 0 160 16,0 0-240-16,0 0 48 0,0 0 16 0,0 0 0 15,0 0 176-15,15 0-192 0,1 0 192 0,3 0-192 0,1-4 192 16,5 2 0-16,4-1-144 0,5 1 144 16,7-2 0-16,2 1-176 0,5 1 176 0,0-1-128 0,1-1 128 0,5 0 0 15,5-3 0-15,3 1-128 0,1-1 128 0,3 3 0 16,-1 4 0-16,1-4 128 0,0-3-128 0,3-1 0 16,2 3-128-16,2 3 128 0,1 4 0 0,1-4 0 15,-5-1 0-15,1-1 0 0,2 2 0 0,-1 2 0 16,2 1 0-16,0 1 0 0,-4 0 0 0,4-1 128 15,-2-1-128-15,0 3 0 0,1 4 0 0,-2 1 144 16,-5 2-144-16,1-5 0 0,1-3 224 0,1 1-64 16,2 1-16-16,-6 3 0 0,-2-1 32 0,-2 0 0 15,0-3 0-15,-1-1 0 0,2 4-32 0,-2-2 0 16,3 2 0-16,-6-1 0 0,-3-2-144 0,-2 0 0 16,-2-3 144-16,1-2-144 0,1 0 128 0,-1 1-128 0,0 1 160 15,-1 1-160-15,-1 1 160 0,-4 1-160 0,-3-4 160 0,-1-1-160 16,-2 2 144-16,3-1-144 0,-2-1 128 0,1 1-128 15,3 0 128-15,-4 2-128 0,-1 1 0 0,-3-1 128 16,-4-1-128-16,-4-2 0 0,-1-1 0 0,-3 2 0 16,-2 1 128-16,0-4-128 0,-3 0 128 0,-2 0-128 15,-2 1 144-15,-2 2-144 0,-2 1 160 0,0-2-160 16,-11 2 192-16,6-1-48 0,-6 1-16 0,9-1 0 16,-9 1 0-16,0 0 0 0,0 0 0 0,0 0 0 15,0 0-128-15,7-2 192 0,-7 2-192 0,0 0 192 16,0 0-192-16,9-1 0 0,-9 1 0 0,0 0 0 15,0 0 0-15,0 0 0 0,0 0 0 0,0 0 0 16,0 0 0-16,0 0 0 0,5-4 128 0,-5 4-128 16,0 0 0-16,0 0 0 0,0 0 0 0,0 0 0 0,0 0 0 0,0 0 0 15,0 0 0-15,0 0 128 0,0 0-128 0,0 0 0 16,0 0 144-16,0 0-144 0,0 0 0 0,0 0 0 16,0 0 0-16,0 0 128 0,0 0-128 0,0 0 0 15,3-4 0-15,-3 4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16,0 0 0-16,0 0 0 0,0 0 0 0,0 0 0 15,0 0 0-15,0 0 0 0,0 0 0 0,0 0 0 0,8 2 0 0,-8-2 0 16,0 0 0-16,0 0 0 0,0 0 0 0,0 0 0 16,0 0 0-16,0 0 0 0,0 0 0 0,0 0 0 15,0 0 0-15,0 0 0 0,0 0 0 0,0 0 0 16,0 0 0-16,0 0 0 0,0 0 0 0,0 0 0 16,0 0 0-16,0 0 0 0,0 0 0 0,0 0 0 15,3 2 0-15,-3-2 0 0,0 0 128 0,0 0-128 16,0 0 0-16,0 0 0 0,0 0 0 0,0 0 128 15,0 0-128-15,0 0 192 0,0 0-64 0,0 0 0 16,0 0-128-16,0 0 0 0,0 0 0 0,0 0 0 16,0 0 0-16,0 0 0 0,0 0 0 0,0 0 0 0,0 0 0 0,6 0 0 15,-6 0 0-15,0 0 0 0,0 0 0 0,0 0 0 16,5-1 0-16,-5 1 0 0,0 0 0 0,0 0 0 16,0 0 0-16,0 0 0 0,6 0 176 0,-6 0-48 15,0 0 0-15,0 0 0 0,0 0-128 0,0 0-144 16,0 0 144-16,0 0-208 0,0 0 208 0,0 0 0 15,0 0 0-15,0 0 0 0,0 0 0 0,0 0 0 16,0 0-128-16,0 0 128 0,0 0 0 0,4 1 0 16,-4-1 0-16,0 0 0 0,0 0 0 0,0 0 0 15,6 6 0-15,-6-6 0 0,0 0 0 0,0 0-192 16,0 0 48-16,0 0 16 16,-1 10-1216-16,1-10-224 0,0 0-48 0,-10 5-16 15,0 1-1552-15,-3-3-304 0,-9-5-64 0,0-5-16 0</inkml:trace>
  <inkml:trace contextRef="#ctx0" brushRef="#br1" timeOffset="114681.63">4509 16453 12895 0,'0'0'272'0,"0"0"64"0,0 0 16 0,0 0 32 0,0 0-384 0,-2 8 0 0,-2-5 0 0,4-3 0 16,-6 2 896-16,6-2 96 0,0 0 32 0,0 0 0 15,0 0 0-15,0 0 0 0,-4 2 0 0,4-2 0 16,0 0 0-16,0 0 0 0,0 0 0 0,-6 2 0 16,1 0 0-16,-1-2 0 0,2 0 0 0,4 0 0 15,0 0 0-15,0 0 0 0,0 0 0 0,0 0 0 0,-4-8-832 0,0 0-192 16,0-1 0-16,2 2 0 0,1-2 864 0,-1-1 128 15,-1-1 32-15,1 0 0 0,0 0-832 0,1 0-192 16,0-4 0-16,2-1 0 0,1 2 0 0,1 0 0 16,2-2 0-16,-1 2 0 0,-2 0 0 0,3 1 0 15,1 4 0-15,2-1 0 0,0-2 0 0,-1 2 0 16,0 0 0-16,1 2 0 0,-2-1 0 0,0 3 0 16,1 1 0-16,-1 3 0 0,-6 2 0 0,6 3 0 15,1 3 0-15,0 0 0 0,0 2 864 0,-1 1 128 16,-1 0 32-16,1 5 0 0,-1 0-832 0,1 1-192 15,-2-2 0-15,1 1 0 0,-1 0 0 0,2-1 0 16,-4-4 0-16,1 1 0 0,1 0 0 0,3-1 0 0,-4-2 0 16,2-2 0-16,-5-5 0 0,6 3 0 0,-1 0 0 15,1-2 0-15,1-2 864 0,0-2 128 0,1 1 32 0,1-3 0 16,0-3-832-16,2-1-192 0,-2-2 0 0,5-4 0 16,0-1-192-16,-2 4-64 0,2 4-32 0,-3-1 0 15,0-1 288-15,2 3 0 0,-1 4 0 0,-1 1 0 16,-1 0 0-16,-1 2 0 0,-9 0 144 0,11 5-144 15,-1 3 0-15,-1 1 128 0,-2-1-128 0,2 2 0 16,-3 1 0-16,2 1 128 0,-5 0-128 0,2-2 0 16,-5-10 0-16,5 11 128 0,3 0-128 0,3-2 0 15,-1-3 0-15,-1-3 0 0,-9-3 128 0,13 0-128 16,0 1 0-16,0-2 0 0,1-3 0 0,-1-2 128 16,0-2 64-16,0 0 16 0,1-1 0 0,1 0 0 15,-3-1-32-15,1 0-16 0,-1 4 0 0,-1-3 0 0,1 1-160 0,-3 0 0 16,0 1 144-16,-1 3-144 0,-8 4 0 0,8 0 0 15,-8 0 0-15,9 3 0 16,-9-3 0-16,10 7 128 0,-1 3-128 0,-4-1 0 0,-5-9 0 0,7 10 128 16,0 0-128-16,-2 1 0 0,3-2 0 0,-2-2 128 15,3-2-128-15,-3 0 0 0,-1 4 0 0,1-4 0 16,-6-5 0-16,11 3 128 0,2-3-128 0,0-3 0 16,-3-1 128-16,1-1-128 0,0-4 256 0,0 0 0 15,0-1-16-15,0-1 0 0,3-1 32 0,1-1 16 16,0 3 0-16,0 1 0 0,-1 2-48 0,-2 2-16 15,0 1 0-15,-1-1 0 0,1-1-96 0,-1 6 0 16,-1 2-128-16,-1 0 192 0,-9-2-64 0,11 5-128 0,-5 4 176 16,3-1-176-16,-2-1 128 0,0-1-128 0,-2 1 0 0,0 0 0 15,-5-7 0-15,7 7 0 0,-7-7 0 0,5 7-144 32,2 0-1552-32,-7-7-304 0,0 0-64 0</inkml:trace>
  <inkml:trace contextRef="#ctx0" brushRef="#br1" timeOffset="116333.1">14500 16466 10127 0,'-4'2'896'0,"-1"4"-704"16,3 1-192-16,-2-1 0 0,0-2 1552 0,-2 0 288 15,6-4 48-15,-4 4 16 0,0 3-1056 0,4-7-208 16,0 0-32-16,0 0-16 0,0 0 512 0,0 0 112 16,0 0 0-16,0 0 16 0,0 0-144 0,0 0-16 15,0 0-16-15,15-7 0 0,0-4 32 0,1 0 0 16,-1 0 0-16,3-2 0 0,4-1-336 0,0-4-64 15,-1 3-16-15,1-2 0 0,0 1-192 0,1-1-32 16,0-1-16-16,0 0 0 0,1-4-48 0,3 3-16 16,-3-1 0-16,2 4 0 0,2 0-64 0,-5 3-16 15,-1 2 0-15,-2 3 0 0,-3 4-144 0,2 2-16 16,-1 4-128-16,-3 1 192 0,-3 1-192 0,-2 6 176 0,-1 6-176 0,-3 3 160 16,0 3-32-16,0 2 0 0,-2 3 0 0,0-1 0 15,-1-3-128-15,3-1 128 0,-2 0-128 0,3-3 128 16,0-3-128-16,0-2 0 0,2-4 0 0,2 2 0 15,0-1 0-15,1 0 0 0,1-4 0 0,4-4 0 16,0-3 208-16,3 0-32 0,2 0-16 0,2-4 0 16,2-7 160-16,5 1 48 0,3 0 0 0,4 0 0 15,2-2-160-15,-1 0-16 0,0-1-16 0,-1 3 0 16,-1 2-176-16,-3 4 0 0,-2 2 144 0,-3 0-144 16,0 2 0-16,-2 5 0 0,1 3 0 0,-2 1 0 15,-1 1 0-15,-3 4 0 0,-3 1 0 0,1 3 0 16,2 1 0-16,-1 1 0 0,-1-2 0 0,2-2 0 15,1 0 0-15,-1-3 0 0,-1-2 0 0,1-2 0 0,1-2 0 0,0-1 0 16,2 0 0-16,2-6 0 0,1-6 0 0,5-1 144 16,5-2-144-16,4 1 160 0,-2-4-32 0,5-2-128 15,4-2 192-15,-2 2-64 0,-1-1-128 0,-3 3 128 16,-2 4-128-16,1 0 128 0,-1-1-128 0,0 3 0 16,-3 4 0-16,-1 1 0 0,-3 1 0 0,-1 2 0 15,-1 3 0-15,-2 3 0 0,-2 1 0 0,-5 1 0 16,0 1-128-16,-1 2 128 0,0 4 0 0,-1-1 0 15,2 0 0-15,2-4 0 0,-2-2 0 0,2-3 0 16,1-1 0-16,2-3 0 0,-4-1 0 0,5-2 0 16,3-3 0-16,2-2 192 0,2-4-192 0,-2-1 0 15,0-1 0-15,3 1 0 0,-1 1 0 0,3-2 0 16,4-3 0-16,0 2 0 0,0 4 0 0,-1 0 0 0,2 2 128 0,-2 1-128 16,-4 3 0-16,0 2 0 0,-5 4 0 0,-1-1 0 15,-3 1 0-15,0 3 0 0,-2 2 0 0,-1-1 0 16,-2 1 0-16,-3 0 0 0,-1 0 0 0,-1 0 0 15,-1-2 0-15,-3-2 160 0,3-5-160 0,-3 0 160 16,1 2 320-16,-1-1 64 0,1-3 16 0,-1-1 0 16,0-1 16-16,1-1 16 0,-1-1 0 0,2 2 0 15,-1-2-224-15,2 2-48 0,-3 0-16 0,1 0 0 16,-2 3-304-16,-1-1 160 0,0-1-160 0,0 2 128 16,0 3-128-16,-2 0 0 0,0-2 0 0,-2 2 0 15,0-1-528 1,-1 5-192-16,-1 0-48 0,-7-6-13168 0,5 8-2640 0</inkml:trace>
  <inkml:trace contextRef="#ctx0" brushRef="#br1" timeOffset="119196.18">6578 16094 15135 0,'0'0'672'0,"0"0"144"0,0 0-656 0,0 0-160 0,0 0 0 0,0 0 0 16,-1-9 832-16,1 9 128 0,0 0 16 0,0 0 16 15,0 0-192-15,0 0-32 0,0 0-16 0,0 0 0 16,-1-8-32-16,1 8 0 0,0 0 0 0,0 0 0 16,0 0-208-16,0 0-64 0,0 0 0 0,0 0 0 15,0 0-64-15,4 11-32 0,0 0 0 0,1 1 0 16,0 0-16-16,1 4 0 0,3 2 0 0,0 1 0 0,-1-4-112 0,2 3-32 16,1 1 0-16,1-1 0 0,-1 0 32 0,1-2 0 15,-2 2 0-15,2-3 0 0,1 3 0 0,0-6 0 16,-1 0 0-16,0-1 0 0,2 0 64 0,0-3 16 15,1-1 0-15,1 0 0 0,-1-2 144 0,-1-1 16 16,0-2 16-16,1 0 0 0,2 0 0 0,-2-1 0 16,-1-1 0-16,1-1 0 0,-1-2-64 0,-2-2-16 15,1-3 0-15,0 3 0 0,-1 0-96 0,1-1-32 16,-1 1 0-16,0-1 0 0,0 1-64 0,0 1-16 16,0-4 0-16,-1 0 0 0,1 0-192 0,0 1 176 15,1-2-176-15,-2-1 160 0,2-1-160 0,-1 1 160 16,-1 0-160-16,0-1 160 0,-3-3-160 0,0 0 192 0,-1-1-192 0,4 2 192 15,1 3-192-15,0 1 160 0,-4 1-160 0,0-1 160 16,1 0-160-16,-1 0 160 0,-3-1-160 0,0 2 160 16,0 1-160-16,-5 7 0 0,0 0 144 0,6-6-144 15,-4-1 128-15,-2 7-128 0,0 0 128 0,0 0-128 16,0 0 0-16,0 0 128 0,4-6-128 0,-4 6 0 16,0 0 144-16,0 0-144 0,0 0 192 0,0 0-192 15,0 0 208-15,-3 8-64 0,0 2-16 0,-3 1 0 16,2-2-128-16,0 1 128 0,-5-2-128 0,2 2 128 15,2-1-128-15,-4 1 0 0,-2 0 0 0,3 0 0 16,0 3 0-16,1-2 0 0,-8 0 0 0,1 0 128 16,-1-1-128-16,-2 1 160 0,0 1-160 0,-1 1 160 15,0 3-160-15,1-5 0 0,-2-3 144 0,0 2-144 16,-1 1 0-16,1-1 0 0,-1-2 0 0,1 0 128 0,-3-3-128 0,1 3 0 16,1-4 0-16,-2 2 128 0,1-5-128 0,2-2 0 15,-2 1 128-15,2-1-128 0,1-3 0 0,0 0 144 16,2-2-144-16,-4 0 0 0,2-2 128 0,1 0-128 15,-1 2 0-15,1-3 0 0,1-2 128 0,2-1-128 16,0 0 0-16,3 0 0 0,2-2 0 0,-2 3 128 16,1-1-128-16,2 5 0 0,1-1 0 0,2-1 0 15,0-3 0-15,0 2 0 0,2 6 0 0,3 4 0 16,-3-5 0-16,1 1 0 0,0-3-128 0,2 7 128 16,0 0 0-16,0 0-144 0,0 0 144 0,0 0 0 15,0 0 0-15,0 0-128 0,0 0 128 0,0 0-160 16,0 0 160-16,0 0-160 0,0 0 160 0,9 5-128 15,-9-5 128-15,10 7-128 0,-3 3 128 0,1 0 0 0,-1-1-144 16,0 1 144-16,0 1 0 0,1-1 0 0,1-1-144 0,0-1 144 16,1 0 0-16,-1 2 0 0,2-1 0 0,1-1 0 15,-1-2 0-15,2 1-128 0,1-1 128 0,0 0 0 16,-1-4 0-16,0 1 0 0,1 0 0 0,1 1 0 16,3-2 0-16,-2 3 0 0,2-3 0 0,1-1 0 15,0-2 0-15,1 0 0 0,-4-2 128 0,3 1-128 16,0 0 0-16,0-2 144 0,-1-2-144 0,0 0 128 15,-1-4-128-15,2 2 0 0,0 1 144 0,2 1-144 16,-3-6 0-16,3 1 128 0,2-1-128 0,-3-2 0 16,-1-1 0-16,0 2 144 0,-3-3-144 0,2 3 0 15,-3 2 128-15,1 1-128 0,1-1 0 0,0 1 0 16,-4-1 0-16,-3 0 0 0,0 1 128 0,2 1-128 0,-3-2 0 0,0 1 0 16,-1 3 128-16,-1-2-128 0,-1 3 0 0,0-1 0 15,-6 7 0-15,0 0 0 0,4-8 0 0,1 2 0 16,-2-1 128-16,-3 7-128 0,0 0 0 0,0 0 160 15,0 0-160-15,0 0 128 0,0 0-128 0,0 0 128 16,0 0-128-16,-4 7 128 0,-2-2-128 0,1 3 192 16,-2 1-192-16,0-2 192 0,-4 0-192 0,1 1 0 15,2 2 0-15,-3-2 0 0,0-2 128 0,-3-1-128 16,0 4 0-16,1-4 128 0,-1-3-128 0,-2-1 0 16,0-1 0-16,-4 1 0 15,-3 1-2112-15,-2-2-496 0</inkml:trace>
  <inkml:trace contextRef="#ctx0" brushRef="#br1" timeOffset="122026.29">19758 16230 3679 0,'0'0'320'0,"0"0"-320"0,-10-2 0 0,3 2 0 16,7 0 2016-16,-10 2 336 0,4 0 64 0,-4 0 16 15,1 0-1792-15,0 1-336 0,1-3-80 0,8 0-16 16,-9 5 64-16,0-1 16 0,2 0 0 0,7-4 0 16,-10 0 368-16,10 0 80 0,-6 3 16 0,6-3 0 15,0 0 336-15,-9 0 64 0,9 0 0 0,0 0 16 16,-8 1-48-16,8-1-16 0,0 0 0 0,0 0 0 16,0 0-80-16,0 0 0 0,-9 0-16 0,9 0 0 15,0 0-272-15,0 0-48 0,0 0-16 0,0 0 0 16,-1 8-208-16,1-8-32 0,4 8-16 0,3 1 0 15,2 0 96-15,2-1 32 0,1 1 0 0,2-3 0 0,2 2 32 0,1 0 0 16,4 0 0-16,4 1 0 0,0-1-80 0,5 1-16 16,4 1 0-16,3-3 0 0,3 0-96 0,3-1 0 15,4 2-16-15,1 0 0 0,-1 2-64 0,-2-1-16 16,-1-2 0-16,0 2 0 0,1-1-160 0,1 1-128 16,-2 0 192-16,2 1-192 0,3-3 128 0,-2 0-128 15,-1-2 0-15,-1 5 0 0,-1 2 176 0,-1-1-176 16,4-2 160-16,2-1-160 0,-2-1 176 0,0-2-176 15,3-1 192-15,-2-3-192 0,1-1 224 0,-1 1-64 16,-1 1-16-16,5-2 0 0,-2-2 16 0,7 0 0 16,3 1 0-16,1-2 0 0,-4-1-32 0,-2 1-128 0,-4 1 192 0,2 1-64 15,4-1-128-15,-1 0 0 0,-1 0 0 0,-3 1 0 16,-3-4 0-16,-3 1 0 0,-2 3 128 0,-3-1-128 16,1 0 0-16,3-3 0 0,3-1 0 0,-1-1 128 15,1 2-128-15,-3-1 128 0,0-1-128 0,-1-1 128 16,0 0-128-16,-2 0 128 0,1 1-128 0,1-3 128 15,1 2-128-15,0-1 0 0,-3-1 144 0,-1 1-144 16,0 0 128-16,-4-3-128 0,-4 0 160 0,-2-1-160 16,-1 1 0-16,-4-1 0 0,1-2 0 0,-3 0 0 15,0 1 144-15,-1 0-144 0,-1 1 128 0,0-2-128 16,2-1 0-16,-4 3 0 0,-3 3 128 0,3 1-128 16,4 0 0-16,-2-2 0 0,-5-4 0 0,2 2 0 15,-2-1 0-15,-1 1 128 0,-1-1-128 0,-1 2 0 16,-3 2 0-16,-3 1 128 0,-1 1-128 0,-1 1 0 0,-2-1 128 0,0 0-128 15,2 3 0-15,-6 5 128 0,2-7-128 0,-2 7 160 16,0 0-160-16,0 0 160 0,6-6-160 0,-6 6 0 16,0 0 0-16,0 0 0 0,2-8 0 0,-2 8 0 15,0 0 0-15,0 0 0 0,0 0 0 0,0 0 0 16,0 0 0-16,0 0 0 0,0 0-144 0,-9 4 144 16,-2 1-192-16,3 1 192 0,-1 2-144 0,-2 3 144 15,-3 1 0-15,-2 2-144 0,-1 3 144 0,-3 3 0 16,-2 2-144-16,0 0 144 0,0-3 0 0,-3 7-144 15,0 2 144-15,-5 2 0 0,-3-1 0 0,0-2 0 16,1 0 0-16,0-5 0 0,1 0 0 0,-4-3 0 16,-3-2 0-16,-2 0 0 0,1-1 0 0,-5-1 0 15,-4 0 0-15,2-2 0 0,0-3 128 0,0 2-128 0,-3 0 0 0,0 0 144 16,-3 0-144-16,-2-3 192 0,-1-5-192 0,-1 3 192 16,0 3-192-16,3-3 0 0,4-3 0 0,-2 0 0 15,-3 3 0-15,-2-3 0 0,-3 1 176 0,0-7-176 16,0-2 0-16,2 0 0 0,3-1 0 0,-3-1 0 15,-4-1 0-15,2-3 0 0,0-3 0 0,2 3 0 16,-1 3 0-16,3-1 0 0,3-2-208 0,1 0 64 16,-2 1 144-16,1 1 0 0,1 1 0 0,-1-2 0 15,-1-4 0-15,3 2-160 0,5 1 160 0,1 0-160 16,2-1 160-16,-2-1 0 0,-2-5-144 0,4 3 144 16,3 5 0-16,0 0 0 0,-4-6-144 0,4 2 144 15,1-2-176-15,4 2 32 0,1-1 0 0,4-1 0 16,0-3 144-16,3 5-160 0,-1 2 160 0,4 1-160 0,2-1 160 15,0 2 0-15,4 1 0 0,2 4-128 0,4 0 128 0,3 0 0 16,1 1 0-16,7 3 0 0,-3-4 0 0,3 4 0 16,0 0-176-16,0 0 176 0,0 0-176 0,0 0 176 15,0 0-192-15,11 4 192 0,2 1-208 0,1 2 64 16,2 1 16-16,1 2 0 0,3 4 128 0,3-1 0 16,-2-2 0-16,4 2 0 0,1 2 0 0,3-1 0 15,7 0-144-15,0 1 144 0,2-1 0 0,6 2 0 16,6 0 0-16,0-1 0 0,-1-1 0 0,3 3 0 15,0 1 192-15,3-4-64 0,4-3 0 0,1 1 0 16,2 0 0-16,-2 0 0 0,-3-4-128 0,1 2 192 16,-1-1-192-16,-1-3 192 0,1-1-192 0,5-4 128 15,5 2-128-15,-1-3 128 0,-5-1 0 0,1-1-128 0,1 4 192 0,1-1-64 16,-3-2-128-16,2-2 128 0,0-2-128 0,-3 0 128 16,-8 0-128-16,2 2 0 0,-3-4 0 0,0 2 128 15,-4-3-128-15,3 0 0 0,3 1 0 0,-4-3 128 16,-3-3-128-16,-2-3 0 0,0 3 144 0,0-3-144 15,-1-2 128-15,2-1-128 0,-1-2 160 0,1 2-160 16,2-5 192-16,-3 4-64 0,-4-2-128 0,-3 0 192 16,-4-2-192-16,-3 2 0 0,-2 2 0 0,-2-1 0 15,-2 1 0-15,0 0 128 0,-2 0-128 0,-3 3 0 16,-2 2 144-16,-2 1-144 0,0-1 128 0,-6 3-128 16,-3 3 128-16,1-1-128 0,-1 2 0 0,-1 0 128 15,-1 2-128-15,-4 6 0 0,5-6 0 0,-5 6 0 0,0 0 0 16,0 0 0-16,0 0 0 0,0 0 0 15,0 0 0-15,0 0 0 0,0 0 0 0,0 0 0 0,-8 5-176 0,-3 1 176 16,-4 4-128-16,0 2 128 0,-2 3 0 0,1 0-160 16,-4-1 160-16,0 3 0 0,-1-1 0 0,-2 5 0 15,0 1 0-15,-3 0 0 0,-1-1 0 0,-4 0 0 16,-6-2 0-16,-2 3 0 0,-2 3 0 0,-4-2 0 16,-1-1 0-16,-2-1 0 0,-2 0 0 0,-1-3 0 15,-1-1 128-15,-5 1-128 0,-7-3 0 0,1 1 144 16,-2 0-144-16,3-2 128 0,1-2-128 0,-1-1 0 15,-1 4 144-15,-3-1-144 0,-1-1 0 0,3 0 128 16,4 1-128-16,2-3 0 0,1 1 0 0,-2 0 144 16,-1 1-144-16,1-2 0 0,2-2 128 0,2-1-128 15,0-3 0-15,3 3 0 0,3-2 0 0,-4-3 0 16,-4-10 0-16,0-2 0 0,-2 5 128 0,4-2-128 0,-1-4 0 16,5 0 0-16,-1-1 0 0,3-2 0 0,2 0 0 0,1-2 0 15,1-2 0-15,5 0 0 0,4-2 0 0,3 3 0 16,0 4 0-16,4-1-144 0,5 0 144 0,2 2-192 15,2 2 64-15,4 4 0 0,2 0 0 0,3 1 0 16,1-2-96-16,0 2-16 0,3 3 0 0,7 1 0 31,0 0-768-31,0 0-144 0,-6-2-48 0,6 2-11408 0,0 0-2272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1:54:06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4351 4927 13407 0,'0'0'592'0,"-8"-7"128"0,1-3-576 0,-1 2-144 15,0-1 0-15,2 1 0 0,6 8 560 0,-9-6 80 16,0-3 0-16,1 2 16 0,1 2-16 0,-1-1-16 15,-1 2 0-15,0-1 0 0,-1 1 176 0,3 1 32 16,-4 3 16-16,1-3 0 0,-2 1-112 0,2 1-32 16,0 0 0-16,2 2 0 0,-3 0-192 0,2 1-32 0,1 1-16 15,-1 1 0-15,1 0 64 0,-1 3 16 16,2 0 0-16,-3 3 0 0,1 4 48 0,-1 1 16 0,0 5 0 0,2 4 0 16,2 5-32-16,-3 3-16 0,-3 1 0 0,3 7 0 15,6 6-224-15,-3 0-32 0,-3 1-16 0,2 6 0 16,0 7-96-16,2 3-32 0,-1 0 0 0,-2-2 0 15,2 3-32-15,-2-2 0 0,3-5 0 0,1-3 0 16,0-4-128-16,1 0 0 0,-2-3 0 0,3-1 128 16,-2-3 112-16,3-3 16 0,-2-7 0 0,0 0 0 15,-1-4 64-15,-1-3 32 0,4-1 0 0,1-3 0 16,0-1-80-16,-1-2-16 0,-1-2 0 0,3-1 0 16,1-4-128-16,0-1-128 0,2-3 144 0,-4-8-144 15,0 0 0-15,0 0-256 0,0 0 16 0,0 0 16 16,10-5-2912-16,1-6-592 0</inkml:trace>
  <inkml:trace contextRef="#ctx0" brushRef="#br0" timeOffset="1451.12">3902 4948 31327 0,'-12'-12'2784'0,"7"7"-2224"0,5 5-560 0,0 0 0 15,-2-7 0-15,2 7-144 0,0 0-16 0,0 0 0 16,0 0 160-16,0 0-192 0,0 0 192 0,9-6-192 16,2 2 192-16,1-1 0 0,4 2 0 0,-1 0-128 15,5-2 128-15,1 2 0 0,1-1 0 0,3-2 0 16,4-2 0-16,0 2 128 0,1-1-128 0,2 0 128 16,1-2 0-16,0 1 16 0,1-1 0 0,1 2 0 15,7-3 96-15,-1 1 16 0,2 0 0 0,3 0 0 16,3 2 128-16,1-1 48 0,1 5 0 0,-3-2 0 0,3-4-112 0,2 3-32 15,1-2 0-15,4 3 0 0,-2-3-96 0,2 1 0 16,1 2-16-16,0-2 0 0,0-1-176 0,-1-3 160 16,4-2-160-16,2 1 160 0,2 2-160 0,-2 1 128 15,-3 1-128-15,3-2 128 0,-1-2-128 0,2 0 0 16,1-4 144-16,-2 2-144 0,-2 3 192 0,0 1-48 16,-4 0 0-16,1 1 0 0,0-1 16 0,0 2 0 15,2-2 0-15,0 3 0 0,1 2-32 0,-4 1 0 16,-1 2 0-16,3 0 0 0,0-4-128 0,1 1 0 15,-1 0 0-15,2 2 128 0,-5-1-128 0,0 2 0 16,-2-2 144-16,-2 2-144 0,-1 0 0 0,-1 2 128 16,2 0-128-16,0 0 0 0,-5-2 0 0,-1 1 128 0,-2-2-128 15,-2 3 0-15,-2 0 0 0,1 0 128 0,1 3-128 0,-2-3 0 16,1 0 0-16,0-3 144 0,-2 1-144 0,1-1 0 16,1 3 128-16,-6-1-128 0,-1-1 0 0,2-2 0 15,0 0 0-15,0-1 128 0,-1 0-128 0,3 2 0 16,-1-1 176-16,0 1-176 0,1 1 160 0,-1 0-160 15,-3-2 224-15,0 0-48 0,-4-2-16 0,-1 3 0 16,-4 0-32-16,3 3-128 0,-1 0 192 0,0-3-64 16,0-1-128-16,-3 2 160 0,-1 0-160 0,-1 0 160 15,-1-1-160-15,-2 1 0 0,0 1 0 0,-2 0 128 16,2-1-128-16,-2 0 128 0,-3-2-128 0,0 2 128 16,1 1-128-16,-1 1 0 0,1-3 0 0,-1 1 128 15,-1-2-128-15,0 1 128 0,-2 0-128 0,2 3 128 16,-3-5-128-16,0 3 0 0,1-1 0 0,-1-1 0 0,-1 2 176 0,0-3-48 15,1 0-128-15,0 2 192 0,-2 1-32 0,-1 0-16 16,3-2 0-16,-4 2 0 0,-7 2-144 0,10-1 192 16,-3 1-192-16,-7 0 192 0,0 0-192 0,0 0 0 15,7-1 0-15,-7 1 128 0,10 3-128 0,-3 2 0 16,-7-5 0-16,6 5 128 0,4 0-128 0,-3 2 0 16,-3 2 0-16,-2 1 0 0,3-1 0 0,-2 2 0 15,-1 2 0-15,4 3 0 0,-3-1 0 0,2 2 0 16,0 3 0-16,-2 0 0 0,1 0 0 0,-1 1 0 15,2 1 0-15,-2 3 0 0,-3 7 0 0,0 2 0 16,0 2 0-16,0 2 0 0,0-1 0 0,-1 3 0 16,-3-1 0-16,2 1 0 0,0 1 0 0,-3 0 0 15,1 3 0-15,0 0 0 0,3 5 0 0,-2-3 0 0,-2 2 0 16,0-1 0-16,0-2 0 0,-1 1 0 0,0-3 0 0,-1 1 0 16,1 0 0-16,-2 1 0 0,-1 1 0 0,1-2 0 15,4-1 0-15,-3-3 0 0,3-4 0 0,0 2 0 16,-4-1 0-16,2-2 0 0,1-1 0 0,1 0 0 15,-1 1 0-15,2-2 0 0,0-3 0 0,-2-1 0 16,1-2 0-16,0-1 0 0,-1 0 128 0,1-5-128 16,-1-6 0-16,0 2 128 0,-2-1-128 0,3-1 128 15,-3-1-128-15,3-2 160 0,-1 0-160 0,-1 0 160 16,-1-1-160-16,0-4 160 0,1-4-160 0,-2 1 160 16,-1 3-160-16,1-1 160 0,-1-2-160 0,-2-1 160 15,0 0-160-15,0 1 160 0,-2 0-160 0,0-2 160 16,-1-2-32-16,0 1-128 0,-2 0 192 0,0-1-64 15,-2 2 0-15,1-2 0 0,-1 0 0 0,-2 2 0 0,1 2-128 0,-2-1 160 16,-6 0-160-16,2-1 160 0,0 0-160 0,-3-1 0 16,1 0 144-16,-3 0-144 0,-1 2 0 0,-3 0 144 15,-3-1-144-15,-5 0 0 0,-2-2 160 0,-1 1-160 16,-1-1 128-16,-2 3-128 0,1 0 128 0,-3 1-128 16,0-4 128-16,-8 1-128 0,-4 2 192 0,0-1-64 15,2-2 0-15,-2 2 0 0,-2 2-128 0,1 1 160 16,-6-1-160-16,-1-1 160 0,-3-1 16 0,2-2 0 15,-1 0 0-15,1 1 0 0,1 1-176 0,-6 0 128 16,-1 0-128-16,0 0 128 0,2 3-128 0,-1-1 0 16,-3 1 144-16,0 1-144 0,-1 2 0 0,3 0 144 15,-1-1-144-15,1 0 0 0,0-2 128 0,-2 0-128 16,-2-4 0-16,3 3 0 0,1 3 128 0,3-2-128 0,-1-1 0 0,0 0 0 16,0 1 0-16,7 1 0 0,3 4 128 0,7-2-128 15,-1-2 0-15,1-1 0 0,1-2 128 0,2 1-128 16,6 3 0-16,1 0 0 0,3 0 128 0,5 0-128 15,3 0 0-15,5-3 0 0,2 0 0 0,3-1 0 16,7 1 0-16,3 0 0 0,4 3 0 0,2-2 0 16,4-6 0-16,7 1-144 0,0 0-16 0,0 0 0 31,2 9-1504-31,5-2-288 0,5-1-64 0,6-1-10912 0,5-4-2176 0</inkml:trace>
  <inkml:trace contextRef="#ctx0" brushRef="#br0" timeOffset="5481.17">12273 2633 10127 0,'2'-13'896'0,"1"6"-704"0,-2-1-192 0,-1 8 0 15,5-7 3088-15,-5 7 592 0,7-4 112 0,-7 4 32 16,10-5-3056-16,-10 5-624 0,0 0-144 0,0 0 0 15,7-1 0-15,-7 1 0 0,0 0 0 0,0 0 0 16,0 0 0-16,0 0 0 0,0 0 0 0,-5 11 0 16,-4-2 176-16,-1 0 0 0,-3 1 0 0,0-1 0 15,-3-1-176-15,0 0 160 0,-3 2-160 0,-2-1 160 16,-2-4 32-16,-2 1 16 0,0-3 0 0,-4 3 0 16,-1-1 208-16,-2 1 32 0,1-3 16 0,-7 0 0 0,-1 2 128 0,-3 0 32 15,-3 1 0-15,0-2 0 0,-3-1-240 0,3 0-32 16,0-1-16-16,1 1 0 0,0-1-176 0,-5-1-32 15,-4 0-128-15,1 3 192 0,-2-2-192 0,0 0 128 16,-1-3-128-16,0 1 0 0,-3 1 144 0,-1 2-144 16,-3 2 128-16,-1-2-128 0,-2-7 176 0,3 2-48 15,1 0-128-15,2 1 192 0,-2 2 16 0,2 1 0 16,-2-2 0-16,1 1 0 0,-1 1-16 0,4-1-16 16,1-1 0-16,1 2 0 0,-3 3-176 0,-2-2 0 15,-2-3 144-15,2 2-144 0,3 0 0 0,2 0 0 16,1-2 0-16,1 4 0 0,-2-2 0 0,2 0 0 15,2-1 0-15,-3 3 0 0,1-1 0 0,2 1 0 0,3 0 0 16,2 0 0-16,3-1 0 0,-1 3 0 0,-2-4 0 0,1 1 0 16,0 2 0-16,3-2 128 0,4-1-128 0,2 0 0 15,1 4 0-15,2-2 0 0,1 1 0 0,3-1 0 16,2 0 0-16,3-1 0 0,-1-2 128 0,3 0-128 16,0 1 0-16,3-2 0 0,0-1 0 0,1 1 128 15,2 1-128-15,0-1 144 0,1-2-144 0,0 1 160 16,0 1-160-16,5 0 160 0,4-1-160 0,6 1 160 15,0 0-160-15,-8-3 160 0,0 3-160 0,2 0 160 16,6 0-160-16,0 0 192 0,0 0-192 0,0 0 192 16,0 0-192-16,0 0 0 0,0 0 0 0,0 0 0 15,0 0 0-15,-6 5 0 0,6-5 0 0,0 0 0 16,-3 8 0-16,3-8 0 0,0 0 0 0,-1 12 0 16,-2 2-128-16,2 1 128 0,-2-1 0 0,1 1 0 0,-2 3 0 0,0 2 0 15,-1 1-144-15,-1 5 144 0,0 0 0 0,0 3 0 16,1-1 0-16,-2 3 0 0,-2 1 0 0,1 4 0 15,0 5 0-15,-2 1 0 0,-1 0 0 0,2 0 0 16,2 0 0-16,0-4 0 0,1-2 0 0,2-3 0 16,0-3 0-16,0-1 0 0,3 0 0 0,-1 0 0 15,1-2 0-15,4 1 0 0,-1-4 0 0,1 0 0 16,0-1 0-16,1-3 0 0,2 0 0 0,-1-4 0 16,1 0 0-16,0-3 0 0,1 1 0 0,1-3 0 15,1-1 0-15,-1 1 0 0,2-2 0 0,0-3 0 16,2-1 0-16,-1-1 0 0,0-2 0 0,2 2 0 15,3-3 128-15,0 0-128 0,1-1 0 0,3 0 128 16,-1-1-128-16,3 0 0 0,0 1 0 0,2 0 128 0,0 0-128 0,0 0 0 16,-2 0 0-16,2 0 0 0,1 0 0 0,3 3 0 15,2-1 0-15,3 1 0 0,1 1 0 0,4 0 0 16,0 1 0-16,3 0 0 0,0 1 0 0,1 0-160 16,0 1 160-16,-2 3 0 0,2 0 0 0,2-1 0 15,2 2 0-15,3 0 0 0,1-1 0 0,3 4 0 16,-2-3 0-16,1 1 0 0,0 0 0 0,3-2 0 15,4-3 0-15,0 1 0 0,2 0 0 0,-1-3 0 16,3 0 0-16,-3 1 0 0,-1 2 0 0,0-4 0 16,3 0 0-16,0 0 0 0,1 0 0 0,-1 2 128 15,-3-1-128-15,-1 0 0 0,2-2 0 0,0-1 0 16,2 1 0-16,-1 0 144 0,2 1-144 0,-6 2 0 16,-2 0 144-16,1 1-144 0,-4-2 0 0,2 0 144 0,1-1-144 0,1 2 0 15,-3 1 0-15,0 1 0 0,-3 0 0 0,-1 0 0 16,-3 0 0-16,-1 0 0 0,1-1 0 0,0-1 0 15,1-1 0-15,-1 1 0 0,-5 4 0 0,-1-2 0 16,1-2 0-16,-6 1 0 0,-3 0 0 0,-2-2 0 16,-2 1 128-16,0-2-128 0,-1 0 0 0,0 1 0 15,-4-1 144-15,-1 0-144 0,-2-2 144 0,-2-1-144 16,-1-1 192-16,-4-1-192 0,-2 1 320 0,0 0-64 16,-3-1 0-16,-8 1 0 0,0 0 64 0,9-5 0 15,-9 5 0-15,5-9 0 0,-1 1 0 0,1-1 16 16,-2-1 0-16,-1-4 0 0,1-2-48 0,-3-2-16 15,1-3 0-15,-1-2 0 0,-1-3-80 0,1-2 0 16,-2-5-16-16,2-1 0 0,2-5-48 0,-1-2-128 16,0-5 192-16,0-2-64 0,0-8 0 0,2-4 0 0,3 0 0 0,-1-2 0 15,1-1 0-15,-1 2 0 0,0-1 0 0,0 2 0 16,0-2 32-16,-2 2 0 0,-3-1 0 0,-1 6 0 16,1 7 144-16,-1 3 16 0,-2 3 16 0,1 2 0 15,0 4-128-15,-3 1-16 0,1 3-16 0,2 1 0 16,0 0-176-16,1 5 0 0,1 2 0 0,0 3 0 15,-5 1 0-15,4 1 0 0,2 3 0 0,2 0 0 16,-6 8 0-16,3-1 0 0,0-1-128 0,0 2 128 16,0 8-256-16,0 0 0 0,4-8 16 0,-4 8 0 15,0 0 64-15,0 0 16 0,0 0 0 0,0 0 0 16,4-6 160-16,-4 6-160 0,0 0 160 0,0 0-160 16,8-2 160-16,-8 2 0 0,9-3-144 0,-9 3 144 15,0 0 0-15,8 2-144 0,-8-2 144 0,0 0 0 0,0 0-192 0,0 0 192 16,0 0-192-16,0 0 192 15,0 0-528-15,0 0 0 0,0 0 0 0,-8-4 0 16,-2 3-160-16,0 0-16 0,-1-1-16 0,0 1 0 16,1-3 208-16,-3 3 32 0,-1-1 16 0,-1 1 0 0,-1 0 288 0,-1 0 176 15,1-1-192-15,0 1 192 0,0 1 0 0,0 0 0 16,-1 0 0-16,-2 1 0 0,1 1 0 0,2-1 0 16,-1-1-160-16,2 2 160 0,-2-1-192 0,1 3 64 15,-1 0 0-15,1-1-10304 16,-2-1-2048-16</inkml:trace>
  <inkml:trace contextRef="#ctx0" brushRef="#br0" timeOffset="6941.34">1588 2574 32255 0,'-9'-14'1424'0,"3"6"304"15,2-1-1392-15,4 9-336 0,0 0 0 0,0 0 0 16,0 0-240-16,0 0-112 0,0 0-32 0,0 0 0 0,0 0 192 0,0 0 16 15,0 0 16-15,0 13 0 0,0 2-16 0,0 1 0 16,-2 3 0-16,1 3 0 0,1 1-16 0,-2 6 0 16,-3 4 0-16,2 5 0 0,-2 5 192 0,2 3 0 15,-3 3 0-15,-1 0 0 0,-1 2 0 0,1 2 0 16,-2-1 0-16,0 6 0 0,0 3 0 0,1 0 0 16,1-4 0-16,-1-4 0 0,0-4 0 0,2-4 0 15,0-4 0-15,1-4 128 0,-1 0-128 0,2-4 144 16,-1-4-144-16,3 0 160 0,0-3 80 0,2-3 16 15,1-2 0-15,0-2 0 0,-1-1-48 0,0-2 0 16,0-3 0-16,2-2 0 0,2-2-80 0,0-1-128 16,-3 0 176-16,-1-8-176 0,0 0 208 0,6 5-64 15,-6-5-16-15,6 4 0 0,2 1 64 0,-8-5 0 0,11 0 0 0,-2-1 0 16,1-1-192-16,2-1 0 0,-2 1 0 0,1-1 128 16,1-2-128-16,2 2 0 0,-1-1 144 0,3-2-144 15,0 1 0-15,2-3 0 0,2 1 0 0,-1 2 0 16,1 1 0-16,2 1 0 0,5 3 0 0,-1 3 0 15,0 1 0-15,1 0 0 0,1 2 0 0,-1 2 0 16,0 0 0-16,0 1 0 0,1 1-128 0,-1 1 128 16,-3-2 0-16,0 0 0 0,-2-1 0 0,3 1 0 15,1 0 0-15,-2-1 0 0,-2-2 0 0,2 0 0 16,1-1 0-16,-1 1 0 0,-4 0 0 0,1 0 128 16,-2 2-128-16,-1-3 0 0,-4 1 0 0,-1-2 0 15,-1 0 128-15,-4 0-128 0,-8-4 128 0,10 1-128 16,-10-1 144-16,0 0-144 0,8 2 192 0,-8-2-192 15,0 0 256-15,0 0-48 0,0 0-16 0,0 0 0 0,0 0 0 0,0 0 0 16,0 0 0-16,0 0 0 0,0 0-64 0,0 0-128 16,0 0 176-16,0 0-176 0,0 0 176 0,0 0-176 15,7-8 160-15,-2 0-160 0,0-2 192 0,1 0-48 16,-2-2-16-16,0-4 0 0,0-1 96 0,0-3 16 16,1-1 0-16,1-3 0 0,1-3 16 0,-1-5 16 15,1-5 0-15,0 0 0 0,-1-1-272 0,-1 0 0 16,0-1 128-16,2-3-128 0,-4-3 0 0,4-4 0 15,0-5 128-15,0-7-128 0,-1 0 0 0,0 3 0 16,3 4 0-16,-2 5 0 0,2 4 0 0,-2 3 128 16,-2 2-128-16,3 4 0 0,2 3 352 0,-3 3-32 15,-2 1-16-15,2 5 0 0,-1 3-304 0,-2 2 128 0,0 2-128 0,-2 2 0 16,4 2 0-16,-1 2 0 0,-3 1 0 0,1 1 0 16,-3 1 0-16,0 8 0 0,0 0 0 0,0-7 0 15,0 7-208-15,0 0 48 0,0 0 16 0,0 0 0 16,-5-9 144-16,0 4-192 0,5 5 192 0,0 0-192 15,0 0 192-15,0 0 0 0,-7-5 0 0,7 5 0 16,-7-3 0-16,7 3 0 0,-9-3 144 0,0 1-144 16,2-1 176-16,-3 2-176 0,0 0 160 0,0-1-160 15,1 4 160-15,-5-2-160 0,1 0 160 0,-2 0-160 16,-3-2 144-16,-2 1-144 0,-1 0 128 0,-4 1-128 16,-1-1 192-16,-4 1-64 0,-3 0 0 0,-2 1 0 15,-3 0 0-15,-2 2 0 0,-1 2 0 0,0-2 0 16,1-2 32-16,-2 3 0 0,0 3 0 0,-3 2 0 15,-3 0-160-15,-4-1 192 0,1-1-192 0,2 2 192 0,0 1-192 0,2 1 0 16,0 1 0-16,2-1 0 0,-2-1 0 0,2 1 0 16,-2 0 0-16,3 2 0 0,4-2-192 0,1 1-112 15,-1 0-16-15,3 3-11728 16,4 1-2352-16</inkml:trace>
  <inkml:trace contextRef="#ctx0" brushRef="#br0" timeOffset="10705.05">11805 6208 10127 0,'0'0'896'15,"0"0"-704"-15,0 0-192 0,-8 5 0 16,0-3 1552-16,2 2 288 0,-1 2 48 0,7-6 16 0,0 0-1008 0,0 0-208 16,-5 7-48-16,5-7 0 15,-5 6 128-15,5-6 0 0,0 0 16 0,0 0 0 16,0 0 0-16,0 0 0 0,0 0 0 0,0 0 0 0,0 0 272 0,0 0 48 15,0 0 16-15,0 0 0 0,7-12-288 0,-2 3-64 16,3-1-16-16,2 0 0 0,1-3-240 0,2-2-32 16,1-5-16-16,0 4 0 0,0-1-160 0,1 1-48 15,2-2 0-15,0 1 0 0,-1 3-256 0,-1 0 128 16,-2-2-128-16,3 2 0 0,-2 1 176 0,1-2-176 16,1 1 160-16,-2 3-160 0,-2 3 176 0,1 0-176 15,1-1 192-15,-3 7-192 0,-1 4 0 0,-1 1 0 16,0 0 0-16,0 2 0 0,0 5 0 0,0 0 0 15,1 0 0-15,-3 2 0 0,2 2 0 0,-2 2 0 16,0-1 0-16,1-3 0 0,1-2 0 0,-1-1 0 0,-1-3 0 16,-1 1 0-16,-1 0 0 0,3-1 0 0,-1 0 0 0,4-2 0 15,2-4 0-15,1 0 128 0,1-1-128 0,4-2 0 16,2-3 192-16,1-2-64 0,0 0 0 0,1-2-128 16,0-1 192-16,0-1-64 0,0-6 0 0,1 3-128 15,-2 1 160-15,1 3-160 0,-1 0 128 0,0 2-128 16,-3 0 128-16,1 3-128 0,-1 0 128 0,-1 2-128 15,-3 4 192-15,0 3-32 0,-1 0-16 0,-2 1 0 16,1 2-144-16,0 0 0 0,-1 0 0 0,0 0 128 16,0 3-128-16,2 1 0 0,-1-1 0 0,2 1 0 15,1-2 0-15,-1-3 0 0,1 2 0 0,2-4 0 16,0-2 0-16,0-1 0 0,2-1 0 0,0 1 128 0,2-3-128 16,1-1 0-16,1 0 144 0,2 1-144 0,1-1 0 15,-2 2 128-15,2 1-128 0,0 2 0 0,2 4 0 0,2-3 128 16,-4 1-128-16,2 1 0 0,-2 3 128 0,2 0-128 15,-2 0 128-15,0-2-128 0,-1-1 0 0,2 1 144 16,0-1-144-16,2 0 0 0,2 2 128 0,-1-2-128 16,2 1 0-16,0-1 0 0,0-1 144 0,1 1-144 15,-2-1 0-15,-2 0 144 0,0-4-144 0,-1-2 0 16,-1 0 144-16,1-2-144 0,0 3 128 0,0-1-128 16,-2-2 128-16,-1 1-128 0,0 1 0 0,-5 1 128 15,-1 0-128-15,1 2 0 0,-2 2 160 0,-1 3-32 16,1 1-128-16,0 2 192 0,-3-1-192 0,1 2 128 15,-2 0-128-15,3 1 0 0,-1-3 128 0,2 1-128 16,0-2 0-16,1 1 144 0,-1 1-144 0,2-2 0 0,1-3 0 0,3 3 128 16,1-2 0-16,3 0-128 0,0-4 192 0,2 1-64 15,1-1 0-15,2 0-128 0,2 0 192 0,2-1-64 16,-3 0 0-16,1-2-128 0,2 1 192 0,1 1-64 16,1 0 48-16,3 1 0 0,2 1 0 0,1 2 0 15,0 3 0-15,0 2 0 0,1-4 0 0,-2-1 0 16,-1 4 0-16,0-2 0 0,0 1 0 0,2-3 0 15,0-1 0-15,-3 1 0 0,-3-2 0 0,-3 0 0 16,-3 0-176-16,-3-1 160 0,-4-2-160 0,-5 1 160 16,-2 1-160-16,-1-3 160 0,-4-2-160 0,-4 0 160 15,-2 1-336-15,-1-1-64 0,-2-3-16 0,-2 0 0 16,-4-2-2448 0,-2-1-496-16,-1-2-112 0</inkml:trace>
  <inkml:trace contextRef="#ctx0" brushRef="#br0" timeOffset="11800.32">14348 4319 24879 0,'0'0'2208'0,"0"0"-1760"15,0 0-448-15,0 0 0 0,0 0 288 0,0 0-32 16,0 0 0-16,0 0 0 0,4-11-256 0,2 1-224 16,1-1 32-16,3 0 16 0,4 0 176 0,-2-2-192 15,1-2 192-15,2 0-192 0,3-1 192 0,3 0 128 0,2-2-128 0,2 1 176 16,3-4 272-16,-3 2 64 0,2 2 16 0,1-1 0 16,-1-2 48-16,-2 4 0 0,-1 1 0 0,-1 4 0 15,-1 1 80-15,-1 4 32 0,-2 1 0 0,0 3 0 16,-1 2-320-16,-2 4-64 0,2 1-16 0,1 5 0 15,-1 4-288-15,0 3 0 0,-3 5 0 0,0 0 0 16,-2 0 0-16,-1 0 0 0,0 0 0 0,1-1 0 16,-1 0 144-16,2-3-144 0,0 2 0 0,0-3 144 15,2-4-144-15,3-1 192 0,3-2-192 0,3-1 192 16,0-4 64-16,5-2 0 0,3-4 16 0,3-3 0 16,4-5 48-16,4-2 16 0,3-2 0 0,2 1 0 15,2 0-80-15,0-2-32 0,-4 0 0 0,0-1 0 16,-1-1-48-16,1 1-16 0,0 2 0 0,-1 1 0 0,-1 3 0 0,-4 1 0 15,0 2 0-15,-4 4 0 0,-2 5-16 0,-3 4 0 16,-2 5 0-16,-3 3 0 0,2-5-144 0,-1 3 0 16,1 1 0-16,1 2 128 0,1 0-128 0,0-1 0 15,1 1 0-15,1-2 0 0,1-1 0 0,2-3 0 16,-3 1 0-16,-1-3 0 0,-2 0 0 0,0-4 0 16,1-2 0-16,0-2 128 0,1 0-128 0,-1-2 128 15,-1 1-128-15,3-1 128 0,2-2-128 0,1 2 0 16,-1 0 0-16,0-2 128 0,0 0-128 0,1 1 0 15,-3-1 0-15,0-1 0 0,3 4 0 0,2 0 128 16,2 1-128-16,0 1 0 0,0 6 0 0,2 0 0 16,-1 3 0-16,-2 1 0 0,0 0 0 0,-1 1 0 15,1 1 0-15,-1-2 0 0,3-4 0 0,5 0 0 0,5-2 176 16,5 1-176-16,1-2 240 0,2-2-48 0,-3-2-16 0,2 0 0 16,-3 0 64-16,4-1 16 0,4 0 0 0,-3-2 0 15,-1 1-16-15,-6 1 0 0,-4 1 0 0,-4-1 0 16,-2-2-80-16,-2 1-16 0,-4 0 0 0,0 1 0 15,-1 1-144-15,-5 0 0 0,-1 0 0 0,-5 0 128 16,-3 0-128-16,-2 0 0 0,-3 0-192 0,-4 0-12176 16,-13 0-2432-16</inkml:trace>
  <inkml:trace contextRef="#ctx0" brushRef="#br0" timeOffset="12734.48">4119 3997 20271 0,'-17'5'1792'0,"2"-3"-1424"16,1-3-368-16,2 1 0 0,1 2 1088 0,2-1 128 15,0-1 48-15,9 0 0 0,0 0-912 0,0 0-176 16,0 0-48-16,0 0 0 0,0 0 192 0,7-4 48 16,1-2 0-16,4 0 0 0,4-3-176 0,0-1-48 15,2-3 0-15,1 0 0 0,2-1-144 0,-1 2 0 16,0 0 0-16,0-1 0 0,-1 1 192 0,-1 2 64 16,1 1 16-16,1 3 0 0,-4 2 112 0,1 4 0 0,-2 1 16 0,1 4 0 15,-1 1-80-15,1 3-32 0,-1 1 0 0,0 2 0 16,-1 1-96-16,-3 2 0 0,1-1-16 0,0 1 0 15,1 0-48-15,-2-1 0 0,0 0 0 0,-2-3 0 16,-3-2-128-16,2-2 128 0,-8-7-128 0,11 6 128 16,2-1 0-16,2-3-128 0,-1-4 192 0,2-3-64 15,4-1 128-15,1-3 0 0,1-1 16 0,2 0 0 16,-2-1 0-16,2-1 0 0,1 0 0 0,0 1 0 16,2-2-80-16,1 2 0 0,2 1-16 0,-3 3 0 15,-3 2 144-15,3 4 48 0,1 3 0 0,1 3 0 16,1 3-176-16,-1 1-16 0,0 1-16 0,0 1 0 0,-3 1-160 15,0-2 128-15,0 1-128 0,-2-2 128 0,1-6 0 0,2 0-128 16,-3-1 192-16,0-2-64 0,0-2 144 0,0-1 32 16,3-2 0-16,-3 1 0 0,0-1 0 0,-2-4 0 15,-2 1 0-15,0-1 0 0,-2 3-144 0,0-1-32 16,-4-2 0-16,-2 3 0 0,-2 0-128 0,-10 6 0 16,9-1 0-16,-9 1 0 15,5 11-3024-15,-5 2-592 0</inkml:trace>
  <inkml:trace contextRef="#ctx0" brushRef="#br0" timeOffset="18230.18">19896 6202 4607 0,'-14'0'192'0,"4"-1"64"0,-2-3-256 0,2 1 0 16,0 1 0-16,4 2 0 0,-5-1 2368 0,2-1 448 15,0-3 64-15,0 3 32 0,1 0-1456 0,0 1-304 16,1 0-48-16,7 1-16 0,-10-3 96 0,10 3 16 16,-7-1 0-16,7 1 0 0,-9-2-32 0,9 2 0 15,0 0 0-15,0 0 0 0,-7-3-272 0,7 3-48 16,-10-1-16-16,10 1 0 0,0 0-80 0,0 0-32 15,-9-4 0-15,9 4 0 0,0 0-48 0,0 0-16 16,-7-3 0-16,7 3 0 0,0 0-80 0,0 0 0 16,0 0-16-16,0 0 0 0,0 0-176 0,0 0-48 15,0 0 0-15,0 0 0 0,0 0-128 0,0 0-16 16,0 0-16-16,0 0 0 0,0 0 0 0,0 0 0 0,0 0 0 0,11-4 0 16,-1 2-16-16,2-1 0 0,1 0 0 0,3 2 0 15,2-2-32-15,3 0-128 0,3 0 192 0,5 0-64 16,0 1-128-16,3-2 192 0,0 0-192 0,5 2 192 15,2 2-192-15,1 0 160 0,0 0-160 0,2 0 160 16,-3-1-32-16,3 0-128 0,2-2 192 0,2 0-64 16,-1 2-128-16,1 2 192 0,1 0-192 0,1 1 192 15,-2-2-192-15,-2 0 160 0,-2 0-160 0,1 1 160 16,-1-1-160-16,4 2 160 0,0 0-160 0,0-1 160 16,0 0-160-16,-1 1 160 0,-4 0-160 0,1 1 160 15,1-3-160-15,-2 0 128 0,1-4-128 0,3 2 128 16,3 1-128-16,1-1 128 0,1-3-128 0,-1 3 128 0,0 1-128 0,-3 1 0 15,-1 3 144-15,1-3-144 0,0-2 128 0,4 0-128 16,1 0 160-16,-1 1-160 0,-1 3 128 0,-2 0-128 16,-6-2 0-16,1 1 0 0,-1 1 160 0,0-2-160 15,2-3 160-15,1 2-160 0,-2 0 144 0,-1 1-144 16,1 0 128-16,0 1-128 0,-5 0 128 0,-2 0-128 16,-3-1 128-16,-2-1-128 0,0 0 128 0,-2 1-128 15,1 0 0-15,1 0 128 0,-1-1-128 0,0-1 128 16,-2-1-128-16,1 2 128 0,-1 1-128 0,0 0 0 15,-3 0 144-15,-1 0-144 0,-1-1 0 0,0 1 144 16,-5 1-144-16,1-1 0 0,-1 0 144 0,-2-2-144 16,-1 1 0-16,1 1 144 0,-2 1-144 0,-3 0 0 15,0-4 0-15,0 1 128 0,-4 2-128 0,-6 0 0 0,11 2 144 0,-3-2-144 16,-8 0 0-16,0 0 144 0,8-3-144 0,-8 3 0 16,0 0 160-16,0 0-160 0,0 0 128 0,0 0-128 15,0 0 144-15,0 0-144 0,0 0 160 0,0 0-160 16,0 0 192-16,0 0-64 0,0 0-128 0,0 0 192 15,0 0-192-15,0 0 128 0,-10 3-128 0,2 0 0 16,-2-1 128-16,1 2-128 0,-1-1 0 0,-2 1 0 16,-2 1 0-16,-4-1 0 0,0 0 0 0,-6-3 0 15,-5 1 0-15,-2-1 128 0,-3 1-128 0,-3 0 0 16,-8-1 0-16,-2 2 0 0,1-2-192 0,-1 1 192 16,0-1-176-16,-7 2 176 0,-5-3-160 0,-1 3 160 15,-1-1-192-15,0-1 48 0,-4-2 16 0,1 1 0 16,-2 0 128-16,-4 0-128 0,-4-4 128 0,-2 4-128 0,1 4 128 0,2-3 0 15,-1-3-144-15,-3-1 144 0,-2-1-192 0,1 2 48 16,2-1 0-16,3 0 0 0,-2 1 16 0,-1 1 0 16,-4 0 0-16,2 0 0 0,1-1 128 0,0 1 0 15,-1-2 0-15,1 1-128 0,-1 2 128 0,1 0 0 16,4 0 0-16,-1 0 0 0,1 0 0 0,-1 1 0 16,-1-1 0-16,4 2-128 0,2 3 128 0,5-1 0 15,-1 0 0-15,-2-1 0 0,-4-1 0 0,1 2 0 16,3-1 0-16,4 0 0 0,1 0 0 0,1 2 0 15,-1-1 0-15,-2 0 0 0,-2 1 0 0,3-3 0 16,1-1 0-16,4 0 0 0,2 1 0 0,-2-2 0 16,1-1 0-16,1 0 0 0,2 2 0 0,2-1 0 15,3 0 0-15,2 0 0 0,0-1 0 0,3 1 0 0,4 2 0 16,-1 0 0-16,-3-2 0 0,1 0 0 0,-1-2 0 0,2 2 0 16,2 3 0-16,0-3 0 0,2-1 0 0,1 1 0 15,1 0 0-15,1 1 0 0,-2-1 0 0,1 0 0 16,0-1 0-16,-3 1 0 0,1 0 0 0,2 1 0 15,0 1 0-15,3 0 0 0,1-2 0 0,3 1 0 16,0 0 0-16,2 3 0 0,0-3 0 0,0 1 0 16,0 1 0-16,0 0 0 0,0 2 0 0,2-2-128 15,0-2 128-15,0 0 0 0,0 0 0 0,3 2 0 16,3-2 0-16,0 1 0 0,2 1 0 0,3-1 0 16,2-2 0-16,0 0 0 0,3-1 0 0,1 2-128 15,8-1 128-15,-7 5 0 0,0-2 0 0,7-3-128 16,0 0 128-16,0 0 0 0,0 0 0 0,0 0-128 0,0 0 128 0,0 0-160 15,0 0 160-15,0 0-160 0,0 0 160 0,0 0 0 16,0 0 0-16,0 0-128 0,0 0 128 0,0 0 0 16,0 0 0-16,0 0 0 0,0 0 0 0,0 0-128 15,0 0 128-15,0 0 0 0,9-2 0 0,-9 2 0 16,11 0 0-16,-1-1-128 0,0-1 128 0,-2-1 0 16,-8 3 0-16,13-1 0 0,-4 1 0 0,4-1 0 15,0-1 0-15,2 2-128 0,1 0 128 0,0 0 0 16,1 0 0-16,-1 0-128 0,-1 0 128 0,2-1 0 15,1-1 0-15,-2 1 0 0,3 2 0 0,-3 0 0 16,2 0 0-16,1-1 0 0,0-2 0 0,3 2 0 16,1 0 0-16,2 0-128 0,2 0 128 0,1 0 0 15,1 0 0-15,7-1 0 0,-1 0 0 0,3-1 0 16,1 1 0-16,-1 0 128 0,0-1-128 0,-1 2 0 0,-2 2-128 0,3-1 128 16,0-1 0-16,3 0 0 0,1 1 0 0,-1 2 0 15,2-1 0-15,1-1 0 0,-1-2 0 0,1 3 0 16,-4 1 0-16,2-2 0 0,2-2 0 0,2 0 0 15,-1 1 0-15,2 1 0 0,2 0 0 0,0-1 0 16,1-1 0-16,-3 0 0 0,-1-1 0 0,4 2 0 16,0 0 0-16,1 0 128 0,-1-2-128 0,4 1 0 15,-2 1 0-15,0 2 0 0,-2-1 0 0,-2 3 128 16,-1-4-128-16,2 2 0 0,3 0 0 0,0 0 0 16,-3-1 0-16,2 0 0 0,0-1 0 0,-2 1 0 15,-5 0 0-15,5 0 0 0,1-1 0 0,2 3 0 16,2 0 0-16,1-1 0 0,2-2 0 0,-1 0 128 15,-3 1-128-15,1-1 0 0,-3-1 128 0,3 1-128 0,1-1 0 16,4 0 128-16,-2-2-128 0,-1 0 0 0,-3 6 0 0,1-3 0 16,-2-3 0-16,3 1 128 0,0 1-128 0,0 0 0 15,-3 0 0-15,1 0 0 0,-2 1 0 0,-2 0 128 16,-3 0-128-16,3 0 0 0,2 0 0 0,0-1 128 16,0-3-128-16,0 3 0 0,3 1 0 0,-2 1 0 15,-2 1 0-15,-1-1 128 0,-1-1-128 0,3-1 0 16,1-2 0-16,-1 2 128 0,0 1-128 0,-4 0 0 15,-3 0 0-15,-2-2 0 0,-5 2 0 0,0-2 0 16,-1-3 0-16,-1 4 128 0,-1 2-128 0,-1 2 0 16,-3-4 0-16,0-1 0 0,-2 1 0 0,0 1 128 15,-4-1-128-15,-2 1 0 0,-4 1 0 0,-4 2 128 16,-2 0-128-16,-4-1 0 0,-8-2 0 0,0 0 0 0,0 0 0 0,0 0 0 31,0 0-1120-31,0 0-288 0,-8 4-64 0,-7-2-11008 0,-9 0-2176 0</inkml:trace>
  <inkml:trace contextRef="#ctx0" brushRef="#br0" timeOffset="20183.16">17043 5704 10591 0,'0'0'464'0,"0"0"112"0,-2-8-576 0,1 0 0 16,-1 0 0-16,1 1 0 0,1 0 880 0,0 7 64 16,0-9 16-16,0 1 0 0,-1-1 16 0,2-1 16 15,3 2 0-15,-1 0 0 0,-1 3 80 0,1-4 16 16,-1-1 0-16,0 1 0 0,0 1-64 0,1 1-16 16,-3 7 0-16,2-10 0 0,2-1-80 0,-3-1-16 15,0 0 0-15,0 3 0 0,0 4-16 0,-1 5 0 16,0 0 0-16,1-8 0 0,-1 8-192 0,0 0-64 0,0-4 0 15,0 4 0-15,0 0-224 0,0 0-48 0,0 0-16 0,-2 9 0 16,0 1-160-16,-3 2-48 0,2 3 0 0,0 3 0 16,-2 4 64-16,1 3 16 0,0 1 0 0,0 0 0 15,1 1 32-15,-2 0 16 0,-1 2 0 0,2 3 0 16,-1 2-16-16,0 1-16 0,-1-1 0 0,0 0 0 16,1 0-112-16,1-3 0 0,-1-4-128 0,2-1 192 15,1-1-192-15,0-2 176 0,-2-2-176 0,4-1 160 16,0-4 0-16,2-4 0 0,-1-4 0 0,2 3 0 15,1-1 48-15,2-1 16 0,-2-1 0 0,3-2 0 16,-1 1 80-16,3-1 16 0,0-2 0 0,2-2 0 16,-1 0-64-16,2 1 0 0,0-2 0 0,4-1 0 0,0-3-80 0,2 1-32 15,1 0 0-15,5 1 0 0,2 3 0 0,-1-1 0 16,2-1 0-16,1 0 0 0,2-1-144 0,2-1 0 16,0-1 0-16,1 3 0 0,1 0 0 0,3 0 0 15,-2-3 0-15,6 1 0 0,3-1 0 0,5 1 0 16,0 1 0-16,1 0 0 0,-1-1 0 0,-1 4 0 15,-1 0 0-15,0 0 0 0,-1-1 0 0,1-1 0 16,1-1 0-16,3 1 0 0,1 2 0 0,-1 0 0 16,-4-2 0-16,0 0 0 0,1 0 0 0,2 1 0 15,2 2 128-15,3-1-128 0,-1-4 128 0,3 2-128 16,2 0 192-16,-1 2-64 0,-1-1-128 0,3-1 0 16,2-1 0-16,4 1-176 0,4 1 176 0,-3-1 0 15,-1-3 128-15,3 3-128 0,-3 0 0 0,5 2 128 16,1 0-128-16,-1-2 0 0,-3-1 0 0,1 1 0 0,-6 0 0 0,4 2 128 15,4 1-128-15,2 1 144 0,0-1-144 0,0-1 160 16,-4 0-160-16,3 0 0 0,2-1 0 0,1 1 0 16,-3 0 0-16,0 0 0 0,1 0 0 0,-2 1 0 15,3-3 0-15,-1 0 0 0,-5 0 0 0,-1 2 0 16,-2 0 0-16,-3 1 128 0,-3 2-128 0,3-2 0 16,4-3 144-16,-3 1-144 0,0-2 160 0,-4 1-160 15,-5 0 0-15,2 0 0 0,3 0 0 0,-2 0 0 16,1 2 0-16,-1-1 0 0,-3-2 0 0,-2 2 0 15,-5 2 0-15,0-1 0 0,-2 0 0 0,0-1 0 16,1 0 0-16,0 2 0 0,-3-1 0 0,1 1 0 16,0 0 0-16,-1 0 128 0,-8 0-128 0,-2 1 0 0,-1 2 0 0,-2-1 0 15,-3-2 0-15,2 3 0 0,-3-1 0 0,3-1 0 16,-1-2 0-16,0 2 0 0,-4 2 0 0,1-3 128 16,4-1-128-16,-1 2 0 0,-5 1 0 0,1 1 0 15,0-2 0-15,0 1 0 0,-2 3 0 0,0 0 0 16,-2-3 0-16,0 1 0 0,2-3 160 0,-6-1-160 15,1-3 160-15,-1 2-160 0,0 2 0 0,-1 2 0 16,1-1 0-16,-3-2 0 0,0-5 0 0,-2 2 0 16,2 1 0-16,-2 0 0 0,1 1 0 0,-4-1 144 15,1-2-144-15,-2 1 128 0,3 1 0 0,2-3-128 16,1-6 192-16,-1 2-64 0,0 2 64 0,2-2 0 16,0-2 0-16,1-2 0 0,-1-7 32 0,1-1 16 15,1-2 0-15,-1-1 0 0,1-4 0 0,0-6 0 16,-2-6 0-16,1-1 0 0,-2-2-80 0,0-2-16 0,-1-4 0 0,1 2 0 15,-1 0-144-15,-2 7 128 0,-3 6-128 0,-2 4 128 16,0 0-128-16,-2 5 0 0,-3 1 0 0,-1 4 0 31,-3 1-512-31,-1 2-192 0,1-1-48 0,-4 2-13424 0,0 2-2688 0</inkml:trace>
  <inkml:trace contextRef="#ctx0" brushRef="#br0" timeOffset="21317.38">19329 3985 19407 0,'0'0'848'0,"0"0"192"15,1-10-832-15,1 2-208 0,0-1 0 0,-2 9 0 16,3-8 496-16,0 2 48 0,-1-2 16 0,-2 8 0 0,4-7 272 0,-4 7 48 16,7-6 16-16,-7 6 0 0,0 0 48 0,0 0 16 15,0 0 0-15,0 0 0 0,0 0-192 0,0 0-48 16,5 6 0-16,-1 4 0 0,-4 2-128 0,-1 4-16 15,-3 0-16-15,0 9 0 0,-4 5 0 0,0 8 0 16,-3 3 0-16,2 2 0 0,-1 0-224 0,-1 0-32 16,2-1-16-16,1-4 0 0,2-2-288 0,0-2 160 15,2 0-160-15,1-5 128 0,0-3-128 0,3-4 0 16,0-5 0-16,5 1 0 0,-2-2 192 0,2 0-32 16,2-2-16-16,0-3 0 0,2-3 240 0,2-5 32 15,0-2 16-15,5-2 0 0,1-2-48 0,5-4-16 16,3-3 0-16,4-2 0 0,4 0-112 0,6-1 0 15,5-4-16-15,1 1 0 0,2-2-240 0,1 3 128 0,-2-2-128 16,2 3 0-16,5 1 0 0,4 1 0 0,4 0 0 16,1 1 0-16,3 1 160 0,0 3-160 0,-1 3 160 0,3-3-160 15,-2-2 160-15,3 4-160 0,3 2 160 0,-3 0-160 16,0 2 0-16,1 1 128 0,5 1-128 0,0 1 0 16,-2 0 0-16,-3 0 0 0,-5-1 0 0,2 1 0 15,3 0 0-15,0 3 0 0,4-1 0 0,-4 4 0 16,-1 0 0-16,-1-1 0 0,-1 0 0 0,3 1 0 15,7-1 0-15,-3 2 0 0,-2 0 0 0,-2 0 0 16,-3-2 0-16,2 1 0 0,2 0 0 0,0-2 0 16,-1 0 0-16,-5 1 0 0,-3-1 0 0,-1 1 0 15,-3-3 0-15,3 1 0 0,3-3 128 0,-4 3-128 16,-2 2 0-16,-5-1 0 0,-2-2 128 0,-3 2-128 0,-2 0 0 16,0-1 144-16,2 0-144 0,-3 0 128 0,-3 1 0 0,-3 0 0 15,-1 0 0-15,-2 0 0 0,-1 4-128 0,-3 0 128 16,-3-2-128-16,-1-1 128 0,-3-2-128 0,1 1 0 15,-3-5 0-15,1 2 128 0,-5-1-128 0,1 0 128 16,-2-1-128-16,-2 3 128 0,-3-4-128 0,0 0 160 16,0 0-160-16,-1-2 160 0,-1-2 32 0,-1 2 16 15,-9 2 0-15,8-2 0 0,-8 2-64 0,5-8-16 16,1 0 0-16,-4 0 0 0,1-1 256 0,1-4 32 16,-1-6 16-16,0-3 0 0,-1-3 96 0,-1-3 32 15,-1-2 0-15,2-5 0 0,1-7-240 0,-3-6-32 16,-2-7-16-16,1 1 0 0,2 1-112 0,-1 5-32 15,-3 3 0-15,2 5 0 0,1 6 48 0,-1 3 0 16,0 4 0-16,-3 2 0 0,0 1-176 0,2 2 0 0,0 3 144 0,0 2-144 16,-4 4 0-16,3 2-208 0,1 1 16 0,1 1 16 31,-1 0-2304-31,2 3-464 0,0-2-80 0</inkml:trace>
  <inkml:trace contextRef="#ctx0" brushRef="#br0" timeOffset="22633.59">6281 3708 18303 0,'0'0'816'0,"0"0"160"0,-3-9-784 0,3 9-192 0,0-7 0 0,0 7 0 16,0 0 656-16,3-7 96 0,0-1 16 0,-3 8 0 15,0 0 80-15,0 0 32 0,2-7 0 0,-2 7 0 16,0 0-144-16,0 0-32 0,0 0 0 0,0 0 0 15,0 0-224-15,0 0-48 0,2 13-16 0,1-1 0 16,0-1-32-16,-1 4 0 0,-2 2 0 0,1 6 0 16,0 3 32-16,1 3 0 0,-1 3 0 0,-1 0 0 15,-1 1-32-15,-1 1-16 0,1 0 0 0,-4-1 0 16,1 1-48-16,0-2-16 0,-2-1 0 0,2 0 0 16,-2-1-112-16,1-1-32 0,-2-5 0 0,2-1 0 15,0-1 0-15,1-2 0 0,1-5 0 0,-1-1 0 0,1-4 192 16,1-1 32-16,2-9 16 0,-1 8 0 0,1-8 32 0,0 0 0 15,0 0 0-15,0 0 0 0,0 0-64 0,10 1-16 16,-2-3 0-16,3-2 0 0,1-1-32 0,4-4 0 16,0-3 0-16,3 1 0 0,3 3-192 0,0-2-128 15,2 0 160-15,-1 0-160 0,2 0 0 0,-1 0 128 16,0 2-128-16,0 1 0 0,0-1 0 0,4 0 0 16,-2-1 0-16,2 4 0 0,-1-3 0 0,3 3 0 15,1-2 0-15,0 3 0 0,-1 0 0 0,2 1 0 16,1 0 0-16,-1 1 0 0,0 4 0 0,-2 1 0 15,-3 3 0-15,1-3 0 0,-4 0 0 0,2 1 0 16,2-1 0-16,-3 1 0 0,2 4 0 0,0-3 0 16,2 2 0-16,-3-1 0 0,0-2 0 0,0 1 0 15,-1 2 0-15,-2 0 0 0,-2-3 0 0,0 3 0 0,-3-3 0 0,-2-2 0 16,-1-1 0-16,0-1 0 0,-6 0 0 0,-1-1 0 16,-8 1 0-16,10-1 128 0,-10 1-128 0,9-1 0 15,-9 1 192-15,0 0-48 0,9-4-16 0,-9 4 0 16,4-8 224-16,1 0 32 0,-3 1 16 0,0-2 0 15,0-1-16-15,-1-2-16 0,0-5 0 0,2-3 0 16,-2-2-48-16,0-2 0 0,0-2 0 0,-1-1 0 16,-1-1-16-16,0-3-16 0,0-2 0 0,1-2 0 15,1-1-48-15,2-1-16 0,1 2 0 0,0 0 0 16,-3 0 0-16,2 2 0 0,2 2 0 0,0 7 0 16,-2 7-96-16,3 4-128 0,-2 2 176 0,1 2-176 15,-5 3 0-15,0 6 0 0,0 0 0 0,0 0 0 16,0 0-1472-16,0 0-336 0,2 11-80 0,-2 1-17536 15</inkml:trace>
  <inkml:trace contextRef="#ctx0" brushRef="#br0" timeOffset="26422.32">4723 620 11967 0,'3'-6'1072'0,"-3"6"-864"0,0 0-208 0,9-5 0 16,0 0 144-16,-4 2-16 0,-2-1 0 0,2 1 0 16,-1 0 128-16,1 1 32 0,-5 2 0 0,4-3 0 15,0 2-128-15,-4 1-32 0,0 0 0 0,0 0 0 16,0 0 128-16,0 0 32 0,0 0 0 0,0 0 0 15,-2 6-48-15,-3-1-16 0,-3-4 0 0,-2 4 0 16,-2 2 96-16,-2 1 0 0,-3 0 16 0,0 0 0 16,-25 5 240-16,7 0 64 0,3-1 0 0,1 1 0 15,-2-1-176-15,0 4-16 0,1 2-16 0,2-1 0 16,4-3 0-16,-2 1 0 0,3 0 0 0,4-1 0 0,4-2-224 0,1 0-32 16,2 1-16-16,3-2 0 0,3-3-32 0,2 1 0 15,1 1 0-15,5-1 0 0,4 2-128 0,2 0 0 16,2 0-160-16,3-1 160 0,2 0 0 0,2-2 0 15,1 1 0-15,3 2 160 0,0 2 112 0,3-2 32 16,-1 0 0-16,1 0 0 0,0-1-48 0,0 1-16 16,0 0 0-16,-4 3 0 0,-1 1-240 0,0 1 144 15,-1 2-144-15,-1 0 128 0,-3-1-128 0,-2 1 0 16,-3 1 0-16,-1-2 128 0,-3 1 0 0,1-2 0 16,-6 0 0-16,0-2 0 0,-1-1 112 0,-1-2 16 15,-2 1 0-15,-4 1 0 0,0-2 0 0,0 0 0 16,-4-2 0-16,0 2 0 0,-1 1-256 0,-2 2 144 0,-2-1-144 0,0 0 128 15,4 0-128-15,0-1 192 0,-3-1-192 16,4 0 192-16,4 0-192 0,-1-1 0 0,1-1 0 0,2 1 128 16,2 1-128-16,0 0 0 0,3-1 0 0,1 2 0 15,2 1 0-15,-1 4 0 0,-2-1-160 0,6 1 160 16,-1-2-176-16,1 4 176 0,0-1-192 0,1 3 192 16,0 0 0-16,0 1-128 0,2 0 128 0,1 0 0 15,1 0 0-15,1 2 0 0,0 2 0 0,2-2 0 16,3-3 304-16,1 1-48 0,-1 0 0 0,1-1 0 15,3-4 192-15,5 2 16 0,1 0 16 0,3-3 0 16,1-3-96-16,3-1-32 0,1-2 0 0,3-1-9712 16,2-6-1952-16</inkml:trace>
  <inkml:trace contextRef="#ctx0" brushRef="#br0" timeOffset="27741.32">5205 1188 9215 0,'0'0'816'0,"0"0"-656"0,-3-8-160 0,1 1 0 16,1-2 1248-16,-1 0 224 0,0 2 32 0,2 7 16 16,0 0-544-16,0 0-96 0,0 0-32 0,0 0 0 15,0 0-416-15,0 0-96 0,0 0-16 0,6 6 0 16,1-1-320-16,1 5 128 0,0 2-128 0,2 3 0 15,1 0 192-15,-1 3-48 0,1 2 0 0,1-1 0 0,1 1-16 0,2 1-128 16,-4 0 192-16,2 2-64 0,1-1-128 0,2 0 192 16,-2-1-192-16,-1 0 192 0,0 0-192 0,1-1 160 15,-1-3-160-15,-1 2 160 0,-2 0-32 0,2-2-128 16,-2 0 192-16,0-2-64 0,-3-3 0 0,0-2-128 16,0-3 192-16,-1-1-64 15,1 2-688-15,0-4-144 0,-7-4-16 0,7 0-16 0</inkml:trace>
  <inkml:trace contextRef="#ctx0" brushRef="#br0" timeOffset="28058.31">5616 932 16575 0,'0'0'1472'0,"0"0"-1168"0,-7-6-304 0,7 6 0 16,-5-4 400-16,5 4 32 0,-8 1 0 0,8-1 0 15,-9 2-96-15,2 3-16 0,-1 2 0 0,0 4 0 16,-2 5-320-16,-1 3 0 0,-1 2 0 0,0 2 0 16,1 1 128-16,-3 2-128 0,0 3 128 0,-2 1-128 15,0 4 224-15,-1 2-32 0,2-3 0 0,-1 0 0 16,0-3 64-16,0 2 0 0,0-1 0 0,-2 0 0 15,1-2 0-15,0-3 16 0,2-1 0 0,3-2 0 0,3-1-112 0,2-2-32 16,3-2 0-16,1-5 0 0,2-3-128 0,2-2-256 16,-1-8 64-16,0 0-6400 15,10 1-1280-15</inkml:trace>
  <inkml:trace contextRef="#ctx0" brushRef="#br0" timeOffset="28442.93">5758 683 19343 0,'-2'-12'848'0,"1"1"192"0,2-5-832 0,2 3-208 0,0 6 0 0,2 2 0 16,0-1 208-16,3-1 0 0,1-1 0 0,-1 2 0 15,2-2-32-15,1 3-16 0,0-1 0 0,12 0 0 16,-1 1-160-16,-9 6 0 0,0 3 0 0,0 1 0 16,-1-2 0-16,-2 5 0 0,-1 2 0 0,-2 3 0 15,0 4-176-15,2 15 176 0,-4-5-128 0,-5 2 128 16,-1-1 0-16,-4 1 0 0,-3-5 0 0,0-2 0 16,0-3 256-16,-5-2 16 0,0 0 16 0,6-3 0 15,0-1 32-15,4-3 0 0,-1-1 0 0,4-9 0 0,1 9-160 0,-1-9-32 16,0 0 0-16,15 4 0 0,-1 0 256 0,3-2 64 15,1-2 0-15,3-2 0 0,1-2-288 0,-2 1-160 16,1 0 192-16,1-1-192 0,0 1 0 0,2 1 0 16,-2-1 0-16,2-1 0 15,-3 3-1600-15,4-1-288 0,6-4-48 0,-4 4-16 0</inkml:trace>
  <inkml:trace contextRef="#ctx0" brushRef="#br0" timeOffset="28752.14">6514 1566 22111 0,'-11'-9'1968'0,"11"9"-1584"0,-6-4-384 0,6 4 0 15,-8 7 1792-15,3 3 256 0,-1 3 64 0,1 3 16 16,-1 3-1808-16,-1 3-320 0,-1 0-176 0,0 2 32 16,1 1 144-16,-3-3 0 0,-1 2 0 0,1 0-128 15,-2 1 128-15,1 1 0 0,-1 0 0 0,3-2 0 16,2-2-592-16,2-1-96 15,-1-1-16-15,0-3-7504 0,0 0-1520 0</inkml:trace>
  <inkml:trace contextRef="#ctx0" brushRef="#br0" timeOffset="29126.95">7241 879 31327 0,'0'0'2784'0,"0"0"-2224"0,0 0-560 0,0 0 0 31,6 9-384-31,3 4-176 0,-1 3-32 0,1 2-16 0,-1 3 368 0,3 2 80 0,1 3 16 0,3 3 0 16,-4 3 144-16,1 2 0 0,0-1 0 0,0 0 0 15,0-1 0-15,-2-1 0 0,0-2 0 0,1 0 0 16,-2-1 0-16,0-3-128 0,-2-2 0 0,1-2 0 31,-3 0-528-31,2-1-112 0,-1-1 0 0,-2 0-16 0,-1-4-144 16,3-4-32-16,-3-2 0 0,1 0 0 0,1-1-1040 0,-5-8-224 0</inkml:trace>
  <inkml:trace contextRef="#ctx0" brushRef="#br0" timeOffset="29411.18">7597 799 29135 0,'0'0'1280'0,"0"0"288"0,-4-7-1248 0,4 7-320 15,0 0 0-15,-8 8 0 0,0 2 0 0,-1 4 0 16,-2 5 128-16,-1 5-128 0,0 1 0 0,-2 3 0 16,-1 5 0-16,-2 4 0 0,-2 4 0 0,1 1 0 0,-3-1 0 0,1 1 0 15,-3-3 0-15,1-3 128 0,-2-3-128 0,2-1 0 16,-3-2 256-16,6-3-64 0,2-2-16 0,1-2 0 15,-3-2-400-15,4-4-80 0,4-6-16 0,3-1-8384 16,2 0-1696 0</inkml:trace>
  <inkml:trace contextRef="#ctx0" brushRef="#br0" timeOffset="29697.67">8347 1449 35935 0,'0'0'1600'0,"0"0"320"0,-6 0-1536 0,-1 5-384 15,0 6 0-15,0 7 0 0,-3 6-128 0,-1 2-112 16,-1 3-16-16,-1 0 0 0,-1 0 256 0,-1 1 0 16,-6-2 0-16,1 2 0 0,0-2 0 0,-2 2 0 15,2 0 160-15,1-1-160 16,-1-4-1008-16,2-1-272 0,0 0-64 0,0-2-12992 0</inkml:trace>
  <inkml:trace contextRef="#ctx0" brushRef="#br0" timeOffset="30277.14">8751 815 9087 0,'0'0'400'0,"0"0"96"0,0 0-496 0,-8-1 0 16,8 1 0-16,-6-1 0 0,6 1 288 0,0 0-32 15,0 0-16-15,0 0 0 0,-7-6 112 0,7 6 32 16,0 0 0-16,0 0 0 0,0 0 704 0,-3-6 128 16,3 6 48-16,0 0 0 0,2-8 272 0,2 0 48 15,1 0 16-15,1-1 0 0,2 0-544 0,1-1-96 16,1-1-32-16,0-1 0 0,2-2-560 0,1-2-112 16,0 0-32-16,3 0 0 0,-2 2-80 0,-6 4-16 15,3-4 0-15,2 1 0 0,-2-3-128 0,2 0 192 0,0 2-192 0,0-2 192 16,1 4-64-16,8-8 0 0,-4 5 0 0,-5 5 0 15,-5 2 0-15,1 5 0 0,0 1 0 0,-9 2 0 16,0 0-128-16,0 0 0 0,6 12 0 0,-1-1 0 16,-2 4 0-16,1 2 0 0,0 1 0 0,0 7 0 15,-3 5 0-15,0 2-192 0,2 6 64 0,-3 29 128 16,-2-9 0-16,1-6 0 0,-1-4 0 0,-2-2 0 16,-1 1 0-16,2-4 0 0,1-2 0 0,-3-1 0 15,2 3 0-15,3-6 0 0,-1-2 0 0,0-2 0 16,0-2 0-16,1-2 0 0,1-2 0 0,1 1 0 15,0-2 0-15,2 1 0 0,-2-1 0 0,0 0 0 16,0-2-1872-16,-1-4-368 0</inkml:trace>
  <inkml:trace contextRef="#ctx0" brushRef="#br0" timeOffset="30500.44">8660 1636 32591 0,'1'-13'1440'0,"4"6"304"0,7 0-1392 0,0 3-352 16,2 0 0-16,3 2 0 0,4 2 0 0,2 0-320 16,4-2 64-16,2-1 16 0,4-1 240 0,9-1 0 15,4 0 0-15,3-1 0 0,2 1-144 0,4 2 144 16,-2 1-128-16,1-1 128 15,-3-3-1760-15,-2 1-272 0,-1-2-48 0</inkml:trace>
  <inkml:trace contextRef="#ctx0" brushRef="#br0" timeOffset="31194.52">9583 245 13823 0,'-19'-17'1216'0,"6"6"-960"0,-2-2-256 0,2 2 0 0,4 1 304 0,1 0 16 16,2-1 0-16,4 2 0 0,0 0 416 0,4 0 96 16,0 2 0-16,2-1 16 0,3 0-464 0,4 1-80 15,2-1-32-15,4 2 0 0,1 2-80 0,4 1-32 16,-1 0 0-16,4 2 0 0,-3 0 32 0,0 5 0 15,-2 1 0-15,0 4 0 0,-2 2-192 0,-2 4 160 16,-1 4-160-16,-2 3 160 0,-2 2-160 0,-1 5 0 0,-4-1 0 16,-1 3 128-16,-3 1-128 0,-1-4 0 0,-2-6 0 0,-2-2 128 15,-3 0-128-15,0-2 192 0,0-2-192 0,3 2 192 16,-3-2-192-16,3 2 160 0,1-1-160 0,2-6 160 16,1 2-160-16,1 2 128 0,0 2-128 0,4 1 128 15,-2 1-128-15,3 1 0 0,0-3 144 0,9 16-144 16,-2-2 0-16,0-3 0 0,2 0 0 0,0-5 0 15,2 1 0-15,-2 0 0 0,0 0-144 0,0 0 144 16,2-2 0-16,0 1 0 0,0-3-144 0,-1 4 144 16,-1 2 0-16,0-1 0 0,-1-3 0 0,-4 1 0 15,0 3 0-15,-2-1 0 0,-1-1 128 0,-1-2-128 0,-2 1 272 0,-1 0-32 16,-1-1-16-16,1 1 0 0,-4-1 96 0,0 1 32 16,0 0 0-16,-4 1 0 0,1 3 48 0,-1 0 16 15,-4 2 0-15,0 1 0 0,-1 2 0 0,0-1 0 16,-1 2 0-16,-1 0 0 0,0-4 0 0,-5-4 0 15,1 1 0-15,-2-3 0 0,-1 1 32 0,-5-2 16 16,-6 0 0-16,-3 0 0 0,-2 0-112 0,-2 0-32 16,-5-3 0-16,-3 3 0 0,-4 2-128 0,-2-1-16 15,-1 0-16-15,-1-4-14144 0</inkml:trace>
  <inkml:trace contextRef="#ctx0" brushRef="#br0" timeOffset="31968.32">11155 948 11967 0,'0'0'1072'0,"0"-7"-864"16,0 0-208-16,0 7 0 0,1-8 1584 0,-1 8 272 15,0 0 48-15,0 0 16 0,0 0-832 0,0 0-144 16,0 0-48-16,5 9 0 0,1 2-736 0,-2 3-160 16,-1 4 0-16,1 4 0 0,-2 5 0 0,-1 2 0 15,-1 1 0-15,1 2 0 0,1 1 0 0,-2-1 0 16,0 2 0-16,0-5 0 0,0-1 0 0,1-3 192 16,0-2-48-16,-1-1-6736 15,0 0-1360-15</inkml:trace>
  <inkml:trace contextRef="#ctx0" brushRef="#br0" timeOffset="32152.42">11166 692 35007 0,'-9'-20'1552'0,"7"8"320"0,-2-3-1488 0,2 3-384 0,2 12 0 0,-1-9 0 31,2 2-272-31,-1 7-128 0,0 0-32 0,0 0 0 16,9 6-1360-16,2-3-256 0,-2 1-64 0</inkml:trace>
  <inkml:trace contextRef="#ctx0" brushRef="#br0" timeOffset="32518.01">12172 824 29487 0,'-9'-14'1296'0,"5"7"288"0,-5 3-1264 0,0 3-320 16,-1-3 0-16,-3 4 0 0,-3 4 0 0,-2-1 0 16,-2 5-128-16,-1-1 128 0,-1 2-192 0,-4 0 192 15,1 0-208-15,-1 4 80 0,-2 2 128 0,2 2 0 16,4-1 0-16,2 3 0 0,0-3 0 0,3 2 0 15,3 0 0-15,5 0-128 0,0 0 0 0,6 1 0 16,3-1 0-16,4 1 0 0,4-1 128 0,-1-2-208 0,3-2 80 16,0 2 128-16,2-1-176 0,1 2 176 0,-1-3-128 15,2-1 128-15,1 0 208 0,-4 0 128 0,-2-1 32 0,1-1 0 16,-3 0-368-16,-2-4 0 0,-5-7 0 0,0 0 0 16,-1 10 192-16,-2-2-48 0,-4-3 0 0,-5 1 0 15,-2-2 96-15,-4 0 16 0,0-1 0 0,-5-1 0 16,1-1-256-16,-3 0 0 0,3 0-192 0,3-2-13216 15</inkml:trace>
  <inkml:trace contextRef="#ctx0" brushRef="#br0" timeOffset="33201.57">13430 1319 4607 0,'0'0'400'15,"0"0"-400"-15,0 0 0 0,0 0 0 16,0 0 4160-16,0 0 768 0,0 0 128 0,0 0 48 16,0 0-3712-16,0 0-752 0,15-4-128 0,0-3-48 15,2-3-192-15,0 0-32 0,1-1-16 0,3-3 0 16,0-3-224-16,2-2 128 0,0 0-128 0,0-2 0 15,4-2 0-15,0-2 0 0,-2-4 0 0,-1-1 0 0,-1-1 352 0,-1 2-32 16,-1-1 0-16,-2-2 0 0,-4-3 240 0,-1 0 32 16,-3-2 16-16,0-1 0 0,-4-3-224 0,2-1-64 15,-4 0 0-15,-3 20 0 0,-1-3-80 0,0 1-32 16,0 1 0-16,-2 3 0 0,-1 3 224 0,0 1 32 16,-3 4 16-16,-4-5 0 0,1 7-160 0,-6 5-48 15,-1 7 0-15,-2 6 0 0,-5 4-416 0,9 0-96 16,-4 8-16-16,-3 8 0 0,0 4 256 0,-3 3-144 15,1 0 144-15,0 1-128 0,1 2 128 0,-14 29-160 16,7-10 160-16,10-8-160 0,2-3 160 0,5-6 0 16,8-3 0-16,2-6 0 0,-1-3 0 0,4-2 0 0,2 0 0 0,5-5 0 31,-1 1-512-31,4-5-64 0,2 0 0 0,5-3-8592 0,5-2-1712 0</inkml:trace>
  <inkml:trace contextRef="#ctx0" brushRef="#br0" timeOffset="33391.62">14215 1131 28559 0,'0'0'1264'0,"-6"-5"272"0,6 5-1232 0,0 0-304 0,-6 6 0 0,1 5 0 16,1 4 1600-16,-1 3 256 0,2 1 48 0,-1 2 16 15,2 1-2688-15,-1-2-512 0,1 1-128 0,2-2-8240 16,1-2-1648-16</inkml:trace>
  <inkml:trace contextRef="#ctx0" brushRef="#br0" timeOffset="33768.48">14500 978 25791 0,'-8'-8'2304'0,"8"8"-1856"16,0 0-448-16,-10 5 0 0,0 3 880 0,-1 5 80 0,-1 5 0 0,-2 1 16 15,-2 2-976-15,3 3 0 16,1 1-192-16,-1 1 32 0,0-1 160 0,3 0 0 0,-2-2 0 0,3 0-128 16,1-2 128-16,4-4 0 0,-2-3 0 0,3-2 0 15,2-2 0-15,1-10 144 0,0 0-144 0,0 0 0 16,11 3 128-16,-1-4-128 0,2-4 0 0,2-4 0 15,0-1 192-15,2-5 0 0,0-3-16 0,1-1 0 16,-1-1 64-16,1-2 16 0,-1-3 0 0,0 2 0 16,-3 1 176-16,1 5 32 0,1 3 16 0,-2 5 0 15,0 1-32-15,-2 3-16 0,1 5 0 0,0 0 0 16,0 4-304-16,-3 5-128 0,-2 3 128 0,-1 4-128 16,0 4 0-16,-2 4 0 0,-2 0-224 0,-2 3 80 15,-1 0 144-15,-1 1 0 0,-1-2 0 0,-1-1 0 16,1 1-144-16,0-2 0 0,0-2 0 0,-1 0 0 15,3-3-2256-15,1-1-448 0,1 2-96 0,4-9 0 0</inkml:trace>
  <inkml:trace contextRef="#ctx0" brushRef="#br0" timeOffset="34485.8">16022 1232 13823 0,'2'-12'608'0,"-2"12"128"0,-1-9-592 0,1 3-144 0,0 6 0 0,0 0 0 15,1-7 1872-15,-1 7 352 0,0 0 64 0,0 0 16 16,0 0-1680-16,0 0-336 0,0 0-64 0,2 11-16 16,-2-1 0-16,-2 3 0 0,-1 4 0 0,-1 0 0 15,-2 1 288-15,-3 0 48 0,0 4 16 0,1 2 0 16,-2-4-144-16,1 5-32 0,-1-3 0 0,3 0 0 16,1 1-224-16,0-1-160 0,1-5 192 0,2 0-192 15,0-2-528 1,4-4-224-16,-1-11-32 0,9 5-10576 0</inkml:trace>
  <inkml:trace contextRef="#ctx0" brushRef="#br0" timeOffset="34667.01">16182 828 23039 0,'-10'-15'2048'0,"6"6"-1648"15,2 3-400-15,2 6 0 0,-5-6 2448 0,5 6 416 16,0 0 80-16,0 0 0 16,-3 12-3440-16,3-1-688 0,3 2-144 0</inkml:trace>
  <inkml:trace contextRef="#ctx0" brushRef="#br0" timeOffset="35003.12">16515 1333 6447 0,'-11'-3'272'0,"11"3"80"0,0 0-352 16,-9-1 0-16,0 2 0 0,2 2 0 0,0 2 5840 0,7-5 1104 0,-4 5 224 0,4-5 32 15,0 0-5792-15,0 0-1168 0,0 0-240 0,0 0 0 16,0 0-240-16,11-5-16 0,2-2 0 0,-1-2 0 15,1-2 256-15,1-1 0 0,1-1 0 0,-1 0 0 16,-1-4 0-16,1 1 0 0,1-2 0 0,-1 3 0 16,-2 0 128-16,0 4 80 0,-1 2 16 0,1 1 0 0,-2 3 96 0,1 4 0 15,-1 2 16-15,0 5 0 0,0 4-336 0,1 3 0 16,-3 2 0-16,-1 3-192 0,-1 2 192 0,-1 1 0 16,1 0-144-16,-3 2 144 0,-4-1 0 0,2 1-144 15,1-2 144-15,1-1 0 16,-2-3-1280-16,2-1-160 0,-1-3-32 0,-2-2-7328 15,0-2-1472-15</inkml:trace>
  <inkml:trace contextRef="#ctx0" brushRef="#br0" timeOffset="35486.62">17504 1062 35935 0,'-13'-35'3200'0,"5"18"-2560"0,-2 0-512 0,2 5-128 15,-3 1 0-15,0 7-208 0,-2 3 48 0,-1 4 16 16,-2 4-48-16,-1 6 0 0,-3 6 0 0,-1 1 0 16,-4 1 192-16,-1 2-192 0,1 3 192 0,-3 5-192 15,-1 3-16-15,4 1-16 0,2-1 0 0,3-3 0 16,-1-5-160-16,5 1-48 15,7-5 0-15,0-2 0 0,3-1-208 0,6-3-64 0,0-4 0 0,5-4 0 16,-5-8 64-16,11 6 0 0,1-4 0 0,3-3 0 16,4-6 640-16,2-1 192 0,4-3 16 0,1-3 0 0,5-1 48 0,0-3 16 15,0-2 0-15,-1 0 0 0,-2 0-96 0,-1-3-32 16,-2-4 0-16,-1-2 0 0,-2-5-144 0,0-5 0 16,-1-3 0-16,1-2 0 0,-2-2 128 0,3-1 0 15,0-5 0-15,0-3 0 0,0-2-128 0,-10 23 128 16,-2-8-128-16,3-1 128 0,0 7-128 0,-1 2 0 15,-2 5 0-15,1 6 0 0,-3 3 368 0,3-6 32 16,-6 14 16-16,-6 12 0 0,0 0-416 0,-6 10 0 16,-2 7-224-16,-3 9 80 0,-1 5 144 0,-3 6-128 15,-3 2 128-15,0 2-128 0,-3 2 128 0,-17 39 0 16,7-11 0-16,5-6-128 0,1-4 128 0,3-5-128 16,3-3 128-16,3-5-128 15,1-10-256-15,3-4-64 0,2-1 0 0,4-6 0 16,2-2-1888-16,5-3-384 0</inkml:trace>
  <inkml:trace contextRef="#ctx0" brushRef="#br0" timeOffset="36003.69">17915 1296 30399 0,'-14'-11'2704'0,"7"5"-2160"16,7 6-544-16,-6-2 0 0,6 2 192 0,0 0-64 16,0 0 0-16,0 0-128 0,0 0 0 0,-1 6-304 15,1-6 48-15,7 7 0 0,4-2-48 0,2-1 0 16,3-1 0-16,0-1 0 0,3-2 304 0,1-4 0 16,1 0 0-16,1-3 0 0,1 0 0 0,0-3 0 15,1-4 0-15,-1 0 0 0,0-1 192 0,-3-2-48 16,0 2-16-16,-4-4 0 0,-1-2 112 0,-5 0 16 0,-4 3 0 0,0-2 0 15,-5 1 496-15,-1 2 96 0,-2 0 32 0,-5 3 0 16,-1 2-288-16,-2 3-48 0,-1 0-16 0,-3 7 0 16,-1 2-336-16,-4 6-64 0,-2 5 0 0,-2 4-128 15,-2 2 0-15,-2 4 0 0,2 6-160 0,2 0 160 16,1 2-176-16,3-1 176 0,3-1-128 0,1-1 128 16,2-3 0-16,6-1-128 0,3-3 128 0,3-3 0 31,2 1-416-31,5-2 0 0,4 0 0 0,4-3 0 0,2-2-1616 15,10-2-320-15,5 0-64 0,6-3-16 0</inkml:trace>
  <inkml:trace contextRef="#ctx0" brushRef="#br0" timeOffset="36504">18767 1005 43311 0,'0'0'3840'0,"0"0"-3072"15,-5 9-608-15,1 7-160 16,-2 3-1792-16,1 5-400 0,0 2-80 0,-1 6-16 0,-2 4 1728 0,0 4 352 16,-2 0 64-16,-1 2 16 0,-1 1 128 0,-3 1-128 15,-3 0 128-15,0 2-128 0,-3 4-64 0,1-4-16 16,-4-4 0-16,4-6 0 0,3-5 80 0,1-6 128 0,1-4-208 0,1-5 80 15,4-7 128-15,4-3 0 0,6-6 128 0,0 0-128 16,0 0 576-16,0 0 32 0,0 0 16 0,0-11 0 16,5-7 144-16,5-4 48 0,5-3 0 0,1-6 0 15,3-4-560-15,4-3-96 0,2-3-32 0,2 0 0 16,-3-2-128-16,2-2 0 0,2-2 0 0,1-2 0 16,1-2 0-16,2-2 128 0,0 1-128 0,3 2 128 15,-1 1-128-15,2 7 0 0,0 11 0 0,1 5-176 16,2 4 176-16,-5 9 0 0,-2 4 128 0,-2 8-128 15,0 6 0-15,-2 3 0 0,-4 7 0 0,-2 7 0 16,-5 8 0-16,-1 5-256 0,-2 3 64 0,-4 4 0 16,-2 2 192-16,-5 1-160 0,-3-1 160 0,-3-1-160 0,-5 1 160 15,-3-2-128-15,-6-3 128 0,-5-1-128 0,-5-3 128 0,-5-3 0 16,-4-3 0-16,-7-1-128 0,-6-4 128 0,0 0 0 16,-1-5 0-16,2-1 128 0,-4-5-128 0,-2-2 0 15,-2-3 128-15,1-4-128 16,-2-4-960-16,2-2-256 0,1-2-48 0,0-3-14496 15</inkml:trace>
  <inkml:trace contextRef="#ctx0" brushRef="#br0" timeOffset="42338.25">4143 6571 16575 0,'0'0'1472'0,"0"0"-1168"16,2-7-304-16,-2 7 0 0,2-11 288 0,0 3 0 15,-2 8 0-15,0 0 0 0,3-8 224 0,-1 1 64 16,0-1 0-16,-2 8 0 0,0 0-16 0,7-6 0 16,-7 6 0-16,6-5 0 0,-6 5-160 0,9-3-16 15,-9 3-16-15,9-1 0 0,-9 1-64 0,11-3-16 16,1 3 0-16,1 0 0 0,-2-2-32 0,5 0 0 16,0 1 0-16,5-2 0 0,2-1 128 0,5-1 0 15,3-2 16-15,3 1 0 0,4-2 48 0,1 0 0 16,2 0 0-16,3 1 0 0,3 2-160 0,0 0-32 15,0-2 0-15,4-2 0 0,4-2-48 0,1 4-16 0,2 0 0 0,3 1 0 16,0-3 0-16,1 1-16 0,0 1 0 0,5 0 0 16,5-3-48-16,3-1-128 0,0 0 192 0,-4 1-64 15,0 2-128-15,5-1 0 0,2 3 144 0,0 0-144 16,-2 1 0-16,-4 2 0 0,0 1 0 0,0-1 128 16,1 0-128-16,0 1 0 0,-2 2 0 0,-2 0 0 15,0-3 0-15,-2 2 0 0,2 0 0 0,0 0 0 16,2 0 0-16,-4-1 0 0,-4 2 0 0,-2-1 0 15,0-4 0-15,0 2 0 0,2 2 0 0,0-2 0 16,0-4 0-16,-1-1 0 0,-4 1 128 0,-2-1-128 16,-1 2 160-16,-2 0-32 0,-2-1-128 0,-3 0 192 15,3-2 0-15,-5 2-16 0,-3-1 0 0,-3 3 0 0,-3-3 176 0,-5-1 32 16,-2 0 16-16,-1 1 0 0,-3 2-48 0,-1 1-16 16,-1-2 0-16,-2 4 0 0,-3-3 48 0,-3 2 16 15,-4 0 0-15,2 0 0 0,0 2-64 0,-3-1-16 16,-5-3 0-16,-6 6 0 0,9-2-48 0,-9 2-16 15,0 0 0-15,0 0 0 0,9-3-64 0,-9 3 0 16,0 0-16-16,0 0 0 0,0 0-48 0,7-5 0 16,-7 5 0-16,0 0 0 0,0 0-128 0,6-3 0 15,-6 3 0-15,8-2 0 16,-8 2-896-16,8-1-256 0,-8 1-48 0,8 2-9744 16,-8-2-1968-16</inkml:trace>
  <inkml:trace contextRef="#ctx0" brushRef="#br0" timeOffset="43446.22">12106 6271 15135 0,'0'0'672'0,"-3"-8"144"0,-1-1-656 0,0 0-160 15,2 0 0-15,2 9 0 0,0 0 624 0,0 0 80 16,0 0 32-16,0 0 0 0,0 0-144 0,0 0-16 16,5-8-16-16,-5 8 0 0,0 0-304 0,9-5-48 15,2 0-16-15,2 2 0 0,3-1 64 0,1 0 0 16,4-1 0-16,3 0 0 0,4 2 96 0,1-1 32 15,6-4 0-15,1 3 0 0,3 1-128 0,-2 0-32 16,3-4 0-16,-1 2 0 0,3-1-32 0,3 0-16 0,3 0 0 0,1 2 0 16,-2 1 80-16,-1 2 32 0,-2 3 0 0,0-1 0 15,-4-1 64-15,2 2 16 0,1 1 0 0,1 1 0 16,-3 2-96-16,5 3-16 0,-1 3 0 0,0-1 0 16,-1-1-256-16,0 1 160 0,-4 1-160 0,3 0 128 15,0-1-128-15,2 0 0 0,0-1 0 0,4-1 128 16,4 0-128-16,-2-1 0 0,-2-1 0 0,0 0 0 15,-1 0 128-15,-1-2-128 0,0-3 0 0,0-1 128 16,3 0-128-16,-1-2 0 0,0-3 144 0,-2 0-144 16,-2-1 128-16,1 4-128 0,-3-2 160 0,2-1-160 15,2-1 320-15,-1 2-16 0,0 1-16 0,0 0 0 16,2-2 112-16,-2 2 32 0,-3 3 0 0,-2 0 0 16,2-2-160-16,-1 1-16 0,-1 0-16 0,2 3 0 0,2 0-112 15,-2-2 0-15,0 2-128 0,-2 0 192 0,1 1-192 0,-3-2 128 16,-2 0-128-16,-1 0 0 0,0 1 0 0,-1 0 128 15,0-1-128-15,-2 2 0 0,1-2 0 0,0 1 128 16,-4 0-128-16,-1 0 0 0,-2-1 0 0,-5 2 128 16,-3-1-128-16,-1 1 0 15,-4 0-912-15,-2 2-240 0,-3-2-32 0,-9-3-12240 16</inkml:trace>
  <inkml:trace contextRef="#ctx0" brushRef="#br0" timeOffset="44563.11">17493 6336 25103 0,'0'0'1104'0,"-4"-9"240"0,0 0-1072 0,2 3-272 0,2 6 0 0,0 0 0 16,0 0 0-16,0 0-192 0,0 0 16 0,8-5 16 15,1 4 32-15,5 1 0 0,2-3 0 0,6 1 0 16,3 1 128-16,5 0 224 0,4-2-48 0,8 2-16 0,4 0-160 0,3 0 160 15,1 0-160-15,2 0 160 0,0 2 32 0,4-2 0 16,4 0 0-16,2 1 0 0,-1 1 48 0,0 0 16 16,-3-1 0-16,3 3 0 0,0 3 0 0,4-2 16 15,1 0 0-15,4 0 0 0,-1-1-16 0,1 2-16 16,1-1 0-16,0 0 0 0,4 0-16 0,2-1 0 16,-2-3 0-16,-3 1 0 0,0 1-224 0,2 1 144 15,-1-1-144-15,1-1 128 0,0-1-128 0,-2-1 0 16,-5 0 144-16,2 1-144 0,-1 1 160 0,1-1-32 15,0-1-128-15,-1 0 192 0,-5 1-192 0,-1-2 0 16,-2 2 128-16,0 2-128 0,-2 0 0 0,-2 0 0 16,0 1 0-16,0-1 0 0,-4 0 0 0,0-2 0 0,-3-2 0 0,2 0 0 15,0 2 128-15,-2 2-128 0,-3-2 0 0,2 0 144 16,-3 2-144-16,-1-4 0 0,-3 0 0 0,-2 4 0 16,-1 2 0-16,2-2 128 0,1-4-128 0,2 1 128 15,-3 0-128-15,2 2 192 0,0 0-192 0,-1-1 192 16,0-6-192-16,2 1 128 0,0 0-128 0,-1 3 128 15,1 1 32-15,3-2 0 0,4-1 0 0,1 0 0 16,-1 0-160-16,-1 0 0 0,-1 2 144 0,-2 0-144 16,-1-4 192-16,0 2-48 0,0 1 0 0,2 1 0 15,2 0 32-15,0 2 0 0,1 0 0 0,-2 2 0 16,-2 0 48-16,-2-2 16 0,-4-2 0 0,0 0 0 16,-1 2-240-16,3 3 128 0,1 0-128 0,0-2 0 15,-1-2 256-15,-2 1-32 0,-4 1-16 0,-2 1 0 16,0 0 0-16,-2-2 0 0,0-2 0 0,-3 3 0 0,0 4-64 0,-2-1-16 15,1-2 0-15,-3 2 0 0,0-2-128 0,-3 1 128 16,-2-1-128-16,-2 1 128 0,1-1-128 0,-4 1 0 16,-3-2 0-16,0 0 128 0,-3-2-400 0,-9 1-96 15,0 0-16-15,0 0-15408 16</inkml:trace>
  <inkml:trace contextRef="#ctx0" brushRef="#br0" timeOffset="53811.65">4838 11343 14735 0,'0'0'1312'0,"-4"-6"-1056"16,-2-3-256-16,2 2 0 0,4 7 512 0,-6-5 64 15,6 5 0-15,-5-7 0 0,1 1-16 0,4 6 0 16,0 0 0-16,-4-8 0 0,4 8-112 0,-2-8 0 15,1-1-16-15,0 4 0 0,1 5 32 0,0 0 16 16,-1-10 0-16,1 3 0 0,0 7 96 0,0 0 0 16,0 0 16-16,2-8 0 0,-1-1 176 0,1 1 16 15,-2 8 16-15,4-8 0 0,-4 8-352 0,3-7-80 16,-1-1-16-16,-2 8 0 0,0 0 0 0,0 0 0 16,7-7 0-16,-7 7 0 0,0 0-80 0,7-4-16 15,-7 4 0-15,7-4 0 0,-7 4-80 0,0 0-32 16,0 0 0-16,9-3 0 0,-2 0-144 0,-7 3 160 15,9-3-160-15,-9 3 160 0,9 2-160 0,-9-2 0 0,0 0 0 0,0 0 128 16,10 6-128-16,-1 0 0 16,-6 2 0-16,3 1 0 0,1-1 0 0,-1 6 0 0,-1 1 0 0,2 3 0 15,-4 1 0-15,3 3 0 0,-1 3 0 0,3 3 0 16,2 3 0-16,-1-1 0 0,-1 1 0 0,3-1 0 16,-2 1 0-16,1 2 0 0,1-4 0 0,-4 0 0 15,-2 1 0-15,3-2 0 0,0-2 0 0,-1-1 0 16,-1 1 0-16,0-2 0 0,1-4 0 0,2 1 128 15,-5-1-128-15,2-3 0 0,0-3 0 0,1-1 128 16,1 1-128-16,-3-2 160 0,2-1-160 0,0-1 160 16,3-3 32-16,-2 0 0 0,2-2 0 0,0-1 0 15,2-4 224-15,1 0 48 0,2-4 16 0,3 1 0 0,0 1-96 0,4-1 0 16,2-2-16-16,2 0 0 0,2 0-176 0,3 0-48 16,5-2 0-16,2 3 0 0,-1-2-144 0,2 2 128 15,1 0-128-15,2-1 128 0,-1 0-128 0,3-2 0 16,2 0 0-16,1 3 0 0,5 2 0 0,-3 0 128 15,2-2-128-15,-2 2 0 0,-2 0 0 0,1 1 0 16,-2 1 128-16,3-2-128 0,1-3 0 0,2 3 0 16,2 2 0-16,-5 1 0 0,2 0 0 0,-2 1 0 15,1 1 0-15,1-1 0 0,3-1 0 0,0-1 0 16,0 0 0-16,0 1 0 0,0 1 0 0,-1 3 0 16,-6-3 0-16,0 0 0 0,-1-2 0 0,3 0 128 15,0 0-128-15,0-1 0 0,-4 0 0 0,0 1 0 16,-1 0 128-16,-1 0-128 0,-7 0 0 0,2-1 0 15,-2-4 0-15,0 1 128 0,0 0-128 0,0-1 160 0,-2 3-160 0,2-2 160 16,1-3-160-16,0 3 192 0,-2 1-192 0,2 1 192 16,-4-1-192-16,-1 1 0 0,-2 1 0 0,2 1 0 15,0-2 0-15,0 1 0 0,-2 0 0 0,1 2 0 16,-1 3 0-16,-1 0 0 0,0-1 0 0,-5 2 0 16,0-1 0-16,-4 1 0 0,-1-2 128 0,-1-1-128 15,-1 0 208-15,-1-1 16 0,-6-2 0 0,1 1 0 16,1 1 160-16,-2-2 48 0,1-3 0 0,-1 1 0 15,-2 1-80-15,2 2-16 0,-2-3 0 0,-1-2 0 16,-1-4 16-16,1 0 0 0,-2 0 0 0,0-2 0 16,0-3 144-16,-3-3 16 0,1-1 16 0,-1-4 0 15,-1-1 16-15,-1-2 0 0,-2-3 0 0,-1-1 0 0,1 4-48 0,0-1-16 16,-2 0 0-16,0 1 0 0,1 0-80 0,1 0-16 16,1 2 0-16,-3 1 0 0,2 4-176 0,0-1-32 15,1 4-16-15,0 2 0 0,-1 4-160 0,1-1 0 16,-1-1 0-16,1 1 0 0,1 4 0 0,0 6 0 15,0 0 0-15,0 0 0 0,-1-6 0 0,1 6 0 16,0 0 0-16,0 0 0 16,0 0-896-16,0 0-96 0,0 0-32 0,-9 8 0 15,3 8-1808-15,-2 1-368 0</inkml:trace>
  <inkml:trace contextRef="#ctx0" brushRef="#br0" timeOffset="56298.63">16228 11468 18431 0,'-7'-5'1632'0,"3"2"-1312"16,4 3-320-16,0 0 0 0,0 0 576 0,0 0 32 0,7-10 16 0,6 2 0 16,3 3-160-16,6-2-16 0,3 0-16 0,9 0 0 15,7-1 0-15,2 2 0 0,4-1 0 0,4-3 0 16,3-3-160-16,3 0-16 0,4 3-16 0,0 1 0 15,6 4-240-15,-4 0 176 0,-5 2-176 0,1 3 160 32,-1 3-1632-32,0 0-320 0,19-1-64 0,-13 3 0 0</inkml:trace>
  <inkml:trace contextRef="#ctx0" brushRef="#br0" timeOffset="56665.33">20111 11306 34207 0,'27'-7'1520'0,"-1"4"304"0,8 0-1456 0,9-1-368 0,7 2 0 0,6 2 0 16,4 5 0-16,5 1-320 0,4 3 64 0,4 2 16 15,5 1 240-15,1 1 0 0,1 2 0 0,2 0-144 32,-4 0-1456-32,-1 3-272 0,0 0-64 0</inkml:trace>
  <inkml:trace contextRef="#ctx0" brushRef="#br0" timeOffset="59341.85">15311 12003 8287 0,'4'-11'368'0,"-4"11"80"0,0 0-448 0,0 0 0 16,0 0 0-16,0 0 0 0,0 0 720 0,0 0 64 15,0 0 16-15,0 0 0 0,2-11-304 0,0 4-64 16,-2 7-16-16,0-8 0 0,0 0 128 0,-1 1 32 15,-1-1 0-15,-3 2 0 0,5 6 192 0,-4-10 64 16,-1-1 0-16,-1 3 0 0,-1-3-128 0,0 0 0 0,-2 0-16 0,-1 0 0 16,0-1-368-16,-3-1-64 0,1 2 0 0,-1-2-16 15,-2 2 0-15,0-2 0 0,0-1 0 0,-3 1 0 16,0 3 32-16,1 0 16 0,-1 0 0 0,-2 0 0 16,1-1-128-16,-1 3-32 0,2 5 0 0,-2-4 0 15,2 0 240-15,-2-1 32 0,1 2 16 0,-3 2 0 16,0 1-288-16,-2-1-128 0,0 1 128 0,-2 0-128 15,1 6 0-15,0 2 0 0,0-1 0 0,-3 1 0 16,1 1 0-16,-3 2 0 0,0-1 0 0,-1 1 0 16,1 0 0-16,-1 2 0 0,1 2 0 0,0 2 0 15,1 1 0-15,0 1 0 0,0-1 0 0,3 5 0 16,-3 3-144-16,3 1 144 0,1-2 0 0,1 4 0 0,0-1-128 0,4 1 128 16,-1 3 0-16,2 0 0 0,2 0-144 0,1 4 144 15,-1 2 0-15,6 3-144 0,2 1 144 0,3 2-160 16,-1-1 160-16,5-2-160 0,4 1 32 0,2-4 0 15,0-1 0-15,1 1 0 0,0 2 0 0,4 0 0 16,2-1 0-16,1-2 0 0,2-2 128 0,5 1 0 16,3 4-144-16,2-6 144 0,-1-3 0 0,5-3-144 15,0-3 144-15,5-2 0 0,1-2-320 0,6-1 32 16,3 1 16-16,2-3 0 0,0-2-48 0,1 1 0 16,2 1 0-16,-2-3 0 0,-1-3 160 0,2-2 32 15,-1-3 0-15,1-2 0 0,-1-2 128 0,1-3 0 16,0-4-144-16,-1 1 144 0,-4-2 0 0,1-3 0 15,-2-2 0-15,-1-3 0 0,-2-1 192 0,0-2-64 0,-2-4 0 16,-2-5 0-16,-3-2 448 0,-4-1 64 0,-1-2 32 0,-8-1 0 16,-2-3 192-16,-3 0 32 0,-3-3 16 0,-3 4 0 15,-1 1 0-15,-3 3 0 0,-1 1 0 0,0 4 0 16,-2-1-480-16,-2 3-112 0,0 2 0 0,1 2-16 31,-1 0-1136-31,-1 5-240 0,-1 1-32 0</inkml:trace>
  <inkml:trace contextRef="#ctx0" brushRef="#br0" timeOffset="60055.67">16931 11981 8287 0,'0'0'368'0,"-1"-7"80"0,-1-7-448 0,1 1 0 0,1 1 0 0,-1 0 0 16,0 0 1360-16,0-1 192 0,1-2 48 0,-2 3 0 16,-1 1-816-16,-1-1-144 0,0-2-48 0,2 1 0 15,-2 1 176-15,0 1 48 0,-2-1 0 0,0-1 0 16,-1 0-80-16,0 2-16 0,-2 1 0 0,0 0 0 16,0-1-208-16,-3 2-64 0,-1-2 0 0,0 1 0 15,-1 5-240-15,-1 0-48 0,-3-1-16 0,0 2 0 16,-2 3-144-16,-3 1 0 0,1 1 0 0,0 2-176 15,-1-2 176-15,0 3 0 0,-3 0 0 0,1 4 0 16,1 0 0-16,-4-1 0 0,0-1 0 0,-3 3 0 16,-2 6 0-16,1 1-128 0,1 2 128 0,0 1 0 15,-2 5 0-15,3 1 0 0,0 0 0 0,0 2 0 16,2 1 0-16,1 1-128 0,2 2 128 0,-1 0 0 16,1-1 0-16,2 3 0 0,3 0 0 0,2 5 0 0,1 4 0 0,6-2 0 15,1 1 0-15,7 0-128 0,4-2 128 0,5 1 0 16,2-1 0-16,6 0 0 0,3-3 0 0,3 1 0 15,5 0 0-15,2-3 0 0,2-3 0 0,6-5 0 16,3-3 0-16,4-2 128 0,0 0-128 0,4-3 128 16,1-4-128-16,0 0 128 0,0 1-128 0,-2-5 0 15,-2-3 0-15,0-5 0 0,1-5 288 0,-4-2-16 16,0-1 0-16,-2-3 0 0,0-3 208 0,-3-3 32 16,-2-5 16-16,-2 0 0 0,-3 0 64 0,-2-4 16 15,-7-8 0-15,-2 0 0 0,-5-1 320 0,-3 0 64 16,-3-1 16-16,-3-7 0 0,-6-6 16 0,1 0 0 15,-3-2 0-15,-1-2 0 0,0-2-560 0,-4 5-96 16,-1 5-32-16,3 7 0 0,-1 3-336 0,3 4 0 0,-3 3 0 0,2 5 0 31,1 5-768-31,1 3-208 0,3 1-48 0,1 2-14528 0</inkml:trace>
  <inkml:trace contextRef="#ctx0" brushRef="#br0" timeOffset="60889.41">19484 12017 9215 0,'9'-14'400'0,"-4"4"96"0,2-2-496 0,-1 0 0 0,0-2 0 0,0 3 0 16,-1 0 3056-16,0-2 512 0,2 0 96 0,-3-1 32 16,0 4-2224-16,-1-2-448 0,0 0-96 0,-2-3-16 15,-1-1-336-15,-3 1-64 0,-3 2 0 0,1-3-16 16,-1-1-144-16,-1-2-32 0,-3 0 0 0,-3 2 0 15,-4 3 16-15,-2-2 0 0,-1 0 0 0,-2 2 0 16,-3 5-80-16,0 2-32 0,-1 1 0 0,-1 1 0 16,-4-2-224-16,0 4 176 0,-7 2-176 0,-1 1 160 15,-2 0-160-15,-1 1 0 0,0 0 0 0,-3 6 0 16,1 2 0-16,0-2 128 0,0 0-128 0,-1 6 128 16,-4 6-128-16,1 2 0 0,2 1 0 0,-2 0 0 15,-2 2 0-15,3 2 0 0,2 5 0 0,3 0 0 0,5 0 0 0,-1 1 0 16,4-3 0-16,3 3 0 0,2 3 0 0,5-2 0 15,2 0 0-15,7 4 0 0,6 2 0 0,4 3 0 16,5 2 0-16,6-1 0 0,5 0 0 0,8 1 0 16,3 2 0-16,7-3 0 0,4-3 0 0,4 1 128 15,5 4-128-15,7-1 128 0,6-1-128 0,3-3 192 16,-5-3-192-16,4 0 192 0,-4-7-192 0,1-2 0 16,-3-4 144-16,-2-1-144 0,1-2 0 0,3-1 128 15,3-1-128-15,-1-4 0 0,-2-3 144 0,-1-1-144 16,-1-1 192-16,1-6-192 0,2-4 304 0,-2-1-48 15,0-9-16-15,-3-1 0 0,-1-3 0 0,-5-3 0 16,-8-4 0-16,-3-5 0 0,-6-3 320 0,-2-7 64 0,-6-1 16 16,-4-12 0-16,-4-8 336 0,-3-2 80 0,-6-3 16 15,-2 0 0-15,-1 0-352 0,-4 1-64 0,-4-2-16 0,1 3 0 16,-6 5-240-16,0 8-48 0,-4 5-16 0,-1 4 0 16,-3 3-128-16,0 6-16 0,1 7-16 0,0 2 0 15,-1 3-320-15,-1 2-64 0,0 2-16 0,-3 8 0 31,3 2-2656-31,-1 2-512 0,-11 0-128 0,7 3 0 0</inkml:trace>
  <inkml:trace contextRef="#ctx0" brushRef="#br0" timeOffset="68981.1">18163 13979 11967 0,'7'-8'1072'0,"2"5"-864"0,-3 0-208 0,4 2 0 0,-1 1 624 0,0 1 80 16,-1-1 0-16,0 0 16 0,3-1 64 0,-5 1 16 16,-6 0 0-16,0 0 0 0,7-3 96 0,-7 3 32 15,0 0 0-15,0 0 0 0,0 0 16 0,0 0 0 16,0 0 0-16,0 0 0 0,0 0 0 0,0 0 0 16,0 0 0-16,0 0 0 0,-10 3-528 0,1-3-96 15,-1 3-32-15,-4-2 0 0,-1-1 64 0,-1 0 16 16,0 1 0-16,-4 0 0 0,-1 1 144 0,0-2 16 15,-4-1 16-15,-1 0 0 0,1 1-32 0,0 0 0 16,-3-1 0-16,-1 0 0 0,-2 1-224 0,-3-1-48 16,-4 0-16-16,-2 0 0 0,-3 1-96 0,2 0 0 15,4 0-128-15,-3 1 192 0,-1 1-64 0,2-2-128 0,-3-3 176 16,0 2-176-16,-2 1 176 0,-2-3-176 0,-4 0 160 16,0 2-160-16,0 1 192 0,0 0-48 0,0-2-16 0,3 1 0 15,2 0 64-15,-2 1 16 0,-4 1 0 0,-1-1 0 16,-4-1-48-16,2 2-16 0,1 1 0 0,2-1 0 15,-3 1 0-15,-1-2 0 0,-2-3 0 0,-4 2 0 16,-3 1-144-16,1 1 192 0,1 0-192 0,3 0 192 16,0 1-32-16,0-1 0 0,-3-1 0 0,1 0 0 15,-2-2 64-15,2-1 16 0,2 0 0 0,-1-1 0 16,0 1 16-16,-1 0 0 0,-3-1 0 0,0 1 0 16,1 0-16-16,2-1 0 0,0 2 0 0,0 0 0 15,-2 0-16-15,0 1 0 0,-4 2 0 0,2-1 0 16,0-1-48-16,4 0-16 0,2-2 0 0,-1 3 0 15,-2 2-16-15,1-2 0 0,-2-5 0 0,2 4 0 0,2 0-16 0,2 1-128 16,1 0 192-16,1 0-64 0,-4-1-128 0,2 0 160 16,-1 0-160-16,2 1 160 0,-2 0-160 0,0 1 0 15,1 0 144-15,-4 2-144 0,-4 2 160 0,2 0-32 16,2 3-128-16,4-5 192 0,0 0-192 0,2 1 0 16,0-1 0-16,-1-1 0 0,-5-1 160 0,5 3-16 15,2 0 0-15,2 0 0 0,-1 0-144 0,0 0 0 16,1 2 0-16,-2-2 0 0,-1-1 0 0,-2 2 128 15,1-1-128-15,3 0 0 0,3 2 0 0,-1 1 128 16,2-2-128-16,-2-2 0 0,-1-2 0 0,-3 3 0 16,3 0 128-16,-2 1-128 0,1-2 0 0,2 0 0 15,4-1 0-15,1 1 0 0,0 0 0 0,-1 0 0 16,1-3 0-16,2 0 0 0,-1 2 0 0,1 1 0 0,4-1 128 0,3-1-128 16,3 1 0-16,2-2 0 0,-1-2 0 0,4 2 0 15,0 0 128-15,0 0-128 0,1-3 0 0,0-2 128 16,-2 3-128-16,2 0 0 0,1 0 0 0,1-1 128 15,5 1-128-15,-2 1 0 0,1 1 0 0,1-1 0 16,0-1 0-16,4 1 0 0,0 0 0 0,2-2 0 16,0 1 0-16,3 0 0 0,1-1 0 0,0 2 0 15,4 2 0-15,0 0 0 0,1-2 0 0,6 1 128 16,-5 2-128-16,5-2 0 0,0 0 0 0,-6 5 0 16,2 3 0-16,2 1 0 0,0 1-128 0,1 3 128 15,1 5 0-15,0 0-176 0,0 3 176 0,1 4-128 16,0 6 128-16,0 2 0 0,0 4 0 0,2 2-128 15,-1 1 128-15,0 4 0 0,0 3 0 0,0-1-128 16,1-4 128-16,-1-1 0 0,2-2 0 0,-3 0 0 0,-1-2 0 0,0 1 0 16,0-1 0-16,-1 3 0 0,0 3 0 0,-2-2 0 15,2 0 0-15,-1 0 0 0,0-2 0 0,0-1 0 16,0 0 0-16,0 2 128 0,1 1-128 0,-2 0 0 16,3 4 0-16,0 2 0 0,-1-2 0 0,0-1 0 15,0-2 0-15,1-2 0 0,0-1 0 0,0 0 0 16,-1 0 0-16,0-2 0 0,-1 1 0 0,1 0 0 15,-1 3 0-15,0-2 0 0,-2-1 0 0,0-2 0 16,0-1 0-16,1-2 128 0,-3-4-128 0,2 0 0 16,-1-2 0-16,1-1 0 0,-2-1 0 0,1-1 0 15,-2-1 0-15,2-2 128 0,-1-2-128 0,0-1 0 16,1 0 0-16,1-1 0 0,-2-1 0 0,1-2 0 0,0-1 0 0,0-1 0 16,1 1 0-16,-2-5 0 0,-1-1 0 0,3 0 0 15,2 1 0-15,2-8 0 0,-1 8 0 0,1-8 0 16,0 0 0-16,0 0 0 0,-5 7 0 0,5-7 0 15,0 0 0-15,0 0 0 0,0 0 0 0,0 0 0 16,0 0 0-16,0 0 0 0,0 0 0 0,11 3 0 16,-11-3 0-16,14 2 0 0,-2-2 0 0,1-1 0 15,2-2 0-15,2 1 0 0,-2-1 0 0,4 1 0 16,2-1 0-16,2-2 0 0,1 2 0 0,5-2 0 16,3-1 0-16,1 0 0 0,3 0 0 0,0 2 128 15,6 1-128-15,0 0 0 0,1 1 0 0,1 0 0 16,0 0 0-16,1 0 0 0,1 0 0 0,3 1 0 15,3-1 0-15,3 0 0 0,0 2 0 0,0 0 0 0,-2-2 0 16,3-1 0-16,1 2 0 0,3 0 0 0,-1-2 0 0,4 1 0 16,3 1 0-16,-2-3 0 0,-3-1 0 0,5-1 0 15,5 2 0-15,0-1 0 0,3 1 0 16,-1 0 0-16,-2-2 0 0,1 1 0 0,0 0 0 0,4 0 0 16,4 0 0-16,-1 1 0 0,-3 0 0 0,1-1 0 15,1-1 0-15,4-1 0 0,5-2 0 0,-4 3 0 16,-1 1 0-16,1 0 0 0,1-1 0 0,-1 2 0 15,-2 2 0-15,0-2 0 0,-2-2 0 0,5 0 0 16,-2 3 0-16,2-2 0 0,-5 0 0 0,3 1 0 16,-2 0 0-16,2-1 0 0,2-2 0 0,-3 3 128 15,-1 2-128-15,1-1 0 0,2-1 0 0,-2-2 0 16,3 6 0-16,-2-2 0 0,-7 1 0 0,2-1 0 16,1 0 0-16,2 2 0 0,-1-1 0 0,-3 0 0 0,-4-1 0 0,2 1 0 15,3 0 0-15,0 2 0 0,1 0 0 0,-5 1 0 16,-3-2 0-16,-1 0 0 0,0 2 0 0,3 0 0 15,-1-1 0-15,-3 1 0 0,-5 0 0 0,0 4 0 16,0-1 0-16,0 3 0 0,2-1 0 0,1-3 0 16,-2-1 0-16,-3 2 0 0,-9 1 0 0,3 2 0 15,-3-3 0-15,2-1 0 0,-1 0 0 0,0 1 0 16,-1-1 0-16,-3 2 0 0,-3-3 0 0,-1 1 0 16,-5 2 0-16,-2-1 0 0,0 0 0 0,1-1 128 15,0 1-128-15,-1-1 0 0,-4 1 0 0,1-2 0 16,-2-3 0-16,-1 2 128 0,-1 1-128 0,-2-1 0 15,-4 1 0-15,-2-1 0 0,-2-1 0 0,-1 1 0 16,-1 0 0-16,-1-1 144 0,1 0-144 0,-3-1 0 0,0-1 128 16,-2 1-128-16,-2-1 0 0,1 1 0 0,0-3 160 0,-2 2-160 15,-3 1 128-15,1-1-128 0,2 0 160 0,-11 1-160 16,0 0 192-16,7-7-192 0,3 2 192 0,-4 0-64 16,-6 5 0-16,6-8-128 0,-3 0 224 0,-3 1-64 15,-1-3-16-15,1-1 0 0,2-2 0 0,-1-1 0 16,-2-2 0-16,1-2 0 0,0-4 32 0,1-3 0 15,1-3 0-15,0-3 0 0,-5-3 0 0,2-6 0 16,1-5 0-16,-1-5 0 0,0-3-176 0,0-3 128 16,-1-6-128-16,-2 0 128 0,0-5-128 0,0-2 0 15,-3-2 0-15,2 1 128 0,-2-1-128 0,0-1 0 16,1-3 0-16,-3 0 0 0,-1 1 128 0,2 2-128 16,0 3 128-16,0 5-128 0,-1 3 192 0,2 3-64 15,1 3 0-15,-1 3 0 0,3 1 32 0,-2 5 0 0,2 5 0 0,0 4 0 16,-2 2-160-16,2 4 160 0,-1 1-160 0,2 4 160 15,-4-1-160-15,4 2 0 0,0 2 0 0,1 0 128 16,-4 2-128-16,3 1 0 0,1 4 0 0,0-2 0 16,1-2 0-16,0 4-144 0,0 1 144 0,0 2-160 15,-2 1-80-15,2 1-16 0,0 1 0 0,-1 5 0 32,0-1-272-32,2 6-64 0,-1-3-16 0,1 3 0 15,0 0-1632-15,0 0-320 0,-3 13-64 0,-2 6-16256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1:55:39.7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4956 6486 15663 0,'-7'-16'1392'0,"2"4"-1120"16,0 0-272-16,3-1 0 0,1 1 720 0,-1 1 96 0,-2 0 16 0,0 1 0 16,0 0-64-16,3 1-16 0,1 9 0 0,-1-9 0 15,-3-1-176-15,2-1-16 0,0 4-16 0,2 7 0 16,0 0-64-16,0 0-16 0,0 0 0 0,0 0 0 16,0 0-128-16,0 0-16 0,-3 13-16 0,0 2 0 15,-2 2-304-15,-2 6 0 0,2 7 0 0,-3 6 0 16,2 5 0-16,0 4 0 0,1-1 0 0,0 7 0 15,1 7 128-15,-1 3 0 0,1 3 16 0,1 1 0 16,2 0 48-16,-2-2 0 0,-1-1 0 0,0 2 0 16,-1-1 0-16,0-2 0 0,0 0 0 0,1-6 0 15,-1-3 64-15,1-6 0 0,0-3 16 0,1-4 0 16,2-2-16-16,-1-4-16 0,1-3 0 0,1-1 0 16,0-2-80-16,3-2-16 0,0-8 0 0,1-1 0 0,0-3-336 15,3-2-80-15,2 0-16 0,1-7-8512 16,1-7-1696-16</inkml:trace>
  <inkml:trace contextRef="#ctx0" brushRef="#br0" timeOffset="2384.69">4861 6403 25167 0,'-7'-10'1104'0,"7"10"240"0,0 0-1072 0,0 0-272 0,3-10 0 0,-3 10 0 15,5-4 0-15,5 1 0 0,0 0 0 0,2 1-144 16,2 1 144-16,2 0-160 0,2-2 160 0,5 1-160 16,2-4 160-16,4 3 0 0,0 3 0 0,5-1-128 15,4-2 128-15,-1-1 0 0,3-1 0 0,3 1 128 16,7 2 96-16,2-3 32 0,4-3 0 0,1 1 0 16,3 2 32-16,1 0 16 0,2 1 0 0,3 1 0 0,3-3 80 15,6 3 32-15,1-2 0 0,-1 1 0 0,0-3-128 0,4 2-32 16,3-1 0-16,3 2 0 0,1-3-64 0,1 3 0 15,2 0-16-15,2-2 0 0,3 0-176 0,-2 0 192 16,-2 1-192-16,5 0 192 0,3 0-192 0,0 0 0 16,-5 3 0-16,4 0 0 0,2 0 0 0,0 1 0 15,0-3 0-15,2 1 128 0,1-1-128 0,4-1 128 16,1 2-128-16,-2-3 128 0,0 1 32 0,-2 0 0 16,4 5 0-16,-4-3 0 0,-3-2 0 0,4 0 0 15,4 2 0-15,-3 1 0 0,-2 2-16 0,2-2 0 16,2-3 0-16,-2 3 0 0,-1 1 0 0,0-1 0 15,4 2 0-15,1-1 0 0,-1 1-16 0,0 0 0 16,-3 0 0-16,2-2 0 0,-1 0-128 0,-1 0 0 16,3-1 0-16,0 1 128 0,-1 2-128 0,-5-3 128 15,-2 1-128-15,-1 0 128 0,0 1-128 0,-2 0 192 0,-5 1-192 0,2-1 192 16,1 0-64-16,-1 1-128 0,-3-2 192 0,-1 2-64 16,-3 3 48-16,2-2 0 0,4 0 0 0,-4 1 0 15,-6-1-48-15,3-2 0 0,4-1 0 0,-2 1 0 16,-1 1-128-16,2 1 160 0,-6-1-160 0,2 0 160 15,0-1-160-15,-1 3 192 0,-1 3-192 0,-1 0 192 16,-1-3-192-16,2 0 128 0,-2 0-128 0,1 1 128 16,-1 4-128-16,1-2 160 0,-4-3-160 0,2 1 160 15,0-1-160-15,-3 2 128 0,-2 0-128 0,0-1 128 16,1 0-128-16,0-2 160 0,-4 1-160 0,-1 0 160 16,-4 0-16-16,-1 1 0 0,0-2 0 0,0 1 0 15,1 1 64-15,0 0 16 0,-3-3 0 0,-2 2 0 0,0 0-64 16,1 0-16-16,2-1 0 0,1 1 0 0,1 0 0 0,-3 2 0 15,-2 0 0-15,0 1 0 0,1-4-16 0,-1 1 0 16,1 1 0-16,2 0 0 0,0 1-128 0,-3-1 160 16,-2 1-160-16,0 1 160 0,1-1-160 0,3 1 0 15,-1-1 0-15,0 0 128 0,-2 0-128 0,-3-1 0 16,-1 0 144-16,0 0-144 0,2-1 0 0,2 0 128 16,1 0-128-16,-2 1 0 0,-2 2 128 0,0-2-128 15,-2 0 128-15,3-1-128 0,4-2 0 0,1 1 144 16,0 1-144-16,-2 0 0 0,-2 0 144 0,-2 2-144 15,0 0 0-15,3 1 144 0,3 0-144 0,1-3 0 16,-2-3 0-16,-1 3 0 0,-3 4 0 0,2-5 0 16,0 0 0-16,2 1 0 0,1 0 0 0,0 2 0 15,-3-2 128-15,-1-1-128 0,-2-3 0 0,3-1 0 0,1 1 0 0,1 0 0 16,-3-1 0-16,2-1 0 0,-5 0 128 0,-1 1-128 16,0 1 0-16,1 0 0 0,3 1 0 0,-1 0 0 15,0-5 0-15,-5 0 0 0,0 1 128 0,-4 1-128 16,2 2 0-16,1 1 0 0,-3 1 0 0,3-1 0 15,1-2 0-15,-2 0 0 0,-1 1 0 0,-2 1 0 16,-3 1 0-16,0-1 0 0,-1-2 0 0,1 1 0 16,2 0 0-16,-1 2 0 0,-1-1 0 0,2 0 128 15,-2-1-128-15,-4 0 192 0,-2 1-192 0,1-1 192 16,-1-2-192-16,-1 1 0 0,0 0-160 0,0-2 160 16,4 2 0-16,-4 1 0 0,-1 0 0 0,-3-1 0 15,0-1 0-15,-1-2 0 0,1 0 0 0,-3 0 0 0,-5 3 0 16,2 0 0-16,-1-3 0 0,1 3 0 0,-1 0 0 0,2-2 0 15,-3 1 0-15,-1-2 160 0,-2 0-160 0,-2 0 0 16,-1 2 0-16,-1 1 0 0,-3-1 0 0,-2 2 0 16,-2 1 0-16,-2-1 0 0,0 0 0 0,-1-1 0 15,0 1 0-15,-2 1 0 0,-8 1 0 0,7 0 0 16,-7 0 0-16,8-1 0 0,-8 1 0 0,8 0 0 16,-8 0 0-16,0 0 0 0,6 0 0 0,-6 0 0 15,8 4 0-15,-8-4 0 0,0 0-144 0,7 6 144 16,-3 0 0-16,0 1 0 0,-4-7 0 0,7 10-128 15,-5 0 128-15,3 2 0 0,-3 2 0 0,-2 4-160 16,-1-1 160-16,-1 9-128 0,-3 3 128 0,2 6 0 16,-2 2-144-16,1 3 144 0,0 0 0 0,-4 3 0 0,0 0 0 15,-1 1 0-15,3-1 0 0,-3 2 0 0,2 1 0 0,-1 2 0 16,1-1 0-16,-1 0 0 0,3-1 0 0,2-1 0 16,-2-2 0-16,3-1 0 0,-1-3 0 0,0 0 128 15,5 0-128-15,-1-1 0 0,0 4 0 0,2-3-176 16,3-2 176-16,-4-2 0 0,-2 0 0 0,3-1 0 15,1 1 0-15,1-6 0 0,-4 0 0 0,0-2 0 16,1-1 0-16,-1 1 0 0,-2 1 0 0,1-3 0 16,0-2 0-16,0 1 0 0,0 2 0 0,0-3 128 15,1-7-128-15,-1 2 0 0,0 0 0 0,0 0 128 16,-1-4-128-16,0-3 0 0,1-11 128 0,-1 9-128 16,1 0 176-16,0-9-48 0,0 0 0 0,0 0 0 15,0 0 32-15,0 0 0 0,0 0 0 0,0 0 0 0,-10-1 32 16,2-1 16-16,-1-2 0 0,-2 1 0 0,-4 0-208 0,0-1 144 15,-2 1-144-15,-1 1 128 0,-3 0-128 0,-7 1 0 16,0 1 0-16,-3 2 0 0,-1-1 0 0,-1 1 0 16,-1 0 0-16,-2 2 0 0,-4-3 0 0,-2-1 0 15,-3 0 0-15,-4 1 0 0,-5 1 0 0,-2 0 0 16,-2-1 0-16,-1 2 0 0,-3-2 0 0,-5-1 0 16,-7-4 0-16,1 4 0 0,-1 3 0 0,-1-3 0 15,-1-3 0-15,-5 1 0 0,-7 0 0 0,-2 0 0 16,-2-2 0-16,-3 2 0 0,-5-1 0 0,-4 1 0 15,1 1 128-15,-4-4-128 0,-3-2 0 0,2 2 160 16,1 0-160-16,-2 0 160 0,-2 0-160 0,-2 4 0 16,-1 5 0-16,-3-4 0 0,-3-5 0 0,4 2 0 15,-2 3 0-15,-2-1 0 0,-4-2 0 0,1 2 0 0,2 1 128 0,0 0-128 16,-4 1 0-16,3 2 0 0,2-1 0 0,-2 3-176 16,-4-3 176-16,3 4 0 0,5-1 0 0,-1 1 0 15,-3-2 0-15,2 1 0 0,4 1 0 0,-2 1 0 16,-3-1 0-16,6 1 0 0,2-1 0 0,0 1 128 15,-2 1-128-15,2-3 0 0,5-2 128 0,-3 2-128 16,-2 0 0-16,4 0 144 0,3-2-144 0,0 0 0 16,-3 1 144-16,2-1-144 0,3 4 0 0,-4-4 144 15,-2 0-144-15,2-1 128 0,5 5-128 0,-4-3 128 16,-2 0-128-16,1-1 0 0,3 0 144 0,-2 3-144 16,-4 0 0-16,3 2 128 0,4 0-128 0,-2-3 0 15,0 2 144-15,3-1-144 0,-3 1 192 0,4 0-192 16,1-2 0-16,-4 1 0 0,-1-2 0 0,4 0 0 0,3 1 0 0,0 0 0 15,-4-2 0-15,4 2 0 0,2 1 0 0,0 1 0 16,-3 2 128-16,0-1-128 0,3-2 0 0,3 0 0 16,-1-1 0-16,4 1 0 0,-1 0 128 0,4 1-128 15,4-1 0-15,-1-1 0 0,0-1 128 0,2 1-128 16,-2-2 0-16,5 0 0 0,3 0 0 0,-1 0 0 16,0 1 0-16,-2 0 0 0,-1-2 0 0,3 1 0 15,-1-1 0-15,0 3 0 0,-2 0 0 0,2 2 0 16,0 2 0-16,3-4 0 0,1-2 0 0,0 1 0 15,-3 1 0-15,2 2 0 0,2-1 0 0,0 1 0 16,0-3 0-16,-1 0 0 0,1-2 0 0,0 1 0 16,3 2 0-16,1-2 0 0,2-2 128 0,0-1-128 15,-3-1 0-15,0 2 0 0,0 0 0 0,1 2 0 16,4 0 0-16,-2-3 0 0,1-3 128 0,0 2-128 0,-4 0 0 0,2 3 0 16,1 1 0-16,1-1 0 0,1-2 0 0,-2 0 0 15,1 2 0-15,0-2 0 0,-4 1 0 0,5 0 0 16,5-1 0-16,0 0 0 0,-3-2 0 0,1-1 0 15,0 1 0-15,3 2 0 0,-1 1 0 0,3-1 0 16,-1-3 0-16,0 2 0 0,1 1 0 0,-3 3 0 16,0-1 0-16,4 1 0 0,4-2 0 0,0 2 0 15,3 1 0-15,-1-2 0 0,-2-2 0 0,2-1 0 16,0 0 0-16,3 2 0 0,-1 1 0 0,5-1 0 16,-1-2 0-16,2 0 0 0,1 0 0 0,-1-1 0 15,-1-2 0-15,-2 1 0 0,1-1 0 0,2 1 0 16,0 2 0-16,2 1 0 0,0-1 0 0,0 0 0 15,4 0 0-15,-1 0 0 0,2-1 0 0,0-2 0 0,-2-1 192 0,4 1-64 16,0 0 0-16,1 2-128 0,1 1 160 0,1 0-160 16,3-1 128-16,0 1-128 0,0 2 160 0,0 0-160 15,2-1 192-15,3 0-192 0,1 0 176 0,3 1-176 16,-2 1 160-16,5-2-160 0,0-2 0 0,4 0 128 16,2-1-128-16,0 2 0 0,4 1 0 0,6 0 0 15,-8-1 0-15,8 1 0 16,0 0-848-16,0 0-112 0,0 0-32 0,10-1 0 15,0 1-1632-15,4-1-336 0</inkml:trace>
  <inkml:trace contextRef="#ctx0" brushRef="#br0" timeOffset="3955.3">2523 10101 16415 0,'0'0'720'0,"0"0"160"0,0 0-704 0,0 0-176 0,0-5 0 0,0 5 0 16,0 0 320-16,0 0 48 0,0 0 0 0,0 0 0 15,-7 4-80-15,2 7-16 0,0 1 0 0,-1 7 0 16,0 5 128-16,-2 3 32 0,2-2 0 0,-2 10 0 15,-1 7 64-15,1 4 16 0,-1 5 0 0,-2-1 0 16,-2 0-96-16,0-2-16 0,2 0 0 0,-1-7 0 16,-2-2-16-16,-1-6 0 0,-2-6 0 0,3 4 0 0,1-2 208 0,2-4 48 15,0-5 0-15,1-4 0 0,4-2-144 0,1-2-32 16,-1-2 0-16,6-10 0 0,0 0-176 0,0 0-32 16,0 0-16-16,0 0 0 0,0 0 48 0,12-4 16 15,0 0 0-15,4-2 0 0,1 4-176 0,1-1-128 16,3 1 144-16,2 1-144 0,-2 0 0 0,1 3 0 15,0 3 0-15,0 0 0 0,0-3 0 0,1 2 0 16,-1 4 0-16,-3 0-160 0,-1-1 160 0,0 1 0 16,-1 0 0-16,-5-2 0 0,0 2 0 0,1-1 0 15,-2-2 0-15,8 4 0 16,-3 0-704-16,1-3-176 0,-3 1-16 0,-5-5-11952 0</inkml:trace>
  <inkml:trace contextRef="#ctx0" brushRef="#br0" timeOffset="4338.3">2987 10683 27647 0,'0'0'1216'0,"0"0"256"0,7 4-1168 0,1-3-304 0,0-1 0 0,2 1 0 16,1 1 0-16,-2-2 0 0,2-1 0 0,1-2 0 15,-8-1 0-15,4-2 0 0,1 0 0 0,2 0 0 16,-2-2 0-16,-1-1 0 0,-1-2 0 0,0 1 0 16,-2 1 0-16,1 0 0 0,-3-1 0 0,-3 0 0 15,0 1 0-15,-3 1 0 0,-3 1 0 0,1 0 0 16,-4 1 0-16,-2 3 0 0,-1 3 0 0,-4 2 0 16,-2 3 0-16,-1 1 0 0,-1 1 0 0,0 5 0 0,-2 3 880 0,0 2 112 15,0-1 32-15,2 4 0 0,2 2-832 0,1 1-192 16,3 2 0-16,2-3 0 0,4-4 0 0,3 2 0 15,5-1 0-15,2-3 0 0,2-3 0 0,3 0 0 16,3-2 0-16,3-2 0 0,0 0 0 0,6-3 0 16,0-6 0-16,3 0 0 0,2 0 0 0,0 0 0 15,1-1 0-15,10-4 0 16,-4-2-2416-16,-1-1-528 0,8-4-96 0,-6 0-32 0</inkml:trace>
  <inkml:trace contextRef="#ctx0" brushRef="#br0" timeOffset="4588.92">3789 10096 27647 0,'-5'-12'608'0,"1"1"128"0,0 0 32 0,3 6 0 0,1 5-624 0,0 0-144 0,0 0 0 0,-7 0 0 15,0 5 0-15,-1 4 0 0,-1 3 0 0,-4 3 0 16,-3 4 0-16,1 3 0 0,0 5 0 0,1 2 0 15,-1 1 848-15,2 3 144 0,0 3 32 0,0 4 0 16,0 6-832-16,1 2-192 0,5-1 0 0,3 0 0 16,1-3 0-16,0-4 0 0,3-3 0 0,-1-4 0 15,0-3 0-15,1-1 0 0,1-5 0 0,2-1 0 16,1-4 0-16,0-2 0 0,1-2 0 0,-2-2-9232 16,1-3-1904-16</inkml:trace>
  <inkml:trace contextRef="#ctx0" brushRef="#br0" timeOffset="4763.89">3395 10555 35007 0,'0'0'768'0,"9"-5"176"0,5-2 16 0,-2 4 16 0,8 1-784 0,2 0-192 16,4-1 0-16,4 0 0 0,0 0 0 0,2 2 0 15,-1 1 0-15,-1 0 0 0,0 0 0 0,-4 1 0 16,1-1 0-16,6 2 0 15,-7-1-2416-15,-3-2-528 0,5-3-96 0,-4 5-32 0</inkml:trace>
  <inkml:trace contextRef="#ctx0" brushRef="#br0" timeOffset="5063.79">4717 10318 27647 0,'0'0'608'0,"0"0"128"0,0 0 32 0,6 0 0 0,0 3-624 0,2 4-144 0,0-1 0 0,1 3 0 0,0 0 0 16,0 4 0-16,2 5 0 0,2 1 0 0,0 1 0 0,1 2 0 15,1 3 0-15,2 1 0 0,0 2 848 0,0 0 144 16,-2-1 32-16,0 1 0 0,-3 4-832 0,0-2-192 15,-1-6 0-15,0 3 0 0,-2-2 0 0,-1 0 0 16,0-4 0-16,1-2 0 0,-1-4 0 0,-1-1 0 16,1-3 0-16,2 3 0 15,-2-8-2416-15,-8-6-528 0,0 0-96 0,9-10-32 0</inkml:trace>
  <inkml:trace contextRef="#ctx0" brushRef="#br0" timeOffset="5306.67">5177 10239 31327 0,'0'0'1392'0,"1"-6"272"0,-1 2-1328 0,0 4-336 0,0 0 0 0,0 0 0 15,0 0 896-15,0 0 96 0,-5 3 32 0,-2 5 0 16,-5 3-832-16,-2 6-192 0,-3 5 0 0,-2 1 0 16,-4 2 864-16,1 5 128 0,-4 2 32 0,1 4 0 15,0 1-832-15,1 2-192 0,1 0 0 0,-1 1 0 16,2-4 0-16,2-2 0 0,1-4 0 0,4-2 0 15,1-1 0-15,4-1 0 0,0-2 0 0,4-5 0 16,0-3 0-16,3-3 0 0,0-1 0 0,3 1 0 16,0-13-1600-16,0 0-352 15,0 0-80-15,9-4-16 0</inkml:trace>
  <inkml:trace contextRef="#ctx0" brushRef="#br0" timeOffset="5562.95">5461 10503 27647 0,'0'0'608'0,"4"-7"128"0,7 5 32 0,-2-1 0 0,3 0-624 0,2-1-144 15,3 1 0-15,2 2 0 0,-1-1 848 0,3-2 144 16,0-1 32-16,2 0 0 0,-2 1-832 0,1 1-192 15,1-1 0-15,0 0 0 0,0-1 864 0,1 0 128 16,-2 3 32-16,-2 1 0 0,-2-2-832 0,-1 0-192 16,-2 1 0-16,5 1 0 15,-8 3-1600-15,-12-2-352 0,0 0-80 0,3 7-16 0</inkml:trace>
  <inkml:trace contextRef="#ctx0" brushRef="#br0" timeOffset="5711.89">5470 10666 35007 0,'0'0'1552'0,"7"2"320"0,2-2-1488 0,2 0-384 0,1 0 0 0,5 0 0 16,1 0 0-16,4 1 0 0,2-1 0 0,2-1 0 15,0 2 0-15,4-2 0 0,3-1 0 0,2 0 0 16,-1-2 0-16,4 1 0 0,0 1 0 0,-3 0-10304 16,-2-4-2144-16</inkml:trace>
  <inkml:trace contextRef="#ctx0" brushRef="#br0" timeOffset="6836.53">8630 10165 27647 0,'0'0'608'0,"0"0"128"0,0 0 32 0,-1-7 0 0,2-2-624 0,2 0-144 0,-2-1 0 0,3-1 0 16,0 1 848-16,3-2 144 0,-3 0 32 0,4 0 0 16,1-1 0-16,0 1 0 0,-1-1 0 0,2 1 0 15,-1 1-832-15,0 3-192 0,1 0 0 0,1 0 0 32,-2 4-1600-32,-9 4-352 0,6 7-80 0,-5 2-16 0</inkml:trace>
  <inkml:trace contextRef="#ctx0" brushRef="#br0" timeOffset="6988.34">8685 10474 42383 0,'0'0'1872'0,"1"-3"400"0,3 0-1824 0,2-1-448 15,-1 1 0-15,1 0 0 0,-6 3 0 0,7-1 0 16,-7 1 0-16,6 0 0 0,-6 0 0 0,7 1 0 16,-7-1 0-16,0 0 0 0,0 0 0 0,0 0 0 15,0 0 0-15,0 0-12464 16,0 0-2576-16</inkml:trace>
  <inkml:trace contextRef="#ctx0" brushRef="#br0" timeOffset="7899.61">11174 9709 9215 0,'0'0'192'0,"0"0"64"0,3-9 0 0,-1 5 0 0,-2 4-256 0,0 0 0 0,2-6 0 0,1 2 0 0,-3 4 1680 0,0 0 304 16,0 0 48-16,0 0 16 0,0 0-832 0,0 0-144 15,0 0-48-15,0 0 0 0,0 0 0 0,0 0 0 16,0 0 0-16,0 0 0 0,-2 7-816 0,0 1-208 16,-1 2 0-16,-1 3 0 0,1-1 864 0,-3 6 128 15,2 2 32-15,0 1 0 0,-2-1 0 0,2 5 0 16,-1 7 0-16,2-2 0 0,-2-1-832 0,1-2-192 15,1-1 0-15,1-1 0 0,-2-2 0 0,3 0 0 16,1-4 0-16,1-3 0 0,4-1 864 0,-3-2 128 16,2 0 32-16,5-2 0 0,-1-4-832 0,3-1-192 15,2 0 0-15,4-3 0 0,2-2 864 0,3-2 128 16,-1-1 32-16,4 0 0 0,1 0-832 0,1-2-192 16,2-1 0-16,0 0 0 0,-4 1 0 0,-2 1 0 15,-2-1 0-15,-1 1 0 0,-3 0 0 0,-2-2 0 0,-2 3 0 0,0 0 0 31,-4 0-1600-31,-9 2-352 0,0 0-80 0,0 0-13120 0</inkml:trace>
  <inkml:trace contextRef="#ctx0" brushRef="#br0" timeOffset="8300.18">11578 9759 12895 0,'2'-10'576'0,"-2"10"112"0,0 0-560 0,0 0-128 16,2-5 0-16,1-1 0 0,-3 6 1664 0,0 0 320 16,0 0 48-16,0 0 16 0,2-4-832 0,-2 4-144 15,0 0-48-15,0 0 0 0,0 0 0 0,0 0 0 16,0 0 0-16,-6 4 0 0,2 6-816 0,0 1-208 15,-3 1 0-15,1 2 0 0,2 4 864 0,-3 5 128 16,2 5 32-16,-1 3 0 0,1 2 0 0,-1 5 0 16,0 3 0-16,0 2 0 0,2-1-832 0,-3-1-192 15,2 0 0-15,0-1 0 0,0-1 0 0,1-2 0 16,-1-2 0-16,-1-1 0 0,-1 0 864 0,3-1 128 16,-4 0 32-16,2-4 0 0,0-4-832 0,-1-2-192 15,1-1 0-15,0-3 0 0,1-4 0 0,0-2 0 0,1-2 0 0,0-2 0 16,2 0 0-16,1-2 0 0,1-7 0 0,0 0 0 15,-4 6 864-15,4-6 128 0,0 0 32 0,0 0 0 16,0 0-832-16,4-8-192 0,-3 2 0 0,1-3-12512 16,1-2-2544-16</inkml:trace>
  <inkml:trace contextRef="#ctx0" brushRef="#br0" timeOffset="9448.12">12324 10144 16575 0,'-13'3'736'0,"7"-1"160"0,2-2-720 0,-3 0-176 15,7 0 0-15,0 0 0 0,0 0 1664 0,0 0 320 16,0 0 48-16,0 0 16 0,0 0-832 0,8-1-144 15,4 0-48-15,3-3 0 0,2 0 0 0,0-1 0 0,4 0 0 0,4-1 0 16,-1-1 0-16,2-1 0 0,1 0 0 0,0 1 0 16,1-1-816-16,-1 1-208 0,-1 5 0 0,9-1 0 31,-8 2-1600-31,-6 3-352 0,-3 1-80 0,-11 3-16 0</inkml:trace>
  <inkml:trace contextRef="#ctx0" brushRef="#br0" timeOffset="9598.41">12329 10415 42383 0,'0'0'1872'0,"0"0"400"0,6-8-1824 0,6 1-448 0,2 0 0 0,3 4 0 15,0-2 0-15,4 1 0 0,3-2 0 0,5 2 0 16,0 0 0-16,5-1 0 0,0 2 0 0,16-5 0 16,-2 6-1536-16,-5 2-416 0,-3 1-80 0,-14 0-9296 15,0-2-1856-15</inkml:trace>
  <inkml:trace contextRef="#ctx0" brushRef="#br0" timeOffset="10763.94">13311 10275 23951 0,'-15'-1'512'0,"10"1"128"0,5 0 0 0,-7 0 64 0,2-1-576 0,5 1-128 15,0 0 0-15,0 0 0 0,0 0 848 0,0-4 144 16,4-2 32-16,3 0 0 0,-1-2 0 0,4-1 0 15,1 0 0-15,3-1 0 0,2 0-832 0,0-1-192 16,2 0 0-16,0 2 0 0,0-1 0 0,2 2 0 16,0 1 0-16,0 2 0 0,1 0 0 0,-3 3 0 15,-2 1 0-15,-1 2 0 0,0 3 0 0,1 1 0 16,-1 3 0-16,1 1 0 0,-2-1 0 0,-1 3 0 0,-1-2 0 0,1 1 0 16,-2 0 0-16,2-1 0 0,-1-3 0 0,1 0 0 15,0-2 864-15,2 0 128 0,0-2 32 0,1-2 0 16,2-4 0-16,3-1 0 0,3-2 0 0,0-1 0 15,4-3-832-15,2-2-192 0,2 1 0 0,2-1 0 16,3 1 864-16,-3 1 128 0,1 1 32 0,-2 2 0 16,-3 3-832-16,-2 3-192 0,-2 0 0 0,-3 2 0 15,0 2 0-15,-4 1 0 0,-2 3 0 0,-1 0 0 16,-2 1 0-16,0 2 0 0,-1-3 0 0,-4 3 0 16,0-2 0-16,0 1 0 0,0-3 0 0,-2 0 0 0,1 1 0 0,0-4 0 15,2-1 0-15,5-2 0 16,-1-3-768-16,1-2-208 0,-1-2-48 0,-2 1-16784 15</inkml:trace>
  <inkml:trace contextRef="#ctx0" brushRef="#br0" timeOffset="11397.66">15308 9674 16575 0,'0'0'736'0,"0"0"160"0,0-6-720 0,-1 2-176 16,1 4 0-16,0 0 0 0,0 0 848 0,0 0 144 15,-3-4 32-15,3 4 0 0,-5 0 0 0,-2 3 0 16,-1-2 0-16,-3 4 0 0,0 4 0 0,-1 3 0 16,-2 5 0-16,0 1 0 0,-3 3 0 0,0 2 0 15,0 6 0-15,-1 3 0 0,-1 2-832 0,1 1-192 0,-3 0 0 0,3 2 0 16,2 1 864-16,4-3 128 16,2-1 32-16,1-4 0 0,3-2-832 0,4-3-192 0,-1-1 0 0,3-2 0 15,3-2 0-15,0-3 0 0,4-1 0 0,5 4 0 31,0-3-768-31,3-6-208 0,0-6-48 0,-2-3-8736 0,0-2-1760 0</inkml:trace>
  <inkml:trace contextRef="#ctx0" brushRef="#br0" timeOffset="11897.94">15393 9852 27647 0,'-14'-9'608'0,"7"5"128"0,3-1 32 0,2 2 0 0,2 3-624 0,0 0-144 16,5-6 0-16,3 3 0 0,0 1 848 0,3 0 144 15,1-1 32-15,4 3 0 0,-1-1-832 0,3 1-192 16,-1 0 0-16,0 1 0 0,-2 4 0 0,0-1 0 16,-1 3 0-16,-2 4 0 0,-2 1 0 0,-1 1 0 15,-3-1 0-15,0 4 0 0,-6 0 0 0,0 2 0 16,-5 0 0-16,0 0 0 0,-2 0 0 0,-4-3 0 0,0-1 0 0,-2 1 0 16,-1-3 0-16,1-1 0 0,-1-4 0 0,2 1 0 15,2 1 864-15,4-2 128 0,1-3 32 0,5-4 0 16,-3 5-832-16,4 1-192 0,4-1 0 0,1 3 0 15,3 0 0-15,2 0 0 0,1 0 0 0,1 1 0 16,1 0 0-16,-2 2 0 0,-1 1 0 0,-1 0 0 16,-1 1 0-16,-3 1 0 0,-2 0 0 0,1 0 0 15,-4 0 0-15,-1 1 0 0,-5-2 0 0,0-1 0 16,-2 1 0-16,-5-1 0 0,-1-1 0 0,-3-1 0 16,-3-1 864-16,-3 0 128 0,1-3 32 0,1 1 0 15,-2-3-832-15,1-1-192 0,1-3 0 0,0-1 0 0,2 1 0 0,3-2 0 16,1-2 0-16,0-5 0 15,4-1-3232-15,5 0-688 0,1-9-144 0,11 3-32 0</inkml:trace>
  <inkml:trace contextRef="#ctx0" brushRef="#br0" timeOffset="12106.3">15696 10111 35007 0,'0'0'768'0,"0"0"176"0,9-2 16 0,-2 0 16 0,2 0-784 0,3 1-192 16,0 0 0-16,3 1 0 0,2 0 0 0,0 2 0 15,0-1 0-15,-1 0 0 0,0 0 0 0,-1 0 0 16,1 1 0-16,-1 1 0 0,1 0 0 0,-2 0 0 0,-4-1 0 0,4 3 0 31,-2 0-1600-31,-1 0-352 0,-11-5-80 0,5 3-11472 0</inkml:trace>
  <inkml:trace contextRef="#ctx0" brushRef="#br0" timeOffset="12548.87">16220 9864 27647 0,'0'0'1216'0,"-4"-6"256"0,0 4-1168 0,4 2-304 16,-3-4 0-16,3 4 0 0,0 0 880 0,0 0 112 16,0 0 32-16,6-4 0 0,0 1-832 0,3 0-192 15,1 1 0-15,3 1 0 0,1-1 0 0,1 2 0 16,-2 0 0-16,2 3 0 0,3 1 0 0,-1 2 0 16,0-1 0-16,-2 4 0 0,0 4 864 0,-2 1 128 15,-2 0 32-15,3 6 0 16,-6-1-1648-16,-4 1-320 0,0 1-64 0,-4-7-16 0,-2 2 1648 0,-1-1 320 15,0-2 64-15,-2 0 16 0,2 2-832 0,-1-4-192 16,0-3 0-16,1 1 0 0,0 0 0 0,-2 1 0 16,2-1 0-16,1-3 0 0,0 1 0 0,1 1 0 15,1-1 0-15,1 1 0 0,2 0 0 0,-1 2 0 16,0 0 0-16,2-1 0 0,-3 2 0 0,-1 0 0 0,0 0 0 0,0 0 0 16,-5 5 0-16,1-1 0 0,-1 0 0 0,-3 0 0 15,-1 0 0-15,-4 1 0 0,-1-1 0 0,-2-3 0 16,1-3 864-16,-1-1 128 0,2-2 32 0,-1 1 0 15,-1 0-832-15,2-2-192 0,0-5 0 0,-3 2 0 32,5-1-768-32,4-1-208 0,4-2-48 0,4 2-9824 0,0-8-1968 0</inkml:trace>
  <inkml:trace contextRef="#ctx0" brushRef="#br0" timeOffset="12933.47">16622 9570 27647 0,'-6'-13'608'0,"2"3"128"0,1-2 32 0,3 7 0 0,0 5-624 0,0 0-144 16,0 0 0-16,7-1 0 0,0 1 0 0,1 0 0 16,-1 7 0-16,3 0 0 0,-1 1 848 0,2 5 144 15,1 1 32-15,1 5 0 0,-3 3-832 0,2 2-192 16,1 3 0-16,-1 5 0 0,-4 4 864 0,0 5 128 16,-2 3 32-16,-1 5 0 0,-3 4-832 0,-4 4-192 0,0 0 0 0,-3 0 0 15,0-3 0-15,-7 0 0 0,-4-4 0 16,-1 1 0-16,-3-5 0 0,0-3 0 0,-2-3 0 0,-1-3 0 15,-1-2 864-15,-2-4 128 16,-1-3 32-16,-2-2 0 0,-3-3-832 0,-2 0-192 0,-3-3 0 0,-2-1 0 16,1-4 0-16,-2-1 0 0,1-2 0 0,-3-1-11424 15,-1-3-2336-15</inkml:trace>
  <inkml:trace contextRef="#ctx0" brushRef="#br0" timeOffset="13666.86">13197 10668 20271 0,'0'0'896'0,"-6"1"192"0,6-1-880 0,0 0-208 15,-6 2 0-15,6-2 0 0,0 0 864 0,7 0 128 16,4 0 32-16,6-2 0 0,5-2 0 0,1-3 0 16,7-1 0-16,3-3 0 0,7-2-832 0,6-3-192 15,6-3 0-15,9-2 0 0,10 1 864 0,-1-3 128 16,4 0 32-16,3-1 0 0,3 1 0 0,6 2 0 15,0-1 0-15,3 1 0 0,1 0-832 0,2 1-192 16,7 2 0-16,-1-1 0 0,-2 1 864 0,0 1 128 16,5-1 32-16,-2 0 0 0,-3 4-832 0,1 0-192 15,4 2 0-15,-2-1 0 0,-2 2 864 0,-1 1 128 16,-6 0 32-16,3 0 0 0,1 2-832 0,-8-2-192 16,-6 1 0-16,-5 1 0 0,-4-1 0 0,-4 1 0 0,0 0 0 0,-8 3 0 15,-5 1 0-15,-7-1 0 0,-5 1 0 0,-7 0 0 16,-4 1 0-16,-7-1 0 0,-5-1 0 0,-5 2 0 15,-3 1 0-15,-3 1 0 0,-8 1 0 0,0 0 0 32,0 0-1600-32,-15 1-352 0,-5-1-80 0,5 3-16 0</inkml:trace>
  <inkml:trace contextRef="#ctx0" brushRef="#br0" timeOffset="14250.2">18134 9828 20271 0,'0'0'448'0,"0"0"80"0,12-13 32 0,-12 13 16 0,0 0-576 0,0 0 0 0,0 0 0 0,0 0 0 16,0 0 1744-16,0 0 240 0,0 0 64 0,0 0 0 15,0 0-1392-15,0 0-272 0,0 0-48 0,0 0-16 16,1 14 384-16,-4 2 64 0,-1 3 0 0,-2 3 16 16,-2-1-400-16,3 4-64 0,2 5-32 0,-5 1 0 0,0 2-96 0,0-2 0 15,1 2-16-15,0-2 0 0,1-1-48 0,1-1 0 16,-1-5 0-16,0-1 0 0,1-1 0 0,0-1-128 16,1 0 192-16,0-4-64 0,0-1-128 0,0-2 160 15,-1-1-160-15,2-1 160 16,-3-3-1920-16,1-2-384 0,1-3-80 0</inkml:trace>
  <inkml:trace contextRef="#ctx0" brushRef="#br0" timeOffset="14432.7">17735 10196 35007 0,'0'0'768'0,"13"2"176"0,12-4 16 0,-4 1 16 0,7 0-784 0,0 0-192 0,3 0 0 0,14 0 0 15,-2 1 208-15,-2 0 0 0,-2-2 0 0,-1 2 0 16,-7 0-208-16,-1 3 0 0,1 0 0 0,-6-1 0 31,0-2-1520-31,-3 0-288 0,-1 1-64 0,-10-1-12112 0</inkml:trace>
  <inkml:trace contextRef="#ctx0" brushRef="#br0" timeOffset="14833.39">19411 9867 27647 0,'0'0'608'0,"0"0"128"0,0 0 32 0,-4 2 0 0,-6-2-624 0,-1 0-144 15,-3 1 0-15,-3 3 0 0,-1 1 848 0,-5 1 144 16,-2 1 32-16,-1 6 0 0,-6 1-832 0,1 3-192 16,-2 3 0-16,0 1 0 0,4 2 864 0,1 1 128 15,-1 3 32-15,-4 10 0 0,8-4-400 0,6-4-80 16,7-5-16-16,5-1 0 0,6 0-112 0,2-1-32 0,5-2 0 0,4-2 0 15,5-1 160-15,3 0 32 0,5-2 0 0,3-1 0 16,2-4-256-16,3 0-32 0,3 1-16 0,-1-4 0 16,-1-1-112-16,-3-1-32 0,-1-3 0 0,-1 0 0 15,-2 0-352-15,-1-2-80 0,0-2-16 0,-1 0-11872 16,0 2-2384-16</inkml:trace>
  <inkml:trace contextRef="#ctx0" brushRef="#br0" timeOffset="15683.88">20187 9550 20271 0,'0'0'896'0,"-6"1"192"0,1-1-880 0,-2 2-208 0,-1 1 0 0,0 1 0 16,-1 3 0-16,-1 1 0 0,-2-1 0 0,-1 3 0 16,-1 2 864-16,-3 4 128 0,-1 2 32 0,1 2 0 15,-1 1 0-15,-1 2 0 0,-2 2 0 0,2 2 0 16,0 4-832-16,2-1-192 0,4 3 0 0,2-1 0 16,1 4 864-16,4 1 128 15,0 0 32-15,4 0 0 0,1-2-832 0,2-1-192 0,1-1 0 0,4-2 0 16,1-3 0-16,2 1 0 0,1-3 0 0,2-1 0 15,2-3 0-15,1-2 0 0,1-1 0 0,1-1 0 16,-1-2 864-16,2 0 128 0,-2-3 32 0,10 2 0 16,-4-2-1648-1,-1-4-320-15,-2-1-64 0,-3-4-8752 0,-2-4-1760 0</inkml:trace>
  <inkml:trace contextRef="#ctx0" brushRef="#br0" timeOffset="16384.52">21044 9932 16575 0,'0'0'368'0,"0"0"80"0,0 0 0 0,4-5 16 0,-1-2-464 0,1 0 0 0,-4 7 0 0,2-7 0 15,-2-3 912-15,0 1 96 0,0 1 16 0,-1 2 0 16,-3-2 0-16,1 0 0 0,-2-1 0 0,-2 1 0 16,-1-1 0-16,0 3 0 0,-2 0 0 0,-4 0 0 15,0 1 0-15,0 1 0 0,-2 2 0 0,-2 0 0 0,-5 2-832 16,1 2-192-16,0-1 0 0,0 4 0 0,0 1 0 0,-1 2 0 15,1 0 0-15,-2 3 0 0,4 2 0 0,2 2 0 16,0 2 0-16,1 0 0 0,1 1 0 0,4 0 0 16,2-1 0-16,5 1 0 0,-2-3 0 0,5 0 0 15,3-2 0-15,2-1 0 0,3 0 864 0,2-1 128 16,2-3 32-16,2-2 0 0,2 0-832 0,1-2-192 16,3-2 0-16,1-2 0 0,2-2 0 0,2-2 0 15,0-2 0-15,0 0 0 0,0-3 0 0,0-1 0 16,0 0 0-16,-1 0 0 0,0-1 0 0,-2 0 0 15,0 1 0-15,-4 3 0 0,-1 1 0 0,-4 1 0 16,-3 1 0-16,0 2 0 0,-1 1 0 0,-7 1 0 16,5 5 0-16,-2 4 0 0,2 2 0 0,-5 1 0 0,0 4 0 0,-2 1 0 15,-2 5 0-15,1 0 0 0,-1-1 0 0,-3 9 0 16,3-1 464-16,-2-5 48 0,0-1 16 0,1-3 0 16,3-3-400-16,0 2-128 0,0 0 0 0,-3-2 0 15,2-4 160-15,1 0-160 0,1-1 128 0,1-2-128 31,0-10-528-31,3 9-192 0,-3-9-48 0,0 0-9808 0,4 6-1968 0</inkml:trace>
  <inkml:trace contextRef="#ctx0" brushRef="#br0" timeOffset="16657">21561 9936 23951 0,'0'0'512'0,"0"0"128"0,0 0 0 0,0 0 64 0,0 0-576 0,0 0-128 15,0 0 0-15,0 0 0 0,2 10 848 0,-2 2 144 16,-1 1 32-16,-3 10 0 0,0 0-640 0,1 1-128 16,-3 2-32-16,2 1 0 0,-1-3 96 0,-2 1 0 15,0 1 16-15,1 0 0 0,-1 0-160 0,3 0-48 16,-2-2 0-16,1 0 0 0,-1 2 0 0,-2-2 0 15,2-5 0-15,-2-1 0 0,4-3-304 0,0 0-64 16,-2-2-16-16,1-2-8640 16,5-11-1744-16</inkml:trace>
  <inkml:trace contextRef="#ctx0" brushRef="#br0" timeOffset="16857.74">21333 10128 34959 0,'0'0'768'0,"0"0"144"0,0 0 48 0,0 0 32 0,0 0-800 0,9 0-192 0,8 0 0 0,5 0 0 16,1 2 224-16,4-2 0 0,1-1 0 0,3 1 0 15,-2 2 160-15,-2 0 16 0,1 1 16 0,-3-1 0 16,-1 0-256-16,-2 0-160 0,-1 0 192 0,-1 2-192 16,0-4 128-16,-3 2-128 0,3 2 0 0,-1 0 0 15,-3-2-1776-15,1 0-464 0,-3-2-80 0</inkml:trace>
  <inkml:trace contextRef="#ctx0" brushRef="#br0" timeOffset="17235.4">22559 9688 23775 0,'0'0'1056'0,"0"0"224"0,0 0-1024 0,0 0-256 0,0 0 0 0,0 0 0 15,0 0 416-15,-2 11 32 0,-2-1 16 0,1 0 0 16,-2 4 208-16,2 4 32 0,-4 0 16 0,2 4 0 15,0 0 112-15,-2 5 32 0,0 1 0 0,0 4 0 16,2 1-176-16,1 1-48 0,-4 0 0 0,1 0 0 16,1 1-336-16,-1-2-80 0,0-5-16 0,1 0 0 15,0-1-80-15,-1-3-128 0,0-3 176 0,0-1-176 16,0-5 208-16,0 1-64 0,1-3-16 0,0 0 0 16,-1-4-128-16,3-2 128 0,4-7-128 0,0 0 128 15,-4 6-2752-15,4-6-576 0</inkml:trace>
  <inkml:trace contextRef="#ctx0" brushRef="#br0" timeOffset="17885.16">22723 9156 11967 0,'-10'-18'1072'0,"5"9"-864"0,-1 1-208 0,2 1 0 16,1-3 1568-16,-1 3 272 0,4 0 48 0,0 7 16 16,0 0-1520-16,0 0-384 0,4-5 0 0,-4 5 0 15,0 0 320-15,5-3-16 0,-5 3 0 0,12 0 0 16,2-4 368-16,1 4 80 0,0 3 16 0,3-1 0 15,2-2 64-15,3 3 0 0,2 5 16 0,2 2 0 0,1 2-240 0,2 2-48 16,-2 3-16-16,3 1 0 0,2 3-240 16,0 3-48-16,0 1-16 0,1-1 0 0,-1 1-112 0,1 1-128 15,2 4 176-15,-4 2-176 0,-2 2 192 0,-4 1-192 16,-3 1 192-16,-2 3-192 0,-4 6 352 0,-2 0-32 16,-4 1-16-16,-2 0 0 0,-3 2-48 0,-1 4 0 15,-2 2 0-15,-1 1 0 0,-2 0 112 0,-3-2 16 16,-2-3 0-16,1-3 0 0,0-6 0 0,-3-5 16 15,-1-3 0-15,-3 2 0 0,-2 1 192 0,-1-4 48 16,-2-6 0-16,-3-2 0 0,0-1 192 0,-6 1 32 16,0-5 16-16,0-2 0 0,1-2-160 0,2 0-16 0,1-1-16 15,-1-2 0-15,-4 0-256 0,4-2-48 0,3-1-16 0,-2-2 0 16,2 1-144-16,3 0-32 0,-1-4 0 0,3 1 0 16,2-1-192-16,2 0 176 0,-2-2-176 0,2-2 160 31,2 0-928-31,8 0-176 0,-10 1-32 0,4-1-17744 0</inkml:trace>
  <inkml:trace contextRef="#ctx0" brushRef="#br0" timeOffset="18780.25">12109 11948 11967 0,'0'0'1072'0,"0"0"-864"0,0 0-208 0,9-3 0 15,2-1 1936-15,1-2 352 0,7 3 64 0,-3-2 16 16,1 0-1408-16,7 1-288 0,8-1-48 0,3-1-16 16,4-2 288-16,0 0 48 0,1-1 16 0,0 2 0 15,-2-1-192-15,2 0-16 0,1-3-16 0,1 4 0 16,2 1-400-16,0 3-80 0,-2 1 0 0,-3 2-16 15,-4 1-112-15,-4 1 0 0,-5 1-128 0,-2 2 192 16,-6 0-1456-16,-3 1-288 0,-2-2-64 0</inkml:trace>
  <inkml:trace contextRef="#ctx0" brushRef="#br0" timeOffset="18990.27">12409 12132 23039 0,'0'0'1024'0,"0"0"192"0,0 0-960 0,8-4-256 16,6-2 0-16,2-2 0 0,2 1 944 0,3 1 144 15,-2 3 16-15,8-4 16 0,5-3-784 0,1 1-144 16,5-2-48-16,4 0 0 0,2 1 112 0,1 0 0 16,-2 0 16-16,-6 2 0 0,-3 3-272 0,-2 0 0 0,-3-1 0 0,-3 1 0 31,-1 1-1632-31,-3 1-432 0</inkml:trace>
  <inkml:trace contextRef="#ctx0" brushRef="#br0" timeOffset="19312.75">12908 11551 20671 0,'0'0'912'0,"0"0"192"0,11 0-880 0,0 0-224 0,2 1 0 0,4 0 0 0,2 2 688 0,2-1 80 16,6 1 32-16,-1 4 0 15,2-3 64-15,5 3 16 0,5-1 0 0,3 5 0 0,0-1-240 0,-2 3-64 16,-5 2 0-16,-2 2 0 0,-3 3-240 0,-7 3-48 16,-2 4-16-16,-2 0 0 0,-1 2-80 0,-5 2 0 15,-1-1-16-15,-3 0 0 0,-6-1 272 0,-3-1 64 16,-2-2 16-16,-4 0 0 0,-3 0-64 0,-2 1-16 15,-5-5 0-15,-4 2 0 0,-2 0-16 0,-3-2-16 16,-4-2 0-16,-2-1 0 0,-4-3-160 0,1 3-16 16,2 1-16-16,7-3 0 0,4-4-224 0,7-4-256 15,4-2 48-15,0-3-15712 0</inkml:trace>
  <inkml:trace contextRef="#ctx0" brushRef="#br0" timeOffset="19811.93">15324 11550 11967 0,'-13'-12'528'0,"6"7"112"0,-1-2-512 0,0 3-128 16,2-3 0-16,0 0 0 0,1 0 3024 0,-1 2 576 15,-1 2 112-15,-2 0 32 0,0-2-2272 0,-1 2-448 16,-1 2-80-16,0 0-32 0,-3 2-320 0,-3 1-64 16,1 0-16-16,-5 4 0 0,-2 3-176 0,-3 2-32 15,-3 0-16-15,-1 3 0 0,0 2-80 0,3 5-16 16,-2 3 0-16,2 3 0 0,1 3 32 0,3 1 0 16,4 2 0-16,-2 2 0 0,2-1-224 0,4 0 0 0,2-2 128 15,6-3-128-15,0-1 0 0,5-5 0 16,3-5 0-16,6 0 0 0,0-1 192 0,5-2-48 0,4-2-16 0,6-3 0 15,4-4 288-15,5-1 48 0,2 0 16 0,7-4 0 16,6-5-192-16,-1 0-32 0,0-1-16 0,-4 0 0 31,-3 0-720-31,-1-3-144 0,-3-1-16 0,-1 0-14864 0</inkml:trace>
  <inkml:trace contextRef="#ctx0" brushRef="#br0" timeOffset="20304.09">15844 11692 4607 0,'-9'0'400'0,"9"0"-400"0,0 0 0 0,0 0 0 16,-8-1 3392-16,8 1 608 0,0 0 112 0,0 0 32 15,0 0-2240-15,0 0-448 0,12 1-96 0,3-1-16 16,-1-1-384-16,6 0-96 0,2 1-16 0,4-2 0 15,1-1-528-15,0 1-128 0,1 1 0 0,-1 1-16 16,0 0-176-16,-3 1 128 0,0-1-128 0,-4 2 128 16,-2 1-288-16,0 0-64 0,-3-1-16 0,-4-1-12096 15</inkml:trace>
  <inkml:trace contextRef="#ctx0" brushRef="#br0" timeOffset="20439.23">15869 11841 22111 0,'0'0'976'0,"0"0"208"0,0 0-944 0,0 0-240 15,0 0 0-15,0 0 0 0,9 1 1920 0,4 1 320 16,5-2 80-16,5 0 16 0,3 1-1696 0,3 0-320 16,2-1-80-16,1 1-16 0,-1 0-224 0,1-2 0 15,0-2 0-15,0 1-13904 0</inkml:trace>
  <inkml:trace contextRef="#ctx0" brushRef="#br0" timeOffset="21125.05">17177 11163 18191 0,'0'0'800'0,"0"0"176"0,0 0-784 0,4-8-192 0,-4 8 0 0,0 0 0 16,6-7 944-16,-6 7 144 0,0 0 16 0,0 0 16 16,0 0-256-16,0 0-48 0,0 0-16 0,0 0 0 15,0 0-352-15,-7 8-64 0,1 3 0 0,-3 1-16 16,2 2 0-16,0 1 0 0,-1 0 0 0,1 4 0 15,1 3-32-15,1 1 0 0,0-1 0 0,2 2 0 16,-1-4-128-16,3-1-16 0,1-1-16 0,0-3 0 16,0-2-32-16,3-2 0 0,3 0 0 0,2-2 0 15,2-2 160-15,2-2 16 0,1-1 16 0,2-1 0 16,2-2 128-16,6-1 32 0,-1 0 0 0,4-2 0 16,4-2-192-16,-3 1-48 0,-1-1 0 0,-2 0 0 0,-4 0-400 0,-3-2-96 15,-1 0-16-15,-3-2-9664 16,-2 0-1952-16</inkml:trace>
  <inkml:trace contextRef="#ctx0" brushRef="#br0" timeOffset="21359.14">17575 11124 27647 0,'0'0'2448'0,"0"0"-1952"16,0 0-496-16,0 0 0 0,0 0-144 0,0 0-128 15,-7 8-32-15,-1-1 0 0,-2 3 304 0,0 2 0 16,0 1 0-16,0 3 0 0,-1 5 400 0,0 1 144 0,0 1 32 0,-1 5 0 16,-1 4 64-16,2 1 32 0,-3-2 0 0,2 2 0 15,-1 0-288-15,1-1-48 0,0-1-16 0,-1-1 0 16,3-2-160-16,2-1-32 0,-1 0-128 0,3-2 192 16,-2-2-192-16,2-2 0 0,-2-5 0 0,3 0-9696 15,-1-2-1872-15</inkml:trace>
  <inkml:trace contextRef="#ctx0" brushRef="#br0" timeOffset="21625.57">16787 11945 4607 0,'0'0'192'0,"0"0"64"0,0 0-256 0,11-8 0 16,5 2 0-16,6 0 0 0,6 1 5456 0,1 1 1056 16,3-2 208-16,2-2 32 0,4 2-5104 0,2-2-1024 15,4-3-208-15,4 1-32 0,2 0 64 0,7 1 32 16,7 2 0-16,-4-1 0 0,-6 1 64 0,-6 1 16 16,-3-1 0-16,-1 3 0 0,-2 0-384 0,-5 2-176 15,-5-1 160-15,-1 3-160 16,-2 3-592-16,-4 0-224 0,-5 0-32 0,-4-1-13552 0</inkml:trace>
  <inkml:trace contextRef="#ctx0" brushRef="#br0" timeOffset="22130.55">17162 12021 10591 0,'0'0'464'0,"0"0"112"0,0 0-576 0,0 0 0 16,0 0 0-16,0 0 0 0,0 0 1008 0,0 0 80 15,0 0 32-15,0 0 0 0,0 0 288 0,-6 5 64 16,6-5 16-16,-8 6 0 0,3 1-48 0,-2 1-16 16,2 3 0-16,0 1 0 0,-2-2-320 0,0 2-64 0,-1 3-16 0,1 0 0 15,-2 3-256-15,1 0-64 0,-2 0-16 0,2 2 0 16,-2 1-176-16,1 1-48 0,1-4 0 0,0 2 0 16,0-3-256-16,0 0-48 0,0-2-16 0,2-2 0 15,1-3 16-15,2 1 0 0,2-2 0 0,1-9 0 31,0 0-1568-31,0 0-320 0,0 0-64 0</inkml:trace>
  <inkml:trace contextRef="#ctx0" brushRef="#br0" timeOffset="22447.43">17469 12067 22111 0,'0'0'1968'16,"-11"9"-1584"-16,0 0-384 0,-2 2 0 0,-1 2 1728 0,-1 1 256 15,-2-1 48-15,0 5 16 0,0 1-1504 0,3-1-288 16,1-1-64-16,3-2-16 0,4 1 336 0,3-1 80 16,2 2 16-16,5-4 0 0,2-2 16 0,5 0 0 15,4 0 0-15,3-5 0 0,5-1 336 0,2-3 64 16,0-2 0-16,0 1 16 0,0 0-464 0,1-3-80 16,2-5-32-16,-2 0 0 0,1-1-256 0,-5-2-48 15,-1 1-16-15,-4-3 0 0,-6-2 16 0,-1-3 0 16,-2 2 0-16,-4-3 0 0,-5 2 144 0,-6-3 16 15,0-1 16-15,-5 3 0 0,-3 1 0 0,1 1 0 16,-1-1 0-16,-1 2 0 0,1 6-336 0,-1-1 144 16,1 1-144-16,1 1 0 15,1 1-1136-15,2 0-336 0,0 2-64 0,3 2-10464 0,1-3-2096 0</inkml:trace>
  <inkml:trace contextRef="#ctx0" brushRef="#br0" timeOffset="22691.69">18349 11717 28559 0,'0'0'2544'0,"-9"0"-2032"0,3-3-512 0,6 3 0 0,0 0 256 0,0 0-32 15,0 0-16-15,0 0 0 0,0 0 272 0,8 0 48 16,2 3 16-16,2-2 0 0,0-1-256 0,2 3-48 16,1 0-16-16,1 0 0 0,1-1-224 0,0 1 0 15,0-1-192-15,-4 1-13984 16</inkml:trace>
  <inkml:trace contextRef="#ctx0" brushRef="#br0" timeOffset="22832.36">18294 11909 36511 0,'0'0'1616'0,"0"0"336"0,9-11-1568 0,2 2-384 16,2 6 0-16,1-2 0 0,1 2 128 0,3 0-128 0,2-1 0 15,1 0 128-15,4 0-128 0,1 0 0 0,3-1 0 0,-1 1 0 32,1 3-1072-32,1 0-144 0,2 1-16 0</inkml:trace>
  <inkml:trace contextRef="#ctx0" brushRef="#br0" timeOffset="23281.41">19169 11292 17503 0,'-1'-22'1552'0,"2"11"-1232"0,0-3-320 0,6 2 0 0,6 2 3408 0,4-1 624 15,1 2 128-15,3 1 32 0,0 3-3280 0,4 1-656 16,1 2-128-16,1 0-128 0,1-1 352 0,0 1-32 16,3 1-16-16,-3 2 0 0,-5 5-96 0,-4-2-16 15,-1-2 0-15,-5 6 0 0,-2 3-192 0,-4 3 0 16,-2-3 0-16,-5 5 0 0,-1 1 0 0,-6 4 128 15,-4 0-128-15,-5 4 0 0,-5 0 0 0,-1 0 128 16,-2 1-128-16,2-3 0 0,-1-3 128 0,3-4-128 16,4-4 0-16,1 0 144 0,3-2 0 0,5 1 0 0,-1-5 0 0,8-6 0 15,0 0 112-15,-2 9 0 0,2-9 16 0,5 7 0 16,3-5 224-16,4 0 32 0,-1 0 16 0,5-1 0 16,5-3-48-16,4 0-16 0,1 0 0 0,4 1 0 15,2-1-288-15,2 2-48 0,3-5-16 0,-2 3 0 16,0 1-128-16,-2 0 0 0,-2 0 0 0,-3 0 128 31,-3-1-1024-31,-2 2-192 0,-1 2-64 0,-3-2-15888 0</inkml:trace>
  <inkml:trace contextRef="#ctx0" brushRef="#br0" timeOffset="23564.97">19252 11996 21183 0,'0'0'1888'0,"0"0"-1504"16,0 0-384-16,0 0 0 0,0 0 1856 0,0 0 320 16,11 0 48-16,0 0 16 0,2 0-736 0,3-3-144 15,4-1-16-15,1 0-16 0,4 0-288 0,3 0-48 16,4-2-16-16,5 1 0 0,6-2-368 0,2 2-80 15,1 2-16-15,2-2 0 0,-4-1-192 0,0 0-32 16,-2 2-16-16,-1-1 0 0,-1 2-144 0,-3 0-128 16,-1-1 144-16,-2 2-144 15,-1 1-592-15,-4 1-224 0,-2 1-32 0,-4 0-16368 0</inkml:trace>
  <inkml:trace contextRef="#ctx0" brushRef="#br0" timeOffset="24161.55">19463 12306 22799 0,'0'0'1008'0,"0"0"208"0,0 0-960 0,0 0-256 0,0 0 0 0,0 0 0 15,8-5 1280-15,3 2 224 0,2 0 32 0,2 2 16 16,1-3 144-16,6 2 32 0,5 1 0 0,3 0 0 16,2 1-608-16,0 0-112 0,-2-3-32 0,1 2 0 15,-1 1-464-15,-2-1-80 0,2-1-32 0,-2 0 0 16,1 0-224-16,-1 0-48 0,-4-1-128 0,-2-1 192 15,-3 2-192-15,-3 0-256 0,-1-4 48 0,-3 4 16 16,-2 1-2272-16,-10 1-448 0,0 0-96 0,0 0-11424 16</inkml:trace>
  <inkml:trace contextRef="#ctx0" brushRef="#br0" timeOffset="24464.62">19614 12235 20271 0,'-16'0'1792'0,"0"4"-1424"16,-1 1-368-16,1 4 0 0,-1 1 1216 0,1 0 160 15,-1 1 32-15,2 2 16 0,-1 2-576 0,4 1-112 16,3-3-32-16,0 0 0 0,3-1-32 0,2 3-16 16,4 0 0-16,4 0 0 0,-1-4-80 0,6 2 0 15,4 0-16-15,4 0 0 0,3 2 208 0,1 1 64 16,4-1 0-16,1 1 0 0,5-2-192 0,-1 0-16 0,-3 3-16 16,0 1 0-16,-3-2-272 0,-3 2-48 0,-4 3-16 15,-2-4 0-15,-4-4 80 0,-2 1 16 0,-4 3 0 0,-2-1 0 16,-5-4 240-16,-1-1 48 0,-4-3 16 0,-3 2 0 15,-3 1 96-15,-3-1 0 0,-5-2 16 0,-6-2 0 16,-5 1-256-16,-3-3-48 0,-3 1-16 0,-2-2 0 16,-2-3-176-16,2 0-32 0,-1-1-16 0,0-1 0 15,3-3-240-15,-5 0 176 0,-2-2-176 0,1-1 160 32,3 0-1440-32,2-2-272 0,8 0-64 0</inkml:trace>
  <inkml:trace contextRef="#ctx0" brushRef="#br0" timeOffset="38706.37">6512 10138 12895 0,'0'0'272'0,"-14"9"64"0,14-9 16 0,0 0 32 0,0 0-384 0,0 0 0 0,-5 3 0 0,5-3 0 15,0 0 896-15,0 0 96 0,0 0 32 0,0 0 0 16,0 0 816-16,0 0 160 0,0 0 48 0,0 0 0 16,0 0-832-16,0 0-144 0,0 0-48 0,5-3 0 15,1-2-816-15,2 1-208 0,0-2 0 0,2 1 0 0,1-2 864 0,2 1 128 16,3-2 32-16,3-2 0 0,-1-1-832 0,1-2-192 16,1-4 0-16,3 3 0 0,1 0 0 0,2-1 0 15,3-1 0-15,3 2 0 0,2 1 864 0,0 1 128 16,-1-1 32-16,1 0 0 0,-2 2-832 0,0 1-192 15,-1 2 0-15,-2 3 0 0,-3 3 0 0,0-2 0 16,-1 3 0-16,-3 3 0 0,-2 2 0 0,0 0 0 16,-2-1 0-16,-2 4 0 0,-2 1 0 0,1 2 0 15,-1 1 0-15,-5 1 0 0,0 1 0 0,-5 2 0 16,0 2 0-16,-1 2 0 0,-5-2 0 0,0 4 0 16,-3-2 0-16,-3 1 0 0,-2-1 0 0,-4 1 0 15,-2-1 0-15,-1 0 0 0,-2 0 0 0,-2-1 0 16,-2 0 0-16,-2-1 0 0,3-1 0 0,-2-3 0 0,2 1 0 15,-1 1 0-15,1 0 864 0,-3-3 128 0,3-3 32 0,1-1 0 16,1 0-832-16,1 0-192 0,2-6 0 0,3 2 0 16,2 1 0-16,3-1 0 0,1-2 0 0,8-2 0 15,0 0 0-15,0 0 0 0,0 0 0 0,0 0 0 16,7-2 0-16,3 0 0 0,3 0 0 0,1 1 0 16,2 2 0-16,1-1 0 0,2 0 0 0,1 1 0 15,1 2 0-15,0-1 0 0,0 3 0 0,0-1 0 16,-2 1 0-16,1 0 0 0,0 2 0 0,-2 0 0 15,-1 2 0-15,0 2 0 0,-2 0 0 0,-1 4 0 16,0 1 0-16,0 3 0 0,-3-2 0 0,-1 1 0 16,-1 0 0-16,-3 1 0 0,3 2 0 0,-5-1 0 15,0-1 0-15,-2-2 0 0,-2 1 0 0,-1 1 0 16,0-1 0-16,-4 1 0 0,-1-1 0 0,-1 0 0 0,-1 3 0 0,0-2 0 16,-2-5 0-16,1 2 0 0,-3 3 0 0,-3 0 0 15,0 2 0-15,-1-2 0 0,-2-3 0 0,1 0 0 16,-2-2 0-16,0 0 0 0,-1-3 864 0,0-1 128 15,-3-2 32-15,1-3 0 0,-2 2-832 0,0-4-192 16,-4-2 0-16,1 0 0 0,-2-1 0 0,4 0 0 16,-1-1 0-16,0 0 0 0,1-2 0 0,-1 1 0 15,1 0 0-15,2-2 0 0,1 1 0 0,2-1 0 16,2-1 0-16,0 3 0 0,2 0 0 0,1 0 0 16,1-1 0-16,3 1 0 0,3 1 0 0,0 0 0 15,1 1 0-15,1-1 0 0,1 0 0 0,5 1 0 16,0 0 0-16,0 0 0 0,0 0 0 0,-4-2 0 15,0 2 0-15,4 0 0 0,0 0 0 0,0 0 0 0,0 0 0 16,0 0 0-16,0 0 0 0,0 0 0 0,0 0 0 0,0 0 0 16,0 0 0-16,0 0 0 0,0 0 0 0,0 0 0 15,0 0 0-15,0 0 0 0,0 0 0 0,0 0 0 16,5 5 0-16,0 1 0 0,-5-6 0 0,9 6 0 16,0 1 0-16,2-1 0 0,1 3 0 0,-1-2 0 15,4 0 0-15,1 0 0 0,-1 0 0 0,4-2 0 16,-1 0 0-16,3-2 0 0,1 0 0 0,-2-1 0 15,0 1 0-15,2-2 0 0,-1-2 0 0,2-2 0 16,1 3 0-16,1-2 0 0,-1-1 0 0,0-3 0 16,-2-1 0-16,1-2 0 0,-3 0 0 0,1-2 0 15,-1-2 0-15,-1-3 0 0,1-1 0 0,0-1 0 16,-2 2 0-16,0-1 0 0,-1 0 0 0,-1 1 0 0,1-1 0 16,-3 3 0-16,-2 0 0 0,-2 0 0 0,2-2 0 0,-1 1 0 15,-1-1 0-15,0 0 0 0,0 2 0 0,-4-2 0 16,0 3 0-16,-1 0 0 0,0 0 0 0,-2 0 0 15,-1-3 0-15,0 2 0 0,-2 1 0 0,-2-2 0 16,1 3 0-16,-2-1 0 0,-3-2 0 0,0 0 0 16,-2 2 0-16,0 0 0 0,1-2 0 0,-1 0 0 15,-1 0 0-15,-2 4 0 0,-4 0 0 0,-1 1 0 16,1 0 0-16,-2 2 0 0,0 2 0 0,-2 1 0 16,-1 1 0-16,-1 0 0 0,0-2 0 0,1 2 0 15,-2 0 0-15,1 2 0 0,-5 1 0 0,2-2 0 16,-1-2 0-16,0 3 0 0,3 2 0 0,-2-1 0 15,4-3 0-15,2 3 0 0,3 1 0 0,-1 0 0 0,3 1 0 0,1-2 0 16,0-3 0-16,2 3 0 0,-1 2 0 0,3 0 0 16,2-1 0-16,6 0 0 0,-5-2 0 0,5 2 0 15,0 0 0-15,0 0 0 0,-1-3 0 0,1 3 0 16,0 0 0-16,0 0 0 0,0 0 0 0,8 0 0 16,2-3 0-16,2-1 0 0,-2 1 0 0,2-1 0 15,0-2 0-15,2 0 0 0,2-3 0 0,2 1 0 16,2 0 0-16,2-2 0 0,-1 1 0 0,3-2 0 15,-2 1 0-15,2-1 0 0,-1-1 0 0,3-3 0 16,-3-1 0-16,1 0 0 0,-1 1 0 0,0 1 0 16,0-3 0-16,0 0 0 0,-3-2 0 0,-1 2 0 15,-4 0 0-15,-1 0 0 0,-1 1 0 0,-1 0 0 16,-4 1 0-16,-1 2 0 0,-2 1 0 0,-2-2 0 0,-3 0 0 16,-1 1 0-16,-2 2 0 0,-1-1 0 15,-2-2 0-15,-2 0 0 0,-4 1 0 0,-1 1 0 0,-1 3 0 0,-1-2 0 16,-3 1 0-16,0 3 0 0,-2 1 0 0,-3 2 0 15,1-2 0-15,-3 2 0 0,-2 4 0 0,0 0 0 16,-4 4 0-16,-4 1 0 0,-2 0 0 0,2 2 0 16,-2 3 0-16,0 2 0 0,2 1 0 0,-1 0 0 15,2-2 0-15,2 3 0 0,1 0 0 0,1 0 0 16,3-2 0-16,2 0 0 0,-1-1 0 0,3 0 0 16,-1 0 0-16,4 0 0 0,4-1 0 0,1-1 0 15,3-1 0-15,2-1 0 0,3 0 0 0,2-3 0 16,5-4 0-16,0 0 0 0,-4 5 0 0,4-5 0 15,0 0 0-15,7 3 0 0,-2-2 0 0,5-1 0 16,3-1 0-16,0 0 0 0,5-1 0 0,0-2 0 0,1 0 0 0,2 0 0 16,1-1 0-16,1-1 0 0,2 0 0 0,0-1 0 15,3 1 0-15,1-1 0 0,0 0 0 0,0-1 0 16,2 1 0-16,0 1 0 0,2 0 0 0,0 2 0 16,0 0 0-16,-1 2 0 0,-2 0 0 0,-3 2 0 15,-1 1 0-15,-1 1 0 0,-3 2 0 0,0-1 0 16,0 2 0-16,-4 2 0 0,1 2 0 0,-1 1 0 15,-2 0 0-15,0 1 0 0,-3 1 0 0,-1 1 0 16,-3-1 0-16,1 1 0 0,-1-1 0 0,-2 2 0 16,-6-1 0-16,1 0 0 0,1-1 0 0,-3 0 0 15,-3 0 0-15,0 0 0 0,-1 0 0 0,-3 1 0 16,-3-4 0-16,-2 1 0 0,-1 1 0 0,-1 1 0 16,-3 1 0-16,-1-2 0 0,-1-3 0 0,-1 3 0 0,-1 1 0 15,0 2 0-15,-4-4 0 0,-1-1 0 0,0 1 0 0,0 0 0 16,-2-1 0-16,3-1 0 0,-3-3 0 0,6 1 0 15,3-1 0-15,0 1 0 0,0-2 0 0,4-2 0 16,2-1 0-16,2 1 0 0,3 0 0 0,0-1 0 16,4-4 0-16,4 3 0 0,0 0 0 0,0 0 0 15,0 0 0-15,0 0 0 0,9-3 0 0,2 2 0 16,0 2 0-16,4 0 0 0,4-1 0 0,2 0 0 16,-1 0 0-16,4 2 0 0,0 2 0 0,0 1 0 15,0-2 0-15,0 2 0 0,-2 3 0 0,1 1 0 16,-1 1 0-16,0-1 0 0,0 0 0 0,-1 1 0 15,0 2 0-15,-1 3 0 0,-3-3 0 0,0 1 0 16,1 0 0-16,-3 2 0 0,-4 2 0 0,-1-1 0 16,-2 0 0-16,-2 0 0 0,0 1 0 0,-2 0 0 0,-2 4 0 15,0-4 0-15,-2-2 0 0,-3 3 0 0,-1 2 0 0,-3-2 0 16,0-1 0-16,-4-2 0 0,-4 1 0 0,-1 1 0 16,-3 4 0-16,-1-1 0 0,-3-2 0 0,1 0 0 15,-4 2 0-15,-3-1 0 0,-2-2 0 0,-2-1 0 16,-3-1 864-16,-3-2 128 0,1 1 32 0,-16 1 0 15,7-5-1024-15,7-2-160 0,3-4-48 0,4-1-16 16,2 1 224-16,3-7 128 0,3-1 0 0,1 0-128 16,2-1 144-16,3 1-144 0,3-3 0 0,5 1 144 31,3-2-992-31,4 0-208 0,4 8-32 0,1-5-18192 0</inkml:trace>
  <inkml:trace contextRef="#ctx0" brushRef="#br0" timeOffset="39986.6">15102 9943 16575 0,'0'0'368'0,"0"0"80"0,0 0 0 0,0 0 16 0,0 0-464 0,0 0 0 0,-3-1 0 0,3 1 0 0,0 0 0 0,0 0 0 16,0 0 0-16,0 0 0 0,0 0 912 0,0 0 96 16,0 0 16-16,0 0 0 0,0 0 0 0,0 0 0 15,0 0 0-15,0 0 0 0,0 0 0 0,8 3 0 16,1-1 0-16,1-2 0 0,1-3 0 0,0 1 0 16,2 1 0-16,-1-1 0 0,2-3-832 0,2 0-192 15,1-4 0-15,2 1 0 0,-2 6 0 0,2-2 0 16,1-2 0-16,1 2 0 0,-1-1 864 0,-1 1 128 15,0 0 32-15,1 0 0 0,-4 1-832 0,1 2-192 16,-2 1 0-16,0 1 0 0,-1 2 0 0,-3-2 0 16,0 3 0-16,-1 0 0 0,-1 0 0 0,-2 3 0 15,0 1 0-15,0 1 0 0,-4 0 0 0,0 0 0 0,-3 3 0 0,-1-1 0 16,-1-1 0-16,-1 1 0 0,-5 0 0 0,0 0 0 16,-5-1 0-16,0 1 0 0,-4 0 0 0,0 0 0 15,-1 0 864-15,-2 0 128 0,0-2 32 0,2 0 0 16,0 1-832-16,3-2-192 0,0-1 0 0,3-1 0 15,2-1 0-15,3-2 0 0,0 2 0 0,3-3 0 16,4-2 0-16,0 0 0 0,0 0 0 0,0 0 0 16,0 0 0-16,0 0 0 0,9 3 0 0,-1 1 0 15,4-1 0-15,3 1 0 0,0 1 0 0,2-1 0 16,0 2 0-16,2-2 0 0,0 1 0 0,-2 3 0 16,0 2 0-16,-2-1 0 0,-1-1 0 0,-4 1 0 15,-1 2 0-15,-2 0 0 0,-2 0 0 0,-1 0 0 16,-3 0 0-16,-2 0 0 0,-3 2 0 0,-2-1 0 15,-3-4 864-15,-2 2 128 0,-3 2 32 0,-3-1 0 0,-1-1-832 0,1-1-192 16,-4 0 0-16,0 0 0 16,0 1 0-16,-2-4 0 0,1 3 0 0,-7-1 0 0,4-3 448 0,4 0 32 15,3 0 16-15,2-2 0 0,3-1-320 0,2-2-176 16,2-2 192-16,3 1-192 0,1 0 448 0,2-2 0 16,-2-1-16-16,2-3 0 15,3 7-1168-15,0 0-224 0,0 0-64 0,8-4-12016 16,2-5-2400-16</inkml:trace>
  <inkml:trace contextRef="#ctx0" brushRef="#br0" timeOffset="40465.03">15718 10154 16575 0,'0'0'368'0,"-9"-1"80"0,3 0 0 0,6 1 16 0,0 0-464 0,-7 0 0 0,7 0 0 0,-5 0 0 0,5 0 912 0,0 0 96 16,0 0 16-16,0 0 0 0,0 0 816 0,0 0 160 15,0 0 48-15,0 0 0 0,0 0-832 0,0 0-144 16,0 0-48-16,0 0 0 0,0 0-816 0,0 0-208 16,0 0 0-16,5 6 0 0,2-3 864 0,-1 0 128 15,2 0 32-15,0 1 0 0,2-2 0 0,1-1 0 16,2 1 0-16,1 0 0 0,2 1-832 0,0-1-192 15,5-1 0-15,5 1 0 0,-4 1 496 0,-3 0 48 16,3-2 16-16,-1 0 0 0,-1 0-320 0,-1 0-64 16,-3-1-16-16,1 1 0 0,-3-1-160 0,-2 0 160 15,-2 0-160-15,-1 0 160 0,-9 0-160 0,10-1 0 16,-3-1 0-16,-7 2 0 16,0 0-1296-16,0 0-352 0,0 0-64 0,0 0-15056 0</inkml:trace>
  <inkml:trace contextRef="#ctx0" brushRef="#br0" timeOffset="41154.24">16121 9873 16575 0,'0'0'736'0,"0"0"160"0,-5 0-720 0,-1-3-176 16,2-1 0-16,-1 2 0 0,5 2 848 0,0 0 144 15,0 0 32-15,0 0 0 0,0 0 816 0,0 0 160 16,0 0 48-16,0 0 0 0,0 0-832 0,0 0-144 16,0 0-48-16,0 0 0 0,0 0-816 0,0 0-208 15,9-2 0-15,2-1 0 0,-2 0 864 0,3 0 128 16,0 1 32-16,2 1 0 0,1-1-832 0,1 2-192 16,1-3 0-16,0 4 0 0,1 1 0 0,-2 0 0 15,-1 1 0-15,-1 2 0 0,1 2 864 0,-1 1 128 0,-1 0 32 0,-3 2 0 16,0 1-832-16,-4 1-192 0,-1 2 0 0,-5 0 0 15,0 2 0-15,-5 1 0 0,-1-1 0 0,-5 6 0 16,-3-3 0-16,2-1-208 0,-2-6 32 0,-1 0 16 16,-1-1 448-16,1 0 96 0,-1-4 0 0,2-1 16 15,1 2-128-15,2-3-16 0,2-2-16 0,0 1 0 16,9-4-80-16,0 0-16 0,0 0 0 0,0 0 0 16,0 0-144-16,0 0 128 0,0 0-128 0,0 0 128 15,0 0-128-15,0 0 128 0,0 0-128 0,12 4 128 16,3 5-128-16,-1-3 0 0,0 0 0 0,1 3 0 15,-3 1 0-15,1 0 0 0,0 3 0 0,-1 0 0 16,0-1-128-16,-3 0 128 0,-1 2 0 0,-3 0 0 0,1-1 0 0,-2-1 0 16,-4 0 0-16,-1 3 0 0,-3 2 0 0,-2 1 0 15,-2-2 0-15,0-1 0 0,-1-3 0 0,-1 0 0 16,-5 1 0-16,-1-1 0 0,1-3 224 0,-5 1 16 16,0 1 0-16,-1-1 0 0,-1-1 256 0,0-5 48 15,-1 1 16-15,1 0 0 0,0-2-272 0,-1-2-48 16,1-2-16-16,1 0 0 0,0-1-96 0,3 0 0 15,1-1-128-15,5 0 192 16,2-2-896-16,3 0-176 0,7 5-32 0</inkml:trace>
  <inkml:trace contextRef="#ctx0" brushRef="#br0" timeOffset="43568.58">1965 14021 13823 0,'0'0'1216'0,"7"-5"-960"0,0-1-256 0,-2-3 0 15,0-3 640-15,1 3 96 0,-6 9 16 0,0 0 0 16,0 0 208-16,0 0 64 0,0 0 0 0,0 0 0 16,0 0-192-16,0 0-48 0,0 0 0 0,2 14 0 15,-2 2-288-15,0 2-64 0,-2 1-16 0,-3 3 0 16,0 5-144-16,-1-1-16 0,-2 1-16 0,1 1 0 16,-4-1 112-16,1 4 32 0,-2 2 0 0,0 1 0 0,-4 3-64 0,0-1-16 15,-3 1 0-15,1 1 0 0,-1-2-48 0,-1-2 0 16,2-2 0-16,4-3 0 0,2-3 112 0,0-1 16 15,-2-2 0-15,0-1 0 0,5-4-64 0,0-1-16 16,2-1 0-16,1-3 0 0,1-2-64 0,2-2-16 16,3-9 0-16,-1 10 0 0,3-1-48 0,-2-9-16 15,0 0 0-15,9 4 0 0,1-2 64 0,1 2 16 16,2-1 0-16,2 0 0 0,3-2-16 0,4 5 0 16,4 0 0-16,3 0 0 0,2-2-32 0,-2 1-16 15,-2-2 0-15,0 3 0 0,1 2-176 0,-1-1 0 16,-3-4-192-16,1 2 192 0,-2 0 0 0,-1 2 0 0,-1-1 0 15,-3-1 0-15,0-3 0 0,-3 0 128 0,-1 3-128 0,0-1 128 16,0-4-128-16,-1 1 128 0,-1 1-128 0,2 0 128 31,-4 0-1776-31,-1-2-352 0,2-2-80 0,-2-1-16 0</inkml:trace>
  <inkml:trace contextRef="#ctx0" brushRef="#br0" timeOffset="44002.76">2559 14529 19343 0,'0'0'1728'0,"0"0"-1392"0,0 0-336 0,0 0 0 0,-4 8 768 0,1 0 96 15,-2 1 16-15,3 1 0 0,1 0-480 0,1 0-80 16,0 0-32-16,2-2 0 0,-2-8 224 0,0 0 64 15,8 9 0-15,-2-2 0 0,3-4 48 0,1 0 16 16,1-3 0-16,2 0 0 0,4-2 0 0,-2 0 16 16,-2-2 0-16,3-1 0 0,0 0-144 0,-1-1-16 15,1-1-16-15,-1-2 0 0,0-1 48 0,-2-1 16 16,-4 1 0-16,0-1 0 0,0 0-80 0,-3 0-16 16,-4-1 0-16,-2 2 0 0,0 1-48 0,-3-3-16 15,-3-1 0-15,-3 2 0 0,-1 1-32 0,-2 2-16 16,-2 2 0-16,-1 1 0 0,-2 3-64 0,2 4-16 15,-1 5 0-15,1 3 0 0,-2 1-256 0,1 4 0 0,-1 4 0 0,1 4 0 16,-1 2 0-16,2 2 0 0,1-3 0 16,1 0 0-16,3 2 0 0,0-1 0 0,3-4 0 0,3 0 0 15,3-2 0-15,3-2 0 0,2-2 0 0,2 0 0 16,4-5 0-16,0-1 0 0,2-1 0 0,4-2 0 16,4-4 192-16,2-3-32 0,2-4 0 0,6 1 0 15,3 0-160-15,3-3 0 0,0-2 0 0,2-1 0 31,-5-3-2240-31,0 0-368 0,0 0-80 0</inkml:trace>
  <inkml:trace contextRef="#ctx0" brushRef="#br0" timeOffset="44336.09">3586 13891 14735 0,'0'0'1312'0,"-2"-8"-1056"16,-1 1-256-16,3 7 0 0,2-8 2032 0,-2 8 336 15,0 0 80-15,0 0 16 0,0 0-1392 0,0 0-288 16,0 0-48-16,-8 3-16 0,0 7-112 0,0 2-32 16,0 4 0-16,1 1 0 0,-3 3-112 0,2 4-16 15,-1 5-16-15,3-1 0 0,-3 0-32 0,3 3 0 16,0 3 0-16,0 0 0 0,0 0-16 0,-1 1 0 15,1 0 0-15,-1 5 0 0,0 1-80 0,1-1-32 16,0 3 0-16,3-1 0 0,-3-3-112 0,3-2-32 0,0-2 0 0,0-4 0 16,2-2 0-16,1-4 0 0,0-3 0 0,4-1 0 15,-1-3-128-15,1-2 0 0,1-1 0 0,-1-4 0 32,1-2-1664-32,-5-9-272 0,0 0-48 0</inkml:trace>
  <inkml:trace contextRef="#ctx0" brushRef="#br0" timeOffset="44536.27">3238 14376 34095 0,'0'0'3024'0,"10"-1"-2416"0,-2-7-480 0,6 2-128 16,1 3 240-16,4 1 16 0,-2 0 16 0,4 0 0 15,2-1 160-15,3 1 16 0,2-1 16 0,0 0 0 16,0-2 48-16,1 2 16 0,0 1 0 0,1 2 0 0,2 1-352 0,0-1-176 15,0 0 160-15,-1 0-160 16,-3 1-1552-16,-1 2-416 0,-3-3-80 0,0 0-13184 16</inkml:trace>
  <inkml:trace contextRef="#ctx0" brushRef="#br0" timeOffset="44894.15">4389 14125 20271 0,'0'0'1792'0,"0"0"-1424"0,0 0-368 0,0 0 0 16,0 0 1520-16,0 0 224 0,0 0 48 0,0 0 16 15,0 0-960-15,6 10-192 0,-2 1-32 0,2 2-16 16,2 3 0-16,0 0 0 0,2 2 0 0,0 2 0 16,0 1-16-16,0 2 0 0,1 1 0 0,3 2 0 15,2 2-16-15,0-1-16 0,0 1 0 0,-1 0 0 16,0 2-176-16,1 1-16 0,-5 0-16 0,0-4 0 16,0-2-160-16,-1 0-48 0,-2-2 0 0,-1-2 0 0,-3-3-16 15,1-1-128-15,-2-2 192 0,3-2-64 0,-3-2-128 0,0-3 0 16,-3-8 0-16,0 0 0 15,0 0-2096-15,0 0-448 0,0 0-80 0,0 0-32 0</inkml:trace>
  <inkml:trace contextRef="#ctx0" brushRef="#br0" timeOffset="45172.98">4790 14147 19343 0,'0'0'1728'0,"-1"-10"-1392"16,1-1-336-16,1 1 0 0,1 2 2736 0,-2 1 464 16,0 7 112-16,0 0 16 0,0 0-2336 0,0 0-464 15,0 0-80-15,-8 10-32 0,1 2 288 0,-2 2 48 0,-2 3 16 0,-2 2 0 16,-2 0-112-16,-1 4-16 0,-3 4 0 0,0-2 0 16,1 5 80-16,-5 0 16 0,0 0 0 0,-4 2 0 15,0 1-112-15,2 0-32 0,0-1 0 0,3-1 0 16,-1 0-176-16,2-4-32 0,0-1-16 0,1-2 0 15,1-2-176-15,1-1-48 0,3-2 0 0,1-1 0 16,3-3-144-16,2-1 0 0,1-3 0 0,3-1 128 31,2-1-1664-31,3-9-352 0,0 0-64 0</inkml:trace>
  <inkml:trace contextRef="#ctx0" brushRef="#br0" timeOffset="45690.89">5231 14330 24879 0,'0'0'1088'0,"0"0"256"16,0 0-1088-16,0 0-256 0,0 0 0 0,0 0 0 15,0 0 1152-15,0 0 160 0,12 2 32 0,0-2 16 16,4 0-224-16,1-1-48 0,2-2-16 0,4-1 0 15,3 0 0-15,5-2 0 0,3 0 0 0,5-2 0 16,-2 0-400-16,1 1-80 0,-2 0-16 0,-3 3 0 0,-1 3-400 0,-3-3-176 16,0 0 128-16,-5 1-128 15,0 0-704-15,-2 1-240 0,-3 2-32 0,-1 0-10224 16,-6 0-2032-16</inkml:trace>
  <inkml:trace contextRef="#ctx0" brushRef="#br0" timeOffset="45892.67">5378 14561 20271 0,'0'0'1792'0,"0"0"-1424"0,0 0-368 0,0 0 0 15,0 0 2688-15,9 6 448 16,2 0 112-16,0-2 16 0,5 0-2272 0,3 0-448 0,2-2-96 0,6-2 0 16,-1-1 272-16,5-1 64 0,1-1 16 0,0-3 0 15,-2-2-320-15,5 1-64 0,-1 0-16 0,2-1 0 16,1-3-400-16,0 3 0 0,1-1 0 0,1 1 0 31,-2 2-3072-31,-1-2-528 0</inkml:trace>
  <inkml:trace contextRef="#ctx0" brushRef="#br0" timeOffset="46338.08">6947 13937 35935 0,'5'-14'3200'0,"2"1"-2560"16,2 2-512-16,1 0-128 0,-5 0 512 0,2 3 64 15,-7 8 32-15,0 0 0 0,0 0-480 0,0 0-128 16,0 0 0-16,0 0 0 0,-3 8 256 0,-4 3-32 16,-3 1 0-16,-2 3 0 0,-2 3 128 0,-3-1 32 15,-3 5 0-15,-1 5 0 0,-2 4-80 0,0 0-16 16,-1 2 0-16,1 4 0 0,3 0-144 0,1 1-16 15,1-2-128-15,2 1 192 0,4 2-64 0,3-2-128 16,4-7 176-16,3-2-176 0,3 2 256 0,4-5-48 16,3-3-16-16,4-1 0 0,5-4 160 0,1-3 32 15,4-3 0-15,4-3 0 0,7-2 32 0,3-3 16 16,-1-4 0-16,1-3 0 0,1-1-64 0,-3-5-16 0,1-2 0 0,2-6 0 16,-2-2-64-16,-2-2-16 0,-4-1 0 0,2-2 0 15,1-4 48-15,-3-3 16 0,-5-4 0 0,-3 2 0 16,-7-3 112-16,-7-1 0 0,-9-1 16 0,-1-1 0 15,-7 3-144-15,-2-1-48 0,-3 0 0 0,-4 4 0 16,-2 4-128-16,-2 2-16 0,1 2-128 0,-2 2 192 16,-1 3-192-16,-5 3 0 0,0 5 0 0,-1 3 0 15,-1-1 0-15,1 4-160 0,-5 0 32 0,3 4 0 32,0 5-1424-32,1 2-288 0,3 2-48 0,6 0-19248 0</inkml:trace>
  <inkml:trace contextRef="#ctx0" brushRef="#br0" timeOffset="49060.99">8220 13830 26719 0,'0'0'2368'0,"0"0"-1888"0,0 0-480 0,0 0 0 15,0 0 992-15,0 0 96 0,1-9 32 0,2 0 0 16,5 1 16-16,-4 1 0 0,2 1 0 0,1-2 0 15,2-1-272-15,1 1-48 0,1-1-16 0,1 0 0 16,-2 0-432-16,1-1-96 0,1 0-16 0,-1 2 0 16,-1 2-256-16,0 3 0 0,-1-2 0 0,-9 5 0 15,9-1-1776-15,-9 1-400 0,4 8-96 16</inkml:trace>
  <inkml:trace contextRef="#ctx0" brushRef="#br0" timeOffset="49234.99">8263 14156 26719 0,'0'0'2368'0,"0"0"-1888"16,0 0-480-16,0 0 0 0,0 0 2208 0,0 0 352 16,0 0 64-16,0 0 0 0,0 0-1344 0,11-7-288 15,0-1-48-15,0-2-16 0,1-1-192 0,-1 0-32 16,1 0-16-16,0-1 0 0,0 1-368 0,-2-3-64 16,1 1 0-16,-1 0-16 0,-3 1-240 0,1-1-192 15,-1-5 48-15,-2 2-12480 16,0 0-2496-16</inkml:trace>
  <inkml:trace contextRef="#ctx0" brushRef="#br0" timeOffset="53197.41">9878 13307 19983 0,'0'0'880'0,"-6"-6"192"0,0 3-864 0,0-2-208 15,0 0 0-15,-3 2 0 0,0 5 1040 0,-1 1 176 16,-2 2 16-16,-1 1 16 0,-1 2-352 0,-1 3-64 16,-1 0 0-16,-2 4-16 0,-3 4-128 0,-2 1-32 15,0 0 0-15,-5 5 0 0,-1 6-80 0,2 1-32 16,1 1 0-16,2 3 0 0,6 5-176 0,2 1-48 0,2-1 0 0,2 0 0 15,4 0-144-15,1-2-48 0,3 3 0 0,3-3 0 16,2-3-128-16,4 1 0 0,2 0 0 0,2-2 0 16,2-1 0-16,5-3 0 0,2-4 0 0,5-1 0 31,5-1-320-31,-2-3-112 0,2-1-16 0,-1-5-9152 0,-1-6-1856 0</inkml:trace>
  <inkml:trace contextRef="#ctx0" brushRef="#br0" timeOffset="53913.41">10398 13635 11967 0,'0'0'1072'0,"0"0"-864"0,0 0-208 0,0 0 0 16,0-8 832-16,0 8 112 0,0 0 16 0,0 0 16 15,3-9 176-15,-1 3 48 0,-2 6 0 0,0 0 0 16,0 0-16-16,-3-8 0 0,0 2 0 0,3 6 0 16,0 0-160-16,-8-3-48 0,0 2 0 0,-2 3 0 0,4 1-400 0,-4 4-96 15,-1 4-16-15,-2 1 0 0,-3 1-240 0,1 4-48 16,2 2-16-16,-3 0 0 0,1 4 32 0,0 4 16 16,2-1 0-16,3 2 0 0,3-2-48 0,-1 3-16 15,4 2 0-15,1-3 0 0,3-1-144 0,3-3 128 16,0-2-128-16,2 0 128 0,2-5-128 0,4-1 192 15,0-5-192-15,2-2 192 0,0-2 64 0,5-2 32 16,3-6 0-16,2-3 0 0,3 1 288 0,0-3 64 16,1-2 16-16,5-3 0 0,2-4-144 0,3 0-48 15,-1 0 0-15,-3-3 0 0,-5-4-64 0,-1 0-16 16,-6-1 0-16,-1 0 0 0,-5 0 224 0,-4 1 32 16,-1 0 16-16,-7 2 0 0,-3 0-192 0,-1 2-32 15,-1 1-16-15,-6-1 0 0,0 1-48 0,-4 1-16 0,-1 2 0 0,-2 2 0 16,-1-2-352-16,0 0 0 0,-1 1 0 0,1 2 128 15,-1 2-320-15,2 1-48 0,2-2-16 0,1 4 0 32,2 5-2848-32,0-1-576 0</inkml:trace>
  <inkml:trace contextRef="#ctx0" brushRef="#br0" timeOffset="54313.76">11454 13537 25631 0,'-5'-10'1136'0,"5"10"224"0,0 0-1088 0,0 0-272 16,0 0 0-16,0 0 0 0,1-10 640 0,2 4 64 16,-3 6 0-16,0 0 16 0,0 0-80 0,0 0-32 15,0 0 0-15,0 0 0 0,0 0-144 0,0 0-16 16,2 14-16-16,-1 1 0 0,-1 2 32 0,0 1 16 16,0 2 0-16,1 2 0 0,0 1-128 0,1 2-32 15,3 2 0-15,-4 0 0 0,0-4-192 0,-1 3-128 16,0 0 128-16,0 1-128 0,0-2 144 0,-1 0-144 15,0 0 192-15,0 0-192 0,1-2 176 0,-1 0-176 0,-3 0 160 0,2-2-160 16,-1-4-176-16,1 0-128 0,-1-3-16 0,1-1-16 31,-2-3-1712-31,0-1-352 0,4-9-64 0,-6 6-10400 0</inkml:trace>
  <inkml:trace contextRef="#ctx0" brushRef="#br0" timeOffset="54489.29">11086 13927 29311 0,'-10'-14'1296'0,"5"6"272"0,3-1-1248 0,1 1-320 0,2-1 0 0,3 1 0 16,4 2 832-16,3 0 128 0,0 1 0 0,4 2 16 16,3-3-336-16,4-2-64 0,2 5 0 0,4-2-16 15,1 2-96-15,4 0-16 0,1-1 0 0,3 2 0 16,1 1-64-16,0 0 0 0,-7 1-16 0,0 0 0 16,-2 1-224-16,-5 0-144 0,-1 3 192 0,-3-3-192 15,-2-1-240-15,-3 1-144 0,-2 2-48 0,1-1-10608 16,3-3-2128-16</inkml:trace>
  <inkml:trace contextRef="#ctx0" brushRef="#br0" timeOffset="54813.2">12266 13473 6447 0,'-11'-3'576'0,"11"3"-576"0,0 0 0 0,0 0 0 16,-10-1 4672-16,3 6 832 0,0 7 176 0,4 1 16 16,2-3-4432-16,-1 2-896 0,-4 3-176 0,2 3-48 15,0 5 288-15,-1 2 48 0,-4-1 16 0,3 2 0 16,-2 1 80-16,1 0 32 0,1-2 0 0,0 1 0 15,2-1-144-15,-2 0-16 0,1 3-16 0,2-2 0 16,-3 1-256-16,4-4-48 0,2-1-128 0,0-5 192 16,1 2-192-16,1-2-288 0,3-4 64 0,-2 0 16 31,1 0-2416-31,2-5-464 0</inkml:trace>
  <inkml:trace contextRef="#ctx0" brushRef="#br0" timeOffset="55280.59">12104 13511 25791 0,'-1'-9'2304'0,"0"0"-1856"16,1 0-448-16,3 2 0 0,5 2 784 0,2-1 64 15,4 2 16-15,2 1 0 0,2-1-736 0,2 2-128 16,-2 2 0-16,7 0 0 0,4 0 272 0,3 3 144 15,2 2 32-15,-5 3 0 0,-3-3 16 0,-1 5 16 0,-7 2 0 0,-1 1 0 16,-5 0-256-16,-1 3-48 16,-2 0-16-16,-4 2 0 0,-2-2-160 0,-1 0 128 15,-2-3-128-15,-5 1 128 0,0 1 64 0,-2-2 0 0,-3 1 0 0,0-2 0 16,0-2 48-16,-2-2 16 0,1-3 0 0,4 1 0 16,-3 0 64-16,4 0 32 0,6-6 0 0,0 0 0 15,-1 10-224-15,3-2-128 0,5-2 160 0,2 0-160 16,3-2 144-16,0 3-144 0,3 0 128 0,1 3-128 15,-2 1 0-15,2 4 0 0,0 1 0 0,-3 3 0 16,-2 2 0-16,2-3 0 0,2-2-128 0,-6 5 128 16,-2 0 0-16,-5-2 0 0,-1 0 0 0,-3 0 0 15,-1 1 256-15,-5-2-48 0,-2 0 0 0,-1 1 0 16,-1-5 352-16,-3-2 64 0,-4-1 16 0,-2 0 0 0,-1-1-112 0,-3-1-16 16,-3-6 0-16,-2 0 0 0,-3 4-192 0,2-4-64 15,0-1 0-15,6-1 0 0,6-2-256 0,1-1 0 16,4 1 0-16,2-1 0 15,3-1-2048-15,5-2-384 0,4 5-64 0,1-9-13600 16</inkml:trace>
  <inkml:trace contextRef="#ctx0" brushRef="#br0" timeOffset="55665.26">12844 13162 23039 0,'0'0'1024'0,"0"0"192"0,0 0-960 0,0 0-256 0,0 0 0 0,0 0 0 15,11 4 1136-15,-1 2 176 0,3 0 32 0,2 6 16 16,-1 6-752-16,1 1-160 0,2 0-16 0,0 3-16 16,2 3 208-16,-1 3 32 0,-1 4 16 0,-1 4 0 15,-3 6-144-15,0-1-16 0,-2-2-16 0,-2 4 0 16,-6 4-80-16,0-2-16 0,-1-1 0 0,-2 1 0 16,-3 0 96-16,-1-2 16 0,-5 1 0 0,-1-5 0 0,-1-1 112 0,-2-2 16 15,-2-1 16-15,-2-4 0 0,0-7-144 0,-2 3-48 16,2-2 0-16,0-3 0 0,-3-3-208 0,0-2-32 15,0 0-16-15,2-1 0 16,0 1-1392-16,4-3-288 0,2-3-48 0,4-3-16 0</inkml:trace>
  <inkml:trace contextRef="#ctx0" brushRef="#br0" timeOffset="56331.28">14005 13247 17503 0,'0'0'768'0,"-10"-2"176"0,0-1-752 0,-3 0-192 0,-2 0 0 0,2 3 0 15,1 3 1600-15,-2 1 272 0,-3 2 64 0,-1 2 16 16,-2 4-976-16,-1 4-192 0,-1 0-32 0,-3 3-16 16,-1 2-112-16,-3 6-32 0,0 4 0 0,-1 2 0 15,-1 4-64-15,5-1-16 0,3 5 0 0,6 0 0 16,3 6-192-16,6-3-64 0,4-4 0 0,2 1 0 15,1-1-80-15,1-1-32 0,0-3 0 0,4-1 0 16,6-5-144-16,4 0 192 0,2 0-192 0,0-1 192 16,1-2-192-16,3-3-272 0,-1-3 64 0,3-1 16 31,1-4-1808-31,1-3-368 0,-2-7-64 0,0-3 0 0</inkml:trace>
  <inkml:trace contextRef="#ctx0" brushRef="#br0" timeOffset="56553.93">13777 13845 31327 0,'0'0'2784'0,"0"0"-2224"16,2-7-560-16,5 4 0 0,0 0 144 0,4 0-144 15,2 2 0-15,1 0 144 0,1-1-144 0,3 0-176 16,3-4 48-16,3 4 0 0,-2 1 128 0,2 1 0 15,-1 1 128-15,1-1-128 0,3-2 128 0,0 1-128 16,2 2 128-16,0 1-128 0,-1-1 0 0,-1-1 0 16,-2-1 0-16,-1 4-128 15,-1 2-1856-15,0-2-352 0,-4-1-80 0</inkml:trace>
  <inkml:trace contextRef="#ctx0" brushRef="#br0" timeOffset="57048.78">14475 13571 24879 0,'0'0'1088'0,"0"-6"256"0,2-2-1088 0,2-1-256 0,0 1 0 0,6 0 0 0,1 1 576 0,6-1 64 15,4 0 16-15,2 2 0 0,3 0-288 0,2 0-64 16,-4-3-16-16,0 5 0 0,-2 7 160 0,-1 0 16 16,-3-3 16-16,-4 3 0 0,-4 6-352 0,-3 2-128 15,-1 3 0-15,-3-2 144 0,-3 1-144 0,-2-1 0 16,-2 3 0-16,-4 2 128 0,-3-1 0 0,-3 2 0 16,-2-1 0-16,-1 0 0 0,-4-1 144 0,2-1 32 15,0-2 0-15,2-1 0 0,0-1 80 0,5 0 32 16,2 0 0-16,5-6 0 0,5-5-176 0,0 0-48 15,6 12 0-15,5-1 0 0,6-4 64 0,2 1 0 16,1 1 0-16,2-1 0 0,3 4-256 0,-3 1 144 16,3 1-144-16,-4 1 128 0,-1 3-128 0,-2-1 0 15,-1 2 0-15,-2 1 0 0,1 1 160 0,-5 2-160 0,-3-1 192 0,-1 2-192 16,-5-3 240-16,-2-1-64 0,-3-1-16 0,-3-3 0 16,-1 3 320-16,-4-2 64 0,-4 0 16 0,0-1 0 15,-1 0 192-15,-1-2 32 0,-4 0 16 0,0-2 0 16,-3-4-336-16,0 0-64 0,-3-2-16 0,4-1 0 15,0-3-160-15,2-3-32 0,4-2-16 0,2 0 0 16,7 1-304-16,8 2-64 0,-6-10-16 0,6 0 0 31,6-3-2848-31,4 1-560 0</inkml:trace>
  <inkml:trace contextRef="#ctx0" brushRef="#br0" timeOffset="57465.6">14923 13222 21183 0,'-4'-5'1888'0,"4"5"-1504"16,0 0-384-16,0 0 0 0,0 0 1024 0,0 0 128 15,6-7 16-15,4 4 16 0,3 2-624 0,4-2-128 16,3 3-32-16,4 4 0 0,5 2 320 0,-2 4 64 16,2 1 16-16,-1 4 0 0,0-1-224 0,-1 3-64 15,-1 7 0-15,-2 0 0 0,-1 2-176 0,0 6-32 16,0 4-16-16,-2 5 0 0,-2 2-96 0,-3 5-32 16,0 6 0-16,-2 1 0 0,-1 0 16 0,0 2 0 0,-5 2 0 0,0-3 0 15,-6-3 64-15,-3-2 16 0,-4-3 0 0,-1-2 0 16,0-4 336-16,-7-4 80 0,-3-4 16 0,0-1 0 15,-3-2 96-15,2 0 32 0,-3-3 0 0,1-2 0 16,2-3-224-16,-3-2-32 0,1 2-16 0,2-6 0 16,-2-2-288-16,2-3-64 0,2-2-16 0,2-5 0 15,0-3-176-15,2 0 0 0,1-2-192 0,2-3 192 32,8 3-2496-32,-4-7-384 0,1-4-80 0,3-1-16 0</inkml:trace>
  <inkml:trace contextRef="#ctx0" brushRef="#br0" timeOffset="58069.98">16482 13535 26607 0,'0'0'1168'0,"-1"-7"256"0,1 7-1136 0,0 0-288 16,0 0 0-16,0 0 0 0,0 0 688 0,0 0 80 16,0 0 0-16,-5 9 16 0,-2 1-80 0,0 4 0 15,-3 4-16-15,4 4 0 0,-4 4 0 0,0-1 0 16,0 1 0-16,-2 0 0 0,2 4-112 0,1 2 0 15,-1 2-16-15,0-1 0 0,0 0-304 0,2-1-64 16,0-4-16-16,1 1 0 0,1-2-176 0,2 1 160 16,0-5-160-16,2 1 160 0,0 0-160 0,2-1 0 15,1-5-160-15,1-2 160 16,0-1-1984-16,1-3-288 0,1-3-64 0</inkml:trace>
  <inkml:trace contextRef="#ctx0" brushRef="#br0" timeOffset="58274.15">16142 13874 37775 0,'-10'-9'3360'0,"10"9"-2688"0,-4-9-544 0,4 9-128 16,3-11 448-16,4 3 48 0,1 5 16 0,4 2 0 16,5-3-512-16,5 1-192 0,0 0 16 0,8 1 0 15,5-1 176-15,6 1 0 0,4-2 0 0,-1-1 0 16,-6 8 0-16,-2-3-160 0,-3 0 160 0,-5 0 0 15,-3 0-1472-15,1 1-176 16,-3 0-32-16,2 0-8784 0,-3-2-1760 0</inkml:trace>
  <inkml:trace contextRef="#ctx0" brushRef="#br0" timeOffset="58683.32">18112 13509 28559 0,'-9'-10'1264'0,"4"3"272"0,-2-3-1232 0,3 1-304 0,-3 5 0 0,-1-1 0 16,-3 4 672-16,-1 2 80 0,-3 0 16 0,-3 4 0 16,-1 1-272-16,-5 3-48 0,-2 1-16 0,-7 3 0 15,-8 4 192-15,-4 4 32 0,-6 1 16 0,4 4 0 16,3 4 80-16,6 0 16 0,2 2 0 0,6 1 0 16,5 0-288-16,5-1-48 0,2-3-16 0,5 3 0 15,5 3-160-15,3-6-16 0,4-5-16 0,3-2 0 16,2 2-32-16,5-1 0 0,3 1 0 0,2-4 0 15,3-2 16-15,4-4 0 0,2-1 0 0,4-3 0 16,1 1-80-16,8-3 0 0,7-3-128 0,1 1 192 16,2-2-1376-16,-1-2-288 15,-2-3-48-15,0-1-15696 0</inkml:trace>
  <inkml:trace contextRef="#ctx0" brushRef="#br0" timeOffset="59567.27">18972 13384 12895 0,'1'-7'1152'0,"-1"1"-928"0,0-1-224 0,3-2 0 15,-1 0 2032-15,-1 2 352 0,-1-1 80 0,0 8 16 16,0 0-1136-16,0 0-240 0,0 0-32 0,0 0-16 16,-6-4-176-16,0 3-48 0,-5 2 0 0,1 3 0 15,1 3-256-15,-3 3-64 0,0 1-16 0,-1 6 0 16,-3 5-32-16,0 0 0 0,-3 2 0 0,-1 6 0 16,-7 6-96-16,1 2-32 0,2 0 0 0,0 0 0 0,0-2-80 0,1-2 0 15,4-2-16-15,6-2 0 0,6-3-48 0,1-3 0 16,2-2 0-16,8 1 0 0,4 2 0 0,7-4-16 15,0-6 0-15,5 1 0 0,3 3 32 0,2 0 16 16,2 2 0-16,1-5 0 0,0-4-224 0,-2-3-288 16,-2-2 64-16,1-2 16 15,-1 0-2448-15,0-3-480 0,11-5-112 0,-9-2-16 0</inkml:trace>
  <inkml:trace contextRef="#ctx0" brushRef="#br0" timeOffset="59901.81">19473 13453 24991 0,'0'0'1104'0,"0"0"240"0,0 0-1088 0,0 0-256 0,0 0 0 0,5 8 0 16,-3 2 432-16,1 1 16 0,-1 0 16 0,-3 7 0 15,-3 7 304-15,1 2 48 0,-3 1 16 0,1 1 0 16,1 5-144-16,-4-2-32 0,1 0 0 0,-1-2 0 0,1 0-80 0,-1-1 0 16,1 4-16-16,-3 1 0 0,3-2-288 0,-2-1-48 15,2-2-16-15,-2-1 0 0,3-5-80 0,0 1 0 16,0-2-128-16,3-4 192 0,-1-1-192 0,0-4-160 15,2-2 32-15,1-1 0 16,1-10-2448-16,0 0-496 0</inkml:trace>
  <inkml:trace contextRef="#ctx0" brushRef="#br0" timeOffset="60284.43">19578 13090 32255 0,'0'0'2864'0,"0"0"-2288"0,8-9-576 0,3 6 0 16,4 4 0-16,5 5 0 0,0 0 0 0,2 5 0 15,0 4-160-15,2 2 160 0,0 4-160 0,3 2 160 16,-3 1 176-16,4 4 128 0,1 3 16 0,1 6 16 16,0 2 144-16,-4 5 32 0,2 3 0 0,-2 2 0 15,-3 5-112-15,-3 0-16 0,-9 1 0 0,-6-1 0 16,-6-1-32-16,-6 1-16 0,-6 1 0 0,-3 0 0 0,-3-1 48 16,-3-4 16-16,-3-4 0 0,-1-2 0 0,0-4-16 0,-1-5-16 15,0-4 0-15,2-5 0 0,-2 2 48 0,0-2 16 16,0-4 0-16,-3-2 0 0,-2-2-208 0,0-6-32 15,0-4-16-15,4-3 0 16,3-2-1216-16,9 0-240 0,5-6-64 0,11 3-16128 16</inkml:trace>
  <inkml:trace contextRef="#ctx0" brushRef="#br0" timeOffset="60917.75">21118 13641 2751 0,'-12'9'256'0,"8"-5"-256"0,-4 2 0 0,2-2 0 16,6-4 3200-16,-7 6 608 0,3-1 112 0,1 2 32 15,3-7-2192-15,0 0-432 0,0 0-96 0,9 7-16 16,1-3 528-16,2-2 112 0,1-2 0 0,3-1 16 16,-1 0-576-16,5-1-112 0,3 0-32 0,6-4 0 15,4 2-448-15,6 0-80 0,6 2-32 0,5 0 0 16,4-5-336-16,-6 2-64 0,-3 3 0 0,-4 1-16 15,0 2-176-15,-4-1-144 0,-1 0 144 0,-5 2-208 32,-5 2-2576-32,-3 1-512 0</inkml:trace>
  <inkml:trace contextRef="#ctx0" brushRef="#br0" timeOffset="61118.34">21093 13971 35935 0,'-13'0'3200'0,"13"0"-2560"15,-7-6-512-15,7 6-128 0,0 0 512 0,0 0 96 16,8 4 16-16,5 0 0 0,5 0-448 0,5 0-176 16,7 2 128-16,6-5-128 0,9-3 208 0,7 0-32 15,5 2-16-15,1 2 0 0,-1 0-160 0,-3-1 0 16,-4 0 0-16,-4 0 0 16,-1 0-1504-16,1-1-384 0,2-1-80 0,0-1-16 15,0-1-1008-15,-2-2-208 0,11-3-32 0,-9-1-16 0</inkml:trace>
  <inkml:trace contextRef="#ctx0" brushRef="#br0" timeOffset="61568.09">22806 13223 26719 0,'0'0'2368'0,"2"-11"-1888"0,4-1-480 0,0 0 0 16,0 4 704-16,-6 8 64 0,0 0 0 0,0 0 0 0,10-8 96 0,-10 8 32 15,0 0 0-15,0 0 0 0,0 0-256 0,0 0-32 16,0 0-16-16,0 0 0 0,0 16-112 0,-4 2-32 15,-1-2 0-15,-2 2 0 0,-3 0 0 0,0 1 0 16,-1 2 0-16,-2-1 0 0,-2 3-128 0,-2 3-16 16,1 3-16-16,-1-2 0 0,2 0-96 0,1-3-32 15,3-2 0-15,1 0 0 0,1 0-16 0,2 0 0 16,4-1 0-16,1-2 0 0,1-2 80 0,1 0 16 16,1-2 0-16,4-1 0 0,5-3 32 0,1-1 16 15,2-2 0-15,4 0 0 0,0-1 48 0,7 0 16 16,2-3 0-16,3 2 0 0,0-1-96 0,1-1-32 15,1-3 0-15,-4-1 0 0,-1-2-224 0,-1 1 176 16,-2 1-176-16,0-2 160 0,-5-3-160 0,1 1 0 16,1-1 0-16,0 2 0 15,-3 0-1600-15,-1-1-240 0,-1-1-48 0,1 0-10112 0,-1 1-2016 0</inkml:trace>
  <inkml:trace contextRef="#ctx0" brushRef="#br0" timeOffset="61852.46">23454 13194 37775 0,'-4'-14'1664'0,"4"14"368"0,4-7-1632 0,-4 7-400 0,0 0 0 0,2 10 0 15,2 2 288-15,-1 5-32 0,-3 3 0 0,-3 16 0 0,0 4 112 0,0 2 16 16,-3 1 0-16,0 4 0 0,-3 6-144 0,-1 1-32 15,-4 1 0-15,-3 0 0 0,-4-3 320 0,-2 6 64 16,-3 1 16-16,-5-1 0 0,-5 1-192 0,3-1-32 16,3-4-16-16,-1 1 0 0,1-5-128 0,4-1-32 15,4-1 0-15,1-3 0 0,4-1-64 0,0 0-16 16,1-1 0-16,0-2 0 0,2-4-288 0,0-1-64 16,-1-2-16-16,4-4-13120 15,-2 1-2624-15</inkml:trace>
  <inkml:trace contextRef="#ctx0" brushRef="#br0" timeOffset="69405.46">19486 4313 29487 0,'0'0'1296'16</inkml:trace>
  <inkml:trace contextRef="#ctx0" brushRef="#br0" timeOffset="71153.03">7951 7809 1839 0,'0'0'160'0,"0"0"-160"0,0 0 0 0,0 0 0 16,0 0 656-16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1:34:52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4039 12198 6447 0,'0'0'272'15,"0"0"80"-15,0 0-352 0,0 0 0 0,0 0 0 0,0 0 0 0,0 0 1872 0,0 0 304 16,0 0 64-16,0 0 16 0,0 0-976 0,0 0-192 15,0 0-32-15,0 0-16 0,0 0-176 0,0 0-32 16,0 0-16-16,7-4 0 0,-7 4-144 0,12-3-32 16,-2-2 0-16,-1 2 0 0,1 3-256 0,3 0-64 15,-2 2-16-15,5-4 0 0,-3-1-64 0,2 2-16 16,1 2 0-16,0-2 0 0,-4-2 0 0,4 0 0 16,-1-1 0-16,0 2 0 0,1 2 32 0,1 0 16 15,1-3 0-15,2 1 0 0,-4 2-32 0,5 1-16 16,1-1 0-16,1-1 0 0,-1-1-32 0,-1 0 0 0,0 1 0 15,4 1 0-15,2 0 0 0,0-1 0 0,1-3 0 16,0 4 0-16,2 0 16 0,0 0 0 0,-1-1 0 0,-1 1 0 16,-1 1-48-16,2 2-16 0,1-3 0 0,-1 1 0 15,1 0-144-15,0 3 128 0,-4 0-128 0,4-2 128 16,2-2-128-16,0 0 0 0,0 0 144 0,-2 4-144 16,0 0 0-16,-1-2 144 0,-2-2-144 0,2 2 0 15,-1 2 160-15,2 0-160 0,-1-3 128 0,2 1-128 16,2-1 176-16,-5 1-48 0,0 0-128 0,1 0 192 15,3-1 64-15,0-1 0 0,-3 0 0 0,-1 0 0 16,1 2-48-16,1-2 0 0,-5-3 0 0,2 1 0 16,2 1-48-16,1 0-16 0,2-1 0 0,0 0 0 15,-1-2-144-15,4 2 160 0,1 5-160 0,-3-1 160 16,-1-3-32-16,0 0 0 0,-2 0 0 0,0 1 0 0,0 0-128 16,1-2 0-16,-2-3 0 0,1 3 0 0,-1 2 0 0,0 0 0 15,3-1 0-15,-1 0 0 0,-2-2 0 0,-1 1 128 16,0 5-128-16,0-3 128 0,3-3-128 0,-2 1 0 15,-4 1 144-15,3 0-144 0,-3 0 0 0,-2-1 144 16,2 0-144-16,1 0 0 0,1 5 128 0,2-1-128 16,-1-2 0-16,1 0 0 0,-4-1 0 0,3 2 160 15,2 3-160-15,0-4 128 0,-1-4-128 0,-1 2 0 16,-2 1 0-16,0-1 128 0,0 5-128 0,1-2 0 16,-1-1 144-16,1 1-144 0,1-1 0 0,1 0 144 15,-1 1-144-15,0-1 0 0,-4 0 128 0,0 0-128 16,2 0 0-16,1 0 0 0,2-1 192 0,-3 0-64 15,-1-1 0-15,1 2-128 0,-3 1 128 0,1-2-128 0,-2-3 0 0,2 3 0 16,-1 1 128-16,3 0-128 0,-1 0 144 0,1-1-144 16,1-2 128-16,-2 2-128 0,-1 0 0 0,3-1 144 15,-2-1-144-15,1 0 0 0,1-2 0 0,-1 4 128 16,1-1 0-16,-2 0-128 0,-2-1 192 0,0 0-64 16,2 5-128-16,-3-2 0 0,-2-2 0 0,1 1 0 15,2 0 0-15,0 1 0 0,0 0 0 0,0 1 0 16,-1-3 0-16,-1 2 0 0,-2-3 0 0,4 2 0 15,5-1 0-15,-4-1 0 0,-2-1 128 0,0 2-128 16,1 0 0-16,-1 2 192 0,-2 0-192 0,0-2 192 16,-3-1-192-16,2 1 0 0,-2 1 0 0,0 0 0 15,-1-1 0-15,1 0 0 0,-1 1 176 0,0 1-176 0,-2 0 160 16,2-3-160-16,0-1 160 0,1 1-160 0,-2 7 128 0,-1-2-128 16,2-1 0-16,-3 0 0 0,-2-2 128 0,2 1-128 15,0 0 0-15,-1 0 0 0,0-1 0 0,1-1 128 16,-2 1-128-16,-2 0 0 0,5 1 0 0,-2 0 0 15,0 0 0-15,-1 0 0 0,0 0 0 0,1 1 128 16,0 0-128-16,-2 0 0 0,0-2 0 0,1 1 0 16,-2 4 128-16,1-2-128 0,1-5 0 0,-2 1 0 15,1 2 0-15,1 0 0 0,-3 0 0 0,2-1 128 16,-2-1-128-16,0 2 0 0,1 2 0 0,0 0 0 16,0-2 128-16,0 1-128 0,-9-1 0 0,10 1 144 15,-3 1-144-15,1-2 128 0,-8 0-128 0,10 0 160 16,-10 0-160-16,11 0 160 0,-11 0-160 0,10 1 192 15,-10-1-192-15,7 2 192 0,-7-2-192 0,9 1 128 16,-9-1-128-16,0 0 128 0,0 0-128 0,0 0 160 0,8 3-160 0,-8-3 160 16,0 0-160-16,0 0 160 0,0 0-160 0,0 0 160 15,0 0-160-15,0 0 0 0,0 0 0 0,0 0 0 32,0 0-768-32,0 0-224 0,0 0-48 0,-8 4-10528 0,-3 1-2096 0</inkml:trace>
  <inkml:trace contextRef="#ctx0" brushRef="#br0" timeOffset="6095.53">20242 12329 11807 0,'0'0'512'0,"0"0"128"0,0 0-512 0,0 0-128 16,0 0 0-16,0 0 0 0,0 0 720 0,0 0 128 15,0 0 32-15,0 0 0 0,0 0 32 0,0 0 16 16,0 0 0-16,0 0 0 0,0 0-96 0,0 0 0 15,0 0-16-15,0 0 0 0,-7 3-96 0,7-3-16 16,0 0 0-16,0 0 0 0,0 0-16 0,0 0-16 16,0 0 0-16,0 0 0 0,0 0 0 0,0 0 0 0,0 0 0 0,0 0 0 15,0 0-80-15,7 5-16 0,3-2 0 16,-3-2 0-16,-7-1-96 0,12-2-32 0,2 0 0 0,0 2 0 16,-1-1-128-16,4-1-16 0,-1 1-16 0,4 0 0 15,2-1-32-15,0 1-16 0,-2 0 0 0,3 0 0 16,-1-3-64-16,4 4-16 0,3-2 0 0,-3 2 0 15,0-2 80-15,1 1 16 0,-1-1 0 0,2 1 0 16,-1 0-256-16,3-2 0 0,1 0 128 0,-1 1-128 16,-1 2 0-16,0-1 144 0,0-1-144 0,1 0 128 15,1 1-128-15,0 1 128 0,0 1-128 0,0 1 128 16,-3-2 16-16,1 0 0 0,-2 0 0 0,2-2 0 0,2 0 0 0,1 0 0 16,-2-2 0-16,2 1 0 0,0 3 48 0,0 0 0 15,1-1 0-15,1 2 0 0,4 2-48 0,-5-3 0 16,-2 3 0-16,-1-2 0 0,0-2-16 0,0 0-128 15,-3 1 192-15,3 0-64 0,1-1-128 0,0 0 0 16,4-2 144-16,-2 3-144 0,2 3 128 0,-2-2-128 16,0 0 160-16,-1 1-160 0,-3 1 160 0,0 1-160 15,-2-2 160-15,1 0-160 0,-3-2 176 0,3 0-176 16,0 0 192-16,3 0-192 0,1 0 144 0,-1-3-144 16,-1-1 0-16,0 4 144 0,3 4 48 0,-2-1 16 15,-2-3 0-15,-1 0 0 0,-3 0-16 0,-1 0-16 16,-1 1 0-16,-1-1 0 0,-1-1-48 0,0 1 0 15,1-2 0-15,1 1 0 0,0 0-128 0,0 0 192 0,1-2-192 16,0 2 192-16,1 2-192 0,0 2 128 0,-3-3-128 0,3 2 128 16,4 1 0-16,-5-2 0 0,0 1 0 0,-3-1 0 15,1 1-128-15,-1-1 0 0,-3 0 0 0,0 0 0 16,0-1 0-16,-2 0 0 0,0 0 0 0,-1 0 128 16,1 1-128-16,0-1 0 0,-1-2 144 0,1 1-144 15,-1 0 0-15,1 2 128 0,-1 0-128 0,0 1 0 16,1-3 0-16,-3 1 144 0,0 1-144 0,-2 0 0 15,1-1 208-15,0-1-64 0,4-1-16 0,-1 2 0 16,-2 2-128-16,1-1 0 0,-2-1 0 0,1 1 0 16,-4 2 0-16,1-3 0 0,-2 2 0 0,0-2 128 15,0-2-128-15,-8 2 0 0,9 3 144 0,1-3-144 16,-2-3 128-16,-8 3-128 0,0 0 128 0,9 0-128 16,-9 0 176-16,9 0-48 0,-9 0 0 0,0 0 0 15,9-2-128-15,-9 2 0 0,10 0 0 0,-10 0 0 0,0 0 0 0,6-1 160 16,-6 1-160-16,0 0 160 0,7-1-160 0,-7 1 128 15,5-3-128-15,-5 3 128 0,0 0-128 0,0 0 192 16,0 0-192-16,0 0 192 0,0 0-64 0,0 0 0 16,0 0 0-16,0 0 0 0,0 0 0 0,0 0 0 15,7 1 0-15,-7-1 0 0,0 0 16 0,0 0 0 16,0 0 0-16,0 0 0 0,0 0 32 0,0 0 0 16,0 0 0-16,0 0 0 0,0 0-176 0,0 0 0 15,0 0 0-15,0 0 128 0,0 0-128 0,0 0 128 16,0 0-128-16,0 0 128 0,0 0-128 0,0 0 0 15,0 0 0-15,0 0 128 0,0 0-128 0,0 0 0 16,0 0 0-16,0 0 0 16,0 0-480-16,-7-3-32 0,7 3 0 0,-10 0 0 15,2 0-2272-15,-4 2-464 0,-3 2-80 0</inkml:trace>
  <inkml:trace contextRef="#ctx0" brushRef="#br0" timeOffset="25502.15">7652 14531 1839 0,'0'0'160'0,"0"0"-160"16,0 0 0-16,0 0 0 0,0 0 1312 0,0 0 224 16,0 0 64-16,0 0 0 0,0-8-784 0,0 8-160 15,0 0-16-15,0 0-16 0,0 0 48 0,0 0 16 16,4-6 0-16,-4 6 0 0,0 0-128 0,0 0-32 16,3-8 0-16,-3 8 0 0,0 0 240 0,0 0 64 15,0 0 0-15,0 0 0 0,0 0-64 0,0 0 0 0,0 0 0 0,0 0 0 16,0 0-144-16,0 0-48 0,-3-4 0 15,3 4 0-15,0 0-208 0,0 0-48 0,0 0-16 0,-7 4 0 16,1 4-80-16,2 1-16 0,-1-1 0 0,1 2 0 16,0 0-208-16,-1 1 0 0,3 4 0 0,1 0 0 15,-1 0 0-15,1 1 0 0,0-1 0 0,1 1 0 16,0-3 0-16,1 3 176 0,1 2-176 0,0-1 160 16,-1-3 16-16,1 0 0 0,2-2 0 0,-2 3 0 15,-2 1 16-15,0-3 16 0,2-1 0 0,0-1 0 16,-2 2-16-16,0-2-16 0,0-1 0 0,1 0 0 15,2 0-176-15,-1 0 192 0,-2-10-192 0,3 10 192 16,-3-10-192-16,0 0 128 0,0 0-128 0,1 11 128 0,0-1-128 0,-1-10 128 16,0 0-128-16,2 6 128 0,-2-6-128 0,0 0-256 15,0 0 64-15,0 0 16 16,0 0-1440-16,0 0-304 0,6-4-48 0,-6 4-16 0</inkml:trace>
  <inkml:trace contextRef="#ctx0" brushRef="#br0" timeOffset="25912.62">7398 14726 12031 0,'0'0'528'0,"0"0"112"0,0 0-512 0,0 0-128 0,0 0 0 0,0 0 0 15,0 0 752-15,0 0 112 0,0 0 32 0,0 0 0 16,0 0 48-16,0 0 16 0,9-5 0 0,2 1 0 16,0 2-336-16,4 1-64 0,2 0-16 0,0-2 0 15,2 1-16-15,4 0 0 0,0 0 0 0,5 1 0 16,1-4 48-16,2 2 0 0,-1 0 0 0,3 2 0 15,3-2-32-15,0 1 0 0,-4-1 0 0,0 2 0 16,-2 2-224-16,-1 0-64 0,-5-2 0 0,0 1 0 16,-3 0-256-16,1 0 128 0,-2 0-128 0,-1 0 0 0,1-2 160 0,0 2-160 15,-3 4 128-15,-5-2-128 0,-2-2 144 0,-1-1-144 16,-2-2 160-16,-7 3-160 0,10 1 144 0,-10-1-144 16,9 1 128-16,-9-1-128 0,10 0 128 0,-10 0-128 15,0 0 0-15,0 0 128 16,0 0-1968-16,0 0-400 0,0 0-64 15,0 0-8080-15</inkml:trace>
  <inkml:trace contextRef="#ctx0" brushRef="#br0" timeOffset="26320.02">7739 14412 10127 0,'0'0'896'0,"-3"-6"-704"0,-1-1-192 0,1 3 0 16,3 4 992-16,-4-6 160 0,1-1 48 0,2 1 0 16,1 6 112-16,0 0 32 0,0 0 0 0,0 0 0 15,3-9-560-15,-3 9-96 0,0 0-32 0,0 0 0 16,0 0-144-16,0 0-48 0,0 0 0 0,0 0 0 15,0 0-272-15,0 0-48 0,0 0-16 0,1 12 0 16,0 4 240-16,1 1 32 0,0 0 16 0,0 4 0 16,-3 0-32-16,1 2-16 0,1 1 0 0,2 1 0 0,-2-3 0 15,1 1 0-15,0-3 0 0,-1 1 0 0,0 0-48 16,-1-2 0-16,0-3 0 0,0 1 0 0,0-1-64 0,0 3-32 16,0-4 0-16,0 1 0 0,-1-4-96 0,0 0 0 15,-2 1-128-15,2-2 192 0,1-11-32 0,-4 11-16 16,0-1 0-16,2-1 0 0,1 2-144 0,0 0 0 15,1-11 0-15,-3 6 0 16,3-6-608-16,-1 11-96 0,1-11-32 0,0 0-12192 0</inkml:trace>
  <inkml:trace contextRef="#ctx0" brushRef="#br0" timeOffset="26573.49">7499 14685 22111 0,'0'0'1968'0,"0"0"-1584"0,9-4-384 0,2 0 0 16,1 2 464-16,3 2 16 0,1-2 0 0,4 1 0 16,-1 0 112-16,2-1 32 0,1 1 0 0,4-1 0 15,3 1-176-15,1 0-16 0,0 0-16 0,-2 3 0 16,1 3-272-16,-3 0-144 0,-5-4 160 0,0 3-160 15,-2 0 128-15,0 3-128 0,-2-3 0 0,-1 0 144 16,-3-1-960-16,3 1-192 16,2 2-32-16,-2-1-16 0</inkml:trace>
  <inkml:trace contextRef="#ctx0" brushRef="#br0" timeOffset="27206.27">9785 14420 8287 0,'0'0'736'0,"0"0"-592"15,0 0-144-15,0 0 0 0,0 0 1664 0,0 0 320 16,0 0 48-16,1-8 16 0,-1 1-528 0,0 7-112 15,0 0 0-15,0 0-16 0,0 0-608 0,0 0-112 16,0 0-32-16,-1 8 0 0,0 7-224 0,0 0-48 16,0 3-16-16,1 3 0 0,-1 2 32 0,1 0 0 15,0-1 0-15,1 3 0 0,0-1-32 0,0 1 0 16,-1 0 0-16,2 1 0 0,0-3-96 0,2 0 0 16,-2-1-16-16,0 0 0 0,0 0-96 0,0-2-16 15,2-3 0-15,-1 0 0 0,-1 3-128 0,0-1 192 16,1-2-192-16,0-1 192 0,0-3-192 0,2 0 0 15,-4-3 144-15,2-1-144 16,0-1-384-16,-3-8-128 0,5 6-48 0,-5-6-11664 0</inkml:trace>
  <inkml:trace contextRef="#ctx0" brushRef="#br0" timeOffset="27386.02">9649 14721 23951 0,'0'0'1056'0,"0"0"224"0,0 0-1024 0,9-6-256 0,4-2 0 0,0 4 0 16,0 2 1360-16,6 0 224 0,-1 1 32 0,4 0 16 15,3-1-800-15,3 2-176 0,3 0-16 0,0 0-16 16,0 0-272-16,-2 1-48 0,0 0-16 0,2 3 0 16,-2 1-288-16,-2-2-144 0,-5 1 16 0,-2 0-14464 15</inkml:trace>
  <inkml:trace contextRef="#ctx0" brushRef="#br0" timeOffset="28509.18">6666 15023 4607 0,'0'0'400'0,"0"0"-400"0,-3-9 0 0,0 2 0 0,3 7 1936 0,-3-7 304 15,0-1 64-15,3 8 16 0,0 0-1024 0,-2-7-208 16,2 7-32-16,0 0-16 0,0 0-352 0,0 0-80 15,0 0-16-15,0 0 0 0,0 0-224 0,0 0-48 16,0 0-16-16,0 0 0 0,-8 3-176 0,8-3-128 16,-3 10 192-16,2-1-192 0,0 1 304 0,0 1-48 15,0 1-16-15,-3 1 0 0,2-1 64 0,1-1 16 16,-1 1 0-16,0-1 0 0,1 1-48 0,-2-1 0 16,2-2 0-16,-3-1 0 0,1 0 48 0,3-8 16 15,-6 8 0-15,6-8 0 0,-3 11 32 0,-2-2 0 16,5-9 0-16,-4 7 0 0,4-7-32 0,0 0 0 15,-3 8 0-15,3-8 0 0,0 0-112 0,0 0-32 16,0 0 0-16,0 0 0 0,0 0 128 0,9 4 0 0,0 0 16 16,4-3 0-16,0-3-32 0,2-2-16 0,2 0 0 15,-1 1 0-15,3-2-288 0,0 3 160 0,0-3-160 0,3 1 128 16,3 2-128-16,1 1 0 0,1 1 0 0,1-1 128 16,-2-1-128-16,1 1 0 0,-1 2 144 0,-1-1-144 15,0 0 0-15,-1 0 128 0,-3 1-128 0,0 1 0 16,0 1 0-16,-5-3 0 0,1 0 0 0,-1 1 0 15,1 0 0-15,-2 1 128 0,-2-2-128 0,0 0 0 16,-4 0 0-16,1 0 0 0,-1-2 0 0,1 1 128 16,0 0-128-16,-2-2 0 0,2 0 128 0,-1-1-128 15,-1 1 0-15,0 1 128 0,-8 2-128 0,6-6 0 16,-6 6 0-16,0 0 0 0,0 0-160 0,0 0 160 16,0 0-1744-16,0 0-240 0,0 0-64 0,0 0 0 15</inkml:trace>
  <inkml:trace contextRef="#ctx0" brushRef="#br0" timeOffset="29338.58">8464 14925 10127 0,'0'0'896'0,"0"0"-704"15,-1-7-192-15,1 7 0 0,0 0 1152 0,0 0 192 16,0 0 32-16,0 0 16 0,-10 5-816 0,4-2-144 16,-1 3-48-16,1 0 0 0,1 3 64 0,0 1 16 15,1 2 0-15,1 1 0 0,-1-1-224 0,2 1-48 16,1 2-16-16,0-1 0 0,0 0-48 0,0-2 0 15,0-3 0-15,-1 2 0 0,2 0 80 0,0-1 16 16,0-10 0-16,2 11 0 0,-2-11 160 0,2 10 48 16,-2-10 0-16,0 0 0 0,0 0 144 0,7 8 48 15,-7-8 0-15,7 4 0 0,-7-4-16 0,10-1 0 16,1 0 0-16,0-1 0 0,1-2-160 0,2 1-16 0,1-1-16 0,0-1 0 16,0 0-192-16,3-1-32 0,-3 3-16 0,3-2 0 15,1-2-176-15,4 3 0 0,-1 0 0 0,1 3 0 16,-2 0 0-16,0 0 0 0,0 0 0 0,-4 2 0 15,1 3 0-15,-2 1 0 0,1-2 0 0,-2 1 0 16,-2 2 0-16,0-1 0 0,0 2 0 0,-3-3 0 16,1 0 0-16,0-3 0 0,-11-1 0 0,8 4 0 15,1-2 0-15,-9-2 0 0,10 0 0 0,-10 0 0 16,0 0 0-16,9 2 0 0,-9-2 0 0,10-2 0 16,-10 2 192-16,0 0-64 0,0 0 0 0,0 0 0 0,2-8 304 15,0 0 48-15,-2 8 16 0,0-10 0 0,-2-1 32 0,1-1 16 16,-2-1 0-16,0 1 0 0,1 0-96 0,2-1-32 15,0-2 0-15,1 4 0 0,0 0-240 0,4 1-48 16,-3 2-128-16,4 0 192 0,1-1-192 0,0 1-128 16,2 4 128-16,-1-1-10224 15,5 1-1920-15</inkml:trace>
  <inkml:trace contextRef="#ctx0" brushRef="#br0" timeOffset="30353.74">10452 14862 5519 0,'-3'-12'496'0,"1"6"-496"0,-1 1 0 0,1 0 0 16,2 5 2192-16,0-8 352 0,0 0 64 0,0 8 16 15,0 0-1280-15,0 0-240 0,0 0-48 0,0 0-16 16,0 0-432-16,0 0-96 0,0 0 0 0,0 0-16 16,0 0-240-16,0 0-32 0,-4 10-16 0,3 2 0 15,-1 3 112-15,1 1 32 0,0 3 0 0,0 2 0 16,0 1-208-16,0 1-144 0,-1 1 192 0,4-1-192 15,-4-2 208-15,1 0-64 0,-2-2-16 0,1-2 0 0,1 1 64 0,-1-3 0 16,-2-3 0-16,2-1 0 0,1 2-16 0,0-3 0 16,1-10 0-16,0 0 0 0,2 11 96 0,1 0 32 15,-3-11 0-15,5 9 0 0,-5-9 32 0,9 5 16 16,1-2 0-16,0-3 0 0,2-2-16 0,1-3 0 16,2 1 0-16,2-1 0 0,-1 0-144 0,1-1-16 15,-1 0-16-15,2 1 0 0,0 3-160 0,2-1 0 16,-2-1 144-16,1-1-144 0,0 0 0 0,2 0 0 15,-2 1 0-15,2-1 0 0,2-1 0 0,-3 1 128 16,0 0-128-16,-2-1 0 0,1 4 0 0,-3-1 0 16,0 0 0-16,-1 0 128 0,0 1-128 0,-3 0 0 15,1 1 0-15,0-1 128 0,-3-2 0 0,0 2 16 16,0 0 0-16,0 0 0 0,-4-1 64 0,-6 3 16 0,0 0 0 16,8-5 0-16,-8 5 160 0,0 0 16 0,4-5 16 0,-4 5 0 15,0 0 304-15,0 0 64 0,0-8 16 0,-1-1 0 16,0-1-192-16,0 1-32 0,-3 1-16 0,1-1 0 15,0-2-224-15,0 0-32 0,0 0-16 0,-3 2 0 16,3 1-288-16,-1 2 0 0,2-2 128 0,-1 3-128 31,3 5-640-31,0 0-176 0,0 0-32 0,0 0-15232 0</inkml:trace>
  <inkml:trace contextRef="#ctx0" brushRef="#br0" timeOffset="37160.17">6121 14036 5519 0,'0'0'496'0,"-9"0"-496"16,1 2 0-16,1 1 0 0,-1-3 1280 0,0 0 144 15,8 0 48-15,-6 0 0 0,-2 0-384 0,8 0-64 16,-8-3 0-16,8 3-16 0,0 0-64 0,0 0-16 16,0 0 0-16,-6 3 0 0,6-3-144 0,0 0-16 15,0 0-16-15,0 0 0 0,0 0-176 0,0 0-48 16,-4 6 0-16,4-6 0 0,0 0 48 0,0 0 0 0,0 0 0 0,0 0 0 16,10 3 0-16,0 1 0 0,1-1 0 0,0-1 0 15,2-1-128-15,2 0-32 0,0 1 0 0,2-2 0 16,-1-3-64-16,4 2-16 0,1 2 0 0,1-1 0 15,1-1-96-15,1 1-32 0,2 0 0 0,3 0 0 16,2 1-80-16,2 0-128 0,1 1 176 0,2 0-176 16,-2 0 160-16,2-2-160 0,-1-2 128 0,3 1-128 15,1 0 144-15,1 1-144 0,2-2 160 0,0 2-160 16,3 2 192-16,-2 0-64 0,-1 0-128 0,-3 0 192 16,0-1-64-16,-1 3 0 0,1-2-128 0,2-2 192 15,0 0-192-15,2 0 144 0,0 0-144 0,2 1 128 16,-4 0 0-16,1 0-128 0,1 0 192 0,-4 0-64 0,2 0 0 15,2 0-128-15,-1-2 192 0,1 1-64 0,-2 3-128 0,3-2 192 16,-1-1-192-16,0 2 192 0,-2 1-192 0,-1-1 0 16,-3-2 0-16,0 0 0 0,1 0 0 0,0 0 128 15,3 0-128-15,0 1 0 0,-2-2 0 0,2 1 0 16,-6-1 128-16,1 1-128 0,1 1 0 0,-3-1 0 16,-2-2 144-16,0 0-144 0,-2 1 128 0,1-1-128 15,1-2 128-15,0 3-128 0,-1-1 0 0,-1-1 0 16,-3-1 0-16,2 1 128 0,-3 0-128 0,0 1 144 15,1 1-144-15,-2-1 160 0,-2 0-160 0,0 0 0 16,-2 0 0-16,-3 1 0 0,1-3 0 0,-2 1 0 16,0 4 0-16,-2-2 0 0,0-2 0 0,1 1 0 15,-3 1 128-15,1 1-128 0,1-3 0 0,-2 2 0 16,0 0 0-16,-1 0 128 0,2-1-128 0,-1 1 128 0,-4 1-128 0,0-1 128 16,1 0-128-16,0 1 0 0,-10 0 0 15,9 1 0-15,0-2 0 0,-2-2 0 0,-7 3 144 0,0 0-144 16,8-1 0-16,-8 1 144 0,0 0-144 0,0 0 0 15,0 0 192-15,0 0-64 0,0 0 0 0,0 0-128 16,0 0 224-16,0 0-64 0,0 0-16 0,0 0 0 16,0 0 112-16,0 0 0 0,0 0 16 0,0 0 0 15,0 0-272-15,-10-5 160 0,-1 0-160 0,1 2 128 16,-1 1-128-16,-1 1 128 0,-3 1-128 0,-3 0 128 16,-2 0-128-16,-1 0 0 0,1 1 144 0,-1 0-144 15,-1 0 0-15,-1 1 144 0,-1 3-144 0,-1-3 0 16,0-2 144-16,-4 0-144 0,-3 0 0 0,-3-1 144 15,-2 3-144-15,-1-2 0 0,1-1 0 0,-5 2 128 16,-2-1-128-16,0 2 160 0,-2 0-160 0,-1-2 160 0,-3-2-160 16,0 0 0-16,-5 0 0 0,1 1 0 0,1 0 0 0,2 1 128 15,1 1-128-15,1-1 128 0,-1-1-128 0,-3-2 0 16,-4 0 0-16,2 2 128 0,0 1-128 0,3 0 0 16,4 1 0-16,-3 0 0 0,1-1 0 0,0 0 0 15,-1-1 0-15,-3 1 0 0,2-1 0 0,0 1 0 16,-1 2 0-16,4 1 0 0,1 1 0 0,1-4 0 15,1-4 0-15,0 3 0 0,-1 1 0 0,1 3 128 16,2-1-128-16,0 0 0 0,0 0 0 0,3 0 0 16,0 1 0-16,1-1 0 0,0 1 0 0,2-2 0 15,-2-2 0-15,1 1 0 0,0 2 0 0,3 2 0 16,5-3 0-16,0 1 0 0,-1 0 0 0,4 1 0 16,3 0 0-16,1 0 0 0,2 0 0 0,4 0 0 15,-1-4 0-15,3 4 0 0,0 0 0 0,4-1 0 0,0 0 0 0,2-2 0 16,2 2 0-16,1 0 0 0,7-2 0 0,0 0 0 15,0 0 0-15,0 0 0 0,0 0 0 0,0 0 0 16,0 0 0-16,0 0-144 0,10 0 144 0,3 0 0 16,-2 1 0-16,5-2 0 0,4-3 0 0,1 3 0 15,3-2-144-15,1 0 144 0,5-2 0 0,2 1-144 16,2-1 144-16,6 2 0 0,3 0 0 0,2 1 0 16,-1-2 0-16,0 1 0 0,1 0 0 0,5-2 0 15,2 0 0-15,3 1 0 0,2 2 0 0,1 1 0 16,0 0 0-16,-2 0 0 0,-1 0 0 0,5 0 0 15,2-5 0-15,2 3 0 0,0 1 0 0,-1 1 0 16,0 1 0-16,0-1 0 0,0-2 0 0,-1-1 0 0,1 1 0 0,1 0 0 16,1 0 0-16,-3 1 0 0,-1-2 0 0,-4 1 0 15,0 1 0-15,2 0 0 0,1-1 0 0,-2 2 0 16,0-2 0-16,-3 6 0 0,-5-3 0 0,0-4 0 16,-3 2 0-16,0 1 0 0,-2 0 0 0,-3 0 0 15,-3 0 0-15,-2 2 0 0,-1 1 0 0,-2 1 0 16,-3 2 0-16,-3-3 0 0,-4 0 0 0,-2-1 0 15,-2 0 0-15,-2 1 128 0,-1 1-128 0,-5 0 0 16,-1-3 0-16,-2 1 0 0,0 1 0 0,-9-2 0 16,0 0 0-16,0 0 0 0,0 0 0 0,0 0 0 15,0 0 0-15,0 0 128 0,0 0-128 0,0 0 144 16,0 0-144-16,0 0 160 0,-10 1-160 0,-1 0 128 16,-1 1-128-16,-3-2 128 0,1 0-128 0,-1-2 0 0,-3 0 0 15,-2 0 128-15,0 1-128 0,-5-1 0 0,-1 2 0 0,-5-1 0 16,-4-3 128-16,2 2-128 0,0 1 0 0,-1 1 128 15,-6 0-128-15,0 0 0 0,0 0 0 0,-3 2 128 16,-2 0-128-16,-5-2 0 0,-4-1 144 0,2 1-144 16,0 3 0-16,-2-1 0 0,1-2 0 0,0 0 128 15,-1-2-128-15,-2 2 0 0,-3 2 0 0,2 1 0 16,0-3 0-16,0 2 0 0,2 2 0 0,-1 0 0 16,1 0 0-16,-5-1 0 0,-3-1 0 0,2 2 0 15,0 5 0-15,2 0 0 0,1 0 0 0,2-1 0 16,-3-1 0-16,2 0 0 0,0-1-128 0,-1 2 128 15,1 0 0-15,5-1-160 0,2 1 160 0,6 0 0 16,0-2-128-16,2 1 128 0,0-2 0 0,4 1 0 0,3-2 0 0,4 2 0 16,4-3 0-16,5 0 0 0,1 1 0 0,5-2 0 15,2 0 0-15,6 0 0 0,8-2-128 0,0 0 128 16,0 0 0-16,0 0 0 0,0 0-208 0,0 0 64 16,0 0 16-16,15-2 0 0,4-1 128 0,6-1-128 15,5 2 128-15,5-2-128 0,2-1 128 0,4 0 0 16,1-2 0-16,9 0 0 0,4-2 0 0,4 0 0 15,4-1 0-15,3 2 0 0,1 4 0 0,2-1 0 16,3-3 0-16,4 0 0 0,1 2 0 0,0 0 0 16,1 1 0-16,-2 0 0 0,-3-3 0 0,2 3 0 15,1-1 0-15,-2 4 128 0,-4 1-128 0,-3 0 0 16,-3-1 0-16,-1 1 0 0,-2 1 0 0,1 1 128 16,-3 0-128-16,1 2 0 0,-5 1 0 0,-2-1 0 15,-5-2 0-15,-2-1 128 0,-4 0-128 0,-1 1-128 0,-4 2 128 0,-1 1-11504 31,-2-5-2192-31</inkml:trace>
  <inkml:trace contextRef="#ctx0" brushRef="#br0" timeOffset="40755.05">6453 15409 9503 0,'0'0'416'0,"0"0"96"0,0 0-512 0,0 0 0 16,0 0 0-16,0 0 0 0,0 0 768 0,0 0 64 16,9 3 16-16,-9-3 0 0,0 0-160 0,10 2-48 15,0 0 0-15,-10-2 0 0,0 0-64 0,11-3-32 16,0 1 0-16,1 0 0 0,1-1 176 0,1-1 48 16,2 2 0-16,0 0 0 0,2-1-128 0,3-2 0 15,3 0-16-15,1 0 0 0,5 2-240 0,2 0-64 16,1-3 0-16,3 3 0 0,1 1-48 0,2 0-16 15,-4-1 0-15,1 2 0 0,2-2-256 0,0 2 128 16,1-1-128-16,0-1 0 0,1-1 208 0,3 1-64 0,-1 1-16 0,1 0 0 16,0 1 112-16,1-1 16 0,2-4 0 0,-3 3 0 15,0 1 0-15,2 2 16 0,2-3 0 0,2 1 0 16,2 2-16-16,-3 0-16 0,2 0 0 0,-3 0 0 16,-1 0-64-16,1-1-16 0,-1-3 0 0,2 1 0 15,1-1 64-15,2-1 16 0,0 1 0 0,1-1 0 16,-3 5-48-16,2-2 0 0,-5-3 0 0,2 1 0 15,2 4-32-15,-2-2-16 0,0 0 0 0,0 0 0 16,0 0-16-16,-1 0 0 0,-3 1 0 0,-2 0 0 16,1-1 0-16,1 2 0 0,-1 2 0 0,0-1 0 15,-2-1 0-15,3 1-128 0,2 1 192 0,-3-2-64 16,0-2 48-16,-1 1 0 0,-1 0 0 0,-2 0 0 16,1 0 16-16,-1 1 0 0,4 0 0 0,0-1 0 0,-5-1-48 0,1 0 0 15,-1-2 0-15,0 2 0 0,-1 1-16 0,2 1-128 16,-4 0 192-16,2 0-64 0,1 0-128 0,-1 0 128 15,-3-1-128-15,5 1 128 0,6 0-128 0,-4 0 128 16,-2 0-128-16,0 0 128 0,-2-1-128 0,-1 2 192 16,-2 1-192-16,2-1 192 0,-3-1-192 0,4 2 0 15,2 1 144-15,-2 0-144 0,-3-2 0 0,3-1 128 16,1-1-128-16,0 2 0 0,-2 1 0 0,0-1 128 16,-2-1-128-16,1 0 0 0,-1 0 0 0,4 0 0 15,-2 0 0-15,-1 2 128 0,-1 1-128 0,0-2 0 16,2 0 128-16,-3-2-128 0,0 0 0 0,-1 1 128 15,-2 0-128-15,-1 0 0 0,0 0 0 0,-3-1 0 0,-1-2 0 16,2 1 0-16,-3 0 0 0,0 1 128 0,0 1-128 0,-2 1 0 16,-4 1 0-16,2-1 0 0,1-2 0 0,-4 1 128 15,0 0-128-15,-1 0 0 0,0 0 128 0,-1 0-128 16,-2-1 0-16,1 0 144 0,-1 0-144 0,-2 0 0 16,-2 1 240-16,0 0-64 0,-9 0-16 0,9 0 0 15,-9 0-16-15,10 1 0 0,-10-1 0 0,0 0 0 16,0 0-144-16,0 0 160 0,7-1-160 0,-7 1 160 15,0 0 48-15,0 0 16 0,0 0 0 0,0 0 0 16,0 0 48-16,0 0 16 0,-10-2 0 0,0 0 0 16,-3 1-288-16,2 0 160 0,-4 1-160 0,-2 0 128 15,-4 0-128-15,-1 2 0 0,2 2 0 0,-2-2 0 16,-6-3 0-16,1 0 128 0,-3-1-128 0,-1 2 0 16,1 0 0-16,-3 0 0 0,-1 0 0 0,-3 0 0 0,-2-2 0 0,-5 0 0 15,-6 0 0-15,1 1 0 0,-3 1 0 0,1-1 0 16,0-2 0-16,-5 0 0 0,-4 2 0 0,1 1 0 15,-3 0 0-15,1 0 0 0,1-3 0 0,0 1 0 16,-1 0 0-16,-1-1 0 0,-1 2 0 0,-3-1 0 16,-1 0 0-16,-1 0 0 0,-2 1 0 0,1-1 0 15,-4 0 0-15,-1 2 0 0,-4 1 0 0,0-1 0 16,1-2 0-16,0 2 0 0,-1 3 0 0,-2 2 0 16,-2-4 0-16,4 0 0 0,2 0 0 0,1 1 0 15,0 1 0-15,1-1 0 0,3-1 0 0,-1-1 0 16,4-2 0-16,-1 3 0 0,1 1 0 0,-1 1 0 15,-1-2 0-15,-3 2 0 0,4 0 0 0,1 0 0 16,4 0 0-16,-2 1 0 0,-2-1 0 0,2 0 0 0,4 2 0 16,3-1 0-16,1-1 0 0,1 1 0 0,4-2 0 0,2 0 0 15,-2 0 0-15,2 2 0 0,2-1 0 0,0 0 0 16,3-1 0-16,2 1 0 0,4-2 0 0,-2-1 0 16,2 3 0-16,3-2 0 0,-1-2 0 0,1 0 0 15,0 3 160-15,1-1-160 0,3 0 192 0,1 0-192 16,2 1 0-16,1 0 0 0,3 2-192 0,-1-1 48 15,5 0 144-15,-1 0 0 0,1 0 0 0,0 1 0 16,2-2 0-16,3 0 0 0,-1-1 0 0,3 1 0 16,-1 2 0-16,3-2-128 0,2-2 128 0,3 1 0 15,0 0 0-15,1 3-128 0,-2-1 128 0,9-3 0 16,0 0 0-16,0 0-160 0,0 0 160 0,0 0 0 16,0 0-176-16,0 0 176 0,0 0-160 0,0 0 160 15,10 4-160-15,1-2 160 0,1-2-160 0,4 1 160 0,0 3 0 0,2-4 0 16,2 0-128-16,0-4 128 0,2 3 0 0,5-1 0 15,0 0 0-15,5-2-144 0,2-1 144 0,5 2 0 16,-1-2 0-16,7 3 0 0,3 2 0 0,1-1 0 16,2-3 0-16,-1 2 0 0,4 1 0 0,5-1 0 15,1-1 0-15,4 2 0 0,2 1 0 0,0-1 0 16,0-2 0-16,2 0 128 0,1 2-128 0,5 0 0 16,4 0 0-16,-1 1 0 0,-3 0 0 0,3-2 0 15,3-4 0-15,2 2 0 0,3 2 0 0,1-1 0 16,-2-1 0-16,2 0 128 0,-1-2-128 0,0 1 0 15,-5-2 0-15,1 3 128 0,1-2-128 0,0 1 0 16,2-2 0-16,-1 1 0 0,-4 1 0 0,1 2 0 0,1 0 0 0,0 1 128 16,2 1-128-16,-4 1 0 15,-4-1 0-15,-3 0 0 0,-3 0 0 0,4-1 0 0,0 1 0 0,-4-1 0 16,-3 0 0-16,-3 0 0 0,-3 1 0 0,-2 1 0 16,2 0 0-16,-4 0 0 0,1 0 0 0,-4 1 0 15,-2 1 0-15,-7 2 0 0,-3-3 0 0,0 1 0 16,-3-2 0-16,-1 0 0 0,-3 2 0 0,-2-1 0 15,-3-1 0-15,-3 0 0 0,-2 0 0 0,-3 1 0 16,-2 1 0-16,-4 0 0 0,-2-4 0 0,-1 2 0 16,-2 0 0-16,-1 0 0 0,-9 0 0 0,0 0 0 15,0 0 0-15,0 0 0 0,0 0 0 0,0 0 128 16,0 0-128-16,0 0 0 0,0 0 128 0,0 0-128 16,0 0 0-16,-11-2 0 0,0 0 0 0,-2 1 0 15,-1 0 0-15,-3 1 0 0,-2-2 0 0,1 2-128 0,-4-3 128 0,-1 1 0 16,-3 1 0-16,-1 0 0 0,-4-1 0 15,-1 1 0-15,-1-3 0 0,-3 4-128 0,-5 0 128 0,-3 0 0 16,-2-2-144-16,-4 2 144 0,-1 2-144 0,-3-2 144 16,-2-3-192-16,-2 2 192 0,0 0-160 0,-6 0 160 15,-6 0-128-15,-2 1 128 0,5-1-128 0,-3 1 128 16,1 0-128-16,-7 0 128 0,-6 1-192 0,1 0 64 16,1-2 0-16,-1 2 0 0,2 1 128 0,-3 0-128 15,-5 0 128-15,2 1-128 0,1 0 128 0,4 0 0 16,-1 2 0-16,2-2-128 0,-2-1 128 0,6 0 0 15,5 1 128-15,1-1-128 0,4-1 176 0,2 1-48 16,3 1 0-16,4 1 0 0,4-2-128 0,3 0 160 16,3 0-160-16,4 2 160 0,4-1-160 0,1 0 0 15,-1-1 0-15,3 3 0 0,-4 0 0 0,2 0 0 0,0-3 0 16,0 1 0-16,3-1 0 0,1 3 0 0,2-5 0 0,1 2 0 16,-1 1 0-16,3-1 0 0,2-2 0 0,2 2 0 15,-2-1 0-15,4 0 0 0,-2 1 0 0,2-1 0 16,-4-2 0-16,1-1 0 0,0 2 0 0,1 0 0 15,0 0 0-15,-2 2 0 0,-1-1 0 0,0 1 0 16,-2 0 0-16,0 1 0 0,1-1 0 0,0 1 0 16,0 2 0-16,0-1 0 0,1-2 0 0,-2 3 0 15,1-3 0-15,-3 2 0 0,-1-1 0 0,1 2 0 16,2-2 0-16,2 2 0 0,1-1 0 0,-2 3 0 16,4-3 0-16,1 1 0 0,0-1 0 0,1 0 0 15,0 2 0-15,1-1 0 0,0 0 0 0,-1-2 0 16,0 0 0-16,2 0 0 0,-1 1 0 0,0-2 0 0,1-1 0 0,0 1 0 15,2 0 0-15,3 1 0 0,0-2 0 0,5 0 0 16,-1-1 0-16,1 0 0 0,2 1 0 0,-1-1 0 16,2 0 0-16,7 0 0 0,-7 0 0 0,7 0 0 15,0 0 0-15,0 0 0 0,0 0 0 0,0 0 0 16,0 0 0-16,0 0 0 0,0 0 0 0,0 0 0 16,0 0 0-16,0 0 0 0,11-3 0 0,5-1 0 15,5 1 0-15,3 0 0 0,3-1 0 0,1 2 0 16,6 0 0-16,1-1 0 0,3-2 0 0,7-1 0 15,4-2 0-15,8 1 0 0,3 0 0 0,4 0 0 16,3 2 0-16,4-4 0 0,2-1 0 0,6 0 0 16,5-1 0-16,1 1 0 0,-2 1 0 0,3 2 128 15,-1-2-128-15,7 1 0 0,8 0 0 0,-1 2 0 16,0 0 0-16,3 2 0 0,4 0 0 0,0 0 0 0,-4-1 0 0,4 0 0 16,0 0 0-16,-2 0 0 0,-8 1 128 0,2-1-128 15,2-2 0-15,-3 1 0 0,-3 2 0 0,-4 0 0 16,-2-2 0-16,-3 1 0 0,0 0 0 0,-5 1 0 15,-9 1 0-15,0-1 0 0,-2 1 0 0,-2 0 0 16,-1 0 0-16,-4 1 0 0,-5 0 128 0,-8 0-128 16,-3-3 0-16,-3 3 0 0,-7 1 0 0,-3 0 128 15,-4-1-128-15,-1 1 0 0,-6 0 0 0,1 1 0 16,-7 1-208-16,-6-1-80 0,-10 0-16 0,0 0 0 31,0 0-2576-31,0 0-528 0</inkml:trace>
  <inkml:trace contextRef="#ctx0" brushRef="#br0" timeOffset="42481.28">6611 13211 9839 0,'0'0'432'0,"0"0"96"0,0 0-528 0,-5 3 0 16,5-3 0-16,-9 4 0 0,9-4 576 0,-5 3 0 15,5-3 0-15,0 0 0 0,0 0-16 0,0 0 0 16,0 0 0-16,0 0 0 0,0 0 160 0,0 0 48 15,0 0 0-15,0 0 0 0,0 0-176 0,0 0-16 0,10-8-16 0,-1 2 0 16,2-1-48-16,-2 2 0 0,2-2 0 0,1 0 0 16,2-4-80-16,-3 3-32 0,2 0 0 0,0-1 0 15,-2-1-64-15,0-2-16 0,0 0 0 0,1 3 0 16,0 3 0-16,-1 0-16 0,0-2 0 0,0 2 0 16,0 1-96-16,-2 2-16 0,0 1 0 0,-2-4 0 15,0 0-32-15,-7 6-16 0,0 0 0 0,0 0 0 16,7-2-144-16,-7 2 0 0,0 0 144 0,0 0-144 15,0 0 192-15,0 0-48 0,0 0 0 0,2 10 0 16,0 1 48-16,-1 1 16 0,-2-1 0 0,0 2 0 0,-2 0 32 0,0 4 0 16,1 1 0-16,1 2 0 0,1 0-96 0,-1 0-16 15,0-1 0-15,-1 1 0 0,0 2-128 0,-1-1 128 16,1 0-128-16,1 0 128 0,1 0-128 0,0 1 160 16,-1 1-160-16,1 0 160 0,0-2-160 0,0-1 192 15,0-3-192-15,-1 0 192 0,0-2-192 0,1-2 192 16,-1 0-192-16,0-2 192 0,-2 6-192 0,3-1 128 15,-1-3-128-15,1 0 128 0,0 0-128 0,0-1 0 16,0-1 0-16,0-1 128 0,1-1-128 0,4 0 0 16,-3-3 0-16,2 2 0 0,0 0-224 0,-4-8-80 15,5 9-16-15,0-2 0 16,3-1-1984-16,-2-1-384 0</inkml:trace>
  <inkml:trace contextRef="#ctx0" brushRef="#br0" timeOffset="42721.66">6670 13707 26719 0,'-11'-5'2368'0,"11"5"-1888"0,0 0-480 0,0 0 0 16,0 0 624-16,9-5 16 0,-2 2 16 0,4 2 0 15,2 1-656-15,3 1 0 0,-1-1 0 0,2 0 0 16,0-1 0-16,2 0 0 0,1 1 0 0,0 0 0 16,-4 0-176-16,2 0 176 0,-2 0-128 0,1 2 128 15,0 2-736-15,0 0-64 0,-3-3-16 0</inkml:trace>
  <inkml:trace contextRef="#ctx0" brushRef="#br0" timeOffset="44083.39">4118 11920 2751 0,'0'0'256'0,"-9"2"-256"0,0-1 0 0,0 1 0 15,-2 0 2848-15,4 2 528 0,7-4 96 0,-4 4 32 16,-3-1-2368-16,7-3-480 0,0 0-80 0,-3 7-32 16,3-7-160-16,0 0-16 0,3 9-16 0,0 0 0 15,1 1 80-15,4-2 16 0,2 1 0 0,0 0 0 16,-1-1-112-16,3 0-16 0,2 1 0 0,1 0 0 16,2-1 112-16,1-2 16 0,0 1 0 0,4 0 0 0,-2-2-96 0,1-2-16 15,1-2 0-15,0 1 0 0,3 0 48 0,2 0 0 16,0-2 0-16,3 0 0 0,0-3-128 0,-1-1 0 15,0 1-16-15,2 0 0 0,-1-2-64 0,1 2-16 16,0 0 0-16,-2-2 0 0,-4 1-160 0,0-2 128 16,-3-1-128-16,0 1 128 0,-1 3-128 0,1-1 0 15,-2-2 144-15,-2 1-144 0,-4-1 0 0,0 1 144 16,0-2-144-16,-1 0 0 0,-1 0 256 0,-1-1-64 16,-1 0-16-16,-10 8 0 0,0-7 128 0,0 7 16 15,2-9 16-15,2 2 0 0,-4 7-16 0,0 0-16 16,0 0 0-16,0 0 0 0,0 0 16 0,0 0 0 15,0 0 0-15,0 0 0 0,0 0-128 0,-10 7 0 0,-1 0-16 0,-1 3 0 16,2 1-176-16,-2 0 0 0,-1 3 0 0,-2-1 0 16,-1 1 0-16,1 0 0 0,-3 0 0 0,2 0 128 15,-2 0-128-15,-2 3 0 0,0 0 0 0,-3-1 0 16,0-4 128-16,-3 0-128 0,1 2 128 0,-2-2-128 16,-4-2 160-16,3 0-160 0,4 0 192 0,-1-1-192 15,-1 2 240-15,1-2-64 0,-1-4-16 0,3 2 0 16,1 0-32-16,-1-1 0 0,0-6 0 0,-1 0 0 15,0-5 0-15,-2-1 0 0,3-3 0 0,-2-1 0 16,1-2 64-16,0-1 0 0,-2-1 0 0,0 0 0 16,-1 2-192-16,2-3 192 0,2-3-192 0,0 2 192 15,4 0-192-15,4 3 0 0,1 1 0 0,1 0 128 0,4-1-128 0,-1 2 0 16,2 2 0-16,1 1 128 0,3 1-128 0,0 0 0 16,1 1 0-16,3 6 128 0,0 0-128 0,0 0 0 15,0 0 0-15,0 0 0 0,0 0 0 0,0 0 0 16,0 0 0-16,0 0 0 0,0 0-128 0,0 0 128 15,0 0-160-15,0 0 160 0,10 6 0 0,1-1-144 16,-3-2 144-16,3 3 0 0,1 3 0 0,0-1-128 16,2-2 128-16,2 1 0 0,0 0 0 0,4 1-128 15,-1 1 128-15,3 0 0 0,2-2 0 0,4 1-128 16,2 3 128-16,0-1 0 0,-1-1 0 0,4 0 0 16,0-1 0-16,0 0 0 0,1 1 0 0,0-2 0 15,-1-3 0-15,3 2 0 0,4 2 0 0,2 1 0 16,0 1 0-16,2-1 0 0,-5-4 0 0,1 0 0 15,-4-2 0-15,0-1 0 0,-1-2 0 0,-2-2 0 0,0-2 0 0,-2 0 128 16,-2 2-128-16,-3 2 0 0,-3 0 0 0,-2 1-15696 16</inkml:trace>
  <inkml:trace contextRef="#ctx0" brushRef="#br0" timeOffset="45401.17">7457 13277 4607 0,'0'0'400'0,"0"0"-400"16,0 0 0-16,0 0 0 0,0 0 2192 0,0 0 368 16,0 0 64-16,0 0 0 0,0 0-1344 0,0 0-256 15,0 0-64-15,0 0-16 0,0 0-240 0,0 0-64 16,0 0 0-16,0 0 0 0,0 0-80 0,0 0-32 15,6-9 0-15,-1 2 0 0,1 2 64 0,-1-1 16 16,0-3 0-16,0 0 0 0,1-2-64 0,3 0-16 16,-1-1 0-16,3 0 0 0,-1-4-176 0,-1 1-32 15,0-1-16-15,4 1 0 0,-1 4-96 0,2 0-16 0,2 0 0 16,-2 1 0-16,-2 2-32 0,1 1-16 0,3-2 0 0,1 3 0 16,1-1-144-16,2-1 160 0,0 3-160 0,-2 1 160 15,-1 2-160-15,-2 0 0 0,0 1 0 0,-2 1 0 16,1 1 0-16,-3 2 128 0,0 1-128 0,-1 2 0 15,0 2 0-15,-1 2 0 0,-2 2 0 0,0 3 0 16,-2 0 128-16,2 3-128 0,-3 0 128 0,3 1-128 16,-1-1 192-16,-4 0-32 0,0-2-16 0,1 2 0 15,-1-1 0-15,1 1 0 0,-3 1 0 0,0-3 0 16,-3-1 0-16,1 0 0 0,-1 2 0 0,1-1 0 16,0 0 16-16,-3-1 0 0,0-2 0 0,-1 4 0 0,1 1 32 0,-2 2 0 15,-1 0 0-15,0 1 0 0,-2 1 0 16,0-1 0-16,-3-4 0 0,2 3 0 0,-2 2-16 0,0-1 0 15,-1-2 0-15,1-1 0 0,0 0-176 0,-2 1 160 16,2 1-160-16,0-4 160 0,-1-1-160 0,-1 0 0 16,-1-3 0-16,0 1 0 0,3 0 128 0,2-1-128 15,-2-2 0-15,2 0 128 0,0-1-128 0,1 0 128 16,-4 0-128-16,4-3 128 0,1 0-128 0,-1-3 0 16,2 0 0-16,8-3 0 0,-8 4 128 0,-1-3-128 15,2-2 128-15,7 1-128 0,0 0 160 0,0 0-160 16,-6-3 192-16,6 3-192 0,0 0 192 0,0 0-64 15,0 0 0-15,0 0-128 0,0 0 160 0,0 0-160 16,4-8 128-16,-4 8-128 0,4-7 0 0,5 1 0 16,0 2 0-16,0 0 0 0,-1 0 0 0,1 0 0 15,5-2 0-15,1 2 0 0,0 0 0 0,1 0 0 0,-2 2 0 16,3 0 0-16,1-1 0 0,4 2 0 0,0 1 128 0,3 1-128 16,0 0 0-16,0-1 160 0,-3 0-160 0,2 1 160 15,-1 1-32-15,2 0-128 0,-4-1 192 0,1 2-64 16,0-1-128-16,1 1 192 0,0 0-192 0,-1 2 192 15,0-3-64-15,-5 0-128 0,1 4 192 0,-2-2-64 16,2-1-128-16,-1 0 160 0,-3-1-160 0,-2 0 160 16,0 0-16-16,-3-1 0 0,-9-1 0 0,10 0 0 15,-10 0 32-15,11 0 0 0,-11 0 0 0,7-1 0 16,-7 1-48-16,0 0-128 0,0 0 192 0,0 0-64 16,0 0-128-16,0 0 128 0,3-9-128 0,-6 4 128 15,3 5-1184-15,-5-6-240 0,-4-1-48 0</inkml:trace>
  <inkml:trace contextRef="#ctx0" brushRef="#br0" timeOffset="46752.31">5689 11889 5519 0,'0'0'496'0,"0"0"-496"0,0 0 0 0,0 0 0 16,3 12 1168-16,-3-12 144 0,0 0 32 0,1 10 0 16,-1-10-256-16,1 9-64 0,-1-2 0 0,0-7 0 15,0 0-112-15,0 0-16 0,1 8-16 0,-1-8 0 16,0 0-176-16,6 10-48 0,-6-10 0 0,6 10 0 16,-1-1-208-16,0-2-64 0,-5-7 0 0,9 7 0 15,-1 0-48-15,0 0-16 0,2 0 0 0,1-2 0 16,3-2 48-16,1 0 0 0,1 2 0 0,1 0 0 15,-3-3-48-15,2-1 0 0,0-3 0 0,2 4 0 0,2 5-64 0,-3-4 0 16,3-1-16-16,0 0 0 0,1 0-32 0,-3-1 0 16,1 0 0-16,0-1 0 0,2-5-48 0,-3 1-16 15,1 2 0-15,0-4 0 0,-1 0 80 0,2-2 16 16,-2-2 0-16,1 3 0 0,-1 1-16 0,0 0 0 16,-2-1 0-16,2-1 0 0,-5 1-96 0,3 1 0 15,1-1-128-15,-4-1 192 0,-1 0-192 0,-1 1 176 16,0 4-176-16,-2-2 160 0,-1 1-160 0,0 0 192 15,-1-3-192-15,-7 7 192 0,0 0-192 0,0 0 192 16,0 0-192-16,0 0 192 0,0 0-192 0,0 0 192 16,0 0-192-16,1 9 192 0,-1-9 0 0,-1 10 0 15,-5 0 0-15,-1-1 0 0,-1 0-64 0,2-1 0 16,-2-1 0-16,-1 1 0 0,-2 3 0 0,3-1 0 0,-2-1 0 0,-1 1 0 16,-5 1 16-16,2 0 0 0,-3 2 0 0,1-4 0 15,-1-2-16-15,0 1-128 0,-1 6 192 0,0-3-64 16,-4-4-128-16,1 1 160 0,2-1-160 0,-3 0 160 15,1 0-160-15,2-3 192 0,-2-4-192 0,1 1 192 16,-1 3-64-16,-5-2 0 0,1-3 0 0,2-3 0 16,4-2 48-16,-3 0 0 0,0 2 0 0,4-2 0 15,-1-1-16-15,1-4 0 0,0-4 0 0,0 3 0 16,3 4-160-16,0-2 128 0,2-2-128 0,2 1 128 16,1 1-128-16,1 1 0 0,2 1 0 0,1-1 0 15,-2-2 128-15,5 3-128 0,3 8 0 0,-4-8 128 16,2 0-128-16,0 0 0 0,2 1 0 0,0 7 0 15,0 0 0-15,0 0 0 0,4-8 0 0,-4 8 0 0,0 0 0 0,0 0 0 16,0 0-144-16,7-3 144 0,-7 3 0 0,9 0-128 16,-1 4 128-16,-1-1 0 0,-7-3-144 0,12 3 144 15,-1-1 0-15,0 2-144 0,-1 3 144 0,2-1 0 16,1 0 0-16,2 1 0 0,1 1 0 0,0 2 0 16,1 1 0-16,1 1-128 0,4-4 128 0,1 2 0 15,5 0 0-15,1 0-128 0,-4-1 128 0,2-3 0 16,2 3 0-16,0-1 0 0,0 0 0 0,1-1 0 15,0-3 0-15,0 1 0 0,2 0 0 0,-1 4 0 16,-3-2 0-16,2-4 0 0,2-4 0 0,2 3 0 16,-2 4 0-16,-1-3 0 0,-2-4 0 0,-4 0 0 15,-1 0 0-15,-1-2 0 0,-2 3 0 0,-3-1 0 0,-1-3 0 16,-2 1-10224-16,-2-1-2112 16</inkml:trace>
  <inkml:trace contextRef="#ctx0" brushRef="#br0" timeOffset="47953.89">8456 13245 6447 0,'0'0'576'16,"0"0"-576"-16,0 0 0 0,0 0 0 0,-5 7 1152 0,5-7 128 15,0 0 32-15,-9 0 0 0,1 0-160 0,8 0-48 16,0 0 0-16,0 0 0 0,-8-6 32 0,8 6 0 16,0 0 0-16,0 0 0 0,0 0-400 0,0 0-80 15,0 0-16-15,0 0 0 0,0 0-16 0,0 0-16 16,0 0 0-16,0 0 0 0,0 0-112 0,0 0-32 15,0 0 0-15,3-8 0 0,0 0-80 0,2 2 0 16,1 1-16-16,1-1 0 0,0 0-64 0,3-2-16 16,2-1 0-16,-2 0 0 0,3 4-48 0,2-3-16 15,0-5 0-15,0 3 0 0,0 2-96 0,1 1 0 16,4-1-128-16,0-1 192 0,-1 0-192 0,0 4 128 16,3 2-128-16,-2-2 0 0,-1 1 0 0,-2-1 0 0,-1 1 0 15,-1 3 0-15,0 5 0 0,-2-3 0 0,0-2 0 16,0 2 0-16,-3 5 0 0,1 1 0 0,-1 0 0 0,-1 0 0 15,-3-2 0-15,1 4 0 0,-2 2 0 0,0 0 0 16,-2-1 0-16,-1-1 0 0,-1 0 0 0,-1 2 0 16,2 0 176-16,-4 0-176 0,0-3 192 0,0 1-192 15,-1 0 304-15,-2 0-48 0,1 0-16 0,-3-2 0 16,0 3 112-16,-1-4 32 0,-2-1 0 0,0 2 0 16,-1-2-64-16,-1 1-16 0,0-3 0 0,0 2 0 15,1-1-144-15,-1 1-32 0,1-2 0 0,0 0 0 16,0-1-128-16,1 1 0 0,2 1 0 0,8-4 0 15,0 0 0-15,-9 2 0 0,3-2 0 0,6 0 0 16,0 0 0-16,0 0 0 0,0 0 0 0,0 0 0 16,0 0 0-16,0 0-224 0,0 0 32 0,7 9 0 0,3-3 192 0,0 1-144 15,0 0 144-15,1 0-128 0,0 1 128 0,1 2-192 16,0-1 192-16,0 1-192 0,2-1 192 0,-2 2 0 16,1 0 0-16,-1 3 0 0,-1-1 0 0,-1 0 0 15,0 0 0-15,1 3 0 0,2 0 0 0,-2 2 0 16,0 0 0-16,-1 1 0 0,0-2 0 0,-1-2 0 15,-2 0 0-15,0 1 0 0,-2-1 0 0,-1 1 0 16,-3-2 0-16,-1-2 0 0,-1 3 0 0,-1 0 0 16,-2-2 0-16,0-1 128 0,-5-2 128 0,1 0 16 15,-4 0 16-15,0 0 0 0,-2-3 208 0,-2 1 32 16,-1 0 16-16,-2-2 0 0,-1-1-32 0,-4-1-16 16,-1 1 0-16,-2-2 0 0,-4-2-48 0,-4-1 0 15,2-2 0-15,0-2 0 0,2-1-208 0,-2 1-48 0,-2 0-16 0,5 2 0 16,0-2-176-16,2-3 0 0,2 2 0 0,3 0 0 15,3 0-192-15,1-1-112 0,2 1-16 0,5-1-11136 16,2 3-2240-16</inkml:trace>
  <inkml:trace contextRef="#ctx0" brushRef="#br0" timeOffset="49523.62">7667 11707 9951 0,'0'0'448'0,"0"0"80"0,0 0-528 0,0 0 0 15,0 0 0-15,0 0 0 0,0 0 752 0,0 0 32 0,0 0 16 0,0 0 0 16,0 0 32-16,0 0 16 15,0 0 0-15,7 8 0 0,-3 0-176 0,-4-8-32 0,4 10-16 0,-3-3 0 16,-1-7-112-16,0 0 0 0,2 9-16 0,1 1 0 16,-3-10-112-16,1 11 0 0,-1 1-16 0,2-2 0 15,-1 2 48-15,2 0 16 0,1 0 0 0,2-1 0 16,-2 3-112-16,1 0 0 0,0 1-16 0,0 0 0 16,0-1-112-16,1 0-32 0,-3 3 0 0,2-4 0 15,3-2-32-15,-2-1 0 0,0-1 0 0,2-2 0 16,3 1 0-16,-2 1 0 0,-2-4 0 0,2 2 0 15,3-2 96-15,0 1 16 0,0-2 0 0,-1 1 0 16,2-4 64-16,0 2 16 0,0-2 0 0,0 0 0 16,1-1-80-16,0-1-16 0,1-3 0 0,0 2 0 15,3 1-96-15,-1-3 0 0,-1 0-128 0,3-1 192 0,-1 1-192 16,2 0 176-16,0-2-176 0,-2 2 160 0,0-3-160 0,2 2 0 16,1-1 144-16,-2 0-144 0,-1-2 0 0,0 0 144 15,-1 0-144-15,-1 3 0 0,-1-1 0 0,-1 2 0 16,-2 0 0-16,-1-2 0 0,-2 4 144 0,-1-2-144 15,-1-1 0-15,-7 5 144 0,7-8-144 0,-1 3 0 16,-6 5 0-16,7-9 0 0,-7 9 144 0,2-8-144 16,0 0 160-16,-2 8-160 0,0 0 144 0,0 0-144 15,0 0 128-15,0 0-128 0,0 0 0 0,0 0 128 16,0 0-128-16,0 0 0 0,0 0 128 0,0 0-128 16,-9 2 0-16,9-2 128 0,-8 3-128 0,0 0 0 15,0 3 0-15,0 3 0 0,1 0 0 0,-2 0 0 16,0-1 144-16,-2 2-144 0,1 1 0 0,0-1 128 15,-3 2-128-15,0-2 0 0,0-1 0 0,-2 3 144 0,0 0-144 0,0-1 0 16,-2-2 224-16,3-3-64 0,0 0-16 0,-3 2 0 16,-3-4 48-16,3 1 16 0,-1 1 0 0,-1-4 0 15,1 4-16-15,0-2-16 0,0-1 0 0,1-2 0 16,0-1-176-16,1 0 160 0,-2 2-160 0,3-4 160 16,1-2-160-16,-1-1 160 0,1-2-160 0,1-1 160 15,3 1-160-15,0-2 160 0,-4-3-160 0,2 2 160 16,3-2-16-16,0 0 0 0,-1-2 0 0,-1-1 0 15,1-3-144-15,-1 1 0 0,1-1 0 0,0 2 128 16,0-3-128-16,3 2 0 0,-1 0 0 0,3 3-176 16,-1 3 176-16,2 0 0 0,-2-6-144 0,4 7 144 15,-1 4 0-15,3 6 0 0,0-9 0 0,0 9 0 16,-3-10 0-16,1 3 0 0,2 7 0 0,0 0 0 0,-2-9-144 16,2 9 144-16,0 0 0 0,0 0 0 0,0 0-160 0,0 0 160 15,0 0-128-15,0 0 128 0,2 8-144 0,-1 2 144 16,-1 1-160-16,0 1 160 0,0-1-128 0,3 2 128 15,1 3 0-15,-1-1-144 0,3 1 144 0,1 0 0 16,3 2 0-16,2 0 0 0,3 1 0 0,-1-2-160 16,-1-3 160-16,2 0 0 0,0 4 0 0,0-1-128 15,0-1 128-15,0-3 0 0,0-2 0 0,0-2 0 16,0 2 0-16,1-2 0 0,0-5 0 0,1 1 0 16,-1 1 0-16,3-3 0 0,-1-2 0 0,6-2 0 15,-1-2 0-15,2 1 0 0,0 0 0 0,1-3 144 16,-1-1-144-16,0-1 128 0,3-3 0 0,-2 1-128 15,-2-1 192-15,0-1-64 0,0-2-128 0,-2 0 0 16,-4-1 0-16,0-1 128 0,-2 2 0 0,0-4-128 0,-2-1 192 0,-2 1-64 16,-1 2 128-16,-2 2 0 0,0 0 16 0,-2-1 0 15,0 2-112-15,0 4-32 0,-7 8 0 0,6-8 0 16,-1-1-128-16,-1 2 0 0,-4 7 0 0,0 0 128 16,0 0-128-16,0 0 0 0,0 0 0 0,0 0 0 31,0 0-608-31,0 0 0 0,-2 11 0 0</inkml:trace>
  <inkml:trace contextRef="#ctx0" brushRef="#br0" timeOffset="55377.85">6448 12922 10303 0,'0'0'448'0,"0"0"112"0,0 0-560 0,0 0 0 15,-3-9 0-15,1 5 0 0,2 4 832 0,0 0 64 0,0 0 16 0,-6-1 0 16,-2-1-160-16,0 2-48 0,-4 2 0 0,1 0 0 16,3 0-288-16,-3 3-64 0,1 3-16 0,1 2 0 15,-4-1 48-15,1 2 0 0,-1 1 0 0,2 3 0 16,-1 7 16-16,1-1 16 0,0-1 0 0,0 3 0 16,-1 8-32-16,2 2-16 0,1 3 0 0,-1 2 0 15,4-2-128-15,0 0-32 0,3-1 0 0,0-2 0 16,0 2-32-16,3-4-16 0,0-2 0 0,2 0 0 15,0 0 80-15,1 2 16 0,1 1 0 0,3-3 0 16,2-4-64-16,1-1 0 0,2 1 0 0,1-3 0 16,-2-3-64-16,3-1-128 0,2-2 176 0,4 1-176 15,2-2 240-15,4 1-64 0,-1-1-16 0,4-1 0 16,-1-1-160-16,3 1 0 0,0 0 0 0,1 1 0 16,2 1-2096-16,-1-1-336 0</inkml:trace>
  <inkml:trace contextRef="#ctx0" brushRef="#br0" timeOffset="55861.94">8775 12966 16575 0,'-6'-13'736'0,"2"5"160"0,2-1-720 0,1 3-176 0,1 6 0 0,0 0 0 16,0-10 640-16,2 2 80 0,-2 8 32 0,0 0 0 16,0 0-272-16,10 0-48 0,2 0-16 0,-2 1 0 15,2 5-144-15,1-1-16 0,2 1-16 0,1 2 0 16,2 3 80-16,0 5 0 0,4 4 16 0,0 0 0 16,5 0 64-16,-4 6 16 0,0 1 0 0,-3 6 0 15,0 7-32-15,-3 0 0 0,-2-1 0 0,-3 4 0 0,-4 4 112 16,-3 1 16-16,-6 1 0 0,-1-1 0 0,-1-2-112 0,-4-3-16 15,0-3 0-15,-4-4 0 0,-2-3-48 0,-1-3-16 16,-3-4 0-16,-3-1 0 0,-2-2 0 0,-1-1 0 16,0-4 0-16,-1 0 0 0,-3-2-160 0,4 2-32 15,1 2-128-15,1-1-9248 16,-2-3-1952-16</inkml:trace>
  <inkml:trace contextRef="#ctx0" brushRef="#br0" timeOffset="57346.47">6505 15433 17503 0,'0'0'768'0,"-7"-2"176"0,7 2-752 0,-8-1-192 0,8 1 0 0,0 0 0 16,0 0 832-16,0 0 144 0,0 0 32 0,0 0 0 15,0 0-560-15,0 0-96 0,10 0-32 0,4-1 0 16,-2 0-32-16,5-2-16 0,1 1 0 0,6 0 0 15,2-1 160-15,4-3 16 0,3 1 16 0,7 0 0 16,-1 1 80-16,8 1 16 0,2-2 0 0,3 2 0 16,-4 0-96-16,5-2-16 0,2-1 0 0,5 0 0 15,2 2 48-15,3 2 0 0,0 2 0 0,1-2 0 16,0 0-112-16,-2-1 0 0,2 0-16 0,5 2 0 16,3 2-192-16,-2-1-48 0,-1-1 0 0,-1 1 0 15,5 0 16-15,3 1 0 0,0 1 0 0,0-1 0 16,-3-1 160-16,0 0 16 0,0 0 16 0,-2 3 0 0,3 2-16 0,-2-1-16 15,-4 2 0-15,0-4 0 0,2 0-80 0,4 2-16 16,1 3 0-16,-4 2 0 0,-3-2 32 0,3 0 0 16,1-3 0-16,0 1 0 0,1 0-80 0,-3-1-16 15,-2-2 0-15,0 1 0 0,2-3 32 0,-1 0 0 16,0 0 0-16,-3 0 0 0,4 1 64 0,-8 0 16 16,0-1 0-16,0 0 0 0,-1-1 0 0,3 1 0 15,0 2 0-15,-3 2 0 0,-3-1-112 0,-1 0-16 16,5 0 0-16,0 1 0 0,-2-2-128 0,0 1 0 15,-1 3 144-15,-5-4-144 0,-3 0 0 0,-3 1 128 16,0-2-128-16,-3 1 0 0,0 0 0 0,0 1 0 16,-2-3 0-16,-1 4 128 0,-2-1-128 0,-7 0 0 0,-2-1 0 0,-1 1 0 15,-4-1 0-15,0 0 128 0,-3-2-128 0,-2 0 0 16,0 2 144-16,-3-1-144 0,-2-1 192 0,-4 0-192 16,-2 0 192-16,-3 0-192 0,0 0 192 0,-9 0-192 15,0 0 224-15,0 0-64 0,5-1-16 0,-5 1 0 16,0 0 176-16,0 0 48 0,-5-4 0 0,-4 2 0 15,-4-1-112-15,-3 2-32 0,-1-1 0 0,-3 1 0 16,-2 0-224-16,-1 0 144 0,-5-1-144 0,0-2 128 16,-4 0-128-16,-6 0 0 0,-6-2 0 0,0 3 0 15,-3-1 0-15,-2 1-176 0,-3 0 176 0,-2 1-128 16,2 1 128-16,-5-3 0 0,-2 1 0 0,-4-1-128 16,-3 1 128-16,-2 2 0 0,-2 0 0 0,-2-3 0 15,-6-1 0-15,-3 2 0 0,-1 1 0 0,-1 1 0 0,1-1 0 0,-6-1 0 16,-8-1 0-16,0 3-128 0,0 1 128 15,0-1 0-15,-2-4 0 0,0 2-128 0,0 3 128 0,0-2 0 16,5-3 0-16,-1 2 0 0,1 1 0 0,4 2 0 16,3-2 0-16,2 1 0 0,1-4 0 0,-1 4 0 15,-5 2 0-15,3 1 0 0,3 1 0 0,-3-2 0 16,-3 1 0-16,3-1 0 0,7 3 0 0,2 1 0 16,2-2 0-16,0 2-128 0,-2-2 128 0,1 2 0 15,3 3 0-15,1-1 0 0,6-2 0 0,2-2 0 16,2 1 0-16,2 0-128 0,2 1 128 0,7-2 0 15,3 1 0-15,4 2-128 0,1-1 128 0,7 0 0 16,-1-2 0-16,5 1 0 0,4-1 0 0,0 1 0 16,0 0 0-16,0 0 0 0,5-2 0 0,1-1-160 15,1-1 160-15,6 2 0 0,3 0-144 0,4 1 144 0,8-3 0 16,0 0-144-16,0 0 144 0,0 0-192 0,0 0 192 0,0 0-192 16,0 0 48-16,14 2 0 0,3-1 0 0,4-1 0 15,4-1 144-15,3 0 0 0,3 0-144 0,7-2 144 16,-1 1 0-16,9-1 0 0,9-3 0 0,5 1 0 15,6-1 0-15,4 1 0 0,5-2 0 0,5 0 0 16,5-2 0-16,9 1 0 0,8 0 0 0,3 1 0 16,2-3 0-16,5 1 0 0,5 2 0 0,2-3 0 15,-3 3 0-15,3-1 0 0,3 3 0 0,-3-3 0 16,1 0 128-16,0 4-128 0,1 4 0 0,-1-1 128 16,-1-3-128-16,-2 3 128 0,-3 3-128 0,-4-2 128 15,-5-2 32-15,0 3 0 0,0 3 0 0,-7-2 0 16,-5-1-160-16,-8 1 0 0,-3-1 0 0,-11 3-176 0,-2 0 176 0,-11-1 0 15,-5 1 0-15,-5-3 0 0,-6 1 0 0,-7 0 0 16,-6 0 0-16,-5 0 128 0,-4 1-128 0,-6-3 0 16,-5-1 0-16,-9 1 0 15,0 0-2112-15,0 0-400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1:36:29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6417 7222 9951 0,'0'0'448'0,"0"0"80"0,0 0-528 0,0 0 0 0,0 0 0 0,0 0 0 16,0 0 736-16,0 0 32 0,-2-8 16 0,2 8 0 15,0 0 48-15,0 0 0 0,0 0 0 0,0 0 0 16,0 0-80-16,0 0-16 0,0 0 0 0,0 0 0 15,0 0-128-15,0 0-32 0,-8 0 0 0,8 0 0 0,-8 10-112 0,4 0-16 16,-2-5-16-16,1 5 0 0,0 0-240 0,2 2-32 16,1 1-16-16,-1 3 0 0,-2-1 48 0,2 3 0 15,0 1 0-15,1 2 0 0,-2-1-48 0,2 1 0 16,0 1 0-16,1 1 0 0,1-1 48 0,-2-1 16 16,1 1 0-16,-1 1 0 0,0 1-16 0,-1 2-16 15,2 1 0-15,-3-2 0 0,0-1 48 0,1-1 16 16,-3 0 0-16,3-1 0 0,1-1 16 0,-1 1 0 15,2-1 0-15,-3 1 0 0,1-4 16 0,0 1 16 16,3-4 0-16,-1 2 0 0,0-2-48 0,0 0-16 16,1-3 0-16,0 0 0 0,0 1 48 0,-1 0 16 15,1-3 0-15,-2 0 0 0,-2-1-64 0,4-9-16 0,-3 7 0 16,1 1 0-16,2-8 32 0,0 0 0 0,0 0 0 0,0 0 0 16,0 0 0-16,0 0 0 0,0 0 0 0,0 0 0 15,0 0 112-15,0 0 32 0,-7 0 0 0,7 0 0 16,0 0-112-16,0 0-16 0,-7-5 0 0,1-2 0 15,0-1 48-15,2 1 0 0,3-2 0 0,1 1 0 16,0-1-32-16,0 1 0 0,0-3 0 0,1 0 0 16,0-2-96-16,2-1-32 0,1 0 0 0,-3-3 0 15,0 0-144-15,1-3 0 0,1-2 144 0,-1 2-144 16,-1-1 0-16,2-1 128 0,0 0-128 0,-1 0 0 16,1-2 0-16,1 0 0 0,2 1 0 0,-4 0 128 15,-1 2-128-15,-1 0 0 0,0-1 0 0,3 1 0 16,2 0 0-16,1 0 0 0,-1 0 0 0,1 1 0 0,2 1 0 0,2-1 0 15,-2-1 0-15,2 1-128 0,-1 3 128 0,1-3 0 16,1 0 0-16,-1 3-128 0,2 3 128 0,2 0 0 16,-2-2 0-16,1 0 0 0,-1-1 0 0,2 0 0 15,1 1 0-15,-1 1 0 0,-1-3 0 0,0 3-128 16,0 2 128-16,3 2 0 0,-3 1 0 0,0 1 0 16,-1-1 0-16,2 3-128 0,0-1 128 0,0 1 0 15,0 2 0-15,0 0 0 0,0 1 0 0,-1 2 0 16,3 2 0-16,-2 0-128 0,-1 0 128 0,0 2 0 15,0 1-144-15,1 3 144 0,0 1 0 0,-1 1-144 16,-1-2 144-16,0 4 0 0,-1 1-128 0,0 1 128 16,-3-1 0-16,1 2 0 0,-4 3-144 0,1 1 144 15,-1 0 0-15,-1-1-144 0,-1-3 144 0,0 1 0 16,1 1 0-16,-3-1 0 0,-1 1 0 0,0 0 0 0,-1-3 0 0,-3 1 0 16,1 1 0-16,-1 1 0 0,-1-2 0 0,-4 0 128 15,1-1-128-15,0-1 0 0,2-1 0 0,-5 2 128 16,0-1-128-16,-1-1 0 0,-3 0 128 0,1 0-128 15,3 1 0-15,-3-5 144 0,3 1-144 0,-2 0 0 16,-2 0 128-16,-1 0-128 0,0-2 0 0,0 2 0 16,2-5 128-16,2 1-128 0,-1 1 0 0,-3-2 0 15,2-1 0-15,1 2 128 0,0-3-128 0,-3 3 0 16,2-2 128-16,0-1-128 0,-1 0 0 0,1 0 0 16,3 0 0-16,-2-1 0 0,0-1 0 0,0 1 0 15,-1 1 0-15,3 0 0 0,-1 0 0 0,2 0 0 16,3 0 0-16,-3-3 0 0,1 1 0 0,1 0 0 15,8 2 0-15,-5-3 0 0,5 3 0 0,-8-2 0 0,8 2 0 16,0 0 0-16,0 0 0 0,0 0 0 0,0 0 0 0,0 0-144 16,0 0 144-16,0 0-128 0,0 0 128 0,0 0-128 15,10 5 128-15,0-2-128 0,1 1 128 0,1-1-160 16,0-1 160-16,0 0-160 0,2 0 160 0,3 0 0 16,-1-2-144-16,2 0 144 0,-3 1 0 0,1-1 0 15,0 0 0-15,1-2 0 0,2-2 0 0,-2-1 0 16,1 0 0-16,-1-1 0 0,3 1 0 0,-2-1 0 15,-1 0 0-15,1-1 0 0,0 1 0 0,-1-3 0 16,1-1 0-16,-1 0 0 0,-3 0 0 0,-1 0 128 16,0-1-128-16,-1-1 0 0,0-1 128 0,-4 2-128 15,1 1 0-15,-3-2 128 0,1-2-128 0,-4-1 0 16,0 0 144-16,0 2-144 0,-3 0 0 0,0 0 144 0,0 1-144 0,-1 0 0 16,-1 1 160-16,-1-1-160 15,1-1 128-15,-2 1-128 0,-2-1 0 0,1-1 0 0,-4 1 128 0,1 1-128 16,-2 2 0-16,0-1 0 0,0 1 0 0,-3 2 128 15,-1-1-128-15,1 2 0 0,1 1 0 0,-3 1 128 16,-1 2-128-16,-1 2 0 0,0 0 0 0,0 0 0 16,2-1 0-16,0 2 0 0,0 2 0 0,1 0 0 15,-1-1 0-15,1 3 0 0,-1 1-128 0,0-1 128 16,3 0 0-16,-1 2 0 0,1 1 0 0,-1-1 0 16,-1 0-128-16,0 4 128 0,2-1 0 0,-2 2 0 15,1 2 0-15,0 1 0 0,-1 2 0 0,1 1 0 16,0-1-160-16,2 3 160 0,-1 2 0 0,1 2-144 15,-1 2 144-15,1 0 0 0,0-1 0 0,2 0-128 0,2 3 128 0,2 0 0 16,-4-2 0-16,2-1 0 0,-1 1 0 0,1-3 0 16,-1-2 0-16,3 5-128 0,3-1 128 0,-4-1 0 15,2-2 0-15,-1 1 0 0,1 0 0 0,1 1 0 16,-2-1 0-16,2 1 0 0,2-1 0 0,0 1 0 16,-1-2 0-16,-1-2 0 0,0-3 0 0,1 2 0 15,2-2 0-15,0 0 0 0,0-3 0 0,0 0 0 16,0-1 0-16,-1 0 0 0,0 2 0 0,0-6 0 15,-1 1 0-15,2-9 0 0,0 9 0 0,0-9 0 16,-2 7 0-16,2-7 0 0,0 0 0 0,0 0 0 16,0 0 0-16,0 0 128 0,0 0-128 0,0 0 176 15,-9-5-176-15,5 0 192 0,2-2 0 0,-1-2 16 16,0-2 0-16,2 0 0 0,0-3-16 0,0-1-16 16,1-2 0-16,1-2 0 0,0 3-176 0,1-3 0 0,3-1 0 15,-3-2 128-15,1-2-128 0,2 0 0 0,1 0 0 16,1 0 128-16,0-1-128 0,1 0 0 0,1-2 0 0,-1-1 0 15,1 3 0-15,1 1 0 0,-1-2 0 0,1 1 0 16,-2 0 0-16,2 0 0 0,-1 1 0 0,2-1 0 16,0 0 0-16,2 2 0 0,-2-1-144 0,3 1 144 15,3 1 0-15,-1-1 0 0,0-2 0 0,2 4 0 16,0 2-128-16,1 4 128 0,-1 1 0 0,1 0 0 16,1 1-128-16,0 0 128 0,1 0 0 0,2 0 0 15,-5 2-128-15,3 1 128 0,1 0 0 0,1 2 0 16,0 2 0-16,-3 1 0 0,0 2 0 0,-1 1 0 15,1 2-144-15,-4 2 144 0,-1 1 0 0,1 3-144 0,-2 1 144 16,0 3-128-16,-1 1 128 0,-2 1-128 16,-2 3 128-16,-1-1-160 0,-1 4 160 0,-2 2-160 0,1 5 160 0,-2-1-128 15,-1-2 128-15,1 1-128 0,-2-1 128 0,-2 0 0 16,-1 0 0-16,1 0 0 0,-1-3 0 0,-1-2 0 16,-3-1 0-16,0-2 0 0,-2 0 0 0,2-1 0 15,-4 0 128-15,0 0-128 0,-2 0 128 0,-2-1-128 16,1-2 128-16,-3-1-128 0,1-3 128 0,-1 1-128 15,-2 0 160-15,1-2-160 0,-1 2 176 0,0-3-176 16,-2-2 192-16,-1-2-192 0,-1 0 224 0,0-1-64 16,-1-1-16-16,1 0 0 0,3-2-16 0,-3 1 0 15,2 0 0-15,1 1 0 0,1-1-128 0,0 1 192 16,2-1-192-16,1 1 192 0,2 1-192 0,1 1 0 16,0 0 0-16,1 1 0 0,-1 1 0 0,3 0 0 0,8-2 0 0,0 0 0 15,0 0 0-15,0 0-176 0,-2 10 176 0,2-10-192 31,3 11-1104-31,3-2-240 0,1-3-32 0,6 0-14368 0</inkml:trace>
  <inkml:trace contextRef="#ctx0" brushRef="#br0" timeOffset="1157.89">7390 4325 12959 0,'0'0'576'0,"-6"-5"112"0,1 1-560 0,5 4-128 16,0 0 0-16,0 0 0 0,0 0 752 0,0 0 112 15,0 0 32-15,0 0 0 0,11 3-496 0,2-1-80 16,2 0-32-16,1 1 0 0,3 2-144 0,2-2-16 15,0-1-128-15,3 3 192 0,-1-3-192 0,5 1 176 0,0 0-176 0,2 1 160 16,-5-1-32-16,5 1 0 16,3 1 0-16,-1-1 0 0,-3 0-128 0,-1 0 0 0,-2 0 0 0,1 2-5376 31,-4-1-1152-31</inkml:trace>
  <inkml:trace contextRef="#ctx0" brushRef="#br0" timeOffset="1645.85">9258 4389 6447 0,'-12'-8'272'0,"4"5"80"0,1 0-352 0,1 1 0 0,6 2 0 0,0 0 0 15,0 0 2736-15,0 0 464 0,0 0 112 0,0 0 16 16,0 0-2208-16,0 0-432 0,12 3-96 0,-1 1-16 16,3 1-240-16,3-1-48 0,3 0-16 0,0 0 0 15,2-2-272-15,3 2 0 0,2 1 128 0,3-1-128 16,0-1 0-16,2 2 0 0,1-1 128 0,2 1-128 15,-1-1 0-15,2-2 160 0,-1 2-160 0,2-3 128 32,-1 1-1344-32,-1 1-288 0,4-1-48 0,0 1-16 0</inkml:trace>
  <inkml:trace contextRef="#ctx0" brushRef="#br0" timeOffset="2079.19">12655 4447 10127 0,'5'-8'448'0,"-5"8"96"0,6-6-544 0,4 2 0 0,3 4 0 0,2-1 0 16,3-1 2448-16,3 2 384 0,2 0 80 0,6 3 16 15,-2 1-2160-15,6-1-416 0,0 1-96 0,3 0 0 16,5 2-256-16,5-1 176 0,2-2-176 0,0 2 160 0,0 4-160 16,1-3 128-16,-1-1-128 0,0 0-6432 15,-3 1-1376-15</inkml:trace>
  <inkml:trace contextRef="#ctx0" brushRef="#br0" timeOffset="6637.76">8475 8108 10367 0,'0'0'448'0,"0"0"112"0,0 0-560 0,0 0 0 0,0 0 0 0,0 0 0 16,0 0 496-16,0 0-16 0,0 0 0 0,9 3 0 16,-9-3-192-16,10 3-32 0,-10-3-16 0,9 0 0 15,2 0 112-15,0 0 32 0,0 2 0 0,0-1 0 16,-2-1-64-16,1 0 0 0,1 0 0 0,1 0 0 16,1 0-64-16,3 0-32 0,0 0 0 0,3 1 0 15,1 0-32-15,2-1 0 0,-1-2 0 0,4 2 0 16,-2 1 64-16,2-1 0 0,0-1 0 0,1 0 0 15,3 1-32-15,1 0 0 0,3 0 0 0,2 0 0 16,3 0 32-16,-1 0 0 0,4-2 0 0,0 1 0 16,-2-3-16-16,3 2 0 0,-2 0 0 0,2 2 0 0,1 0-64 0,3 1-16 15,1 0 0-15,0-1 0 0,0-1-32 0,0 0-128 16,2 0 192-16,0 1-64 0,-3 1-128 0,3 1 0 16,3 0 0-16,-1-2 0 0,0 0 0 0,2 0 0 15,1 0 160-15,0 1-160 0,-3 0 176 0,1 2-176 16,0-3 160-16,2 4-160 0,1 0 160 0,1 1-160 15,1-3 160-15,1 1-160 0,-2 1 0 0,1 0 0 16,2-1 0-16,3 2 0 0,1-1 144 0,0 1-144 16,2 0 128-16,-2 1-128 0,-1-2 192 0,1-1-64 15,3-1 0-15,0 2 0 0,-1 1-128 0,0 3 0 16,1-1 0-16,-1-3 0 0,1-1 0 0,3-2 160 16,1 4-160-16,1-1 160 0,-1 2-32 0,-1-3 0 15,-3-1 0-15,2 0 0 0,1 1-128 0,2-1 192 0,0-1-192 0,-1 2 192 16,-4 4-192-16,1-4 160 0,1-3-160 0,2 2 160 15,4 0 16-15,-4 2 0 0,-1-1 0 0,0-1 0 16,0-2 32-16,0 2 16 0,3 1 0 0,-3 1 0 16,-2 0 0-16,-1 1 0 0,0-2 0 0,1-1 0 15,2-1-224-15,-1 3 0 0,0 0 0 0,-1 1 0 16,-2-3 0-16,0 1 0 0,1-1 0 0,-1 2 144 16,4-1-16-16,-3 0 0 0,-4-1 0 0,-1 1 0 15,2-3 16-15,0 0 0 0,2 0 0 0,0 2 0 16,-2 1 64-16,-1 0 16 0,-4 1 0 0,1-3 0 15,0-1-96-15,0 1 0 0,6 1-128 0,-2 0 192 16,-1 0-64-16,-4 1 0 0,0-2-128 0,0-1 192 16,1 0-64-16,2 2-128 0,4 0 176 0,-1-1-176 15,-3 0 208-15,-1 0-64 0,-1 1-16 0,4-1 0 0,-1-1 0 0,0 2 0 16,3 1 0-16,-2 0 0 0,-4-4 0 0,1 4 0 16,-2-1 0-16,3-1 0 0,0 1-128 0,2 0 0 15,2 0 0-15,-6 0 128 0,-2 1 0 0,1-2 0 16,1-1 0-16,-2 0 0 0,3 0 0 0,-2 1-128 15,-1 0 192-15,-4 0-64 0,-1-1 32 0,-1 0 0 16,4 0 0-16,-1 0 0 0,1 0 32 0,2 0 16 16,2 0 0-16,-4 2 0 0,-4 1-208 0,-1-1 128 15,1-1-128-15,1 1 0 0,1 0 144 0,3 1-144 16,-3 0 128-16,-1 0-128 0,-2-1 0 0,-1 1 128 16,-3-1-128-16,0 0 0 0,1 1 0 0,1-1 0 15,0 0 128-15,3 0-128 0,-1 0 0 0,-5-1 192 0,-2 1-192 0,-1 0 192 16,-1 1-192-16,-3-2 0 15,3-1 0-15,-1 0 0 0,-1 0 240 0,4 0-48 0,-3 0 0 0,-1 1 0 16,-1 1 16-16,-2-1 0 0,-2-1 0 0,-1 0 0 16,-3 0 16-16,1 0 0 0,-1 0 0 0,1 2 0 15,-1 1 32-15,1-2 0 0,-3-1 0 0,3 0 0 16,0 0-64-16,-2 0 0 0,-3 0 0 0,0 2 0 16,-3 0-32-16,-1-2-16 0,-4 0 0 0,0 1 0 15,-3 1-144-15,-2 1 128 0,0-1-128 0,-4 0 128 16,0 0-128-16,-9-2 0 0,10 5 0 0,-10-5 128 15,0 0-128-15,7 4 0 0,-7-4-160 0,0 0 160 16,-2 11-2512 0,-6-3-416-16</inkml:trace>
  <inkml:trace contextRef="#ctx0" brushRef="#br0" timeOffset="8032.02">5828 8315 16927 0,'0'0'752'0,"0"0"144"0,0 0-704 0,0 0-192 0,0 0 0 0,0 0 0 16,10 0 0-16,1 0 0 0,2-1 0 0,-2 1 0 15,3 1 288-15,1 1-32 0,3-1 0 0,4-1 0 16,0 0 176-16,2 1 16 0,0 0 16 0,1-1 0 16,2-1 48-16,-1 1 0 0,3 0 0 0,0 0 0 15,3 0-240-15,0 0-32 0,0 1-16 0,2-1 0 16,1 0-224-16,2 0 128 0,-1 2-128 0,-2-2 0 15,-4 0 128-15,-3 0-128 0,2 0 0 0,-2 0 144 16,0-2 112-16,-2 2 0 0,-1-1 16 0,-2 0 0 16,-1-2 32-16,-2 3 0 0,2-1 0 0,-5 1 0 15,-5-1-80-15,0 0-16 0,-11 1 0 0,0 0 0 16,0 0-80-16,0 0 0 0,0 0-128 0,0 0 192 0,0 0 16 16,-10 6 0-16,-2 0 0 0,-3-1 0 0,-3 1-16 0,-3-2 0 15,-2 1 0-15,-1-3 0 0,-3 4 32 0,-2 0 0 16,-1-1 0-16,-3 0 0 0,-3-2-224 0,0-1 0 15,0 0 0-15,1 0 0 0,1 2 0 0,0-1 0 16,1-1 128-16,3 1-128 0,4-3 144 0,1 2-144 16,4-1 128-16,1 2-128 0,3-4 128 0,3 1-128 15,3 1 0-15,1-1 128 0,5 0-128 0,5 0 0 16,0 0 144-16,0 0-144 0,0 0 0 0,0 0 144 16,9 0-144-16,3-1 0 0,4-1 0 0,3 0 0 15,3 0 0-15,0-1 0 0,3-1 0 0,5 0 0 16,1 0 0-16,-1 1 0 0,1 0 0 0,0-1 0 15,0 1 0-15,-4 1 0 0,1 0 0 0,-3-1 0 0,-3 1 0 16,-3 0 0-16,-4 1 128 0,-3-1-128 0,-3 2 0 0,-9 0 0 16,0 0 0-16,0 0-352 0,0 0 48 0,0 0-12336 15</inkml:trace>
  <inkml:trace contextRef="#ctx0" brushRef="#br0" timeOffset="12133.81">8415 8081 15087 0,'0'0'656'0,"0"0"160"0,0 0-656 0,0 0-160 15,0 0 0-15,0 0 0 0,0 0 256 0,0 0 32 16,0 0 0-16,0 0 0 0,9 1-128 0,0 0-32 15,0 3 0-15,0 0 0 0,3-1 128 0,-2 1 32 16,2 1 0-16,1-1 0 0,2 0 128 0,3-1 32 16,2 0 0-16,1-3 0 0,0-3 240 0,4 3 48 15,2 3 16-15,3-1 0 0,0-5-96 0,2 1-16 16,2 2 0-16,-1 0 0 0,-1 4-208 0,3-1-48 16,1 2-16-16,3-2 0 0,0-3-64 0,3 3-16 0,0 3 0 0,2-4 0 15,-3-3-96-15,0 3-32 0,0 1 0 0,0 1 0 16,2-5 32-16,0-2 0 0,1 3 0 0,-2 0 0 15,1 0 80-15,0 0 32 0,-1-2 0 0,0 3 0 16,-1 5 16-16,0-3 0 0,-1-1 0 0,1 1 0 16,2-2-160-16,-3 1-32 0,2 0 0 0,4 0 0 15,4 0 0-15,-2 2-128 0,-1-2 192 0,0 0-64 16,-2 1 0-16,1-1 0 0,2-1 0 0,3 0 0 16,-2-1 832-16,2 1 144 0,0 1 48 0,-1 0 0 31,0 0-1664-31,-1 1-320 0,2-1-64 0,1-2 0 0,-2-2 896 0,4 1 0 0,2 2 0 0,-1 2 128 15,-4 1 0-15,1 0 0 0,-1-3 0 0,0 1 0 16,4 1 0-16,0-3 16 0,-1 0 0 0,0 1 0 0,2 3-144 0,-5 0 192 16,0 0-192-16,2-1 192 0,-1-3-192 0,4 0 192 15,0 3-192-15,1 2 192 0,-2 2-192 0,-1 0 0 16,-1-1 0-16,-2 0 128 0,1-5-128 0,1 1 0 16,2 0 0-16,1 3 0 0,-1 1 0 0,0 1 192 15,-6-1-192-15,1 0 192 0,-1-5-192 0,4-1 0 16,-1-1 0-16,3 3-176 0,-3 1 176 0,0 2 0 15,-1-1 0-15,-3-2 0 0,1 0 0 0,-1-2 0 16,2-2 128-16,-1 2-128 0,2-1 0 0,-2 1 144 16,3 0-144-16,-2 0 0 0,-4 0 208 0,0-1-64 15,-1-2-16-15,1-1 0 0,3 1-128 0,0 1 0 16,-2 1 0-16,0 0 0 0,1 1 0 0,-1 0 0 16,0 2 192-16,-1-3-64 0,0-1-128 0,1 0 160 15,1-1-160-15,0 2 160 0,0 1-160 0,1 1 0 0,-1 2 144 0,1-1-144 16,-2-1 0-16,0-1 0 0,2-1 0 0,0 1 128 15,2 1-128-15,0 1 0 0,-1 1 0 0,0-1 0 16,0 0 0-16,-3-2 0 0,-2-2 0 0,4 0 0 16,0 2 0-16,1 0 128 0,-1 2-128 0,1-2 0 15,1 0 0-15,-3 0 144 0,-4-2-144 0,1 2 0 16,0 0 0-16,2 0 0 0,1-1 0 0,2 0 0 16,2 0 144-16,0 0-144 0,-1 2 0 0,-2 0 144 15,-3 0-144-15,1-1 128 0,2-1-128 0,-1-2 128 16,0 2-128-16,2-1 0 0,0-1 0 0,0 2 128 15,-3-1-128-15,-2 2 128 0,-2 0-128 0,3-1 128 16,0-1-128-16,0-1 0 0,0-1 144 0,2 2-144 16,0 1 0-16,-1 0 128 0,-2 1-128 0,-1-2 0 0,-3 1 0 0,1-1 128 15,2-1-128-15,0 0 0 0,-5 0 0 0,4 1 0 16,2 0 0-16,-1 1 128 0,-4 0-128 0,-1 0 0 16,-1 0 0-16,0 0 0 0,0-1 0 0,1-3 0 15,-1-1 0-15,2 0 128 0,0 4-128 0,1 2 128 16,-2 2-128-16,1-1 128 0,-1-2-128 0,-3 1 144 15,-2 0-144-15,-1 0 160 0,1-1-160 0,1 1 0 16,0-1 0-16,2 0 0 0,-1 0 0 0,-2-3 0 16,1 2 128-16,4 4-128 0,-2 3 0 0,0-1 0 15,-1-2 0-15,-1-1 128 0,-1-2-128 0,0 0 0 16,1 0 0-16,2 0 0 0,0-1 0 0,0 1 0 16,0 1 0-16,0 2 0 0,-2 0 0 0,2 1 0 15,-3 1 128-15,0-1-128 0,-2 1 0 0,-2-1 0 0,3-1 0 0,3 0 0 16,0 2 0-16,1-1 0 0,1 0 0 0,0 0 0 15,0 2 0-15,0-1 128 0,-3 2-128 0,-1-2 0 16,-2 1 0-16,-1 0 0 0,0-1 128 0,-1 0-128 16,-1-1 0-16,1-1 0 0,2-2 0 0,-1 2 128 15,-2 2-128-15,0-1 0 0,0 1 0 0,-4-2 0 16,1 1 0-16,1-1 0 0,-5 0 0 0,1 1 0 16,-3 1 0-16,-2-1 0 0,-1 0 0 0,-2-1 0 15,-2 1 0-15,2-3 0 0,-3-1 0 0,-1 1 128 16,-2 4-128-16,1-1 0 0,-3-1 0 0,-7-2 0 15,9 0 0-15,-9 0 0 0,0 0 0 0,0 0 0 16,0 0 0-16,0 0 0 0,0 0 0 0,0 0 0 16,0 0 0-16,0 0 0 0,0 0 128 0,0 0-128 15,0 0 0-15,-10 4 0 0,0-1 0 0,-1-2 0 0,-4-1 0 0,1-1 0 16,-3 1 0-16,1-1 0 0,-4 0 0 0,-3 0 0 16,-5 0 0-16,-2 0 0 0,0-1 0 0,-6 1 0 15,-3 0 0-15,-2 1 0 0,0 0 0 0,0-1-176 16,-2-3 176-16,-5 3-192 0,-5-3 64 0,0 1 0 15,-2-2 0-15,-6 0 0 0,-5 2 0 0,1-2 0 16,3 0 0-16,-7-2 0 0,-1 1 128 0,-1 0-192 16,-3 2 192-16,3-1-192 0,3 2 192 0,-2-1-160 15,-3-3 160-15,-2 4-160 0,-2 3 160 0,5 2 0 16,-2 0 0-16,-1-2 0 0,-2-3-128 0,-2 2 128 16,-2 2-128-16,2 1 128 0,-1 0 0 0,0-1-160 15,-4-2 160-15,0 1 0 0,-2 3-192 0,1-3 64 16,3-2 128-16,-5 1-208 0,-2 0 208 0,1 1-176 0,4 1 176 0,-3-2-160 15,-1-3 160-15,1 2 0 0,-2-1 0 0,2 2 0 16,2-1 0-16,-7-2 0 0,-1-2 0 0,0 3 0 16,3 2 0-16,0-1 0 0,-2-3 0 0,-2 3 0 15,-2-1 0-15,2-1 0 0,1-1 0 0,-3 2 0 16,-7-1 0-16,4 2 0 0,-2 0-144 0,2-2 144 16,-4-3-128-16,0 1 128 0,1 1-160 0,-2-1 160 15,-2 0 0-15,1 1 0 0,2 5 0 0,-1-5 0 16,-2-2 0-16,-2 0 0 0,-2 0 0 0,-3 4 0 15,-6 2 0-15,4 1 0 0,-2 0-128 0,-1 0 128 16,-2 0 0-16,0 0 0 0,-1-3 0 0,2 3 0 16,0 6 0-16,1-3 0 0,6 1 0 0,2-2 0 0,1-2 0 0,3 3 0 15,4 3 0-15,1-3 0 0,0-1 0 0,2 2 0 16,0 2 0-16,5-1 0 0,5 1 0 0,-1-4 0 16,3-3 0-16,3 3 0 0,1 5 0 0,6-3 0 15,4-4 0-15,0-2-144 0,1 2-64 0,0 2-16 16,1 2 0-16,6-2 0 15,6-3-288-15,1-2-64 0,2 1-16 0,1-1 0 16,6 2-1840-16,3 0-384 0</inkml:trace>
  <inkml:trace contextRef="#ctx0" brushRef="#br0" timeOffset="14056.53">18410 4445 11967 0,'0'0'1072'0,"0"0"-864"0,-4 0-208 0,4 0 0 16,-6 2 1152-16,6-2 176 0,-4 0 32 0,-1 4 16 15,5-4-1056-15,-3 5-320 0,3-5 128 0,-4 6-128 16,0-1 448-16,4-5 32 0,0 0 0 0,0 9 0 15,0-9-32-15,0 0-16 0,2 10 0 0,-2-10 0 16,0 0 160-16,0 0 48 0,12 5 0 0,-2 1 0 16,1-1 128-16,1 0 16 0,2-3 16 0,2 1 0 15,5-4-48-15,1-1-16 0,5-1 0 0,2 0 0 16,2 2-128-16,4-1-32 0,5 0 0 0,2 0 0 0,1-2-160 16,1 1-32-16,0-1-16 0,2 0 0 0,3 0-64 0,4 1-16 15,3-1 0-15,2 2 0 0,-1-1-96 0,-4 1 0 16,-3 0-16-16,3-1 0 0,1 1-176 0,3 0 192 15,4 0-192-15,0 1 192 0,-1 1-192 0,-1 0 160 16,-5 0-160-16,4 0 160 0,5-4-160 0,1 4 160 16,-1-1-160-16,1 1 160 0,0 0-160 0,-2 1 192 15,-3 4-192-15,2-3 192 0,1 0-192 0,1 1 128 16,0-1-128-16,-3 0 128 0,-1 0-128 0,-1-1 0 16,-2-1 144-16,1 2-144 0,1 0 0 0,0 2 128 15,-1-1-128-15,-2-2 0 0,-6-1 128 0,1 0-128 16,-1 0 128-16,3 0-128 0,0 2 0 0,3 1 128 15,-2 0-128-15,-1-1 0 0,0-1 0 0,-5-1 144 16,0 0-144-16,-1 2 0 0,0 1 160 0,1 1-160 0,2-1 128 0,-2-1-128 16,0-3 128-16,-3 1-128 0,-2 3 128 0,-6-1-128 15,2 0 128-15,-3 1-128 0,-3-1 0 0,3 0 128 16,2-2-128-16,0 0 0 0,-4 0 0 0,-1 0 0 16,-2 0 128-16,-1 2-128 0,0 1 0 0,-6-2 128 15,0-2-128-15,-7 1 0 0,1 1 0 0,-6-1 128 16,0-1-128-16,-2 0 128 0,-9 1-128 0,8 0 128 15,-8 0-128-15,0 0 128 0,0 0-128 0,0 0 128 16,0 0-128-16,0 0 128 0,0 0-128 0,0 0 128 16,0 0-128-16,-11 0 0 0,-3-1 0 0,-1 0 0 15,-6-1 0-15,-2 0 0 0,-4 1 0 0,-1 1 0 16,-2 3-192-16,-3-1 192 0,-4-1-192 0,-3 0 192 16,0-3-240-16,0 1 80 0,-1-2 16 0,-5 2 0 0,-6 0 144 0,-2 1-128 15,-6 0 128-15,0 0-128 0,0-3 128 0,-1 2 0 16,0-2-144-16,-3-1 144 0,-2 3 0 0,-4-1 0 15,-3-2 0-15,3 1 0 0,1 0 0 0,-1 0 0 16,-2-2 0-16,-3 1 0 0,-6 0 0 0,2 0 0 16,2-1 0-16,-2 3 0 0,-1-1 0 0,-3 1 0 15,-1 0 0-15,3-1 0 0,1-2 0 0,-5 1 0 16,1-1 0-16,2 2 0 0,4 2 0 0,2-2 0 16,2 2 0-16,-1 1 0 0,-1-3 0 0,2 1 0 15,4 0 0-15,2 2 0 0,4 2 0 0,2 0 0 16,-1-2 0-16,1 3 0 0,2-3 0 0,6 0 0 15,2 0 0-15,6 0 0 0,4 1 0 0,0 2 0 16,2-3 0-16,3 0 0 0,6 0 0 0,1 0 0 16,2 0 0-16,5 0 0 0,1 2 0 0,6 0 0 0,1-2 0 0,7 0 0 15,-1 0 0-15,9 0 0 0,0 0 0 0,0 0 0 16,0 0-128-16,0 0 128 0,11 0-160 0,3-1 160 16,0-2 0-16,4 0-144 0,4-1 144 0,3 2 0 15,4 0 0-15,1 0-128 0,2 0 128 0,2-2 0 16,2 2 0-16,2 0 0 0,6-1 0 0,5-1 0 15,4 1 0-15,4 1 0 0,3 2 0 0,1-2 0 16,-2-2 128-16,9 1-128 0,7 1 128 0,1-1-128 16,1 3 0-16,-3 0 128 0,-2-2-128 0,6 1 0 15,3 1 0-15,4 0 128 0,1 0-128 0,0 3 0 16,-1-3 0-16,3 3 0 0,2-2 0 0,-1 1 0 16,-6 0 0-16,4 1 0 0,0-2 0 0,0 1 128 0,-4 2-128 15,-3 1 0-15,-3-1 0 0,2-1 0 0,2 2 0 0,-1-1 0 16,3-1 0-16,-5 1 0 0,-7 0 0 0,0 1 128 15,0-1-128-15,0 0 0 0,-4-4 0 0,-7 4 0 16,-8-1 0-16,-6 1 128 0,-5 1-128 0,-3-1 0 16,-1-2 128-16,-5 2-128 0,-4-1 0 0,-5-1 0 15,1 3 0-15,-7-1 128 16,-2 0-1168-16,-5 1-240 0,-10-5-32 0,0 0-13568 0</inkml:trace>
  <inkml:trace contextRef="#ctx0" brushRef="#br0" timeOffset="15674.5">5619 6351 25791 0,'0'0'1152'0,"0"0"224"0,4 14-1104 0,-2 4-272 16,0 8 0-16,2 4 0 16,-1 5-432-16,0 7-144 0,-2 5-16 0,-1 9-16 0,-2 10 448 0,-2 10 160 15,-3 8 0-15,-1 8-144 0,-1 3 144 0,-2 12 0 16,-1 11 0-16,-3-4 0 0,-2-4 0 0,3-1 0 15,1 0 0-15,4-13 0 0,2-13 0 0,2-10 144 16,0-9-16-16,1-9-128 0,0-6 0 0,-3-6 0 16,2-6 0-16,1-4 0 0,0-7 0 0,2-5 0 15,1-6 128-15,1-1-128 16,0-4-1312-16,2-2-320 0,-2-8-64 0</inkml:trace>
  <inkml:trace contextRef="#ctx0" brushRef="#br0" timeOffset="17442.52">5470 6612 28799 0,'16'-13'1280'0,"-3"4"256"0,5 3-1232 0,4-3-304 0,4 2 0 0,6-1 0 0,5 1 0 0,7 0-192 16,3-2 16-16,8 2 16 0,5 4 160 15,4 1 0-15,2 0-144 0,1-1 144 0,6-1 0 0,2-1-144 16,5 1 144-16,0-3 0 0,4 3 0 0,4-1 0 16,5-3 0-16,4-1 0 0,4-1 0 0,1-5 0 15,2-1 0-15,4 0 0 0,2 2 0 0,1 0 0 16,-1-4 0-16,4 3 0 0,5 2 160 0,3-1-160 15,1 0 160-15,5 1-160 0,-3 1 144 0,6 0-144 16,5 3 128-16,-4 0-128 0,-4-1 128 0,7-1-128 16,6 0 0-16,0 4 128 0,-1 2-128 0,1 0 0 15,0-3 144-15,2 0-144 0,4-1 128 0,-3 1-128 16,-1-1 160-16,-1 0-160 0,0 0 144 0,2 3-144 0,6 1 128 0,-5 1-128 16,-2-1 192-16,2 0-32 0,0-2-16 0,4 3 0 15,-2 1-144-15,2-1 0 0,-5 0 144 0,5 2-144 16,1 0 0-16,0-2 128 0,-1 0-128 0,-3 1 0 15,-1 3 0-15,2 0 0 0,4 0 0 0,-7 0 128 16,-3 0-128-16,2 2 0 0,1 0 0 0,0 1 0 16,0 3 128-16,-1-2-128 0,-6-2 160 0,5 2-160 15,-2 0 176-15,-3-1-176 0,0-2 192 0,-3 3-192 16,-1 0 160-16,-1 1-160 0,2-1 128 0,-3 0-128 16,-3 0 0-16,-1-1 0 0,3 1 0 0,-3 1 0 15,-4-1 0-15,1-1 0 0,5 3 128 0,-4-3-128 16,-3 1 0-16,1-2 0 0,-5-1 0 0,0 3 128 15,-4 1-128-15,2-1 0 0,-1 0 0 0,1 0 0 16,-7-1 128-16,0-1-128 0,-1 0 128 0,-2 0-128 0,-3-1 0 0,-1-1 0 16,0 2 0-16,-5-2 0 0,-8-2 0 0,0 2 0 15,-2 0 0-15,-1 0 0 0,-1 0 144 0,-5 2-144 16,-4-1 160-16,2 1-160 0,1-1 240 0,-1 1-48 16,-3 2-16-16,-5-1 0 0,-5 3-176 0,0-2 0 15,0-1 0-15,-2-1 0 0,-2 1 0 0,-2-1 0 16,-1 0 0-16,-5 0 0 0,-2 0 0 0,5 1 0 15,-2-3 144-15,-3 0-144 0,-2 0 0 0,-2 0 128 16,-4 0-128-16,-5 0 0 0,-3 1 0 0,-6 2 0 16,0-1 0-16,-4 2 0 0,-3-1 0 0,-1 1 0 15,-4 4 0-15,0 2 0 0,-1-1 0 0,0 1 0 16,-3 2 0-16,0-2 0 0,-4 1 0 0,1 0 0 16,-1 0 0-16,-2 4 0 0,-3 6 0 0,-2 3 0 0,-2 5-128 15,-1 1 128-15,-2 3 0 0,-3 4 0 0,-5 0 0 0,-1 5 0 16,-3 4 0-16,-1 5 0 0,1 5 0 0,-1 2 0 15,1 4 0-15,2 0 0 0,2-1 0 0,0 1-128 16,4 5 128-16,2 0 0 0,0 2 0 0,3-1 0 16,2-1 0-16,2-1 0 0,0 0 0 0,2 4 0 15,0 2 0-15,2-1 0 0,1-2 0 0,0-3 0 16,1-3 0-16,-1 0 0 0,1-1 0 0,0 0 0 16,1-1 0-16,-2-4 0 0,1-3 0 0,1-7 0 15,-3-2 0-15,1-4 144 0,0 0-144 0,0 0 0 16,0 0 208-16,1-3-64 0,-2-3-16 0,0-1 0 15,-1-4 112-15,0-1 16 0,0-5 0 0,1 0 0 16,-4-2 0-16,1-3 16 0,0-4 0 0,-3 1 0 16,-3-2-112-16,0-1-32 0,1-2 0 0,-3-1 0 0,0-3-128 0,-2-1 160 15,-3 0-160-15,0-2 160 0,-2-1 16 0,-5 3 0 16,-2-1 0-16,-3 0 0 0,-3-3-176 0,-4 0 0 16,-4 0 144-16,-3-1-144 0,-7 1 128 0,-6-2-128 15,-5 1 160-15,-1-1-160 0,-1-1 192 0,0-2-64 16,-4 1-128-16,-4 0 192 0,-10 1-192 0,-2 0 144 15,-2-1-144-15,-1-2 128 0,1 0-128 0,-10-2 0 16,-6 0 0-16,0-1 128 0,0 3-128 0,-5-3 0 16,-6-1 0-16,-2 0 0 0,0-3 128 0,-5 0-128 15,-10-1 0-15,0 3 128 0,0-2-128 0,-5 0 0 16,-10 2 0-16,1 0 128 0,3-1-128 0,-2-1 128 16,-5 0-128-16,-4 1 128 0,0 0-128 0,0-1 192 15,2 0-192-15,-5 2 192 0,-3 1-192 0,1 0 128 16,-2-1-128-16,0-1 128 0,2-1-128 0,-4 5 0 0,-2-1 0 0,-1 3 0 15,-1-1 0-15,4 1 0 0,1-1 128 0,0 2-128 16,-2 3 0-16,1-2 0 0,0-3 0 0,2 0 0 16,1 4 128-16,2 2 0 0,1 1 0 0,-2-3 0 15,3-4-128-15,-2 0 0 0,4 2-192 0,-2 2 192 16,-3 3 0-16,5-1 0 0,1-3 0 0,3 3 0 16,0 1 0-16,-3 2 0 0,-2 1 0 0,4-3 0 15,7-4 0-15,-2 3 0 0,2 7 0 0,1-6 0 16,-3-2 0-16,3 2 0 0,3 2 0 0,-1-2 0 15,-3 3 0-15,3-1 0 0,4-1 0 0,0 1 0 16,-7 2 0-16,7-1 0 0,1 0 0 0,1 0 0 16,-3 2 0-16,2 1 128 0,2-4-128 0,2 3 0 0,3-1 0 0,0 0 128 15,1-2-128-15,3 2 0 0,1 0 240 16,-1 1-48-16,1-3 0 0,5 2 0 0,1 0-16 0,1 2-16 16,3-2 0-16,4 1 0 0,-2-2-160 0,4-2 128 15,6 0-128-15,-6 1 128 0,-2-2-128 0,5 1 0 16,7-1 0-16,-2-1 0 0,-4 3 0 0,2-2 128 15,2 0-128-15,5 0 0 0,6 2 160 0,-1-2-160 16,-1 2 192-16,4-2-192 0,3 1 144 0,3-2-144 16,7 1 0-16,0 1 144 0,0 0-144 0,2 2 0 15,2-1 0-15,2 0 128 0,6 1-128 0,2-2 0 16,6 1 0-16,-1 1 0 0,5 2 0 0,1 2 0 16,-2-3 0-16,6 0 0 0,-2-3 0 0,4 0 0 15,1 3 0-15,2-2 0 0,3-2 0 0,2 2 0 16,5-1 0-16,1 0 0 0,1-1 0 0,3 2 0 0,-1-4 0 0,4 2 0 15,2 0 0-15,-1 3 0 0,2 1 0 0,1-3 0 16,0-5-128-16,3 2 128 0,0 2 0 0,5-2 0 16,-7 3 0-16,7-3 0 0,-6 5 0 0,6-5 0 15,0 0 0-15,0 0 0 0,-3-1 0 0,3 1 0 16,-6 2 0-16,6-2 0 0,0 0 0 0,0 0 0 16,0 0 0-16,0 0 0 0,0 0 0 0,0 0 0 15,0 0 0-15,-3-7 0 0,2-3 0 0,1-2 128 16,0-2-128-16,2-3 160 0,0-2-160 0,0-4 160 15,2-2-160-15,-3-4 160 0,0-3-160 0,1-7 160 16,0-8-160-16,-2-4 0 0,0-7 0 0,-1 0 0 16,-1-1 0-16,-1 0 0 0,-3 0 0 0,3 6-176 15,-1 6 176-15,1 4 0 0,-1 7 0 0,0 3 0 16,0 1-960-16,2 7-176 0,0 5-16 0,0 4-16512 16</inkml:trace>
  <inkml:trace contextRef="#ctx0" brushRef="#br0" timeOffset="24992.57">17205 14328 13695 0,'0'0'608'0,"-8"2"128"0,0-2-592 0,-1 1-144 0,3 0 0 0,-3 0 0 16,0-1 336-16,-1 2 48 0,10-2 0 0,-10 1 0 16,2-2 688-16,-1 1 144 0,9 0 16 0,-7 0 16 15,7 0 32-15,0 0 16 0,0 0 0 0,-5-2 0 16,5 2-272-16,0 0-48 0,0 0-16 0,0 0 0 15,0 0-256-15,0 0-64 0,0 0-16 0,0 0 0 16,0 0-48-16,0 0 0 0,0 0 0 0,8 3 0 16,3 0-128-16,-1-1-16 0,4-2-16 0,1 1 0 15,1 0-96-15,3 0-32 0,2 0 0 0,3 0 0 16,4-1-32-16,1 0-16 0,3-1 0 0,2 0 0 16,3-1-112-16,-2 0-128 0,1-2 176 0,5 1-176 0,2 2 256 0,4-1-64 15,0-1-16-15,5-1 0 0,4-1 16 0,0 0 0 16,-3 2 0-16,2 0 0 0,0-2-16 0,3 3 0 15,1 0 0-15,1 0 0 0,2-2-48 0,-4 2-128 16,-3 1 192-16,-3 1-64 0,3 0-128 0,-1 2 192 16,3-2-192-16,-1 1 192 0,1 2-192 0,-1-1 0 15,-5-1 144-15,2 1-144 0,-2 0 0 0,1 3 128 16,3 0-128-16,0-1 0 0,0-2 0 0,-1-2 0 16,-4 2 0-16,0 1 0 0,-4 2 0 0,2-1 0 15,1-1 0-15,-2-2 128 0,0 3-128 0,-1-2 0 16,0-1 128-16,-2 0-128 0,-3 0 128 0,-3 0-128 0,-2 0 128 15,-1 1-128-15,0 0 0 0,1-2 128 16,3-4-128-16,-4 2 0 0,-1 2 0 0,0 1 128 0,0-1-128 0,1 0 0 16,1-1 144-16,-2 0-144 0,-1 0 192 0,-2 0-192 15,-3 0 144-15,1 0-144 0,-2-1 0 0,1 0 144 16,-3 2-144-16,1-1 0 0,2-1 0 0,-6 2 128 16,-2 0-128-16,0 0 0 0,-3 0 0 0,0 0 128 15,-2 0-128-15,0 2 128 0,1-2-128 0,-3 0 128 16,-5 0-128-16,-8 0 160 0,7-2-160 0,-7 2 160 15,0 0-16-15,0 0 0 0,0 0 0 0,0 0 0 16,8 0 32-16,-8 0 0 0,0 0 0 0,0 0 0 16,0 0 80-16,0 0 0 0,0 0 16 0,0 0 0 15,0 0-96-15,-9-1-32 0,-2-1 0 0,-1 0 0 16,-1 1-144-16,-1-1 160 0,-2 4-160 0,0-2 160 0,-1 0-160 0,0-2 0 16,-3 1 144-16,-2 0-144 0,-3 2 144 15,-2 0-144-15,0-1 192 0,-2 2-192 0,2-2 0 0,-5 2 0 16,-5 0 0-16,-1 0 0 0,-5-2 128 0,0 0-128 15,-1-1 0-15,-1 2 0 0,-2 1 0 0,0-1 0 16,1 1 128-16,2-2-128 0,-5 0 0 0,-2 1 0 16,-3 0 0-16,-5-1 0 0,-4-1 0 0,3 1 0 15,2 0 128-15,0 0-128 0,-2-3 0 0,-2 0 0 16,-2 1 0-16,0 1 0 0,1 2 0 0,2-1 0 16,2 0 0-16,0 1 0 0,-4 3 0 0,1-1 0 15,2-2 0-15,-1 0 0 0,1-1 0 0,2 1 0 16,4 0 0-16,-4 1 0 0,-2-1 0 0,-1-1 0 15,0-2 0-15,1 2 0 0,6 0 0 0,-1 1 0 16,2 1 0-16,-4 0 0 0,-2 1 0 0,2-2 0 0,2-2 0 0,3 1 0 16,0 0 128-16,5 1-128 0,2 0 0 0,1-1 0 15,1 0 0-15,-2 2 0 0,1 2 0 0,2-2 0 16,2-1 0-16,2 0 0 0,2 3 0 0,2 0 0 16,-2-1 0-16,4 0 0 0,5-2 0 0,1-1 0 15,0 4 0-15,3-1 0 0,-1 1 0 0,3 0 0 16,-2-3 0-16,2-1 0 0,2-1 0 0,0 1 0 15,0 1 0-15,3 2 0 0,3-3 0 0,3 1 0 16,0 1 0-16,10-2 0 0,-6 3 0 0,-2-1-144 16,2-2 144-16,6 0 0 0,0 0 0 0,0 0-128 15,0 0 128-15,0 0-192 0,0 0 192 0,0 0-192 16,15 2 192-16,1-1 0 0,5-2-144 0,5 0 144 16,-1-1 0-16,4 1 0 0,0-2 0 0,3 1 0 15,-1-2-128-15,7 0 128 0,2 2 0 0,5-1 0 0,2-1 0 0,7 0 0 16,2 1 0-16,3 1 0 0,-2 1-144 0,2-2 144 15,-1 2 0-15,5 1 0 0,6 1 0 0,1-1-128 16,1-2 128-16,2 2 0 0,-5 1 0 0,5 3 0 16,4 0 0-16,0-1 0 0,-1 0 0 0,1-2 0 15,-1 0 0-15,2-1 0 0,2 0 0 0,3 2 0 16,-2 0 0-16,0 0 0 0,-3-2 0 0,4 1 0 16,3 2 0-16,-4-3 0 0,-3-3 0 0,-1 2 0 15,0 2 0-15,1 1 0 0,0-2 0 0,-4-2 0 16,-8 0 0-16,1 2 0 0,-1 1 0 0,0-1 144 15,-1-1-144-15,0 1 128 0,0 2-128 0,-4 2 0 16,-3-1 0-16,-2-1 0 0,-3-1 0 0,-2 2 0 16,-1 0 0-16,-6 0 0 0,-2-4 0 0,-2 4 0 0,-3-2 0 15,-4 3 0-15,-5 0 0 0,0-1 0 0,-6-1 144 0,-1 1-144 16,-5 1 128-16,-1 0-128 0,2-2 128 0,-6 0-128 16,-2 0 128-16,0-2-128 0,-9 0 128 0,0 0-128 15,0 0 128-15,0 0-128 0,0 0 128 0,0 0-128 16,0 0-144-16,0 0-112 0,0 0 0 0,-11-2-16 31,-2 4-2672-31,-3-1-544 0</inkml:trace>
  <inkml:trace contextRef="#ctx0" brushRef="#br0" timeOffset="28928.32">11812 17988 5519 0,'0'0'496'0,"0"0"-496"0,0 0 0 0,0 0 0 16,0 0 2000-16,0 0 304 0,-7 2 64 0,7-2 16 15,-8 2-1168-15,8-2-256 0,0 0-32 0,0 0-16 16,-6 4 112-16,6-4 0 0,0 0 16 0,0 0 0 15,-6 3-16-15,6-3 0 0,0 0 0 0,0 0 0 16,0 0-16-16,0 0-16 0,0 0 0 0,0 0 0 16,0 0-208-16,0 0-32 0,4 8-16 0,-4-8 0 0,11-1-80 0,1-1-16 15,0 0 0-15,4-1 0 16,1 2-96-16,2-1-32 0,1-1 0 0,0 1 0 0,1 1-128 0,1-1-16 16,-3-2-16-16,2 1 0 0,0-1-160 0,-1 1-16 15,0-2-16-15,2 1 0 0,-1 0 0 0,0-2 0 16,0 0 0-16,-2 1 0 0,1 2-32 0,-4 0 0 15,-5 2 0-15,-3 0 0 0,2 1 32 0,-1 0 0 16,-9 0 0-16,9 0 0 0,-9 0-160 0,0 0 0 16,0 0 0-16,0 0 0 0,0 0 368 0,0 0-16 15,-7 7 0-15,-2 0 0 0,-4-4-16 0,-3 4 0 16,-4-2 0-16,0 2 0 0,1 0 0 0,-1-2 0 16,0 1 0-16,1-1 0 0,3-1 16 0,-1 1 0 15,2-3 0-15,0 0 0 0,2 0-64 0,3 1-16 16,3-1 0-16,7-2 0 0,-9 2-80 0,9-2-32 0,0 0 0 15,0 0 0-15,0 0-160 0,0 0 192 0,0 0-192 0,0 0 192 16,11 0-64-16,3 0 0 0,0-2 0 0,2 0 0 16,-1-3-128-16,2 2 0 0,1 1 0 0,1-2 0 15,1 1 0-15,0-1 0 0,-2 0 0 0,1 2 0 16,0 0 0-16,-5 1 0 0,-4 0 0 0,-10 1 0 16,0 0 0-16,0 0 192 0,0 0-192 0,0 0 192 15,0 0-192-15,0 0 0 0,0 0 0 0,-3 6 0 16,-12-1 160-16,-1-1-160 0,-4-2 192 0,-2 3-192 15,0-2 192-15,-2-2-64 0,2-2 0 0,-2 0-128 16,3 0 128-16,-3 0-128 0,2-1 0 0,-2-2 0 16,4-1 0-16,0 0 0 0,-3 1 0 0,4 2 0 15,4-5-1184-15,1 4-240 16,2 0-48-16</inkml:trace>
  <inkml:trace contextRef="#ctx0" brushRef="#br0" timeOffset="29688.41">13501 17907 5519 0,'0'0'240'0,"0"0"64"16,-9 2-304-16,1-1 0 0,8-1 0 0,0 0 0 0,0 0 4448 0,0 0 832 15,0 0 160-15,0 0 48 0,0 0-3216 0,0 0-640 16,0 0-128-16,10-1-32 0,3-1-80 0,3 0-32 16,1-3 0-16,3 2 0 0,3 1-720 0,2-1-160 15,3-1-32-15,1 1 0 0,-1 1-144 0,2 0-48 16,-4-1 0-16,-1 2 0 0,-3-2 32 0,-1 2 0 15,-3 1 0-15,0-1 0 0,-4 0-96 0,-2 1 0 0,-2 0-16 0,-10 0 0 16,0 0-48-16,8 3 0 0,-8-3 0 0,0 0 0 16,0 0 144-16,-3 8 32 0,-5-2 0 0,-1 1 0 15,-4-3-48-15,0 1 0 0,-3-2 0 0,0 1 0 16,-3 2-48-16,-1-2-16 0,0 0 0 0,3-2 0 16,0 1 64-16,2-2 0 0,1 0 0 0,4-2 0 15,10 1-64-15,0 0-16 0,0 0 0 0,0 0 0 16,0 0-32-16,0 0 0 0,7 0 0 0,7 0 0 15,-2 0-16-15,3 0-128 0,3 0 192 0,-2 0-64 16,1-1-128-16,-2 0 0 0,1 0 0 0,-1 1 0 16,0 1 0-16,0 0 0 0,-4-1 0 0,-1 0 0 15,-1 0 0-15,-9 0 0 0,0 0 0 0,0 0 0 16,0 0 0-16,0 0-176 0,0 0 16 0,0 0 0 16,0 0-1632-16,0 0-320 15,0 0-64-15</inkml:trace>
  <inkml:trace contextRef="#ctx0" brushRef="#br0" timeOffset="30479.09">15293 17938 11967 0,'0'0'1072'0,"0"0"-864"16,0 0-208-16,0 0 0 0,7 6 2208 0,-7-6 400 15,0 0 80-15,8 3 0 0,-8-3-1248 0,9 2-256 16,0-1-48-16,0 0-16 0,-1-1-96 0,1 0-32 15,1-1 0-15,-1 1 0 0,1 3-64 0,0-3-16 16,-2-1 0-16,5 0 0 0,3 0 64 0,3 1 16 16,2-1 0-16,1 0 0 0,1 0-96 0,0 1 0 15,0 1-16-15,0-2 0 0,0-2-224 0,0 1-32 16,-1 0-16-16,0 0 0 0,-4 2-112 0,3-1-32 16,2-3 0-16,-7 2 0 0,0 2-128 0,-3 0-16 15,-2 1-16-15,-2-1 0 0,-9 0-112 0,0 0-32 16,0 0 0-16,0 0 0 0,0 0 0 0,0 0 0 15,0 0 0-15,0 0 0 0,-11 3 32 0,-1 0 16 16,-3 1 0-16,3 1 0 0,-2-1-208 0,-1-2 144 0,-1 0-144 0,3 1 128 16,1-1-128-16,4 0 0 0,-1 0 144 0,9-2-144 15,0 0 0-15,0 0 128 0,0 0-128 0,0 0 0 16,0 0 0-16,0 0 128 0,11 0-128 0,4 2 0 16,0 3 128-16,2-3-128 0,2-4 160 0,3 0-160 15,3 2 0-15,-1 0 128 0,-3 0-128 0,3-1 0 16,2-1 0-16,0 2 0 0,-2 3 0 0,-1-1 0 15,0 0 0-15,-3-1 0 0,-5-1 0 0,-4 0 0 16,0 0 0-16,-2 2 128 0,-9-2-128 0,0 0 0 16,0 0 144-16,0 0-16 0,0 0 0 0,0 0 0 15,0 0 80-15,0 0 16 0,0 0 0 0,0 0 0 16,0 0 80-16,0 0 16 0,0 0 0 0,0 0 0 16,0 0-128-16,0 0 0 0,0 0-16 0,0 0 0 0,0 0-176 0,0 0 0 15,0 0 0-15,0 0 0 16,8-3-1264-16,2 1-272 0,-2 0-64 0</inkml:trace>
  <inkml:trace contextRef="#ctx0" brushRef="#br0" timeOffset="33163.08">7064 15563 5519 0,'0'0'496'0,"0"0"-496"0,0 0 0 0,-8-2 0 15,1 0 2000-15,7 2 304 0,-6-4 64 0,6 4 16 16,0 0-944-16,0 0-192 0,0 0-32 0,-8 4-16 16,8-4-176-16,0 0-48 0,0 0 0 0,0 0 0 15,0 0-208-15,0 0-64 0,0 0 0 0,0 0 0 16,0 0-80-16,0 0-32 0,8 3 0 0,3-3 0 16,-3-1 176-16,3 0 16 0,3-4 16 0,1 4 0 15,3 0-48-15,-1-1-16 0,4-1 0 0,2-1 0 16,5 0-64-16,-1 4-16 0,5-3 0 0,3-1 0 0,-2 1-224 0,1 0-48 15,1 0-16-15,-1 1 0 0,0 0-160 16,2 1-16-16,4 0-16 0,-4 0 0 0,-1 0-176 0,5 0 128 16,4-2-128-16,-1 0 128 0,0 3 0 0,-2-2-128 15,1 0 192-15,-1 1-64 0,1-1 16 0,2 1 0 16,0 0 0-16,4-1 0 0,3-2 16 0,0 3 0 16,1-1 0-16,-4 2 0 0,2-3-16 0,1 0 0 15,1-2 0-15,0 2 0 0,1 1 0 0,1 0 0 16,0-2 0-16,-2 2 0 0,-1 1-16 0,1-1-128 15,-1-5 192-15,3 2-64 0,1-1-128 0,1 2 192 16,2 1-192-16,-2-1 192 0,-2-1-192 0,0-1 0 16,2 2 144-16,0-2-144 0,1 1 144 0,0 1-144 15,4 1 192-15,-3 1-192 0,-2 2 176 0,-1-2-176 16,2-1 160-16,0-1-160 0,-2 2 128 0,4 1-128 0,1 0 0 0,0 1 144 16,-5 0-144-16,2-3 0 0,1-2 0 0,-2 2 128 15,1 1-128-15,2 0 0 0,1-1 144 0,-2 2-144 16,-3 1 0-16,1-1 128 0,-1-1-128 0,0-1 0 15,2 0 144-15,0 2-144 0,1 1 192 0,-3 0-192 16,-4 1 192-16,0-1-64 0,-2-1 0 0,1 0-128 16,-1 0 224-16,-1-1-64 0,1 2-16 0,0 3 0 15,2-1-144-15,-4 1 160 0,-2-2-160 0,2-1 160 16,0-1-160-16,3 1 160 0,-1 0-160 0,3 2 160 16,3-1-160-16,-4 1 0 0,1 0 144 0,-1 1-144 15,-4-1 0-15,0-2 144 0,4-1-144 0,2 1 0 16,-2 2 128-16,-1 0-128 0,0 0 0 0,0 0 0 0,-4 1 128 15,0-3-128-15,-2 0 0 0,2 0 0 16,2 0 128-16,3 0-128 0,0 1 0 0,-1 1 0 0,-2 0 0 0,-1 1 128 16,-2 1-128-16,2-2 0 0,-2-2 144 0,1 0-144 15,0 0 0-15,1 2 144 0,1 0-144 0,-1 2 0 16,0-1 0-16,-2 0 128 0,-2 1-128 0,1-2 0 16,1-2 0-16,0 0 0 0,-1 0 128 0,2 0-128 15,0 0 128-15,0 1-128 0,1 1 0 0,-1-1 0 16,-5-1 0-16,1 1 0 0,-2-2 0 0,0 1 0 15,0 0 0-15,-1 0 0 0,2-1 176 0,-3 1-48 16,2 2-128-16,-3 0 192 0,0 0-192 0,-1 0 128 16,-2 0-128-16,2 0 0 0,0-2 128 0,-1 0-128 15,2 0 0-15,0 0 0 0,-3 0 128 0,3 0-128 16,3 1 0-16,-3 1 0 0,0 1 0 0,-6-2 128 16,0 0-128-16,0 0 0 0,-3 0 0 0,1-1 0 15,0 0 128-15,1 0-128 0,-1-1 0 0,0 2 144 0,-3 0-144 0,1 0 128 16,1 3-128-16,2-3 160 0,-1 0-160 0,-2 1 160 15,3 0-160-15,-5 0 160 0,-1-1-160 0,0 1 160 16,0-1-160-16,-1 2 128 0,0-1-128 0,0-1 128 16,1-1-128-16,2 2 0 0,2 2 0 0,-1-2 128 15,0-1-128-15,0 2 0 0,0 0 144 0,1 0-144 16,1 0 0-16,-2 0 0 0,1 0 0 0,-4-1 128 16,0 0-128-16,-1 1 0 0,2 1 0 0,-2-2 128 15,-1-2-128-15,-1 0 0 0,3 0 128 0,-2 0-128 16,1-1 144-16,0 0-144 0,3 0 192 0,-2 1-192 15,-2 1 128-15,-3-1-128 0,4-1 0 0,-1 2 0 16,0 1 144-16,0 0-144 0,-2-2 0 0,0 0 144 16,0 0-144-16,-3 0 0 0,0 3 144 0,-1-3-144 0,0 0 0 0,0-1 128 15,1 1-128-15,0 1 0 0,0 0 0 0,-1 1 144 16,1-2-144-16,-1 1 0 0,1 0 128 0,2-1-128 16,-2 0 0-16,2 0 0 0,-1 0 0 0,-1 0 0 15,2 1 128-15,0-1-128 0,-1-1 0 0,1 0 0 16,0-2 128-16,-3 2-128 0,1 0 128 0,0-1-128 15,-1 2 144-15,-1-1-144 0,-2 1 144 0,2-1-144 16,-2 0 128-16,0 0-128 0,-1 0 128 0,1 1-128 16,2 0 0-16,-3 0 128 0,1-2-128 0,-1 1 0 15,0 0 0-15,0 1 128 0,-2-1-128 0,2 0 0 16,1-1 0-16,1 2 128 0,-3 1-128 0,0-1 0 16,-3-1 0-16,1 1 128 0,-9 0-128 0,9 1 0 0,-1 1 0 0,-8-2 0 15,8-1 128-15,-8 1-128 0,13 0 0 0,-6 0 128 16,2 0-128-16,0-1 0 0,-3-2 0 0,-6 3 128 15,0 0-128-15,10 0 0 0,-1 2 0 0,-9-2 128 16,0 0-128-16,10 3 0 0,-3-1 0 0,-7-2 128 16,0 0-128-16,0 0 0 0,10 1 0 0,-10-1 0 15,0 0 0-15,0 0 0 0,0 0 144 0,0 0-144 16,6 2 128-16,-6-2-128 0,0 0 128 0,0 0-128 16,0 0 0-16,0 0 144 0,10 2-144 0,-10-2 0 15,0 0 128-15,0 0-128 0,0 0 0 0,0 0 0 16,0 0 0-16,8-1 0 0,-8 1 0 0,0 0 0 15,0 0 128-15,7 0-128 0,-7 0 0 0,0 0 0 16,0 0 0-16,0 0 0 0,0 0 0 0,0 0 0 0,0 0-144 16,0 0-48-16,0 0 0 0,0 0 0 15,0 0-2688-15,0 0-560 0,0 0-96 0,0 0-32 16</inkml:trace>
  <inkml:trace contextRef="#ctx0" brushRef="#br0" timeOffset="34606.85">18602 16191 10127 0,'0'0'896'16,"0"0"-704"-16,9-8-192 0,-9 8 0 16,0 0 1216-16,6-5 224 0,-6 5 32 0,5-9 16 15,1 0-192-15,-6 9-32 0,-1-9-16 0,-2 3 0 16,-1-3-64-16,4 9-16 0,-4-5 0 0,4 5 0 0,0 0-448 0,-10-2-80 16,-1 2-32-16,-3 3 0 0,-2 1-224 0,0 2-64 15,-4 1 0-15,1 4 0 0,-1-2 32 0,3 4 0 16,-3 4 0-16,4 0 0 0,0 1-96 0,4 2 0 15,-1 3-16-15,3-4 0 0,2-3-240 0,2 1 176 16,1 0-176-16,3-1 160 0,2-7-32 0,1 1 0 16,1-1 0-16,3-3 0 0,-5-6 240 0,10 3 32 15,2-4 16-15,-1-4 0 0,1-1 160 0,2-2 16 16,2-2 16-16,-2-1 0 0,0-1-160 0,0-3-48 16,0-3 0-16,-2 1 0 0,-1-1-80 0,0 0-32 15,1 0 0-15,-3 2 0 0,-2 5-112 0,1 2-32 16,0-3 0-16,-4 4 0 0,-1 0-144 0,-3 8 0 15,0 0 0-15,0 0 128 0,0 0-128 0,0 0 192 0,-3 11-192 0,1 1 192 16,1 0-192-16,0-1 128 0,0-2-128 0,1 1 128 16,0-1-128-16,1 0 0 0,-1-9 0 0,6 8 0 15,-6-8 0-15,8 6 0 0,-8-6 0 0,7 4 0 16,4-3 0-16,3-2 0 0,-1-1 0 0,0 0 128 16,3-4-128-16,2 0 0 0,0-2-160 0,0 0 160 31,-3 3-1232-31,2-2-160 0,-1 0-16 0,1 3-16 15,-2 0-1072-15,-1 0-224 0,1 0-32 0</inkml:trace>
  <inkml:trace contextRef="#ctx0" brushRef="#br0" timeOffset="34922.93">19463 15601 30527 0,'-12'-4'1344'0,"12"4"288"0,-9 4-1312 0,1 5-320 16,-1 1 0-16,1 4 0 0,-2 3 0 0,-1 5 0 16,0 4-192-16,-4 3 64 0,1 2 320 0,0 1 80 15,0 1 16-15,-1 3 0 0,0 1 160 0,-1-1 16 16,1 1 16-16,0-1 0 0,0-2-240 0,1 3-48 15,1 0-16-15,2-5 0 0,0-5-176 0,1-1 160 0,0-2-160 0,-1-1 160 16,2 1-160-16,2-2 0 0,0-2 0 0,3-1 0 31,-1-4-432-31,3 1-112 0,-2-5-32 0,2-2 0 16,6-1-2080-16,-4-8-416 0,0 0-96 0,0 0-7760 0</inkml:trace>
  <inkml:trace contextRef="#ctx0" brushRef="#br0" timeOffset="35078.62">19037 16008 35823 0,'-5'-11'1584'0,"6"5"336"0,4-2-1536 0,4 3-384 0,1-4 0 0,2 4 0 15,2 2 0-15,5 2-192 0,4 0 32 0,5-1 0 16,-2 1 160-16,2 1 0 0,-1 3 0 0,1-3 0 16,-5 0 0-16,1 1-192 0,-4 2 64 0,1 1 0 15,-2-2-3088-15,-1 0-624 0</inkml:trace>
  <inkml:trace contextRef="#ctx0" brushRef="#br0" timeOffset="35590.8">20039 16382 2751 0,'0'0'256'0,"0"0"-256"0,-3-3 0 0,3 3 0 16,0 0 3968-16,0 0 736 0,2-5 160 0,4-1 16 15,1 2-2720-15,2-1-560 0,4-1-96 0,4-4-32 16,1-1-288-16,2 1-64 0,0 1-16 0,2-4 0 15,1-5-352-15,2 0-80 0,0 0-16 0,2 0 0 16,2 0-96-16,1-5-32 0,-1-4 0 0,0 0 0 16,1 1-80-16,2-3 0 0,3-6-16 0,-2-2 0 15,1 0-144-15,-3-4-32 0,-3-5 0 0,0 1 0 16,-5 0-128-16,-2 4-128 0,-3 5 144 0,-1 6-144 0,-3 5 0 16,-3 3 0-16,-1 1 0 0,-3 5 0 0,-4 8 176 0,-2 0-176 15,1 2 192-15,-2 6-192 0,0 0 272 0,-8 3-48 16,-1 1-16-16,-6 7 0 0,-1 2-208 0,-2 4 0 15,-4 6 0-15,-1 3 0 0,-1 2 0 0,-3 4 0 16,-4 4 0-16,0 2 0 0,0 3 0 0,6-1 0 16,2-3 0-16,4-2 0 0,-1-4 0 0,4-1 0 15,1-2 0-15,3 0 0 0,4-2 0 0,1-3 0 16,3-3 0-16,1 2 0 0,-1 0 0 0,3-1 0 16,3-2 0-16,1-3 0 0,0-2 0 0,2 0-240 15,5 1 32-15,0-4 0 16,1-4-1840-16,1-1-384 0,1 1-64 0</inkml:trace>
  <inkml:trace contextRef="#ctx0" brushRef="#br0" timeOffset="35941">20721 16095 18431 0,'0'0'1632'0,"0"0"-1312"0,0 0-320 0,0 0 0 16,10-1 3184-16,-1 1 560 0,1 0 112 0,3 1 32 16,1-1-3360-16,3-1-656 0,-2-1-144 0,3-1-32 15,1-2 304-15,-3 1 0 0,-3 1 0 0,2-1 0 16,-1 0-176-16,0 0 176 0,1-2-160 0,-4 1 160 16,-3-1 0-16,0 1 0 0,-8 5 0 0,0 0 0 15,4-8 176-15,-4 8 80 0,-4-9 0 0,-4 2 16 0,-4 5 128 0,0 1 32 16,0 2 0-16,-6 1 0 0,-2 2-208 0,-2 1-32 15,-2 1-16-15,1 3 0 0,0 2-176 0,2-2 128 16,4 1-128-16,0 0 128 0,2 1-128 0,2 1 0 16,2-1 144-16,4 1-144 0,0-2 0 0,4 1 144 15,1 0-144-15,1-1 0 0,1-10 0 0,4 12 0 16,4 2 0-16,1-3 0 16,3-3-592-16,2 1-80 0,3-2-16 0,2-3-14016 0</inkml:trace>
  <inkml:trace contextRef="#ctx0" brushRef="#br0" timeOffset="36308.68">21335 16018 25791 0,'-25'-10'2304'0,"9"6"-1856"0,0 1-448 0,-1 1 0 15,1-1 1888-15,-1 4 288 0,1 4 48 0,-2 1 16 16,-1 1-1872-16,1 2-368 0,1 1 0 0,3 1-160 15,1 1 160-15,3 1 256 0,0 0-64 0,4 0-16 16,-1 0-176-16,4-1 128 0,-1-2-128 0,3-2 128 16,1-8-128-16,4 10 192 0,-1-1-192 0,-3-9 192 15,8 7-48-15,-2-2 0 0,4 1 0 0,-1-5 0 16,1-2 112-16,2 1 32 0,-2 0 0 0,1-3 0 16,0 0 112-16,0-2 32 0,-1-3 0 0,0 0 0 15,-2 1 0-15,1 1 0 0,-1 2 0 0,-8 4 0 0,6-8-128 0,0 4-32 16,-6 4 0-16,0 0 0 0,0 0-96 0,0 0-32 15,0 0 0-15,0 0 0 0,0 0-144 0,0 0 128 16,-6 9-128-16,4 0 128 0,2 2-128 0,0 0 0 16,0-1 0-16,1-2 0 0,-1-8-256 0,8 9-16 15,2 1-16-15,3-4 0 16,0-1-1824-16,3-1-384 0,1 1-64 0,0-1-12656 0</inkml:trace>
  <inkml:trace contextRef="#ctx0" brushRef="#br0" timeOffset="36608.4">21749 16004 34383 0,'-21'-4'1520'0,"9"0"320"0,-3 1-1472 0,1 1-368 0,-1 0 0 0,-1 4 0 16,1-1 128-16,2 1-128 0,0 0 128 0,2 2-128 15,0 0 384-15,3 4 0 0,3-2 0 0,0 4 0 16,3 1-128-16,1 0-32 0,0-1 0 0,1 1 0 15,2-1-64-15,1 4-16 0,-1 2 0 0,3-2 0 16,-4-1-144-16,2 0 0 0,-1 2 144 0,-1-1-144 16,-1-1 128-16,0 2-128 0,-1-2 128 0,-1 2-128 15,-2-2 208-15,-2-1-16 0,-2-6-16 0,0 1 0 16,-1 0 288-16,-5-1 64 0,-3-1 16 0,-1-3 0 16,-4-3 16-16,0 1 0 0,-4 3 0 0,1-2 0 15,-2-5-304-15,8 1-48 0,4-1-16 0,2-3 0 0,-2-1-192 0,1 1 0 16,5-2 0-16,2 1 0 15,-1-1-2384-15,6-2-368 0,5-3-80 0</inkml:trace>
  <inkml:trace contextRef="#ctx0" brushRef="#br0" timeOffset="36891.66">22364 15596 35007 0,'-18'-20'3120'0,"13"10"-2496"16,1 3-496-16,0 2-128 0,4 5 400 0,0 0 64 15,-7-2 16-15,7 2 0 0,-7 7-480 0,-2 0-128 0,-1 2-16 0,-1 5 0 16,0 5 144-16,0 3 0 0,2 4 0 0,-1 2 0 16,-4 1 0-16,-2 2 0 0,0 6 128 0,-4 0-128 15,-2 6 0-15,1-3 128 0,0-3-128 0,3-2 0 16,0 0 128-16,3-2-128 0,-1-1 128 0,2-2-128 15,-1-2 0-15,1-1-160 0,1-2 16 0,2 0 0 32,-2-3-1568-32,4-2-304 0,3-1-64 0,2-6-7408 0,-1-2-1488 0</inkml:trace>
  <inkml:trace contextRef="#ctx0" brushRef="#br0" timeOffset="37026.39">22068 16032 30239 0,'5'-15'1344'0,"2"6"256"16,3 1-1280-16,2-3-320 0,1 2 0 0,2 2 0 15,2 1 1024-15,5 1 128 0,1 2 16 0,3 0 16 0,0 0-448 0,7 5-96 16,3 0 0-16,3 1-16 0,-2 1-288 0,-3 2-48 16,-2 2-16-16,-2-1-11328 15,-3 1-2256-15</inkml:trace>
  <inkml:trace contextRef="#ctx0" brushRef="#br0" timeOffset="37592.94">19502 16942 24879 0,'-23'-1'2208'0,"9"0"-1760"16,-1 0-448-16,-1 1 0 0,0 2 944 0,-1 2 96 15,0-1 32-15,-4 3 0 0,0 1-672 0,1 3-128 16,-2-2-16-16,3 4-16 0,2 3 272 0,-1-1 48 16,3-1 16-16,0 1 0 0,6 5-208 0,3-3-48 15,4-3 0-15,3-1 0 0,2 0 16 0,6-2 0 16,2 2 0-16,2-3 0 0,3-7-112 0,1 1-32 15,2-1 0-15,2-4 0 0,-2-3 80 0,1-2 16 16,2-1 0-16,-1-1 0 0,-2-1-16 0,-1-2 0 16,-2-2 0-16,0-3 0 0,-2 0 240 0,-5-3 32 15,-4 1 16-15,1-2 0 0,-4 0-80 0,-1 2-16 16,-3 1 0-16,0 1 0 0,-5 3-144 0,0 0-48 0,0 0 0 0,-2 4 0 16,0 3-272-16,1 2 128 0,-3-1-128 0,3 3 0 31,0 1-1344-31,0 2-368 0,0 1-80 0,8-1-9440 0,0 0-1888 0</inkml:trace>
  <inkml:trace contextRef="#ctx0" brushRef="#br0" timeOffset="37958.89">19859 16963 34095 0,'0'0'1504'0,"-8"8"320"0,2-1-1456 0,0 4-368 0,2 2 0 0,-3-1 0 0,1-1 0 0,-2 4 0 15,-1 1-192-15,1-2 64 0,2-2 608 0,-1-3 128 16,-1-4 32-16,3 1 0 0,-2-1-112 0,7-5-16 16,-6 4 0-16,6-4 0 0,0 0-48 0,0 0-16 15,0 0 0-15,0 0 0 0,0 0 48 0,0 0 0 16,0 0 0-16,4-11 0 0,2-4 80 0,1 0 32 16,2-2 0-16,1 1 0 0,1-1-224 0,2 2-32 15,1 0-16-15,-1 1 0 0,0 3-336 0,2 2 0 16,2 0 0-16,0 2 128 0,2 3-128 0,-3 0 0 15,-3 4 0-15,0 0-128 0,-1 0 128 0,-1 4 0 16,-1-1 0-16,-3 4-128 0,-1 4 128 0,-2 0 0 16,-2-1 0-16,-1 2 0 0,-1 3 0 0,0 0-160 15,-5 1 160-15,2-1 0 0,1 1-416 0,-2-3 32 16,2-2 0-16,-2-1 0 16,2-1-448-16,1 0-64 0,1-9-32 0,2 7 0 15,-2-7-1680-15,6 6-336 0,2-2-64 0,3-3-11504 0</inkml:trace>
  <inkml:trace contextRef="#ctx0" brushRef="#br0" timeOffset="38309.17">20358 17007 32255 0,'-13'-4'1424'0,"13"4"304"0,-6-3-1392 0,6 3-336 0,0 0 0 0,0 0 0 15,0 0 496-15,0 0 16 0,0 0 16 0,11 1 0 16,2 0-64-16,2-2-16 0,3-3 0 0,2 1 0 0,2 2-16 0,-2-1-16 16,0-3 0-16,1 1 0 15,-3 0-192-15,0-1-32 0,-1-1-16 0,-2-1 0 0,-1 0 144 0,-2 0 48 16,-5-2 0-16,0 1 0 0,-7 8 208 16,1-9 64-16,-1 9 0 0,-4-10 0 0,-2 3-80 0,-2 0-16 15,-4 5 0-15,-3 1 0 0,-3 0-256 0,-1 3-48 16,1 2-16-16,-1 3 0 0,-1 3-224 0,1 1 0 15,0 0 0-15,2 0 0 0,3 0 0 0,5 1 0 16,2 1 0-16,3 1 0 0,2 1 0 0,3-3 0 16,4 1 0-16,3 1 0 0,7 4-176 0,-1-5-16 15,-1-4-16-15,8-1 0 16,8 0-1968-16,2 0-384 0,0-1-64 0,5-2-32 0</inkml:trace>
  <inkml:trace contextRef="#ctx0" brushRef="#br0" timeOffset="38725.58">21881 16927 19343 0,'-12'-7'1728'0,"1"5"-1392"0,-6 0-336 0,1 0 0 0,-2-3 1648 0,-2 2 256 15,-1 1 48-15,-2 2 16 0,2 1-304 0,-1-1-48 16,5-1-16-16,1 3 0 0,2 4-320 0,2 0-64 16,2 0 0-16,3 0-16 0,3 3-736 0,2 0-144 15,1 4-16-15,2-2-16 0,2-2-128 0,4 3-32 16,-2 2 0-16,3 3 0 0,-1 1-128 0,0 0 0 15,2-3 0-15,-2 2 0 0,-3 2 0 0,-2-1 0 16,-2 0 0-16,-1-2 0 0,1 1 0 0,-2-5 0 16,-2-3 128-16,-2 1-128 0,-2 0 192 0,0-5 0 15,-3 1 0-15,-2-3 0 0,-1-1 288 0,-2-1 64 16,-2-2 16-16,-2-2 0 0,-1-2-240 0,-3-1-64 16,2-2 0-16,-2 2 0 0,-1-2-112 0,3 0-16 15,3-1-128-15,4 2 192 16,0-1-1168-16,6 1-240 0,4 2-64 0,5 5-10432 0,0-7-2112 0</inkml:trace>
  <inkml:trace contextRef="#ctx0" brushRef="#br0" timeOffset="39109.91">22300 17009 20271 0,'-11'-8'1792'0,"0"0"-1424"0,-3 4-368 0,-2 0 0 16,1 2 4048-16,-5 1 752 0,0 2 128 0,-1 2 48 0,0 3-4048 0,2 2-800 16,1-1-128-16,1 3 0 15,3 2 0-15,1 1 0 0,3 3 0 0,0-1 0 0,2 1 0 0,3-1-128 16,3 0 128-16,1-2 0 0,1-2 0 0,2 2 0 16,1 1 0-16,4-2 0 0,-2-4 0 0,5-3 0 15,-1 2 0-15,1-3 0 0,0 1 192 0,1-1 64 16,1-2 0-16,0-1 0 0,2-1 128 0,-3-1 48 15,1-1 0-15,0-2 0 0,1-1-16 0,-2-3 0 16,-3-3 0-16,1-2 0 0,-4 5-80 0,0-6-16 16,-2-1 0-16,1 0 0 0,-3 0-80 0,-2 1-32 15,-4 2 0-15,2 0 0 0,-3 1-80 0,3 0-128 16,-3 2 176-16,0 2-176 0,-2 1 0 0,2 3 0 16,-2-2 0-16,8 5 0 0,0 0-160 0,0 0-96 15,-7-2 0-15,7 2-16 16,0 0-496-16,0 0-80 0,0 0-32 0,6 10 0 15,3 0-1504-15,3-1-304 0,0-3-64 0,2 0-12224 0</inkml:trace>
  <inkml:trace contextRef="#ctx0" brushRef="#br0" timeOffset="40503.68">22487 16851 10127 0,'0'0'896'0,"0"0"-704"0,0 0-192 0,0 0 0 15,-7 6 1728-15,7-6 304 0,-7 3 64 0,7-3 16 16,-8 6-784-16,2 1-160 0,2 0-16 0,4-7-16 16,0 0 320-16,0 0 64 0,-2 11 16 0,2-11 0 15,0 0-368-15,4 7-64 0,-4-7-16 0,9 7 0 16,-1-2-384-16,2-1-64 0,2-4-32 0,1 0 0 0,0 0-80 0,5-1-16 16,-1-2 0-16,1 1 0 0,4-1-256 15,2-1-48-15,0-2-16 0,3 1 0 0,0-1-16 0,2-2-16 16,-3-2 0-16,2 1 0 0,-2 0-32 0,2-1 0 15,-4-2 0-15,-1-4 0 0,0-3 64 0,-1-3 16 16,-2-5 0-16,1 0 0 0,-2-2-80 0,-1-5 0 16,1 0-128-16,-4 2 192 0,-2 7-192 0,1 0 144 15,-5 1-144-15,0 6 128 0,-3 2-128 0,0 5 160 16,-2 2-160-16,-1 2 160 0,-1-1 32 0,-2 8 0 16,0 0 0-16,-8-2 0 0,0 2-192 0,-2 2 0 15,-2 1 144-15,-3 3-144 0,1 0 0 0,-1 6 0 16,-2 2 0-16,0 5-128 0,-4 2 128 0,0 2 0 0,-2 4 0 0,-4 1-128 15,0 3 128-15,0 1 0 0,2 1 0 0,-1 0 0 16,1 1 0-16,1-3 0 0,3-3 0 0,3 0 0 16,1 0 128-16,3-3 16 0,1-2 0 0,3-1 0 15,0-1 112-15,3-2 32 0,1-3 0 0,1 1 0 16,2 0-112-16,2 1-32 0,-2-5 0 0,3 1 0 16,2-3-144-16,-1-2 192 0,-1-9-192 0,0 0 192 15,5 8-16-15,2-2 0 0,-7-6 0 0,10 2 0 16,1-2 128-16,3-2 16 0,2-2 16 0,-3 1 0 15,-3-2-160-15,4 3-48 0,4 1 0 0,1-3 0 16,-1-3-128-16,3 0 160 0,0 0-160 0,0-1 160 16,0 0-160-16,-1 3 0 0,0-1 0 0,-2 2 0 15,-3-2 0-15,0 3 0 0,-1 2 0 0,-3 1 0 0,1-1-144 16,-1 1 144-16,-1 1 0 0,-2 1 0 0,1 0-144 0,-2 3 144 16,-7-5 0-16,6 9-144 0,-2-1 144 0,0 1-128 15,0-2 128-15,-4-7-128 0,0 0 128 0,5 9-208 16,-5-9 80-16,3 10 128 0,1-2-160 0,-2 1 160 15,-1 0 0-15,-1-9-144 0,0 0 144 0,6 7 0 16,-6-7 0-16,1 9 0 0,-1-9 0 0,3 9 0 16,-3-9 0-16,3 9 0 0,-1-1 0 0,-2-8 0 15,0 0 0-15,0 0 0 0,4 10 0 0,-1-3 0 16,-3-7 0-16,0 0 0 0,1 9 0 0,2-1 0 16,1 1 0-16,-3-3 0 0,-1-6 0 0,0 0 0 15,0 0 0-15,5 8 0 0,-5-1 0 0,0-7 0 16,0 0 0-16,0 0 0 0,3 8 0 0,-3-8 0 15,3 7-144-15,-3-7 144 0,0 0-320 0,0 0 16 16,0 0 0-16,5 4 0 16,-5-4-96-16,0 0-32 0,0 0 0 0,7 5 0 0,-7-5 80 0,0 0 16 0,0 0 0 0,0 0 0 15,0 0 192-15,0 0 144 0,0 0-192 0,0 0 192 16,0 0 0-16,7-4 0 0,-7 4 0 0,0 0 0 16,7-7 0-16,-1-1 0 0,3-2 0 0,-4 1 0 15,-1-1 0-15,3 2 144 0,0 0-144 0,-2-3 128 16,-3 1 16-16,3 0 0 0,6 2 0 0,-1 2 0 15,2 0-144-15,1 1 192 0,0-3-192 0,-2 4 192 16,1 4-192-16,-1 0 0 0,0-2 0 0,-3 0 0 16,1 5 0-16,0 0 0 0,-2-1 0 0,-7-2 0 15,9 2 0-15,-9-2 0 0,7 8 0 0,-2 0 0 0,-5-8 0 16,5 12 0-16,-1 1 0 0,-3-1 0 16,1 0 0-16,0-1 0 0,2 0 0 0,-1 1 0 0,0-1 0 0,0 0 0 15,1 0 0-15,0 0 128 0,2 1-128 0,-4-2 0 16,2-1 0-16,3-1 0 0,-3-2 0 0,2 1 0 15,-6-7 0-15,8 4 0 16,0 0-2624-16,-8-4-464 0,8 1-96 0</inkml:trace>
  <inkml:trace contextRef="#ctx0" brushRef="#br0" timeOffset="40715.26">23487 16294 46991 0,'-10'-19'4176'0,"5"10"-3344"0,5 9-656 0,0 0-176 15,0 0 320-15,0 0 16 0,0 0 16 0,0 0 0 16,0 0-352-16,0 0 0 0,5 9-192 0,-1-3 64 16,-4-6-64-16,5 10 0 0,-5-10 0 0,4 9 0 31,-4-9-2240-31,2 8-448 0,-2-8-80 0,0 0-32 0</inkml:trace>
  <inkml:trace contextRef="#ctx0" brushRef="#br0" timeOffset="47472.21">6055 11090 12895 0,'0'0'576'0,"0"0"112"0,0 0-560 0,-7 0-128 0,7 0 0 0,0 0 0 15,0 0 896-15,0 0 160 0,0 0 32 0,0 0 0 16,0 0-544-16,0 0-96 0,0 0-32 0,9 6 0 15,1-3 256-15,3 0 48 0,-2 0 16 0,5-3 0 16,0-1-96-16,4-1-32 0,1 1 0 0,3 1 0 16,-1-3-288-16,2 3-48 0,2-1-16 0,2-1 0 15,6-2 0-15,-1 2 0 0,1 1 0 0,1 0 0 16,0 0 32-16,2-2 0 0,0 0 0 0,3 1 0 16,1 1-32-16,2-1-16 0,1-2 0 0,3 0 0 0,3 1 64 15,0 1 16-15,-2 0 0 0,-2-1 0 0,2 1-128 0,0 0-32 16,3 0 0-16,0 2 0 0,-4-1 0 0,-1 0 0 15,1-2 0-15,-1 3 0 0,0 0-160 0,1-1 0 16,-1-1 0-16,1 0 0 0,1-1 192 0,2 1-32 16,1 0-16-16,0 0 0 0,-2-1 32 0,0 1 0 15,-3 0 0-15,0-1 0 0,2-1 16 0,1 2 0 16,3 0 0-16,-1 2 0 0,-1 2-32 0,-1-1 0 16,-4-1 0-16,1 1 0 0,-1 2-32 0,1-2 0 15,0-1 0-15,2 2 0 0,-1 1-128 0,1 0 160 16,-1 1-160-16,-1 0 160 0,-3-1-160 0,1-1 128 15,0-2-128-15,2 0 128 0,0 3 0 0,1-2 0 16,1-2 0-16,0 4 0 0,-1 0 16 0,-2 0 0 16,-2-2 0-16,2 1 0 0,0 1-144 0,0-1 192 0,1-1-192 0,-1-1 192 15,0 0-64-15,1 2-128 0,1 3 192 0,-2-2-64 16,-3-5 0-16,0 2 0 0,-1 2 0 0,4-2 0 16,0-1-128-16,1 0 0 0,-1 0 0 0,2-3 128 15,-2 8 0-15,-2-4 0 0,-5-4 0 0,1 3 0 16,0 1-128-16,-1-1 0 0,0-2 0 0,-1 1 0 15,1 0 0-15,-1 2 160 0,1-1-160 0,0 0 160 16,0 0-160-16,-2-2 128 0,-3 1-128 0,2 1 128 16,1-1-128-16,-2 0 128 0,1-1-128 0,2 2 128 15,-4 0-128-15,3 1 0 0,1-2 0 0,-3 2 128 16,-1-2-128-16,-1 1 128 0,-2 1-128 0,-3-1 128 16,1-1-128-16,-3 1 0 0,0 0 0 0,-2 1 0 15,-2 0 0-15,1 0 128 0,-1-1-128 0,0 1 0 0,-4 1 0 0,-1 0 0 16,0 1 128-16,-2-2-128 0,1-1 0 0,-1 2 0 15,-2 1 0-15,0-1 0 0,1-1 128 0,-5 0-128 16,1 0 0-16,-1 2 128 0,0-2-128 0,0 0 128 16,-9 0-128-16,7 0 128 0,-7 0-128 0,10 4 0 15,-10-4 144-15,7 2-144 0,-7-2 0 0,0 0 128 16,9 3-128-16,-9-3 0 0,0 0 0 0,0 0 128 16,0 0-128-16,0 0 0 0,0 0 128 0,0 0-128 15,0 0 128-15,0 0-128 0,0 0 144 0,0 0-144 16,0 0 192-16,0 0-192 0,0 0 176 0,-13 2-176 15,2-2 160-15,-3 0-160 0,0 0 160 0,-2 0-160 16,-2-3 160-16,-1 3-160 0,1 1 128 0,-8-1-128 16,-2 0 0-16,-3 2 144 0,0 0-144 0,-2-2 0 15,0-1 0-15,-2 0 128 0,-5-1-128 0,-2 1 0 0,-2 1 0 0,-5 0 0 16,-4-1 0-16,1 0 128 0,-1-1-128 0,0 2 0 16,-1 1 160-16,-3-1-160 0,-4-2 192 0,0 2-192 15,-3 2 0-15,-1 0 0 0,0-2 0 0,0 0-144 16,-1-1 144-16,-3 1 0 0,-3 3 0 0,-2-1 0 15,1-2 0-15,-1 0 0 0,0 0 0 0,-3 1 0 16,-3 1 0-16,0 1 0 0,-1-3 0 0,1 2 0 16,0 2 0-16,-4-1 0 0,0 0 0 0,3 1 0 15,2-4 0-15,1 2 0 0,-2 1 0 0,-1-1 0 16,0 0 0-16,2 1 0 0,2 0 0 0,0-2 0 16,0 1 0-16,0 0 0 0,-1-2 0 0,4 2 0 0,4 1 0 15,-1 0 0-15,1-1 0 0,0 1 0 16,2-5 0-16,2 6 0 0,2 1 0 0,4 1 0 0,3-5 0 0,-4 1 128 15,1-2-128-15,0 2 128 0,4 0-128 0,3 1 0 16,0-3-128-16,2 1 128 0,3 3 0 0,0-3 0 16,1 1 0-16,1 0-128 0,0-1 128 0,0 0 0 15,6 0 0-15,1 1 0 0,3 0 0 0,4 2 0 16,3-1 0-16,4 0 0 0,1 0 0 0,1 0-128 16,1-2 128-16,4 1 0 0,4 1 0 0,2 1 0 15,1-1 0-15,3 0-128 16,8-3-816-16,0 0-144 0,0 0-48 0,11 6-9744 15,5-4-1968-15</inkml:trace>
  <inkml:trace contextRef="#ctx0" brushRef="#br0" timeOffset="49448.1">13544 11128 2751 0,'0'0'256'0,"0"0"-256"16,0 0 0-16,-6 0 0 0,6 0 1248 0,0 0 208 15,0 0 32-15,0 0 16 0,0 0-688 0,0 0-144 16,0 0-32-16,0 0 0 0,0 0 496 0,0 0 80 16,0 0 32-16,0 0 0 0,0 0-256 0,0 0-48 0,0 0-16 15,9 0 0-15,2-1-176 0,2 1-48 0,4 0 0 0,0 2 0 16,1-1-16-16,5-1-16 0,2 0 0 0,4 2 0 15,3-1-160-15,2 0-48 0,2-1 0 0,3 1 0 16,0 1-48-16,5-1-16 0,3-1 0 0,2 0 0 16,4-1 16-16,0 1 0 0,-4 0 0 0,3 2 0 15,1-2-128-15,1 2-32 0,3 1 0 0,2 1 0 16,-1-4-64-16,2 0 0 0,-1 0-16 0,1 1 0 16,0 0-16-16,5-1 0 0,3-2 0 0,2 2 0 15,-1-4 128-15,0 3 32 0,-1 0 0 0,3-1 0 16,2 0-16-16,1-1 0 0,2 0 0 0,-2 1 0 15,-4 1-112-15,1 0 0 0,-1-1-16 0,0 2 0 0,2 1-176 0,-4 0 128 16,-2-1-128-16,-1 1 128 0,2 2-128 0,5-2 0 16,-1 1 0-16,1 0 128 0,-1-2 0 0,-1 0-128 15,1 0 192-15,6 1-64 0,0 0 16 0,-2-1 0 16,-2-1 0-16,1 2 0 0,0 1-16 0,3 0 0 16,2 0 0-16,-1 2 0 0,-3-2 0 0,-3 0 0 15,-3 0 0-15,1-1 0 0,3 0-128 0,-1 2 128 16,0 0-128-16,-4-1 128 0,-2-1-128 0,0 0 160 15,1-1-160-15,1 1 160 0,3 1 16 0,-8 0 0 16,-1 0 0-16,0-1 0 0,0-2-16 0,2 1 0 16,1 2 0-16,0-2 0 0,2-1-16 0,-4 1 0 15,-1 2 0-15,0 0 0 0,0 0-144 0,1-2 160 16,6-4-160-16,-2 3 160 0,-5 2-160 0,0 1 160 16,-6-4-160-16,5 2 160 0,2 4-160 0,0-1 160 15,-1-3-160-15,-2 0 160 0,-3-1-160 0,2 0 0 0,-2 1 144 0,4-1-144 16,1-3 0-16,2 4 144 0,1 0-144 0,-3-1 0 15,-3 1 240-15,3 0-64 0,1 0-16 0,0 1 0 16,0-1-160-16,-1 2 0 0,-2 1 0 0,-3-1 0 16,-1-1 0-16,5-1 192 0,4-1-32 0,-2 1 0 15,-5 0-160-15,-2 0 0 0,0 0 0 0,0-1 0 16,-4 2 0-16,4-1 0 0,4-1 0 0,2 1 0 16,0 0 0-16,-2 2 0 0,-2 0 0 0,2 3 128 15,-2-4-128-15,1 1 128 0,0-1-128 0,1 2 128 16,2-1-128-16,-3 2 0 0,-4-3 144 0,-2 1-144 15,2 2 0-15,-1 0 128 0,2-2-128 0,3-2 0 0,-3 0 0 0,-2-1 128 16,-2 4-128-16,-3-3 0 0,-1-2 0 0,2 2 0 16,1 2 0-16,0 0 128 0,-2-2 0 0,1 1 16 15,-4-1 0-15,-3 3 0 0,-3-1-144 0,-1 2 0 16,0 2 0-16,3-1 0 0,-1 1 128 0,-1-2-128 16,-4 1 128-16,3-2-128 0,4 0 128 0,-4 0-128 15,-4 0 128-15,-2 0-128 0,1 1 160 0,-4-1-160 16,-4-3 192-16,2 2-192 0,-1 3 256 0,2-3-64 15,-1 0-16-15,0 0 0 0,-1 0 16 0,1 1 0 16,1 2 0-16,-6-2 0 0,0-1-192 0,-1 1 0 16,-2 4 0-16,-1-4 0 0,0 1 0 0,-2 0 0 15,-3 0 144-15,-1 2-144 0,0-1 0 0,-5 1 0 16,0-2 0-16,-4 2 128 0,0 0-384 0,-4 2-80 16,-3 1-16-16,-2-1-12272 15,-7 0-2464-15</inkml:trace>
  <inkml:trace contextRef="#ctx0" brushRef="#br0" timeOffset="50415.44">1806 12425 18431 0,'-8'-12'816'0,"5"5"160"0,-4 0-784 0,7 7-192 16,0 0 0-16,-1-6 0 0,0-3 1664 0,1 9 304 16,0 0 48-16,4-7 16 0,1-1-1488 0,-3 1-288 15,-2 7-64-15,6-8-16 0,1-1 0 0,-2 3 0 16,4-3 0-16,-2 4 0 0,2-2-176 0,-2 0 0 16,4 1 0-16,4 1 0 0,-1 3 0 0,2-1 0 15,1-2-144-15,3 1 144 0,1 0 0 0,3-1 0 16,3-2 0-16,4 0 0 0,3 0 144 0,3 2-16 0,0 0 0 15,8 0 0-15,5-2 128 0,0 4 32 0,0 1 0 0,1 2 0 16,-1-2 256-16,5 1 48 0,2-2 16 0,5 4 0 16,4 4-112-16,0-1-32 0,-5 0 0 0,2-1 0 15,0 0-192-15,3 2-32 0,6 0-16 0,-2 2 0 16,0-1-224-16,-2 2 176 0,0 0-176 0,2-2 160 16,-1-1-160-16,1-1 128 0,2 2-128 0,-5-1 128 15,-2 2-128-15,-1-3 0 0,-1 0 0 0,3-1 0 16,-1-1 128-16,-1 0-128 0,-3 0 0 0,-2 0 128 15,-5-2 48-15,0-1 0 0,-8-1 0 0,1-1 0 16,2 0 0-16,-3 1 0 0,-5-2 0 0,-4 2 0 16,-3 0-176-16,-3-1 192 0,-4 1-192 0,-2 0 192 15,-6-3-912-15,-2 0-176 0,-4 1-48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1:37:27.6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6816 5636 10127 0,'0'0'448'0,"0"0"96"15,-8-3-544-15,8 3 0 0,-5-3 0 0,5 3 0 0,0 0 1408 0,0 0 160 16,0 0 32-16,0 0 16 0,-5 6-1184 0,5-6-240 15,0 0-64-15,3 9 0 0,-3-9 208 0,7 6 48 16,-7-6 0-16,10 6 0 0,0 0 128 0,2-1 16 16,3 0 16-16,-1-1 0 0,1 2-96 0,2-1-32 15,-2 0 0-15,3 0 0 0,3-1-32 0,2 1-16 16,-2-1 0-16,3 1 0 0,-2-1 0 0,4 0 0 16,1 1 0-16,1-3 0 0,2 0 128 0,1 0 16 15,1 2 16-15,0-1 0 0,-2 0-16 0,2 1-16 16,0-1 0-16,1 0 0 0,0 1-288 0,-2 1-48 15,0-3-16-15,0 2 0 0,0-1-144 0,1-1 192 16,2-1-192-16,1 2 192 0,-1-1-192 0,2-1 160 0,0-1-160 0,1-1 160 16,-1 2-160-16,-1-1 128 0,-2 0-128 15,0 0 128-15,0 1 16 0,2-2 0 0,-1-2 0 0,3 3 0 16,-1 0 32-16,-2 0 0 0,0-2 0 0,1 1 0 16,2 0-48-16,-4-1 0 0,0 0 0 0,-1-2 0 15,-2 1 32-15,2-2 0 0,1 0 0 0,0 0 0 16,-2-2 0-16,1 0 0 0,0 1 0 0,3-1 0 15,-1 1 32-15,0-1 16 0,-1 2 0 0,0-2 0 16,-1-2-32-16,-1 0-16 0,-2 2 0 0,-1-3 0 16,2 0-32-16,1-2-128 0,-1-1 192 0,2-3-64 15,1 2 0-15,0 1-128 0,-1-1 192 0,1 0-64 16,0-2 16-16,-1 0 0 0,-1 2 0 0,-2-3 0 16,-4-2-144-16,1 0 192 0,2 1-192 0,-3 0 192 0,0-3-48 15,2 1 0-15,-4 1 0 0,0 2 0 0,-4-2-144 0,2 1 160 16,1 2-160-16,-2-1 160 0,2 2-160 0,0 0 128 15,-1-2-128-15,-1 1 128 0,-1-1-128 0,-3 2 0 16,-1-1 0-16,-1 0 0 0,-4-6 128 0,1 3-128 16,1-1 128-16,-3 2-128 0,-2-1 176 0,1-1-48 15,0-3-128-15,-2 4 192 0,0-1-192 0,-2 1 176 16,3 0-176-16,0-1 160 0,-5-2-32 0,1 0 0 16,-1 3 0-16,-1 1 0 0,-1-2 16 0,0 0 0 15,0-1 0-15,-1-3 0 0,-1 3-144 0,0-2 0 16,0 0 0-16,-1 0 128 0,-1 1-128 0,-1 1 0 15,-1 1 144-15,-3-2-144 0,3-1 0 0,-3 2 0 16,1 0 0-16,-3 1 128 0,1 2-128 0,0-1 0 0,-3 0 0 0,0 2 0 16,-1 0 0-16,-1 0 0 0,-1-1 0 0,-2-1 0 15,1 2 0-15,-3 0 0 0,0 0 0 0,-1 0 0 16,-3 0 0-16,0 0 0 0,-6 3 0 0,-1-1 0 16,-1 1 0-16,0-2 0 0,-3-2 0 0,-1 4-128 15,-1 3 128-15,-5-1 0 0,-1-3 0 0,-1 3 0 16,0 0 0-16,2 2 0 0,-1 3 0 0,4-3-128 15,-1-4 128-15,3 5 0 0,-1 1 0 0,-3 0 0 16,-1-1 0-16,-4 1 0 0,0 0 0 0,-4 0 0 16,-2 5 0-16,0-2 0 0,1 0 0 0,-3-2 0 15,-2 4 0-15,-5 1-128 0,-4 1 128 0,2 1 0 16,3 1 0-16,2 1-128 0,3-1 128 0,-1 0 0 0,-2-1 0 0,0 2-128 16,2 0 128-16,2 2 0 0,-2 1 0 0,4 2-128 15,4 0 128-15,-3-1 0 0,2 2 0 0,-1 1 0 16,1 0 0-16,-5-1-128 0,0 4 128 0,1 2 0 15,1 1-144-15,3 0 144 0,1-1 0 0,0 2 0 16,-3 2-144-16,1 4 144 0,2 0 0 0,0 3-128 16,1 3 128-16,3 0 0 0,3 2 0 0,2 1-128 15,-1-1 128-15,3 1 0 0,-1-1 0 0,1 3-160 16,1 4 160-16,2 3-128 0,6 1 128 0,1 2-128 16,0 3 128-16,4-1-128 0,2 3 128 0,4-2-128 15,0-4 128-15,4 1-128 0,4 3 128 0,0 1-160 16,4-2 160-16,4 0-160 0,1 1 32 0,4-2 0 15,3-4 0-15,3-3 0 0,1-2 128 0,3-1-160 16,1-1 160-16,5-1-160 0,5-1 0 0,0-2 0 0,0-3 0 16,5-2 0-16,3 3 160 0,2-2-128 0,1 2 128 15,1-6-128-15,1-4 128 0,4-3 0 0,1-1 0 0,3-1 0 16,2-2 0-16,5 0 0 0,3-1 0 0,2 1 0 16,-2-1 0-16,3-2 0 0,0-2 0 0,4-2 0 15,3 0 0-15,2-2 0 0,-1-1 0 0,-1-2 0 16,-1-2 0-16,1 1 0 0,0-2 0 0,2 1 128 15,2-2-128-15,-4 2 0 0,-6-2 0 0,-2 0 128 16,-2-2-128-16,-2 1 0 0,-3 2 0 0,-4 3-10240 16,-2 2-1984-16</inkml:trace>
  <inkml:trace contextRef="#ctx0" brushRef="#br0" timeOffset="1937">11178 7384 2751 0,'0'0'256'0,"0"0"-256"16,2-7 0-16,-2 7 0 0,0 0 3392 0,0 0 624 15,5-8 128-15,-2 1 16 0,0-3-2704 0,-1 2-560 16,-2-1-96-16,0-1-32 0,-1 2-64 0,0-1-32 16,-1-2 0-16,-1 0 0 0,-2 5 160 0,-1-4 16 15,1-1 16-15,-4 1 0 0,-1-2-48 0,0 2-16 16,-1 1 0-16,-2-2 0 0,-2-2-352 0,-2 3-64 0,0 1 0 0,-4-1-16 16,-2-2-144-16,0 0-32 15,-4 2 0-15,0-1 0 0,-3 1 112 0,0 1 16 0,-2-1 0 0,-1 1 0 16,-2 0 0-16,1 0 0 0,2 0 0 0,-2 3 0 15,-1-2-80-15,-1 0-16 0,-4 1 0 0,0 0 0 16,0 1-80-16,-2 0-16 0,1 2 0 0,-2 3 0 16,0-2-128-16,0 2 0 0,2-1 144 0,-5 0-144 15,1-1 0-15,-2-1 0 0,-1 3 0 0,-3-2 0 16,3 2 0-16,1 0 0 0,2 0 0 0,0-1 0 16,2 0 0-16,-3 0 0 0,0-1 0 0,-2 1 0 15,-4 0 0-15,1 4 0 0,1 1 0 0,1-1 0 16,-1 0 0-16,1 0 0 0,1 1 0 0,-3-1 0 15,-2 1 0-15,1-1 0 0,0 5 0 0,0 0 0 0,4-1 0 0,2 3 0 16,2-1 0-16,1 0 0 0,-2 1 0 0,0 0-128 16,-2 0 128-16,2 1 0 0,-1 1 0 0,1 0 0 15,1 0 0-15,1 0 0 0,2-1 0 0,0 1 0 16,0 2 0-16,0-1-128 0,-2 1 128 0,1-1 0 16,3 4 0-16,-2 1 0 0,3-4 0 0,-1 5 0 15,3 0 0-15,4 3 0 0,0 2 0 0,2 1-128 16,0-3 128-16,1 2 0 0,0-1 0 0,2 2-128 15,-2-1 128-15,4 0 0 0,2 0 0 0,3 0 0 16,2 1 0-16,3 0-128 0,0-1 128 0,1 2 0 16,2-1 0-16,4 1 0 0,-1 1 0 0,2 0 0 15,2 1 0-15,1-1 0 0,3-2 0 0,1 2 0 16,2 1 0-16,2-2 0 0,-1 0 0 0,0-1 0 0,3 1-144 0,3-2 144 16,1 0 0-16,-2 2 0 0,0-1 0 15,3 0 0-15,3 1 0 0,1 1 0 0,0-2 0 0,2 1 0 16,2 1 0-16,2 0 0 0,-2 0-128 0,3-2 128 15,1-1 0-15,0-2 0 0,-1-2 0 0,1 0 0 16,4-4 0-16,1 1 0 0,3-1 0 0,1-1 0 16,3-1 0-16,1 2 0 0,0-1 144 0,1-1-144 15,4-2 0-15,-2 0 0 0,0-1 0 0,0 1 128 16,2 0-128-16,1 0 0 0,4-1 0 0,0-1 128 16,2 0-128-16,0-3 0 0,2 0 128 0,-1 0-128 15,-2 4 0-15,0-2 0 0,-1-5 0 0,3 2 128 16,2-3-128-16,1 0 0 0,1 0 0 0,-1 2 128 15,1-1-128-15,0-1 0 0,-5-1 0 0,4-1 0 16,2 0 0-16,0 0 144 0,-2-1-144 0,1-1 0 0,0-4 144 0,1 1-144 16,-3-2 0-16,-1 1 144 0,1-1-144 0,-3 2 0 15,2 1 0-15,0-1 128 0,2-4-128 0,-5-1 192 16,-1 3-192-16,-3 1 192 0,-2 0-48 0,0 1 0 16,-4-1 0-16,2 0 0 0,-3-1-144 0,1 1 160 15,2-3-160-15,-1 0 160 0,0 1 32 0,-3 1 0 16,-2 0 0-16,-1-1 0 0,-1-1 16 0,-2 1 16 15,1 0 0-15,-2-2 0 0,0 5-48 0,-1-5-16 16,-1 0 0-16,0 0 0 0,2 0 32 0,-4 1 16 16,0-1 0-16,-1-1 0 0,-1-2 64 0,-3 0 16 15,0-1 0-15,-2 0 0 0,0 0 0 0,-1-1 0 16,-1-2 0-16,-1 1 0 0,-1-4 0 0,-1-1 0 0,0-2 0 0,-1 2 0 16,2 2-32-16,-2-1-16 0,1-3 0 0,-2 0 0 15,1 0-64-15,1 0-16 0,-2-1 0 0,1-1 0 16,0-3-32-16,1 1 0 0,-4-2 0 0,2 0 0 15,0-1 32-15,0 1 0 0,0-1 0 0,-3 2 0 16,-3-2 80-16,0 2 16 0,-1 1 0 0,-3 2 0 16,-3 4-48-16,2 1 0 0,-3 0 0 0,1 0 0 15,-2 1-80-15,2 1 0 0,-3-1-128 0,2 4 192 16,0 1-192-16,-4-1 0 0,1 2 0 0,0 1 0 31,-2 1-528-31,-1 1 0 0,-3 0 0 0,-3-1 0 0,0 1-1872 0,-4 1-368 0,-3 2-80 0</inkml:trace>
  <inkml:trace contextRef="#ctx0" brushRef="#br0" timeOffset="5256.4">12048 8324 10127 0,'0'0'896'15,"0"0"-704"-15,0 0-192 0,0 0 0 16,0 0 768-16,0 0 112 0,-7 5 16 0,7-5 16 0,0 0-432 0,0 0-96 16,0 0 0-16,0 0-16 0,0 0 80 0,0 0 0 15,0 0 16-15,0 0 0 0,0 0 272 0,0 0 48 16,0 0 16-16,0 0 0 0,0 0-48 0,0 0-16 15,0 0 0-15,0 0 0 0,6 6-112 0,-6-6-32 16,0 0 0-16,11 2 0 0,0 1 16 0,-1-3 0 16,3 0 0-16,0 0 0 0,0-1 0 0,4 0 0 15,1-2 0-15,3 2 0 0,-2 0-112 0,2-2-32 16,2 3 0-16,-1-1 0 0,3 1-192 0,2-1-32 16,0 0-16-16,1 0 0 0,-1 1-96 0,-2 2-128 15,0 0 176-15,-1 3-176 0,0-5 128 0,1 0-128 16,0-1 0-16,3 1 0 0,4 1 0 0,0 0 0 15,-2 0 0-15,3 0 0 0,3 0 0 0,-1-1 128 16,0-1-128-16,-1 2 0 0,1 1 240 0,-2-1-64 0,1-2-16 0,1 1 0 16,2 0 16-16,-2 0 0 0,2-1 0 0,1 1 0 15,3 0 0-15,1 1 0 0,1-1 0 0,-3-2 0 16,-1 0-48-16,-1 0-128 0,0-3 192 0,1 3-64 16,3-1 0-16,-1 0-128 0,-3 1 192 0,5 0-64 15,3-1 32-15,-2 1 0 0,-1 1 0 0,-3 0 0 16,1-2-32-16,-2 0 0 0,0-2 0 0,0 2 0 15,1 2-128-15,3 1 192 0,-1-4-192 0,1 3 192 16,-2 3-64-16,1 2-128 0,-4-1 192 0,-1-1-64 16,0-4-128-16,2 2 160 0,0 0-160 0,1 0 160 15,-1 2-160-15,2 0 160 0,0 0-160 0,1 1 160 16,-1 1-160-16,-4-2 128 0,-1-2-128 0,2 2 128 16,-1-1-128-16,3 1 128 0,3 1-128 0,-1 0 128 0,4-3-128 15,-1 0 0-15,-1 0 0 0,-3 3 128 0,0 2-128 0,-2-2 0 16,-3-1 0-16,1 0 128 0,1-1-128 0,-1-1 160 15,1 0-160-15,0 2 160 0,3 0 0 0,-1 1 0 16,-2 1 0-16,-2-1 0 0,0-3-160 0,-3 0 0 16,-1 1 0-16,0 0 128 0,-2-1-128 0,2 0 0 15,2-1 0-15,-1 1 128 0,-1 0-128 0,1 0 0 16,3 1 0-16,-1-1 128 0,-2 0-128 0,-2 0 0 16,-2-1 0-16,-2 2 0 0,1 1 128 0,-4-1-128 15,-1-1 128-15,1 0-128 0,0 0 0 0,2 0 128 16,-2-1-128-16,2 1 0 0,-1 1 0 0,-1-1 128 15,-1 0-128-15,0 0 0 0,-1 0 0 0,1 2 128 16,-2-2-128-16,2 0 0 0,-3 0 0 0,0 1 0 0,-3 1 128 0,1-2-128 16,-1 0 0-16,-1 0 128 0,-3-2-128 0,0 2 128 15,0-1-128-15,1 1 160 0,-2-2-160 0,1 2 160 16,-3-1-160-16,1 1 0 0,0 0 144 0,-1-1-144 16,-1-2 128-16,-2 0-128 0,-7 3 128 0,11-1-128 15,-1-1 144-15,0 1-144 0,-2-2 192 0,1 3-192 16,-1 0 176-16,-8 0-176 0,0 0 160 0,10 0-160 15,-2 0 128-15,1 0-128 0,-9 0 0 0,7 0 144 16,-7 0-144-16,10 0 0 0,-10 0 0 0,12-1 128 16,-2 0-128-16,0 1 128 0,-10 0-128 0,11 0 128 15,-3-2-128-15,1 2 128 0,-2-1-128 0,-7 1 128 16,8 0-128-16,-8 0 0 0,10 3 0 0,-2-3 128 16,-8 0-128-16,7-2 0 0,-7 2 144 0,0 0-144 15,0 0 0-15,8-2 144 0,-8 2-144 0,8-1 0 0,-8 1 160 0,8 1-160 16,-8-1 128-16,0 0-128 0,0 0 0 0,0 0 0 15,7-1 128-15,-7 1-128 0,0 0 0 0,0 0 0 16,0 0 0-16,0 0 128 0,0 0-128 0,0 0 0 16,0 0 0-16,0 0 128 0,8 0-128 0,-8 0 0 15,0 0 0-15,0 0 0 0,0 0 128 0,0 0-128 16,0 0 0-16,0 0 128 0,0 0-128 0,0 0 0 16,0 0 0-16,0 0 0 0,0 0 0 0,0 0 0 15,8-1 128-15,-8 1-128 0,0 0 0 0,0 0 0 16,0 0 0-16,0 0 0 0,0 0 0 0,0 0 0 15,0 0 0-15,0 0 0 0,0 0 0 0,0 0 0 0,0 0 0 16,0 0 0-16,0 0-128 0,0 0-128 0,0 0 0 16,-9 4-16-1,-3 0-2992-15,-3 2-576 0</inkml:trace>
  <inkml:trace contextRef="#ctx0" brushRef="#br0" timeOffset="8296.26">12135 8377 7359 0,'0'0'656'0,"0"0"-528"16,-9 4-128-16,9-4 0 0,-8 3 1376 0,8-3 240 16,-5 4 48-16,5-4 16 0,-9 3-784 0,9-3-176 15,-6 1-16-15,6-1-16 0,-7 7-128 0,7-7-32 16,0 0 0-16,0 0 0 0,0 0 96 0,0 0 16 16,0 0 0-16,0 0 0 0,0 0 32 0,7 8 16 15,0-2 0-15,4-2 0 0,3 0-48 0,2-3-16 16,0-2 0-16,2 1 0 0,0 0-16 0,6-2 0 0,-1 0 0 15,3 1 0-15,2 0-160 0,-2 0-48 0,3-1 0 0,0 1 0 16,3 0 16-16,1 1 0 0,1-3 0 0,5 0 0 16,4-4 0-16,3 2 0 0,3 2 0 0,3-2 0 15,1 0-96-15,0-2-32 0,-3 1 0 0,2 0 0 16,-3 3-96-16,4-1-32 0,2 2 0 0,2-1 0 16,-2 0-16-16,0 0 0 0,-3 3 0 0,1-2 0 15,0-3-144-15,1 0 0 0,1 2 0 0,4 2 0 16,2 0 0-16,-4 0 0 0,-2-1 176 0,3 0-176 15,-1 1 160-15,2 0-160 0,-1-2 160 0,1 3-160 16,-2 0 192-16,2 0-64 0,-2 0-128 0,1 0 192 0,-3-1-48 16,2 1-16-16,2 0 0 0,-2 0 0 0,-1 1-128 0,-1-1 128 15,-4-1-128-15,-2 1 128 0,0 1-128 0,0-1 160 16,3-2-160-16,3 1 160 0,-1 1-16 0,0 1 0 16,-2 0 0-16,-2-1 0 0,-1-1 64 0,1 1 16 15,2 1 0-15,0-1 0 0,6 0-224 0,-5 0 144 16,1-1-144-16,-4 2 128 0,-3 2-128 0,0 0 128 15,0-1-128-15,-1-2 128 0,0-2-128 0,-1 2 0 16,-1 0 0-16,-1 3 128 0,0 0-128 0,-1 0 192 16,-2 1-192-16,-3-1 192 0,-3-3-32 0,1 0 0 15,1-1 0-15,-2 1 0 0,-1 0-16 0,3 0 0 16,1 1 0-16,-2 0 0 0,-2-1 64 0,0 2 16 0,-2 1 0 16,-2 0 0-16,-3-3-64 0,0 1-16 15,-4-1 0-15,2 3 0 0,-2 0-16 0,-2 1-128 0,2-2 192 16,-3-1-64-16,0-1-128 0,0 0 160 0,-2-1-160 0,3 0 160 15,-4 3-160-15,1 0 160 0,-4 3-160 0,-1-4 160 16,0-1-32-16,-1 0 0 0,0 0 0 0,-1 0 0 16,-10 0 0-16,9 0 0 0,-9 0 0 0,9 1 0 15,-9-1-128-15,10 2 128 0,-10-2-128 0,10 2 128 16,-10-2-128-16,0 0 0 0,6 1 0 0,-6-1 128 16,0 0-128-16,0 0 0 0,0 0 144 0,0 0-144 15,0 0 128-15,0 0-128 0,0 0 128 0,0 0-128 16,8 4 0-16,-8-4 128 0,0 0-128 0,0 0 0 15,0 0 144-15,0 0-144 0,0 0 192 0,0 0-192 16,0 0 160-16,0 0-160 0,0 0 128 0,0 0-128 16,0 0 128-16,0 0-128 0,0 0 0 0,0 0 128 0,0 0-128 0,0 0 0 15,0 0 144-15,0 0-144 0,0 0 0 0,0 0 144 16,0 0-144-16,0 0 0 0,0 0 128 0,0 0-128 16,0 0 0-16,0 0 0 0,0 0 128 0,-11 2-128 15,11-2 0-15,0 0 0 0,0 0 0 0,0 0 0 16,-10 2 0-16,10-2 0 0,-8 2 0 0,8-2 0 15,0 0 0-15,0 0 0 0,-11 2 0 0,11-2 0 16,0 0 0-16,0 0 0 0,0 0 0 0,0 0 0 16,0 0 0-16,0 0 0 0,-10 5 0 0,10-5 0 15,0 0 0-15,0 0 0 0,0 0-256 0,0 0-48 16,-6 6-16-16,6-6 0 16,0 0-1616-16,-9 9-336 0,0 1-64 0,-3-4-16 0</inkml:trace>
  <inkml:trace contextRef="#ctx0" brushRef="#br0" timeOffset="9731.5">8006 8513 11679 0,'0'0'512'0,"-6"-1"128"0,-3 1-512 0,9 0-128 16,-8 1 0-16,8-1 0 0,-9-1 640 0,3 1 96 15,-1 0 32-15,7 0 0 0,-8 1-240 0,8-1-32 16,0 0-16-16,0 0 0 0,0 0 112 0,0 0 32 15,0 0 0-15,0 0 0 0,0 0 192 0,0 0 32 0,0 0 16 0,0 0 0 16,10-3-192-16,0-1-32 0,-1 0-16 0,1 1 0 16,4-1-128-16,3 1-32 0,1-1 0 0,3 3 0 15,1 1-128-15,1 0-16 0,-2 0-16 0,5-4 0 16,1 0-16-16,3 1 0 0,0 0 0 0,1 1 0 16,1-2 32-16,4 0 0 0,-2 0 0 0,3 1 0 15,2-1 0-15,1 2 16 0,3 2 0 0,2-2 0 16,1-1-96-16,0-2-32 0,-4 1 0 0,2 2 0 15,-1 2 0-15,1 2 0 0,1 0 0 0,2 0 0 16,-1-2-16-16,2 3-16 0,3 1 0 0,-4 0 0 16,-3-1-32-16,0-1 0 0,-1-6 0 0,1 6 0 0,0 0 0 15,0 1 0-15,-3-2 0 0,2-1 0 0,3-1 16 0,-3 0 0 16,-3-1 0-16,-2 2 0 16,-3 0-16-16,-2 0 0 0,-1 0 0 0,0-2 0 0,-2-1-16 0,1 1-128 15,2 0 192-15,-3 0-64 0,-6-2-128 0,3 3 128 16,-1-2-128-16,2 2 128 0,-3 2-128 0,-2-1-272 15,-1 0 64-15,-3 3 16 16,1 1-2064-16,-4 0-416 0</inkml:trace>
  <inkml:trace contextRef="#ctx0" brushRef="#br0" timeOffset="14145.07">10883 5486 3679 0,'0'0'160'0,"0"0"32"0,0 0-192 0,0 0 0 0,0 0 0 0,0 0 0 15,0 0 2816-15,0 0 528 0,0 0 112 0,0 0 0 16,10-2-2496-16,-1 2-512 0,-9 0-112 0,12 3-16 16,0-2 240-16,1 1 32 0,0 0 16 0,3 3 0 15,0 1 32-15,1-1 0 0,0-3 0 0,3 2 0 16,1 4-96-16,2-1-16 0,2-3 0 0,2 2 0 16,2-1-176-16,3 3-32 0,3-3-16 0,3 1 0 15,4-4-48-15,-1 1 0 0,3 2 0 0,3 0 0 16,-1-3 128-16,1 1 32 0,2-2 0 0,3-1 0 15,7 0 0-15,-1 0 0 0,4 2 0 0,0-1 0 16,0-1-96-16,4 0 0 0,-1-1-16 0,5 1 0 0,4 2-128 16,0 1-32-16,0 0 0 0,1-1 0 0,-1-2-144 0,5 1 0 15,7 1 144-15,-3-1-144 0,0-1 0 0,-1 0 144 16,5-1-144-16,0 0 0 0,1 1 160 0,1-1-160 16,-4-1 128-16,5 1-128 0,6-2 208 0,-1 3-32 15,-3 3-16-15,3-6 0 0,0-1 16 0,0 2 0 16,-3 2 0-16,5-1 0 0,3-2-32 0,1 5 0 15,-1 1 0-15,-2-1 0 0,-2-2-144 0,3 0 160 16,3 1-160-16,-2 1 160 0,-3 1-160 0,1-2 192 16,1 0-192-16,-1 3 192 0,-3 3-192 0,0-2 0 15,0-1 0-15,0-1 0 0,-3 2 192 0,-3-1-64 16,-2 0 0-16,2-2 0 0,2-1 32 0,-2 2 0 16,-3 0 0-16,-4-1 0 0,-2 0 48 0,-1 3 16 15,0-1 0-15,-2 2 0 0,-3-3-32 0,-6 0-16 0,-2 0 0 16,-4 2 0-16,-2-2 0 0,-1 0 0 0,-2 2 0 0,-4 0 0 15,-5 1-32-15,-7-2 0 0,-4 3 0 0,-5-3 0 16,-3 0-144-16,-6-1 192 0,-2-3-192 0,-2 3 192 16,-3 2-192-16,-4 0 0 0,-5 1 0 0,-7-6-176 31,0 0-1936-31,0 0-400 0,-13 6-80 0</inkml:trace>
  <inkml:trace contextRef="#ctx0" brushRef="#br0" timeOffset="15430.47">7050 6835 10367 0,'0'0'448'0,"-10"3"112"0,1-1-560 0,2-2 0 15,7 0 0-15,-8-1 0 0,1 0 656 0,7 1 32 16,-9-1 0-16,9 1 0 0,0 0 240 0,0 0 48 16,0 0 16-16,0 0 0 0,0 0-32 0,0 0-16 15,0 0 0-15,0 0 0 0,0 0-224 0,0 0-32 16,0 0-16-16,11 3 0 0,2 0-192 0,-1407-1-32 16,2818 2-16-16,-1407-4 0 0,5-4 64 0,4 3 16 15,2-1 0-15,4 1 0 0,3 1-16 0,4 1 0 16,-1 1 0-16,4-2 0 0,-1-3-176 0,4 1-16 0,2 1-16 15,5 1 0-15,0 0 80 0,4 1 16 16,0-1 0-16,3 0 0 0,2 0-80 0,0-2-16 0,2-3 0 0,4 2 0 16,3 1 768-16,3 1 160 0,-1-1 16 0,1-1 16 31,1-2-1680-31,3-2-336 0,2-1-64 0,1 2 0 0,1 1 832 0,-3 1 0 0,-1 0 176 0,2-2-32 16,5-1 32-16,-4 0 0 0,-1 1 0 0,0 1 0 15,1-1 0-15,2 0 0 0,-1-3 0 0,-1 3 0 16,-4 3-176-16,2 2 128 0,3-1-128 0,3-2 128 15,-1-1-128-15,-1 2 0 0,-4 0 0 0,1 0 0 16,1 0 0-16,-1-2 0 0,3 0 0 0,-4 2 0 16,-4 3 0-16,2 0 0 0,1 1 128 0,0-2-128 0,-1-2 128 15,-6 1-128-15,-3 1 192 0,0 1-64 16,0 1-128-16,1 1 0 0,-3 0-160 0,0-2 160 0,-2 0 0 0,-4 0 0 16,-3 0 0-16,2 1 160 0,-1 2-160 0,1 0 0 15,-2 2 0-15,-1-4 0 0,-3-1 0 0,-3 0 0 16,-1 0 0-16,-2 1 128 0,-2 1-128 0,-1-1 0 15,-1 0 0-15,-3 0 0 0,3 2 0 0,-1-5 0 16,-5-1 0-16,-2 3 0 0,-2 2 0 0,-3 1 0 16,-3-2 0-16,-3-1 0 0,-1-1 0 0,-5-1 160 15,-1 2-160-15,-3 0 160 0,-2-1-160 0,-2 2 0 16,-9-1 0-16,0 0 0 0,0 0 0 0,0 0 0 16,0 0 0-16,0 0 0 0,0 0 0 0,0 0 0 15,-11-2 0-15,-2 0 0 0,-4 0 0 0,-1 0 0 16,-4 1 0-16,-4 1 0 0,-1 1 0 0,-5 1 0 15,-3-1 0-15,-4 0 0 0,-2 0 0 0,-3-2 0 0,-4-1 0 0,0 1 0 16,-4 3 0-16,-2 0 0 0,-4-2 0 0,-4 0 0 16,-3-1-128-16,-2 1 128 0,-4 0 0 0,-1 0 0 15,0 1 0-15,-6 0 0 0,-7-1 0 0,2 1 0 16,2 0-144-16,-6 1 144 0,-4-2 0 0,-3 1 0 16,-1 2 0-16,0 0 0 0,-2 1 0 0,-1-1 0 15,-3-1 0-15,-1 0 0 0,1-1 0 0,-2 2 0 16,-3-1 0-16,2 1 0 0,3 0 0 0,-2 1 0 15,-5-2 0-15,1 0 0 0,3 0 0 0,-2 0 0 16,-2 5 0-16,1-1 0 0,2-4 0 0,3 2 0 16,0 2 128-16,4-1-128 0,2 1 0 0,3-1 0 15,7 1 0-15,1 0 0 0,2 0 0 0,5-1 0 0,7 0 0 16,7-2 0-16,5-3 0 0,6 3 0 0,0 3 0 16,3-2 0-16,2-2-128 0,5 3-10256 15,4 1-2048-15</inkml:trace>
  <inkml:trace contextRef="#ctx0" brushRef="#br0" timeOffset="21079.31">6855 13778 17503 0,'0'0'1552'0,"0"0"-1232"0,0 0-320 0,0 0 0 15,0 0 736-15,0 0 96 0,0 0 0 0,0 0 16 16,0 0-176-16,0 0-32 0,0 0-16 0,0 0 0 16,0 0-176-16,0 0-48 0,8-5 0 0,2 3 0 15,1 1 160-15,0 1 16 0,2 0 16 0,3 0 0 16,0-1-160-16,3 0-48 0,0 1 0 0,1-1 0 0,3 1-48 0,3 1-16 16,3-1 0-16,1 1 0 0,3 1-64 0,5-1 0 15,-3 0-16-15,5 0 0 0,3 0 16 0,-1 2 0 16,1-3 0-16,-2 0 0 0,1-3 16 0,3 3 16 15,3 0 0-15,3 0 0 0,1-2-16 0,-2 0 0 16,6 1 0-16,-5 0 0 0,-2 1-48 0,2-2-16 16,1-3 0-16,2 2 0 15,2 0-832-15,0 0-160 0,0 2-48 0,0 0 0 0,-3-1 1552 0,2 0 304 16,-2 2 64-16,3-2 16 0,-1 1-800 0,1-1-176 16,2 4-128-16,-4-2 192 0,-2 1-192 0,-1-1 0 15,1-1 144-15,2 1-144 0,-1 0 0 0,4 1 128 16,4 1-128-16,-5-2 0 0,-2 0 128 0,-2 0-128 15,3 0 128-15,-2 0-128 0,2-3 128 0,-1 0-128 0,1 0 128 0,-4 0-128 16,-2-1 176-16,0 0-48 0,-1 0 0 0,0-1 0 16,0 1 64-16,-1 1 0 0,-1-1 0 0,1 2 0 15,2-1-32-15,-3 2 0 0,-2-2 0 0,-3 3 0 16,-1-2-160-16,1 0 192 0,-5-2-192 0,5 0 192 16,-1 1-192-16,-1 2 0 0,-5-2 0 0,4 0 128 15,2 1-128-15,-1 0 0 0,-1 0 0 0,-2 0 128 16,-2-1-128-16,2 1 0 0,1 1 0 0,1 0 0 15,-2-3 144-15,2-1-144 0,-2 0 160 0,0 1-160 16,0 2 160-16,-1 1-160 0,-2 0 160 0,-2-1-160 16,-4 0 144-16,1-1-144 0,-2 1 128 0,0 0-128 15,-1-1 144-15,0-1-144 0,-1 4 160 0,1-3-160 0,1 0 160 16,-3 1-160-16,-1-1 160 0,-2 3-160 0,3 0 128 0,-1-1-128 16,-4-2 0-16,1 2 144 0,4 2-144 0,-5 1 128 15,-1-1-128-15,0 0 128 0,-1-1-128 0,0 2 0 16,-2 0 0-16,0 0 128 0,0-5-128 0,-1 3 0 15,1 2 144-15,-3 1-144 0,1-3 0 0,0-1 128 16,0-2-128-16,-2 2 0 0,-1 1 0 0,0 0 128 16,0-1-128-16,1 1 0 0,-10 0 128 0,7-2-128 15,-7 2 160-15,0 0-160 0,9 0 176 0,-9 0-176 16,0 0 192-16,0 0-192 0,0 0 208 0,0 0-64 16,0 0-16-16,0 0 0 0,0 0 64 0,0 0 0 15,0 0 0-15,-9-1 0 0,2 1-192 0,-4 1 0 16,0 1 144-16,-2-1-144 0,0-1 0 0,-2 0 0 0,-4 0 0 0,-1 0 0 15,-2 0 0-15,-2 0 0 0,-2-1 0 0,-6 1 0 16,-4 0 0-16,0 2 0 0,-1 1 0 0,-3 1 0 16,-5 1 0-16,-1-2 0 0,0-3 0 0,-3 1 128 15,-4-1-128-15,-4 2 0 0,-4 1 0 0,-4 1 0 16,0-1 0-16,0 1 0 0,1-2 0 0,-3 0 0 16,-4 0 0-16,-1 3 0 0,1-3 0 0,-2 1 0 15,-1 2 0-15,-3-1 0 0,-2 0 0 0,-2 1 128 16,0-2-128-16,3 0 0 0,1 1 0 0,0-1 0 15,-1 1 0-15,-1 1 0 0,-3-1 0 0,2-1 0 16,3 1 0-16,-2-1 0 0,-2 0 0 0,-2 2 0 16,1 0 0-16,0 0 0 0,3-3 0 0,-3 1 0 15,0 0 0-15,1 2 0 0,1 0 0 0,-2 0 0 16,2-3 0-16,-2 1 0 0,0 1 0 0,2 0 0 0,6 1 0 0,-2 0 0 16,-2-2 0-16,2-1 0 0,1 2 0 0,7-2 0 15,2 0 0-15,3 0 0 0,3-3 0 0,2 0 0 16,-2 1 0-16,4 0 0 0,3 0 0 0,6 0 0 15,1-2 0-15,2 1 0 0,4 0 0 0,4 1 0 16,2-1 0-16,0 1 0 0,2-2 0 0,3 2 0 16,1 0 0-16,1 0 0 0,6 0 0 0,-1-1 0 15,2 0 0-15,3 1 0 0,0 0 0 0,3 0 0 16,1-1 0-16,2 0-128 0,11 1 128 0,-7 0-160 16,7 0 160-16,0 0-160 0,-6 1 160 0,6-1-192 15,0 0 192-15,0 0-192 0,0 0 192 0,0 0-160 16,0 0 160-16,0 0-160 0,0 0 160 0,13-2-192 0,0-1 192 15,0-1-192-15,2 3 192 0,1 0 0 0,4 0 0 0,3 0-128 16,3 0 128-16,3 0 0 0,1 0 0 0,0 0 0 16,2-2 0-16,2 2 0 0,3 1 0 0,6-2 0 15,4 0 0-15,2 0 0 0,3-1 0 0,3 1 0 16,5 0 0-16,-2 0 0 0,2-1 0 0,2 0 0 16,2 1 0-16,5 1 0 0,6 0 0 0,-5 1 0 15,0-2 0-15,2-2 0 0,4 1 0 0,3 0 0 16,3 0 0-16,-1-1 0 0,-2 0 0 0,0 1 128 15,5-1-128-15,-1 1 0 0,1 0 0 0,-1 0 0 16,-5-2 0-16,4 1 176 0,6-2-176 0,-1 4 192 16,-2 0-192-16,-1-3 128 0,1-1-128 0,2 2 128 15,1 1-128-15,-2 1 0 0,-1 0 0 0,1 1 128 16,-2-4-128-16,4 3 0 0,2 0 0 0,-4 1 128 0,-1-2-128 0,-1 2 0 16,1 0 0-16,-2 1 0 0,-3 0 0 0,-1 1 0 15,3-1 128-15,-3 0-128 0,-1 0 0 0,-1 1 0 16,-6 1 0-16,-2-2 128 0,-3-2-128 0,-1 0 0 15,-3-2 144-15,0 3-144 0,-3 0 192 0,-2 2-48 16,-8 0 0-16,-2 1 0 0,-4-5-144 0,-1-1 192 16,1 4-192-16,-3-1 192 0,-2 0-16 0,-1 0 0 15,-4-2 0-15,0 2 0 0,-1 3 16 0,-3-1 0 16,-3-3 0-16,-4 2 0 0,0 1-64 0,-2-1 0 16,-3 0 0-16,-2-1 0 0,-1 0 32 0,-4 0 0 15,-1-2 0-15,-1 3 0 0,-8 0 48 0,0 0 16 16,0 0 0-16,9-2 0 0,-9 2 32 0,0 0 16 15,0 0 0-15,0 0 0 0,0 0-32 0,0 0-16 16,0 0 0-16,0 0 0 0,0 0-48 0,0 0-16 0,0 0 0 0,0 0 0 16,0 0-160-16,0 0 0 0,0 0 0 0,0 0 128 15,0 0-128-15,0 0 0 0,3-5 0 0,-3 5 0 16,0 0 0-16,0 0 0 0,0 0 0 0,0 0 0 16,0 0 0-16,0 0 0 0,0 0-176 0,0 0 176 31,0 0-448-31,0 0-16 0,0 0 0 0,0 0 0 15,0 0-2240-15,0 0-448 0</inkml:trace>
  <inkml:trace contextRef="#ctx0" brushRef="#br0" timeOffset="22527.47">7442 15368 4607 0,'0'0'192'0,"0"0"64"0,0 0-256 0,0 0 0 0,0 0 0 0,0 0 0 16,0 0 3072-16,0 0 560 0,0 0 112 0,0 0 32 16,0 0-2368-16,0 0-480 0,0 0-96 0,8-2 0 15,-8 2-16-15,8-2 0 0,2-1 0 0,0 1 0 16,0 2-112-16,0 0 0 0,2-1-16 0,1 0 0 15,3 0-96-15,1-1-16 0,3 2 0 0,2-1 0 16,0 0-32-16,1 0-16 0,-1-2 0 0,5 1 0 16,3 0-64-16,3 0-16 0,2-1 0 0,-1 1 0 15,2 0 32-15,0 0 0 0,4-1 0 0,2-1 0 16,4-1-64-16,1-1-16 0,-1 1 0 0,2-1 0 16,1 1-112-16,-2 2-32 0,1-1 0 0,-2 2 0 15,0-3-128-15,0 1-128 0,4 3 192 0,-1 0-192 0,-2-1 208 16,-1 0-64-16,-1-2-16 0,-1 2 0 0,-1 1 80 0,-4 1 16 15,0 2 0-15,0-1 0 0,5 1-32 0,-1 0-16 16,0-1 0-16,-1 0 0 0,1 3 16 0,-1-1 16 16,-4-3 0-16,1 1 0 0,-1 1 32 0,1 0 0 15,1-1 0-15,1-1 0 0,2 1-48 0,-4-1-16 16,-1 1 0-16,-3 2 0 0,3-1-32 0,-3-1 0 16,-3-1 0-16,0 0 0 0,-3 0 48 0,-2-1 16 15,-1-1 0-15,-1-1 0 0,0 2 48 0,-2 0 0 16,-1 0 0-16,0 0 0 0,-5-1-32 0,1 1 0 15,-4 0 0-15,-2 1 0 0,-4-3 0 0,-8 3 0 16,9-1 0-16,-9 1 0 0,8-3-224 0,-8 3 0 16,7-3 0-16,-7 3 0 0,0 0 0 0,0 0 0 15,0 0 0-15,0 0 0 16,0 0-1552-16,0 0-368 0,0 0-64 0,-13 5-15808 0</inkml:trace>
  <inkml:trace contextRef="#ctx0" brushRef="#br0" timeOffset="23627.51">10402 15302 10127 0,'0'0'896'0,"-3"-5"-704"0,1-1-192 0,2 6 0 16,0 0 2480-16,0 0 464 0,0 0 80 0,0 0 32 16,0 0-2128-16,0 0-416 0,8 6-96 0,2-3-16 15,2-1 320-15,-2 0 64 0,2 1 16 0,3-2 0 16,1 2-16-16,3 0 0 0,3 1 0 0,0-3 0 15,2 1-112-15,3-1-32 0,0-1 0 0,4-1 0 16,4 0-128-16,2-1-48 0,2-1 0 0,3 1 0 16,1-1-144-16,2 1-16 0,0 1-16 0,0 0 0 15,-1-3-128-15,1 1-32 0,1-4 0 0,2 5 0 16,-1-1 96-16,-1 1 16 0,-1-4 0 0,1 2 0 16,1-2-16-16,-3 4 0 0,-3 2 0 0,0 1 0 15,-2-1-224-15,1-1 128 0,0 0-128 0,1 1 0 16,1 0 128-16,-2 0-128 0,1-2 0 0,-3 0 0 15,2 2 128-15,-4 0-128 0,-2-2 0 0,-1 1 0 0,1 0 128 0,0 0-128 16,1 1 0-16,1-1 0 0,0 0 208 0,-3 0-48 16,-2 1-16-16,0-1 0 0,0-3 64 0,-1 2 16 15,0 0 0-15,-1 1 0 0,-4 0 32 0,-1 0 0 16,-2-1 0-16,0 0 0 0,-3 2-16 0,0 0 0 16,-2 0 0-16,2 0 0 0,1 3 0 0,-3-2 0 15,1-3 0-15,-2 0 0 0,-2 2-80 0,-2 0-16 16,-5-1 0-16,-7 1 0 0,10 0-16 0,-2 1-128 15,-8-1 192-15,0 0-64 0,0 0-128 0,0 0 128 16,0 0-128-16,0 0 128 16,0 0-1264-16,0 0-256 0,0 0-48 0,-9 7-15360 0</inkml:trace>
  <inkml:trace contextRef="#ctx0" brushRef="#br0" timeOffset="24563.6">12983 15427 19343 0,'0'0'848'0,"0"0"192"0,0 0-832 0,0 0-208 16,-6-5 0-16,6 5 0 0,0 0 576 0,0 0 64 15,0 0 0-15,9-3 16 0,2 0-144 0,3-1-16 16,3 1-16-16,4 0 0 0,4-1 48 0,1 1 16 15,4 0 0-15,6 1 0 0,5-1 352 0,2 1 64 16,2 0 0-16,5-1 16 0,4-2-144 0,6 1-48 16,5-2 0-16,4 3 0 0,3 0-192 0,1 1-32 15,-1 0-16-15,4 0 0 0,2-1-192 0,1 1-32 16,1 0-16-16,0 0 0 0,-2 1-96 0,3 0-16 16,2 0 0-16,-4 1 0 0,-3 1 64 0,-1-1 0 0,-3 0 0 0,2 0 0 15,0 0 48-15,-2 1 16 0,-3 2 0 0,-5-1 0 16,-2-2 32-16,-4-1 16 0,0 0 0 0,-4 1 0 15,-4 3-64-15,-5 0-16 0,-1-1 0 0,-8 1 0 16,-5-1 80-16,-5-2 16 0,-4-1 0 0,-4 1 0 16,-4 2 128-16,-2-1 16 0,-1-1 16 0,-3 0 0 15,-8 0-128-15,0 0-32 0,0 0 0 0,9-1 0 16,-9 1-384-16,0 0 0 0,0 0 0 0,0 0 0 16,0 0 0-16,0 0-144 0,0 0 144 0,0 0-208 31,0 0-2352-31,0 0-448 0,0 0-112 0</inkml:trace>
  <inkml:trace contextRef="#ctx0" brushRef="#br0" timeOffset="33724.62">17872 1692 13071 0,'0'0'576'0,"0"0"128"0,0 0-576 0,0 0-128 0,0 0 0 0,0 0 0 0,-3-6 592 0,-3 1 96 16,2-1 16-16,4 6 0 0,-7-2 128 0,-1 0 16 15,-1 0 16-15,0 1 0 0,-1 1-96 16,1 2-32-16,-2 2 0 0,-2 0 0 0,-2 1-240 0,-1 3-48 16,0 2-16-16,-1 1 0 0,0 1-160 0,-1 2-16 15,1 3-16-15,-2 0 0 0,2 2-96 0,3 1-16 16,0-1 0-16,3 2 0 0,1 0-128 0,3 1 160 16,4 0-160-16,3-1 160 0,2-4-160 0,1-2 0 15,4-2 144-15,3-1-144 0,2-1 304 0,0-4-16 16,1-4 0-16,3-2 0 0,0-2 144 0,4-3 16 15,1-5 16-15,3-1 0 0,-2-1-176 0,1-2-32 16,-2-2-16-16,-1-4 0 0,-4-3 16 0,0 2 16 16,-3 1 0-16,-2 2 0 0,-3 1 176 0,-2 1 48 0,-3 0 0 0,-1 2 0 15,-1 4 192-15,-2 0 32 16,-1 2 16-16,2 7 0 0,0 0-192 0,0 0-32 0,0 0-16 0,-10 1 0 16,1 4-288-16,0 2-48 0,2 4-16 0,1 3 0 15,3 1-144-15,0-2-224 0,2-3 48 0,3 5 16 31,3 5-480-31,3-2-80 0,-2-5-32 0,4 0 0 16,3 0-2416-16,-1-2-480 0</inkml:trace>
  <inkml:trace contextRef="#ctx0" brushRef="#br0" timeOffset="34096.31">18396 1241 24479 0,'-1'-13'1088'0,"1"13"208"0,-1-8-1040 0,1 8-256 16,0 0 0-16,1-8 0 0,-1 8-144 0,0 0-96 15,0 0-16-15,0 0 0 0,0 0 256 0,0 0-144 16,0 0 144-16,-1 10-128 0,-2 2 384 0,1 4 96 16,-1 1 16-16,0 3 0 0,-1 2-80 0,-3 4-16 15,0 4 0-15,-2 4 0 0,3 6 96 0,0 1 16 16,1-1 0-16,0 1 0 0,3 1-192 0,-1-4-16 16,2-1-16-16,1-3 0 0,-3-4-160 0,3-2 192 0,0-1-192 0,2 0 192 15,-1-1-192-15,0-3 160 0,0-4-160 0,2-1 160 16,-2-1-320-16,0-1-64 0,0-5-16 0,2-3 0 31,-3-8-2144-31,0 0-432 0</inkml:trace>
  <inkml:trace contextRef="#ctx0" brushRef="#br0" timeOffset="34283.94">18010 1624 32255 0,'0'0'2864'0,"0"0"-2288"0,0 0-576 0,0 0 0 0,0 0 160 0,0 0-160 15,11 3 128-15,3-1-128 0,6-2 0 0,1-1-272 16,5-1 32-16,5 0 16 0,4 1 224 0,5-1 0 16,-3 0 0-16,2 1 0 0,-2-1 0 0,-2 2 0 15,-2-3 0-15,-1 0 0 16,-1 3-1344-16,1 2-240 0,-2-1-32 0,-4 1-10832 16</inkml:trace>
  <inkml:trace contextRef="#ctx0" brushRef="#br0" timeOffset="34859.14">19898 1979 23039 0,'0'0'1024'0,"0"0"192"0,0 0-960 16,0 0-256-16,0 0 0 0,13-1 0 15,-5-2 464-15,3-5 48 0,1-1 16 0,3-4 0 0,1 0-16 0,1-4-16 16,1-4 0-16,4 1 0 0,2 0-96 0,-1-4-16 16,0 4 0-16,0-2 0 0,1-5 0 0,-3 0 0 15,0-3 0-15,-3-2 0 0,-1-3 112 0,0-6 16 16,-2-6 0-16,0 0 0 0,0 0-176 0,-1 2-16 16,0 0-16-16,-3 2 0 0,-2 5-160 0,2 3-16 15,-2 2-128-15,0 4 192 0,-4 3 16 0,1 4 0 16,-4 4 0-16,-2 3 0 0,0 2 112 0,-1 6 32 15,1 7 0-15,-10-1 0 0,-2 3-352 0,-4 4 144 16,-1 4-144-16,-4 7 0 0,-3 5 0 0,1 3 0 16,-6 4-160-16,0 0 160 0,0 2-192 0,-2 6 192 15,-2 0-160-15,1 4 160 0,0-1 0 0,3 3 0 16,5-1-128-16,2 2 128 0,2 1-128 0,4-4 128 0,4-5-208 0,4-2 80 16,4-2 128-16,2-3 0 0,2-3 0 0,4-1 0 15,4-3 0-15,0 0 0 0,2-2 0 0,1-2-128 16,-2-2-96-16,2-1-16 0,1-3 0 0,4 0 0 31,0-1-1216-31,0-2-240 0,1-4-48 0,1-2-6944 0,-1-1-1376 0</inkml:trace>
  <inkml:trace contextRef="#ctx0" brushRef="#br0" timeOffset="35242.41">20345 1733 29487 0,'0'0'2624'0,"0"0"-2112"16,0 0-512-16,0 0 0 0,0 0 0 0,7 6-304 16,3 0 48-16,0-4 0 0,-3-3 128 0,6-1 128 15,4-1-192-15,3-1 192 0,-2-3 0 0,4 3 0 16,-2-3 0-16,2 0 0 0,1-2 0 0,-2-1 0 15,-3-2 0-15,-3 1 0 0,1 1 0 0,-2-1 0 16,-2-1 176-16,-3 1-176 0,-5 1 384 0,0 1-48 16,-2 0 0-16,-3 1 0 0,-4-2 432 0,1 2 64 15,-6 2 32-15,-2 4 0 0,-4 1-368 0,-1 1-80 16,-3 2-16-16,-3 5 0 0,-2 3-240 0,-1 3-160 16,4 2 192-16,-3 3-192 0,-1 0 0 0,1 3 0 0,3 2 0 0,3-2 0 15,0-5 0-15,4 2 0 0,4 0 0 0,3 0-144 16,1-3 16-16,5 0 0 0,2-4 0 0,3 0 0 31,4-1-544-31,1-1-96 0,4 0-32 0,4-2 0 16,3-4-2144-16,4 0-416 0</inkml:trace>
  <inkml:trace contextRef="#ctx0" brushRef="#br0" timeOffset="35658.87">21135 1580 29487 0,'-11'-10'2624'0,"2"5"-2112"0,-1 1-512 0,-2 2 0 0,-3 3 560 0,-2 1 0 15,-3-2 0-15,0 4 0 0,-4 4-560 0,0 1 0 16,0 1 0-16,-2 1 0 0,0 1 0 0,2 3 0 16,1 3 0-16,2-2 0 0,4-1 0 0,2-2 0 15,5-1 0-15,5-2 0 0,2-2 0 0,3-8 0 16,0 0 0-16,5 8 0 0,4-2-176 0,0-2 176 15,3 0-192-15,1-2 192 0,2-3 0 0,2-1 0 16,2-3 0-16,-3 1 0 0,-2-1 128 0,0 1 0 16,-1-2-128-16,0 2 192 0,-3 1 32 0,-1 1 0 15,-9 2 0-15,0 0 0 0,0 0-64 0,0 0-16 16,0 0 0-16,6 6 0 0,-6-6-144 0,0 11 128 16,-1-1-128-16,-2 0 128 0,-2-1 48 0,0 1 0 0,-4 0 0 0,4 1 0 15,0-5-176-15,2 2 160 0,3-8-160 16,-3 11 160-16,3-11-160 0,0 0 0 0,0 0 144 0,0 0-144 15,4 11 0-15,2-2 0 0,-6-9 0 0,6 5 0 16,-6-5 0-16,10 2-208 0,1-1 16 0,-1 2 16 31,0-3-304-31,0 0-64 0,0-1-16 0,-3-2 0 16,2-2-1264-16,0 0-256 0,-2 1-48 0,-1 0-16 0</inkml:trace>
  <inkml:trace contextRef="#ctx0" brushRef="#br0" timeOffset="36296.01">21720 1585 17503 0,'0'0'768'0,"0"0"176"0,0 0-752 0,0 0-192 0,0 0 0 0,0 0 0 15,-11-3 1056-15,1-2 176 0,0 1 48 0,-3 1 0 16,-1 1-560-16,-2-1-96 0,1-1-32 0,0 3 0 16,-2 2-80-16,1 2 0 0,0 1-16 0,1 1 0 0,-1-2-304 0,2 2-64 15,1-1-128-15,2 3 192 0,3-3-192 0,2 1 176 16,0 2-176-16,3 0 160 0,3-7-160 0,3 10 160 16,2-1-160-16,2-1 160 0,0 0 32 0,3 2 0 15,2 0 0-15,-1 0 0 0,1-1-48 0,0 0 0 16,0 4 0-16,-3-4 0 0,0-1 48 0,-3 1 0 15,1 0 0-15,-7-9 0 0,1 11 80 0,-1-1 32 16,0-10 0-16,-4 8 0 0,-4 2 208 0,-2-2 64 16,-1-2 0-16,-3 0 0 0,-3 3-48 0,-3 0 0 15,0 1 0-15,-1-5 0 0,-2-4-240 0,1-2-48 16,-3 1-16-16,7-1 0 16,4 0-592-16,1-2-112 0,-2-3-32 0,7-4-9472 15,6 4-1920-15</inkml:trace>
  <inkml:trace contextRef="#ctx0" brushRef="#br0" timeOffset="36563.19">22447 1060 33167 0,'-3'-12'2944'0,"3"12"-2352"0,0 0-464 0,0 0-128 15,0 0 0-15,-8 10-240 0,-1 2 64 0,1 2 16 16,-7 0-32-16,2 5-16 0,-2 3 0 0,0 2 0 16,1 1 208-16,-1 3-144 0,-3 0 144 0,3 5-128 15,2-1 128-15,-3 3 0 0,-3 2-144 0,1 1 144 16,1 4 0-16,-1 2 0 0,0 1 0 0,1 0 0 16,2-3-576-16,2-1-64 0,2-3 0 0,0-4-8288 15,2-4-1664-15</inkml:trace>
  <inkml:trace contextRef="#ctx0" brushRef="#br0" timeOffset="36718.65">21938 1541 24879 0,'9'-6'2208'0,"2"-1"-1760"16,2 1-448-16,3 3 0 0,1 2 1584 0,4 0 224 15,3 1 48-15,6 0 16 0,6-1-1568 0,6 0-304 16,5 0 0-16,6 4-176 0,5 6 176 0,1 0-192 15,-3-3 192-15,-1 1-9296 16,1 0-1760-16</inkml:trace>
  <inkml:trace contextRef="#ctx0" brushRef="#br0" timeOffset="37331.87">17701 2956 29487 0,'-8'-15'2624'0,"2"7"-2112"0,-1-1-512 0,-1 2 0 32,3 0-272-32,-1 1-176 0,6 6-16 0,0 0-16 0,0 0 304 0,0 0 176 0,-9-4-192 0,-2 3 192 15,1 4 128-15,2 2 128 0,-2 5 16 0,0 2 16 16,-1 4-160-16,0 4-128 0,0 3 192 0,1 3-192 16,0 2 144-16,1-1-144 0,1 1 0 0,4-2 144 15,4 0-144-15,0-4 192 0,3-3-192 0,5-2 192 16,3-2-64-16,3-4 0 0,3-2 0 0,3-7 0 15,3-4 272-15,4-5 48 0,3-4 16 0,3-2 0 16,0-7-96-16,0 0-32 0,-2-2 0 0,-4 0 0 16,-3-1-128-16,-2 1-16 0,-4-2-16 0,-5 2 0 15,-3 1 64-15,-4 1 16 0,-4-1 0 0,-3 2 0 16,-1-1 64-16,-6 2 32 0,1 1 0 0,-4 3 0 0,0 0-176 0,0 3-48 16,-2 1 0-16,1 4 0 15,-1 1-1088-15,2 2-208 0,1 2-48 0,2 1-8704 16,2 0-1728-16</inkml:trace>
  <inkml:trace contextRef="#ctx0" brushRef="#br0" timeOffset="37716.24">18405 2871 33167 0,'-5'12'2944'0,"1"5"-2352"16,-4 1-464-16,2 5-128 0,-2 4 0 0,0-1 0 15,-2 1-176-15,1-1 176 0,-3 2 0 0,1-2 0 0,0 3 0 0,1-4 0 16,-2-2 0-16,1-1 0 16,3-1 0-16,-1-4 0 0,3-2 0 0,1-3 160 0,-1-2-160 15,6-10 128-15,0 0-128 0,0 0 128 0,0 0-128 0,0 0 128 16,2-8 192-16,3-5 48 0,0-5 0 0,1 0 0 16,0-2 80-16,2-2 0 0,2-1 16 0,1 0 0 15,-1-1-272-15,1 1-48 0,1 1-16 0,-1 0 0 16,2 3-128-16,0-1 0 0,1 1 0 0,-1 1 0 15,1 3 0-15,-2 0 0 0,1 0 0 0,1 5 0 16,-2 4 0-16,0 3 0 0,-1 1 0 0,0 5 0 16,1 2-144-16,-1 3 144 0,-3 2 0 0,0 3 0 15,-2 3 0-15,1 3 0 0,-1 2 0 0,-1 0 0 16,-3 0 0-16,2 0 176 0,-2 1-32 0,-1 0 0 0,-2 0-144 0,0 1 192 16,1-1-192-16,-1 0 192 0,-2-1-192 0,2-3 160 15,2-2-160-15,3-3 160 0,-2-1-384 0,2-1-80 16,-1-3-16-16,-3-8 0 15,0 0-2304-15,10 6-448 0</inkml:trace>
  <inkml:trace contextRef="#ctx0" brushRef="#br0" timeOffset="38097.47">18963 2946 35759 0,'0'0'1584'0,"0"0"336"0,-4 8-1536 0,2 1-384 0,1-1 0 0,2 3 0 31,1-2-384-31,4-1-128 0,2-3-48 0,4 0 0 0,2-2 560 0,1-2 0 0,2-3 0 0,1 0 0 16,3-1 0-16,1-1-128 0,-1-3 128 0,0 1-208 15,-1 0 208-15,-3 0 0 0,-2-3 0 0,-1-1 0 16,-5-2 176-16,1 1-32 0,-4 0 0 0,0 0 0 15,-2 0 208-15,-2-3 32 0,-4 0 16 0,-1 2 0 16,-2-1 160-16,-2 0 16 0,-4 2 16 0,-2 3 0 16,-3 4-64-16,-1 4-16 0,-4 3 0 0,0 3 0 15,-3 3-224-15,-2 5-48 0,1 2-16 0,1 5 0 16,2 3-224-16,2 3 0 0,2-3 0 0,3 1 0 16,1 2 0-16,4-2 0 0,4-1 0 0,4-1-160 0,4-3 160 15,4 0 0-15,3-2-144 0,3 0 144 16,3-3-640-16,6 0-64 0,3-3-16 0,4-2 0 15,0-4-2448-15,4-3-480 0</inkml:trace>
  <inkml:trace contextRef="#ctx0" brushRef="#br0" timeOffset="38664.64">20815 2823 23039 0,'0'0'2048'0,"3"-9"-1648"0,2-1-400 0,-3 2 0 16,-2 8 656-16,0-9 48 0,0-2 16 0,0 0 0 16,-2 0-144-16,-2 4-16 0,4 7-16 0,-4-9 0 0,-2 5 208 0,6 4 32 15,-10-2 16-15,1 5 0 0,-2 0-336 0,-4 1-64 16,0 2-16-16,-1 3 0 0,1 3-128 0,-1 2-48 15,-1 0 0-15,2 1 0 0,-2 0-208 0,2 2 176 16,-1-1-176-16,2 3 160 0,3-3-160 0,4 0 0 16,1-3 0-16,4-1 0 0,2 0 0 0,3-1 0 15,5-1-128-15,0 0 128 0,2 0 0 0,2 0 0 16,1-3 0-16,0 2 0 0,0 0 0 0,-1 0 128 16,-1-3-128-16,-2 3 192 0,-4-2-192 0,-2 2 0 15,-1-3 144-15,-2-6-144 0,0 0 256 0,-4 12 0 16,-4-2-16-16,0-1 0 0,-4 3 288 0,-4-2 64 15,-2-1 16-15,-6-2 0 0,-3 0-32 0,1 0-16 16,-5-1 0-16,0 0 0 0,0-3-224 0,3 0-32 16,2 0-16-16,3-2 0 0,-1-2-288 0,4-1 160 0,4 0-160 0,2 0 128 31,1 0-640-31,6 1-144 0,1-5-32 0,6 6 0 16,0 0-2576-16,7-9-512 0</inkml:trace>
  <inkml:trace contextRef="#ctx0" brushRef="#br0" timeOffset="39031.44">21303 2814 30399 0,'0'0'2704'0,"0"0"-2160"15,-5 6-544-15,3 2 0 0,0 1 0 0,-2 0-320 16,-6 1 32-16,-1 1 16 0,0 1 272 0,-3 3 0 15,0 3-128-15,0-1 128 0,2-1 0 0,0 2 0 16,0 0 0-16,1 1 0 0,6-3 0 0,-2-1 0 16,1-4 0-16,4 0 0 0,1 0 0 0,2-2 0 15,-1-9 0-15,6 9 0 0,0-2 0 0,4-3 256 16,2 0-64-16,2-3 0 0,0-4 480 0,-3 0 96 16,2-1 0-16,1-2 16 0,1-3 16 0,-3 0 0 15,0-4 0-15,-3 0 0 0,-2 1-96 0,-2-3-32 16,-5-2 0-16,-4 2 0 0,1-3 32 0,-7 2 16 15,-2-1 0-15,-2 0 0 0,-3-2-224 0,1 5-48 16,-1 4-16-16,0 2 0 0,-1 1-432 0,3 0 128 0,-1-2-128 0,2 3 0 31,1 9-752-31,1-2-224 0,2-2-48 0,-1 2-16 16,3 2-1712-16,0 3-320 0,1-1-80 0</inkml:trace>
  <inkml:trace contextRef="#ctx0" brushRef="#br0" timeOffset="39381.82">21771 2268 17903 0,'0'0'784'0,"0"0"176"0,0 0-768 0,7 7-192 16,-1-1 0-16,-3 5 0 0,-2 0 256 0,-1 2 0 15,0-1 0-15,-3 6 0 0,-4 4 480 0,0 7 96 16,-2 2 32-16,0 1 0 0,-5 3 160 0,1 2 16 16,-2 3 16-16,0 1 0 0,-2 0-160 0,1 1-48 15,-1 0 0-15,3 1 0 0,1-1-336 0,0-4-80 16,2-4-16-16,1-4 0 0,0-4-224 0,1 0-64 15,-2-4 0-15,2-4 0 0,1-1 0 0,0-4-128 16,1-2 192-16,3-2-64 16,-3-6-896-16,7-3-176 0,-6 0-32 0,-1-5-11888 0</inkml:trace>
  <inkml:trace contextRef="#ctx0" brushRef="#br0" timeOffset="39703.11">22421 2093 27695 0,'0'0'1216'0,"0"0"272"0,0 0-1184 0,-5 10-304 16,-3-2 0-16,-1 5 0 0,-2 3 256 0,-2 1-16 16,-3 3 0-16,-1 1 0 0,-1 2 272 0,-3 0 64 15,1 7 16-15,1 1 0 0,-5-2-208 0,1 3-64 16,-1 6 0-16,2-3 0 0,0-3-160 0,3-4-32 16,1-2-128-16,0-3 192 0,2-1-192 0,1-4 144 15,2 0-144-15,2-4 128 16,-1-3-560-16,2 0-112 0,1 1-32 0,2-3-13280 0</inkml:trace>
  <inkml:trace contextRef="#ctx0" brushRef="#br0" timeOffset="40202.17">22606 2760 30399 0,'0'0'2704'0,"0"0"-2160"0,0 0-544 0,-4 11 0 16,0 0 0-16,0-1-256 0,-2 3 32 0,-2 0 0 16,2-1 224-16,-1 2-176 0,-1 0 176 0,0 1-160 15,-1 1 368-15,1 1 80 0,0 0 16 0,1-1 0 16,-1 0 32-16,1-1 16 0,2 0 0 0,1-2 0 15,-3-2 112-15,4-2 32 0,-1 0 0 0,3-1 0 0,1-8 32 0,0 0 16 16,-2 8 0-16,2-8 0 16,0 0 32-16,0 0 16 0,0 0 0 0,9-5 0 0,1-5 80 0,0-2 16 15,0-3 0-15,2-2 0 0,1-1-384 0,2-3-80 16,0-2-16-16,0 1 0 0,1 0-208 0,1 2 128 16,1 0-128-16,0 5 0 0,1-1 0 0,1 4 0 15,-3-1 0-15,0 3 0 0,0 2 0 0,1 2 0 16,-3 1 0-16,1 3 0 0,-3 0 0 0,0 3 0 15,0 2 0-15,-3 3 0 0,1 2-160 0,0 1 160 16,-2 1-128-16,0 5 128 0,0 3 0 0,-2 1-128 16,1-4 128-16,-1 5 0 0,0 1 0 0,0-1 0 15,-1-1 0-15,-1-2 0 0,1 0 0 0,-2 0 0 0,0-1 0 16,2-2 0-16,-1-1 0 0,3-1 0 0,-5 0 0 0,3-1 0 16,2 0 0-16,-3-1 0 0,4-2 0 0,-4 0 0 15,1-2 0-15,0 1-240 0,3-3 64 0,-9-4-11728 16,9 6-2336-16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1:38:18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7993 3830 8287 0,'0'0'736'0,"0"0"-592"0,0 0-144 0,-7-3 0 16,1-3 768-16,-1 3 112 0,7 3 16 0,-6 0 16 15,6 0-672-15,-9 1-240 0,2-2 144 0,7 1-144 16,0 0-128-16,0 0-128 0,0 0 0 0,0 0-16 31,0 0-224-31,0 0-32 0,0 0-16 0,0 0 0 0,0 0 304 0,-5-5 64 0,5 5 16 0,0 0 0 16,-6-6 0-16,2 1 0 0,-5-1 0 0,2 2 0 15,-1 2 160-15,1-1-128 0,-2 0 128 0,2 1-128 16,-4 4 896-16,0-2 176 0,0-2 32 0,0 2 16 16,0 0 224-16,0-1 32 0,0-3 16 0,-3 3 0 15,2 0-256-15,-1 0-48 0,0-2-16 0,1 1 0 16,1-1-128-16,1 3-32 0,-1 3 0 0,3-3 0 0,8 0-192 0,0 0-32 16,0 0-16-16,0 0 0 0,0 0-144 0,0 0-16 15,0 0-16-15,0 0 0 0,12 1-192 0,-2 0-48 16,2-1 0-16,4 0 0 0,2 2 32 0,4 0 0 15,-1 0 0-15,3 1 0 0,0-2 0 0,1 2 0 16,0 0 0-16,4 1 0 0,3-4 96 0,4 1 32 16,1-1 0-16,5 1 0 0,3 0 0 0,3 0 0 15,1-2 0-15,2 3 0 0,1 3-48 0,2-1-16 16,5-4 0-16,1 0 0 0,2 0-16 0,0 0 0 16,1 1 0-16,-1 0 0 0,-1-2-80 0,4-1-128 15,6-1 176-15,-2 1-176 0,2 4 240 0,1-4-64 16,-3-1-16-16,3-1 0 0,1-2-160 0,3 2 0 0,0 1 144 0,0-1-144 15,-1-1 176-15,2-2-48 0,0-1 0 0,1 2 0 16,5 1 64-16,-2 2 0 0,-2-2 0 0,3 0 0 16,-3-2-48-16,2 2 0 0,0 2 0 0,-2 0 0 15,-1-3-16-15,4 3 0 0,2-2 0 0,0 3 0 16,-5 0-128-16,1 0 0 0,-1-3 0 0,2 1 128 16,0 0-128-16,-2-1 192 0,-4 2-192 0,2 0 192 15,1-2-192-15,1 1 0 0,-1-4 0 0,-3 5 0 16,-2 2 176-16,-1-2-48 0,2-1-128 0,-1 1 192 15,0-1-192-15,0 2 144 0,-3 2-144 0,-1-2 128 16,-6-2 16-16,3-1 0 0,1 1 0 0,2 2 0 16,-2 2-16-16,-1-1 0 0,-2-2 0 0,-2 2 0 15,1 0-128-15,0 1 160 0,-1-1-160 0,0 0 160 16,-2-1-160-16,2 2 128 0,-6 0-128 0,2 0 128 0,2-1-128 0,1 0 0 16,4 1 0-16,-2-2 0 0,-1 1 0 0,-2-1 0 15,0-1 144-15,1 2-144 0,0 0 0 0,0 0 0 16,1-2 0-16,-4 2 0 0,0 0 0 0,1 1 0 15,-1 0 0-15,3-1 128 0,-6-2-128 0,1 1 0 16,1 0 0-16,-5 2 0 0,-3 2 0 0,-2 1 0 16,2-2 0-16,-2 1 0 0,-1 0 0 0,2 1 0 15,-1-2 0-15,-1 0 128 0,-2 1-128 0,-2 1 0 16,-4 1 0-16,1-1 0 0,-4 0 0 0,-1 2 0 16,0-4 0-16,-2 1 128 0,-1-2-128 0,0 1 0 15,-4 0 0-15,3 2 128 0,-3 2-128 0,0-1 0 16,-3 1 0-16,-1-2 128 0,-1-2-128 0,-1 0 0 15,-1 2 0-15,-3-3 0 0,0 1 0 0,-2-1 128 16,1 0-128-16,-2 3 0 0,-1-1 128 0,2-2-128 0,-2-3 128 0,0 1-128 16,-3 5 0-16,1-2 144 0,1-1-144 0,-3-1 0 15,0 0 128-15,-9 1-128 0,7 0 0 0,-7 0 0 16,7-5 160-16,-7 5-160 0,0 0 128 0,0 0-128 16,0 0 192-16,0 0-64 0,3-6 0 0,-3 6 0 15,0 0 0-15,0 0 0 0,0 0 0 0,-10 3 0 16,-1-2-128-16,-3 0 160 0,-3-1-160 0,-3 1 160 15,-4 1-160-15,-1 1 160 0,1-1-160 0,-6-1 160 16,-3-2-160-16,-4 0 0 0,-2 1 0 0,-6 1 128 16,-1 1-128-16,-1 1 0 0,-2 3 0 0,-1-3 128 15,-1 0-128-15,-4 0 0 0,-3 0 0 0,-5 0 0 16,-4-1 0-16,1 2 0 0,0 0 0 0,-4-1 0 16,-6 0 0-16,-5-2 0 0,-4 0 0 0,-3 1 0 0,1 1 0 15,-5-1 0-15,-3 1 128 0,-2 0-128 0,0 1 0 0,-7 1 0 16,-4-1 0-16,0-2 0 0,0-1 0 0,-1-1 0 15,-2-1 0-15,-2 4 0 0,-4 1 0 0,-1-3 0 16,-1-3 0-16,0 3 0 0,6 4 0 0,-6-2 0 16,-3-4 128-16,1 1-128 0,1 1 0 0,-1 1 0 15,-8 1 0-15,6-2 0 0,4-3 0 0,-3 2 0 16,-1 2 0-16,2-1 128 0,2-2-128 0,1 2 0 16,-3 3 0-16,4-2 0 0,2-3 0 0,3 1 0 15,-1 3 0-15,0-1 0 0,2-2 0 0,1 2 0 16,0 2 128-16,4-2-128 0,0-1 0 0,2 1 0 15,-2 0 0-15,4 3 0 0,0-2 0 0,2-2 0 0,-2-2 0 0,4 3 0 16,5 4 0-16,-1-1 0 0,4-1 0 0,1-1 0 16,1 0 0-16,2 1 0 0,5-1 0 0,-3-1 0 15,2-1 0-15,2 2 0 0,4 3 128 0,6-3-128 16,5-1 0-16,0-3 0 0,0-2 0 0,2 2 0 16,2 1 0-16,2 1 0 0,3 1 0 0,4 0 0 15,6-2 0-15,2 0 0 0,2-1 0 0,2 0 0 16,3 0 0-16,4 0 0 0,2 1 0 0,4 0 0 15,1 0 0-15,5 0 0 0,4-1 0 0,1 1 0 16,6 1 0-16,1 0 0 0,9-1 0 0,0 0 0 16,0 0-128-16,0 0 128 0,0 0-160 0,0 0 160 15,0 0-208-15,0 0 48 0,11 0 16 0,3 1 0 16,5 0 144-16,-1-1 0 0,1 0-144 0,3 0 144 16,3 0 0-16,4 1 0 0,1 1-144 0,1-1 144 15,4 0 0-15,3-2 0 0,4-4-128 0,1 1 128 0,3-2 0 0,6 2 0 16,8 0 0-16,2 0 0 0,-1 4-128 0,2-3 128 15,1-4 0-15,6 1 0 0,5-1 0 0,2-1 0 16,0 2 0-16,3-1 0 0,4 0-128 0,1 2 128 16,2 2 0-16,-2-2 0 0,0-3 0 0,3-1 0 15,3 0 0-15,5 4 0 0,-1 2 0 0,1 0 0 16,6-1 0-16,-1-1 0 0,-2 3 0 0,1 0 0 16,0 0 0-16,2-1 0 0,4 2 0 0,1 0-128 15,-5 0 128-15,2-1 0 0,3-1 0 0,-2 0 0 16,-3 1 0-16,5-1 0 0,2 1 0 0,-2-3 0 15,-2 3 0-15,1-1 0 0,0 0 0 0,-1 0 0 0,-2 1 0 16,1 1 0-16,1-1 0 0,-3 0 0 0,1-1 0 16,0 1 0-16,-4 0 0 0,3 1 0 0,0 1 0 0,-7-2 0 15,-6-2 0-15,4 1 0 0,3 0 0 16,-5 2 0-16,-3 3 0 0,1 0 0 0,-3 0 0 0,1 1 0 16,-5-3 0-16,-3 0 0 0,-4 0 0 0,-2 2 0 15,-2 1 0-15,2 0 128 0,-1 0-128 0,-2-1 0 16,-4 0 0-16,-1-1 0 0,-4-1 0 0,-1 0 0 15,-1 1 0-15,-2 1 0 0,-2-1 0 0,-4 1 0 16,-4-1 0-16,-1-1 128 0,-2-1-128 0,-2-1 0 16,1 5 0-16,-1-1 128 0,0 0-128 0,-5-1 0 15,0-2 0-15,-1 0 0 0,-6 1 0 0,1 0 0 16,-1 0 0-16,-4-1 128 0,0-1-128 0,-3 3 0 16,-2 2 0-16,-2-1 0 0,0-1 0 0,-1 0 0 0,-3-1 0 15,1 0 0-15,-2-1 0 0,-1 1 0 0,-1 1 128 0,-1-1-128 16,-2-1 0-16,-9 1 144 0,0 0-144 0,8-2 0 15,-8 2 0-15,0 0 0 0,0 0 0 0,0 0 128 16,0 0-128-16,0 0 0 0,-9-4 160 0,-2 0-160 16,-2 3 192-16,-3-3-192 0,-2 1 144 0,-3 0-144 15,0 1 0-15,-7 0 144 0,-3 1-144 0,-3-1 0 16,-4-3 0-16,-4 3 0 0,-4 1 0 0,-5 0 0 16,-2 0 0-16,0 1 0 0,-1 0 0 0,-4 0 0 15,-2 0 0-15,-5-1 0 0,-5-1 0 0,-5-1 0 16,0 1 0-16,-5 1 0 0,-6 1 0 0,-3 2 0 15,-1 2 0-15,-5-4 0 0,-3-3 0 0,-5 3 0 16,-7 0 0-16,0 3 0 0,0-3-128 0,-5 3 128 0,-6 2 0 16,4-1 0-16,0-4 0 0,-4 1 0 0,-4 1 0 15,-2 0 0-15,-2 3 0 0,1-1 0 0,-1-2 0 0,-4 3 0 16,-2 0 0-16,0 1 0 0,0-2 0 0,-2 3 0 16,-5-1 0-16,2 0 0 0,0-2 0 0,3 2 0 15,-2-2 0-15,-1-1 0 0,-1-2 0 0,2 3 0 16,1 1 0-16,3 2 0 0,2 0 0 0,-1-1 0 15,2-4 0-15,3 4 0 0,4 2 0 0,-1-1 0 16,2-1 0-16,2-1 0 0,3 4 0 0,3-3 0 16,-1-3 0-16,6-1 0 0,5 4 0 0,6-1 0 15,-1-1 0-15,5 2 0 0,4 0 0 0,6 1 0 16,6-2 0-16,2 0 0 0,0-3 0 0,7 2 0 16,3 1 0-16,7-2 0 0,6-2 0 0,8 0 0 15,3 0 0-15,7-1 0 0,3-1 0 0,5 0 0 16,4-1 0-16,7-1 0 0,5-2 0 0,2 2 0 0,4 3-176 15,7 0 176-15,0 0-128 0,0 0 128 0,0 0-304 0,10 0 32 16,6-1 0-16,2 0 0 0,4 0 80 0,4 0 32 16,2-2 0-16,5 1 0 0,7-1 160 0,7-3-192 15,9 0 192-15,5-2-192 0,-2 0 192 0,6 2-160 16,0 1 160-16,10 0-160 0,5-3 160 0,5 3 0 16,3 1-144-16,2-1 144 0,0-5 0 0,7 0 0 15,6 1 0-15,1 2 0 0,-1 4-128 0,6 0 128 16,3-1 0-16,2-1 0 0,-4 1 0 0,5 1 0 15,6 2 0-15,0-6 0 0,-1-2 0 0,2 1 0 16,5 6 0-16,-2-1 0 0,0-3 0 0,4 0 0 16,3 0 0-16,-2 0 0 0,2 5 0 0,-3-2 0 0,-1 0 0 15,5-1 0-15,5-1 0 0,-5 2 0 16,-4 1 0-16,1 1 0 0,2 0 0 0,-5 0 0 0,0-2 0 0,-1 1 0 16,1 1 0-16,-1 0 0 0,-2-2 0 0,-3 2 0 15,-3 3 0-15,1 0 0 0,1-2 0 0,-2 0 0 16,-5 0 0-16,0 0 0 0,-1 0 0 0,-2 1 0 15,-2 0 0-15,-2 4 0 0,-4-3 0 0,-1 1 0 16,0 0 0-16,-5-2 0 0,-2-1 128 0,-3 0-128 16,0 3 0-16,-7 0 0 0,-5-2 0 0,0 1 0 15,-3 0 0-15,-3 0 0 0,-5-1 0 0,-4-1 0 16,-5 1 0-16,-5 0 0 0,-7 0 0 0,-3 0 0 16,-4 2 0-16,-3-3 0 0,-5-2 0 0,-5 1 128 15,-4 0-128-15,-2 0 128 0,-3 0-128 0,-2 1 128 16,-6 1 32-16,1 0 0 0,-4-1 0 0,-7 0 0 0,0 0-160 0,0 0 160 15,0 0-160-15,0 0 160 16,0 0-1072-16,0 0-224 0,0 0-32 0,-4 8-9504 16,-4-2-1888-16</inkml:trace>
  <inkml:trace contextRef="#ctx0" brushRef="#br0" timeOffset="2704">18587 1542 19343 0,'0'0'1728'0,"-5"-4"-1392"15,0-2-336-15,5 6 0 0,0 0 0 0,-6-4 0 16,-3 1 0-16,1-1 0 0,8 4 0 0,-9-4 0 16,9 4-176-16,-9-2 176 0,-1-2 0 0,3 3 208 15,7 1-16-15,-11 1 0 0,1 1 128 0,0 0 32 16,-2 1 0-16,1 4 0 0,2 4 0 0,-1 0 0 15,2 0 0-15,0 3 0 0,-2 1-32 0,1 2-16 0,2 0 0 0,1 1 0 16,2 0-160-16,-2-2-16 0,3 1-128 0,2-3 192 16,2-2-192-16,3-1 0 0,2-1 0 0,-1-1 0 15,2 2 0-15,3-4 0 0,2 1 0 0,1-5 0 16,1-4 0-16,0 0 128 0,1 0 0 0,4-4 16 16,-2-3 96-16,0 0 16 0,-4 1 0 0,2-2 0 15,1-3 64-15,-1 1 32 0,1 0 0 0,-5-1 0 16,-3-2-32-16,1 1 0 0,-3 2 0 0,-2 1 0 15,-2 3 80-15,-1-1 16 0,-1 1 0 0,0 7 0 16,0 0 96-16,0 0 32 0,0 0 0 0,0 0 0 16,0 0-256-16,0 0-48 0,-3 9-16 0,2 1 0 0,1 1-224 0,1 0 0 15,0 0 0-15,4 0 0 0,-1-1-144 16,4 0 144-16,0 1 0 0,5-2-144 0,-2-3 144 0,1 0 0 16,-1-2-144-16,2 2 144 15,1-3-512-15,2-2-48 0,-4-2 0 0,3 1-8336 16,0 2-1664-16</inkml:trace>
  <inkml:trace contextRef="#ctx0" brushRef="#br0" timeOffset="3021.26">19158 966 27935 0,'-10'-7'1232'0,"10"7"256"0,0 0-1184 0,0 0-304 0,0 0 0 0,0 0 0 32,0 0-432-32,0 0-144 0,0 0-16 0,-1 11-16 0,1 2 352 0,-1 5 64 0,0 3 0 0,0 3 16 15,0 4 48-15,0 1 0 0,-2 2 0 0,2 2 0 16,-1 6 128-16,0-3 0 0,-1 0 0 0,0-1 128 15,1 0-128-15,1-1 176 0,-1-1-176 0,2 0 192 16,0-1-192-16,1-3 128 0,1-5-128 0,2 0 128 16,-1-5-128-16,1-1-144 0,-3-4 144 0,2 1-208 15,0-3-2000-15,-1-4-400 0</inkml:trace>
  <inkml:trace contextRef="#ctx0" brushRef="#br0" timeOffset="3205.3">18991 1360 15663 0,'0'0'688'0,"0"0"144"0,0 0-656 0,0 0-176 15,0 0 0-15,8-7 0 0,2 6 3312 0,2-2 624 16,2-1 128-16,4 1 32 0,1-1-3376 0,4-1-720 16,5 0 0-16,-2-1 0 0,3 3-176 0,1-1 176 15,0 0-128-15,1 1 128 16,-2-5-960-16,-1 3-128 0,1-1 0 0,-3 3-11056 0</inkml:trace>
  <inkml:trace contextRef="#ctx0" brushRef="#br0" timeOffset="3855.15">20554 1120 17503 0,'0'0'768'0,"0"0"176"0,0 0-752 0,3 12-192 0,2-1 0 0,-4 1 0 0,2 2 0 0,-3 2 0 15,-2-1 0-15,0 2 0 0,1 0 272 0,-4 2 32 16,1 1 0-16,-2 1 0 0,-1-2 320 0,-1 2 64 15,-1-2 16-15,0 3 0 0,-4 0 112 0,2-4 16 16,2-1 16-16,1-5 0 0,-2-1-48 0,1-3-16 16,-1-2 0-16,3-1 0 0,1 1-128 0,6-6-16 15,0 0-16-15,0 0 0 0,0 0 128 0,-1-9 16 16,1-2 16-16,4-4 0 0,5-2-208 0,2-2-64 16,-2-1 0-16,3-2 0 0,1-1-320 0,1-2-64 15,1 0 0-15,0 0-128 0,0 2 128 0,1 0-128 16,0 0 0-16,2 2 0 0,-2 4 0 0,0 2 0 15,-2 3 0-15,-1 2 0 0,2 0-160 0,-3 5 160 16,0 3-160-16,-1 2 160 0,-1 3-192 0,-3 4 192 0,1 3-208 0,-3 3 80 16,-2 4 128-16,-1 3-208 0,-2 2 80 0,0-1 128 15,-1-1-208-15,0 1 80 0,0-4 128 0,0 1-208 16,-2-2 208-16,1 0 0 0,-2-4 0 0,2 0 0 16,-1-1 0-16,3-11 0 0,0 0 0 0,-2 10 0 15,2-10 0-15,0 0 0 0,0 0 0 0,0 0 0 16,0 0 240-16,10-6-64 0,-3-1-16 0,3-4 0 15,-2-4-32-15,5 1 0 0,1 1 0 0,-2-2 0 16,-3 0-128-16,3 2 0 0,4 2 0 0,0 1 0 16,-5 1 0-16,1 5 0 0,-3 0 0 0,-2 1 0 15,-7 3 0-15,9 1-176 0,0 3 176 0,-1 1-128 16,-1 1 0-16,1 3 0 0,-1 0 0 0,0 1 0 0,1-1 128 16,-2 0 0-16,-2 1 0 0,1 0 0 15,1 1 0-15,-2 0-128 0,-3-1 128 0,3 2 0 0,-3 0-272 0,-1 0 16 16,-1 0 16-16,-3-1 0 15,3 1-432-15,1-2-96 0,0-10 0 0,0 11-8272 16,0-1-1648-16</inkml:trace>
  <inkml:trace contextRef="#ctx0" brushRef="#br0" timeOffset="4222.18">21420 1159 32255 0,'0'0'1424'0,"0"0"304"0,-7 0-1392 0,0 2-336 0,-1 0 0 0,0 1 0 32,0 1-1072-32,0 3-272 0,-3 1-64 0,2 2-16 0,2 2 1184 0,-2 2 240 0,-4 3 0 0,1 0 0 15,3 0 0-15,-1-2 0 0,4 0 0 0,1-1 0 16,5-1 0-16,6-2 0 0,2-2 0 0,0-2 0 15,1 0 0-15,0-3 0 0,-9-4 0 0,14 0 0 16,3 0 192-16,-2-2 144 0,1-2 32 0,0-4 0 16,1-1 224-16,-2-1 48 0,-2 0 16 0,0 1 0 15,-4-2-16-15,0 0-16 0,-3-2 0 0,-4 2 0 16,-2 0 16-16,-2 0 16 0,-4-1 0 0,-2 1 0 16,-2 3-144-16,-1 0-16 0,-2 0-16 0,0 2 0 0,-1-1-480 0,-1 1 0 15,0 2-208-15,2 2 64 16,1 1-1648-16,3 1-320 0,1 0-64 0,-1 0-11936 15</inkml:trace>
  <inkml:trace contextRef="#ctx0" brushRef="#br0" timeOffset="4555.06">21995 1080 9215 0,'0'0'816'0,"0"0"-656"15,-3-4-160-15,3 4 0 0,-7-2 4224 0,-2 1 800 16,2 1 160-16,-3-3 48 0,0 0-3904 0,0-1-784 16,-2 3-160-16,0-1-16 0,-2 2-80 0,-1 2-16 15,0 3 0-15,-1 2 0 0,2-2-272 0,0 2 0 16,2 0 0-16,0 3 0 0,2 1 0 0,2-1 0 0,3 0 0 0,0 1 0 16,2 0 0-16,4 0-144 0,1 0 144 0,1 1-128 15,3 0 128-15,1-1 0 0,2-1 0 0,0 0-128 16,-1 1 128-16,0 0 0 0,-1 0 160 0,1-2-160 15,-1-1 256-15,-3-1-64 0,-4-7 0 0,-1 10 0 16,-1 0 64-16,-4 0 0 0,-3 0 0 0,-3 0 0 16,-4-2 192-16,-3 0 32 0,-1-1 16 0,-2 1 0 15,0-2-208-15,-1 0-32 0,0-2-16 0,0 1 0 16,2-3-240-16,2-1-128 0,4-2 128 0,2-1-208 16,4-2-2224-16,4-1-432 0</inkml:trace>
  <inkml:trace contextRef="#ctx0" brushRef="#br0" timeOffset="4773.75">22418 664 32255 0,'0'0'2864'0,"0"0"-2288"16,-8 8-576-16,1 3 0 15,0 5-784-15,-1-1-272 0,-4-1-48 0,2 4-16 0,1 3 896 0,0 2 224 16,2 2 0-16,-3 3 0 0,0-1 0 0,0 3 0 0,-2 2 0 0,2 1-144 16,1 1 144-16,1-1 0 15,2 0 0-15,-1-1 0 16,3-3-1584-16,-1 3-272 0,1 0-64 0</inkml:trace>
  <inkml:trace contextRef="#ctx0" brushRef="#br0" timeOffset="4945.16">21989 1100 20271 0,'4'-19'1792'0,"1"8"-1424"0,0 1-368 0,4 1 0 15,3 0 2480-15,3 1 416 0,3-1 96 0,4 3 16 16,3 1-2592-16,7 0-416 0,4 1-272 0,3 0 32 16,-1-1 240-16,5 0 0 0,1 2 0 0,1 2-144 15,0 2-720-15,-1 1-144 0,-1-1-16 0</inkml:trace>
  <inkml:trace contextRef="#ctx0" brushRef="#br0" timeOffset="5522.84">18952 2357 30351 0,'-9'-8'1344'0,"3"2"272"15,6 6-1296-15,-5-3-320 0,5 3 0 0,-8-4 0 0,0 2-256 0,8 2-112 16,-8 0-16-16,1 4-16 0,-1 1 400 0,0 7 0 15,0 4 0-15,0 2 0 0,-1 5 0 0,1 3-128 16,2-5 128-16,-1 4 0 0,3-1 0 0,0 1 0 16,2 1 0-16,2-5 0 0,2-5 0 0,5-1-160 15,0 0 160-15,3-4 0 0,2-1-144 0,3-6 144 16,2-4 0-16,1-2-144 0,2-3 272 0,2-2 48 16,3-2 16-16,1-6 0 0,-3-5 240 0,-1-1 48 15,0-1 16-15,-5 0 0 0,0 1-144 0,-4-2-32 16,-5-1 0-16,-3 2 0 0,-4-1 32 0,-3 1 0 15,-3-2 0-15,-4 6 0 0,-4 2 32 0,-1 4 16 16,0 1 0-16,0 4 0 0,-2-1-400 0,0 2 0 16,-2 3 0-16,1 2 0 15,2 1-1680-15,4 4-272 0,2 2-48 0,0-1-11376 0</inkml:trace>
  <inkml:trace contextRef="#ctx0" brushRef="#br0" timeOffset="5890.33">19597 2263 27647 0,'-16'5'1216'0,"7"4"256"0,-4 6-1168 0,3 4-304 0,2 3 0 0,-4 1 0 16,-2 0 448-16,0 0 16 0,3-2 16 0,0 0 0 16,1 3-144-16,1-5-16 0,-1-2-16 0,2-2 0 15,0-2 160-15,2-1 48 0,-1-2 0 0,3-2 0 16,4-8-128-16,0 0 0 0,0 0-16 0,0 0 0 15,0 0 192-15,0 0 32 0,1-14 16 0,3-2 0 0,2 0-112 0,1-3-32 16,0-4 0-16,1-2 0 0,-1-2-240 0,4-1-48 16,4-1-16-16,-1 4 0 0,0 3-160 0,3 1 0 15,0 4 0-15,3-1 128 0,1-1-128 0,-4 4 0 16,-1 2 0-16,-1 6 0 0,1 5 0 0,-2 2-144 16,-2 1 144-16,0 3 0 0,-1 2-144 0,-1 3 144 15,-4 5 0-15,-1 2-144 0,1 2 144 0,-4 2 0 16,-1 0-144-16,-1 5 144 0,-2 1-144 0,0 0 144 15,-4-2-192-15,2-4 192 0,-1-1-384 0,2-1 48 16,0-4 0-16,-1-1 0 16,2 3-416-16,1-6-80 0,0-3 0 0,1-7-9328 15,0 0-1856-15</inkml:trace>
  <inkml:trace contextRef="#ctx0" brushRef="#br0" timeOffset="6240.02">20143 2267 27647 0,'0'0'2448'0,"0"0"-1952"0,0 0-496 0,0 9 0 16,1 1 464-16,3-1 0 0,3-2 0 0,2-3 0 15,2-5-464-15,3-4 0 0,-1-1 0 0,5-1 0 16,-2 0 128-16,1 0 96 0,-2-2 16 0,1-2 0 15,0-2-32-15,-2-1 0 0,-5 1 0 0,0 2 0 0,-2 0 96 0,-3 2 16 16,-4 9 0-16,-3-9 0 0,-3-1 256 0,2 1 48 16,-4 1 16-16,-1 2 0 0,-5 1 112 0,-1 4 16 15,-1 3 16-15,-1 3 0 0,-4 0-224 0,1 5-48 16,0 2-16-16,-2 2 0 0,0 2-368 0,2 1-128 16,-2 4 0-16,5 0 144 0,2 3-144 0,4-3 0 15,2-4 0-15,6 2 0 0,3 4-192 0,3-1 192 16,5-3-160-16,3 1 160 0,4-4-384 0,1 0 32 15,3-2 0-15,4-4 0 16,-1-2-592-16,2-4-112 0,1-1-32 0,2-3-14384 0</inkml:trace>
  <inkml:trace contextRef="#ctx0" brushRef="#br0" timeOffset="6791.85">21864 1924 15663 0,'0'0'1392'0,"0"0"-1120"15,0 0-272-15,0 0 0 0,0 0 1968 0,0 0 336 16,0 0 64-16,-11 4 0 0,-2-3-1520 0,-1 3-304 16,-2 0-64-16,-1 3-16 0,-3-1 160 0,0 3 16 15,-4 2 16-15,2 2 0 0,0 2-256 0,0 0-48 16,2 2-16-16,0-2 0 0,4 0-64 0,0 1-16 15,1-2 0-15,2-1 0 0,2-1-128 0,0-1-128 16,4 3 144-16,0-5-144 0,1-1 0 0,5 1 0 16,1 0 0-16,0-9 0 0,2 10 0 0,4 0 0 15,2-2 0-15,1 1 0 0,1 0 0 0,2-4 128 16,-2 1-128-16,1 3 144 0,-1 2-144 0,-1-2 0 0,0-1 0 0,-2-1 0 16,-7-7 0-16,0 0 128 0,6 11-128 15,-2-1 0-15,-2 2 144 0,0-1-144 0,-4-1 160 0,0-1-160 16,-2-5 384-16,-5 3 0 0,1-2-16 0,-4 2 0 15,-2-1 176-15,-3 0 32 0,0 3 16 0,-5-4 0 16,-1-2-208-16,-3 0-32 0,0-3-16 0,0-1 0 16,-1-3-208-16,5 2-128 0,2-1 160 0,4-2-160 31,-1 2-272-31,3-1-160 0,3-1-16 0,1 0-10032 0,7-3-2000 0</inkml:trace>
  <inkml:trace contextRef="#ctx0" brushRef="#br0" timeOffset="7174.05">22200 1955 31039 0,'-13'3'1376'0,"2"1"288"0,-2 3-1344 0,-2 3-320 16,-3 2 0-16,2 2 0 15,-1 2-288-15,1 1-128 0,1 2-32 0,0-1 0 0,1-2 448 0,3 2 0 16,1-2 0-16,1 1 0 0,3 3 0 0,3-2 0 16,1 0 0-16,4-3 0 0,1-2 0 0,2 0 0 15,4-5 0-15,1 1 0 0,3-1 128 0,4 0 48 16,1-3 16-16,3-4 0 0,1-5 48 0,1-3 16 16,-2-2 0-16,0 1 0 0,-2-1 80 0,-6 0 32 0,-3-2 0 0,-1-1 0 15,-4-4 80-15,-2 2 32 0,-4-1 0 0,0-1 0 16,1 1 32-16,-4 1 16 0,-5-3 0 0,-3-2 0 15,-3-3-208-15,-1 0-32 0,0 0-16 0,-1 3 0 16,1 3-272-16,-1 3 0 0,2 2 0 0,0 3 0 16,2 3-192-16,2 3-128 0,-2-1-48 0,2 6 0 31,0-2-336-31,1 3-80 0,0 1-16 0,4 1 0 16,-2 1-2112-16,2 0-416 0</inkml:trace>
  <inkml:trace contextRef="#ctx0" brushRef="#br0" timeOffset="7691.11">22783 1427 7359 0,'0'0'656'0,"0"0"-528"16,0 0-128-16,0 0 0 0,0 0 1408 0,0 0 256 15,-4-7 64-15,4 7 0 0,3-6-1408 0,-3 6-320 16,0 0 0-16,0 0 0 0,0 0 0 0,4-7 160 16,-4 7-32-16,0 0-128 0,0 0 160 0,0 0-160 15,0 0 128-15,3-8-128 0,2 3 416 0,-5 5 0 0,0 0 0 0,0 0 0 16,2-7 384-16,-2 7 80 0,4-6 16 0,-4 6 0 15,0 0 96-15,1-8 32 0,3 0 0 0,-4 8 0 16,0 0-288-16,0 0-48 0,0 0-16 0,0 0 0 16,1-9 48-16,-1 9 16 0,0 0 0 0,0 0 0 15,0 0 16-15,0 0 0 0,0 0 0 0,0 0 0 16,0 0-304-16,-8 8-48 0,-1 2-16 0,1 4 0 16,1 5-224-16,-3 2-160 0,0 0 192 0,1 6-192 15,1 7 160-15,-1 4-160 0,-4 1 128 0,0 2-128 16,1-2 224-16,1-1-32 0,-3 1-16 0,0 1 0 15,-2 2 32-15,0 0 16 0,0 0 0 0,1-4 0 16,1-4 16-16,1-2 0 0,0-3 0 0,1-4 0 16,2-2-80-16,1-3-16 0,1-6 0 0,-1-2 0 15,5-2-16-15,-3-2 0 0,3-3 0 0,4-5 0 0,0 0-128 0,0 0 0 16,-5-9 0-16,3-2 0 16,0-3-1584-16,2 1-400 0,2-2-64 0,-1 0-7248 15,0 1-1456-15</inkml:trace>
  <inkml:trace contextRef="#ctx0" brushRef="#br0" timeOffset="8142.55">23223 1726 32255 0,'0'0'2864'0,"0"0"-2288"0,0 10-576 0,-2 2 0 32,-3 1-368-32,0 3-176 0,-3 1-32 0,0 1-16 0,1-2 592 0,-2 2 240 0,-1-1-16 0,-3 8 0 15,-3 0 112-15,0 2 32 0,-3 2 0 0,1 0 0 16,2 0 16-16,2-3 16 0,-2-5 0 0,2-5 0 16,3-2 64-16,1 0 16 0,0-6 0 0,4 1 0 15,-2-3 48-15,8-6 16 0,-5 5 0 0,5-5 0 16,0 0 144-16,0 0 16 0,-1-14 16 0,4-2 0 15,0-1-96-15,1-4-32 0,3-8 0 0,2 3 0 16,2-4-368-16,1 2-80 0,1 1-16 0,3 1 0 16,2-2-128-16,1 4 0 0,-1 3 0 0,3 4 0 0,1 2 128 0,1 4-128 15,-3 3 0-15,1-2 128 0,1 2-128 16,-3 4-176-16,-2 2 48 0,0 6 0 0,-1 1 128 0,0 5-128 16,-3 4 128-16,-1 3-128 0,1 1 128 0,-2 4 0 15,0 3 0-15,0 5-128 0,-1-2 128 0,0 4 0 16,0 1 0-16,-3-2 0 0,-1-3 0 0,-1 1 0 15,0-1 128-15,2-4-128 0,-3-2 0 0,1-4 0 16,0-2 0-16,-2-1-128 16,2 1-272-16,-2-4-48 0,-2-3-16 0,-1-9 0 15,0 0-2112-15,0 0-432 0,5-11-64 0</inkml:trace>
  <inkml:trace contextRef="#ctx0" brushRef="#br0" timeOffset="8330.29">23020 1246 47391 0,'-11'-5'2112'0,"11"5"416"0,0 0-2016 0,0 0-512 0,0 0 0 0,0 0 0 16,0 0-176-16,0 0-128 0,0 0-16 0,0 0-16 16,0 0 336-16,0 0 0 0,12-3 0 0,-1 0 0 31,0 1-912-31,2 2-272 0,-1 0-48 0,2 3-16 15,-2 2-2000-15,0 1-400 0</inkml:trace>
  <inkml:trace contextRef="#ctx0" brushRef="#br0" timeOffset="13724.81">2021 2146 7359 0,'0'0'320'0,"0"0"80"0,0 0-400 0,0 0 0 0,-5-4 0 0,5 4 0 16,-9 0 752-16,1 3 64 0,0 1 16 0,0 1 0 16,-2-2-592-16,-1 7-112 0,-1 1-128 0,-4 1 176 15,-2-3-176-15,-6 2 0 0,0 3 0 0,-2 3 128 16,-5 1-128-16,0 1 0 0,0 0 0 0,0 3 128 15,-4 4-128-15,6 1 128 0,-2 0-128 0,5-3 128 16,1-2-128-16,3-2 0 0,0 0 144 0,4-4-144 16,3-1 0-16,2-2 128 0,1 0-128 0,2 0 0 0,4 1 0 15,-1-2 128-15,1-4-128 0,4 1 0 0,2-1 192 0,1 1-48 16,3 0 0-16,0 0 0 0,3 1 16 0,-2 2 0 16,5 1 0-16,-1-1 0 0,0 0-160 0,1 1 0 15,1 1 0-15,-2 2 128 0,0 0-128 0,0 1 0 16,1-1 0-16,-2 2 0 0,2-1 0 0,-5 2 0 15,-1 0 0-15,1-1 0 0,-4 1 0 0,0 1 0 16,-1-1 0-16,0-2 0 0,1 0 128 0,-1-2-128 16,-2 1 128-16,2-2-128 0,-1-2 0 0,0 1 128 15,-3-3-128-15,3-2 0 0,-1 2 128 0,1-2-128 16,1 1 128-16,0-9-128 0,0 0 144 0,1 11-144 16,1 0 160-16,-2-2-160 0,0-9 176 0,0 0-176 15,1 10 192-15,-1-10-192 0,2 11 176 0,-2-11-176 0,0 0 160 0,4 10-160 16,-2 2 256-16,1-1-32 0,1-2-16 0,2-2 0 15,-6-7 48-15,8 10 16 0,0 1 0 0,1-1 0 16,-1-2 16-16,0 0 0 0,-8-8 0 0,9 12 0 16,-1-1-48-16,-2 1-16 0,1-1 0 0,-1 0 0 15,-2 4-224-15,-1 1 0 0,-1 1 128 0,-2 1-128 16,-2 1 0-16,0 1 128 0,0 2-128 0,-1 3 0 16,-1-1 192-16,2 0-64 0,1 0-128 0,2 2 192 15,2-1-192-15,3-2 0 0,1-2 0 0,4 2 0 16,4-1 0-16,2 0 144 0,3-1-144 0,6 0 128 15,5 0-128-15,4 1 0 0,4 2 0 0</inkml:trace>
  <inkml:trace contextRef="#ctx0" brushRef="#br0" timeOffset="14541.51">5386 2185 17327 0,'0'0'768'0,"0"0"160"0,0-6-736 0,0 6-192 0,0 0 0 0,10-2 0 0,0 1 0 0,2 1 0 16,2 0 0-16,3 0 0 16,1 0 0-16,3 0 0 0,1-1 0 0,0 1 0 0,0-2 0 0,0 4 0 15,-1-2 0-15,0 1 0 0,-1 0 0 0,-1 0 0 16,0 1 0-16,-2-1 0 0,-2-1 0 0,-3 1 0 15,-1 2 0-15,-1 0 0 0,-10-3 0 0,9 9 0 16,-2 0 0-16,-2 2 0 0,-3 0 288 0,-2 3-32 16,-1 3 0-16,-2 5 0 0,-1 3 0 0,-2 3 0 15,0 7 0-15,-2 3 0 0,0-1-128 0,3 0-128 16,-2-3 144-16,4-1-144 0,1-1 0 0,2-3 128 16,2-5-128-16,3-2 0 0,4-1 0 0,3-3 144 15,0-3-144-15,4 0 128 0,2-3-128 0,1-1 160 16,3-1-160-16,2 0 160 0,4-2-16 0,-2-1 0 0,1-4 0 0,-1 1 0 15,-1-1-16-15,-1 1 0 0,-2-5 0 0,-1 1 0 16,-4 2 96-16,-2-2 16 0,1 0 0 0,-3-1 0 16,-3-1 32-16,0 4 16 0,1 5 0 0,-4 1 0 15,2-1-128-15,-3 4-32 0,-1 2 0 0,1 5 0 16,-3 2 0-16,2 2 0 0,1-1 0 0,-5 2 0 16,1 2-128-16,-1 2 0 0,-1-1 0 0,0 0 0 15,-1 1 0-15,0 0 0 0,0 1 0 0,-1 1 0 16,-3 0 0-16,2 0 0 0,0-1 0 0,0 3 0 15,-5 1 240-15,1 0 16 0,-3-1 0 0,-1-2 0 16,-1 1 304-16,-5-2 64 0,-3-2 16 0,-3 0 0 16,-6 1 48-16,-2-1 16 0,-2-1 0 0,-5 2 0 15,-1 0-320-15,-5 1-64 0,-1 2-16 0,-2 1 0 16,-1 2-1648-16,-4-2-320 0</inkml:trace>
  <inkml:trace contextRef="#ctx0" brushRef="#br0" timeOffset="17737.59">12052 4485 3679 0,'0'0'320'0,"0"0"-320"0,0 0 0 0,-6 5 0 16,6-5 2128-16,-6 7 368 0,6-7 64 0,0 0 0 16,0 0-1568-16,0 0-320 0,-2 9-64 0,2-9-16 15,0 0-48-15,0 0-16 0,9 5 0 0,-1 0 0 16,3-1 208-16,0 0 32 0,3-1 16 0,1-2 0 15,0 0-208-15,3 0-64 0,4 0 0 0,-2-1 0 16,1-1-208-16,2-1-48 0,2-2-16 0,2 1 0 0,-1 0 80 0,3 1 32 16,-3 0 0-16,0 1 0 0,1-1 48 0,-1 0 16 15,-2 2 0-15,3 0 0 0,0 0-16 0,-1 3 0 16,1 1 0-16,1-2 0 0,-1 0-160 0,-2 0-48 16,2-1 0-16,0 0 0 0,-3 3-192 0,1-1 176 15,-2 0-176-15,-1-2 160 0,-6-1-160 0,1 0 0 16,-3 0 144-16,-1 3-144 0,-3-1 0 0,0 3 0 15,-10-5 0-15,10 2 128 0,-10-2-384 0,0 0-80 16,0 0-16-16,0 0-7712 16,0 0-1552-16</inkml:trace>
  <inkml:trace contextRef="#ctx0" brushRef="#br0" timeOffset="18284.83">12171 4800 12095 0,'0'0'528'0,"-9"-1"112"0,0 0-512 0,2 0-128 16,7 1 0-16,-8-1 0 0,1-1 464 0,7 2 64 16,0 0 16-16,0 0 0 0,0 0 0 0,0 0 0 15,0 0 0-15,0 0 0 0,0 0 16 0,0 0 0 16,0 0 0-16,0 0 0 0,0 0 176 0,0 0 32 15,0 0 16-15,0 0 0 0,14 1-112 0,-2 0-32 16,3-1 0-16,3 0 0 0,-1 0-128 0,1 0-48 16,2-1 0-16,3 0 0 0,-1 0-80 0,3 1-32 15,-1 1 0-15,3-1 0 0,-1 0 0 0,-2 0 0 16,0 1 0-16,1-1 0 0,-2 0-80 0,0-1-16 16,0-1 0-16,-1 1 0 0,0 1-64 0,-2 0 0 15,1-4-16-15,-4 4 0 0,-1 4-48 0,-3-2-128 0,-1-2 192 0,-2 1-64 16,-1 0 16-16,-9-1 0 0,0 0 0 0,7 2 0 15,-7-2 16-15,0 0 0 0,0 0 0 0,0 0 0 16,0 0 96-16,0 0 32 0,0 0 0 0,0 0 0 16,0 0-80-16,0 0-16 0,0 0 0 0,0 0 0 31,-5 5-1200-31,5-5-240 0,0 0-48 0,0 0-11680 0</inkml:trace>
  <inkml:trace contextRef="#ctx0" brushRef="#br0" timeOffset="20715.21">14590 4508 11055 0,'0'0'480'0,"-7"-3"112"0,1 0-464 0,-1 3-128 15,-1 0 0-15,3 3 0 0,-3-1 384 0,2 0 64 16,-3 2 16-16,3 1 0 0,-1-1-336 0,7-4-128 16,-8 6 0-16,0-2 0 0,0 0 304 0,8-4-48 0,0 0 0 0,0 0 0 15,0 0 256-15,0 0 32 0,-5 6 16 0,5-6 0 16,0 0 272-16,0 0 48 0,0 0 16 0,7 9 0 16,1-5 96-16,3-1 32 0,3-3 0 0,2 0 0 15,3 2-224-15,4-4-32 0,0-1-16 0,2 0 0 16,3 4-176-16,-2-2-16 0,3-1-16 0,3-1 0 15,0 1-160-15,4 1-16 0,0 1-16 0,3 1 0 16,-1-1 64-16,5 1 16 0,1 2 0 0,-2-2 0 16,-1-1-112-16,0 1 0 0,0 1-16 0,2 0 0 15,0 4-144-15,1-2-32 0,-3-2 0 0,0 4 0 16,2-3-128-16,-5 1 0 0,-3 1 144 0,-2-1-144 16,-2 1 0-16,-6-2 144 0,-2 1-144 0,-4 0 0 0,-2 0 144 15,-1-2-144-15,-3-3 0 0,-1 1 144 0,-4 2-144 16,-8-2 0-16,0 0-192 0,0 0 192 15,0 0-1728-15,0 0-240 0,0 0-32 0</inkml:trace>
  <inkml:trace contextRef="#ctx0" brushRef="#br0" timeOffset="21190.81">14395 4785 19007 0,'-19'-3'832'0,"10"4"192"0,-1 1-832 0,-1 0-192 0,1 3 0 0,1-2 0 16,0 0 0-16,3 2 0 0,-1 0 0 0,7-5 0 15,0 0 0-15,-6 7 0 0,6-7 0 0,-3 6 0 16,3-6 0-16,0 0 0 0,0 0 160 0,0 0-32 16,0 0 400-16,0 0 96 0,5 9 16 0,3-3 0 15,1-2 176-15,5-2 32 0,4 0 16 0,4-2 0 16,1-2-80-16,7 0-16 0,3 0 0 0,6 1 0 16,5 0-224-16,0 1-48 0,2-6-16 0,0 4 0 0,0 0-64 15,6 1-16-15,-1 2 0 0,5-1 0 0,-2-1 16 0,2 2 0 16,-3 2 0-16,0 0 0 0,-5 1-80 0,2-2-16 15,-2 1 0-15,1 2 0 0,-2 0-112 0,-2 2-16 16,-2-1-16-16,-1 2 0 0,-5-1-176 0,-2-1 0 16,-3 2 144-16,-3 0-144 0,-3-1 0 0,-1 1 128 15,-3-1-128-15,0-1 0 0,-5 1 0 0,1-2 0 16,-3-1 0-16,1 1 128 0,-1 1-128 0,-3-2 0 16,-2-1-176-16,1-1 176 15,-1 1-640-15,-1-2-48 0,-9-1 0 0,0 0-8944 16,8-4-1792-16</inkml:trace>
  <inkml:trace contextRef="#ctx0" brushRef="#br0" timeOffset="21922.36">15254 4311 8287 0,'-11'-8'736'15,"1"1"-592"-15,2 0-144 0,-3-2 0 0,0-1 1344 0,1 1 256 16,-2 1 32-16,2-1 16 0,1 1-928 15,0-1-176-15,2-1-32 0,2 3-16 0,-1-1 240 0,2 0 48 16,1 0 16-16,1 0 0 0,2 8 176 0,0 0 48 16,0 0 0-16,0 0 0 0,0-8-304 0,0 8-48 15,1-8-16-15,-1 8 0 0,0 0-272 0,0 0-48 16,7-2-16-16,-7 2 0 0,11 1 32 0,-1 0 0 16,1-1 0-16,1 4 0 0,3 2 96 0,0 2 32 15,2 0 0-15,0 1 0 0,4-1-48 0,3 2-16 16,4 0 0-16,-1 0 0 0,2 1-80 0,3 1-16 15,1 0 0-15,2 3 0 0,-1 2 0 0,1-1 0 16,-1-1 0-16,2-1 0 0,-3 1 0 0,2-1 0 16,0-1 0-16,1 0 0 0,-2-3-320 0,2 2 128 0,-3 1-128 0,0 0 0 15,-3-2 144-15,-1-2-144 0,-3-1 192 16,0 2-192-16,-4 0 176 0,0-1-176 0,-3-3 160 0,-3 1-160 16,-1 0 256-16,1-1-64 0,-2 0 0 0,-3-1 0 15,-1 0 64-15,1 0 16 0,-3 2 0 0,0-1 0 16,-2 1-80-16,-6-7-32 0,0 0 0 0,8 5 0 15,-8-5-160-15,3 9 192 0,-3-9-192 0,3 7 192 16,-1 2-192-16,-3-2 192 0,-1 1-192 0,-1-1 192 16,-3-1-32-16,1 3 0 0,0 1 0 0,-3 1 0 15,-1 1 32-15,-4 3 0 0,-1 2 0 0,-1 3 0 16,-3 3-32-16,-3 3 0 0,-4-1 0 0,-2 4 0 16,-3 2-160-16,-2 4 192 0,-3 4-192 0,-1 0 192 15,-3 2-64-15,3 2-128 0,-1 2 192 0,4-4-64 0,3-5 32 0,1-2 0 16,4-2 0-16,-2-4 0 0,3-1 80 0,3-3 16 15,1-2 0-15,1 1 0 0,0 2-32 0,4 0 0 16,0-3 0-16,5-4 0 0,0-2-224 0,5-1 144 16,-1 1-144-16,5-2 128 0,4-2-128 0,2-2-224 15,3 1 48-15,2-1 16 16,3-1-2320-16,1-3-464 0,3-4-80 0,2-2-12720 16</inkml:trace>
  <inkml:trace contextRef="#ctx0" brushRef="#br0" timeOffset="23660.02">14326 4590 4607 0,'-13'-1'400'0,"5"0"-400"16,-1-4 0-16,0 1 0 0,2-1 1600 0,-3 2 224 16,1 0 48-16,1 1 16 0,1-1-928 0,-1 0-192 15,0-2-48-15,8 5 0 0,-8-3 112 0,3 1 32 16,-3-1 0-16,8 3 0 0,0 0 64 0,0 0 16 15,0 0 0-15,0 0 0 0,0 0-336 0,0 0-64 16,0 0-16-16,0 0 0 0,9 6 112 0,3-2 32 16,4-1 0-16,4-1 0 0,6-2 0 0,7 0 0 15,2 0 0-15,8 1 0 0,3 1-192 0,4-2-32 16,3-1-16-16,2 1 0 0,0 0-16 0,2 0 0 16,1 1 0-16,2-1 0 0,4 0-64 0,2 0-16 0,1 1 0 0,-1-1 0 15,-4-1-128-15,1 1-16 0,0 0-16 0,2 0 0 16,0 0-48-16,-3 1 0 0,-5-1 0 0,-4 1 0 15,-3-1-128-15,-2 1 128 0,-3 0-128 0,-6 3 128 16,-1-4-128-16,-6 2 128 0,-5-1-128 0,-2 1 128 16,-3 2-128-16,-2 0 0 0,-1 0 0 0,-3 2 0 15,-2 2-160-15,-2-1-112 0,-5 1-32 0,2-3 0 32,-3 1-1824-32,-6-6-368 0,4 8-80 0</inkml:trace>
  <inkml:trace contextRef="#ctx0" brushRef="#br0" timeOffset="24176.67">14296 4843 17791 0,'0'0'784'0,"-5"-5"176"0,0-2-768 0,5 7-192 0,0 0 0 0,0 0 0 16,0 0 208-16,0 0 16 0,0 0 0 0,0 0 0 16,0 0-224-16,11-1 144 0,2 0-144 0,0 2 128 15,2 1 160-15,5 2 32 0,0-1 0 0,5-1 0 16,0-2 144-16,5 0 48 0,2 2 0 0,5-1 0 16,1-1 128-16,2 0 48 0,2 0 0 0,2 0 0 15,1 2-128-15,4-4-32 0,1-1 0 0,1 2 0 16,4 1 96-16,0 0 16 0,2 1 0 0,-4 0 0 15,-2-1-160-15,1 2-32 0,1 1 0 0,2-1 0 16,-1 0-176-16,-1 1-32 0,-6 0-16 0,-2 1 0 0,-5 1-96 16,-1 1 0-16,-6-2-128 0,-1 2 192 0,-2-3-192 0,0 2 0 15,-4 0 128-15,-2 1-128 16,-3-2-352-16,0 0-112 0,-1 1-32 0,-3-2-8528 16,-3 0-1696-16</inkml:trace>
  <inkml:trace contextRef="#ctx0" brushRef="#br0" timeOffset="24825.29">15236 4224 4607 0,'-9'-9'400'15,"-1"0"-400"-15,0 1 0 0,-1 0 0 16,1 4 2112-16,1-3 320 0,0 0 80 0,3 3 16 16,-2 1-1632-16,8 3-320 0,-5-4-64 0,5 4 0 15,-7-3-192-15,7 3-16 0,0 0-16 0,0 0 0 16,0 0-32-16,0 0-16 0,0 0 0 0,0 0 0 16,-1 10 96-16,1-10 32 0,0 0 0 0,5 12 0 0,1-1 80 0,3 0 0 15,0-1 16-15,3 0 0 0,3-1 176 0,3-1 16 16,1 1 16-16,6 1 0 0,2-1 32 0,4 0 16 15,2 0 0-15,4 0 0 0,4 4-144 0,3 0-16 16,-2 0-16-16,1 0 0 0,-3-1-176 0,3 1-48 16,-1-2 0-16,1 0 0 0,-1 0-112 0,1 3-16 15,-3-2-16-15,1 0 0 0,-2-2-176 0,-2 1 160 16,-5 1-160-16,0-1 160 0,-4-1-160 0,-1 0 128 16,-4 0-128-16,-1 1 128 0,-2 0-128 0,-3-2 160 15,-1 1-160-15,-2-1 160 0,-3-1 48 0,-1 1 16 16,-3 1 0-16,-3 1 0 0,-1-3 96 0,-2 3 32 0,-2 3 0 0,-2-1 0 15,-4 2 16-15,-1 1 0 0,-3 1 0 0,-4 4 0 16,-2 1-64-16,-2 3-16 0,-3-2 0 0,-2 4 0 16,-4 0-128-16,-3 4-32 0,-4 2 0 0,-2 5 0 15,-3 1-128-15,-4 4 0 0,-1 2 144 0,1-1-144 16,2 0 128-16,2-5-128 0,0-4 128 0,2-2-128 16,-1 0 0-16,-1-2 144 0,-1-1-144 0,0-1 0 31,2 2-1184-31,4 1-352 0,0 1-64 0</inkml:trace>
  <inkml:trace contextRef="#ctx0" brushRef="#br0" timeOffset="32379.59">14547 4076 12895 0,'0'0'1152'0,"2"-7"-928"16,-1-3-224-16,1 3 0 0,-2 7 128 0,0 0 0 15,9-7-128-15,-1 1 192 0,-8 6 176 0,10-3 16 16,0 1 16-16,-10 2 0 0,10-5-224 0,-10 5-48 0,0 0-128 0,10 0 192 15,-10 0-32-15,0 0-16 16,0 0 0-16,0 0 0 0,7 6 240 0,-7-6 32 0,0 0 16 0,0 0 0 16,0 0 272-16,0 9 48 0,-2 1 16 0,0-4 0 15,2-6-16-15,-5 11 0 0,1-2 0 0,-3 2 0 16,1 2-256-16,-3-2-48 0,2-2-16 0,-1 3 0 16,1 5-80-16,-4 1-16 0,0 1 0 0,0 2 0 15,-2 2-128-15,-1 1-16 0,-2 3-16 0,0-2 0 16,-1 0-176-16,-3 0 192 0,-1 2-192 0,2-3 192 15,-2 1-192-15,1 0 192 0,1-3-192 0,3 1 192 16,-1 0-64-16,2-2-128 0,1-5 192 0,0 1-64 16,1-1 64-16,2 1 16 0,0-4 0 0,0-1 0 15,1 0 112-15,1 0 0 0,1-4 16 0,0 1 0 16,1 1-48-16,1-4-16 0,1-1 0 0,-1 0 0 0,0 2-80 0,6-7-32 16,0 0 0-16,-3 5 0 0,3-5-32 0,-7 6-128 15,2-2 192-15,5-4-64 0,0 0 0 0,0 0-128 16,0 0 192-16,0 0-64 0,0 0 0 0,0 0-128 15,0 0 192-15,0 0-64 0,0 0 64 0,0 0 16 16,0 0 0-16,9 8 0 0,1-2-208 0,1 0 176 16,-2-1-176-16,1 1 160 0,0 0-160 0,2 1 0 15,2-1 144-15,-1 0-144 0,1 1 0 0,1 0 0 16,2 0 0-16,1 1 0 0,-1-1 0 0,3 2 0 16,-2-1 0-16,1 1 0 0,2 1 0 0,0 1 0 15,1-1 0-15,0-1 0 0,-2 0 0 0,-2 0 0 16,-1 0 0-16,4 0 0 0,0-2 176 0,0 2-48 15,-4 0 0-15,3-1 0 0,-2-1-128 0,-2 0 0 0,0-2 0 16,-2 1 0-16,-1-2 128 0,-1 2 0 0,0 0 0 16,-1-1 0-16,-1-4-128 0,-1 3 0 0,2 3 0 0,-2-3 0 15,-9-4 0-15,9 5 0 0,-9-5 128 0,10 4-128 16,-10-4 0-16,0 0 128 0,6 6-128 0,-6-6 0 16,0 0 0-16,0 0 0 0,8 5 128 0,-8-5-128 15,0 0 0-15,0 0 0 0,0 0 144 0,0 0-144 16,0 0 128-16,0 0-128 0,0 0 160 0,0 0-160 15,0 0 256-15,0 0-64 0,0 0 0 0,0 0 0 16,-10 5 64-16,2-3 16 0,1-1 0 0,-2-2 0 16,0-1-64-16,-2-2-16 0,0-1 0 0,1 1 0 15,-3 1-64-15,0-1 0 0,-3-4-128 0,1 3 192 16,-2 0-16-16,0 1-16 0,-1-2 0 0,2 2 0 0,-4-1-160 16,2 2 0-16,1-1 0 0,-1-3 0 0,-1 2 0 0,2 0 0 15,-5 0 0-15,1 1 0 0,2-3 0 0,-2 0 0 16,2 2 0-16,-1 0 128 0,0 1-128 0,0-2 0 15,1 3 0-15,2 0 0 0,0-2 0 0,1 1 0 16,-3 1 0-16,4-1 0 0,2 3 0 0,-2-2 0 16,0 0 0-16,-1 0 0 0,1 1 0 0,1 0 0 15,3 1 0-15,0 0 0 0,-1 1 0 0,-2-2 0 16,5 1 0-16,1-1 0 0,-2 2 0 0,1 2 0 16,-1-2 0-16,3 0 0 0,-1-2 0 0,8 2 0 15,-9-1 0-15,9 1 0 0,-7-2 0 0,7 2 0 16,0 0 0-16,0 0 0 0,0 0 0 0,0 0 0 15,0 0 0-15,0 0 0 0,0 0 0 0,0 0 0 0,0 0 0 16,0 0 0-16,0 0 128 0,0 0-128 0,0 0 0 0,0-8 128 16,0 8-128-16,4-8 128 0,-1 1-128 0,0-2 128 15,-3 9-128-15,7-11 0 0,2 0 144 0,1 0-144 16,1-1 0-16,-3-1 128 0,0-1-128 0,2-3 0 16,1-2 0-16,0 0 144 0,-2-2-144 0,3 0 0 15,4-1 128-15,1-5-128 0,-2 0 0 0,1 1 0 16,0 1 128-16,1 0-128 0,-3-2 0 0,1 0 0 15,1 2 0-15,-1 1 0 0,1-5 0 0,-2 2 0 16,0-1 0-16,1 2 0 0,-1 0 0 0,-1 2 0 16,-1 0 0-16,-2 2 0 0,0 2 0 0,0 4 0 15,-5 1 0-15,2 1 0 0,-2-2 0 0,1 1 0 16,-2 5 0-16,1 3 0 0,-5 7-160 0,5-6 160 0,0 0 0 0,-5 6 0 16,0 0-144-16,0 0 144 0,0 0-128 0,4-6 128 15,-4 6-192-15,0 0 192 0,0 0-272 0,0 0 48 16,0 0 16-16,0 0 0 0,0 0 32 0,0 0 16 15,0 0 0-15,0 0 0 0,0 0 160 0,-5 10-160 16,-1-1 160-16,2 0-160 0,-3-1 160 0,2 0 0 16,-3-2 0-16,0 3-128 0,0 4 128 0,1 0 0 15,-2 2 0-15,-1 3-128 0,-4 0 128 0,-1 6-128 16,0 0 128-16,0 0-128 0,-2-1 128 0,0 1 0 16,-4 2 0-16,0-1 0 0,-1 1 0 0,1-2 0 15,0 0 0-15,1 0-128 0,0 0 128 0,2 0 0 16,-1-4 0-16,2 0 0 0,4 0 0 0,1 0 0 15,1 1 0-15,2-3 0 0,2-2 0 0,1 0 0 16,3-3 0-16,-2-1 0 0,2-1 0 0,2-1 0 0,1-1 0 0,0-9 0 16,0 9 0-16,3-2 0 0,-3-7 0 0,8 9 0 15,-1-3 0-15,1-1 0 0,3 1 128 0,-1-1-128 16,4 1 0-16,0 0 0 0,-1 2 0 0,5 0 128 16,1-1-128-16,3 1 0 0,-2 0 0 0,1-1 0 15,0 3 0-15,1 0 0 0,1 1 0 0,-2 0 0 16,1 0 0-16,1-1 0 0,0 1 0 0,0 0 0 15,0 0 0-15,1 1 0 0,-1 1 0 0,-1-2 0 16,-5-3 0-16,1 1 0 0,-1 1 0 0,0 0 0 16,-2-4 0-16,0 1 0 0,-3-2 0 0,0 2 0 15,-3 0 0-15,1 0 0 0,-1 0 0 0,-3-2 0 16,-6-5 0-16,8 7 128 0,-3 0-128 0,-5-7 0 16,0 0 0-16,0 0 0 0,0 0 0 0,0 0 128 15,7 5-128-15,-7-5 0 0,0 0 0 0,0 0 0 0,0 0 0 0,0 0 144 16,0 0-144-16,0 0 0 0,0 0 224 0,0 0-64 15,-8 0-16-15,-1 0 0 0,2-4-16 0,-4 0 0 16,1-1 0-16,0 1 0 0,-5 0-128 0,0 0 0 16,-1-2-160-16,-3 0 160 0,1 1 0 0,-2 1 0 15,0-2 0-15,-5 2 0 0,3-1 0 0,-2-2 0 16,1-1 0-16,-1 1 0 0,2 0 0 0,-1 0 0 16,1 0 0-16,1 0 0 0,0 3 0 0,0-1 0 15,0 0 0-15,2-1 0 0,2 1 128 0,-1 0-128 16,0 1 0-16,-1 0 0 0,1-1 0 0,2 1 0 15,0 0 0-15,1 0 0 0,0 0 0 0,0-1 0 16,1 1 0-16,4 1 0 0,0-1 0 0,4-1 0 16,-1 0 128-16,7 5-128 0,-3-7 0 0,0-1 0 0,3 8 0 0,0-9 0 15,3 0 128-15,-1-1-128 0,1-1 0 0,3 0 0 16,1-2 0-16,2-2 0 0,0-2 0 0,2-4 0 16,2 3 128-16,0-4-128 0,2-4 0 0,-1 1 0 15,1-6 0-15,2 1 0 0,0-5 0 0,2 2 0 16,0 2 0-16,0-2 0 0,0-2 0 0,0 0 0 15,-1 0 0-15,-2 1 0 0,1 0 0 0,-2 1 0 16,-1 0-128-16,0 3 128 0,-3 2 0 0,-2 3-144 16,0 4 144-16,-1 2 0 0,0 2 0 0,-2 0-128 15,1 3 128-15,-2 4 0 0,0 3 0 0,-1 0 0 16,-4 7-128-16,0 0 128 0,0 0-128 0,0 0 128 16,0 0-144-16,0 0 144 0,0 0-160 0,0 0 160 15,0 0-336-15,0 0 16 0,0 0 16 0,-5 12 0 0,-2 0 48 16,2 0 0-16,-4 2 0 0,0 2 0 0,-1 4 112 0,0 2 144 15,-1 3-208-15,-1 3 80 0,-3 1 128 0,-2 2 0 16,-2 1 0-16,1 2-128 0,-1-1 128 0,-1 0 0 16,-2 0 0-16,1 0-128 0,2 0 128 0,-1-2 0 15,3-3 0-15,3-1-128 0,4-2 128 0,-3 1 0 16,0-1 0-16,3 0 0 0,3-2 0 0,3-2 0 16,-3-1 0-16,5-2 0 0,4-1 0 0,4-2 0 15,-1-1 0-15,5-4 0 0,-2-1 0 0,3-2 0 16,3 0 128-16,1-2-128 0,2 1 144 0,2-2-144 15,2 0 192-15,1 0-192 0,0 1 128 0,1-1-128 16,1 0 0-16,1 4 0 0,2 0 0 0,-1 0-320 16,3 0 32-16,0 2-10048 15,2 1-2016-15</inkml:trace>
  <inkml:trace contextRef="#ctx0" brushRef="#br0" timeOffset="36542.12">14110 4573 3679 0,'0'0'320'0,"0"0"-320"16,-10-7 0-16,4 4 0 0,6 3 1872 0,-11 1 304 15,0-1 64-15,3 0 16 0,0-1-1184 0,1 1-240 16,-4 1-64-16,2-1 0 0,1-2-64 0,0 1-32 0,1 1 0 0,7 0 0 16,-6 0-32-16,6 0 0 0,0 0 0 0,0 0 0 15,0 0-128-15,0 0-16 0,0 0-16 0,0 0 0 16,0 0-144-16,0 0-16 0,0 0-16 0,0 0 0 16,6 4 80-16,4-1 0 0,-10-3 16 0,12 1 0 15,4 1 112-15,3-2 0 0,-3-2 16 0,5 1 0 16,5-1 0-16,-1 1 0 0,2-1 0 0,3 0 0 15,1-1-192-15,3 0-32 0,2 2-16 0,2 0 0 16,4 0-64-16,-1 1-16 0,6-1 0 0,3 1 0 16,0 0 48-16,-1 0 0 0,1-1 0 0,-1 0 0 15,2-2-64-15,0 1-16 0,2 1 0 0,2-2 0 0,1 1-16 0,-3-2 0 16,-1 2 0-16,-2 0 0 0,-2 0-32 0,-1-2 0 16,0 3 0-16,-2-1 0 0,1-1 16 0,-6 1 0 15,0-2 0-15,-3 3 0 0,-2 1-16 0,-3 2 0 16,-3 1 0-16,1-1 0 0,-3-4-128 0,0 2 128 15,-3 2-128-15,-2 1 128 0,-1 0-128 0,-3 1 0 16,1-5 144-16,-4 4-144 0,-4 2 0 0,0 0 144 16,0 1-144-16,-1 1 0 0,-10-7 0 0,9 5 0 15,-2 2 0-15,-7-7 0 16,0 0-1168-16,0 0-304 0,0 0-48 0,-1 11-11712 0</inkml:trace>
  <inkml:trace contextRef="#ctx0" brushRef="#br0" timeOffset="37026.15">13978 4915 1839 0,'-7'-7'0'0,"7"7"160"16,-8-1-160-16,0 0 0 0,8 1 0 0,-8-2 0 16,8 2 2144-16,-6-2 400 0,6 2 80 0,0 0 0 0,0 0-1616 0,0 0-336 15,0 0-64-15,0 0-16 16,0 0-96-16,0 0-32 0,0 0 0 0,14-3 0 0,2 1 224 0,0 2 32 15,2-3 16-15,4 1 0 0,2 0 48 0,2-1 16 16,0 1 0-16,3 1 0 0,3 0-32 0,2 1 0 16,3 0 0-16,0 1 0 0,3-2-160 0,6 0-32 15,2 1-16-15,3 0 0 0,0 0 16 0,1 2 16 16,1 0 0-16,0 0 0 0,-3-2-128 0,5 2-16 16,1-1-16-16,4 1 0 0,1 0-192 0,1 1-48 15,-3 1 0-15,-2-1 0 0,-1-2-192 0,1 0 176 16,-2-1-176-16,1 2 160 0,0 4-160 0,-4-3 0 15,-4-1 144-15,-3 1-144 0,-2 0 0 0,-4 2 0 16,-3 3 0-16,-1-2 128 0,-4-4-128 0,0 0 0 0,-2 0 0 0,-4 1 0 16,-2 1 0-16,-6 1 0 0,2 0 0 0,-4-1 0 31,0-1-1584-31,-3 0-384 0,-1-3-80 0</inkml:trace>
  <inkml:trace contextRef="#ctx0" brushRef="#br0" timeOffset="37996.96">14820 4195 5519 0,'0'0'496'0,"0"0"-496"0,-7-3 0 0,7 3 0 16,-5-5 1008-16,1-1 96 0,0 1 32 0,4 5 0 16,0 0-208-16,0 0-32 0,0 0-16 0,0 0 0 15,0 0-304-15,0 0-64 0,0 0-16 0,0 0 0 16,0 0-176-16,0 0-16 0,0 0-16 0,0 0 0 16,0 0-32-16,0 0 0 0,0 0 0 0,0 0 0 15,0 0 48-15,10 2 0 0,-10-2 0 0,12 2 0 0,-1 4 224 16,1-2 48-16,1 1 16 0,0 1 0 0,0-4-224 0,2 1-48 15,1 2-16-15,2 1 0 0,-1 2 0 0,1 0 0 16,5 0 0-16,-1 1 0 0,3 2-16 0,-2 2 0 16,2-4 0-16,1 0 0 0,2 4-48 0,-1-3-16 15,1 0 0-15,2-2 0 0,0 0 112 0,1 0 32 16,3 0 0-16,1 0 0 0,3 0-112 0,-4-2-32 16,1 0 0-16,-1 0 0 0,-2 2-16 0,-1-1 0 15,-1-2 0-15,-2 2 0 0,0-2-80 0,-1 1 0 16,-3-1-128-16,1 0 192 0,-3-2-192 0,1 0 0 15,-1-1 0-15,0 2 0 0,-5 0 0 0,1 0 0 16,-2 0 0-16,0 1 0 0,-4-1 0 0,0-1 128 16,1-2-128-16,-1 1 0 0,-1 5 176 0,-1-2-176 15,-1 1 192-15,1-3-192 0,-10-3 0 0,9 3 0 0,-9-3 0 0,9 6 0 16,-9-6 0-16,5 9 0 0,-5-9 0 0,0 0 0 16,7 7 0-16,-7-7 0 0,0 0-192 0,0 0 48 15,0 0 144-15,-4 11 0 0,2 0-144 0,0-4 144 16,2-7-144-16,-6 4 144 0,-2 3-192 0,1-3 192 15,-3 1 0-15,2-3-128 0,-1 1 128 0,-2 4 0 16,-2 3 0-16,1 0 0 0,-3-2 0 0,0 3 0 16,-2 2 0-16,-2 1 0 0,1 3-144 0,-2 1 144 15,0 2 0-15,-2 2 0 0,1 3 0 0,-2 3 0 16,-1-2 0-16,0 3 0 0,-1-2 0 0,0 3 160 16,1 0-160-16,0-2 0 0,0 0 0 0,0 0 0 15,5 0 192-15,-2-2 48 0,1-1 16 0,1 1 0 16,2-2-80-16,-1-2-16 0,5-1 0 0,-1-4 0 0,-2-3-32 0,4-1 0 15,3-4 0-15,2 1 0 0,2 2-128 0,0-4 128 16,5-8-128-16,0 0 128 16,0 0-1744-16,0 0-368 0</inkml:trace>
  <inkml:trace contextRef="#ctx0" brushRef="#br0" timeOffset="38526.62">13763 4646 2751 0,'1'-9'128'0,"5"3"16"0,2-2-144 0,4 4 0 16,4 1 0-16,1 2 0 0,5-2 1840 0,2 2 336 16,5-2 64-16,3 0 0 0,2 3-1040 0,4-1-224 15,0-3-32-15,4 8-16 0,4 0-368 0,2-1-80 16,2 1-16-16,5 0 0 0,2-3-224 0,5 1-48 16,0 2-16-16,4 0 0 0,2 0-176 0,-2-1 160 15,0-3-160-15,3 0 160 0,2-2 0 0,0 2 0 16,-1 0 0-16,-1 0 0 0,-2 0 16 0,-3-1 0 15,1-2 0-15,-1 2 0 0,-1 2 16 0,-3 2 0 16,-3 1 0-16,-6-2 0 0,-4-2-192 0,-1 2 0 16,-2 0 0-16,0-1 0 0,-4 0-192 0,-3 3 192 15,-6-4-160-15,-3 4-5296 16,-2 2-1072-16</inkml:trace>
  <inkml:trace contextRef="#ctx0" brushRef="#br0" timeOffset="38861.79">14544 4956 15663 0,'8'-7'688'0,"1"5"144"0,3 1-656 0,4 0-176 16,2 1 0-16,6 0 0 0,1 0 1184 0,3 1 208 16,2 2 32-16,5 0 16 0,5-1-1184 0,2 1-256 15,5 0 0-15,5 0 0 0,3 1-176 0,0-2 48 16,0-2 0-16,-1 1 0 0,-2 1-192 0,2 1-48 15,2 2 0-15,2-2 0 0,-1-1 48 0,-4 0 16 16,-3 0 0-16,-1 1-7792 0</inkml:trace>
  <inkml:trace contextRef="#ctx0" brushRef="#br0" timeOffset="39260.87">15503 4348 27519 0,'10'-6'1216'0,"-1"5"256"0,3 1-1168 0,3 2-304 0,3 3 0 0,3 4 0 0,2 2 0 0,3 3-272 16,3 2 48-16,3-1 16 16,3 5-48-16,0-1-16 0,1 1 0 0,3 0 0 0,-3 2-32 0,1 0 0 15,1 0 0-15,-3 3 0 0,-1 2 32 0,-2 2 0 16,-2-2 0-16,-4-1 0 0,-2-6-16 0,-4 1 0 16,-3 1 0-16,-5 1 0 0,-5-1 128 0,-3 2 32 15,-6-1 0-15,-7 2 0 0,-7 1 128 0,-9 3 256 16,-6 5-64-16,-7 0-16 0,-13 2 416 0,-6 4 96 15,-10 4 16-15,-4-1 0 0,-2 0-304 0,-5-2-48 16,-4-3-16-16,-2-2 0 0,-1 0-336 0,7-1 0 16,6 0 0-16,8-2-11776 0</inkml:trace>
  <inkml:trace contextRef="#ctx0" brushRef="#br0" timeOffset="46190.6">13461 4362 1839 0,'0'0'160'0,"0"0"-160"0,0 0 0 0,0 0 0 16,0 0 512-16,0 0 64 0,0 0 0 0,0 0 16 16,0 0-144-16,0 0-16 0,0 0-16 0,0 0 0 15,0 0 480-15,0 0 80 0,0 0 32 0,0 0 0 16,10-3-160-16,-10 3-16 0,0 0-16 0,8-5 0 15,-2-2-144-15,-6 7-32 0,0 0 0 0,7-6 0 16,-1-3 112-16,-1 2 16 0,-1-2 0 0,-4 9 0 0,5-6-64 0,-5 6-16 16,5-9 0-16,-5 9 0 0,5-9-208 0,-5 9-32 15,2-6-16-15,-2 6 0 0,0-9-32 0,0 3 0 16,0 6 0-16,-1-10 0 0,0 4-64 0,0-1-16 16,1 7 0-16,0 0 0 0,-6-5-80 0,2-1-32 15,0 0 0-15,-1 2 0 0,5 4 48 0,-6-3 0 16,6 3 0-16,-6-3 0 0,-3-1-64 0,2 1 0 15,0 1 0-15,7 2 0 0,-8 1-48 0,-1-1-16 16,4-3 0-16,5 3 0 0,-9 2-128 0,9-2 0 16,-8 0 144-16,1 2-144 0,0 1 0 0,1 2 0 15,1 0 0-15,1-1 128 0,-3 1-128 0,1 1 0 16,2-2 0-16,-3 3 0 0,1-2 0 0,-1 1 0 0,7-6 0 0,-9 7 0 16,0 3 0-16,1-1 144 0,-1 0-144 15,2 0 160-15,-2 2-160 0,0 0 160 0,-1 1-160 0,0 0 160 16,1-1-160-16,-3 1 0 0,0 1 0 0,1 1 0 15,1 1 0-15,0-1 128 0,0-4-128 0,1 2 0 16,1 5 0-16,-1-1 0 0,1 1 128 0,0-1-128 16,2 1 0-16,0-1 0 0,2 1 0 0,-2 0 0 15,1 2 0-15,2-2 0 0,3 1 0 0,-3 1 128 16,-4 1-128-16,5 0 0 0,4 0 0 0,0 0 0 16,-2 2 0-16,1-3 128 0,-1-2-128 0,0 1 0 15,-1-2 0-15,1 2 0 0,0 0 0 0,1-3 0 16,-1-2 0-16,-1 0 0 0,-2 0 128 0,2 0-128 15,3-1 0-15,1-2 192 0,1 1-192 0,-1-1 192 0,-3-2 0 16,0 1 0-16,0 1 0 0,2 0 0 0,3-1 16 0,1 0 16 16,-6-9 0-16,4 10 0 0,-4-10-96 0,9 8 0 15,-2-1-128-15,-7-7 192 0,8 5-64 0,-8-5 0 16,13 4-128-16,-4-1 192 0,0 0-64 0,0-2-128 16,1-3 176-16,-1 1-176 0,1 1 192 0,0-1-192 15,1-2 192-15,1-2-192 0,0-1 144 0,-1 1-144 16,1-1 0-16,1-1 144 0,0-2-144 0,0-2 0 15,1-1 144-15,-2 1-144 0,1 0 0 0,0 1 128 16,-1 0-128-16,0 1 0 0,-1-5 0 0,1 4 128 16,1 1-128-16,-2-1 0 0,-2-2 0 0,1 1 0 15,1 1 0-15,-2-1 128 0,0-1-128 0,0-2 128 16,0 2-128-16,-2-1 128 0,0 1-128 0,-1-2 176 0,1-2-176 0,-3 1 192 16,1-1-192-16,1 0 128 0,-2-3-128 0,0 3 128 15,3-2-128-15,-5 1 0 0,-2-1 144 0,2 1-144 16,1 2 0-16,0 0 0 0,-3-2 0 0,0 1 128 15,0 0-128-15,-1 1 0 0,-2 1 128 0,1 0-128 16,1 1 128-16,0 1-128 0,0-2 128 0,-1 3-128 16,-3-1 0-16,1 0 0 0,-1-1 0 0,0 1 0 15,1-1 0-15,-1 0 0 0,3 0 0 0,-4 1 0 16,2 1 0-16,1-1 0 0,2-2 0 0,-4 1 0 16,1 0 0-16,-1 1 0 0,1 0 0 0,-1 0 0 15,0 0 0-15,2 2 0 0,-5 0 0 0,3 1 0 16,0 0 0-16,-1 3 0 0,0 0 0 0,1 1 0 15,-3-1 0-15,4 2 0 0,-3-1 0 0,1 4-128 0,-1 3 128 0,-1 2 0 16,0-1-144-16,1 0 144 0,-2 1-128 0,1-1 128 16,2 2-160-16,-2 3 160 0,-2-1-128 0,1-1 128 15,1 0 0-15,1 0-144 0,-4 3 144 0,1 0 0 16,0 0 0-16,0 1 0 0,0 0 0 0,-1 1-128 16,-1 0 128-16,0 0 0 0,-2-2 0 0,-1 2 0 15,1 3 0-15,0-2-128 0,1 1 128 0,-2 0 0 16,2 0 0-16,0 2-128 0,-1 0 128 0,3 0 0 15,4 0 0-15,-2 0 0 0,-1 2 0 0,0 1 0 16,5 4 0-16,-4-1-128 0,0-2 128 0,-1 1 0 16,3 1 0-16,-1 0-128 0,0-1 128 0,3 1 0 15,1-1 0-15,2 1 0 0,0 0 0 0,0-1 0 16,1-3 0-16,0 1 0 0,-2-2 0 0,2 1 0 16,0-1 0-16,0 2 0 0,0-3 0 0,1 1 0 0,0 0 0 0,0 1 0 15,0-1 0-15,2 0 0 0,2-3 0 0,-1 0 0 16,1 0 0-16,3-2 0 0,2-1 0 0,-1-1 0 15,5-2 0-15,0-2 128 0,2 0-128 0,1-3 0 16,-1-3 176-16,3 1-48 0,1 0 0 0,2-1 0 16,-3-4-128-16,3 1 128 0,1-1-128 0,-2 2 128 15,-2-4-128-15,1 0 128 0,-1-2-128 0,0 0 128 16,-2 1-128-16,-1 1 0 0,-1 0 0 0,-2-1 0 16,2 0 0-16,-1 0 128 0,-1 1-128 0,1 1 0 15,3-3 0-15,-4-1 128 0,-1-1-128 0,-1 1 0 16,-2 1 176-16,2-1-48 0,1-4-128 0,-2 0 192 15,0 0-32-15,0 0-16 0,-1 0 0 0,1-1 0 16,-1-3-16-16,2-1 0 0,-2 1 0 0,-1 0 0 0,0-1-128 0,-1 1 0 16,-2-1 0-16,0 1 0 0,-1 1 144 0,2 1-144 15,-3 1 160-15,-1 2-160 0,-1 1 144 0,0 0-144 16,1-1 128-16,-1 1-128 0,0 0 0 0,-1 1 128 16,-1 0-128-16,1-1 0 0,1 0 0 0,-3 2 0 15,-2 1 128-15,3 1-128 0,1-1 0 0,-1-1 0 16,-3-1 0-16,1 1 0 0,-1 0 0 0,2-1 0 15,-2 0 0-15,1 0 0 0,0-1 0 0,1-1 0 16,-4 0 0-16,3-2 0 0,0-1 0 0,1-1 0 16,2 1 0-16,-1-1 0 0,-3 3 0 0,2 0 0 15,-4-1 0-15,3 4 0 0,1 4 0 0,-1-1 0 16,-1-1 0-16,-1 5 0 0,2-3 0 0,-3 4 0 16,7 3 0-16,-6-2 0 0,6 2 0 0,-9-3 0 15,1 2-128-15,-2 1 128 0,2 0 0 0,-1 1-176 0,0 3 176 0,-1 2-128 16,-1 4 128-16,0 1-160 0,1 0 160 0,-3 2-160 15,1 1 160-15,0 1-160 0,2 0 160 0,-3 2-160 16,-3-1 160-16,3 2 0 0,0-3 0 0,0 1 0 16,-2 0 0-16,2 0 0 0,1-2 0 0,-1-1-128 15,-2 3 128-15,0-1 0 0,1 0 0 0,1 1 0 16,0-2 0-16,0 2 0 0,2-1 0 0,0 3 0 16,5 0 0-16,-3-1 0 0,0 0-144 0,2 2 144 15,-1 2 0-15,1 2 0 0,2 1 0 0,-1 2 0 16,3-2 0-16,1 0 0 0,1-1-144 0,2 2 144 15,3-4 0-15,3 3 0 0,-1-4 0 0,2 0 0 16,-5-2 0-16,5-1 0 0,4 0 0 0,1-2 0 16,-1-3 0-16,-1 0 0 0,4 2 0 0,-2-2 0 0,-1-1 0 15,0-1 0-15,1-2 0 0,-2-1 0 0,1 1 0 0,-1-2 0 16,2 0 0-16,-4-3 0 0,2-3 0 0,2-2 0 16,-4-1 0-16,2-2 0 0,0-1 0 0,3-4 176 15,-3-4-176-15,3 0 160 0,0-1-160 0,1-1 192 16,0 0-192-16,1-4 192 0,2-1-192 0,2 0 0 15,-3 0 144-15,2-2-144 0,-1-1 0 0,0-1 0 16,3-3 0-16,-5 2 128 0,-5 1-128 0,0-2 0 16,-1 0 0-16,-3 0 0 0,1 2 128 0,-6 2-128 15,-3 0 128-15,0 2-128 0,0 0 0 0,-5 4 128 16,-1 4-128-16,-1 2 0 0,3 0 0 0,-3 1-192 16,-2 2 32-16,1 0 0 15,1 2-592-15,0 2-112 0,1-2-32 0,0 4-8896 0,0-2-1776 16</inkml:trace>
  <inkml:trace contextRef="#ctx0" brushRef="#br0" timeOffset="55746.97">6367 16530 9215 0,'0'0'816'0,"0"0"-656"16,0 0-160-16,0 0 0 0,0 0 1200 0,0 0 208 15,0 0 32-15,0 0 16 0,0 0-400 0,0 0-80 16,0 0-16-16,0 0 0 0,0 0-464 0,0 0-112 16,-5 5 0-16,5-5-16 0,-2 12 128 0,0 2 16 15,-2 3 16-15,2 0 0 0,0-1-96 0,-1 2-32 16,2-1 0-16,0 8 0 0,0 3-96 0,1 2-32 16,-2 0 0-16,-1 0 0 0,-1 3-16 0,0-1 0 15,-3-2 0-15,2 0 0 0,0-2 0 0,2 1 0 16,-3 1 0-16,0-3 0 0,3 0 16 0,-3-4 0 0,0-4 0 0,2 1 0 15,-1 0-16-15,0-2-16 0,1-3 0 16,0-2 0-16,0-1 16 0,2 3 16 0,1-5 0 0,0-2 0 16,0-1 16-16,1-7 0 0,2 7 0 0,-2-7 0 15,0 0 16-15,0 0 0 0,7 4 0 0,1-2 0 16,2-2 48-16,-2-1 16 0,-8 1 0 0,13-3 0 16,3 1-128-16,-1-1-32 0,2-1 0 0,2 1 0 15,4-1-208-15,2 1 0 0,-2 0 0 0,1 1 0 16,1-1 0-16,1 1 0 0,-1-2 0 0,2 0 0 15,2 2-128-15,0-1 128 0,0-1 0 0,4 0 0 16,2 3 0-16,0 2 0 0,0-2 0 0,-2 1 0 16,-1 2 0-16,0 2 0 0,-4-1 0 0,-1-1 144 15,-4 0-144-15,0 1 0 0,0-1 144 0,-1 1-144 16,0-3 0-16,-2 1 0 0,2 0 0 0,-1 3 128 0,-2-3-128 0,0-1 0 16,-1 0 0-16,1 0 0 0,3 1 0 0,2-1 128 15,-5 0-128-15,1 1 128 0,-1 0-128 0,1 1 176 16,-4 0-176-16,0 2 192 0,-3-2-192 0,-3-1 160 15,1-1-160-15,0 1 160 0,-11-1-160 0,0 0 128 16,0 0-128-16,6 0 128 0,-6 0 64 0,0 0 0 16,0 0 0-16,0 0 0 0,0 0 64 0,0 0 32 15,0 0 0-15,0 0 0 0,0 0 128 0,0 0 32 16,0 0 0-16,0 0 0 0,0 0-16 0,5-8 0 16,-2 0 0-16,-2-2 0 0,-1-1-112 0,0 0 0 15,-1 1-16-15,1-1 0 0,0-4-80 0,0-1-16 16,1-5 0-16,0 0 0 0,-1 0-64 0,0 0-16 15,2-1 0-15,1 1 0 0,-1 3-128 0,1 0 0 16,3-1 0-16,-4 2 128 0,1 0-128 0,1 0 0 0,2-2 0 0,-3 3 0 16,1 5 0-16,-1-4 0 0,1 0-144 0,0 2 144 15,-1 2 0-15,0 0 0 0,-1-1 0 0,2-1 0 16,-3 1 0-16,1 0 0 0,0 0 0 0,0 2 0 16,1 0 0-16,-2 4 0 0,-1 6 0 0,0-9 0 15,1 0 0-15,0 3 0 0,-1 6 0 0,0 0 0 16,2-7-128-16,-2 7 128 0,0 0 0 0,0 0 0 15,0 0-160-15,0 0 160 0,0 0-128 0,0 0 128 16,0 0 0-16,-3 10 0 0,3-10 0 0,-2 12 0 16,0 1-160-16,0 1 0 0,0 0 0 0,0 1 0 15,0 0 160-15,-3 2 0 0,2 1-144 0,0 0 144 16,-1 0 0-16,-1 1 0 0,0-2-144 0,1 0 144 0,0-1 0 16,-1 1 0-16,0-2 0 0,-1 0 0 0,1 1 0 0,-1-3 0 15,0-3 0-15,0 2 0 0,2 2 0 0,-3-2 0 16,-1-3 0-16,1 4 0 0,-2 3 0 0,0-4 0 15,1-4 0-15,-1-1 0 0,0 2 0 0,1 0 128 16,0-2-128-16,1-1 0 0,-2 0 0 0,1 0 128 16,0 1-128-16,1-1 0 0,-1-2 0 0,1-1 0 15,0 0 0-15,7-3 0 0,-9 4 128 0,1-1-128 16,1-1 0-16,7-2 0 0,0 0 128 0,-7 5-128 16,-1-2 0-16,8-3 144 0,-7 3-144 0,7-3 0 15,-10 2 0-15,2 2 0 0,0-1 0 0,1 0 0 16,-2-2 0-16,2 3 0 0,7-4 0 0,-8 3 0 15,8-3 0-15,-7 2 0 0,0 3 0 0,7-5 0 0,-8 2 0 0,8-2 0 16,0 0 0-16,-6 2 0 0,6-2 0 16,0 0 0-16,-10 0 0 0,10 0 0 0,0 0 0 0,-8 2 0 15,8-2 0-15,0 0 0 0,-6 1 0 0,6-1 0 16,0 0 0-16,0 0 0 0,-8 2 0 0,8-2 0 16,0 0 0-16,-8 3 0 0,8-3 0 0,0 0 0 15,-6 3 0-15,6-3 0 0,-6-1 0 0,6 1 0 16,-8 3 0-16,8-3 0 0,-6 2 0 0,6-2 0 15,-9 4 0-15,2-1 0 0,1 0 0 0,6-3 0 16,-8 2 0-16,8-2 0 0,-9 4 0 0,2 0 0 16,-2-2 0-16,1-1 0 0,0-1 0 0,1 3 0 15,0-1 0-15,7-2 0 0,-9 1 0 0,2-1 0 16,-1 3 0-16,0 1 0 0,1-4 0 0,7 0 0 0,-10 1 0 16,3 0 0-16,-3-2 0 0,1 1 0 15,1 0 0-15,-2-1 0 0,0-3 0 0,-3 1 0 0,0 2 0 0,-1-1 0 16,-2-1 0-16,-1 1 0 0,1 0 0 0,-1 0 0 15,1-1 0-15,-3-1 0 0,1 1-176 0,1 0 176 16,0-3-128-16,0 4 128 0,-3-2-144 0,0-2 144 16,-1-1-160-16,2-1 160 0,1 0-160 0,-2 1 160 15,0 0-160-15,0-1 160 0,-1-2-160 0,1 1 160 16,-1 0-160-16,2 1 160 0,-1-1 0 0,3 1-144 16,1 0 144-16,3 4 0 0,3 2 0 0,-1-3-128 15,2-3 128-15,3-1 0 0,2-1 0 0,0-2 0 16,1-4 0-16,0 3 0 0,0 2 0 0,1 0 0 15,2-2 0-15,0 2-128 0,0 0 128 0,0 1-128 16,0 1 128-16,1 1-128 0,-1-2 128 0,1 1 0 16,1-1 0-16,2 0 0 0,-1 2 0 0,1 0-128 0,-3-2 128 0,3 2 0 15,-1-2 0-15,3 2 0 0,-4 1 0 0,0-1 0 16,1-2 0-16,-1 1 0 0,-2 2 0 0,4-2 0 16,1-2 0-16,0 1 0 0,-3-2 0 0,0 3 0 15,-2 9 0-15,4-11 0 0,-4-4 0 0,2 2 0 16,-1 4 0-16,1 1 0 0,0 0 0 0,-1 2 0 15,-3 0 0-15,1-3 0 0,-1-2 0 0,2 11 0 16,0 0 0-16,-1-6 0 0,-2-3 0 0,3 9 0 16,0 0 0-16,-7-2 0 0,1-2 0 0,6 4 0 15,-8-1 0-15,8 1 0 0,-7 5 0 0,0-1 0 16,-1 2 0-16,2 6 0 0,-2 0 0 0,0 3-128 16,0 2 128-16,-1 2-160 0,0 5 160 0,1 1-160 15,1 2 160-15,0 1-128 0,0-3 128 0,2 2-128 16,1 1 128-16,0-4 0 0,1-1-144 0,2-1 144 0,1-1 0 0,1 0 0 15,1 0 0-15,1-4 0 0,-1-6-128 0,2 0 128 16,3 0 0-16,0-1 0 0,0 1 0 0,3-6 0 16,0-3 0-16,0 0 0 0,-2 3 0 0,2-3 0 15,0 0 0-15,1-1 0 0,5-1 0 0,1 1 0 16,3 1 176-16,0-2-176 0,0 0 0 0,2 1 128 16,-4 1-128-16,3-1 0 0,1-1 0 0,1 0 0 15,0-1 0-15,2 3 0 0,2 1 0 0,-1 1 0 16,3-2 0-16,-1 0 0 0,0-1 0 0,3 2 0 15,2 3 0-15,2-3 0 0,-6-3 0 0,-1 2 0 16,0 2 0-16,-2-2 0 0,-3 3 0 0,-1-1 0 16,-1-2 0-16,-2 1 0 0,-1 1 0 0,0-1 0 0,0 0 0 15,-2-1 0-15,1 1 0 0,-1-2 0 0,1-1 0 0,-2 1 0 16,-2 1 0-16,2 0 0 0,0-1 0 0,-1 1 0 16,2 2 0-16,-4-2 0 0,0-1 0 0,0 0 0 15,0 4 0-15,0-2 0 0,-3-1 128 0,1 1-128 16,-1 0 0-16,0-1 0 0,-2-1 0 0,-7-1 0 15,0 0 144-15,0 0-144 0,8 1 128 0,-8-1-128 16,8 0 176-16,-8 0-48 0,10-2-128 0,-10 2 192 16,0 0-192-16,8-2 176 0,-8 2-176 0,6-4 160 15,-6 4-160-15,9-4 128 0,-9 4-128 0,0 0 128 16,5-6 0-16,1 1-128 0,-2-3 192 0,-1 0-64 16,3 1 16-16,-2-2 0 0,0-2 0 0,-2 1 0 15,0-2 48-15,0-2 16 0,0-1 0 0,1-2 0 16,-2-6 48-16,1 0 0 0,-2-1 0 0,0 1 0 0,0 1-32 0,1-1 0 15,0 0 0-15,-1 0 0 0,0 0-96 0,1 1 0 16,1-1-128-16,1 2 192 0,-1 0-192 0,0 2 176 16,0 2-176-16,2 0 160 0,-3 2-160 0,1 1 0 15,-1 1 0-15,0 2 128 0,0 2-128 0,0 0 0 16,0-1 0-16,0 2 0 0,-1 8 0 0,2-5 0 16,-2 5 0-16,0 0 0 0,0 0 0 0,0 0 0 15,0 0 0-15,0 0 0 0,0 0 0 0,0 0 0 16,0 0-144-16,0 0 144 0,0 0 0 0,0 0 0 15,0 0-128-15,0 0 128 0,7 8 0 0,0 1 0 16,-2 0-128-16,-1 2 128 0,-1 1 0 0,0 1 0 16,-1 3-128-16,2-1 128 0,-3 1 0 0,0 0 0 15,-1 2 0-15,0-1 0 0,0 0-144 0,-1 0 144 0,1 0 0 16,-1-1-144-16,-4 2 144 0,2-2 0 0,0 2 0 0,-1-1 0 16,2-2 0-16,-3 0 0 0,0 1 0 0,1 0 0 15,0 0 0-15,-1-1 0 0,1-1 0 0,0 1 0 16,-2-2 0-16,1 0 0 0,2 1 0 0,-3-3 128 15,0-1-128-15,2-1 0 0,-3 1 0 0,0-1 0 16,-1-2 0-16,1 1 144 0,2 1-144 0,-2-1 0 16,0-1 144-16,-1 0-144 0,1-2 0 0,-1 0 144 15,2-2-144-15,-3 0 0 0,1 1 0 0,-1 0 0 16,9-4 0-16,-8 2 0 0,-1-1 128 0,1 2-128 16,0-1 0-16,1 1 0 0,-1-1 0 0,8-2 0 15,-8 1 0-15,8-1 0 0,-7 3 0 0,7-3 0 16,0 0 0-16,0 0 0 0,0 0 0 0,0 0 0 0,0 0 0 0,-8 1 0 15,1 0 0-15,7-1 0 0,0 0 0 0,0 0 0 16,0 0 0-16,0 0 0 0,-7 2 0 0,7-2 0 16,0 0 0-16,0 0 0 0,0 0 0 0,0 0 0 15,0 0 0-15,0 0 0 0,0 0 0 0,0 0 0 16,-9-1 0-16,9 1 0 0,0 0 0 0,0 0 0 16,-8-1 0-16,8 1 0 0,0 0 0 0,-8-2 0 15,8 2 0-15,0 0 0 0,-10-3 0 0,2 1 0 16,-2 1 0-16,0 1 0 0,-1 0 0 0,0 1 0 15,-1-1 0-15,-1 1 0 0,-2 0 0 0,2 2 0 16,-2-1 0-16,-3 0 0 0,-1-1-128 0,0 1 128 16,-1-2-160-16,-2 3 160 0,0-3-192 0,-1 1 48 15,-2 1 16-15,2 0 0 0,0 0 128 0,0 0-192 0,0 0 192 16,0 0-192-16,-1 0 192 0,1-1-160 0,1 0 160 16,0 0-160-16,2 1 160 0,2 0 0 0,2-1-144 0,-1-1 144 15,1 0 0-15,0-1 0 0,1 1-144 0,2 0 144 16,1-2 0-16,0 1 0 0,1-1-128 0,0 1 128 15,0 0 0-15,2 1-128 0,-2-3 128 0,1 0 0 16,0 0-128-16,-1 1 128 0,2-1 0 0,0-1 0 16,2 1-144-16,-1 0 144 0,-1-1 0 0,3 2-144 15,6 2 144-15,-7-3 0 0,-1-1 0 0,4 0-128 16,4 4 128-16,0 0 0 0,-7-4-144 0,2-1 144 16,-2 1-128-16,7 4 128 0,0 0-160 0,-3-8 160 15,0 1-128-15,1-1 128 0,2-1 0 0,0 0-144 16,0-2 144-16,0 1 0 0,0-1 0 0,4 0 0 0,-1 0 0 15,1 0 0-15,-2 0 0 0,0-4 0 0,-1-4 0 0,1-2 0 16,-1-3 0-16,2 0 0 0,2 0 0 0,-2 0 0 16,2-2 0-16,1 2 0 0,-1-3 0 0,0 0 0 15,1 0 0-15,-2 1 0 0,0 4 0 0,1 2 0 16,-2-2 0-16,-1 6 0 0,0 1 0 0,1 6 0 16,-3 2 0-16,0 7 128 0,2-7-128 0,-2 7 0 15,0 0 0-15,0 0-128 0,0 0 128 0,2 12 0 16,1 1-144-16,0 2 144 0,-3 1 0 0,0-3 0 15,2 0 0-15,1-2 0 0,0 0 0 0,3-1 0 16,-2-1 0-16,2-1 0 16,0-1-1712-16,1 1-272 0,2-1-48 0</inkml:trace>
  <inkml:trace contextRef="#ctx0" brushRef="#br0" timeOffset="59452.24">8639 17292 4607 0,'-4'2'192'0,"4"-2"64"0,0 0-256 0,0 0 0 16,0 0 0-16,0 0 0 0,0 0 2112 0,0 0 384 16,0 0 80-16,0 0 16 0,0 0-1424 0,0 0-272 15,0 0-64-15,17-4-16 0,-3-2-48 0,1 1-16 16,0 1 0-16,0-1 0 0,3 0 112 0,0 0 32 15,0 1 0-15,3-1 0 0,0 1-144 0,2-3-32 16,1 1 0-16,4-2 0 0,2 3-16 0,1-1-16 16,4 1 0-16,1 0 0 0,1 2-176 0,2 1-16 15,0 1-16-15,0 1 0 0,-3 1-128 0,-2-1-32 16,0 1 0-16,3-1 0 0,-1-2-48 0,2-2-16 16,2 0 0-16,0 1 0 0,0 2 64 0,3-1 0 15,-2 1 0-15,1 0 0 0,0-2 32 0,-3 2 16 0,0-1 0 0,5-3 0 16,2 0-48-16,1-1-16 0,0 0 0 0,4 2 0 15,1 5-32-15,-1-2 0 0,-4-3 0 0,0 2 0 16,-3 1-32-16,0 0-16 0,1-2 0 0,2 2 0 16,1 0-48-16,0 0-16 0,-2 0 0 0,-4 1 0 15,-1 0-32-15,2 0 0 0,-1-1 0 0,0 1 0 16,2-2 48-16,2 2 0 0,-1 0 0 0,0-1 0 16,1-1 0-16,0 0 0 0,-4-1 0 0,1 2 0 15,-1 2 0-15,3-1 0 0,1-3 0 0,1 0 0 16,1 0-32-16,-1 2 0 0,1 1 0 0,0 0 0 15,-4-1-16-15,0 0 0 0,0 0 0 0,2-1 0 16,0-1 0-16,1 2-128 0,3 2 192 0,-2-1-64 16,-1-2-128-16,0 2 128 0,-2 2-128 0,0-2 128 0,-1-2-128 0,2 2 0 15,0 2 0-15,3-2 0 0,-2-1 0 0,0 0 0 16,2 1 128-16,-4 1-128 0,-3-1 0 0,-2-1 0 16,-1-2 0-16,4 1 0 0,0 2 0 0,6 1 128 15,-1-1-128-15,1 0 0 0,-1 1 128 0,0 1-128 16,-4-4 0-16,1 2 128 0,2-1-128 0,0 1 0 15,1 0 0-15,2-1 128 0,4 0-128 0,-3 2 0 16,0 3 0-16,-3-3 128 0,-5-2-128 0,2-1 0 16,2 0 144-16,0-1-144 0,2 2 128 0,2 0-128 15,-1 0 128-15,-1 3-128 0,-2 2 0 0,-2-2 144 16,0 0-144-16,2-1 0 0,0 0 160 0,1 0-160 16,-2-1 128-16,1 1-128 0,3 3 160 0,-4-2-160 15,-2-3 192-15,-1 0-192 0,0 0 192 0,0 0-192 0,3 1 192 0,-1 1-192 16,-2-1 176-16,1 2-176 0,0 0 160 0,1 0-160 15,-6-2 128-15,0 0-128 0,-3-1 0 16,3-1 0-16,-5 0 128 0,4 1-128 0,3 0 0 0,2 1 144 16,-2-2-144-16,0 1 128 0,1-1-128 0,-1 2 128 15,-3 2-128-15,0-1 160 0,-1-1-160 0,-2 0 160 16,2 0-160-16,0 0 128 0,3 0-128 0,2 0 128 16,2 2-128-16,0-4 0 0,-4 1 144 0,1 1-144 15,1 1 0-15,-5-1 0 0,3-1 0 0,-2 1 128 16,4 1-128-16,2 1 0 0,-1-1 128 0,1 0-128 15,0-1 0-15,-2 0 128 0,-2 0-128 0,-1 1 0 16,-2 0 0-16,0 0 128 0,-1-3-128 0,1 2 0 16,1 1 0-16,0 0 0 0,3-1 0 0,2 2 128 0,1 2-128 15,-5 0 0-15,0-1 0 0,-4-2 0 0,1-1 0 16,2 0 0-16,-3 0 0 0,2 0 128 0,2-1-128 0,1 0 0 16,1 0 0-16,1 2 128 0,-1 2-128 0,-3 0 0 15,0-1 0-15,-2 1 0 0,-4 2 0 0,1-2 0 16,1-1 0-16,1-2 0 0,2-1 0 0,-2 2 0 15,1 1 0-15,3 0 0 0,-1-2 0 0,-1 2 0 16,0 0 0-16,-3 1 0 0,-2-1 0 0,-1 0 0 16,-2 1 0-16,1-2 128 0,1 2-128 0,1-1 0 15,0-2 0-15,4 2 0 0,-3 1 0 0,2 0 0 16,1 0 0-16,0 1 0 0,-2-2 0 0,0-1 0 16,-3-1 0-16,-2 1 0 0,0 0 0 0,-1-1 0 15,0-3 0-15,3 2 0 0,0 1 0 0,3 1 0 16,-1-1 0-16,1 0 128 0,-2 0-128 0,0 2 0 0,-2 0 0 15,-1 0 0-15,-3-2 0 0,-3 0 0 0,1 3 0 16,-5-1 0-16,2-1 0 0,1-1 0 0,-2-1 0 0,0 1 0 16,-1 2 0-16,0-1 0 0,2-2 0 0,3 2 0 15,-3-1 0-15,1 1 0 0,-2 0 0 0,0 0 0 16,0 0 0-16,2-1 0 0,-1-1 0 0,-2 1 0 16,1 1 0-16,-3-1 0 0,0-1 0 0,-1 0 0 15,-2 1 0-15,0 0 0 0,-3-1 0 0,1-1 0 16,2-1 0-16,-3 2 0 0,0-2 0 0,0 3 0 15,1-2 0-15,-1 0 0 0,-2 1 0 0,-1 0 128 16,0-1-128-16,1-1 0 0,0 1 0 0,1 0 0 16,-2 2 0-16,0-1 0 0,1-1 0 0,0 1 0 15,-9 1 0-15,8-2 0 0,-8 2 0 0,9 0 0 16,0 0 0-16,-9 0 0 0,0 0 0 0,0 0-128 0,0 0 128 0,0 0 0 16,8-4 0-16,-8 4 0 0,0 0 0 0,0 0 0 15,0 0 0-15,0 0 0 0,0 0 0 0,0 0 0 16,0 0-128-16,0 0 128 0,-12-2-144 0,-4 0 144 15,1-1-160-15,-2 2 160 0,-5 2-192 0,1-1 48 16,-4-3 16-16,-2 1 0 0,-4 2-16 0,-5 0 0 16,-2-1 0-16,-4 1 0 0,-3 0 144 0,-3 2 0 15,-2 0 0-15,-1 0-128 0,2 3 0 0,0-5 0 16,-2-5 0-16,-4 5 0 0,-6 4 128 0,-4-1 0 16,-1 1-144-16,-1 0 144 0,-2-2-192 0,-3 0 48 15,-6-4 0-15,-3 2 0 0,0 3 144 0,1-3-208 16,-5-3 80-16,-4 1 128 0,-8 1-208 0,5 1 80 15,5 1 128-15,-3-1-208 0,-3-1 208 0,1 2-176 0,0 1 176 16,3 1-160-16,1-2 160 0,-3 2 0 0,-7 0 0 0,5 2 0 16,2 1 0-16,-1-2 0 0,-5-2 0 0,0 2 0 15,2 2 0-15,1-1 0 0,-1-3 0 0,-2 0 0 16,-2 5 0-16,4-4 0 0,3-1 0 0,-2 0 0 16,-4 0 0-16,3 2 0 0,2-1 0 0,1-1 0 15,-4-2 0-15,2 3 0 0,-1 0 0 0,3 0 0 16,4-1 0-16,-3 1 0 0,-1 0 0 0,3 0 0 15,1-2 0-15,0 2 0 0,-3-6 0 0,3 7 0 16,-2-1 0-16,7 0 0 0,3-2 0 0,-4 0 0 16,-5-1 0-16,2 2 0 0,1-1 0 0,1 2 0 15,1-3 0-15,-5 2-128 0,-6-2 128 0,7 2-128 16,6 2 128-16,-3-2-160 0,-6-2 160 0,0 0-160 0,4 1 160 0,4-1-160 16,3-1 160-16,-5 0-160 0,0-3 160 0,2 3-128 15,4 1 128-15,4-1-128 0,2-1 128 0,-2 1 0 16,1 1 0-16,2 0 0 0,-1-2 0 0,3 2-256 15,5 0 64-15,-1 2 0 0,-4-2 192 0,1 0-208 16,-1 1 80-16,4 1 128 0,2 2-192 0,3-3 192 16,-2-1-192-16,1 1 192 0,3 1-176 0,-1 0 176 15,0 1-128-15,5 0 128 0,3-1 0 0,2-2 0 16,-1 1 0-16,-3 1 0 0,1 0 0 0,3 1 0 16,0-1 0-16,3 1-128 0,1-1 128 0,2 0-160 15,3 2 160-15,-1-2-160 0,-3 0-16 0,0 0 0 16,0 1 0-16,1 0 0 0,-2-1 176 0,-1 1-192 15,3 1 192-15,0-1-192 0,3-1 192 0,1 0 0 16,-2 2 0-16,0-1 0 0,0 0 0 0,0 2 0 0,0 0 0 0,1 1 0 16,-1-2 0-16,3 0 0 0,1 1 0 0,3 0-128 15,2 0 128-15,0 1 0 0,0 0 0 0,-1 0 0 16,1-1 0-16,-3 1 0 0,3-1 0 0,2 1 0 16,2 0 0-16,3-3 0 0,-4 3 0 0,5-3 0 15,2-2 0-15,0 1 0 0,2 1 0 0,3 0 0 16,3-1 0-16,1-2 0 0,2 1 0 0,2 0 0 15,1-1 0-15,3 1 0 0,6-1 0 0,0 0 0 16,0 0 0-16,0 0 0 0,0 0 0 0,0 0 0 16,0 0 0-16,0 0-192 0,14-3 192 0,0-1-192 15,1-1 192-15,5 1 0 0,3-3-144 0,5 4 144 16,2-3 0-16,1 0 0 0,2-1-144 0,5 1 144 16,2-1 0-16,4 2-128 0,-3-1 128 0,3-1 0 0,0 1 0 0,6-1-128 15,3 2 128-15,5 0 0 0,2-1 0 0,2 0-128 16,-1 0 128-16,2-1 0 0,0 2 0 0,5-2-128 15,7 0 128-15,-3 2 0 0,0-1 0 0,-3 2 0 16,-3-3 0-16,5 2 0 0,1-1 0 0,3 0 0 16,1 0 0-16,-5 1 0 0,1-1 0 0,2 0 0 15,3-2 0-15,1 0 0 0,0 3 0 0,1-2 0 16,-1 1 0-16,6-2 144 0,3 0-144 0,1 3 160 16,-4 0-160-16,2 0 160 0,1-3-160 0,2 0 0 15,4 5 0-15,-4-1 128 0,-6-2-128 0,3 0 0 16,5-2 0-16,0 2 128 0,-2 4-128 0,-1-1 0 15,0-3 0-15,1 1 0 0,5 0 0 0,-5 2 0 16,-4 1 0-16,2 1 0 0,4-2 0 0,1 3 128 0,-2-2-128 0,-1 1 0 16,-1-1 128-16,2 0-128 0,1 1 0 0,-1 0 128 15,-6 0-128-15,4 0 0 0,2-1 144 0,4 2-144 16,-2 0 128-16,0 0-128 0,-2 2 160 0,2-2-160 16,3 1 192-16,-2 1-64 0,-1 0-128 0,1-1 192 15,1-1-48-15,1 2-16 0,1 1 0 0,-1 0 0 16,-1-3 0-16,4 0-128 0,1 2 192 0,-2-1-64 15,-4 0 0-15,5-1-128 0,4 0 192 0,-2 2-64 16,-7 2 0-16,4-3-128 0,0-1 192 0,-2 1-64 16,1 2 0-16,-3-1 0 0,-5-2 0 0,4-1 0 15,3 0 16-15,-4 1 0 0,-6 0 0 0,-2-2 0 16,2 0-16-16,-4 1 0 0,2 3 0 0,-7-1 0 16,-6-2-128-16,-3 0 128 0,1 1-128 0,-2-1 128 15,-4-1-128-15,-7 0 0 0,-3 2 0 0,-8-2 128 16,-8-2-2720-16,-6-1-544 0</inkml:trace>
  <inkml:trace contextRef="#ctx0" brushRef="#br0" timeOffset="61335.12">14121 15225 20271 0,'-7'4'1792'0,"-1"-3"-1424"16,8-1-368-16,-8 0 0 0,8 0 464 0,0 0 32 0,-3 6 0 0,3-6 0 15,0 0 112-15,4 6 32 16,6-3 0-16,2-1 0 0,6 0 0 0,2 0 0 0,3-2 0 0,4 1 0 16,4-1 64-16,4 2 32 0,4-1 0 0,6 1 0 15,4 0 32-15,5-1 0 0,3-2 0 0,3 1 0 16,-1 0-112-16,2 0-16 0,0 1 0 0,5-1 0 15,7-1-64-15,0 1 0 0,2 0-16 0,1 0 0 16,0-1-96-16,3 1-16 0,3 2 0 0,0-3 0 16,1-1-128-16,-1 2-48 0,1 3 0 0,0-1 0 15,2-2-80-15,-3 0 0 0,-4 0-16 0,0 3 0 16,-1-4-32-16,4-1 0 0,6 2 0 0,-4 0 0 16,-9 3 0-16,0-1 0 0,0 1 0 0,-3 1 0 15,1-2-144-15,-6-1 128 0,-6 2-128 0,-3-1 128 16,-4 2-128-16,1-2 0 0,-1-1 144 0,-4 1-144 15,-2 3 128-15,-2-2-128 0,-2-2 160 0,-5 2-160 0,-2 2 192 0,-5 0-48 16,-4-1-16-16,-3-1 0 0,1-1-128 0,-5-1 192 16,-2 2-192-16,-3 0 192 0,-2-3-192 0,-1-1 0 15,-2 4 144-15,-1-2-144 0,-9-1 128 0,0 0-128 16,0 0 128-16,0 0-128 0,0 0 144 0,0 0-144 16,0 0 192-16,0 0-192 0,0 0 256 0,-7 4-48 15,-4-3-16-15,-1 1 0 0,-2 1-192 0,-3-1 0 16,0-1 128-16,-1 2-128 0,-4-1 0 0,-1-2 0 15,-3-4 0-15,-4 3 0 0,-4 2 0 0,-2 1 0 16,-5 0 0-16,-3-1 0 0,-3 0 0 0,-2 1 0 16,1 0 0-16,-1-2 0 0,-4-2 0 0,-4 1 0 0,-3 1 0 15,-6 1 0-15,-1 2 0 0,0-1 0 0,1-3 0 16,-6 1 0-16,-5 0 0 0,0 3 0 0,2-3 0 0,3 2 0 16,0 0 0-16,-4-1 0 0,-2 0 0 0,1 1 0 15,3 3 0-15,1-2 0 0,1 0 0 0,-3 0 0 16,-2-1 0-16,0 1 0 0,1 1 0 0,2 3 0 15,5 0 0-15,-6-1 0 0,-2 0 0 0,1-1 0 16,1 3 0-16,6 1 0 0,1 1 0 0,-1 0 0 16,-3-4 0-16,4 1 0 0,-1 0 0 0,6 2 0 15,1 0 0-15,6-1 0 0,1-5 0 0,3 5 0 16,-2-2 0-16,3 2 0 0,2-1 0 0,3-1 0 16,0 1 0-16,4-1 0 0,2-1 0 0,4 0 0 15,3 1 0-15,2 0 0 0,3 0 0 0,4-1 0 16,-1-1 0-16,7-2 0 0,2-1 0 0,6 0 0 0,10-1 0 0,0 0 0 15,0 0 0-15,0 0 0 0,10 1 0 0,5-1 0 16,0 0 0-16,7-1 0 0,5-2 160 0,5 0-160 16,5-1 160-16,6 0-160 0,5-2 0 0,6 1 128 15,3-1-128-15,1 1 0 0,3 0 0 0,5 0 0 16,6-2 0-16,8 0 0 0,4 2 0 0,-1 0 0 16,-1 0 0-16,6 0 0 0,4-2 128 0,3 3-128 15,3-2 0-15,0 2 0 0,-1 0 0 0,2-1 128 16,2 1-128-16,-3 2 0 0,-3 0 0 0,0 1 0 15,0-2 0-15,-6 2 0 0,-2 2 0 0,-1-1 0 16,-5-1 128-16,2 0-128 0,0 0 0 0,-6 2 128 16,-9 2-128-16,-3-3 0 0,-4-1 0 0,-2 0 0 15,1 0 0-15,-5 2 0 0,-3 1 0 0,-4 1 0 16,-4-1 0-16,-8 0 0 0,-4 0 0 0,-3 0 128 0,-5-1-128 0,-3 0 0 16,-5 0 0-16,-3-1 0 0,-3 2 0 0,-10-2 0 15,0 0 0-15,0 0 0 0,0 0 128 0,0 0-128 16,0 0 128-16,-7 1 0 0,-6-1-128 0,-3 0 192 15,-5 3-192-15,-1-2 128 0,-4-1-128 0,-10-1 0 16,-3 0 0-16,-6 1 0 0,-1 2 0 0,-3-1 0 16,-3-1 0-16,0 1 128 0,-4 1-128 0,-5-2 0 15,-6 0 0-15,-2 3 0 0,-7-2 0 0,0 1 0 16,3-1 0-16,-4-1 0 0,-4 2 0 0,-3 2 0 16,1-1 0-16,0-1 0 0,2 1 0 0,-5 1 0 15,-5-1 0-15,3-1 128 0,3 1-128 0,0 2 0 16,-2-1 0-16,0 2 0 0,2-3 0 0,2 1 0 15,7 1 0-15,3 0 0 0,-3 1 0 0,4-1 0 16,5-1 0-16,5 0 128 0,2-1-128 0,7 2 0 0,5-1 0 0,6-1 0 16,1 0 0-16,6 0 0 0,4 1 0 0,4 1 0 15,7-2 0-15,3-2 0 0,4 1 0 0,6 1 0 16,7-3 0-16,0 0 0 0,0 0 0 0,0 0-160 16,14-3 160-16,9 1-128 0,4 1 128 0,10-4 0 15,5-2 0-15,8-1 0 0,11 2 0 0,8-2 0 16,10 0 0-16,5 1 0 0,0-1 0 0,12 0 0 15,8 0 0-15,2 1 0 0,2-1 0 0,9 1 0 16,6 4 0-16,-1-1 0 0,-4 0 0 0,4 2 0 16,4 2 0-16,-4 0 0 0,-5 0 0 0,2 0 0 15,3 0 0-15,-7 0 0 0,-7-2 0 0,0 2 0 16,1 0 0-16,-10-1 0 0,-11 1 0 0,-5 0 0 16,-3 1 0-16,-6 1 0 0,-5-2 0 0,-11 1 0 0,-9 0 0 0,-9 1 0 15,-9-2 0-15,-10 0 0 0,-6 0 0 0,-5 0 128 16,-10 0-128-16,0 0 128 0,0 0-128 0,-8-6 128 15,-4 2 0-15,-5-1 16 0,-6 2 0 0,-9-1 0 16,-7-3-144-16,-4 3 0 0,-2 1 0 0,-3 0 0 16,-1 1 128-16,2-1-128 0,1-2 128 0,0 3-128 15,-2-1 0-15,2 3 0 0,0-1 128 0,2 1-128 16,1 0 0-16,1 2 0 0,6 0 0 0,0 0-176 31,5-1-208-31,2 1-32 0,3 1-16 0,-1-1 0 0,5 0-1520 0,-2 1-304 0,0-2-64 0,3 1-15264 16</inkml:trace>
  <inkml:trace contextRef="#ctx0" brushRef="#br0" timeOffset="63554.62">1831 10660 11967 0,'0'0'528'0,"0"0"112"0,-7 2-512 0,7-2-128 16,0 0 0-16,0 0 0 0,0 0 960 0,0 0 144 16,0 0 48-16,0 0 0 0,0 0-736 0,0 0-144 15,0 0-16-15,7 7-16 0,3-1 320 0,-1-1 64 16,2-1 16-16,1 0 0 0,3-2-16 0,0 0 0 15,1 0 0-15,0-2 0 0,3-1 0 0,2 0 0 0,1 1 0 0,0-1 0 16,4 1-128-16,3-2-32 16,-4-1 0-16,3 1 0 0,-1 1-224 0,1 1-48 0,-1-3-16 0,0 2 0 15,-2 1-48-15,0 0-128 0,-1 0 192 0,2 0-64 16,-5-2-128-16,1 1-144 0,0 0 144 0,-1-2-7872 16,-2 0-1472-16</inkml:trace>
  <inkml:trace contextRef="#ctx0" brushRef="#br0" timeOffset="64145.84">4859 10643 24191 0,'0'0'1072'0,"0"0"208"0,0 0-1024 0,8-3-256 0,1 0 0 0,1 1 0 0,1 2 400 0,1 0 32 15,0 0 0-15,3 0 0 0,2 0-48 0,1 0-16 16,1 2 0-16,3-2 0 0,-1 0-32 0,2 0 0 15,0-2 0-15,0 2 0 0,0 2-112 0,-1-2-32 16,0-2 0-16,0 2 0 0,0 2-192 0,-2 0 128 16,-1-1-128-16,1-1 0 0,-1 0 0 0,1 2-208 15,-1-1 16-15,0 1-8336 16,-1-3-1664-16</inkml:trace>
  <inkml:trace contextRef="#ctx0" brushRef="#br0" timeOffset="64839.15">9776 10644 23039 0,'0'0'2048'0,"0"0"-1648"0,0 0-400 0,0 0 0 16,10 2 768-16,3 0 80 0,4 3 16 0,0-4 0 15,4 0-496-15,1-1-112 0,5-2 0 0,3 2-16 16,2 3-80-16,5-2-16 0,1-2 0 0,-2 0 0 16,1 1-144-16,0 0 128 0,-2 1-128 0,2-1 128 15,-1 1-128-15,-1-2 0 0,-1 0 0 0,0 0 128 0,1 1-352 16,-3 0-80-16,-1-1-16 0</inkml:trace>
  <inkml:trace contextRef="#ctx0" brushRef="#br0" timeOffset="66750.52">13153 10596 11055 0,'0'0'976'0,"-7"3"-784"0,-3-3-192 0,1-1 0 16,2-1 944-16,7 2 144 0,0 0 16 0,0 0 16 15,0 0-224-15,0 0-32 0,0 0-16 0,0 0 0 16,0 0-16-16,0 0 0 0,10-1 0 0,6 1 0 16,4 3-96-16,2-2-32 0,4-4 0 0,2 2 0 15,0 2-272-15,3-1-64 0,-1-1-16 0,5 0 0 16,-2-2-144-16,2-1-16 0,1-1-16 0,1 2 0 15,2 0-176-15,1-1 0 0,-1 4 0 0,-1 0 0 16,-4 0 0-16,-4 1 0 0,-2 2 0 0,-3 0-7504 16,-2 0-1584-16</inkml:trace>
  <inkml:trace contextRef="#ctx0" brushRef="#br0" timeOffset="67394.84">16559 10570 20271 0,'-10'-7'896'0,"10"7"192"0,0 0-880 0,-6-5-208 15,2-2 0-15,4 7 0 0,0 0 1056 0,0 0 160 0,0 0 48 0,0 0 0 16,9-3-672-16,2 1-128 0,3 1-16 0,2-1-16 15,0-1 0-15,4 0 0 0,3 2 0 0,1 0 0 16,4 0-96-16,1 1-16 0,4-2 0 0,1 4 0 16,3 1-176-16,-2 0-144 0,-1 2 192 0,-1 0-192 31,-1-3-816-31,-2 3-272 0,-3 1-48 0</inkml:trace>
  <inkml:trace contextRef="#ctx0" brushRef="#br0" timeOffset="68051.39">21374 10523 23839 0,'0'0'1056'0,"0"0"224"0,7-4-1024 0,5 1-256 16,6-1 0-16,2 3 0 0,3 5 336 0,4 0 32 16,3 2 0-16,4-2 0 0,4 0-32 0,2-1 0 15,5 0 0-15,7 1 0 0,1 0-144 0,3 0-48 16,-4 1 0-16,-2 1 0 0,-2 2-144 0,-2 0 0 16,-1-2-160-16</inkml:trace>
  <inkml:trace contextRef="#ctx0" brushRef="#br0" timeOffset="71315.19">7218 11959 13823 0,'0'-13'608'0,"0"13"128"0,1-8-592 0,0 2-144 15,1-4 0-15,0 2 0 0,-4 1 1456 0,2 7 256 16,0 0 48-16,0 0 16 0,0 0-1472 0,0 0-304 15,0 0 0-15,0 0 0 0,0 0 0 0,0 0 0 16,9 6-128-16,0 1 128 0,-9-7 0 0,6 11 0 16,-1-1 0-16,1 0 0 0,3 2 144 0,1 0-144 15,0 0 0-15,-1 2 144 0,-1 3 16 0,3-1 0 16,1 0 0-16,2 2 0 0,-1 3 176 0,2 3 48 16,2 5 0-16,0-2 0 0,3-2-128 0,1 1-32 15,1 3 0-15,1-1 0 0,2-4-32 0,3 1 0 16,3-7 0-16,2 3 0 0,3 2 64 0,0-3 16 15,3-3 0-15,2-2 0 0,0 3 112 0,1-1 32 16,-2 2 0-16,3-6 0 0,4-2-32 0,1 0-16 0,1 1 0 0,5-2 0 16,1-1-16-16,1-1 0 0,-3-4 0 0,2-1 0 15,0 5 16-15,0-2 0 0,0-1 0 0,2-1 0 16,2 0-160-16,1 1-16 0,-3 3-16 0,1-5 0 16,-3-6-48-16,4 2-128 0,0 3 192 0,0-2-64 15,-2-2 32-15,-3-5 0 0,-2-2 0 0,-3 2 0 16,1-1 64-16,-1-1 16 0,3-2 0 0,-3 0 0 15,0 0 32-15,2 1 16 0,-2-1 0 0,0 0 0 16,-3-2-112-16,0 0-32 0,-2 0 0 0,2 1 0 16,4-2-16-16,-3 2 0 0,-1-2 0 0,-1 1 0 15,-1 1-128-15,-1 0 128 0,-2-3-128 0,-2 3 128 16,0-2 0-16,-2 0 0 0,1-1 0 0,-2-1 0 16,-1-2 16-16,1 3 0 0,-4-1 0 0,2 1 0 15,-3-3 16-15,-1 1 0 0,-1-1 0 0,-4 2 0 0,-1 0-16 0,-1 0 0 16,-1-3 0-16,0 3 0 0,-1-1 16 0,-3 1 0 15,-1-1 0-15,2-2 0 0,0 1 64 0,-2 1 16 16,-1 2 0-16,3-2 0 0,-4 1-96 0,-2-3-16 16,-2-3 0-16,1 1 0 0,3 1 0 0,-1 0 0 15,0-2 0-15,0-2 0 0,-1 4-128 0,-1-1 160 16,-1 0-160-16,1 0 160 0,-3-3-160 0,0 3 0 16,1-2 144-16,-2 2-144 0,1 0 192 0,-3 1-16 15,1-1-16-15,-1 1 0 0,0 1 16 0,0-1 0 16,-5-1 0-16,1 0 0 0,-1-1 0 0,0 0 0 15,-1 1 0-15,-1-2 0 0,0 0-176 0,-1 0 0 16,1 0 0-16,-4 0 128 0,1 1-128 0,-2-2 0 16,0 2 0-16,-1 3 0 0,3 0 0 0,-4 1 0 15,1-1 0-15,-2 1 0 0,-1 3 0 0,0-1 0 0,-1 1 128 0,-1-1-128 16,-5 0 0-16,0 0 0 0,-3 0 0 0,0 1 0 16,0-1 0-16,0 1 0 0,-2-3 0 0,-1 6 0 15,-3 3 0-15,1 0 0 0,-3-4-128 0,2 3 128 16,-4 3 0-16,1-4-144 0,0 0 144 0,-2 2 0 15,-2-1 0-15,-1 2 0 0,-1 2 0 0,1 0 0 16,-1 0 0-16,1 0-128 0,0 2 128 0,0 1 0 16,1 1 0-16,-2 0 0 0,-3-1-128 0,1 3 128 15,-4 2 0-15,3 1 0 0,-3 2 0 0,-1-4 0 16,-2-2 0-16,0 1 0 0,1 2-128 0,2 1 128 16,-1-1 0-16,2 1 0 0,-2-2 0 0,-2 1 0 0,-2 0 0 0,1-1 0 15,3-4 0-15,-2 5 0 0,0 1 0 0,1 2 0 16,2-1 0-16,-1-1 0 0,0-3-160 0,-2 0 160 15,-2 2-128-15,1 0 128 0,0 1-144 0,-1 1 144 16,4 2-160-16,-1-1 160 0,2 1 0 0,1-1 0 16,2 3-128-16,-1-1 128 0,-4-1 0 0,4 2-176 15,1-1 176-15,2 1-160 0,-3 0 160 0,2 2 0 16,0 1 0-16,2-1 0 0,-1 0 0 0,5-1 0 16,-4-1 0-16,1 2 0 0,0 1 0 0,-2 0 0 15,-1-2 0-15,-1 4-128 0,4 1 128 0,-2-1 0 16,2-2 0-16,2 0 0 0,1 0 0 0,0 0 0 15,1 0 0-15,2 0-128 0,-1 0 128 0,2 0 0 16,-4 0-144-16,1 0 144 0,1 2 0 0,-1 1 0 16,0 1-144-16,4 0 144 0,2 1 0 0,2 3-160 0,-2 2 160 0,2 1-128 15,0 0 128-15,3 2 0 0,1-1-144 0,0 0 144 16,2-1 0-16,2 0-144 0,2 0 144 0,-3-1 0 16,3 1-176-16,1 1 176 0,1-3-160 0,-1 2 160 15,4 2-176-15,0 2 176 0,1 0-192 0,1 1 192 16,2-2-176-16,2 0 176 0,2 2-160 0,2-1 160 15,4-1 0-15,-3 2-144 0,1-1 144 0,2-1 0 16,1 1 0-16,1-3-160 0,3-3 160 0,-2 3 0 16,2 0 0-16,2 0 0 0,0 0 0 0,3 0 0 15,1-1 0-15,4 1 0 0,0 0 0 0,3 0 0 16,-4-2 0-16,8-1-128 0,8 3 128 0,1 0 0 16,-2 0-304-16,5-2 0 0,-2-1 0 0,2-2 0 15,3 3-2160-15,3-4-432 0,-1-3-96 16</inkml:trace>
  <inkml:trace contextRef="#ctx0" brushRef="#br0" timeOffset="72749.37">14539 11278 3679 0,'0'0'160'0,"0"0"32"0,9-1-192 0,-9 1 0 0,11-1 0 0,-3 0 0 15,-8 1 1792-15,10-2 320 16,-3-1 64-16,-7 3 16 0,8-3-1360 0,-8 3-288 16,0 0-48-16,9-3-16 0,-9 3 32 0,0 0 0 15,0 0 0-15,0 0 0 0,0 0 496 0,0 0 96 16,0 0 32-16,0 0 0 0,0 0-64 0,3-8-16 0,-6 1 0 0,1 1 0 15,2 6-224-15,-5-5-64 0,1-1 0 0,-3 1 0 16,2-1-112-16,-1 1-16 0,-3 0-16 0,0-1 0 16,-4-4-112-16,0 1 0 0,2 0-16 0,-3 0 0 15,-4 0-80-15,1-2-16 0,-1-2 0 0,-4 1 0 16,0 1-112-16,-1 0-32 0,-1-1 0 0,-1-1 0 16,-3 0-64-16,1 1 0 0,-3-1-16 0,-2 0 0 15,-4-2-176-15,-2 2 160 0,-1 2-160 0,-1 0 160 16,-4 1-160-16,1 1 0 0,-1 1 0 0,0 1 128 0,0-1-128 15,-2-1 192-15,-5-3-192 0,1 2 192 16,-2 3-192-16,4 1 0 0,-2 4-192 0,3 0 192 0,-2-5 0 0,1 2 0 16,0 1 0-16,-2-1 192 0,-6-1-192 0,3 2 0 15,0-5 0-15,2 6-176 0,0 3 176 0,-1-1 0 16,1-2 0-16,-1 0-128 0,-4 2 128 0,3 1 128 16,-2 2-128-16,3 0 176 0,2-4-176 0,1 4 0 15,2 2-192-15,0-1 192 0,-2-3 0 0,0 2 0 16,-1 0 0-16,-1 4 0 0,0 2-144 0,3-1 144 15,3 1 0-15,0 0 0 0,-1 1 0 0,1-1 0 16,0 0 0-16,0 1 0 0,-2 1 0 0,2 3-128 16,2 2 128-16,2 2 0 0,3-1 0 0,-1 0 0 15,4-1-128-15,1 5 128 0,-4 1 0 0,1-1 0 0,-1-2 0 16,1 3 0-16,1 0 0 0,0 2 0 16,0 1 0-16,5 0 0 0,0-4 0 0,2 4-128 0,3 1 128 0,3-2 0 15,3-1 0-15,0 1 0 0,4 1-128 0,0 2 128 16,3 0 0-16,2 0 0 0,1 0-128 0,1 0 128 15,2 4 0-15,1-3 0 0,1 3-128 0,1 0 128 16,1 3 0-16,3 0 0 0,2 1 0 0,4 1 0 16,0 1-144-16,4-1 144 0,2-2 0 0,3 0-144 15,0-1 144-15,3-2 0 0,2-2 0 0,0-1-128 16,4-1 128-16,4 2 0 0,3 3 0 0,2-4 0 16,2-4 0-16,1 4 0 0,5 0 0 0,-3 1 128 15,3-2-128-15,-2-1 176 0,0 1-176 0,5-3 192 16,2-1-192-16,3 0 0 0,5-3 0 0,3-1 0 15,2 0 160-15,1-1-160 0,-2 0 192 0,4-2-192 0,1-1 144 0,5-3-144 16,0-3 0-16,1-1 144 0,-4 0-144 16,3-3 128-16,1-2-128 0,4-1 128 0,4-2-128 0,-2-1 160 15,0-4-160-15,-3 1 160 0,1-1-32 0,1 1-128 16,0-2 192-16,-1 0-64 0,-3-5-128 0,-1 2 0 16,-5 2 144-16,4 1-144 0,1-3 0 0,-2-1 128 15,0 0-128-15,-2 2 0 0,-6-1 0 0,1 0 128 16,-1-5-128-16,-2 1 0 0,-2 1 160 0,-3-1-32 15,-4 0-128-15,-1-3 192 0,-3-3 64 0,-4-2 16 16,-2-1 0-16,-2-2 0 0,-2-4 128 0,-1-3 32 16,1 1 0-16,-3 1 0 0,-3-2-48 0,-2-2-16 15,-1-3 0-15,-3 0 0 0,0-4-32 0,-4-3 0 16,-3-1 0-16,0-1 0 0,-4-3 48 0,-4 4 0 0,-2 4 0 16,-3 1 0-16,-2 3 96 0,-3-1 32 0,-6 1 0 0,-2 2 0 15,-1 0-144-15,-5 2-32 0,-2 0 0 0,-1 6 0 16,-1 3-336-16,-4 2 144 0,-1-1-144 0,-4 2 0 15,1 1 0-15,-2 2-304 0,-1 1 48 0,0 2 0 32,0 6-1696-32,1-1-336 0,1 0-64 0,2 3-9168 0,2 3-1856 0</inkml:trace>
  <inkml:trace contextRef="#ctx0" brushRef="#br0" timeOffset="73950.22">20113 11294 19919 0,'0'0'880'0,"9"-1"192"0,-9 1-864 0,10-2-208 16,-10 2 0-16,0 0 0 0,0 0 0 0,7-4 128 15,-2-1-128-15,-5 5 0 0,0 0 320 0,-2-10-16 16,-5 0-16-16,0 1 0 0,-2 0 288 0,-2 1 48 16,0 0 16-16,-4-3 0 0,0-3 64 0,-3 0 0 15,-4 2 16-15,0-1 0 0,-4-1-192 0,-3-2-32 16,-2 1-16-16,1 0 0 0,-1-1-160 0,-1 1-48 16,-2-2 0-16,-1-1 0 0,-5 0 48 0,-2 1 0 15,-2 0 0-15,-5 0 0 0,-2 0-160 0,-1 1-32 0,1 3 0 0,-1 0 0 16,0-2 0-16,-7-1-128 0,-5-1 192 0,-1 2-64 15,-3 4-128-15,3-1 160 0,1-4-160 0,0 2 160 16,-2 7-160-16,0 0 0 0,-1 2 0 0,4-1 0 16,0-4 0-16,2 4 0 0,4 2 0 0,-1 1 0 15,-3-2 0-15,0 2 128 0,-3 3-128 0,2 3 128 16,3 0-128-16,0 2 128 0,-3 0-128 0,-3 2 128 16,-2 3-128-16,0 2 0 0,2 2 0 0,-1-1 0 15,5 1 0-15,2 3 0 0,-3 1 0 0,3 5 0 16,0 4-128-16,5 0 128 0,4 2 0 0,5 3 0 15,4 2 0-15,2 0 0 0,4-2-144 0,2 4 144 16,-4 7 0-16,3 0 0 0,1-2-128 0,4-1 128 16,0 1 0-16,5 1 0 0,4 0 0 0,2-4 0 0,2-3-160 0,2 2 32 15,0-5 0-15,6 2 0 0,1 0 128 0,4 1 0 16,2-2 0-16,2 4 0 0,1 1 0 0,3-2-128 16,1 0 128-16,4-3 0 0,3-1 0 0,0-2 0 15,4 0 0-15,5-2 0 0,4 0 0 0,2-2 0 16,1 1 0-16,3 1 0 0,2 2 224 0,0 0-32 15,7-4 0-15,5 2 0 0,6 0-16 0,5 0-16 16,5-1 0-16,4-2 0 0,-2-1-160 0,4-2 128 16,2 0-128-16,8-3 128 0,7-2-128 0,0-1 192 15,-1 1-192-15,5-2 192 0,4 0-192 0,1-2 128 16,2-4-128-16,2 2 128 0,-1 3-128 0,2-3 160 16,1-2-160-16,-2-4 160 0,0 1-32 0,2-2-128 15,4-1 192-15,-7 0-64 0,-2-2 240 0,0-1 32 16,2-3 16-16,-3 0 0 0,-4-2 80 0,-4-3 16 0,-5-4 0 0,1 0 0 15,0-3 48-15,-5-2 16 0,-4-6 0 0,-5-3 0 16,-4-2 112-16,-4-5 16 0,1-7 16 0,-4-8 0 16,-1-7-144-16,-5-5-16 0,-7 0-16 0,-5 1 0 15,-8 0-128-15,-5-1-32 0,-6-4 0 0,-9 6 0 16,-6 4-64-16,-6 3-32 0,-9 4 0 0,-8 4 0 16,-9 2-160-16,-10 4-128 0,-9 1 192 0,-8 4-192 31,-6 1-288-31,-5 4-160 0,-3 4-48 0,-8 4-12864 0,-8 0-2576 0</inkml:trace>
  <inkml:trace contextRef="#ctx0" brushRef="#br0" timeOffset="77574.67">7994 3729 16575 0,'-26'-12'736'0,"9"4"160"0,-3-1-720 0,2 1-176 0,0-1 0 0,2 3 0 16,-1 4 544-16,2 0 80 0,-2 1 16 0,1 1 0 16,0 0-640-16,0 1 0 0,-3 1 0 0,4 0 0 15,2 1 0-15,-2-1 0 0,-1 1-192 0,3-1 64 16,5-2-16-16,-1 4 0 0,-2 0 0 0,0 0 0 15,2 0 144-15,-2 0 0 0,1 0 0 0,4 0-128 16,6-4 272-16,0 0 64 0,0 0 16 0,0 0 0 16,0 0 432-16,0 0 96 0,11-1 16 0,-1 1 0 15,2 2-16-15,3-2 0 0,2-5 0 0,6 4 0 16,3 2-112-16,4 1-32 0,2-2 0 0,1 2 0 16,2 0-160-16,1 0-48 0,1-2 0 0,3 0 0 15,3-1-160-15,3-1-48 0,2-1 0 0,2 0 0 0,2 1-16 16,0 0-16-16,-1 0 0 0,4-2 0 0,0 0-32 0,3-1 0 15,0-1 0-15,3 2 0 0,2-1 32 0,0 2 0 16,-3 0 0-16,3-1 0 0,2 2-16 0,4-1 0 16,4-2 0-16,-2 2 0 0,-1 1-16 0,1 0-128 15,4 0 192-15,-1-1-64 0,0-1 64 0,0 2 0 16,-2 2 0-16,1-1 0 0,4-5 0 0,4 2 0 16,-2 0 0-16,0 1 0 0,0-1 0 0,0-2 16 15,0 0 0-15,2 0 0 0,5 2-80 0,-1-1 0 16,-4 2-128-16,4-2 192 0,0 0-48 0,2 1-16 15,-3 2 0-15,-2-3 0 0,0 2 0 0,1 0 0 16,0 1 0-16,-2 0 0 0,-1 0-128 0,0-1 192 16,-1-3-192-16,4 3 192 0,2 2-192 0,-2-1 0 0,-2-2 0 0,1 1 0 15,-1 0 0-15,2 1 0 0,0 0 128 0,-1 1-128 16,-7-1 0-16,4 0 0 0,2-1 144 0,0 2-144 16,1 2 0-16,-2 0 144 0,-3-1-144 0,1 0 0 15,0 0 128-15,-1 1-128 0,0-1 0 0,-4 0 0 16,-2 1 128-16,3-1-128 0,3 0 0 0,0 0 0 15,0 0 128-15,-4-1-128 0,-1 0 0 0,1 0 0 16,-2 0 0-16,2-1 0 0,-3 1 0 0,-4 0 0 16,-1 1 128-16,0-1-128 0,2-1 0 0,-3 0 0 15,-1 0 0-15,-2 0 128 0,-1 0-128 0,-6 0 0 16,-5-1 144-16,0-1-144 0,-1 1 0 0,-2 0 144 16,-3 0-144-16,1-1 0 0,-3 1 0 0,-4 2 128 15,-4 1 0-15,-3-2 0 0,-4 1 0 0,0-1 0 16,-7 2 0-16,-1 0-128 0,-3-1 192 0,-3 1-64 0,-2 0-128 15,0 1 0-15,-10-1 144 0,9 2-144 0,-9-2 0 16,0 0 0-16,0 0 0 0,0 0 0 0,0 0 0 0,0 0 144 16,0 0-144-16,-10 0 0 0,-1 0 0 0,-2 0 0 15,-4 0 0-15,0-2 0 0,-5 1 128 0,-5 1-128 16,-3 0 0-16,-4 1 0 0,-1-1 0 0,-6 0 0 16,-6 0 0-16,1 3 0 0,1 1-288 0,-2-2-64 15,-4-2-16-15,0 1 0 16,-3 2-2064-16,-2-1-432 0</inkml:trace>
  <inkml:trace contextRef="#ctx0" brushRef="#br0" timeOffset="82385.5">19886 14596 13823 0,'0'0'1216'0,"0"0"-960"16,0 0-256-16,0 0 0 0,0 0 800 0,0 0 112 16,0 0 32-16,0 0 0 0,0 0-448 0,0 0-96 15,-1 9-16-15,-1 3 0 0,0 0 64 0,-3 3 0 16,-2 3 0-16,2 4 0 0,-1 0-48 0,0 4 0 15,0 3 0-15,0 1 0 0,2-2-128 0,0 2-16 16,1-2-16-16,3-3 0 0,1-1 16 0,3-3 0 16,-3-5 0-16,3 0 0 0,1-1 192 0,1-3 64 15,-2-4 0-15,5 1 0 0,-1-4 432 0,3-1 80 16,2-3 32-16,0-5 0 0,3 1 96 0,-2-5 0 16,2-1 16-16,0-2 0 0,2-2-432 0,-2-1-96 0,1-3 0 0,1-1-16 15,1 3-128-15,-1-2-32 0,-3-1 0 0,0 0 0 16,0-2-16-16,-1 0-16 0,-2 3 0 0,0-1 0 15,-3 0-208-15,1 3-32 0,-1 2-16 0,0 3 0 16,-3-1-176-16,1 1 0 0,-2 0 0 0,2 2 0 31,-4 2-1088-31,-3 6-256 0,0 0-64 0,0 0-9408 0,0 0-1904 0</inkml:trace>
  <inkml:trace contextRef="#ctx0" brushRef="#br0" timeOffset="82850.57">20485 14589 4607 0,'0'0'192'0,"0"0"64"0,0 0-256 0,0 0 0 16,0 0 0-16,0 0 0 0,0 0 2768 0,3 9 512 15,-3-9 112-15,-1 13 0 0,-1 2-2112 0,0 0-448 16,-2-1-64-16,0 3-32 0,-2 2 272 0,0-2 48 15,-2 5 16-15,2-2 0 0,-1-2-144 0,1 0-32 16,0 2 0-16,-1-3 0 0,-2-5-128 0,3-1-16 16,4-2-16-16,-3 0 0 0,1 1-48 0,4-10-16 15,0 0 0-15,0 0 0 0,0 0 16 0,0 0 0 0,0 0 0 0,0 0 0 16,0 0 208-16,10-5 32 16,-3-1 16-16,3-2 0 0,-1-3-336 0,1-3-64 0,0-4-16 0,1 1 0 15,1 3-320-15,0 1-64 0,0-3-16 0,4 1 0 16,0-3-128-16,2 5 0 0,0 1 0 0,1-1 128 15,0 0-128-15,-2 2 0 0,1 3 0 0,-1 1 0 16,-3 3 0-16,-1 1 0 0,1 1-160 0,-4 5 160 16,-2 2-160-16,-1 2 160 0,-3 0-160 0,0 4 160 15,-4 3-176-15,0 2 176 0,-2 2-192 0,-2 2 192 16,-1-2-144-16,1 1 144 0,-2 2 0 0,1 0-144 16,-1-3 144-16,0 2 0 0,0-2 0 0,2 1 0 15,-3 0-176-15,3-1 0 0,1-2 0 0,-1-1 0 16,2-2-528-16,1-1-128 0,1 2 0 15,3-4-16-15,-3-10-2528 0,8 6-496 0</inkml:trace>
  <inkml:trace contextRef="#ctx0" brushRef="#br0" timeOffset="83093.27">21278 14574 31503 0,'0'0'1392'0,"0"0"288"0,0 0-1344 0,-1 11-336 16,-1 0 0-16,-1 2 0 0,-3 3 0 0,-2 1-192 15,-1 2 32-15,3 0 0 0,-3-2 160 0,2 4 0 16,-3 2 0-16,3 1 0 0,-3 2 0 0,1-4 0 0,0 2 0 0,0 2 128 16,2 3-128-16,-2-4 176 0,1-4-176 0,-2-1 192 15,4-1-192-15,-2-2 160 0,1-1-160 0,2-4 160 16,-1-1-352-16,3-1-64 0,2-2 0 0,1-8-8992 15,0 0-1792-15</inkml:trace>
  <inkml:trace contextRef="#ctx0" brushRef="#br0" timeOffset="83549.92">21743 14707 28559 0,'-11'-6'2544'0,"11"6"-2032"0,-7-6-512 0,2 2 0 0,5 4 256 0,-9-6-64 16,3 4 0-16,-4-2 0 0,0-2-192 0,0 2 0 15,-3 0 0-15,1 2 0 0,-3 0 0 0,0-1 0 16,-3-2 0-16,1 4 0 0,-2 4 0 0,-3-1 0 16,0-2 160-16,0 3-32 0,1 0 80 0,3 4 32 15,1 3 0-15,2-4 0 0,1 0-240 0,6-1 128 16,0 2-128-16,6-1 0 0,2-6 0 0,2 9 128 15,-2-9-128-15,13 11 0 0,3-1 144 0,0-3-16 16,1-5 0-16,1 1 0 0,2 2 176 0,0-2 16 16,-3-3 16-16,1 0 0 0,0-1-128 0,-2 0-16 15,-2-3-16-15,0 2 0 0,-1-3-48 0,-3-1-128 16,-1 2 192-16,-2-2-64 0,-7 6 128 0,0 0 32 0,0 0 0 0,0 0 0 16,0 0-16-16,0 0 0 0,6 6 0 0,-5 3 0 15,-3 1-112-15,-3 2-32 0,-2 2 0 0,-2 6 0 16,-1 2 16-16,-4 3 0 0,-2 0 0 0,0 5 0 15,-4 4 48-15,-1-2 16 0,-1-1 0 0,-2-3 0 16,1 3 16-16,-3-3 0 0,3-2 0 0,2-1 0 16,2-1-32-16,2-1-16 0,5-1 0 0,1-1 0 15,2-3-176-15,0-1 160 0,4-4-160 0,3 1 160 16,-2-2-160-16,7-2-176 0,-3-10 48 0,5 8 0 31,2-3-2624-31,-7-5-512 0,0 0-96 0</inkml:trace>
  <inkml:trace contextRef="#ctx0" brushRef="#br0" timeOffset="83900.91">22033 14677 32255 0,'0'0'2864'0,"0"0"-2288"16,0 0-576-16,0 0 0 0,0 0 0 0,0 0 0 15,-6 7 0-15,1 1 0 0,-1 1 0 0,1 3-176 16,-1 4 0-16,2 2 0 0,-3 0 176 0,0 1 0 16,0 0 0-16,1-2-128 0,3-1 128 0,2 0 0 15,-4 1 0-15,4-3 128 0,2-3-128 0,3 0 192 16,-2-1-64-16,3-1 0 0,3-4 448 0,0 1 80 16,1-2 32-16,1 0 0 0,2-3 144 0,1-2 48 0,-1-3 0 0,2-3 0 15,-2-4-192-15,0-2-48 0,1-1 0 0,-1-1 0 16,0-5-48-16,-3 3-16 0,0 0 0 0,1-3 0 15,-1-3-96-15,0 4-32 0,-5 1 0 0,2 1 0 16,0 2-448-16,-1 0 128 0,-2 3-128 0,0 2 0 16,2 2 0-16,-4 1-208 0,-1 7 32 0,0 0 16 31,0 0-2448-31,0 0-480 0,0 0-112 0</inkml:trace>
  <inkml:trace contextRef="#ctx0" brushRef="#br0" timeOffset="84234.45">22520 14791 31327 0,'9'-10'1392'0,"3"7"272"0,3 3-1328 0,7 1-336 16,6 1 0-16,1-1 0 0,2 2 288 0,2-2-16 16,5 0 0-16,-1-3 0 0,-6-4-272 0,0-2 0 15,-5-2 128-15,-2 1-128 0,-1 0 0 0,-2 0 0 16,-3-4 0-16,-3 0 0 0,-2 3 320 0,-3-1 0 15,-3-1 0-15,-2-2 0 0,-1 0 256 0,-4 2 64 16,-3 2 16-16,-1 0 0 0,-1 0 80 0,-5 3 16 16,0 3 0-16,-1 3 0 0,-5 3-432 0,-2 1-96 15,-5 3-16-15,2 1 0 0,-1 7-208 0,1-1 0 16,-1 1 0-16,2 2 0 0,1 0 176 0,5 3-176 0,5 1 192 0,3-2-192 16,1 0 240-16,6 1-64 0,5 0-16 15,3 3 0-15,-2-1-32 0,6-2 0 0,5 1 0 0,1 1 0 16,1 2-288-16,-3-1-64 0,-1-4-16 0,-1-2 0 31,-1-5-2384-31,-3-5-464 0</inkml:trace>
  <inkml:trace contextRef="#ctx0" brushRef="#br0" timeOffset="84397.04">21320 14119 49759 0,'-5'-6'4416'0,"5"6"-3520"0,0 0-720 0,0 0-176 16,10 6-848-16,0 0-208 0,0 1-32 0,3 3-16 15,4 2-2176-15,-2 1-432 0,1 5-96 0,-2-6-16 0</inkml:trace>
  <inkml:trace contextRef="#ctx0" brushRef="#br0" timeOffset="84952.51">19519 15893 3679 0,'0'0'320'0,"0"0"-320"0,0 0 0 0,-8 2 0 16,8-2 4160-16,-7 6 768 0,7-6 160 0,-6 8 32 16,2 5-3744-16,-2-1-736 0,1-1-160 0,0 0-32 15,1 0 384-15,-1 0 80 0,0 0 16 0,-2 3 0 16,0-2 0-16,0 0 0 0,2 1 0 0,-1-3 0 0,6-10-208 0,-4 9-32 16,4-9-16-16,0 0 0 0,-4 9-64 0,4-9-16 15,0 0 0-15,0 0 0 0,0 0 304 0,1-8 64 16,3-2 16-16,1-5 0 0,3-5 32 0,1-1 0 15,2-1 0-15,-2-2 0 0,0-2-528 0,1-3-96 16,1-3-32-16,-1 1 0 0,-2 2-192 0,4 2-32 16,5 4-128-16,0 0 192 0,3 0-192 0,0 2 0 15,2 3 0-15,0 2 0 0,-1 0 0 0,-2 4-128 16,1 4 128-16,-3 1 0 0,-5 4-208 0,1 0 64 16,-1 2 16-16,0 5 0 15,0 0-1840-15,-3 2-352 0,0-1-80 0,0 3-14304 0</inkml:trace>
  <inkml:trace contextRef="#ctx0" brushRef="#br0" timeOffset="85321.54">19951 15941 23263 0,'0'0'1024'0,"0"0"224"16,0 0-992-16,0 0-256 0,0 0 0 0,11 0 0 16,0-1 0-16,0 0 0 0,1 0 0 0,2-3 0 0,-1-4 432 0,2-1 32 15,1 0 16-15,0-1 0 16,1 1 96-16,-1-2 0 0,1-3 16 0,-2 1 0 0,-1 0-16 0,-2 1-16 16,-2 0 0-16,-2-1 0 0,-2-3 128 15,-1 2 16-15,-4 2 16 0,0 1 0 0,-2 0 64 0,-1 2 16 16,-5 3 0-16,1 2 0 0,-3 0-208 0,-2 1-32 15,-2 3-16-15,-6 3 0 0,-2 1-384 0,0 5-160 16,-4 0 128-16,0 5-128 0,-1 2 144 0,5 3-144 16,2 2 160-16,3 0-160 0,4-2 240 0,3-1-48 15,2 1-16-15,3-1 0 0,4-2-176 0,4-2 0 16,2-1 0-16,4-1 128 0,2 0-128 0,5-1 128 16,1-1-128-16,5-3 128 0,5 0-288 0,3-2-64 15,0 0-16-15,-1-3 0 16,0-2-2496-16,-2-2-496 0</inkml:trace>
  <inkml:trace contextRef="#ctx0" brushRef="#br0" timeOffset="85785.63">20612 15836 23775 0,'0'0'1056'0,"-3"9"224"0,1-2-1024 0,-2 4-256 0,-1 4 0 0,0 0 0 15,-3 0 304-15,0 1 16 0,1-1 0 0,-3 2 0 0,-5 0 672 16,0 3 144-16,0-1 16 0,-2 1 16 0,-3-2-64 0,5 3-16 16,4 0 0-16,-1-2 0 0,0-1-192 0,1-2-64 15,1-3 0-15,-1-2 0 0,2-2-80 0,2-1-32 16,2-3 0-16,5-5 0 0,-6 7-160 0,6-7-48 15,0 0 0-15,0 0 0 0,0 0 96 0,0 0 16 16,7-9 0-16,-2-4 0 0,1-6 16 0,2-2 16 16,0 1 0-16,2-1 0 0,1-3-368 0,3-1-80 15,-2-3-16-15,5-1 0 0,2-1-192 0,3 0 144 16,2-2-144-16,1 3 128 0,2 0-128 0,-1 3 0 16,2 4 0-16,-3 2 0 0,0 1 0 0,-2 6-176 15,1 4 176-15,-4 4-128 0,-2 0 128 0,-3 2-160 16,-1 3 160-16,-3 2-160 0,-1 3 160 0,-10-5-208 15,0 0 80-15,1 11 128 16,-5 0-496-16,-2 2 32 0,-4 0 0 0,-2 2 0 0,-4-4 80 0,-2 3 32 0,-2 1 0 0,0-4 0 31,1-4-96-31,2-1 0 0,1-3-16 0,1 2 0 16,0-2-1680-16,4-2-336 0,4-2-64 0,7 1-12832 0</inkml:trace>
  <inkml:trace contextRef="#ctx0" brushRef="#br0" timeOffset="86136.1">21191 15750 28559 0,'-11'3'2544'0,"-3"4"-2032"16,1 3-512-16,-1 2 0 0,2 2 1088 0,2 0 128 15,-3 2 32-15,2-1 0 0,3 1-928 16,-1 0-192-16,-1-3-128 0,1 1 144 0,2-1 144 0,2-1 32 15,1-2 0-15,0-1 0 0,4-9 16 0,0 0 16 16,0 7 0-16,0-7 0 0,0 0 352 0,0 0 80 16,0 0 16-16,0 0 0 0,10-3-48 0,0-1-16 15,-2-4 0-15,0 0 0 0,1-3-240 0,1 0-48 16,0-1-16-16,-1 0 0 0,1-3-192 0,0-1-48 16,-1-1 0-16,2-1 0 0,2-2-64 0,-2-1-128 15,3 3 176-15,2 0-176 0,2 1 0 0,2 4 0 16,-3 3 0-16,5 2 0 0,3-1 0 0,-6 2 0 15,-5 3 0-15,-1 0 0 0,1 2 0 0,0 2-192 0,-3 1 48 0,1 2 16 32,2-1-1968-32,-2 0-384 0,0 3-80 0,-3 2-14112 0</inkml:trace>
  <inkml:trace contextRef="#ctx0" brushRef="#br0" timeOffset="86519.49">21541 15889 19343 0,'0'0'1728'0,"-9"1"-1392"0,1 1-336 0,8-2 0 16,0 0 768-16,0 0 96 0,0 0 16 0,0 0 0 0,0 0-272 0,0 0-48 15,0 0-16-15,10 5 0 0,-1-2 672 0,2-1 128 16,1 0 16-16,-1-3 16 0,2 0-384 0,1-1-80 15,-1-3-16-15,0 0 0 0,1-1-272 0,-2-2-64 16,2 0-16-16,-2-1 0 0,0 2-112 0,0 0-32 16,-3-2 0-16,-2 0 0 0,-1 0 0 0,-1 3 0 15,0-3 0-15,-3 0 0 0,-3 1 32 0,0 1 0 16,-5-3 0-16,1 4 0 0,-2 2-112 0,-3 2-32 16,1 2 0-16,-2 3 0 0,-3 1-288 0,-2 4 0 15,-1-1 0-15,-3 4 0 0,-1 1 0 0,2 3 0 16,-4 2 0-16,3-2 0 0,2-1 0 0,3 1 0 15,2-2 0-15,3-1 0 0,1-1 0 0,4 0 0 0,3 0 0 16,1-1 0-16,2-1 0 0,6-1 0 0,2 1 0 0,4-2 0 31,2-2-400-31,4 0-48 0,2 0 0 0,2-2-11120 0,1 0-2224 0</inkml:trace>
  <inkml:trace contextRef="#ctx0" brushRef="#br0" timeOffset="86903.73">22310 15809 23951 0,'0'0'2128'0,"-9"0"-1696"15,2-1-432-15,-1 0 0 0,1 0 256 0,-5 1-48 16,-4 1 0-16,-1-1 0 0,-2 0 32 0,-4 1 0 15,1 1 0-15,-1 2 0 0,1 0 544 0,2 2 112 16,1-2 32-16,3 2 0 0,-1 1-240 0,3 3-48 16,2-2-16-16,2 0 0 0,1-2-304 0,4 3-48 15,3-1-16-15,1 0 0 0,1-8-128 0,1 10-128 16,0 0 192-16,3 0-192 0,1 1 192 0,0 0-64 16,1-1 0-16,-1-2-128 0,1-1 128 0,-1 4-128 15,2 0 0-15,-4-1 0 0,0 0 128 0,-3-10-128 16,2 10 0-16,0-2 0 0,-2-8 224 0,0 0-64 15,-5 9-16-15,1-3 0 0,-5-1 176 0,1-2 16 16,-3-3 16-16,-1 0 0 0,-2 0 32 0,-2 1 16 0,0 1 0 0,-1 0 0 16,0-3-176-16,-1 2-32 0,2 2-16 0,0-3 0 31,5-5-816-31,3 1-176 0,0-3-16 0,8 7-14736 0</inkml:trace>
  <inkml:trace contextRef="#ctx0" brushRef="#br0" timeOffset="87236.87">22397 15960 20271 0,'0'0'1792'0,"0"0"-1424"0,0 0-368 0,0 0 0 0,0 0 2976 0,0 0 528 16,0 0 96-16,7-1 32 0,1-2-2960 0,0-1-672 15,-1 0 0-15,1 0 0 16,0-2 0-16,0-1 192 0,-2 2-64 0,2-2 0 0,-3 2 0 0,1-3 0 15,-1-1 0-15,0 1 0 0,-5 8-128 0,5-10 192 16,0-1-192-16,-4 1 192 0,0 1 80 0,-1 9 32 16,0 0 0-16,0 0 0 0,-7-6-144 0,0 5-32 15,-2 1 0-15,-1 5 0 0,-3 0-128 0,-2 4 0 16,-1 0 0-16,-1 3 0 0,1 0 0 0,-1 2 208 16,1 2-16-16,0-2-16 0,1-2 144 0,1 0 16 15,5-1 16-15,2 1 0 0,3-2-32 0,2-1-16 16,0 2 0-16,3-2 0 0,4-1-176 0,2-2-128 15,4-1 144-15,4-1-144 16,3-1-880-16,0 2-272 0,3-1-48 0,1-3-9648 0,-1-2-1936 0</inkml:trace>
  <inkml:trace contextRef="#ctx0" brushRef="#br0" timeOffset="87586.74">22711 15964 31327 0,'-14'5'2784'0,"1"-1"-2224"0,1 7-560 0,0-1 0 16,1-1 704-16,-3 1 48 0,-1 0 0 0,3 0 0 15,3 1-608-15,1-3-144 0,2-3 0 0,6-5 0 16,-5 6 336-16,5-6 48 0,-4 8 0 0,4-8 0 16,0 0-64-16,0 0 0 0,0 0 0 0,0 0 0 15,9-3 240-15,2-3 32 0,2 0 16 0,2-2 0 16,1-1-208-16,0 0-32 0,2-2-16 0,-1 2 0 0,0-1-352 15,2 1 144-15,-2 1-144 0,2 2 0 0,0-2 0 0,-1 3 0 16,-1 2 0-16,-2 1 0 0,-3 2 0 0,-1 0 0 16,-11 0 0-16,10 4 0 0,-5 4 0 0,-2 1 0 15,-3-9-192-15,-1 12 192 0,-1 0 0 0,-2 0 0 16,-3-1-128-16,-1 1 128 0,-4-1 0 0,-1 7 0 16,-3 2 0-16,2-4 0 0,2-3 0 0,2 1-144 15,-2 0-16-15,3-4 0 16,9-10-576-16,0 0-112 0,0 0-32 0,0 0-10256 15,11 0-2048-15</inkml:trace>
  <inkml:trace contextRef="#ctx0" brushRef="#br0" timeOffset="87854.13">23387 15571 21183 0,'-5'-6'1888'0,"5"6"-1504"0,0 0-384 0,0 0 0 16,-10 6 3520-16,0 2 640 0,1 2 128 0,-2 0 32 16,0 3-3504-16,-4 4-816 0,1 1 0 0,0 4 0 15,-2 1 0-15,0 3 0 0,-3 2 128 0,-1 2-128 16,4 3 192-16,-2 0-32 0,-2 0 0 0,2 0 0 16,-3-1-32-16,4-1 0 0,3-1 0 0,1-3 0 15,1 0-128-15,1-1 160 0,2 2-160 0,2-2 160 16,2-1-304-16,-1-3-64 0,3 0-16 0,0-2 0 15,0-3-2192-15,-1-4-432 0,0-2-96 0</inkml:trace>
  <inkml:trace contextRef="#ctx0" brushRef="#br0" timeOffset="88039.44">23031 15940 32255 0,'0'0'2864'0,"0"0"-2288"16,-1-6-576-16,1 6 0 0,0 0 1280 0,0 0 160 15,0 0 32-15,11 0 0 0,2 1-1280 0,1 1-192 16,0 0-128-16,1 3 128 0,1-2 0 0,-1-1 208 16,-3-1 0-16,5 2 0 0,4 3-16 0,-3-5 0 15,0-1 0-15,-2 1 0 16,0 0-480-16,-2-1-96 0,-1 0-32 0,-2-1 0 16,-2 0-2624-16,1 0-528 0</inkml:trace>
  <inkml:trace contextRef="#ctx0" brushRef="#br0" timeOffset="88254.86">23604 15968 34095 0,'0'0'3024'0,"-3"7"-2416"0,-1 3-480 0,-3 1-128 16,-2 3 384-16,1 2 48 0,-1 2 16 0,-2-1 0 15,-4 0-288-15,2 1-160 0,1 4 192 0,1-2-192 16,-1-2 320-16,0-1-64 0,-1 3 0 0,2-1 0 15,-1-3-128-15,1 0-128 0,0-2 192 0,1-2-192 0,2 0 160 0,3-2-160 16,0-1 128-16,5-9-128 16,0 0-624-16,0 0-208 0,0 0-32 0,0 0-9728 15,0 0-1952-15</inkml:trace>
  <inkml:trace contextRef="#ctx0" brushRef="#br0" timeOffset="88628.9">23868 15997 22111 0,'0'0'1968'0,"0"0"-1584"0,0 0-384 0,-3 15 0 16,1 0 2368-16,-1 2 400 0,0-1 80 0,-2 3 16 15,-1 3-2384-15,1-2-480 0,-3-4 0 0,3 1-176 16,-1-2 176-16,1 2 144 0,-2 0-16 0,2-4-128 15,0-3 384-15,2-1-48 0,1-2 0 0,2-7 0 16,-5 7 416-16,5-7 80 0,0 0 0 0,0 0 16 16,0 0-80-16,0 0 0 0,0 0-16 0,10 3 0 15,1-6-112-15,2 1-32 0,-2-1 0 0,3-3 0 16,-2-2-224-16,2-2-32 0,1-1-16 0,1 0 0 16,-1-3-80-16,2-1 0 0,0-4-16 0,1 4 0 15,0 2 0-15,1 0 0 0,-1-1 0 0,1 3 0 16,-3 1-240-16,-3 4 0 0,-1 1 0 0,-1 2 0 0,3-1 0 0,-3 0 0 15,-11 4 0-15,10-2-160 0,-5-2-96 0,-5 4-32 16,0 0 0-16,0 0 0 16,0 0-1744-16,0 0-336 0,0 0-80 0,0 0-14320 15</inkml:trace>
  <inkml:trace contextRef="#ctx0" brushRef="#br0" timeOffset="89004.73">24350 16274 23039 0,'0'0'2048'0,"9"5"-1648"15,3-2-400-15,1 0 0 0,1-1 1424 0,1-1 208 0,3-2 32 0,1 0 16 16,0-3-1104-16,2 1-240 0,-2-4-32 0,-1 2-16 16,-1-2 384-16,-2 1 80 15,1-2 16-15,-1-2 0 0,-1-3 16 0,0 1 16 0,-1 0 0 0,-3-3 0 16,-2-1 96-16,-1-1 0 0,-1 0 16 0,-5 1 0 15,0 4-272-15,-3 0-48 0,-3 1-16 0,-3 2 0 16,-3 3-240-16,-3 1-48 0,-3 1-16 0,-3 1 0 16,-2 1-272-16,-2 2 160 0,-3 2-160 0,0 0 128 15,-1 1-128-15,0 2 0 0,2 2 0 0,3 3 0 16,-1 2 0-16,3-1 0 0,5-2 0 0,0 2 0 16,5 0 0-16,2 5 0 0,3 1 0 0,4 1 0 15,0 0 0-15,5 0 0 0,1 4 0 0,3-3 0 16,-1-2 0-16,4-1 0 0,2-2 0 0,3 0 128 15,1 1-128-15,3-3 0 0,-3-3 0 0,4-2 0 16,2 3-1632-16,-1-4-304 0,-1-4-64 0,-2 0-14832 16</inkml:trace>
  <inkml:trace contextRef="#ctx0" brushRef="#br0" timeOffset="89171.81">23788 15449 50687 0,'-3'-8'4496'0,"3"8"-3600"16,0 0-704-16,0 0-192 0,10 1 0 0,1 2-144 15,-1 3 144-15,3-2-208 0,1 2-16 0,2-1 0 16,-1 0 0-16,-1 1 0 16,-1 4-2096-16,-2-1-432 0,0-3-64 0,0-1-16320 0</inkml:trace>
  <inkml:trace contextRef="#ctx0" brushRef="#br0" timeOffset="92230.04">6305 16569 6447 0,'0'0'576'0,"0"0"-576"16,-7-3 0-16,7 3 0 0,0 0 1040 0,0 0 112 15,0 0 0-15,0 0 16 0,0 0-560 0,-7 7-112 16,3 0-32-16,2 7 0 0,-2-2-288 0,-1 2-176 15,1 0 192-15,0 5-192 0,2 6 352 0,2 4-32 16,0 2-16-16,-1 3 0 0,-2 4-176 0,2 0-128 16,-1 1 144-16,1 3-144 0,-1 2 208 0,1-1-48 0,-1-1-16 0,3-1 0 15,2-3-144-15,1-2 0 0,0-4 0 0,-2-4 128 16,1-4 112-16,3-4 16 0,-1-5 0 0,2-2 0 16,2-4 352-16,-3-2 80 0,2-3 16 0,0 1 0 15,3-5 208-15,4-2 48 0,3-1 16 0,2-1 0 16,2-6-144-16,0 2-48 0,3-2 0 0,0 0 0 15,3-1-448-15,0 1-80 0,1-4-32 0,3 2 0 16,0 1-224-16,0 0 0 0,1-1 0 0,3 2 0 16,2 1 0-16,3 4 0 0,-3 1 0 0,-1 6 0 15,0 0 0-15,-3 2 0 0,-2 1 0 0,-2 0 0 16,-2 3 0-16,0-2 0 0,-1-1 0 0,0 2 0 0,-1 1 0 0,-1 0 0 16,-3-3 0-16,-4 1 0 0,-1 0 0 0,-2-1 0 15,-2-2 0-15,1-1 0 0,0-1 0 0,-3 1 0 16,-1-2 128-16,0 0-128 0,-10 0 0 0,7-3 144 15,-7 3-144-15,9-4 128 0,-9 4 240 0,9-3 32 16,-3-3 16-16,-2-2 0 0,-1-1 160 0,3-1 16 16,-3-2 16-16,0-3 0 0,0-1 144 0,-1-4 16 15,0-2 16-15,2 0 0 0,-1-1-224 0,0-4-48 16,-1-2-16-16,1 1 0 0,2 2-144 0,0-1-32 16,1 0 0-16,0-2 0 0,2 1-96 0,1-1-32 15,0 1 0-15,1 1 0 0,-2 6-192 0,1 3 176 16,0 4-176-16,-2 2 160 0,-1 2-160 0,-3 2 0 15,3 0 0-15,-6 8 0 16,0 0-1808-16,0 0-400 0,2 14-80 0</inkml:trace>
  <inkml:trace contextRef="#ctx0" brushRef="#br0" timeOffset="95901.62">23702 523 16575 0,'3'-9'1472'0,"-3"9"-1168"0,0 0-304 0,4-2 0 15,-4 2 2736-15,7 0 480 0,-1 0 112 0,0 2 0 16,0 1-2928-16,0 0-592 0,1 1-112 0,-2-1-16 15,-5-3 112-15,0 0 16 0,0 0 16 0,0 0 0 16,0 0 176-16,0 0 0 0,0 0 0 0,0 0 0 16,0 0 224-16,0 0 80 0,0 0 16 0,0 0 0 0,-10 5 64 0,-1-1 32 15,-3-2 0-15,-1 0 0 0,3-1 32 0,-1 0 0 16,-5 0 0-16,1-1 0 0,0 0-16 0,0 0 0 16,-4 0 0-16,-1 0 0 0,-1 0 32 0,0 0 16 15,3 0 0-15,-4 2 0 0,-2-1-64 0,2 0-16 16,-1-1 0-16,-3 1 0 0,-2-1-112 0,-6 0-32 15,-2 0 0-15,-3 2 0 0,2-2-80 0,-2 1-32 16,-4 0 0-16,2-1 0 0,3-1-16 0,-3 0-128 16,-1-2 192-16,-2-2-64 0,-1 0-128 0,-3 0 160 15,-6 2-160-15,2 1 160 0,-2 0-32 0,2 1-128 16,0-2 192-16,-2 1-64 0,-5 0-128 0,-3 1 192 0,-3 2-192 16,1 1 192-16,0 0-192 0,1 0 0 0,0-4 144 0,-2 4-144 15,-7 0 0-15,3 0 128 0,0 0-128 0,0-1 0 16,2-1 0-16,-4 0 128 0,-2 0-128 0,0 1 0 15,1 3 0-15,2-4 0 0,4 0 0 0,-3 1 128 16,-3-1-128-16,0 2 0 0,1 0 0 0,0-1 128 16,1-1-128-16,2 0 0 0,-5 0 0 0,0 1 0 15,-1 2 0-15,1-1 128 0,2-1-128 0,-1 1 0 16,-3-2 128-16,-1 2-128 0,-3 0 128 0,3 1-128 16,5-1 0-16,-3 0 128 0,2 0-128 0,33 2 0 15,-7 1 128-15,-4-1-128 0,-2 1 128 0,-2 0-128 16,-3 3 0-16,-3-1 144 0,0-2-144 0,-54 2 0 15,23-4 0-15,12-1 0 0,11-1 0 0,0 2 0 0,1-2 128 0,6 0-128 16,-2 0 0-16,6 0 0 0,2 3 0 0,1-6 128 16,1-4-128-16,-3 1 0 0,-2 7 0 0,5 1 0 15,1-2 0-15,6-1 0 0,1-1 144 0,4 1-144 16,3 4 0-16,0-2 144 0,1-5-144 0,2 0 0 16,0-2 144-16,19 3-144 0,-2-2 0 0,-1 1 144 15,1 0-144-15,-3-1 0 0,3 0 176 0,3 1-176 16,-2 0 160-16,-7-4-160 0,5 4 304 0,5 1-48 15,6-1 0-15,4 1 0 0,6 2-256 0,0 0 160 16,0 0-160-16,0 0 128 0,0 0-128 0,0 0 0 16,0 0 0-16,0 0 0 0,0 0 0 0,0 0 0 15,0 0-128-15,0 0 128 0,2 5 0 0,1 2-176 16,-2 3 176-16,3 3-128 0,-1 3 128 0,1 0 0 0,1 4 0 0,-2 2-128 16,8 21 128-16,-3-2 0 0,1-4 0 0,-2 4 0 15,4 3 0-15,-1 4 0 0,-3 2 0 0,2-1 0 16,-3 0 0-16,4 1 0 0,-2 1 0 0,1 1 0 15,-1-3 0-15,1 2 0 0,2-2 0 0,-2 3 0 16,0 3 0-16,-2-3 0 0,0-3 0 0,-3-1 0 16,1 1 0-16,-1-2 0 0,0 2 0 0,-1-2 0 15,-1 0 160-15,0 0-32 0,0 0-128 0,1-1 192 16,-3-3-192-16,-1 1 0 0,-2-2 0 0,0 2 0 16,0-2 0-16,1 1 144 0,-2 1-144 0,1 1 192 15,-3 2-192-15,0-4 128 0,-1-2-128 0,1-3 128 16,-4-4-128-16,3-1 0 0,-2-2 144 0,1-4-144 15,-2 0 128-15,3 0-128 0,4 3 160 0,-2-7-160 0,1-4 128 0,-3-4-128 16,3-3 0-16,1 1 0 0,-2 3 128 0,1-2-128 16,2-2 0-16,1-1 0 0,1-11 128 0,0 10-128 15,2 0 0-15,2-2 0 0,3 0 128 0,-5 0-128 16,-2-8 0-16,8 8 0 0,3-2 160 0,-1 0-160 16,-10-6 160-16,11 4-160 0,3 1 0 0,1-1 128 15,1 0-128-15,5 0 0 0,1-3 0 0,3 1 0 16,-2 0 128-16,2 0-128 0,4-2 0 0,2-1 0 15,-1 0 0-15,7 0 0 0,3 0 0 0,8-2 0 16,1-1 0-16,4 0 0 0,0 2 0 0,-1 0 0 16,-1-3 0-16,3 3 0 0,2-1 0 0,3 1 0 15,2-1 0-15,5 2 0 0,-1 2 0 0,1 0 0 16,-2-1 0-16,5-1 0 0,4 0 0 0,3 0 0 0,1-1 0 0,-1 1 0 16,-2 0 0-16,3 0 0 0,5-4 0 0,-2 2 0 15,3 1 0-15,-4 0 0 0,0-1 0 0,5 2 0 16,4-3 0-16,0 3 0 0,-5 3 0 0,3-1 0 15,-2-2 0-15,3 0 0 0,-1 0 0 0,-1 1 0 16,-6 1 0-16,4 0 0 0,3-1 0 0,-2 0 0 16,0 0 0-16,-4-2 0 0,-1-3 0 0,5 3 0 15,4 1 0-15,-1 1 0 0,-3 2 0 0,1-1 0 16,0-3 0-16,2 0 0 0,1 1 0 0,-4 1 0 16,-5 1 0-16,3 0 128 0,3-3-128 0,1 2 0 15,1 1 128-15,-4-2-128 0,-4-2 176 0,4-2-176 16,3 1 0-16,-3 2 0 0,-6 0 0 0,0 2 0 15,-4-3 0-15,1 1 0 0,0 0 0 0,0 1 0 16,-6 1 0-16,-2 0 0 0,-5-3 0 0,-1 2 0 0,1 0 0 16,-1 2 0-16,0 2 0 0,-2 1 0 0,-5 1 0 0,-4-1 0 15,-4 0 0-15,-1 2 0 0,-1-3 0 0,0 1 0 16,-4 0 0-16,1 0 0 0,-1 2 128 0,-1 0-128 16,-5-3 0-16,-2 3 0 0,-1 1 128 0,-5-1-128 15,-1 1 144-15,-2-2-144 0,-1 0 0 0,-2 0 0 16,-1 1 0-16,-1-1 0 0,0-2 0 0,-2 2 0 15,-2-1 0-15,-1-2 0 0,1 1 0 0,-4-2 0 16,1 0 0-16,-10-1 0 0,0 0 128 0,11 3-128 16,-2 0 0-16,-9-3 0 0,0 0 128 0,0 0-128 15,8-3 0-15,-8 3 144 0,6-4-144 0,-6 4 192 16,4-8-192-16,1-2 192 0,-3-2-192 0,1-2 160 16,-4-4-160-16,1-3 160 0,-2-3-160 0,1-3 128 0,0-5-128 15,-3-4 128-15,-1-3-128 0,1-3 0 0,2-2 144 0,-5-8-144 16,2-5 0-16,-1-8 0 0,-4-11 0 0,2 0 0 15,-2 3 0-15,0-3 0 0,-1-2 0 0,1 0 0 16,0-3 0-16,3 5 0 0,0 3 0 0,0 0 0 16,-3-2 160-16,4 3-32 0,-3 1-128 0,2 5 192 15,1 3-48-15,-2 5-16 0,-1 6 0 0,1 1 0 16,1 3-128-16,0 1 160 0,0 1-160 0,2 5 160 16,1 4-160-16,-1 1 192 0,0 4-192 0,-1 4 192 15,0 4-192-15,-1 0 0 0,4 2 0 0,-3 2 0 16,3 3 0-16,0 1 0 0,0 1 0 0,1 0-176 15,-2 0 176-15,3 4 0 0,2 2 0 0,-2 4 0 16,-3-2 0-16,4 7-208 0,0 0 80 0,0 0 128 16,0 0-320-16,0 0 64 0,0 0 16 0,-4 10 0 15,-3 1-1136-15,3 1-224 0,-2 0-64 0</inkml:trace>
  <inkml:trace contextRef="#ctx0" brushRef="#br0" timeOffset="97619.99">20021 16749 4607 0,'0'0'400'0,"0"0"-400"15,0 0 0-15,8-2 0 0,1-4 2304 0,-2 2 384 16,-7 4 80-16,7-3 16 0,2 2-864 0,-9 1-160 16,9-2-32-16,-9 2-16 0,10 0-128 0,-10 0-32 15,0 0 0-15,7 5 0 0,-7-5-304 0,0 0-64 16,5 11-16-16,-2 1 0 0,-5 3-320 0,1 2-64 16,-1-1-16-16,-1 3 0 0,-2 1-272 0,0-2-64 15,-2 0-16-15,3-1 0 0,-2 2-144 0,2-6-16 16,-1 1-16-16,0-1 0 0,2 2-96 0,0-3-16 15,1-3 0-15,1 1 0 0,1 2-128 0,-1-3 0 0,1-9 0 0,0 0 128 32,0 0-1888-32,0 0-384 0,0 0-80 0</inkml:trace>
  <inkml:trace contextRef="#ctx0" brushRef="#br0" timeOffset="97796.63">20115 16474 24879 0,'0'0'2208'0,"0"0"-1760"0,0 0-448 0,-2-9 0 16,-2 0 2400-16,4 9 400 0,0 0 80 0,0 0 0 15,0 0-1904-15,0 0-384 0,0 0-80 0,0 0 0 16,0 0-512-16,0 0 0 0,0 0 0 0,0 0 0 16,0 0-1904-16,10 6-368 0,-1 0-80 0</inkml:trace>
  <inkml:trace contextRef="#ctx0" brushRef="#br0" timeOffset="98153.7">20920 16540 18719 0,'8'-10'832'0,"-8"10"160"0,8-3-800 0,-8 3-192 16,4-8 0-16,1 1 0 0,-1 0 1472 0,-2-1 256 0,-3-1 64 0,0-1 0 16,-3-1-368-16,0 0-64 15,0-1-16-15,-2 1 0 0,-5 1-192 0,4-1-64 0,1 1 0 0,0 1 0 16,-8 3-336-16,0 3-80 0,-1 1-16 0,-2 5 0 16,0 0-336-16,-4 6-80 0,0 4-16 0,1 3 0 15,-3 1-224-15,2 3 144 0,0 1-144 0,1 6 128 16,1 4-128-16,1 1 0 0,1 1 0 0,3 3 0 15,1 4 0-15,3-3 0 0,1-2 0 0,3 1 0 16,-1-3 0-16,4 0 0 0,-1-3 0 0,2-2 0 16,-1-4 128-16,0 0-128 0,-1-3 0 0,-2-3 128 15,-1-4-1344-15,2-3-256 16,-1-3-64-16,1-3-8656 0,-5-3-1728 0</inkml:trace>
  <inkml:trace contextRef="#ctx0" brushRef="#br0" timeOffset="98291.48">20299 16761 17503 0,'0'0'1552'0,"8"-3"-1232"16,4-1-320-16,2 1 0 0,1-1 3216 0,4 2 592 16,4 1 112-16,0 2 32 0,4 1-2288 0,5 1-448 15,3-1-80-15,2 2-32 0,-4 2-656 0,1-1-128 16,-2 0-16-16,-2 0-16 16,-3 1-1344-16,1 2-272 0,-1 0-48 0</inkml:trace>
  <inkml:trace contextRef="#ctx0" brushRef="#br0" timeOffset="98712.25">21891 16931 19343 0,'0'0'848'0,"0"0"192"0,0 0-832 0,0 0-208 15,-8-2 0-15,8 2 0 0,0 0 2128 0,-8-1 384 16,-1 3 80-16,1 5 16 0,-2 4-1472 0,1 1-304 16,3 1-48-16,-2 4-16 0,-2 2-144 0,-2 6-48 15,2 0 0-15,1 1 0 0,-3 1-144 0,1 2-48 16,1 4 0-16,-3-1 0 0,1-1-192 0,1-2-64 16,2-2 0-16,0-3 0 0,2-2 0 0,0-3-128 15,1-3 192-15,3-4-64 0,-1 0-128 0,2-5 0 16,2-7 144-16,0 0-144 15,0 0-2128-15,0 0-496 0</inkml:trace>
  <inkml:trace contextRef="#ctx0" brushRef="#br0" timeOffset="99004.46">21858 16859 33055 0,'0'-17'1472'0,"3"6"288"0,2 0-1408 0,4-1-352 0,0 0 0 0,3 1 0 15,4 0 1216-15,1 1 160 0,2 0 32 0,3 3 16 16,-2 0-720-16,1 0-128 0,-1 0-48 0,1 2 0 16,-2 3-224-16,-1 2-48 0,0 1-16 0,-2 6 0 15,-5 3-240-15,-1 4 144 0,0 4-144 0,-6 2 128 16,-2 1-128-16,-2 1 0 0,-3 3 0 0,-4-3 0 16,-2-3 0-16,0-2 0 0,-4-4 128 0,1 0-128 15,-2-1 272-15,-1-2-16 0,-2-1-16 0,-2-2 0 16,1-1 80-16,-2 0 0 0,1-3 16 0,-3 0 0 0,0-2-112 0,2-2-32 15,0-2 0-15,3-1 0 0,3-2-192 0,4 0 0 16,0-2 0-16,6-1 0 16,2 0-2464-16,5 0-592 0,3 1-112 0,6-2-32 0</inkml:trace>
  <inkml:trace contextRef="#ctx0" brushRef="#br0" timeOffset="99298.52">22829 16914 17503 0,'0'0'1552'0,"-6"4"-1232"0,6-4-320 0,-8 8 0 16,-2-2 1600-16,0 5 272 0,0 0 48 0,-1 3 16 16,-2 0-208-16,1 1-32 0,1 2-16 0,1-1 0 15,0 1-960-15,0-3-192 0,-1-1-32 0,1-1-16 16,6-1-288-16,1-1-64 0,3-10-128 0,-3 12 192 31,2-2-1088-31,1-10-208 0,0 0-48 0</inkml:trace>
  <inkml:trace contextRef="#ctx0" brushRef="#br0" timeOffset="99456.98">22729 16705 26719 0,'0'0'2368'0,"0"0"-1888"16,-7-10-480-16,4 2 0 0,3 8 1904 0,0 0 272 16,0 0 64-16,0 0 16 0,0 0-1344 0,0 0-272 15,9-1-48-15,0 2-16 16,-1 2-1088-16,3 3-240 0,-1 1-32 0,2 0-9680 15,0 2-1936-15</inkml:trace>
  <inkml:trace contextRef="#ctx0" brushRef="#br0" timeOffset="99738.57">23346 16904 24879 0,'0'0'2208'0,"0"0"-1760"0,0 0-448 0,-11 3 0 15,0 0 1792-15,-1 2 288 0,-1-1 48 0,-3 2 16 16,-1 1-784-16,0 2-144 0,1 0-48 0,-1 0 0 16,2 0-400-16,4-1-64 0,0 1-32 0,6 0 0 15,0 4-272-15,0-1-48 0,2-1-16 0,1 5 0 16,0 2-160-16,2-2-48 0,3-5 0 0,-1 2 0 16,2 2-128-16,-2 2 128 0,0-2-128 0,-1 1 128 15,-1-3-128-15,0 2 0 0,-1-1 0 0,-2-2 128 16,-3-4-128-16,0 2 0 0,-2-3 144 0,-2 0-144 15,-3-1 192-15,0-1-16 0,0-4-16 0,-2 0 0 16,-1 0-1424-16,-2-1-272 0,1-2-64 0</inkml:trace>
  <inkml:trace contextRef="#ctx0" brushRef="#br0" timeOffset="100184.29">20058 17630 22111 0,'0'0'1968'0,"0"0"-1584"0,9-9-384 0,0 4 0 15,-9 5 1440-15,0 0 208 0,0 0 32 0,13 0 16 0,-13 0-160 0,0 0-16 16,11 8-16-16,-2 1 0 0,-9-9-608 0,5 12-128 16,-2 0-32-16,-3 2 0 0,0-1-192 0,-3 0-32 15,1-2-16-15,-5 1 0 16,2 0-256-16,0 0-48 0,-2 0-16 0,1-1 0 0,1-3-176 0,-1 2 0 16,1-1 0-16,-2-3 128 15,7-6-2560-15,0 0-512 0,0 0-96 0</inkml:trace>
  <inkml:trace contextRef="#ctx0" brushRef="#br0" timeOffset="100488.92">20504 17628 30575 0,'-15'5'1344'0,"5"1"304"0,-1 0-1328 0,-1 1-320 0,2 3 0 0,0 1 0 15,-2 1 576-15,1-1 64 0,1-1 0 0,3-1 0 16,-1-1 0-16,4-2 0 0,4-6 0 0,0 0 0 15,0 0 64-15,0 0 0 0,0 0 16 0,0 0 0 16,0 0 48-16,11-6 0 0,1-2 0 0,0-2 0 16,3-1-256-16,3-1-64 0,-2-2 0 0,1 3 0 15,3 1-256-15,-2 2-48 0,0-1-16 0,-2 3 0 16,0 2-128-16,-1 2 128 0,-2 2-128 0,0 3 128 16,-4 4-128-16,0 3 0 0,-1 2 0 0,-3 3 0 15,-2 2 0-15,-3 1 0 0,-1-1 0 0,-2 0 0 16,-1 1 0-16,0 0 0 0,-3-5 0 0,0 2 0 15,-1 1-1072-15,2-2-192 0,2-2-32 16,-1 0-10608-16,1 0-2112 0</inkml:trace>
  <inkml:trace contextRef="#ctx0" brushRef="#br0" timeOffset="100905.82">21760 17656 12895 0,'0'0'576'0,"0"0"112"0,0 0-560 0,0 0-128 0,0 0 0 0,0 0 0 16,-8-2 2480-16,-2 1 464 0,1 1 80 0,-2 1 32 15,-2 3-1248-15,-1 0-240 0,-2 0-48 0,-1 2-16 16,-1 1-32-16,-3 1-16 0,2-1 0 0,1 0 0 16,0 2-368-16,3-1-64 0,2 1 0 0,3-2-16 15,2 1-576-15,3 1-112 0,1 0-32 0,3 1 0 16,1-10-128-16,4 9-32 0,2 2 0 0,3 2 0 16,0 0 80-16,3-1 16 0,1-2 0 0,-1 4 0 15,0 3 240-15,-1-2 48 0,1-2 16 0,-4 3 0 16,1 1-768-16,-6 1-144 15,-1-2-48-15,-3-3 0 0,-1-2 432 0,0 0 0 0,-5-2 192 0,0 0-64 16,-2 0 224-16,-2-3 48 0,-2-6 16 0,-3 0 0 16,-3 0-96-16,0-2-32 0,-2-1 0 0,-1-3 0 0,0 0-288 0,2 0 0 15,-3 1 0-15,4-2 0 16,3-2-3232-16,2 1-656 0</inkml:trace>
  <inkml:trace contextRef="#ctx0" brushRef="#br0" timeOffset="101338.95">22108 17795 29823 0,'-14'17'1328'0,"6"-3"272"0,0 0-1280 0,-2 2-320 0,0 3 0 0,0 3 0 16,-1 3 864-16,0 3 112 0,1 1 32 0,-2-2 0 15,1 1-448-15,1-2-96 0,-3-2-16 0,2-3 0 16,1-3-192-16,1-4-64 0,1-1 0 0,2-2 0 16,-1-2 320-16,7-9 64 0,0 0 16 0,0 0 0 15,0 0 304-15,0 0 48 0,0 0 16 0,0-9 0 16,4-2 64-16,-1-2 0 0,5-2 16 0,0-3 0 16,2-1-576-16,0-3-112 0,3-9-32 0,3-2 0 15,0 2-112-15,3-1-16 0,2 0-16 0,2 1 0 16,3 0-176-16,4 5 0 0,2 5 144 0,0 2-144 15,1 3 0-15,-2 2 0 0,-3 5 0 0,0 3-192 16,-6 2 192-16,-4 4-128 0,-2 0 128 0,-4 3-128 0,-2 2 128 0,-5 3-160 16,-4 1 160-16,-2 0-160 0,1-9-32 0,-7 11-16 15,-8 2 0-15,-1-2 0 0,-7 0 208 0,1-1-192 16,1-2 192-16,-4 1-192 0,-4 4 16 0,1-8 16 16,3-1 0-16,2 0 0 15,3-2-368-15,2-1-80 0,2-1-16 0,4-1 0 16,3-5-2736-16,5 1-544 0</inkml:trace>
  <inkml:trace contextRef="#ctx0" brushRef="#br0" timeOffset="101740.2">23063 17727 29599 0,'-7'-8'1312'0,"7"8"272"0,-8-4-1264 0,0-1-320 0,-1 1 0 0,1 2 0 16,-1-2 1248-16,0 3 192 0,-3 1 32 0,0 1 16 15,-3 1-960-15,0 2-192 0,-3 1-32 0,-1 4-16 16,-4 2 0-16,-1 1 0 0,-2 1 0 0,1 2 0 16,2 0 96-16,3 2 0 0,1-1 16 0,4-1 0 15,3-2-272-15,3 2-128 0,7 0 128 0,3-1-128 16,2-3 0-16,-3-11 0 0,9 4 0 0,3 3 0 15,0-1 624-15,2-3 32 0,1 0 16 0,0-6 0 16,3 1-256-16,-2-4-48 0,0-2-16 0,-1-2 0 16,0-2 128-16,0-1 32 0,-2 0 0 0,-2 2 0 15,0 0-320-15,-2 1-48 0,-1 0-16 0,0 2 0 0,-8 8 0 0,0 0-128 16,8-4 192-16,-8 4-64 0,0 0-128 0,0 0-256 16,2 12 64-16,0 0 16 0,-1 1 176 0,-1 1-160 15,-1 1 160-15,0 0-160 0,1 0 160 0,0 1 0 16,0-1 0-16,2 0 0 15,1 2-432-15,0-1 0 0,1-3 0 0,0-3 0 16,-4-10-2896-16,7 6-592 0,-7-6-112 0,19 0-32 0</inkml:trace>
  <inkml:trace contextRef="#ctx0" brushRef="#br0" timeOffset="102089.58">23496 17804 28559 0,'-16'17'1264'0,"6"-5"272"0,-4 3-1232 0,2 0-304 0,1-1 0 0,1 1 0 15,-2 3 2320-15,2-2 416 0,1-4 80 0,0 0 0 16,4-3-1600-16,0 0-336 0,1 0-64 0,2-2-16 16,2-7-416-16,0 0-64 0,0 0-32 0,0 0 0 15,0 0 144-15,0 0 16 0,11-3 16 0,-2-3 0 16,2-1 176-16,0-2 16 0,2-2 16 0,-1-2 0 15,1-3-672-15,1 2-176 0,1 1-16 0,1-1 0 16,3 0 624-16,2 2 112 0,1 2 32 0,1 2 0 16,-4 3-448-16,2 2-128 0,2-1 0 0,-5 5 0 0,0 4 0 15,-2 3 0-15,1 0 0 0,-3 4 0 16,-3 4-448-16,-2 3-112 0,-2 4-16 0,-2 1 0 0,-2 3 896 0,-1 1 192 16,-4 0 16-16,1 1 16 0,-1 0-416 0,-1-2-128 15,0 0 0-15,-2-1 0 16,3-3-1152-16,1 1-304 0,1-2-48 0</inkml:trace>
  <inkml:trace contextRef="#ctx0" brushRef="#br0" timeOffset="108186.4">8872 3575 15663 0</inkml:trace>
  <inkml:trace contextRef="#ctx0" brushRef="#br0" timeOffset="109742.6">7641 3589 25455 0,'-38'-13'1120'0,"12"5"240"0,0 0-1088 0,-3-2-272 0,2 1 0 0,0 1 0 16,2 3 0-16,2 0 0 0,1 1 0 0,3 3 0 16,1-1 320-16,4-1 48 0,3 0 16 0,4 1 0 15,7 2 80-15,0 0 32 0,0 0 0 0,0 0 0 16,0 0-304-16,8 0-64 0,5 0-128 0,0 0 192 15,2-1-192-15,3 1 0 0,2-1 0 0,2 1 0 16,1 0 0-16,4-2 0 0,4-3 128 0,3 4-128 16,5 2 0-16,3-1 144 0,6 0-144 0,2 1 128 15,3-1 64-15,2 0 0 0,1 1 0 0,7-3 0 16,6-3 80-16,2 1 32 0,2 2 0 0,2 0 0 0,2 0 16 16,2 0 0-16,4-2 0 0,2 2 0 0,-3 2-112 0,2 0-16 15,-1-1 0-15,5 0 0 0,5-2-64 0,1 0 0 16,-4 0-128-16,6-1 192 0,0-3-48 0,3 2-16 15,2-1 0-15,0-1 0 0,0-1 32 0,5 1 0 16,3 4 0-16,0-3 0 0,-2-5 16 0,-1 2 0 16,2 4 0-16,2-1 0 0,1-2-48 0,0 2 0 15,-1 3 0-15,-1 1 0 0,0-3-128 0,1 3 128 16,1 2-128-16,0-1 128 0,-2-1-128 0,1 2 0 16,1 2 0-16,-2-1 0 0,-3-1 208 0,2 1-32 15,2 2-16-15,-5 0 0 0,-5-1-160 0,4 0 0 16,4-2-160-16,-2 1 160 0,-7 1 0 0,5-2 0 15,-1-1 0-15,-1 1 0 0,0 1 0 0,-5-1 0 0,-1-1 0 16,1 1 0-16,1 2 128 0,-5 1-128 16,0-3 0-16,-3 1 0 0,0 0 128 0,-2 1-128 0,-3-1 0 0,-4 0 0 15,1-1 0-15,-1 2 0 0,-3-2 0 0,-5 4 0 16,-4 0 144-16,-5 1-144 0,-7-2 0 0,1-1 144 16,-4-2-144-16,-4-1 0 0,-2 0 0 0,-4 2 128 15,-5 2-128-15,-4-2 0 0,-4-1 144 0,-8 0-144 16,-3 1 0-16,-5 2 128 0,-4-2-128 0,-2-1 0 15,-9 0 208-15,0 0-16 0,0 0-16 0,0 0 0 16,0 0-176-16,-13 0 0 0,-3 1 0 0,-4 3 0 16,-4 0 0-16,-4 0 0 0,-7-1 0 0,-4 2 128 15,-7-1-128-15,-5 2 0 0,-2-1 0 0,-6-1 128 16,-4 1-128-16,-5-2 128 0,-10 0-128 0,-5 0 128 16,-4 1-128-16,-5 0-144 0,-5-1 144 0,-3 0-208 0,-5-1 208 0,-7 0 0 15,-9-1 0-15,-1 3 0 0,-3 0 0 0,-7 2 0 16,-6-2 0-16,-3 2 0 0,-4 0 0 0,-1 2 0 15,0 0 0-15,-6 0 0 0,-3 1 0 0,0 1 0 16,0 0 0-16,3 0 0 0,2-2 0 0,-3 1 0 16,-4 4 128-16,0-2-128 0,2-3 0 0,3 1 0 15,-1-1 0-15,2 2 0 0,0 3 128 0,3 0-128 16,2-3 0-16,5 1 0 0,3 0 0 0,8-1 0 16,0-3 0-16,5 2 0 0,4 2 0 0,4 0 0 15,1-2 0-15,7 1 0 0,7 1 0 0,7-3 0 16,4-4 0-16,5 2 0 0,5 1 128 0,7 2-128 15,8-1 0-15,8-1 0 0,5-5 0 0,7 0 0 16,4 0 0-16,8 0 0 0,7-1 0 0,7 2 0 0,2-3 0 0,5 0 0 16,4 1 0-16,9-1 0 15,0 0 0-15,0 0-144 0,9 3-112 0,5-1 0 0,4 0-16 0,6 1 0 16,6-2 112-16,7 0 32 0,4-1 0 0,7-1 0 16,6-1 128-16,10-1 0 0,7 0 0 0,6 1 0 15,2 2 0-15,7-2-128 0,9-4 128 0,6 2 0 16,5 3 0-16,7-3 0 0,7-1 0 0,3-1 0 15,2 1 0-15,5-1 0 0,8 2 0 0,3-4 0 16,2-3 0-16,-1 2 0 0,1 5 0 0,5-3 0 16,4 2 0-16,0-3 0 0,-1-1 0 0,-1 4 0 15,0 1 0-15,4 0 144 0,4 2-144 0,-2 0 0 16,-2-4 160-16,2 6-160 0,-2 0 128 0,2 3-128 16,1 1 0-16,-3-1 128 0,-1-1-128 0,-5 1 0 0,-1 3 128 0,-1 1-128 15,1 1 0-15,-5-3 128 0,-5-2-128 0,-6 3 0 16,-7 2 0-16,-5-3 0 0,-5-4 0 0,-4 1 0 15,-3 3 128-15,-13-3-128 0,-9-1 0 0,-5-1 0 16,-5 0 0-16,-7 0 128 0,-6 1-128 0,-9-1 128 16,-7-1-128-16,-9 2 128 0,-6 0 0 0,-7 1 0 15,-7-2 0-15,-3-2 0 0,-14 2-128 0,0 0 0 16,0 0 0-16,0 0 0 0,-5-7 0 0,-5-1 0 16,-9-1 144-16,-7 1-144 0,-11 2 0 0,-7 0-192 15,-11 2 32-15,-6 1 0 0,-7-2-48 0,-10 0-16 16,-14-3 0-16,-8 2 0 0,-10 2 64 0,-6 0 16 15,-10-4 0-15,-6 5 0 0,-6 3 144 0,-10-1 0 16,-8-2-144-16,-6 1 144 0,-5 0 0 0,-6-1 0 0,-5 2 0 0,-2 1 0 16,-3-3 0-16,-6 3 0 0,-5 0 0 0,-5 5 0 15,-4 1 0-15,-4 1 0 0,-4 0 0 0,-3 1 128 16,-2-1-128-16,2 1 160 0,0 2-160 0,4 1 160 16,2 2-160-16,7-1 128 0,7 0-128 0,7 1 128 15,4 4-128-15,13 0 160 0,10 3-160 0,8-5 160 16,8 1-160-16,14-4 0 0,15 1 0 0,13-2 0 15,10-3 0-15,19 1 128 0,11-1-128 0,18-1 0 16,15-4 0-16,13 0 0 0,10-2 0 0,6-1 0 16,24 4-240-16,16-2-16 0,13-3-16 0,17-3 0 15,11-4 272-15,19-3-160 0,16-2 160 0,14 0-128 16,10-5 128-16,17 0 0 0,16-1 0 0,14-2 0 16,10-1 0-16,14 1 144 0,13-1-16 0,10 0-128 15,4-2 288-15,13 4-48 0,8-1-16 0,6 3 0 0,7 3-80 0,-2 3-16 16,2 1 0-16,1 3 0 0,1-1-128 0,-3 6 192 15,-1 3-192-15,1 2 192 0,-1 3-192 0,-5 3-272 16,-4 6 64-16,-9 2-16576 16</inkml:trace>
  <inkml:trace contextRef="#ctx0" brushRef="#br0" timeOffset="114937.8">14197 15467 23039 0,'-22'-10'1024'0,"8"5"192"0,-2-2-960 0,0 0-256 15,-1-3 0-15,2 0 0 0,1 0 784 0,3 0 112 16,2 1 32-16,1 3 0 0,4 1-288 0,4 5-48 16,-5-4-16-16,5 4 0 0,0 0-160 0,0 0-32 15,0 0-16-15,0 0 0 0,5-8-176 0,7 3-16 16,4-2-16-16,5 3 0 0,6 0 160 0,5 1 16 15,2-1 16-15,5 0 0 0,2 1 0 0,5 0 0 16,7 0 0-16,3 2 0 0,6-3-80 0,3 3-16 0,2 1 0 0,1-2 0 16,2-3-64-16,1 2-32 0,4 1 0 0,3 2 0 15,2 0 112-15,-1 0 32 0,-3 3 0 0,4-2 0 16,1-1-128-16,-1 2-32 0,-1 4 0 0,-3-3 0 16,-2 0-144-16,-5 2 0 0,0 0 144 0,-2 3-144 15,-2-1 0-15,-5-4 128 0,-5-1-128 0,-6 0 0 16,-1 1 0-16,-4-3 144 0,-7-3-144 0,0 1 0 15,-3 0 160-15,-4 1-160 0,-5 0 128 0,-3-1-128 16,-5-3 192-16,-4-1-32 0,-7 1-16 0,-6 5 0 16,1-6 112-16,-6-3 0 0,-5 1 16 0,-4 0 0 15,-7 2-144-15,-4 1-128 0,-4 1 192 0,-4 0-192 16,-4-3 0-16,-2 3 0 0,0-2 0 0,-3 1 0 0,-4-2 176 0,-7 3-176 16,-6 2 160-16,-3 0-160 0,-2 0 192 0,-3 1-64 15,-1 1-128-15,-7 0 192 0,-7 1-192 0,1 2 128 16,-1 2-128-16,3 1 0 0,-1 1 0 0,1 0 128 15,-1-3-128-15,4 3 0 0,5-1 0 0,7 1 0 16,5 0 128-16,4-1-128 0,-2-3 0 0,4 2 0 16,3-1 0-16,7 0 0 0,4 0 128 0,4 0-128 15,2 1 0-15,6 1 0 0,4-1 0 0,3-1 128 16,2 0-128-16,6 0 0 0,3-2 0 0,9-2 0 16,0 0 0-16,0 0 0 0,0 0 0 0,16-3 0 15,2-4 0-15,11 1 0 0,7 1 0 0,9-1 0 16,7 2-128-16,5 1 128 0,5-1 0 0,4-1-128 15,4-2 128-15,7 1 0 0,8 2-128 0,1 2 128 16,1 1 0-16,4-1 0 0,3 0 0 0,2 1-128 16,2 0 128-16,0 1 0 0,-1 1 0 0,-2 1 0 0,-1 0 0 0,-4 1 0 15,-9 1 0-15,-2 0 0 0,-3 0 0 0,-1 2 0 16,-2 1 0-16,-7-1 0 0,-12 1 0 0,-7-2 0 16,-6-1 0-16,-7-1 0 0,-6 1 0 0,-7-2 0 15,-6 0 0-15,-5-1 0 0,-10-1 0 0,0 0 0 16,0 0 128-16,-9 0-128 0,-5 0 0 0,-6 0 144 15,-5 0-144-15,-6-4 0 0,-6-2 0 0,-12-1 128 16,-9-1-128-16,-5 3 0 0,-3 1 0 0,-2-1 0 16,-4 0 0-16,-7-1 0 0,-9-2 128 0,-4 4-128 15,-4 3 0-15,-4 0 160 0,-4-1-160 0,1 1 160 16,9 3-160-16,2 0 0 0,3-2 0 0,3 2 128 16,0 3-128-16,9 0 0 0,8 2 0 0,8-2 0 15,8 1 0-15,7-1 0 0,5 0 0 0,6 1 128 0,8-1-128 0,7-2 0 16,9-2 0-16,11-1 0 0,0 0 0 0,6 8 0 15,12-2 0-15,9 1 0 0,7-3 0 0,13-2 0 16,8-3 0-16,9 0 0 0,16 0 0 0,7 0-144 16,2 0 144-16,11-1 0 0,10 0-128 0,5-3 128 15,3 3 0-15,4 1 0 0,3 2 0 0,-1-1 0 16,-4-1 0-16,3 1 0 0,0 3 0 0,-8-1 0 16,-7-3 0-16,-1 0 0 0,-1 1 0 0,-11 0 0 15,-8-1 0-15,-9 0 0 0,-7-1 0 0,-11 0 0 16,-9-1 0-16,-11 1 0 0,-9 0 0 0,-11 1 0 15,-10-1 0-15,-10 2 0 0,-9-6 240 0,-11 0-48 16,-9-2-16-16,-10 0 0 0,-11 3-176 0,-10-2 0 16,-10 0 0-16,-11 2 0 0,-10 2 0 0,-5-1 0 0,-4 1-176 0,-7 1 176 15,-10 5-144-15,3-2 144 0,1-1-160 0,1 1 160 16,-3 5-400-16,6-1 16 0,5 0 0 0,2 2 0 31,2 0-1664-31,9 1-320 0,13-1-64 0</inkml:trace>
  <inkml:trace contextRef="#ctx0" brushRef="#br0" timeOffset="120038.64">837 3462 4607 0,'0'0'400'16,"0"0"-400"-16,0 0 0 0,0 0 0 16,0 0 1728-16,0 0 272 0,6-4 48 0,-6 4 16 0,9-6-1200 0,1 1-240 15,0 2-48-15,2 2-16 16,2-3-48-16,1 1 0 0,0 1 0 0,1 1 0 0,4-1-160 0,-1 0-32 15,-3 1-16-15,3 1 0 0,1 0-112 0,0 2 0 16,-1-1-16-16,3 1 0 0,-1 0-176 0,3 1 160 16,0-2-160-16,0 1 160 0,-2 0-160 0,2 1 0 15,0 1 0-15,-1 0 128 0,0 2 80 0,0-1 16 16,1-1 0-16,-1 2 0 0,-4 1 128 0,1-2 32 16,-1-1 0-16,-1 1 0 0,-3-1-48 0,-3 0 0 15,-1-2 0-15,-1 1 0 0,0 0 80 0,-10-3 16 16,9 4 0-16,-9-4 0 0,0 0-112 0,0 0-32 15,10 3 0-15,-10-3 0 0,0 0 16 0,0 0 0 16,0 0 0-16,0 0 0 0,0 0-96 0,0 0-16 0,-5 10 0 0,0-5 0 16,-3 2-64-16,0 0 0 0,1-1-128 0,-3 0 192 15,-1-2-192-15,-3 0 128 0,0 0-128 0,0 5 0 16,-2 3 144-16,1 1-144 0,-1 1 128 0,-1 0-128 16,1 2 0-16,-1-2 0 0,-1-2 0 0,1 4 0 15,-2 2 0-15,-2 2 0 0,3-2 0 0,1-1 0 16,1-1 0-16,-1-1 0 0,1 1 0 0,1-1 0 15,0-4 0-15,2 0 192 0,-1 1-192 0,5-2 192 16,-2 0-192-16,2 1 192 0,0-2-192 0,2-2 192 16,7-7-192-16,0 0 0 0,0 0 144 0,-4 8-144 15,4-8-192-15,0 0-128 0,0 0 0 0,11 0-11536 16</inkml:trace>
  <inkml:trace contextRef="#ctx0" brushRef="#br0" timeOffset="121171.75">3325 1525 21183 0,'0'0'1888'0,"0"0"-1504"15,0 0-384-15,0 0 0 0,0 0-192 0,0 0-128 16,0 0 0-16,0 0-16 0,-6 8 208 0,1-1 128 16,-3-4-160-16,-2 3 160 0,-4 2 0 0,-3-2 0 15,-4 0 0-15,-3 1 0 0,-3 2 0 0,-4 2 160 0,-2 0-160 16,-2 0 192-16,-6 0-192 0,0 1 0 0,-2 0 0 0,-3-1 0 16,-4-2 288-16,-4 0-32 0,-7 1 0 0,0-1 0 15,-3-2 224-15,1 2 32 0,1 0 16 0,-1-4 0 16,-2 0 16-16,-2 0 0 0,0-2 0 0,5-2 0 15,6 1-96-15,6-1 0 0,4-1-16 0,2-1 0 16,0 0-16-16,3 0 0 0,1-3 0 0,2 1 0 16,0 1-224-16,5 0-32 0,5-2-16 0,4 3 0 15,0 0-144-15,3 1 0 0,5-1 144 0,0 1-144 16,4-1 0-16,1 1 0 0,2 0 0 0,0 2 128 16,9-2-128-16,-5 6 0 0,5-6 0 0,-4 11 0 15,-1 1 0-15,3-1-128 0,0 4 128 0,1 4-192 0,1 4 192 16,0 8 0-16,0 7-144 0,0 6 144 0,-1 4 0 0,1 3-144 15,0 3 144-15,2 3 0 0,0 3 0 0,1 6-128 16,3 6 128-16,-3 4 0 0,0-5 0 0,2 0 0 16,0-2 0-16,-1 3 0 0,0 2 0 0,-1-3 0 15,2-2 0-15,-4-1 0 0,-1-2 0 0,0-3 0 16,0 3 0-16,0-1 0 0,0 1 0 0,0-3 0 16,-2-1 0-16,-3-1 0 0,2 0 128 0,0 1-128 15,-2 4 0-15,0 0 144 0,0 0-144 0,2-3 0 16,-3-4 0-16,1 2 0 0,1 1 128 0,-2-1-128 15,4 0 0-15,1-7 128 0,1-6-128 0,2-3 0 16,2-4 0-16,0-2 128 0,-1 0-128 0,2-1 0 16,1 3 0-16,-1-2 0 0,4-5 0 0,-2-4 0 0,2-2 0 0,-3-2 0 15,4 1 0-15,-4-4 0 0,-1-2 0 0,2-1 0 16,-1-7 0-16,1-1 128 0,-3-1-128 0,3-2 0 16,2-2 160-16,2 0-160 0,-2 0 192 0,5-2-192 15,5-1 368-15,1 0-48 0,4-1 0 0,0 1 0 16,4 2 32-16,2 1 0 0,2-1 0 0,0 1 0 15,2-4-176-15,3 0-48 0,2 1 0 0,4-2 0 16,0 0 32-16,4-1 0 0,4-1 0 0,1 0 0 16,0-1-16-16,-1-1 0 0,-3-3 0 0,-2 1 0 15,-2 1-144-15,-4-2 128 0,-2 1-128 0,-5-4 128 16,-3-3-2496 0,-6-2-496-16,3-8-96 0,-12 4-32 0</inkml:trace>
  <inkml:trace contextRef="#ctx0" brushRef="#br0" timeOffset="122245.44">1551 3675 12895 0,'0'0'1152'0,"0"0"-928"0,3-6-224 0,-3 6 0 16,0 0 624-16,8-3 80 0,-8 3 0 0,9-2 16 15,-9 2-480-15,9 2-112 0,-2 3 0 0,-7-5-128 16,8 2 336-16,-8-2-32 0,0 0-16 0,7 9 0 16,0 0 224-16,-4-3 64 0,-3-6 0 0,2 10 0 15,-1 0 32-15,-1-1 16 0,0-9 0 0,-3 12 0 16,-1 0-208-16,-4 0-32 0,1 1-16 0,-3 2 0 15,-1-1-32-15,0 0 0 0,-3-1 0 0,-1 4 0 0,-2 4-80 16,-3-1 0-16,-1-2-16 0,2 2 0 0,-4 0-48 0,-1 1-16 16,-4 4 0-16,1 0 0 0,1 2 48 0,0 1 16 15,-5 3 0-15,2 4 0 0,2 1-240 0,0 1 128 16,1 3-128-16,-3-2 0 0,3-1 0 0,-3 1 128 16,-1-1-128-16,0 2 0 0,0 4 0 0,2 2 0 15,-2 1 0-15,-1 1 0 0,1 1 144 0,3 1-144 16,0 2 128-16,3-1-128 0,-2-4 0 0,4 4 0 15,-2 2 0-15,2-1 0 0,-3 4 0 0,3 0 0 16,-3-4 0-16,1-2 0 0,0-3 0 0,-1 0 0 16,1 1 144-16,2 1-144 0,1 1 192 0,2-2-16 15,-5 2-16-15,7-3 0 0,3-1 16 0,-1 1 0 0,-2 0 0 0,-1-1 0 16,0 0-176-16,2 2 160 0,-2 0-160 0,3 1 160 16,0 3-32-16,0-5-128 0,1 0 192 0,3-1-64 15,-2 1-128-15,2 1 0 0,-1 2 0 0,1 0 128 16,0-2-128-16,2 0 160 0,1 2-160 0,0-3 160 15,0-2-160-15,1 1 0 0,0-3 0 0,3 4 0 16,1 0 128-16,1 0-128 0,-3 1 0 0,4-4 128 16,1-3-128-16,0-1 0 0,0-2 144 0,-1-1-144 15,0 1 128-15,1-1-128 0,0 1 160 0,2-1-160 16,-1-2 176-16,2 1-176 0,0 0 192 0,-1-1-192 16,1 1 192-16,2-2-64 0,-1-1 0 0,-2-2-128 15,1-1 192-15,2 1-64 0,1 2 0 0,0-1-128 16,-3-3 160-16,3 0-160 0,-2 0 128 0,2 0-128 15,-1 3 144-15,0-1-144 0,0-3 160 0,2 0-160 0,-4-3 144 0,2 0-144 16,2 0 128-16,-4 1-128 0,1-3 128 0,0 0-128 16,2 1 128-16,0 2-128 0,2-5 128 0,-3 2-128 15,1 1 0-15,-1 0 128 0,1 0-128 0,3 0 128 16,-3-2-128-16,4-1 128 0,-2 2 0 0,2-1-128 16,1 0 192-16,-5-2-64 0,3-1 16 0,1-1 0 15,5-2 0-15,-2 0 0 0,-2 3-16 0,-2-2 0 16,4 1 0-16,0-2 0 0,0 0-128 0,0-1 0 15,1-2 144-15,0 1-144 0,0-1 0 0,0 0 128 16,1 1-128-16,0-1 0 0,0-4 0 0,0 2 144 16,-2-1-144-16,1 1 0 0,2 0 160 0,-2-1-160 15,-1-3 128-15,1 3-128 0,-2-1 128 0,3 3-128 16,-2-2 128-16,2-1-128 0,2-2 128 0,0-1-128 0,3 2 0 0,-4 2 128 16,-8 1-128-16,5-1 0 0,4-2 144 0,0 0-144 15,-4-1 0-15,0-1 128 0,-1-1-128 0,-1 3 0 16,0-3 0-16,0 1 128 0,0-2-128 0,-11-3 0 31,0 0-416-31,0 0-160 0,0 0-16 0,0 0-16 16,0 0-1744-16,0 0-336 0,0 0-80 0,5-8-16 0</inkml:trace>
  <inkml:trace contextRef="#ctx0" brushRef="#br0" timeOffset="122956.89">952 8185 30399 0,'-12'-10'2704'0,"1"1"-2160"0,3 3-544 0,3 1 0 15,0 2 0-15,5 3 0 0,0 0 0 0,0 0 0 16,-8 2 0-16,8-2 0 0,0 0 0 0,-3 10 0 15,2 3 0-15,3 0 0 0,2-1 0 0,2 0 0 16,0 1 0-16,0 2 0 0,2 1 0 0,4 1 0 16,1 2-128-16,2-1 128 0,-3-2 0 0,1 2-144 0,0-1 144 0,1 1 0 15,1 0 0-15,0-2 0 0,-2-2 0 0,-1 1 0 16,1-1 0-16,0 1 0 0,0 2 0 0,0 0 0 16,3 2 0-16,-3 0 0 0,-4-5 0 0,2-1 0 15,-2 1 0-15,1-1 0 0,-1 0 128 0,1-1-128 16,0 3 128-16,0-1-128 0,-4-3 192 0,-1-1-16 15,-4-1-16-15,3-1 0 0,2-1 0 0,-3 2 0 16,-5 0 0-16,2-9 0 0,0 0 96 0,-4 10 0 16,-5-1 16-16,0 0 0 0,-3-1-32 0,-1-1-16 15,-3 1 0-15,-2 2 0 0,-4 1 96 0,-2 0 32 16,-1 0 0-16,0 4 0 0,-5 1 32 0,-2 1 0 16,-4 4 0-16,-1 1 0 0,-4 2-256 0,1 2-128 0,-1-3 160 0,6 0-160 15,3-2-192-15,4-4-128 0,1-3-16 0,5-2-10192 16,5-1-2032-1</inkml:trace>
  <inkml:trace contextRef="#ctx0" brushRef="#br0" timeOffset="123907.75">3067 7481 14735 0,'-14'-5'1312'0,"4"1"-1056"16,0 2-256-16,-4 2 0 0,0 3 2560 0,-1 2 464 15,0-2 96-15,-1 0 16 0,-1 1-2688 0,-1-1-448 16,2 0-240-16,-7 1 32 0,-4-1 208 0,0 1 160 16,-4 1-32-16,-5-1 0 0,-4-1 80 0,-4 2 16 0,-1-2 0 0,0 3 0 15,0 0 128-15,-1 2 32 16,-3-1 0-16,0-3 0 0,-4-2 16 0,-3 0 16 0,-4-1 0 0,4 3 0 15,3 0 112-15,4-1 32 0,-4 0 0 0,0-1 0 16,-1-1-80-16,3 1-16 0,1-1 0 0,3 1 0 16,3 1-48-16,5-1-16 0,6 0 0 0,6-1 0 15,1-2-144-15,4 2-48 0,2 0 0 0,4 1 0 16,3 1-208-16,4 0 128 0,-1 0-128 0,10-3 0 16,-7 2 0-16,7-2 128 0,0 0-128 0,0 0 0 15,0 0 0-15,0 0 0 0,-6 7 0 0,6-7 0 16,0 0 0-16,-1 11 0 0,0 0 0 0,2 1-160 15,1 0 160-15,1 3 0 0,-1 0 0 0,-1 3-128 16,0 2 128-16,1 4 0 0,0 3-144 0,1 3 144 16,-1 3 0-16,0 1 0 0,1 1 0 0,-3 4 0 15,-3 2-144-15,2 8 144 0,-1 0 0 0,-1 6 0 0,-1 4 0 0,2 1 0 16,-1-1 0-16,-3 4 0 0,-1 0 0 0,1 3 0 16,-2 3 0-16,2 0 0 0,-1 1 0 0,0-2 0 15,-3 0 0-15,1 1 0 0,0 3 0 0,-2-1 0 16,-1 2 0-16,1 0 0 0,1-5 0 0,-1 3 0 15,-2 1 0-15,0-1 0 0,2 1 128 0,3-4-128 16,1-2 0-16,-1-3 0 0,1 0 128 0,-2 0-128 16,2 2 0-16,-2-5 0 0,3-2 128 0,0-2-128 15,4-1 0-15,-3 1 144 0,-5-2-144 0,2 0 160 16,3-2-160-16,0-3 160 0,1 2-160 0,-2-6 160 16,2-4-160-16,-2-1 160 0,-1-1-160 0,0-3 128 15,0-2-128-15,2-2 128 0,2 0-128 0,-2-3 160 0,-4-4-160 16,4-4 160-16,1-6-160 0,-2-1 192 15,1 0-192-15,-2-2 192 0,3-2-192 0,0-3 160 0,2 0-160 0,2-7 160 16,0 0-160-16,0 0 160 0,-4 7-160 0,4-7 160 16,0 0-160-16,0 0 0 0,0 0 0 0,6 6 0 15,-6-6-128-15,12 5 128 0,-1-3 0 0,5-1 0 16,2-1 0-16,7 0 0 0,3-2 0 0,4 2 0 16,4-1 0-16,4-1 192 0,4 0-64 0,2 1 0 15,7 0-128-15,4-1 192 0,3-1-192 0,3 0 192 16,9 0 0-16,-1 0 0 0,1-1 0 0,-1 1 0 15,4 0-16-15,2 0 0 0,1 0 0 0,-1 2 0 16,-3 2-32-16,-2 2 0 0,-3 1 0 0,-3-2 0 0,-3 3-144 16,-3 1 128-16,-3 2-128 0,-7 1 128 15,-7-1-128-15,-5 1 0 0,-2 1 0 0,-5 0-11984 16,-5 0-2288-16</inkml:trace>
  <inkml:trace contextRef="#ctx0" brushRef="#br0" timeOffset="130741.62">13555 4275 8399 0,'0'0'368'0,"-1"-8"80"0,0-3-448 0,-3 3 0 15,2 2 0-15,2 6 0 0,0 0 512 0,0 0 16 16,-5-7 0-16,5 7 0 0,0 0-304 0,0 0-64 15,-8-1-16-15,8 1 0 0,-6-4-144 0,6 4 192 0,0 0-192 0,-6-3 192 16,-2 0 0-16,8 3 16 0,-4-5 0 0,4 5 0 16,-8-4 176-16,1 2 48 0,3-2 0 0,4 4 0 15,-8-4-64-15,3 0-16 0,-2 0 0 0,1-1 0 16,-2 0 32-16,-1 1 0 0,0 2 0 0,0 1 0 16,1 0-32-16,-1 0 0 0,-2 0 0 0,0 1 0 15,-1 2-112-15,1 0-32 0,-4-1 0 0,2 3 0 16,-1 5-208-16,0 0 176 0,-2 0-176 0,1 0 160 15,-1 0-160-15,1 3 160 0,0 0-160 0,-1 2 160 16,0 2 0-16,-1 0 0 0,2 2 0 0,2-1 0 16,2 3-160-16,1-3 0 0,-1 0-160 0,0 3 160 15,0 3 0-15,-1 1 0 0,2 3 0 0,1-2 0 0,-1 1 128 0,5 1-128 16,-2-1 0-16,3 2 0 0,0-1 0 0,0 1 160 16,2-2-160-16,1 0 128 0,-1 0 0 0,2-3-128 15,2-4 192-15,0 0-64 0,2 2 48 0,1-3 0 16,1-4 0-16,2-1 0 0,1 1 80 0,2-2 0 15,1 0 16-15,1-1 0 0,1-4 112 0,1-2 0 16,0-3 16-16,1 0 0 0,3-1-80 0,1-1-32 16,2 0 0-16,-2-1 0 0,1 1-32 0,1-1 0 15,-3-1 0-15,1-2 0 0,-1-3-96 0,1 1-32 16,-4 1 0-16,2-2 0 0,-2 0-128 0,2-2 192 16,0 0-192-16,0 0 192 0,2 2-192 0,1-3 192 15,0-2-192-15,-1-1 192 0,-3 0-192 0,1-1 192 16,-1 0-192-16,1-3 192 0,-1-3-48 0,-3 1 0 0,-1-1 0 0,-2-1 0 15,-1 0-144-15,-1-1 0 0,0-1 0 0,-5 1 0 16,0 1 192-16,-1 0-64 0,-3-1 0 0,0 0 0 16,0 0-128-16,-2 0 0 0,-1 0 0 0,0 1 128 15,0 0-128-15,-5 0 0 0,1-2 0 0,0 1 0 16,0 0 0-16,0 1 0 0,0 0 0 0,-1 2 0 16,0-1 0-16,1 2 0 0,-2 2 0 0,0 1 0 15,0 2 0-15,-2 1 0 0,-1 0 0 0,1 3 0 16,1 4 0-16,0 0 0 0,-2-1 0 0,1 0 0 15,-2 3 0-15,1-1-224 0,-1 1 80 0,-1 1 16 16,1 2 128-16,1 1-160 0,-2 0 160 0,1 6-160 16,-2 2 160-16,1 1 0 0,0 0 0 0,-1 1 0 15,1 1-144-15,0 3 144 0,-2 3-160 0,4-1 160 0,-2 1 0 16,0 2 0-16,-2-1-128 0,1 2 128 0,1 1 0 0,-1 0 0 16,0-1 0-16,2 0-144 0,2 0 144 0,1 1 0 15,-4-2 0-15,4 1 0 0,5-1 0 0,2 3-128 16,-3-1 128-16,2 1 0 0,0 0 0 0,-2 1 0 15,3 2 0-15,1 1 0 0,-1-3 0 0,2 0 0 16,0-1 0-16,3 0-128 0,2 2 128 0,0-4 0 16,2-2 0-16,1 0-128 0,2-1 128 0,3-1 0 15,-1 0 0-15,2-1 0 0,3-5 0 0,0 2 128 16,2 1-128-16,2-2 0 0,-2-1 0 0,3-2 0 16,-1-4 0-16,1 1 0 0,0 0 144 0,1 0 16 15,-1-3 0-15,2-3 0 0,1-1-32 0,1-1-128 16,-1-1 192-16,1-2-64 0,0-5 16 0,-1 0 0 0,-1 0 0 15,2-2 0-15,-1-3-16 0,-1-3 0 0,1-2 0 0,-3 2 0 16,-1 0-128-16,-3-1 192 0,-1 0-192 0,-1-2 192 16,0-1-192-16,-3-3 192 0,-2 1-192 0,-2-2 192 15,-1-3-64-15,-2 0-128 0,0-3 192 0,-1 2-64 16,-4 2 48-16,-1 3 0 0,-3-1 0 0,0 3 0 16,1 2-176-16,-1 2 128 0,-5-2-128 0,0 2 128 15,0 3-128-15,-1 1 192 0,1-1-192 0,-4 2 192 16,1-4-192-16,-1 1 0 0,-2-2 0 0,-3 2 0 15,-1 3 0-15,1 0-144 0,-3 1 144 0,0 4-208 16,1 2 208-16,-3 4-192 0,1 1 192 0,-1 0-192 16,-1-1 192-16,-2 4-176 0,4 4 176 0,-2-1-160 15,-1 1 160-15,0 0 0 0,-1 1-144 0,3 2 144 16,-2-1 0-16,0 3-144 0,-1-2 144 0,1 2 0 0,-1 2 0 0,-1 1-128 16,2 0 128-16,2 2 0 0,-2 3 0 0,1 1 0 15,1-1-128-15,4 2 128 0,-2-3 0 0,3 3-128 16,3 2 128-16,0 2 0 0,1 2-160 0,4 2 160 15,-1 0-128-15,3 2 128 0,3 1 0 0,2 1-160 16,-1 0 160-16,4-3 0 0,0-1-144 0,3-1 144 16,0-1 0-16,2-1-144 0,3-1 144 0,1-3 0 15,1-1 0-15,2 1-128 0,2-4 128 0,3 0 0 16,0-3 0-16,3 0 0 0,2 0 0 0,0-3 0 16,-2-4 0-16,2 1 0 0,2-1 0 0,2-2 144 15,3 1-144-15,0-5 0 0,0-7 192 0,1-3-192 16,0-4 192-16,-3 0-192 0,1 0 192 0,-2-3-192 15,-1 0 192-15,1-3-192 0,-2-1 160 0,0-2-160 0,-1-2 128 0,-2-2-128 16,-4-2 128-16,-3-3-128 0,-3-3 0 0,-1 0 128 16,-1-2-128-16,-3 1 160 0,-1 2-160 0,-3 0 160 15,-3 0-160-15,0 1 128 0,1 1-128 0,-5 1 128 16,1 1-128-16,-3 0 192 0,0-1-192 0,-1 3 192 16,-2-1 0-16,0 4 0 0,-1 3 0 0,0 3 0 15,0 0-64-15,0 8 0 0,-2 3 0 0,0 4 0 16,-2 2-128-16,2 1-176 0,-1 2 48 0,0 6 0 31,-2 6-640-31,2 4-112 0,2-1-16 0,-1 2-11920 0</inkml:trace>
  <inkml:trace contextRef="#ctx0" brushRef="#br0" timeOffset="135593.79">13472 4281 6447 0,'0'0'576'16,"2"-10"-576"-16,0-1 0 0,-2 1 0 16,-2 2 912-16,0-1 80 0,2-1 16 0,-1 1 0 15,0 1-560-15,1 8-128 0,-2-8 0 0,1 0-16 0,0 0-160 16,1 8-16-16,-1-7-128 0,-1-1 192 0,1 0-192 0,1 2 0 16,0 6 128-16,0-8-128 0,-1-1 0 0,0 1 0 15,1 1 128-15,0 7-128 0,-1-9 0 0,-1-1 0 16,1-1 0-16,0 3 0 0,1 8 0 0,0 0 0 15,0-7 0-15,-1-1 0 0,-1 0 0 0,2 8 176 16,0 0-176-16,0 0 160 0,-5-4 32 0,-1-2 16 16,0 0 0-16,-1 3 0 0,-3 6-208 0,-2 0 0 15,-1 0 128-15,-2 2-128 0,-2 0 128 0,0 4-128 16,-2 1 176-16,0 0-176 0,2-1 0 0,-3 2 0 16,0 1-192-16,0 3 48 0,-1 4 144 0,4-1 0 15,1 3 0-15,2 0 0 0,-1 5 0 0,-1 0 0 0,0 1 0 16,0 1 0-16,1-2 0 0,1 1 0 0,3-2 0 0,-2 0 0 15,4 1 0-15,1 0 0 0,-1 0 0 0,2 1 0 16,2 0 0-16,2 2 0 0,-1 1 0 0,3-2 0 16,1-4 0-16,2 1 0 0,2-1 0 0,1-1 0 15,-1 0 0-15,2-3 0 0,2-4 128 0,1 1-128 16,1-1 224-16,2-1-32 0,3-3 0 0,0-1 0 16,1-1 160-16,-1-2 32 0,1 1 0 0,2-3 0 15,3-1 0-15,1 0 0 0,-2-3 0 0,0 1 0 16,-1-2-96-16,0 0-16 0,-1-2 0 0,0 0 0 15,-3 1-16-15,3-2 0 0,0-5 0 0,1 1 0 16,-1 0 48-16,-3-3 0 0,1 0 0 0,0-2 0 16,-2-3-80-16,2 1-16 0,-1-3 0 0,1-3 0 15,2-2-48-15,-1-3-16 0,-2-3 0 0,0 1 0 16,0 0-16-16,-1-2 0 0,0 1 0 0,-1 1 0 0,-2 4 0 0,2 1 0 16,-4-1 0-16,1 0 0 0,0-1-128 0,-2 1 160 15,-3 0-160-15,1 1 160 0,1-3-16 0,-4-1 0 16,0-1 0-16,-2 0 0 0,-1-2-144 0,-1 1 0 15,-1 1 0-15,-1 1 0 0,-2 0 144 0,-1 6-144 16,-3 3 160-16,0 1-160 0,0-3 224 0,0 5-48 16,-3 4-16-16,0 0 0 0,-1-1-160 0,-1 1 0 15,-2 1 0-15,0 3 0 0,-1 2 0 0,1 3-176 16,-3 3 48-16,0 1 0 0,-4-2 128 0,2 2-208 16,2 1 80-16,-3 0 128 0,1 1-192 0,-1 3 192 15,0 3-160-15,1 0 160 0,-3-1 0 0,2-1 0 16,-4 2 0-16,1 3 0 0,-1 4 0 0,1 1 0 0,5-1 0 0,-1 3-144 15,0 3 144-15,1 0 0 0,2 1 0 16,0 0-128-16,1-4 128 0,3 1 0 0,1 2 0 0,-2 0-128 16,3 2 128-16,2 0 0 0,2 4 0 0,1 0 0 15,3-1 0-15,1-2 0 0,2-1 0 0,3 0 0 16,3-1 0-16,1 1-128 0,1-4 128 0,3-2 0 16,1-2-192-16,2-2 64 0,1 2 0 0,2-2 0 15,-1-1 128-15,3-4-128 0,3-2 128 0,-3 1-128 16,2 0 128-16,4-1 0 0,3-4 0 0,1 0 0 15,1-2 0-15,0-2 0 0,0-3 128 0,1 0-128 16,0 0 0-16,1-1 0 0,0-1 0 0,2-4 128 16,2-4-128-16,-1-1 0 0,1 0 128 0,-2-1-128 15,2 1 0-15,0-3 0 0,-2-2 0 0,-1 0 128 0,-3 0-128 16,-2-2 0-16,-1 0 128 0,-3-3-128 0,0-4 0 0,-5 2 144 16,-1-2-144-16,-3 2 0 0,-1-1 224 0,-4-1-64 15,-3 1-16-15,-3 0 0 0,-2 3 96 0,-2 0 16 16,-2-1 0-16,-5 1 0 0,0 0-256 0,-2 2 0 15,-2-1 0-15,-1 0 0 0,0 1 0 0,-2 1 0 16,-3 0 0-16,0 1 0 0,-1 1 0 0,-1 1 0 16,-3 1 0-16,0 1 0 0,-2 0 0 0,-1 1 0 15,-2-1 0-15,0 6 0 0,1 8 0 0,0-2-160 16,-1 1 32-16,0 1 0 0,0 1 128 0,2 2 0 16,1 1 0-16,-2 0-128 0,2 3 128 0,2-3 0 15,1 1 0-15,1 4 0 0,1 4 0 0,-1 0-128 16,4-2 128-16,1 2 0 0,2 2-320 0,4 3 32 15,-1-1 0-15,3 1-9504 0</inkml:trace>
  <inkml:trace contextRef="#ctx0" brushRef="#br0" timeOffset="138321.12">2125 10769 7359 0,'9'-3'656'0,"0"0"-528"0,1-1-128 0,-1 2 0 15,0-3 912-15,-2 0 160 0,1 2 16 0,2 1 16 16,-2-1-368-16,1 0-80 0,-1-2-16 0,2 2 0 16,2 3-128-16,-1-1-16 0,3-1-16 0,-1 0 0 15,-1 1 64-15,2 1 16 0,3-1 0 0,0 0 0 16,0-2-128-16,1 2-32 0,1 0 0 0,1 1 0 16,0 0-80-16,2 0 0 0,2-2-16 0,3 4 0 15,2 0-80-15,1 0-16 0,3-4 0 0,2 1 0 16,6 0 0-16,0 1 0 0,5 2 0 0,-1-2 0 0,-1-2 16 0,2 0 0 15,1 2 0-15,4 0 0 0,3 0-48 0,3 0-16 16,1-3 0-16,2 2 0 0,-1 4-32 0,1-2 0 16,2-2 0-16,3 1 0 0,2 0 16 0,1 0 0 15,0 0 0-15,1 0 0 0,-6-2 48 0,6 0 16 16,2-2 0-16,4 2 0 0,3 1 32 0,1-2 0 16,-1 2 0-16,0-2 0 0,-2 1-16 0,4 1 0 15,1 0 0-15,1 0 0 0,1 1-64 0,1 1-16 16,0 2 0-16,-3-3 0 0,-3-2-144 0,0 2 192 15,0 2-192-15,2-1 192 0,4-1-192 0,-5-1 0 16,-1 0 144-16,2 1-144 0,4 1 0 0,-2-1 144 16,1 0-144-16,-2-1 0 0,-1 0 176 0,1 1-176 15,-1 1 160-15,2 0-160 0,0-3 176 0,-2 1-176 16,-3 1 192-16,3 0-192 0,0 0 224 0,-1-1-64 16,-2 0-16-16,-2 2 0 0,-1 2 48 0,-2 0 0 0,3-1 0 0,1-1 0 15,0 2 64-15,-2 0 0 0,-4 1 16 0,0-2 0 16,2-2-144-16,0 2-128 0,1 2 192 0,-1 0-192 15,-3-2 208-15,0-1-64 0,-1 0-16 0,3 1 0 16,-1 3-128-16,-2-2 128 0,-1-1-128 0,-2 0 128 16,1 1-128-16,-1 0 128 0,1 1-128 0,-2 0 128 15,-1-4-128-15,-2 1 128 0,-3 2-128 0,-1 0 128 16,1 1-128-16,1-3 160 0,3-4-160 0,-3 6 160 16,-1 2-160-16,-3 0 0 0,-1-2 0 0,1 0 128 15,1-1-128-15,0 2 160 0,-1-1-160 0,-2-2 160 16,3 1-160-16,-5 0 160 0,0 1-160 0,2-1 160 15,-3-1-32-15,2-1-128 0,1-2 192 0,1 1-64 0,1 1 16 0,-5-1 0 16,-1-2 0-16,-2 2 0 0,0 1-16 0,1 1-128 16,1 2 192-16,-2-5-64 0,-4-2-128 0,2 2 0 15,2-1 144-15,-1-2-144 0,0 0 160 0,0 2-32 16,-1 0-128-16,2 3 192 0,-2 1-64 0,0 0-128 16,1-3 176-16,1 1-176 0,0 0 192 0,-2 1-192 15,-2 0 192-15,-1-1-192 0,-1-2 0 0,0-1 0 16,0 6 0-16,-1-2 0 0,1-2 0 0,-4 2 0 15,3-2 0-15,-2 1 0 0,2 1 144 0,-5-1-144 16,-2-1 0-16,-2 1 144 0,-1 3-144 0,-2-1 0 16,1-1 0-16,-4-1 0 0,-1-1 0 0,0 0 0 15,-2 2 128-15,-4 2-128 0,0-2 0 0,-4 0 0 16,-2 0 0-16,-3 2 128 0,-9-2-128 0,0 0 0 0,0 0 0 0,0 0 0 31,0 0-1024-31,-5 9-272 0,-6-1-64 0,-5 1-8416 0,-1-1-1680 0</inkml:trace>
  <inkml:trace contextRef="#ctx0" brushRef="#br0" timeOffset="139572.06">13509 10833 1839 0,'0'0'0'0,"0"0"160"0,0 0-160 0,0 0 0 16,0 0 0-16,0 0 0 0,6-6 2608 0,6 2 480 15,5 0 112-15,0-1 0 0,2 1-1984 0,5-1-384 16,6 1-96-16,4-3-16 0,5 1-80 0,-1 0-32 16,3 2 0-16,4 0 0 0,2-1-96 0,2 0 0 15,0-1-16-15,6 3 0 0,0 1-112 0,2-2-32 16,-1-1 0-16,4 4 0 0,2 2-64 0,4-1-16 15,-1 2 0-15,5-4 0 0,0 2-16 0,4 0 0 16,-2 2 0-16,6-2 0 0,4-2 0 0,-1 0 0 16,3-1 0-16,1 2 0 0,0 0-32 0,3-1-16 15,4 0 0-15,-2 0 0 0,-2-1 0 0,1 3 0 16,2 0 0-16,-2-1 0 0,0-4 80 0,-4 3 16 16,2 1 0-16,1-2 0 0,4-2-16 0,-2 0 0 15,-4 3 0-15,-1 1 0 0,2 0 32 0,-1 1 16 0,-1-1 0 0,-4 1 0 16,-3 1-112-16,3 0-32 0,5-1 0 0,-3 0 0 15,-3-1-64-15,-3 2-128 0,-3 4 176 0,2-3-176 16,1-3 192-16,0 0-192 0,-1-1 192 0,-3 4-192 16,-5 1 160-16,3-2-160 0,1-3 128 0,1 2-128 15,1 5 128-15,-5-1-128 0,-3-2 128 0,1-1-128 16,6-2 160-16,-3 1-160 0,1 0 192 0,-4 0-192 16,1-2 192-16,1 0-64 0,0 1 0 0,1 0-128 15,-1-1 192-15,-1 0-64 0,-2-1 0 0,-1-1-128 16,-1 2 224-16,3 0-64 0,3-1-16 0,0-1 0 15,-2 1 0-15,-2 0 0 0,-3 0 0 0,3 0 0 16,1-2 32-16,4-1 0 0,6 1 0 0,-1 1 0 16,-5 3-48-16,2-2 0 0,2-1 0 0,0-1 0 0,-5 7-128 0,2-2 128 15,-1-1-128-15,-1 0 128 0,-2 0-128 0,1 1 128 16,0 0-128-16,1 0 128 0,-1-4-128 0,-4 1 0 16,-3 1 0-16,1 1 0 0,3 1 0 0,0-2 0 15,-3-1 0-15,-1 2 128 0,-5 3-128 0,-2-1 192 16,-1-1-192-16,1-1 192 0,1 0-192 0,1 1 0 15,-4 2 0-15,-4 1 0 0,-2-3 0 0,-5 1 128 16,0 1-128-16,-2 2 128 0,2-1-128 0,2-1 128 16,1-1-128-16,0 2 128 0,-4 0-128 0,0 1 0 15,1 1 0-15,-4-2 128 0,-3-1-128 0,0 1 0 16,-3 3 144-16,0-2-144 0,0-4 128 0,0 1-128 16,-1 2 128-16,-1-1-128 0,-1 0 128 0,0-1-128 0,-3-1 128 0,0 1-128 15,1 1 160-15,-5 1-32 0,-3-3-128 16,1 2 192-16,-2-2 0 0,-2 0-16 0,-1 2 0 0,-1-2 0 15,-4-2-16-15,0 0 0 0,1-1 0 0,-4 2 0 16,-7 1-16-16,9 0 0 0,-2-2 0 0,-7 2 0 16,0 0-144-16,7 2 192 0,-7-2-192 0,0 0 192 15,8 0-192-15,-8 0 0 0,0 0 0 0,0 0 128 16,0 0-128-16,0 0 0 0,7 6 0 0,-7-6 0 16,0 0-224-16,1 10-32 0,-1-10 0 0,-5 12-11056 15,0 3-2208-15</inkml:trace>
  <inkml:trace contextRef="#ctx0" brushRef="#br0" timeOffset="141701.64">24053 9707 27647 0,'1'-13'1216'0,"-1"13"256"0,-1-9-1168 0,1 9-304 15,4-7 0-15,-4 7 0 0,0 0 0 0,0 0 0 16,-8-8 0-16,1 3 0 0,-4-3-160 0,-1 1 16 16,-3 1 0-16,-3-3 0 0,-3-3-48 0,-5 0-16 15,-1 0 0-15,-2 1 0 0,-3 0 208 0,-6-4 0 16,-6-1-160-16,-6 0 160 0,-6 1 0 0,-3 0 0 16,-1-1 0-16,-3-1 0 0,-1 0 192 0,-5-2-64 15,-7-1 0-15,-2-1 0 0,-2 1 160 0,-5 0 32 16,0-2 0-16,-8 1 0 0,-6 1 128 0,0 2 16 15,0 1 16-15,-6 1 0 0,-5-1-96 0,-1 1 0 0,2-2-16 16,-7 0 0-16,-10 0-208 0,2-1-32 0,0 0-128 0,-2 0 192 16,-7-1-192-16,1 2 0 0,-2 2 128 0,0-1-128 15,-2 0 0-15,-4 1 0 0,-5 1 0 0,-3 3 0 16,0 3 0-16,-2 1 128 0,4 0-128 0,-6 2 0 16,-1-2 128-16,1 3-128 0,3-1 0 0,-1 1 0 15,-1-1 0-15,-2 2 0 0,-3 2 0 0,4 2 0 16,5 1 0-16,-1 2 0 0,-3 0 0 0,0 3 0 15,-3-1 944-15,2 1 80 0,6-1 32 0,2 2 0 32,0-1-1616-32,2 3-320 0,-3 0-64 0,7 1-16 0,6 0 816 0,-1 3 144 0,-3 2 0 0,3 3 0 15,6 0 0-15,-2-1 0 0,3 0 128 0,2-1-128 0,0 0 0 0,3 1 0 16,3 3 0-16,0-2 0 0,5-2 0 0,-1 1 0 16,5 0 0-16,6 1 128 0,1-1-128 0,1-2 0 15,-1 0 0-15,7 1 0 0,6-1 0 0,1-1 0 16,0-1 0-16,2 3 0 0,4 3 0 0,5-2 0 15,4 0 0-15,-1-1 0 0,-2 0 0 0,8 1 128 16,5 2-128-16,5 0 0 0,4-2 0 0,1 3 0 16,3-1 0-16,0-1 0 0,3 0 0 0,1 1 0 15,4-1 0-15,4 2 0 0,0 0 0 0,6 1 0 16,4-6 0-16,4 2 0 0,4 3 0 0,4-1 0 16,2 0-128-16,4 2 128 0,3 1 0 0,3 0-144 15,2 0 144-15,3 2 0 0,0-1-192 0,4 5 64 16,3 0 128-16,3 0-208 0,-2 1 16 0,5-4 16 15,4 0 0-15,3 0 0 0,-2 2 176 0,9 0-192 0,3 0 192 0,2-2-192 16,2-3 192-16,4 3 0 0,2 1 0 0,2-1 0 16,0 0 0-16,6 2 0 0,8 1 0 0,5-1 0 15,5-1 0-15,4-1 144 0,-2-2-144 0,8 1 0 16,4-1 128-16,5-2-128 0,3-2 0 0,-1 1 0 16,4 0 0-16,8 0 0 0,4-2 0 0,2 1 0 15,-2-2 0-15,9 0 0 0,5 0 0 0,1 0 0 16,-2 2 0-16,7 1 0 0,8-1 0 0,0 0 0 15,-2 2 0-15,3 1 0 0,1 0 0 0,6 0 0 16,3-1 0-16,-3 1 0 0,-4-1 0 0,4-1 0 16,6-1 0-16,-1-2 0 0,1-1 0 0,2 0 0 15,-1-3 0-15,4-1 0 0,3-1 0 0,1 0 0 16,1 0 144-16,-2-4-144 0,-4-2 0 0,4-1 144 16,3-2-144-16,3-2 0 0,1-2 0 0,-2-4 128 15,-5 1-128-15,0-4 0 0,-1-2 144 0,1-3-144 0,2-2 912 0,-3-4 112 16,-5-5 32-16,1 1 0 15,0 0-1504-15,1-6-320 0,3-6-48 0,-5-4-16 0,-5-2 832 0,0-1 144 16,3-1 48-16,-4 2 0 0,-2-4 0 0,-8 2 16 16,-10 2 0-16,-5 0 0 0,-6 3 80 0,-7 0 16 15,-9-1 0-15,-11 5 0 0,-14 4 80 0,-9 2 0 16,-8 2 16-16,-11-1 0 0,-7 0-160 0,-11-3-48 16,-10-1 0-16,-11-3 0 15,-5-5-1136-15,-13 1-224 0,-13-2-48 0,-10-1-14048 0</inkml:trace>
  <inkml:trace contextRef="#ctx0" brushRef="#br0" timeOffset="142751.62">14451 9369 20271 0,'-9'-9'1792'0,"1"3"-1424"0,-4 1-368 0,1 1 0 16,0-2 2368-16,1 1 384 0,1-4 96 0,0 3 16 15,-2 2-2304-15,1-1-560 0,1-2 0 0,-3-1 0 16,1 0 0-16,2 1 0 0,-2-1 0 0,2-2 0 15,-1-3 0-15,-4 2 0 0,0 0 0 0,0-2 128 16,0-6 64-16,-3 0 0 0,-2-1 16 0,2 1 0 16,-5-2 128-16,0 0 32 0,-2-1 0 0,-1 1 0 15,1 2-48-15,1 1-16 0,-3 0 0 0,-1-1 0 16,1-2-48-16,-1 0-16 0,1 1 0 0,-3-2 0 0,1 0-96 16,-3 0-16-16,-1-3 0 0,-3 6 0 15,-2 0 64-15,-4-2 0 0,0-1 0 0,-4 2 0 0,-1 1-64 0,2 2-128 16,-1-5 192-16,-1 0-64 0,-3-1-128 0,-5 0 0 15,-2 0 0-15,-2 2 0 0,-2 1 0 0,1 0 0 16,2 0 0-16,-3 0 0 0,1 0 0 0,-6-1 0 16,-3 0 0-16,2 1 0 0,2-1 0 0,1 2 0 15,3 1 0-15,-2-2 0 0,-4-1 0 0,0-1 0 16,0 1 0-16,1 1 0 0,2 3 0 0,-4-2 0 16,-1-1 0-16,-1 1 0 0,-3 3 0 0,-1-1 0 15,5 3 0-15,-2 1 0 0,2 1 0 0,0 2 0 16,-1 0 0-16,-1-1 0 0,1 3 0 0,4 2 0 15,3-3 0-15,-3 3 0 0,-1 1 0 0,-1 1 0 16,-2-1 128-16,4 3-128 0,3 2 0 0,0-2 0 16,1 1 0-16,0 2 0 0,1 1 0 0,-2 1 0 15,0 1 0-15,4 0 0 0,0 0 0 0,2 0 0 0,1 1 0 0,-3 3 0 16,0 1 0-16,3 1 0 0,0-2 0 0,3 2 0 16,4 0 0-16,0 1 0 0,2 2 0 0,-1 4 0 15,-3 0 0-15,1 1 0 0,4 0 0 0,0 3 128 16,0 2-128-16,1 0 192 0,1 1-192 0,4 0 192 15,2-2-192-15,2 2 0 0,-4-2 0 0,3 3 0 16,2 1 176-16,-2 0-48 0,0 3-128 0,3 1 192 16,3-1 0-16,1 2-16 0,3 1 0 0,1 1 0 15,5 4 0-15,1-2 0 0,2-4 0 0,3 0 0 16,0-2-176-16,3-2 192 0,-1 0-192 0,2-3 192 16,-1-3-192-16,2 0 160 0,1-3-160 0,2 2 160 15,1-1-160-15,-1 0 0 0,0-4 144 0,4-4-144 0,2-11 0 0,0 0 128 16,0 0-128-16,0 0 0 0,0 0 0 0,0 0-192 15,0 9 32-15,0-9 0 16,2-7-1408-16,3-3-288 0,1-2-48 0,-3-1-8448 16,2-1-1680-16</inkml:trace>
  <inkml:trace contextRef="#ctx0" brushRef="#br0" timeOffset="143070.71">8497 8681 22111 0,'-22'2'976'0,"10"3"208"0,-3-2-944 0,4 4-240 16,3 2 0-16,-1 0 0 0,0 2 960 0,2 4 128 0,3 0 48 0,0 3 0 15,1-1-464-15,2 1-96 16,0 3 0-16,3 0-16 0,2-1 80 0,1 3 0 0,3 0 16 0,1-1 0 16,0-1-16-16,2 0 0 0,3-4 0 0,1 3 0 15,3 1-128-15,1-1-16 0,1-2-16 0,-1-3 0 16,1-4-64-16,2 2-16 0,-1-1 0 0,2-4 0 15,2-6 64-15,2 0 16 0,1 0 0 0,2-3 0 16,2-2 96-16,0-5 32 0,1-4 0 0,3-3 0 16,3-8-64-16,1-2-16 0,5 1 0 0,0 1 0 15,1-2-208-15,-2-1-64 0,-2 1 0 0,-1 2 0 16,-2 2-256-16,-3 0 128 0,-1 1-128 0,-1 4 0 16,-2 2-688-16,-2 2-240 0,-3 1-48 15,1-2-17136-15</inkml:trace>
  <inkml:trace contextRef="#ctx0" brushRef="#br0" timeOffset="155003.87">14581 15247 10303 0,'-16'1'448'0,"5"2"112"0,1-2-560 0,-5 2 0 0,2 2 0 0,-2 0 0 15,-2-2 944-15,0 2 80 0,-4-1 0 0,2 3 16 16,3-3-240-16,-1-1-48 0,1 1-16 0,0 0 0 16,2 3 128-16,2-3 32 0,2-2 0 0,-1 1 0 15,2 1-48-15,1 0 0 0,1-1 0 0,7-3 0 0,0 0-208 16,0 0-32-16,-7 4-16 0,7-4 0 0,0 0-352 0,0 0-80 15,0 0-16-15,0 0 0 0,6 7 48 0,2-3 16 16,4-4 0-16,3 1 0 0,1 1 256 0,5-3 48 16,6-3 16-16,2 0 0 0,0 0-112 0,7-1-32 15,7 1 0-15,1 1 0 0,4-1-160 0,1 1-32 16,0-2-16-16,6-2 0 0,4-2-176 0,6 3 160 16,5 1-160-16,3 1 160 0,-2-3-16 0,4 0 0 15,1 1 0-15,5 1 0 0,4-1-144 0,-3 4 192 16,-1 1-192-16,-2 1 192 0,-1 1-192 0,2 1 0 15,-1 0 0-15,-4-1 0 0,-7 3 0 0,2 1 0 16,-2 3 0-16,1 0 0 0,-1-2 0 0,-3 2 0 16,-3 0 0-16,-4-1 0 0,-3-1 0 0,-2 0 128 0,-3 1-128 0,-3-2 0 15,-2 1 0-15,-1-1 0 0,-1 1 128 0,-5 1-128 16,-5 0 0-16,-4-1 0 0,-3-3 0 0,-5 0 0 16,-3 0 0-16,-4-1 128 0,-2-2-128 0,-3 1 0 15,-9-1 224-15,0 0-32 0,0 0-16 0,0 0 0 16,0 0 432-16,0 0 96 0,0 0 0 0,-11-3 16 15,-3-2-272-15,-3 0-64 0,-4-3-16 0,-4 2 0 16,-7 1-112-16,-5 1-32 0,-4-1 0 0,-4 0 0 16,-1-2 32-16,0 2 16 0,-6 0 0 0,-1 0 0 15,-4-3-32-15,-8 1-16 0,-9 2 0 0,-1 2 0 16,2-1-96-16,-4 1-128 0,-7 2 176 0,-2 0-176 16,-2 3 128-16,0-2-128 0,0 0 0 0,-1 0 0 0,-1 2 0 15,2 1 0-15,2 2 0 0,4-2 0 0,0-2 128 0,3-1-128 16,0 0 0-16,4 5 0 0,4 1 128 0,2 0-128 15,7-2 0-15,-1 1 0 0,1-1 0 0,5 0 0 16,4 0 0-16,6 0 0 0,5 0 0 0,8 1 0 16,7-2 0-16,7-1 0 0,6 1 128 0,7-2-128 15,7-1 0-15,0 0 0 0,0 0 128 0,15-3-128 16,7-2 0-16,8-1 0 0,6 1 0 0,11 1 0 16,7-1 0-16,6 1 0 0,2-2 0 0,9 1 0 15,8-1 0-15,9 2 0 0,6 2 0 0,6-2-144 16,1 3 144-16,5 0 0 0,0 0 0 0,2 0-128 15,1 0 128-15,1 1 0 0,0 2 0 0,-2-1 0 16,-6-1 0-16,3 1 0 0,0 0 0 0,-5 3 0 16,-7-2 0-16,-4 0 0 0,-1 0 0 0,-4 3 0 15,-5 0 0-15,-10 1 0 0,-6-1 0 0,-7 0 0 0,-6-3 0 0,-3 0 128 16,-7 2-128-16,-6 1 144 0,-6-3-144 0,-10 0 160 16,-5 0-160-16,-3 1 0 0,-10-3 0 0,0 0-176 15,0 0 176-15,0 0 0 0,-10-2 0 0,-6 2-128 16,-6-1 128-16,-6 0 0 0,-7-2 0 0,-3 1 0 15,-5 0 0-15,-5-2 0 0,-6-3 0 0,-4-1 0 16,-8 1 0-16,-3 4 0 0,-1 1 0 0,-1-2 0 16,-4-4 0-16,-6 1 0 0,-3 5 0 0,0 0 0 15,4-1 0-15,-6 1 0 0,-2-1 0 0,0 3 0 16,0 2 0-16,3-1 0 0,1-1 0 0,0 0 0 16,-1 1 0-16,4 4 0 0,2 1 0 0,5 1 0 15,5-5 0-15,-2-1 0 0,3 0 0 0,2 3 128 16,6 0-128-16,6-1 0 0,5 0 0 0,6 0 128 0,7 0-128 0,4 2 0 15,3-4 0-15,3 0 0 0,5 1 0 0,6 0 128 16,4-1-128-16,4-1 0 0,7 0 0 0,0 0 128 16,0 0-128-16,0 0 0 0,16 2 0 0,4-3 128 15,3-3-128-15,11 0 0 0,3-1 0 0,12 2 0 16,8-3 0-16,10 2 128 0,9 2-128 0,4 2 0 16,3 0 0-16,1 0 0 0,6-1 0 0,2 2 0 15,-1 1 0-15,-3 0 0 0,1 0 0 0,2 3 0 16,2 1 0-16,-5 1 128 0,-7-3-128 0,2 1 0 15,0-1 0-15,-2 3 0 0,-3 2 0 0,-5-3 0 16,-4 0 128-16,-6-2-128 0,-3-1 0 0,-2 2 0 16,2 0 0-16,-10 3 128 0,-5 0-128 0,-7-2 0 15,-6 0 0-15,-8-4 0 0,-7 1 0 0,-3-1 0 0,-5-2 0 16,-9 0 0-16,0 0 0 0,0 0 0 0,-8 3 0 0,-7-4 0 16,-6-4 0-16,-9 1 0 0,-11-3 0 0,-9 2 0 15,-7 1 0-15,-5 0 0 0,-4 1 0 0,-8-2 0 16,-8 0 0-16,-3 1 0 0,-6 2 0 0,2 1-128 15,-3-1 128-15,-2 1 0 0,-6 1 0 0,2 2 0 16,3 1 0-16,-3 1 0 0,2-1 128 0,6 1-128 16,5 3 128-16,9 1-128 0,8-2 160 0,1 1-160 15,3-1 128-15,7 2-128 0,5 0 0 0,7 1 144 16,6-1-144-16,3 1 0 0,8 0 0 0,6-2 0 16,3-2 0-16,6 1 0 0,3-1 128 0,3 0-128 15,7-5 0-15,0 0 0 0,0 0 144 0,0 0-144 16,16 0 0-16,7-2 0 0,6-1 0 0,10 0 128 0,8-3-128 0,11 2 0 15,4 1 0-15,4-3 0 0,4 0 0 0,7-1 0 16,7 0-144-16,2 2 144 0,0 2 0 0,3-4 0 16,-1 0 0-16,3 2 0 0,2 0 0 0,-3 0 0 15,-3-3 0-15,-2 2 0 0,3-2 0 0,-3 4 0 16,-2 0 0-16,-6 1 0 0,-7-5 0 0,0 3 0 16,-8 3 0-16,-1-2 0 0,-4 4 0 0,-5 1 0 15,-11 2 0-15,-5-3 0 0,-8 0 0 0,-7 1 0 16,-4 1-128-16,-6-1 128 0,-11-1 0 0,0 0 0 15,0 0 0-15,0 0 0 0,-9-1 0 0,-7 0-144 16,-4-1 144-16,-11-2 0 0,-9 0-176 0,-7-1 176 16,-7 0-160-16,-4 4 160 0,-6 1-144 0,-7 0 144 15,-6-2-128-15,-4-1 128 0,-6 1 0 0,-1 1-128 0,-1 1 128 16,-4-1 0-16,-5-2 0 0,-1 1 0 0,2 4 0 0,0 0-128 16,-3-1 128-16,3 2 0 0,3 4 0 0,3 0 0 15,4-2 0-15,4 2 0 0,1-2 0 0,7 2 0 16,5 2 0-16,10-1 0 0,8-2 0 0,8 0 0 15,4-1 0-15,9-2 0 0,4 0 0 0,11 0 0 16,6-1 0-16,10-2 0 0,0 0 0 0,0 0 0 16,18 1 0-16,10-2 0 0,6-1 0 0,11-3 0 15,8 0-160-15,12-2 160 0,10 3-192 0,4 0 192 16,3 0-160-16,6 0 160 0,5-1-128 0,1 2 128 16,3 3 0-16,0-3 0 0,0-2 0 0,-3 3-128 15,1 2 128-15,-4 0 0 0,-5-2 0 0,0 0 0 16,1 1 0-16,-6-2 0 0,-1 2 0 0,-7 0 0 15,-11-1 0-15,-5 0-128 0,-5-2 128 0,-8 3-128 16,-11 0-272-16,-7 0-48 0,-4-1-16 0,-6 1 0 16,-3 1-1584-16,-13 0-320 0</inkml:trace>
  <inkml:trace contextRef="#ctx0" brushRef="#br0" timeOffset="156365.38">14148 15465 9615 0,'0'0'416'0,"0"0"96"0,0 0-512 0,-7 2 0 15,-1 2 0-15,8-4 0 0,0 0 1344 0,0 0 144 16,0 0 48-16,0 0 0 0,0 0-288 0,0 0-48 16,0 0-16-16,0 0 0 0,14 0-160 0,2 0-16 15,3 0-16-15,5 0 0 0,6 0-176 0,6 0-48 16,7-2 0-16,7 0 0 0,9-3-128 0,7 1-16 15,6 2-16-15,2-1 0 0,2-1-32 0,3-4 0 16,6 0 0-16,1 2 0 0,1 3-48 0,1-1-16 16,0-3 0-16,0 3 0 0,1 3-128 0,-4 1-16 15,-3 0-16-15,-2-1 0 0,0-3-64 0,1 3-16 16,-3 1 0-16,-7 1 0 0,-4 1-80 0,-3-1 0 16,0-5-16-16,1 4 0 0,1 0-176 0,-3 3 192 15,-3 0-192-15,-4 0 192 0,-3-1-192 0,0 1 0 0,1-1 144 0,-5-2-144 16,-4 0 0-16,0 0 144 0,2 3-144 0,-6 0 0 15,-3 2 0-15,-5-3 0 0,-3 0 0 0,-4 0-192 32,-3 1-1648-32,-5-2-320 0,-3 0-64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1:41:02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8204 9819 9215 0,'-10'-1'400'0,"10"1"96"0,0 0-496 0,-10 0 0 15,-1-3 0-15,4 7 0 0,7-4 2032 0,0 0 304 16,-10 3 64-16,10-3 16 0,0 0-1248 0,0 0-240 16,0 0-48-16,0 0-16 0,0 0-352 0,0 0-64 15,0 0 0-15,0 0-16 0,8 4 144 0,1 0 16 16,2-3 16-16,2 1 0 0,4-2 32 0,1 0 0 15,3 0 0-15,3-2 0 0,-1 1-128 0,3 0-32 16,3 1 0-16,2 0 0 0,1 0-32 0,3-1-16 16,2-1 0-16,4 2 0 0,2-1-112 0,2 1 0 0,1 3-16 0,1-2 0 15,0-2 16-15,1 1 16 0,2 0 0 0,1-2 0 16,3 1-80-16,4 0-32 0,3-1 0 0,-4 1 0 16,0 0-80-16,2-1-16 0,0-2 0 0,0 2 0 15,2 2-128-15,1-2 192 0,2-2-192 0,-3 2 192 16,-4 4-192-16,1-4 0 0,2-2 0 0,-1 3 128 15,0 0-128-15,-1 0 0 0,-1 0 0 0,-1-2 128 16,-2 2-128-16,-2 0 0 0,-2 1 0 0,-2 0 128 16,-2 1-128-16,0-1 128 0,0-1-128 0,-4 1 128 15,-1 2 32-15,-3 1 0 0,-4-3 0 0,-2 0 0 16,-4 0 16-16,0 2 0 0,-2 0 0 0,-1-2 0 16,-3 0 16-16,0 0 0 0,-1 4 0 0,-1-1 0 0,-4-2-192 0,0 0 160 15,-2 0-160-15,0 1 160 0,-1 0-16 0,1-1 0 16,-4 3 0-16,-1-3 0 0,1-3 16 0,-2-1 0 15,-8 3 0-15,0 0 0 0,0 0 16 0,0 0 0 16,0 0 0-16,0 0 0 0,0 0 80 0,0 0 32 16,0 0 0-16,0 0 0 0,0 0 96 0,0 0 0 15,0 0 16-15,0 0 0 0,0 0-192 0,-8 0-32 16,-3-1-16-16,0-1 0 0,-3 0-160 0,-1 0 0 16,-2 1 144-16,-4 0-144 0,-3-1 0 0,-1 1 128 15,-5 0-128-15,-1-1 0 0,-1 2 128 0,-5 0-128 16,-2 0 128-16,-2 0-128 0,-7-1 0 0,-1 1 0 15,-3 1 0-15,-1-1 0 0,-2 0 0 0,0 0 0 16,0 0 0-16,-1 3 0 0,-5 0 0 0,0-1 0 0,-1-1 0 0,2 1 0 16,1 0 0-16,0 0 0 0,3 3 0 0,-3-1 0 15,-3 3 0-15,1-1 0 0,-1-1 0 0,3-2 0 16,1 0 0-16,2 1 0 0,0 2 0 0,2-2 0 16,-4-2 0-16,2 1 0 0,0 2 0 0,1-1 0 15,4 1 0-15,3 0 0 0,2-2 0 0,2-1 0 16,2-1 0-16,3 3 0 0,1-1 0 0,6-1 128 15,4-2-128-15,5 0 0 0,3 0 0 0,3 0 0 16,6 0 0-16,1-1 0 0,10 1 0 0,0 0 0 16,0 0 0-16,0 0 128 0,0 0-128 0,0 0 0 15,10-2 0-15,3 0 0 0,4 1 0 0,2-3 0 16,4 1 0-16,6 2-160 0,5 1 160 0,5 0 0 0,4-2 0 0,3-2-128 16,2-1 128-16,8 2 0 0,6 0 0 15,4 1 0-15,5 1 0 0,3-1 0 0,0-1 0 0,3 0 0 16,2 2 0-16,2 2 0 0,0-1 0 0,-1 2 0 15,-5-1 0-15,4 1 0 0,0-1 0 0,-2-1 0 16,-4-1 0-16,-2 2 0 0,-3 1 0 0,-2-2 0 16,-4-1 0-16,-4 1 0 0,1 1 0 0,-4 1 0 15,-7 1 0-15,-3-1 0 0,-5-3 192 0,-3 1-48 16,-4 3-16-16,-3 0 0 0,-1-3-128 0,-6 0 0 16,0 0 0-16,-7 0 0 0,-1 4 0 0,-4 0 0 15,-2 0 0-15,1 0 0 0,-10-4 0 0,0 0 0 16,0 0 144-16,0 0-144 0,0 0 224 0,0 0-32 15,0 0 0-15,0 0 0 0,0 0-32 0,-8 3-16 16,-1-2 0-16,-1-1 0 0,-1-1-144 0,-1 0 0 0,-1-1 144 0,0 2-144 16,-1 0 0-16,2 0 0 0,0 0 0 0,2-3 0 15,-1 1 0-15,1 1 0 0,0-1 0 0,0 1-128 32,10 1-256-32,-5-3-32 0,5 3-16 0,0 0 0 15,0 0-2896-15,0 0-592 0,0 0-112 0,9-4-32 0</inkml:trace>
  <inkml:trace contextRef="#ctx0" brushRef="#br0" timeOffset="1431.44">8793 7996 6447 0,'-9'1'272'0,"9"-1"80"0,-8-1-352 0,1 1 0 16,0-1 0-16,7 1 0 0,0 0 1888 0,0 0 304 0,0 0 64 0,0 0 16 16,0 0-1152-16,0 0-224 0,0 0-64 0,0 0 0 15,11-1-128-15,-1 2-48 0,1-1 0 0,3 0 0 16,3 1-80-16,2-1-32 0,2-1 0 0,6 0 0 15,2 2-240-15,7-2-48 0,0-1-16 0,7-1 0 16,2 7 80-16,-1-4 0 0,2-1 16 0,0-2 0 16,1 2 16-16,3 0 0 0,3-2 0 0,3 1 0 15,0 1-32-15,1-1-16 0,-1 0 0 0,1 1 0 16,1 2-48-16,1 0-16 0,3-1 0 0,1 0 0 16,3 0-80-16,-5 4-16 0,-1-1 0 0,0-1 0 15,2-1-144-15,0 0 0 0,1 2 144 0,0-2-144 16,1 0 128-16,-3 0-128 0,-1 0 160 0,-1-1-160 15,4 0 144-15,1 0-144 0,0-2 128 0,-1 1-128 0,-2 2 144 0,-4 0-144 16,-3-1 160-16,-1-1-160 0,-2-1 128 0,0-1-128 16,-1 1 0-16,0 1 144 0,-3 0-144 0,-3 0 160 15,-4-1-160-15,-4 1 160 0,-3-1-160 0,-3 1 128 16,-2 0-128-16,-2 0 128 0,-2-1 0 0,-2 1-128 16,-1 0 192-16,-2 2-64 0,-3-2-128 0,-1 0 160 15,-1 0-160-15,-3 1 160 0,-11 0-160 0,0 0 128 16,0 0-128-16,0 0 128 0,8 2-128 0,-8-2 0 15,0 0 144-15,0 0-144 0,0 0 0 0,0 0 144 16,0 0-144-16,0 0 0 0,0 0-208 0,2 9-160 16,-2-3-16-16,0-6-8480 15,2 9-1696-15</inkml:trace>
  <inkml:trace contextRef="#ctx0" brushRef="#br0" timeOffset="2755.44">13465 7916 7359 0,'-6'0'656'16,"-3"-1"-528"-16,9 1-128 0,-6-3 0 15,-3 3 1344-15,9 0 256 0,-9 5 32 0,1-2 16 16,8-3-1072-16,-5 1-192 0,5-1-64 0,0 0 0 16,0 0-320-16,0 0 144 0,0 0-144 0,0 0 0 15,0 0 384-15,0 0-16 0,0 7-16 0,0-7 0 0,0 0 592 0,8 3 112 16,0 1 32-16,3-1 0 0,3-3-336 0,3 0-64 16,4-1-16-16,1-1 0 0,2 1-144 0,3 0-16 15,2-2-16-15,5 0 0 0,-1 2-16 0,3 1 0 16,0 1 0-16,1-1 0 0,1-3-64 0,1 1-16 15,3 0 0-15,2 0 0 0,2 2-112 0,2-2-32 16,-1-2 0-16,0 4 0 0,3 3-16 0,-3-3-16 16,0-3 0-16,4 2 0 0,4 0-224 0,0 2 0 15,1 0 0-15,-1-1 0 0,2-1 0 0,-1 0 0 16,-3 1 0-16,2-1 0 0,-4-1 128 0,3 1-128 0,3 1 0 0,-1 0 0 16,-3 0 128-16,-3 0-128 0,-1 0 0 0,-3 0 144 15,-2 1-144-15,0-1 0 0,0-2 144 0,-1 2-144 16,-1 1 144-16,-2 1-144 0,0 1 192 0,-4-2-192 15,-2 2 160-15,-1-3-160 0,-3 0 128 0,-1 1-128 16,-2 2 144-16,1-1-144 0,-6-4 160 0,2 2-160 16,-3 1 0-16,0 1 128 0,0-1-128 0,-3-1 0 15,-2 0 0-15,-3 0 0 0,0 0 0 0,-3 3 0 16,-1-1 128-16,-9-2-128 0,0 0 0 0,7 2 144 16,-7-2-16-16,0 0 0 0,0 0 0 0,0 0 0 15,0 0 176-15,0 0 16 0,0 0 16 0,0 0 0 16,0 0 0-16,-8 0 0 0,-2 0 0 0,-3 0 0 15,-2-2-208-15,-2 0-128 0,-4-1 128 0,-1 2-128 16,-1 2 144-16,-3 0-144 0,0-1 192 0,-5-1-192 16,-2 0 0-16,-3-1 0 0,-4 0 0 0,-6 1 0 0,-8 1 0 0,1 2-144 15,-5 0-16-15,1 0 0 0,-1-1 160 0,-4 1 0 16,-3-2-144-16,-1 0 144 0,0 0 0 0,2 1 0 16,2-1 0-16,0 3 0 0,-4-2 0 0,1 2 0 15,-2 1 0-15,-1-2 0 0,-3-1 0 0,4 0 0 16,2 0-176-16,0 1 176 0,-2-2 0 0,2 1 0 15,-2-1 0-15,6 2-128 0,1 0 128 0,3-1 0 16,1-1 0-16,2 0 0 0,-2-1 0 0,4 1 0 16,2 1 0-16,4-1 0 0,3-1 0 0,4-1 0 15,7 2 0-15,6 0 0 0,4 0 0 0,5-3 0 16,5 1 0-16,6 2 0 0,6 0 0 0,0 0 192 16,0 0-32-16,7 2-16 0,5-1-144 0,6 2 0 15,6-3 0-15,5 1 128 0,6 1-128 0,7 1 0 0,4 3 0 0,5-3 0 16,0 1 0-16,5 0 192 0,-2-2-192 0,5 0 192 15,2-1-192-15,5-1-144 0,5 0 144 0,-1 0-208 16,3 2 208-16,5 0 0 0,4-4 0 0,4 2 0 16,3-1 0-16,-2 1 0 0,0-1 0 0,5 1 0 15,3 1 0-15,-2 0 0 0,-3 2 0 0,0-1 0 16,-3 0 128-16,1 0-128 0,1 2 0 0,-8-2 0 16,-4 4 0-16,-2 1 0 0,0 1 128 0,-7-1-128 15,-2-1 0-15,-6 0 0 0,-5 2 0 0,-8 0-9984 16,-8-3-2112-16</inkml:trace>
  <inkml:trace contextRef="#ctx0" brushRef="#br0" timeOffset="6046.36">4128 9635 14975 0,'0'0'656'0,"-8"-1"144"16,8 1-640-16,-6-2-160 0,-1-3 0 0,7 5 0 15,-7 0 0-15,1 1 0 0,-2-1 0 0,8 0 128 0,-8 7-128 0,2-1 0 16,-1-2 0-16,7-4 0 0,-6 7 240 0,6-7 112 15,-1 11 32-15,0-5 0 0,1-6 144 0,0 0 48 16,0 0 0-16,0 0 0 0,7 10 128 0,1-4 48 16,-8-6 0-16,12 3 0 0,-2 0 192 0,3-1 32 15,0-2 16-15,1 0 0 0,2 0-16 0,-1-2 0 16,2 1 0-16,-2 0 0 0,-1 0-208 0,1-2-64 16,-1-2 0-16,1 0 0 0,2-1-176 0,-1 1-32 15,0-2-16-15,0 3 0 0,2 0-192 0,-2 0-32 16,-1-2-16-16,0 2 0 0,1 1-112 0,0-1-128 15,-3 4 176-15,-1 0-176 0,-4 0 0 0,-8 0 0 16,0 0 0-16,0 0-10032 16,2 11-1872-16</inkml:trace>
  <inkml:trace contextRef="#ctx0" brushRef="#br0" timeOffset="6973.24">5101 9691 11055 0,'0'0'976'0,"0"0"-784"0,-3-8-192 0,3 8 0 15,3-7 2688-15,-3 7 512 0,6-7 80 0,-6 7 32 16,7-3-2656-16,-7 3-528 0,11-1-128 0,0 1 0 16,-1 1 0-16,0-1 0 0,1 0 0 0,-1 1 0 15,2 2 144-15,1-1-144 0,1-2 160 0,0 4-160 16,1 1 0-16,1 1 0 0,0-2 0 0,2 3-6816 16,2-1-1456-16</inkml:trace>
  <inkml:trace contextRef="#ctx0" brushRef="#br0" timeOffset="7844.19">5977 9782 16127 0,'0'0'704'0,"0"0"160"15,0 0-688-15,0 0-176 0,0 0 0 0,0 0 0 16,0 0 304-16,0 0 16 0,0 0 16 0,0 0 0 16,5 8-176-16,2-2-32 0,-7-6-128 0,13 6 192 15,-3 1 0-15,2-2 0 0,2-1 0 0,2 0 0 0,0 0-192 0,1 1 0 16,1-1 0-16,3 0-5424 16,-1-4-1120-16</inkml:trace>
  <inkml:trace contextRef="#ctx0" brushRef="#br0" timeOffset="16166.75">1996 16807 6447 0,'0'0'272'0,"0"0"80"0,0 0-352 0,-9-1 0 16,9 1 0-16,0 0 0 0,-5-4 1920 0,5 4 304 15,0 0 64-15,0 0 16 0,0 0-1216 0,0 0-224 16,0 0-48-16,0 0-16 0,0 0-176 0,0 0-48 15,0 0 0-15,11 2 0 0,-2 1 16 0,2 0 0 0,-1-3 0 0,2 0 0 16,1-2-16-16,0 1 0 16,1 0 0-16,3-1 0 0,0-3-112 0,2 1-16 15,0 0-16-15,0 0 0 0,2 1 0 0,1-1 0 16,-1-3 0-16,2 3 0 0,1 0 80 0,1 1 0 0,-2 0 16 0,-1-1 0 16,-1 0 48-16,-3 2 16 0,0 0 0 0,-3 2 0 15,-1-3-208-15,-2 1-32 0,-2 0-16 0,-1 2 0 16,1 3-208-16,-10-3-128 0,0 0 128 0,0 0-128 15,6 6 0-15,-6-6 144 0,0 0-144 0,0 10 0 32,-2-2-720-32,-2 0-256 0,-4-3-48 0</inkml:trace>
  <inkml:trace contextRef="#ctx0" brushRef="#br0" timeOffset="17196.58">3647 16667 3679 0,'0'0'320'0,"0"0"-320"15,0 0 0-15,0 0 0 0,0 0 1392 0,0 0 208 16,1 9 32-16,-1-9 16 0,0 0-576 0,0 0-112 15,0 0-32-15,0 0 0 0,0 0 224 0,0 0 64 16,0 0 0-16,0 0 0 0,0 0-240 0,0 0-32 16,0 0-16-16,7 6 0 0,-1-1 16 0,2-2 0 15,1 0 0-15,2-2 0 0,0-1-80 0,2 0-16 16,-2-4 0-16,2 2 0 0,1 2-224 0,2 0-48 16,0-1-16-16,1 0 0 0,-2-2-128 0,1 2-32 15,-1 1 0-15,2-1 0 0,-2-3-64 0,1 2-16 16,3 0 0-16,-1 2 0 0,-3 1-48 0,1-1-16 15,-1-2 0-15,-2 1 0 0,-4-3-112 0,1 8-16 16,0-1-128-16,-1 0 192 0,-9-3-192 0,11 0 176 16,-5 0-176-16,-6 0 160 15,0 0-1024-15,0 0-208 0,0 0-32 0,-1 10-12592 0</inkml:trace>
  <inkml:trace contextRef="#ctx0" brushRef="#br0" timeOffset="18382.27">5606 16808 15663 0,'0'0'1392'0,"0"0"-1120"15,0 0-272-15,0 0 0 0,0 0 1472 0,0 0 224 16,0 0 48-16,0 0 16 0,0 0-1232 0,11 2-240 15,-2-2-48-15,2 1-16 0,0 3 272 0,3-5 48 16,0-3 16-16,3 1 0 0,-1 3-96 0,1 1-16 16,2-2 0-16,0 1 0 0,2 0-64 0,-2 1 0 15,1-1-16-15,1 0 0 0,-1 0-48 0,-1 2 0 16,1 2 0-16,-2-1 0 0,-4-1-128 0,-1 0-16 0,-1-1-16 16,-1 3 0-16,1-2-32 0,1 2-128 0,-2 1 192 0,-2-1-64 31,-9-4-1424-31,8 3-304 0,-8-3-48 0,0 0-16 0</inkml:trace>
  <inkml:trace contextRef="#ctx0" brushRef="#br0" timeOffset="20700.53">8034 16618 12671 0,'-4'-11'560'0,"4"3"112"0,-1-2-544 0,1-1-128 16,1-2 0-16,-1 2 0 0,2 1 896 0,-2 2 128 16,0 8 48-16,1-8 0 0,0-1-224 0,0 1-32 15,-1-1-16-15,0 9 0 0,2-6-272 0,-2 6-48 0,-1-9-16 0,1 3 0 16,0 6 48-16,0 0 16 15,0 0 0-15,0 0 0 0,0 0-16 0,0 0 0 16,0 0 0-16,0 0 0 0,0 0-240 0,0 0-48 0,0 0-16 0,2 9 0 16,-1 0-208-16,0 3 144 0,-1-1-144 0,0 5 128 15,0 3 112-15,0 2 16 0,-1-1 0 0,1 3 0 16,0 4 16-16,0 1 16 0,0 1 0 0,1 3 0 16,-1 2-48-16,0-2-16 0,-2-3 0 0,1 0 0 15,2 0-96-15,-1-4-128 0,0-4 176 0,1 0-176 16,0 1 224-16,-1-1-64 0,-1-5-16 0,3-1 0 15,3 1 112-15,-2-4 0 0,0-2 16 0,2 0 0 16,-1-4 16-16,2 0 0 0,-6-6 0 0,10 5 0 16,-3 1-48-16,5-3-16 0,3-3 0 0,1 1 0 0,2-2 16 15,3 0 0-15,1 1 0 0,2-2 0 0,0 0-80 0,1-1-16 16,-1 1 0-16,1 1 0 0,2 1-144 0,1 0 0 16,0-2 0-16,3 2 128 0,2 0-128 0,2-1 0 15,0-1 0-15,3-2 0 0,3 2 0 0,2-1 128 16,-2-3-128-16,2 3 128 0,0 1-128 0,0 0 0 15,-2-1 144-15,4 3-144 0,4 2 0 0,2-1 0 16,-4-1 0-16,2 0 128 0,-2 0-128 0,0 0 0 16,0 0 0-16,0 1 0 0,0 0 0 0,3 0 0 15,0 0 0-15,2-1 128 0,2-1-128 0,0 0 0 16,-1-1 0-16,0-2 0 0,1 1 0 0,2 1 0 16,2-1 0-16,0-1 128 0,4 0-128 0,-1-1 144 15,-4 2-144-15,1 1 160 0,-6 0-160 0,4 2 160 16,4 0-160-16,-2 0 160 0,3-2-160 0,-2-1 0 0,-1 0 144 0,2 1-144 15,3 5 0-15,-2-3 0 0,1-3 0 0,-1 1 128 16,2 1-128-16,-2-1 0 0,-1 0 128 0,-2 0-128 16,3 0 0-16,2 1 0 0,-1-3 0 0,0 3 128 15,-4-1-128-15,0-1 176 0,-4 0-176 0,1 0 192 16,1 2-192-16,-1 2 0 0,2-1 0 0,-2-1 0 16,-4-1 0-16,-3 0 0 0,-4-1 0 0,-3-1 0 15,2 1 0-15,0 0 0 0,2 3 0 0,-1 2 0 16,-3 0 0-16,0-1 0 0,-3-2 0 0,0 1 0 15,-4-1 0-15,0 1 0 0,-3 1 0 0,-2 0 128 16,0-3-128-16,1 2 0 0,0 2 0 0,2 1 0 16,-2 0 0-16,0-1 0 0,0-1 0 0,0 0 0 15,-3 2 0-15,0 2 0 0,-3-1 0 0,-4-1 0 16,-1 0 0-16,-2-1 0 0,-1-1 0 0,-1 1 0 0,-2 1 0 0,-1 0 0 16,1-3 0-16,-5 0 0 0,2 1 128 0,0 2-128 15,-1 0 128-15,0 0-128 0,-9-3 128 0,9 2-128 16,-1-2 128-16,0 2-128 0,-8-2 192 0,7 3-64 15,-7-3 0-15,8 0 0 0,-8 0 64 0,8 0 0 16,-8 0 0-16,8 0 0 0,-8 0 80 0,0 0 32 16,6 0 0-16,-6 0 0 0,7-3 16 0,-7 3 16 15,9-3 0-15,-3-2 0 0,2 0 112 0,-3-4 0 16,0-3 16-16,2 0 0 0,-2 0 48 0,3-2 16 16,0-3 0-16,1 0 0 0,-2-2-48 0,3-3-16 15,-1-4 0-15,-4 1 0 0,-3-3-80 0,2 0 0 16,1-3-16-16,0 1 0 0,-3 1-96 0,0 0-16 0,1 2 0 0,0 0 0 15,-2 1-64-15,2 3-32 0,-2 6 0 0,-1 1 0 16,-1-2-160-16,0 5 0 0,-1 3 0 0,1 1 0 16,-2-1 0-16,2 4-144 0,0-1 0 0,1 7 0 31,0 0-2096-31,0 0-432 0,0 0-80 0</inkml:trace>
  <inkml:trace contextRef="#ctx0" brushRef="#br0" timeOffset="34132.91">1851 16770 20271 0,'0'0'1792'0,"0"0"-1424"16,0 0-368-16,0 0 0 0,0 0 192 0,0 0-48 16,6-6 0-16,4 3 0 0,3 2 80 0,4 1 16 15,0 0 0-15,3 1 0 0,0 0-48 0,2-1-16 16,0-1 0-16,3-1 0 0,2-1 16 0,2 0 16 0,3 1 0 0,-2 0 0 16,-1 0-208-16,0 0 176 0,2-1-176 0,0 2 160 15,-1 0-160-15,-1 1 0 0,-3 0 0 0,-2 1-6832 16,-1 1-1472-16</inkml:trace>
  <inkml:trace contextRef="#ctx0" brushRef="#br0" timeOffset="34632.33">3624 16706 20271 0,'0'0'896'0,"0"0"192"0,0 0-880 0,0 0-208 0,0 0 0 0,0 0 0 15,0 0-176-15,0 0-80 0,4 8 0 0,4-2-16 16,1 0 800-16,1-3 176 0,1-4 16 0,-1 2 16 16,3 1-80-16,1 1-16 0,-1-1 0 0,2-2 0 15,0 0-272-15,1 0-64 0,1 1-16 0,-2-1 0 16,1-1-288-16,-1-1 128 0,2-1-128 0,-1 2 0 16,1 2 128-16,0-2-128 0,1-2 0 0,1 1 0 15,-4-1 0-15,1 3 0 0,0 1-160 0,-1-2-11104 16</inkml:trace>
  <inkml:trace contextRef="#ctx0" brushRef="#br0" timeOffset="35122.99">5548 16793 13823 0,'-12'-6'1216'0,"12"6"-960"16,0 0-256-16,0 0 0 0,0 0 2368 0,6-3 416 15,5 1 96-15,1 2 0 0,4 2-2032 0,2 1-400 16,0-2-96-16,3 2-16 0,3-3-144 0,0 1-16 16,3 0-16-16,1-1 0 0,2-1-160 0,3 1 0 15,3-1 0-15,2 1-7664 16,-4-2-1600-16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1:41:47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19355 7456 16415 0,'13'-3'720'0,"-3"0"160"0,2 1-704 0,4 0-176 0,1-1 0 0,1-1 0 16,-2 3 0-16,0 2 0 0,-3 2 0 0,1-2 128 15,2-2-128-15,-3-1 0 0,-2 1 0 0,-3-1 0 16,-1 0 272-16,-1-1 32 0,3-1 0 0,-9 4 0 15,0 0 464-15,0 0 80 0,3-5 32 0,0-2 0 16,-3 7-48-16,-1-9-16 0,0 1 0 0,-1 0 0 16,0 0-176-16,-4 2-16 0,1-2-16 0,0-1 0 15,-1 0 0-15,-1-2 0 0,-3 4 0 0,0-2 0 16,-1-1-64-16,-2 0-16 0,-1-2 0 0,-1 0 0 16,0 2-144-16,-3 0-48 0,0 0 0 0,-3-1 0 0,0 0-176 0,0-1-32 15,-3 2-128-15,1 1 192 0,-4 1 0 0,0-2-16 16,-3 0 0-16,-3-2 0 0,-3-4 16 0,-2 5 0 15,-1 1 0-15,-1 0 0 0,2-1 32 0,-3 2 16 16,4-2 0-16,-2 1 0 0,2 0-48 0,-5 0 0 16,-1 0 0-16,2-1 0 0,-2 0-192 0,-2 2 144 15,-2 3-144-15,1-3 128 0,2 0-128 0,0 0 160 16,0-1-160-16,-2 3 160 0,-4-1-160 0,-2 0 128 16,-2-1-128-16,2 4 128 0,0 3-128 0,0-2 0 15,3 3 0-15,-2-3 0 0,-2-2 0 0,1 1 128 16,-2-1-128-16,1 4 0 0,1 4 0 0,2 1 0 15,2-2 128-15,2 0-128 0,2 3 0 0,-2-1 0 0,-3 1 0 16,2 0 0-16,0 2 0 0,1 0 0 0,-1 4 0 16,6 0 0-16,-1-1 0 0,2 1 0 0,4 1 0 0,0 0 0 15,-1-1 0-15,1 0 0 0,-1-2 128 0,-2 3-128 16,4 0 0-16,2 0 0 0,0-1 0 0,2 2 0 16,0 2 0-16,3 0 0 0,2 0 128 0,3 0-128 15,-1 0 0-15,3-1 0 0,-2 0 0 0,2 0 0 16,3 3 128-16,-3-3-128 0,2-1 0 0,1 2 128 15,1 3-128-15,0 0 0 0,0 2 0 0,-2 2 0 16,0-1 0-16,3 1 0 0,-1 1 0 0,2 1 128 16,1-1-128-16,0 2 0 0,3 0 0 0,-2 0 0 15,0-1 0-15,3-2 0 0,3-1 0 0,2-1 128 16,-1 5-128-16,3-1 0 0,1-2 0 0,2-1 0 16,-2 1 128-16,2-3-128 0,2 2 128 0,-1 0-128 0,1-2 0 15,3 0 128-15,2 0-128 0,1 2 0 0,0 0 128 0,2-2-128 16,1 1 0-16,1-1 128 0,2-1-128 0,1 0 0 15,1-1 144-15,1 2-144 0,4-3 0 0,1 2 144 16,-2 0-144-16,3-1 0 0,1-2 192 0,1-2-64 16,-3 1 0-16,3 2-128 0,-1 1 192 0,3 1-64 15,0-2 0-15,5-1-128 0,-1 1 176 0,3-2-176 16,3-2 160-16,2 1-160 0,0 3 192 0,2-2-48 16,0 5-16-16,-3-6 0 0,2-1-128 0,-1 0 0 15,2 0 0-15,3 0 128 0,0-2-128 0,2-1 128 16,3-3-128-16,-2 3 128 0,-1 3-128 0,0-1 0 15,-5-1 0-15,2-3 128 0,-1-1-128 0,2-1 128 16,3 0-128-16,3 2 128 0,0-1-128 0,1 1 160 0,-2-2-160 0,0 0 160 16,-2-2-160-16,-1-1 0 0,0-1 144 0,4 1-144 15,3 1 128-15,0-1-128 0,-2-2 128 0,0 2-128 16,-3 3 0-16,-2-3 128 0,-2 0-128 0,2-1 0 16,0-1 128-16,1 0-128 0,0-2 128 0,3 1-128 15,-3 0 192-15,-1 1-16 0,-3 0-16 0,-1 0 0 16,0-2-160-16,1 0 0 0,0-2 0 0,2-1 0 15,1 0 0-15,-2 2 0 0,-2 1 0 0,-3-1 128 16,-1-3-128-16,-3 0 160 0,-2 0-160 0,-1-2 160 16,-1-1-160-16,-2-3 192 0,1-3-192 0,1 2 192 15,0 1-64-15,-2-3-128 0,-1-2 192 0,0-1-64 16,-1 1-128-16,0 1 128 0,0-2-128 0,-3 3 128 16,-1-2-128-16,-2 3 128 0,0-1-128 0,-5 0 128 0,-1-3-128 15,-3 1 0-15,1 1 144 0,-2 0-144 0,-1 1 144 0,-3-1-144 16,-1 1 192-16,0-1-192 0,-2-1 240 0,-1 0-64 15,0 2-16-15,0-3 0 0,-3-2-160 0,0-1 128 16,-3-1-128-16,-1 1 128 0,-1 3-128 0,0-1 0 16,-2-2 0-16,0-1 128 0,-4-3-128 0,1-1 0 15,0 3 0-15,-3 1 0 0,-1 1 0 0,-2 1 0 16,-2 1 0-16,-2 0 0 0,-3-2-144 0,-2 0 144 16,0-2 0-16,-3 1 0 0,0 0-128 0,-3-1 128 15,-1 1 0-15,0 2 0 0,1 2 0 0,-2 1-128 16,1 0 128-16,-4 0 0 0,1-4 0 0,-3 2 0 15,-5 2-128-15,-1 1 128 0,-1 0 0 0,-3 5 0 16,0 1 0-16,1-2 0 0,-2-2 0 0,1 0 0 0,-4 2-192 0,1 1 192 16,0 2 0-16,-4 1 0 0,0 0 0 0,0 0 0 15,3 0-176-15,-2 2 176 0,3-1-160 16,-3-1 160-16,-2-1 0 0,-2 4 0 0,-1 1-128 0,1 3 128 16,1-1 0-16,-1 0 0 0,0-3 0 0,-2 3 0 15,-2-2 0-15,-2 3 0 0,-1 1 0 0,3 4 0 16,1 3 0-16,-2-1 0 0,-2-1-128 0,-1 1 128 15,-3 0 0-15,3 2 0 0,3 3 0 0,3 0 0 16,2 0 0-16,-3 0 0 0,0 1-128 0,-1 3 128 16,1-2 0-16,5 3 0 0,1-2 0 0,4 3 0 15,2 3 0-15,3 5-144 0,-1 1 144 0,1-1 0 16,0-6 0-16,4 2 0 0,3 2 0 0,4 3-128 16,1 3 128-16,4-1 0 0,1 0 0 0,5-1 0 0,-1-1 0 15,5 1 0-15,4-3 0 0,0 1-128 0,2 1 128 0,3-2 0 16,1 2 0-16,3-1-128 0,4 0 128 0,2-1-160 15,1 0 160-15,1 4-160 0,4 1 160 0,2 0-128 16,-1-2 128-16,6 1-128 0,0 1 128 0,3-1 0 16,3-3 0-16,2 1-128 0,3 0 128 0,3 2 0 15,3-6 0-15,3 0 0 0,3-4 0 0,6 1 0 16,4-1 0-16,0 2 0 0,0 1 0 0,0 0 0 16,-1 1 0-16,6-3-128 0,0 0 128 0,4 1 0 15,1-3 0-15,3 4 0 0,4 2 0 0,-5 0 0 16,0-8 0-16,4 0 0 0,3-4 0 0,3 2 0 15,1-2 0-15,-2 2 128 0,-2-3-128 0,-3-1 0 16,1-3 0-16,3 1 0 0,3-2 0 0,1 2 128 0,1-2-128 0,-3 0 0 16,-2-1 0-16,2 0 128 15,0 0-128-15,1-1 0 0,0-2 0 0,-3 0 0 0,-4 0 0 0,-1 1 0 16,1 0 0-16,0-1 128 0,0-2-128 0,0 0 0 16,1 1 0-16,-5-1 0 0,-2-2 0 0,-1-2 128 15,-1 1-128-15,-1-1 0 0,0 2 0 0,0-6 128 16,-1-5-128-16,-3-2 128 0,-5 1-128 0,-1-4 128 15,-4-4 16-15,2-4 16 0,-4-5 0 0,0-1 0 16,1 2 0-16,-2-2 0 0,-3-5 0 0,-1 4 0 16,-1-1 32-16,-2 1 16 0,-4 0 0 0,-4-2 0 15,-4-1 64-15,-1 4 16 0,-5 1 0 0,-2 0 0 16,-3 0 80-16,-3 0 16 0,-3 1 0 0,-3 3 0 16,-6 6-144-16,-2 0-32 0,-6-1 0 0,-2 1 0 15,-2 0-208-15,-4 1 0 0,-2-2 0 0,-1 2 0 16,-4-1 0-16,-2 6-240 0,1 1 32 0,1 1 0 15,-3-2-1168-15,1 1-224 0,-5-2-64 0,-3 5-11200 16,-5 4-2240-16</inkml:trace>
  <inkml:trace contextRef="#ctx0" brushRef="#br0" timeOffset="2231.15">10087 9744 32255 0,'0'0'2864'0,"0"0"-2288"0,-3-8-576 0,3 8 0 16,0 0 304-16,0 0-48 0,0 0-16 0,0 0 0 16,0 0-240-16,0 0 0 0,0 0 0 0,-3-9 0 15,3 9 0-15,-6-7 0 0,-1-1 0 0,-2 5-160 16,-1-1 160-16,-3 0-128 0,-4-1 128 0,1-2-128 0,-2-2 128 0,-2 3 0 15,-3-2 0-15,-1-1 128 0,-1-1 144 0,-1 0 48 16,0 1 0-16,-1 0 0 16,-3-2 80-16,0-2 32 0,-1 1 0 0,-2-3 0 0,-3 0 64 0,-1 1 16 15,-3 1 0-15,-1 0 0 0,0 2-176 0,-2-1-16 16,-4-1-16-16,1-1 0 0,0 3-112 0,-3-1-32 16,-4 2 0-16,-2-1 0 0,-2 1-160 0,-1 2 160 15,1 0-160-15,0-1 160 0,-4-2-160 0,0 1 0 16,-2 0 0-16,-5 3 0 0,-2 0 128 0,2 0-128 15,2 0 0-15,2 0 128 0,-1 2-128 0,0 0 0 16,-3 2 0-16,3-1 128 0,0-2-128 0,2 3 160 16,0 1-160-16,-3 0 160 0,-1 1-160 0,0 1 0 15,0 1 0-15,1 1 0 0,2 0 0 0,2 0 0 0,-2-1 0 16,0 2 0-16,-4 4 0 0,1 1 0 0,2-1 0 0,3 0 0 16,2-2 0-16,1 2 0 0,1 3 0 0,0-1 0 15,-2 0 0-15,3 0 0 0,4 0 0 0,3 6 0 16,1 1 0-16,1-1 0 0,1-2 0 0,0 4 0 15,2 5 0-15,2-2 0 0,3-3 0 0,-2 2 0 16,1 4-128-16,1-2 128 0,3 1 0 0,2 0 0 16,2 0 0-16,1 1 0 0,-1-1 0 0,2 3 0 15,1 0 0-15,0-1 0 0,-1-2 0 0,1 1 0 16,5 3 0-16,3 0 0 0,3-1 0 0,4 2 0 16,2-3-144-16,4-3 144 0,1 3 0 0,5 0 0 15,-3-2-160-15,5 1 160 0,2 3-128 0,5-2 128 16,-1-1-128-16,5-1 128 0,0-1-128 0,1 1 128 0,4 0 0 0,1-1-160 15,4-2 160-15,2 2 0 0,-2 0-160 16,3 0 160-16,1-1-128 0,2 1 128 0,1 1 0 0,0-1 0 16,2 0 0-16,1 0-128 0,0-1 128 0,3 2 0 15,3-3 0-15,0 1-128 0,2 0 128 0,3 1 0 16,2-2 0-16,0 0 0 0,2-1 0 0,1-3 0 16,-1-2 0-16,5 2-128 0,5-3 128 0,3 0 0 15,-1-1 0-15,4 0 0 0,0-2 0 0,0-1-160 16,-2 2 160-16,4-2 0 0,2 1 0 0,3-1 0 15,1-2 0-15,1-1 0 0,-8-4 0 0,3 1 0 16,2 3 0-16,3-1 0 0,2-3 0 0,0-1 0 16,-1-1 0-16,-4 1 0 0,-1 2 0 0,7-2 0 15,5-3 0-15,-2 0 0 0,-6 0 0 0,2-1 0 16,-1-2 144-16,1 1-144 0,0 0 176 0,1-1-48 0,-4-4-128 0,2 0 192 16,-5 1-192-16,0-3 128 0,1-2-128 0,0 2 0 15,4 2 128-15,-5-2-128 0,-2-2 0 0,-2 1 144 16,-2 0-144-16,0 1 0 0,0-1 0 0,-3 1 128 15,2-3-128-15,-3 1 128 0,-4-1-128 0,-2-2 128 16,1-1 0-16,-3 0-128 0,2-2 192 0,-2 2-64 16,-1 3 64-16,0-2 0 0,-2 0 0 0,-4-1 0 15,-3 1-32-15,-4-1 0 0,-3 0 0 0,-3 1 0 16,0-1-32-16,-2 1-128 0,-4-1 192 0,0-1-64 16,-2 0 0-16,-2-1-128 0,-3-3 192 0,-2 1-64 15,-5 0 0-15,1-1 0 0,-2-3 0 0,0 1 0 16,-2-1 64-16,-3-3 16 0,-3-1 0 0,0 3 0 15,-1 1-80-15,-1 2-128 0,-1 2 176 0,-5-3-176 16,-4 0 128-16,-2-1-128 0,1 2 0 0,-2 1 0 0,-3 2 0 0,0 0 0 16,-3 0 0-16,0-1 0 0,-2 1 0 0,0-1 0 15,-4-2 0-15,-1 1 0 0,-4-1 0 0,-3 1 0 16,-5 1 0-16,0-2 0 0,0-6 0 0,-3 6 0 16,0 1 0-16,0 3 0 0,-1-1 0 0,-2 1 0 15,-4 0-128-15,1 4 128 0,-5 0 0 0,-3 2 0 16,-2-1 0-16,2 0-144 0,-1 2 144 0,1 1 0 15,-3 0 160-15,-3-2-160 0,-6-2 0 0,1 2 0 16,2 4-176-16,-1-1 176 0,-2-1-128 0,-1 0 128 16,-4-4 0-16,0 7 0 0,-4 1 0 0,0-1 0 15,-1 0-144-15,-3 5 144 0,-2 3 0 0,2 2 0 16,2 3 0-16,-2 0 0 0,-2-3 0 0,0 3 0 0,-1 5-128 16,3 0 128-16,4 1-128 0,1 1 128 0,-1 2 0 0,-1 3 0 15,0 2-208-15,4-1 64 0,4-1 16 0,-2 0 0 16,-1 1 0-16,-1 0 0 0,1 2 0 0,6 2 0 15,4-2 128-15,0-1-128 0,0 0 128 0,3 3-128 16,-1 1 128-16,4-2 0 0,2-5 0 0,6 7-128 16,2 6 128-16,4-3 0 0,1 1 0 0,4-2-128 15,1 1 128-15,4-1 0 0,0-1 0 0,2 1-128 16,1-2 128-16,3 1 0 0,4 1-144 0,2 0 144 16,3 2-144-16,3 2 144 0,3-1-192 0,2 3 192 15,1 2-192-15,2 1 192 0,2 1-192 0,2-1 192 16,3-1-208-16,3 1 64 0,3 0 16 0,3-1 0 15,1-2-48-15,3 0 0 0,2 0 0 0,2-2 0 16,3 2-32-16,3 0-16 0,5 0 0 0,2-3 0 16,0-1 32-16,3 0 0 0,2-2 0 0,3 0 0 0,2 1 192 0,1 0 0 15,2-2 0-15,1-3 0 0,3-2 0 0,5 1 0 16,2-1 0-16,6-1 0 0,-1 2 0 0,1-3 0 16,0-1 0-16,4-1 0 0,3 2 0 0,3-1 0 15,2-2 0-15,2 0 0 0,-5-1 0 0,3-1 0 16,3 2 0-16,2-2 0 0,0-2 0 0,1 1 0 15,-4 2 0-15,2-1 0 0,-2-1 0 0,3-2 0 16,1-3 0-16,-2 2 0 0,1 1 0 0,-1-4 0 16,0-2 0-16,2-2 0 0,3 0 0 0,-1 0 0 15,-2 1 160-15,0-2-160 0,1-8 160 0,0 1-160 16,0-1 192-16,-2-2-192 0,-1-2 256 0,-3-1-64 16,0-1-16-16,2 2 0 0,5-5-176 0,-2 3 0 0,-3-4 144 0,-2 2-144 15,-2-3 240-15,0 0-32 0,2-1 0 0,-4 1 0 16,-5-1-208-16,-3-2 0 0,-2 1 0 0,-5-3 0 15,-1-4 0-15,-2 0 272 0,-1-2-48 0,-2-3-16 16,-1-4 208-16,-4 1 32 0,-3-2 16 0,-4-2 0 16,-3-3-160-16,-3-5-48 0,-5-4 0 0,0-6 0 15,-4-8 0-15,-2-1 0 0,-1 3 0 0,-5 7 0 16,-2 6-256-16,-2 6 160 0,-4 2-160 0,-4 7 128 16,-2 3 64-16,-6 0 0 0,-2-1 0 0,-4 4 0 15,-4 8-192-15,-4 2-256 0,-8 3 64 0,-5 2-13056 16,-9-1-2624-16</inkml:trace>
  <inkml:trace contextRef="#ctx0" brushRef="#br0" timeOffset="6480.13">7460 11419 18431 0,'3'-13'816'0,"-2"3"160"0,-1-1-784 0,2-1-192 0,1 3 0 0,1-2 0 16,-2-1 2000-16,1 1 368 0,1 0 64 0,-1 0 0 15,0 2-1712-15,-2-1-336 0,-1-2-80 0,0 1-16 16,0 1 0-16,-1-1 0 0,-2-1 0 0,-2 0 0 15,1-1 176-15,-3 0 48 0,1 1 0 0,-1 0 0 16,-2 1-80-16,0 0-16 0,-2-1 0 0,-5 1 0 16,1 0-48-16,-5 0-16 0,-1-3 0 0,-4 1 0 15,-6 0 144-15,2 1 16 0,1-2 16 0,0 5 0 16,-1 0-144-16,0 2-16 0,-1 4-16 0,1 0 0 16,-2-2-112-16,1 3-32 0,3 2 0 0,-4 1 0 15,-1 1-208-15,-2 2 144 0,-1-1-144 0,2 1 128 16,0 4-128-16,0 1 0 0,-3 1 0 0,2 1 128 0,-1 2-128 0,3 1 0 15,2 2-160-15,1 0 160 0,-2 1 0 0,2 3-144 16,0-2 144-16,-1 4 0 0,-1 5 0 0,0 0-160 16,1 0 160-16,3 1 0 0,4 5-160 0,0 2 160 15,-1 4-128-15,3-1 128 0,3 1-144 0,3 0 144 16,2 1-160-16,2 2 160 0,4 0 0 0,0 1-144 16,4 1 144-16,1 0 0 0,1-2-128 0,3 0 128 15,1-1-128-15,4 2 128 0,0-5-144 0,2 3 144 16,1-1-160-16,4-3 160 0,0-3 0 0,2-2 0 15,3-1-128-15,3-1 128 0,1-3 0 0,4-2 0 16,-1-3 0-16,4-1 0 0,0-3 0 0,2-1 0 16,0-2 0-16,1-4 0 0,1-4 0 0,6 1 0 15,1-2 0-15,3-3 0 0,1-3 0 0,3-1 0 16,3 0 0-16,-1-1 0 0,0-5 0 0,-1-4 0 0,1-2 0 0,2-2 0 16,-2 1 0-16,2-5 128 0,1-4-128 0,-5-2 0 15,0-2 192-15,-1-4-64 0,-4-4 0 0,-2-2-128 16,-1 1 320-16,-5 0-64 0,-2-2 0 0,-4-2 0 15,-6-4 176-15,-1-4 16 0,-1-5 16 0,-3-2 0 16,-7-1 208-16,-3-2 32 0,-6-1 16 0,-3-2 0 16,-2 0-160-16,-4 3-48 0,-3 4 0 0,-2 8 0 15,-1 7 144-15,0 2 32 0,-2 7 0 0,-2 2 0 16,-3 8-336-16,0 2-64 0,-2 1-16 0,0 5 0 16,0 3-272-16,2 3-192 0,0 0 16 0,-1 3 16 15,-1 1-1904 1,1-2-384-16,-1 3-80 0,1 0-15824 0</inkml:trace>
  <inkml:trace contextRef="#ctx0" brushRef="#br0" timeOffset="9274.92">22652 1731 15663 0,'6'-5'1392'0,"0"-5"-1120"0,-4 1-272 0,3 0 0 16,-2 2 528-16,0-1 48 0,-3 8 16 0,5-11 0 15,-4 0-272-15,0 0-48 0,0 0-16 0,-1 1 0 16,0 0-16-16,-1-1-16 0,-1-1 0 0,-1 1 0 16,-3 2-16-16,0-1 0 0,1-1 0 0,-3 0 0 15,-1 2 144-15,-1-1 32 0,-1 0 0 0,0 0 0 16,-2 0 80-16,1-1 32 0,-2-1 0 0,-1 3 0 16,1 1-16-16,-1 3 0 0,-1-2 0 0,0 2 0 15,-1-3-144-15,1 4-16 0,-5-1-16 0,1 3 0 16,0 1-80-16,-1 3-16 0,-2 0 0 0,-1 2 0 15,-1-3-208-15,2 0 144 0,1 1-144 0,-1 1 128 0,-3 0 48 16,2 0 0-16,1 0 0 0,0 3 0 16,2-2 128-16,0 3 16 0,1 0 16 0,3 1 0 0,0 0 16 15,1 1 0-15,0 0 0 0,0 4 0 0,-1 2-352 16,0 1 0-16,-4 1 0 0,-1 3 128 0,-1 0-128 0,-4 6 0 16,-2-1 0-16,0 3 0 0,3-1 0 0,0 4 0 15,-2 1 0-15,-1 2 0 0,4 1 0 0,3 0-128 16,3 0 128-16,-1 2 0 0,3 3 0 0,0-2 0 15,3-2 0-15,0-2 0 0,-1-2 0 0,4-1 128 16,0-2-128-16,3 3 128 0,0 2 0 0,1 0 16 16,2 3 0-16,0 1 0 0,2-1-16 0,-2 3-128 15,0-4 192-15,2 1-64 0,1 2-128 0,-4-3 128 16,0-1-128-16,-1 2 128 0,3-2-128 0,-1 3 0 0,2 0 144 16,-2 0-144-16,3 1 0 0,2-2 144 0,0-3-144 15,1-1 0-15,0-1 0 0,2-2 0 0,1-3 0 16,-1 0 0-16,3-2 128 0,0-1-128 0,0 0 0 0,3 2 0 15,-3-2 192-15,4 0-192 0,-2 0 192 0,1-2-192 16,1-2 208-16,1-1-64 0,0 0-16 0,2-3 0 16,0-2 32-16,-1 1 0 0,0-2 0 0,3-1 0 15,0-2-32-15,1 0 0 0,1-4 0 0,1 1 0 16,1-2 32-16,1 0 0 0,3-2 0 0,1-3 0 16,0-2 32-16,0-1 0 0,2-1 0 0,-1-1 0 15,2-1 0-15,-1 0 16 0,1-3 0 0,-1-2 0 16,0-2 0-16,2-3 0 0,-3 0 0 0,2-3 0 15,0-2-64-15,3 1-16 0,1-2 0 0,-2 2 0 16,-1-1-128-16,2-2 0 0,-1-2 144 0,2 1-144 16,-1-1 128-16,-2 0-128 0,0-2 128 0,-2 1-128 0,0-1 0 0,-1-1 144 15,-4-2-144-15,2 0 0 0,-2-3 128 0,1 3-128 16,-1-2 0-16,-3 2 0 0,0 2 128 0,0 1-128 16,-2-2 0-16,-1 3 0 0,0 2 128 0,-2-4-128 15,-1 2 0-15,0-3 0 0,-4-2 144 0,2-2-144 16,-4-4 0-16,4 0 144 0,0-3-144 0,-1-3 0 15,-2 2 0-15,-1 3 0 0,1 3 0 0,-2 2 0 16,-4 1 0-16,0 1 0 0,3 1 0 0,-2 2 0 16,-2-1 0-16,-1 1 0 0,-1-2 0 0,-2 0 0 15,0 3 128-15,-2 0-128 0,1-1 0 0,-4 2 0 16,1 3 0-16,-1 0 0 0,-1 0 0 0,0 1 0 16,-3 0 0-16,-1 3 0 0,0 4 0 0,0-3-144 0,-1 3 144 0,1 0 0 15,-2-1-176-15,-1 0 176 16,1-1-160-16,-1 3 160 0,-2 2-144 0,2 1 144 0,-3 0-128 0,1-1 128 15,1-2-160-15,-2 2 160 0,0 4-192 0,-1-1 192 16,0 1-160-16,-1 0 160 0,-2 2-128 0,-1 1 128 16,-1 3 0-16,2 0-128 0,1-1 128 0,0 3 0 15,-1 2-128-15,0 1 128 0,1 0-128 0,-1 1 128 16,1 2 0-16,1 2-160 0,3 1 160 0,-2 1 0 16,1 0-128-16,1 1 128 0,2-1 0 0,-4 2 0 15,0 2-160-15,0 1 160 0,-1 0-128 0,0 1 128 16,-1 3 0-16,-1 0-160 0,-3 0 160 0,1 2 0 15,0 2-144-15,0 2 144 0,2 3 0 0,1 4-144 16,1 1 144-16,0 2 0 0,1 2 0 0,-2 2 0 16,1 2 0-16,0 1 0 0,0-2 0 0,2-1-128 0,-1-3 128 15,2 2 0-15,1 0 0 0,1 4 0 16,3 2 0-16,1 0 0 0,1 2 0 0,2-4-128 0,0-3 128 0,2-1 0 16,0-2 0-16,3-1 0 0,-2-2 0 0,3-1 0 15,2-2 0-15,1-1 0 0,-1-1 0 0,4 2 0 16,1 0 0-16,0-1 0 0,-1 1 0 0,2-1 0 15,-1-2 0-15,4 1 0 0,1 1 0 0,2-5 0 16,0 1 0-16,2-2 0 0,4 0 0 0,-1-3 0 16,0-4 0-16,4 2 128 0,1 0-128 0,2 1 0 15,-2-1 0-15,3-4 0 0,0-3 0 0,3 0 0 16,1 0 0-16,1-1 0 0,2-2 0 0,4-2 128 16,4 0-128-16,-1-2 0 0,1 1 0 0,-1-2 128 15,-1-4-128-15,-1 0 0 0,-2-3 0 0,1 2 144 16,0-1-144-16,5-4 0 0,1-2 144 0,-1 0-144 0,-3-2 0 0,4-3 144 15,-1 1-144-15,0-1 0 0,-3-2 144 0,0 1-144 16,-4-3 160-16,-2 2-32 0,0-5-128 0,0 1 192 16,-2 0-64-16,2-2 0 0,0-2-128 0,2-3 192 15,0-4-64-15,-2 0-128 0,-2 0 176 0,-1 1-176 16,-2-2 144-16,-1-1-144 0,-2-3 0 0,-2 7 144 16,-4-1-144-16,-1 3 160 0,0-1-160 0,-2 2 160 15,-3-2-160-15,-1 0 0 0,-2-4 144 0,0-1-144 16,-2 0 0-16,0-6 144 0,-3-3-144 0,-1-1 0 15,0 4 160-15,-1 0-160 0,-2 2 128 0,-1 1-128 16,-1-1 0-16,-1 1 0 0,-1 0 128 0,1 3-128 16,-4 1 0-16,3-1 0 0,-5 1 0 0,2 0 0 0,0 0 0 15,-2 1 0-15,-1 5 0 0,-1 3 0 0,-1 1 0 0,-1 1 0 16,-3 1 0-16,0 0 0 0,-3-1 0 0,2 1 0 16,-1-2 0-16,2 3 0 0,-3 0-144 0,1 0 144 15,-3-1 0-15,2 2 0 0,1-1 0 0,0 1-128 16,2 0 128-16,-2 0 0 0,-1 2 0 0,-1 0 0 15,1 1-128-15,-2 2 128 0,2 2 0 0,-5 2-192 16,-2 4 192-16,0-1-160 0,0 2 160 0,-2 1-192 16,0 1 192-16,-2 2-192 0,0 2 192 0,1 1-192 15,0 2 192-15,1 2-192 0,3-1 192 0,1 4 0 16,1 3-144-16,-2 2 144 0,-1 0 0 0,-1 2-176 16,-2 0 176-16,-3 4-128 0,-1 4 128 0,-2 2-128 15,4 0 128-15,0 0-128 0,-1 0 128 0,1 3 0 16,1 1-144-16,1 1 144 0,1 0 0 0,-1 2 0 15,0 5 0-15,-2 3 0 0,-1 2-144 0,3-1 144 0,1 0 0 0,2 1 0 16,-3 3 0-16,1 3 0 0,3 2 0 0,3 3 0 16,3 3-128-16,1 0 128 0,2-1 0 0,3-2 0 15,3-4 0-15,2-2 0 0,2 1 0 0,2-2 0 16,2 3 0-16,4-2 0 0,3-1 0 0,1-3 0 16,1-4 0-16,4-1 0 0,3-3 0 0,4 0 0 15,1 0 0-15,5 1 0 0,4-2 0 0,3 1 0 16,3-3 0-16,5-1 0 0,-2-1 0 0,2-1 0 15,1 0 0-15,-1-4 0 0,0-1 0 0,-3-4 0 16,1-7 160-16,0-3-160 0,2-2 160 0,-1-4-160 16,5-2 128-16,1-3-128 0,5-2 0 0,-2-5 0 15,-4-2 256-15,1-7-64 0,3-4 0 0,0-5 0 16,0-4 32-16,6-5 0 0,-2-3 0 0,5-7 0 0,2-9-32 16,-3-4 0-16,-2-5 0 0,-3-4 0 0,-2-7-16 0,-2 0-16 15,-3 3 0-15,-3 10 0 0,-3 7-16 0,-9 7 0 16,-7 4 0-16,-3 6 0 0,-2 3 192 0,-6 2 48 15,-6 4 0-15,-4 4 0 0,0 2-384 0,-5 4 0 16,-4-1 0-16,-4 1 128 16,-4 1-2304-16,-5 7-464 0,-3 3-96 0</inkml:trace>
  <inkml:trace contextRef="#ctx0" brushRef="#br0" timeOffset="11318.1">3578 4913 1839 0,'0'0'160'0,"0"0"-160"0,0 0 0 0,0 0 0 16,-8 6 2480-16,8-6 464 0,0 0 80 0,0 0 32 16,0 0-1472-16,0 0-304 0,-3 8-48 0,3-8-16 15,0 0-224-15,0 0-48 0,0 0-16 0,0 0 0 16,0 0-208-16,2 11-32 0,-2-11-16 0,0 0 0 16,0 0-64-16,0 0-16 0,0 0 0 0,12 9 0 15,1-3 32-15,0-1 0 0,1 0 0 0,0-4 0 16,2-2-16-16,1 0 0 0,-2-1 0 0,3 0 0 15,1 2-144-15,1 0-16 0,1 3-16 0,0-2 0 16,1-1-144-16,-2 0-32 0,4 0 0 0,0 0 0 16,3 1-64-16,-1 1 0 0,3 2-16 0,3-3 0 15,4-3-48-15,0 1-128 0,3-1 192 0,0 1-64 16,-2-1 48-16,0 1 0 0,1 0 0 0,2-1 0 0,3 0 48 16,-2-2 16-16,0 0 0 0,3-2 0 0,2 3-48 15,1 0 0-15,-1 1 0 0,0-2 0 0,-2 1-48 0,0 0-16 16,2 0 0-16,0 2 0 0,1 0-128 0,3 1 192 15,-2 1-192-15,0-2 192 0,-1-2-192 0,0 1 0 16,-2 1 144-16,0-3-144 0,1 3 0 0,2 0 144 16,0-1-144-16,3 0 0 0,4-2 144 0,-4 3-144 15,0 0 0-15,-3-2 144 0,1 2-144 0,-1 1 128 16,2 1-128-16,2-1 128 0,2-2-128 0,-1 0 128 16,0 0-128-16,-5 1 128 0,0 1-128 0,-1-1 128 15,2-1-128-15,1 1 128 0,-1 1-128 0,2 0 160 16,1 1-160-16,-2 0 160 0,1-1-160 0,-3 0 128 15,1 1-128-15,2-1 128 0,-1 0-128 0,2 1 128 16,3 0-128-16,-2 1 128 0,-2-1-128 0,0-1 0 16,-1 0 0-16,0 1 0 0,0 1 0 0,1 1 128 0,2-1-128 0,0 1 0 15,0-3 128-15,-2 0-128 0,-1 0 0 0,-2 0 128 16,-1 0-128-16,4 0 0 0,-1 0 0 0,2 1 128 16,1 1-128-16,-4-1 128 0,0-2-128 0,-1 1 128 15,0 3-128-15,-1-2 128 0,0 0-128 0,3 2 128 16,1-3-128-16,1 2 0 0,0 0 0 0,-2-1 128 15,1-2-128-15,-2 1 0 0,0 0 0 0,1 2 0 16,0 2 128-16,2-1-128 0,0-2 0 0,-1 1 128 16,2-2-128-16,-1 0 0 0,-4 0 0 0,-1 1 0 15,1 1 0-15,1 1 0 0,3 0 128 0,1 0-128 16,0-3 0-16,0-1 128 0,-2 0-128 0,-2 2 128 16,0 4-128-16,2-1 0 0,0-1 0 0,2-1 128 0,0 0-128 15,-1-1 0-15,0 0 0 0,-2-1 0 0,-2 3 128 0,2 0-128 16,0 1 0-16,2-2 128 0,-2-3-128 0,4 1 0 15,2 0 0-15,-3 2 0 0,-3 2 0 0,-3 1 0 16,0-3 128-16,2 1-128 0,0 1 0 0,1-1 0 16,-1-1 0-16,2 0 0 0,2 0 0 0,-3 2 0 15,1-2 0-15,0 1 0 0,1-2 160 0,1-2-160 16,0-2 192-16,2 3-192 0,2 4 0 0,-3-1 0 16,-4-5 0-16,-1 2 0 0,3 0 0 0,-3 0 0 15,2-1 0-15,-1 1 0 0,2 0 0 0,0 1 0 16,0 1 0-16,-2-2 0 0,-4-2 0 0,3 0 0 15,-1-1 0-15,3 1 0 0,2 1 128 0,-3 0-128 16,1-1 0-16,-2 1 0 0,-3 0 0 0,1 0 160 16,-1 0-160-16,1 1 128 0,0 1-128 0,2 0 0 0,-2 0 0 0,0 0 128 15,3-1-128-15,-4-1 0 0,-3-2 144 0,-1 3-144 16,-1 2 0-16,0 2 0 0,1-1 0 0,2-2 0 16,2-1 0-16,1 0 0 0,-3-2 0 0,-2 2 0 15,-1 2 0-15,-1 1 0 0,2 1 0 0,-4-2 128 16,1-3-128-16,1 0 0 0,1-2 0 0,2 2 0 15,-1 1 0-15,-1 2 0 0,0 1 0 0,-2-2 0 16,-1-1 0-16,0 0 0 0,0 0 0 0,-2 2 0 16,3 0 0-16,-1 0 0 0,0-2 0 0,1 0 0 15,3 0 0-15,-2 0 0 0,-2 3 0 0,0-3 128 16,-2 0-128-16,0 0 0 0,-1 0 0 0,2 2 128 16,-1 1-128-16,0 1 0 0,3 0 0 0,-2-2 0 15,0-4 0-15,-1 0 0 0,-3-1 0 0,1 2 0 0,-2 1 0 16,0 4 128-16,0 2-128 0,0-3 0 0,-3-3 144 0,3-1-144 15,1-1 192-15,1 2-192 0,-3 3 0 0,-2 1 0 16,0-1 0-16,1 0 0 0,0-3 160 0,-2 1-160 16,1-1 128-16,0 3-128 0,-3-1 0 0,0 0 0 15,-1-1 128-15,0-1-128 0,-1-1 0 0,1-1 0 16,-2-1 0-16,3 1 128 0,-3 4-128 0,1 0 192 16,-1-1-192-16,1-1 192 0,-1-2-32 0,-1 1 0 15,0 2 0-15,2 1 0 0,-5 0-32 0,2 0 0 16,1 2 0-16,-4-1 0 0,-1-1-128 0,1-2 192 15,-3-2-192-15,1 1 192 0,-1 2-192 0,0 1 0 16,-3-1 144-16,1-1-144 0,-4 0 0 0,1 0 128 16,1 0-128-16,-4 1 0 0,2 0 144 0,-9-1-144 15,0 0 192-15,7 1-192 0,-7-1 0 0,0 0-352 0,0 0 48 0,0 0 16 32,-5 8-1904-32,-6 0-384 0,-5 4-80 0,-11-3-16 0</inkml:trace>
  <inkml:trace contextRef="#ctx0" brushRef="#br0" timeOffset="14793.75">19215 7383 21183 0,'7'-2'1888'0,"3"-1"-1504"0,0-4-384 0,2 6 0 16,1 2 0-16,1 2 0 0,2-1 0 0,-1-2 128 15,2-2-128-15,-2-1-192 0,-1 2 64 0,1-2 0 16,-1-2-208-16,0 1-48 0,1 0 0 0,-3-1 0 15,-1 0 384-15,-1-1 0 0,-2 0 0 0,0-1 0 16,-2 3 448-16,0-2 144 0,-1-2 48 0,-2 1 0 16,-2-1 256-16,-2 0 48 0,-1 2 16 0,-2-2 0 15,0-2-160-15,-4-1-32 0,-1-2 0 0,-2 0 0 16,-2-3-64-16,-1 2-32 0,-3 1 0 0,0 1 0 16,-4-2-336-16,-1 1-64 0,-1 1-16 0,-2-1 0 0,-4-1-128 0,-4-2-128 15,-4 3 192-15,-6 0-192 0,-8 1 192 0,2-1-64 16,-1-1 0-16,2 3-128 0,-1 3 256 0,-4-5-64 15,-2 0-16-15,-2 0 0 0,0 0-48 0,-1 3-128 16,-4 2 192-16,2 3-64 0,1-1-128 0,-1 0 0 16,-3-2 0-16,-3 5 0 0,-5 0 0 0,4 3 128 15,-2 0-128-15,3 0 0 0,-1-1 0 0,0 2 0 16,-1 2 0-16,2 0 0 0,0 2 0 0,4 2 0 16,4-1 128-16,-2 0-128 0,-2 0 0 0,0 0 0 15,1 2 0-15,0 3 0 0,1 2 160 0,3 0-160 0,3 1 192 16,1 1-192-16,-1 0 208 0,0 3-64 0,-1 1-16 15,2 0 0-15,4 1 0 0,4 3 0 0,4 3 0 0,0-1 0 16,4 1-128-16,-1 3 128 0,0 1-128 0,1 0 128 16,1 2-128-16,2-1 0 0,0-1 0 0,2 1 128 15,3-1-128-15,3 0 0 0,4-2 0 0,1-2 0 16,5-1 0-16,2 2 0 0,3 0 128 0,1 0-128 16,2-3 0-16,4 2 128 0,1 2-128 0,3 0 128 15,3 1-128-15,1 0 0 0,4-1 0 0,3 1 128 16,-1-3-128-16,5 1 0 0,6-2 0 0,0 1 128 15,4 2-128-15,0-2 0 0,6-1 0 0,3 2 0 16,3-1 0-16,0 0 128 0,1-3-128 0,2 1 0 16,1 1 0-16,3-1 0 0,2-4 128 0,2 1-128 15,6 2 0-15,2-1 0 0,3-2 144 0,-2 0-144 0,0 0 128 0,5-3-128 16,3-1 128-16,3 0-128 0,4-3 160 0,0 0-32 16,-4-3-128-16,1 1 192 0,4-1-48 0,0-1-16 15,2 1 0-15,1-5 0 0,-1-2 32 0,0-2 0 16,0 1 0-16,2-2 0 0,3-3 0 0,-2-1 0 15,-3 1 0-15,1-2 0 0,-1-1 80 0,2-2 16 16,1 0 0-16,-2-1 0 0,-3-2-256 0,0 0 0 16,2-4 0-16,-3 0 0 0,4-3 0 0,-3 0 144 15,-4-4-144-15,-3-2 192 0,-3-7 0 0,-2-2 16 16,1-1 0-16,-4 1 0 0,-3 0 80 0,-5 0 16 16,-6-3 0-16,-5 2 0 0,-7 5 64 0,-2-2 16 15,-7 0 0-15,-4 1 0 0,-5-2 128 0,-4 1 16 16,-6-2 16-16,-4 0 0 0,-4 3-128 0,-5 0-32 0,-5-1 0 0,-4 3 0 15,-3 0-384-15,-5 3 0 0,-8-1 128 0,-8 1-128 16,-7 1 0-16,-9 3-272 0,-5 4 64 0,-6-1 16 31,-3 2-1536-31,-10 2-288 0,-9 4-64 0,-3 5-15968 0</inkml:trace>
  <inkml:trace contextRef="#ctx0" brushRef="#br0" timeOffset="15637.28">8706 12213 15663 0,'0'0'1392'0,"0"0"-1120"0,0 0-272 0,0 0 0 16,0 0 2096-16,0 0 352 0,1-7 80 0,-1 7 16 15,0 0-1472-15,12-5-304 0,0 1-48 0,2 1-16 16,2 2 16-16,1-2 0 0,1 0 0 0,4 1 0 16,-1-1-224-16,2-1-48 0,1 1-16 0,4-1 0 15,3-2-240-15,-2 2-32 0,1-1-16 0,0 1 0 16,0 2-144-16,-1-1 0 0,0 0 0 0,-2 3 0 15,0 1 0-15,-2 1 0 0,-1 2 0 0,-1-1 0 32,-2 1-1968-32,0 1-416 0</inkml:trace>
  <inkml:trace contextRef="#ctx0" brushRef="#br0" timeOffset="16111.54">11648 12365 22111 0,'0'0'1968'0,"0"0"-1584"0,0 0-384 0,0 0 0 16,0 0 1984-16,0 0 320 0,3-6 64 0,-3 6 16 15,10-4-1488-15,2 1-288 0,3 0-64 0,2 1-16 16,-1 0-256-16,5 1-48 0,0 0-16 0,4 0 0 16,2 0-64-16,0 1-16 0,2 1 0 0,-1 0 0 0,1-2-128 0,-4 0 0 15,0 0 0-15,2 1 0 16,-4 1 0-16,1-1-144 0,1-2 144 0,0 2 0 15,-1 3-1440-15,1 0-176 0,0 1-48 0</inkml:trace>
  <inkml:trace contextRef="#ctx0" brushRef="#br0" timeOffset="16711.54">16638 12293 31327 0,'0'0'2784'0,"0"0"-2224"15,0 0-560-15,0 0 0 0,0 0 640 0,13-3 0 16,4 3 16-16,5 3 0 0,5-3-352 0,7 0-80 16,7 1-16-16,6 2 0 0,7 0 288 0,0 0 48 15,3-3 16-15,6 2 0 0,5 1-176 0,2 3-16 16,-1-2-16-16,-4 1 0 0,-5-1-224 0,-5 1-128 0,-3 0 160 0,1-2-160 31,-3-1-960-31,1 0-304 0,-4 2-48 0,-2 2-16 0</inkml:trace>
  <inkml:trace contextRef="#ctx0" brushRef="#br0" timeOffset="21122.52">12801 6507 10191 0,'0'0'448'0,"-7"1"96"0,-3-1-544 0,2 1 0 0,-1 0 0 0,1 0 0 15,0 0 1440-15,-1 0 176 0,0-1 48 0,0 2 0 16,3 2-448-16,-2-1-64 0,0-1-32 0,2 1 0 16,6-3-304-16,0 0-64 0,0 0-16 0,0 0 0 15,0 0-80-15,0 0-16 0,0 0 0 0,0 0 0 16,0 0 64-16,10 0 16 0,3-1 0 0,3 0 0 15,4-1 48-15,4 1 16 0,0-3 0 0,4 0 0 16,-1 1-256-16,3 0-48 0,4-1-16 0,4 0 0 16,1-4-144-16,3 1-48 0,-2-1 0 0,4 2 0 0,6 4-64 0,3 1-16 15,-3 1 0-15,1 0 0 0,3 0-64 0,0-1 0 16,1-2-128-16,7 0 192 0,7 5-64 0,0-2 0 16,-5-2-128-16,3 1 192 0,4 1-192 0,-4 0 144 15,-1 1-144-15,2 2 128 0,-3 0-128 0,2-2 0 16,1-2 0-16,0 0 128 0,4 1-128 0,-1 2 128 15,1 1-128-15,-2-2 128 0,-1-2 16 0,5 0 0 16,0-1 0-16,2 1 0 0,2 1 16 0,-2-1 0 16,-3-1 0-16,6-2 0 0,1 1-32 0,1 0-128 15,-2-1 192-15,0 3-64 0,-2 1 0 0,1-1-128 16,1 1 192-16,0-1-64 0,0 0-128 0,-1-2 160 16,-3-1-160-16,2 2 160 0,2 1-160 0,1 0 128 15,-6 0-128-15,-2 0 128 0,-3 1 0 0,3-1-128 0,1-1 192 16,-1-1-64-16,-1 6-128 0,0-1 0 0,-3-2 0 0,2 0 0 15,3-2 144-15,0 3-144 0,0 3 160 0,-2-2-160 16,-4-4 128-16,1 0-128 0,1-1 0 0,3 0 144 16,1 3-144-16,-2 0 160 0,-2 3-160 0,-3-3 160 15,1-4-160-15,3 2 160 0,2 1-160 0,-1 1 160 16,-4 0-160-16,0 0 0 0,-2-1 0 0,1-1 128 16,3-3-128-16,-1 2 128 0,4 3-128 0,-6 0 128 15,-3 0-128-15,6-2 0 0,0-4 144 0,4 3-144 16,-5 2 128-16,-2 1-128 0,-4-1 128 0,0 1-128 15,0 0 0-15,0 1 128 0,2 0-128 0,3 1 0 16,0 1 0-16,-3 0 0 0,-4-3 0 0,2 0 128 0,6 1-128 16,-3 1 144-16,1 0-144 0,0 3 160 0,-3 0-160 15,-1-2 128-15,-2 0-128 0,0-1 128 0,-1 0-128 0,2 2 0 16,-2 1 0-16,-3 0 0 0,-2 2 0 0,-2-4 0 16,-2-1 128-16,0 2-128 0,-2 0 0 0,-1 0 0 15,2 0 0-15,-3 0 0 0,-2 2 0 0,-4-1 0 16,-3-2 0-16,-5 1 0 0,-2 0 0 0,-3 1 0 15,1-2 0-15,-4-1 0 0,-1-1 0 0,-1-2 0 16,-3 0 0-16,-3 1 0 0,0 1 0 0,-5 0 128 16,-11-1-128-16,8 1 0 0,2 0 128 0,-10-1-128 15,0 0 0-15,0 0 128 0,0 0-128 0,0 0 0 16,-11-1 0-16,-3 0 128 0,-3 0-128 0,0 0 0 16,-4-1 0-16,-1 1 0 0,-3 0 0 0,-3-2 0 15,0 0 0-15,-5 0 0 0,-4-1 0 0,-7 1-144 0,-2-1 144 16,-6 0 0-16,-2 1-128 0,-1 1 128 0,0 1 0 0,-3-4 0 15,-6-3-128-15,-2 1 128 0,-6 0 0 0,-2 4 0 16,-3 3-160-16,-4-2 160 0,-6-2-128 0,-1-1 128 16,-4 1 0-16,2-1-160 0,1 1 160 0,-6-2 0 15,-5 0-144-15,0-1 144 0,3 4 0 0,-6-1-144 16,-7-1 144-16,1 1 0 0,2 2 0 0,0 0-128 16,-8 1 128-16,5-1 0 0,1-3 0 0,-4 2-128 15,-2 3 128-15,0-1 0 0,4-2 0 0,-3 0 0 16,-5 3 0-16,3 0 0 0,2 2 0 0,-2 0 0 15,-3 0 0-15,1 1 0 0,5-1 0 0,-2-1 0 16,-1-1 0-16,2 0 0 0,4 1 0 0,0 1 0 16,-5 3 0-16,5 1 0 0,3 2 0 0,0-2 0 15,1-1 0-15,2-1 0 0,0 1 0 0,0-1 0 0,2-1 0 0,-1 2 0 16,0 1 0-16,2-1 0 0,4-1 0 0,-2 2 0 16,0-1 0-16,5 1 0 0,4-1 0 0,-1-2 0 15,-1-1 0-15,2 1 0 0,0 3 0 0,4 2 0 16,4-1 0-16,0-3 128 0,2-2-128 0,1 2 0 15,4 0 0-15,2 0 0 0,3 0 0 0,-1-2 0 16,0-1 0-16,1 1 0 0,3 2 0 0,6-1 0 16,3 0 0-16,3-1 0 0,-3-2 0 0,2 0 0 15,1 1 0-15,1 2 128 0,0-1-128 0,6 0 0 16,3-2 0-16,3 1 0 0,2 0 0 0,3-1 0 16,2-2 0-16,-2 2 128 0,6 1-128 0,0 0 0 15,2-1 0-15,5 0 0 0,5 0 0 0,2 0 0 16,-2 0 128-16,8 0-128 0,1-1 128 0,5 1-128 0,5 0 128 0,0 0-128 15,0 0 0-15,0 0 0 0,0 0 0 0,0 0 0 16,0 0 0-16,0 0 0 0,14-1-176 16,2 0 176-16,4-1 0 0,4 0 0 0,5-1-128 0,3 3 128 15,3-2 0-15,0 0 0 0,4-1 0 0,1-2 0 16,4 0 0-16,5-2 0 0,4-2 0 0,5 4 0 16,6 2 0-16,0-1 0 0,-1 0 0 0,2-2 0 15,3 0 0-15,6 0 0 0,3 1 0 0,2-2-144 16,2 2 144-16,3-1 0 0,1 1 0 0,3 1 0 15,2 2 0-15,3-3 0 0,0-1 0 0,6 3 0 16,3 1 0-16,-1-2 0 0,-2-2 0 0,4 1 0 16,5 3 0-16,-2 0 0 0,0 0 0 0,3-2 0 15,4 0 0-15,1 0 0 0,-6-2 0 0,5 3 128 0,0 3-128 16,-2-1 0-16,-3-4 0 0,1 2 0 0,3 0 0 0,-2-1 0 16,-2-1 0-16,1 3 0 0,1 2 0 0,-1 2 0 15,-3 0 0-15,4-2 128 0,4-4-128 0,-2 0 0 16,-6-1 0-16,4 3 0 0,-1 0 0 0,0 2 0 15,-1 0 0-15,-2 0 0 0,-1 0 0 0,1-2 0 16,-2 1 0-16,-1 4 0 0,-3 1 0 0,0-1 128 16,2-1-128-16,-4 2 0 0,-4 0 0 0,2-1 0 15,-1 0 0-15,-3-2 0 0,-4-1 0 0,-2 2 0 16,-1 0 0-16,0 1 128 0,-2 2-128 0,-4-2 0 16,-4 3 0-16,-2-3 0 0,0-3 0 0,-3 2 0 15,-1 0 0-15,-1 1 0 0,-3 0 0 0,-4-1 0 16,-6 0 0-16,-1-1 0 0,-2-2 0 0,-4 1 0 0,-2 0 0 15,-5 2 0-15,-4 1 0 0,-4 0 0 16,-4 1 0-16,-5 0 128 0,-2-1-128 0,-7-1 0 0,0-2 0 0,-8 1 0 16,-7-1 0-16,0 0 0 0,0 0 0 0,0 0 0 15,0 0 0-15,0 0-208 0,-14-2 80 0,-6 0 128 16,-5 2-192-16,-2 0 192 0,-7 0-160 0,-4 2 160 16,-6 1-160-16,-5 3 160 0,0 0-160 0,-7-3 160 15,-4-7-272-15,-4 1 32 0,-9 1 16 0,-1 0 0 16,-3 1 224-16,-4-2-176 0,-4-2 176 0,-6 3-160 15,-6 2 160-15,-3-1 0 0,-1-2 0 0,-6 2 0 16,-9 1 0-16,-1 0-128 0,-3 1 128 0,-6-1 0 16,-1-2 0-16,-6-2 0 0,-3-4 0 0,-1 3-128 15,-5 2 128-15,-4 2 0 0,-6-1 0 0,-2 1-128 0,-3 1 128 16,2 0 0-16,1-2 0 0,-4 2 0 0,-1 1 0 0,-5-1 0 16,-2-1 0-16,1 0 0 0,1 1 0 0,1 0 0 15,0 0 0-15,-3 1 0 0,-2 0 0 0,1 1 0 16,2 0 0-16,2 2 0 0,3 0 0 0,0 1 0 15,-2 3 0-15,5 0 0 0,3-3 0 0,10 4 0 16,6 0 0-16,2-1 0 0,2-1 0 0,8 0 0 16,12 0 0-16,4 0 0 0,2 1 0 0,8 0 0 15,12-1 0-15,4 0 0 0,4 1 0 0,8-2 0 16,9 1 0-16,10-2 0 0,7-1 0 0,8 0 0 16,7 2 0-16,9-3 0 0,7 0 128 0,5-1-128 15,10-2 160-15,0 0-160 0,0 0 0 0,0 0 128 16,17 0-128-16,8 0 0 0,8-1 0 0,9-1 0 15,7 0 0-15,7 1 0 0,6-4 0 0,3 2 0 0,6-2 144 16,10-1-144-16,3-1 192 0,7 2-64 0,1-3 0 0,8 2 0 16,9-1 16-16,4 0 0 0,3 2 0 0,5-1 0 15,2 1-144-15,6-3 0 0,2-1 0 0,5 4 128 16,0 1-128-16,4-2 0 0,2-2 0 0,-1 2 0 16,0 0 0-16,5 3 0 0,3 2 0 0,3-4 0 15,-5-2 0-15,1 1 0 0,-1 3 128 0,5 2-128 16,4 1 0-16,0-3 0 0,-5-1 0 0,-1 3 0 15,-3 3 0-15,5 1 0 0,5-3 0 0,-4-2 0 16,-4-3 0-16,-4 2 0 0,0 2 0 0,0 1 128 16,0-2-128-16,-8-1 0 0,-8 0 0 0,-1 3 0 15,0 3 0-15,-6-1 128 0,-5-4-128 0,-3 2 0 16,-1 3 0-16,-7 0 0 0,-8-1 128 0,0-1-128 0,-2-2 0 0,-5 1 0 16,-11 2 144-16,-1-1-144 0,-2-3 0 0,-2-1 144 15,0 0-144-15,-5 5 0 0,0 1 160 0,-8 0-160 16,-3-1 128-16,-2-1-128 0,-2-1 0 0,-3 4 128 15,-6 0-128-15,-1 1 0 0,-2-2 0 0,-2 0 0 16,-4 2 128-16,-6 0-128 0,-4 1 0 0,-4-2 0 16,-1-4 0-16,-2 2 128 0,-2 1 0 0,-3 0-128 15,-2-2 192-15,1-1-64 0,-6 0 128 0,1 0 0 16,-1 3 16-16,-8-3 0 0,0 0-128 0,0 0-16 16,8 7-128-16,-8-7 192 0,0 0-32 0,0 0-16 15,0 0 0-15,0 0 0 0,0 0-16 0,0 0-128 16,0 0 192-16,0 0-64 0,0 0-128 0,0 0 0 15,0 0 0-15,0 0 0 0,0 0 0 0,0 0 0 16,0 0 0-16,0 0 128 0,0 0-128 0,0 0 0 0,0 0 0 0,0 0 128 16,0 0-128-16,0 0 0 0,0 0 144 0,0 0-144 15,0 0 128-15,3 5-128 0,-3-5 128 0,0 0-128 16,0 0 144-16,0 0-144 0,3 8 192 0,-3-8-192 16,0 0 0-16,0 0 0 0,0 0 0 0,8 3 0 15,-8-3 0-15,0 0 0 0,0 0 0 0,6 3 0 16,-6-3 160-16,0 0-160 0,0 0 128 0,0 0-128 15,9-1 0-15,-9 1 0 0,7-1 0 0,-7 1 0 16,0 0 0-16,0 0 0 0,0 0 128 0,0 0-128 16,0 0 0-16,0 0 0 0,8-7 144 0,-8 7-144 15,0 0 0-15,0 0 0 0,0 0 0 0,0 0 0 16,0 0 0-16,0 0 0 0,0 0 0 0,0 0 0 0,0 0 0 16,0 0 0-16,3-5 0 0,-3 5 0 0,0 0 0 0,0 0 0 15,0 0 0-15,0 0 0 0,0 0 0 0,0 0 0 16,-11-2-160-16,0 1 160 15,1 0-1424-15,-2 2-176 0,0 0-48 0,-4 1-10768 16,-2 1-2144-16</inkml:trace>
  <inkml:trace contextRef="#ctx0" brushRef="#br0" timeOffset="23024.93">12807 6618 11055 0,'-7'2'976'0,"1"-1"-784"15,6-1-192-15,-10 3 0 0,2-1 3264 0,0 1 624 16,-1 0 112-16,1 1 32 0,-1 2-3216 0,0-1-640 15,0 0-176-15,-1 0 0 0,-1 1 0 0,1 0 0 16,-2 0-176-16,-2 0 176 0,-1 0-144 0,-1-1 144 0,1 0 0 0,2-1-144 16,-2 1 144-16,1-1 224 15,1 0-48-15,2-1-16 0,2-4 560 0,-1-1 112 0,2 1 32 0,1 0 0 16,-1 0 80-16,0-1 16 16,1-1 0-16,0-1 0 0,0 0-192 0,-1-2-48 0,-1 0 0 0,2-2 0 15,0-2-16-15,-2-1-16 0,2-2 0 0,1-2 0 16,-2-2-48-16,0-3-16 0,3-2 0 0,-2 0 0 15,0-1-192-15,3-4-48 0,-1-6 0 0,0-5 0 16,1 0 0-16,-2-4 0 0,1 0 0 0,0-2 0 16,1-1-144-16,-2-4-48 0,0-5 0 0,-2-3 0 15,3-5-192-15,1 4 176 0,1-3-176 0,3 5 160 16,1 2-160-16,2 1 128 0,-1 3-128 0,0 2 128 16,2 6 128-16,1 3 0 0,-1 4 16 0,0 1 0 0,2 2-272 0,-1 4 0 15,1 5 128-15,-1 3-128 0,1 2 0 0,-1 2 0 16,2 4 0-16,-3-2 0 0,2 1 0 0,0 2 0 15,-2 1 0-15,0 1 0 0,-4 9 0 0,5-7 0 16,-5 7 0-16,0 0-144 0,6-6 144 0,-6 6 0 16,7-7 0-16,-7 7-128 0,7-4 128 0,2 1 0 15,-1-1 0-15,1 1 0 0,1 0 0 0,2-2 0 16,2 1 0-16,3 1-128 0,1-1 128 0,6 4 0 16,3-2 0-16,6 0 0 0,6 0 0 0,3-1 0 15,4 2 0-15,3 0-128 0,0 0 128 0,7 0 0 16,3-1 0-16,3 1 0 0,4-3 0 0,2 2 0 15,3 0 0-15,1 0 0 0,-1 1 0 0,5 0 0 16,5-2-128-16,1 3 128 0,-3 0 0 0,2 0 0 16,2-2 0-16,0 2 0 0,1 0 0 0,2 0 0 15,-1 0 0-15,5-1 128 0,4-2-128 0,1 1 0 16,0-1 0-16,0 1 0 0,4-2 0 0,0-1 0 0,5 1-128 0,-2 1 128 16,-2-4 0-16,7 2 0 0,1 1 0 0,-1-2 0 15,-5-2 0-15,3 1 0 0,3 1 0 0,-4 0 0 16,-3 2 0-16,2 0 0 0,6-1 0 0,-2 1 128 15,-3-3-128-15,2 3 0 0,1-5 0 0,-1 5 0 16,-4 2 0-16,5 1 0 0,1 1 0 0,1-5 0 16,-1-1 0-16,-2-1 0 0,-2 0 0 0,2-1 0 15,2 4 0-15,-2 0 0 0,-3-1 0 0,1 1 0 16,0-1 0-16,-3 1 0 0,-7 0 0 0,0-1 0 16,5 0 0-16,0-1 0 0,-6 4 0 0,0 0 0 15,2-2 0-15,-1 2 0 0,1 0 0 0,-5-1 0 0,-4-3 0 16,2 2 0-16,1 1 0 0,-1-1 128 0,-5-1-128 0,-4 0 0 15,-1 1 0-15,3 0 0 0,3-2 128 0,-5 2-128 16,-4 0 128-16,-3 0-128 0,-3-2 0 0,-2 4 0 16,0-2 0-16,-1 1 0 0,-4-2 0 0,-8 2 0 15,-4-5 0-15,1 4 0 0,-4 0 0 0,0 0 0 16,0-1 0-16,-2-1 0 0,-5 1 0 0,0 1 0 16,-3 1 0-16,0 1 0 0,-5-2 0 0,-5 2 0 15,-2 1 0-15,0 0 128 0,-3 1-128 0,-3-1 0 16,-1 0 0-16,0 0 0 0,-2 1 0 0,-2 0 0 15,0 0 0-15,0 1 0 0,0 1 0 0,0 0 0 16,0 0 0-16,-2 2 0 0,-1-2 0 0,-2 1 0 16,-1 1 0-16,1 1 0 0,-2-2 0 0,-7-3 0 0,0 0 0 15,10 7 0-15,2 1 0 0,-2 0 0 0,-3 0 0 0,0 4 0 16,1-1 0-16,-2 6 0 0,-4 0 0 0,2 3-128 16,-1-2 128-16,1 5 0 0,0 3 0 0,-1 5-128 15,0 2 128-15,2 3 0 0,-1 0 0 0,2 0 0 16,-3-1 0-16,0 2 0 0,2 0 0 0,-3 0 0 15,0 2 0-15,-1 1 0 0,-1 2 0 0,-1 4 0 16,0 1 0-16,-1 1 0 0,-4-4 0 0,2-1 0 16,-2 0 0-16,1-3 0 0,-1 0 0 0,2 0 0 15,2-2 0-15,-3 0 0 0,1-2 0 0,1-1 0 16,2-2 0-16,-2 1 0 0,0-2 0 0,0 0 0 16,1 1 0-16,-2-3 128 0,-2 0-128 0,2-1 0 15,0 0 0-15,0-3 128 0,0-2-128 0,-1 2 0 16,-3 2 0-16,0-1 0 0,4-4 0 0,1-2 128 0,-3-3-128 0,3 1 0 15,0-1 0-15,0-3 128 0,2-2-128 0,-2-1 0 16,2-1 0-16,0-1 128 0,1-10-128 0,0 7 0 16,0-7 128-16,-2 6-128 0,2-6 128 0,-2 7-128 15,2-7 128-15,0 0-128 0,0 0 0 0,0 0 144 16,0 0-144-16,0 0 0 0,0 0 176 0,0 0-176 16,0 0 160-16,0 0-160 0,0 0 128 0,0 0-128 15,0 0 0-15,0 0 144 0,0 0-144 0,0 0 128 16,0 0-128-16,0 0 128 0,0 0-128 0,0 0 0 15,0 0 0-15,0 0 0 0,0 0 0 0,0 0 0 16,0 0 0-16,0 0 0 0,0 0 0 0,0 0 0 16,-3-9 0-16,3 9 0 0,0 0 0 0,-2-9 0 15,-2 1 0-15,4 8 0 0,0 0 0 0,-8-5 0 0,8 5 0 0,-8-6 0 16,3 0 0-16,5 6 0 0,-6-7 0 0,0 2 0 16,-1 1 0-16,-1 1 0 0,1-1 0 0,-1 1 0 15,-1-2 0-15,-1 0 0 0,1-1 0 0,-3 1 0 16,0 3 0-16,-1-2 0 0,-2 3 0 0,-3-2 0 15,-1-3-128-15,-1 2 128 0,-4 1 0 0,2-2 0 16,-3-2 0-16,-3 2-144 0,-1 0 144 0,-3 1 0 16,-1 2-160-16,-1 0 160 0,0-1-128 0,-3 0 128 15,3 5-256-15,0-1 48 0,0-1 0 0,-1 0 0 16,-1-1 0-16,0-2 0 0,2 2 0 0,-3 1 0 16,-1-1-32-16,7 1 0 0,0 0 0 0,4 1 0 15,2 1-16-15,2 0-16 0,0-2 0 0,2 0 0 16,1 0 32-16,0-2 16 0,3 0 0 0,0 1 0 0,2 1-96 0,-1-1-32 15,-1 0 0-15,0-1 0 16,0-2-1632-16,-1 2-336 0,1 0-64 0,-4 1-13056 16</inkml:trace>
  <inkml:trace contextRef="#ctx0" brushRef="#br0" timeOffset="26126">5904 9387 27647 0,'-9'-11'2448'0,"9"11"-1952"0,0 0-496 0,0 0 0 15,-2-9 304-15,2 9-48 0,0 0 0 0,1-7 0 16,-1 7-256-16,1-9-256 0,2 1 64 0,-3 8 0 16,0 0 192-16,0 0 0 0,0 0 0 0,0 0 0 15,5-5 512-15,-5 5-16 0,7-6 0 0,-7 6 0 16,0 0 272-16,0 0 64 0,0 0 16 0,0 0 0 15,0 0 64-15,0 0 16 0,0 0 0 0,0 0 0 16,2 13-176-16,0-1-48 0,-2 1 0 0,-2 4 0 16,-1 7-176-16,-3 4-32 0,1 5-16 0,1 5 0 0,-2 3-128 15,1 5-32-15,2 0 0 0,-4 4 0 0,2 1-80 0,0 3-32 16,-2 1 0-16,2 3 0 0,2 2-16 0,-1-1-16 16,-1-3 0-16,3 0 0 0,1-3-176 0,-1 1 192 15,-7 1-192-15,2 0 192 0,1-6-192 0,-1 0 0 16,-2-3 144-16,2-3-144 0,-1-5 224 0,0 0-32 15,2-5 0-15,1-4 0 0,4-1-16 0,0-4-16 16,1-3 0-16,1-1 0 0,-2-4-160 0,1-4 0 16,2-2 144-16,-2-10-144 0,0 0 0 0,2 8 128 15,-2-8-128-15,7 3 0 0,-7-3 0 0,8-1 128 16,3-3-128-16,1-2 0 0,-3 0 0 0,1-3 0 16,-2-1 0-16,6 2 128 0,2 1-128 0,5-2 0 0,0-1 0 0,2 1 0 15,-1 0 0-15,3-1 0 16,1 3 0-16,2-1 0 0,3-1 0 0,2 0 0 0,4 1 0 0,1-1 0 15,4-1 0-15,3-1 0 0,2-1 0 0,2-1 0 16,8 1 0-16,-2-1 0 0,2 2 0 0,5 0 0 16,4-1 0-16,4 2 0 0,-2 4 0 0,0 0 0 15,-2 2 0-15,1 0 0 0,1 2 0 0,2 2-128 16,-3 0 128-16,0 2 0 0,-3 1 0 0,-2-1 0 16,1 0 0-16,0 4 0 0,-4-2 0 0,6 1 0 15,6-1 0-15,-3 3 0 0,-3-2 0 0,1 2 0 16,3 0 0-16,0-1 0 0,1-1 0 0,0 2 0 15,-1 0 0-15,2-1 0 0,-1 2 0 0,3 0 0 16,-1-1 0-16,1 1 0 0,-1 0 0 0,-3 0 0 0,-3 2 0 0,2 1 0 16,3 1 0-16,0 1 0 0,-2-4 0 0,-3 2 0 15,-2 2 0-15,0-4 0 0,-2 0 0 0,1 0 0 16,-2-2 0-16,-3-1 0 0,-5 0 0 0,-3-1 0 16,-2 2 0-16,-2-1 128 0,-4-1-128 0,-3 1 0 15,-3 0 128-15,0-1-128 0,-3 0 0 0,-3 0 128 16,-1 1-128-16,-3 0 0 0,0 0 176 0,-5-1-48 15,-2 2 0-15,-2-3 0 0,-3 0-128 0,-1-1 0 16,1-1 0-16,-3-1 0 0,-3-1 0 0,-8 0 0 16,10-3 0-16,-2 0 128 0,-8 3 48 0,6-8 0 15,-2-4 0-15,-1-2 0 0,-1-2 16 0,0-1 0 16,-2-5 0-16,0-3 0 0,0-1-192 0,-3-3 128 16,1-2-128-16,0-2 128 0,-2-4-128 0,-1-1 0 15,1-3 0-15,-2-4 0 0,1-5 0 0,-1 1 0 0,0 1 0 0,1 2 0 16,2 4 0-16,1 0 0 0,-2 0 0 0,3 0 0 15,0-1 0-15,0-2 0 0,1-3 0 0,0-1 0 16,-2 3 0-16,5 1 0 0,-2 1 0 0,2 2 0 16,1 2 0-16,0 2 0 0,2 3 0 0,-2-1 0 15,4-2 0-15,-4 3 0 0,2 2-176 0,-1 4 176 16,-1 5-160-16,-1 0 160 0,-2 2-192 0,1 0 192 16,0 1 0-16,0 5 0 0,0 3 0 0,-2 2 0 15,-2-1 0-15,2 2 0 0,-3 3 0 0,0 1 0 16,3 6 0-16,0 0 0 0,-5-4 0 0,-2 1 0 15,1-1 0-15,1 3 0 0,-5 1 0 0,1 0 144 16,-2 1-144-16,-2 1 0 0,-2 0 0 0,-3 2 0 16,-2-1 0-16,-3-1 0 0,-4 0 0 0,-3 2 0 0,-1 3 0 0,-3-2 0 15,-2-2 0-15,-1 3 0 0,1-2 0 0,1 0 0 16,-4 1 0-16,-1 1 0 0,-5-2 0 0,-5 0 0 16,-2 1 0-16,0-2 0 0,-7-1 0 0,0 2 0 15,-2-1 0-15,-2-1 0 0,-4-2 0 0,-5 2 0 16,-3 2 0-16,0-1 0 0,2 0 0 0,-4 2 0 15,-2 1 0-15,-6-1 0 0,1-5 0 0,-2 1 0 16,3 0 0-16,-4 1 0 0,-5 0 0 0,1 1 0 16,4 1 0-16,-5-2 0 0,-1-2 0 0,-1 0 0 15,2-2 0-15,0 2 0 0,4 2 0 0,-3 2 0 16,-5 4 0-16,4-1 0 0,4-2 0 0,-3 2 0 16,-5 3 0-16,2-5 0 0,8-4 0 0,1 1 0 15,6 2 0-15,-1-1 0 0,2 3 0 0,2-4 0 0,3 0 0 16,5-2 0-16,4-1-128 0,2 0 128 0,1 0 0 0,2 3 0 15,2 0 0-15,4 1 0 0,5 2 0 0,2-4 0 16,2-2-160-16,3 0 160 0,6 0 0 0,3 4-144 16,1 2 144-16,5 1-128 0,3-3 128 0,2 0-128 15,5 0 128-15,5-4 0 0,1-3-144 0,10 4 144 16,0 0-144-16,0 0 144 0,0 0-192 0,0 0 192 16,0 0-320-16,16 4 64 0,0-1 0 0,4-1 0 15,4-2 256-15,4-1 0 0,4-1-128 0,1 1 128 16,5 1-192-16,8-1 0 0,8-3 16 0,6-1 0 15,0-3 176-15,3 0 0 0,0 0 0 0,5-3-128 16,5 1 128-16,7 0 0 0,2-5 0 0,2 4 0 16,-3 3 0-16,6-1 0 0,3 0 0 0,2 0 0 15,-2-1 0-15,2 4 0 0,2-1 0 0,0 1 0 0,4-2 0 16,-3 0 0-16,-1-1 0 0,5 1 0 0,1-2 0 0,-3 0 0 16,-3 1 0-16,0-1 0 0,4 0 0 0,-1 0 0 15,-1-1 0-15,-4-2 0 0,-2-3 0 0,2-1 0 16,-2 1 0-16,-3 0 0 0,-6 1 0 0,2-2 0 15,-3 0 0-15,1-2 0 0,4 0 0 0,-6 3 0 16,-3-1 0-16,-4 4 0 0,-1 2 0 0,0 0 0 16,-4-2 0-16,-6 3 0 0,-5 1 0 0,-3 3 0 15,-3 0 0-15,-3 2 0 0,-2 0 0 0,-3 2 0 16,-6 0 0-16,0 0 0 0,2 0 0 0,-6 2 0 16,-3 2 0-16,-2 2 128 0,-3-3-128 0,-5 1 0 15,-3 2 0-15,-1-2 0 0,-2 0 0 0,-3 3 0 16,-10-5 0-16,8 7 0 0,1 2 0 0,-3 2 0 0,-4 2 0 0,-1 2 128 15,-2 0 0-15,0 0 0 0,0 0 0 0,0 6 0 16,-2 5-128-16,0 4 0 0,1 2 0 0,-2 2 0 16,0 0 0-16,-2 6 0 0,-3 3 0 0,2 7 0 15,-2 5 0-15,3 3-128 0,-2-1 128 0,0 1-192 16,-4-3 192-16,1 1 128 0,-1 1-128 0,1 1 176 16,2 3-176-16,2-2 0 0,-3-4-160 0,4-3 160 15,-2-4 0-15,2 0 0 0,1-4 0 0,-2-2 0 16,1 0 0-16,2 0 0 0,2 0 0 0,3-3 0 15,-1-2 0-15,1-1 0 0,1-3 0 0,0-2 0 16,0-3 0-16,-1-1 0 0,1-2 0 0,2-2 0 16,4-2 128-16,-4-1-128 0,1-1 0 0,1-3 0 0,-1-2 0 0,-1 0 0 15,-1-3 0-15,3 0 0 0,-1-5 0 0,-5-6-176 16,5 7 32-16,-5-7 0 0,0 0 144 0,0 0 0 16,0 0 0-16,0 0 0 0,0 0 128 0,0 0 0 15,0 0 0-15,-8 0 0 0,-3 0 48 0,1 0 16 16,-2-1 0-16,-1 1 0 0,-2-2-192 0,-4-2 0 15,-3 1 0-15,-2-1 0 0,-4-1 0 0,0 0 0 16,-2 0 0-16,-1-1-176 0,-3-2 16 0,0 0 0 16,-2 2 0-16,-6-1 0 0,-6-1 160 0,1 1-192 15,-3-3 192-15,-1 1-192 0,-2-1 192 0,-4 2 0 16,0-2 0-16,-4 5-128 0,-5-2 128 0,-2 2 0 16,-5-1 128-16,2 2-128 0,1 1 0 0,-5-1 0 15,-4 0 0-15,-2 1 0 0,-6-1 0 0,0 2 128 16,-2 1-128-16,-3 1 0 0,-8 1 0 0,2 1 0 0,4 2 0 0,-2-1-192 15,-6 4 64-15,6-2 0 0,2 1 0 0,2-3 0 16,-2 1 128-16,1 1 0 0,3-2 0 0,4 0-128 16,3-2 128-16,1 3-208 0,-2-1 80 0,2 1 128 15,2-1-144-15,6 0 144 0,1 0 0 0,2 2 0 16,-2-1-176-16,7-2 176 0,2 1-160 0,3 1 160 16,2-2-160-16,5 1 160 0,2 1-160 0,1 0 160 15,-4 0 0-15,5 0-144 0,4-1 144 0,4 0 0 16,3 1 0-16,4-2 0 0,3-1 0 0,2 1 0 15,4 0 0-15,1-1 0 0,5-1 0 0,1 0 0 16,1 0 0-16,5 1 0 0,-1 2 0 0,2-1 0 16,2-1 0-16,1 1 0 0,-3-1 0 0,5-1 0 15,7 0 0-15,0 0 0 0,0 0 0 0,-3-3 0 16,-1 0 0-16,4 3 0 0,0 0 0 0,2-9 0 0,1 0 0 16,1-1 0-16,1-2 0 0,1-3-128 0,2-3 128 0,2-3 0 15,0-1 0-15,1-4 0 0,1-5 128 0,-1-4-128 16,2-5 128-16,-1-6-128 0,0-5 240 0,2-1-32 15,-4-5 0-15,1-2 0 0,-2-5-16 0,-1-6 0 16,1-8 0-16,-2 0 0 0,0 2-192 0,2 2 144 16,2 4-144-16,2 0 128 0,-2 2-128 0,2 6 0 15,0 9 0-15,2 6 128 0,0 8-128 0,-1 5 192 16,-2 6-192-16,-4 4 192 0,0 3-192 0,0 5 0 16,0 3 0-16,-5 2 0 0,1 0 0 0,2 4 0 15,-4 0 0-15,-2 7 0 0,1-5 0 0,-1 5 0 16,1-8 0-16,-1 8 0 0,0 0-224 0,0 0 80 15,0 0 16-15,0 0 0 0,0 0 128 0,2-6-128 0,-2 6 128 16,3-6-128-16,-3 6 128 0,0 0 0 0,0 0 0 16,0 0 0-16,1-10 0 0,0 3 0 0,-1 7 0 0,0 0 0 15,0 0-128-15,12-1 128 0,-1-1-128 0,2 1 128 16,-2 0-176-16,4 0 176 0,4 1-208 0,2 0 80 16,2 0 128-16,4 2-128 0,2 1 128 0,6 2-128 15,4-2 128-15,6 0 0 0,3 1-144 0,9 3 144 16,6 1 0-16,2 2-176 0,2 0 176 0,8-3-128 15,7-1 128-15,3-1 0 0,6 2-144 0,1 0 144 16,3-2 0-16,4 1-144 0,7-2 144 0,0-3 0 16,1-1 0-16,1 0-128 0,8 0 128 0,1-1 0 15,-3-3 0-15,7-3 0 0,2-1 0 0,-1 1 0 16,-1-3 0-16,0 2 0 0,0-2 0 0,1 1 0 0,-1 1 0 16,-2 0 0-16,-4 2 0 0,-3 2 0 0,-3 0 0 0,-3 2 0 15,-2 1 0-15,-5 1 0 0,-1 0 0 0,-5 0 0 16,1 0 0-16,-7 3 0 0,-5 0 0 0,-2-1-128 15,-4 1-16-15,0-2-18736 16</inkml:trace>
  <inkml:trace contextRef="#ctx0" brushRef="#br0" timeOffset="30456.29">7372 14345 13823 0,'0'0'608'0,"0"0"128"0,0 0-592 0,0 0-144 0,0 0 0 0,0 0 0 16,0 0 544-16,0 0 80 0,0 0 16 0,0 0 0 15,0 0-384-15,0 0-80 0,0 0-16 0,0 0 0 16,0 0 448-16,12 6 96 0,0-4 0 0,2-2 16 16,-1-2 32-16,3 2 0 0,1 2 0 0,2 0 0 15,1-3-112-15,3 0-32 0,0 0 0 0,7 0 0 16,2-1-64-16,2-2-16 0,-1-1 0 0,5-2 0 0,6 6-16 0,0-2-16 16,-2-3 0-16,3 1 0 0,1-2-16 0,3 3 0 15,2 2 0-15,1-2 0 0,-1 0-128 0,0 1-32 16,1 0 0-16,-1 2 0 0,-3 1-128 0,3 0-48 15,-2 1 0-15,3-1 0 0,-2-1 32 0,2 1 0 16,1 0 0-16,1-1 0 0,-4-2 16 0,2 2 16 16,1 0 0-16,0 0 0 0,4 2 32 0,2-2 0 15,2-1 0-15,-2 2 0 0,0 0 0 0,1-1 0 16,-1-1 0-16,3 1 0 0,0 2-48 0,0-2-16 16,1-2 0-16,0 2 0 0,-2-2-32 0,2 2 0 0,2 1 0 15,0-1 0-15,1 0 0 0,0 0 0 0,0 2 0 16,-1-1 0-16,-1-1 0 0,-1 0 0 0,1 0 0 0,2 1 0 15,1 0 32-15,-1 1 0 0,-4 1 0 0,2 0 0 16,1 2-176-16,0-2 192 0,3 1-192 0,-4 0 192 16,-1-4-192-16,0 1 128 0,-1 4-128 0,0-2 128 15,3 0-128-15,0-2 160 0,1-2-160 0,-2 1 160 16,-2 1 0-16,0 0 0 0,2 0 0 0,2 0 0 16,4-2 16-16,-4 2 0 0,-1 0 0 0,-1 0 0 15,-2-2-32-15,0 1 0 0,1 2 0 0,3-1 0 16,-2 0 16-16,-2 0 0 0,-5-2 0 0,0 1 0 15,2 1-32-15,1 0 0 0,1 0 0 0,1 0 0 0,-2-1-128 16,1 1 192-16,-5-1-192 0,2 1 192 16,1-1-192-16,0 0 192 0,-3 1-192 0,1 0 192 0,2 0-192 0,-2 0 128 15,-1-1-128-15,1 1 128 0,-2 2-128 0,2-2 0 16,2-1 0-16,-2 0 128 0,1 1-128 0,0 0 128 16,-4 1-128-16,0-1 128 0,0-1-128 0,0 1 0 15,0-3 0-15,0 2 128 0,-1 0-128 0,-1 0 0 16,-3 0 0-16,0 0 0 0,1-1 144 0,-1 0-144 15,1-1 160-15,-1 2-160 0,3 1 240 0,1-2-48 16,-5 0-16-16,0 0 0 0,-3-1-176 0,2 2 0 16,-1 0 0-16,3 1 0 0,0-1 0 0,-1 0 0 15,0 0 0-15,-1 0 0 0,-1-1 0 0,-1 1 0 16,-1-2 0-16,0 1 128 0,1 0-128 0,1 1 0 16,-1 1 0-16,-1 0 128 0,2-3-128 0,-3 1 0 0,-1 2 0 15,-2 0 128-15,-2 0-128 0,0 0 0 0,2-4 0 0,0 2 128 16,-1 1-128-16,1 1 0 0,-3-1 144 0,3 0-144 15,-1-2 0-15,0 1 144 0,-2 1-144 0,2-1 0 16,-4 1 144-16,-1-1-144 0,-1 0 0 0,1 0 144 16,1-1-144-16,-3 0 0 0,0-1 0 0,2 2 128 15,1 1-128-15,0 0 128 0,-2-1-128 0,-2 1 128 16,-1 0-128-16,-3 1 0 0,2 0 0 0,-3-2 128 16,1 0-128-16,0-1 128 0,2 0-128 0,0 0 128 15,-1 1-128-15,0 2 0 0,0-1 144 0,0 0-144 16,1 0 0-16,0 0 144 0,-1-1-144 0,-1 1 0 15,-2-1 192-15,0 1-192 0,-2 1 192 0,-1 0-192 16,0-2 0-16,0 1 0 0,-3-1 0 0,3 1 0 16,2 0 144-16,-1 0-144 0,0-1 0 0,1 0 144 15,3 2-144-15,-2 2 0 0,-3-5 0 0,1 3 0 0,-1 0 128 0,1 1-128 16,-3 3 128-16,1-4-128 0,-1-2 128 0,-2 0-128 16,-1 2 0-16,-2-1 128 0,-1 0 16 0,-3 2 0 15,0-2 0-15,-1 1 0 0,0-1 16 0,0 0 0 16,-1 1 0-16,-3 0 0 0,-6 0 32 0,10-1 16 15,-4 2 0-15,-6-1 0 0,9-2-80 0,-9 2 0 16,0 0-128-16,0 0 192 0,6-1-64 0,-6 1 0 16,0 0-128-16,0 0 192 0,0 0-192 0,0 0 128 15,0 0-128-15,0 0 0 0,0 0 128 0,0 0-128 16,0 0 0-16,0 0 0 0,0 0 0 0,0 0 0 16,0 0-176-16,0 0 176 15,0 0-1456-15,-11 0-160 0,-3 1-48 0,-4 1-18320 0</inkml:trace>
  <inkml:trace contextRef="#ctx0" brushRef="#br0" timeOffset="31301.51">3295 15242 23615 0,'-7'-7'1040'0,"7"7"224"0,0 0-1008 0,0 0-256 16,10-2 0-16,2 1 0 0,0-1 416 0,5 2 32 15,2 2 16-15,5-2 0 0,3 0 144 0,6 0 32 16,5-3 0-16,-1 0 0 0,3 1-96 0,0 0-16 15,6 0 0-15,-1 0 0 0,-1-3-224 0,0 2-48 16,-4 0-16-16,2 0 0 0,0 1-80 0,-1 1-16 0,-1-1 0 0,2 1 0 16,-1 1-144-16,1 1 0 0,-1 1 0 0,-4-1 0 15,-3 0 0-15,-3 3 0 0,-4 0 0 0,0 3-9104 16,-1 0-1872-16</inkml:trace>
  <inkml:trace contextRef="#ctx0" brushRef="#br0" timeOffset="33699.08">7478 16099 11055 0,'0'0'480'0,"0"0"112"0,0 0-464 0,0 0-128 0,0 0 0 0,0 0 0 15,0 0 896-15,1-9 144 0,-3 0 48 0,1 2 0 16,1 7-176-16,0 0-16 0,0 0-16 0,0 0 0 16,-2-8-208-16,2 8-32 0,0 0-16 0,-7-6 0 15,1 0-80-15,-2 0-16 0,0 3 0 0,1 2 0 16,-2 3-160-16,0-1-48 0,-1 0 0 0,-3 0 0 16,-1 0-16-16,-2 4-16 0,1 0 0 0,-1 0 0 15,0-4-32-15,0 5 0 0,1 3 0 0,0 2 0 16,-1-2-32-16,3-1-16 0,2-1 0 0,1 3 0 0,-2-1-208 0,3-1 0 15,0-3 0-15,2 3 0 0,-1 2 0 0,3-4 0 16,5-6 0-16,0 0 0 0,-4 10 0 0,4-1 0 16,2 0 0-16,4-1 0 0,-6-8 0 0,9 9 144 15,2 1-16-15,1-1 0 0,-3-1 0 0,2 0-128 16,1 1 192-16,1 2-64 0,-4 2 48 0,2-1 0 16,0 0 0-16,-4 0 0 0,-1 0-176 0,-1 3 0 15,1 1 0-15,-3-3 0 0,-2-2 0 0,-2 1 0 16,-1 2 0-16,-1 1 0 0,-2-4 192 0,-2 0 16 15,-3-1 0-15,-2 1 0 0,1 1 176 0,-1-1 16 16,-3-1 16-16,0-1 0 0,-2 0-80 0,1 2-16 16,-2 0 0-16,1-1 0 0,-2-1-176 0,2 0-144 15,0 0 192-15,-1-2-192 0,3-1 144 0,3-1-144 0,0 0 0 0,2-1 144 16,1-3-144-16,0 2 128 0,9-3-128 0,0 0 128 16,0 0-128-16,-4 7 0 0,4-7 0 0,-1 10 0 15,1-10 0-15,3 10 0 0,1-1 0 0,4-1 0 16,-2 1 0-16,3 3 0 0,-1 0 0 0,1 4 0 15,-1 1-128-15,-2 3 128 0,0-1 0 0,-2 3 0 16,2 2 0-16,-3-1 0 0,-1-3-144 0,-2 1 144 16,-1-3 0-16,0 0 0 0,-1 0 0 0,1-1 0 15,-2 0 0-15,1-2 0 0,1 0 0 0,1-1 0 16,0 0 0-16,1-2 0 0,3-2 0 0,-2 0 0 31,2 1-928-31,4 1-288 0,-2-3-48 0</inkml:trace>
  <inkml:trace contextRef="#ctx0" brushRef="#br0" timeOffset="34166.39">7670 16312 14223 0,'0'0'624'0,"0"0"144"0,0 0-624 0,0-8-144 0,0 0 0 0,0 8 0 16,1-9 1360-16,-1 9 240 0,0 0 64 0,0 0 0 16,-2-8-352-16,2 8-64 0,-4-5-16 0,4 5 0 15,0 0-384-15,0 0-80 0,0 0 0 0,0 0-16 16,-5 13-416-16,-1 3-80 0,3 4 0 0,0 1-16 16,0 1 112-16,1 1 32 0,0 2 0 0,-2 3 0 15,0 0-64-15,0 3-16 0,-3 2 0 0,1 4 0 16,1 2-144-16,-1-3-32 0,-2-1 0 0,0-4 0 15,1 1-128-15,0-4 160 0,3-4-160 0,-1-1 160 0,0-4-32 16,0 0 0-16,3-4 0 0,1-2 0 0,1 1-320 0,2 0-80 16,0-3-16-16,2-3-13600 15</inkml:trace>
  <inkml:trace contextRef="#ctx0" brushRef="#br0" timeOffset="34723.28">8595 16224 6447 0,'0'0'272'16,"0"0"80"-16,0 0-352 0,0 0 0 0,0 0 0 0,0 0 0 0,0 0 2032 0,0 0 336 15,0 0 64-15,0 0 0 0,2 11-1248 0,-2-3-256 16,0-8-48-16,0 9-16 0,-1 0-80 0,-2 4-16 16,-3-1 0-16,-2 4 0 0,1 3 32 0,-4 3 0 15,0 1 0-15,-3 3 0 0,2 3-192 0,-2 0-32 16,-1-3-16-16,0 5 0 0,0 6-160 0,0-1-16 15,-1 1-16-15,1-3 0 0,0 1-128 0,3-5-32 16,1-2 0-16,3-3 0 0,1-5-80 0,3 1-128 16,0-2 176-16,2-2-176 0,2-4 192 0,2 0-192 15,3-2 192-15,1-1-192 0,1 0 320 0,3-5-32 16,-1 0-16-16,3-2 0 0,2-1 48 0,1 0 0 16,1-3 0-16,1 0 0 0,2-2-112 0,-1 1-16 0,-3-3 0 0,3 2 0 15,-2-1-192-15,-4-1-288 0,-1 0 64 0,-2-3-13632 16</inkml:trace>
  <inkml:trace contextRef="#ctx0" brushRef="#br0" timeOffset="34902.8">8274 16530 22111 0,'12'-5'1968'0,"4"3"-1584"0,5 3-384 0,-1-2 0 15,3-2 336-15,1-3-16 0,3 2 0 0,3 1 0 16,2 2 384-16,-1 0 64 0,-2-2 0 0,-2 2 16 16,3-1-496-16,0 4-96 0,-2 2-32 0,0-1-11920 15</inkml:trace>
  <inkml:trace contextRef="#ctx0" brushRef="#br0" timeOffset="35373.55">9350 16242 13823 0,'0'0'1216'0,"0"0"-960"0,0 0-256 0,0 0 0 16,0 0 368-16,3-8 16 0,-4-3 16 0,1 4 0 15,0 7 992-15,0 0 192 0,0 0 32 0,0 0 16 16,-3-6-608-16,3 6-128 0,0 0-32 0,-4 5 0 15,4-5-352-15,-8 10-64 0,2 1 0 0,0 5-16 16,0 1 16-16,1 2 0 0,-3-2 0 0,3 4 0 0,-2 4-32 0,1-1 0 16,-1 1 0-16,-3 1 0 15,0 1-208-15,-1 6-32 0,-2 3-16 0,0 0 0 0,0 0-160 0,1-6 192 16,3-1-192-16,0 0 192 0,2-3-192 0,4-3 160 16,2-4-160-16,1-2 160 0,3 1-160 0,1-3 128 15,2 0-128-15,2-2 128 0,1-2-128 0,1 1 128 16,2-3-128-16,-2 0 128 0,2-2-352 0,0-1-80 15,0-1-16-15,-2-2-8544 16,0-2-1712-16</inkml:trace>
  <inkml:trace contextRef="#ctx0" brushRef="#br0" timeOffset="35564.44">9101 16488 17503 0,'0'0'768'0,"9"-4"176"0,3 3-752 0,1-4-192 0,1-1 0 0,2 2 0 16,1 4 1088-16,1-1 176 0,3-1 32 0,-2 0 16 15,1 0-576-15,2-1-112 0,-2 1-32 0,1-1 0 16,0 3-432-16,-1-1-160 0,2-3 0 0,-1 4-7152 16,-3 3-1536-16</inkml:trace>
  <inkml:trace contextRef="#ctx0" brushRef="#br0" timeOffset="35945.03">9671 16049 14735 0,'0'0'640'0,"0"0"160"0,0 0-640 0,8-5-160 16,1 1 0-16,-9 4 0 0,9-3 1696 0,-9 3 304 15,10 0 64-15,-10 0 16 0,9-2-1056 0,-9 2-192 16,0 0-64-16,7 9 0 0,1 1-512 0,-6 1-128 16,-3 0 0-16,-1 2-128 0,-5 1 192 0,1 3-192 15,-5 0 192-15,-1 2-192 0,-5-2 208 0,1 1-64 16,-2 0-16-16,0-2 0 0,2 1 192 0,1-2 48 15,1-1 0-15,7-3 0 0,2 1 64 0,3-1 16 0,2-11 0 0,2 10 0 16,3-2-112-16,3 0-16 0,3-3 0 0,4 1 0 16,-2-1 192-16,5 0 16 0,-1-2 16 0,1-1 0 15,-1 0-256-15,2 1-48 0,0-1-16 0,1-2 0 16,-3 0-224-16,3 0 144 0,0 1-144 0,-2 0 128 31,-2-1-1872-31,-1 1-384 0</inkml:trace>
  <inkml:trace contextRef="#ctx0" brushRef="#br0" timeOffset="36541.29">10080 16016 17215 0,'0'0'768'0,"0"0"144"0,0 0-720 0,0 0-192 0,0 0 0 0,0 0 0 15,0 0 1056-15,0 0 176 0,0 0 48 0,0 0 0 16,0 0-544-16,0 0-96 0,0 0-32 0,0 0 0 16,0 0-160-16,0 0-48 0,9 3 0 0,-1 4 0 15,1-1-80-15,-2-1 0 0,-1 2-16 0,-6-7 0 16,7 6-304-16,0 5 0 0,-5 2 0 0,-2 1 0 16,-1-1 0-16,-5 3 128 0,2 3-128 0,-3 2 0 15,-3-1 192-15,0 1-192 0,-1 0 192 0,-2 2-192 16,2 0 224-16,0-1-64 0,1-4-16 0,3 2 0 15,2 1 32-15,4 0 0 0,2-1 0 0,2 2 0 16,2-2-176-16,3 1 160 0,3-1-160 0,-2 2 160 16,4 0-160-16,1 3 0 0,0-1 0 0,0 2 0 0,1 2 0 0,-1 0 0 15,-3 0 128-15,0-2-128 0,-1 3 0 0,-1-1 0 16,-2 1 0-16,-1-1 128 0,-2-3-128 0,1 1 0 16,-5 2 0-16,0-2 0 0,0 1 128 0,-5-2-128 15,-2-1 192-15,-2 4-64 0,0-1 512 0,-2-2 112 16,-2-2 16-16,-4 2 0 0,-1-2 224 0,-1-2 48 15,-2-4 16-15,0-1 0 0,0-1-272 0,0-3-48 16,0 2-16-16,3-1 0 0,1-4-432 0,2 1-96 16,1 1 0-16,1-2-16 15,1 0-1408-15,4-2-288 0,-2-2-48 0</inkml:trace>
  <inkml:trace contextRef="#ctx0" brushRef="#br0" timeOffset="37693.44">13368 17058 20095 0,'0'0'896'0,"0"0"176"0,0 0-864 0,0 0-208 0,0 0 0 0,0 0 0 15,0 0 336-15,0 0 32 0,13-2 0 0,-2 1 0 16,1-1 352-16,3 2 80 0,4 3 16 0,4-1 0 15,6 2 176-15,4-2 32 0,-1-2 16 0,7 3 0 16,6 0-48-16,4 0-16 0,1 1 0 0,1-2 0 16,5 0-128-16,4 0-16 0,2 1-16 0,4 0 0 15,-1-1-48-15,2 1-16 0,3 0 0 0,-2 2 0 16,2-2-96-16,3 3-16 0,0 2 0 0,-2-2 0 0,-10-1-256 0,2 2-48 16,-1 0-16-16,-5-1 0 0,0 2-16 0,-2 1-16 15,-6 0 0-15,-3-2 0 0,-6 1-96 0,-4 0-32 16,-6-3 0-16,-3 0 0 0,-4-3 0 0,-2 1 0 15,-2-1 0-15,-4-1 0 0,-3 0 32 0,-1-1 0 16,-3 0 0-16,-8 0 0 0,0 0 48 0,0 0 16 16,0 0 0-16,0 0 0 0,0 0 0 0,0 0 0 15,0 0 0-15,0 0 0 0,0 0-128 0,0 0-128 16,0 0 176-16,0 0-176 16,0 0-608-16,-8-7-224 0,-2 2-64 0,1 1-12128 15,-2 1-2432-15</inkml:trace>
  <inkml:trace contextRef="#ctx0" brushRef="#br0" timeOffset="48323.44">10757 15738 2751 0,'0'0'128'0,"0"0"16"0,10 0-144 0,-10 0 0 0,10 3 0 0,-10-3 0 16,0 0 2256-16,0 0 432 0,8-2 64 0,-8 2 32 16,0 0-1472-16,8 2-288 0,-8-2-64 0,0 0-16 15,0 0 32-15,0 0 16 0,0 0 0 0,0 0 0 16,0 0-112-16,0 0-32 0,0 0 0 0,0 0 0 16,0 0-336-16,0 0-64 0,0 0 0 0,0 0-16 15,-8 0-208-15,0 0-32 0,-1 0-16 0,-2 0 0 16,0 0 16-16,2 3 16 0,-4 0 0 0,0-1 0 15,-2-1 96-15,-1 0 16 0,1-2 0 0,-4 1 0 16,2 1 32-16,-3-1 16 0,1-3 0 0,-2 1 0 16,-3 3-64-16,0-1-16 0,-4-3 0 0,2 3 0 15,-1 3-96-15,-4-1 0 0,-4-1-16 0,0 1 0 0,1 0-176 16,-2 1 128-16,-1-3-128 0,-3 0 128 0,-2 0-128 0,-5 0 128 16,-6 0-128-16,2 0 128 0,4 0-128 0,-1 3 0 15,-2 0 144-15,0 0-144 0,0 0 0 0,-3-2 0 16,-4-1 0-16,1 1 128 0,1 2-128 0,-1 3 0 15,1 0 0-15,-2-1 128 0,1-3-128 0,-2 0 128 16,-3-1-128-16,-1 4 128 0,2-3-128 0,0 2 0 16,1-3 128-16,2 3-128 0,1-1 0 0,-3 0 0 15,-2 0 0-15,-2 2 0 0,-1-2 0 0,3-1 0 16,0 1 0-16,1 0 128 0,-4-1-128 0,1-1 0 16,-1-1 0-16,3 1 0 0,0 3 0 0,5-2 0 15,3 0 0-15,1-2 0 0,-3-2 0 0,4 0 0 16,1 0 0-16,4 1 0 0,0-1 0 0,3 0 0 0,0 1 0 0,4-2 128 15,0 1-128-15,5-1 0 0,-1-2 0 0,0-1 0 16,-2 3 0-16,2 0 128 0,1-2-128 0,2 3 0 16,1 0 0-16,1 2 0 0,-1 3 0 0,1-2 0 15,4-2 0-15,-2 1 0 0,3 0 0 0,3-1 0 16,1-1 0-16,1-2 0 0,0-1 0 0,4 1 0 16,0 0 0-16,1 1 0 0,1-1 0 0,2 0 128 15,2 1-128-15,1 0 0 0,0-1 128 0,1 2-128 16,1 0 0-16,1 0 144 0,2-2-144 0,4 4 0 15,-9-3 128-15,9 3-128 0,-5-1 0 0,5 1 0 16,-8 2 0-16,8-2 0 0,0 0 0 0,-5 6 0 16,5-6 0-16,-3 10 0 0,1 0-144 0,-2 2 144 15,0-2 0-15,2 3-160 0,-1 5 160 0,2 1 0 0,0 2-176 16,-4 2 176-16,2 0-160 0,1 5 160 0,2-1 0 0,-3 4 0 16,-2 3-128-16,2 0 128 0,2 1 0 0,-1 3 0 15,1-1 0-15,0 2 0 0,-2 0 0 0,3-1 0 16,-2 0 0-16,-2 3 0 0,2-4 0 0,0 1 0 15,-1-2 0-15,1 1 0 0,-1 4 0 0,-2-2 0 16,-1-4 0-16,0 2 0 0,-1-3 0 0,1 0 0 16,-4-2 0-16,2 1 0 0,0-4 0 0,3-2 0 15,-4-1 0-15,3-2 0 0,-1-1 0 0,1-2 0 16,0-5 0-16,1 2 0 0,1 1 144 0,2-1-144 16,-3-2 0-16,3-4 144 0,1-2-144 0,0-1 0 15,0-1 144-15,1-8-144 0,0 0 128 0,0 0-128 16,2 10 128-16,1-2-128 0,-3-8 0 0,0 0 0 0,0 0 0 0,10 4 128 15,1 3-128-15,3-1 0 0,1-2 0 0,1-1 128 16,1 2-128-16,0-3 0 0,0 0 0 0,4 1 128 16,4 1-128-16,3-1 0 0,-3 0 128 0,0 2-128 15,2 0 0-15,0 1 128 0,2-4-128 0,0 1 0 16,3 0 0-16,3 1 0 0,1 0 0 0,2-1 0 16,2 0 0-16,3 1 0 0,4-1 0 0,-2 5 128 15,-3-2-128-15,1-1 0 0,-1 1 0 0,0-1 128 16,-2-1-128-16,3 1 0 0,3-2 0 0,1 2 0 15,2 1 0-15,-2 0 0 0,-1-3 0 0,-1 1 0 16,-1 0 0-16,4-2 0 0,1 1 0 0,4-2 128 16,0 0-128-16,3 2 0 0,-2 0 128 0,2-2-128 15,-4 0 0-15,3-1 0 0,-3 0 0 0,5 1 128 16,-1 1-128-16,2-1 0 0,-1 2 0 0,-2 0 128 0,-2-1-128 0,-1 1 0 16,-1 1 0-16,3-1 0 0,3 0 0 0,0 1 0 15,-2 1 0-15,-3 0 0 0,-2-1 0 0,0 0 0 16,-1 1 0-16,0-1 0 0,0-1 0 0,0 2 128 15,2-2-128-15,-3 2 0 0,2-3 0 0,-3 2 0 16,-1 1 0-16,-1-1 0 0,0-3 0 0,1 1 0 16,-1 0 0-16,1 1 128 0,2 0-128 0,-2-2 0 15,0-2 0-15,-6 1 0 0,-1 0 128 0,-2 0-128 16,-2 0 160-16,1 0-160 0,0 0 0 0,-2 1 128 16,-3-1-128-16,0 0 0 0,-1-1 0 0,-1 1 0 15,-3 1 0-15,-1-1 0 0,-2 0 128 0,-2 0-128 16,-2 0 0-16,0 0 144 0,-5 0-144 0,-1 1 0 0,-1-1 144 0,-1 2-144 15,0-2 0-15,-5 0 128 0,-6 0-128 0,11 0 0 16,-11 0 192-16,0 0-16 0,0 0-16 0,7 0 0 16,-7 0 48-16,0 0 16 0,0 0 0 0,0 0 0 15,0 0 112-15,0 0 32 0,9-5 0 0,-9 5 0 16,0 0-48-16,0 0 0 0,2-9 0 0,-2 9 0 16,1-11-80-16,0 2-32 0,-1 9 0 0,0-10 0 15,-2 2-16-15,1-3-16 0,0-2 0 0,1-1 0 16,-5-3 64-16,3-3 16 0,1-2 0 0,0-1 0 15,-1-4 0-15,-1-5 0 0,1-5 0 0,0-3 0 16,-2 0-80-16,0-2-16 0,1-2 0 0,1-1 0 16,-3-7-32-16,2-1 0 0,0-3 0 0,1 1 0 15,-1 1-128-15,2 7 192 0,1 4-192 0,0 7 192 16,3 8-192-16,-1 5 0 0,0 2 0 0,0 1-176 16,1 0-784-16,2 2-144 15,-1 0-48-15,2 2-16560 0</inkml:trace>
  <inkml:trace contextRef="#ctx0" brushRef="#br0" timeOffset="51002.29">16550 8372 24639 0,'-10'-14'1088'0,"5"6"240"0,-2 0-1072 0,3 1-256 16,-2-1 0-16,6 8 0 0,-3-9 256 0,3 9 0 15,1-9 0-15,-1 9 0 0,8-9 16 0,2 3 0 16,3-2 0-16,4 2 0 0,4 0-272 0,6 0 160 15,5-3-160-15,6 0 128 0,7 0 192 0,-1400 0 48 16,2822-2 0-16,-1405 5 0 0,-2 1 144 0,6 0 48 16,7-3 0-16,5 4 0 0,4 2 16 0,0 4 16 15,-4-2 0-15,2 2 0 0,6-2 128 0,2 3 32 16,1 4 0-16,-2 1 0 0,-3-2-128 0,1 3-32 0,0 2 0 0,-3 2 0 16,-6-1-112-16,-4 0-32 0,-2-1 0 0,-1-1 0 15,-3 0-160-15,-1 2-32 0,-3-1-16 0,-3 1 0 16,-8-3-96-16,-2-1-16 0,-5-1 0 0,-2-2 0 15,-2 1-128-15,-3-1 0 0,-2-3 144 0,-2 0-144 16,-5 0 240-16,-1-2-32 0,-5-2 0 0,-1 2 0 16,-4 0 112-16,1 0 0 0,-5 2 16 0,-1-2 0 15,-3-2-80-15,-1 0-32 0,-8 2 0 0,0 0 0 16,0 0-48-16,7-2-16 0,-7 2 0 0,0 0 0 16,0 0-160-16,0 0 192 0,0 0-192 0,0 0 192 15,8-5-192-15,-8 5 0 0,0 0 0 0,0 0 128 16,0 0-128-16,0 0 0 0,0 0 0 0,0 0 0 15,0 0-640-15,0 0-176 16,0 0-16-16,0 0-16 0,0 0-2304 0,0 0-464 0</inkml:trace>
  <inkml:trace contextRef="#ctx0" brushRef="#br0" timeOffset="52156.47">6508 10672 11967 0,'-22'-6'528'0,"7"2"112"0,-4 1-512 0,-1 1-128 0,-1-1 0 0,1 2 0 15,4-2 1440-15,-1 2 256 0,3-1 48 0,1 2 16 16,3 2-928-16,1-2-192 0,-2 0-48 0,2 0 0 15,2 1 48-15,7-1 16 0,-8 3 0 0,8-3 0 16,0 0-144-16,0 0-48 0,0 0 0 0,0 0 0 16,11 2-208-16,2-2-64 0,5-1 0 0,6 1 0 15,2 2 160-15,6-1 32 0,5-2 0 0,1 0 0 16,3 0 0-16,5 1 0 0,6 0 0 0,4-1 0 16,5-2 32-16,3 2 16 0,2 0 0 0,5 0 0 15,0-1 96-15,5-1 32 0,3-2 0 0,3 3 0 16,-4 4-144-16,1-2-32 0,-1-2 0 0,3 2 0 15,3 2-128-15,-5 0-48 0,-1 2 0 0,-2-1 0 16,-1-3-208-16,2 1 176 0,2 2-176 0,-4 1 160 0,-3-2-160 16,-2 1 0-16,-3-1 144 0,-1 2-144 0,-1-1 0 0,0 0 144 15,-2-1-144-15,-7 1 0 0,-5-1 128 0,-4 1-128 16,-8 0 0-16,1 2 0 0,-4-4 144 0,-2 1-144 16,-4 0 0-16,-4-1 144 0,-3-1-144 0,-3 0 128 15,-4-1-128-15,-1 1 128 0,-4 3 0 0,-2-3-128 16,-9 0 192-16,0 0-64 0,0 0 0 0,0 0-128 15,0 0 192-15,-9 0-64 0,-3-2 48 0,-4 1 0 16,-1 0 0-16,-4 1 0 0,-5-2-176 0,-2 1 0 16,-3 0 0-16,-3 1 0 0,-1-1 0 0,-2 0 128 15,-6 0-128-15,-4 1 0 0,-4 2 0 0,-5-1 128 16,-2-1-128-16,1 1 0 0,-2 0 0 0,-3 0 0 16,0 1 0-16,-4-2 0 0,1 0 0 0,-1 0 0 15,-1-1 0-15,1 2 0 0,4 0 0 0,-3 1 0 0,-3-1 128 0,1 1-128 16,2 1 0-16,1 2 0 0,2 0 0 0,0 3 0 15,-1-2 0-15,0 1 0 0,0 0 0 0,2-1 0 16,-1 1 0-16,5-2 0 0,3 1 0 0,6 0 0 16,2 1 0-16,5-2 0 0,5 0 0 0,6-1 0 15,6 0 0-15,5-2 0 0,5 0 0 0,6-1 0 16,8-1 0-16,0 0 0 0,8 1 0 0,11-3 0 16,10-2 0-16,10-2 0 0,8 2 0 0,12-2 0 15,9 0 0-15,10-2 0 0,9-1 0 0,6 2 0 16,4 1-144-16,11-1 144 0,7-2 0 0,4 2 0 15,2-1 0-15,7 0 0 0,5 0 0 0,5 0 0 16,2 2 0-16,-6 1 0 0,-3 3 0 0,0-1 0 0,0 1 0 16,-5 2 0-16,-6 2 0 0,-3 2-10768 15,-1 0-2176-15</inkml:trace>
  <inkml:trace contextRef="#ctx0" brushRef="#br0" timeOffset="55387.11">7027 15919 21999 0,'0'0'960'0,"0"0"224"0,0 0-944 0,0 0-240 15,0 0 0-15,0 0 0 0,0 0 0 0,0 0 0 16,1 11 0-16,-1 4 0 0,-2 3 128 0,0 5 128 16,-4 5 16-16,1 4 16 0,-1 5 80 0,-2 9 16 15,1 4 0-15,-1 4 0 0,3 2-160 0,-4 2-32 16,-3 3 0-16,1 3 0 0,0 5-192 0,0 1 0 16,0 1 0-16,-2-6 0 0,0-5 128 0,0-2-128 15,2-4 0-15,2-1 0 0,-2 0 0 0,2-7 0 16,1-5 0-16,4-5-160 0,-2-4-48 0,3-3-16 15,1-6 0-15,-1-4 0 16,1-3-1296-16,2-5-256 0,2-1-48 0,-2-10-16 0</inkml:trace>
  <inkml:trace contextRef="#ctx0" brushRef="#br0" timeOffset="56403.66">6950 15874 23727 0,'0'0'1040'0,"5"-6"240"0,-5 6-1024 0,8-5-256 16,2 2 0-16,1 1 0 0,1 0-160 0,1 0-80 15,1 1-16-15,-1-1 0 0,2 0 256 0,5 0 0 16,0-2 0-16,4 1-144 0,-1-1 144 0,3 0 0 16,0 1 0-16,4 0-128 0,6 2 128 0,0 1 0 15,4 0 160-15,-2 0-160 0,3-1 256 0,0-2-32 16,3 0-16-16,3 1 0 0,2-2 80 0,3 1 16 15,4 2 0-15,1 2 0 0,-1-2-304 0,-1 0 160 16,1-1-160-16,3-1 128 0,2-2-128 0,1 2 0 16,1 1 144-16,0 0-144 0,-2-1 0 0,2 0 0 15,1-4 0-15,1 2 0 0,0 2 0 0,-2 0 0 0,0 2 0 16,-2-2 128-16,-4-2-128 0,3 0 0 0,2 2 0 0,-2 1 0 16,0 1 0-16,-1-1 0 0,-3-1 0 0,-1 0 128 15,-4 2-128-15,4 0 0 0,-1 1 0 0,-1-3 0 16,-3-1 0-16,1 2 0 0,-2-4 0 0,-1 2 128 15,-3-2-128-15,-1 2 0 0,-1 1 128 0,2-1-128 16,1 2 144-16,-5 0-144 0,-3-5 192 0,1 3-192 16,0 0 176-16,-2 1-176 0,-4 1 160 0,-4 0-160 15,-1 0 192-15,-3 1-64 0,-5 1-128 0,0-1 192 16,-2-2-48-16,1 2-16 0,-2 1 0 0,-1 0 0 16,-2 0 160-16,2-1 32 0,-2-1 0 0,-3 1 0 15,-1 1-64-15,1 0 0 0,1-1 0 0,0 3 0 16,-3 1-128-16,1 2-128 0,-1-1 144 0,1 2-144 0,-4-3 0 0,-6-3 128 15,6 8-128-15,1 3 0 0,3 1 0 0,-4 1 0 16,-1 0 0-16,1 6 0 0,-4 5 0 0,-1 2 176 16,-1 2-176-16,-1 2 160 0,0 4-32 0,0 2-128 15,-5 1 192-15,3 5-64 0,1 2-128 0,0 5 0 16,0 2 0-16,0 2 128 0,-2 0-128 0,2-1 0 16,0-3 0-16,2 2 0 0,-2-2 0 0,1 3 0 15,0 1 0-15,0-4 0 0,1 0 128 0,-4 0-128 16,-1 0 0-16,4-3 128 0,4-4-128 0,-3-3 0 15,-2-3 0-15,1 4 0 0,2 0 0 0,0-4 0 16,-3-2 0-16,1 0 0 0,1-3 0 0,1-2 0 16,0-2 0-16,1-2 0 0,-2 0 128 0,3-1-128 15,1-3 0-15,-3 2 128 0,0-6-128 0,-2 3 0 0,0-2 0 0,2-2 128 16,1 1-128-16,1-4 0 0,-2 0 144 0,-2-3-144 16,-2-1 128-16,0 0-128 0,-1-4 128 0,-1 1-128 15,5-6 176-15,0 0-48 0,-5 4 0 0,5-4 0 16,-9 3 112-16,0 0 16 0,-3-3 0 0,1 0 0 15,2 0 16-15,-3-2 16 0,0 0 0 0,-1 0 0 16,-1 0-96-16,-2 0 0 0,-1-2-16 0,-3 0 0 16,-3-4-176-16,-3 4 160 0,-2-1-160 0,-4-1 160 15,-6 1-32-15,-3-1-128 0,-7-2 192 0,-4 2-64 16,-7-1 16-16,1 1 0 0,-1 0 0 0,-5 0 0 16,-11 1-144-16,-3-1 0 0,-6 0 0 0,-2-1 0 15,-2 1 0-15,-7-1 0 0,-10-1 0 0,0 2 0 16,0 0 0-16,-5 0 0 0,-10 0 0 0,3 3 0 0,0 3 0 15,-1-2 0-15,-3 2-144 0,8 0 144 0,6 2 0 16,2 1 0-16,0 0 0 0,7 1 0 16,8-1-576-16,2 2-16 0,-3 2 0 0,3 0-14496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1:43:01.2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7317 4868 9215 0,'0'0'816'0,"0"0"-656"0,-3-8-160 0,3 8 0 16,-1-8 1968-16,1 8 352 0,0 0 80 0,0 0 16 15,0 0-1728-15,0 0-352 0,0 0-64 0,0 0-16 16,0 0 0-16,0 0 0 0,0 0 0 0,0 0 0 15,0 0-64-15,0 0 0 0,0 0-16 0,0 0 0 16,0 0 80-16,-4 11 0 0,1 2 16 0,-1-1 0 0,-1 2 48 0,-1 0 0 16,1 5 0-16,-2 3 0 0,2 3 16 0,-2 1 16 15,-2 1 0-15,-1 2 0 0,-1 2-176 0,3 3-48 16,1 0 0-16,-2 1 0 0,-3-2 32 0,0 0 0 16,1-2 0-16,-1-3 0 0,2-5 16 0,2-2 0 15,1-1 0-15,0-2 0 0,0 1 208 0,3-6 32 16,0-2 16-16,2-1 0 0,0 0-144 0,2-10-32 15,0 0 0-15,0 0 0 0,1 9-16 0,-1-9-16 16,0 0 0-16,0 0 0 0,0 0 32 0,11 0 0 16,0 0 0-16,3-2 0 0,2-3 64 0,-2 2 0 15,-2 0 16-15,4-2 0 0,-1-1-144 0,4 1-16 16,0-1-16-16,2 1 0 0,-1 1-160 0,2 0 0 0,2-1 144 0,-1 1-144 16,0 0 0-16,2 2 0 0,3 0 0 0,0 1 0 15,1 0 0-15,2 1 0 0,2 0 0 0,1 1 0 16,0 0 864-16,4 2 96 0,3 2 32 0,1-3 0 31,0 1-1584-31,-1 1-320 0,-2 1-64 0,2-2-16 0,-3 1 800 0,4-1 192 0,2 1 0 0,1 1 0 16,2-1 0-16,1 1 0 0,-1 0 0 0,-1 1 0 15,-1-1 0-15,1-1 0 0,1 1 0 0,0-3 0 16,-2 0 176-16,2 2-32 0,2 0 0 0,0 3 0 16,1-3 16-16,-3-1 0 0,-1-3 0 0,1 1 0 15,4-1-160-15,-1 0 160 0,-1-3-160 0,3 3 160 16,1 3-32-16,-2 1 0 0,0-1 0 0,-2-3 0 15,-1-3-128-15,1 2 0 0,4 3 0 0,-1-1 128 16,-5-3-128-16,0 1 192 0,1 1-192 0,-2 1 192 0,0-1-192 0,-1 0 0 16,-2 0 0-16,0-1 0 0,-1-3 128 0,3 2-128 15,4 0 0-15,0 0 128 0,-4-1-128 0,-1 2 0 16,-1 0 144-16,-5-2-144 0,2 0 128 0,-4-1-128 16,0 3 160-16,1-2-160 0,-1-1 128 0,0 1-128 15,1 1 0-15,-1 2 0 0,-1 1 0 0,0-1 0 16,-4 0 0-16,1-1 0 0,-1 1 128 0,0 3-128 15,-2 2 0-15,1-2 0 0,1-3 0 0,-3 1 0 16,1 0 0-16,1 2 0 0,-1 0 0 0,2-2 0 16,0-1 0-16,-2 3 0 0,-2 2 0 0,-2-1 128 15,-1-2-128-15,-2 2 0 0,-2-2 0 0,-2 0 0 16,1 0 0-16,-2-1 0 0,-1 0 128 0,-1 0-128 0,-1 1 0 0,0-1 0 16,-1-1 128-16,0 0-128 0,-1 0 0 0,1 0 0 15,2 0 128-15,0 0-128 0,0 0 0 0,-1 0 0 16,-2 0 0-16,-1 3 128 0,1 1-128 0,0-1 0 15,0-3 0-15,1 0 0 0,-2 2 0 0,0 0 0 16,-1 0 0-16,1 0 128 0,-2 1-128 0,1-2 0 16,-10-1 128-16,10-1-128 0,0-1 176 0,0 2-176 15,-10 0 176-15,8 2-176 0,1-4 160 0,-1 2-160 16,0 2 160-16,-8-2-160 0,8-3 160 0,0 3-160 16,-8 0 192-16,9-5-48 0,-3-3-16 0,0 2 0 15,-6 6 80-15,8-5 16 0,-8 5 0 0,8-9 0 16,0-1 32-16,-2-1 16 0,-1 2 0 0,1-4 0 15,-1-3-16-15,1 2 0 0,-2 0 0 0,2-2 0 16,2-5-80-16,0-2-32 0,1-2 0 0,0-5 0 0,-1-3 32 0,5-4 0 16,-1-7 0-16,2-3 0 0,0-1-48 0,2 1-128 15,0 0 192-15,1 6-64 0,-2 3-128 0,-1 5 0 16,-2 2 0-16,-1 4 128 0,-1 4-128 0,-1 3 0 16,-2 2 0-16,-2 4 0 0,-1 2-160 0,-2 3 160 15,-2 9-208-15,0 0 80 16,-5-5-2736-16,-2 3-528 0</inkml:trace>
  <inkml:trace contextRef="#ctx0" brushRef="#br0" timeOffset="978.52">8241 5653 18591 0,'0'0'832'0,"0"0"160"0,0 0-800 0,0 0-192 0,0 0 0 0,0 0 0 15,0 0 0-15,0 0 0 0,2-7 0 0,-2 7 0 16,0 0 0-16,0 0 0 0,0 0 0 0,9 4 0 16,-9-4 160-16,6 7 32 0,0 2 16 0,-2 1 0 15,0-1 80-15,0 4 16 0,-3 0 0 0,-2 0 0 16,-3 2 112-16,0 1 32 0,-1 3 0 0,-2 2 0 15,-1 0 64-15,-1 2 0 0,1-1 16 0,-4 1 0 16,1-1-256-16,0 1-48 0,0 0-16 0,1-3 0 16,2-4 80-16,-2 0 16 0,0-3 0 0,4 1 0 15,2-2-128-15,2-3-32 0,2-9 0 0,-4 8 0 0,3 0-144 0,1-8 160 16,0 0-160-16,0 0 160 0,7 6-160 0,-7-6 0 16,6 6 144-16,0-3-144 0,-6-3 0 0,0 0 0 15,0 0 0-15,9 1 128 0,-9-1-128 0,10 0 0 16,-10 0 0-16,8 0 0 0,-8 0 0 0,9 5 0 15,-1-5 0-15,-8 0 128 0,9 2-128 0,-9-2 128 16,0 0-128-16,9 3 128 0,0-2-128 0,-9-1 0 16,0 0 0-16,0 0 0 0,0 0 0 0,0 0 0 15,0 0 0-15,10 1 0 0,-5 3 0 0,-5-4 0 16,0 0 0-16,0 0 0 0,0 0 0 0,0 0 256 16,0 0-64-16,0 0-16 0,0 0 16 0,0 0 0 15,0 0 0-15,10 0 0 0,-10 0 0 0,0 0 16 16,9 0 0-16,0 1 0 0,-9-1-64 0,12 1-16 0,-3-1 0 0,0 2 0 15,1 1-128-15,1-2 0 0,0-1 144 0,3 3-144 16,-1-1 0-16,0 0 0 0,1 0 0 0,1-2 128 16,-2-1-128-16,1 1 0 0,1-2 0 0,1 1 128 15,-2 1-128-15,-2-1 0 0,-1 0 128 0,-1-1-128 16,0 2 0-16,-10 0 0 0,8-1 0 0,-8 1 128 31,0 0-1424-31,9 0-288 0,-9 0-48 0</inkml:trace>
  <inkml:trace contextRef="#ctx0" brushRef="#br0" timeOffset="1363.02">8849 5795 15663 0,'-10'-8'1392'0,"0"4"-1120"16,0 2-272-16,1 0 0 0,2-1 2688 0,-3 3 496 15,1 3 80-15,0 3 32 0,0 2-2512 0,1-1-496 16,-1 0-96-16,2 2-32 0,-2 1-160 0,3 0 0 0,-3 2 0 0,2 1 0 15,1-1 0-15,-1 1 0 0,-1 3 0 0,3-1 0 16,1 0 0-16,-1 1 192 0,0-2-192 0,1 1 192 16,1 0-192-16,0-1 160 0,-2-2-160 0,3 0 160 15,1 0-160-15,1-1 0 0,0-2 144 0,0 0-144 16,1 0 0-16,-1-9 0 0,2 6 0 0,-2-6 0 31,0 0-560-31,8 5-176 0,-8-5-32 0,10 0-7328 0,-1-1-1456 0</inkml:trace>
  <inkml:trace contextRef="#ctx0" brushRef="#br0" timeOffset="1667.55">8803 5924 12895 0,'0'0'576'0,"0"0"112"0,0 0-560 0,0 0-128 16,0 0 0-16,0 0 0 0,0 0 2048 0,0 0 368 16,0 0 80-16,0 0 0 0,0 0-2016 0,7 3-480 15,-7-3 0-15,11 2 0 0,-2 1 0 0,0 0 0 16,1-2 0-16,-1 1 128 0,1 0-128 0,-1 1 0 15,4 1 128-15,-2-1-128 0,0-2 0 0,1 0 128 16,0-1-128-16,1 1 0 0,1-1-240 0,1 0-112 16,-1-1-32-16</inkml:trace>
  <inkml:trace contextRef="#ctx0" brushRef="#br0" timeOffset="1991.69">9170 5710 25631 0,'0'0'1136'0,"0"0"224"0,0 0-1088 0,0 0-272 0,0 0 0 0,0 0 0 0,-3 11 0 0,-1 1-176 16,0 0 32-16,0 0 0 0,-1 1 144 0,1 1 0 15,1 2 0-15,-5 4-128 0,1 2 128 0,-2 0 0 16,2-3 0-16,-3 2 0 0,1 2 0 0,0 1 0 16,0 2 160-16,1 0-160 0,-2-4 256 0,4-1-32 15,1-3-16-15,0 2 0 0,-2-3-16 0,-2-3 0 16,4-3 0-16,0-1 0 0,2 0-48 0,0-1-16 16,3-9 0-16,0 0 0 0,0 0-128 0,0 0-144 15,0 0 144-15,0 0-8080 16,0 0-1504-16</inkml:trace>
  <inkml:trace contextRef="#ctx0" brushRef="#br0" timeOffset="2579.21">10196 5767 22111 0,'-7'-12'1968'0,"7"12"-1584"0,-6-4-384 0,2-1 0 0,-2 1 320 0,6 4-32 15,-7-3 0-15,0 2 0 0,7 1-432 0,-9-1-96 16,-2 1-16-16,1-2 0 0,-1-2-112 0,-1 4-16 16,-2 0-16-16,-1407 0 0 0,2811 0 400 0,-1409 3-128 15,-2 0 128-15,1 0 0 0,0 0 128 0,-2 0 96 16,-4 2 32-16,0 0 0 0,-3 1 352 0,1 0 80 16,1 0 16-16,0 1 0 0,2-1-96 0,2 2-16 15,1 1 0-15,2-1 0 0,2 0-176 0,4 0-32 16,3 0-16-16,3-1 0 0,4 0-368 0,4-7 0 15,0 0 0-15,5 14 0 0,5 2 0 0,2-4 0 0,3-4 0 16,1 2 0-16,3 1 0 0,3-1 0 0,1-2 0 0,1 0 0 16,0-2 0-16,2 1 0 0,0-2 0 0,-4 4 0 15,-3 2 0-15,0 1 0 0,0-2 0 0,-2 1-128 16,-5 0 128-16,-3-1 0 0,-3 0 0 0,0 2 0 16,-5 1 0-16,-5-1 0 0,-1-1 0 0,-6-1 128 15,-2 0 384-15,-2 1 96 0,0 0 16 0,-4 1 0 16,-5-1 96-16,-2-1 32 0,-4-2 0 0,-2 3 0 15,0-1-112-15,-4-1 0 0,-1-4-16 0,-4 2 0 16,-3-1-96-16,1 1-16 0,-1-1 0 0,1-1 0 16,-1-4-512-16,6-1 0 0,1 0 0 0,4 1 0 15,2 0-2400 1,3-3-592-16,-12-6-112 0,8 6-32 0</inkml:trace>
  <inkml:trace contextRef="#ctx0" brushRef="#br0" timeOffset="7991.1">13580 4882 11967 0,'0'0'1072'0,"0"0"-864"15,0 0-208-15,0 0 0 0,0 0 384 0,0 0 16 16,9-5 16-16,-9 5 0 0,0 0-192 0,10 0-32 16,-10 0-16-16,0 0 0 0,0 0 48 0,0 0 16 15,0 0 0-15,4 7 0 0,-4-7 336 0,3 10 64 16,-3-10 0-16,2 13 16 0,-4 3 96 0,0-1 16 15,-1 1 0-15,1 3 0 0,-3 1-80 0,0 2-16 0,-4 3 0 0,4 3 0 16,0-1-288-16,0 4-64 0,-3 1-16 0,2-2 0 16,-2-1-80-16,2-2-16 0,-2-4 0 0,4 0 0 15,2 0-80-15,-3-3-128 0,1-4 176 0,1 0-176 16,2-3 336-16,0 1-32 0,-1-1-16 0,1-2 0 16,1-3 64-16,0-8 16 0,1 10 0 0,-1-10 0 15,0 0-64-15,0 0-16 0,0 0 0 0,0 0 0 16,3 9 224-16,-3-9 64 0,0 0 0 0,0 0 0 15,0 0 0-15,11 4 0 0,-3 2 0 0,2-7 0 16,-1-7-336-16,0 1-64 0,-1 4-16 0,0 0 0 16,3-1-160-16,0-1 0 0,3 1 0 0,1-1 128 15,2 2-128-15,-1 0 0 0,1 3 0 0,1-2 0 16,-1 0 0-16,1 0 0 0,0 0 0 0,2 1 0 0,1 0 0 0,1 2 0 16,1 1 0-16,-1-1 0 0,3-3 0 0,0 0 0 15,3 1 0-15,1 2 0 0,0 2 0 0,3-1 0 16,3-2 0-16,3 0 0 0,-2 1 0 0,1 0 0 15,0-1 0-15,0 0 0 0,1 0 0 0,-2 1 0 16,2 1 0-16,2-2 128 0,-2-3-128 0,3 2 0 16,0-2 0-16,1 0 0 0,-2 2 128 0,1 1-128 15,-4 0 0-15,0 0 128 0,-1-2-128 0,1 0 0 16,2-1 144-16,1 2-144 0,1 1 128 0,4-1-128 16,3-3 128-16,-2 2-128 0,-1 1 0 0,0 0 0 15,0-1 0-15,0 2 128 0,2-2-128 0,0 1 0 16,1 1 128-16,3 0-128 0,-1 0 0 0,1-3 0 0,-3 1 0 0,-1 2 128 15,-2 2-128-15,1-1 0 0,1-3 0 0,1 2 128 16,0 2-128-16,0 0 0 0,0-2 0 16,-2 1 0-16,-1 2 0 0,-2-1 0 0,-2-2 0 0,1 0 0 15,0 0 0-15,3-1 0 0,-1 1 0 0,0-1 0 16,3 0 0-16,-3 1 128 0,-3 1-128 0,1-1 0 16,-3-1 0-16,1-2 128 0,1 0-128 0,0 2 0 15,1 0 128-15,-1-1-128 0,1-1 128 0,1 0-128 16,1 3 0-16,-4 0 144 0,-3 0-144 0,-2 0 0 15,3-3 144-15,-1 1-144 0,2-1 0 0,-1 2 144 16,2-2-144-16,-1 1 0 0,1 1 0 0,-1 1 0 16,1-2 0-16,-6 0 0 0,-2-2 128 0,-2 2-128 15,-1 2 0-15,1 0 0 0,-2 0 0 0,1 0 128 16,0-1-128-16,-2 2 0 0,1 0 0 0,-2-1 0 0,2-1 0 0,-1-1 0 16,0 0 0-16,-2 2 0 0,0 3 0 0,-2 0 0 15,-2-2 0-15,-1 2 0 0,-2-1 0 0,-1 0 0 16,0 0 128-16,-2 0-128 0,-2 0 0 0,1-1 0 15,-1-1 0-15,1 2 0 0,-1 0 0 0,2 2 0 16,-4 0 0-16,1-1 128 0,1-1-128 0,0-1 0 16,0-1 0-16,2 1 0 0,-4 1 0 0,2 1 0 15,1-3 0-15,-1 2 0 0,-2 0 0 0,-1 2 0 16,-1-1 128-16,2-2-128 0,-11-1 0 0,9 0 0 16,-9 0 144-16,10 3-144 0,-10-3 128 0,9-2-128 15,-9 2 160-15,7-1-160 0,-7 1 160 0,0 0-160 16,0 0 160-16,0 0-160 0,0 0 192 0,8 1-64 15,-1 1-128-15,-7-2 192 0,0 0-192 0,0 0 176 16,0 0-176-16,0 0 160 0,7 0-160 0,-7 0 192 0,0 0-192 0,0 0 192 16,0 0-64-16,0 0-128 0,0 0 192 0,0 0-64 15,6-9 48-15,-1 4 0 0,-5 5 0 0,0 0 0 16,2-10 80-16,1 1 32 0,-3 2 0 0,0-3 0 16,-1-1 32-16,2-4 0 0,-1 0 0 0,-1-2 0 15,-2-6-32-15,1-2 0 0,2-4 0 0,-2 1 0 16,0-1-64-16,1 3-16 0,-2 1 0 0,2 0 0 15,0 1-80-15,0 2-128 0,0 2 176 0,0 3-176 16,0 1 192-16,1 4-64 0,-2 3 0 0,1 2-128 16,1 7 128-16,0-8-128 0,0 0 0 0,0 8 0 15,0 0 0-15,0 0 0 0,0 0 0 0,0 0 0 16,-3-7-128-16,3 7-48 0,0-6 0 0,0 6 0 16,0 0-1872-16,0 0-384 0,0 0-80 0,-7 6-13824 15</inkml:trace>
  <inkml:trace contextRef="#ctx0" brushRef="#br0" timeOffset="10132.95">14997 5698 6447 0,'0'0'272'0,"0"0"80"0,0 0-352 0,0 0 0 16,0 0 0-16,0 0 0 0,1-10 1216 0,-1 1 160 16,0 9 32-16,0-6 16 0,0 6-544 0,1-8-112 15,1 0-32-15,-2 8 0 0,0 0-224 0,0 0-32 16,0 0-16-16,0 0 0 0,0 0-128 0,0 0-16 16,5 9-16-16,-5-2 0 0,0-7 336 0,-5 11 80 15,1 1 16-15,-1 4 0 0,-1 3-128 0,1 1-32 16,1-1 0-16,-1 0 0 0,-3 3-160 0,3 3-32 15,0 1-16-15,1-2 0 0,-2-3-16 0,-1 1 0 16,1 0 0-16,1-1 0 0,0-3 0 0,1-1 0 16,-2 0 0-16,2-4 0 0,-1-3 256 0,2-1 48 15,-3-1 16-15,6-8 0 0,0 0-128 0,0 0-32 16,0 0 0-16,0 0 0 0,0 0 48 0,0 0 0 0,0 0 0 0,0-10 0 16,0-2-96-16,5-2-16 0,-2 1 0 0,0-3 0 15,-3-1-208-15,3-2-48 0,-2 0-16 0,0 2 0 16,0-2-48-16,3-1 0 0,0-2 0 0,1 3 0 15,1 3-128-15,-2 1 0 0,4-1 144 0,-1 2-144 16,1 1 0-16,1 1 0 0,1 1 0 0,0 0 0 16,1-2 0-16,1 0 0 0,2 2 0 0,-3 2 0 15,0 0 0-15,-1 1 0 0,0 0 0 0,-1 4-128 16,-2 1 128-16,-7 3-160 0,10 0 160 0,0 1-160 16,-10-1 160-16,8 3-128 0,1 5 128 0,-3-3-128 15,-6-5 128-15,8 7-128 0,-8-7 128 0,4 11-128 16,-4-11 128-16,4 11 0 0,-2 0 0 0,-2-2-128 0,0-9 128 15,-2 8 0-15,-2 2 0 0,1-2 0 0,3-8 0 0,-6 7 0 16,-2 0 0-16,0 1-128 0,-1-1 128 0,-1 0 0 16,-3 2 160-16,2-2-160 0,0-2 0 0,0 0 0 15,-1-1 0-15,2-1 0 0,3-2 144 0,7-1-144 16,-8 4 128-16,8-4-128 0,-8 4 0 0,8-4 0 16,0 0 0-16,0 0 0 0,0 0 0 0,0 0 0 15,0 0 0-15,0 0 0 0,0 0-192 0,2 11 192 16,2 0-160-16,-1-1 160 0,-3-10-128 0,8 11 128 15,0 0 0-15,1-1-144 0,0-3 144 0,1 2 0 16,-2-3 0-16,0 4 0 0,2-1 0 0,-1-2 0 16,1 0 0-16,-2 1 176 0,2 0-176 0,-4 0 0 15,3-1 0-15,-2-1 0 0,1 1 0 0,-2 1 0 16,1-3 0-16,-2 2 0 0,1 0 0 0,1 0 0 0,-1 0 0 0,0-2-176 16,0 1 48-16,-6-6 0 0,10 1 0 0,0 1 0 31,0 0-1408-31,-1-2-288 0,1-1-48 0,1 1-6736 0,-3 1-1344 0</inkml:trace>
  <inkml:trace contextRef="#ctx0" brushRef="#br0" timeOffset="10516.56">15654 5664 11967 0,'0'0'1072'0,"0"0"-864"15,0 0-208-15,-7-1 0 0,7 1 2064 0,0 0 368 16,-9 4 80-16,9-4 16 0,0 0-2208 0,-8 2-320 15,3 4-288-15,5-6 48 0,-7 8 240 0,3 0 0 16,0 1-160-16,-3 2 160 0,3 0 0 0,0 2 0 16,-3 3 0-16,1-1 0 0,2-2 240 0,-3 3 16 15,2 0 0-15,1 2 0 0,-1 0 64 0,1 1 32 16,2 1 0-16,0 0 0 0,1-5-160 0,-2-1-16 16,2-1-16-16,-1 0 0 0,2 0-32 0,0-1 0 0,2 0 0 0,-1-3 0 15,-1-9-128-15,4 8-176 0,-4-8 48 0,3 5 0 31,-3-5-1648-31,0 0-320 0</inkml:trace>
  <inkml:trace contextRef="#ctx0" brushRef="#br0" timeOffset="10766.19">15429 5819 10127 0,'0'0'896'0,"2"-7"-704"15,-2 7-192-15,0 0 0 0,0 0 3232 16,10-1 608-16,-10 1 128 0,11 3 32 16,1-3-3264-16,2 1-736 0,1 0 0 0,1 1 0 15,1-1 0-15,2 1 0 0,2 3 0 0,-1-5 0 0,1 0 0 0,1-3 0 16,0 7 128-16,1-3-128 0,1-3 0 0,0-1 0 16,0 1 0-16,-1 1 0 0,-1 1-176 0,-1 0-144 15,-1 3-16-15,-3 0-16 16,0-6-1760-16,-1 1-368 0,5-3-64 0,-5 0-16 0</inkml:trace>
  <inkml:trace contextRef="#ctx0" brushRef="#br0" timeOffset="11027.49">15992 5628 31327 0,'0'0'2784'0,"0"0"-2224"0,-7 0-560 0,7 0 0 16,-7 8 192-16,3 3-64 0,0 4 0 0,1 1-128 15,-1 3 0-15,1 2-192 0,1 1 0 0,0-1 0 16,0 1 192-16,1 2 0 0,1 1 0 0,0 1 0 16,0-2 0-16,0 2 0 0,-1 2 0 0,1-1 0 15,-1-2-192-15,-1 1 0 0,0-3 0 0,1-2 0 16,1-6-592-16,0-3-112 0,0-2-32 0,0 1 0 15,0 2-368-15,1-6-80 16,-1-7-16-16,0 0-9232 0</inkml:trace>
  <inkml:trace contextRef="#ctx0" brushRef="#br0" timeOffset="11516.35">16622 5678 31327 0,'0'0'2784'0,"0"0"-2224"16,0 0-560-16,0 0 0 0,-7-3 192 0,7 3-192 15,-9 1 192-15,9-1-192 0,-9 2 0 0,9-2-224 16,-7 2 16-16,1 2 0 0,-2 1-80 0,2 1-16 15,-2-1 0-15,0 2 0 0,-1-1 160 0,1 1 144 0,-2-3-208 0,1 1 80 16,-1-1 128-16,1 1 0 0,2 0 0 0,-2 1-128 16,2 0 128-16,0 1 0 0,0-2 0 0,7-5 0 15,-5 6 0-15,5-6 0 0,0 0 0 0,0 0 0 16,0 12 0-16,3 1 0 0,-1-1 0 0,4-2 0 16,1-3 0-16,1 0 0 0,2 1 0 0,1 1 0 15,0 3 0-15,1 1 192 0,0 0-32 0,-2 2-16 16,2-2 0-16,0 2 0 0,0 0 0 0,-1-1 0 15,-1 0-144-15,0 2 192 0,0 0-192 0,-1-3 192 16,-3-2-192-16,1 0 128 0,-3-1-128 0,0 3 128 0,-3 1 64 0,-2-2 16 16,-4-2 0-16,0 0 0 0,-6 1 336 0,-1 0 64 15,-3-2 16-15,-1 1 0 0,-4 0 80 0,-2 0 32 16,-3 0 0-16,-3-2 0 0,-1-3-256 0,-4 1-48 16,-3-2-16-16,1 1 0 0,2-4-416 0,0-1 0 15,-2 0 128-15,2 0-128 16,2 0-2128-16,-1-1-464 0,-13-7-96 0,7 0 0 0</inkml:trace>
  <inkml:trace contextRef="#ctx0" brushRef="#br0" timeOffset="12415.79">7912 3137 10127 0,'0'0'896'0,"-10"-2"-704"0,-1 1-192 0,1-3 0 16,-1-2 640-16,0 3 80 0,-3 3 32 0,-4 3 0 16,-4 3-384-16,0 2-80 0,-6 4-16 0,2 3 0 15,2-2-272-15,-6 2 0 0,-2 3 0 0,-3 5 0 16,0 9 0-16,1 2 0 0,0-1 0 0,1 1 0 16,-4 1 0-16,2 2 0 0,0 0 0 0,3 3 0 0,0 1 304 0,4 3 0 15,2 3 0-15,5 2 0 0,5 4-112 0,0 0-32 16,3-2 0-16,6 2 0 0,2-3-160 0,5 0 0 15,3 2 0-15,5 2 128 0,2 4-128 0,2 2 0 16,1-1 0-16,6-2 0 0,4-2 0 0,1-2 128 16,1 1-128-16,1 3 128 0,-1 6-128 0,-1-4 0 15,-2-3 0-15,-2-2 0 0,-1-5 0 0,-4-1 0 16,1 3 0-16,-5-2 0 0,-2 0 0 0,-3-2 0 16,-1-1 0-16,-4-4 0 0,-2-5 208 0,-4-4 64 15,-1-2 16-15,-3-1 0 0,-2-2 528 0,-6 3 96 16,-4 1 32-16,-2-2 0 0,-3-4-240 0,-4 1-64 15,-4-1 0-15,0 0 0 0,1 3-368 0,-2 0-80 0,0-2 0 0,0-3-16 32,2-3-592-32,3-4-112 0</inkml:trace>
  <inkml:trace contextRef="#ctx0" brushRef="#br0" timeOffset="13162.28">13985 2967 14223 0,'-18'-1'624'0,"9"3"144"0,0 0-624 0,-4 2-144 0,0 2 0 0,-2 3 0 16,-2 2 0-16,-1 1 0 0,-2 2 0 0,-1 4 128 16,-2 2-128-16,0 2 0 0,-4 0 0 0,1 5 0 15,-3 4 0-15,2 5 0 0,-4 4 0 0,5 3 128 16,4 3-128-16,-3 1 0 0,3 0 0 0,0 2 0 0,3-2 0 16,2-1 0-16,4 1 0 0,1-3 128 0,1 2-128 0,4 0 0 15,3-1 0-15,3-4 0 0,1-4 0 0,3-3 0 16,4-2 144-16,3 2-144 0,3 3 208 0,1 0-16 15,3-1-16-15,1 5 0 0,3 0-176 0,0-1 160 16,-1 0-160-16,1 0 160 0,0 0-160 0,-2-2 0 16,-1-2 0-16,-3 0 128 0,0-2-128 0,-3 4 192 15,-2 0-192-15,-3 5 192 0,-1-3-192 0,-2-1 160 16,-4 0-160-16,-2-4 160 0,-2 1 96 0,-3-2 32 16,-2 1 0-16,-3-2 0 0,-3-2-32 0,-4-1 0 15,-3-1 0-15,-2-1 0 0,-4 1 208 0,-2 2 48 16,-3 1 0-16,0 0 0 0,-1-6-32 0,-1-2 0 0,1-1 0 15,-1 1 0-15,1 1-256 0,0-3-48 0,-1-1-16 0,2-4-10080 16</inkml:trace>
  <inkml:trace contextRef="#ctx0" brushRef="#br0" timeOffset="13945.98">16823 2983 2751 0,'-9'-1'256'15,"0"0"-256"-15,0 1 0 0,-2 1 0 16,-4 1 2752-16,0 3 512 0,-1 0 112 0,-2 3 16 16,-3 2-2560-16,0 2-512 0,0 0-112 0,0 1-16 15,0 0-64-15,-1 3-128 0,-1 1 176 0,0 4-176 0,-1 5 224 0,-3 1-64 16,-1 4-16-16,-2 3 0 0,-1 0 64 0,0 6 16 15,2 5 0-15,0 2 0 0,2 0-224 0,-1 1 176 16,3 0-176-16,3 4 160 0,2 4-160 0,1 1 0 16,5-1 0-16,3-3 0 0,1-5 0 0,5-4 0 15,2-3 0-15,3-1 128 0,1-2-128 0,2 2 0 16,2 1 0-16,3-1 0 0,-2 3 0 0,4-1 128 16,-1-1-128-16,1-1 0 0,1-1 128 0,-4 2-128 15,0-1 128-15,-1 3-128 0,-2 2 0 0,-2 1 0 16,-3 4 128-16,-1-4-128 0,-2-2 0 0,-3-2 0 15,-3-2 0-15,0-2 128 0,-1-1-128 0,-1-1 128 0,-3-1-128 16,-4 1 128-16,-1 3 64 0,-2-1 16 0,-2 1 0 0,-1-4 0 16,-5-1-16-16,0-2 0 0,0-2 0 0,-1-1-6016 31,0 1-1216-31</inkml:trace>
  <inkml:trace contextRef="#ctx0" brushRef="#br0" timeOffset="24832.74">13130 4868 1839 0,'0'0'0'0,"3"-7"160"0,-3-1-160 0,2 1 0 0,-1 0 0 0,-1 7 0 16,0-9 2304-16,0 9 448 0,2-9 64 0,-2 9 32 16,4-7-1824-16,-4 7-384 0,0 0-64 0,0 0 0 15,0 0-208-15,0 0-48 0,0 0 0 0,9 0 0 16,-9 0-112-16,9 2-16 0,-9-2-16 0,6 9 0 16,0 2 144-16,-2 1 48 0,2 0 0 0,-3 3 0 15,0 4-32-15,0 4 0 0,-3 5 0 0,-1-2 0 16,-1-3-48-16,1 5-16 0,-1 2 0 0,0 3 0 15,1 0-64-15,0-1-16 0,-5-1 0 0,3 0 0 16,0-1 0-16,0-1 0 0,2 0 0 0,-2-6 0 16,0-2 0-16,1-1-16 0,0-2 0 0,1 0 0 15,-1-3 32-15,2 0 16 0,0-2 0 0,-1-3 0 16,1-10 64-16,0 11 16 0,0-11 0 0,0 0 0 16,0 0 16-16,0 0 0 0,0 0 0 0,0 0 0 0,6 9 0 0,1-3 0 15,1-1 0-15,2-3 0 0,-2-4 48 0,3 0 16 16,1 4 0-16,3-4 0 0,0-5-192 0,2-1-48 15,-2 0 0-15,3 2 0 0,0 0-16 0,0 0-128 16,3-2 192-16,-1 2-64 0,2 1-128 0,2 3 0 16,4-2 0-16,-2 0 128 0,2-3-128 0,5 3 0 15,4 3 0-15,-1-2 0 0,1-4 0 0,1 0 0 16,1 2 0-16,0 1 0 0,1-1 128 0,0 3-128 16,2 0 0-16,2 0 128 0,-2-2-128 0,2 3 0 15,1 4 0-15,0-3 128 0,0 0-128 0,0 0 0 16,1 0 0-16,-1 2 0 0,1-1 0 0,1 2 128 15,3 1-128-15,2 0 0 0,2-4 128 0,0 2-128 0,-1 0 128 16,-2 0-128-16,0 2 144 0,3-2-144 0,1-1 160 0,0 1-160 16,2 0 144-16,-3-1-144 0,2 3 128 0,-4-3-128 15,-1-3 160-15,2 0-160 0,-1 1 192 0,4 2-192 16,2 2 176-16,-2-2-176 0,0-5 160 0,-3 4-160 16,-2 4 176-16,1-2-176 0,1 0 192 0,2-2-192 15,-1-2 160-15,0-1-160 0,0-2 128 0,-2 3-128 16,-2 2 128-16,-1-1-128 0,1-2 128 0,3 2-128 15,-1 2 144-15,3 1-144 0,-3-1 160 0,-1-1-160 16,-3-2 128-16,-1 1-128 0,-1 1 0 0,-1-1 0 16,-1-2 128-16,1 2-128 0,1 1 0 0,2 0 0 15,3 0 128-15,-4-1-128 0,-2 0 0 0,-2 0 144 16,-1 0-144-16,2-2 0 0,-2 0 0 0,1 2 0 16,0 0 0-16,0 0 128 0,-2 0-128 0,1 0 0 0,0-1 0 0,-4 1 0 15,0-1 128-15,-5 2-128 0,1 0 0 0,-1 0 0 16,-1 0 0-16,1 0 0 0,1 0 0 0,-1 0 0 15,-2 3 0-15,0-1 0 0,-1-1 0 0,-2-1 0 16,0-1 0-16,1 2 0 0,-1 1 0 0,-1 1 0 16,-1 2 0-16,-1-3 0 0,-1-3 0 0,-2 1 128 15,0 1-128-15,0 1 0 0,-2 0 0 0,1 1 0 16,1-2 0-16,0 1 0 0,-5 1 0 0,2-1 0 16,-3 4 128-16,1-4-128 0,0-3 0 0,-1 1 0 15,-1 0 144-15,-2 3-144 0,2 2 128 0,-4-1-128 16,-1 2 128-16,0-3-128 0,-4 0 160 0,2-2-32 15,-8-1-128-15,9 0 192 0,-1 1-16 0,-8-1-16 16,8 3 0-16,-8-3 0 0,0 0 16 0,9 2 0 0,-2 0 0 0,-7-2 0 16,7-2-32-16,-7 2 0 0,0 0 0 0,7-1 0 15,-7 1 80-15,8-6 16 0,-5-1 0 0,1 1 0 16,-4 6 160-16,7-9 48 0,-4-2 0 0,3-2 0 16,1-2-96-16,-2-1-16 0,-1 1 0 0,2-3 0 15,-4-2-80-15,1-3-32 0,2-4 0 0,-3-2 0 16,1-2-32-16,-3-3 0 0,-2-3 0 0,0-2 0 15,-2-1 0-15,1 6 0 0,1 2 0 0,-5 3 0 16,1 2-48-16,-1 6-16 0,-1 4 0 0,1 6 0 16,-1 2-128-16,0 5 0 0,-1 2 0 0,-2 6 0 15,-1 7-1200 1,-3 7-272-16,-4 5-48 0,-4 7-15056 0</inkml:trace>
  <inkml:trace contextRef="#ctx0" brushRef="#br0" timeOffset="28542.68">13344 4795 14623 0,'6'-12'640'0,"-6"12"144"0,2-8-624 0,-2 8-160 0,0 0 0 0,6-8 0 15,-2 0 448-15,-4 8 64 0,0 0 16 0,7-5 0 16,-2 0 32-16,-5 5 0 0,0 0 0 0,0 0 0 15,0 0 48-15,0 0 16 0,0 0 0 0,0 0 0 16,0 0-176-16,0 0-16 0,4 11-16 0,-4 1 0 16,-4 0-112-16,0 1-32 0,0 3 0 0,-5 1 0 15,-1 1 0-15,0 0 0 0,-3 3 0 0,1 2 0 16,0 4 48-16,-2-1 0 0,3 0 0 0,-2-2 0 16,0-2-32-16,2 1 0 0,2 2 0 0,0-3 0 15,1 0-48-15,-1 0-16 0,3-1 0 0,3-2 0 16,-3-3-96-16,3 0-128 0,1-2 176 0,1-1-176 15,1 0 256-15,3-1-64 0,3-1-16 0,0-1 0 16,-1-3 16-16,5 1 16 0,-1-1 0 0,4 0 0 16,-1-4 16-16,2-1 0 0,-3-2 0 0,7 0 0 0,0 3-16 0,3-3 0 15,1-4 0-15,0 2 0 0,3 1 0 0,2-1 0 16,3-1 0-16,3-1 0 0,2-3-64 0,2 2-16 16,4 2 0-16,1 1 0 0,-1-2-128 0,2 3 0 15,1 1 144-15,-2 0-144 0,0-1 0 0,2 1 0 16,2 0 0-16,1 2 0 0,0 4 0 0,1-2 0 15,2 2 0-15,1-1 0 0,-2 0 0 0,2 0 0 16,3 2 0-16,2-3 0 0,3-3 0 0,0 0 0 16,0-1 0-16,-1 3 0 0,-3-1 0 0,2 1 0 15,-3-3 0-15,3 1 0 0,6 1 0 0,-4 2 0 16,-3-1 0-16,-2-2 0 0,0-1 0 0,0 1 0 16,2 2 0-16,1-3 0 0,3-4 128 0,-2 3-128 0,-1 3 128 0,-2-1-128 15,-1-2 128-15,1-1-128 0,2-1 160 0,0 3-160 16,-1 3 192-16,2-1-48 0,1-2-16 0,-5 0 0 15,0 0-128-15,-4-1 0 0,2-1 0 0,4 1 0 16,3 1 128-16,-4 1-128 0,0 0 0 0,-2 0 128 16,0 0-128-16,-3-1 0 0,-2 0 0 0,2 0 128 15,0-1-128-15,2 0 0 0,-3-2 0 0,2 0 128 16,-1 2-128-16,-3 1 0 0,-1 0 0 0,-2-1 128 16,-2-1-128-16,1 0 0 0,3 1 144 0,-1 1-144 15,0 0 160-15,-3 0-32 0,-1 1-128 0,-3 1 192 16,0 0-192-16,-4 0 128 0,-2-2-128 0,-1 2 0 15,2 0 144-15,-1 0-144 0,0 3 128 0,2-3-128 16,-1-1 128-16,1 0-128 0,2-1 0 0,-3 2 128 16,0 1-128-16,0 2 0 0,-1-2 0 0,-3-1 128 0,-1 0-128 15,-1-1 0-15,0-1 0 0,0 2 0 0,-3 0 0 0,3 0 128 16,-1-2-128-16,-3 3 128 0,0-1-128 0,-2 1 192 16,0-3-192-16,0 2 192 0,-3 0-64 0,0 0 0 15,0 2 0-15,-2-6 0 0,-1 0 16 0,-2 0 0 16,-2-1 0-16,0 1 0 0,-1 0 208 0,1 1 32 15,-3 0 16-15,0-2 0 0,1-3 112 0,0 0 0 16,-1-2 16-16,0 0 0 0,2 0-80 0,-2-3 0 16,1-4-16-16,-3 3 0 0,2 2-112 0,-2-2-32 15,2-3 0-15,-1-2 0 0,-1-2-96 0,-1-2 0 16,1-2-16-16,-1-2 0 0,-1-2-16 0,1-1 0 16,0 0 0-16,1 1 0 0,-4 3 32 0,2 2 0 15,1 2 0-15,-2 3 0 0,-3 4-64 0,1 2 0 0,-1 2 0 16,1 1 0-16,-1 1-128 0,0 7 0 0,0 0 0 0,0 0 0 15,0 0-224-15,0 0-80 0,0 0-16 0,0 0 0 32,-7 6-2240-32,0 3-464 0,-2 1-96 0</inkml:trace>
  <inkml:trace contextRef="#ctx0" brushRef="#br0" timeOffset="41987.05">371 4166 11807 0,'-9'-9'512'0,"9"9"128"0,0 0-512 0,0 0-128 16,0 0 0-16,0 0 0 0,-5 2 704 0,5-2 112 15,0 0 16-15,0 0 16 0,0 0-288 0,0 0-64 16,0 0-16-16,-7 6 0 0,3 2-32 0,2 0 0 16,2-8 0-16,0 9 0 0,2 2 48 0,0 1 0 15,0 1 0-15,4 3 0 0,-3-1-16 0,0 3 0 16,-2 3 0-16,3 4 0 0,2 0-96 0,-5 3 0 15,-5 0-16-15,2 3 0 0,6 1-80 0,1 0-16 16,-2-1 0-16,0 2 0 0,2 1-96 0,-1 0-32 0,6 0 0 16,-5-2 0-16,0-1-16 0,0-1-128 0,1-1 192 0,-1-4-64 15,1-5-128-15,-3-1 0 0,1-2 144 0,0-1-144 16,-1-3 0-16,-1-2 144 0,-2-11-144 0,4 11 0 16,-4-11 0-16,0 0 0 0,0 0-240 0,0 0-7184 15,0 0-1424-15</inkml:trace>
  <inkml:trace contextRef="#ctx0" brushRef="#br0" timeOffset="42746.05">625 3847 19231 0,'-11'-1'848'0,"11"1"176"0,-10-8-816 0,3 4-208 16,-1 1 0-16,8 3 0 0,-9-5 0 0,2 0 0 16,-2 2 0-16,1 1 0 0,-1 1 0 0,0 1 0 15,-1 0 0-15,0 0 0 0,-1-2 0 0,-1 2 0 16,-1 0 0-16,-1 3 0 0,0-1 0 0,0 1 128 0,0 1-128 0,2 1 192 16,1 4-48-16,-2 1-16 0,0 2 0 0,-2-1 0 15,1 1-128-15,-1 1 0 0,-2 2 0 0,2 1 128 16,1 2-128-16,1 0 0 0,1 3 0 0,-1 0 0 15,1-1 0-15,1 4 0 0,1 2 0 0,-2 3 128 16,2 1-128-16,1 3 0 0,-2 1 0 0,2 2 0 16,2 3 0-16,-1-1 128 0,1-2-128 0,2 0 0 15,-4 1 0-15,4 2 128 0,-1 0-128 0,3-1 0 16,1-4 0-16,2 1 0 0,2 1 0 0,0 1 0 16,0-3 0-16,4-1 0 0,1-2 128 0,1-3-128 15,0 1 0-15,1-2 160 0,0 1-160 0,4-2 160 16,1-2 0-16,2 4 0 0,1 0 0 0,2-1 0 0,0-4 0 0,1 0 0 15,-1 2 0-15,3-4 0 0,0-4-32 0,4-4-128 16,3-3 192-16,1-1-64 0,-1-1 32 0,1-2 0 16,0-3 0-16,-1-3 0 0,2-3-160 0,-1-4 160 15,1-1-160-15,-2-6 160 0,-1-2 80 0,2-4 16 16,1-3 0-16,-2 0 0 0,-9 1 32 0,5-2 16 16,3-2 0-16,-2-2 0 0,-1-3 144 0,-4-1 16 15,1-2 16-15,-2-1 0 0,-3-2 160 0,-2-3 16 16,-1-3 16-16,0-3 0 0,-6-6-32 0,1 0 0 15,-2-2 0-15,0 4 0 0,-3 5-64 0,-1 0 0 16,-1-2-16-16,-3 3 0 0,-1 4-80 0,-2 2-16 16,-6 4 0-16,0 0 0 0,-1 7-80 0,-5 3-32 0,1 5 0 15,-5 2 0-15,-4 4-160 0,2 3-16 0,1 5-16 0,-1 0 0 16,-7 1-160-16,4 0-224 0,2 1 48 0,-1 3 16 31,3 2-1568-31,3 1-304 0,2-2-64 0,3 0-7504 0,5 1-1488 0</inkml:trace>
  <inkml:trace contextRef="#ctx0" brushRef="#br0" timeOffset="43315.27">1803 4055 3679 0,'-6'-14'160'0,"4"5"32"0,-2-1-192 0,3 0 0 0,1 1 0 0,0 9 0 16,3-9 3664-16,-3 9 688 0,0 0 144 0,0 0 32 15,0 0-3504-15,0 0-688 0,0 0-144 0,7 7-16 16,-1 3-176-16,-1 3 160 0,-2 4-160 0,1 4 160 16,-3 2 96-16,-1 6 0 0,0 5 16 0,1 5 0 15,0 4-112-15,-1 1-32 0,-1 2 0 0,1 0 0 16,4 1-128-16,-2-1 128 0,-3 0-128 0,2-2 128 15,1-2-128-15,1-1 0 0,1-2 0 0,1-6 0 0,-3-5 0 0,1-4 128 16,2 0-128-16,0-6 0 0,-3-2 128 0,2-3-128 16,-2-1 0-16,1-4 128 15,-3-8-1376-15,0 0-288 0</inkml:trace>
  <inkml:trace contextRef="#ctx0" brushRef="#br0" timeOffset="43597.09">1788 4049 20271 0,'0'0'1792'0,"0"0"-1424"0,-6-4-368 0,6 4 0 15,0 0 416-15,0 0 16 0,7-5 0 0,3 3 0 16,2 1-240-16,3 1-64 0,1 0 0 0,1 1 0 15,5 1 0-15,3-1-128 0,-1-1 192 0,1 0-64 16,2-1 64-16,-2 0 16 0,1 0 0 0,1-1 0 16,-2-1-64-16,4-1-16 0,4 1 0 0,-5 0 0 15,-1-2-128-15,0 0 0 0,-1-2 144 0,0 4-144 16,-3 1 0-16,-3 0-128 0,-2-1 0 0,-3 2-10448 16</inkml:trace>
  <inkml:trace contextRef="#ctx0" brushRef="#br0" timeOffset="43803.17">1957 4476 30399 0,'0'0'1344'0,"0"0"288"0,0 0-1312 0,8-3-320 16,2-2 0-16,3 4 0 0,3 3 368 0,0 2 0 15,2-1 0-15,1-1 0 0,1-2-368 0,3 0 0 16,4-1 0-16,-2 1-128 16,-2-1-592-16,0 1-112 0,0 1-32 0,0-2-7952 15,-2-2-1584-15</inkml:trace>
  <inkml:trace contextRef="#ctx0" brushRef="#br0" timeOffset="44247.21">2867 4369 18431 0,'-8'-9'816'0,"8"9"160"0,-5-6-784 0,-1 1-192 0,0 2 0 0,6 3 0 16,-8 2 1952-16,0 2 352 0,0 0 64 0,-3 3 0 15,-5 1-1872-15,0 3-496 0,-3 2 128 0,0 2-128 16,-4 1 0-16,2 3 0 0,1 2 0 0,0 1 0 16,-2 3 0-16,0 1 0 0,2-2 0 0,2 1 0 0,3 2 0 0,2-1 0 15,3-1 0-15,3-4 0 0,4-5 0 0,1-2 0 16,-1-3 0-16,7-2 0 0,-3-2 0 0,-1-7 0 16,0 0 0-16,11 3 0 0,1-6 0 0,1-2 240 15,0-5-64-15,3-2-16 0,-1-1 32 0,2-3 0 16,-1 0 0-16,-2-2 0 0,-2-2-192 0,2 1 160 15,-4-1-160-15,1 2 160 0,0 2-16 0,-3 0 0 16,2 3 0-16,-3 1 0 0,-2 1 112 0,-2 4 32 16,-2 2 0-16,-1 5 0 0,0 0-288 0,0 0 160 15,3 9-160-15,1 2 128 0,1 1-128 0,-3 2 0 16,-1 1 0-16,3 4-176 0,4 2 176 0,-1 1 0 16,2 0 0-16,-2-2 0 0,3-1-192 0,3-5 0 0,-3 0 0 0,2-1 0 31,2-1-1760-31,0 1-352 0</inkml:trace>
  <inkml:trace contextRef="#ctx0" brushRef="#br0" timeOffset="44547.54">3408 4367 28559 0,'-12'-11'1264'0,"6"7"272"0,-1 0-1232 0,7 4-304 0,-8-2 0 0,1 2 0 0,7 0 768 0,-10 5 80 16,0 1 32-16,0 2 0 15,-1 1-880-15,-1 2 0 0,-1 2 0 0,-3 1 0 0,-1 0-176 0,-3 1 176 16,-1 1-208-16,1 4 80 0,1 2 128 0,2 1-160 16,1 0 160-16,2-3-160 0,4-3 160 0,4-2 0 15,-3 0 0-15,3 0 0 0,2-3 0 0,4 2 0 16,5 0 0-16,2-3 0 0,1-2-176 0,2-3 176 15,2-4-208-15,2-2 80 16,2 0-320-16,2-1-48 0,0-3-16 0,1-2 0 16,1-4-1744-16,1-3-368 0</inkml:trace>
  <inkml:trace contextRef="#ctx0" brushRef="#br0" timeOffset="44797.69">3759 3807 25791 0,'-11'-5'1152'0,"11"5"224"0,-9-5-1104 0,2 5-272 0,0 5 0 0,2 3 0 16,0 6 448-16,2 3 48 0,-5 4 0 0,3 4 0 16,-3 4-496-16,1 2 0 0,1 2 0 0,0 4 0 15,1 5 0-15,-2 1 0 0,2 1 0 0,0 1 0 16,-1 1 0-16,-1 0 0 0,0 0 0 0,1-1 0 15,-1-1-256-15,1-4-80 0,0-2-32 0,-2-5 0 16,1-4-1392-16,1-2-288 0,3-5-48 0</inkml:trace>
  <inkml:trace contextRef="#ctx0" brushRef="#br0" timeOffset="45199.64">3512 4325 23951 0,'0'0'2128'0,"0"0"-1696"16,0 0-432-16,0 0 0 0,0 0 448 0,8 4 0 16,3-2 0-16,0 0 0 0,-1-1-320 0,6 1-128 15,2 0 0-15,3 1 128 0,0 0-128 0,2 0 0 16,-1 1 144-16,4-1-144 0,-3-1 0 0,1-2 128 16,-1 0-128-16,-1 0 0 0,-2 0 0 0,-1 0 0 15,-1-2 0-15,1 1 128 0,-3 0-128 0,0 0 0 16,-4-2 0-16,-1 3 128 0,-2 3-128 0,-9-3 0 0,0 0 0 0,9 5 0 15,-3 1 208-15,-3 0-16 0,-3-6-16 0,2 12 0 16,-5 1 272-16,1 1 48 0,1-1 16 0,-2 0 0 16,1-2-144-16,-2 0-32 0,0 0 0 0,2 1 0 15,-3 2-336-15,3 0 144 0,-1-4-144 0,2-2 0 16,4 2 144-16,-3-10-144 0,9 8 0 0,-3-3 144 16,-6-5-144-16,12 4 160 0,2-4-160 0,0-2 160 15,1-4 0-15,1-1 0 0,-1 0 0 0,1-2 0 16,-1-3-160-16,-4 1 192 0,-1 0-192 0,0-1 192 15,1-1-64-15,-5-1-128 0,-3 2 192 0,-3-2-64 16,-3 0 176-16,1 0 16 0,-3 1 16 0,0 2 0 16,0 1-160-16,-2 3-48 0,-1 1 0 0,8 6 0 15,-7-4-512-15,-2 3-96 0,0-2-32 0,3 6-9120 16,6-3-1824-16</inkml:trace>
  <inkml:trace contextRef="#ctx0" brushRef="#br0" timeOffset="45552.58">4472 4299 27007 0,'0'0'1200'0,"-6"9"240"0,0 1-1152 0,1 2-288 0,-1 1 0 0,1 3 0 16,2 5 0-16,-2 1 0 0,1 1 0 0,1-1-144 15,0-2 144-15,1 1 0 0,-5 2 0 0,3 0 0 16,1-2 0-16,-1 1 0 0,2-4 0 0,-2-2 0 16,-1-1 144-16,-1-4-144 0,0-4 192 0,6-7-192 15,-3 8 640-15,3-8 0 0,0 0 16 0,0 0 0 16,1-8 544-16,1-2 96 0,0-5 32 0,1-4 0 16,3-1-464-16,-1 0-96 0,5-2 0 0,-1 0-16 15,0 0-224-15,3 0-32 0,0 0-16 0,3 2 0 16,2 2-224-16,2 4-32 0,-1 3-16 0,3 0 0 15,2 2-208-15,-2 2 0 0,1 4 0 0,4 2 0 16,-1 1 0-16,1 1 0 0,0 2 0 0,-1 2 0 16,-2 1-2752-1,1 0-432-15</inkml:trace>
  <inkml:trace contextRef="#ctx0" brushRef="#br0" timeOffset="46165.21">1993 5827 28559 0,'-20'-4'1264'0,"7"4"272"16,-3 3-1232-16,0 0-304 0,0 5 0 0,0 3 0 0,-3 3 288 0,-1 1 0 16,0 1 0-16,1 4 0 0,-1 5-288 0,1 3 0 15,-1 0 0-15,3 5 0 0,0 0 0 0,5-1-144 16,1 0 144-16,2-4 0 0,3 0 0 0,2-4 0 15,3-2 0-15,6-3-128 0,0-5 128 0,5-4 0 16,-2 0 0-16,1-2-128 0,-1-3 128 0,5-5 0 16,2-5 0-16,1-3 0 0,2-1 160 0,2-2 64 15,-3-3 16-15,3-5 0 0,0-2 192 0,-2-1 32 16,-2 1 16-16,-2-2 0 0,-4-2 32 0,0-3 16 16,-4 0 0-16,-3 1 0 0,0 5 16 0,0-1 0 15,-6-2 0-15,1 0 0 0,0 0-224 0,-1 3-32 16,-2 5-16-16,4 1 0 0,-2 3-272 0,2 6 0 0,1 7 0 0,0 0 0 31,-1-9-1104-31,1 9-240 0,0 0-32 0,0 0-8608 0,0 0-1712 0</inkml:trace>
  <inkml:trace contextRef="#ctx0" brushRef="#br0" timeOffset="46499.32">2500 5663 33167 0,'-4'10'2944'0,"0"2"-2352"0,3 3-464 0,-2 3-128 15,0-2 288-15,0 5 32 0,2 3 16 0,0 2 0 0,0 2-336 16,1 4 0-16,0 0 0 0,-1 1 0 16,0 0 0-16,1-3 0 0,1-6 0 0,0-1 0 15,-2 0-128-15,0-4 128 0,-1-3-128 0,1-3 128 16,1-13 0-16,-2 9 0 0,1 1 0 0,1-1 0 0,0-9 0 0,0 0 0 15,0 0 0-15,0 0 0 0,0 0 0 0,6-10 176 16,-1-4-176-16,3-1 192 0,-3-3-32 0,2-2 0 16,-1 0 0-16,2-6 0 0,0-4 144 0,1 3 16 15,-1 4 16-15,3-3 0 0,-2 0-16 0,1 2-16 16,2 2 0-16,-2 2 0 0,0 0-304 0,2 3 128 16,2 0-128-16,-4 3 0 0,-1 2 0 0,0 2-144 15,1 1-16-15,0 0 0 16,-1-1-2192-16,-1 5-432 0,1-1-96 0</inkml:trace>
  <inkml:trace contextRef="#ctx0" brushRef="#br0" timeOffset="46882.38">2845 5841 27647 0,'0'0'2448'0,"0"0"-1952"0,0 0-496 0,0 0 0 16,6 11 752-16,0-1 48 0,3-2 16 0,0-3 0 16,0-3-816-16,0-2 0 0,4-2 0 0,-2 0 0 15,-2 1-128-15,4-5 128 0,-4-1-208 0,2-2 80 16,0 0 128-16,-2-3 0 0,-1-1 0 0,0 2 0 16,-1 1 128-16,-3 0 0 0,-1 0 0 0,-1 0 0 0,-1-1 128 0,-1 0 16 15,-3 1 16-15,-1 0 0 0,-4 0 80 0,-1 3 16 16,-1 1 0-16,1 2 0 0,-2-3-32 0,-1 5 0 15,-2 4 0-15,-1 4 0 0,-1 4-176 0,-1 3-48 16,-1 0 0-16,-1 5 0 0,-1-2-128 0,1 4 0 16,-1 3 0-16,1 2 128 0,-2 1-128 0,5 0 0 15,3-1 0-15,3-3 0 0,2 1 0 0,2-3 0 16,3-2 0-16,3 2 0 0,2 1 0 0,4-3 0 16,2-3 0-16,1-2 0 0,6-1-368 0,0-2 48 15,3-3 16-15,3 0 0 16,2-4-2128-16,0-3-416 0</inkml:trace>
  <inkml:trace contextRef="#ctx0" brushRef="#br0" timeOffset="47382.14">3282 5712 33567 0,'0'0'1488'0,"-8"0"304"0,0-4-1424 0,8 4-368 16,0 0 0-16,-5 12 0 0,0 3 0 0,2 3 0 16,0 3 0-16,1 1 0 0,-2 2 0 0,3 1 0 15,0 2 0-15,-1 1 0 0,-1 4 0 0,0 2 0 16,1-2 0-16,0-3 0 0,2-5 0 0,-1 0 0 16,0-3 0-16,0-4 0 0,2-4 0 0,-1-2 0 15,0-2 0-15,0-9 0 0,0 0 0 0,0 0 128 16,0 0-128-16,8 1 176 0,0-6 224 0,1-4 48 15,-1-5 16-15,0-1 0 0,-1-3-128 0,1-1-16 16,0-3-16-16,-1-4 0 0,3-3-96 0,-1 0-16 16,1 0 0-16,0 4 0 0,-1 4-64 0,1 2-128 15,-3 2 176-15,3 3-176 0,3 4 176 0,-2 2-176 0,1 0 160 0,1 5-160 16,-1 2 0-16,-2 3 0 0,1 2 0 0,1 0 0 31,1-2-240-31,-1 0-144 0,2 4-16 0,-1-1-16 16,-3 3-2992-16,-1 0-608 0</inkml:trace>
  <inkml:trace contextRef="#ctx0" brushRef="#br0" timeOffset="47783.95">4531 5305 16575 0,'-7'-5'1472'0,"2"0"-1168"15,5 5-304-15,0 0 0 0,0 0 3392 0,0 0 640 16,0 0 112-16,-1 16 16 0,-3-2-3392 0,2 4-768 16,-1 0 0-16,0 6 0 0,-5 0 0 0,3 4-128 15,2 5 128-15,-1 4 0 0,-2 0 0 0,-1 4 0 16,-2-1 0-16,2 4 0 0,-1 0 0 0,0 2 0 0,-2-2 144 0,3-2-144 16,-2-1 224-16,2-2-64 0,-4-2-16 0,3 0 0 15,2 1-144-15,0-5 160 0,-1-6-160 0,0-2 160 16,2-2-160-16,1-4 160 0,1 1-160 0,1-4 160 15,0-5-160-15,2-11-224 0,0 0 48 0,0 0-9392 16,0 0-1888-16</inkml:trace>
  <inkml:trace contextRef="#ctx0" brushRef="#br0" timeOffset="48099.9">4807 5259 31327 0,'-2'-12'1392'0,"2"12"272"0,0 0-1328 0,0 0-336 16,0 0 0-16,0 0 0 0,2 10 704 0,2 2 80 16,-3 3 16-16,0 3 0 0,-1 5-800 0,0 4 0 15,-1 2 0-15,-2 4 0 0,-3 4-160 0,1 2 160 16,-2 4-160-16,-1 2 160 0,-1-4-128 0,1 3 128 15,-4 2 0-15,1-1-144 0,1-1 144 0,-2 1 0 16,1 0 0-16,0 2 0 0,1 0 0 0,-1-2 0 16,1-9 0-16,2-3 0 0,-2-2 0 0,2-5 0 15,0-1 0-15,1-3 0 0,-2-5 0 0,3-1 0 0,0-4 128 16,3-1-128-16,2-2-208 0,1-9-112 0,0 0-32 0,0 0-9424 31,0 0-1872-31</inkml:trace>
  <inkml:trace contextRef="#ctx0" brushRef="#br0" timeOffset="48784.06">4486 5346 30399 0,'-21'-9'1344'0,"13"3"288"0,-1-2-1312 0,2 0-320 15,2 1 0-15,0 0 0 0,5 7 320 0,-5-7-16 16,5 7 0-16,-1-7 0 0,2-2-304 0,3-2 0 16,2 0-176-16,1 0 176 0,4-1-208 0,-2 0 64 15,1-2 16-15,4 0 0 0,4-2 128 0,3 0 0 16,2 2-144-16,0 0 144 0,1-1 0 0,0 2 0 15,2 1 0-15,1 2 0 0,0-1 0 0,0 3 256 16,2 2-32-16,0 0-16 0,1 3 0 0,0 2 0 16,0 2 0-16,0 2 0 0,1 2-208 0,0 1 144 0,0 4-144 0,-2 5 128 15,-3 2-128-15,-2 3 0 0,-2 1 144 0,-3 1-144 16,-2-1 0-16,-4 0 144 0,-2-2-144 0,-2 1 0 16,-1-2 128-16,-1 3-128 0,-4-3 0 0,0 0 0 15,-3-3 192-15,-2 0-64 0,-1-2 0 0,-2 2-128 16,-1 2 304-16,-1-1-48 0,-3 1-16 0,-1-2 0 15,-2 0 96-15,-1-1 32 0,-4 0 0 0,-1 0 0 16,0 4-80-16,-5 0-16 0,-1-2 0 0,0 2 0 16,0-2-64-16,-2 3-16 0,1-4 0 0,-1 1 0 15,3-2-32-15,0 1-16 0,3-1 0 0,5-2 0 16,0-3-144-16,3 0 128 0,2 1-128 0,3 0 128 16,-1-1-128-16,4-1 0 0,2-2 0 0,3-6 0 15,-4 10 0-15,4-10 128 0,1 11-128 0,3 0 0 16,-3 0 192-16,1 0-64 0,2 1 0 0,4 2 0 0,0 0-128 15,1 2 192-15,1 2-192 0,1 0 192 0,0-1-192 0,2 2 160 16,-1 1-160-16,4-1 160 0,4 3-32 0,2-1-128 16,1-1 192-16,-1 1-64 0,4 0 112 0,0 1 16 15,8-7 0-15,-1 4 0 0,2 2 64 0,0 0 32 16,1 0 0-16,-1 1 0 0,2-4-32 0,3 4-16 16,1 0 0-16,0 0 0 0,2-1-112 0,2 0-32 15,0 0 0-15,1-1 0 0,0-1-160 0,-3-2 128 16,-2-5-128-16,0 2 128 15,0-1-832-15,-3-2-192 0,1-2-16 0,-4-3-17488 0</inkml:trace>
  <inkml:trace contextRef="#ctx0" brushRef="#br0" timeOffset="53574.2">7108 9316 1839 0,'0'0'160'16,"0"0"-160"-16,0 0 0 0,0 0 0 16,-6 0 2048-16,6 0 384 0,0 0 80 0,-8 0 16 15,8 0-1472-15,0 0-288 0,-6 0-64 0,6 0-16 0,0 0-256 0,0 0-48 16,-6 9-16-16,2 0 0 0,4-9-64 0,-1 12-16 15,1 0 0-15,1 0 0 0,0 0-32 0,2 2 0 16,2 3 0-16,0 0 0 0,1 0-64 0,1-1 0 16,3 2-16-16,-1 0 0 0,1-1 16 0,2 0 0 15,0-4 0-15,0 1 0 0,-1 3 0 0,2-3 0 16,-2-2 0-16,3 1 0 0,-1-3 48 0,0 0 16 16,-1-3 0-16,2-1 0 0,-1 0 16 0,1-1 16 15,-1-2 0-15,1-2 0 0,1 1 176 0,0-2 48 16,-1-2 0-16,2-2 0 0,-3 0-144 0,1 1-32 15,2-2 0-15,-1 0 0 0,0-4-80 0,1-1-32 16,0-1 0-16,1 1 0 0,0 1-96 0,1-2 0 0,0-4-128 16,1 3 192-16,0 4-192 0,2-1 0 0,1-1 0 0,-2-1 0 15,1 4 128-15,1 0-128 0,-2 5 0 0,2-1 0 16,0-5 0-16,-2 6 0 0,-1 2 0 0,1 1 0 16,-2-1 0-16,-3 0 0 0,0 0 0 0,1 3 0 15,-2 4 0-15,-2-2 0 0,2 0 0 0,-1 0 0 16,-1 2 0-16,0 3 0 0,-3-3 0 0,0 2 0 15,2-2 0-15,-2-1 0 0,1 3 0 0,0 2 0 16,-2 1 0-16,2-2 0 0,-4-3 0 0,3 0 0 16,-3 0 0-16,-1-1 0 0,-5-6 128 0,0 0-128 15,0 0 0-15,0 0 128 0,0 0-128 0,0 0 0 16,0 0 336-16,0 0 32 0,8-3 0 0,-8 3 0 16,6-8 80-16,1-1 0 0,-5-2 16 0,3 2 0 15,2-1-192-15,-1 0-32 0,-2 1-16 0,4-1 0 16,1 1-224-16,-1 0 128 0,0 2-128 0,2-2 0 0,1 2 0 0,1 0 0 15,1 0 0-15,1 4 0 0,-1 1 0 0,0 0 0 16,0-4 0-16,1 5 0 0,1 5 0 0,-2 3 0 16,0 2 0-16,1-1 0 0,0-2 0 0,0 5 0 15,0 1-128-15,1 2 128 0,-2-6 0 0,1 1 0 16,-2 0 0-16,4 0 0 0,2 0 0 0,0-1 0 16,-1 0 0-16,4 1 0 0,2 1 0 0,-3-4 0 15,1 3 0-15,1-2 0 0,2-2 0 0,3 1 0 16,1-2 0-16,0-2 0 0,-2 1 0 0,1-2 0 15,-1 0 0-15,-1-1 0 0,0-2 160 0,0-1-160 16,-1-1 160-16,1 0-160 0,1-2 144 0,-1-1-144 16,0-1 128-16,-7 1-128 0,2 0 448 0,2 0 16 15,-3-2 0-15,3-1 0 0,0-1-464 0,-1-1 0 16,-1 0 0-16,0-2 0 0,-2-3 0 0,-1-2 0 0,0-3 0 0,-1 4 0 16,0-1 0-16,-1 3 0 0,-1 1 0 0,-1 0 0 15,1-1 0-15,-3 4 0 0,0 2 0 0,-1 0 0 16,-2-1 0-16,1 3 0 0,0 1 0 0,-1409 1 0 15,2807 6 0-15,-1407 0 0 0,4-5 0 0,-4 5 0 16,0 0 0-16,0 0 0 0,0 0 0 0,-6 7 0 31,-2-1-720-31,-1 3-240 0,-3 1-64 0,2-2 0 0</inkml:trace>
  <inkml:trace contextRef="#ctx0" brushRef="#br0" timeOffset="54892.08">6268 10050 5519 0,'0'0'496'0,"0"0"-496"0,0 0 0 0,0 0 0 16,0 0 1216-16,0 0 160 0,0 0 32 0,-9 5 0 15,1 3-608-15,-2-3-112 0,-1 0-32 0,1-1 0 16,-3 2-192-16,1 0-32 0,1 2-16 0,-2 1 0 16,-1 0-96-16,-1-1-32 0,-1 0 0 0,2 3 0 15,-1 2 16-15,-1 2 0 0,1-2 0 0,-1 2 0 16,1 2-80-16,0 0-16 0,-2 0 0 0,2 4 0 15,0 0-64-15,2 1-16 0,2 1 0 0,4 0 0 16,-1-1-128-16,2 0 192 0,3 0-192 0,2 1 192 0,3 1 0 0,0-1 0 16,3-2 0-16,2 0 0 0,0 0 144 0,3 0 48 15,1-2 0-15,2-2 0 0,1-4-48 0,1-1 0 16,-2 1 0-16,1-2 0 0,2-4-144 0,-1 0-16 16,0-2-16-16,0 0 0 0,-1 2-16 0,1 0 0 15,1-4 0-15,-2 1 0 0,0-1-144 0,-1 0 0 16,0 1 0-16,-1-4-10048 15</inkml:trace>
  <inkml:trace contextRef="#ctx0" brushRef="#br0" timeOffset="55292.48">6473 10243 9215 0,'0'0'400'0,"0"0"96"15,0 0-496-15,0 0 0 0,0 0 0 0,0 0 0 16,6 8 768-16,0 1 48 0,-1 0 16 0,2 1 0 16,-3 2-432-16,3 3-80 0,0 4 0 0,0-1-16 0,1 2-80 0,0 1-16 15,-1 2 0-15,2 0 0 0,-1 0-16 0,1 1 0 16,1-2 0-16,0 0 0 0,-3 0-64 0,2-4 0 16,0-2-128-16,0 0 192 0,-2 1-192 0,0-1 144 15,-2-2-144-15,0 1 128 0,-1-4-128 0,0-1 128 16,0-2-128-16,1 0 128 0,-5-8-128 0,0 0 160 15,0 0-160-15,0 0 160 0,5 9-160 0,-5-9 0 16,0 0 0-16,0 0 128 0</inkml:trace>
  <inkml:trace contextRef="#ctx0" brushRef="#br0" timeOffset="55676.2">6834 10173 12895 0,'0'0'272'0,"0"0"64"0,0 0 16 0,-1 5 32 0,-6 2-384 0,-1-1 0 0,-1-1 0 0,-5 6 0 16,1 2 624-16,1 3 48 0,0 0 16 0,1 1 0 16,0-2-32-16,1 4 0 0,0 3 0 0,-2 0 0 15,-2-1-112-15,0 1-32 0,2 0 0 0,1 3 0 0,-3 2-64 0,2 0-32 16,0-3 0-16,0-1 0 0,-2 0-128 0,0 1-32 16,0-2 0-16,1-3 0 0,-1-2 0 0,1-1-16 15,1 1 0-15,1-3 0 0,0-4-48 0,0 0 0 16,1 0 0-16,0-2 0 0,6 0-48 0,-3-2-16 15,7-6 0-15,-5 5 0 0,5-5-128 0,0 0 192 16,-2 8-192-16,2-8 192 16,0 0-528-16,0 0-112 0,14-1 0 0</inkml:trace>
  <inkml:trace contextRef="#ctx0" brushRef="#br0" timeOffset="56094.11">6932 10516 16575 0,'0'0'368'0,"0"0"80"0,0 0 0 0,0 0 16 0,0 0-464 0,0 0 0 16,4 3 0-16,1 1 0 0,-5-4 0 0,8 1 0 15,1-1 0-15,1 0 0 0,1 0 0 0,2 0 0 16,-1-2 0-16,8 1 0 0,-4 1 704 0,3 0 32 15,1 0 16-15,2 0 0 0,-1-3-336 0,3 2-64 16,-2 2-16-16,0 2 0 0,-1-3-128 0,1 0-16 16,0-2-16-16,-9 2 0 0,1 3-336 0,1-1-64 15,-1-2-16-15,0 2 0 0,0-1 240 0,-1 4 0 16,-1-3 0-16,-3-1-9056 0</inkml:trace>
  <inkml:trace contextRef="#ctx0" brushRef="#br0" timeOffset="56422.11">7309 10239 12895 0,'-10'-6'272'0,"10"6"64"0,0 0 16 0,0 0 32 0,-6 0-384 0,1 3 0 0,-1-1 0 0,0 2 0 16,0 1 896-16,-1 0 96 0,1 1 32 0,-2 2 0 15,3 3-832-15,2 3-192 0,-2 1 0 0,3 2 0 16,-3-1 864-16,1 4 128 0,3 0 32 0,-1 1 0 0,0-1-832 0,0 2-192 16,0 0 0-16,0 8 0 0,0-3 480 0,0-5 48 15,-1-4 16-15,0 0 0 0,1-1-320 0,0-1-64 16,-1-3-16-16,-1-1 0 0,-2-2-144 0,-1 0 128 15,1 1-128-15,-1-4 128 0,3-3 0 0,4-4 0 16,0 0 0-16,-8 5 0 16,8-5-448-16,0 0-112 0,0 0-16 0</inkml:trace>
  <inkml:trace contextRef="#ctx0" brushRef="#br0" timeOffset="56745.81">7792 10394 16575 0,'-9'1'736'0,"9"-1"160"0,-6 8-720 0,1 2-176 0,-4 1 0 0,0 2 0 16,1 0 0-16,-1 3 0 0,1-1 0 0,0 3 0 15,1-3 848-15,-1 1 144 0,0 1 32 0,1 7 0 16,4 0-528-16,-1-5-112 0,0-5 0 0,0 1-16 16,2 0 16-16,4-2 0 0,4-1 0 0,1-3 0 15,1 0 96-15,2-1 32 0,0-2 0 0,3 0 0 16,3-4 0-16,0 0 0 0,1-1 0 0,1 0 0 0,-1-1-320 0,0-2-64 16,1-3-128-16,-2-2 192 0,0 7-192 0,-1-3 0 15,1-3 128-15,-2 0-8160 16,-2-3-1632-16</inkml:trace>
  <inkml:trace contextRef="#ctx0" brushRef="#br0" timeOffset="56940.04">7747 10249 27647 0,'0'0'1216'0,"0"0"256"0,-1-7-1168 0,-2 2-304 15,3 5 0-15,0 0 0 0,0 0 0 0,0 0 0 16,0 0 0-16,0 0 0 0,0 0 0 0,0 0 0 0,0 0 0 0,0 0 0 31,9 2-768-31,-9-2-192 0,8 8-64 0,0-4-10240 0</inkml:trace>
  <inkml:trace contextRef="#ctx0" brushRef="#br0" timeOffset="57344.97">8063 10121 12895 0,'0'0'576'0,"0"0"112"0,4-4-560 0,-4 4-128 16,5-5 0-16,2 2 0 0,1 1 848 0,-2 1 144 15,1 1 32-15,0 2 0 0,2 2 0 0,1 2 0 16,1 1 0-16,-2 1 0 0,3 6-832 0,0 0-192 16,1 1 0-16,-2 3 0 0,1 1 0 0,-1 1 0 15,3 8 0-15,-6 1 0 0,1 0 0 0,-2 4 0 16,-2 7 0-16,-1 16 0 0,-2-5 416 0,-3-7 32 15,-1-4 16-15,-4-1 0 0,-1-4-144 0,-1-1-16 0,-2-3-16 0,-2-4 0 16,-3-2 80-16,0-3 16 0,-2-3 0 0,2 0 0 16,1-5 64-16,-2 0 32 0,0-2 0 0,-1 0 0 15,2 2-256-15,0-6-48 0,0-4-16 0,3-1 0 16,3 3-160-16,-1-3-144 0,2-4 144 0,0-3-11840 16</inkml:trace>
  <inkml:trace contextRef="#ctx0" brushRef="#br0" timeOffset="57744.21">8722 10112 16575 0,'0'0'368'0,"0"0"80"0,0 0 0 0,-1 4 16 0,-5 0-464 0,-3 1 0 16,-2 0 0-16,-1 3 0 0,-1 1 912 0,-1 2 96 16,0 4 16-16,0 0 0 0,-1 1-832 0,0 1-192 15,-3 4 0-15,1 3 0 0,0 4 0 0,2-1 0 16,2 1 0-16,1 1 0 0,1 4 864 0,1 0 128 15,4-2 32-15,-3 11 0 0,3-5-752 0,4-4-144 16,-1-3-128-16,3-3 192 0,4-5 64 0,-2-1 0 16,2-2 16-16,2 0 0 0,-1-1 0 0,1-2 0 15,2 0 0-15,-1-2 0 0,3-1-16 0,2-1-16 0,-2-1 0 0,3 0 0 16,2 0-48-16,-2-1 0 0,0-2 0 0,1-3 0 31,2-2-528-31,-3-2-112 0,1-1-32 0,1-1-11408 0</inkml:trace>
  <inkml:trace contextRef="#ctx0" brushRef="#br0" timeOffset="58052.12">8839 10393 16575 0,'0'0'368'0,"0"0"80"0,0 0 0 0,0 0 16 0,3 8-464 0,4-1 0 15,-4 0 0-15,3 3 0 0,1 2 912 0,-1 3 96 16,0 2 16-16,4 7 0 0,0-2-640 0,0 0-112 16,-1-1-16-16,2 1-16 0,-1-1 48 0,3 0 16 15,1-5 0-15,1 2 0 0,-2-1-80 0,0 0-16 16,1-2 0-16,-3 2 0 0,-2-2-64 0,1 2-16 15,-2-1 0-15,2-3 0 0,-4-3 0 0,2-1 0 16,-5 0 0-16,2-1 0 0,2-2-128 0,-7-6-192 16,0 0 32-16,0 0-10336 0</inkml:trace>
  <inkml:trace contextRef="#ctx0" brushRef="#br0" timeOffset="58344.21">9181 10290 20271 0,'0'0'896'0,"0"0"192"0,0 0-880 0,0 0-208 0,0 0 0 0,0 0 0 16,-7 3 0-16,-1 1 0 0,-3 3 0 0,-6 6 0 15,0 4 608-15,-2 0 80 0,-1 2 16 0,-1 2 0 16,4 1-192-16,-1 3-48 0,0 3 0 0,0 0 0 0,0 2-16 0,-2 2-16 15,2-3 0-15,2-1 0 0,2-4-176 0,2-4-48 16,1-2 0-16,1-1 0 0,1 2-80 0,2-3 0 16,3-2-128-16,2-3 192 0,-3 2-32 0,4-1-16 15,1-1 0-15,0-11 0 0,0 0 0 0,0 0 0 16,10 5 0-16,1-2-8432 16,-1-7-1696-16</inkml:trace>
  <inkml:trace contextRef="#ctx0" brushRef="#br0" timeOffset="58595.64">9275 10599 23039 0,'0'0'2048'0,"0"0"-1648"0,12 3-400 0,0-1 0 16,2-2 624-16,0 2 32 0,0 2 16 0,2-2 0 15,3-1-96-15,-2-1-32 0,4 0 0 0,1 0 0 16,-2 2-288-16,0 1-48 0,-1-4-16 0,-3 2 0 16,-3 1-64-16,2 1-128 0,0-2 176 0,-1-1-176 15,-2-2 128-15,0 2-128 0,-1 0 0 0,0 0 0 16,0 0 0-16,2-4-192 0,-5 2 0 0,-8 2-8160 16,0 0-1632-16</inkml:trace>
  <inkml:trace contextRef="#ctx0" brushRef="#br0" timeOffset="58899.05">9935 10380 20271 0,'0'0'896'0,"0"0"192"0,0 0-880 0,8 1-208 16,-8-1 0-16,7 4 0 0,-7-4 640 0,0 0 96 15,0 0 16-15,-2 17 0 0,-4 4-304 0,0 0-48 16,-3-2-16-16,0 3 0 0,-2 1-64 0,2 1 0 16,0 1-16-16,2-2 0 0,0 0-16 0,2 0 0 0,-2-1 0 0,3-1 0 15,0-2-288-15,4-2 160 16,1-2-160-16,4 0 128 0,-1 3 48 0,4-4 0 0,2-4 0 0,1 0 0 16,1 2 176-16,1-2 32 0,1-4 16 0,1 0 0 15,-5-4 32-15,3-1 0 0,3-1 0 0,1-3 0 16,-3-4-240-16,0-2-32 0,1-2-16 0,-2 0 0 31,-1 0-1536-31,-1-2-304 0,-2 0-64 0</inkml:trace>
  <inkml:trace contextRef="#ctx0" brushRef="#br0" timeOffset="59094.63">9924 10147 33231 0,'-7'-20'1472'0,"6"8"304"0,3 2-1424 0,1 2-352 15,2 0 0-15,-5 8 0 0,0 0 672 0,0 0 64 16,0 0 16-16,0 0 0 0,0 0-560 0,0 0-192 16,0 0 144-16,9-1-144 0,-9 1 0 0,0 0 0 15,0 0 0-15,0 0 0 0,7 8-256 0,-7-8-48 16,0 0 0-16,7 9 0 16,-6 1-2512-16,0-2-496 0</inkml:trace>
  <inkml:trace contextRef="#ctx0" brushRef="#br0" timeOffset="59596.67">10386 9986 17503 0,'-16'-23'768'0,"11"13"176"16,-1 4-752-16,6 6-192 0,-3-8 0 0,3 8 0 0,0 0 1472 0,0 0 272 15,0 0 48-15,0 0 16 0,0 0-1296 0,0 0-256 16,10-3-48-16,-2 8-16 0,0 0-16 0,2 3-16 16,0 0 0-16,2 3 0 0,2 4 80 0,3 2 16 15,1 0 0-15,3 5 0 0,2 7 80 0,1 1 32 16,2-1 0-16,1 2 0 0,-1 1-176 0,-1 2-48 16,1 3 0-16,-5 3 0 0,-3 0-144 0,-3 4 0 15,-6 0 144-15,-4 1-144 0,-5 0 144 0,-3-1-144 16,-2-2 192-16,-6-2-192 0,-2 1 512 0,-4 0 0 15,0-2 0-15,-3-2 0 0,-4-7 48 0,0 1 0 16,-2-3 0-16,0-3 0 0,-2-3-48 0,3 0 0 16,-1-2 0-16,-2 1 0 0,-3 0-256 0,1-2-48 15,-2-2-16-15,1 1 0 0,1 1-48 0,2-3-16 0,0-1 0 0,1 1-10560 32,2-3-2112-32</inkml:trace>
  <inkml:trace contextRef="#ctx0" brushRef="#br0" timeOffset="60851.01">11291 9735 21247 0,'0'0'944'0,"0"0"192"0,-9-3-912 0,1 2-224 0,8 1 0 0,-11 3 0 16,-3 0 0-16,-1 2 0 0,-2-1 0 0,-4 3 0 15,-1 2 0-15,-1 0 0 0,-1 0 0 0,-2 2 0 16,-4 1 0-16,-3 3 0 0,-3-2 0 0,-3 7 0 16,-2-1 0-16,-4 2 128 0,-2-1-128 0,0 5 0 0,-5 5 192 15,-1-1-64-15,-4-2-128 0,-2 2 192 0,-4 2 96 0,-3-2 16 16,-2-1 0-16,-4 0 0 0,-2 1-32 0,-3 1 0 16,-5 2 0-16,-3-4 0 0,-1-1 64 0,0 0 16 15,-2 4 0-15,-4 1 0 0,0 1 160 0,-1-3 48 16,1-3 0-16,-1 1 0 0,-9 0-96 0,7 0-16 15,1-2 0-15,2 0 0 0,-1-1-96 0,1-1-32 16,-2 1 0-16,3 0 0 0,2 1-16 0,1-1-16 16,-3-1 0-16,3 3 0 0,5 2-112 0,1-2-32 15,-3-4 0-15,3 1 0 0,-2 2 16 0,4 1 0 16,4-2 0-16,-1-1 0 0,-2-1 48 0,-1 2 16 16,1-1 0-16,2 1 0 0,2-4-96 0,1 1-128 0,-1 0 176 15,0 1-176-15,1 1 288 0,2-2-48 0,6-1-16 0,0-1 0 16,0 1-48-16,2 0-16 0,1-2 0 0,2 1 0 15,0 5-32-15,3-3 0 0,3-3 0 0,0 0 0 16,1 0-128-16,0-2 0 0,2 2 144 0,3-3-144 16,1-2 0-16,3 0 144 0,5-2-144 0,3 0 0 15,5-3 0-15,4 0 0 0,1-5 0 0,5 1 0 32,-1-1-1744-32,4-1-304 0,0-3-64 0,3-2-11440 0</inkml:trace>
  <inkml:trace contextRef="#ctx0" brushRef="#br0" timeOffset="61701.37">4925 9719 19583 0,'0'0'864'0,"11"-1"176"0,-1-3-832 0,4 5-208 0,6 3 0 0,-2 1 0 16,2 0 0-16,3 0 128 0,0-1-128 0,3 6 0 15,-1 0 0-15,3-1 128 0,1-1-128 0,0-1 0 16,3 4 208-16,4 0 0 0,4 0 0 0,1 2 0 15,-2 0 224-15,3 1 32 0,3 0 16 0,-1 1 0 16,2-1 144-16,3 0 16 0,-2 2 16 0,3-1 0 16,4 0-80-16,2 2 0 0,2-1-16 0,-1 2 0 0,3 2 48 0,0-3 16 15,2 0 0-15,3-2 0 0,2 1-176 0,0-1-48 16,0 3 0-16,1-5 0 0,-1-1 96 0,6 1 16 16,3 0 0-16,0 3 0 0,-2-1-224 0,2 1-32 15,-1-3-16-15,2 2 0 0,2 2-48 0,4 0-16 16,-3 1 0-16,0 0 0 0,0-1-48 0,1 2 0 15,1-2 0-15,3 1 0 0,1 0-128 0,0-3 160 16,1-3-160-16,4 2 160 0,4 3-16 0,-1-2 0 16,-1-4 0-16,2 3 0 0,2-2 48 0,0 1 16 15,-5 0 0-15,2-1 0 0,-2-4 32 0,3 2 0 16,-1 3 0-16,1-2 0 0,-4 1-48 0,3 0 0 16,0 0 0-16,-2 3 0 0,-5 0 16 0,-2-2 0 15,3-1 0-15,3 3 0 0,-3 0-64 0,-2 1-16 0,-4 3 0 0,0 1 0 16,-1 0-128-16,-1 0 128 0,-4 0-128 0,-1 0 128 15,-4-2-128-15,2-1 128 16,-3 0-128-16,-3 1 128 0,2-1-128 0,-7 2 192 0,-3-5-192 0,-3-1 192 16,-1-1 32-16,-3 1 16 0,-1-2 0 0,-1-2 0 15,-3 0 144-15,-2 1 48 0,-3-4 0 0,-5-1 0 16,-2 0-48-16,-3-3 0 0,-1 1 0 0,-5-1 0 16,-1 0-64-16,-2 1 0 0,-2-3-16 0,-4 0 0 15,1 0-64-15,-3 0-16 0,-3 0 0 0,0 0 0 16,-12 0-48-16,8-1-16 0,-8 1 0 0,0 0 0 15,0 0-160-15,0 0 160 0,0 0-160 0,0 0 160 16,0 0-160-16,0 0 128 0,3-6-128 0,-3 6 128 16,0 0-128-16,0 0-256 0,0 0 64 0,-6-9 16 15,-2 2-1712-15,-2-1-352 0,-1 1-64 16</inkml:trace>
  <inkml:trace contextRef="#ctx0" brushRef="#br0" timeOffset="62623.72">4441 6525 2751 0,'-15'-3'256'0,"6"3"-256"0,-3-2 0 0,2 1 0 0,-2 1 1664 0,2 1 304 16,0 1 48-16,0 0 16 0,0 0-736 0,1 2-144 15,2-1-16-15,0 1-16 0,1 2-432 0,1-1-96 16,5-5-16-16,-2 10 0 0,2 0-256 0,0-10-48 15,4 9-16-15,3 0 0 0,2-2 160 0,3 1 32 16,3 0 0-16,8-4 0 0,3-4 256 0,6 2 64 16,5 1 16-16,7-1 0 0,3-1 32 0,2 0 0 15,0-1 0-15,4-1 0 0,1 1-80 0,1 0-16 16,1-1 0-16,1 1 0 0,4 1-272 0,-5 0-48 16,-2-1-16-16,-4 0 0 0,-1-1-240 0,-1 0-144 15,0 0 160-15,-2 0-160 16,-6 1-240-16,-3 0-144 0,-4-1-16 0</inkml:trace>
  <inkml:trace contextRef="#ctx0" brushRef="#br0" timeOffset="62970.5">4329 7032 27183 0,'0'0'1200'0,"0"0"256"0,0 0-1168 0,0 0-288 0,2-7 0 0,-2 7 0 0,9-1 0 0,3 1 0 16,1 0-128-16,5 1 128 0,3 1 0 0,4-2-144 15,4 2 144-15,5-2 0 0,5-2 0 0,1 1 0 16,1 0 0-16,0-3 128 0,2 1-128 0,2-1 0 16,2-1 0-16,-1 2 0 0,0 0 0 0,-1-1 0 15,-1 0-176-15,0 1 176 16,-3 0-640-16,-3 2-48 0,-2-1 0 0,-5 2-6816 16,-3-5-1376-16</inkml:trace>
  <inkml:trace contextRef="#ctx0" brushRef="#br0" timeOffset="63220.6">4432 7433 35247 0,'17'-10'1552'0,"5"3"336"0,10 0-1504 0,3 0-384 0,3 3 0 0,5 1 0 15,2 4 0-15,5-1-160 0,4-2 16 0,5 0 0 16,4-3-48-16,2 5 0 0,3 0 0 0,-1-3-9984 16,-4-1-1984-16</inkml:trace>
  <inkml:trace contextRef="#ctx0" brushRef="#br0" timeOffset="68133.5">13771 5209 9151 0,'44'-8'400'0,"-11"0"96"0,8-3-496 0,10-2 0 0,5-2 0 0,3 2 0 15,2 5 320-15,3 0-16 0,2 0-16 0,2-2 0 16,1-3-32-16,-1 3-16 0,-2 5 0 0,-3 1 0 16,-6 2-112-16,-4 1 0 0,-6-1-128 0,-1 2 192 15,-4-1-192-15,-3 3 0 0,-4 0 128 0,-4 3-128 0,1 0 0 16,-4 2 0-16,-2-1 128 0,-3 1-128 0,-4-2 0 0,-1 3 0 16,-3 0 128-16,-1-3-128 0,-4-2 0 0,-10-3 144 15,0 0-144-15,0 0 128 0,0 0 0 0,0 0-128 16,-9 0 192-16,-3 2-64 0,-6 1 128 0,-4 0 0 15,-5 0 16-15,-4-1 0 0,-3-2-16 0,-5 0 0 16,0 1 0-16,-2-1 0 0,-2 0-16 0,-3 0-16 16,-6 0 0-16,-2-1 0 0,-2 1-80 0,-2 0-16 15,-6 0 0-15,1 1 0 0,2 2-128 0,0-1 0 16,1-2 0-16,1 3 0 0,3 0 0 0,0 1 0 16,4 3 0-16,5-3 0 0,5-3 0 0,8 0 0 15,6-1 0-15,7 4 0 0,2-1 192 0,8 0-32 16,1 0-16-16,10-3 0 0,0 0 240 0,0 0 32 0,12 3 16 0,6-1 0 15,5 0-160-15,6-1-16 16,2-1-16-16,7-1 0 0,4-3-240 0,2 2 0 0,1-2 128 0,4 2-128 16,3 0 0-16,2-4 0 0,1 0 128 15,3-1-128-15,0 2 0 0,-3 1 176 0,-4 2-176 0,-5 2 160 16,-4 2-160-16,-6 2 0 0,-7 1 144 0,-5 0-144 16,-7-3 176-16,-6 1-48 0,-3 0 0 0,-8-3 0 15,0 0-128-15,-7 9-192 0,-6-2 32 0,-8 3 16 31,-4 0-240-31,-5 1-64 0,-8 4 0 0</inkml:trace>
  <inkml:trace contextRef="#ctx0" brushRef="#br0" timeOffset="69182.52">16825 5137 3679 0,'-23'-4'160'0,"11"1"32"0,-1 0-192 0,-3 0 0 0,-1 0 0 0,0-1 0 16,3 1 1664-16,2 1 272 0,1-3 64 0,3 4 16 16,8 1-1232-16,0 0-240 0,0 0-48 0,0 0-16 15,11 0 240-15,6 1 48 0,5 0 16 0,7 1 0 16,6-4-352-16,6 4-80 0,3 2-16 0,2-1 0 16,2 4-128-16,2-2-16 0,4-2-16 0,0 0 0 15,3 2-48-15,4 0-128 0,-5 0 192 0,-1 2-64 0,-5-2-128 0,0 2 160 16,1-2-160-16,-3 0 160 0,1-4-160 0,0 1 0 15,-2 0 144-15,-3 2-144 0,-2 1 128 0,-6 0-128 16,-6-2 128-16,-4 0-128 0,-6 0 0 0,-4 1 128 16,-5-3-128-16,-11-1 0 0,0 0 176 0,0 0-48 15,-8-2 0-15,-8-1 0 0,-6-1 144 0,-11-1 32 16,-8-3 0-16,-7 2 0 0,-2 0-304 0,-6 0 128 16,-2 1-128-16,-3 0 0 0,-6 0 160 0,-7 0-160 15,-6 0 128-15,-1 3-128 0,2-2 0 0,-1 0 0 16,0-4 128-16,2 2-128 0,2 0 0 0,5 3 0 15,6 1 0-15,6 1 0 0,7 1 0 0,7-3 0 16,6-1 0-16,8 2 128 0,10 1-128 0,5 1 0 0,5-1 0 0,11 1 128 16,0 0-128-16,8 6 0 0,6 2 144 0,8-4-144 15,3 0 128-15,4-2-128 0,5 0 160 0,6-1-160 16,3-1 128-16,6-1-128 0,5-1 0 0,2 3 0 16,3 3 0-16,-1-3 0 0,-2-2 0 0,5 1 0 15,0-3 0-15,3 3 0 0,1 0 0 0,0 1 0 16,-4 1 0-16,-4-2 0 0,-5 0 0 0,-3 0 0 15,-3 0 0-15,-2 0 0 0,-6-2 0 0,-1 4 0 16,-3 3 0-16,-8-1 0 0,-3-1 0 0,-5 1 0 16,-6-3 0-16,-3 0 128 0,-9-1-128 0,0 0 0 15,0 0 0-15,-10-1 176 0,-9 0-176 0,-6 1 160 16,-7-4-160-16,-5 3 128 0,-5 0-128 0,-4 2 128 0,-4 4-128 0,-6-5 0 16,-8 0 0-16,-3-4 0 0,-3 2 0 15,-1 2 0-15,2 2 0 0,4 2 0 0,2-4 0 0,4 0 0 16,3 0 0-16,8 0 0 0,6 1 0 0,7 1 0 15,7 0 0-15,7 3 0 0,7 1 0 0,8 1 0 16,6-7 0-16,6 6 0 0,7 0 0 0,9-1-144 16,7 0 144-16,7 1 0 0,6 0-128 0,4 1 128 15,3-1 0-15,5-1 0 0,6-5 0 0,4 0 0 16,7 0 0-16,3 0 0 0,1 1-128 0,-3-2 128 16,-5-3 0-16,5 1 0 0,-1 0 0 0,-1 2 0 15,-7-1 0-15,-4 2 0 0,-11-2 0 0,-7 2 0 16,-7-2 0-16,-10 1 0 0,-6 1 0 0,-6 0 0 15,-12 0 0-15,0 0 0 0,-7 0-128 0,-12 0-32 16,-6-1 0-16,-14 1 0 16,-14 0-544-16,-9 1-128 0,-7 0 0 0,-5 0-4864 0,-6 0-976 0</inkml:trace>
  <inkml:trace contextRef="#ctx0" brushRef="#br1" timeOffset="95906.64">15641 8979 9215 0,'0'0'400'0,"7"3"96"0,1-1-496 0,-2-2 0 15,3-1 0-15,-2 0 0 0,2 2 912 0,-3-1 96 16,1-1 16-16,-7 1 0 0,6 1 0 0,-6-1 0 15,0 0 0-15,0 0 0 0,0 0 0 0,0 0 0 0,0 0 0 0,0 0 0 16,0 0 0-16,0 0 0 16,0 0 0-16,0-5 0 0,-2 0 0 0,0-1 0 0,-5 1 0 0,1-1 0 15,-3 1-832-15,0-3-192 0,-4 0 0 0,0 1 0 16,-3-1 0-16,-1-1 0 0,-3-1 0 0,-2 0 0 16,0-1 0-16,-4 0 0 0,-3 1 0 0,3 1 0 15,0 0 0-15,-2 1 0 0,-1-2 0 0,0 1 0 16,1 1 0-16,0-1 0 0,-1 0 0 0,-3 0 0 15,-3 1 0-15,-3 0 0 0,-4 1 0 0,-1 0 0 16,-1 2 0-16,-1-1 0 0,0 0 0 0,-1 3 0 16,1 0 0-16,-1 0 0 0,-3-1 0 0,-2-1 0 15,-2 2 0-15,1 1 0 0,-3 1 0 0,2 1 0 16,-1 0 0-16,2 0 0 0,-2 1 0 0,0 0 0 0,-1-2 0 0,1 3 0 16,2 1 0-16,2 2 0 0,0 1 0 0,2-1 0 15,0-1 0-15,1-1 0 0,-1 3 0 0,-3 0 0 16,2-1 0-16,1 3 0 0,2 0 0 0,3 1 0 15,3 3 0-15,0-1 0 0,3-1 0 0,1-1 0 16,1-1 0-16,-1 2 0 0,-3 2 0 0,2 1 0 16,3-1 0-16,-1 2 0 0,1 2 0 0,2 2 0 15,2 2 0-15,2 0 0 0,3-2 0 0,3 1 0 16,2 4 0-16,3 2 0 0,1-1 0 0,4 1 0 16,1 3 0-16,4-1 0 0,1 1 0 0,2-1 0 15,3 0 0-15,3-3 0 0,2-2 0 0,1-1 0 16,1 1 0-16,4 0 0 0,1 1 0 0,3-3 0 15,4-2 0-15,2 1 0 0,5 1 0 0,1-3 0 0,5 1 0 0,4 0 0 16,5-1 0-16,1 0 0 0,2-5 0 0,0 0 0 16,3 1 0-16,3-1 0 0,3 0 0 0,7-1 0 15,6 0 0-15,0 1 0 0,-1 1 0 0,2-1 0 16,-1-2 0-16,1 1 0 0,0-2 0 0,1 1 0 16,-3-1 0-16,0 0 0 0,-2-2 0 0,0-1 0 15,1 0 0-15,0-2 0 0,2-1 0 0,-2-2 0 16,-5-1 0-16,-1 0 0 0,2-2 0 0,-4-2 0 15,1-4 864-15,1 0 128 0,0-1 32 0,-2-2 0 16,-6-2 0-16,-2-1 0 0,-3-3 0 0,-3-2 0 16,-3 0 0-16,-3-1 0 0,-3-1 0 0,-3-1 0 15,-3-1-832-15,-3-1-192 0,-2 1 0 0,-3-1 0 16,-4-3 864-16,-4 3 128 0,-1 2 32 0,-3 2 0 0,0 3-832 16,-5-2-192-16,-2 1 0 0,0 2 0 0,-2 2 0 0,-1 2 0 15,-2 1 0-15,-2 0 0 0,-1 1 0 0,-2 3 0 16,0-1 0-16,-6 2 0 15,-2 2-2416-15,0 7-528 0,-1 2-96 0,7 2-32 0</inkml:trace>
  <inkml:trace contextRef="#ctx0" brushRef="#br1" timeOffset="96489.75">13708 9934 16575 0,'0'0'736'0,"0"0"160"0,0 0-720 0,0 0-176 15,0 0 0-15,2-4 0 0,-2 4 848 0,5-5 144 16,3-1 32-16,-1-1 0 0,3 2 0 0,-3-2 0 16,3-2 0-16,2 1 0 0,0 0-832 0,2 0-192 15,-2-2 0-15,0 3 0 0,1-1 864 0,1 1 128 16,-3 1 32-16,1-1 0 0,0 0-832 0,-1 3-192 16,-3-1 0-16,1-1 0 0,0 4 0 0,-2 0 0 15,-7 2 0-15,8-1 0 0,-1 1 0 0,-7 0 0 16,5 5 0-16,0 5 0 0,-3 1 864 0,0 1 128 15,-1 1 32-15,-1 5 0 0,-1 1-832 0,-2-1-192 16,1-2 0-16,-1 1 0 0,1 3 0 0,0 0 0 16,0-1 0-16,-2-2 0 0,2 1 0 0,0-3 0 0,-1-1 0 0,1 1 0 15,0-2 0-15,1-1 0 0,0-2 0 0,-1-1 0 16,2 0 0-16,0-2 0 0,0 1 0 0,2 0 0 31,-2-8-768-31,0 0-208 0,0 0-48 0,0 0-11872 0</inkml:trace>
  <inkml:trace contextRef="#ctx0" brushRef="#br1" timeOffset="96758.65">13738 9942 23951 0,'0'0'512'0,"0"0"128"0,0 0 0 0,0 0 64 0,0 0-576 0,0 0-128 0,5-4 0 0,1 7 0 16,1 0 0-16,-7-3 0 0,6 5 0 0,-2 2 0 0,-1 1 0 15,-2 3 0-15,2 3 0 0,-1 1 0 0,-2-2 848 0,0 2 144 16,-2 3 32-16,-1-1 0 0,2 2-832 0,-3 2-192 16,-1-1 0-16,2-2 0 0,1 2 864 0,-2 0 128 15,-1-1 32-15,2 1 0 0,1-1-832 0,1 2-192 16,-2-1 0-16,1 0 0 0,1-1 0 0,0-1 0 16,1 2 0-16,0-3 0 0,1-3 0 0,2 1 0 15,0 1 0-15,1 0 0 0,1 1 0 0,2-2 0 16,2 0 0-16,1 2-9232 15,1-2-1904-15</inkml:trace>
  <inkml:trace contextRef="#ctx0" brushRef="#br1" timeOffset="97340.87">14349 10733 23951 0,'-9'-12'512'0,"3"6"128"0,-1 1 0 0,3-1 64 0,-2 0-576 0,1-2-128 0,-2 1 0 0,0 0 0 15,1 0 0-15,-3 0 0 0,0 1 0 0,0 0 0 16,-3 0 848-16,1 1 144 0,1 1 32 0,-2 2 0 15,1 0 0-15,-1 3 0 0,1 2 0 0,-2 1 0 0,0 1-832 0,0 0-192 16,-2 1 0-16,2 1 0 0,3 4 0 0,-2 2 0 16,2-2 0-16,2 2 0 0,0 1 0 0,1 0 0 15,2 2 0-15,0-3 0 0,1-1 0 0,3-1 0 16,1 1 0-16,1-3 0 0,-1-9 0 0,0 0 0 16,6 5 0-16,2 2 0 0,2-3 0 0,1-1 0 15,1-4 0-15,2-1 0 0,2 0 0 0,0-2 0 16,2-3 0-16,-1-2 0 0,1-2 864 0,0-2 128 15,-2-1 32-15,2-3 0 0,-2-1-832 0,1-3-192 16,-2-2 0-16,1-3 0 0,0-2 0 0,1-6 0 16,-3-6 0-16,0 2 0 0,0 1 0 0,-3 2 0 15,-1 1 0-15,0 3 0 0,-3 5 0 0,-2 1 0 16,1 5 0-16,-2 4 0 0,-2 3 0 0,1 3 0 0,-2 4 0 0,-1 6 0 16,0 0 0-16,-6 2 0 0,1 4 0 0,-4 3 0 15,1 4 0-15,-2 6 0 0,0 3 0 0,-4 13 0 16,1-1 0-16,0 1 0 0,1-1 0 0,2 0 0 15,1-1 0-15,0-2 0 0,3-4 0 0,0-2 0 16,2 0 0-16,0-5 0 0,2-1 0 0,1 1 0 16,1-1 144-16,1-1-144 0,1 0 128 0,3-4-128 15,1-2 0-15,1-1 0 0,3 0-224 0,-2-2 80 16,0-4-2304-16,3-4-464 0,8-7-96 16,-6 5 0-16</inkml:trace>
  <inkml:trace contextRef="#ctx0" brushRef="#br1" timeOffset="97710.23">14439 10689 27647 0,'0'0'608'0,"0"0"128"0,0 0 32 0,7 0 0 0,2 3-624 0,0-1-144 15,0 1 0-15,2-2 0 0,2 1 0 0,2-2 0 16,0-2 0-16,2 1 0 0,1-3 0 0,1 0 0 15,0-1 0-15,-1 2 0 0,0 0 0 0,-3-2 0 16,1-3 0-16,-2 1 0 0,-2 3 0 0,-1-2 0 16,-1 0 0-16,-1-1 0 0,-2-1 848 0,-2 1 144 15,1 0 32-15,-2-2 0 0,-3-1-832 0,1 1-192 16,-3 1 0-16,-1 1 0 0,-2 0 864 0,-3 2 128 0,0 1 32 0,-4 0 0 16,-1 4-832-16,-2 1-192 0,-4 2 0 0,0 0 0 15,-3 2 0-15,0 3 0 0,0 1 0 16,3 3 0-16,3-3 0 0,1 2 0 0,0 0 0 0,-1 5 0 15,3 1 256-15,4-3 16 0,2-2 0 0,3 1 0 16,5 1-272-16,2-1 0 0,1-1 0 0,4-1 0 16,2 0 144-16,2-1-144 0,4-1 0 0,2-3 144 15,-1-3-384-15,3 1-80 0,0-1 0 0,0-3-16 32,-1 3-2304-32,-1-4-464 0,-2-2-96 0</inkml:trace>
  <inkml:trace contextRef="#ctx0" brushRef="#br1" timeOffset="98175.02">15085 10656 20271 0,'0'0'448'0,"-8"-3"80"0,0-5 32 0,3 5 16 0,-2 0-576 0,-1 1 0 16,-2-2 0-16,-4 0 0 0,1 1 1744 0,-1 1 240 16,0 3 64-16,-7 0 0 0,0 0-1328 0,1 3-256 15,2 2-48-15,2 1-16 0,-2 2 48 0,4-1 16 16,3-1 0-16,3 3 0 0,1 2-160 0,3 0-48 0,3-1 0 0,2-1 0 16,-1-10 32-16,6 11 0 0,0-1 0 0,7-1 0 15,-1-6-96-15,3 0 0 0,-1 2-16 0,3-4 0 16,4-1-16-16,-4-2 0 0,1-3 0 0,1 1 0 15,-1-1-32-15,1 0 0 0,-2-2 0 0,-5 1 0 16,-1-2-128-16,-1 4 0 0,-10 4 144 0,8-4-144 16,-8 4 0-16,0 0 0 0,0 0 0 0,0 0 0 15,0 0 0-15,-3 13 0 0,-4 2 0 0,-2 5 0 16,-4 6 0-16,-1 3 0 0,-1 1 0 0,-1 3 0 16,0 4 0-16,-3 0 0 0,-2 3 144 0,-2-1-144 15,2-2 224-15,-1-2-64 0,0-2-16 0,2-1 0 16,3-2 48-16,-3-2 16 0,1-4 0 0,2-2 0 15,0-2 16-15,0-2 0 0,0-3 0 0,1-4 0 0,0-3-80 0,4-3-16 16,1-3 0-16,3-3-11104 16,3-2-2224-16</inkml:trace>
  <inkml:trace contextRef="#ctx0" brushRef="#br1" timeOffset="99052.08">15350 10661 20271 0,'0'0'896'0,"0"0"192"0,0 0-880 0,0 0-208 16,0 0 0-16,0 0 0 0,-2-3 864 0,2 3 128 16,2-5 32-16,2-4 0 0,4 2-176 0,-1 1-16 15,1-2-16-15,1 0 0 0,4 3-112 0,2-1 0 0,0 0-16 0,3-1 0 16,0 0-240-16,3 3-32 0,-2 1-16 0,1-1 0 15,0 1 48-15,-1 0 0 0,-1 1 0 0,-1 2 0 16,-2 3-32-16,-2-1 0 0,0 0 0 0,-4 4 0 16,-1 1-208-16,-2 3-32 0,-1 2-16 0,-1 3 0 15,-4 0-160-15,-1 4 0 0,-3 2-160 0,-3 0 160 16,-2 3 0-16,-2 2 0 0,-4 3 176 0,-5 2-48 16,-1 1 80-16,-1-3 32 0,-4-3 0 0,1-1 0 15,0-1 48-15,1-2 16 0,3-2 0 0,1-3 0 16,2 0 224-16,0-3 48 0,2-1 16 0,0-2 0 15,2-2-144-15,2 0-16 0,3 1-16 0,1-3 0 0,3-2-160 0,5-5-48 16,0 0 0-16,0 0 0 0,0 0 0 16,6 7 0-16,5-3 0 0,5-1 0 0,3 0 0 0,3 0 0 15,0 0 0-15,4 0 0 0,4 0-208 0,2 0 144 16,-1 2-144-16,0 1 128 0,0 1-128 0,-1-4 128 16,-1-1-128-16,2 2 128 0,0 4 64 0,0-1 0 15,-1-2 0-15,-2 0 0 0,0-2 128 0,-4 1 16 16,-3 2 16-16,2-2 0 0,-2-2-192 0,-1-2-32 15,-5 0-128-15,-2 0 192 0,-1 0-192 0,0 0 0 16,-4-1 0-16,-8 1 0 16,0 0-1360-16,0 0-320 0,0 0-64 0,0 0-16624 0</inkml:trace>
  <inkml:trace contextRef="#ctx0" brushRef="#br1" timeOffset="101395.62">16047 8019 20271 0,'0'0'1792'0,"4"-9"-1424"0,-4 9-368 0,3-7 0 16,2-1 128-16,-5 8-128 0,0 0 128 0,5-6-128 16,-2 1 128-16,-3 5-128 0,0 0 160 0,3-8-160 15,-3 8 128-15,0 0-128 0,-4-11 0 0,0 3 144 16,4 8-16-16,-11-4-128 0,-1-3 192 0,1 1-64 15,-5-1 192-15,-3 1 48 0,0-1 0 0,-2-1 0 16,-2 3 0-16,-2-1 0 0,0 2 0 0,-2 2 0 16,-5-3-192-16,-1 1-48 0,-1 0 0 0,-2 1 0 15,-2 1-128-15,-1-3 128 0,-3-3-128 0,-4 1 128 16,-1 1-128-16,-2 4 128 0,-2 0-128 0,0-1 128 0,2-2-128 0,-1-2 0 16,3-2 0-16,-5 2 0 0,-3 0 0 0,0 1 128 15,0 1-128-15,2 3 0 0,-1 1 0 0,1-3 0 16,0-2 128-16,-2 0-128 0,-2 2 0 0,1 1 0 15,2 1 0-15,-3 2 0 0,-1 2 0 0,3 1 0 16,-1-3 0-16,1 2 0 0,0-1 0 0,3 0 0 16,1-1 0-16,-2 5 0 0,-1 2 0 0,3 2 0 15,1 1 0-15,3-1 0 0,1 0 0 0,-3-2 0 16,-3 2 0-16,4 1 0 0,3 0 0 0,1 1 0 16,1 1 0-16,1 1 0 0,3 2 0 0,0 0 0 15,2-3 0-15,-1 1 0 0,1-1 0 0,0 0 0 16,1 1 0-16,4-1 0 0,2 3-128 0,1 0 128 15,2 1 0-15,2-2 0 0,0-2 0 0,5 1 0 0,-1 2-144 0,5 0 144 16,-1 1 0-16,5 0 0 0,1 2-128 0,4-1 128 16,0 2 0-16,4 0 0 0,-2-2 0 0,4 4 0 15,2 1 0-15,4 2 0 0,-1-2 0 0,3 4 0 16,0-3 0-16,5 0 0 0,1 0 0 0,3 0 0 16,3 3 0-16,3 2 0 0,5 1 0 0,4-3 0 15,-1-3 0-15,6-1 0 0,5 0 128 0,1 3-128 16,0 0 0-16,1-1 128 0,0-3-128 0,3-2 0 15,4-1 0-15,4-1 0 0,2-1 0 0,2-1 0 16,3-1 128-16,0-1-128 0,1-1 0 0,1-3 144 16,-1-3-144-16,4 0 0 0,1-2 144 0,-1 0-144 15,-1 3 0-15,1-1 128 0,-1-2-128 0,2-2 0 0,2 1 0 16,-2-1 0-16,-1 0 0 0,-1-2 128 16,-3-2-128-16,3-3 0 0,4-1 0 0,-1 0 0 0,0 1 144 0,-2-2 16 15,-5-1 0-15,-1 1 0 0,-1-4-32 0,2 1 0 16,0-1 0-16,-2-1 0 0,-3-1 112 0,-6-3 16 15,-4 2 0-15,-2-7 0 0,-3-2-96 0,-3-2-16 16,-3-2 0-16,-1-3 0 0,-2-4 480 0,-5 0 80 16,-5-2 32-16,-1 1 0 0,-2 1-80 0,-4-2-16 15,-4 0 0-15,-6-1 0 0,-3-1-112 0,-3 2-16 16,-5 1-16-16,-3 3 0 0,-4 3-144 0,-1 1-32 16,-1 1 0-16,-5 5 0 0,-3 4-320 0,-5 1 144 15,0 2-144-15,-2-1 0 16,-2 4-288-16,-1 2-160 0,0 0-48 0,-2 2 0 15,-3 1-2032-15,1 2-416 0</inkml:trace>
  <inkml:trace contextRef="#ctx0" brushRef="#br1" timeOffset="102349.79">13977 7257 9215 0,'2'-11'400'0,"-2"11"96"0,0 0-496 0,0 0 0 0,4-6 0 0,0 0 0 15,-3-2 912-15,0 0 96 0,-3 2 16 0,1-1 0 16,0 2-832-16,-2-2-192 0,-2-1 0 0,0 3 0 15,-3-2 864-15,0 1 128 0,-1-2 32 0,1 1 0 16,-4 2 0-16,-1 0 0 0,0 5 0 0,0-3 0 16,-1-2-832-16,-2 1-192 0,-1 4 0 0,-2 1 0 15,-1 3 0-15,-2-1 0 0,-2-2 0 0,-2 8 0 16,-1 0 0-16,1 2 0 0,1 1 0 0,1 3 0 16,-2 4 0-16,3 4 0 0,1 2 0 0,3 3 0 15,-1 1 0-15,5 2 0 0,3-3 0 0,3-1 0 0,3 1 0 16,2-3 0-16,3-4 0 0,2-2 0 0,3-3 0 0,0-2 0 15,4-1 0-15,2-5 0 0,2-1 864 0,3-2 128 16,3 1 32-16,1-4 0 0,3-3-832 0,0-2-192 16,4-2 0-16,2 0 0 0,0-2 864 0,-1 0 128 15,0-3 32-15,0-1 0 0,-3 0-832 0,2-1-192 16,-2-4 0-16,0 1 0 0,0-6 0 0,-3-2 0 16,0-6 0-16,1 3 0 0,-3-1 0 0,-2 3 0 15,-2-2 0-15,-1-2 0 0,-1 0 0 0,0-1 0 16,-3 4 0-16,0-1 0 0,-1 0 0 0,0 1 0 15,0 1 0-15,-3-1 0 0,1 3 0 0,-2 3 0 16,0-1 0-16,-2 1 0 0,1 1 0 0,-1 3 0 16,-3 2 0-16,1 1 0 0,-1 0 0 0,-1 3 0 0,0 1 0 0,-3 4 0 15,4 4 0-15,0 0 0 0,-5-1 0 0,-1 4 0 16,-3 4 0-16,3 2 0 0,-4 2 0 0,2 6 0 16,-2 3 0-16,2 3 0 0,-2 3 0 0,-1 1 0 15,4-2 0-15,-2 4 0 0,4-2 0 0,-3 4 0 16,1 1 0-16,-1-1 0 0,1-3 0 0,0 2 0 15,1 4 0-15,-1-2 0 0,1-1 0 0,0-3 0 16,0 0 0-16,1-2 0 0,1-3 0 0,-1-1 0 16,2-1 0-16,1-2 0 0,1-3 0 0,2-1 0 15,1-2 0-15,1-1 0 0,3-3 0 0,4 1 0 16,2-2-768 0,2-2-208-16,3-3-48 0,-5-2 0 0</inkml:trace>
  <inkml:trace contextRef="#ctx0" brushRef="#br1" timeOffset="102767.68">14222 7343 16575 0,'0'0'736'0,"0"0"160"0,0 0-720 0,0 0-176 16,0 0 0-16,0 0 0 0,-2 8 848 0,1-1 144 15,1-7 32-15,0 0 0 0,5 8-832 0,0-3-192 16,2 3 0-16,0-4 0 0,2-2 0 0,2 0 0 16,-2 0 0-16,3-1 0 0,0-1 0 0,2-3 0 15,1 0 0-15,0-1 0 0,3 0 864 0,-2-2 128 16,2-3 32-16,-2 3 0 0,-1-1-832 0,-1-1-192 0,-1 3 0 0,-3-2 0 16,0 0 0-16,-2 0 0 0,-3 1 0 0,-2-1 0 15,0-2 0-15,-3-1 0 0,-3 3 0 0,0 2 0 16,-2 2 864-16,-4 0 128 0,-3 0 32 0,-3 3 0 15,-2 3-832-15,-2 2-192 0,0 0 0 0,-1 2 0 16,-1 2 0-16,1 1 0 0,-2 2 0 0,2 0 0 16,1 0 0-16,2 1 0 0,-1-1 0 0,3 3 0 15,3 1 0-15,0 1 0 0,2-4 0 0,2 1 0 16,1 0 0-16,3 2 0 0,1-4 0 0,3 0 0 16,2-2 0-16,2 0 0 0,3-3 0 0,1 1 0 15,3 0 0-15,2-3 0 0,3 0 0 0,12 0 0 16,-4 0-1600-16,1-3-352 15,10-7-80-15,-3 2-16 0</inkml:trace>
  <inkml:trace contextRef="#ctx0" brushRef="#br1" timeOffset="103168.46">14798 7337 23951 0,'0'0'512'0,"0"0"128"0,0 0 0 0,0 0 64 0,0 0-576 0,0 0-128 16,-5 10 0-16,-1-7 0 0,-1-1 0 0,-2 2 0 16,-1-1 0-16,-6 5 0 15,-1 1-784-15,1-1-192 0,-2-1-48 0,7-2 0 0,-2 1 832 0,1 1 192 0,1 0 0 0,1 0 0 16,1-2 0-16,3 0 0 0,2 0 0 0,1 1 0 16,3-6 0-16,0 0 0 0,0 0 0 0,0 0 0 15,6 6 768-15,0-1 208 0,3-4 48 0,-1 0 0 16,2-1-832-16,0 0-192 0,2-1 0 0,-1 0 0 15,0-4 0-15,-1 3 0 0,-1 1 0 0,2-2 0 16,-3-2 0-16,2-1 0 0,-2-1 0 0,-1 3 0 16,0-1 0-16,-7 5 0 0,8-1 0 0,-8 1 0 15,0 0 0-15,2 7 0 0,-1 1 0 0,-2 3 0 16,-1 0 0-16,-4 3 0 0,1 3 0 0,-2 1 0 16,-3-1 0-16,-2-1 0 0,-1-2 0 0,-1 4 0 15,-2 1 864-15,0-2 128 0,-3 3 32 0,0-2 0 16,1-3-832-16,-2-1-192 0,1-2 0 0,2-2 0 15,0-1 0-15,3 1 0 0,1 0 0 0,0-2 0 0,2-4 0 0,4-2 0 16,1-2 0-16,6 0-12240 16</inkml:trace>
  <inkml:trace contextRef="#ctx0" brushRef="#br1" timeOffset="103718.43">15172 7099 20271 0,'0'0'448'0,"0"0"80"0,0 0 32 0,0 0 16 0,-2-6-576 0,2 6 0 0,0 0 0 0,2-5 0 16,0-2 928-16,1-1 80 0,3 0 16 0,0 2 0 16,1-1-832-16,1-2-192 0,0-1 0 0,2-1 0 15,-1-2 0-15,2 0 0 0,2-2 0 0,2-2 0 16,0 0 0-16,2 0 0 0,-1 2 0 0,2-1 0 15,-2 1 864-15,1 2 128 0,-1 1 32 0,-2 3 0 16,0 1-832-16,-2 1-192 0,-3 1 0 0,-1 1 0 0,0 2 0 0,-1 2 0 16,-7 1 0-16,0 0 0 0,0 0 0 15,0 0 0-15,0 0 0 0,0 9 0 0,-3 3 0 0,-2 2 0 16,-3 1 0-16,2 1 0 0,0 2 0 0,1 0 0 16,-4 2 0-16,2 2 0 0,-3 1 0 0,3 1 0 15,-2 2 0-15,1-3 0 0,-1-1 0 0,2 1 0 16,-1 2 0-16,0-1 0 0,-1 1 864 0,2-3 128 15,-1 0 32-15,-2 7 0 16,1 2-1152-16,1-3-240 0,2-3-32 0,-1-1-16 0,1 0 416 0,3-2 0 16,-3-2 0-16,4 0 0 0,0-4 0 0,2 1 0 15,0-2 128-15,1-1-128 16,0-2-480-16,-1-1-160 0,0-11-48 0,1 7-7824 0,-1 1-1552 16</inkml:trace>
  <inkml:trace contextRef="#ctx0" brushRef="#br1" timeOffset="103935.47">14835 7572 27647 0,'0'0'1216'0,"0"0"256"0,0 0-1168 0,6 4-304 0,5-3 0 0,1 0 0 15,3 0 880-15,6 2 112 0,3 1 32 0,6 0 0 16,4-4-832-16,3 1-192 0,3-1 0 0,16 1 0 15,-4 0-192-15,1 2-64 0,1-1-32 0,-2-1 0 16,0-1 288-16,-1 0 0 0,-3-1 0 0,-5 2 0 0,-5 1 0 0,-3 0 0 16,-6-2 0-16,0 5-9024 15,-6 0-1760-15</inkml:trace>
  <inkml:trace contextRef="#ctx0" brushRef="#br1" timeOffset="112567.8">18783 8905 2751 0,'0'0'128'0,"0"0"16"0,0 0-144 0,0 0 0 0,8 0 0 0,-8 0 0 16,0 0 2864-16,9 3 528 0,-9-3 128 0,0 0 0 15,0 0-1808-15,0 0-368 0,5-3-80 0,-5 3-16 16,0 0-496-16,0 0-112 0,0 0 0 0,0 0-16 15,0 0-368-15,0 0-64 0,0 0 0 0,0 0-16 16,0 0-48-16,-5-8-128 0,-3 3 192 0,0 2-64 16,0-1 112-16,0-2 16 0,-3-1 0 0,0 0 0 15,0 3 96-15,-4-1 32 0,-1 1 0 0,-3-2 0 16,0 1 0-16,2-1 16 0,-1 2 0 0,-2-3 0 0,-2 0-80 0,0 0 0 16,-1 3-16-16,-1-1 0 0,-1 1-112 0,3-1 0 15,-2-1-16-15,1 1 0 0,-4 2-176 0,0 0 0 16,-2-1 144-16,-1 0-144 0,0-3 128 0,-3 2-128 15,-2 1 128-15,2 0-128 0,2 0 144 0,-1 1-144 16,0 0 192-16,2 1-192 0,3 1 208 0,-1 1-64 16,-1 0-16-16,-1-2 0 0,-2 1-128 0,-3 0 0 15,-2-2 0-15,-1 3 0 0,1 4 0 0,1-1 0 16,-2 1 0-16,1 2 0 0,1-1 0 0,2 1 0 16,0-1 0-16,10 0 0 0,-3-3 336 0,-4 0 48 15,-4-1 0-15,-1 2 0 0,0 1-384 0,-3-2 0 16,4 1 0-16,0 2 0 0,2 1 0 0,0 1 0 15,2 0 0-15,3-2 0 0,-1 1 0 0,1 0 0 16,1 2 0-16,-1 0 0 0,2-1 0 0,-1 1 0 0,0 1 0 0,-1 2 0 16,1 1 0-16,1 1 0 0,2-1 0 0,4 3 0 15,0-2 0-15,2 0 0 0,1 0 0 0,-7 8 0 16,6-1 0-16,2-1 0 0,3-4 0 0,3 5 0 16,3 2 128-16,0-1 0 0,1-4 0 0,2 2 0 15,2 2-128-15,-1-1 0 0,1-3 0 0,2 2 128 16,-1 2-128-16,4-1 0 0,1-2 0 0,-1 2 0 15,4-1 0-15,2 1 0 0,2-2 0 0,-1 0 0 16,3-3 0-16,3 3 0 0,2 0 0 0,3-1 0 16,-1-1 0-16,6 1 0 0,4 4 0 0,0-1 0 15,1 0 128-15,1 0-128 0,0 0 128 0,-1-2-128 16,2-4 0-16,3 1 0 0,4 0 0 0,2-2 0 16,0-1 0-16,6 0 0 0,5-2 0 0,-1 1 0 0,2 0 0 15,-2-1 128-15,-1-2-128 0,2 0 0 0,2-1 0 0,4 0 0 16,-1-2 0-16,1 0 0 0,-2-2 0 0,-4-1 144 15,-3-1-144-15,2-1 0 0,2-1 144 0,-2 0-144 16,-1-1 0-16,1 0 144 0,-2 1-144 0,-2-3 0 16,-4-1 0-16,-2-3 128 0,0-1 48 0,0-2 0 15,1-1 0-15,-1-1 0 0,-6-2 192 0,0-3 32 16,1-2 16-16,-5 1 0 0,-2-1 160 0,-3-1 48 16,-4-4 0-16,-2 1 0 0,-4-2 144 0,0 0 48 15,-4-1 0-15,-3 1 0 0,-2 2-112 0,-3-2-32 16,0 3 0-16,-3 1 0 0,-1 2-192 0,-2 3-32 15,-3 1-16-15,1-1 0 0,0-1-304 0,-5 2-128 0,2 0 0 16,-4 5 128-16,-1-2-320 0,-3 2-64 0,2-2 0 0,-3 4-16 31,-4 1-2160-31,-2 6-448 0,-1 2-64 0,-5 5-32 0</inkml:trace>
  <inkml:trace contextRef="#ctx0" brushRef="#br1" timeOffset="113436.88">17746 10415 8287 0,'0'0'736'0,"0"-8"-592"0,0 8-144 0,-1-7 0 16,1-3 2464-16,0-2 464 0,1 1 80 0,-1 0 32 15,-1 1-2032-15,-4 0-416 0,1-1-80 0,-1 1 0 16,0 1 80-16,-2 0 32 0,-1-1 0 0,0 2 0 16,3 1 144-16,-2 3 48 0,-1-1 0 0,-3 3 0 15,-1 0-128-15,0 0-32 0,1 2 0 0,-2 2 0 16,-1 1-368-16,2 3-80 0,-1 0-16 0,2 3 0 16,-2 0-192-16,1 2 144 0,-1 1-144 0,-1 2 128 15,1 0-128-15,2 5 0 0,0 2 0 0,2-2 128 0,2-3-128 0,1 2 0 16,-1-4 0-16,3 4 0 0,2-2 0 0,2 0 0 15,2-4 0-15,2-1 0 0,0-1 0 0,1-3 0 16,2-2 0-16,2-2 0 0,0-3 256 0,3-1-48 16,1-1 0-16,2-3 0 0,2-2 128 0,0-1 32 15,2-1 0-15,3-3 0 0,1-3-208 0,0-2-32 16,-3-2-128-16,1 2 192 0,0-3-192 0,-1-1 176 16,2-2-176-16,-1-2 160 0,-2-3-160 0,0 0 0 15,0-2 144-15,-2 0-144 0,-1-1 0 0,-3 0 0 16,0-2 0-16,0 2 128 0,1 2-128 0,-3 1 0 15,-3 0 0-15,0 4 0 0,-1 4 0 0,-1 2 0 16,-3 2 0-16,-1 3 0 0,-2 1 0 0,0 5 0 0,0 7 0 0,0 0 0 16,0 0 0-16,0 0 0 15,-6-2 0-15,-1 6-128 0,0 5 128 0,-2 2-208 0,1 1 80 0,-3 7 128 16,0 4-192-16,-1 6 192 0,0 1-192 0,-1 0 192 16,-1-1 0-16,2-1 0 0,0 1 0 0,-1 2 0 15,2-1 0-15,2-1 0 0,1-1 0 0,-1-1 0 16,4 2 0-16,1-3 0 0,2-7 0 0,2 2 0 15,2 1 0-15,2-1 0 0,-3-5 0 0,2-1 0 16,4-1-224-16,0-3-128 0,1-1-32 0,1-1-8848 16,2-3-1776-16</inkml:trace>
  <inkml:trace contextRef="#ctx0" brushRef="#br1" timeOffset="113869.22">18072 10400 11967 0,'0'0'1072'0,"0"0"-864"16,0 0-208-16,8 5 0 0,-8-5 2384 0,11 0 432 15,0 0 96-15,-2 1 16 0,-9-1-2256 0,13 0-448 16,1-3-96-16,0 0 0 0,-2 0 336 0,-1 0 80 15,1-1 16-15,1-2 0 0,2-2 96 0,2 0 32 16,-2-1 0-16,-1 0 0 0,-2-1-208 0,-1 0-32 16,-1-1-16-16,-1 0 0 0,-2 0 48 0,1 0 16 0,-5 0 0 0,0 0 0 15,1 5-96-15,-2-3-16 0,0 1 0 0,-2 8 0 16,-7-5-48-16,1 1-16 0,-2 2 0 0,-2 1 0 16,-5 1-320-16,-4 1 144 0,-1 2-144 0,-1 3 0 15,-1 2 0-15,-1 0 0 0,0 3 0 0,1 2 0 16,-1 0 0-16,3 1 128 0,4 0-128 0,0 1 160 15,2-1-160-15,2 0 0 0,2 3 0 0,2-3 0 16,3-3 0-16,2-1 0 0,2-1 128 0,1 1-128 16,1-2 0-16,4 0 0 0,5-2 144 0,-1-2-144 15,2-1 0-15,3 0 0 0,3-3 0 0,2-2 0 16,5 1-448-16,-5 0-128 0,-1 0 0 16,2 0-16-16,2-2-1392 0,-1-2-288 0,-3-1-48 0,1 1-5680 15,-2 3-1152-15</inkml:trace>
  <inkml:trace contextRef="#ctx0" brushRef="#br1" timeOffset="114365.09">18626 10275 18431 0,'0'0'1632'0,"0"0"-1312"0,-6-7-320 0,6 7 0 15,0 0 960-15,-7-4 112 0,-2 2 16 0,-2 0 16 16,-1 1-784-16,-3 2-144 0,2 2-48 0,-1 2 0 15,-2-2 512-15,2 1 112 0,0 1 16 0,0 2 0 16,0 1-80-16,4 2-16 0,1-1 0 0,3 1 0 16,-1-2-336-16,4 1-64 0,3 0-16 0,2 1 0 15,2 0-96-15,0-1-32 0,3-1 0 0,1-2 0 16,2-4 32-16,1 0 0 0,1-1 0 0,2 1 0 16,1-1-160-16,-1-1 192 0,-2-3-192 0,2 2 192 15,-1 0-192-15,-2 2 0 0,-2 0 0 0,-9-1 0 0,0 0 0 16,0 0 0-16,8 13 0 0,-3 1 0 0,-5 2 0 0,-1 3 0 15,-3 2 176-15,-1 3-176 0,-7 3 256 0,0-1-64 16,-1 0 0-16,-2 1 0 0,0-1 128 0,-2-1 0 16,0 0 16-16,0-2 0 0,1-5 112 0,0 4 32 15,1 2 0-15,2-8 0 0,0-3-112 0,0-2-32 16,2 0 0-16,2-1 0 0,2-1-144 0,-1-6-16 16,8-3-16-16,0 0 0 15,0 0-2208-15,0 0-432 0,0 0-80 0,0 0-32 0</inkml:trace>
  <inkml:trace contextRef="#ctx0" brushRef="#br1" timeOffset="115115.3">18827 10293 21183 0,'0'0'1888'0,"0"0"-1504"0,0 0-384 0,0 0 0 16,0 0 704-16,0 0 80 0,0 0 16 0,0 0 0 15,0 0 96-15,0 0 32 0,0 0 0 0,3-7 0 16,2 1-96-16,2 0 0 0,1 1-16 0,2-2 0 16,0-1-320-16,2 1-64 0,0-2-16 0,0 0 0 15,1 0-64-15,0 0-16 0,0 0 0 0,1-1 0 16,0-1-16-16,0 1-16 0,-2 1 0 0,0 1 0 16,-2 2-112-16,0 1-32 0,-2 1 0 0,1 1 0 15,0-1-160-15,-9 4 0 0,0 0 0 0,0 0 0 16,0 0 0-16,4 11 0 0,-3 1 0 0,-1 4 0 15,-1 4 0-15,-4 2 0 0,-2 1 0 0,-2 3 0 16,-2 3 0-16,-2 4 0 0,1 3 0 0,-1 0 0 0,-1-1 128 0,0 2-128 16,3-1 0-16,0-1 128 0,2-1-128 0,1-3 128 15,1-3-128-15,2-2 128 0,-1-1-128 0,4-2 128 16,-2 2-128-16,1-3 128 0,2-4-128 0,1 1 0 16,0 2 0-16,3-5 0 15,-1-2-1680-15,-1-1-368 0,1-3-80 0</inkml:trace>
  <inkml:trace contextRef="#ctx0" brushRef="#br1" timeOffset="115311.74">18721 10790 39103 0,'0'0'1728'0,"0"0"368"0,0 0-1680 0,0 0-416 0,0 0 0 0,14 0 0 31,-2 0-320-31,3 3-160 0,2-2-32 0,1 3 0 0,1-1 320 0,4 0 48 0,0 1 16 0,4-1 0 15,-1 1 128-15,3 1 0 0,0-1 0 0,0-1 0 16,0 0 0-16,-3 0 0 0,0-3 0 0,0 2-128 31,-3 1-1808-31,-1-3-368 0,-5 0-64 0,1 2 0 0</inkml:trace>
  <inkml:trace contextRef="#ctx0" brushRef="#br1" timeOffset="116049.06">19684 10193 8287 0,'0'0'736'0,"-3"-9"-592"15,-2-2-144-15,0-1 0 0,-1 0 2064 0,-1 1 384 16,-2 1 80-16,-1-2 16 0,-1-3-832 0,1 2-176 16,-4 0-16-16,0 1-16 0,0 3 32 0,0 0 16 15,0 2 0-15,-4-2 0 0,-2-3-480 0,-2 2-112 16,1-4 0-16,0 4-16 0,-4 3-400 0,0 0-80 16,-1 0-16-16,-1-2 0 0,-1-1-192 0,-2 2-64 0,-6 4 0 15,-2-2 0-15,-4-1-64 0,-2-1-128 0,-2 0 176 0,1 2-176 16,-1-2 0-16,-1 0 0 0,1 2 0 0,-2 0 0 15,-5 2 0-15,0-2 0 0,0 1 128 0,0 0-128 16,0-2 0-16,1 1 128 0,1 1-128 0,0-1 0 16,-2 1 0-16,-3 0 0 0,-2 2 0 0,-2 0 0 15,0-1 0-15,0 0 0 0,3 3 0 0,-1 1 0 16,-3 1 0-16,-1 5 0 0,-3-1 0 0,3 2 0 16,4-1 0-16,3 3 0 0,2 2 0 0,0 4 0 15,-4 2 0-15,5 2 0 0,-1-1 0 0,3 7 0 16,1 2 0-16,5 5 0 0,5 0 0 0,3 2 0 15,1 0 0-15,6 0 0 0,3-1-160 0,2 1 160 16,1-1 0-16,4 2 0 0,3 2 0 0,1-3 0 0,2-2 0 0,7 1 0 16,1 1 0-16,4-1 0 0,2 0 0 0,5-3 0 15,4-4 0-15,3 4 0 0,1-2 0 0,4-1 0 16,3-2 0-16,3-1 0 0,1 0 0 0,6 1-144 16,5-1 144-16,5-1-208 0,3-2 208 0,7 1 0 15,8 1 0-15,2-1 0 0,0 0 0 0,2-3 0 16,3-6 0-16,7 2 0 0,5 1 0 0,1 1 128 15,0-4-128-15,2-2 0 0,3-1 0 0,3-2 0 16,5 0 0-16,-3-4 0 0,-3-5 128 0,1-1-128 16,6-2 0-16,-4 1 0 0,-4-3 128 0,-2-3-128 15,-3-3 144-15,-1 0-144 0,1-1 256 0,-6-1-32 16,-3-3-16-16,-7-5 0 0,-5-4 288 0,-4-2 48 16,-1-3 16-16,-7-5 0 0,-4-6 112 0,-4 1 32 0,-4 1 0 0,-7 1 0 15,-4-2-48-15,-8 0 0 0,-6 1 0 0,-5 1 0 16,-7 3-144-16,-4-1-48 0,-5 1 0 0,-5 2 0 15,-5 1-464-15,-1 4-208 0,-4 0 16 0,-4 1 0 32,-4 0-2016-32,-4-1-400 0,-2 0-80 0,-3 1 0 0</inkml:trace>
  <inkml:trace contextRef="#ctx0" brushRef="#br1" timeOffset="117200.23">18572 8065 16575 0,'0'0'368'0,"0"0"80"0,0 0 0 0,0 0 16 0,1 2-464 0,7-6 0 16,-5-1 0-16,0-1 0 0,-3 2 912 0,-1-2 96 16,-2 0 16-16,0-1 0 0,-3 0-832 0,1 2-192 15,1-2 0-15,-3 0 0 0,-2-3 864 0,-3 1 128 16,0 1 32-16,-6-6 0 0,0 3-128 0,1 0-32 0,-3 1 0 0,6 2 0 15,-3-3-560-15,-2 0-112 0,-1-1-32 0,-6-1 0 16,-3 1 688-16,-3 0 144 0,-2 0 32 16,-2 0 0-16,-1 1-832 0,0 0-192 15,-2 2 0-15,1 0 0 0,-1 1 0 0,-1 1 0 0,-1-3 0 0,-3 3 0 16,-3 3 0-16,2 1 0 0,0 2 0 0,2 1 0 16,-1 3 0-16,3 1 0 0,1 1 0 0,-16 3 0 15,7 0 320-15,3-3 32 0,-1 1 0 0,1 3 0 16,1 4-352-16,1 1 0 0,3 3 0 0,1 0 0 15,2 1 0-15,3 2 0 0,1-2 0 0,2 4 0 16,1-1 0-16,1 2 0 0,0 3 0 0,2-1 0 16,-1 1 0-16,5 4 0 0,1 1 0 0,4 1 0 0,2 0 0 15,6 0 0-15,5 1 0 0,3-2 0 16,-4 1 0-16,5-1 0 0,3-1 0 0,5-3 0 0,4 0 0 0,4-2 0 16,2-2 0-16,4-2 0 0,2 0 0 0,3 1 0 15,4-1 0-15,1 0 128 0,-1-1-128 0,4-2 0 16,5-1 0-16,1-1 0 0,4 0 0 0,4-2 144 15,2-1-144-15,4-1 0 0,0 1 160 0,2-3-160 16,-4-1 128-16,3-2-128 0,2-4 160 0,6-2-160 16,4-1 192-16,1-2-192 0,-3-1 208 0,-1-3-64 15,-2-3-16-15,1-1 0 0,-1-2 0 0,2-2-128 16,1-1 192-16,-5-1-64 0,-5 4 16 0,-2-4 0 16,-6-6 0-16,-3-4 0 0,-1-1 192 0,-3-3 48 15,-6-1 0-15,-2-2 0 0,0-2 128 0,-2 0 16 0,-6-4 16 0,-4 1 0 16,-4-3-80-16,-4 6-16 0,-4 2 0 0,-3 2 0 15,-8 0-128-15,-2 5-16 0,-5 2-16 0,-3 3 0 16,-5 0-288-16,-1 3 0 0,0 1-208 0,-5 0 80 31,-4 2-1296-31,0 1-256 0,-2 2-48 0,-1 3-14512 0</inkml:trace>
  <inkml:trace contextRef="#ctx0" brushRef="#br1" timeOffset="118117.21">17678 7075 20271 0,'0'0'448'0,"0"0"80"0,0 0 32 0,0 0 16 0,-7 0-576 0,4-3 0 0,-3 0 0 0,1-1 0 16,0 2 0-16,-4-2 0 0,0 2 0 0,-2-2 0 16,0 0 0-16,-2 1 0 0,1-1 0 0,0 2 0 0,-1 0 928 0,-1 1 80 15,-4 0 16-15,2 2 0 0,-4 2-832 0,0 1-192 16,-1 0 0-16,-1 1 0 0,-1 2 0 0,0 2 0 15,0 2 0-15,-1 2 0 0,-1 4 864 0,3 2 128 16,3 6 32-16,-4 8 0 16,4-4-1216-16,7-3-224 0,1-2-48 0,4-2-16 0,4 1 480 0,3-5 0 15,1-1 0-15,3-4 160 0,-1-2 48 0,3-1 16 16,4-3 0-16,2-2 0 0,-3-3 240 0,4-1 48 16,4-2 16-16,1-1 0 0,4-3-16 0,-1-4-16 15,3-6 0-15,0 2 0 0,1 0-192 0,-2-3-48 16,0-5 0-16,-2 1 0 0,2-2-96 0,-2 0-32 15,0 0 0-15,1-2 0 0,-3-2 32 0,0-1 0 0,0-2 0 0,1 1 0 16,-4-4-160-16,1-3 0 0,-2-3 144 0,2 0-144 16,0-1 0-16,1 2 0 0,-2 2 0 0,0 2 0 15,-3 0 0-15,0 5 0 0,-1 4 0 0,-3 3 0 16,0 3 0-16,-2 4 0 0,-1 2 0 0,-3 3 0 16,-3 9 128-16,0 0-128 0,0-8 128 0,0 8-128 15,0 0 0-15,-8 6 0 0,-3 2 0 0,-4 4 0 16,1 4 0-16,-1 5-256 0,-2 4 32 0,1 3 16 15,-1-1 208-15,3 2 0 0,1 2 0 0,3 1-144 16,2 5 144-16,-3-2-160 0,0-2 160 0,4-1-160 16,4-2 160-16,-1-1 0 0,0-1 0 0,2 0 0 15,2-4 0-15,0 1 0 0,0 0 0 0,0 0 0 16,2-2 0-16,2-2 0 0,0-3 0 0,1 3 128 0,1-2-128 0,3-1 0 16,3-5-128-16,-2 0 128 15,1 0-2016-15,2-3-320 0,1-4-64 0</inkml:trace>
  <inkml:trace contextRef="#ctx0" brushRef="#br1" timeOffset="118567.31">17932 7163 31327 0,'0'0'688'0,"0"0"144"0,-3-3 16 0,3 3 48 0,0 0-720 0,2 8-176 16,-1-1 0-16,2 0 0 0,1 1 0 0,4-1 0 0,-1 1 0 0,7 1 0 31,1-4-784-31,1 0-192 0,-2-1-48 0,-2-2 0 0,2-2 832 0,1-1 192 0,-2-1 0 0,2 0 0 16,0 0 0-16,0-1 0 0,2-1 0 0,0 1 0 15,0-2 0-15,-1 1 0 0,1-2 0 0,-2 0 0 16,-1-1 768-16,-2 2 208 0,-2 0 48 0,-1 0 0 15,-1-2-832-15,0 1-192 0,-5-3 0 0,0 0 0 16,-1 5 0-16,-2-2 0 0,-2 0 0 0,-1 0 0 16,-2 2 0-16,-4-1 0 0,-4 5 0 0,0 0 0 15,-1-1 0-15,-4 1 0 0,-1 1 0 0,-2 3 0 16,-5 1 0-16,2 2 0 0,1-1 0 0,0 3 0 16,1 3 0-16,1 0 0 0,1 1 0 0,-5 9 0 0,3 0 384 0,4 0 16 15,3 0 16-15,3-3 0 0,2-3-272 0,2-1-144 16,2 0 160-16,3 0-160 0,2-3 0 0,2 1 0 15,1-2 0-15,2-1 0 0,4-1-208 0,0-3 64 16,5-1 16-16,1-1 0 16,2-1-320-16,3 1-48 0,2-4-16 0,2 0 0 15,2-1-2496-15,0-3-512 0</inkml:trace>
  <inkml:trace contextRef="#ctx0" brushRef="#br1" timeOffset="119017.33">18695 7119 12895 0,'0'0'576'0,"0"0"112"0,0 0-560 0,0 0-128 0,-5-2 0 0,-4 2 0 16,-2 3 2608-16,0 1 480 0,-2 2 112 0,-2 1 0 15,0 3-2608-15,-3 0-592 0,0 1 0 0,-3-1 0 16,1-3 0-16,0 3 0 0,0 0 128 0,3 1-128 15,1 2 224-15,3-1-32 0,2-1 0 0,2-1 0 16,3-1 64-16,1-2 0 0,1-1 0 0,4-6 0 16,0 0 32-16,0 0 16 0,0 0 0 0,0 0 0 15,0 0-16-15,10 5 0 0,2-5 0 0,-1-1 0 16,1-1-80-16,1-2-16 0,-1-5 0 0,4 5 0 16,-1 1-32-16,-1-1-16 0,-2-1 0 0,4 0 0 15,3 0 48-15,-6-1 0 0,-4 0 0 0,2 1 0 0,2 3-192 0,-3 1 128 16,-2 0-128-16,0 0 128 0,-8 1-128 0,0 0 0 15,0 0 0-15,5 13 0 0,-4 5 128 0,-5 1 0 16,-2 5 0-16,0-2 0 0,-3 1 16 0,0 1 0 16,-4 3 0-16,-1 1 0 0,-2-3 176 0,0-2 16 15,0-1 16-15,-2-2 0 0,-1-1 128 0,1-2 32 16,-1-1 0-16,1-2 0 0,1-2-16 0,-4 0 0 16,1-1 0-16,1-1 0 0,0-2-240 0,-1 0-32 15,0-1-16-15,2 0 0 0,3-2-336 0,2-2-80 16,1-6-16-16,5 2 0 15,7 1-3072-15,0 0-608 0</inkml:trace>
  <inkml:trace contextRef="#ctx0" brushRef="#br1" timeOffset="119884.62">19463 6589 7359 0,'0'0'320'0,"0"0"80"0,1-5-400 0,-1 5 0 0,3-6 0 0,-3 6 0 16,0 0 3008-16,0 0 528 0,0 0 112 0,0 0 0 16,0 0-2736-16,0 0-544 0,0 0-112 0,-4-2-32 15,4 2 32-15,-9-1 0 0,1 0 0 0,-2 1 0 16,2 3 208-16,-1 0 48 0,0 1 16 0,1-3 0 15,0 1-80-15,0 1 0 0,-3 0-16 0,1 3 0 16,0 1 16-16,-2 0 0 0,1-1 0 0,1 3 0 16,-3 0-96-16,-1 2-16 0,-3 0 0 0,2 4 0 15,-2 0-16-15,1 5-16 0,-4 2 0 0,1 1 0 16,0 0-176-16,3 0-128 0,-1-2 144 0,2 3-144 16,0 2 208-16,0-1-48 0,2 0-16 0,3-2 0 15,4-1 16-15,1-1 0 0,0-1 0 0,1-1 0 16,0-3 96-16,3 1 32 0,1-4 0 0,1 0 0 0,2 0 32 0,3 1 0 15,2 2 0-15,0-5 0 0,2-4-16 0,2-2 0 16,4-2 0-16,1 3 0 0,2 2-80 0,3-2-16 16,-2-2 0-16,1-1 0 0,1-1-16 0,-4-2 0 15,1 0 0-15,1-1 0 0,1-2-32 0,0-1-16 16,-1 1 0-16,2-2 0 0,2-4 48 0,2 0 0 16,1-1 0-16,-1-1 0 0,-3-2 16 0,2 0 16 15,-3-3 0-15,3 1 0 0,-3-2 16 0,0 0 0 16,-2-2 0-16,-2-1 0 0,-3-1-32 0,-1 0 0 15,-1 1 0-15,-3-1 0 0,-1 0 160 0,-3 1 16 16,0 0 16-16,-4 0 0 0,0 2-32 0,-1-4-16 16,-1-1 0-16,-2 2 0 0,0 1-128 0,-6 0-32 0,0 0 0 0,1 5 0 15,-1-1-192-15,-4 1 128 0,-2 2-128 0,-3 1 0 16,-2-1 0-16,-2 2 0 0,-2 0 0 0,0 4 0 16,-1 4 0-16,-2 2 0 0,-4 1 0 0,1 3 0 31,3 1-1184-31,-2 3-176 0,3-1-48 0,1 5-16192 0</inkml:trace>
  <inkml:trace contextRef="#ctx0" brushRef="#br1" timeOffset="124074.13">17909 8129 2751 0,'0'0'256'0,"0"0"-256"16,0 0 0-16,0 0 0 0,0 0 1760 0,7 8 304 16,-1-2 64-16,-6-6 16 0,0 0-1280 0,0 0-256 15,0 0-48-15,0 0-16 0,0 0-64 0,0 0-16 16,0 0 0-16,0 0 0 0,9 5 240 0,-9-5 32 16,0 0 16-16,0 0 0 0,0 0 48 0,7 2 16 15,-7-2 0-15,0 0 0 0,9 0-368 0,-9 0-64 16,9-3 0-16,-9 3-16 0,0 0-64 0,10-4-16 15,0-1 0-15,-5 0 0 0,-5 5-32 0,7-4-16 16,-7 4 0-16,5-5 0 0,-5 5 16 0,6-8 0 0,-6 8 0 0,0 0 0 16,2-9-32-16,-2 9 0 0,0 0 0 0,-1-9 0 15,1 9-16-15,-5-5 0 0,0-5 0 0,-2 4 0 16,0 4-208-16,-3 2 176 0,0-2-176 0,0 0 160 16,-2-2-32-16,0 2 0 0,0 2 0 0,1-1 0 15,-3-1-128-15,-1 0 0 0,-1 1 0 0,-3 0 0 16,0 1 128-16,-1-2 0 0,1 0 0 0,-1 2 0 15,1 5-128-15,-1-2 0 0,2-2 0 0,-3 1 0 16,2 3 0-16,1 0 0 0,2 2 176 0,0-2-176 16,3-1 128-16,1 1-128 0,1 2 0 0,-1 3 0 15,2 1 0-15,2 0 128 0,1-3-128 0,0 6 0 16,1 2 0-16,0 2 0 0,2-3 0 0,0 3 0 0,1-3 0 0,1 0 0 16,0 2 0-16,2-1 0 0,0 1 160 0,2-1-16 15,0 0 0-15,1-1 0 0,2 0-144 0,-1-4 0 16,1 0 0-16,0 0 0 0,3 1 0 0,1-1 128 15,-1-3-128-15,2 2 192 0,1 0-64 0,1 0-128 16,0-1 192-16,1-2-64 0,-1-2-128 0,1 2 192 16,-1-1-192-16,0 2 192 0,-1-4-192 0,1 0 192 15,1-2-192-15,-1 1 192 0,3 2-192 0,0-2 160 16,-1-1-160-16,2-1 160 0,-1 0 32 0,2-1 0 16,-2 0 0-16,1-1 0 0,-2-1-192 0,-1 0 192 15,-2 1-192-15,0-2 192 0,-2 2-192 0,-9 1 0 16,10-3 0-16,-4 2 0 0,-6 1 192 0,9 0-64 15,-9 0 0-15,0 0 0 0,0 0-128 0,0 0 0 16,0 0 0-16,0 0 0 0,0 0 0 0,0 0 0 0,0 0-160 0,0 0 160 16,0 0 0-16,0 0 0 0,-11 1 0 0,2 2 0 15,-1 0 0-15,1 0 0 0,-1-1 0 0,-1 0 0 16,-1 0 0-16,-2 1 0 0,0 2 0 0,0-2 0 16,-1-1 0-16,0-1 0 0,-1 0 0 0,-1-1 0 15,3 0 0-15,-3 0 0 0,-1-1 0 0,0 1 0 16,0 1 0-16,1-1 0 0,-4-2 0 0,2-1 0 15,3 1 176-15,-1 0-32 0,2-1 0 0,0-1 0 16,3-1-144-16,1-1 0 0,0-2 0 0,1 1 0 16,2 0 0-16,-2 0 0 0,1-2 0 0,1 1 128 15,1 0-128-15,1 1 0 0,2-5 144 0,-2 1-144 16,3 0 0-16,1 1 144 0,-1 1-144 0,2-2 0 0,2-2 128 16,2 0-128-16,-2-1 0 0,2 2 0 0,4 0 0 0,-3-1 0 15,2 0 128-15,0 1-128 0,1 0 0 0,0-1 0 16,-2 2 0-16,1 0 0 0,2 0 0 0,0 3 0 15,0-3 0-15,-1 1 0 0,0-2 0 0,2 2 0 16,-1 1 0-16,3 2 0 0,-1 2 0 0,2-1 0 16,1 1 0-16,1 0 0 0,1 5 0 0,2 0 0 15,-1-2 0-15,2 1 0 0,-2 1 0 0,2 2 0 16,2-1 0-16,0 3 0 0,0-8 0 0,2 4 0 16,-2 3 0-16,1-1 0 0,-2 1 0 0,0-1 0 15,-5-4 0-15,-2 2 0 0,0 1 0 0,-1 1 0 16,-3 1 0-16,-8-3 0 0,0 0 0 0,6 5 0 15,-6-5 0-15,0 0 0 0,0 0 0 0,0 0 0 16,0 0-128-16,-8 5 128 0,-2-2-128 0,-4-1 128 16,1-1-208-16,0 0 80 15,0 5-1360-15,-1-3-272 0,-1-2-48 0,1 2-16 0</inkml:trace>
  <inkml:trace contextRef="#ctx0" brushRef="#br2" timeOffset="131482.44">7900 8645 16703 0,'0'0'736'0,"0"0"160"0,0 0-720 0,0 0-176 0,0 0 0 0,0 0 0 16,0 0 144-16,0 0 0 0,-3 10 0 0,3-10 0 15,0 0 48-15,-4 5 0 0,4-5 0 0,-7 8 0 16,2 2 80-16,-1-2 32 0,1-2 0 0,-1-1 0 16,1-1 96-16,-3 0 32 0,2 1 0 0,-2-1 0 15,0 1-32-15,-1-3 0 0,1 1 0 0,-5 0 0 16,0 1-96-16,0-3-32 0,0-2 0 0,-3 1 0 16,0 0 304-16,2 0 48 0,2-1 16 0,-1 1 0 15,-2 0-48-15,0 1 0 0,-2 0 0 0,1-1 0 16,-2-1-16-16,0 1-16 0,0 3 0 0,0-2 0 0,1 0-208 0,0-1-32 15,-3-1-16-15,3 2 0 0,-1 3-176 0,-1-3-128 16,0-2 192-16,-2-1-192 0,0 1 144 0,0 1-144 16,-3 1 0-16,2 1 144 0,-5-2-144 0,4 0 192 15,2 0-192-15,0 0 192 0,-1 1-192 0,0 0 192 16,-1-1-192-16,1 1 192 0,1 0-64 0,-2 0-128 16,2-1 192-16,0 1-64 0,-1 0-128 0,2 1 192 15,-4-2-192-15,2 2 192 0,0-2-64 0,-2 0 0 16,-2 2 0-16,-2 0 0 0,0-1-128 0,1 0 160 15,0-1-160-15,0 2 160 0,-1 2-160 0,1-2 128 16,2-1-128-16,0 0 128 0,0 1 0 0,-1 0-128 16,0 0 192-16,1-1-64 0,-1-1-128 0,0-1 160 15,-2-1-160-15,-2 2 160 0,-1-1-32 0,0 1 0 0,3-1 0 16,0 3 0-16,-3 2-128 0,-1-1 0 0,0 0 144 0,1 0-144 16,3-1 128-16,-1 0-128 0,0 1 160 0,-1-1-160 15,-1-2 176-15,-2 2-176 0,-2-2 192 0,1 4-192 16,1-2 144-16,1-2-144 0,-4-1 0 0,1 2 144 15,1 2-144-15,2-1 0 0,3-2 144 0,0 0-144 16,-2 0 128-16,3 1-128 0,-1 0 160 0,-2-1-160 16,-2 0 128-16,1 0-128 0,2 0 0 0,-2 1 144 15,-1-1-144-15,1 1 0 0,2 1 144 0,3-2-144 16,1-2 0-16,0 2 144 0,1 0-144 0,0 0 0 16,-1 0 160-16,1 0-160 0,-1-1 128 0,-2 0-128 15,-1 1 128-15,1 0-128 0,-1 0 0 0,2 0 128 16,-2 0-128-16,1 1 128 0,-1 0-128 0,0-1 128 15,1 0-128-15,-1 0 0 0,1 2 144 0,0-1-144 0,-1-2 0 16,1-1 144-16,-3 0-144 0,1 1 0 0,-1 1 176 0,-1 0-176 16,-2-1 160-16,2 1-160 0,3 1 144 0,-1 0-144 15,-2 0 128-15,1-1-128 0,3 0 0 0,-1 1 0 16,-2 2 128-16,1-2-128 0,2-3 0 0,-5 0 0 16,-1 2 0-16,1 0 0 0,1 0 0 0,1 2 128 15,2-1-128-15,-2 1 0 0,-1 1 0 0,0-1 0 16,1 0 128-16,1-1-128 0,1-1 0 0,1 0 0 15,2 1 144-15,-4 0-144 0,-1-1 128 0,1 3-128 16,-1-2 160-16,-1 1-160 0,1 0 144 0,2 0-144 16,2 0 128-16,-1 1-128 0,1-2 128 0,-2 3-128 15,2-1 128-15,0 0-128 0,3-1 0 0,-1 0 128 16,1-1-128-16,1 1 0 0,1-2 128 0,-5 0-128 0,0 3 0 16,0-2 128-16,4 2-128 0,0-2 0 0,-2-2 144 0,1 1-144 15,-1 2 160-15,1 0-32 0,3-1-128 0,-1 1 192 16,1-2-64-16,3 0 0 0,1 3-128 0,-1-2 192 15,2-1-64-15,1 1 0 0,-1-1-128 0,3 2 192 16,-1 0-192-16,-2 1 128 0,2-4-128 0,1 2 0 16,1 0 0-16,0 3 128 0,1-4-128 0,-1 0 0 15,3 0 0-15,2 0 144 0,1 0-144 0,6 0 128 16,-6-4-128-16,6 4 0 0,0 0 0 0,0 0 0 16,0 0-336-1,0 0-112-15,0 0 0 0,0 0-11552 0,11 2-2304 0</inkml:trace>
  <inkml:trace contextRef="#ctx0" brushRef="#br2" timeOffset="132922.29">3105 9042 1839 0,'0'0'0'0,"0"0"160"0,0 0-160 0,0 0 0 16,-8 3 0-16,8-3 0 0,-8-3 1920 0,1 1 368 15,-2 0 64-15,0 4 16 0,-1 3-1536 0,0 2-288 16,-1-2-64-16,1 6-16 0,0 2 0 0,-1 1 0 16,-1 1 0-16,2 3 0 0,0-2-144 0,-1 2-16 15,0 1-16-15,3 2 0 0,-4 1-32 0,2-2 0 16,1 0 0-16,-1 0 0 0,1 1 32 0,0 0 0 16,1-1 0-16,0 1 0 0,0 1-32 0,2 1 0 15,1 1 0-15,2-1 0 0,3-1 0 0,3 0 0 16,-1 0 0-16,4-3 0 0,2-2-128 0,-2 0-128 0,4-1 192 0,0 0-192 15,3-3 192-15,3-2-192 0,0-6 192 0,5 1-192 16,-1-1 0-16,3 0 0 0,2-1-160 0</inkml:trace>
  <inkml:trace contextRef="#ctx0" brushRef="#br2" timeOffset="133389.24">3266 9202 5519 0,'0'0'240'0,"0"0"64"0,0 0-304 0,0 0 0 15,0 0 0-15,0 0 0 0,0 0 1728 0,0 0 304 16,0 0 48-16,0 0 16 0,9 4-1312 0,-2 1-256 15,-7-5-48-15,10 9-16 0,-2 1 96 0,3 2 16 16,-2 3 0-16,2-2 0 0,1-2-32 0,2 3 0 0,-2 4 0 0,2-1 0 16,-1 1-240-16,3-1-48 0,-2 0-16 0,1 1 0 15,1-1-112-15,-2 1 0 0,0-3-128 0,-1 1 192 16,1 1-192-16,-3-1 0 0,1-2 0 0,0 0 0 16,-1-4 224-16,-5 3-48 0,0-1-16 0,-1-2 0 15,2-2-160-15,1 0 0 0,-4-2 0 0,-4-6 0 31,7 7-624-31,-1-2-96 0,-6-5-32 0</inkml:trace>
  <inkml:trace contextRef="#ctx0" brushRef="#br2" timeOffset="133706.2">3692 9162 9215 0,'0'0'400'0,"0"0"96"0,0 0-496 0,-7 2 0 16,-1 3 0-16,-1-2 0 0,-4 0 912 0,-2 5 96 16,0 2 16-16,-5 5 0 0,1-1-64 0,2 3-16 15,-2 2 0-15,-1-3 0 0,1 3 48 0,-3 1 16 16,1 2 0-16,0 3 0 0,1 1-256 0,0 3-48 15,1 2-16-15,-1-5 0 0,0-4-240 0,1 4-64 0,3 0 0 0,1-2 0 16,2-2-208-16,2-2-48 0,2-4-128 0,0 1 192 16,4-2-192-16,3-3 0 0,2-12 0 0,1 13 0 31,1-2-256-31,4-4-128 0,1-1-48 0</inkml:trace>
  <inkml:trace contextRef="#ctx0" brushRef="#br2" timeOffset="134594.32">3764 8945 12895 0,'0'0'272'0,"0"0"64"0,0 0 16 0,0 0 32 0,0 0-384 0,0 0 0 16,0 0 0-16,0 0 0 0,0 0 0 0,7 6 0 16,1-8 0-16,0-1 0 0,0 2 896 0,3-1 96 15,-1 0 32-15,2 1 0 0,1 0-832 0,-1 0-192 16,2-1 0-16,-2 1 0 0,1-1 0 0,0 4 0 16,1 1 0-16,-1 0 0 0,0-2 0 0,-4 2 0 15,0 3 0-15,-2-1 0 0,1 3 0 0,-2 0 0 16,-3-1 0-16,0 1 0 0,-3-1 0 0,-2 0 0 15,1 1 0-15,-2 0 0 0,-4-2 864 0,-1 3 128 16,1 1 32-16,-3 0 0 0,0-5-832 0,0 2-192 0,2 2 0 0,0-1 0 16,1-5 0-16,0-1 0 0,4-1 0 0,3-1 0 15,0 0 0-15,0 0 0 0,0 0 0 0,0 0 0 16,2 6 0-16,4-1 0 0,0 1 0 0,1-2 0 16,3-1 0-16,0 3 0 0,2 2 0 0,-1-1 0 15,-1 0 0-15,-2-1 0 0,2 1 0 0,-4 0 0 16,-2 1 0-16,1 1 0 0,-3-1 0 0,-2 0 0 15,-2 0 0-15,-5 1 0 0,0-1 0 0,-3 1 0 16,1 1 864-16,-2-2 128 0,-2 1 32 0,1-3 0 16,-1-1-832-16,2 1-192 0,-2-2 0 0,2 3 0 15,1-3 0-15,1-1 0 0,2-1 0 0,-2 1 0 16,9-3-1600-16,0 0-352 16,-11-5-80-16,11 5-16 0</inkml:trace>
  <inkml:trace contextRef="#ctx0" brushRef="#br2" timeOffset="134944.29">4472 9052 12895 0,'0'0'272'0,"3"-7"64"0,-4 0 16 0,1 7 32 0,0 0-384 0,0 0 0 0,0 0 0 0,0 0 0 16,0 0 896-16,0 0 96 0,-2 8 32 0,-5 1 0 16,2 0 0-16,2 2 0 0,-3 2 0 0,2 2 0 15,-2 0-832-15,1 1-192 0,-1 2 0 0,2 1 0 16,-1 4 0-16,1-1 0 0,0-1 0 0,1-1 0 15,1-3 0-15,-1 3 0 0,0 0 0 0,0 2 0 16,2-5 304-16,0 0 16 0,-1-2 0 0,-2 1 0 31,0-2-688-31,2-3-128 0,0-1-16 0,1-4-8496 0</inkml:trace>
  <inkml:trace contextRef="#ctx0" brushRef="#br2" timeOffset="135147.54">4219 9310 12895 0,'0'0'272'0,"0"0"64"0,0 0 16 0,8-1 32 0,-1-3-384 0,2 3 0 16,2-1 0-16,0-1 0 0,3 0 896 0,2 0 96 16,0 0 32-16,4 0 0 0,-2 2-832 0,2-1-192 15,-1-1 0-15,2 1 0 0,-4 0 864 0,-1 1 128 16,0-1 32-16,-1 1 0 0,2 1-832 0,-1 3-192 15,-2 0 0-15,1-1-5952 16,-1-2-1248-16</inkml:trace>
  <inkml:trace contextRef="#ctx0" brushRef="#br2" timeOffset="135649.07">4860 9016 9215 0,'0'0'400'0,"0"0"96"0,0 0-496 0,0 0 0 16,0 0 0-16,0 0 0 0,-2 6 912 0,-1 1 96 16,-1-1 16-16,2 3 0 0,1 0 0 0,1 2 0 15,0 2 0-15,2 2 0 0,3 0 0 0,0 3 0 0,4 1 0 0,2 9 0 16,0-5-640-16,2-3-112 0,2-4-16 0,-4 3-16 16,-3 2-112-16,3-4-128 0,-1-2 176 0,1-2-176 15,1 0 128-15,-3 3-128 0,-1-1 0 0,0-3 0 16,-1-6 0-16,0 0 0 0,-1 3 0 0,-6-9 0 31,5 7-1424-31,-5-7-400 0</inkml:trace>
  <inkml:trace contextRef="#ctx0" brushRef="#br2" timeOffset="135984.17">5090 9005 12895 0,'0'0'272'0,"0"0"64"0,0 0 16 0,0 0 32 0,-4 4-384 0,-3 0 0 15,2 1 0-15,-5-1 0 0,-1-5 896 0,-1 6 96 16,-2 3 32-16,-1 2 0 0,0 0 0 0,-1 3 0 15,0 3 0-15,-2 2 0 0,1 3-832 0,-2 2-192 16,-1 3 0-16,-6 9 0 0,3-4 896 0,2-2 128 16,2 0 16-16,4-4 16 0,-2-6-736 0,3 1-160 15,1 1-32-15,4-1 0 0,-1-5-128 0,3-2 0 16,0-1 144-16,2 0-144 0,4 0 0 0,0-3-208 0,1-9 16 0,0 0-10624 16</inkml:trace>
  <inkml:trace contextRef="#ctx0" brushRef="#br2" timeOffset="136295.03">5339 9026 19807 0,'0'0'432'0,"0"0"80"0,0 0 32 0,0 0 32 0,0 0-576 0,0 0 0 16,0 0 0-16,-1 11 0 0,-5 1 208 0,1 2-64 16,-1 2-16-16,-4 9 0 0,6-3 672 0,-3 0 128 15,0 2 32-15,1-2 0 0,2-1-576 0,0-1-96 16,1-1-32-16,-1 1 0 0,0-1-256 0,1-2 128 15,1 0-128-15,0-2 0 0,1-3 144 0,-2 3-144 16,3 1 0-16,0-4 144 16,-1-2-624-16,1-1-128 0,1 1-32 0</inkml:trace>
  <inkml:trace contextRef="#ctx0" brushRef="#br2" timeOffset="136500.03">5110 9270 21183 0,'0'0'1888'0,"3"-8"-1504"0,4 1-384 0,1 3 0 15,1 1-144-15,5 1-112 0,-2-2 0 0,3 3-16 16,1 4 400-16,2-1 96 0,0 0 16 0,-1-1 0 16,3-2-240-16,1 1 0 0,1 1 0 0,1 0 0 15,0 0 0-15,-1 1 0 0,-2 0 0 0,-2 1-9360 16</inkml:trace>
  <inkml:trace contextRef="#ctx0" brushRef="#br2" timeOffset="136844.15">5859 8989 19231 0,'0'0'848'0,"0"0"176"0,-3 8-816 0,-2 1-208 0,-1 0 0 0,-1 2 0 16,1 3 592-16,-4 3 80 0,0 7 16 0,0-1 0 15,-3 1-64-15,-1 3-16 0,0 3 0 0,1 0 0 16,0-3-256-16,2-3-48 0,-1-3-16 0,3 0 0 16,0 0-288-16,1-1 128 0,3 0-128 0,0-2 0 15,-1 2 128-15,1-1-128 0,3-4 0 0,0 1 0 16,0-3-192-16,2-1-80 0,3-1-32 0,-2-3-10576 16</inkml:trace>
  <inkml:trace contextRef="#ctx0" brushRef="#br2" timeOffset="137536.76">5967 8722 5519 0,'0'0'496'0,"0"0"-496"16,0 0 0-16,0 0 0 0,0 0 2032 0,0 0 304 15,0 0 64-15,0 0 16 0,0 0-1424 0,0 0-288 16,0 0-48-16,5 8-16 0,2-2 64 0,3 1 16 16,1-1 0-16,2 3 0 0,1 2 64 0,3-1 16 15,0 1 0-15,3 1 0 0,1 3-80 0,2-1-16 16,-2 1 0-16,2 3 0 0,0-2-112 0,-2 3-16 15,-3 0-16-15,-3 5 0 0,-2 3-176 0,-3 1-48 16,-4-2 0-16,-3 7 0 0,-1 7-80 0,-4 1-32 16,0-3 0-16,-2 1 0 0,-2-6-16 0,-1 2 0 15,-1 0 0-15,-2-1 0 0,-1-3 48 0,0 0 16 16,-4-2 0-16,0 2 0 0,0 1 96 0,-3-1 16 16,-2-2 0-16,2-2 0 0,-1 0-96 0,0-3-16 0,-3-3 0 0,0-3 0 15,0 0-112-15,0-2-32 0,-2 1 0 0,-1-2 0 16,-1-4 0-16,4-1 0 0,3 2 0 0,0 0 0 15,1 1-128-15,2-1 0 0,1-6 0 0,3 4-9936 16,2 2-1984-16</inkml:trace>
  <inkml:trace contextRef="#ctx0" brushRef="#br2" timeOffset="142325.59">19636 8406 16575 0,'0'0'368'0,"0"0"80"0,0 0 0 0,0 0 16 0,3-5-464 0,-1-2 0 0,-2 2 0 0,1-1 0 15,1 0 912-15,-2 6 96 0,0 0 16 0,0 0 0 16,0 0 0-16,0 0 0 0,0 0 0 0,0 0 0 16,0 0-832-16,0 0-192 0,0 0 0 0,0 0 0 15,-3 6 0-15,0 2 0 0,-2 1 0 0,1 2 0 16,0 3 864-16,-1 1 128 0,1 4 32 0,-3 0 0 16,2-2-832-16,-2 1-192 0,0 1 0 0,3 2 0 15,-3-3 0-15,2 3 0 0,2 1 0 0,-4-1 0 16,2 1 0-16,0-3 0 0,0-1 0 0,1 0 0 15,1-1 864-15,1-2 128 0,-1 0 32 0,1-1 0 16,4-2-832-16,-2-2-192 0,0 2 0 0,3-4 0 0,0-1 0 0,2 0 0 16,-5-7 0-16,6 10 0 15,-6-10-1600-15,7 6-352 0,-7-6-80 0,0 0-9840 16</inkml:trace>
  <inkml:trace contextRef="#ctx0" brushRef="#br2" timeOffset="142759.04">19278 8692 12895 0,'0'0'576'0,"-2"-3"112"0,-4 0-560 0,2-1-128 0,1 0 0 0,0 2 0 15,3 2 848-15,0 0 144 0,0 0 32 0,0 0 0 16,0 0 0-16,0 0 0 0,0 0 0 0,0 0 0 15,0 0 0-15,7-1 0 0,2 1 0 0,-1-1 0 16,3-1-832-16,3 0-192 0,0 2 0 0,3 0 0 0,2-1 864 0,7-1 128 16,0-1 32-16,4 2 0 0,2 1-832 0,5 0-192 15,2-2 0-15,1 2 0 0,2 0 864 0,-2-2 128 16,-1-2 32-16,-2 1 0 0,0 3-832 0,-1-2-192 16,-2-1 0-16,-2 1 0 0,-4 1 0 0,-3 2 0 15,-2 1 0-15,-2-1 0 0,-1-1 0 0,-5 0 0 16,-4 0 0-16,-2 2 0 0</inkml:trace>
  <inkml:trace contextRef="#ctx0" brushRef="#br2" timeOffset="143843.12">20398 8668 9215 0,'0'0'192'0,"0"0"64"0,-7-4 0 15,7 4 0-15,-5 1-256 0,-1 0 0 0,2 0 0 0,-3 0 0 0,2 0 864 0,5-1 128 16,-5 1 32-16,5-1 0 0,0 0 0 0,0 0 0 16,0 0 0-16,0 0 0 0,-6 2 0 0,6-2 0 15,0 0 0-15,0 0 0 0,0 0-832 0,0 0-192 16,0 0 0-16,0 0 0 0,0 0 864 0,0 0 128 15,0 0 32-15,6 3 0 0,1 0-832 0,3-1-192 16,2 0 0-16,1-2 0 0,2 0 0 0,-1-1 0 16,1 0 0-16,3 1 0 0,4 2 0 0,1 1 0 15,4 0 0-15,2-3 0 0,0-2 864 0,1-1 128 16,3 0 32-16,4-1 0 0,2-3-832 0,5 1-192 16,0 0 0-16,4-1 0 0,1 3 0 0,-2 0 0 15,0-2 0-15,-1 2 0 0,0-2 0 0,2 0 0 16,1-1 0-16,3 0 0 0,3 2 864 0,-2 2 128 15,0 0 32-15,-1 0 0 0,-3-1-832 0,2-1-192 0,0 0 0 0,3 3 0 16,2-2 0-16,1 0 0 0,-4-2 0 0,-2 4 0 16,1 4 0-16,0 1 0 0,4-1 0 0,-1-1 0 15,2-1 0-15,1-1 0 0,0 0 0 16,-2 1 0-16,-4 0 0 0,3 1 0 0,4 1 0 0,1-2 0 16,-1-1 0-16,0-1 0 0,0-2 0 0,-1 0 0 15,-5 4 0-15,1-1 0 0,5 0 0 0,-4-1 0 16,0-2 0-16,-1 1 0 0,-1 3 0 0,-4-1 0 15,-4-2 0-15,-2-1 0 0,-1 0 0 0,-3 1 0 16,2-1 0-16,-3 2 0 0,0 0 0 0,-1-1 0 16,-3 3 864-16,-2-1 128 0,-2-1 32 0,-3 2 0 0,-3 2-832 15,-5-1-192-15,-3 0 0 0,1 0 0 16,-7 1-768-16,-10-2-208 0,0 0-48 0,0 0-8736 16,-6 6-1760-16</inkml:trace>
  <inkml:trace contextRef="#ctx0" brushRef="#br2" timeOffset="144593.74">20614 9026 16575 0,'0'0'368'0,"0"0"80"0,0 0 0 0,0 0 16 0,0 0-464 0,8 1 0 0,-2-5 0 0,-6 4 0 16,6 4 912-16,1 0 96 0,0-3 16 0,-1 1 0 16,-6-2-832-16,8 7-192 0,0 2 0 0,0 3 0 15,1 1 864-15,0 4 128 0,0 1 32 0,3 2 0 16,-1 0-832-16,2 2-192 0,0 1 0 0,2 0 0 15,0-1 0-15,2 1 0 0,-1-3 0 0,1 1 0 16,-1 0 864-16,-1 1 128 0,-1 1 32 0,-1-3 0 16,0-2-832-16,0-1-192 0,0-4 0 0,-3-1 0 15,0-1 0-15,1-1 0 0,-2-1 0 0,3 1 0 16,-2-2-768-16,-3-4-208 16,-7-4-48-16,6 2 0 0</inkml:trace>
  <inkml:trace contextRef="#ctx0" brushRef="#br2" timeOffset="144911.41">21095 8982 20271 0,'0'0'896'0,"0"0"192"0,0 0-880 0,0 0-208 0,-4 4 0 0,0 0 0 16,-3 3 0-16,0 1 0 0,0 4 0 0,-2 1 0 16,-1-1 864-16,0 2 128 0,-1 3 32 15,-2 4 0-15,-1 3-832 0,-1 0-192 0,0-1 0 0,-2 1 0 16,0 2 864-16,0-1 128 0,3 1 32 0,-1-2 0 16,-2-4-832-16,2 0-192 0,0-1 0 0,3 1 0 15,1-4 0-15,1 2 0 0,0-1 0 0,4-1 0 16,-2-3 0-16,3-1 0 0,2-6 0 0,0 1 0 15,2 2 0-15,1-1 0 0,1 0 0 0,-1-8-12240 16</inkml:trace>
  <inkml:trace contextRef="#ctx0" brushRef="#br2" timeOffset="145444.34">21254 8850 20271 0,'0'0'448'0,"0"0"80"0,-5-11 32 0,4 5 16 0,1 6-576 0,0 0 0 15,0 0 0-15,9-5 0 0,-2-2 0 0,3 0 0 16,-1 2 0-16,2-1 0 0,0 1 928 0,4-1 80 16,1 1 16-16,3-1 0 0,2 2-832 0,0 0-192 0,0-1 0 0,0 4 0 15,-1 2 864-15,-3 2 128 0,-1 2 32 0,-1-2 0 16,-2 3-832-16,-4-1-192 0,-2 4 0 0,-1-1 0 16,-3-1 0-16,-2 2 0 0,-1 1 0 0,-2 0 0 15,-1 0 0-15,-2-1 0 0,-2-2 0 0,-1 0 0 16,-2 3 0-16,0-1 0 0,-1-2 0 0,0-1 0 15,1-2 0-15,3 2 0 0,0 0 0 0,2 1 0 16,5-7 0-16,0 0 0 0,0 0 0 0,0 0 0 16,4 7 0-16,3-2 0 0,1-1 0 0,2 3 0 15,1 1 0-15,0-1 0 0,-1 0 0 0,0 1 0 16,-3 1 0-16,0 0 0 0,-3 2 0 0,-1-1 0 16,-3-10 0-16,-1 10 0 0,-1 1 0 0,-1 1 0 0,-5-1 0 15,-1 0 0-15,-4-1 0 0,-2-1 0 16,-1 0 864-16,-2-1 128 0,-4-3 32 0,1 3 0 0,4-4-832 0,-2-1-192 15,3 3 0-15,1-3 0 0,2-2 0 0,0-1 0 16,3-2 0-16,2 0 0 16,8 2-1600-16,0 0-352 0,7-11-80 0,-7 11-16 0</inkml:trace>
  <inkml:trace contextRef="#ctx0" brushRef="#br2" timeOffset="145731.5">21802 9079 20271 0,'0'0'448'0,"0"0"80"0,2-6 32 0,-2 6 16 0,0 0-576 0,0 0 0 0,0 0 0 0,0 0 0 16,0 0 0-16,-1 8 0 0,-2 1 0 0,2 0 0 15,-3 1 928-15,1 2 80 0,-1 1 16 0,1 2 0 16,0 0 0-16,-2 2 0 0,2 0 0 0,0-1 0 16,1 1-832-16,-3 0-192 0,2-1 0 0,0 2 0 15,-1-2 0-15,3 1 0 0,-1-1 0 0,-1-1 0 16,2-4 0-16,-1-1 0 0,0-2 0 0,1 2 0 16,1 1 0-16,0-2 0 0,0-9 0 0,0 0-8144 15,-2 8-1680-15</inkml:trace>
  <inkml:trace contextRef="#ctx0" brushRef="#br2" timeOffset="145955.57">21572 9237 27647 0,'0'0'1216'0,"0"0"256"0,0 0-1168 0,0 0-304 15,0 0 0-15,0 0 0 0,5-5 0 0,2 2 0 16,0 3 0-16,1 0 0 0,1-4 0 0,2 3 0 15,3-1 0-15,1 1 0 0,-1 0 0 0,2 0 0 16,3-1 0-16,1 2 0 0,1 2 0 0,0 0 0 0,-2 2 0 0,2 0 0 16,0-2 0-16,-1 3 0 15,0 0 0-15,3 1 0 16,-3-3-768-16,-4 1-192 0,-3 1-64 0,-4-5-10240 0</inkml:trace>
  <inkml:trace contextRef="#ctx0" brushRef="#br2" timeOffset="146294.73">22424 8960 23951 0,'0'0'512'0,"0"0"128"0,0 0 0 0,0 0 64 0,5 6-576 0,0-1-128 16,-2 1 0-16,2 4 0 0,0 1 0 0,-1 2 0 15,0 6 0-15,1-1 0 0,1 0 848 0,-1 1 144 16,2 0 32-16,-1 4 0 0,0 3-832 0,2 1-192 16,0-2 0-16,1 9 0 0,0-4 0 0,-2-4 0 15,-1-2 128-15,-1-7-128 0,-1-2 0 0,1 4 0 16,0 0 0-16,-2-2 0 0,0 1 0 0,-1-4 0 15,1-1 0-15,2 4 0 16,-4-3-1696-16,1-5-288 0,-2-9-48 0,0 0-16 0</inkml:trace>
  <inkml:trace contextRef="#ctx0" brushRef="#br2" timeOffset="146629.29">22749 8927 20271 0,'0'0'448'0,"0"0"80"0,-7 3 32 0,2-2 16 0,-1-1-576 0,1 2 0 0,-5 4 0 0,0 2 0 0,-1 2 928 0,-2 1 80 16,-1 0 16-16,0 4 0 0,-1 2 0 0,-2 3 0 15,1-2 0-15,-1 3 0 0,1 2 0 0,0 1 0 16,1 2 0-16,1-2 0 0,-1-3-832 0,2 0-192 16,0 0 0-16,0-2 0 0,-1 0 0 0,2-2 0 15,-2 0 0-15,0-1 0 0,-1 2 0 0,1-4 0 16,0-1 0-16,1-1 0 0,1 0 0 0,1 1 0 16,2-1 0-16,-4 1 0 15,3-7-1600-15,1-1-352 0,9-5-80 0,0 0-16 0</inkml:trace>
  <inkml:trace contextRef="#ctx0" brushRef="#br2" timeOffset="146978.72">23155 8963 23951 0,'0'0'512'0,"0"0"128"0,0 0 0 0,0 0 64 0,0 0-576 0,4 6-128 0,-2 2 0 0,-2 1 0 15,-2 0 848-15,-1 0 144 0,-1-2 32 0,0 5 0 16,-4 6-832-16,-1 3-192 0,1 3 0 0,-1 2 0 0,-2 1 864 15,0 1 128-15,-1 3 32 0,-5 6 0 0,3-7-688 0,2-2-128 16,0-2-16-16,1-2-16 0,2-2-176 0,-2 0 0 16,2-1 144-16,1 1-144 0,1-4 176 0,0-3-48 15,2-4 0-15,-2 1 0 0,3 2-128 0,1-1 192 16,-1-1-192-16,1-5 192 16,3-7-2160-16,0 0-416 0,0 0-96 0,0 0-16 0</inkml:trace>
  <inkml:trace contextRef="#ctx0" brushRef="#br2" timeOffset="147278.93">22821 9202 20271 0,'0'0'896'0,"0"0"192"0,0 0-880 0,0 0-208 0,0 0 0 0,0 0 0 15,0 0 864-15,0 0 128 0,0 0 32 0,9 1 0 16,1-1 0-16,1 0 0 0,0-1 0 0,2 1 0 16,3 1 0-16,2 0 0 0,2-1 0 0,1 0 0 15,4 0 0-15,4-1 0 0,4-2 0 0,-6 2 0 16,6 0-832-16,1 1-192 0,4 0 0 0,0 0 0 16,0 1 0-16,-3-1 0 0,-1-1 0 0,5-3 0 15,-3 4 864-15,-3-1 128 0,-7-1 32 0,0 0 0 16,-4 4-832-16,-2-1-192 0,-4 0 0 0,-1 2 0 15,-5-3-768-15,-1 2-208 0,-4 3-48 0,-5-5-15152 16</inkml:trace>
  <inkml:trace contextRef="#ctx0" brushRef="#br2" timeOffset="147779.19">23907 8845 23951 0,'0'0'512'0,"0"0"128"0,11 3 0 0,-11-3 64 0,5 2-576 0,2-1-128 0,-7-1 0 0,0 0 0 15,7 2 848-15,-2 1 144 0,-5-3 32 0,3 8 0 16,1 2-832-16,-3 3-192 0,-1 5 0 0,0-2 0 15,-2 2 864-15,-3 3 128 0,2 2 32 0,-3 20 0 16,-3 7-144-16,4-22-32 0,2 1 0 0,-3 3 0 0,1 2-368 0,0 2-80 16,-1-1-16-16,0 0 0 0,0-1-96 0,-4 27-32 15,-1-13 0-15,4-6 0 0,-2-5 64 0,4-5 0 16,-3-2 0-16,3-3 0 0,-1-4-80 0,2-3-16 16,-1-3 0-16,2 0 0 0,0-1-80 0,0-5-16 15,-1-1 0-15,1-4 0 0,3-6 0 0,0 0 0 16,0 0 0-16,0 0 0 0,0 0-128 0,0 0 0 15,0 0 0-15,-9 0-11696 16,9 0-2368-16</inkml:trace>
  <inkml:trace contextRef="#ctx0" brushRef="#br2" timeOffset="149620.12">21927 10539 8287 0,'0'0'368'0,"0"0"80"0,0 0-448 0,0 0 0 16,0 0 0-16,4-7 0 0,2 1 1952 0,-6 6 304 15,2-9 64-15,0 2 16 0,-2 7-944 0,4-10-192 16,-1-1-48-16,-1 2 0 0,-2 1 176 0,0-2 16 15,0 0 16-15,-2 0 0 0,-3-2-256 0,1 4-48 16,0 1-16-16,-2-1 0 0,-2-3-336 0,-1 1-80 16,0 2-16-16,-2 2 0 0,-2 4-224 0,-1 1-64 15,0 1 0-15,-2 1 0 0,-1 3-192 0,-2 2-128 16,0 4 128-16,-1 1-128 0,-1 3 0 0,2 2 0 16,0 3 0-16,4 3 0 0,3 0 0 0,0-1 0 15,3 0 0-15,1 0 0 0,2 0 0 0,2-3 0 0,3-2 0 0,1-3 0 16,3 1 0-16,0-3 0 0,1-2 0 0,1-2 0 15,-5-7 0-15,12 5 144 0,3-3-144 0,1-3 0 16,2-2 256-16,4-4-48 0,1-1-16 0,2-3 0 16,-1-4 32-16,2-2 0 0,2-3 0 0,-3-2 0 15,-1 1-96-15,-2-2-128 0,1-2 176 0,-3-3-176 16,-1-2 160-16,-1 0-160 0,2-2 128 0,-2-3-128 16,-3-3 128-16,1 1-128 0,-1 0 0 0,-3 8 128 15,-1 2-128-15,-1 4 0 0,-2 3 0 0,-3 5 0 16,-1 3 0-16,-1 4 0 0,-3 8 0 0,0 0 0 15,-2-5 0-15,2 5 0 0,-8 6-128 0,-1 5 128 16,-2 5-160-16,2-1 160 0,-3 4-208 0,1 2 80 0,-1 1 128 16,2 0-160-16,-2 1 160 0,1 5-160 0,2 2 160 0,-2 0 0 15,1-2 0-15,3 1 0 0,0-3 0 0,3 1 0 16,-1-3 0-16,4-1 0 0,0-2 0 0,2-1-160 16,0-4 160-16,3-1-208 15,0-3-480-15,3-2-80 0,-7-10-32 0,8 7-8864 16,1 0-1760-16</inkml:trace>
  <inkml:trace contextRef="#ctx0" brushRef="#br2" timeOffset="149985.67">22212 10493 25791 0,'0'0'2304'0,"0"0"-1856"0,9 3-448 0,1 3 0 16,-4-1 0-16,4 0-256 0,1 1 16 0,1 0 16 15,1-4 224-15,3 1 0 0,0 1 0 0,1-2 0 16,-2-1 0-16,2-2 0 0,-1-1 0 0,1-1 0 16,-2 0 0-16,0 2 256 0,0-2-16 0,-2-2-16 15,0-1 160-15,0 1 16 0,1-1 16 0,-5-3 0 16,1-2 32-16,-2 1 16 0,-1-1 0 0,-2-1 0 16,1 1 176-16,-4-1 16 0,-2-1 16 0,-2 1 0 15,-4-1 0-15,1 5 0 0,-3 0 0 0,-1 0 0 16,-1 2-240-16,-3 2-48 0,2 4-16 0,-7 0 0 15,0 1-224-15,-5 4-144 0,-2 3 192 0,-1 0-192 16,-3 0 144-16,2 1-144 0,5 2 0 0,0 4 144 16,0 4-144-16,1 1 0 0,5 0 144 0,1-2-144 15,1-1 0-15,4 1 0 0,1 0 0 0,6-3 0 0,2-2 0 0,4-1 0 16,3 0 0-16,2 0 0 16,3-2-512-16,4-4 0 0,2 1-16 0,3 0-9712 15,2-2-1920-15</inkml:trace>
  <inkml:trace contextRef="#ctx0" brushRef="#br2" timeOffset="150385.85">22797 10491 16575 0,'-5'-11'1472'0,"1"5"-1168"15,-2 1-304-15,2-1 0 0,4 6 2688 0,0 0 464 16,-5-4 112-16,-4 2 0 0,-3-5-2640 0,3 5-624 15,9 2 0-15,-10-1 0 0,-1 1 0 0,1 1 0 0,-2 1 0 0,1 1 0 16,1 1 272-16,-2 1 0 0,0 3 0 0,1 1 0 16,2 1 112-16,-1 1 32 0,4 0 0 0,0 2 0 15,4-1-272-15,2 0-144 0,1-2 160 0,1 1-160 16,3-3 128-16,-5-8-128 0,8 5 0 0,0 1 0 16,-1-1 176-16,2-2-176 0,0-3 192 0,0 0-192 15,4 0 272-15,-5-1-48 0,2 1-16 0,-10 0 0 16,10-4-16-16,-2 1 0 0,2-1 0 0,-10 4 0 15,0 0 0-15,0 0-16 0,0 0 0 0,0 0 0 16,6 4-48-16,-6-4 0 0,0 11 0 0,-2 2 0 16,-2 2 32-16,-3 4 0 0,-2 3 0 0,-2 1 0 15,-3 1 16-15,-2 3 0 0,-4 0 0 0,0 2 0 0,1 0 112 0,1 0 32 16,-3-3 0-16,2 0 0 0,2-2-48 0,1-3 0 16,1-2 0-16,2-3 0 0,1-1-128 0,2 0-16 15,3-3-128-15,0-2 192 16,7-10-2112-16,0 0-448 0</inkml:trace>
  <inkml:trace contextRef="#ctx0" brushRef="#br2" timeOffset="151119.76">23138 10365 19519 0,'-8'-5'864'0,"8"5"176"0,-7-3-832 0,0-1-208 16,2-1 0-16,0 0 0 0,2 1 944 0,3 4 144 16,0 0 16-16,0 0 16 0,2-7-48 0,2 3-16 15,4-3 0-15,3 2 0 0,-2-1-352 0,2 4-64 16,2-4 0-16,3 2-16 0,6 1-304 0,2 3-48 16,-3 0-16-16,1 0 0 0,0 0-256 0,-1 3 160 15,-3 3-160-15,1-1 128 0,-4-1 32 0,-4 3 0 16,0 4 0-16,-2 3 0 0,-6 1-16 0,0 0 0 0,-2 0 0 0,-2 0 0 15,-4 2-16-15,-1 0-128 16,-3 0 192-16,-3-2-64 0,0-1 96 0,-3 1 16 0,-1-3 0 0,0-1 0 16,3-4 112-16,2 0 32 0,-3-1 0 0,4 1 0 15,2-2 0-15,2-2 16 0,6-3 0 0,0 0 0 16,0 0-240-16,0 0-160 0,7 7 192 0,1-1-192 16,3-1 128-16,3 0-128 0,3 2 0 0,-1 0 0 15,1 1 0-15,-1 1 0 0,0-3 0 0,-2 5 0 16,-1 5 0-16,-1-2 0 0,-3-1 0 0,0 3 0 15,-5 0-144-15,0 2 144 0,-5-1-128 0,0 0 128 16,-2-4 0-16,0 0 0 0,-6 2 0 0,2-3 0 16,-6-2 0-16,-1-3 144 0,-2-1 0 0,-2 0 0 15,-4 1 272-15,-1-4 48 0,-2-3 16 0,-1 1 0 16,-2 2-192-16,1-1-32 0,3-4-16 0,0-2 0 0,-1-1-240 0,4 2 0 16,3-1 0-16,3-3 0 15,-1-4-2096-15,2-4-464 0,4 2-80 0</inkml:trace>
  <inkml:trace contextRef="#ctx0" brushRef="#br2" timeOffset="151870.24">24058 10436 18431 0,'2'-12'816'0,"-2"12"160"0,-2-7-784 0,-3 1-192 0,2-3 0 0,-1 1 0 15,-3 0 1264-15,-2 1 208 0,-2-2 32 0,-2-2 16 16,-1-2-576-16,-3 2-112 0,0 1-32 0,-3 0 0 16,0 0 32-16,-4 0 0 0,1-2 0 0,-5 3 0 15,-2-1-256-15,-3 4-64 0,-3-3 0 0,-3 1 0 16,-3 0-160-16,-2 2-32 0,-1-3-16 0,2 4 0 15,-1-1-112-15,0 1-32 0,-1-1 0 0,-4 1 0 16,-1-1 16-16,-5 1 0 0,-1-1 0 0,-1 1 0 16,0-1-176-16,2 1 0 0,-3-4 0 0,-4 2 0 15,-1-2 0-15,-6 3 0 0,1 1 128 0,4 1-128 16,2-2 128-16,-4 0-128 0,-1-2 128 0,-2 3-128 0,1-2 0 16,1 4 128-16,2 1-128 0,1-2 0 0,2 1 0 0,-4 0 128 15,-3 0-128-15,1 5 0 0,0 3 0 16,3 2 0-16,4-1 0 0,-2 2 0 0,-2-3 0 0,0 5 0 15,3-1 0-15,5 3 0 0,3 3 0 0,3 0 0 16,2 1 0-16,4 4 0 0,1 3-144 0,0 4 144 16,-1 0 0-16,5 5 0 0,2 4-176 0,3 3 176 15,3 4-160-15,3 1 160 0,3-1-192 0,6 2 192 16,6-2-208-16,5-1 80 0,0-1-80 0,7-1-16 16,3 0 0-16,3 0 0 0,5 1 0 0,7-4 0 15,7-1 0-15,2-3 0 0,3 0 48 0,3-3 16 16,9-1 0-16,3-3 0 0,2-4 160 0,2 0 0 15,1 1-144-15,7-1 144 0,7-2 0 0,2 1 0 16,4-3 0-16,4-1 0 0,3 1 0 0,3-2 0 0,5-1 0 0,5-1 0 16,4 0 0-16,0-2 0 0,-1-4 144 0,5-1-144 15,9-2 128-15,-5 2-128 0,-2-5 160 0,4-1-160 16,5-1 0-16,-2-1-128 0,-6 0-16 0,3 0 0 16,-4-2-48-16,-1-2 0 0,-2-1 0 0,-5-1 0 15,-3 0 192-15,-1-1 0 0,-2 0 0 0,-4-5 0 16,-8-4 480-16,-5-2 80 0,-7-1 16 0,-5-2 0 15,-4-4 112-15,-3 1 16 0,-4-4 16 0,-8 2 0 16,-3-1 384-16,-6-1 80 0,-5-4 16 0,-5-1 0 16,-4 1-208-16,-5-2-32 0,-6 0-16 0,-4-1 0 15,-5 1-192-15,-3 3-48 0,-5 3 0 0,-7 2 0 16,-2 0-448-16,-3 2-80 0,0 1-32 0,-3 3 0 16,-4 1-144-16,2 1 0 0,2 0 0 0,3 3-176 15,1 4-1504-15,-2 3-304 0,3 3-64 0</inkml:trace>
  <inkml:trace contextRef="#ctx0" brushRef="#br2" timeOffset="153863.31">22029 6386 3679 0,'0'0'160'0,"0"0"32"0,0 0-192 0,7-5 0 16,-7 5 0-16,0 0 0 0,0 0 1264 0,6-4 208 16,-1-3 32-16,-5 7 16 0,0 0-496 0,0 0-80 15,0 0-32-15,0 0 0 0,0 0 112 0,0 0 0 16,0 0 16-16,-2-8 0 0,-2 1-80 0,1-1-32 16,-1 0 0-16,-1 5 0 0,-2 0-32 0,0-1-16 15,-3-1 0-15,0 2 0 0,0 3-192 0,-3-4-48 16,-1 0 0-16,-3 2 0 0,-3 2-144 0,-3 1-48 15,1 0 0-15,-3 1 0 0,0 1-288 0,1 2-160 16,0-1 160-16,1 5-160 0,-1 1 160 0,2 1-160 16,3-2 160-16,1 4-160 0,0 8 0 0,3 0 0 15,-1 0 0-15,5 0 0 0,0-1 0 0,7 1 0 16,-3-1 0-16,4 0 0 0,2-5 0 0,2 1 0 0,2-3 0 16,4 0 0-16,1-1 0 0,3-2 176 0,3-4-32 0,2 0 0 15,3-2 48-15,3-2 0 0,2-3 0 0,3-3 0 16,-1-3-64-16,2 0-128 0,-2-2 192 0,2-2-64 15,-5-2-128-15,0-2 192 0,-1-2-192 0,-1 1 192 16,-2-1-192-16,-2 0 160 0,-1-4-160 0,0-2 160 16,-2-1-160-16,0 1 0 0,2 0 144 0,-3-2-144 15,-2-3 128-15,1-1-128 0,0-3 128 0,1 2-128 16,-3 2 0-16,0-1 144 0,-2 0-144 0,-1 2 0 16,-2 0 128-16,-2 2-128 0,1-1 0 0,-3 6 0 15,-2 5 160-15,0 4-160 0,-2 1 128 0,1 1-128 16,-1 1 128-16,-2 2-128 0,5 6 128 0,-7 5-128 15,-1 4 0-15,-1 4 128 0,-1 5-128 0,-2 3 0 0,2-1 0 0,2 5 0 16,-3-1 0-16,2 2 0 0,1 5 0 0,1 1-144 16,1 2 144-16,1-1 0 0,0-1 0 0,2-2 0 15,-1-2 0-15,3-1 0 0,1-2 0 0,2 0 0 16,1 1 0-16,1-6 0 16,0-4-704-16,-1-3-16 0,1-1-16 0,3-2 0 15,-3-1-2000-15,3-5-400 0</inkml:trace>
  <inkml:trace contextRef="#ctx0" brushRef="#br2" timeOffset="154230.19">22278 6399 16575 0,'0'0'1472'0,"0"0"-1168"0,0 0-304 0,0 0 0 16,6 7 1472-16,4-1 256 0,-1-1 32 0,4-2 16 16,3-3-1424-16,1 0-352 0,1 0 0 0,2 0 0 15,-3-1 0-15,2-2 0 0,-1-1 0 0,-2 2 0 16,1-2 0-16,-3-1 0 0,-1-4 0 0,-1 1 0 16,0 4 0-16,-2 1 128 0,0-1 0 0,-2 0 0 15,-8 4 208-15,5-9 48 0,-1 0 16 0,-2 2 0 16,-3-1 128-16,-1 0 32 0,-2 1 0 0,-3 0 0 15,-1 3-32-15,-4-1 0 0,0-4 0 0,-3 7 0 16,-1 6-112-16,-3 1-32 0,-1 2 0 0,-3 1 0 16,-1 2-384-16,-3 1 0 0,-3 1 128 0,5 3-128 0,3 0 0 0,0 3 0 15,-3-1 0-15,7 2-176 0,2-4 176 0,4 0 0 16,4-3 0-16,5 0 0 16,2 0-608-16,5-2-96 0,7-2 0 0,3-3-7712 15,1-3-1536-15</inkml:trace>
  <inkml:trace contextRef="#ctx0" brushRef="#br2" timeOffset="154664.2">22903 6245 19343 0,'0'0'1728'0,"0"0"-1392"0,0 0-336 0,-6-4 0 15,-3 3 192-15,3 0-16 0,-4 0-16 0,0 2 0 16,0 4 336-16,-3 0 64 0,-3 2 16 0,0 2 0 16,-2 0-256-16,-1 2-64 0,-3 2 0 0,2 1 0 15,4 0-256-15,1 2 0 0,0-2 0 0,4 0-144 16,4-3 144-16,3 1 0 0,2-1 0 0,5-3 0 16,2 0 240-16,4-4 80 0,2-3 0 0,3-1 16 15,5-1 304-15,1-2 48 0,1-3 16 0,1-1 0 16,1-4-432-16,-2 2-80 0,0-1 0 0,-3-2-16 15,-2 2-48-15,-4 0 0 0,0 2 0 0,-2 2 0 16,-1-2-128-16,-4 2 128 0,-5 6-128 0,0 0 128 16,0 0-128-16,0 0 192 0,0 14-192 0,-4 1 192 0,-2 0 176 15,-2 4 32-15,-5 5 16 0,-1 3 0 0,-3-1-96 0,0 5 0 16,-6-1-16-16,0 0 0 0,-4 0-80 0,2-2-16 16,1-2 0-16,-3-1 0 0,2-4 16 0,3 0 0 15,2-1 0-15,0-1 0 0,2-4-32 0,2-4-16 16,5-2 0-16,3-1 0 0,0 3-176 0,8-11 128 15,0 0-128-15,0 0 128 16,-1-8-2176-16,5-5-432 0</inkml:trace>
  <inkml:trace contextRef="#ctx0" brushRef="#br2" timeOffset="155198.12">23261 6029 20271 0,'0'0'448'0,"0"0"80"0,0 0 32 0,0 0 16 0,0 0-576 0,0 0 0 0,0 0 0 0,8-9 0 0,-3 1 560 0,6-1 0 16,4 3 0-16,0 0 0 0,1-3-96 0,0 0-16 15,1-1 0-15,0 4 0 0,2 1-192 0,0 1-32 16,0 2-16-16,-1 0 0 0,0 0 48 0,-3 3 16 15,-3 4 0-15,-2 2 0 0,-3 4-144 0,-4 4-128 16,-3 1 144-16,-3 4-144 0,-5 2 448 0,-2 1 0 16,-5 1 0-16,-5 2 0 0,-1-1 0 0,-1 0-16 15,-5-1 0-15,1-2 0 0,-3-2-160 0,0 1-16 16,-3 2-16-16,1-2 0 0,0-1-48 0,8-4-16 16,6-1 0-16,2-4 0 0,2-1-32 0,3-3 0 0,5 0 0 15,5-7 0-15,2 9 32 0,6-3 0 16,0-1 0-16,4-4 0 0,1-4 464 0,5 3 112 0,9 2 16 0,0-2 0 15,4-2-448-15,1 2-64 0,1 0-32 0,0-3 0 16,3 0-224-16,0 0 0 0,1 1 0 0,0 0 0 31,2 2-1728-31,-6 0-272 0,-4 0-64 0,-2 0-11504 0</inkml:trace>
  <inkml:trace contextRef="#ctx0" brushRef="#br2" timeOffset="156703.01">24035 5936 2751 0,'0'0'256'16,"8"0"-256"-16,-8 0 0 0,10 3 0 16,-1-4 1920-16,1-1 320 0,-1-2 80 0,-9 4 16 15,9-1-1056-15,-9 1-192 0,8-1-64 0,-8 1 0 16,0 0-16-16,0 0-16 0,0 0 0 0,0 0 0 16,8-3 64-16,-8 3 16 0,1-7 0 0,-1 7 0 0,-1-7 16 0,1 7 16 15,-9-2 0-15,0-1 0 0,-2-5-464 0,-2 0-112 16,-3-1-16-16,-5 1 0 0,-7 3-144 0,-1-1-48 15,-4 1 0-15,0-3 0 0,-5-2 0 0,-1-4-16 16,-9-1 0-16,-2 2 0 0,-3 1-80 0,0 0-16 16,-3-1 0-16,2 0 0 0,0-3-80 0,-2 1 0 15,-2 1-128-15,-7-5 192 0,-2 0-192 0,2 2 144 16,2 0-144-16,3 1 128 0,-1 0-128 0,-4 2 0 16,-3 0 0-16,0 0 128 0,0 3-128 0,1 3 0 15,3 1 0-15,-1-2 0 0,-1-1 0 0,-3 5 0 16,-1 4 0-16,3 2 0 0,2 2 0 0,4 0 0 15,2 2 0-15,0 1 0 0,-6 3 0 0,1 4 0 16,2 4 0-16,1 3 0 0,5 1 0 0,0 2 0 0,2 0 0 16,-2 1 0-16,0-1 0 0,3 0 0 0,2 1 0 0,2 3 0 15,5 1 0-15,1 2 0 0,3 3 0 0,3 2 0 16,2 3-128-16,-3 0 128 0,1 2 0 0,5-2 0 16,2 1 0-16,7-2 0 0,4-1 0 0,4 1 0 15,4-3 0-15,4 2 0 0,1 0 0 0,9 2 0 16,5 0 0-16,2 2 0 0,0-2 0 0,9 0 0 15,6-2 0-15,3-3 0 0,-1-2 0 0,4-1 128 16,1-2-128-16,3 2 0 0,0 0 144 0,7-3-144 16,7-4 0-16,4-1 128 0,1-1-128 0,5 1 0 15,4 2 0-15,2-4 128 0,2-2-128 0,5-5 0 16,3-1 0-16,1-2 144 0,-1-1-144 0,0-4 0 0,1-1 144 0,4-3-144 16,5-2 0-16,0-4 144 0,-2-1-144 0,4-3 128 15,3-6-128-15,2 0 128 0,-2-3 0 0,-2 0 0 16,-2-1 0-16,-2-2 0 0,4 0 64 0,-3-2 16 15,-6 1 0-15,-4 0 0 0,-6 1 96 0,-1-1 16 16,4 0 0-16,-4-2 0 0,-3-1 64 0,-6-2 32 16,-5 0 0-16,-6-1 0 0,-3-2-96 0,-3-3-32 15,-2 0 0-15,-3-3 0 0,-8-3 16 0,-2 0 0 16,-2 2 0-16,-6-1 0 0,-3 4 176 0,-3 1 32 16,-4 0 16-16,-3 1 0 0,-7 1-160 0,-4 0-48 15,-1 1 0-15,-3 1 0 0,-2 3-64 0,-5-1-32 16,-6-3 0-16,-1 5 0 0,-6 3-224 0,-1 4 176 15,-1 4-176-15,0 0 160 0,0 1-160 0,2 1 0 0,-1 3 0 0,1 3 0 32,-1 2-480-32,-1 0 32 0,0 3 0 0,0 3 0 15,0 3-1856-15,4-1-352 0,3-1-80 0,2 2-12816 0</inkml:trace>
  <inkml:trace contextRef="#ctx0" brushRef="#br2" timeOffset="158911.32">15398 8577 1839 0,'0'0'160'0,"0"0"-160"16,0 0 0-16,0 0 0 0,0 0 656 0</inkml:trace>
  <inkml:trace contextRef="#ctx0" brushRef="#br2" timeOffset="160848.85">20555 7729 9215 0,'0'0'400'0,"0"0"96"0,0 0-496 0,0 0 0 0,2-6 0 0,-2 6 0 15,0 0 912-15,0 0 96 0,0 0 16 0,0 0 0 16,0 0 0-16,0 0 0 0,0 0 0 0,0 0 0 16,0 0-832-16,0 0-192 0,0 0 0 0,-2 7 0 15,0 5 864-15,0 2 128 0,1 5 32 0,-1 2 0 0,-1 1-832 0,0 1-192 16,1 2 0-16,0 0 0 0,-2 2 864 0,1 0 128 16,-1-4 32-16,-2 4 0 0,1 1-832 0,0 1-192 15,1-1 0-15,-2-3 0 0,0-2 0 0,0 1 0 16,2 1 0-16,-1 0 0 0,0-2 864 0,-1-2 128 15,1-2 32-15,1 0 0 0,-2 1-832 0,2-5-192 16,-1-1 0-16,1-2 0 0,1 1 0 0,-2-1 0 16,3-2 0-16,1 0 0 0,0-4 0 0,1 1 0 15,1 0 0-15,-1-7 0 0,0 0 0 0,0 0 0 16,8 0 0-16,-8 0 0 16,0 0-2416-16,9-9-528 0,7-8-96 0,-4 5-32 0</inkml:trace>
  <inkml:trace contextRef="#ctx0" brushRef="#br2" timeOffset="161683.12">20348 7711 12895 0,'0'0'272'0,"0"0"64"0,0 0 16 0,0 0 32 0,0 0-384 0,0 0 0 16,0 0 0-16,8 4 0 0,-3-6 0 0,0-2 0 15,1 2 0-15,-1 1 0 0,-5 1 0 0,7 0 0 16,0-2 0-16,-1 2 0 0,0-1 896 0,2 0 96 16,3 0 32-16,-2-1 0 0,-1-2-832 0,2-1-192 15,1 3 0-15,1 1 0 0,0 0 864 0,-1 0 128 16,1 0 32-16,1-3 0 0,1 3-832 0,1-2-192 15,-2-3 0-15,2 3 0 0,0 3 0 0,-1 2 0 0,-1 0 0 16,1 0 0-16,0-4 0 0,0 2 0 0,0 3 0 0,0-1 0 16,0 1 0-16,0 0 0 0,1 2 0 0,0-1 0 15,-1 3 864-15,-1-3 128 0,0 0 32 0,1 1 0 16,-2 3-832-16,1-1-192 0,1 2 0 0,-1 1 0 16,-2 1 0-16,0 1 0 0,-1 3 0 15,-1-2 0-15,1 0 0 0,0 0 0 0,-2-1 0 0,-1 1 0 16,2 2 0-16,0 0 0 0,-4 1 0 0,1-1 0 15,-1 0 0-15,-1 0 0 0,0-1 0 0,-1 2 0 16,1 3 0-16,-2 1 0 0,-1-1 0 0,0-1 0 16,-1-1 864-16,-1-2 128 0,-1 0 32 0,-3 1 0 0,2 3-832 15,0-2-192-15,-1 0 0 0,-1 0 0 16,-3 0 0-16,1 1 0 0,-1-1 0 0,-1 0 0 0,-1-2 0 0,-2 2 0 16,-2 0 0-16,-2-1 0 0,0-3 864 0,-1-1 128 15,1 0 32-15,-1-1 0 0,2 0-832 0,-2-2-192 16,-1-2 0-16,1 2 0 0,2 0 0 0,-1-1 0 15,0-2 0-15,-1 1 0 0,1-2 0 0,-2 1 0 16,0-1 0-16,0 0 0 0,-2-1 0 0,0 2 0 16,0-4 0-16,1 1 0 0,-3-1 864 0,1 0 128 15,0-4 32-15,-1 2 0 0,1 2-832 0,-2-2-192 16,2 1 0-16,2-1 0 0,0-1 0 0,1-1 0 16,2 1 0-16,0 0 0 0,3-1 0 0,2 0 0 15,-2 1 0-15,2-3 0 0,2 2 0 0,0 0 0 16,1 0 0-16,2 0 0 0,0 1 0 0,0-1 0 15,1 1 0-15,5 1 0 0,0 0 0 0,0 0 0 0,0 0 0 16,0 0 0 0,0 0-768-16,0 0-208 0,12 1-48 0,-2 2-13504 0</inkml:trace>
  <inkml:trace contextRef="#ctx0" brushRef="#br2" timeOffset="164230.09">21242 7981 8287 0,'0'0'736'0,"0"0"-592"0,0 0-144 0,0 0 0 16,0 0 1312-16,0 0 224 0,0 0 64 0,0 0 0 15,0 0-608-15,0 0-112 0,0 0-32 0,0 0 0 16,0 0-160-16,0 0-48 0,0 0 0 0,6 7 0 16,-1 1-96-16,-1 1-32 0,-2 0 0 0,3-1 0 15,0 0 48-15,2 2 0 0,-1 2 0 0,3 3 0 16,0 3-208-16,0-1-32 0,1-2-16 0,-4 3 0 15,3 2-48-15,-2 0 0 0,1-1 0 0,0 1 0 16,1 1-80-16,0 0-32 0,0-4 0 0,-1 1 0 0,2-3-16 0,-1 1-128 16,-5-3 192-16,2-2-64 0,1 1 0 0,-3-2 0 15,0-1 0-15,-4-9 0 0,7 8-128 0,-7-8 0 16,0 0 0-16,0 0 0 16,5 5-688-16,-5-5-160 0,0 0-48 0,0 0-10048 15</inkml:trace>
  <inkml:trace contextRef="#ctx0" brushRef="#br2" timeOffset="164597.14">21488 7974 16575 0,'0'0'1472'0,"0"-6"-1168"0,0 6-304 0,0 0 0 16,0 0 176-16,0 0-32 0,-7-3 0 0,7 3 0 15,0 0 224-15,0 0 32 0,-6 1 16 0,6-1 0 16,-9 10 128-16,2-1 32 0,-2 0 0 0,1 4 0 16,-1-1 48-16,0 3 16 0,-2 2 0 0,1 3 0 15,0 2-128-15,1-1-32 0,-1 0 0 0,2 1 0 16,2 0-16-16,-1 1 0 0,-4 0 0 0,0-1 0 15,1 1-144-15,0-4-48 0,2-2 0 0,1 0 0 0,0-3-80 16,0-2-32-16,0-2 0 0,1 1 0 0,1-2-16 0,0-2 0 16,5-7 0-16,0 0 0 0,0 0-144 0,0 0 192 15,0 0-192-15,0 0 192 16,0 0-720-16,0 0-144 0,7-11-32 0,2-1-7408 16,-1-1-1488-16</inkml:trace>
  <inkml:trace contextRef="#ctx0" brushRef="#br2" timeOffset="165114.01">21569 7616 10127 0,'0'0'896'0,"-3"-6"-704"0,-3-3-192 0,1 2 0 15,5 7 624-15,0 0 80 0,0 0 32 0,0 0 0 16,-5-4 224-16,5 4 32 0,0 0 16 0,0 0 0 16,0 0 48-16,0-8 16 0,0 8 0 0,3-6 0 15,-3 6-304-15,9-8-48 0,0 1-16 0,2 4 0 16,-3-1-288-16,3 0-64 0,1 0-16 0,3 1 0 15,-3-5 96-15,2 3 16 0,2 0 0 0,-3 2 0 16,-1 0-64-16,0 1 0 0,-3 2 0 0,-2 2 0 16,-7-2-256-16,0 0-128 0,0 0 128 0,5 9-128 0,-5 6 192 0,-3-2-64 15,-1 2 0-15,-6 2 0 0,-2-3 144 0,-1 0 32 16,-1 3 0-16,1-1 0 0,-2 3-128 0,1-1-32 16,1-1 0-16,2 0 0 0,0-3-144 0,2 0 0 15,3-3 144-15,1 2-144 0,2-1 0 0,2-1 0 16,2-3 0-16,2-2 0 0,-3-6 208 0,8 3-16 15,2-3-16-15,1-1 0 0,0-1 288 0,2-2 64 16,0 0 16-16,2 0 0 0,1-1-240 0,1-1-48 16,0-2-16-16,-1 0 0 0,3 3-240 0,-1-1 128 15,-3 1-128-15,-1 2 0 0,1 0 144 0,-3 2-144 16,-2 0 128-16,0 0-128 0,-10 1 0 0,0 0 0 16,7-1 0-16,-7 1 0 15,9 3-256-15,-9-3-128 0,0 0-16 0,0 0-9232 0,0 0-1840 0</inkml:trace>
  <inkml:trace contextRef="#ctx0" brushRef="#br2" timeOffset="165705.7">21986 7978 6447 0,'0'0'576'0,"0"0"-576"0,0 0 0 0,0 0 0 16,0 0 1856-16,0 0 272 0,0 0 48 0,0 0 16 16,0 0-1040-16,6 10-224 0,-6-10-32 0,2 13-16 15,-3 0 128-15,-1 1 16 0,-2 2 16 0,2 0 0 16,-3 0-512-16,0 2-96 0,0 1-32 0,-1-1 0 15,1-1-240-15,0 1-160 0,1 1 192 0,0 0-192 16,0 1 176-16,2-5-176 0,1-2 160 0,0 0-160 16,0 0 144-16,-1-1-144 0,-1-2 128 0,2 2-128 15,1-12 0-15,0 0 0 0,0 0 0 0,-3 7 0 16,3-7-1728-16,0 0-240 0</inkml:trace>
  <inkml:trace contextRef="#ctx0" brushRef="#br2" timeOffset="165926.88">21753 8166 21183 0,'0'-11'944'0,"0"11"192"0,0 0-912 0,13-1-224 0,-2-1 0 16,1-1 0-16,2-2 768 0,2 2 128 0,2 1 0 0,2-1 16 15,0-4-576-15,2 3-112 16,2-2-32-16,-4 1 0 0,2 0-64 0,-1 1 0 0,0 2-128 0,-2-1 192 15,0 1-192-15,-3 1 128 0,1-1-128 0,-2 2 0 16,-3 2-208-16,0 1-144 0,0 2-32 0,0-3-7008 16,2-3-1408-16</inkml:trace>
  <inkml:trace contextRef="#ctx0" brushRef="#br2" timeOffset="166398.38">22627 7735 21183 0,'0'0'944'0,"0"0"192"0,0 0-912 0,0 0-224 16,0 0 0-16,0 0 0 15,0 0-624-15,-8 7-160 0,0 1-48 0,0 3 0 0,2 3 1056 0,-1 1 208 16,1-2 32-16,-1 4 16 0,-1 2-96 0,1 2 0 16,-1 1-16-16,0-3 0 0,2 0 64 0,-2-1 16 15,2-1 0-15,-1 2 0 0,0 0-112 0,2-2-16 16,0 0 0-16,1-1 0 0,1 1-48 0,-2-3-16 0,2-3 0 0,0 2 0 15,0 3 16-15,2-1 0 0,1-3 0 0,0-2 0 16,0-10 160-16,0 0 16 0,4 11 16 0,-1 0 0 16,0 0 0-16,3-2 0 0,-6-9 0 0,7 4 0 15,2 2-80-15,1-3 0 0,1-1-16 0,1-2 0 16,0-2-144-16,3 0-32 0,-3 2 0 0,1-1 0 16,0-3-192-16,1 2 144 0,2 1-144 0,-3 0 128 15,0-1-128-15,-4-3-224 0,0 1 48 0,-3 1 16 16,-6 3-1600-16,0 0-320 0,0 0-64 15,0 0-9440-15</inkml:trace>
  <inkml:trace contextRef="#ctx0" brushRef="#br2" timeOffset="166584.53">22416 8054 13823 0,'0'0'1216'0,"0"0"-960"16,9 2-256-16,0-3 0 0,1-3 2368 0,0 1 416 15,1-1 96-15,2 3 0 0,-1 0-2192 0,4 0-448 16,-1 0-96-16,4-1-16 0,-2-3 0 0,1 2-128 16,1-2 192-16,-1 2-64 0,0-1-128 0,-2 2 0 15,-1-2 0-15,-2 1 128 16,-2 1-720-16,-1 2-160 0,-10 0-16 0,0 0-6240 16,0 0-1248-16</inkml:trace>
  <inkml:trace contextRef="#ctx0" brushRef="#br2" timeOffset="166779.16">22423 7801 20271 0,'0'0'448'0,"-3"-7"80"0,1-1 32 0,2 8 16 0,0 0-576 0,1-6 0 0,-1 6 0 0,6-7 0 16,3-1 832-16,2 2 64 0,2 0 16 0,3 0 0 16,-1 0-336-16,5-2-80 0,1-1-16 0,3 2 0 15,2 0-320-15,3 1-160 0,3 0 160 0,-2-1-160 16,-3 3 0-16,-2 2 128 0,-2-1-128 0,1 1 0 31,-2-3-768-31,-3-1-208 0,-2 2-48 0,-6 3-9344 0</inkml:trace>
  <inkml:trace contextRef="#ctx0" brushRef="#br2" timeOffset="167147.69">23020 7862 15663 0,'0'0'1392'0,"0"0"-1120"0,0 0-272 0,1 9 0 15,-1-9 624-15,0 0 64 0,0 0 16 0,4 13 0 16,-1 0 192-16,1-1 64 0,2-1 0 0,-1-1 0 16,0 1-272-16,1 2-48 0,3 3-16 0,1-2 0 15,0-1-96-15,2 0-16 0,0 0 0 0,0 0 0 16,0-2-176-16,1 1-32 0,-4-1-16 0,1 2 0 16,-2 2-160-16,1-2-128 0,2 0 144 0,-3-2-144 15,-1-3 208-15,-1 1-48 0,0-1-16 0,0 2 0 16,-6-10-144-16,4 11 0 0,-3-2 0 0,-1-9 0 15,0 0-816 1,0 0-192-16,0 0-32 0</inkml:trace>
  <inkml:trace contextRef="#ctx0" brushRef="#br2" timeOffset="167506.1">23322 7796 15663 0,'0'0'1392'0,"0"0"-1120"0,0 0-272 0,0 0 0 0,0 0 848 0,0 0 112 16,0 0 32-16,0 0 0 0,0 0 112 0,-7 7 32 0,1 1 0 0,-3 1 0 15,0 1-400-15,-1 1-80 16,0-1-16-16,-2 5 0 0,-2 1-80 0,-1 2-32 0,-1 1 0 0,1-1 0 16,-1-1 80-16,1 1 16 0,-1-1 0 0,0 2 0 15,-3 2-192-15,2-1-48 0,1-2 0 0,2 1 0 16,1-1-192-16,2-3-32 0,2-5-16 0,0 3 0 16,2 2 16-16,2-2 0 0,-1 0 0 0,3-3 0 15,3-10-32-15,-2 6 0 0,-2 1 0 0,4-7 0 16,0 0-1664-1,0 0-352-15,0 0-64 0</inkml:trace>
  <inkml:trace contextRef="#ctx0" brushRef="#br2" timeOffset="168250.19">23691 7825 4607 0,'0'0'192'0,"0"0"64"0,0 0-256 0,0 0 0 16,0 0 0-16,0 0 0 0,0 0 2800 0,0 0 512 16,0 0 96-16,0 0 32 0,0 0-1808 0,0 0-352 15,0 0-80-15,0 0-16 0,0 0-352 0,0 0-80 16,0 0-16-16,1 8 0 0,-1-8-256 0,2 11-48 15,-5 1-16-15,1 1 0 0,1 2 32 0,0 0 16 16,-3-2 0-16,-1 5 0 0,1 0-144 0,0-1-16 16,-2 1-16-16,0-2 0 0,2 0-96 0,0 0 0 0,1 1-16 15,-1-1 0-15,-3 0-32 0,3-2 0 0,2-2 0 0,0-1 0 16,-1-1 16-16,2-1 0 0,1-9 0 0,0 0 0 16,0 0-160-16,2 8 0 0,-2-8 0 0,0 0 0 31,0 0-816-31,0 0-144 0,0 0-16 0,0 0-11264 0</inkml:trace>
  <inkml:trace contextRef="#ctx0" brushRef="#br2" timeOffset="168476.09">23551 7986 19343 0,'0'0'1728'0,"0"0"-1392"16,0 0-336-16,0 0 0 0,8 1 1312 0,-8-1 192 15,10-6 32-15,-1 3 16 0,0 3-592 0,1 0-112 16,3-1-16-16,1 0-16 0,2-4-112 0,0 1 0 16,3 2-16-16,0-1 0 0,-3-2-336 0,1 2-64 15,-2 1-16-15,-2 0 0 0,-1 0-128 0,0-1-16 16,-4-1-128-16,-8 4 192 0,9-1-192 0,-9 1-208 16,9 2 32-16,-9-2-9136 15,0 0-1824-15</inkml:trace>
  <inkml:trace contextRef="#ctx0" brushRef="#br2" timeOffset="168966.6">24347 7517 15663 0,'0'0'1392'0,"0"0"-1120"16,0 0-272-16,0 0 0 0,0 0 1040 0,0 0 160 15,-6 10 16-15,2 0 16 0,0 2-304 0,-1 4-64 16,1 0-16-16,2 4 0 0,-3 2-64 0,3 3-16 16,-1 2 0-16,1 4 0 0,-1 7-160 0,1-1-32 15,-1 2-16-15,0 1 0 0,-1-4-112 0,0-2 0 16,-1-5-16-16,1 0 0 0,0 1-48 0,0-1-16 15,-2-2 0-15,0-4 0 0,3-4-112 0,-3-2-32 16,3 1 0-16,1-1 0 0,0-3-32 0,0-2-16 16,-2-2 0-16,4-10 0 0,0 0 16 0,0 0 0 15,0 0 0-15,0 0 0 0,0 0-320 0,-1-10-64 0,1-2-16 0,0-2 0 32,0-4-2800-32,3-3-544 0</inkml:trace>
  <inkml:trace contextRef="#ctx0" brushRef="#br2" timeOffset="169285.69">24274 7612 21183 0,'0'0'944'0,"0"0"192"15,0 0-912-15,0 0-224 0,0 0 0 0,0 0 0 0,0 0 512 0,0 0 48 16,0 0 16-16,0 0 0 0,6-9 576 0,4 3 128 16,4-1 32-16,1 2 0 0,1 0-480 0,3 0-80 15,4-2-32-15,2 2 0 0,2-2-208 0,0 0-64 16,1 1 0-16,3-3 0 0,3 0-48 0,0 1-16 16,-2 3 0-16,-2-3 0 0,-4 2-192 0,0-2-64 15,-4 0 0-15,-2 3 0 0,-4 0-128 0,-1 1 160 16,0 0-160-16,-5-1 160 0,0 2-160 0,-10 3-144 15,0 0 144-15,0 0-208 16,0 0-2688-16,0 0-544 0,0 0-96 0,-14 10-32 0</inkml:trace>
  <inkml:trace contextRef="#ctx0" brushRef="#br2" timeOffset="169505.09">24247 7900 23039 0,'0'0'2048'0,"0"0"-1648"0,0 0-400 0,0 0 0 16,0 0 1168-16,0 0 160 0,0 0 16 0,0 0 16 16,0 0-336-16,9 2-64 0,2-2 0 0,1-1-16 15,1-1-96-15,2 0-16 0,3 1 0 0,2-2 0 16,3-4-416-16,1-2-96 0,5-2 0 0,3 3-16 16,1 3-160-16,0-1-16 0,-3 1-128 0,3-2 192 15,-2 5-192-15,-3 1 0 0,-3-2 0 0,-1 2 0 16,-4 0-2128-16,0 1-432 0</inkml:trace>
  <inkml:trace contextRef="#ctx0" brushRef="#br2" timeOffset="174136.78">23480 8510 5519 0,'0'0'496'0,"-9"5"-496"0,1 3 0 0,-1-4 0 16,-2-4 1008-16,3 0 96 0,8 0 32 0,-8 4 0 15,4 0-432-15,4-4-64 0,0 0-32 0,0 0 0 16,0 0 192-16,0 0 32 0,0 9 16 0,0-9 0 16,0 0 432-16,0 0 64 0,10 1 32 0,3 1 0 15,2-2-528-15,3 0-96 0,3-1-32 0,2 0 0 16,5 3-464-16,-1-2-112 0,3 2-16 0,2 0 0 15,3 2-128-15,1-1 0 0,2 0 0 0,-3-2 128 16,0-3-128-16,2 1 160 0,1 1-160 0,1 0 160 16,0 0-160-16,0-1 160 0,-2-2-160 0,-1 1 160 15,-1 2-160-15,-3 0 192 0,1 0-192 0,-4-2 192 0,-5-2-192 0,-2 3 0 16,-2 1 0-16,-2-1 0 0,1-1 0 0,0-1 0 16,-2 2 0-16,-1 1 0 0,-1 0 0 0,1 0 0 15,-1 0 144-15,0-1-144 0,0-1 160 0,-3 1-32 16,0 0-128-16,-1-1 192 0,-2 2-64 0,2-1-128 15,1-2 176-15,-1 3-176 0,-11 0 176 0,0 0-176 16,9 4 160-16,1-4-160 0,-2 0 160 0,-8 0-160 16,9-1 160-16,1 1-160 0,-1 0 0 0,0 1 128 15,-9-1-128-15,8 0 0 0,1 0 0 0,-9 0 128 16,10 5-128-16,-10-5 0 0,0 0 192 0,0 0-48 16,0 0-16-16,0 0 0 0,0 0 0 0,0 0-128 15,0 0 192-15,0 0-64 0,0 0 128 0,0 0 32 16,0 0 0-16,0 0 0 0,-11-2-64 0,2 1-16 0,-1-1 0 15,-3 5 0-15,-1 0-80 0,0-2-128 0,-1-5 176 0,0 3-176 16,-5 3 144-16,3-2-144 0,-3-2 0 0,0 0 144 16,-1 1-144-16,0 1 0 0,0 0 144 0,1 0-144 15,-2 0 0-15,0 0 128 0,0 1-128 0,-1-1 0 16,-2-1 0-16,-1-1 0 0,-4 1 0 0,1 2 0 16,3 1 0-16,-2-2 0 0,2-5 0 0,-5 5 128 15,0 5-128-15,1-4 0 0,0 3 0 0,2-4 0 16,1 0 0-16,-1-1 0 0,1-2 0 0,-3 0 128 15,-1 6-128-15,0-1 0 0,0-4 0 0,-2 2 0 16,-4 3 0-16,2-4 0 0,1-4 0 0,2 4 0 16,-2 2 0-16,2 2 0 0,1 2 0 0,3-3 0 15,-2-2 0-15,-1 4 0 0,-3 3 0 0,1-2 0 16,-1-5 0-16,-1 2 0 0,1 1 0 0,-2 3 0 0,1 1 0 0,2-2 0 16,2-2 0-16,0 2 0 0,3 2 0 0,2 2 0 15,1-2 0-15,0-1 0 0,2-4 0 0,-3 1 0 16,-1 0 0-16,2 0 0 0,-3 1 0 0,2 0 0 15,3 1 0-15,0-1 0 0,-1-2 0 0,-1 1 0 16,3-1 0-16,-3 3 0 0,3 1 0 0,-1 1 0 16,1 0 0-16,0-1 0 0,1-2 0 0,2-1 0 15,-3 0 0-15,0-2 0 0,-2-1 0 0,0-1 0 16,-1-1 0-16,0 1 0 0,-1-1 0 0,2-1 128 16,0-1-128-16,-1 1 0 0,-4 1 0 0,0-2 0 15,2 0 0-15,-2 1 128 0,4 0-128 0,2 0 0 16,-2 0 0-16,4-4 0 0,-2-4 0 0,1 2 192 15,-1 2-64-15,-2 2 0 0,-3 3-128 0,2 0 0 0,3-3 0 16,-2 3 0-16,0 2 0 0,1-1 0 0,0-2 0 0,1 2 0 16,-1 1 0-16,1 3 0 0,2 3 0 0,1-2 0 15,3-7 0-15,0 5 0 0,1 0 0 0,0-1 0 16,0-2 0-16,-1 0 0 0,1 0 0 0,-2 2 0 16,0 2 128-16,-1 2-128 0,-1409-2 160 0,2816 0-160 15,-1410 1 0-15,0-1 0 0,-2-1 0 0,3 1 0 16,4-2-144-16,0 6 144 0,-3 0 0 0,0-2-144 15,1-3 144-15,1 2 0 0,-1 0 0 0,3 0 0 16,-1 1 0-16,2-2 0 0,1-3 0 0,2 1 0 16,-2 1 0-16,2 1 0 0,1-1 0 0,1-5 0 15,-3-3 160-15,2 2-32 0,-1 1-128 0,1 3 192 16,-2 0-192-16,-1-2 0 0,-1-1 0 0,1 1 0 16,2 1 0-16,0-2 0 0,1-1 0 0,-2 2 0 0,0 4 0 0,2 0-160 15,2 3 160-15,-4-2-128 0,1-5 128 0,0 2 0 16,-1 1 0-16,1 2 0 0,0 0 0 0,1 1 0 15,1-3 0-15,-3 2 0 0,0 2 0 0,0-1 0 16,2-2 0-16,2 1 0 0,-5 3 0 0,3 1 0 16,3-2 0-16,-2-1 0 0,1-1 0 0,0 0 0 15,1 0 0-15,2 1 0 0,6-4 0 0,-9 3 0 16,0-1 0-16,1 0 0 0,1-1 0 0,0 0 0 16,-2 1 0-16,2-2 0 0,-2 0 0 0,0 1 0 15,1 0 192-15,-2-1-64 0,2 0-128 0,-2 1 0 16,0 1 0-16,1-1 0 0,-3-1 0 0,3-1 0 15,1-1 0-15,-1 2-128 0,1 2 128 0,-2 0 0 16,1-2 0-16,1 2 0 0,0-2 0 0,1 3-128 0,7-3 128 0,-10 1-128 16,2-1 128-16,1 1 0 0,7-1 0 0,0 0 0 15,-7 0 0-15,7 0 0 0,0 0 0 0,0 0 0 16,0 0 0-16,0 0 0 0,0 0 128 0,0 0-128 16,0 0 192-16,0 0-16 0,0 0-16 0,0 0 0 15,0 0 768-15,0 0 160 0,0 0 16 0,0 0 16 31,0 0-1696-31,13-5-352 0,-2 1-64 0,1 2-16 0,2 3 832 0,2-1 176 0,3-1 0 0,3 0 0 16,1 1 0-16,3 1 0 0,2 0 0 0,-2-1 0 16,3-2 0-16,2 0 0 0,1 0 0 0,4 0 0 15,1 0 128-15,0-1-128 0,-3 2 0 0,1 1 0 16,2 0 0-16,1 0 0 0,-6 0 0 0,1 0 0 0,-2-1 0 16,2 1 0-16,0 0 0 0,5-4 0 15,-1-2 0-15,3 0 0 0,-4 2 0 0,6 0 0 0,-1 2 0 16,0 0 128-16,1-1-128 0,-3 1 0 0,-1 0 0 0,1-1 0 15,3-3 0-15,2 0 0 0,1 1 0 0,0 1 0 16,-1 2 0-16,-1 0 0 0,-3 0 0 0,-2 2 0 16,-2 1 0-16,-2-2 0 0,1-4 0 0,5-1 0 15,0-2 0-15,1 2 0 0,2 6 0 0,-1 0 0 16,2-1 0-16,0-1 0 0,-1 1 0 0,1 0 0 16,-3-1 0-16,4-2 0 0,2-1 0 0,3 2 0 15,0 2 0-15,-3-1 0 0,2-1 0 0,-4 0 0 16,-4-2 128-16,-3 2-128 0,0 5 0 0,-2-3 0 15,1-3 0-15,3-1 0 0,1 1 0 0,-3 1 0 16,-3 1 0-16,4-2 0 0,-2 0 0 0,1 3 128 0,-3 1-128 0,-1-2 0 16,0-5 0-16,1-1 176 0,1-1-176 0,4 4 160 15,2 3-160-15,1-2 160 0,2-1-160 0,0-1 160 16,-1 3-160-16,-2 1 192 0,-3 0-192 0,-3-2 192 16,-2-2-192-16,3 1 160 0,-2 3-160 0,0 0 160 15,-2 1-160-15,0-3 0 0,-2 0 0 0,0 3 128 16,-1 2-128-16,-2-1 160 0,-2-1-160 0,-3 0 160 15,0 0-160-15,-1 2 0 0,0 1 0 0,-5-3 0 16,1-3 0-16,0 2 128 0,-1 4-128 0,3-2 192 16,0-2-64-16,-3-2 0 0,1 1 0 0,1 3 0 15,2 3 0-15,-4 1-128 0,-1-4 192 0,-4 0-64 16,-2 0-128-16,0 1 128 0,-10-1-128 0,0 0 128 16,0 0-128-16,0 0 0 0,-7 6 0 0,-4 0 128 15,-8-2 0-15,-2 1-128 0,0-2 192 0,-4 3-64 16,2 3-672-16,-3-1-144 0,1-3-16 0,0 2-9312 15,-1 2-1856-15</inkml:trace>
  <inkml:trace contextRef="#ctx0" brushRef="#br2" timeOffset="198251.04">13622 8604 8975 0,'0'0'384'0,"0"0"112"0,0 0-496 0,0 0 0 0,0 0 0 0,0 0 0 15,8-5 640-15,0-1 16 0,3 1 16 0,3 3 0 16,2 3-16-16,3-4 0 0,-1-3 0 0,6 0 0 16,-2 2-16-16,4 2 0 0,3 2 0 0,0-4 0 15,3 1-96-15,0 0-32 0,2 2 0 0,0 0 0 16,-1 0-192-16,-2-1-64 0,-1 2 0 0,-2 4 0 16,2 1-256-16,-2 2 0 0,-3-2 0 0,-1 1 0 15,1 2-144-15,-3-1-96 0,3 0-16 0</inkml:trace>
  <inkml:trace contextRef="#ctx0" brushRef="#br2" timeOffset="198618.4">15416 8637 12255 0,'-8'-4'544'0,"8"4"112"0,-7-5-528 0,7 5-128 0,-5-4 0 0,5 4 0 15,0 0 896-15,0 0 128 0,0 0 48 0,0 0 0 16,0 0-672-16,13 0-128 0,2 0-16 0,1-1-16 16,2-5 208-16,5 3 64 0,3 1 0 0,4-1 0 15,2 2-48-15,1-3 0 0,0 0 0 0,4 1 0 16,2 1-176-16,1 0-32 0,1 1-16 0,-1 0 0 16,-2 2-96-16,1 2-16 0,-1 3 0 0,-1-1-6528 15,-3 1-1328-15</inkml:trace>
  <inkml:trace contextRef="#ctx0" brushRef="#br2" timeOffset="199057.7">17731 8543 12895 0,'0'0'1152'0,"0"0"-928"0,-8 3-224 0,8-3 0 15,0 0 336-15,0 0 32 0,0 0 0 0,0 0 0 16,10-1 320-16,4 2 64 0,3 0 16 0,5 2 0 15,4 2-112-15,1-1-16 0,0-1 0 0,1 2 0 16,2-3-400-16,2 1-96 0,1 2-16 0,2-1 0 16,2-1-704-16,2 0-160 0,9-1-32 0,-6 2 0 15</inkml:trace>
  <inkml:trace contextRef="#ctx0" brushRef="#br2" timeOffset="199571.52">20413 8534 3679 0,'0'0'160'0,"0"0"32"0,0 0-192 0,0 0 0 15,9-3 0-15,3 0 0 0,6 1 2080 0,1 0 368 16,3 0 80-16,3 2 16 0,3 1-1728 0,3-1-352 16,1-5-64-16,4 4-16 0,3 4-384 0,-1 0 0 15,5 0 0-15,1 0-6272 0</inkml:trace>
  <inkml:trace contextRef="#ctx0" brushRef="#br2" timeOffset="199990.82">22231 8411 12319 0,'0'0'544'0,"0"0"112"0,0 0-528 0,0 0-128 16,7-7 0-16,3 2 0 0,-2 0 848 0,5 2 144 15,5 1 32-15,1 1 0 0,3 1-704 0,3 1-144 16,0 0-32-16,0 1 0 0,1 0-144 0,-2 0 0 16,-1 1 144-16,-1-1-144 0,-1 0 0 0,0 0-160 15,4-1 16-15,-3 0 0 0</inkml:trace>
  <inkml:trace contextRef="#ctx0" brushRef="#br2" timeOffset="200516.59">24076 8406 10303 0,'17'-3'448'0,"-1"2"112"0,9 0-560 0,0 0 0 0,3 1 0 0,2 0 0 15,0-4 464-15,2 3-16 0,2 2 0 0,3 2 0 16,1 0-160-16,3 0-32 0,0 2-16 0,2-2-5792 15</inkml:trace>
  <inkml:trace contextRef="#ctx0" brushRef="#br2" timeOffset="206919.78">6038 13295 13823 0,'0'0'1216'0,"0"0"-960"15,0 0-256-15,0 0 0 0,0-12 0 0,0 2 0 16,0 10 0-16,0 0 0 0,0 0 656 0,0 0 192 15,-3-9 48-15,3 9 0 0,0 0 0 0,0 0 16 16,0 0 0-16,0 0 0 0,0 0-16 0,0 0 0 0,0 0 0 0,0 0 0 16,-10-2-48-16,10 2-16 0,-8-5 0 0,8 5 0 15,-9 1-96-15,9-1-32 0,-8 3 0 0,1 0 0 16,2 0 0-16,5-3-16 0,-9 5 0 0,2-1 0 16,-1 0-272-16,0 1-48 0,-3-1-16 0,2 3 0 15,1-2-144-15,1 2-16 0,-1 2-16 0,-1 1 0 16,0-3-16-16,2 2 0 0,-1 3 0 0,-1-1 0 15,0-1 0-15,-1 2 0 0,5 1 0 0,-2 4 0 16,1-2-16-16,-2 3 0 0,3 1 0 0,0-1 0 16,0 0-144-16,0 3 160 0,1 2-160 0,-2 1 160 15,3 0-160-15,1-1 192 0,0 1-192 0,1-2 192 16,-1 0-192-16,4 1 0 0,1-2 144 0,0-3-144 0,4 0 224 0,-2 1-32 16,1 0 0-16,1 1 0 0,3-3 48 0,-1-1 0 15,-2 1 0-15,3-1 0 0,1 1-16 0,1-1 0 16,-3 0 0-16,2-2 0 0,2-1 32 0,-3-1 0 15,-2 1 0-15,2-3 0 0,-3-1-64 0,3 0-16 16,-2 0 0-16,0 1 0 0,-1-4 0 0,1 0 0 16,-3-2 0-16,3 0 0 0,-3 2-16 0,-5-6 0 15,0 0 0-15,0 0 0 0,8 5-32 0,-8-5 0 16,0 0 0-16,0 0 0 0,0 0 32 0,0 0 0 16,0 0 0-16,0 0 0 0,0 0 64 0,0 0 16 15,-2-8 0-15,-1 1 0 0,-2-1 16 0,0 0 0 16,-3-7 0-16,-1 3 0 0,0 2-48 0,1 0 0 15,-1-2 0-15,-2 0 0 0,1-3-80 0,1-1-128 0,-1 3 176 16,1-3-176-16,-1-4 144 0,3-1-144 0,0 2 0 16,-1-1 144-16,0 4-144 0,1-2 0 0,0-3 0 0,3 2 0 15,-4 0 0-15,2-2 0 0,-2-1 0 0,3 0 0 16,2-1 0-16,-1 1 0 0,0 1 0 0,1 0 0 16,1-1 0-16,0 1 0 0,1 0 0 0,1 4 0 15,1 1 0-15,1-1 0 0,-1-5 0 0,3 4 0 16,-1 3 0-16,1 0 0 0,-3 2 0 0,3 1 0 15,1 1 0-15,1 0 0 0,-4 0 0 0,3 0 0 16,3-1 0-16,-2 1 0 0,-1 2 0 0,2 0 0 16,-1 1 0-16,2-1 0 0,-4 0 0 0,3 1 0 15,1 3 0-15,-2-1 0 0,0 1 0 0,-6 5 0 16,6-7 0-16,-6 7 0 0,0 0 0 0,0 0 0 16,0 0 0-16,9-3 0 0,-9 3-144 0,0 0 144 0,0 0-144 0,0 0 144 15,0 0 0-15,0 0-144 0,0 0 144 0,0 0 0 16,0 0 0-16,0 9 0 0,0-9 0 0,-4 10-128 15,0-2 128-15,-1 1 0 0,-4 0 0 0,1 1 0 16,1 0 0-16,-1 2 0 0,-1 1 0 0,2-1-128 16,-3-2 128-16,2 3-192 0,-3 3 192 0,1 1 0 15,2 4 0-15,-3 1 0 0,1 1 0 0,2 4 0 16,0 0 0-16,2 3 0 0,2 1 0 0,-1 0-128 16,0 0 128-16,2-1 0 0,1-1-160 0,2-2 160 15,2-1-192-15,2-1 192 0,2-1 0 0,0 0 0 16,2-3 0-16,0 2 0 0,-1-1 0 0,3-2 0 15,1-2 0-15,-1-2 0 0,0 0 0 0,4-2 0 16,3-2 0-16,3 1 0 16,2 3-2016-16,3-5-288 0,4-5-64 0</inkml:trace>
  <inkml:trace contextRef="#ctx0" brushRef="#br2" timeOffset="208270.69">7499 13368 1839 0,'-8'-9'0'0,"5"5"160"16,-3 1-160-16,-1 1 0 0,7 2 0 0,-9-2 0 0,1-3 1040 0,1 4 176 15,7 1 48-15,-9-1 0 0,0-2-1040 0,3-1-224 16,-3 2 0-16,2 2 0 0,7 0 0 0,-8 5 0 0,1-2 0 0,7-3 0 16,0 0 464-16,0 0 32 0,-8 1 0 0,8-1 0 15,0 0 0-15,0 0 0 16,0 0 0-16,-8 1 0 0,8-1-208 0,0 0-32 0,-6-5-16 0,1-1 0 16,5 6 448-16,0 0 80 0,-3-5 32 0,3 5 0 15,0 0 112-15,0 0 32 0,0 0 0 0,-3-8 0 16,-5-1-96-16,3 2-16 0,5 7 0 0,-6-6 0 15,1-1 80-15,0 2 16 0,-3-1 0 0,4 1 0 16,4 5-32-16,-4-5-16 0,-4-1 0 0,2 0 0 16,6 6-112-16,0 0-32 0,0 0 0 0,-8-4 0 15,1-2-16-15,7 6 0 0,0 0 0 0,0 0 0 16,0 0-240-16,0 0-48 0,-9-2-16 0,9 2 0 16,0 0-224-16,0 0-64 0,0 0 0 0,0 0 0 0,0 0 0 0,0 0 0 15,2 10 0-15,3 0 0 16,-5-10 32-16,4 11 0 0,4 0 0 0,1 1 0 0,1-2 16 0,-2 1 0 15,3-2 0-15,0 3 0 0,-2 1 16 0,1 1 0 16,1 1 0-16,-2 0 0 0,1 2 16 0,0-1 16 16,0 2 0-16,0-1 0 0,-2 2 32 0,2-3 0 15,-1 2 0-15,0 0 0 0,0 0 0 0,-3 0 0 16,1-2 0-16,-1 2 0 0,1 1-16 0,0-1 0 16,-3 2 0-16,0-1 0 0,2 0-48 0,-3-2-16 15,-1 0 0-15,1-1 0 0,-1-4-32 0,0 3 0 16,0-3 0-16,-2 3 0 0,0 1 0 0,0-1 0 15,-2-2 0-15,0 1 0 0,1 2 48 0,-3-2 0 16,0-1 0-16,0 1 0 0,-1-1 0 0,0-2 16 16,-1 2 0-16,0-1 0 0,-1-2-16 0,-2 0 0 0,3 0 0 0,-3-1 0 15,2-2 0-15,-2 0-16 0,3-3 0 0,-2 2 0 16,2 3-176-16,-3-4 192 0,2-1-192 0,-1 1 192 16,2-1-192-16,6-4 128 0,-7 5-128 0,7-5 128 15,-7 3-128-15,7-3 0 0,0 0 0 0,-8 0 128 16,8 0-128-16,0 0 0 0,0 0 144 0,0 0-144 15,0 0 128-15,0 0-128 0,0 0 128 0,0 0-128 16,-3-9 0-16,3 3 144 0,0 6-144 0,4-8 0 16,0-1 176-16,1 1-176 0,-1 1 160 0,2-2-160 15,-3 0 128-15,1-1-128 0,3 0 0 0,-4-1 0 16,2-1 128-16,-1 1-128 0,2-2 0 0,-2-1 144 16,1-3-144-16,1 2 0 0,-2 2 0 0,2-3 0 15,-1-4 0-15,-1 2 128 0,-1-1-128 0,-1 1 0 16,0 1 0-16,-1-2 0 0,-1-2 128 0,-1 0-128 0,-1 0 0 0,0 0 0 15,0-1 0-15,-2-1 0 0,0-1 0 0,0 2 0 16,-1 2 0-16,2 2 0 0,-6-1 0 0,3-1 0 16,-2 3 0-16,0 0 0 0,-2 1 0 0,0 0 0 15,-1 0 0-15,3 6 0 0,-1 3 0 0,-3-2 0 16,0 1 0-16,-7-7 0 0,2 3 0 0,2 1 0 16,2 3 0-16,1 1 0 0,-2-4-128 0,6 2 128 15,3 1 0-15,-1 3 0 0,-4 0 0 0,3 2 0 16,4-4 0-16,-3 3 0 0,6 4 0 0,0 0 0 15,0 0 0-15,0 0 0 0,-3-7-144 0,3 7 144 16,0 0 0-16,0 0 0 0,0 0-128 0,0 0 128 16,0 0 0-16,0 0 0 0,0 0-160 0,0 0 160 15,0 0-128-15,0 0 128 0,9 7 0 0,1 1-128 0,1-1 128 16,0 3 0-16,-1 2-128 0,0-1 128 0,-1 3-128 0,0 1 128 16,2 0-128-16,0 4 128 0,0 3-128 0,-1 1 128 15,-1-1 0-15,-2-1-128 0,2 0 128 0,-2 2 0 16,1 4 0-16,-3-2 0 0,2-1 0 0,-2 1-128 15,0 1 128-15,-2 0 0 0,0-2 0 0,1-2 0 16,-4-2 0-16,0-1 0 0,-1 2 0 0,-2-4 0 16,1 1 0-16,-1-1 0 0,0 0 0 0,-1-2 0 15,-1 3 0-15,0 0 0 0,1-2 128 0,-3-2-128 16,2-2 0-16,0 1 144 0,-1-2-144 0,1-4 0 16,1 1 128-16,4-8-128 0,0 0 0 0,-7 4 0 15,7-4 128-15,0 0-128 0,0 0 0 0,-6-4 0 16,-1 0-1440-16,4-3-352 15,3-2-64-15,0 0-10432 0,0-4-2080 0</inkml:trace>
  <inkml:trace contextRef="#ctx0" brushRef="#br2" timeOffset="209955.37">7550 13320 16575 0,'0'0'368'0,"0"0"80"0,0 0 0 0,0 0 16 0,0 0-464 0,0 0 0 16,-4-3 0-16,4 3 0 0,0 0 912 0,0 0 96 15,0 0 16-15,0 0 0 0,0 0 0 0,0 0 0 16,-4 4 0-16,4-4 0 0,0 0 0 0,0 0 0 15,0 0 0-15,0 0 0 0,0 0-832 0,0 0-192 16,0 0 0-16,0 0 0 0,0 0 864 0,0 0 128 16,0 0 32-16,7-4 0 0,-7 4-448 0,5-4-64 15,2-1-32-15,0 1 0 0,1-2-192 0,1 3-32 16,1 1-16-16,-2-1 0 0,1 0-16 0,0 0 0 0,2-2 0 0,0 0 0 16,-2 2-16-16,2-1 0 15,2 0 0-15,0 1 0 0,-2-1 0 0,0 2 0 0,2 0 0 0,-1 2 0 16,2 0-64-16,-3 0-16 0,-1 0 0 0,2 1 0 15,-3 1-128-15,-9-2 0 0,7 0 0 0,-7 0 128 16,14 7-128-16,-7-2 0 0,-7-5 0 0,9 6-176 16,-3 0 176-16,-2 1 0 0,0 1 128 0,-4-8-128 15,3 8 0-15,-3-8 128 0,2 9-128 0,-1-1 0 16,-1-8 160-16,1 9-32 0,-1-9-128 0,0 12 192 16,0-12-192-16,-2 11 176 0,2-11-176 0,-1 12 160 15,-1-1-32-15,-3-1-128 0,5-10 192 0,-4 10-64 16,4-10 16-16,-6 10 0 0,1-2 0 0,-1-1 0 15,6-7 48-15,-7 6 0 0,-4-4 0 0,2 2 0 0,0 1-64 16,1-2-128-16,1-1 192 0,-3 0-64 0,2 2-128 0,0-2 160 16,8-2-160-16,-7 2 160 0,-2 0-160 0,9-2 0 15,-6 3 0-15,6-3 128 0,0 0-128 0,0 0 0 16,0 0 0-16,0 0 0 0,0 0 0 0,0 0 0 16,-7 6 0-16,7-6 0 0,0 0 0 0,0 0 0 15,0 0 0-15,0 0 0 0,0 0 0 0,8 3 0 16,0 2 0-16,1-1 0 0,1 0 0 0,0 0 0 15,0-2 0-15,-3 1 0 0,2 4 0 0,0-2 0 16,-9-5 0-16,10 4 0 0,1 4 0 0,-4 1 0 16,2-3 0-16,-1 0 0 0,-8-6 0 0,9 5 0 15,-3 1-144-15,1 1 144 0,-3 1 0 0,1-1 0 16,-5-7 0-16,5 10 0 0,-4 1 0 0,2-1 0 16,-1-1 0-16,-1 0 0 0,-1-2 0 0,0 2 0 15,-1-2 0-15,0 2 0 0,1-9 0 0,0 0 0 0,-5 8 0 0,-1 0 0 16,1-2 128-16,1 0-128 0,4-6 0 0,-10 5 144 15,3-1 32-15,-3 2 0 0,1-3 0 0,0 0 0 16,-3 3-16-16,1-5 0 0,-3 0 0 0,3 0 0 16,-2 0-32-16,1 0 0 0,-1 0 0 0,0 0 0 15,-3-1-128-15,6 1 128 0,10-1-128 0,-8 0 128 16,-3 0-128-16,1 0 0 0,1 0 0 0,1-1 0 16,8 1 0-16,-9-2 0 0,2 0 128 0,7 2-128 15,-9-2 0-15,9 2 0 0,-8-1 0 0,8 1 128 16,0 0-128-16,-6-5 0 0,6 5 0 0,0 0 0 15,0 0 0-15,0 0 0 0,0 0 0 0,0 0 0 16,0 0 0-16,0 0 0 0,0 0 0 0,0 0 0 0,0 0 0 0,0 0 0 16,8-4 0-16,-8 4 0 0,0 0 0 0,10-3 0 15,1-1 0-15,0 1 0 0,-1 1 0 0,-1 0 0 16,-9 2 0-16,11-4 0 0,-1 1 0 0,1 0 0 16,1 2 0-16,1-2 0 0,2 1 0 0,-4-1 0 15,0-2 0-15,0 1 0 0,0-1 0 0,0-3 0 16,-3-1 0-16,1 2 0 0,-1 4 0 0,-2-3 0 15,1-5 0-15,-4 4 0 0,-3 7 0 0,0 0 0 16,0 0 128-16,6-8-128 0,-3-1 0 0,2 3 0 16,-5 6 0-16,0 0 0 0,0-10 0 0,0-1 128 15,-2 2-128-15,-1 1 0 0,0 1 0 0,0 0 0 16,-2-1 0-16,0 3 0 0,-1 2 0 0,2 0 0 16,4 3 0-16,-11-1 0 0,1-3 0 0,0 2 0 0,-3 2 0 0,5-1 0 15,0-3 0-15,1 0 0 0,-2 0 0 16,-1 0 0-16,-1 3 0 0,1-1 0 0,1-2 0 0,2 1 0 15,-2 3 0-15,1 3 0 0,-3-3 0 0,1 0 0 16,1 0 0-16,2 1 0 0,1 1 0 0,2-1 0 16,-3-3 0-16,7 2 0 0,-4-2 0 0,4 2 0 15,0 0 0-15,0 0 0 0,0 0 0 0,0 0 0 16,0 0 0-16,0 0 0 0,0 0 0 0,0 0 0 16,4-6 0-16,2 2 0 0,0 1 0 0,5 0 0 15,2-2-128-15,-5-1 128 0,-1 0-160 0,0 4 160 16,3 2 0-16,-2-3 0 0,1-6 0 0,1 3 0 15,0 4 0-15,1-2 0 0,-4-1 0 0,3-2 0 16,2-2 0-16,-2 4 0 0,0 0 0 0,1 0 0 16,-3 1 0-16,1-2 0 0,-4-1 0 0,1 3 0 0,-6 4 0 15,0 0 0-15,4-10 0 0,-2 1 0 0,-2 9 0 0,0 0 0 16,0 0 0-16,0-8 0 0,-1-2 0 0,-4 1 0 16,-2 3 0-16,2 0 0 0,-3-2 0 0,0 0 0 15,-4 1 0-15,2-1 0 0,1 0 0 0,-2 4 0 16,0-3 0-16,0 5 0 0,-1 2 0 0,-1 0 0 15,0 0 0-15,5 0 0 0,2 1 0 0,0 1 0 16,-1 4 128-16,1-2-128 0,-3 0 0 0,1-1 0 16,2 1 0-16,-2 3 0 15,4 2-3216-15,0-2-704 0,4-7-144 0,0 0-32 0</inkml:trace>
  <inkml:trace contextRef="#ctx0" brushRef="#br2" timeOffset="-209624.46">13577 13261 6447 0,'0'0'272'0,"0"0"80"0,-12-1-352 0,1 1 0 0,2 2 0 0,1 1 0 16,-3-1 1824-16,2 2 288 0,2 1 64 0,-1 4 16 15,-1 4-1312-15,1-1-272 0,0-1-48 0,-1 2-16 16,1 4 80-16,-1 3 16 0,3 3 0 0,-2 1 0 15,3 2 0-15,1 2 16 0,-1 3 0 0,1 3 0 16,3 2-160-16,0 0-48 0,0 0 0 0,1-1 0 0,3 1-160 0,2-4-32 16,0-2-16-16,1-1 0 0,3 7-32 0,-1-3 0 15,6 0 0-15,1-3 0 0,-1-2 16 0,4-1 0 16,5-2 0-16,-2 0 0 0,1-1-16 0,2-3 0 16,4-5 0-16,0 1 0 0,2-1 48 0,1 0 0 15,0-5 0-15,3-1-8048 16,0-3-1600-16</inkml:trace>
  <inkml:trace contextRef="#ctx0" brushRef="#br2" timeOffset="-209041.73">14843 13219 13823 0,'0'0'608'0,"0"0"128"0,1-7-592 0,-1 7-144 16,9-4 0-16,-2-1 0 0,2 4 768 0,1-1 112 15,1 0 16-15,0 4 16 0,3 4-528 0,1-1-96 16,0 0-32-16,2 2 0 0,1 3 240 0,4 2 32 16,3 1 16-16,0 3 0 0,-3 1 128 0,2 2 32 15,-2 1 0-15,0 2 0 0,-2 0-240 0,-1 5-32 16,-3 2-16-16,-1 4 0 0,-1 3-112 0,-2 2-32 0,-5-1 0 16,-1 1 0-16,-2-1 48 0,-3-1 16 0,-2-2 0 0,-1 0 0 15,-4-1 160-15,-1-2 16 0,-5-2 16 0,0 1 0 16,-3 1 112-16,-2-2 32 0,-4-1 0 0,0-3 0 15,-3 0-208-15,-3-2-32 0,0-2-16 0,1-1 0 16,-2 1-176-16,3-4-48 0,1 2 0 0,-1-1 0 16,3-5-32-16,3 1-16 0,1-3 0 0,3 0 0 31,1-2-1568-31,6-2-320 0,1-3-64 0</inkml:trace>
  <inkml:trace contextRef="#ctx0" brushRef="#br2" timeOffset="-208403.5">16728 13286 18719 0,'0'0'832'0,"0"0"160"16,-3-9-800-16,1-1-192 0,-2 1 0 0,4 9 0 0,0 0 1040 0,0 0 176 15,-3-6 16-15,3 6 16 0,-6-3-576 0,-3 3-112 16,1 0-32-16,-2 3 0 0,0 0-208 16,0 4-32-16,-2 5-16 0,0 0 0 0,-1 2 304 0,0 2 48 15,1 0 16-15,-3 4 0 0,2 5-80 0,1 5-16 16,-1 3 0-16,2 1 0 0,-2 1-192 0,3 3-32 15,0-1-16-15,1-1 0 0,1-2-48 0,3 1-16 16,2-1 0-16,1-5 0 0,2-3 64 0,4-2 16 16,1 2 0-16,4 0 0 0,3 1-64 0,0-1 0 15,3 2 0-15,1-3 0 0,3-2-96 0,1-1-32 16,2-1 0-16,2-2 0 16,4-4-2080-16,1-1-416 0</inkml:trace>
  <inkml:trace contextRef="#ctx0" brushRef="#br2" timeOffset="-207756.92">17890 13317 16815 0,'-3'-10'736'0,"3"10"160"0,-2-6-704 0,2 6-192 0,0 0 0 0,0 0 0 15,-1-7 576-15,1 7 96 0,1-7 16 0,-1 7 0 16,0 0 160-16,0 0 48 0,8-2 0 0,-8 2 0 16,9-1-256-16,0 2-32 0,0 1-16 0,0 0 0 15,-1-1 80-15,2 3 16 0,-1 2 0 0,1 2 0 16,1 1-112-16,-1 2-32 0,1 3 0 0,2 1 0 16,0 2-112-16,2 3-32 0,0-2 0 0,-2 6 0 15,1 5 16-15,1 2 0 0,-1 0 0 0,-2 1 0 16,-1 0-96-16,-3 3-32 0,2 0 0 0,-5-2 0 15,-4 0-64-15,-1-1-16 0,0-1 0 0,-2-2 0 16,-2 1-16-16,-3-2-16 0,-2-5 0 0,-1 2 0 16,-2 0 144-16,0-2 48 0,-2-1 0 0,-2 0 0 0,2-4 48 0,0-1 16 15,-1-1 0-15,2-1 0 0,1-2-224 0,2-2-32 16,-1-2-16-16,2 2 0 0,1-1-160 0,0-2 0 16,0-1 0-16,4-3-11264 15,-3-1-2176-15</inkml:trace>
  <inkml:trace contextRef="#ctx0" brushRef="#br2" timeOffset="-206956.04">20370 13335 12207 0,'0'0'528'0,"-7"-3"128"0,-1-3-528 0,0 1-128 0,1 5 0 0,-1-2 0 15,-1-1 576-15,0 0 64 0,-2-1 32 0,1 1 0 16,1 1 240-16,-4 0 48 0,1 2 16 0,-1 0 0 15,2 3-80-15,-2-1-32 0,0-1 0 0,0 2 0 16,-1 3 144-16,2 1 16 0,1 2 16 0,0 1 0 16,0 1-272-16,1 3-48 0,-1 3-16 0,1 3 0 0,2 5-288 0,-1 1-64 15,0 2-16-15,-1 3 0 16,2 2 96-16,1 0 16 0,1 0 0 0,1 1 0 0,3-1 96 16,0 0 32-16,2 0 0 0,3-2 0 0,0-3-80 0,3 2-16 15,4 1 0-15,4 0 0 0,2-3-176 0,4 1-48 16,-1 0 0-16,3 0 0 0,2-1-48 0,1-1-16 15,2-3 0-15,1-2 0 0,3-1-192 0,4-2 0 16,3-3 0-16,1 0-10656 16,2-5-2016-16</inkml:trace>
  <inkml:trace contextRef="#ctx0" brushRef="#br2" timeOffset="-206437.65">21461 13236 3679 0,'0'0'320'0,"0"0"-320"15,0 0 0-15,0 0 0 0,0 0 2352 0,0 0 400 16,0 0 64-16,9 3 32 0,0 1-1696 0,-9-4-352 16,10 6-64-16,-2 2-16 0,1 3 384 0,-1 0 80 15,2-1 16-15,1 1 0 0,-2 0-112 0,2 5-32 16,1 2 0-16,4 4 0 0,-2-3-160 0,1 3-48 16,2 2 0-16,-2 5 0 0,2 4-80 0,-1 3 0 15,2-4-16-15,-3 4 0 0,0 3-64 0,-2-1-16 16,-3 0 0-16,-2-2 0 0,0-2-304 0,-2 2-64 0,-3 1-16 0,-2-3 0 15,-2-3-64-15,-3-2-16 0,-5-2 0 16,-3 0 0-16,-3 2-16 0,-2-3-16 0,-3-4 0 0,-1 0 0 31,-5 1-1200-31,-2-3-224 0,-3-3-48 0</inkml:trace>
  <inkml:trace contextRef="#ctx0" brushRef="#br2" timeOffset="-205161.7">15331 13223 8287 0,'0'0'736'0,"0"0"-592"16,0 0-144-16,0 0 0 0,-6-5 1424 0,6 5 256 0,0 0 48 0,0 0 16 15,-3-8-768-15,3 8-144 16,0-11-48-16,2 2 0 0,-2 9-144 0,1-9-16 0,1 1-16 0,-2 8 0 16,0 0 208-16,5-8 32 0,-5 8 16 0,0 0 0 15,5-9-16-15,-2 1 0 0,-3 8 0 0,0 0 0 16,4-7-112-16,-4 7-32 0,4-8 0 0,-4 8 0 15,0 0-80-15,0 0-32 0,0 0 0 0,0 0 0 16,0 0-320-16,0 0-64 0,0 0-16 0,0 0 0 16,0 0-192-16,2 11 0 0,0 2 0 0,-1 0 0 15,-1 2 128-15,0-1-128 0,1 1 176 0,-1 3-176 16,0 2 208-16,1-1-64 0,2 1-16 0,-2 0 0 16,-1-3 16-16,-1 1 0 0,-2 0 0 0,3 0 0 15,0-1 32-15,0-1 0 0,-2-5 0 0,1 2 0 0,1 3 48 16,-1-1 16-16,0-5 0 0,1-10 0 0,-2 8 112 0,-2 1 32 15,3 2 0-15,0-4 0 0,1-7 0 16,0 0 0-16,0 0 0 0,0 0 0 0,0 0 96 0,0 0 32 16,6-10 0-16,-4 2 0 0,-2 8 192 0,3-10 32 15,1 0 16-15,-1-2 0 0,0-3-400 0,-2-1-80 16,-1 2-16-16,1-1 0 0,0-1-96 0,1 3-32 16,-1 1 0-16,-1-1 0 0,0-1-128 0,0-2 0 15,-1-1 0-15,1 0 128 0,-2 1-128 0,2 0 0 16,2 1 0-16,-1 0 0 0,-1 3 0 0,0 1 0 15,-1 1 0-15,1 10 0 0,0-8 0 0,-2 0 0 16,0 0 0-16,2 8 0 0,0 0 0 0,0 0 0 0,0 0 0 0,0 0 0 16,0 0-128-16,0 0 128 0,-7 5-160 0,1 3 160 15,3 1-144-15,-3 3 144 0,2 2-128 0,-1 0 128 16,2-1-128-16,-3 1 128 0,0 1-128 0,1 0 128 16,-1 2 0-16,2-2 0 0,0-2 0 0,0-2 0 15,1 5 0-15,0-2 0 0,0-1 0 0,3-1 0 16,-1-2 0-16,1-1 0 0,0-9 0 0,0 0 0 15,0 0 0-15,0 0 0 0,0 0 0 0,1 9 0 16,-1-9 128-16,0 0-128 0,0 0 160 0,0 0-160 16,0 0 288-16,9-3-32 0,-2-2-16 0,-7 5 0 15,6-4-96-15,2-1-16 0,-8 5 0 0,0 0 0 32,4-4-1856-32,-4 4-384 0,10-2-80 0</inkml:trace>
  <inkml:trace contextRef="#ctx0" brushRef="#br2" timeOffset="-203939.52">18109 13351 11055 0,'0'0'976'0,"0"0"-784"0,0 0-192 0,0 0 0 16,0 0 864-16,0 0 128 0,0 0 32 0,0 0 0 15,0 0-368-15,0 0-64 0,0 0-16 0,0 0 0 16,0 0 128-16,0 0 0 0,10-1 16 0,-2 1 0 15,1 3 16-15,-9-3 0 0,10-1 0 0,-2 0 0 16,-8 1-80-16,12-1-16 0,1-1 0 0,-2-3 0 0,1 2-16 0,0 2-16 16,3 1 0-16,-2-2 0 0,0-4-176 0,-1 1-48 15,2-1 0-15,0 2 0 0,-1-1-48 0,1 3-16 16,-1 1 0-16,2 0 0 0,-4-1 0 0,1-1-16 16,0 1 0-16,-2 1 0 0,-10 1-112 0,9 2-32 15,-9-2 0-15,9 4 0 0,-9-4-160 0,7 6 0 16,-7-6 0-16,7 10 0 0,-5-1 0 0,0 0 0 15,-2 1 0-15,0 0 128 0,-1-2 0 0,-1 3-128 16,0 0 192-16,-3 3-64 0,1-1 64 0,-2 0 16 16,1 0 0-16,-2 0 0 0,-1 1 48 0,1-5 0 15,-2 0 0-15,-1 3 0 0,2 0 64 0,0 2 32 16,-3-1 0-16,1-2 0 0,1-2-16 0,0-1 0 0,2 1 0 0,-1 0 0 16,1-3-144-16,7-6-48 0,-5 6 0 0,5-6 0 15,-3 9-144-15,3-9 0 0,0 0 0 0,0 0 128 16,1 9 16-16,-1-9 0 0,0 0 0 0,0 0 0 15,9 4 144-15,0-1 32 0,-1 0 0 0,-8-3 0 16,11 2-80-16,-2 0-16 0,2 0 0 0,1-2 0 16,1-1 0-16,-1 1 0 0,1 0 0 0,1 2 0 15,1 1 48-15,1-1 16 0,2-2 0 0,3 0 0 16,0-1 96-16,1 1 0 0,1 2 16 0,0 0 0 16,-1-4-32-16,-1 2-16 0,-1 0 0 0,-1 0 0 15,0 2-128-15,-2 0-32 0,-3-1 0 0,-1 0 0 16,0 2-64-16,-3-2 0 0,0-1-128 0,-1 1 192 15,-9-1-192-15,0 0 144 0,8 0-144 0,-8 0 128 0,0 0-128 16,0 0 128-16,0 0-128 0,0 0 128 16,0 0-1056-16,0 0-224 0,0 0-32 0,0 0-11312 15,0 0-2272-15</inkml:trace>
  <inkml:trace contextRef="#ctx0" brushRef="#br2" timeOffset="-202738.52">21804 13363 11679 0,'0'0'512'0,"0"0"128"0,0 0-512 0,0 0-128 0,0 0 0 0,0 0 0 0,0 0 832 0,0 8 160 16,0-8 32-16,0 0 0 0,-2 6 96 0,2-6 32 15,0 0 0-15,0 0 0 16,0 0 80-16,0 0 32 0,0 0 0 0,0 0 0 0,0 0 32 0,0 0 16 16,0 0 0-16,0 0 0 0,8-3-448 0,1 2-96 15,2-1 0-15,-1-2-16 0,1 0-352 0,1-2-64 16,1 0-16-16,-1 1 0 0,1 2-192 0,-1 0-128 15,1 0 128-15,0-1-128 0,0 1 176 0,-2 1-48 16,1 0 0-16,-1 0 0 0,-1 1 64 0,0 0 0 16,0-1 0-16,-10 2 0 0,8 0-192 0,-8 0 0 15,9 2 0-15,-9-2 0 0,0 0 0 0,7 6 0 16,-7-6 0-16,0 0 0 0,6 9 0 0,-6-9 0 16,0 0 0-16,0 9 0 0,-4 0 128 0,4-9 0 15,0 0 0-15,-5 10 0 0,-1-1-128 0,1-1 192 0,5-8-192 0,-8 4 192 16,1 2 0-16,1-1 16 0,2 2 0 0,-3-2 0 15,7-5-64-15,0 0-16 0,0 0 0 0,0 0 0 16,0 0-128-16,0 0 0 0,-4 7 0 0,4-7 128 16,0 0-128-16,0 0 0 0,0 0 0 0,0 0 0 15,3 11 0-15,-3-11 0 0,0 0 0 0,8 7 0 16,-3 4 0-16,3 2 0 0,-4-5 0 0,2 1 0 16,0-2 0-16,-1-1 0 0,-1 2 0 0,-4-8 0 15,7 9 0-15,-3 1 0 0,2-5 0 0,-1 5 0 16,-3-1 0-16,2 0 0 0,-4-9 0 0,3 10 0 15,-1 1 0-15,0-1 0 0,-2-10 0 0,4 11 128 16,-4 1 48-16,1-2 0 0,-1-3 0 0,0 1 0 16,-1-1 16-16,1-1 0 0,-4 2 0 0,1-4 0 0,3-4 128 0,-8 7 48 15,0-3 0-15,-1 1 0 0,-3 0 16 0,0-3 16 16,-1-1 0-16,0 1 0 0,-2-1-144 0,-2 1-16 16,1-1-16-16,-2-1 0 0,1 0-224 0,0-1 144 15,0 0-144-15,2 1 128 16,4-1-1264-16,2 0-256 0,0-2-48 0,3 2-15520 0</inkml:trace>
  <inkml:trace contextRef="#ctx0" brushRef="#br2" timeOffset="-199661.53">18474 13778 15663 0,'0'0'688'0,"0"0"144"0,0 0-656 0</inkml:trace>
  <inkml:trace contextRef="#ctx0" brushRef="#br2" timeOffset="-196803.84">13863 14629 12895 0,'0'0'576'0,"0"0"112"0,0 0-560 0,0 0-128 0,0 0 0 0,0 0 0 15,0-5 848-15,0 5 144 0,0 0 32 0,0 0 0 16,-1-6 0-16,0-1 0 0,-2 2 0 0,3 5 0 16,0 0-832-16,-2-6-192 0,-1 1 0 0,1-1 0 15,2 6 864-15,-4-4 128 0,-2 0 32 0,0 0 0 16,2 2-832-16,-4 1-192 0,2 3 0 0,-2 0 0 16,0 1 0-16,0 1 0 0,1 0 0 0,-3 3 0 15,2 4 0-15,-2 0 0 0,0 1 0 0,2 0 0 16,0 4 0-16,2-1 0 0,3 3 0 0,0-3 0 15,3 0 0-15,3 1 0 0,3-3 0 0,2-1 0 16,1-1 0-16,2-2 0 0,2-4 0 0,1 2 0 16,-1-1 0-16,2-3 0 0,3-3 0 0,-2-1 0 15,1-1 864-15,1-2 128 0,1-1 32 0,0-4 0 0,1-3-832 0,-2-1-192 16,3-1 0-16,-1-1 0 0,0-1 864 0,-3-3 128 16,1-1 32-16,0-1 0 0,-2-1-832 0,0-2-192 15,-1-4 0-15,-1 0 0 0,-1-2 0 0,0-1 0 16,-2-2 0-16,-2 1 0 0,0-2 0 0,-1 4 0 15,-1 2 0-15,-3 3 0 0,1 2 0 0,1 2 0 16,-4 1 0-16,0 5 0 0,1 2 0 0,-2 5 0 16,-1-1 0-16,0 9 0 0,0 0 0 0,0 0 0 15,-6 5 0-15,0 3 0 0,-2 2 0 0,-1 3 0 16,0 5 0-16,-1 3 0 0,0 4 0 0,-1 1 0 16,-1 2 0-16,1-1 0 0,1 7 0 0,-1 1 0 15,2 0 0-15,0-2 0 0,-2-1 0 0,2-2 0 16,0 0 0-16,3-2 0 0,2-3 0 0,1 0 0 0,0 2 0 15,2-3 0-15,-3-4 0 0,3-2 0 0,1-1 0 0,1-3 0 16,1 3 0-16,1-3 0 0,1-1 0 0,3 4 0 31,-1-4-768-31,1-1-208 0,-7-12-48 0,8 3-7632 0,-2 1-1536 0</inkml:trace>
  <inkml:trace contextRef="#ctx0" brushRef="#br2" timeOffset="-196370.44">14276 14655 12895 0,'0'0'576'16,"0"0"112"-16,5 6-560 0,-1-2-128 0,-4-4 0 0,10 6 0 0,-1 2 848 0,2-3 144 15,1-1 32-15,-1 0 0 0,2-3 0 0,0 1 0 16,2 0 0-16,-1-1 0 0,1-3 0 0,2 0 0 15,-1 0 0-15,0 1 0 0,-3-3 0 0,1 1 0 16,1-1 0-16,-1-1 0 0,-3 0-832 0,0 0-192 16,0 0 0-16,0-1 0 0,-5 0 864 0,1-1 128 15,-3 1 32-15,0-2 0 0,-3 1-832 0,-1-2-192 16,-2 1 0-16,-2 0 0 0,-2 0 0 0,-1 2 0 16,-2 0 0-16,1 2 0 0,-5-2 0 0,1 6 0 15,0 0 0-15,-1 5 0 0,-5-1 0 0,0 2 0 16,-1 1 0-16,0 2 0 0,0 1 0 0,0 1 0 15,1-1 0-15,3 3 0 0,1-1 0 0,3 0 0 0,1-1 0 0,2 0 0 16,2 1 0-16,3 0 0 0,3-1 0 16,1-1 0-16,3 0 0 0,2-2 0 0,3-1 0 0,2-2 0 15,3-2 0-15,2-2 0 0,0 2 0 0,2-3 0 16,0-3 864-16,1 1 128 0,-1-1 32 0,6-4 0 31,-4 2-1648-31,-3-2-320 0,-2 1-64 0,-3-1-16 16,-1 0 0-16,-1 2 0 0,-2-1 0 0,-1 2-11872 0</inkml:trace>
  <inkml:trace contextRef="#ctx0" brushRef="#br2" timeOffset="-195832.21">14924 14575 16575 0,'0'0'368'0,"-5"-4"80"0,0-2 0 0,0 2 16 0,-1 1-464 0,2-2 0 15,-4 1 0-15,2 0 0 0,-4 2 1728 0,-1 2 256 16,0 0 64-16,-1 2 0 0,-2 1-832 0,1-1-144 0,1 3-48 16,1 3 0-16,-3 0-816 0,2-1-208 15,0 2 0-15,3 0 0 0,-2 3 0 0,3-1 0 0,2-1 0 0,2 0 0 16,3 1 0-16,1-1 0 0,2-2 0 0,3-1 0 16,-1 0 864-16,3-1 128 0,2 0 32 0,-1-2 0 15,3 0-832-15,-2-3-192 0,2 0 0 0,0-1 0 16,0 0 864-16,1-2 128 0,0-3 32 0,0 2 0 15,-2 1-832-15,-1 1-192 0,-1-3 0 0,0 3 0 16,-8 1 0-16,7 2 0 0,-1 2 0 0,-2 0 0 16,-4-4 0-16,2 8 0 0,-2 1 0 0,-1 2 0 15,-1 3 0-15,-1 0 0 0,-1 2 0 0,-2-2 0 16,-2 7 0-16,-1 2 0 0,1-1 0 0,-5 1 0 0,2-1 864 0,0 0 128 16,0-2 32-16,-1 0 0 0,1-4-832 0,3-2-192 15,-2 1 0-15,1-4 0 0,1-1 0 0,2-2 0 16,-1 0 0-16,3-2 0 0,1-2 0 0,3-4 0 15,0 0 0-15,0 0 0 16,0 0-2416-16,4-9-528 0,1-2-96 0,3 2-32 0</inkml:trace>
  <inkml:trace contextRef="#ctx0" brushRef="#br2" timeOffset="-194362.96">15126 14492 20271 0,'0'0'448'0,"0"0"80"0,0 0 32 0,0 0 16 0,0 0-576 0,0 0 0 16,0 0 0-16,0 0 0 0,0 0 928 0,13 5 80 15,-13-5 16-15,9-4 0 0,-2-4 0 0,2 1 0 16,1 1 0-16,1-2 0 0,1 0 0 0,0-2 0 16,2-3 0-16,-1 2 0 0,0-1-832 0,1 2-192 0,0 0 0 0,2-1 0 15,-2-1 0-15,0 2 0 16,0 2 0-16,-1-1 0 0,-2 0 864 0,0 1 128 0,-2 3 32 0,-3 0 0 16,2 2-832-16,-8 3-192 0,5-5 0 0,-5 5 0 15,0 0 0-15,0 0 0 0,0 0 0 0,1 13 0 16,-3 2 0-16,-1 3 0 0,3 0 0 0,-4 3 0 15,-3 1 0-15,1 3 0 0,-1 4 0 0,0 2 0 16,-3 0 0-16,4 0 0 0,-3-4 0 0,2 1 0 16,-2-1 0-16,4 0 0 0,-1-2 0 0,3-1 0 15,0-1 0-15,1 1 0 0,1 2 0 0,1-4 0 16,-2-4 0-16,2 0 0 0,2 1 0 0,-2-2 0 16,1 0 0-16,1-2 0 0,0-3 0 0,-1 0 0 15,-2 2-2416-15,-1-8-528 0,2-6-96 0,0 0-32 16</inkml:trace>
  <inkml:trace contextRef="#ctx0" brushRef="#br2" timeOffset="-194179.19">15072 14885 23951 0,'0'0'512'0,"0"0"128"0,0 0 0 0,5-5 64 0,3-2-576 0,2 1-128 16,2 0 0-16,3 3 0 0,3 2 1664 0,3 0 320 15,-1 0 48-15,3-1 16 0,1 0-832 0,3 0-144 16,4 1-48-16,0-1 0 0,1-2-816 0,0 3-208 15,0 0 0-15,1 1 0 0,0-1 864 0,-4 0 128 16,-2 0 32-16,-4 2 0 0,-2 5-832 0,-5-4-192 16,-4-4 0-16,-1 2 0 15,-2 2-1600-15,-9-2-352 0,0 0-80 0,0 0-16 0</inkml:trace>
  <inkml:trace contextRef="#ctx0" brushRef="#br2" timeOffset="-191643.42">13654 13321 3679 0,'0'0'320'0,"11"1"-320"15,-2-2 0-15,-1 0 0 0,2-3 1824 0,-10 4 288 16,7-3 64-16,2 1 16 0,-1-3-656 0,-1 0-128 15,-7 5-16-15,0 0-16 0,8-6-208 0,-8 6-32 16,4-6-16-16,-4 6 0 0,0 0-96 0,0 0 0 16,0 0-16-16,0 0 0 0,-2-9-48 0,2 9-16 15,0 0 0-15,-9-4 0 0,-1 0-384 0,-1 0-80 16,0 3-16-16,-3 2 0 0,-3 4-208 0,3-1-64 16,0-2 0-16,0 4 0 0,-2 4-48 0,1 0-16 15,0 0 0-15,1-1 0 0,-1 1 144 0,0 2 32 0,1 4 0 0,0 0 0 16,0 1-48-16,1 3 0 0,0 1 0 0,1 4 0 15,1 1-64-15,2 2 0 0,-1-2-16 0,4 4 0 16,-2 3-48-16,4 0 0 0,0 0 0 0,0-2 0 16,2-3 64-16,2 1 0 0,0-3 0 0,2 1 0 15,1-3 64-15,1-1 32 0,0 0 0 0,2 0 0 16,0-2 32-16,3-1 0 0,1-1 0 0,1-1 0 16,0 2-64-16,1-2-16 0,0-3 0 0,1-2 0 15,0-2-48-15,3-2-16 0,-2 0 0 0,-3-3 0 16,-1 0-16-16,0-2 0 0,-2-1 0 0,2 0 0 15,-1-1 16-15,0-2 0 0,-9 0 0 0,10-3 0 16,-10 3 80-16,7-6 0 0,-2 0 16 0,0-2 0 16,-4-1 48-16,0 0 16 0,-1-1 0 0,-2 1 0 0,-3-5-96 0,1 2-32 15,-1 0 0-15,1 1 0 0,-3 0-208 0,2-1 144 16,-1-1-144-16,2 0 128 0,0 1-128 0,0-1 0 16,-2-1 0-16,0 0 128 0,2-2-128 0,-4 0 0 15,2-1 144-15,-2 1-144 0,3-2 0 0,2 2 0 16,-5-2 0-16,4 2 128 0,0-1-128 0,-1 1 0 15,2-1 0-15,1 1 0 0,0-2 0 0,0 1 0 16,2-2 0-16,0 3 0 0,2-1 0 0,0-1 0 16,0 1 0-16,1 0 0 0,3 0 0 0,-2 1 0 15,4 0 0-15,0-1-128 0,-1 1 128 0,2-1 0 16,1-4 0-16,0 5-128 0,4 5 128 0,0 1 0 16,1-1 0-16,0-1-128 0,1-1 128 0,-1 4 0 15,0 0-144-15,0 1 144 0,-3-2 0 0,-1 4-144 0,-1 0 144 0,0 3 0 16,-3 0-144-16,-7 3 144 0,9-6 0 0,-9 6-144 15,0 0 144-15,0 0 0 0,0 0-144 0,7-4 144 16,-7 4 0-16,0 0-144 0,0 0 144 0,0 0 0 16,0 0-144-16,0 0 144 0,0 0 0 0,-7 5-144 15,-1-1 144-15,0-1 0 0,-2-1 0 0,-2 2-128 16,-4 3 128-16,1 1 0 0,-2-1 0 0,0 1-128 16,-4 3 128-16,3 3 0 0,2 3 0 0,-2-1-128 15,0 0 128-15,1 0 0 0,-1 2 0 0,2 5-128 16,-1 6 128-16,3 1-128 0,0 2 128 0,0 4-128 15,2 0 128-15,2 1 0 0,3 0 0 0,1-4-128 16,3-3 128-16,1 1-128 0,0 1 128 0,5-2-128 16,-1-2 128-16,4 0 0 0,1-3 0 0,2 2-128 0,2-2 128 0,1-2 0 15,4-2 0-15,-1-2 0 0,1-3 0 0,3-1 0 16,1 0 0-16,3-3 0 16,6-2-1104-16,1 0-192 0,3-2-48 0,3-2-15104 15</inkml:trace>
  <inkml:trace contextRef="#ctx0" brushRef="#br2" timeOffset="-190492.54">14811 13364 10127 0,'-4'-11'896'16,"-3"1"-704"-16,7 10-192 0,-6-4 0 16,1-3 576-16,-2 1 64 0,2-3 32 0,3 3 0 15,2 6 32-15,0 0 16 0,-6-5 0 0,6 5 0 0,0 0-48 0,0 0-16 16,0 0 0-16,0 0 0 0,-1-8 16 0,1 8 0 16,0 0 0-16,0 0 0 0,0 0-80 0,0 0-16 15,7-9 0-15,-7 9 0 0,0 0-128 0,0 0-48 16,7-3 0-16,-7 3 0 0,9-2 64 0,-9 2 16 15,10-1 0-15,-1 1 0 0,-9 0 64 0,11-3 16 16,-3 1 0-16,-8 2 0 0,9 2-144 0,0-2-32 16,1-1 0-16,0 2 0 0,-2 4-16 0,2-2-16 15,0-1 0-15,-1 2 0 0,1-2-16 0,-1 3 0 16,2 4 0-16,1-2 0 0,-5-2-80 0,3 3-32 16,3 2 0-16,-2 2 0 0,0 0-48 0,0 0-16 15,1-2 0-15,-2 9 0 0,1 7 16 0,0-3 0 16,-4-5 0-16,1 4 0 0,-2 4 80 0,0 3 0 15,0-3 16-15,-2 4 0 0,0-1-112 0,-2 1-32 0,1-1 0 0,-2 0 0 16,-2-2 0-16,0-1 0 0,-1-1 0 0,0-2 0 16,-3 2 16-16,1-1 0 0,-2-1 0 0,0-1 0 15,0-1 112-15,-1 1 0 0,0 2 16 0,-3-3 0 16,1-3-32-16,2 0-16 0,-2-2 0 0,1-1 0 16,-1-1-32-16,0 0-16 0,-2-3 0 0,5 0 0 15,0-1 16-15,0 2 16 0,-3-3 0 0,1-2 0 16,2 0-16-16,0 0 0 0,-2-1 0 0,1-1 0 15,-1-2-48-15,0-1-16 0,1-1 0 0,7-1 0 16,0 0 0-16,-7 0-128 0,7 0 192 0,0 0-64 16,0 0 0-16,0 0 0 0,0 0 0 0,0 0 0 15,-5-5 0-15,5 5 0 0,0 0 0 0,1-11 0 0,1-1-128 16,2 3 160-16,3 0-160 0,-2-2 160 0,2-1-160 0,0-2 128 16,-2-3-128-16,3 1 128 0,2-1-128 0,-4 2 0 15,-1-3 144-15,3 3-144 0,0-4 128 0,2 3-128 16,-1-1 128-16,-3-3-128 0,-1-4 0 0,0-1 144 15,3 1-144-15,-2 0 0 0,-1 0 144 0,-3 0-144 16,-2-1 0-16,-1-1 144 0,-2 1-144 0,1-2 0 16,-2-4 0-16,1 2 0 0,0 2 0 0,-5-1 0 15,1 4 0-15,0 0 0 0,0 1 0 0,2 0 0 16,-1-2 0-16,1 3 0 0,-4 2 0 0,1-1 0 16,-4-1 0-16,1 4 0 0,0 4 0 0,0-1 0 15,0-2 0-15,0 1 0 0,1 3 0 0,-1 2-144 16,2 2 144-16,1 1 0 0,-1-4-160 0,1 3 160 0,1 2-128 15,2 2 128-15,1-2 0 0,1 0-128 0,-1 3 128 0,4 4 0 16,0 0 0-16,0 0-160 0,-1-7 160 0,1 7 0 16,0 0-176-16,0 0 176 0,0 0-160 0,9 2 160 15,-9-2-176-15,12 2 176 0,-3 1-192 0,3 1 192 16,1 1-160-16,1 0 160 0,2 3-128 0,-1 1 128 16,4 4-144-16,0 1 144 0,0 0-160 0,2 0 160 15,-1 1 0-15,4 3-144 0,-2 1 144 0,0-1 0 16,-1 1 0-16,-2 5-160 0,-2 5 160 0,-1 2 0 15,-4-1-128-15,-1 4 128 0,-5 3 0 0,-1 0 0 16,-1 1 0-16,-3-2 0 0,-2-2 0 0,-3-2 0 16,-2-2 0-16,-3-1 0 0,-3 1 0 0,-2 1 0 15,-5-3 0-15,0 0 0 0,-3-1 0 0,-2 0 0 16,0-1 0-16,0-1 128 0,3-1-128 0,2-2 144 0,0-2-144 0,3-2 192 16,2-3-192-16,3-1 192 0,3-2-192 0,4-2 160 15,1-2-160-15,3-8 160 16,0 0-1536-16,8 3-304 0,4-3-64 0</inkml:trace>
  <inkml:trace contextRef="#ctx0" brushRef="#br2" timeOffset="-189721.74">16616 13299 13823 0,'0'0'608'0,"0"0"128"0,0 0-592 16,6-9-144-16,-6 9 0 0,6-7 0 0,-6 7 1344 0,6-8 224 15,-6 8 48-15,0 0 16 0,5-8-496 0,-5 8-112 16,0 0 0-16,0 0-16 0,0 0-96 0,0 0-16 16,0 0 0-16,0 0 0 0,0 0-176 0,0 0-32 15,0 0-16-15,0 0 0 0,0 0-240 0,-3 7-48 16,0-1-16-16,-3 3 0 0,1 2 16 0,-1 0 16 15,-1 0 0-15,0 2 0 0,-1 4-16 0,-1 1 0 16,0 1 0-16,0 3 0 0,-1 3 64 0,0 2 0 0,0 3 0 0,-2 1 0 16,1-2-16-16,1 2 0 0,0 0 0 0,2 1 0 15,1-4-16-15,1 0 0 0,2 0 0 0,1-2 0 16,2-3-48-16,1 0-16 0,1 2 0 0,3 1 0 16,1-2-64-16,0-2-16 0,0 0 0 0,3 0 0 15,0 1-64-15,0-2-16 0,0-3 0 0,0 1 0 16,-1 1-64-16,0-5 0 0,0-3-128 0,0 1 192 15,-2 0-192-15,0-3 176 0,1-3-176 0,-3 0 160 16,-3-7-160-16,3 5 192 0,-3-5-192 0,5 5 192 16,-5-5-64-16,0 0 0 0,0 0 0 0,0 0 0 15,0 0-128-15,0 0 0 0,0 0 144 0,0 0-144 16,0 0 0-16,0 0 0 0,0 0-160 0,0 0 160 16,0 0-576-16,0 0 0 15,0 0 0-15,0 0 0 0,-4-9-304 0,0-1-64 0,1 0-16 0,-4 1 0 16,1 0-1504-16,-1-2-304 0,-1-2-64 0,2-1-10544 15</inkml:trace>
  <inkml:trace contextRef="#ctx0" brushRef="#br2" timeOffset="-188985.69">17932 13361 2751 0,'0'0'128'0,"0"0"16"0,-7-6-144 0,7 6 0 15,-5-6 0-15,5 6 0 0,0 0 3008 0,0 0 576 16,-6-8 128-16,2 4 0 0,4 4-2128 0,0 0-432 15,0 0-96-15,0 0-16 0,0 0-208 0,0 0-64 16,0 0 0-16,0 0 0 0,10 2-160 0,1 0-32 16,-3 0-16-16,1 5 0 0,-1 0 192 0,1 2 32 0,-1-1 16 0,0 3 0 15,0 1-304-15,1 2-64 0,2 2-16 0,-1 0 0 16,1 1 160-16,0-1 16 0,0 2 16 0,1 1 0 16,-1 1-48-16,1 2-16 0,-2 2 0 0,0 1 0 15,1 2-160-15,-4 2-48 0,1-2 0 0,-5 0 0 16,-2-2 0-16,-1 2 0 0,-1-2 0 0,-1 2 0 15,1 0-16-15,-5 0-16 0,0 0 0 0,-3-2 0 16,-1-1 32-16,-1 0 16 0,-1 4 0 0,-1-2 0 16,-1 2 16-16,0-3 0 0,0-1 0 0,-1-1 0 15,-2 0 16-15,1-2 0 0,-2-1 0 0,3 1 0 16,-1-6-176-16,1 3-16 0,-1 0-16 0,1-1 0 16,0 1-48-16,-1-3-128 0,3 0 192 0,0-1-64 15,0 1-128-15,2-3-144 0,2-3 144 0,-1-1-12416 16,1 1-2352-16</inkml:trace>
  <inkml:trace contextRef="#ctx0" brushRef="#br2" timeOffset="-187365.45">15286 12267 12895 0,'0'0'576'0,"0"0"112"0,0 0-560 0,0 0-128 0,0 0 0 0,0 0 0 15,0 0 1280-15,0 0 240 0,-8 5 32 0,8-5 16 16,-7 6-864-16,0 3-192 0,2 0-16 0,0 1-16 16,-2 0 176-16,0 2 48 0,-3 1 0 0,0 1 0 15,0 2-16-15,-1-1 0 0,-2-2 0 0,0 6 0 16,-1 1-128-16,-2 1-32 0,-1 1 0 0,-2-1 0 16,-1 0-144-16,2-1-48 0,-2 2 0 0,1-1 0 15,-1-5-80-15,4 0 0 0,2-3-16 0,3 5 0 16,3-1-64-16,0-5-16 0,2 0 0 0,4-2 0 15,-2-2-160-15,3 0 0 0,1-8 144 0,4 7-144 16,-4-7 0-16,7 4 144 0,4 1-144 0,3-4 0 0,2-4 192 0,2 1-192 16,1 1 192-16,1-2-192 0,0 1 0 0,1-3 0 15,0 0 0-15,0 0 0 0,0 2 128 0,0-1-128 16,0-3 0-16,-1-1 0 0,-1 0 0 0,2 1 0 16,-2 1-208-16,0 1 80 15,-1-2-1728-15,1 2-320 0,-1-1-80 0,-3 1-16 0</inkml:trace>
  <inkml:trace contextRef="#ctx0" brushRef="#br2" timeOffset="-186632.22">15177 12612 15663 0,'0'0'1392'0,"0"0"-1120"0,0 0-272 0,0 0 0 16,4-6 352-16,0 2 16 0,-4 4 0 0,10-6 0 16,0 2 112-16,1-1 32 0,2 1 0 0,2-3 0 15,2 0 400-15,3 0 96 0,2 2 16 0,2-1 0 16,3 0-112-16,4-1-16 0,3 3 0 0,4-3 0 16,0-3-208-16,3 3-48 0,-2 4-16 0,2 0 0 15,0 0-304-15,0-1-48 0,1 1-16 0,4-1 0 16,-1-1-80-16,2 2-32 0,4 1 0 0,0-2 0 15,-2-1-16-15,0 0-128 0,2 3 192 0,3-2-64 16,-2-4 0-16,6 2 0 0,2 0 0 0,-4 1 0 0,-1-1 48 0,-1-2 0 16,-1-3 0-16,0 3 0 0,2 0 32 0,-1 2 16 15,0 0 0-15,-4-1 0 0,-3-1-48 0,-3 2-16 16,-2 1 0-16,-2 0 0 0,-1-3-160 0,0 1 160 16,1-2-160-16,-2 1 160 0,1 1-160 0,-3 1 0 15,0-1 0-15,2 2 128 0,0 0-128 0,-3 1 128 16,-4 0-128-16,-2 0 128 0,-1-2-128 0,0 1 160 15,-1 2-160-15,2-3 160 0,-3-1-160 0,-2-2 160 16,-3 0-160-16,1 1 160 0,4 3-16 0,-3-1 0 16,0 0 0-16,-1-1 0 0,0 2 48 0,0 0 0 15,-5 1 0-15,2-2 0 0,0-1 16 0,-2 1 16 16,1 4 0-16,1-2 0 0,-4-5-64 0,1 1-16 16,-1 3 0-16,-1 0 0 0,-2 1-144 0,2-2 192 0,-1-2-192 0,-1 2 192 15,1 3-192-15,-3-1 160 0,0 0-160 0,1 0 160 16,-2 0-16-16,-2 0 0 0,0 0 0 0,2-1 0 15,-4 0 48-15,1 0 0 0,-6 5 0 0,5-4 0 16,-5 4-64-16,7-3 0 0,-7 3 0 0,0 0 0 16,0 0-128-16,0 0 0 0,0 0 144 0,0 0-144 15,0 0 0-15,0 0 0 0,0 0 0 0,0 0 0 16,0 0 0-16,0 0 0 0,0 0 0 0,-6 8 0 16,0 2 0-16,-2 0 0 0,-1-1 0 0,0 4-128 15,0 4 128-15,1 0 0 0,-1 1 0 0,1 2-128 16,-4 1 128-16,1 2 0 0,1 2 0 0,2 0 0 15,-3-3 0-15,1 2 0 0,-1-2 0 0,1 0 0 16,0 0 0-16,0-2 128 0,0-3-128 0,2-1 0 16,1 5 128-16,0-1-128 0,0-1 128 0,2-2-128 0,1-1 0 0,0 0 144 15,1 4-144-15,0-5 0 0,-2-5 160 16,3 0-160-16,0 0 128 0,-1 1-128 0,0 1-192 0,1-2-112 16,2-10-16-16,-3 9-16 15,3-9-2128-15,-2 9-416 0,2-9-96 0</inkml:trace>
  <inkml:trace contextRef="#ctx0" brushRef="#br2" timeOffset="-186329.53">17684 12553 15663 0,'0'0'1392'0,"0"0"-1120"0,0 0-272 0,0 0 0 15,0 0 2128-15,6 11 368 0,-1 0 80 0,4 0 16 16,3-4-1984-16,2 0-400 0,0-2-80 0,-1 5 0 15,1 2 272-15,-1 0 64 0,0-6 16 0,2 4 0 16,-1 3 96-16,1-3 0 0,-1 0 16 0,1-3 0 16,-1 0 208-16,1-1 32 0,-2 2 16 0,1-5 0 15,0-4-112-15,2-2-32 0,-1-4 0 0,2 2 0 16,0-2-128-16,2-3-16 0,-1-4-16 0,0 3 0 16,3 2-224-16,0-1-32 0,-4-2-16 0,1-2 0 15,2 0-128-15,-2-1-16 0,-1 4-128 0,0 0 192 16,-2-2-336-16,-2 1-80 0,1 2-16 0,-2 3 0 15,-1 2-1440-15,-1 1-304 0,-2-1-48 0,-8 5-12496 16</inkml:trace>
  <inkml:trace contextRef="#ctx0" brushRef="#br2" timeOffset="-185660.9">18067 12026 23439 0,'-9'-6'1024'0,"9"6"240"0,-3-5-1008 0,3 5-256 0,0 0 0 0,0 0 0 16,0 0 128-16,0 0-128 0,9-1 176 0,2 1-176 15,1 1 416-15,4 2-32 0,3-1 0 0,2 1 0 16,1 4 416-16,3-2 80 0,4 1 16 0,0 0 0 16,2 0-80-16,1 2-16 0,0 1 0 0,3 1 0 15,0-1-160-15,4 2-16 0,2 1-16 0,0-1 0 16,1-1-192-16,1-3-32 0,0-3-16 0,0 2 0 15,-3 2-208-15,-2 1-32 0,-4-1-128 0,1 0 192 16,-2-2-16-16,4 1-16 0,-2 1 0 0,1-4 0 16,-1-3 96-16,1 2 0 0,1 3 16 0,0-1 0 15,-3 0-16-15,1-2-16 0,-2-1 0 0,0 2 0 16,-2 0-16-16,4-1 0 0,-4-1 0 0,5-2 0 0,0 3-32 0,0 0 0 16,-4 4 0-16,2-3 0 0,0-2-64 0,-1 3-128 15,-2 0 176-15,-1 3-176 0,-2-3 176 0,-1 0-176 16,-2-2 160-16,1 1-160 0,0 1 144 0,2-1-144 15,-1-1 128-15,3 1-128 0,-1-1 128 0,3 1-128 16,0 3 128-16,1-1-128 0,2-1 128 0,-2 1-128 16,4-1 128-16,-3 1-128 0,-2-1 128 0,0 1-128 15,1-3 128-15,-2 1-128 0,-1 2 144 0,-1 0-144 16,0-1 160-16,0 0-160 0,-3 1 192 0,2 0-64 16,-1 1-128-16,1 0 192 0,-1-1-64 0,0 1-128 15,-3 0 176-15,-1 1-176 0,-1-1 144 0,-2 0-144 16,-1 0 0-16,-2 2 144 0,0 1-144 0,-1-4 128 0,0-2-128 0,-3 1 128 15,0 3 64-15,-2 2 0 0,0-4 0 0,1 0 0 16,-1-3-192-16,-2 3 0 0,1 1 0 0,-2-1 0 16,-8-6 0-16,7 2 0 0,2-2 128 0,-9 0-128 15,0 0 0-15,0 0 0 0,0 0-192 0,0 0 192 32,0 0-2496-32,0 0-368 0,-3-8-80 0</inkml:trace>
  <inkml:trace contextRef="#ctx0" brushRef="#br2" timeOffset="-185394.19">20693 12241 6447 0,'0'0'576'0,"0"0"-576"0,0 0 0 0,7-4 0 0,3-1 5424 0,2 4 976 16,2 7 192-16,2-1 32 0,2 2-5376 0,2 1-1072 15,2 1-176-15,0 4 0 0,1 4 336 0,-2 1 192 16,-5 0 48-16,-1 1 0 0,0 1 48 0,-2 1 16 15,-1 2 0-15,-4-2 0 0,-2-5-224 0,-3 1-32 16,-1 2-16-16,-2 2 0 0,-2-2 32 0,-2-1 16 16,-6-3 0-16,-1-1 0 0,-2-2 128 0,-1-2 32 15,2-2 0-15,-7 0 0 0,-5-1-64 0,-1 2-16 16,0 0 0-16,-1-2 0 0,0-5-288 0,-1 1-48 16,-3 0-16-16,0-4-12400 15,-2-4-2480-15</inkml:trace>
  <inkml:trace contextRef="#ctx0" brushRef="#br2" timeOffset="-184594.47">17858 11575 9215 0,'-9'-6'816'0,"0"-2"-656"15,-1-1-160-15,3 3 0 0,-2 0 2048 0,1 2 384 16,-4-3 80-16,2 4 16 0,1 1-1408 0,-2 1-288 0,-1-2-48 0,0 3-16 16,1 4-256-16,-1 0-48 0,1 3-16 0,0-2 0 15,-2 3-144-15,0 2-48 0,0 1 0 0,2 1 0 16,2 1 96-16,-2 3 16 0,1 3 0 0,2 0 0 16,4-2-112-16,0 0 0 0,3 4-16 0,2 2 0 15,2-2-32-15,1 0 0 0,-1 0 0 0,4-1 0 16,2-1-48-16,2-2-16 0,-2-3 0 0,3-2 0 15,1-2 48-15,0-2 0 0,-3 1 0 0,2-4 0 16,3-5 112-16,1-1 16 0,-2 0 16 0,2-2 0 16,-1-3 80-16,0 0 16 0,1-5 0 0,-1-4 0 15,1 2-176-15,-2-2-16 0,0-3-16 0,0-3 0 16,-3-2-48-16,0 0-16 0,-1-1 0 0,0-3 0 0,-2-2 32 16,0-2 16-16,-2-1 0 0,1 0 0 0,-1-1-64 0,0-2-16 15,-2-2 0-15,0 4 0 0,-3 2-128 0,0 2 0 16,-1 1 0-16,0 4 0 0,0 5 0 0,0 3 0 15,0 3 0-15,-1 4 0 0,-3 3-144 0,4 6 144 16,0 0 0-16,0 0 0 0,-7 6-224 0,1 2 64 16,-3-1 16-16,3 7 0 0,-4 7 144 0,2 3-208 15,2 1 80-15,0 2 128 0,0 1-176 0,1 1 176 16,2 1-128-16,1-3 128 0,-2-2 0 0,2 2 0 16,0 0 0-16,1 1 0 0,1-3 0 0,0-2 0 15,0-2 0-15,0 1 0 0,1 1 0 0,1-1 0 16,0-3 0-16,3-2 128 0,-2 1-384 0,3-1-64 15,1-2 0-15,1-4-8944 16,1-3-1776-16</inkml:trace>
  <inkml:trace contextRef="#ctx0" brushRef="#br2" timeOffset="-184210.58">18164 11649 20271 0,'0'0'1792'0,"0"0"-1424"0,0 0-368 0,0 0 0 16,0 0 416-16,7 2 16 0,3 2 0 0,2-2 0 15,-2 0-432-15,2 1 0 0,3 3 0 0,-1-3 0 16,-1-4 640-16,2 1 64 0,-3 1 0 0,1-1 0 16,0-1-112-16,-1-1-16 0,0-3 0 0,-1 2 0 15,0 2 32-15,-1-1 0 0,-1-3 0 0,-1 1 0 16,-2 0-160-16,1 0-16 0,-7 4-16 0,6-6 0 0,-1-4-160 0,-2 1-48 15,-3 9 0-15,-1-10 0 0,-3 1 32 0,-2-1 0 16,-2 2 0-16,0 0 0 0,-1 4-48 0,-1-2 0 16,-4 4 0-16,-2 2 0 0,0 2 0 0,-5 4-16 15,-1-2 0-15,-1 3 0 0,-3 0-176 0,3 3 0 16,2 1-192-16,3 1 192 0,1 0 0 0,2 2 0 16,1-6 144-16,1 6-16 0,4 1-128 0,1-2 128 15,2-3-128-15,4 1 128 0,3 1-128 0,5 1 0 16,-2-1 128-16,6-1-128 0,-1-3 0 0,5-1-208 15,5-2 16-15,3 0-9632 16,1-2-1936-16</inkml:trace>
  <inkml:trace contextRef="#ctx0" brushRef="#br2" timeOffset="-183859.67">18724 11568 28559 0,'-10'-7'1264'0,"2"4"272"0,-2 0-1232 0,1 0-304 0,-3 1 0 0,1 2 0 32,0 3-384-32,1 1-144 0,-2-3-32 0,-1 2 0 0,-2 3 560 0,-2 2 0 0,1 1 192 0,0 1-48 15,2-3 176-15,1 2 16 0,0 3 16 0,3-1 0 16,1-1 64-16,2-2 16 0,-2 0 0 0,5 2 0 16,2 1-240-16,2-1-64 0,0-10 0 0,4 9 0 0,3-3 0 15,1 0-128-15,0-2 192 0,3-2-64 16,1-2 0-16,2 1 0 0,1 3 0 0,-1-1 0 15,1-4-128-15,-4 1 128 0,0 0-128 0,-1 0 128 0,-10 0-128 0,9 3 128 16,-9-3-128-16,10 7 128 0,-3 3 256 0,-3 2 64 16,-4-1 0-16,-1 1 0 0,-3 0 80 0,-1 3 32 15,0 2 0-15,-5 1 0 0,-1-3 112 0,-3-1 32 16,-3-1 0-16,1 0 0 0,0 0-224 0,1 0-32 16,0-3-16-16,-1 0 0 0,2-1-208 0,2-1-32 15,-1-1-16-15,2 0 0 16,3-4-640-16,-1 0-128 0,9-3-32 0,-5 1-16528 0</inkml:trace>
  <inkml:trace contextRef="#ctx0" brushRef="#br2" timeOffset="-183325.84">19309 11300 13823 0,'0'0'1216'0,"0"0"-960"0,0-5-256 0,0 5 0 0,0 0 592 0,0 0 80 15,0 0 16-15,0 0 0 0,0 0 48 0,0 0 16 16,0 0 0-16,0 0 0 0,3-6 480 0,-3 6 112 16,0 0 0-16,0 0 16 0,0 0-336 0,0 0-80 15,0 0-16-15,0 0 0 0,-9 6-256 0,1 2-48 16,-1 0-16-16,0 2 0 0,-3 4-192 0,0 2-32 16,-1 5-16-16,-2 2 0 0,-1 0-48 0,-1 4-16 15,2-1 0-15,1 5 0 0,3-2-64 0,0 0-16 16,2-1 0-16,4-3 0 0,4-2-224 0,2-2 144 15,2-6-144-15,3 1 128 0,3-2 256 0,3-2 64 16,3-1 0-16,3-2 0 0,3-4 192 0,1-1 32 16,0-2 16-16,1-4 0 0,0-5 64 0,2-2 16 15,4-1 0-15,0-4 0 0,-2 1-288 0,3-3-48 0,0-3-16 16,-2-1 0-16,-1-1 32 0,-2-1 0 0,-1-1 0 0,-3-1 0 16,-1-4 128-16,-5 2 16 0,-4-3 16 0,-2 1 0 15,-7 0-144-15,-2 2-16 0,-2 0-16 0,-5 5 0 16,-4 6-176-16,-3 0-48 0,-4 1 0 0,-2 5 0 15,-1 2-208-15,-4 1 0 0,-2 2 0 0,-3 0 0 32,-1 1-1152-32,3 6-256 0,-1 4-64 0,2 2-11664 0,1 0-2336 0</inkml:trace>
  <inkml:trace contextRef="#ctx0" brushRef="#br2" timeOffset="-178899.33">18228 13363 10367 0,'0'0'448'0,"0"0"112"0,0 0-560 0,0 0 0 16,0 0 0-16,0 0 0 0,0 0 400 0,0 0-16 15,0 0-16-15,0 0 0 0,0 0-48 0,0 0-16 16,0 0 0-16,0 0 0 0,0 0 192 0,-3 10 32 15,-1 1 16-15,4-11 0 0,0 0 320 0,0 0 64 0,-6 5 16 0,6-5 0 16,0 0-64-16,0 0-16 0,0 0 0 0,0 0 0 16,0 0-160-16,0 0-48 0,0 0 0 0,0 0 0 15,-4 11-80-15,4-11-32 0,0 0 0 0,0 0 0 16,0 0 192-16,0 0 32 0,0 0 16 0,8-5 0 16,-1-3-32-16,2 2-16 0,1-1 0 0,1 3 0 15,-2-2-352-15,1-1-64 0,2 0 0 0,-2-1-16 16,2 1-112-16,-1 0-32 0,-1 2 0 0,0-1 0 15,1-1-160-15,1 2 0 0,-3-1 144 0,2 2-144 16,0-3 0-16,-3 3 0 0,1 3 0 0,-9 1 128 16,10 0-128-16,-1 0 0 0,-9 0 0 0,0 0 0 0,10 6 0 15,-5 0 0-15,-5-6 0 0,6 9 0 0,-6-9 0 0,5 12-128 16,-4 0 128-16,1 0 0 0,-4-3 0 0,2-1 0 16,0-8 0-16,0 14 0 0,-2 2 0 0,-1-3 0 15,0-2 0-15,-1 0 0 0,1 1 0 0,-2 1 0 16,0-1 0-16,0 0 0 0,-1-1 0 0,0-2 0 15,0-3 0-15,-3 3 128 0,0 2-128 0,1-2 176 16,-2-4-176-16,2 3 192 0,-3 3 0 0,1-2 16 16,0-4 0-16,0 2 0 0,0 2-32 0,1-4-16 15,0-3 0-15,1 2 0 0,0 0-160 0,1 0 128 16,7-4-128-16,-8 4 128 0,1-1-128 0,7-3 0 16,0 0 0-16,0 0 128 0,0 0-128 0,0 0 0 15,0 0 0-15,0 0 0 0,0 0 0 0,0 0 0 16,0 0 0-16,5 8 0 0,-5-8 0 0,9 5 160 0,-2 0-160 15,3-2 160-15,0-1-160 0,1 0 160 0,0 1-160 0,1 0 160 16,-3 1-160-16,2 1 0 0,1-3 0 0,-1 2 0 16,0 1 0-16,1-1 0 0,0-1 0 0,3 0 0 15,-3-2 176-15,1 1-48 0,0-1-128 0,1 0 192 16,1 0 16-16,0-1 0 0,-1 0 0 0,1 1 0 16,-1 0-48-16,0 0-16 0,-3 1 0 0,-1-4 0 15,-10 2-144-15,12-1 160 0,1 1-160 0,-3-1 160 16,-1 0-160-16,-9 1 128 0,0 0-128 0,0 0 128 15,11-1-128-15,-11 1 0 0,0 0 0 0,0 0 0 16,0 0 128-16,0 0-128 0,0 0 0 0,0 0 128 16,0 0-128-16,0 0 0 0,0 0 0 0,0 0 0 15,0 0 0-15,0 0 0 0,0 0 0 0,0 0 0 0,0 0 0 16,0 0 128-16,-9 0-128 0,3 1 0 0,-3-1 128 0,9 0-128 16,-7 0 128-16,-3 0-128 0,1-1 0 0,-1 1 128 15,-5 1-128-15,3-2 0 0,0-3 0 0,-2 4 128 16,-2 0-128-16,1 0 0 0,1-4 0 0,1 0 0 15,0-2 128-15,0 2-128 0,0 0 0 0,1-2 0 16,2 0 0-16,-1 0 128 0,1 2-128 0,2 0 0 16,-1 0 0-16,2 1 128 0,-2-1-128 0,4 1 0 15,-3-2 0-15,1 0 0 0,0 0 0 0,0 4 0 16,7 1 0-16,-8 0 0 0,2-3 0 0,6 3 0 16,-8-3 0-16,1 1 0 0,7 2 0 0,0 0 0 15,0 0 0-15,0 0 0 0,-6-5 0 0,6 5 0 16,0 0 0-16,0 0 0 0,0 0 0 0,0-5 0 15,1-1 0-15,-1 6 0 0,0 0-128 0,5-5 128 0,4 2 0 16,-2-3 0-16,-1-3 0 0,3 2 0 0,1 1 0 0,-2 0 0 16,1-2 0-16,-2 2 0 0,1 2 0 0,1-3 0 15,-1-1 0-15,0-2 0 0,1-2 0 0,-1 1 128 16,0 0-128-16,-2 0 0 0,1 4 0 0,-1-2 0 16,1 1 0-16,-4 1 0 0,1-2 128 0,0 2-128 15,-4 7 0-15,4-7 0 0,-3-2 0 0,2 2 0 16,-3 7 0-16,0 0 128 0,0-11-128 0,-1 4 0 15,1 7 0-15,-4-8 0 0,-1 1 0 0,5 7 0 16,-7-7 0-16,1 0 0 0,-1 1 0 0,-1 1 0 16,1-1-192-16,-1 2 192 0,0-3-160 0,-1 3 160 15,1 1-128-15,-2 2 128 0,1-4 0 0,-3 2-144 0,1 2 144 16,0 0 0-16,1-1 0 0,-2 0-128 0,1 2 128 0,2-1 0 16,-3 0 0-16,1 2-128 0,-1 3 128 0,1-1-128 15,-2-1 128-15,2 4-128 0,2-1 128 0,-1 1 0 16,1-2-144-16,1-2 144 0,2 5 0 0,0-1 0 15,3 1 0-15,0-3 0 0,3-4-128 0,0 0 128 16,-5 7 0-16,5-7 0 0,-6 6 0 0,6-6 0 16,0 0 0-16,0 0 0 0,0 0-160 0,0 9 160 15,0-9 0-15,0 0-144 0,0 0 144 0,0 0 0 16,7 4 0-16,2-2 0 0,1-2 0 0,-1-1 0 16,1-1 128-16,2-1-128 0,-1 0 0 0,1 1 0 15,-1-1 0-15,2-1 0 0,-1 3 0 0,3-2 0 16,0-3 0-16,0 4-128 0,-1 2 128 0,-1 0 0 15,1 0 0-15,-1 0 0 0,0 1 0 0,-2 0-160 0,0 1 160 0,0 0 0 16,2 1-128-16,-5 0 128 0,-8-3 0 0,10 4 0 16,1 1-128-16,-3 1 128 0,-8-6 0 0,9 8 0 15,-5 1 0-15,1-1-128 0,-2 1 128 0,1-3 0 16,-4-6 0-16,1 11 0 0,-1-11 0 0,-1 11 0 16,0 0 0-16,-2 1-128 0,-2 1 128 0,0-1 0 15,-3 0 0-15,-1-1 0 0,0-1 0 0,-2 2 0 16,-2 2 0-16,0-2 128 0,0-3-128 0,1 0 0 15,-2 0 128-15,0-2-128 0,1-1 0 0,1-1 144 16,-2 3-144-16,-2 0 0 0,4-1 0 0,2 0 128 16,2-3-128-16,0 2 0 0,0-2 0 0,8-4 0 15,0 0 128-15,0 0-128 0,0 0 0 0,0 0 128 16,0 0-128-16,0 0 0 0,2 7 0 0,-2-7 0 0,9 2 0 0,0 0 0 16,1 0 128-16,1 1-128 0,2-1 144 0,0 1-144 15,1-3 160-15,-1 1-160 0,1 3 128 0,1-1-128 16,1-1 0-16,-1 0 0 0,0 0 128 0,-1 2-128 15,-1 0 0-15,4-1 0 0,1 0 144 0,-1 1-144 16,0-2 128-16,2 0-128 0,0 1 176 0,-3-1-48 16,-4 0-128-16,3 0 192 0,1 0-192 0,0 1 144 15,-3-2-144-15,1 0 128 0,-1-1-256 0,0 1-64 16,-4-1-16-16,-9 0-17056 0</inkml:trace>
  <inkml:trace contextRef="#ctx0" brushRef="#br2" timeOffset="-169421.58">8235 13345 5519 0,'0'0'496'0,"2"-7"-496"16,-1-3 0-16,2 4 0 0,-3 6 1280 0,1-6 144 16,-1-3 48-16,-1 2 0 0,1 7-832 0,0 0-176 15,-5-6-16-15,2-1-16 0,2-1-256 0,-6 2-48 16,-2 0-128-16,1 0 192 0,0-3 192 0,-3 0 48 15,-1-1 0-15,0 0 0 0,1 0 336 0,-5-2 80 16,-4-2 16-16,2 0 0 0,0 4 32 0,-2-2 0 16,-2-4 0-16,1 2 0 0,2-1-320 0,-3 0-48 15,0 3-16-15,-1 0 0 0,-4-1-288 0,1 0-64 16,-4-1-16-16,-2 3 0 0,-1 2-144 0,0-1 160 16,0-2-160-16,-4 2 160 0,-2 1-32 0,0-1-128 15,2 0 192-15,0 2-64 0,-3 4-128 0,1 1 0 0,-2-3 144 16,-4 3-144-16,0-3 0 0,-1 3 128 0,-2 4-128 0,2-1 0 15,0 0 0-15,0 2 0 0,1 2 0 0,1-1 0 16,0-1 0-16,-3 3 0 0,-2-1 0 0,2 0 0 16,3 1 0-16,2 1 0 0,0 4 0 0,1-2 0 15,1-1 0-15,-2-2 0 0,1 5 0 0,-2-2 0 16,-3 0 0-16,3 1 0 0,-1-2 0 0,2 5 0 16,-1 6 0-16,3-3 0 0,-2 0 0 0,6 2 0 15,-2-1 0-15,2 2 0 0,-3 0 0 0,3-2 0 16,2 1 0-16,1 0 0 0,-1 4 0 0,2-6-128 15,1 1 128-15,4 0 0 0,-2 1 0 0,4-1 0 16,2 4 0-16,0-1-128 0,2-3 128 0,3 2 0 16,-1 1 0-16,4 4 0 0,2 4 0 0,0-1-128 0,2-6 128 0,2 4 0 15,1 3 0-15,4-1-128 0,-3-1 128 0,4 0 0 16,2 0 0-16,1 1-128 0,1-1 128 0,1-1 0 16,0-2 0-16,4 0 0 0,-2-1 0 0,2 0-128 15,0 0 128-15,2 2 0 0,2-1 0 0,2-1-160 16,-1-1 160-16,2 2 0 0,1 0-144 0,2 0 144 15,0-3 0-15,5 2-144 0,-1 0 144 0,4 0 0 16,3-2 0-16,1-1 0 0,4 2 0 0,3-2 0 16,3 1 0-16,-2-3-128 0,1-1 128 0,1 0 0 15,-1-1 0-15,3-4 0 0,2-1 0 0,-1-2 0 16,3-2 0-16,2-1 0 0,0 1 0 0,1-1 0 16,3-1 0-16,-1 0 0 0,1-3 0 0,0 0 0 0,2 0 0 0,2 0 128 15,3-3-128-15,1 2 0 0,-1-2 0 0,0 0 128 16,-7-3-128-16,4 0 0 0,1-3 0 0,0-1 0 15,0-2 128-15,2 0-128 0,-1-2 128 0,-1-1-128 16,-3-1 0-16,1-3 144 0,-3 1-144 0,0-2 0 16,-4-5 176-16,4 0-176 0,2 0 160 0,-2-2-160 15,-3-1 320-15,-2-3-48 0,-2-2 0 0,-5 2 0 16,-2 3 192-16,0-1 48 0,-2-2 0 0,-2-2 0 16,-4-1 80-16,-3 0 32 0,-2-5 0 0,-3 2 0 15,-4-1 64-15,-3-1 16 0,-5-2 0 0,-5 3 0 16,-2 4 80-16,-4-1 32 0,-5 1 0 0,-4 2 0 15,-5 2-176-15,-3-3-16 0,-2-4-16 0,-6 4 0 16,-4 6-288-16,-3 0-48 0,0 1-16 0,-1-1 0 16,-2-3-256-16,-3 8 0 0,-1 6 0 0,-1 3 0 15,-1 0-1152-15,2 2-256 0,-3-1-32 0,2 5-13696 16</inkml:trace>
  <inkml:trace contextRef="#ctx0" brushRef="#br2" timeOffset="-163674.45">6021 13254 2751 0,'0'0'256'0,"0"0"-256"16,0 0 0-16,0 0 0 0,-2-5 1616 0,0-1 288 15,-2-1 48-15,2 2 16 0,2 5-832 0,0 0-176 16,-3-10-16-16,1 1-16 0,2 9 128 0,0 0 32 16,0 0 0-16,0 0 0 0,-4-4-272 0,4 4-48 15,0 0-16-15,0 0 0 0,-10-2-288 0,2-1-48 0,1 3-16 0,0 4 0 16,-3-1-32-16,1 3-16 15,0 0 0-15,-4 3 0 0,1 0-96 0,0 3 0 0,0-1-16 0,-1 3 0 16,2 0-16-16,0 3 0 0,1 1 0 0,-1 2 0 16,1 2-64-16,1-1-16 0,2 2 0 0,-1 1 0 15,0 3-144-15,2 2 128 0,3-1-128 0,-1 3 128 16,2 2-128-16,1 1 192 0,2 0-192 0,1-1 192 16,1-2 16-16,0-2 16 0,1-4 0 0,5 0 0 15,1 2 80-15,2-3 16 0,-1-1 0 0,3-1 0 16,3-1 0-16,2 1 16 0,2 0 0 0,3-2 0 15,3-2-48-15,-3 0-16 0,0 0 0 0,2-1 0 16,0-3-80-16,0 0-32 0,0-3 0 0,0-1 0 16,0-1-160-16,3-1 0 0,-1-1 0 0,0-2-8816 15,0 0-1872-15</inkml:trace>
  <inkml:trace contextRef="#ctx0" brushRef="#br2" timeOffset="-163040.47">7207 13294 14047 0,'0'0'624'0,"0"0"128"0,0 0-608 0,5-6-144 15,-5 6 0-15,0 0 0 0,10-2 768 0,-1 0 128 16,1 1 32-16,0 1 0 0,-10 0-48 0,13 5-16 15,2 2 0-15,2 0 0 0,-1 2-240 0,1 3-48 16,-1 3-16-16,2-2 0 0,-3-1-240 0,1 1-64 16,-1 0 0-16,-1 7 0 0,1 3-16 0,-3-1-16 15,0 0 0-15,-1 5 0 0,-1 1-48 0,-2 4-16 16,0 3 0-16,-2-2 0 0,-1-3 16 0,0 1 0 16,-1 0 0-16,-3-2 0 0,-2-1 32 0,0-2 16 15,-1 0 0-15,-1 0 0 0,0 0 80 0,0-1 16 16,0-1 0-16,-3-2 0 0,2 0 48 0,-1 1 16 15,-1-1 0-15,-1-2 0 0,-1-2-64 0,0 0-16 0,-1 1 0 0,0-3 0 16,-1 0-176-16,0-3-128 0,0-2 144 0,-1-1-144 16,-1 1 240-16,2-4-48 0,-2-1-16 0,3-2 0 15,2 1-176-15,-1-2 0 0,0-3 0 0,8 0-9152 16,-9-3-1776-16</inkml:trace>
  <inkml:trace contextRef="#ctx0" brushRef="#br2" timeOffset="-159461.06">5455 16187 11231 0,'0'0'496'16,"0"0"96"-16,0 0-464 0,0 0-128 0,0 0 0 0,0 0 0 0,0 0 992 0,0 0 176 15,0 0 48-15,0 0 0 0,0 0-256 0,0 0-64 16,0 0 0-16,0 0 0 0,0 0-112 0,0 0-16 16,0 0-16-16,0 0 0 0,0 0-80 0,0 0-16 15,0 0 0-15,0 10 0 0,-2-3-176 0,-1 0-32 16,3-7-16-16,-6 5 0 0,0 2 16 0,0 0 16 15,1-1 0-15,-2 4 0 0,1 0-80 0,-3 0 0 16,0 0-16-16,0 1 0 0,-1 0-32 0,1 1 0 16,-2-1 0-16,2 1 0 0,1 3-32 0,-2 0-16 15,-1-1 0-15,0 1 0 0,1-1-48 0,0 1-16 16,0 3 0-16,0-5 0 0,2 0-48 0,-2 2-16 0,1 2 0 16,1 0 0-16,0-1-16 0,2 4 0 0,1-2 0 0,0 3 0 15,1 1 0-15,0 0 0 0,3 0 0 0,1 1 0 16,0-1 32-16,3-1 0 0,3-2 0 0,1 2 0 15,-1 0 80-15,2-1 32 0,0-2 0 0,-1 1 0 16,1-1-64-16,1-3-16 0,1 0 0 0,2 1 0 16,1 0-64-16,-1-3-16 0,-2 1 0 0,0 0 0 15,1 2 0-15,1 1 0 0,-4-4 0 0,2 1 0 16,-1 3 16-16,1-2 0 0,0-1 0 0,-1-2 0 16,1 0-16-16,-1-1-128 0,-2-4 192 0,4 2-64 15,-1 3-128-15,1-1 192 0,0-1-192 0,-2 0 192 16,0-1-64-16,3 1 0 0,-2 1 0 0,0-2 0 15,1-2-128-15,-2 0 0 0,2 0 0 0,1-1 128 16,0 1-1568-16,2-1-320 0,0 1-64 16</inkml:trace>
  <inkml:trace contextRef="#ctx0" brushRef="#br2" timeOffset="-158462.28">7028 16288 6447 0,'0'0'272'0,"0"0"80"0,0-6-352 0,0 6 0 0,0 0 0 0,0 0 0 16,0 0 1472-16,0 0 240 0,0-5 32 0,0 5 16 15,0-8-800-15,0 8-176 0,0 0-16 0,0 0-16 16,0-6 16-16,0 6 16 0,0 0 0 0,0 0 0 16,0 0 32-16,0 0 0 0,-3-5 0 0,3 5 0 15,0 0-64-15,0 0-16 0,-2-4 0 0,2 4 0 16,0 0-112-16,0 0-32 0,0 0 0 0,0 0 0 16,0 0-144-16,0 0-16 0,0 0-16 0,0 0 0 15,0 0-64-15,0 0-16 0,0 0 0 0,9 2 0 16,-9-2-144-16,11 4-16 0,1 3-16 0,-3-2 0 15,-1 3-160-15,1 2 0 0,0 1 144 0,1 0-144 16,-4 2 0-16,4 0 144 0,-3 1-144 0,3 0 0 16,-4 1 192-16,2 2-192 0,-2-1 192 0,0 1-192 0,1-2 192 0,-1 2-64 15,0-1 0-15,-2 3-128 0,2 3 256 0,0 0-48 16,-1-3-16-16,-2 3 0 0,-3-1 128 0,0-1 0 16,0-3 16-16,-1 2 0 0,0 2 64 0,0-2 16 15,0 1 0-15,-1 0 0 0,0 0-160 0,-1 0-16 16,1-1-16-16,0 0 0 0,0-1 16 0,-2-1 0 15,1 2 0-15,-3-3 0 0,2 0-16 0,1-2 0 16,-3 0 0-16,1 1 0 0,-1-3 48 0,0 0 16 16,0-1 0-16,2 0 0 0,-3 0 64 0,1 0 16 15,-2-2 0-15,0 1 0 0,2 1-64 0,0-4-16 16,6-7 0-16,-7 9 0 0,0 3-80 0,1-5-16 16,6-7 0-16,0 0 0 0,-5 4-64 0,5-4 0 0,0 0-128 15,0 0 192-15,-8-1-48 0,8 1-16 16,0 0 0-16,0 0 0 0,-2-8-336 0,1 1-80 0,2-2-16 0,1 1 0 31,1-1-2672-31,2 0-544 0</inkml:trace>
  <inkml:trace contextRef="#ctx0" brushRef="#br2" timeOffset="-156271.72">7378 16381 6447 0,'0'0'576'0,"0"0"-576"15,0 0 0-15,0 0 0 0,-8 6 2048 0,8-6 288 16,0 0 64-16,0 0 16 0,-6 5-944 0,6-5-192 16,0 0-48-16,0 0 0 0,-7 5-16 0,7-5-16 15,0 0 0-15,0 0 0 0,0 0-160 0,0 0-16 16,0 0-16-16,0 0 0 0,0 0-192 0,0 0-48 16,0 0 0-16,0 0 0 0,0 0-208 0,0 0-48 15,0 0-16-15,4-7 0 0,-4 7-128 0,6-8-32 16,1 1 0-16,0 0 0 0,2 2-80 0,0 0 0 15,1 2-16-15,-1-1 0 0,1-3-48 0,0 1 0 16,1 2 0-16,0 1 0 0,-2-5 0 0,2 1-16 0,0 1 0 0,2 0 0 16,-6 3-32-16,2 0 0 0,0 2 0 0,0-2 0 15,-9 3-144-15,11 2 128 0,-4 0-128 0,2 1 128 16,-9-3-128-16,7 6 0 0,-7-6 0 0,10 8 0 16,-5 1 0-16,1 0 0 0,-2 0 0 0,-1-2 0 15,-3-7 0-15,4 13 0 0,-3-5 0 0,-1 2 0 16,0-10 0-16,-1 12 160 0,-2-1-160 0,2 0 160 15,-1 0-16-15,0 0 0 0,-4-1 0 0,1 1 0 16,-1 0 16-16,-2 0 0 0,1 0 0 0,-3 0 0 16,1-1 0-16,1 0 0 0,-1-1 0 0,1 2 0 0,-1-2 0 0,2-1 0 15,-3 1 0-15,3 0 0 0,-2 0-32 0,3 0 0 16,-3-4 0-16,3 2 0 0,0 0-128 0,1-1 192 16,5-6-192-16,-4 5 192 0,4-5-192 0,-9 5 0 15,9-5 144-15,0 0-144 0,0 0 0 0,0 0 0 16,0 0 0-16,0 0 128 0,0 0-128 0,0 0 0 15,0 0 0-15,0 0 128 0,0 0-128 0,0 0 0 16,0 0 0-16,0 0 128 0,11 5-128 0,1-1 0 16,-3-5 128-16,2-2-128 0,1 2 0 0,-2 1 144 15,2 1-144-15,1-1 0 0,-1-1 0 0,2 1 0 16,-2 1 0-16,1 0 0 0,-1 1 128 0,0-2-128 16,1-2 0-16,-2 2 0 0,1 2 0 0,-1-2 0 15,-2-3 128-15,0 2-128 0,-9 1 128 0,11-2-128 16,-11 2 144-16,11-2-144 0,1 1 160 0,-3 1-160 15,-9 0 160-15,0 0-160 0,10 2 128 0,-10-2-128 0,0 0 0 0,0 0 0 16,9 3 128-16,-9-3-128 0,0 0 0 16,0 0 0-16,0 0 0 0,0 0 0 0,0 0 0 0,0 0 0 15,0 0 144-15,0 0-144 0,0 0 128 0,0 0-128 16,0 0 128-16,0 0-128 0,-8-1 128 0,-1 2-128 16,-1 3 160-16,1-1-160 0,0-2 192 0,9-1-192 15,-7-1 160-15,-3 1-160 0,-2 1 128 0,0 1-128 16,0-2 128-16,-3 1-128 0,1 0 128 0,0 2-128 15,0-1 0-15,0 0 128 0,1-2-128 0,1 1 0 16,1 1 0-16,-2-1 0 0,2-1 128 0,2 0-128 16,-2 0 0-16,1-1 0 0,1 1 0 0,2-3 0 15,-1-1 0-15,2 0 0 0,1 2 128 0,5 2-128 16,-8-2 0-16,8 2 0 0,-6-5 0 0,6 5 0 0,0 0 0 16,0 0 0-16,0 0 0 0,0 0 0 0,-4-7 0 15,4 7 0-15,0 0 0 0,4-8 0 0,0 0 0 0,2 1 0 16,0-1 0-16,2 0 0 0,-2 2 0 0,4-2 0 15,-2 0 0-15,1-1 0 0,0 0 0 0,-1-1 0 16,1 1 128-16,1-1-128 0,0-3 0 0,-1 1 0 16,-1 0 144-16,0 1-144 0,0 0 0 0,-1 0 128 15,-2 0-128-15,-2-2 0 0,2 1 0 0,-2 0 0 16,2 0 0-16,-4 0 128 0,-1 1-128 0,-1 0 0 16,-3 1 0-16,2-2 0 0,-1 2 0 0,-1-1 0 15,1 6 0-15,-3-2 128 0,-2 0-128 0,0 3 0 16,0 1 0-16,0 1 0 0,-1-1 0 0,-2 3 0 15,1-2 0-15,0 1 0 0,-3 1 0 0,2 2 0 0,0 2 0 16,1-1-128-16,-2 0 128 0,0 2 0 0,0 0 0 0,2 1-128 16,-1-1 128-16,1 1 0 0,1-2 0 0,1 1-128 15,1 1 128-15,1-1 0 0,6-5 0 0,-8 5 0 16,8-5 0-16,0 0 0 0,0 0 0 0,-4 5 0 16,4-5 0-16,0 0 0 0,0 0 0 0,0 0-128 15,0 0 128-15,0 0 0 0,0 0 0 0,0 0 0 16,0 0 0-16,9 4 0 0,1-3 0 0,1-1 0 15,-2-1 0-15,2-2 0 0,1 0 0 0,-2-2 0 16,-1-1 0-16,4 2 0 0,-2-3 0 0,1 4 0 16,0 0 0-16,0-2 0 0,1 2 0 0,-2 1 0 15,1 1 0-15,0-1 0 0,1 1 0 0,-2 0 0 16,0-1 0-16,-1 2 0 0,-1 2 0 0,-1 2 0 16,-8-4 0-16,8 6 0 0,-2 1 0 0,-1 2-128 0,-2-1 128 15,1 2 0-15,-2 0 0 0,-2 1 0 0,-1 0 0 0,-2 0 0 16,1 0 0-16,-1 0 0 0,-1 0 0 0,0 0 0 15,-4 2 0-15,2-2-128 0,-4-1 128 0,0 1 0 16,0 1 0-16,-2 0 0 0,1 2 0 0,1-2 0 16,-3-1 0-16,-1 3 0 0,0 1 0 0,1 0 144 15,1-4-144-15,2 0 0 0,-2 0 160 0,1-1-160 16,2-3 128-16,-1 0-128 0,1-2 0 0,2 0 128 16,7-5-128-16,-8 6 0 0,2 1 0 0,6-7 0 15,0 0 128-15,0 0-128 0,0 0 0 0,0 0 0 16,4 8 0-16,-4-8 0 0,10 3 144 0,2-1-144 15,-1 2 160-15,1-2-160 0,0-1 208 0,0-1-48 0,1-1-16 16,-2 1 0-16,1 1-16 0,0-1 0 0,1-2 0 0,-4 1 0 16,2 2 96-16,0-1 16 0,-2 0 0 0,1 1 0 15,1-1 80-15,-3-1 32 0,1-2 0 0,-9 3 0 16,6-4-96-16,-6 4 0 0,9-1-16 0,-9 1 0 16,0 0-96-16,0 0-16 0,7-3 0 0,-7 3 0 15,0 0-128-15,0 0 160 0,0 0-160 0,0 0 160 16,8-7-160-16,-8 7 128 0,6 7-128 0,-6-7 128 15,0 0-128-15,0 0 0 0,0 0 0 0,0 0 128 16,9 2-128-16,-9-2 0 0,0 0 0 0,0 0 0 16,0 0 0-16,0 0 0 0,7 3 0 0,-7-3 0 15,0 0 0-15,0 0 0 0,0 0 0 0,0 0 0 16,0 0 0-16,0 0 0 0,9 5 128 0,-9-5-128 16,0 0 0-16,0 0 0 0,0 0 0 0,0 0 0 0,0 0 0 0,0 0 0 15,0 0 0-15,0 0 0 0,0 0 0 0,0 0 0 16,6 7 128-16,-6-7-128 0,0 0 0 0,0 0 0 15,0 0 0-15,0 0 0 0,0 0 0 0,0 0 0 16,0 0 128-16,0 0-128 0,0 0 0 0,0 0 0 16,0 0 0-16,0 0 0 0,0 0 0 0,0 0 0 15,0 0 128-15,0 0-128 0,0 0 0 0,0 0 0 16,0 0 0-16,0 0 0 16,0 0-800-16,0 0-240 0,-6-5-48 0,-1 0-12880 15,-1 3-2576-15</inkml:trace>
  <inkml:trace contextRef="#ctx0" brushRef="#br2" timeOffset="-155295.96">7295 16362 5519 0,'0'0'496'0,"0"0"-496"0,0 0 0 0,0 0 0 0,-7 3 2240 0,7-3 336 15,0 0 80-15,0 0 16 0,-9 4-912 0,9-4-176 16,-6 1-48-16,6-1 0 0,0 0-128 0,0 0-48 16,0 0 0-16,0 0 0 0,0 0-256 0,0 0-48 15,0 0-16-15,0 0 0 0,0 0-304 0,0 0-64 16,0-8-16-16,2-1 0 0,4 0-144 0,3 1-48 15,-1 1 0-15,1 1 0 0,2 3-112 0,-4-4-32 16,2 1 0-16,2 0 0 0,1 2 0 0,0-1-16 16,0 1 0-16,2 1 0 0,-3-2 80 0,0 2 0 0,0 0 16 0,0 0 0 15,0 1-160-15,-1 2-48 0,-2 3 0 0,1 2 0 16,-1-1-192-16,0 2 0 0,1 0 0 0,-2 1 0 16,0 0 0-16,-2 1 0 0,1 1 0 0,0 0 0 15,-1-1 160-15,0 0-160 0,2 1 160 0,-4 1-160 16,0 0 0-16,0 0 0 0,-3 1 0 0,0 1 0 15,0 0 0-15,-3 0 176 0,0 0-176 0,0 2 160 16,-3-1 16-16,2-1 0 0,-2-1 0 0,-2 0 0 16,1 0 48-16,-2 0 16 0,3-1 0 0,-4 1 0 15,1-1-48-15,0 2 0 0,-1 1 0 0,1-2 0 16,-2-2-16-16,3 1-16 0,-2 2 0 0,1-2 0 16,0-3-160-16,0 1 160 0,2 1-160 0,-3 0 160 15,2-4-160-15,1 0 160 0,7-5-160 0,0 0 160 16,-4 6-160-16,4-6 0 0,0 0 0 0,0 0 128 0,-6 6-128 0,6-6 0 15,0 0 0-15,0 0 0 0,0 0 144 0,8 5-144 16,1-3 160-16,1 3-160 0,1-3 208 0,2-1-48 16,-1 0-16-16,2 0 0 0,0 3-144 0,-1-2 192 15,1-3-192-15,2 0 192 0,-2-1 0 0,0 2 0 16,0 0 0-16,1-1 0 0,-1-1 128 0,-1 1 16 16,0 0 16-16,1 0 0 0,-1 0-32 0,-2 0-16 15,-2 0 0-15,-1 1 0 0,1 1-64 0,-9-1-16 16,0 0 0-16,0 0 0 0,10-1-64 0,-10 1-16 15,0 0 0-15,0 0 0 0,10 0 0 0,-10 0 0 16,7 1 0-16,-7-1 0 0,0 0-144 0,0 0 128 16,8-4-128-16,-8 4 128 0,9 0-128 0,-9 0 128 15,8-4-128-15,-8 4 128 0,0 0-128 0,0 0 128 0,0 0-128 16,0 0 128-16,8-1-128 0,-8 1 0 0,0 0 0 0,0 0 128 16,0 0-128-16,0 0 0 0,0 0 0 0,0 0 128 15,0 0-128-15,0 0 0 0,0 0 0 0,0 0 0 16,0 0 0-16,0 0 0 0,0 0 0 0,0 0 0 15,0 0 0-15,0 0 0 0,0 0 0 0,0 0 0 16,0 0 0-16,0 0 0 0,0 0 0 0,0 0 0 31,-8 8-1136-31,1-2-208 0,7-6-32 0,-8 10-18896 0</inkml:trace>
  <inkml:trace contextRef="#ctx0" brushRef="#br2" timeOffset="-153831.84">12113 16203 5519 0,'0'0'240'0,"0"0"64"0,0 0-304 0,1-9 0 16,-5-1 0-16,4 4 0 0,0 6 1856 0,0 0 320 15,0 0 64-15,0 0 16 0,0 0-1056 0,0 0-224 16,0 0-32-16,0 0-16 0,0 0 32 0,0 0 16 16,4-8 0-16,-4 8 0 0,0 0-224 0,0 0-48 15,0 0-16-15,-8 2 0 0,0 2-112 0,-2 3-32 16,1 5 0-16,-1 1 0 0,-5-1 64 0,2 4 16 15,0 6 0-15,-2 1 0 0,-3 3 32 0,-1 0 16 16,-2 3 0-16,0-1 0 0,1 6-160 0,-2 1-48 16,0 1 0-16,4 1 0 0,3 3-208 0,0 1-64 15,3 1 0-15,3 0 0 0,4-2-192 0,3-3 144 16,3 0-144-16,2-4 128 0,4-3-128 0,0 0 160 16,4-3-160-16,4 1 160 0,1-1 0 0,4-1 0 0,3-1 0 0,1-1 0 15,4 1 48-15,0 0 16 0,2-3 0 0,2 0 0 16,0-4-80-16,3 1-16 0,4-2 0 0,-1-2 0 31,3 1-2432-31,-1-5-512 0,14-1-80 0,-10-4-32 0</inkml:trace>
  <inkml:trace contextRef="#ctx0" brushRef="#br2" timeOffset="-153281.41">13664 16259 12959 0,'0'0'576'0,"0"0"112"0,0 0-560 0,2-7-128 0,-2-1 0 0,0 8 0 15,1-9 832-15,1 2 128 0,0 0 16 0,-2 7 16 16,0 0-32-16,0 0-16 0,0 0 0 0,0 0 0 16,0 0-112-16,0 0-32 0,0 0 0 0,0 0 0 15,11 3-224-15,-1 1-64 0,0 2 0 0,1 4 0 16,0 4 128-16,2 4 32 0,1 0 0 0,1 4 0 16,3 2-160-16,-1 2-16 0,2 4-16 0,0-2 0 15,0 1-128-15,0 6-32 0,-4 5 0 0,-2-1 0 16,-2-4-144-16,-3 3-48 0,-3 1 0 0,-3 0 0 15,-2-3 240-15,-3-2 32 0,-2-5 16 0,-4-2 0 16,-2 1 288-16,0-5 64 0,-3 1 16 0,-1-2 0 0,-1-1-192 0,1-1-32 16,0-2-16-16,-2 1 0 0,1 1-288 0,0-3-64 15,-1-5-16-15,1 1 0 0,1-1-176 0,3-1-224 16,-2-1 48-16,5-2-16256 16</inkml:trace>
  <inkml:trace contextRef="#ctx0" brushRef="#br2" timeOffset="-152564.81">15592 16355 10127 0,'3'-9'896'0,"-3"9"-704"15,2-8-192-15,-2 8 0 0,4-7 1472 0,-2-2 256 0,0 0 48 0,0 0 16 16,-2 9 80-16,0 0 32 0,4-7 0 0,-4 7 0 15,1-7-464-15,-1 7-96 0,2-8 0 0,-2 8-16 16,0 0-192-16,0 0-48 0,0 0 0 0,0 0 0 16,-8 7-320-16,-1 2-64 0,0 1 0 0,-4 2-16 15,0 1-64-15,-2 2-16 0,-3 2 0 0,1 2 0 16,-3 0-48-16,0 4-16 0,0 3 0 0,2 1 0 16,-1 2-32-16,2 3-16 0,2 1 0 0,3 1 0 15,4 1-208-15,3 1-32 0,1 1-16 0,4-2 0 16,5-1-64-16,2 0-16 0,6-3 0 0,1-3 0 15,2 0-32-15,3-2-128 0,4 0 192 0,1-2-64 16,3-2 0-16,-2 0 0 0,1 1 0 0,2-2 0 16,2-1-1536-16,0-5-304 0,-2-3-64 0</inkml:trace>
  <inkml:trace contextRef="#ctx0" brushRef="#br2" timeOffset="-151879.72">17131 16260 13583 0,'-10'-5'592'0,"10"5"144"0,-9-3-592 0,3-1-144 16,6 4 0-16,0 0 0 0,-7-4 1440 0,7 4 256 15,0 0 48-15,0 0 16 0,-1-8-464 0,1 8-80 16,1-5-32-16,-1 5 0 0,0 0-304 0,11 0-64 16,-2 2-16-16,2 1 0 0,2 3 32 0,-2-2 16 15,3 2 0-15,2 1 0 0,0 1-16 0,2 5-16 16,-5 0 0-16,5 4 0 0,-1 2-176 0,1 0-48 16,-4 2 0-16,0 2 0 0,1 2-80 0,-4 1-32 15,-1-1 0-15,-1 6 0 0,-1 2-80 0,-2 2-16 16,-2 0 0-16,-3 1 0 0,1 1 0 0,-1-2 0 0,-2-1 0 15,-1-1 0-15,1 0 16 0,-3-1 0 0,-1-4 0 0,-1-1 0 16,-4 1-32-16,-1 0-16 0,0 1 0 0,-4-2 0 16,-1 2-32-16,-3-1-16 0,1-3 0 0,-4 0 0 15,-4-1-64-15,2 2-16 0,-1-2 0 0,-1 0 0 16,1-1-80-16,1-1-16 0,1-1 0 0,1-1 0 16,0-1-128-16,2 0-144 0,0 0 144 0,5 1-13296 15,2-1-2528-15</inkml:trace>
  <inkml:trace contextRef="#ctx0" brushRef="#br2" timeOffset="-149971.58">13894 16331 2751 0,'0'0'256'16,"0"0"-256"-16,0 0 0 0,0 0 0 15,0 0 2992-15,0 0 544 0,0 0 112 0,0 0 32 16,0 0-2080-16,0 0-400 0,0 0-96 0,0 0-16 15,0 0 48-15,0 0 0 0,0 0 0 0,0 0 0 0,0 0-48 0,0 0 0 16,0 0 0-16,8 2 0 0,-8-2-176 0,10-2-32 16,-1-4-16-16,0 3 0 0,-9 3-160 0,10-6-16 15,0-1-16-15,0-1 0 0,1 1-80 0,-4 0-16 16,2-3 0-16,0 0 0 0,0 2-112 0,-2 1-16 16,0-2-16-16,0 0 0 0,0-1-112 0,1 5 0 15,-8 5-16-15,9-6 0 0,0 1-128 0,-4 0-32 16,-5 5 0-16,0 0 0 0,0 0-144 0,0 0 128 15,0 0-128-15,0 0 128 0,0 0-128 0,0 0 0 16,7 9 0-16,-4 0 0 0,-3 3 0 0,0 0 0 16,1 1 0-16,-2 3 0 0,-3 1 0 0,-1 1 0 0,3 0 0 0,-1 3 0 15,2 1 160-15,-2 0-160 0,-1 0 192 0,2-1-192 16,2 0 192-16,0-1-64 0,-1-1 0 0,1 0-128 16,1 6 176-16,-1-4-176 0,-2-1 160 0,-2-2-160 15,4-3 176-15,0 0-176 0,-1-1 192 0,1-1-192 16,0-4 0-16,1 0 0 0,3-1 0 0,-4-8 0 31,0 0-1088-31,0 0-336 0,0 0-64 0</inkml:trace>
  <inkml:trace contextRef="#ctx0" brushRef="#br2" timeOffset="-149777.21">13873 16651 28559 0,'0'0'2544'16,"0"0"-2032"-16,0 0-512 0,10-1 0 0,1 0 1488 0,1 1 208 15,3 2 32-15,3-2 16 0,-2-2-144 0,4-1-16 16,3 2-16-16,1 2 0 0,0 2-464 0,0-1-80 16,2-2-32-16,-1 0 0 0,-2 2-576 0,-2 1-112 15,0 2-32-15,-4-2 0 0,-2-1-272 0,-3 3 0 16,-1-1 0-16,-1 0 0 16,-10-4-2096-16,0 0-528 0</inkml:trace>
  <inkml:trace contextRef="#ctx0" brushRef="#br2" timeOffset="-148350.41">17498 16385 2751 0,'0'0'128'0,"0"0"16"0,0 0-144 0,0 0 0 0,0 0 0 0,0 0 0 15,0 0 3008-15,0 0 576 0,0 0 128 0,0 0 0 16,-4 10-1872-16,4-10-384 0,0 0-80 0,0 0-16 16,0 0-48-16,-7 5-16 0,7-5 0 0,0 0 0 15,0 0-240-15,0 0-48 0,0 0-16 0,0 0 0 16,0 0-128-16,0 0-32 0,0 0 0 0,0 0 0 15,0 0 0-15,0 0 0 0,10-3 0 0,-3-2 0 16,-1 0-192-16,2-1-64 0,0 2 0 0,2-3 0 0,2 1-208 0,0-1-48 16,-1-1-16-16,1 2 0 0,0 0-80 0,2 1-16 15,2-1 0-15,-1 1 0 0,-1-3-32 0,1 5-16 16,-1-2 0-16,-4 3 0 0,-1 1-160 0,0 1 160 16,-1 2-160-16,2 1 160 0,-2-1-160 0,1 1 0 15,-2 1 0-15,0 3 0 0,-4 1 0 0,1-1 0 16,-4-7 0-16,2 11 0 0,-1 2 0 0,-2 0 0 15,-1 2 0-15,-1-2 0 0,0-2 0 0,-2 1 192 16,-3 3-192-16,-1-3 192 0,0 1-16 0,-2 1 0 16,-1 1 0-16,0 0 0 0,1-1 32 0,-3 2 16 15,-3-1 0-15,2 2 0 0,1 0 32 0,0-1 0 16,0-5 0-16,2 1 0 0,3 0-48 0,-1 0 0 0,5 0 0 0,-3 0 0 16,0-2-48-16,8-10-16 0,0 0 0 0,0 0 0 15,-1 8-144-15,1-8 128 0,0 0-128 0,3 9 128 16,2-2 64-16,4-1 0 0,0-6 0 0,4 0 0 15,3 0 128-15,1 0 16 0,-2 0 16 0,4 0 0 16,1 0-32-16,1 0-16 0,-3 0 0 0,4 3 0 16,0 0-128-16,3-3-32 0,-3-2 0 0,1 2 0 15,-4 3 80-15,0-1 16 0,-2-5 0 0,-2 2 0 16,-3 3-64-16,0 1-16 0,-4-3 0 0,-8 0 0 16,9-1-160-16,-9 1 160 0,0 0-160 0,0 0 160 15,0 0-160-15,0 0 0 0,0 0 144 0,0 0-144 16,0 0-128-16,0 0-112 0,0 0-16 0,0 0 0 15,0 0-2352-15,0 0-464 16,-11 9-112-16</inkml:trace>
  <inkml:trace contextRef="#ctx0" brushRef="#br2" timeOffset="-147210.68">13881 16838 13823 0,'0'0'1216'0,"0"0"-960"0,0 0-256 0,0 0 0 15,0 0 768-15,0 0 128 0,0 0 0 0,0 0 16 16,0 0-368-16,0 0-80 0,0 0-16 0,0 0 0 15,0 0-256-15,0 0-64 0,0 0-128 0,0 0 192 16,10 4-352-16,-2-4-80 0,2-1-16 0</inkml:trace>
  <inkml:trace contextRef="#ctx0" brushRef="#br1" timeOffset="-139402">11558 16987 12671 0,'0'0'560'0,"0"0"112"0,0 0-544 0,0-8-128 0,0 0 0 0,0 0 0 16,0 8 1344-16,0 0 256 0,0 0 32 0,0 0 16 15,0 0-368-15,0 0-80 0,0 0-16 0,0 0 0 16,0 0-544-16,0 0-96 0,0 0-32 0,-1 9 0 16,1 4-112-16,0 0-16 0,0-2-16 0,0 5 0 15,2 3-112-15,2 1 0 0,-1 5-16 0,2-2 0 16,-1 1-48-16,1 6 0 0,3-2 0 0,0 1 0 16,0-3-32-16,0-3-16 0,2 2 0 0,2-5 0 0,-2 0 48 15,2-1 0-15,0-1 0 0,1-2 0 0,3-1 192 0,-2-1 32 16,-2-6 16-16,3 2 0 0,0-2-48 0,0-1-16 15,1-2 0-15,0-2 0 0,3-3 128 0,-1-2 16 16,-2-2 16-16,4-3 0 0,0 0 48 0,1-1 16 16,-4-4 0-16,2 1 0 0,0 0-192 0,-1-2-32 15,1 0-16-15,-1 1 0 0,-1 0-208 0,2 1-144 16,1 1 192-16,1-1-192 0,1 0 144 0,1-1-144 16,-2 1 0-16,4 1 144 0,0 5-144 0,3-1 0 15,-2 2 0-15,-1 2 0 0,0 4 0 0,-1 1 0 16,-7 2 0-16,0-1 0 0,-2 2 0 0,0 0 0 15,-4 3 0-15,0-1 0 0,-2 0 0 0,0 0 0 0,-1-1 0 16,-1 0 0-16,0 1 0 0,0-1 0 16,-1-1 0-16,-1 1 0 0,-5-7 0 0,6 9 0 0,0-3 0 0,-6-6 0 15,5 8 0-15,-5-8 0 0,5 7 0 0,-5-7 0 16,0 0 128-16,0 0-128 0,0 0 0 0,10 3 128 16,-10-3-128-16,11-1 192 0,-4-2-192 0,3 0 192 15,0-1-32-15,1 0 0 0,0-3 0 0,2-1 0 16,3 1-32-16,0-2 0 0,2 3 0 0,0 1 0 15,-1 0-128-15,1 1-176 0,-1 0 48 0,3 1 0 16,0 4 128-16,0 3 0 0,0-3-144 0,-3 2 144 16,-1 3 0-16,0 0 0 0,-1 1 0 0,0 1 0 15,-1-2-128-15,0 3 128 0,0-1 0 0,1 0 0 16,-1-2 0-16,3-1 0 0,-1 1 0 0,3-1 0 16,0 0 0-16,3-3 0 0,1 0 0 0,4-2 0 15,1-2 0-15,6 1 0 0,0-3 0 0,2-2 0 0,1-1 0 0,-1 0 0 16,0-2 0-16,2 0 0 0,-4-1 0 0,1-1 0 15,0-1 0-15,2-1 0 0,2 0 128 0,-1 0-128 16,-2-1 0-16,-3 3 128 0,-4 3 32 0,-1-1 0 16,-4-1 0-16,-2 2 0 0,-3 0-160 0,-4 2 0 15,-3-1 144-15,-2 2-144 16,-3-1-960-16,-7 6-256 0,0 0-48 0,0 0-14992 0</inkml:trace>
  <inkml:trace contextRef="#ctx0" brushRef="#br1" timeOffset="-138817.59">12418 17946 4607 0,'-2'-13'192'0,"1"7"64"0,0-1-256 0,0-2 0 0,0 0 0 0,0-1 0 16,1 10 4560-16,-4-7 880 0,-1-4 160 0,-1 1 32 15,2 1-3488-15,-5 2-704 0,3 0-144 0,-3 2-16 16,2 0-384-16,-3 2-64 0,-1-2 0 0,1 3-16 0,-3 1-320 0,1 4-64 15,-1 3-16-15,0 1 0 0,-2-1-288 0,1 5-128 16,-1 2 0-16,4 1 128 0,4-2-128 0,2 1 0 16,0 2 0-16,1 1 0 0,2-2 0 0,2-2 0 15,0-12 0-15,5 12 0 0,0-2 0 0,-5-10 0 16,0 0 0-16,12 7 0 0,4-4 128 0,2-4-128 16,-1-4 128-16,3-1-128 0,3-3 288 0,-1-2-32 15,1-3 0-15,-3-3 0 0,1-1 48 0,-1-3 0 16,-5 3 0-16,1-2 0 0,-1-1-128 0,-2 0-32 15,0 1 0-15,0-2 0 0,-2-2 16 0,1-1 0 16,-6-2 0-16,0 1 0 0,-1 0 16 0,-3 3 0 16,0 1 0-16,-1 4 0 0,-1 3-48 0,1 4-128 15,-1 2 192-15,0 9-64 0,0 0-128 0,0 0 128 0,0 0-128 0,-6 13 128 16,1 6-128-16,-2 2 0 0,-1 1-160 0,1 2 160 16,1 0 0-16,-1 2-144 0,0-1 144 0,1-1 0 15,2-1 0-15,0 0 0 0,1 0 0 0,0 0-128 16,1-1 128-16,2 0 0 0,0-2 0 0,2 0 0 15,1 0 0-15,1 1 0 0,0-5 0 0,2 1 128 16,-2-2-368-16,2-3-64 0,1-2-16 0</inkml:trace>
  <inkml:trace contextRef="#ctx0" brushRef="#br1" timeOffset="-138468.1">12790 17958 21183 0,'0'0'1888'15,"0"0"-1504"-15,9-3-384 0,1 1 0 0,-2 2 1120 0,3-1 160 16,2-4 16-16,-1-1 16 0,2 0-368 0,1-3-80 16,-1-2-16-16,-1 0 0 0,-1 2-208 0,0 0-64 15,-3 0 0-15,0-2 0 0,-1 3 0 0,-2 0 0 16,-4-2 0-16,2 1 0 0,-4 9 64 0,0 0 0 15,0 0 0-15,0 0 0 0,-6-9-48 0,-1408 4 0 16,2814 2 0-16,-1410 1 0 0,-1 2-224 0,0 4-48 16,-2-3-16-16,-3 4 0 0,0 4-176 0,-1 0-128 15,-2 4 192-15,-1 1-192 0,0 1 128 0,2-2-128 0,2-1 0 16,2 2 0-16,1 3 0 0,5-2 0 0,2-2 0 0,4 0 0 16,2-2 0-16,1-2 0 0,0-1 0 0,-1-8 0 15,11 6 0-15,3-2 0 0,2-1-128 0,1-2 128 31,5-3-528-31,2-2-16 0,-4-3 0 0,4-2 0 16,-5 3-2848-16,1-4-576 0</inkml:trace>
  <inkml:trace contextRef="#ctx0" brushRef="#br1" timeOffset="-138017.83">13220 17833 16127 0,'0'0'704'0,"0"0"160"0,0 0-688 0,0 0-176 16,0 0 0-16,0 0 0 0,0 0 1664 0,0 0 288 15,0 0 64-15,0 0 16 0,0 0-496 0,0 0-80 16,0 0-32-16,0 0 0 0,0 0-320 0,0 0-64 16,-7 3-16-16,-3 1 0 0,1-1-464 0,-1 2-112 15,-3-2 0-15,1 4-16 0,3 2-240 0,-3 1-64 16,1 0 0-16,0 2 0 0,0 3-128 0,-1-1 0 15,2 0 0-15,2-3 0 0,2 1 0 0,2-2 0 16,3-1 0-16,1-9 0 0,0 0 0 0,5 10 0 16,2-5 0-16,-7-5 0 0,11 0 0 0,-1-1 0 15,1-3 128-15,0-2-128 0,-3-1 320 0,2-5-32 0,3-2 0 16,-1 1 0-16,0 3-32 0,-1 3 0 0,0 0 0 0,-3 0 0 16,1 0-512-16,-9 7-96 0,0 0-32 0,0 0 0 15,8 0 1136-15,-8 0 208 0,0 0 64 0,6 12 0 16,-5 3-1024-16,-1 3-320 0,0 1 0 0,-1 1 0 15,-7 4 320-15,2 0 0 0,-1 1 176 0,-2-1-176 16,-5 0 320-16,1 1-64 0,0-1 0 0,-1-1 0 16,2-1 112-16,1-1 16 0,-4-5 0 0,-1 2 0 15,1-3-96-15,0 0-16 0,1-5 0 0,2-2 0 16,-1 2-144-16,0-3-128 0,2-6 192 0,0-2-192 16,1-2-1392-1,0-3-384-15,0-1-80 0</inkml:trace>
  <inkml:trace contextRef="#ctx0" brushRef="#br1" timeOffset="-137466.3">13617 17819 20271 0,'0'0'1792'16,"0"0"-1424"-16,0 0-368 0,0 0 0 0,0 0 1600 0,7-8 256 0,0-2 64 0,3 2 0 15,3 0-560-15,2 1-96 0,2 1-32 0,1-1 0 16,3 1-272-16,0-1-48 0,2 1-16 0,-1 1 0 16,4 1 64-16,-3 0 16 0,1 2 0 0,-1 1 0 15,0 4-304-15,-2 1-64 0,-5 0-16 0,0 1 0 16,-2 1-336-16,-3 4-64 0,-3 0 0 0,-2 0-16 15,-3 1-48-15,-1 1-128 0,-3-1 192 0,-4 4-64 0,-6 3 96 16,-2-2 16-16,-1 0 0 0,-3 1 0 0,1 3-48 16,-1-1 0-16,1-4 0 0,2 2 0 0,3-2 16 0,2 3 0 15,1-3 0-15,4-2 0 0,1-2-64 0,5-1-16 16,-2-10 0-16,6 12 0 0,3-4 64 0,5 0 16 16,4-3 0-16,4 1 0 0,4-1 160 0,3 3 16 15,1-2 16-15,6-1 0 0,6-1-208 0,2 3-32 16,2-3-16-16,-3 1 0 0,0-3-144 0,-2-2 160 15,1-2-160-15,-4-1 160 16,-3 3-1456-16,-2-2-304 0,-2-2-48 0</inkml:trace>
  <inkml:trace contextRef="#ctx0" brushRef="#br1" timeOffset="-135717.37">14162 15629 16415 0,'0'0'720'0,"5"-7"160"0,-5 7-704 0,6-8-176 16,-3-1 0-16,1 1 0 0,-4 8 640 0,3-8 80 16,-3 8 32-16,0-10 0 0,-1 1 224 0,-1 0 48 15,-1 0 16-15,-1 2 0 0,0 0 0 0,-4-1 0 16,-2-1 0-16,0 1 0 0,0 2-16 0,-3-2 0 15,-2-1 0-15,0 2 0 0,2-1-304 0,-3 0-64 16,-5 1-16-16,1-2 0 0,-2-2-256 0,-1 0-48 16,-4 0-16-16,1 0 0 0,0-1-64 0,-5-2-32 15,0 0 0-15,-2 1 0 0,-6-2-32 0,1 1 0 16,-4 2 0-16,-1 3 0 0,-1 3-192 0,2 0 144 16,-2 1-144-16,-1 2 128 0,0-1-128 0,-2 1 0 15,-3 1 0-15,-3 0 0 0,-1-1 0 0,-4 2 0 0,1 1 0 16,2-1 0-16,-1-1 0 0,-1 0 0 0,-2 2 0 0,-1 0 0 15,1-2 0-15,3 2 0 0,0-2 0 0,1 2 0 16,4 2 0-16,1 2 0 0,-2 0 0 0,-1 2 0 16,-1-2 0-16,2 3 0 0,3 2 0 0,0 1 0 15,0 3 0-15,2 1 0 0,-1 0 0 0,1 1 0 16,-1-1 0-16,2 2 0 0,4 2 0 0,-1 1 0 16,1 1 0-16,4 0 0 0,1 0 0 0,4-1 0 15,3-3 0-15,1 4 0 0,-1 0 0 0,2-1 0 16,2-3-128-16,-1 4 128 0,-1-2 0 0,3 3 0 15,-4-1 0-15,6 0-144 0,3 0 144 0,4 0 0 16,0-1-128-16,2 3 128 0,1-2 0 0,3 2 0 16,2-1-192-16,4 0 192 0,4 0-192 0,1-1 192 0,6-2-256 0,2 0 64 15,4 1 16-15,2 0 0 0,4-1-48 16,4 0-16-16,3 0 0 0,2 0 0 0,2 3 16 0,5 1 0 16,0 0 0-16,2-2 0 0,1-4-32 0,2 4-16 15,6 3 0-15,4-3 0 0,1-3 32 0,2 0 16 16,0 2 0-16,3 1 0 0,-3-4 32 0,5-1 0 15,4-7 0-15,3 2 0 0,5 1 32 0,-4-4 16 16,1-5 0-16,3 0 0 0,2 3 144 0,5-3 0 16,6 0 0-16,-6-1 0 0,1 0 0 0,-1 0 0 15,3-2 0-15,-1 0 0 0,-2 2 0 0,-3-2-208 16,-3-3 16-16,-2-2 16 0,0-1-16 0,2-1-16 16,0-1 0-16,-2-3 0 0,-3-3 208 0,-3-3 0 15,-2-1-160-15,-3-2 160 0,0-2 0 0,-3 0 0 0,-1 0 0 16,-3-1 0-16,-2-1 192 0,-2-2 64 15,-1 0 16-15,-1 2 0 0,-1 3 192 0,-3 3 48 0,-3-1 0 0,-4-1 0 16,-4 0-192-16,-4 1-48 0,0 0 0 0,-7 2 0 16,-5-3 48-16,-3-1 16 0,-3 0 0 0,-5-2 0 15,-4-3 496-15,-4 1 80 0,-4-2 32 0,-4 3 0 16,-4 1-160-16,-2 2-16 0,-5 1-16 0,-2 2 0 16,-3 2-368-16,-1 2-80 0,-3 3-16 0,0 1 0 15,-3 1-288-15,1 2 0 0,0 1 128 0,2 1-128 16,2 5-256-16,0 1-96 0,1 1-32 0,5 4-11296 15,9-1-2272-15</inkml:trace>
  <inkml:trace contextRef="#ctx0" brushRef="#br1" timeOffset="-134800.98">18036 15531 3679 0,'0'0'320'0,"0"0"-320"0,-5-7 0 0,5 7 0 15,-7-3 3808-15,7 3 688 0,-9-4 144 0,3 0 32 16,-4 2-3472-16,1 0-688 0,0 1-144 0,-1-1-32 16,0 1 240-16,-3-2 64 0,-1 0 0 0,0 1 0 15,-2-1 96-15,-3 2 32 0,-1-3 0 0,-4 2 0 16,-1 1-16-16,-2 0 0 0,-2 0 0 0,-3-1 0 16,-4-1-176-16,0 1-16 0,-2 0-16 0,0-1 0 0,-1-2-160 0,-3 0-48 15,-3-3 0-15,-4 0 0 0,-8 2-160 0,-2 0-48 16,0 0 0-16,1 1 0 0,-2 2-128 0,3 1 0 15,-1-5 0-15,0 2 128 0,-1-1-128 0,0 4 0 16,0 1 0-16,2 1 128 0,0-1-128 0,-2-1 128 16,-2-3-128-16,-1 3 128 0,-2 2-128 0,0 0 0 15,2 0 0-15,-1 0-176 0,1 3 176 0,-5-1 0 16,-4 0 128-16,3 1-128 0,0 2 0 0,3 1 0 16,2 4 0-16,1-4-192 0,-2 0 192 0,1-1 0 15,5 3 0-15,1 1 0 0,5 1 0 0,2 0 0 16,7-2 0-16,1 5 0 0,1 1 0 0,1 0 0 15,0 2 0-15,1 2 0 0,-2 3 0 0,5 3-128 0,-1 2 128 16,3-1 0-16,3 0-128 0,4 1 128 0,3 1-128 0,4 3 128 16,4 1-144-16,5-3 144 0,1 0-160 0,4-2 160 15,2 2-256-15,3 0 32 0,3-4 16 0,4 1 0 16,1-5-96-16,4 2-16 0,4 0 0 0,1 0 0 16,6 0 16-16,3-1 0 0,4-4 0 0,4 3 0 15,7 1 144-15,-2-3 32 0,4-2 0 0,2 0 0 16,-2 3 128-16,4-5 0 0,5-2 0 0,1-1 0 15,6-2 0-15,4 1 0 0,3 1 0 0,2-2 128 16,1-5-128-16,5-1 144 0,3-1-144 0,3-1 160 16,4 1-160-16,-2-2 0 0,0-2 144 0,5-4-144 15,6 4 0-15,-4-2 144 0,-3-1-144 0,0-1 0 16,1-5 144-16,2 3-144 0,-2 1 0 0,-1-3 144 0,-5-2-144 0,0-3 0 16,1-3 0-16,3 2 0 0,-4 1 0 0,-4-2 128 15,-5-4-128-15,-3-1 0 0,-1 0 192 0,-2-1-64 16,-3-2 0-16,-5-2 0 0,-10 0 320 0,-6-2 64 15,-10 2 16-15,-4-3 0 0,-7 0 112 0,-5 2 0 16,-6 0 16-16,-5 1 0 0,-7 0 48 0,-5 0 16 16,-5-4 0-16,-6 3 0 15,-5 5-1344-15,-8 0-272 0,-5 1-48 0,-7 2-14800 0</inkml:trace>
  <inkml:trace contextRef="#ctx0" brushRef="#br1" timeOffset="-134233.66">14544 15288 13823 0,'0'0'1216'0,"0"0"-960"16,-9 0-256-16,9 0 0 0,-7 2 1040 0,7-2 176 16,-11 5 16-16,2 2 16 0,1 3-352 0,-2 1-64 15,-5 0 0-15,0 2-16 0,-1 2-64 0,-1 0-16 16,2 2 0-16,-1-1 0 0,2-3 48 0,1 0 16 15,2 2 0-15,0-2 0 0,2-2 32 0,3-1 16 16,3-1 0-16,1-1 0 0,1 2-336 0,2-1-80 16,-1-9-16-16,7 7 0 0,1-2-32 0,6 1-16 0,1-2 0 0,3-1 0 15,4-3 80-15,2-1 0 16,0 0 16-16,2-1 0 0,3 0-160 0,3-1-48 0,0-2 0 0,-1 2 0 16,-3 1-256-16,1-1 128 0,-5 1-128 0,0 0 0 15,-4 1 0-15,0 1 0 0,-5 1 0 0,-2-1-192 31,-1-1-1968-31,-1 1-384 0,-11 0-80 0</inkml:trace>
  <inkml:trace contextRef="#ctx0" brushRef="#br1" timeOffset="-133533.6">14484 15479 23039 0,'0'0'2048'0,"0"0"-1648"15,-1-7-400-15,1 7 0 0,3-8 448 0,4 1 16 16,2 1 0-16,3-1 0 0,2 1-464 0,4-2 0 16,2 0 0-16,4 2 0 0,-1-4 288 0,4 0-32 15,2 1-16-15,1-2 0 0,1 1 176 0,5-2 32 16,3-3 16-16,2 2 0 0,4 0 0 0,5 1 0 16,3 1 0-16,-1 0 0 0,3 0-208 0,1 1-32 15,1 1-16-15,1 0 0 0,3-4-208 0,3 4 0 16,3 1 128-16,0-1-128 0,-3-1 0 0,1 0 0 15,4 1 128-15,2 1-128 0,1-1 0 0,-2-1 0 16,0 2 0-16,-2 1 0 0,4-1 144 0,-1 1-16 0,4-3 0 0,-1 4 0 16,0-2 112-16,-6 0 16 0,0 1 0 0,1-1 0 15,4 0-80-15,-6 1-16 0,-2-1 0 0,-2 1 0 16,-5 3-160-16,2-1 128 0,0-1-128 0,-1 0 128 16,-3 2-128-16,-1 1 160 0,-1 0-160 0,-4 2 160 15,-4-2-160-15,-3 0 0 0,-5-1 0 0,1 2 0 16,1-1 0-16,-2 0 0 0,-1-1 0 0,-2 1 128 15,3 1-128-15,-2 1 0 0,-2 1 0 0,-1 0 128 16,-4 0-128-16,-2 0 0 0,-4 1 0 0,1 0 0 16,-5 0 0-16,0-1 0 0,-2 0 128 0,-2 0-128 15,-1 0 0-15,-1-1 0 0,1 0 0 0,-1 1 128 16,-2 0-128-16,0 0 0 0,-1 0 144 0,0 0-144 16,0-1 224-16,1 0-32 0,-3 0 0 0,-1 1 0 15,-7 0 128-15,9 0 32 0,-2 0 0 0,1 2 0 16,0-1-208-16,-8-1-144 0,9-2 192 0,-9 2-192 0,8 4 144 0,-1-1-144 15,-7-3 0-15,0 0 144 0,7 6-144 0,-7-6 160 16,4 5-160-16,-4-5 160 0,0 0-32 0,0 0 0 16,-1 8 0-16,1-8 0 0,0 0 0 0,-9 8 0 15,-1-2 0-15,0 1 0 0,-1-2-128 0,0 3 192 16,-4 0-192-16,-3 1 192 0,-1-1-64 0,-1 3 0 16,-1 2 0-16,1 0 0 0,-1-1 0 0,0 1-128 15,0 2 192-15,0-2-64 0,2-2 0 0,-2 1-128 16,3-1 192-16,2 1-64 0,1 1 0 0,2-1-128 15,2-1 192-15,0 2-64 0,3-2-128 0,1 1 0 16,-1-2 0-16,4-1 128 0,4-9-128 0,0 0 0 16,-6 10 0-16,4-1 0 0,2-9-144 0,0 0-64 0,0 0-16 0,-4 10 0 31,1-2-2576-31,3-8-512 0,0 0-96 0,0 0-32 0</inkml:trace>
  <inkml:trace contextRef="#ctx0" brushRef="#br1" timeOffset="-133344.83">17526 15326 3679 0,'0'0'320'0,"0"0"-320"0,0 0 0 0,10-1 0 16,0 4 6608-16,4 0 1264 0,1 2 240 0,2-2 48 16,-2-1-6352-16,6 0-1264 0,4 2-256 0,2 0-48 15,-2-1 80-15,3-1 32 0,1 0 0 0,1 2 0 0,1-1-144 0,-2 0-16 16,-3 1-16-16,-2-3 0 15,-2 3-176-15,1-1 0 0,-3 0 0 0,1-2-10608 16,0-1-2112-16</inkml:trace>
  <inkml:trace contextRef="#ctx0" brushRef="#br1" timeOffset="-132496.12">18866 14747 13695 0,'-7'-10'608'0,"7"10"128"0,0 0-592 0,-9-5-144 16,4 1 0-16,-4 0 0 0,2-1 672 0,-3 1 96 15,4-1 32-15,-3 1 0 0,1 1 240 0,-3 1 48 16,0-2 16-16,-1 3 0 0,-3 2-96 0,-1 1-32 16,1 1 0-16,-2 1 0 0,-2-1-336 0,0 5-80 15,2 1-16-15,-1 2 0 0,-5-2-224 0,1 4-32 16,-4 4-16-16,2 3 0 0,-1 0-16 0,2 2-16 0,1 2 0 0,3 0 0 16,4 1-240-16,0-2 144 0,5-2-144 0,4 0 128 15,1-3 16-15,4-1 0 0,2-3 0 0,4-1 0 16,0-2 48-16,5-1 0 0,-1-1 0 0,3-4 0 15,4-2 112-15,0-3 16 0,2-3 16 0,4-1 0 16,2-3 192-16,0-1 48 0,-1-4 0 0,2-2 0 16,4-1-304-16,1 0-48 0,-1-3-16 0,-2-2 0 15,-1-4-16-15,0 0 0 0,-3 0 0 0,0-3 0 16,-2-3-192-16,-2-1 0 0,1-1 0 0,-2-1 0 16,-3 2 0-16,1 0 144 0,-1-1-144 0,-4 2 192 15,-1 5-192-15,0 3 0 0,-2 5 0 0,-2 1 0 16,-4 2 0-16,-1 4 0 0,-1 10 128 0,0 0-128 0,0 0 176 0,0 0 0 15,-9 3 0-15,0 7 0 0,-3 3-176 0,1 4 0 16,-1 0 0-16,-1 4 0 0,0 1 0 0,-1 4-176 16,1 1 176-16,1 1-128 0,0-1 128 0,1 4 0 15,-2 2 128-15,1 0-128 0,2-4 0 0,2 0 0 16,1-1 0-16,2-1-128 0,0 0 128 0,3-5 0 16,-1-4 0-16,2 1 0 0,2 0-176 0,2-4-48 15,-1-3-16-15,3 0 0 16,2-3-2432-16,-7-9-480 0</inkml:trace>
  <inkml:trace contextRef="#ctx0" brushRef="#br1" timeOffset="-132062.1">19035 14940 13823 0,'0'0'608'0,"0"0"128"0,0 0-592 0,0 0-144 0,0 0 0 0,0 0 0 15,0 0 1632-15,0 0 288 0,11 6 64 0,-2-3 16 16,0 2-1056-16,2-5-224 0,-3-5-32 0,4 3-16 16,3 1-48-16,0 1-16 0,-2-3 0 0,3-2 0 15,-1 0-160-15,1-1-16 0,-2 2-16 0,-1-4 0 16,1 0-144-16,-2 1-16 0,-2-3-16 0,0 0 0 15,-2 2 48-15,-1-2 16 0,-2-1 0 0,-3 0 0 16,-1 1 160-16,-1 2 48 0,-1-1 0 0,-1 0 0 0,0-1 176 0,-5 2 32 16,1 1 16-16,-2 2 0 0,-1 2-384 0,-3 3-80 15,-1 3-16-15,-3 3 0 0,-1 1-128 0,-2 2-128 16,-4 1 144-16,1 1-144 0,-1 0 0 0,0 2 0 16,0 3 0-16,1 0 0 0,3 1 0 0,3 0 144 15,1-1-16-15,4 0 0 0,4 1-128 0,1-2 128 16,2 1-128-16,1-3 128 0,3-4-128 0,4 0 0 15,1 0 144-15,3 0-144 0,1-1 0 0,3-2 0 16,1 0 0-16,4-2 128 0,1 0-320 0,5-1-64 16,-2 1-16-16,3-3 0 15,-3-3-2048-15,1 0-416 0</inkml:trace>
  <inkml:trace contextRef="#ctx0" brushRef="#br1" timeOffset="-131582.02">19695 14847 21999 0,'0'0'960'0,"0"0"224"0,0 0-944 0,0 0-240 0,0 0 0 0,0 0 0 15,0 0 0-15,1-8 0 0,-2 2 0 0,1 6 0 16,-10-3 128-16,-1 1 128 0,-3-1 16 0,-3 3 16 15,-3 3 0-15,0 2 0 0,-1 0 0 0,0 3 0 16,1 1 368-16,0 3 80 0,0-1 16 0,2 1 0 16,0 0-112-16,4 0-32 0,1 0 0 0,3 0 0 0,2-2-336 0,5-1-64 15,3-9-16-15,0 10 0 0,0 0-32 0,3-2-16 16,-3-8 0-16,9 6 0 0,0-3 128 0,2-1 32 16,2-2 0-16,2 0 0 0,2-4 80 0,-3-1 32 15,-4-3 0-15,4 2 0 0,4 2-224 0,-3-3-32 16,-4 0-16-16,1 1 0 0,0 5-144 0,-3-1 0 15,0-1 0-15,-9 3 0 0,8-4 0 0,-8 4 0 16,0 0 0-16,0 0 0 0,0 0 0 0,3 11 0 16,-1 1 0-16,-5 3 0 0,-2 1 128 0,0 1 0 15,-3-1 0-15,1 3 0 0,-6 0 32 0,0 0 0 16,-2 2 0-16,-2 0 0 0,-1 1 192 0,-3 1 32 16,-3-2 16-16,-2 0 0 0,2-1 176 0,-3-3 16 0,0-1 16 0,3-2 0 15,0-1-144-15,3 2-16 0,-1-4-16 0,2-3 0 16,2-2-272-16,4-1-160 0,2 0 192 0,4-4-192 31,0-3-944-31,8 2-288 0,-4-7-64 0,6-4-15024 0</inkml:trace>
  <inkml:trace contextRef="#ctx0" brushRef="#br1" timeOffset="-131032.23">19889 14615 20271 0,'0'0'1792'0,"0"0"-1424"15,0 0-368-15,0 0 0 0,0 0 1264 0,0 0 176 16,0 0 32-16,0 0 16 0,0 0-304 0,1-8-64 16,-1 8-16-16,7-9 0 0,7 2-320 0,-2-1-64 15,0-4-16-15,1 1 0 0,0 1-112 0,3-1-16 16,1-1-16-16,2 1 0 0,2 0-224 0,-1 0-32 0,-1 1-16 0,-1 1 0 15,-3 0-144-15,0 3-16 0,-2 0-128 0,-1 1 192 16,-2-1-192-16,0 1 128 0,-1 0-128 0,-9 5 0 16,0 0 160-16,0 0-160 0,0 0 160 0,0 0-160 15,0 0 176-15,5 7-176 0,0 1 192 0,-1 0-192 16,-4 1 176-16,-2 3-176 0,-2 3 160 0,0 2-160 16,0 4 128-16,-5-1-128 0,-1 3 0 0,0 0 0 15,-1 5 128-15,-2 0-128 0,-3 1 0 0,1-1 144 16,1 0 16-16,-1-3 0 0,3 2 0 0,-1-3 0 15,2 0 16-15,0-2 0 0,1 0 0 0,3-1 0 16,1 0 16-16,4-3 0 0,2 0 0 0,0-1 0 16,0-4-192-16,3-1 0 0,-1-3 0 0,-2-9 128 0,6 8-128 0,1-1 0 15,1-3-192-15,1-1 192 16,1-2-3008-16,-10-1-496 0,0 0-80 0,8-11-32 0</inkml:trace>
  <inkml:trace contextRef="#ctx0" brushRef="#br1" timeOffset="-130829.58">19658 15070 36687 0,'0'0'1616'0,"0"0"352"0,0 0-1584 0,0 0-384 16,9-3 0-16,5 2 0 0,2 2 288 0,4 0-32 15,3-1 0-15,3-1 0 0,6 0 160 0,7 0 32 16,6 1 0-16,5-3 0 0,1 1-208 0,3 1-48 15,0 1 0-15,-2 1 0 0,-5-1-192 0,-2 0 0 0,-4 0 0 16,0 5 0 0,-4 0-1008-16,0 1-144 0,-5-1-16 0</inkml:trace>
  <inkml:trace contextRef="#ctx0" brushRef="#br1" timeOffset="-126305">7945 17138 11455 0,'0'0'512'0,"0"0"96"0,0 0-480 0,0 0-128 16,0 0 0-16,0 0 0 0,-7 3 704 0,7-3 128 15,-10-4 32-15,4 3 0 0,6 1-64 0,-9 3-16 16,9-3 0-16,-7 4 0 0,7-4 16 0,-8 2 0 15,8-2 0-15,-7 2 0 0,7-2 144 0,0 0 16 16,0 0 16-16,0 0 0 0,0 0 16 0,0 0 0 16,0 0 0-16,0 0 0 0,0 0-112 0,0 0-32 15,10-1 0-15,2 0 0 0,2 0-400 0,3 0-64 16,1-2-32-16,4 0 0 0,4-2-144 0,2 0-16 16,2 2-16-16,2 1 0 0,0-1 80 0,2 1 0 0,0-1 16 15,0 1 0-15,-1 0 112 0,0 2 32 0,-1 2 0 0,-1-2 0 16,-2-1 48-16,1-2 16 0,-1 0 0 0,-1 2 0 15,2-2-144-15,-4 3-16 0,0 0-16 0,-1 3 0 16,-4-2-144-16,2 0-32 0,0-2 0 0,0 3 0 16,0 4 0-16,-1 0-128 0,-1-1 192 0,-1 0-64 15,-1-1 0-15,-1 0 0 0,2 2 0 0,-2-3 0 16,0-2 16-16,2 2 0 0,0-2 0 0,-3 0 0 16,-1-1 32-16,2 0 0 0,-1-1 0 0,0 0 0 15,-2-1 80-15,-1 1 0 0,1 1 16 0,-2-1 0 16,1-4 48-16,1 1 16 0,1 2 0 0,-2-1 0 15,-3 0-16-15,0 1-16 0,0 1 0 0,-1 0 0 0,-1 0-64 16,-9 1-16-16,10-5 0 0,-2 3 0 0,0 4-96 0,0-2-128 16,-8 0 176-16,9 2-176 0,-9-2 128 0,7 0-128 15,-7 0 0-15,8 0 0 0,-8 0 144 0,8 2-144 16,-8-2 0-16,8 2 144 0,-8-2-144 0,0 0 128 16,9-3-128-16,-9 3 128 0,0 0-128 0,0 0 192 15,0 0-192-15,7 0 192 0,-7 0-192 0,0 0 192 16,0 0-192-16,0 0 192 0,0 0-192 0,0 0 192 15,0 0-192-15,0 0 192 0,0 0-192 0,0 0 128 16,0 0-128-16,-10 3 128 0,2 1-352 0,-5 2-80 16,-1-6-16-16,-1 3 0 15,-3 3-2816-15,2 1-576 0</inkml:trace>
  <inkml:trace contextRef="#ctx0" brushRef="#br1" timeOffset="-124720.83">19156 17176 4607 0,'0'0'400'0,"0"0"-400"15,0 0 0-15,0 0 0 0,-9-2 1904 0,9 2 288 16,-8 0 64-16,8 0 16 0,-7 0-928 0,7 0-176 16,-9-1-32-16,9 1-16 0,0 0-16 0,0 0 0 15,-8-1 0-15,8 1 0 0,0 0-128 0,0 0-16 0,-7 0-16 0,7 0 0 16,0 0-112-16,0 0-32 0,0 0 0 0,0 0 0 15,0 0-176-15,0 0-48 0,0 0 0 0,0 0 0 16,0 0-144-16,0 0-48 0,0 0 0 0,0 0 0 16,0 0-48-16,13-1-16 0,-2 0 0 0,3 0 0 15,1 0 16-15,2 0 0 0,1 1 0 0,2-1 0 16,2-3 48-16,3 3 16 0,-1 1 0 0,4-1 0 16,4-5 16-16,6 0 0 0,-1 2 0 0,5 1 0 15,2 0 64-15,-2 0 16 0,1-5 0 0,-2 5 0 16,-1 1-144-16,-1-1-32 0,-2-3 0 0,1 1 0 15,3 2 48-15,1 0 0 0,0-2 0 0,0 1 0 16,-2 0-48-16,1-2 0 0,-3 0 0 0,1 2 0 16,-3 0-64-16,-2 1 0 0,-2-1-16 0,-1 2 0 0,1 0-32 0,-1 2 0 15,-1-2 0-15,0 1 0 0,1-1 0 0,-2 1 0 16,-2 0 0-16,1-1 0 0,-4 0 16 0,0 1 0 16,1 0 0-16,-3 0 0 0,-3-1 0 0,-1 0 0 15,-3 0 0-15,1 1 0 0,-1 1 0 0,-1 0 0 16,-3 0 0-16,1 0 0 0,-3 0-48 0,1 0-16 15,-1-1 0-15,0 1 0 0,-2 2 16 0,1 0 0 16,-8-2 0-16,11 2 0 0,-4 0 0 0,-7-2 0 16,10 0 0-16,-10 0 0 0,0 0-48 0,7 1 0 15,1 2 0-15,-8-3 0 0,0 0-128 0,0 0 192 16,0 0-192-16,0 0 192 0,0 0-192 0,0 0 192 16,0 0-192-16,0 0 192 0,0 0-192 0,0 0 192 15,0 0-192-15,0 0 192 0,0 0-192 0,0 0 128 16,0 0-128-16,0 0 128 0,0 0-128 0,-9 0-224 0,1-1 48 0,-1 0 16 31,0 0-2096-31,0-2-432 0,-1 0-64 0</inkml:trace>
  <inkml:trace contextRef="#ctx0" brushRef="#br1" timeOffset="-122340.89">20510 15655 5519 0,'0'0'496'0,"0"0"-496"0,0 0 0 0,10 0 0 15,-10 0 2496-15,11 1 384 0,-3 2 96 0,-8-3 16 16,0 0-1664-16,9 0-336 0,-9 0-64 0,8 3-16 16,-8-3-96-16,0 0-32 0,0 0 0 0,0 0 0 15,0 0-16-15,0 0-16 0,0 0 0 0,0 0 0 16,0 0 16-16,0 0 0 0,0 0 0 0,9 1 0 16,-9-1-48-16,0 0 0 0,0 0 0 0,0 0 0 15,0 0-224-15,7-4-48 0,-7 4-16 0,4-7 0 16,-4 7-160-16,0 0-16 0,0-9-16 0,-1 2 0 0,-2 0-48 0,-1 1 0 15,1 2 0-15,0-4 0 0,-4-2-48 0,1 4-16 16,-2 0 0-16,0 0 0 0,1-3-128 0,-2-1 0 16,-1 0 0-16,1-1 0 0,-3 2 0 0,2-2 192 15,1 0-192-15,-3-1 192 0,-1 0-192 0,1 0 0 16,0 0 0-16,0 1 0 0,-3 0 0 0,0 0 0 16,1 0 0-16,-1 2 0 0,0 1 0 0,0 1 0 15,-1-1 0-15,1 3 0 0,-2 0 0 0,2 1-176 16,-1-1 48-16,2 2 0 0,0 2 128 0,0-1 0 15,-2-2 0-15,2 1 0 0,0 0 0 0,0 0 0 16,0-1 0-16,1 2 0 0,-1 1 0 0,-1 0 0 0,0 0 0 16,-1-1 0-16,1 2 0 0,0 0 0 0,-1-3 0 0,2 3 0 15,-3 3 0-15,1-1 0 0,-4 0 0 0,1 0 0 16,1 1 0-16,-2 1-208 0,3-2 80 0,1 3 128 16,-2 1-128-16,2 1 128 0,-1-3 0 0,2 3 0 15,-1 0 0-15,1 1 0 0,-1 0 0 0,-1-1 0 16,-1 2 0-16,0 2 0 0,-1-2 0 0,-1 1 0 15,3 0 0-15,0 1-176 0,1 1 48 0,0 0 0 16,2-1 128-16,0 1 0 0,-1-1 0 0,0 1 0 16,-2 0 0-16,2 1-128 0,1-2 128 0,1 2 0 15,2 0 0-15,0-1 0 0,0 2 0 0,2-1 0 16,1 2 0-16,1 0 0 0,1 3 0 0,0-2 0 16,1-4 0-16,-2 3 0 0,3 0 0 0,1 3 0 0,0 0 0 0,0 1 0 15,2-1 0-15,1 1 0 0,1 2 0 16,3-1 0-16,-2-2 0 0,2 0 0 0,1 2 0 0,2 0 144 15,1-2-144-15,-1-1 160 0,1 0 0 0,1-1 0 16,2 1 0-16,-1-2 0 0,2-1-16 0,2 1 0 16,3-1 0-16,-1-1 0 0,0-1 112 0,-1-1 0 15,4 0 16-15,3 0 0 0,0-3 16 0,2 0 0 16,1-5 0-16,1 2 0 0,0 2-96 0,-2-3 0 16,0-1-16-16,2-1 0 0,-1-1-48 0,3-2-128 15,0-4 192-15,4 1-64 0,2 1-128 0,1 1 160 16,2-1-160-16,-2 0 160 0,1-5-160 0,2 3 0 15,-5 0 0-15,0-1 128 0,-3-4-128 0,1 1 128 16,-1 1-128-16,0 1 128 0,-4-1 64 0,1-1 0 16,0-1 0-16,-1-2 0 0,-4 2 176 0,2-2 32 0,-3 0 16 15,1-2 0-15,-1-2-32 0,-1 1 0 0,-1 0 0 0,-3-4 0 16,-3-2 0-16,0-2-16 0,-2-3 0 0,-4-3 0 16,1-1-112-16,-4 1-32 0,1-2 0 0,-2 3 0 15,0 3-224-15,-4 3 176 0,-3 2-176 0,-1 3 160 16,-1-1-160-16,-5 5-144 0,-2 3 144 0,-4 1-208 31,-3-4-2288-31,-4 1-464 0</inkml:trace>
  <inkml:trace contextRef="#ctx0" brushRef="#br1" timeOffset="-113976.1">6967 4983 9215 0,'-11'-23'400'0,"4"11"96"16,1 2-496-16,0-1 0 0,1 1 0 0,0-1 0 15,2 2 320-15,1 0-48 0,2 9 0 0,0 0 0 16,-5-8-96-16,5 8-32 0,0 0 0 0,0 0 0 16,-3-6-144-16,3 6 0 0,0 0 0 0,0 0 128 15,0 0-128-15,0 0-176 0,-9-2 48 0,9 2 0 16,0 0-272-16,-9 3-48 0,3-3-16 0,6 0 0 16,-9-1-144-16,9 1-32 0,-8-1 0 0,1-1 0 0,-1-3 640 0,0 1 0 15,0-1 0-15,3 0 0 0,-3 1 832 0,3-3 304 16,-1-2 48-16,1 2 16 0,-1 2 272 0,6 5 64 15,-7-9 16-15,0 3 0 0,-1-4-368 0,4 2-80 16,4 8-16-16,0 0 0 0,-3-6-464 0,3 6-112 16,-6-7 0-16,6 7-16 0,0 0-288 0,0 0-48 15,0 0-16-15,0 0 0 0,0 0-144 0,0 0 0 16,-4 9 0-16,1 1 0 0,2 2 0 0,1 1 0 16,-1 5 0-16,1-2-176 0,2 4 176 0,-2 1 0 0,-1-1 0 0,0 4 0 15,-1 4 0-15,-1 3 0 0,-2-1 0 0,0 4 176 16,-2 5-176-16,1-1 0 0,1-1-160 0,-1-2 160 15,-1-6 0-15,4 0 0 0,-3-1 0 0,3-3 0 16,1-4 0-16,0-1 0 0,0 2 0 0,1-4 0 16,-1-1 160-16,2-2-32 0,0-2 0 0,3-2 0 15,-3-11 160-15,4 9 32 0,0-1 0 0,-4-8 0 16,0 0 80-16,8 8 32 0,-3 1 0 0,4-5 0 16,0-7 128-16,1 1 16 0,0-1 16 0,0 0 0 15,0-1-112-15,3 0-32 0,0-2 0 0,2 3 0 16,3 1-208-16,-2 0-48 0,1-2-16 0,1 1 0 15,-1 0-48-15,2-1-128 0,3 1 192 0,-1-1-64 16,1-1-128-16,3 1 0 0,3 1 0 0,1 0 0 16,1 1 0-16,2 1 0 0,3-1 144 0,2 2-144 0,2 2 0 0,1 0 0 15,0-1 0-15,1 2 128 0,-1-2-128 0,1 0 0 16,2-1 0-16,3 0 128 0,1 0-128 0,2 2 0 16,3 1 0-16,2 2 0 0,0-4 0 0,-2-1 128 15,-2 0-128-15,4 0 0 0,1 1 0 0,3 1 0 16,-2 0 0-16,1 1 128 0,0-3-128 0,-2 2 176 15,1 1-176-15,3-2 192 0,-2-2-192 0,2 1 0 16,-1-1 0-16,0 2 0 0,-2 2 0 0,-1 1 0 16,-1-2 0-16,2 1 0 0,3-1 0 0,2 2 0 15,0 0 144-15,-3 0-144 0,1 1 0 0,0-3 0 16,-2-4 0-16,0 1 128 0,2-1-128 0,1 5 0 0,-3 1 0 16,-1 0 128-16,-1-1-128 0,-1-2 0 0,-2 2 0 0,2-1 128 15,0 1-128-15,-1-1 0 0,1 1 0 0,-2-1 0 16,0 1 0-16,-1-2 144 0,-4-1-144 0,1-1 160 15,-1-2 80-15,3 0 16 0,-1-1 0 0,1 1 0 16,-1 2 144-16,-1-1 48 0,-2-7 0 0,-3 4 0 16,0 4-144-16,-1 1-32 0,-1-4 0 0,-3 1 0 15,1 0-80-15,-5 1 0 0,-2-2-16 0,0 1 0 16,-2-1 0-16,-1 1 0 0,-5 3 0 0,0 0 0 16,-1-1-16-16,-2 1 0 0,-2 1 0 0,-1-1 0 15,1-1-160-15,-2 1 128 0,-2 0-128 0,0 3 128 16,1 0-128-16,-2 0 0 0,-1 3 144 0,0-3-144 15,0-1 0-15,-1-1 0 0,-1-1 0 0,0 4 128 16,0 0-128-16,-4 3 0 0,2-1 128 0,0-1-128 16,1-2 0-16,0 1 128 0,-3 4-128 0,2-1 0 15,1-3 0-15,-1 0 144 0,-9-4-144 0,9 5 0 0,0-2 144 16,-9-3-144-16,6 4 0 0,-6-4 144 0,11 3-144 0,-1-2 192 16,-2-1-192-16,-1-1 192 0,1-2 16 0,1 2 16 15,-9 1 0-15,12-5 0 0,-3-4 80 0,1 1 16 16,1 2 0-16,-2-5 0 0,2-5-64 0,1 0 0 15,-1-3 0-15,2-2 0 0,-3 0 16 0,2-2 0 16,-2-2 0-16,1-3 0 0,0-1-64 0,0-1-16 16,0-2 0-16,0-1 0 0,1-2-48 0,-1 2-16 15,-1 1 0-15,0 3 0 0,-5 2 32 0,1 2 0 16,-1 3 0-16,-3 2 0 0,2 3-160 0,-2 2 128 16,-1 0-128-16,-1 5 128 0,0 10-128 0,0 0 0 15,0 0 0-15,0 0 0 0,-2-8-144 0,2 8-16 0,0 0 0 0,-8 2 0 31,-2 1-1856-31,0 2-368 0,1 0-80 0,-3 7-9088 0,0 4-1824 0</inkml:trace>
  <inkml:trace contextRef="#ctx0" brushRef="#br1" timeOffset="-112541.48">13004 4874 18431 0,'-8'-6'1632'0,"1"-2"-1312"15,2 0-320-15,2 0 0 0,-4 1 224 0,3 0-32 16,-1 2 0-16,5 5 0 0,0 0 224 0,0 0 32 15,0 0 16-15,0 0 0 0,0 0-288 0,0 0-176 16,0 0 192-16,-3 6-192 0,0 3 0 0,0 3 0 16,1 2 0-16,1 3 0 0,0 2 128 0,1 4-128 0,0 5 0 0,0 4 0 15,-1 1 144-15,1 4-144 0,0 0 0 0,2 0 144 16,0-3 48-16,0 1 0 0,0-1 0 0,0-4 0 16,1-1 32-16,-1-3 16 0,2-2 0 0,0-1 0 15,-1 1-16-15,2-1 0 0,0-2 0 0,4-1 0 16,-2-2 160-16,1-2 16 0,2-4 16 0,0-2 0 15,2-4 48-15,1 1 16 0,3 0 0 0,0-3 0 16,1-4 96-16,6-4 0 0,6-2 16 0,2 2 0 16,4 0-144-16,0-1-48 0,-2-5 0 0,1 3 0 15,1-1-208-15,2 2-64 0,0-1 0 0,1-1 0 16,2-7-128-16,2 4 128 0,4 6-128 0,0-1 128 0,0 1-128 0,2-1 192 16,-2 2-192-16,4 0 192 0,2-1-32 0,3 2 0 15,2-2 0-15,0 3 0 0,4 2-160 0,1 1 0 16,-1 0 0-16,3-1-176 0,4-2 176 0,1 0 0 15,4 1 0-15,-3 1 0 0,-1 3 0 0,0-3 0 16,5 0 0-16,0 0 128 0,3 1-128 0,0-1 0 16,-3-1 128-16,0 1-128 0,2 1 0 0,2 2 144 15,3-1-144-15,-2-1 0 0,0-1 160 0,0 2-160 16,1 1 128-16,0 3-128 0,0-1 176 0,-3 0-48 16,-4-3-128-16,1 3 192 0,1 1-64 0,1-2-128 15,2-1 176-15,-2 3-176 0,-8 5 240 0,3-2-64 16,0-4-16-16,2 1 0 0,3 1-160 0,-4 1 0 15,-4 3 0-15,0-1 0 0,0-5 128 0,-3 1 0 0,0 2 0 0,0 1 0 16,-1 2-128-16,-4 0 0 0,-5-4 0 0,0 3 0 16,-2-2 0-16,1 0 0 0,0-1 0 0,-1 2 128 15,-1 0-128-15,-4 1 128 0,-2 1-128 0,-5-2 128 16,-3-2-128-16,0 1 0 0,0 0 144 0,-4 0-144 16,-1-2 0-16,0 0 144 0,1-2-144 0,-2 2 0 15,-3-1 128-15,-3-1-128 0,-3-1 0 0,-2 2 0 16,-2-4 160-16,-2 0-160 0,-3-1 128 0,-2 0-128 15,0-1 240-15,-3 0-48 0,0-1 0 0,-2-1 0 16,1 0 64-16,-1 0 16 0,-7 3 0 0,7-8 0 16,-2 0 32-16,-1-1 0 0,-2-2 0 0,2-1 0 15,-2-4-32-15,-2-2 0 0,1-4 0 0,-1-1 0 16,-1-1-16-16,1-3-16 0,-2-7 0 0,-2-1 0 0,2-2 16 0,0 1 16 16,1-2 0-16,0-1 0 0,-1-1-80 0,0 0 0 15,1-3-16-15,0 3 0 0,-2 1-32 0,2 2 0 16,0 4 0-16,2 3 0 0,-1-1-144 0,0 4 160 15,0 4-160-15,1 3 160 0,2 3-160 0,-1 0 0 16,0 1 0-16,0 2 0 0,1 4 0 0,0-1-144 16,2 1 144-16,-3 2 0 15,-2 8-2000-15,0 0-304 0,0 0-48 0,8-1-16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2T21:48:27.42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1447 2398 27647 0,'-18'-20'1216'0,"8"9"256"0,2-1-1168 0,0 4-304 0,-1 3 0 0,4 2 0 15,5 3 672-15,0 0 80 0,0 0 16 0,-7 2 0 16,7-2-768-16,-4 8 0 0,-1 1 0 0,2 5 0 16,0 3 0-16,2 3 0 0,2 4 0 0,-1 4 0 15,-1 1 0-15,-1 6 0 0,2 0 0 0,-1 3 0 16,-1 3 256-16,-2 2-32 0,-1 3-16 0,2 7 0 15,1 7 112-15,-5 3 0 0,0 0 16 0,-1 3 0 16,-1 2 16-16,-3 5 0 0,-5 1 0 0,1 0 0 0,-1-1-64 0,0-6-16 16,-4-6 0-16,2 2 0 0,-1 1 208 0,4-3 32 15,-2-2 16-15,4-5 0 0,0-5-32 0,-1-2-16 16,3-3 0-16,2-3 0 0,3-2-80 0,0-3-16 16,1-3 0-16,2-3 0 0,3-3-128 0,0-4-48 15,1-4 0-15,1-1 0 0,1 0 16 0,3-5 0 16,-1-2 0-16,2-1 0 0,0-1-48 0,2 0-16 15,1-4 0-15,3 1 0 0,0-3-160 0,1 1 192 16,3-3-192-16,-1-1 192 0,3 0-192 0,2 0 0 16,4 0 0-16,-4 0 128 0,5 0-128 0,0 0 0 15,5 0 0-15,3 1 0 0,3 1 0 0,-1-1 0 16,1 1 0-16,2-2 0 0,-4 1 0 0,4 3 0 0,3-3 0 0,2 0 0 16,1-1 0-16,2 1 0 0,4 1 144 0,-1-1-144 15,0 0 0-15,-1 0 0 0,0-1 0 0,4 3 0 16,4-3 0-16,1 0 0 0,0 0 0 0,0 1 0 15,1 0 0-15,-1-1 0 0,-2 0 0 0,2-1 0 16,2 0 0-16,1-3 128 0,3 2-128 0,0 0 0 16,-1 0 128-16,-1-3-128 0,-2-1 128 0,4 0-128 15,3 0 0-15,2 2 128 0,1 0-128 0,0 0 0 16,-3-2 0-16,-1-1 128 0,1 1-128 0,2 0 0 16,3 2 0-16,1-2 0 0,-6 3 0 0,3-1 128 15,1 0-128-15,3 2 0 0,-3 0 0 0,3 0 0 16,1 1 0-16,-3-3 0 0,2-1 0 0,1-1 128 15,1 1-128-15,-1 2 0 0,2-2 0 0,2 1 128 0,2-5-128 16,0 0 0-16,-2 2 0 0,0 0 0 0,-2-1 176 0,0 1-48 16,-2-2 0-16,7-1 0 0,-1-1-128 0,0 1 0 15,-2-1-160-15,2 1 160 0,0 0 0 0,2-2 0 16,4 2 0-16,-2-1 0 0,-6 0 0 0,3 0 0 16,1 1 0-16,-1 0 0 0,2 0 0 0,-3 1 0 15,-3 0 0-15,3 1 0 0,5 0 128 0,-1 0-128 16,-2-1 0-16,1 0 0 0,0 1 0 0,4-1 0 15,-1 1 0-15,-1-1 0 0,-4 2 128 0,0-2-128 16,-1 1 0-16,3 1 0 0,7 2 0 0,-6-1 0 16,-5-1 0-16,3 1 0 0,3-1 0 0,0 4 0 15,-1 1 0-15,-3 1 0 0,-3-3 128 0,1 2-128 16,4 0 0-16,-2 1 0 0,-2 2 128 0,1-1-128 0,-3-1 0 0,4 0 0 16,4 0 0-16,-3 1 0 0,0 1 0 0,0-2 0 15,4-2 0-15,-1 2 0 0,-1 1 0 0,0 0 0 16,-6 0 128-16,2-1-128 0,2-1 0 0,4 2 0 15,-2 0 0-15,2 3 0 0,-8 1 0 0,1-3 0 16,2-2 128-16,0 2-128 0,2 2 0 0,-4 0 0 16,-2 1 144-16,2-3-144 0,4 1 0 0,-2 1 144 15,-2 1-144-15,-3-1 128 0,1-1-128 0,2 1 128 16,0 1-128-16,0 0 160 0,-2 2-160 0,0-3 160 16,-2-2-160-16,2 2 0 0,2 2 0 0,-1-1 0 15,-2-1 0-15,-2 0 0 0,1-1 0 0,0 0 0 16,1 1 0-16,-1-1 0 0,-2 0 0 0,-4-1 0 15,-2 1 0-15,2-1 0 0,1-1 0 0,0 2 0 16,-2 0 0-16,-3 2 0 0,-5-2 0 0,1 1 128 0,0 2-128 16,1-3 0-16,0-1 0 0,-3 2 128 0,-2 2-128 0,-1-1 0 15,-2-2 0-15,-1 1 0 0,0 0 0 0,-3 0 0 16,4 0 128-16,0-1-128 0,-2 1 0 0,1-2 0 16,-6 2 144-16,-1 0-144 0,-1 1 0 0,0 0 0 15,-1-1 0-15,0 3 128 0,0-2-128 0,-1 0 0 16,-1 0 0-16,-5 0 0 0,1 2 0 0,-2-1 0 15,-2 1 0-15,0-1 0 0,-3-1 0 0,0 1 128 16,0 0-128-16,-3-1 0 0,0 0 0 0,0 1 0 16,-2-1 0-16,-1 1 128 0,-2-1-128 0,0 0 0 15,-1 1 0-15,0-2 128 0,-5 1-128 0,-2 2 0 16,-1-2 0-16,-1 0 0 0,-1-4 128 0,-1 0-128 16,-1 0 128-16,-2 0-128 0,-8 0 144 0,9-3-144 0,-4-2 192 0,-5 5-192 15,0 0 224-15,8-6-64 0,-3-1-16 0,-1-2 0 16,1-1 32-16,-1 0 0 0,-2 0 0 0,0-1 0 15,-1-4-176-15,2-2 160 0,-2 1-160 0,1-3 160 16,1-2-160-16,-2-2 160 0,-1-2-160 0,1-4 160 16,-1-3-160-16,2-5 0 0,-1-6 0 0,0 2 0 15,0 0 0-15,0-1 0 0,0-2 0 0,0 1 0 16,-1 0 0-16,0 0 0 0,-1-2 0 0,2 0 0 16,1-1 0-16,1-1 0 0,-3 5 0 0,1 1 0 15,1 2-128-15,0 2 128 0,-1-2 0 0,0-1 0 16,1 1 0-16,1-1-144 0,0-1 144 0,-1-1 0 15,0-4-176-15,2 3 176 0,-1 3-160 0,2 2 160 16,-2-1 0-16,1 2 0 0,4 0-128 0,-4 0 128 0,2 0 0 0,1 1 0 16,-1-2-160-16,2 3 160 0,-3 0 0 0,1 5 0 15,-1 5 0-15,-1 1 0 0,3 2-176 0,-1 3 176 16,-2 2-128-16,-2 2 128 0,-1 2 0 0,-1 2-128 16,1 0 128-16,0 2 0 0,2 0 0 0,-3 9 0 15,-1-9 0-15,-1 2-128 0,2 7 128 0,-3-10 0 16,3 10 0-16,-6-8-128 0,-5 0 128 0,2 5-160 15,-1 1 160-15,-2-1-160 0,-4-1 160 0,0 1-192 16,-1 2 192-16,-1 0-192 0,-5 1 192 0,-4-1-192 16,0 0 192-16,-7 1-192 0,-5 3 192 0,-4-2-128 15,-3 2 128-15,-5 2-128 0,-3 0 128 0,-3 2 0 16,0-1 0-16,-6 1-128 0,-4-4 128 0,-4 2 0 0,-6 0 0 16,-1 1 0-16,-3-2 0 0,-2 0 0 15,-7 1 0-15,-3-1-128 0,1 1 128 0,-7-2 0 0,-4 1 0 0,-4-1 0 16,-3-3 0-16,-7 2 0 0,-3 0 0 0,1 0 0 15,-1 0 0-15,-3 1 0 0,-4-3 0 0,-2 0 0 16,2 0 0-16,-2-4 0 0,-7 0 0 0,3 2 128 16,5 1-128-16,-2-2 0 0,-4 1 0 0,-1-1 0 15,-2 0 0-15,4-1 0 0,2 2 0 0,-1-1 0 16,-5-2 0-16,2 1 0 0,2-2 0 0,-1 3 0 16,-2 3 0-16,3 0 0 0,-2-2 0 0,1-1 0 15,0-2 0-15,-5 2 128 0,-4 1-128 0,7-2 128 16,1-1-128-16,0 2 0 0,-2-1 0 0,-2 3 0 15,-1-4 0-15,3 0 0 0,3 1 0 0,-4 0 0 16,-2 1 0-16,4-1 0 0,3-2 0 0,0 3 0 0,0 1 0 16,1-1 0-16,-2-4 0 0,4 3 0 0,-1 1 0 0,1 1 0 15,-5 0 0-15,6 1 0 0,-1-1 0 0,-2 1 0 16,-5 1 0-16,1 0 0 0,4-3 0 0,-1 2 0 16,1 1 0-16,-2-1 0 0,-3 0 0 0,-1 1 0 15,1 1 0-15,-4 1 0 0,-3 1 0 0,-1 0 128 16,0 1-128-16,2 2 128 0,-2-1 16 0,-1 2 16 15,-4 0 0-15,1 2 0 0,-4-1-32 0,5 1-128 16,2 0 192-16,-1 1-64 0,-2 0-128 0,2-1 0 16,5 1 0-16,0 2 128 0,3 1-128 0,0 1 0 15,-4 1 0-15,6 2 0 16,2-3-1216-16,-7 7-240 0,-10 5-32 0</inkml:trace>
  <inkml:trace contextRef="#ctx0" brushRef="#br0" timeOffset="4768.81">4660 4656 6623 0,'0'0'288'0,"1"-6"64"0,0-2-352 0,-1 8 0 16,2-8 0-16,-2 8 0 0,0-8 704 0,0 1 80 16,2-1 16-16,-2 8 0 0,0 0-416 0,-3-6-96 15,0-1-16-15,3 7 0 0,0 0-16 0,0 0-16 16,-8-1 0-16,1 0 0 0,-2-1 240 0,0 1 48 15,-4 2 16-15,1 0 0 0,0-2-352 0,-3 3-64 16,-1 0 0-16,2 4-128 0,3-1 224 0,-4 5-64 16,1-1-16-16,-1 2 0 0,-2 1 112 0,1 3 32 15,-5 2 0-15,2-1 0 0,-1 1 64 0,3 1 16 16,-1 0 0-16,3 1 0 0,0-4-64 0,0 4-16 0,1 0 0 0,0 1 0 16,1 2-112-16,2 2-32 0,1-1 0 0,-3 5 0 15,1 4-144-15,2 3 0 0,0 1 144 0,2-2-144 16,2 0 128-16,3-1-128 0,-3-6 128 0,5 1-128 15,1-1 128-15,2-4-128 0,1-3 160 0,1 0-160 16,2 1 416-16,2-1-16 0,1-5 0 0,1 0 0 16,1 4 192-16,-1-1 48 0,3-2 0 0,1-1 0 15,3-4-288-15,0-2-48 0,2 0-16 0,2 0 0 16,2 0-288-16,1-1-144 0,3-1 16 0,-2 0 0 31,1-1-1600-31,3-1-320 0</inkml:trace>
  <inkml:trace contextRef="#ctx0" brushRef="#br0" timeOffset="5796.83">5972 4491 8287 0,'-5'-4'736'0,"0"0"-592"16,5 4-144-16,0 0 0 0,-4-8 1152 0,4 8 192 15,0 0 32-15,0 0 16 0,0 0-720 0,0 0-144 16,0 0-16-16,0 0-16 0,0 0-496 0,0 0 0 16,0 0 0-16,0 0 0 0,7 9 272 0,0-1-32 15,1 1-16-15,1 1 0 0,0 1 144 0,1 3 16 16,1 3 16-16,-3 1 0 0,3-1-256 0,0 0-144 15,0-1 160-15,0 5-160 0,1 3 0 0,-1 3 0 16,-2-2 0-16,1 1 0 0,-1 1 128 0,0-2-128 16,-2-1 0-16,0 2 144 0,-1-1 112 0,-1 1 32 15,-3 2 0-15,2 0 0 0,-2 2 80 0,0 1 16 16,0-1 0-16,-2 1 0 0,0 2-48 0,-1 2 0 16,-1-5 0-16,1-1 0 0,1-5-144 0,-1 0-16 0,-3-1-16 15,3-2 0-15,-1-2 64 0,-2 0 16 0,0-2 0 0,0 1 0 16,-2-2 208-16,1 1 32 0,-1-1 16 0,-1 0 0 15,1-3 16-15,0-1 16 0,-2-1 0 0,2 2 0 16,-1 1-80-16,1-3-32 0,-3-3 0 0,3 2 0 16,-3-2-176-16,1 0-48 0,2-1 0 0,0 1 0 15,2-2-32-15,-4-1-16 0,2-2 0 0,6-3 0 16,-10 4 16-16,3-1 0 0,-2 0 0 0,9-3 0 16,-9 0-16-16,3 2 0 0,6-2 0 0,-8 5 0 15,-2-4 48-15,1 1 0 0,1 0 0 0,8-2 0 16,0 0 0-16,-8 4 0 0,0-2 0 0,8-2 0 15,-7 2-48-15,-1 0 0 0,0 0 0 0,8-2 0 16,0 0-16-16,-8 2 0 0,2 0 0 0,6-2 0 16,0 0-128-16,0 0 0 0,0 0 144 0,0 0-144 0,0 0 0 0,0 0 0 15,0 0 0-15,0 0 128 0,0 0-128 0,0 0 0 16,-7 3 128-16,7-3-128 0,0 0 224 0,0 0-32 16,0 0 0-16,0 0 0 0,0 0 64 0,0 0 0 15,0 0 0-15,0 0 0 0,0 0-32 0,0 0 0 16,0 0 0-16,0 0 0 0,0 0-96 0,0 0 0 15,0 0-128-15,0 0 192 0,0 0-192 0,0 0 0 16,0 0 0-16,0 0 0 0,0 0 0 0,0 0 128 16,0 0-128-16,0 0 0 0,0 0 0 0,0 0 0 15,0 0 0-15,0 0 0 0,0 0 0 0,0 0 0 16,0 0 128-16,0 0-128 0,0 0 0 0,0 0 0 16,0 0 0-16,0 0 0 0,0 0 0 0,0 0 0 15,0 0 0-15,0 0 0 16,0 0-608-16,0 0-64 0,0 0-16 0,0 0-9584 0,0 0-1920 0</inkml:trace>
  <inkml:trace contextRef="#ctx0" brushRef="#br0" timeOffset="6771.63">9020 4600 3679 0,'0'0'320'0,"0"0"-320"16,-6-3 0-16,6 3 0 0,-8-1 1168 0,8 1 176 0,-8-2 16 0,8 2 16 15,-7 0-960-15,7 0-192 16,0 0-32-16,0 0-16 0,-8 1 208 0,1-1 32 0,0-2 16 0,7 2 0 16,-8 4 208-16,-1-2 32 0,0 0 16 0,1 2 0 15,-1 3-32-15,-2 0 0 0,0-2 0 0,0 5 0 16,-1 1 48-16,0 4 0 0,0-1 0 0,-2 2 0 16,0 0-128-16,0 0 0 0,-2 3-16 0,1 3 0 15,-2 0-256-15,1 2-48 0,-2 0-16 0,1 3 0 16,-2 1-80-16,1 3-16 0,0 0 0 0,2 1 0 15,3 1-144-15,-1 2 0 0,1 0 0 0,2-1-176 16,3-2 176-16,-2-1 0 0,1-1 0 0,4-2 0 16,3-2 0-16,2-2 0 0,3-2 0 0,3 0 0 15,0 1 336-15,4 0 48 0,0 0 16 0,4-1 0 16,4-1-208-16,4 0-32 0,3 1-16 0,1-1 0 16,2 1-1664-16,2-3-336 0</inkml:trace>
  <inkml:trace contextRef="#ctx0" brushRef="#br0" timeOffset="7596.51">9982 4623 4607 0,'0'0'400'16,"0"0"-400"-16,0 0 0 0,0 0 0 0,0 0 1008 0,0 0 112 16,0 0 32-16,0 0 0 0,0 0-656 0,6-4-128 15,-6 4-32-15,7-6 0 0,-7 6 112 0,9-1 32 16,-9 1 0-16,10 1 0 0,1 2-80 0,-2 0-16 15,-1 1 0-15,4 3 0 0,-2 0-16 0,2 1-16 16,-1 0 0-16,0 1 0 0,0 1-32 0,0 2 0 16,-2 2 0-16,0 3 0 0,1-1 16 0,-3 3 0 15,-2 3 0-15,1-1 0 0,-2 0 0 0,0 1 0 0,2 1 0 0,-4 1 0 16,-1 1 48-16,0 2 0 0,-1-1 0 0,0 2 0 16,-1 2-192-16,0-1-48 0,0-2 0 0,1 0 0 15,0 0 48-15,0-4 0 0,0 2 0 0,1-4 0 16,0-3 0-16,-1 0 16 0,0-2 0 0,0 0 0 15,-1-3 112-15,0-1 32 0,-1 0 0 0,-3 0 0 16,2-4 48-16,0 2 16 0,-2-1 0 0,-1 1 0 16,0-1 128-16,1 1 32 0,-2 0 0 0,2 1 0 15,-4-3-144-15,2 1-32 0,-3 0 0 0,2-2 0 16,0-1-144-16,-1-1-48 0,-1 1 0 0,1 0 0 0,2 1-208 0,-3-2 176 16,3-1-176-16,-2 0 160 0,3 1-160 15,-4-1 0-15,0 0 144 0,2-1-144 0,8-3 0 0,-7 4 0 16,-1-3 0-16,8-1 128 0,0 0-128 0,0 0 0 15,-7 6 0-15,7-6 128 0,0 0-128 0,0 0-192 16,0 0 64-16,0 0 0 16,0 0-1728-16,0 0-352 0,0 0-64 15,0 0-8096-15</inkml:trace>
  <inkml:trace contextRef="#ctx0" brushRef="#br0" timeOffset="8205.54">10916 4637 1839 0,'0'0'160'0,"0"0"-160"16,0 0 0-16,-1-8 0 0,1 8 2224 0,0 0 400 15,0 0 96-15,0 0 16 0,-7-6-1776 0,1 2-336 16,-2 4-80-16,8 0-16 0,-9 2-272 0,0 4-64 15,-5-2-16-15,1 5 0 0,-2 3-32 0,1 1 0 16,0 3 0-16,0-2 0 0,-1 1 32 0,1 3 0 16,-1 3 0-16,-1 2 0 0,1-1 16 0,0 2 16 0,0 1 0 0,2 3 0 15,0-1-80-15,-2 2 0 0,3-2-128 0,2 4 192 16,2 2-64-16,1 1 0 0,3-2-128 0,0-2 192 16,3-3 48-16,1 0 0 0,2-1 0 0,2-2 0 15,2 0 160-15,1-2 48 0,2-2 0 0,-1 0 0 16,5-2-208-16,3-2-48 0,2 0 0 0,4-2 0 31,0 0-480-31,5 0-96 0,4-3-32 0,2 0-8096 0</inkml:trace>
  <inkml:trace contextRef="#ctx0" brushRef="#br0" timeOffset="8739.26">12037 4476 8463 0,'0'0'368'0,"10"-3"80"0,-2 0-448 0,1 2 0 0,1 1 0 0,0 1 0 16,-1 3 704-16,1 0 64 0,1 4 0 0,-2 0 0 16,0 1-464-16,2 2-96 0,-3 2-16 0,2 2 0 15,0 3 48-15,-1 0 0 0,-2 1 0 0,1 4 0 0,0 5 224 0,-2 1 48 16,-1 1 16-16,0 2 0 0,2 1-208 0,-2 1-32 15,1 0-16-15,-4 0 0 0,-1 0 32 0,1 0 0 16,2 4 0-16,-3-2 0 0,-2 1 0 0,1 0 0 16,2-1 0-16,-6 1 0 0,-7 2-128 0,-4-1-32 15,-2 0 0-15</inkml:trace>
  <inkml:trace contextRef="#ctx0" brushRef="#br0" timeOffset="10084.42">12536 4542 5519 0,'0'0'240'0,"0"0"64"0,-4-3-304 0,-3-2 0 0,-1-2 0 0,3 2 0 15,5 5 1616-15,-8-1 272 0,1 1 48 0,-1 1 16 16,0-2-1312-16,0 3-256 0,1 3-48 0,-1-2-16 15,-1-1-64-15,0 1 0 0,0 1-16 0,0 0 0 0,-4 3 48 16,0 0 16-16,-1 2 0 0,-1 0 0 0,-2 0 144 0,-1 1 48 16,-3 0 0-16,1 2 0 0,0 2-96 0,-3 1-16 15,-6 0 0-15,1 1 0 0,-3 2 64 0,0 3 16 16,1-3 0-16,0 2 0 0,-2 0-48 0,0-1-16 16,-4-1 0-16,-2 1 0 0,-1 0-16 0,-1 1-16 15,-3 1 0-15,2 2 0 0,1-2-80 0,0 1-16 16,3-2 0-16,-2 1 0 0,3 1-80 0,-2-1-32 15,0-1 0-15,-2 0 0 0,0-1 0 0,-2-1 0 16,-1 1 0-16,2 0 0 0,-1-2-32 0,2-1-128 16,-1-2 192-16,1 0-64 0,3-1 112 0,-1 0 16 15,-2-4 0-15,1 4 0 0,4-1-16 0,-1 0 0 16,-6 0 0-16,7-2 0 0,2 2-96 0,4 1-16 16,2 0 0-16,3-3 0 0,2-2-128 0,3 0 128 0,-2-1-128 0,6 2 128 15,0-1-128-15,4 1 0 0,0-2 0 0,4 1 128 16,0-1-128-16,3-1 0 0,4-6 0 0,-1 8 0 15,1 2-224-15,2 0-80 0,-2-10-16 0,7 10-7888 16,1-2-1584-16</inkml:trace>
  <inkml:trace contextRef="#ctx0" brushRef="#br0" timeOffset="10719.55">11731 5583 11343 0,'0'0'496'0,"0"0"112"0,0 0-480 0,0 0-128 0,0 0 0 0,0 0 0 16,0 0 400-16,0 0 64 0,5-5 16 0,-5 5 0 15,0 0-32-15,0 0-16 0,0 0 0 0,0 0 0 16,0 0 256-16,0 0 48 0,0 0 16 0,0 0 0 16,0 0 96-16,0 0 32 0,0 0 0 0,0 0 0 15,0 0-96-15,0 0-16 0,-5 6 0 0,-1 0 0 0,-3 0-192 0,-1 1-32 16,1 7-16-16,-3-3 0 0,0-4-32 0,-3 3-16 16,0 2 0-16,0 0 0 0,-2 2-80 0,1-1-16 15,-3-1 0-15,1 0 0 0,2-1-48 0,-1 1-16 16,0-3 0-16,0 3 0 0,0 3-96 0,-1-1-32 15,0-2 0-15,3 2 0 0,0 0-192 0,0 1 128 16,2-2-128-16,3 2 0 0,-1 2 0 0,2-2 0 16,3-2 0-16,2 3-13472 0</inkml:trace>
  <inkml:trace contextRef="#ctx0" brushRef="#br0" timeOffset="14294.89">14669 4712 7311 0,'0'0'320'0,"8"-6"64"0,-2 0-384 0,1 1 0 16,-7 5 0-16,10-1 0 0,-2-5 672 0,-8 6 48 15,8-1 16-15,-8 1 0 0,9 0-416 0,-9 0-64 16,0 0-32-16,0 0 0 0,0 0-80 0,0 0-16 16,0 0 0-16,0 0 0 0,0 0 144 0,3 10 32 15,-6 0 0-15,-2 0 0 0,-2-1 336 0,-5 2 80 16,-1-1 16-16,-3-1 0 0,-1 1-384 0,-2-1-80 15,-3-1-16-15,0 0 0 0,-1-1-80 0,0 0-32 16,-1-2 0-16,-1 2 0 0,-1 1 160 0,1-1 16 0,-2-1 16 16,3-2 0-16,2 0 64 0,-2-1 16 0,2 0 0 15,1 0 0-15,0-4-144 0,1 1-16 16,-2-1-16-16,3 1 0 0,0 2-112 0,0 0 0 0,-1-4-128 0,3 2 192 16,0 0-192-16,2 0 128 0,1 0-128 0,1 0 0 15,2 0 160-15,2 0-160 0,1 0 160 0,-2-1-160 16,0 0 208-16,2 1-48 0,8 0-16 0,-7 5 0 15,0-2-144-15,7-3 160 0,-9 5-160 0,2 1 160 16,0 1-160-16,3 0 0 0,0 1 0 0,2 1 0 16,-2 1 0-16,0 2 0 0,0 4-144 0,0 1 144 15,-4 0 0-15,1 2 0 0,-2 3 0 0,2 6 0 16,-1 5-128-16,0 2 128 0,1 3 0 0,-1 1 0 16,0-1 0-16,1 2 0 0,-1-1 0 0,1 1 0 15,1-5-128-15,-1 5 128 0,3 2 0 0,-3-1 0 16,2 0 0-16,1 1 0 0,-1 0 0 0,0-3 0 0,0-2 0 0,-2-1 176 15,2 2-48-15,-2-1-128 0,-1-1 144 0,3 1-144 16,-3 3 0-16,3-1 144 0,-3-1-144 0,1-2 0 16,2-4 144-16,1-1-144 0,0-5 192 0,1-1-48 15,1-3 0-15,-2-1 0 0,2-2 96 0,1 0 16 16,1 0 0-16,1-1 0 0,1-2 96 0,3-1 32 16,-2 1 0-16,3-3 0 0,0-1-128 0,0-4-32 15,-6-8 0-15,11 6 0 0,0 0-48 0,1-1-16 16,-1-5 0-16,2 0 0 0,1 0-16 0,2-1 0 15,-1-3 0-15,3 3 0 0,0 1-144 0,3-1 160 16,1-1-160-16,1 0 160 0,2-1-160 0,-1 2 0 16,0 2 0-16,2 1 0 0,0 0 0 0,1 2 0 15,1-1 128-15,-1 0-128 0,1 1 0 0,-2 0 0 16,-2 1 0-16,1 2 0 0,-1-1 0 0,-1 2 0 0,-2-2 0 0,-3 0 0 16,-1 2 0-16,1 1 0 0,-2-1-144 0,-1-2 144 31,-2-1-1696-31,0-1-288 0,1-1-48 0,-1 2-16 0</inkml:trace>
  <inkml:trace contextRef="#ctx0" brushRef="#br0" timeOffset="15279.14">16011 4665 11055 0,'-4'-11'976'0,"4"11"-784"0,0 0-192 0,-3-6 0 16,1-3 768-16,1 2 128 0,-1 2 0 0,2 5 16 15,0 0-336-15,0 0-64 0,0 0 0 0,0 0-16 16,0 0-224-16,10-3-32 0,-1 2-16 0,2 0 0 15,-1 1-96-15,1-1 0 0,0-1-128 0,3 0 192 16,0 1-48-16,2-2-16 0,-3-1 0 0,1 1 0 0,-1 1 80 0,0-1 16 16,1 1 0-16,-2 1 0 0,-1 1-64 0,0 2-16 15,0 2 0-15,0-2 0 0,-11-2-16 0,9 1-128 16,-1 2 192-16,0 2-64 0,-8-5-128 0,9 11 160 16,-1-2-160-16,-2 2 160 0,-1 0-160 0,-2 2 160 15,-1 0-160-15,-1 3 160 0,1 3-160 0,-2 1 160 16,-3 1-160-16,1 1 160 0,0-1-32 0,-1 1 0 15,1 0 0-15,1 3 0 0,-1 2 0 0,-2 4-128 16,-1 2 192-16,1 1-64 0,-2 4 0 0,1 1-128 16,-2 2 192-16,-2 3-64 0,1 2 0 0,-1 0 0 15,0-2 0-15,0-1 0 0,-1-2-128 0,4 3 0 16,-3 2 144-16,3 0-144 0,4-1 0 0,-2-2 128 0,2-2-128 0,0-1 0 16,1-4 0-16,1 0 0 0,0-1 0 0,0 3 0 15,0 6 0-15,0-2 128 0,0-1-128 0,0 0 0 16,0 0 0-16,0-4 0 0,0 0 0 0,0-2 0 15,0-1 0-15,1-1 144 0,1-5-144 0,0 2 0 16,0-1 256-16,2-2-64 0,-1 0-16 0,1 0 0 16,0 3 144-16,1-3 48 0,-2 0 0 0,0-3 0 15,1-1-160-15,0-3-16 0,-3-1-16 0,2-1 0 16,0-1-176-16,-1-2 160 0,0-1-160 0,1 0 160 16,-2-3-16-16,1-3 0 0,-2-8 0 0,0 9 0 15,0-9 96-15,-2 9 16 0,2-9 0 0,-3 9 0 16,3-9 112-16,0 0 16 0,-3 8 16 0,3-8 0 15,-6 3 112-15,6-3 32 0,-7 1 0 0,-1 0 0 0,0 0-16 0,-1 0 0 16,0-1 0-16,-2 0 0 0,-2-2-16 0,-2 1-16 16,-4 0 0-16,-3 1 0 0,-3 0-96 0,-1 2-16 15,-5 0 0-15,-1 2 0 0,-2-2-144 0,0 1-48 16,0 0 0-16,0 3 0 0,-1 3-192 0,-1-2 0 16,2-2 0-16,1 5 0 15,-1 5-1472-15,-1 0-400 0,-2 1-80 0</inkml:trace>
  <inkml:trace contextRef="#ctx0" brushRef="#br0" timeOffset="19878.53">15914 4354 12895 0,'0'0'272'0,"0"0"64"0,0 0 16 0,0 0 32 0,0 0-384 0,0 0 0 0,0 0 0 0,0 0 0 16,0 0 896-16,0 0 96 0,0 0 32 0,0 0 0 15,0 0 0-15,0 0 0 0,0 0 0 0,0 0 0 16,0 0 0-16,-2 14 0 0,0-4 0 0,-1 1 0 16,0 2-832-16,-2 3-192 0,-2-1 0 0,1 3 0 15,-1 3 864-15,2-1 128 0,-1 1 32 0,-1 0 0 16,0-1-832-16,1 0-192 0,5-1 0 0,3-2 0 16,2-1 0-16,-3-3 0 0,-3-2 0 0,0-4 0 15,2 1 0-15,0-8 0 0,0 0 0 0,0 0 0 16,11 0 864-16,2-2 128 0,-5-6 32 0,4-2 0 15,4-4-832-15,-1 0-192 0,1-2 0 0,0 1 0 0,2 2 0 0,-1-3 0 16,0 1 0-16,-2 1 0 0,1 2 0 0,-1 1 0 16,-1 0 0-16,0 4 0 0,-2 0 0 0,-1 3 0 15,-1 0 0-15,-3 1 0 16,-7 3-1600-16,0 0-352 0,0 0-80 0,0 0-16 0</inkml:trace>
  <inkml:trace contextRef="#ctx0" brushRef="#br0" timeOffset="20240.03">15893 4655 16575 0,'0'0'368'0,"0"0"80"0,-8 0 0 0,8 0 16 0,0 0-464 0,0 0 0 0,-8-4 0 0,8 4 0 15,0 0 912-15,-3-7 96 0,1 0 16 0,4 0 0 16,2-1 0-16,3-1 0 0,0 0 0 0,4-1 0 16,-2 1 0-16,3-2 0 0,2-5 0 0,4-2 0 15,2 0 0-15,2-1 0 0,-2-1 0 0,2 0 0 16,1-1-832-16,1-1-192 0,-1-1 0 0,2 0 0 16,-2-2 864-16,4 1 128 0,1 0 32 0,-1 2 0 15,0 1-832-15,2 1-192 0,2 1 0 0,0 1 0 16,-1 5 0-16,-2 2 0 0,-3 1 0 0,-3 2 0 0,-3 0 0 0,-4 2 0 15,-2 1 0-15,1 4 0 0,-4 2 0 0,-2 1 0 16,-8-2 0-16,8 4 0 16,-1 1-2416-16,-7-5-528 0,10 9-96 0,-10-9-32 0</inkml:trace>
  <inkml:trace contextRef="#ctx0" brushRef="#br0" timeOffset="20989.9">17035 3623 12895 0,'0'0'272'0,"0"0"64"0,0 0 16 0,0 0 32 0,0 0-384 0,0 0 0 15,0 0 0-15,0 0 0 0,0 0 896 0,0 0 96 16,0 0 32-16,-4 6 0 0,-2 2 0 0,1 2 0 15,-1-1 0-15,2 7 0 0,-1 5 0 0,2 3 0 16,-5 5 0-16,3 0 0 0,2 2-832 0,-4 3-192 16,0 2 0-16,5 0 0 0,-3-2 864 0,0 0 128 15,2 0 32-15,1 0 0 0,-4-3-832 0,4-4-192 16,1-2 0-16,1-5 0 0,0-1 0 0,2-6 0 16,0-1 0-16,3-4 0 0,-5-8 0 0,0 0 0 0,5 3 0 0,-5-3 0 15,11-4 864-15,-2-4 128 0,1 0 32 0,1-7 0 16,-3 0-832-16,3-2-192 0,2-2 0 0,0 1 0 15,1 1 0-15,2 2 0 0,-1 2 0 0,2 1 0 16,0-1 0-16,1 2 0 0,-2 2 0 0,2 2 0 16,-3 3 0-16,1 2 0 0,-1 5 0 0,0 2 0 15,-2 2 0-15,-4 5 0 0,-3 1 0 0,0 3 0 16,-3 0 0-16,-4 1 0 0,-5-1 0 0,-2 4 0 16,-2 1 0-16,-5 1 0 0,1 2 0 0,-2-2 0 15,-2-1 864-15,-2-1 128 0,0-2 32 0,2-2 0 16,1-5-832-16,1 0-192 0,0-5 0 0,3-1 0 15,1-4 0-15,1-2 0 0,1-2 0 0,1-3 0 16,3-3-768-16,3-2-208 0,1 1-48 0,6-3 0 16,-1-1-1632-16,5-2-336 0,5-6-64 0,2 3-16 0</inkml:trace>
  <inkml:trace contextRef="#ctx0" brushRef="#br0" timeOffset="21289.63">17526 3966 23951 0,'0'0'1056'0,"0"0"224"0,0 0-1024 0,0 0-256 15,-8 6 0-15,0 3 0 0,1 2 880 0,0 0 112 16,-2-1 32-16,3 2 0 0,-3 1 0 0,3 3 0 16,-1-1 0-16,0 1 0 0,0 3-832 0,3-3-192 15,1-4 0-15,2-1 0 0,2-1 0 0,2-2 0 16,1 1 0-16,-4-9 0 0,11 2 864 0,0-1 128 0,-1-2 32 0,2-3 0 15,1-3-832-15,-1 1-192 0,-2-2 0 0,-1 0 0 16,2-5 0-16,-4 1 0 0,-3-1 0 0,1 1 0 16,-1 2 0-16,-3 0 0 0,-3-1 0 0,0 1 0 15,0 1 864-15,-4 2 128 0,1 0 32 0,5 7 0 16,-5-7-832-16,-2 2-192 0,0 0 0 0,-1 1 0 31,3 1-2416-31,5 3-528 0,-7-4-96 0,7 4-32 0</inkml:trace>
  <inkml:trace contextRef="#ctx0" brushRef="#br0" timeOffset="21540.09">17921 3557 27647 0,'0'0'1216'0,"0"0"256"0,0 0-1168 0,0 0-304 15,0 0 0-15,-5 8 0 0,0 5 0 0,0 4 0 16,0 3 0-16,-3 4 0 0,3 3 880 0,0 5 112 16,-2 2 32-16,1 5 0 0,1 0-832 0,0-1-192 15,2-4 0-15,2 1 0 0,0-2 0 0,2 2 0 16,-1 3 0-16,1-4 0 0,1-3 0 0,1-3 0 16,3-1 0-16,-2-4 0 15,3-6-2416-15,-1-5-528 0,3-1-96 0,-9-11-32 0</inkml:trace>
  <inkml:trace contextRef="#ctx0" brushRef="#br0" timeOffset="22006.07">17706 3832 23951 0,'0'0'1056'0,"0"0"224"0,11 7-1024 0,2-3-256 0,4 0 0 0,-2-1 0 16,1 0 0-16,1 0 0 0,2-1 0 0,1-3 0 15,1-4 0-15,0-1 0 0,-1-2 0 0,2-2 0 16,0-3 880-16,0-1 112 0,-3-3 32 0,2-1 0 16,1-1-832-16,-3-1-192 0,-3-1 0 0,2 0 0 15,-2 1 0-15,0 0 0 0,-3 0 0 0,-1-2 0 0,-2-4 864 0,1-1 128 16,0 4 32-16,-2 0 0 0,-4 2-832 0,1 3-192 16,-4 2 0-16,-1 3 0 0,-2 5 0 0,1 8 0 15,0 0 0-15,0 0 0 0,0 0 0 0,-3 10 0 16,-3 4 0-16,-4 3 0 0,-1 5 0 0,0 4 0 15,-2 1 0-15,0 2 0 0,0 2 0 0,-2 3 0 16,0 3 0-16,1 4 0 0,-1 1 864 0,4-5 128 16,-1-5 32-16,3-3 0 0,2-4-832 0,2-4-192 15,4-5 0-15,0-4 0 0,1-2 864 0,0-10 128 16,0 0 32-16,0 0 0 0,0 0-832 0,10 0-192 16,1-4 0-16,-1-4 0 0,1-3 864 0,3-2 128 15,2-2 32-15,0 2 0 0,0 1-832 0,-3 4-192 16,-2 0 0-16,0 3 0 0,2 3 0 0,1 4 0 15,-2 3 0-15,0 4 0 0,-2 3 0 0,-1 3 0 0,-3 3 0 16,-1 3 0 0,-3 0-768-16,-2 2-208 0,-1 1-48 0,-3-1 0 0,1 2 1648 0,-1-1 320 0,1 1 64 0,-1-4 16 31,1-6-1648-31,2 0-320 0,2-3-64 0,5 1-10928 0,-3-2-2192 0</inkml:trace>
  <inkml:trace contextRef="#ctx0" brushRef="#br0" timeOffset="22607.22">19046 3831 23951 0,'0'0'1056'0,"4"-6"224"0,-5-2-1024 0,0-1-256 0,0 2 0 0,1 7 0 15,-5-5 880-15,5 5 112 0,-8-3 32 0,0 4 0 16,-2 2 0-16,-1 3 0 0,-1 0 0 0,1 4 0 16,-3 2-832-16,-2 4-192 0,2 2 0 0,1 2 0 15,2-1 0-15,1 0 0 0,-1-2 0 0,3 1 0 16,4-2 0-16,1-2 0 0,0-3 0 0,6 0 0 15,-3-11 864-15,11 6 128 0,-1-1 32 0,4-5 0 16,2-3-832-16,4-3-192 0,2-3 0 0,1-2 0 16,0-2 0-16,0-2 0 0,2 0 0 0,-4 1 0 0,-4-3 0 0,-1 1 0 15,-3 0 0-15,-2 3 0 16,-2 3 864-16,-5 3 128 0,-4 7 32 0,0 0 0 0,0 0-832 0,0 0-192 16,0 0 0-16,0 0 0 0,0 8 0 0,-1 4 0 15,-1 2 0-15,-2-1 0 0,3 0 0 0,0 0 0 16,0-1 0-16,2 0 0 0,5-3 0 0,-2 0 0 15,2-1 0-15,0-4 0 0,2 2 0 0,3-4 0 16,1-1 0-16,2-2 0 16,-2-2-1600-16,4-3-352 0,-1-2-80 0,1-2-13120 15</inkml:trace>
  <inkml:trace contextRef="#ctx0" brushRef="#br0" timeOffset="22907.21">19501 3685 23951 0,'0'0'1056'0,"0"0"224"0,-7 3-1024 0,0 4-256 0,2 4 0 0,-2 2 0 15,-1 6 880-15,3 0 112 0,-3-1 32 0,4 1 0 16,0 0 0-16,-1 2 0 0,3-4 0 0,1-1 0 16,1-4-832-16,1-2-192 0,-1-1 0 0,0-9 0 15,0 0 864-15,0 0 128 0,0 0 32 0,0 0 0 16,0 0 0-16,0 0 0 0,0 0 0 0,8-8 0 15,1-3 0-15,0-4 0 0,-1-1 0 0,1-1 0 16,2-1-832-16,-5-1-192 0,0 0 0 0,1 2 0 16,7-1 0-16,-3 3 0 0,-2-1 0 0,2 5 0 15,2 4 0-15,-2-2 0 0,1 0 0 0,0 1 0 16,1 4 0-16,-3 1 0 0,0 0 0 0,1 2 0 16,2 1-1600-16,-2 4-352 0,0 2-80 0,2 1-14752 15</inkml:trace>
  <inkml:trace contextRef="#ctx0" brushRef="#br0" timeOffset="23207.28">19867 3762 31327 0,'0'0'688'0,"0"0"144"0,0 0 16 0,0 0 48 0,2-7-720 0,-2 7-176 15,0 0 0-15,6-4 0 0,-6 4 0 0,10-3 0 16,1-4 0-16,0 2 0 0,0 2 848 0,0-1 144 15,2-3 32-15,-4 2 0 0,-2-1 0 0,-3 1 0 16,2-1 0-16,-6 6 0 0,-1-6-832 0,1 6-192 16,-1-9 0-16,1 9 0 0,-6-4 864 0,-2 1 128 15,0 2 32-15,-3 4 0 0,-3 1-832 0,0 5-192 0,-2 4 0 0,-1 2 0 16,2 2 0-16,0 2 0 0,3 0 0 0,2 0 0 16,4-1 0-16,0-1 0 0,2 1 0 0,3-1 0 15,3-3 0-15,3-1 0 0,3-4 0 0,2-1 0 16,4-1 0-16,5 0 0 0,2-5 0 0,2 0 0 15,2-1-3232 1,3-1-688-16,12-1-144 0,-2-3-32 0</inkml:trace>
  <inkml:trace contextRef="#ctx0" brushRef="#br0" timeOffset="23824.63">21074 3518 23951 0,'-11'-10'512'0,"5"6"128"0,-5-1 0 0,1 1 64 0,1-3-576 0,-1 4-128 0,-1 0 0 0,1 1 0 15,2 4 848-15,-2 0 144 0,-4 0 32 0,2 3 0 16,0 3 0-16,0 3 0 0,0 2 0 0,0 4 0 15,3-2-832-15,0 4-192 0,-6 2 0 0,1 2 0 16,-2 1 0-16,4-1 0 0,3-2 0 0,2-1 0 16,1-4 0-16,2 0 0 0,3-4 0 0,3-2 0 15,3-4 0-15,3 0 0 0,3-4 0 0,4-4 0 16,3-6 864-16,0-2 128 0,-2-2 32 0,5-3 0 16,1-5 0-16,2-1 0 0,-4-1 0 0,2-1 0 0,0-1-832 0,-4-1-192 15,-2-2 0-15,0 2 0 0,-2-3 0 0,-1-1 0 16,-2-3 0-16,-1-3 0 0,0-5 0 0,-4-3 0 15,2 0 0-15,-6-2 0 0,-2-1 0 0,0 5 0 16,-1 7 0-16,1 8 0 0,-1 5 0 0,-1 5 0 16,1 6 0-16,1 10 0 0,0 0 0 0,0 0 0 15,-10 8 0-15,0 6 0 0,-1 6 0 0,0 7 0 16,-2 3 0-16,0 7 0 0,-1 2 0 0,2 5 0 16,1 4 0-16,1 0 0 0,4-1 0 0,-1-2 0 15,4-5 0-15,3-1 0 0,3-1 0 0,5-3 0 16,-1-4 0-16,2 0 0 15,5 0-1600-15,1-3-352 0,2-1-80 0,-1-5-8208 0,-1-5-1632 16</inkml:trace>
  <inkml:trace contextRef="#ctx0" brushRef="#br0" timeOffset="24142.6">21333 3703 27647 0,'0'0'608'0,"0"0"128"0,0 0 32 0,0 0 0 0,0 0-624 0,0 0-144 0,8 7 0 0,4-4 0 16,2-6 0-16,4 1 0 0,4 0 0 0,0-5 0 15,2-1 848-15,-1-5 144 0,-2 1 32 0,-2 1 0 16,-3 0-832-16,-2 0-192 0,-3-1 0 0,-2 1 0 16,-2 1 864-16,-2 0 128 0,0 1 32 0,-5 0 0 15,0 1-832-15,0 8-192 0,-5-8 0 0,5 8 0 16,-10-2 864-16,-1 1 128 0,-2 2 32 0,-2 5 0 0,-3 4-832 0,-2 1-192 15,-3 0 0-15,-1 4 0 0,-5 4 0 0,6-1 0 16,4 3 0-16,1 1 0 0,1 2 0 0,2 0 0 16,1-4 0-16,5-1 0 0,6 0 0 0,4-3 0 15,3-2 0-15,2-1 0 0,4-3 0 0,2-3 0 16,5-2 0-16,6-2 0 16,7-2-2416-16,1-1-528 0,1-4-96 0,0-4-32 0</inkml:trace>
  <inkml:trace contextRef="#ctx0" brushRef="#br0" timeOffset="24491.64">21921 3579 23951 0,'-12'-1'1056'0,"5"0"224"0,-3 0-1024 0,-1 0-256 0,0 0 0 0,-4 3 0 16,-1 3 880-16,2 1 112 0,2 3 32 0,-3 0 0 15,-1 0 0-15,0-1 0 0,2 7 0 0,0-1 0 16,1 1-832-16,3 0-192 0,3-3 0 0,4 1 0 15,-2 0 0-15,6-3 0 0,-1-10 0 0,9 7 0 16,2-3 864-16,1-3 128 0,4-2 32 0,2-3 0 16,1-4-832-16,2-1-192 0,-1-1 0 0,1 1 0 15,1 1 0-15,0 0 0 0,-7 1 0 0,-1 2 0 16,-4 2 864-16,-1 0 128 0,-9 3 32 0,0 0 0 16,9 9-832-16,-4 1-192 0,-5 3 0 0,-2 7 0 15,-3 6 0-15,-3 3 0 0,-4 3 0 0,-1 2 0 0,-3 3 864 0,-3-2 128 16,-5 0 32-16,1 1 0 0,0 1-832 0,-1 1-192 15,-3-2 0-15,0-1 0 0,3-3 0 0,3-3 0 16,1-3 0-16,4-2 0 0,0-4 0 0,3-4 0 16,2-4 0-16,3-5 0 15,3-3-768-15,5-4-208 0,-7-6-48 0,4-3-10912 16,1-3-2192-16</inkml:trace>
  <inkml:trace contextRef="#ctx0" brushRef="#br0" timeOffset="25613.19">22339 3464 20271 0,'0'0'448'0,"0"0"80"0,-9 10 32 0,9-10 16 0,0 0-576 0,0 0 0 0,0 0 0 0,0 0 0 16,0 0 928-16,0 0 80 0,0 0 16 0,0 0 0 15,9 3 0-15,1-2 0 0,5-3 0 0,1 1 0 16,2 0 0-16,2 1 0 0,-2-3 0 0,3-1 0 0,1 1-832 0,-1 0-192 15,0 0 0-15,1 0 0 0,-1 1 0 0,-1 0 0 16,-2 1 0-16,0 0 0 0,1-2 0 0,-4 2 0 16,-3 1 0-16,-3 1 0 15,-9-1-2416-15,0 0-528 0,0 0-96 0,0 0-32 0</inkml:trace>
  <inkml:trace contextRef="#ctx0" brushRef="#br0" timeOffset="25782.39">22393 3599 27647 0,'0'0'608'0,"0"0"128"0,0 0 32 0,0 0 0 0,0 0-624 0,0 0-144 16,0 0 0-16,10 6 0 0,1-1 848 0,1 1 144 15,0-2 32-15,3 1 0 0,1-1 0 0,2-2 0 16,2 1 0-16,1 1 0 0,-2-1-832 0,2 0-192 16,1 1 0-16,0-1 0 0,-3-1 0 0,0 0 0 0,-4 3 0 0,-1-4-10336 31,0-1-2112-31</inkml:trace>
  <inkml:trace contextRef="#ctx0" brushRef="#br0" timeOffset="26342.39">23174 3291 23951 0,'0'0'512'0,"0"0"128"0,0 0 0 0,0 0 64 0,0 0-576 0,0 0-128 15,0 0 0-15,0 0 0 0,7-4 1664 0,0-4 320 16,4-3 48-16,2 1 16 0,0 0-1648 0,3-2-400 16,4-2 0-16,2-1 0 0,-1-1 896 0,1 0 112 15,-1-1 16-15,1 1 0 0,1-3-832 0,-3 0-192 16,0 1 0-16,1 0 0 0,-3-1 864 0,0 1 128 16,-2 0 32-16,2 0 0 0,-1 2-832 0,-3 0-192 15,-2 3 0-15,0 2 0 0,-2 5 0 0,-1-2 0 0,-3 2 0 0,-6 6 0 16,7-2 0-16,-7 2 0 0,11 0 0 0,-11 0 0 15,0 0 0-15,4 16 0 0,-1 1 0 0,-2 2 0 16,-4 2 0-16,1 2 0 0,-3 1 0 0,0 4 0 16,1 1 0-16,-2 8 0 0,-2 3 0 0,-1 2 0 15,-1 0 0-15,-2 3 0 0,0 2 0 0,-1 0 0 16,-2-3 0-16,2-2 0 0,0-1 0 0,0-1 0 16,2-2 864-16,1 1 128 0,0 0 32 0,2 1 0 15,2-2-832-15,0-1-192 0,1-5 0 0,1-3 0 16,2 0 0-16,2-4 0 0,-1-3 0 0,0-1 0 15,-1-4-768-15,2-4-208 16,3-3-48-16,-3-10 0 0,0 7-1632 0,0-7-336 0,0 0-64 0,0 0-16 0</inkml:trace>
  <inkml:trace contextRef="#ctx0" brushRef="#br0" timeOffset="26560.26">23053 3938 35007 0,'0'0'768'0,"0"0"176"0,5 1 16 0,9 2 16 0,1 0-784 0,2-1-192 16,-1 0 0-16,10-1 0 0,6-1 864 0,4 1 128 15,4 1 32-15,-1-2 0 0,4-3 0 0,-1 2 0 16,-1 1 0-16,3 0 0 0,3 0-832 0,0 0-192 16,-2-1 0-16,-3 1 0 0,0 1 0 0,-9 1 0 0,-3 0 0 0,-7-2 0 31,0 2-768-31,-7 0-208 0,0 1-48 0,-6 0-16784 0</inkml:trace>
  <inkml:trace contextRef="#ctx0" brushRef="#br0" timeOffset="31982.99">3476 10057 28559 0,'-4'-5'2544'0,"0"-1"-2032"0,1 0-512 0,3 6 0 16,0 0 0-16,0 0-192 0,0 0 16 0,0 0 0 16,0 0 176-16,0 0 176 0,0 0-48 0,0 0 0 15,0 0-128-15,0 0 0 0,0 0 144 0,0 0-144 16,10 4 320-16,2 0-16 0,2-4 0 0,0 3 0 15,-1 2 32-15,3 0 16 0,-3-1 0 0,3-1 0 16,1 1 96-16,4-1 0 0,3-1 16 0,-1 2 0 16,2-2 112-16,-2 0 32 0,2-1 0 0,0 1 0 15,1-1-48-15,2 0-16 0,-1-1 0 0,0 0 0 16,1 0-80-16,4 0-16 0,6 0 0 0,-3-1 0 16,-1 0-112-16,4 1-16 0,2 0-16 0,2 2 0 15,0 2-128-15,-3-2-32 0,2 1 0 0,2-2 0 16,-3 0-144-16,3 2 192 0,0-1-192 0,2 0 192 0,2 1-192 15,-1-2 0-15,1 2 144 0,-2 0-144 0,-3 1 128 0,2 1-128 16,1-4 128-16,2 1-128 0,3 0 0 0,0 0 144 16,-1 0-144-16,0 0 0 0,-1 0 176 0,-1 0-176 15,-1-2 160-15,4 0-160 0,2 0 144 0,-1 0-144 16,-1 0 128-16,0 0-128 0,2 0 128 0,0 0-128 16,-3 0 128-16,3-3-128 0,-3 0 128 0,3-1-128 15,2 1 0-15,0 1 128 0,0-3-128 0,-5 3 128 16,1 0-128-16,-2 0 128 0,0 0-128 0,3-1 0 15,-1 0 144-15,-1 1-144 0,-1 2 0 0,1 0 144 16,-1-1-144-16,0 2 0 0,-2-2 144 0,-1 0-144 16,1 0 0-16,0-1 144 0,-1 0-144 0,3 1 0 15,1 0 0-15,2 0 128 0,-5-2-128 0,0 2 0 0,0 1 144 0,-3-2-144 16,0 1 128-16,1-1-128 0,0-1 128 0,1 1-128 16,-1 2 176-16,2 0-48 0,0 0 0 0,-4 0 0 15,1-1-128-15,0-2 0 0,0 0 0 0,3 2 0 16,1 1 0-16,0 0 0 0,-1-1 0 0,1 1 0 15,2 1 0-15,-3 1 128 0,-2 0-128 0,2 1 0 16,-1-2 0-16,1-1 0 0,1 0 0 0,1 0 0 16,2 0 160-16,0 2-160 0,-3 1 192 0,1-1-192 15,-2-2 0-15,0 0 0 0,1 0 0 0,0 1 0 16,-2-2 0-16,2 1 0 0,1 0 0 0,0 1 0 16,-2 1 0-16,-1-1 0 0,-2-1 0 0,0-1 0 15,1-2 0-15,1 2 0 0,2-1 0 0,1 1 0 16,-1 0 128-16,-1 1-128 0,-1 0 0 0,-1 0 0 0,-3 0 128 0,1 0-128 15,1-2 0-15,-1 1 0 0,1 1 128 0,-2 0-128 16,-2 1 144-16,1 2-144 0,2-1 0 0,-1 0 0 16,-4-1 0-16,1 1 0 0,-1-1 0 0,-3-1 0 15,1-1 0-15,2-1 0 0,-1 1 0 0,1 1 0 16,2-1 0-16,-3 1 0 0,1 0 0 0,-1 0 0 16,-6 0 128-16,1 0-128 0,0 0 128 0,0 0 0 15,-4 0-128-15,1 0 192 0,-2 0-192 0,1 0 0 16,-4-1 0-16,1 0 0 0,-3 0 0 0,1 0 144 15,0 2-144-15,0-1 128 0,0 1-128 0,-3 0 128 16,-4-2-128-16,0 1 128 0,-1 0 32 0,-1 0 0 16,-4-2 0-16,-1 2 0 0,-8 0-160 0,10-2 0 15,-10 2 0-15,0 0 0 0,7-1 192 0,-7 1-64 16,0 0 0-16,0 0 0 0,0 0 32 0,0 0 0 0,0 0 0 16,0 0 0-16,0 0-32 0,0 0 0 0,0 0 0 0,0 0 0 15,0 0-128-15,0 0 160 0,-8-5-160 0,1 4 160 16,-2 1-160-16,0 0 0 0,-1-1 0 0,0 1 0 15,0 0 0-15,-2 0 0 0,-3 0 0 0,-1 0 0 32,3 0-768-32,-2 0-192 0,-4 0-48 0,0 1 0 0,3 2 1648 0,-4 0 320 0,-2-6 64 0,-1 7 0 15,0-1-800-15,-3-2-224 0,0-3 0 0,-4 1 0 16,1 3 0-16,-3-1 0 0,-1-2 0 0,-5 0 0 16,0 1 0-16,-4 2 0 0,-2 0 128 0,0 0-128 15,0 0 0-15,0-2 0 0,-1-3 0 0,-2 3 0 16,-4 1 0-16,-1 2 0 0,0-2 128 0,-5 1-128 15,0 1 0-15,0 1 0 0,-2-1 0 0,-1-1 0 0,-2 1 0 0,-3 0 0 16,-2 0 0-16,1 1 0 0,1 2 0 0,0-3 0 16,-2-2 0-16,-2 4 0 0,-1 1 0 0,-1 2 0 15,-3 0 0-15,0-4 0 0,4 1 0 0,-6 2 0 16,-2 1 0-16,1-2 0 0,1-1 0 0,1-1 0 16,1 4 0-16,0-4 0 0,-5 0 0 0,2-1 0 15,3-1 0-15,-1 4 0 0,-2-1 0 0,0-1 0 16,-1 2 128-16,0-2-128 0,1 1 0 0,-1-2 0 15,-1 3 0-15,-1-2 0 0,-2-2 0 0,1 1 0 16,3 0 0-16,0-1 0 0,-2 1 0 0,-2 0 0 16,0-1 0-16,1-1 0 0,2 4 0 0,-3 0 0 15,-3-2 0-15,-1-1 0 0,3 2 0 0,0 3 0 16,0 1 0-16,-2-1 0 0,-3 0 0 0,1 2 0 16,0 2 0-16,1 0 0 0,2-2 0 0,-2 1 0 0,1-2 0 15,3 3 0-15,0 1 0 0,1 1 0 0,1-4 0 0,4 4 0 16,3 1 0-16,5 1 0 0,2 0 0 0,8-3 0 15,0-4 0-15,8 1 0 0,1 0 0 0,5-1 0 16,4-3-128-16,7-1-64 0,6 0-16 0,8-1 0 31,3 1-1824-31,6-2-352 0,4-2-80 0,6 0-16208 0</inkml:trace>
  <inkml:trace contextRef="#ctx0" brushRef="#br0" timeOffset="33884.6">16460 10164 2751 0,'0'0'256'0,"0"0"-256"16,0 0 0-16,-9 0 0 0,2-1 544 0,7 1 64 15,-9-2 16-15,0 1 0 0,0 0 400 0,1 1 96 16,1-1 16-16,-1 1 0 0,8 0 256 0,-9 0 48 16,-2 0 16-16,1 1 0 0,0 2-256 0,1 1-48 15,2 0-16-15,0-1 0 0,7-3-304 0,0 0-64 16,-4 4-16-16,4-4 0 0,0 0-160 0,0 0-16 16,0 0-16-16,0 0 0 0,0 0 96 0,5 8 32 15,-5-8 0-15,13 3 0 0,3 0 288 0,1 0 64 16,4-2 16-16,0-1 0 0,3 0-256 0,2 1-48 0,2 0-16 0,4-1 0 15,2-1-176-15,6-1-48 0,4-1 0 0,4 0 0 16,5-1-224-16,4 2-48 0,3-2-16 0,0 1 0 16,-3-1-48-16,9 0-16 0,3 2 0 0,2-1 0 15,1-1-16-15,-2 0 0 0,-1 2 0 0,2 1 0 16,1-1 16-16,2 1 0 0,4 2 0 0,-2 1 0 16,-2 0-160-16,2 0 192 0,3 1-192 0,0-2 192 15,1 5-192-15,-2 2 160 0,-3-1-160 0,3-2 160 16,5-1-160-16,-4 1 0 0,-1 1 144 0,-2 1-144 15,-4-1 0-15,-1-2 128 0,-1-1-128 0,-1 1 0 16,0 0 128-16,-3-1-128 0,-7-1 128 0,-5-2-128 16,-2 5 128-16,0-3-128 0,-3 1 160 0,-2-3-160 15,-1-2 144-15,-2 2-144 0,0 3 128 0,-5-1-128 0,-1-4 160 0,-5 1-160 16,-3 2 192-16,-2 1-192 0,-2-1 160 0,0-1-160 16,-2-1 128-16,1 2-128 0,-1 1 128 0,-3-2-128 15,-2 0 0-15,-2 2 128 0,0 0-128 0,-5-1 128 16,-3 0-128-16,-1-1 128 0,-8 0-128 0,8 0 160 15,-8 0-160-15,0 0 160 0,0 0 0 0,0 0 0 16,0 0 0-16,0 0 0 0,0 0-32 0,0 0 0 16,0 0 0-16,0 0 0 0,0 0-128 0,-8-1 0 15,0 0 0-15,-5 0 128 0,-3 0-128 0,-1-1 0 16,-3 2 0-16,-1-1 0 0,-1 0 0 0,-3 0 0 16,-1 1 0-16,-1-2 0 0,-6 0 0 0,-3 1 0 15,-7 2 0-15,-2-2 0 0,-2-1 0 0,-3 0 0 0,-4-2 0 16,1 3 0-16,0-2 0 0,-5 0 128 0,-6-1-128 0,-3 0 0 15,-7 2 0-15,1-1 0 0,-2-1 0 0,-5 0 0 16,-7-1 0-16,-1 1 0 0,-1 1 0 0,-2-2 0 16,1 1 0-16,-3 1 0 0,-4 2 0 0,1-3 0 15,4 1 0-15,-1 0 0 0,1 0 0 0,2 3 0 16,1 0 0-16,3 0 0 0,2 0 0 0,1 0 0 16,-3 2 0-16,3 0 0 0,4 0 0 0,3-2 0 15,3 1 0-15,-3 0 0 0,-5 0 0 0,7 1 0 16,2 0 0-16,5-1 0 0,2-1 0 0,0 0 0 15,0 1 0-15,4-1 0 0,2 0 0 0,7 1 0 16,3 1 0-16,5 1 0 0,7-2 0 0,6 1 0 16,6-2 0-16,3 1 0 0,5 0 128 0,5-1-128 0,4-2 0 0,8 2 0 15,0 0 144-15,0 0-144 0,11 2 0 0,5-2 0 16,5 0 0-16,5 1 0 0,5 1 0 0,6-2 0 16,9-1 0-16,11 0 0 0,7-1 176 0,4 1-48 15,0-2 0-15,3 1 0 0,8 0-128 0,6-1 160 16,5-1-160-16,2 2 160 0,0 0-160 0,7 0 0 15,8 0 144-15,-1 0-144 0,0 4 0 0,1-1 144 16,5-2-144-16,-2-1 0 0,-3 1 128 0,3 1-128 16,4 1 0-16,-5 1 0 0,-7-1 144 0,2 0-144 15,-2 1 0-15,-1 0 144 0,-3 0-144 0,-1 1 0 16,1-1 0-16,-5 1 128 0,0 0-128 0,-10 2 160 16,-5-1-160-16,0 1 160 0,1-1-160 0,-6 0 0 15,-5 0 144-15,-5 0-144 0,-7-1 0 0,-5 1 128 16,-6 0-128-16,-4-2 0 0,-4 0 128 0,-4-2-128 15,-5 3 128-15,-5-1-128 0,-5 1 160 0,-2-1-32 0,-4-2-128 0,-12 0 192 16,0 0-192-16,0 0 0 0,0 0-144 0,0 0 144 31,0 0-480-31,-14 6 0 0,-3-1 0 0,-5 1 0 16,-2-2-2128-16,-6 3-416 0,-2-3-96 0,-6 4-16 0</inkml:trace>
  <inkml:trace contextRef="#ctx0" brushRef="#br0" timeOffset="36058.57">3007 11748 12319 0,'-19'-2'544'0,"8"1"112"0,-1 0-528 0,-1-1-128 0,0-1 0 0,-2 0 0 16,2-1 336-16,1 0 48 0,-1 3 0 0,0-1 0 15,3-2 528-15,-2-1 112 0,1 2 32 0,2-1 0 16,-3 1-48-16,3 0-16 0,0 1 0 0,0-1 0 15,4-1-128-15,-1 1-32 0,1-1 0 0,-1 0 0 16,-1 2 80-16,7 2 16 0,0 0 0 0,-7-4 0 16,1 1 32-16,6 3 0 0,-4-4 0 0,4 4 0 15,0 0-16-15,-3-5 0 0,1 0 0 0,2 5 0 16,0 0-320-16,0 0-64 0,0 0-16 0,9-3 0 0,0 2-192 0,2-1-32 16,2-2-16-16,1 2 0 0,3 0 16 15,1-1 0-15,-1-1 0 0,2 2 0 0,2 0-64 0,2 1 0 16,4-1 0-16,0 0 0 0,3 0-16 0,2 1-16 15,2 1 0-15,1-3 0 0,6 0-32 0,0-1 0 16,2 1 0-16,0 1 0 0,-4-2-32 0,1 2-16 16,1 0 0-16,2 0 0 0,3 0 32 0,0-1 0 15,0 0 0-15,0 0 0 0,1 1-48 0,-1-1-128 16,-3 1 192-16,0 0-64 0,-2-1 0 0,1 1 0 16,-1 0 0-16,1 1 0 0,-1 0-128 0,2-2 192 15,1 0-192-15,-1 2 192 0,-2-3-192 0,-1 3 192 16,-5-1-192-16,-1 0 192 0,-2 2-192 0,0-1 160 15,-1 0-160-15,-2 1 160 0,-4-2-160 0,-1 1 160 16,-1 1-160-16,-2-1 160 0,-3 0-32 0,0-2 0 0,0 1 0 16,-3 1 0-16,0 1-128 0,-3-2 0 0,-2 0 144 0,-10 2-144 15,10-2 192-15,-10 2-48 0,0 0 0 0,0 0 0 16,0 0 64-16,0 0 16 0,0 0 0 0,0 0 0 16,0 0 0-16,-9-7 0 0,-1 3 0 0,-1 1 0 15,-1-1-80-15,-4 1-16 0,-3 0 0 0,-2 2 0 16,0 1-128-16,-1 1 0 0,-7 0 0 0,3 0 0 15,-3 0 0-15,-3 1 0 0,-2 2 0 0,-1-2 0 16,-6-2 0-16,-3 1 0 0,-3 0-144 0,-1 1 144 16,-2-1 0-16,2 2-160 0,-3-1 160 0,2 0-128 15,-1 2 128-15,-1 0-128 0,-6-4 128 0,4 1-128 16,0-1 128-16,0 2 0 0,-1 0-144 0,2 0 144 16,4-2 0-16,-3 3 0 0,2-1-144 0,-1 2 144 0,0 1 0 15,2 0 0-15,4-1-128 0,4 2 128 0,2-2 0 0,6 1 0 16,6-2-128-16,5 0 128 0,1 0 0 0,7-2-128 15,1 2 128-15,4 0 0 0,8-3-192 0,0 0 192 16,0 0-192-16,0 0 192 0,0 0-256 0,9-2 64 16,4 1 16-16,5 0 0 0,6 0 176 0,6 0-192 15,4-2 192-15,5 0-192 0,9-3 192 0,1 1-128 16,3 3 128-16,0-4-128 0,3-1 128 0,0 0 0 16,3 1 0-16,3 1 0 0,3-6 0 0,-1 3 0 15,-4 2 0-15,0-2 0 0,-4 3 0 0,0-2 0 16,-1 3 0-16,1-2 0 0,-2 1 0 0,-1 1 0 15,-3 2 0-15,-4 1 0 0,-7-1 0 0,0 0 0 16,-7-2 0-16,0 0 0 0,-4 1 0 0,-4-2 128 0,-3 1-128 0,-5 1 0 16,-3 0 128-16,-4 2-128 15,-8 1 128-15,0 0-128 0,0 0 144 0,0 0-144 0,0 0 192 0,0 0-192 16,-11-1 208-16,-5 1-64 0,-3 0-16 0,-5 1 0 16,-2-1-128-16,-5 2 0 0,-3 0 0 0,-4 1 0 15,-6-1 128-15,-4 0-128 0,-6 2 128 0,1 0-128 16,-6 0 0-16,3 1 128 0,0-2-128 0,-4 0 0 15,-3 0 0-15,1-1 0 0,2 0 128 0,0 1-128 16,3-1 0-16,4 1 0 0,5-3 0 0,3 1 0 16,1-1 0-16,3 2 0 0,3-4 0 0,5 2 0 15,3 0 0-15,6 2 0 0,4-1 0 0,5 0 0 16,2-2 0-16,6-2 0 0,7 3 0 0,0 0 0 16,0 0 0-16,5-4 0 0,5-1 0 0,6-2-176 0,4 2 176 15,7-2-208-15,4 1 80 0,3-1 128 0,3-1-160 0,5 2 160 16,2-1 0-16,4-1-144 0,5-3 144 0,2 2 0 15,3 0-144-15,2 1 144 0,-3 3 0 0,0-1 0 16,-1-2-144-16,-3 2 144 0,0 0 0 0,-1 1 0 16,-3 0 0-16,-2 3 0 0,1 2 0 0,-5 0 0 15,-5-1 0-15,-3-1 0 0,-3 0 0 0,-6-1 0 16,-4 2 0-16,-5-1 0 0,-4-1 0 0,-4 0 0 16,-9 3 128-16,0 0-128 0,0 0 0 0,0 0 0 15,0 0 128-15,0 0-128 0,0 0 0 0,-11 0 128 16,-4 3-128-16,-4 0 0 0,-2-1 0 0,0 1 0 15,-5 0 0-15,-3-2 0 0,-2 1-352 0,0 1 32 16,-1 2 16-16,2-1 0 16,2 4-96-16,2 0-32 0,-4-1 0 0,1 2 0 15,-1 1-384-15,0 0-80 0,-1-1 0 0,1 0-16 16,-1-3-160-16,1 3-16 0,0-2-16 0,3 1 0 16,1-1 400-16,-1 0 96 0,2-1 16 0,4 1 0 0,4-1 368 0,0-1 80 0,-1 0 16 0,2 0 0 15,0-1 128-15,3 0 0 0,-2 0 0 0,-1-2 0 16,1-2 0-16,0 0 0 0,2 1 0 0,0 1 0 15,-1-1 0-15,1-1 0 0,-3 0 0 0,2 1 0 16,0 1 0-16,-2-2 0 0,0-2 0 0,-2 0 128 16,0 1-128-16,-3 0 0 0,-2 1 0 0,-1-1 0 15,1 0 0-15,-1-1 0 0,-4 3 0 0,1-1 0 16,2 0 128-16,0-1-128 0,-1 2 128 0,3 1-128 16,1 0 144-16,2 0-144 0,3-1 192 0,0-1-192 15,2 0 336-15,2 0-32 0,2 0-16 0,2-1 0 0,0-1 112 0,9 2 32 16,0 0 0-16,0 0 0 0,0 0-128 0,0 0-32 15,0 0 0-15,9-4 0 0,6 2-272 0,3-1 0 16,5 0 0-16,8 0 0 0,6-2 0 0,7 2 0 16,5 2 0-16,2-2 0 0,6-1 192 0,-2 1-64 15,0 0 0-15,0-2-128 0,0 1 256 0,-1-2-64 16,-1 1-16-16,0 2 0 0,1-1-48 0,-7 1 0 16,-3 0 0-16,-4-2 0 0,-2 1 0 0,-6 0-128 15,-2-1 192-15,-7 2-64 0,-1-2-352 0,-4 2-80 16,-3 1-16-16,-2 0-11104 15,-1 2-2224-15</inkml:trace>
  <inkml:trace contextRef="#ctx0" brushRef="#br0" timeOffset="38044.69">4510 11243 27647 0,'0'0'608'0,"8"-7"128"0,2 2 32 0,-1 1 0 0,2-1-624 0,-1 1-144 0,1 0 0 0,0 0 0 15,0 0 0-15,-2 1 0 0,2-3 0 0,0-2 0 16,0 3 592-16,-2-2 96 0,-1 2 16 0,1-2 0 16,1 1 192-16,-1-2 32 0,1-1 16 0,-3 0 0 15,2 0-224-15,0 2-32 0,0-3-16 0,-1 0 0 16,2-1-16-16,0-3 0 0,-3-1 0 0,1 1 0 0,-3-1 48 0,1-3 16 15,-1-2 0-15,-1-1 0 0,0 0-160 16,-2-1-48-16,-2-1 0 0,-1 0 0 0,-1-1-96 0,-2 0-32 16,0 0 0-16,-4-1 0 0,2 1-176 0,-5 1-32 15,-1 0-16-15,-3 2 0 0,-1-1-160 0,-3-2 0 16,-1 0 144-16,-4-3-144 0,0 3 0 0,-6-1 0 16,-1-3 0-16,-2 1 128 0,-2-1-128 0,-1 4 0 15,-3 2 0-15,0 0 128 0,-2-1-128 0,0 0 0 16,-4 2 0-16,-1 1 0 0,-7 3 0 0,3 0 0 15,0 2 0-15,2 0 0 0,-4 2 0 0,4 2 0 16,1 0 0-16,2 2 0 0,-3 1 0 0,1 0 0 16,-2 1 0-16,1 5 0 0,-1 0 0 0,1 2 0 0,-4 1 0 0,3 2 0 15,-1 3 0-15,-1 2-128 0,-7 3 128 16,2 2 0-16,1 4 0 0,1 2-128 0,5 1 128 0,2 2 0 16,0 1 0-16,3 4-160 0,2 2 160 0,1 4 0 15,-1 2-160-15,7 5 160 0,3 4-128 0,1 3 128 16,1 2-144-16,6 1 144 0,4 1-160 0,4 3 160 15,3 2-176-15,6 0 176 0,3-1-192 0,6-1 192 16,2-5-192-16,4 0 192 0,2-3-192 0,4-2 192 16,5-5-176-16,2 2 176 0,2-1-160 0,7-2 160 15,5 2-128-15,4-5 128 0,-1-3 0 0,3-3-144 16,-2-5 144-16,5 1 0 0,3-2 0 0,5-3 0 16,2-4 0-16,4-1 0 0,1-2 0 0,0 0 0 15,0-1 0-15,5-3 0 0,6-3 192 0,-4-4-64 16,0-2-128-16,1-2 0 0,-2-3-176 0,1 0 176 0,0-2 0 0,1-1 0 15,-4-3 0-15,2-2 0 0,0-3 144 0,-4-2-144 16,-5-1 0-16,-1 0 144 0,-2-5 32 16,-6-1 0-16,0-3 0 0,-2 0 0 0,-1-1-176 0,-4 0 0 15,-2-3 0-15,-5 0 128 0,-2-2 0 0,-2 1 0 16,-3 0 0-16,-2-1 0 0,-4-1 32 0,-1 0 0 16,-1 4 0-16,-4-5 0 0,-4 1-32 0,0-1-128 15,-6-3 192-15,0 4-64 0,-2 4 0 0,-5-1-128 16,-2-3 192-16,-5 2-64 0,-4 2 0 0,-4 3 0 15,-3-1 0-15,-2-2 0 0,-2-2-128 0,-5 2 0 16,-1-4 144-16,-2 2-144 0,-5 0 0 0,-1 4 0 16,-3 0 0-16,1 3 0 0,-3-2 0 0,1 3 0 15,-2 1 0-15,0 1-128 0,-3 2 128 0,0 2 0 16,-7 4 0-16,2 0-128 0,-2 1 128 0,2 3 0 0,-1 3 0 0,2 0 0 16,-1 1 0-16,-3 3-128 0,-4 0 128 0,0 4-128 15,-2 4 128-15,1 1-160 0,-2 2 160 0,2 4-160 16,1 1 160-16,-2 4-128 0,-2 4 128 0,3 2-128 15,3 1 128-15,5 5 0 0,5 4-144 0,4 3 144 16,2 3 0-16,0 3-176 0,1 1 176 0,6 4-128 16,2 1 128-16,5 2 0 0,3-1 0 0,7 5-128 15,6 4 0-15,6 4 0 0,-1 1 0 0,6 0 0 16,3-4 128-16,7-1-208 0,6-3 80 0,6-2 128 16,5-6-208-16,3-1 80 0,5-1 128 0,2-3-208 15,1-5 208-15,2-3 0 0,2-5 0 0,6-4 0 16,2-3 0-16,6-1 0 0,3-4 0 0,1-2 0 15,-2-1-176-15,2-4 176 0,-2 0-192 0,4-3 192 0,2-6 0 0,3-2 0 16,-3-2 128-16,1-1-128 0,-4-3 0 0,1-1 0 16,0-4 0-16,0-1 0 0,2-2 128 0,-1 0 0 15,-3-2-128-15,-3 1 192 0,-5-4-192 0,-1-1 128 16,-2-2-128-16,-5-3 0 0,-3-1 128 0,1-1-128 16,-1 1 0-16,-3 0 144 0,-2-2-16 0,-2-2-128 15,-3-3 192-15,-4 0-64 0,-3 1 0 0,-2-3 0 16,-3 3 0-16,-2-5 0 0,-1-5-128 0,-4 2 160 15,-4 2-160-15,-1 1 160 0,-4-3-160 0,-3 1 160 16,-3 4-160-16,-3 3 160 0,-4 3-160 0,-2 0 0 16,-4-1 0-16,-3 0 0 0,-7 2 0 0,-4-1 0 15,-3 0 0-15,-4 1 128 0,-2 1-128 0,-3 0 0 0,-3 1 0 16,-1 3 128-16,-2 1-128 0,-1 1 0 0,-3 0 0 0,-3 2 0 16,-4 1 0-16,0 6 0 0,1-2-144 0,3 5 144 15,2 4 0-15,1 0 0 0,-2 3 0 0,-4 3 0 16,-2-2 0-16,-1 7-160 0,-2 3 160 0,4 3-128 15,0 2 128-15,0 4 0 0,-4-2-144 0,1 7 144 16,3 2 0-16,3 6 0 0,2 3-144 0,5 4 144 16,4 3 0-16,1 7-160 0,3 3 160 0,4 1-128 15,-1 1 128-15,5 4-160 0,4 4 160 0,8-1-160 16,4-1 160-16,8-1-192 0,7 2 192 0,6 0-192 16,2-6 192-16,8-2-128 0,6-5 128 0,6-3-128 15,6-3 128-15,3 2-192 0,1 0 192 0,3-5-192 16,1-4 192-16,5-2 0 0,6-2-144 0,7-3 144 15,5-3 0-15,-1-3 0 0,-1-2 0 0,2-4 0 16,3-1 0-16,2-4 0 0,2-4 0 0,1 0 0 0,0-2 0 0,0-3 0 16,-3-3 0-16,1-3 0 0,4-3 0 0,-3-2 0 15,0-3 0-15,-4 0 0 0,-6-5 144 0,-1-3-144 16,-4-3 160-16,-4-2-160 0,-3 2 144 0,0-3-144 16,-2-2 128-16,-3-1-128 0,-5-2 176 0,-3 0-48 15,-4 0-128-15,-3-3 192 0,-3-4-16 0,-2-1-16 16,-3-3 0-16,-3-3 0 0,-3-4-32 0,-3 0 0 15,-4 1 0-15,-4 2 0 0,-3 7-128 0,-4 1 160 16,-3-3-160-16,-4 3 160 0,-6 4-160 0,-5 0 0 16,-2 1 0-16,-6 2 128 0,-5 2-128 0,-5 4 0 15,-2 3 0-15,-5 1 0 0,-6-1 0 0,1 0 0 16,-2 6 0-16,1 2 0 0,-4 3 0 0,1 2 0 16,-1 0 0-16,0 3 0 0,-1 1 0 0,3 3 0 0,2 1 0 0,-4 1 0 15,-2-1-144-15,0 3 144 16,-2 1 0-16,1 4 0 0,0-2 0 0,4 5-128 0,0 0 128 0,-1 3 0 15,-1 2 0-15,1 5 0 0,-3 1-128 0,4 7 128 16,3 6 0-16,1 3-160 0,4 0 160 0,0 3-128 16,1 2 128-16,2 3 0 0,1 4-144 0,3 0 144 15,3 0-128-15,3 1 128 0,4 6-160 0,4 4 160 16,2 5-144-16,3 0 144 0,6-4-128 0,3 1 128 16,7 0 0-16,5-2-160 0,3-2 160 0,3-1 0 15,6-1-144-15,2-2 144 0,8-6 0 0,2-1-144 16,6-4 144-16,3-4 0 0,1 1 0 0,4-6-128 15,7 0 128-15,0-2 0 0,1-4 0 0,1-1 0 0,-1 1 0 0,7-3 0 16,2-4 0-16,6 0-128 0,4-5 128 16,0-1 0-16,-1-3 0 0,1-4 0 0,0-5 0 0,4-5 0 15,0-3 0-15,1-3 0 0,1-2 128 0,-2-5-128 16,-2-6 128-16,1 1-128 0,-2-2 144 0,2-2-144 16,7 0 192-16,-6-3-192 0,-4 1 160 0,-3-2-160 15,-2-1 128-15,-3-3-128 0,-2-6 128 0,-3-2-128 16,-2-3 128-16,-4 1-128 0,-2 0 192 0,-8-2-32 15,-4-1-16-15,-5-3 0 0,-4 1 96 0,-5-2 16 16,-1-2 0-16,-9 4 0 0,-2 3 64 0,-6 5 0 16,-2 3 16-16,-3 4 0 0,-6 2-16 0,-3 2 0 15,-8 1 0-15,-4 4 0 0,-4 3-160 0,-6 2-32 16,-7-1-128-16,-3 5 192 0,1 6-192 0,-4 4 0 16,0 0 0-16,-2 6 0 0,0 0-352 0,1 3-16 0,2 6 0 15,2 0 0 1,3 5-1936-16,5 1-384 0,2 4-64 0,7 0-15872 0</inkml:trace>
  <inkml:trace contextRef="#ctx0" brushRef="#br0" timeOffset="39390.11">9818 11645 2751 0,'0'0'128'0,"0"0"16"0,0 0-144 0,0 0 0 0,0 0 0 0,0 0 0 16,0 0 3184-16,0 0 592 0,0 0 128 0,10 3 32 16,2-1-2752-16,2 2-544 0,3-1-128 0,1 1 0 15,1-4 80-15,4 1 32 0,-1 0 0 0,7-2 0 16,5-2 176-16,4-4 32 0,2 0 16 0,5 0 0 16,1 4 304-16,6-3 48 0,3 0 16 0,6-2 0 15,4-1-160-15,1 2-32 0,1-1 0 0,2-1 0 16,6-1-256-16,3 1-48 0,4 2-16 0,1-1 0 15,-5 0-256-15,1 1-64 0,4-1-16 0,2 2 0 16,1 2-128-16,-1 2-32 0,-5-2 0 0,3 1 0 16,1-1-80-16,1 2-128 0,1 2 176 0,-4 1-176 15,-1-2 224-15,2 1-64 0,1 0-16 0,-3 2 0 0,-3-2 48 0,-1 2 16 16,-1-2 0-16,1 1 0 0,3 1-16 0,-3 0-16 16,-3-2 0-16,0 0 0 0,0 0 0 0,3 2 0 15,1-1 0-15,0-1 0 0,-1 0 48 0,0 1 16 16,1 1 0-16,2-1 0 0,2-1 0 0,-2 1 0 15,-4 2 0-15,1 1 0 0,0 0-112 0,0-1 0 16,1 1-128-16,-3-1 192 0,-4 4-192 0,2-2 176 16,1-3-176-16,0 2 160 0,2-1-160 0,-3 0 160 15,-7 2-160-15,1-2 160 0,1 0-16 0,-1-1 0 16,5 0 0-16,-4 2 0 0,4 0 16 0,-5 0 0 16,-2-4 0-16,3 2 0 0,0 1-32 0,1 2-128 15,-1-2 192-15,-2-1-64 0,-3-2 16 0,1 2 0 16,-2 2 0-16,0-2 0 0,1-2-16 0,0 1 0 0,0 1 0 0,-4 0 0 15,-3 0 32-15,1 0 0 0,1-4 0 0,2 4 0 16,1 0-32-16,-1-1 0 0,-2 0 0 0,-1-1 0 16,-3 0 0-16,2 2 0 0,-3 0 0 0,3 2 0 15,-2-2-128-15,1-1 192 0,-3 0-192 0,-3 1 192 16,-1 2-192-16,-2-3 160 0,-2 1-160 0,3 1 160 16,0 0-160-16,1 2 160 0,-3 0-160 0,-2-2 160 15,0-3-160-15,-5 2 128 0,-2 2-128 0,-4-1 128 16,-1-3-128-16,-5 3 160 0,1 0-160 0,-3 0 160 15,-1 2-160-15,0-3 192 0,-5-2-192 0,-1 1 192 16,-1 1-192-16,-2 1 192 0,-1 0-192 0,-2-1 192 16,0-1-192-16,-3 0 0 0,-8-1 144 0,0 0-144 15,0 0 0-15,0 0 0 0,0 0-160 0,0 0 160 16,0 0-3008-16,-16 3-480 0,-14-3-96 16,-6-3-14224-16</inkml:trace>
  <inkml:trace contextRef="#ctx0" brushRef="#br0" timeOffset="45437.14">2650 13518 4607 0,'0'0'400'0,"0"0"-400"0,0 0 0 0,0 0 0 15,0 0 2112-15,0 0 352 0,0 0 64 0,0 0 16 16,0 0-1328-16,0 0-256 0,0 0-48 0,0 0-16 16,0 0 208-16,0 0 48 0,0 0 0 0,0 0 0 15,0 0-128-15,0 0-32 0,0 0 0 0,0 0 0 16,0 0-224-16,0 0-64 0,0 0 0 0,0 0 0 15,0 0 32-15,0 0 0 0,0 0 0 0,11 0 0 0,-3 0-80 16,2 1-16-16,2-1 0 0,-3 0 0 16,1 0-80-16,2 0-32 0,0 0 0 0,2 0 0 15,1 0-112-15,0 0-32 0,-1 2 0 0,3-1 0 0,-1-5-64 0,2 3-32 16,1 3 0-16,-2-1 0 0,2-2-32 0,2 0-16 16,1 0 0-16,-1 1 0 0,2 1-16 0,0-1 0 15,5-1 0-15,1 1 0 0,1 0 16 0,-1-1 0 16,2-2 0-16,-2 0 0 0,-1 1-32 0,1 0 0 15,0 0 0-15,-1 2 0 0,1-1-80 0,-3 0 0 16,2-1-128-16,1 1 192 0,2 1-64 0,2-3-128 16,1-1 176-16,0 0-176 0,-4 2 288 0,2 0-48 15,1 0-16-15,4-3 0 0,-1-1-96 0,-1 1-128 16,-3 3 176-16,1 0-176 0,1 0 240 0,0 0-64 0,1-2-16 0,0 3 0 16,4-1-32-16,2-1-128 15,0-4 192-15,1 4-64 0,1 3-128 0,-2 0 0 0,-2-2 144 0,1-1-144 16,-2 1 0-16,2 0 128 0,2 1-128 0,-1 1 0 15,-4 0 128-15,4 0-128 0,0-1 160 0,1 0-160 16,-1 0 0-16,-1 1 0 0,0 0 0 0,1 0 0 16,5 0 0-16,-3-3 0 0,-1 0 0 0,0 1 0 15,5 1 128-15,0-1-128 0,-3 0 0 0,-2 0 0 16,0 0 128-16,-3-1-128 0,3 2 0 0,0-2 144 16,-2 2-144-16,3 0 128 0,3 0-128 0,0 0 128 15,0 0-128-15,-1 0 128 0,-2 2-128 0,-3-2 128 16,-1 0-128-16,4 0 0 0,-1 1 0 0,1 1 0 15,0 0 0-15,1 1 0 0,1-2 128 0,-3 0-128 16,-2 1 0-16,0-1 0 0,-1-2 0 0,-1 2 0 0,3 2 0 16,-2 0 0-16,-3-2 128 0,3 0-128 0,4 0 0 0,1 0 160 15,-3 0-160-15,-3 0 160 0,1 0-160 0,-4-1 0 16,-1-1 0-16,5 1 0 0,-3 3 0 0,3-1 0 16,-1-1 0-16,0-1 128 0,1 0-128 0,-1 1 0 15,-1-1 144-15,-1 0-144 0,-1 0 0 0,0 1 144 16,-2 0-144-16,1 0 0 0,2-1 128 0,1-3-128 15,0 3 0-15,1 1 0 0,-5 1 0 0,2-1 0 16,1-1 128-16,2 0-128 0,-2 1 0 0,-1-1 0 16,2 0 0-16,-4 1 0 0,0 2 0 0,1 0 0 15,0 1 0-15,1-1 0 0,-1-1 176 0,3 0-176 16,2-3 160-16,2 2-160 0,-2 0 0 0,2 0 0 16,-6-1 0-16,1 1 0 0,0 0 0 0,0 0 0 0,1 1 0 15,2-1 0-15,-1-1 0 0,1 0 0 0,-2 1 0 0,3 0 0 16,-4 0 0-16,0 0 0 0,1-3 0 0,-4 2 0 15,1 1 128-15,0 0-128 0,2 1 0 0,-1-1 0 16,0-2 0-16,-1 1 128 0,-1 0-128 0,2 0 0 16,-2 0 0-16,2-1 0 0,-3-1 128 0,0 2-128 15,-1 1 0-15,-1-1 0 0,0-2 0 0,1 2 0 16,-1 0 0-16,2 1 0 0,-1-1 0 0,1-1 0 16,-1 2 0-16,2 0 128 0,3 0-128 0,-1 0 0 15,-1-1 0-15,-1 0 128 0,-3 0-128 0,0 1 0 16,-1 0 0-16,0 0 0 0,2-1 0 0,0 1 0 15,1 1 0-15,-2 0 0 0,-2-2 0 0,3 2 0 16,0 3 0-16,1-2 0 0,-1-3 0 0,-1 2 0 16,0-1 0-16,1 0 0 0,-5 0 0 0,2 1 0 15,-1 0 0-15,2 1 0 0,1-1 0 0,0-1 0 0,1-3 0 0,0 3 0 16,-4 2 0-16,4-2 0 0,4-2 0 0,-2 2 0 16,-2 0 0-16,-1 0 0 0,0-1 0 0,0 0 0 15,-2 0 0-15,2 0 0 0,-2 1 0 0,1 0 128 16,-2-2-128-16,2 1 0 0,-4 2 0 0,3-1 0 15,-1-1 0-15,1 1 0 0,-3 0 0 0,0-1 0 16,2-1 0-16,-5 2 0 0,-1 0 0 0,-1-1 128 16,-2-1-128-16,0 0 0 0,-2-1 0 0,-1 3 144 15,-1-1-144-15,-2 0 128 0,-2 0-128 0,0 0 0 16,0 1 0-16,-10 0 0 0,7-1 0 0,-7 1 0 16,9-2 144-16,-9 2-144 0,0 0 128 0,0 0-128 15,0 0 128-15,0 0-128 0,0 0 144 0,0 0-144 16,0 0 192-16,0 0-192 0,0 0 144 0,0 0-144 0,0 0 0 0,0 0 144 15,-7-4-144-15,-1 1 0 0,-2 0 0 0,0 1 0 16,-1 0 0-16,0 1 0 0,-2 1 0 0,-1-1 0 16,-3 0 0-16,1-1 0 0,-2-1 0 0,-2 0 0 15,-3 2 0-15,-1 0 0 0,-5-1 0 0,2 1 0 16,-2 0 0-16,0 0 0 0,0 0 0 0,-3-2 0 16,-2 1 0-16,-1 1 0 0,-3 0 0 0,0 1 0 15,-2 0-160-15,-3 0 160 0,-7-1 0 0,0 2-144 16,1 1 144-16,-1 0 0 0,-5-2-144 0,1 2 144 15,-1 0 0-15,-2 0-144 0,-2-2 144 0,-4 1 0 16,-3 1-128-16,1 2 128 0,0 0 0 0,-1-2 0 16,-7-3-128-16,-1 1 128 0,-3 2 0 0,1 0 0 0,1 0 0 15,-2 1-128-15,-1 0 128 0,-1 0 0 0,-3 1 0 0,1-1 0 16,2 1 0-16,-5 0 0 0,-1-1 0 0,1 1 0 16,-1 2 0-16,1-1 0 0,3 0 0 0,-2 0-128 15,-1 1 128-15,-1-1 0 0,0 0 0 0,2-1 0 16,0-2 0-16,-3 3 0 0,0 1 0 0,1-1 0 15,3-3 0-15,-3 0 0 0,-1 3 0 0,-2-2 0 16,1-1 0-16,2 0 0 0,2 0 0 0,-3 3 0 16,0 1 0-16,1-1 0 0,1-2 0 0,-1-2-128 15,-1-1 128-15,3 4 0 0,-1-1 0 0,1-1-128 16,5-1 128-16,0 2 0 0,-1 3 0 0,0-1 0 16,0 1 0-16,3-2 0 0,2-4 0 0,1 0 0 15,1 0 0-15,-2 4 0 0,3 1 0 0,0 0-128 0,0-3 128 0,1-2 0 16,2 0 0-16,1 0 0 0,1-2 0 0,-2 2 0 15,2 0 0-15,2 2-128 0,3-2 128 0,-2 0 0 16,-1 1 0-16,0 1-128 0,3 0 128 0,0 2 0 16,1 0 0-16,2 0-160 0,5-1 160 0,-6-1-128 15,-3-1 128-15,3 2 0 0,6 3-144 0,0 0 144 16,1-1 0-16,2 0-144 0,1 1 144 0,2-2 0 16,-1-2 0-16,2 0-128 0,-1-2 128 0,3 4 0 15,2 2 0-15,2 1-192 0,3-3 192 0,4 1-160 16,4 0 160-16,4 0 0 0,4-2 0 0,0 0-128 15,3-1 128-15,1 2-128 0,3-2 128 0,1 0-128 16,3-1 128-16,1 1 0 0,9-2-144 0,0 0 144 16,0 0 0-16,0 0 0 0,0 0-144 0,0 0 144 15,0 0-192-15,0 0 0 0,11-1 16 0,2 1 0 0,2-1 176 16,3 2-160-16,1 2 160 0,5-5-160 0,0-2 160 0,6 0 0 16,2-1-144-16,6 2 144 0,3 0 0 0,5-1 0 15,6 1 0-15,-4 1 0 0,4 2-144 0,1 0 144 16,1-2 0-16,4-1 0 0,5 0 0 0,3 1-128 15,1 1 128-15,1-1 0 0,1-2 0 0,5 1 0 16,3 1 0-16,1 2 0 0,1 1 0 0,2-1 0 16,-1-2 0-16,1 0 144 0,4-2-144 0,0 2 0 15,-2 0 0-15,3-1-176 0,2-3 176 0,0 5 0 16,1 2 0-16,-3-1 0 0,-2-1 0 0,2 1 0 16,6 0 0-16,-1 0 0 0,0 3 0 0,2-4 144 15,-1-5-16-15,2 3-128 0,1 8 0 0,-1-3 0 16,-5-5 0-16,2-1 0 0,5 2 0 0,-3 2 0 15,-1 0 0-15,-2-2 0 0,0-2 0 0,3 1 0 0,2 6 0 0,-1-3 0 16,-4 0 0-16,1-3 0 0,2-2 0 0,-5 2 0 16,-3 3 0-16,3 0 0 0,-2-2 128 0,0 1-128 15,-2-1 128-15,-3 0-128 0,-3 0 144 0,0 0-144 16,3-3 0-16,-2 1 0 0,2-4 0 0,-3 3 0 16,-3 2 0-16,0-2 128 0,1-1-128 0,-4 4 0 15,0 5 128-15,-1-3-128 0,-6-3 0 0,1 1 0 16,0 2 0-16,1 1 128 0,0-1-128 0,1-1 0 15,-2-2 0-15,-5-1 176 0,-1 1-176 0,3 1 160 16,1 0-160-16,-1 1 0 0,-3 1 0 0,-4 0 0 16,-1-5 0-16,-2 4 0 0,0 0 0 0,-2 0 0 15,0 0 0-15,2 0 0 0,-1-4 0 0,0 1 0 0,-1 2 0 0,-5-1 0 16,0 1 128-16,-6 0-128 0,2 0 0 0,-1 1 0 16,-4-1 0-16,1 2 0 0,-3 4 0 0,0-2 0 15,0-4 128-15,-1 1-128 0,-1 2 0 0,-1 0 0 16,-4 0 0-16,-1-1 128 0,0 2-128 0,0 1 0 15,-2-2 0-15,0 1 0 0,-1 1 0 0,2-1 0 16,2 2 128-16,-1-1-128 0,-4 0 0 0,2-3 0 16,0-1 144-16,1 1-144 0,1 1 176 0,-2 3-48 15,-3-4 0-15,0 1 0 0,-2-2-128 0,-3 2 160 16,-1 2-160-16,-4-1 160 0,-1-2-160 0,-1-1 0 16,-10 1 0-16,9-2 0 0,-9 2 192 0,0 0-32 15,0 0-16-15,0 0 0 0,8-1 80 0,-8 1 16 16,0 0 0-16,0 0 0 0,0 0 16 0,0 0 0 0,0 0 0 0,0 0 0 15,0 0-16-15,0 0 0 16,0 0 0-16,0 0 0 0,0 0-240 0,0 0 128 0,0 0-128 0,0 0 0 16,0 0 0-16,0 0 128 0,0 0-128 0,0 0 0 15,0 0 0-15,0 0 0 0,0 0 0 0,0 0 0 16,0 0 0-16,0 0 0 0,0 0 0 0,0 0 0 16,0 0-192-16,0 0 192 0,0 0-192 0,0 0 192 31,0 0-496-31,0 0 16 0,-5 2 0 0,-3 0 0 15,0-1-2240-15,-3 1-448 0</inkml:trace>
  <inkml:trace contextRef="#ctx0" brushRef="#br0" timeOffset="48657.92">12416 12108 11967 0,'0'0'1072'0,"0"0"-864"0,0 0-208 0,0 0 0 15,0 0 1120-15,0 0 176 0,0 0 48 0,0 0 0 16,6 10-720-16,-6-10-144 0,0 0-32 0,0 0 0 15,0 0 64-15,-2 11 0 0,2-11 0 0,0 0 0 0,-5 7 432 0,5-7 80 16,-5 7 32-16,-2-3 0 0,-2 0-160 0,0-1-16 16,2 0-16-16,-4 1 0 15,0-1-416-15,0-1-96 0,-2-1-16 0,-3-1 0 0,1 5-208 0,-3-1-128 16,-6-1 128-16,3 1-128 0,0-4 128 0,-2 2-128 16,-3 0 160-16,-2-1-160 0,1-1 304 0,-2-2-48 15,-1-2 0-15,0-1 0 0,-2 1 128 0,-1-2 0 16,-6 0 16-16,1 1 0 0,-5 1-208 0,0-1-64 15,-2 1 0-15,1-3 0 0,3 1-128 0,-1-2 0 16,3 0 0-16,0 1 128 0,0 0-128 0,-1 2 128 16,-2-1-128-16,6 1 128 0,4-1 0 0,0 1-128 15,1 0 192-15,0 2-64 0,0 0-128 0,1 2 0 16,2 1 0-16,2 1 128 0,2-2-128 0,-2 1 0 0,4 1 0 0,-2 1 0 16,3-1 0-16,-3 1 0 0,2-1 0 0,-1 3 0 15,2 0 0-15,4-2 0 0,1-3 0 0,3 3 0 16,1 3-144-16,1-1 144 0,1-1 0 0,2 0 0 15,2-1 0-15,6-2-128 0,-8 6 128 0,1-1 0 16,7-5 0-16,0 0 0 0,0 0-128 0,-3 9 128 16,0-1 0-16,1 1 0 0,2-9 0 0,-3 13 0 15,3 2 0-15,4 1 0 0,0 2 0 0,2 3 0 16,-1 1 0-16,1 2 0 0,-1 3 0 0,1 1 0 16,-1-2 0-16,2 2 0 0,0 3 0 0,2-1 0 15,1 3 0-15,-2 1 0 0,-3 2 0 0,2 1 0 16,1 2 0-16,-1 0 128 0,1 2-128 0,-1-2 0 15,-1-2 128-15,0 0-128 0,4 1 0 0,-4-1 0 0,-1-1 128 0,1 3-128 16,0-3 0-16,1 4 0 0,-1 1 144 0,0-2-144 16,0-5 128-16,-1 0-128 0,2 1 0 0,0-3 0 15,-3-3 0-15,3 1 0 0,-3-2 0 0,3-1 0 16,-2 2 128-16,-2-2-128 0,2-3 0 0,-1 0 160 16,1 0-160-16,-1-3 160 0,-1-2-160 0,1-4 0 15,-1-3 0-15,-1 0 128 0,1 1-128 0,1-2 160 16,-2-3-160-16,-2-8 160 0,3 8-160 0,-3-8 160 15,0 0-160-15,0 0 160 0,0 0-160 0,0 0 0 16,0 0 0-16,7 6 0 0,-7-6 0 0,0 0 128 16,10 0-128-16,-1-2 0 0,-1-2 0 0,1 2 0 15,1-1 0-15,1 0 0 0,2 0 0 0,-1-1 0 16,4-3 0-16,4 2 0 0,-1-3 0 0,0 0 0 0,-2-1 0 0,6 2 0 16,3 0 0-16,6 2 0 0,2 0 0 15,-1-3 0-15,2 1 0 0,2-2 0 0,-1 5 0 0,2-2 0 16,3 1 0-16,3-1 0 0,2-1 0 0,0 4 0 15,2 1 0-15,-1-1 0 0,-1-3 0 0,-1 5 0 16,-3 2 0-16,0 4 0 0,0-2 0 0,1 0 0 16,-4-3 0-16,1 2 0 0,-3 2 0 0,2 0 0 15,-4 0 0-15,-1 1 0 0,-2-3 0 0,-3 1 0 16,-3-3 0-16,-3 1 0 0,-1-2 0 0,-3-1 0 16,-2-1 0-16,0-2 128 0,-2 0-128 0,-3-4 0 15,-2 0 256-15,-1-1-16 0,0-4-16 0,-5 0 0 16,0-2 512-16,-2-1 96 0,-2-4 32 0,-1-3 0 15,-3-5 16-15,0-6 0 0,-5-7 0 0,1-8 0 16,-4-9-160-16,2-6-16 0,-2-5-16 0,0-6 0 16,-2-4-160-16,0-3-16 0,0 2-16 0,0 6 0 0,0 8-160 0,1 8-16 15,-2 5-16-15,2 7 0 0,1 6 48 0,0 3 16 16,0 6 0-16,2 5 0 0,-1 3-368 0,2 5 0 16,1 5-160-16,-1 2 160 15,0 2-1968-15,4 5-272 0,5 5-64 0</inkml:trace>
  <inkml:trace contextRef="#ctx0" brushRef="#br0" timeOffset="50363.77">12873 13342 16527 0,'0'0'720'0,"0"0"176"0,0 0-720 0,0 0-176 16,0 0 0-16,0 0 0 0,0 0 256 0,0 0 0 0,0 0 16 0,0 0 0 15,0 0 176-15,0 0 48 16,0 0 0-16,0 0 0 0,0 0 528 0,2 7 96 0,-2-7 32 0,7 5 0 15,-7-5-96-15,11 5-16 0,0-3 0 0,-2 1 0 16,5 1-288-16,2 0-64 0,3-2-16 0,3 0 0 16,4-1-320-16,3-1-64 0,5-1-16 0,0-1 0 15,3 1-16-15,6 0-16 0,5 0 0 0,0 0 0 16,0-2 32-16,5 1 16 0,3 1 0 0,4-1 0 16,2 1-96-16,2-1-32 0,2-1 0 0,-3 2 0 15,-1 2-160-15,1 2 128 0,2-1-128 0,0 0 128 16,0 0-128-16,1 1 0 0,-4-3 144 0,3 2-144 15,1 0 0-15,1 0 0 0,0-3 0 0,1 1 0 16,1-2 128-16,-2 2-128 0,2 1 128 0,2-2-128 16,4-3 256-16,0 1 0 0,2 1-16 0,-5 1 0 15,0-1 64-15,4 2 16 0,3-2 0 0,-1 2 0 0,-1 2-64 0,-3 3-16 16,-4-2 0-16,3 0 0 0,-2-1-80 0,1 0-16 16,-2 2 0-16,-4 0 0 0,-5-2-144 0,1 0 128 15,2 0-128-15,1 2 128 0,1 0-128 0,-2 0 0 16,-2 0 0-16,0-1 0 0,-3 0 192 0,3-1-64 15,4 1 0-15,2-1 0 0,3 1 32 0,-3-1 0 16,-2-1 0-16,-1 2 0 0,4-1 32 0,0-1 0 16,1-3 0-16,-2 1 0 0,-4 0-32 0,-2 1 0 15,-1-3 0-15,0 3 0 0,2 4-32 0,0-3 0 16,3-2 0-16,-5 0 0 0,-3-1 48 0,-2 2 0 16,0 2 0-16,1-1 0 0,4-1-16 0,-3 2 0 15,1 1 0-15,-2-1 0 0,-3-2-16 0,0 3 0 0,1 0 0 0,2 0 0 16,2-1-144-16,2 1 160 0,0-3-160 0,-2 1 160 15,-5 1 16-15,2 1 0 0,-1-1 0 0,2 3 0 16,3-3-176-16,-2 1 0 0,-3 1 0 0,0-1 0 16,-5 2 128-16,-1 0-128 0,-3-3 128 0,2 0-128 15,0 4 192-15,2-3-32 0,0-3-16 0,0 1 0 16,-3 0 112-16,0 1 32 0,-2-2 0 0,0 1 0 16,-1-1-160-16,3 4-128 0,1 2 192 0,1-3-192 15,-2-3 240-15,0 0-64 0,0 2-16 0,1-1 0 16,-4 1-32-16,-2 0 0 0,-2-1 0 0,1-1 0 15,1 0-128-15,-5 3 0 0,2-1 0 0,-1 2 128 16,3-2-128-16,-5 2 160 0,0-2-160 0,0 1 160 16,-2 3-160-16,0-2 192 0,-2-2-192 0,0 2 192 15,1 0-192-15,-1-2 128 0,1-4-128 0,-5 0 128 0,0 2 0 16,-2 2-128-16,2 1 192 0,-2-1-64 0,-2 2-128 16,-1-2 128-16,-2-3-128 0,-1 2 128 0,-1 1 16 0,-2-1 0 15,1 1 0-15,-1-2 0 0,-1 0-16 0,-1 3 0 16,1 0 0-16,-1-1 0 0,2-2 0 0,-1-1-128 15,-1-1 192-15,2 1-64 0,-1 2-128 0,1-1 160 16,-1-2-160-16,0 2 160 0,-5 2-160 0,2-1 128 16,-1-1-128-16,5 2 128 0,-2 1-128 0,0 0 160 15,-1-6-160-15,-1 2 160 0,0 4-32 0,1-2-128 16,-2-2 192-16,-2 1-64 0,1 0 0 0,-1 1 0 16,-10-1 0-16,9 3 0 0,0-3 0 0,0 0-128 15,-9 0 192-15,8 0-64 0,-8 0 0 0,7 1-128 16,-7-1 192-16,0 0-64 0,0 0-128 0,8 0 192 0,-8 0-192 0,0 0 192 15,0 0-192-15,0 0 0 0,0 0 144 0,0 0-144 16,0 0 0-16,0 0 0 0,0 0 0 0,0 0 0 16,0 0-128-16,0 0-112 0,0 0-16 0,-11-5 0 31,-4 1-2016-31,-5 2-416 0,-7 0-64 0</inkml:trace>
  <inkml:trace contextRef="#ctx0" brushRef="#br0" timeOffset="60082.32">7319 14107 13823 0,'0'0'608'0,"0"0"128"0,0 0-592 0,0 0-144 0,0 0 0 0,7-3 0 0,-7 3 672 0,0 0 96 16,0 0 32-16,0 0 0 0,0 0 160 0,7-5 16 15,-7 5 16-15,0 0 0 0,0 0-160 0,1-8-16 16,-1 8-16-16,0-9 0 0,-5 1 48 0,-1-1 16 16,0-1 0-16,-1 1 0 0,1-3-208 0,-1 1-32 15,-2 0-16-15,-2 0 0 0,2-1 32 0,-1 0 0 16,0 0 0-16,-1-2 0 0,0 1-176 0,-1-1-16 16,-2-1-16-16,-1 0 0 0,-2 1-112 0,-1 1-32 15,1 0 0-15,-3-1 0 0,-1 0-16 0,0 0 0 16,-1 1 0-16,-1-1 0 0,0-1-48 0,-2 2-16 15,-4 1 0-15,-1-2 0 0,0-1-80 0,-3 0 0 16,-1-3-128-16,-4 5 192 0,1-1-192 0,-1-1 176 16,1 0-176-16,1-1 160 0,-3-1-32 0,1-1-128 0,-4 2 192 0,-1 0-64 15,-4 3-128-15,-1-6 160 0,2 0-160 0,-1 1 160 16,-2 3-160-16,1-2 0 0,-4-2 0 0,0 4 128 16,-5 5-128-16,1 0 0 0,-3-1 0 0,1 2 128 15,-1 2-128-15,3-2 0 0,0 0 0 0,-1 3 0 16,-4 1 0-16,2 1 0 0,-1 3 0 0,0-3 0 15,3 2 0-15,3-1 0 0,0-4 0 0,-5 5 0 16,-6 1 0-16,2 1 0 0,3-1 0 0,-2-1 0 16,-3-1 0-16,0 1 0 0,0 0 0 0,-3-1 0 15,-1 1 0-15,2 0 0 0,2 0 0 0,0 1 0 16,0 1 0-16,-4 0 0 0,-3-1 0 0,2 2 0 16,5 2 0-16,2 0 0 0,3-1 0 0,-2 2 0 0,-3 2 0 0,1-1 0 15,2 0 0-15,-3 0 0 0,2 2 0 0,0 0 0 16,3 1 0-16,-3 2 128 0,-3-1-128 0,1 1 0 15,2 0-160-15,1 0 160 0,3 2 0 0,-1 0 0 16,0-1 0-16,-1 1 0 0,-2 4 0 0,1 0 0 16,0-2 0-16,5 0 0 0,0 2 0 0,1-1 0 15,0-3 0-15,-2 3-144 0,0 0 144 0,5 3 0 16,-1-2 0-16,6 5 0 0,3-1 0 0,1 0 0 16,1-2 0-16,-1 1 0 0,-2 0 0 0,1 0-128 15,-3 1 128-15,4 0 0 0,3-1 0 0,1 1 0 16,4 0 0-16,2 1 0 0,1-1 0 0,2 1 0 15,0 0 0-15,3 0-128 0,1 1 128 0,2 0 0 16,0 0 0-16,3 1 0 0,0 0 0 0,2 1-128 16,-1 2 128-16,3-2 0 0,4-1 0 0,1 1-128 0,2 2 128 0,1 0 0 15,1-2 0-15,1 0-128 0,2 0 128 0,1 1 0 16,2-1 0-16,3 0-128 0,3-2 128 0,-1 3 0 16,2 4 0-16,2-1-128 0,3 1 128 0,1-3 0 15,0 1 0-15,5-2 0 0,5 0 0 0,0 0 0 16,3-6 0-16,3 1 0 0,4-3 0 0,1-1 0 15,3 1 0-15,4-2 0 0,2-1 0 0,4 2 0 16,1-1 0-16,8 1 0 0,5-4 0 0,2 3 0 16,0-1 0-16,2 0 144 0,-1-3-144 0,5 0 0 15,5 0 128-15,-1 2-128 0,2 3 0 0,-2 0 0 16,-1-2 144-16,4-2-144 0,-3-1 0 0,4 2 144 16,2-1-144-16,0 3 128 0,-6-4-128 0,6-1 128 15,3-2-128-15,5 2 160 0,-3 0-160 0,2-1 160 0,-4-3-160 0,5-1 192 16,3 1-192-16,-2-1 192 0,-2-1-192 0,0 1 160 15,-3-5-160-15,5 0 160 0,7 1-160 0,-2-1 192 16,-3-1-192-16,1-1 192 0,1-3-192 0,0 1 0 16,0 1 144-16,-2-4-144 0,-1-2 128 0,0-1-128 15,-2 1 128-15,-2 0-128 0,-5-1 128 0,1-2-128 16,0-3 128-16,0 2-128 0,-1 0 0 0,-2 1 144 16,-4 0-144-16,2-3 0 0,2-2 128 0,0 2-128 15,-2 6 0-15,-1-4 0 0,-3-2 128 0,1 0-128 16,-1-1 0-16,-1 1 0 0,0-1 0 0,-1 1 0 15,-1-1 0-15,-2 0 0 0,-4 1 128 0,2 2-128 16,-3 0 0-16,3-2 0 0,1-3 0 0,-3 5 0 0,-1-2 128 0,-4-3-128 16,-3 3 0-16,-1-1 0 0,-2-2 128 0,2-1-128 15,-3 1 0-15,-1-1 128 0,-4-1-128 0,-2 1 0 16,-2 2 192-16,-5-2-192 0,-2-2 192 0,-4 1-192 16,-1-1 256-16,-2 0-64 0,0 2-16 0,-3-2 0 15,0 0 48-15,-2-1 16 0,-2 0 0 0,-2 2 0 16,-1 0-96-16,-3 1-16 0,-3 0 0 0,-2-1 0 15,2-1-128-15,-2-2 192 0,-2 0-192 0,-2 0 192 16,-1-2-64-16,-4 2-128 0,-1 1 192 0,-1 0-64 16,-3-4-128-16,-1 1 192 0,1-3-192 0,-3 1 192 15,-2-1-192-15,-3 2 160 0,-1-2-160 0,-2 3 160 16,0 0-160-16,-3 0 0 0,0-1 144 0,1 1-144 16,-3-3 0-16,1 3 144 0,-1-3-144 0,-1 2 0 15,-4 2 128-15,-2-1-128 0,-3 1 0 0,0 1 0 16,0 0 0-16,-2-1 0 0,-3-3 0 0,-2 2 0 0,-1 4 0 0,2 1 0 15,-1-2 0-15,-4-2 0 0,-1 0 0 0,-2 1 0 16,-3 1 0-16,-1 1 0 0,0 0 0 0,0 4 0 16,-1 2-160-16,1 0 160 0,-1-5 0 0,-7 3 0 15,-5 2-144-15,1 2 144 0,3 5 0 0,-2 1 0 16,0-3-128-16,-4 2 128 0,-5-2 0 0,0 5-128 16,0-2 128-16,-1 2 0 0,0-2 0 0,0 4-128 15,-5 2 128-15,-1 0 0 0,-4-2 0 0,5 1 0 16,5 0-128-16,-3 2 128 0,-4 4 0 0,-1 0 0 15,-2-3 0-15,2 1 0 0,1 0 0 0,-3 1 0 16,-5 2 0-16,2 0 0 0,6 2 0 0,-3 1-128 16,-2 2 128-16,-2 1 0 0,-1-2 0 0,2 4 0 0,1-1 0 0,-1 1 0 15,-3 3-144-15,-2 4 144 0,2 1 0 0,3 0-144 16,1-1 144-16,-3-2-160 0,-2 0 160 0,1 2-160 16,5 0 160-16,2-1-160 0,3 1 160 0,-2 1-160 15,-1-1 160-15,3 0 0 0,2 1-144 0,2 1 144 16,2-1 0-16,-2 3 0 0,0 1-144 0,3 3 144 15,3 1 0-15,4 2 0 0,3 0-128 0,1 0 128 16,-2-3 0-16,1 2-128 0,-1 1 128 0,4-2 0 16,4 0-176-16,4 0 176 0,4-2-160 0,3 4 160 15,0 2-192-15,4-2 48 0,-2-6 16 0,5 5 0 16,-1 1 128-16,8 2-160 0,5 1 160 0,0-1-160 16,1-3 0-16,5-1 0 0,3 0 0 0,2-1 0 15,3 3-64-15,3 0-16 0,2-4 0 0,4 3 0 16,3 2 32-16,3 0 0 0,1 0 0 0,5 1 0 0,2-2 64 0,3-2 16 15,-1 1 0-15,6-1 0 0,4-4 128 0,4 1 0 16,0 0-144-16,3 1 144 0,2-3 0 0,0 0 0 16,2-3 0-16,4 1 0 0,3 1 0 0,5-3 0 15,4-3 0-15,5 0 0 0,2 1 0 0,1 1 0 16,1-2 0-16,4-4 0 0,0-4 0 0,4 0 0 16,6 1 128-16,1-1-128 0,-1 0 0 0,1-3 0 15,3-1 0-15,1 0 0 0,3 2 0 0,-1-1 128 16,-5-1-128-16,5-1 0 0,1 0 0 0,3 3 0 15,3 0 0-15,-4-1 0 0,-3-1 0 0,3 0 0 16,3 0 0-16,-1-1 0 0,1-1 0 0,0-1 0 16,-4-2 0-16,5-1 0 0,5 1 0 0,0-3 128 15,-2-4-128-15,2 0 0 0,0-3 128 0,1 1-128 0,-2-1 0 16,2-3 128-16,0-6-128 0,1 2 128 0,2-1-128 0,-3-1 128 16,-6-3-128-16,1 0 0 15,3-1 0-15,-5 5 0 0,-4 1 0 0,-1-1 0 0,-3-1 128 0,3 0-128 16,1 1 0-16,-5 2 0 0,-6 0 0 0,0 2 0 15,-2-1 0-15,0-1 0 0,-2 1 0 0,-3 1 0 16,-3 0 0-16,-2 0 0 0,-5-2 0 0,1-2 0 16,0 2 128-16,-2-3-128 0,2 0 128 0,0 0-128 15,-4-1 160-15,-4-1-160 0,-3 0 192 0,0-1-192 16,-2-2 192-16,-3 0-192 0,-3 2 192 0,-2 2-192 16,0-1 192-16,-3 1-192 0,-3 0 192 0,-2-1-192 15,-6 2 208-15,-3 3-64 0,-2-2-16 0,-4 1 0 16,-2-3 80-16,-1 1 16 0,-3 1 0 0,-2-2 0 0,-1 0-32 15,-2-1-16-15,-2-3 0 0,-5 1 0 0,0-3-48 16,-2 0-128-16,-5 0 192 0,-1-2-64 0,-2 2-128 0,-3-2 160 16,-4 0-160-16,-4-1 160 0,-1 2-160 0,-1-1 128 15,0 1-128-15,-3-1 128 0,-4-1-128 0,-1 1 160 16,-2-1-160-16,1 1 160 0,-3-1-160 0,-2-3 0 16,-4-4 0-16,-2 2 0 0,-4 6 0 0,0 1 0 15,0-1 0-15,-1 1 0 0,2 0 0 0,-4 2 0 16,-3 1 0-16,-2 2 0 0,-4-3 0 0,-1 4 0 15,-1 0 0-15,-1 2 0 0,-5 0-160 0,-3 1 160 16,-5-2 0-16,0 6-144 0,0 3 144 0,-4 1-192 16,-2 2 192-16,-5-1-192 0,-1 3 192 0,4-1-128 15,4 1 128-15,-8 1-128 0,-6-4 128 0,2 0 0 16,-1 2 0-16,-1 3-128 0,-7 2 128 0,4 0 0 0,2 0-144 0,-2 1 144 16,-1 5 0-16,1 2 0 0,0-2 0 0,4 3 0 15,1 1-144-15,-1 4 144 0,-2 1 0 0,0 0 0 16,6 0 0-16,-2 3-128 0,-1 2 128 0,3 5 0 15,1 4 0-15,6-3-128 0,0-1 128 0,-1 2 0 16,-2 4 0-16,5-1-128 0,4-2 128 0,2 1 0 16,-4 2 0-16,6 2 0 0,2 0-128 0,3 4 128 15,4-4 0-15,3 2 0 0,3-1-128 0,-2 2 128 16,-5 1-192-16,6-1 32 0,7-1 0 0,2-1 0 16,4 2-48-16,3-1-16 0,2-3 0 0,4 2 0 15,-1 1 48-15,4 0 16 0,-1 3 0 0,3-3 0 16,5 0 160-16,2 1-208 0,5-1 80 0,5 2 128 15,3-2-288-15,2-1 64 0,4-1 16 0,4 0 0 0,2 5 0 0,4-2 0 16,3-6 0-16,3 3 0 0,3 2 208 0,5 0-176 16,2 0 176-16,6 0-160 0,2-3 160 0,4 1 0 15,4-3 0-15,1-1 0 0,2-1 0 0,1-1 0 16,3 0 0-16,0 0 0 0,5 1 0 0,4-2 0 16,2-4 0-16,4 1 128 0,5 4-128 0,-1-1 0 15,0-4 0-15,2 0 0 0,3-3 0 0,5-1 0 16,4 1 0-16,-1 0 0 0,0-1 0 0,1-5 0 15,0 0 0-15,5-1 0 0,7 0 0 0,-1-1 0 16,-7-1 0-16,1-1 128 0,3-2-128 0,6 2 0 16,1-1 0-16,-1 1 0 0,-3-4 0 0,4 0 0 15,4-3 0-15,-1 1 0 0,-1-1 0 0,0-1 0 16,1-2 0-16,5 0 128 0,1 0-128 0,2-3 0 16,0-3 0-16,0 0 0 0,4-1 0 0,-4-4 0 0,1-1 0 0,1-1 0 15,5-2-144-15,-3-3 144 0,-6-1-160 0,3-2 160 16,2-1 0-16,1-2-144 0,-6-1 144 0,0 3 0 15,-1 1 0-15,1 0 0 0,0-1 0 0,-4 0 0 16,-4 3 0-16,-2 2 0 0,-1-2 0 0,-3 1 0 16,-2-4 0-16,-5 3 0 0,-5-2 0 0,3-1 0 15,-4-1 0-15,0 1 0 0,-3-2 0 0,-5 3 0 16,-3 2 0-16,-1 0 0 0,-2-3 0 0,-3-1 0 16,-7 3 0-16,0-2 144 0,-1-2-144 0,-6 3 0 15,-4 0 160-15,-4 0-160 0,-5-1 128 0,-4 3-128 16,-2-2 176-16,-5-1-48 0,-1-3-128 0,-6-1 192 15,0 0 32-15,-3 1 0 0,-3 0 0 0,-3 1 0 16,-3-1-48-16,-2 1-16 0,-3-1 0 0,-1 1 0 0,-2-1-160 0,0-2 128 16,-7 2-128-16,-2-3 128 0,-4-5-128 0,-4-3 0 15,-6 3 0-15,0 1 0 0,-1 1 0 0,-5-2 0 16,-1 2 0-16,0 2-176 0,-3 2 176 0,0 2-160 16,-3 2 160-16,-3-1-160 0,-4 0 160 0,-4 1-160 15,-5 4 160-15,1 2-160 0,3 0 160 0,-6 0 0 16,-8-1-144-16,0 6 144 0,0 1 0 0,-1 6-176 15,0-3 176-15,-5 2-128 0,-4 1 128 0,2 3 0 16,-4-1-144-16,2 2 144 0,1-1 0 0,-2 2 0 16,-3 2-144-16,1 1 144 0,-1 2 0 0,0 1 0 15,-1 1-128-15,0 2 128 0,-4 0 0 0,1-2 0 16,-2 1 0-16,2 5 0 0,0 1 0 0,-1 3 0 16,2 0 0-16,-3 0 0 0,0 0 0 0,-1 1 0 0,3 3 0 0,2-2 0 15,4 0 0-15,0-1 0 0,-4-1 0 0,2 3 0 16,3 1 0-16,-1 1 0 0,2-2 0 0,-1 0 0 15,0 1 0-15,6 1-128 0,3-2 128 0,-2 2 0 16,-6-2 0-16,4 3 0 0,3 0 0 0,2 1 0 16,3 0-128-16,-3 0 128 0,-1 0 0 0,2 1 0 15,2 4 0-15,4-2-128 0,3-1 128 0,4 2 0 16,2-1 0-16,-2 0 0 0,0 1-128 0,6-2 128 16,3 2 0-16,5-1 0 0,0-1-128 0,8 3 128 15,0 3 0-15,4-2 0 0,2 0-128 0,1 1 128 16,1 3-176-16,2-2 32 0,3 0 0 0,4 0 0 15,-1-1-48-15,6-2 0 0,4 1 0 0,3 0 0 16,0-3 16-16,5 1 0 0,2 3 0 0,3-2 0 16,3-2 176-16,1 1-192 0,3-2 192 0,4 4-192 0,1 2 192 0,5-1 0 15,3 0-144-15,3-1 144 0,-1 2 0 0,2-3 0 16,1 1-144-16,5-3 144 0,2-2 0 0,4 0 0 16,1 0 0-16,4-1 0 0,0 1 0 0,6 0 0 15,7-1 0-15,5 0 0 0,-3-3 0 0,5-1 0 16,4-6 0-16,6 4 0 0,3 3 0 0,3-2 128 15,3 0-128-15,1-2 0 0,4-6 0 0,2 2 0 16,4 3 128-16,-2-3-128 0,-4-1 0 0,3-2 0 16,3 1 0-16,-2 1 0 0,-2 2 0 0,-1-5 0 15,-3 1 0-15,3-1 0 0,4 0 128 0,-5 1-128 16,-4-2 0-16,2 1 0 0,1-4 0 0,4 0 128 0,4-1-128 0,-1 0 0 16,-4-3 160-16,2-1-16 0,3-2 0 0,0 0 0 15,-1-3-16-15,2-2-128 0,0-3 192 0,1 1-64 16,0 1-128-16,-1-4 192 0,-3-4-192 0,1-3 192 15,3 0-192-15,-2 1 192 0,-1 1-192 0,-2-1 192 16,3-2-192-16,0-2 0 0,1-3 144 0,-5 2-144 16,-5 2 0-16,0 0 128 0,-4-2-128 0,-2 2 0 15,-6 0 0-15,-4 0 128 0,-5-3-128 0,0-2 0 16,-6-3 256-16,-5 0-32 0,-8 1 0 0,-2 0 0 16,0-1 224-16,-9 0 32 0,-7-2 16 0,-4 4 0 15,-4-1-112-15,-3 2 0 0,-6 1-16 0,-2 0 0 16,-6 2-240-16,-4 3-128 0,-4-4 128 0,-3 2-128 15,-3 2-416-15,-5 1-160 16,-2 0-16-16,-8 4-11184 0,-4 3-2224 0</inkml:trace>
  <inkml:trace contextRef="#ctx0" brushRef="#br0" timeOffset="65027.52">12477 14660 3679 0,'0'0'320'0,"0"0"-320"0,-6-7 0 0,6 7 0 16,0 0 1344-16,0 0 192 0,0 0 32 0,-2-6 16 16,-2-1-640-16,4 7-128 0,0 0-32 0,0 0 0 15,0 0-176-15,1-7-32 0,-1 7-16 0,0 0 0 16,0 0-80-16,0 0-16 0,6-6 0 0,-6 6 0 16,9-3 48-16,0 1 16 0,1 1 0 0,-2 0 0 15,1 1 48-15,1 0 16 0,1 0 0 0,1-1 0 16,2 0-80-16,1 0 0 0,2 0-16 0,2 0 0 0,2 1-48 15,5-1 0-15,3-3 0 0,2 3 0 0,3 1 0 0,4 0 0 16,-3-2 0-16,2 1 0 0,2 1 48 0,5-1 0 16,2-2 0-16,-2 0 0 0,-1 2-32 0,4-1 0 15,5 1 0-15,-4 1 0 0,-1 1-208 0,0 2-32 16,-1-6-16-16,-1 3 0 0,-2 0-48 0,5 0-16 16,3 0 0-16,2 2 0 0,1-1 48 0,-2-1 0 15,-1-1 0-15,0 1 0 0,1-2 80 0,0 2 32 16,0-2 0-16,2 0 0 0,2 5-112 0,-2-2 0 15,-4-1-16-15,-2 0 0 0,-2 3-176 0,0 0 192 16,-1-1-192-16,-3 1 192 0,-1-2-192 0,-1 0 0 16,-2 0 144-16,-1 0-144 0,-1 4 0 0,-3-3 128 15,-3-1-128-15,-1 1 0 0,-4 3 128 0,0-1-128 0,-2 1 128 16,-1-3-128-16,-2 0 144 0,0-1-144 0,0 0 192 0,-3 0-192 16,2-1 256-16,-2 0-64 0,-5 0-16 0,0 0 0 15,-3 2 64-15,-1-2 16 0,0-2 0 0,-8 2 0 16,9 0 0-16,-9 0 0 0,0 0 0 0,0 0 0 15,0 0 64-15,0 0 32 0,0 0 0 0,0 0 0 16,0 0 48-16,0 0 16 0,-5-2 0 0,-1-1 0 16,6 3-208-16,-11-1-32 0,-1-3-16 0,-4 3 0 15,0 1-160-15,-3 0 0 0,2 1 0 0,-1-2 0 16,-3-3 0-16,-1 3 0 0,0-1 0 0,-2-1 128 16,-3 0-128-16,-3 0 0 0,-1-1 0 0,-7 3 0 15,-1-1 0-15,-2-1 0 0,-2 0 0 0,-1 0 0 0,-2 0 0 0,-1 3 0 16,-1 0 0-16,-3-2 0 0,-2-4 0 0,-3 3 0 15,3 1 128-15,-5 0-128 0,-2 2 0 0,2-3 0 16,2 0 0-16,-3 0 0 0,-1 0 0 0,2-1 0 16,1 1 0-16,1 1 0 0,1 3 0 0,4 1 0 15,1 0 0-15,2-2 0 0,-3-2 0 0,1 1 0 16,-1 2 0-16,6-1 0 0,4-1 0 0,4 2 0 16,2 1 0-16,2 0 0 0,4 0 0 0,2 0 0 15,4-1 0-15,2 0 0 0,3 0 0 0,4 0 0 16,1 0 0-16,3 1 0 0,2 1 0 0,8-3 0 15,0 0 0-15,0 0 0 0,0 0 0 0,0 0 0 16,0 0-128-16,11 0 128 0,1 3 0 0,8-3-144 16,2-3 144-16,7 0 0 0,5 2 0 0,6-1 0 15,5 0 0-15,8-1 0 0,7 0 0 0,0 1 0 0,0 2 0 0,4-1 0 16,7-2 0-16,5 1 0 0,4 1 0 0,-1 1 0 16,0 0 0-16,1 0 0 0,-2 0 0 0,1 1 0 15,2 2 0-15,-3 0 0 0,-4-1 0 0,-1 1 0 16,0-1 0-16,-4 1 0 0,-2 2 0 0,-6 0 0 15,-6 1 0-15,-4-2 0 0,-5 0 0 0,-2 1 0 16,-4-1 0-16,-5-1 0 0,-2 1 0 0,-2-1 0 16,-4-1 0-16,-5 0 0 0,-4 2 0 0,-6-3 0 15,-2-1 0-15,-10 0 144 0,0 0-144 0,0 0 128 16,0 0 64-16,0 0 0 0,-10-3 0 0,-4 0 0 16,-4 1 32-16,-4 1 16 0,-7 0 0 0,-1-1 0 15,-4-3-240-15,-5 2 144 0,1 0-144 0,-11-2 128 16,-4-1-128-16,-5 1 128 0,-5 2-128 0,-3 2 128 0,-4 2-128 0,-3-1 192 15,-4-1-192-15,-1 1 192 0,0 1-192 0,-2 0 0 16,0-1 144-16,0 1-144 0,1 0 128 0,1 2-128 16,0-1 160-16,5 1-160 0,6 0 144 0,3 1-144 15,4-1 128-15,1 0-128 0,-1-1 128 0,5 4-128 16,3-1 0-16,6 2 128 0,4 0-128 0,6-3 0 16,8 2 0-16,4-2 0 0,7-1 0 0,4 2 0 15,4-2 0-15,9-3 0 0,0 0 0 0,0 0 0 16,9 4 0-16,6 0 0 0,6-2 0 0,9-1 0 15,8-2 0-15,7 2 0 0,5 0 0 0,7 1 0 16,7-1 0-16,0-1 0 0,-2-1 0 0,8-1 0 16,4 0-144-16,4 0 144 0,4-1 0 0,-1 2 0 15,-3 0 0-15,2 1 0 0,-2 0 0 0,-1 0 0 0,-3 0 0 0,-2 0 0 16,-4 0 0-16,-3 0 0 0,-4 0 0 0,-3 0 0 16,-5 0 0-16,-7 1 0 0,-5 0 0 0,-10-1 0 15,-5-1 0-15,-6 1 0 0,-8-1 0 0,-2 1 0 16,-10 0 0-16,0 0 128 0,0 0-128 0,0 0 0 15,-10-3 0-15,-8 0 0 0,-6-1 0 0,-10 2 0 16,-7-1 0-16,-4 1 0 0,-5 1 0 0,-6-3 0 16,-5 3 0-16,-7-1 0 0,-6 0 0 0,-5 1 0 15,-5 1 0-15,-2 2 0 0,-1 0 0 0,-4 0 0 16,-5 2 0-16,4-1 0 0,6 1 0 0,3 0 0 16,2-1 0-16,6 1 0 0,5 3 0 0,8-1 0 15,5 1 0-15,11 0 0 0,10-5 0 0,5 2 0 16,9 0 0-16,7-1 0 0,6-1 0 0,9-2 0 0,0 0 0 0,0 0 0 15,11 3 0-15,10-2 0 0,8 1 0 0,9 0 0 16,8 0 0-16,11-3 0 0,8-2-128 0,2-2 128 16,1 2 0-16,5 1 0 0,8-1-128 0,4 0 128 15,3-1 0-15,2 0 0 0,-3 3 0 0,2 0 0 16,-1-1 0-16,-3 0 0 0,-6 0 0 0,-1-1 0 16,-2 1 0-16,-5-1 0 0,-8-1 0 0,-7 0 0 15,-8 2 0-15,-11 1 0 0,-5 1 0 0,-8-1 0 16,-8-1 0-16,-8 1 0 0,-8 1 0 0,0 0 0 15,0 0 0-15,-12 0 0 0,-6-3-144 0,-10 1 144 16,-8 0 0-16,-9 1-144 0,-7-1 144 0,-6 1 0 16,-6-1 0-16,-8 0-128 0,-5 1 128 0,-4 0 0 15,-4 0 0-15,-2 2 128 0,1 1 0 0,-2 0 16 16,-2 0 0-16,8 0 0 0,4 2-144 0,9-1 192 0,8 0-192 0,7 0 192 16,7 0-192-16,4 2 160 0,9-1-160 0,5 0 160 15,8 0-160-15,8-2 0 0,3-1 0 0,10-1 0 16,0 0 0-16,12 7 0 0,6-5 0 0,5 1 0 15,6 0 0-15,4 0 0 0,3-2 0 0,5-1 0 16,2-2 0-16,6-2 0 0,5-1-144 0,4 0 144 16,2 1 0-16,-3-2 0 0,-3 0 0 0,-7-1 0 15,-5 3-176-15,-3-4 32 0,-2 0 0 0,-6 2 0 16,-6 1-48-16,-5-1-16 0,-7 1 0 0,-2 0 0 16,-6-1-1696-1,-5 6-336-15,-4-6-64 0</inkml:trace>
  <inkml:trace contextRef="#ctx0" brushRef="#br0" timeOffset="66030.05">12946 14946 26719 0,'-8'-2'2368'0,"-2"-2"-1888"16,1 2-480-16,0-4 0 0,3-2 704 0,1 1 32 0,1 1 16 0,2-2 0 15,2-1-272-15,1-1-48 0,1-1-16 0,6-4 0 16,-1-4 96-16,6-2 0 0,2-3 16 0,3 0 0 15,4 0 48-15,4-1 16 0,7 0 0 0,1 2 0 16,-2 0-224-16,2 3-48 0,5 1-16 0,0 4 0 16,-3 2-48-16,-3 2-16 0,-1 3 0 0,-2 5 0 15,-4 3-112-15,1 1 0 0,-2 2-128 0,-4 3 192 16,-2 1-64-16,-2 3 0 0,1 2-128 0,-4 2 192 16,-4-2-64-16,-1 2-128 0,-2 1 176 0,0 3-176 15,0-3 128-15,-4 0-128 0,0-3 0 0,1-1 0 16,1 0 160-16,-2-5-160 0,-3-6 128 0,12 5-128 15,4-1 240-15,-1-4-48 0,1-4 0 0,1-1 0 0,6-1 128 16,4-5 32-16,0-2 0 0,3-1 0 0,1 0-80 0,1 0-16 16,3-2 0-16,1 1 0 0,0 0-256 15,1 1 160-15,-1 2-160 0,-1 2 128 0,-3 2-128 0,-1 3 0 16,-1 2 0-16,-5 3 0 0,-2 2 0 0,-2 4 0 16,-5 1 0-16,0 3 0 0,-3 1 0 0,-1 1 0 15,-1 0 0-15,-3 2 0 0,1-1 0 0,-3-3 0 16,3 0 0-16,-3-2 0 0,0 1 0 0,3-3 0 15,2-3 0-15,0-1 128 0,4-2 64 0,5-1 16 16,3-2 0-16,6-4 0 0,3-3 176 0,6-2 16 16,4-3 16-16,2-3 0 0,1 2-160 0,-1-1-16 15,-1 0-16-15,-3 0 0 0,-2 3-224 0,0 1 0 16,-2 2 128-16,-2 3-128 0,-1 4 0 0,-3 2 0 16,0 5 0-16,-4 2 0 15,-2-2-656-15,-3 5-128 0,-1 3-32 0,-3 1-11952 0,-1 0-2400 0</inkml:trace>
  <inkml:trace contextRef="#ctx0" brushRef="#br0" timeOffset="66964.46">17536 14727 20671 0,'0'0'912'0,"0"0"192"0,0 0-880 0,0 0-224 0,-7-2 0 0,7 2 0 15,0 0 896-15,0 0 128 0,0 0 16 0,7-10 16 16,1-1 96-16,5-1 32 0,4-1 0 0,3-2 0 16,4-1-192-16,4-2-32 0,1-1-16 0,9 2 0 15,1-1-464-15,3 0-96 0,1-3 0 0,-2 1-16 16,1 2-128-16,0 2-32 0,0-1 0 0,-1 4 0 15,-4 3 80-15,0 5 16 0,-2 4 0 0,-4 2 0 16,-6 0-160-16,-4 4-16 0,-4 6-128 0,-2 4 192 16,-5 0-192-16,-3 1 176 0,-1 3-176 0,-4-1 160 0,0 4-160 0,-3-2 128 15,-1-2-128-15,1 0 128 0,-2-3-128 16,1 0 0-16,4-4 144 0,2-3-144 0,0-1 192 0,4-2-48 16,1-1 0-16,2-2 0 0,4 0 368 0,2-3 64 15,5-3 0-15,3-3 16 0,4-1 0 0,3-2 0 16,6 1 0-16,3-1 0 0,1 0-336 0,-1 1-64 15,4 0 0-15,1 1-16 0,-4 2-176 0,1 1 0 16,-4 3 0-16,-1 1 0 0,-5 1 0 0,3 2 0 16,-1 1 0-16,-3 2 0 0,-3 3 0 0,0 2 0 15,-2 0 0-15,2 1 0 0,0-2 0 0,-4 2 0 16,-2 0 0-16,0 0 0 0,-1 0 0 0,0-1 0 16,1-1 0-16,-2-1 0 0,2-2 0 0,4-1 0 15,0-3 0-15,5-1 0 0,4-2 208 0,6 0-32 0,8-2-16 0,1 0 0 16,-2-2 64-16,0 1 16 0,1 0 0 0,0 2 0 15,2 2-240-15,-1-2 144 0,-1 1-144 16,0 0 128-16,0 0-128 0,-4 1 0 0,-6-2 0 0,-1 5 0 16,-5 1 0-16,-1 0 0 0,-1 3 128 0,-1 1-128 15,-3-2 0-15,1 2 128 0,-4 1-128 0,1-1 128 16,1-3 32-16,1 2 0 0,3-3 0 0,-1 2 0 16,0-2 32-16,-3 0 16 0,1-1 0 0,-1-1 0 15,1-1 48-15,-1 0 16 0,0 1 0 0,0-1 0 16,1-4-272-16,-2 1 128 0,0 2-128 0,-1-1 0 15,-6-3 0-15,1 2 0 0,-2-1 0 0,-3 2 0 16,-3 2-1104 0,-3 0-288-16,-9-1-48 0,0 0-17696 0</inkml:trace>
  <inkml:trace contextRef="#ctx0" brushRef="#br1" timeOffset="75258.02">14682 5062 12895 0,'0'0'272'0,"0"0"64"0,0 0 16 0,0 0 32 0,-3-4-384 0,1-1 0 0,-2 1 0 0,4 4 0 16,-3-3 896-16,3 3 96 0,0 0 32 0,0 0 0 15,-3-4 0-15,3 4 0 0,-1-4 0 0,1 4 0 16,0 0 0-16,0 0 0 0,-2-4 0 0,2 4 0 16,0 0 0-16,0 0 0 0,0 0 0 0,0 0 0 15,0 0-832-15,0 0-192 0,0 0 0 0,5 4 0 16,1-1 0-16,1 1 0 0,-1-1 0 0,0 1 0 15,1 2 0-15,0 2 0 0,0-1 0 0,1 3 0 0,0-2 0 0,4 2 0 16,-5 1 0-16,3 0 0 0,-2 0 864 0,2 3 128 16,-1-1 32-16,0 0 0 0,0 3-832 0,-1-1-192 15,1 1 0-15,-2-1 0 0,1 0 0 0,-1 1 0 16,1 1 0-16,-1 3 0 0,2-2 0 0,-2-3 0 16,-2 0 0-16,1-1 0 0,-1 0 864 0,0 2 128 15,-2-2 32-15,0-2 0 0,2 1-832 0,-2-3-192 16,0-2 0-16,-3-8 0 0,2 10 0 0,1-2 0 15,-4 1 0-15,1-9 0 0,0 11 0 0,0-11 0 16,0 8 0-16,0-8 0 0,0 0 0 0,0 9 0 16,-2-3 0-16,2-6 0 0,0 0 0 0,0 0 0 15,0 0 0-15,0 0 0 16,-1-6-1600-16,1 6-352 0,0 0-80 0,0-10-7120 0,-1-1-1408 0</inkml:trace>
  <inkml:trace contextRef="#ctx0" brushRef="#br1" timeOffset="75741.45">14932 5069 16575 0,'0'0'368'0,"0"-7"80"0,1 2 0 16,-1 5 16-16,-3-5-464 0,3 1 0 0,0-2 0 0,0 6 0 0,0 0 912 0,-5-4 96 16,5 4 16-16,0 0 0 0,-3-4 0 0,3 4 0 15,-3-8 0-15,3 8 0 0,0 0 0 0,0 0 0 16,0 0 0-16,0 0 0 0,-8 0-832 0,8 0-192 15,-9 0 0-15,2 4 0 0,-1 3 0 0,1 3 0 16,0 1 0-16,-1 0 0 0,-1 0 864 0,0 3 128 16,-1 4 32-16,0 2 0 0,-1 0-832 0,2 1-192 15,-4 0 0-15,2 0 0 0,2-1 864 0,-2-1 128 16,0-2 32-16,0 2 0 0,-2 2-832 0,0 2-192 16,1 1 0-16,0-2 0 0,-1-4 0 0,2-2 0 0,0 1 0 0,0-1 0 15,1 0 864-15,-1-2 128 0,2-2 32 0,3-2 0 16,0-3-832-16,-1-1-192 0,7-6 0 0,0 0 0 15,0 0 0-15,0 0 0 16,2 8 0-16,-2-8 0 0,8 0 0 0,4-3 0 0,1-5 0 0,1 0 0 31,1 0-2416-31,2-1-528 0,0-5-96 0,-1 4-32 0</inkml:trace>
  <inkml:trace contextRef="#ctx0" brushRef="#br1" timeOffset="76360.14">15072 5235 16575 0,'0'0'368'0,"-9"1"80"0,0 1 0 0,-2-1 16 0,2 0-464 0,9-1 0 0,-7 2 0 0,7-2 0 15,0 0 912-15,0 0 96 0,0 0 16 0,0 0 0 16,0 0 816-16,0 0 160 0,0 0 48 0,0 0 0 16,0 0-832-16,0 0-144 0,0 0-48 0,12-3 0 0,1 2-816 0,-1-1-208 15,1 2 0-15,4 0 0 0,0-1 864 0,3 0 128 16,1 1 32-16,3 0 0 0,-2-1-832 0,2 0-192 16,-2 0 0-16,5 1 0 0,-2-2 864 0,-5 2 128 15,-3 2 32-15,3-1 0 0,1 1-832 0,-1 0-192 16,-1 1 0-16,5 1 0 0,-4-2 864 0,-5 1 128 15,-4 0 32-15,-1 3 0 0,-10-6-832 0,0 0-192 16,9 4 0-16,-9-4 0 0,0 0 0 0,0 0 0 16,0 0 0-16,0 0 0 15,0 0-2416-15,0 0-528 0,0 0-96 0,0 0-32 0</inkml:trace>
  <inkml:trace contextRef="#ctx0" brushRef="#br1" timeOffset="76951.09">15677 4967 12895 0,'0'0'272'0,"0"0"64"0,0 0 16 0,0 0 32 0,1-9-384 0,-1 9 0 16,2-7 0-16,-2 7 0 0,1-6 896 0,-1 6 96 16,0 0 32-16,0 0 0 0,0 0 0 0,0 0 0 15,0 0 0-15,0 0 0 0,3-8 0 0,-3 8 0 16,0 0 0-16,0 0 0 0,0 0 0 0,0 0 0 16,0 0 0-16,0 0 0 0,3-8 0 0,-3 8 0 15,0 0 0-15,0 0 0 0,0 0 0 0,0 0 0 16,3-6 0-16,-3 6 0 0,0 0-832 0,0 0-192 15,0 0 0-15,0 0 0 0,8 1 0 0,-8-1 0 16,8 8 0-16,-2 6 0 0,-3 1 0 0,2 4 0 16,-4 2 0-16,0 2 0 0,-2 2 0 0,0 3 0 0,-2 1 0 0,-2 1 0 15,-1 0 864-15,2-1 128 0,-3 1 32 0,2-6 0 16,-2-3-832-16,2-1-192 0,0-1 0 0,-1-1 0 16,-1 1 864-16,3 0 128 0,-2-2 32 15,3 0 0-15,0-1-832 0,0-4-192 0,0-4 0 0,2 2 0 16,1 2 0-16,1-3 0 0,-1-9 0 0,0 0 0 15,0 0 0-15,7 2 0 0,-7-2 0 0,12-1-12512 16,-2-2-2544-16</inkml:trace>
  <inkml:trace contextRef="#ctx0" brushRef="#br1" timeOffset="78731.77">14747 5807 9215 0,'0'0'192'0,"0"0"64"0,-2-7 0 0,2 7 0 0,0 0-256 0,0 0 0 0,0 0 0 0,-1-7 0 15,1 7 864-15,0 0 128 0,0 0 32 0,-6-8 0 16,4-1 0-16,2 9 0 0,0 0 0 0,0 0 0 16,-3-10 0-16,0 4 0 15,3 6 0-15,0 0 0 0,0 0 816 0,0-8 160 0,0 8 48 0,0 0 0 16,0 0-1648-16,0 0-400 0,0 0 0 0,0 0 0 15,0 0 896-15,0 0 112 0,0 0 16 0,0 0 0 16,0 0 0-16,0 0 0 0,0 0 0 0,0 0 0 16,0 0-832-16,0 0-192 0,0 0 0 0,0 0 0 15,0 0 0-15,0 0 0 0,0 0 0 0,2 7 0 16,-2-7 864-16,4 8 128 0,3 1 32 0,-3 1 0 16,1 1-832-16,1 2-192 0,-3-3 0 0,3 3 0 0,-2 3 0 0,2 0 0 15,-1 1 0-15,2-1 0 0,-4 1 864 0,3 0 128 16,0 2 32-16,-1-1 0 0,0-3-832 0,1 3-192 15,-3-1 0-15,1 1 0 0,2-1 0 0,-1 2 0 16,0-3 0-16,0-1 0 0,0 0 0 0,-3-3 0 16,2-2 0-16,0 1 0 0,-2 1 0 0,1 1 0 15,-2-2 0-15,4 0 0 0,-2-4 864 0,-1 2 128 16,-1 0 32-16,1-1 0 0,-2-8-832 0,2 9-192 16,-2 0 0-16,1 0 0 0,-1-9 0 0,0 8 0 15,0-8 0-15,0 0 0 0,-3 13 0 0,0-1 0 16,2-1 0-16,1-11 0 0,0 0 0 0,0 0 0 15,0 0 0-15,0 0 0 0,0 0 0 0,0 0 0 16,0 0 0-16,0 0 0 0,0 0 0 0,0 0 0 0,0 0 0 0,0 0 0 31,0 0-1600-31,1-9-352 0,-1 2-80 0,0 0-10384 0,-1 1-2096 0</inkml:trace>
  <inkml:trace contextRef="#ctx0" brushRef="#br1" timeOffset="79277.25">14988 5792 16575 0,'0'0'368'0,"0"0"80"0,2-9 0 0,-2 9 16 0,0 0-464 0,0 0 0 15,0 0 0-15,0 0 0 0,2-11 912 0,1 3 96 16,-3 8 16-16,0 0 0 0,0 0 0 0,0 0 0 16,0 0 0-16,0 0 0 0,6-7 0 0,-6 7 0 15,0 0 0-15,0 0 0 0,0 0 0 0,0 0 0 16,0 0 0-16,0 0 0 0,0 0 0 0,0 0 0 15,0 0 0-15,-9 3 0 0,1 1-832 0,1-1-192 16,2 3 0-16,-2 0 0 0,-2 2 864 0,0 0 128 16,2 1 32-16,-1 1 0 0,-1 2-832 0,0 1-192 15,-1 1 0-15,-1 2 0 0,2-1 864 0,-5 0 128 16,2 0 32-16,0 2 0 0,1 3-832 0,-2 1-192 0,2 0 0 0,-1 1 0 16,0 0 0-16,1 0 0 0,-4-3 0 0,3-1 0 15,0 1 0-15,2 0 0 0,-1 0 0 0,1-2 0 16,2-4 0-16,-2-1 0 0,3 0 0 0,-2 2 0 15,3 1 864-15,-2-2 128 0,3-1 32 0,0 1 0 16,2 0-832-16,0-2-192 0,3-11 0 0,-5 8 0 16,3 0 0-16,2-8 0 0,-2 9 0 0,2-9 0 15,0 0 0-15,0 0 0 0,0 0 0 0,0 0 0 16,0 0 0-16,0 0 0 0,9-6 0 0,0-1 0 16,-1-2-2416-16,2 0-528 0,-1 1-96 0,0 0-32 0</inkml:trace>
  <inkml:trace contextRef="#ctx0" brushRef="#br1" timeOffset="79893.86">15355 5768 12895 0,'0'0'272'0,"0"0"64"0,0 0 16 0,-6-2 32 0,-2 0-384 0,8 2 0 0,0 0 0 0,-5-7 0 0,5 7 1712 0,-5-4 272 15,5 4 48-15,0 0 16 0,0 0-832 0,0 0-144 16,0 0-48-16,0 0 0 0,-4-7 832 0,4 7 144 16,0 0 48-16,0 0 0 0,0 0-1648 0,0 0-400 15,0 0 0-15,0 0 0 0,0 0 896 0,0 0 112 16,0 0 16-16,0 0 0 0,-5 9-832 0,1 1-192 16,1 0 0-16,-3 2 0 0,3 1 864 0,-1 4 128 15,-2 2 32-15,-1 1 0 0,2 1-832 0,-4 2-192 16,3 2 0-16,-3 1 0 0,3 0 864 0,-1 2 128 15,0-4 32-15,0-1 0 0,0 0-832 0,1-2-192 16,2 0 0-16,-1-4 0 0,2-4 0 0,-1-2 0 16,1 0 0-16,1 0 0 0,1 0 0 0,1-1 0 15,0-10 0-15,0 0 0 0,2 10 0 0,-2-10 0 16,0 0 0-16,0 0 0 16,10 3-2416-16,0-3-528 0,0-3-96 0,0-2-32 0</inkml:trace>
  <inkml:trace contextRef="#ctx0" brushRef="#br1" timeOffset="80211.21">15017 6036 23951 0,'0'0'512'0,"0"0"128"0,-8 6 0 0,8-6 64 0,0 0-576 0,0 0-128 0,0 0 0 0,0 0 0 0,0 0 848 0,0 0 144 16,0 0 32-16,0 0 0 0,10-2 0 0,1 0 0 16,1 0 0-16,2 0 0 0,3-2 0 0,0 2 0 15,2 1 0-15,2 1 0 0,-2-2 0 0,3 2 0 16,1 0 0-16,-2-1 0 0,2-2 0 0,-2 0 0 16,1-1 0-16,0-1 0 0,-1 2-832 0,-1 2-192 15,-1 0 0-15,-1 1 0 0,-4 2 0 0,3-2 0 16,-2-1 0-16,-1 1 0 0,-3 2 0 0,0 0 0 15,0 1 0-15,0-3 0 0,-3-3 0 0,2 2 0 16,-4-1 0-16,-6 2-12512 16,9 0-2544-16</inkml:trace>
  <inkml:trace contextRef="#ctx0" brushRef="#br1" timeOffset="80732.37">15794 5723 20271 0,'0'0'448'0,"4"-10"80"0,-4 10 32 0,0-6 16 0,0 6-576 0,-3-8 0 16,3 8 0-16,-3-9 0 0,3 9 928 0,-2-8 80 15,0-1 16-15,2 9 0 0,0 0 0 0,0 0 0 16,0 0 0-16,0 0 0 0,0 0 0 0,0 0 0 15,-4-8 0-15,4 8 0 0,0 0 0 0,0 0 0 16,0 0 0-16,0 0 0 0,-2 8-832 0,1 2-192 16,-3 0 0-16,0 2 0 0,2 1 0 0,-1 3 0 15,1 4 0-15,-3 1 0 0,2 0 864 0,0 5 128 16,-1 6 32-16,2 0 0 0,-1-1-832 0,1 2-192 0,-2 1 0 0,2 1 0 16,-1-1 864-16,1 2 128 0,-2-8 32 0,1 0 0 15,-1-4-832-15,2-1-192 0,-3 1 0 0,2-2 0 16,0-1 0-16,-1-3 0 15,3-2 0-15,-1 0 0 0,-1-2 0 0,2 0 0 0,1-3 0 0,0-1 0 16,-2-2 0-16,2-8 0 0,0 0 0 0,0 0 0 31,4 10-768-31,-4-10-208 0,0 0-48 0,0 0-16784 0</inkml:trace>
  <inkml:trace contextRef="#ctx0" brushRef="#br1" timeOffset="88433.8">13281 708 9215 0,'0'0'400'0,"0"0"96"0,0 0-496 0,0 0 0 16,0 0 0-16,0 0 0 0,0 0 912 0,0 0 96 15,0 0 16-15,0 0 0 0,0 0 0 0,0 0 0 16,0 0 0-16,2 7 0 0,-2-7 0 0,0 0 0 16,6 7 0-16,-3-1 0 0,0 2-832 0,2 0-192 15,1 0 0-15,0 2 0 0,2 0 864 0,1 1 128 16,1 4 32-16,2-2 0 0,-1 1-832 0,2 1-192 15,2 1 0-15,0 1 0 0,1 2 0 0,0 1 0 16,1 1 0-16,0 1 0 0,2-1 864 0,-2 0 128 0,0-2 32 0,1 2 0 16,-1 2-832-16,0-4-192 0,-3 0 0 0,-1-2 0 15,0 1 0-15,1-1 0 0,-5-2 0 0,2-2 0 16,0-1 0-16,-1-1 0 16,-2-2 0-16,0 0 0 0,1 0 0 0,-2-3 0 0,0 0 0 0,1 0 0 15,-1-2 0-15,1 0 0 0,1-3 0 0,4-2 0 31,-4-1-1600-31,1-1-352 0,3-6-80 0,1-3-16 0</inkml:trace>
  <inkml:trace contextRef="#ctx0" brushRef="#br1" timeOffset="88886.07">13718 771 12895 0,'0'0'272'0,"0"0"64"0,4-10 16 0,-4 10 32 0,2-9-384 0,-2 9 0 15,3-7 0-15,-3 7 0 0,3-9 896 0,-3 9 96 16,0 0 32-16,0 0 0 0,1-8 0 0,-1 8 0 16,0 0 0-16,0 0 0 0,0 0 0 0,0 0 0 0,0 0 0 0,-8 1 0 15,-1 4-832-15,-1 1-192 16,-2 2 0-16,1 3 0 0,0 3 864 0,-2 2 128 0,-2-1 32 0,-1 4 0 16,3 1 0-16,0 3 0 0,-3 0 0 0,-1 1 0 15,-4 0-832-15,1 4-192 0,1 3 0 0,-1 3 0 16,0-2 864-16,1-1 128 0,0 0 32 0,3-3 0 15,-1 0-832-15,3-5-192 0,0-1 0 0,1-3 0 16,2-3 0-16,2-2 0 0,-1 0 0 0,2-2 0 16,2-1 0-16,1-4 0 0,5-7 0 0,0 0 0 15,0 0 0-15,0 0 0 0,0 0 0 0,0 0 0 0,0 0 0 0,13-2 0 16,-2-3 0-16,4-1-10336 16,0-4-2112-16</inkml:trace>
  <inkml:trace contextRef="#ctx0" brushRef="#br1" timeOffset="89302.46">13923 1019 20271 0,'0'0'448'0,"0"0"80"0,0 0 32 0,0 0 16 0,0 0-576 0,0 0 0 0,0 0 0 0,0 0 0 15,0 0 928-15,0 0 80 0,8 1 16 0,1-2 0 16,-2-2 0-16,4 1 0 0,2 0 0 0,3 1 0 16,1-1 0-16,-1-3 0 0,1 0 0 0,1-1 0 15,5 3-832-15,-3 0-192 0,0-1 0 0,-1 0 0 16,0 2 864-16,-2 1 128 0,-1 1 32 0,-1-1 0 0,-2-2-832 0,-3 2-192 16,-1 0 0-16,1 2 0 15,-2-1 0-15,-8 0 0 0,11 1 0 0,-11-1 0 16,0 0-2416-16,0 0-528 0,8 3-96 0,-8-3-32 0</inkml:trace>
  <inkml:trace contextRef="#ctx0" brushRef="#br1" timeOffset="89886.18">14709 519 16575 0,'0'0'368'0,"0"0"80"0,0 0 0 0,0 0 16 0,5-7-464 0,-5 7 0 0,0 0 0 0,3-6 0 16,-3 6 912-16,0 0 96 0,4-5 16 0,-4 5 0 0,0 0 0 0,0 0 0 16,0 0 0-16,0 0 0 0,0 0 0 0,0 0 0 15,0 0 0-15,0 0 0 0,0 0-832 0,0 0-192 16,0 0 0-16,0 0 0 0,-6 9 864 0,3 1 128 15,-3 1 32-15,4-2 0 0,1 2-832 0,-1 3-192 16,0 2 0-16,1 3 0 0,-3 1 0 0,3 4 0 16,0 1 0-16,-2 20 0 0,0-7 0 0,-1-2 0 15,3-6 0-15,-2-2 0 0,0-3 864 0,0-1 128 16,0 1 32-16,1 1 0 0,-4 0-832 0,3 1-192 16,-1-4 0-16,1 2 0 0,0-1 0 0,0 0 0 15,0-2 0-15,-1 0 0 0,2-4 0 0,-1 0 0 16,2-1 0-16,0 0 0 0,-1-4 864 0,1-1 128 15,0-2 32-15,1 1 0 0,0-2-832 0,-1 0-192 16,1-9 0-16,-1 9 0 0,1-9 0 0,0 7 0 0,0-7 0 16,0 0 0-16,0 0 0 0,0 0 0 0,0 0 0 0,0 0 0 15,0 0 0-15,0 0 0 0,0 0 0 0,0 0 0 32,0 0-2416-32,2-7-528 0,2-1-96 0,1-1-32 0</inkml:trace>
  <inkml:trace contextRef="#ctx0" brushRef="#br1" timeOffset="90773.76">15307 886 12895 0,'0'0'576'0,"0"0"112"0,-7 3-560 0,7-3-128 15,-8 3 0-15,8-3 0 0,0 0 1664 0,-7 1 320 0,7-1 48 0,0 0 16 16,0 0-832-16,0 0-144 0,0 0-48 0,0 0 0 15,0 0 0-15,14-1 0 0,4 0 0 0,6-1 0 16,6-1-816-16,4-1-208 16,3 1 0-16,3 0 0 0,0-2 864 0,-2 1 128 0,-1-1 32 0,1 3 0 15,-2 2-832-15,-3-2-192 0,-1 1 0 0,0 1 0 16,-2 1 0-16,-5 1 0 0,-4-1 0 0,-4 3 0 16,-1-1-768-16,-3 1-208 0,-3 2-48 0</inkml:trace>
  <inkml:trace contextRef="#ctx0" brushRef="#br1" timeOffset="91073.5">15234 1251 20271 0,'0'0'896'0,"0"0"192"0,0 0-880 16,0 0-208-16,0 0 0 0,0 0 0 0,0 0 864 0,5-9 128 15,-1 1 32-15,7 2 0 0,0-1 0 0,6-1 0 0,3 0 0 0,2 0 0 16,2-1 0-16,5 1 0 16,3 1 0-16,0 0 0 0,-1 2 0 0,1 0 0 0,-2 1 0 0,0 2 0 15,-3-1-832-15,-1 2-192 0,-2 0 0 0,-2 1 0 16,-1 1 0-16,-1 1 0 0,0 0 0 0,-4 0 0 15,0 0 0-15,-2 1 0 16,0 2 0-16,1-2-10336 0,-2-1-2112 0</inkml:trace>
  <inkml:trace contextRef="#ctx0" brushRef="#br1" timeOffset="92335.15">16454 629 16575 0,'0'0'368'0,"0"0"80"0,0 0 0 0,0 0 16 0,0 0-464 0,0 0 0 15,0 0 0-15,0 0 0 0,0 0 912 0,0 0 96 16,0 0 16-16,0 0 0 0,0 0 0 0,0 0 0 16,0 0 0-16,0 0 0 0,0 0 0 0,0 0 0 0,8 18 0 0,-8-18 0 15,0 0-832-15,7 9-192 0,1-1 0 0,1 3 0 16,1 0 864-16,2 3 128 0,-2-2 32 0,2 3 0 15,4 3-832-15,-1 0-192 16,0 3 0-16,3 0 0 0,1-1 0 0,1 2 0 0,0 1 0 0,0 0 0 16,-3 1 0-16,1 2 0 0,1-1 0 0,-2-3 0 15,-3 2 0-15,-1-1 0 0,1 0 0 0,-1-1 0 16,0-1 0-16,1-1 0 0,0-1 0 0,-2-3 0 16,-1-2 864-16,-3 0 128 0,1-2 32 0,-4 0 0 15,4-2-832-15,-4-1-192 0,0-2 0 0,1 0 0 16,-6-7 0-16,0 0 0 0,5 6 0 0,-5-6 0 15,0 0 0-15,7 5 0 0,-7-5 0 0,0 0 0 16,0 0-1600-16,5-8-352 0,-3-3-80 0,0-1-11472 16</inkml:trace>
  <inkml:trace contextRef="#ctx0" brushRef="#br1" timeOffset="92835.87">16960 594 16575 0,'0'0'368'0,"0"0"80"0,0 0 0 0,1-4 16 0,1-1-464 0,-1 1 0 0,0-1 0 0,0 1 0 16,-1 0 912-16,0-1 96 0,0 5 16 0,0-7 0 15,0 7 0-15,0 0 0 0,0 0 0 0,0 0 0 16,0 0 0-16,0 0 0 0,0 0 0 0,0 0 0 16,-8-5-832-16,8 5-192 0,-9 0 0 0,2 3 0 15,-3 2 864-15,4-2 128 0,0 4 32 0,-3 3 0 16,-1 2-832-16,-1 1-192 0,-1 0 0 0,-1 3 0 15,-3 2 0-15,-10 19 0 0,4-1 0 0,-2-1 0 16,1-2 864-16,-2-1 128 0,3-1 32 0,-1 0 0 0,2-1-832 0,-2 3-192 16,1 1 0-16,1-2 0 0,2-1 864 0,0 1 128 15,1-4 32-15,3-1 0 0,-1-4-832 0,2-2-192 16,1-1 0-16,2-1 0 0,1-4 0 0,1-4 0 16,0-2 0-16,3 0 0 0,1-2 0 0,5-7 0 15,0 0 0-15,0 0 0 0,-2 8 0 0,2-8 0 16,0 0 0-16,0 0 0 0,0 0 0 0,10-8 0 15,0-1 0-15,1-2 0 16,0-1-1600-16,0 0-352 0,1-1-80 0,1 0-13120 0</inkml:trace>
  <inkml:trace contextRef="#ctx0" brushRef="#br1" timeOffset="93436.15">17522 670 16575 0,'0'0'368'0,"0"0"80"0,0 0 0 0,7-8 16 0,-1 1-464 0,-6 7 0 16,0 0 0-16,0 0 0 0,4-8 912 0,-4 8 96 16,0 0 16-16,0 0 0 0,0 0 0 0,0 0 0 15,0 0 0-15,0 0 0 0,0 0 0 0,0 0 0 16,0 0 0-16,0 0 0 0,0 0-832 0,-1 10-192 16,0 1 0-16,-1 0 0 0,-1 0 864 0,0 2 128 15,0 2 32-15,-1 3 0 0,1-2-832 0,1 2-192 16,-1 1 0-16,-1 2 0 0,1 0 864 0,0-1 128 0,-2-1 32 0,3 2 0 15,-2 2-832-15,0 0-192 0,1 1 0 0,0 0 0 16,-3-2 0-16,3 1 0 16,-1-1 0-16,0-3 0 0,-1-2 0 0,2-1 0 0,-2-1 0 0,3-1 0 15,-2-1 0-15,1-3 0 0,3-10 0 0,-2 10 0 16,2-1 0-16,0-9 0 0,0 0 0 0,0 0 0 16,0 0 0-16,0 0 0 0,0 0 0 0,0 0 0 15,0 0 0-15,0 0 0 0,0 0 0 0,-2-9 0 31,0-1-3232-31,1 0-688 0,-6-11-144 0,2 7-32 0</inkml:trace>
  <inkml:trace contextRef="#ctx0" brushRef="#br1" timeOffset="93719.9">17224 968 23951 0,'0'0'512'0,"0"0"128"0,0 0 0 0,0 0 64 0,0 0-576 0,0 0-128 16,0 0 0-16,0 0 0 0,0 0 0 0,0 0 0 16,0 0 0-16,11 1 0 0,-2-2 848 0,2 1 144 15,0-3 32-15,5 1 0 0,-1-1 0 0,3 1 0 16,-1 0 0-16,3 1 0 0,2 0 0 0,-2 1 0 16,0 0 0-16,0 0 0 0,-2-1-832 0,1 1-192 15,-2 0 0-15,1 0 0 0,-2 1 0 0,1-1 0 16,-1-1 0-16,0 1 0 0,-1 1 0 0,-2-1 0 0,1 0 0 15,-3 0 0-15,-1 1 0 0,-2 0 0 16,-8-1 0-16,9 1 0 16,-9-1-1600-16,0 0-352 0,0 0-80 0,0 0-16 0</inkml:trace>
  <inkml:trace contextRef="#ctx0" brushRef="#br1" timeOffset="94708.58">18338 422 12895 0,'0'0'576'0,"0"0"112"0,0 0-560 0,0 0-128 0,0 0 0 0,0 0 0 16,3-7 1664-16,-3 7 320 0,0 0 48 0,0 0 16 15,0 0-832-15,0 0-144 0,0 0-48 0,0 0 0 16,0 0 0-16,0 0 0 0,0 0 0 0,0 0 0 16,0 0 0-16,0 0 0 0,0 0 0 0,0 0 0 15,0 0-816-15,0 0-208 0,0 0 0 0,0 0 0 0,-3 13 0 0,0 2 0 16,2 2 0-16,0-6 0 0,0 8 864 0,-1 1 128 16,1 6 32-16,-1 1 0 0,-1 3-832 0,0 3-192 15,1 1 0-15,-7 27 0 0,2-11 0 0,1-8 0 16,0-6 0-16,2-3 0 0,-2-4 864 0,2-3 128 15,-1-2 32-15,1 2 0 0,1-2-832 0,0-2-192 16,-3-1 0-16,2 1 0 0,-1-1 0 0,1 0 0 16,1-3 0-16,-3 2 0 0,1 0 864 0,1-1 128 15,0-3 32-15,0 1 0 0,-1-4-832 0,3-1-192 16,-2 0 0-16,0 0 0 0,1-3 0 0,2 1 0 16,0-1 0-16,0-2 0 0,1-7 0 0,-1 9 0 15,1-9 0-15,0 0 0 0,-3 10 0 0,3-10 0 16,0 9 0-16,0-9 0 0,0 0 0 0,0 0 0 15,0 0 0-15,0 0 0 0,0 0 864 0,0 0 128 0,0 0 32 0,0 0 0 16,0 0-832-16,0 0-192 0,0 0 0 0,0 0 0 16,0 0 0-16,0 0 0 15,0 0 0-15,0 0 0 0,0 0 0 0,0 0 0 0,0 0 0 0,0 0 0 16,0 0 0-16,0 0 0 0,0 0 0 0,0 0 0 16,0 0 0-16,0 0 0 0,0 0 0 0,0 0 0 15,0 0 0-15,0 0 0 16,0 0 0-16,0 0 0 0,0 0 0 0,0 0 0 0,0 0 0 0,0 0 0 15,0 0 0-15,0 0 0 0,0 0 0 0,0 0 0 16,0 0 0-16,0 0 0 0,0 0 0 0,0 0 0 16,0 0 0-16,0 0 0 0,0 0 0 0,0 0 0 15,0 0 0-15,0 0 0 0,0 0 0 0,0 0 0 16,0 0 0-16,0 0 0 0,0 0 0 0,0 0 0 0,0 0 0 16,0 0 0-16,0 0 0 0,0 0 0 0,0 0 0 0,0 0 0 15,0 0 0-15,0 0 0 0,0 0 0 0,0 0 0 16,0 0 0-16,0 0 0 0,7-2 0 0,-7 2 0 15,9-3 0-15,-9 3 0 16,6-2-2416-16,-6 2-528 0,0 0-96 0,0 0-8768 16,9-3-1760-16</inkml:trace>
  <inkml:trace contextRef="#ctx0" brushRef="#br1" timeOffset="98906.16">18792 923 12895 0,'0'0'272'0,"0"0"64"0,0 0 16 0,0 0 32 0,0 0-384 0,0 0 0 16,0 0 0-16,0 0 0 0,0 0 896 0,0 0 96 16,0 0 32-16,0 0 0 0,0 0 0 0,0 0 0 15,0 0 0-15,0 0 0 0,0 0 0 0,0 0 0 16,0 0 0-16,0 0 0 0,0 0 0 0,0 0 0 15,-8 2 0-15,8-2 0 0,0 0 0 0,0 0 0 16,0 0 0-16,0 0 0 0,0 0-832 0,0 0-192 16,0 0 0-16,0 0 0 0,0 0 864 0,0 0 128 15,0 0 32-15,0 0 0 0,0 0-832 0,0 0-192 16,0 0 0-16,0 0 0 0,0 0 0 0,0 0 0 16,0 0 0-16,0 0 0 0,0 0 0 0,0 0 0 15,0 0 0-15,0 0 0 0,0 0 0 0,0 0 0 16,0 0 0-16,8-1 0 0,-8 1 864 0,10 1 128 15,0-1 32-15,-3 0 0 0,3 1-832 0,0-1-192 0,0-2 0 0,2 1 0 16,2 1 0-16,1 0 0 0,0 1 0 0,2-2 0 16,-1-2 0-16,3 3 0 0,0-3 0 0,4 1 0 15,3-2 864-15,0-1 128 0,0 2 32 0,-1-2 0 16,4-1-832-16,-3 2-192 0,-1-1 0 0,-2 2 0 16,-1 1 0-16,-1 0 0 0,-2 2 0 0,-1-3 0 15,-2 0 0-15,0 1 0 0,-2 1 0 0,-2 0 0 16,0 0 0-16,-3 1 0 0,0 0 0 0,-9 0 0 15,0 0 0-15,0 0 0 0,0 0 0 0,8 3 0 16,-8-3 0-16,0 0 0 0,0 0 0 0,5 5 0 16,-5-5 0-16,0 0 0 0,0 0 0 0,0 8 0 0,0-8 0 0,-1 8 0 15,1-8 0-15,0 0 0 16,0 0-768-16,-7 6-208 0,7-6-48 0,0 0 0 16,0 0-1632-16,0 0-336 0,0 0-64 0,0 0-16 0</inkml:trace>
  <inkml:trace contextRef="#ctx0" brushRef="#br1" timeOffset="99527.22">20020 430 12895 0,'0'0'272'0,"0"0"64"0,0 0 16 0,0 0 32 0,0 0-384 0,0 0 0 0,0 0 0 0,0 0 0 0,0 0 896 0,0 0 96 16,0-8 32-16,0 8 0 15,0 0 816-15,0 0 160 0,0 0 48 0,0 0 0 0,0 0-1648 0,0 0-400 16,0 0 0-16,0 0 0 0,0 0 896 0,0 0 112 16,0 0 16-16,0 0 0 0,0 0-832 0,0 0-192 15,0 0 0-15,0 0 0 0,0 0 864 0,-5 9 128 16,5-9 32-16,-3 12 0 0,-1 0-832 0,2 2-192 15,1 1 0-15,0-4 0 0,0 4 0 0,-2 2 0 16,-1 1 0-16,1 2 0 0,0 2 864 0,1 2 128 16,-4 4 32-16,-2 21 0 0,0-5-832 0,0-6-192 15,-2-4 0-15,1 0 0 0,0-1 0 0,1-1 0 16,-1-1 0-16,1-2 0 0,0-2 864 0,2 1 128 16,1-4 32-16,1 0 0 0,2-3-832 0,-3 0-192 15,2-3 0-15,0 2 0 0,0-1 0 0,1-1 0 0,-1-1 0 0,2-1 0 16,0-3 0-16,0-1 0 15,0 0 0-15,0-2 0 0,1-1 864 0,0-1 128 0,-2 1 32 0,1-1 0 16,1-8-832-16,0 0-192 16,0 0 0-16,0 0 0 0,-1 11 0 0,1-11 0 0,0 0 0 0,0 0 0 15,0 0 0-15,0 0 0 0,0 0 0 0,0 0 0 16,0 0 0-16,0 0 0 0,0 0 0 0,0 0 0 16,0 0 0-16,9-6 0 0,-1 1 0 0,-2 1-12512 15,-6 4-2544-15</inkml:trace>
  <inkml:trace contextRef="#ctx0" brushRef="#br1" timeOffset="100714.15">20726 935 16575 0,'0'0'368'0,"-6"0"80"0,2 2 0 0,-3-1 16 0,2 0-464 0,5-1 0 15,0 0 0-15,0 0 0 0,0 0 1728 0,0 0 256 16,0 0 64-16,0 0 0 0,0 0-832 0,0 0-144 15,0 0-48-15,0 0 0 0,0 0 0 0,9-4 0 16,0 4 0-16,4-1 0 0,1-3 0 0,1 0 0 0,2 2 0 0,4 0 0 16,3 0-816-16,1 1-208 15,2-3 0-15,0 2 0 0,3 1 864 0,-1-1 128 16,1 0 32-16,-3-2 0 0,-1 0-832 0,-1 2-192 0,-1 2 0 0,0-1 0 16,-4-2 0-16,0 1 0 0,0 1 0 0,-3-1 0 15,-1 2 0-15,1-1 0 16,-4 1 0-16,0 0 0 0,-3-2 0 0,0-1 0 0,-10 3 0 0,9-1 0 15,-9 1 0-15,0 0 0 0,0 0 0 0,0 0 0 16,0 0-1600 0,0 0-352-16,0 0-80 0</inkml:trace>
  <inkml:trace contextRef="#ctx0" brushRef="#br1" timeOffset="101218.86">21929 303 20271 0,'0'0'448'0,"0"0"80"0,6-5 32 0,-6 5 16 0,6-5-576 15,-6 5 0-15,8-3 0 0,-8 3 0 0,8-3 928 0,-8 3 80 0,0 0 16 0,0 0 0 16,5 10 0-16,1 0 0 0,-4 1 0 0,-2 1 0 16,-1 5 0-16,-3-2 0 15,2-3 0-15,-1 5 0 0,-3 0 0 0,0 5 0 0,-2 3 0 0,5-4 0 16,-5 9-832-16,2 5-192 0,-5 5 0 0,1-1 0 15,0 3 0-15,-2-2 0 0,-2-2 0 0,-10 29 0 16,4-14 864-16,4-9 128 0,3-3 32 0,3-7 0 16,-1-8-832-16,3-1-192 0,2-2 0 0,0 0 0 15,-1-4 864-15,4-2 128 0,2 0 32 0,0-2 0 16,-1-1-832-16,0-2-192 0,-1 1 0 0,2-5 0 16,-1-1 0-16,2-7 0 0,-1 7 0 0,1-7 0 0,0 0 0 0,0 0 0 15,0 0 0-15,0 0 0 0,0 0 0 0,0 0 0 16,0 0 0-16,0 0 0 0,0 0 0 0,0 0 0 15,0 0 0-15,0 0 0 16,0 0-1600-16,0 0-352 0,0 0-80 0,9-5-14752 16</inkml:trace>
  <inkml:trace contextRef="#ctx0" brushRef="#br2" timeOffset="105627.41">13306 738 16575 0,'0'0'368'0,"0"0"80"0,0 0 0 0,0 0 16 0,0 0-464 0,0 0 0 0,-4-4 0 0,0 0 0 0,4 4 912 0,0 0 96 15,-3-5 16-15,3 5 0 0,-4-3 816 0,4 3 160 16,0 0 48-16,0 0 0 0,0 0-1648 0,0 0-400 15,0 0 0-15,0 0 0 0,0 0 896 0,0 0 112 16,0 0 16-16,2 6 0 0,0 2-832 0,3 2-192 16,0 2 0-16,-1 1 0 0,3 1 0 0,1 2 0 15,1 0 0-15,0 3 0 0,1 0 0 0,1-1 0 16,0 4 0-16,0 0 0 0,1 0 864 0,-2 3 128 16,1 1 32-16,0-1 0 0,0 1-832 0,0-3-192 15,0-1 0-15,4 9 0 0,-1-4 0 0,-4-4 0 16,0-4 0-16,0-4 0 0,-3 0 0 0,4-6 0 15,1 1 0-15,-6-1 0 0,-2-2 0 0,-4-7 0 16,7 6 0-16,-7-6 0 0,0 0 864 0,0 0 128 0,0 0 32 0,0 0 0 16,0 0-832-16,0 0-192 0,0 0 0 0,-3-11 0 31,-1-1-2416-31,2 0-528 0,0 0-96 0,-1-1-11088 0</inkml:trace>
  <inkml:trace contextRef="#ctx0" brushRef="#br2" timeOffset="106012.35">13636 732 12895 0,'0'0'272'16,"0"0"64"-16,2-9 16 0,-2 9 32 0,0 0-384 0,4-7 0 0,-4 7 0 0,0 0 0 0,0 0 896 0,0 0 96 15,0 0 32-15,0 0 0 0,4-8 816 0,-4 8 160 16,-1-6 48-16,1 6 0 0,0 0-832 0,0 0-144 16,-7 6-48-16,1 4 0 0,-2 2 0 0,-1 3 0 15,-1 1 0-15,-1 5 0 0,1 2-816 0,-3 1-208 16,0 2 0-16,-1 1 0 0,-2 2 864 0,-1 4 128 16,0 3 32-16,-1 3 0 0,-1 0-832 0,1 1-192 15,1-2 0-15,-1-1 0 0,-1-4 0 0,3-3 0 16,0-3 0-16,1-2 0 0,-1-2 864 0,0-2 128 15,2-2 32-15,1-3 0 0,1-2-832 0,3-2-192 0,-1 0 0 16,4-2 0-16,1-5 0 0,5-5 0 0,0 0 0 0,0 0 0 16,0 0 0-16,0 0 0 0,9-8 0 0,4-1 0 31,2-5-1600-31,2 0-352 0,3-2-80 0,2-1-13120 0</inkml:trace>
  <inkml:trace contextRef="#ctx0" brushRef="#br2" timeOffset="106395.52">13944 1065 12895 0,'-11'0'576'0,"11"0"112"0,-8 0-560 0,8 0-128 16,-8 2 0-16,8-2 0 0,0 0 1664 0,-8 1 320 15,8-1 48-15,0 0 16 0,0 0-832 0,0 0-144 16,0 0-48-16,0 0 0 0,0 0 0 0,0 0 0 16,0 0 0-16,11 2 0 0,0-2 0 0,4-1 0 15,3-1 0-15,4 1 0 0,0 0 0 0,3 0 0 16,1-1 0-16,0 0 0 0,-1 2 0 0,-1 0 0 15,0 2 0-15,-2-1 0 0,-3 0 0 0,0 2 0 16,-2 1 0-16,-3-1 0 0,-3-3-816 0,1 0-208 0,-2 0 0 0,-1 0 0 16,-9 0 0-16,11-1 0 15,-1-3 0-15,-10 4 0 0,7-2 0 0,-7 2 0 0,0 0 0 0,9-4 0 32,-9 4-1600-32,7-5-352 0,-7 5-80 0,0 0-9296 0,7-7-1856 0</inkml:trace>
  <inkml:trace contextRef="#ctx0" brushRef="#br2" timeOffset="106745.39">14702 554 20271 0,'0'0'448'0,"0"0"80"0,0 0 32 0,0 0 16 0,3-6-576 0,-3 6 0 16,0 0 0-16,0 0 0 0,0 0 1744 0,0 0 240 15,0 0 64-15,0 0 0 0,0 0-832 0,0 0-144 16,0 0-48-16,-3 5 0 0,-1 7 0 0,-2 2 0 16,2 3 0-16,0 2 0 0,-1 4-816 0,-1 5-208 15,1 2 0-15,-6 29 0 0,0-7 864 0,1-2 128 16,1-3 32-16,3-2 0 0,-1-3-832 0,4-3-192 15,-3-2 0-15,4-1 0 0,-1-3 0 0,1-2 0 16,-1-1 0-16,2-6 0 0,2-3 0 0,0-1 0 16,-1-5 0-16,2 1 0 0,-2-5 0 0,2 0 0 0,-2-11 0 0,0 0-11424 15,0 0-2336-15</inkml:trace>
  <inkml:trace contextRef="#ctx0" brushRef="#br2" timeOffset="107662.31">16369 611 12895 0,'0'0'272'0,"0"0"64"0,0 0 16 0,-6-4 32 0,6 4-384 0,-5-2 0 15,0-1 0-15,5 3 0 0,0 0 1712 0,0 0 272 16,-4-6 48-16,4 6 16 0,0 0-832 0,0 0-144 16,0 0-48-16,0 0 0 0,0 0-816 0,6 8-208 15,0 1 0-15,0 2 0 0,2 2 864 0,3 5 128 16,1 1 32-16,0 3 0 0,4 0-832 0,0 4-192 0,3-1 0 0,-1 0 0 16,0 1 864-16,2-1 128 15,0-1 32-15,-3 1 0 0,0-3-832 0,-1 4-192 0,0 1 0 0,-1 3 0 16,0-4 864-16,-1 1 128 15,-3-3 32-15,0 0 0 0,-1 0-832 0,-1-2-192 0,-1-1 0 0,-2-3 0 16,-1-3 0-16,0-2 0 0,1-1 0 0,1-2 0 16,-4 1 0-16,3-4 0 0,-1 0 0 0,-5-7 0 15,0 0 864-15,0 0 128 0,0 0 32 0,0 0 0 16,0 0-832-16,0 0-192 0,0 0 0 0,0 0 0 16,-3-11-1600-1,0-2-352-15,-2 1-80 0,2-2-8208 0,3-1-1632 0</inkml:trace>
  <inkml:trace contextRef="#ctx0" brushRef="#br2" timeOffset="108279">16910 523 12895 0,'0'0'272'0,"0"0"64"0,3-6 16 0,-3 6 32 0,2-8-384 0,0 3 0 16,-2 5 0-16,2-6 0 0,-2 6 896 0,0 0 96 15,0 0 32-15,0 0 0 0,0 0 0 0,0 0 0 16,-8-1 0-16,0 5 0 0,0 0 0 0,2 3 0 0,-3 4 0 0,-2 2 0 16,-2 1 0-16,-1 3 0 0,-1 5 0 0,-2 4 0 15,-4 7 0-15,-18 31 0 16,6-6 0-16,2-4 0 0,1-2-832 0,0-1-192 0,4 3 0 0,-2 0 0 15,3-2 864-15,2-4 128 0,1-2 32 0,0-4 0 16,-1-3-832-16,1-5-192 0,1 0 0 0,0-3 0 16,3-2 864-16,2-4 128 0,-2-7 32 0,4 0 0 15,4 1-832-15,1-4-192 0,1-3 0 0,3-2 0 16,2-4 0-16,3-6 0 0,0 0 0 0,0 0 0 16,0 0 864-16,-3-10 128 0,4-4 32 0,2 0 0 15,4-2-832-15,4-4-192 0,1-2 0 0,5-2 0 16,2-1 0-16,0 0 0 0,2-1 0 0,-1-2 0 0,1 1 0 15,1-3 0-15,0-4 0 0,2-1 0 0,2-4 0 0,1-1 0 16,3-4 0-16,2 1 0 0,0 2 0 0,2-1 0 16,3-1 0-16,-1 0 0 0,0 2 0 0,-1 3 0 15,-2 5 0-15,-2 1 0 0,-4 0 0 0,-15 16 0 16,1-4 0-16,-1 1 0 0,1 3 0 0,-1 0 0 16,-4 1 0-16,1 1 0 0,-3 3 0 0,3-5 0 15,-6 4 0-15,-1 7 0 0,-2 5 0 0,0 0 0 16,-7 4 0-16,-4 4 0 0,-3 2 0 0,5 1 0 15,-2 5 0-15,-5 6 0 0,-6 5 0 0,0 2 0 16,-6 3 0-16,0 3 0 0,-3 3 0 0,-24 27 0 16,10-15 0-16,7-8 0 0,9-6 0 0,6-3 0 15,6-4 0-15,5-3 0 0,2-5 0 0,4-2 0 16,2 0 0-16,4-6 0 0,0-3 0 0,0-10 0 0,0 0 0 16,6 3 0-1,-6-3-2416-15,10 0-528 0,-3-5-96 0,1-3-12720 0</inkml:trace>
  <inkml:trace contextRef="#ctx0" brushRef="#br2" timeOffset="108646.11">16399 662 20271 0,'-5'-6'448'0,"0"0"80"0,5 6 32 0,-3-9 16 0,1 4-576 0,2 5 0 16,0 0 0-16,0 0 0 0,0 0 928 0,0 0 80 16,0 0 16-16,0 0 0 0,0 0-832 0,0 0-192 15,8 4 0-15,2 4 0 0,4 1 864 0,0 6 128 16,0 1 32-16,2 4 0 0,1 0 0 0,1 3 0 16,2 3 0-16,2 0 0 0,-1 2-832 0,2 1-192 15,1 0 0-15,2 2 0 0,0-1 864 0,0 1 128 16,1-4 32-16,-5-1 0 0,0 0-832 0,-4 1-192 15,-1-1 0-15,-2-4 0 0,-1-2 0 0,1-2 0 16,-4-2 0-16,-1-2 0 0,-2 1 0 0,-2-4 0 16,-1-1 0-16,-5-10 0 0,0 0 0 0,0 0 0 15,7 5 0-15,-7-5 0 0,0 0 0 0,0 0 0 16,2-9 0-16,2-2 0 16,-2-3-1600-16,-2-1-352 0,-2-2-80 0,-1-3-16 0</inkml:trace>
  <inkml:trace contextRef="#ctx0" brushRef="#br2" timeOffset="108913.53">16843 570 20271 0,'-8'-9'448'0,"6"5"80"0,-2-2 32 0,4 6 16 0,-5-1-576 0,5 1 0 0,-7 3 0 0,1 3 0 16,-3 5 1744-16,0 3 240 0,-2 3 64 0,0 2 0 15,-5 6-832-15,-4 2-144 0,0 4-48 0,-18 34 0 16,1-7 0-16,3-2 0 0,2 1 0 0,1 0 0 16,1-1-816-16,0-4-208 0,-1-2 0 0,4-6 0 0,2-6 0 0,0-3 0 15,2-5 0-15,0-1 0 0,4-2 0 0,3-1 0 16,-1-5 0-16,4-4 0 0,4-1 0 0,3-4 0 16,2-5 0-16,4-7 0 15,1 9-768-15,-1-9-208 0,10-1-48 0,5-7 0 0</inkml:trace>
  <inkml:trace contextRef="#ctx0" brushRef="#br2" timeOffset="109780.38">20927 1056 12895 0,'-14'-7'576'0,"5"5"112"0,0 1-560 0,0 0-128 16,-4-3 0-16,-1 0 0 0,0 1 848 0,-1-1 144 0,1 1 32 0,0 0 0 15,-1-1 0-15,4-1 0 16,-1 0 0-16,1 3 0 0,-1 2 816 0,2-1 160 0,-1-3 48 0,2 2 0 15,2 0-1648-15,-1 0-400 0,1 2 0 0,7 0 0 16,0 0 896-16,0 0 112 0,0 0 16 0,0 0 0 16,0 0 0-16,0 0 0 0,0 0 0 0,13-4 0 15,3 1-832-15,5-1-192 0,4-2 0 0,8 2 0 16,8-2 0-16,-4 2 0 0,-1-2 0 0,1 0 0 16,-2-1 864-16,-1 3 128 0,-2 0 32 0,-2 0 0 15,-3 1-832-15,1-3-192 0,-4 0 0 0,-2 3 0 16,-3 3 0-16,-4-1 0 0,-2-1 0 0,-4 1 0 15,0 1 0-15,-9 0 0 0,0 0 0 0,0 0 0 16,0 0 864-16,-9 2 128 0,-5 3 32 0,-4-1 0 16,-3-1-832-16,-2 1-192 0,-3-1 0 0,-3 1 0 0,-2 1 0 0,-3 0 0 15,-5-3 0-15,2 4 0 0,1-2 0 0,0 2 0 16,0-3 0-16,3 0 0 0,2 1 0 0,5-1 0 16,8 1 0-16,5-2 0 0,4-1 0 0,9-1 0 15,0 0 0-15,0 0 0 0,0 0 0 0,15-3 0 16,7-4 0-16,3 0 0 0,7 4 0 0,4 0 0 15,-2-2 0-15,1 0 0 0,0-2 0 0,-1 3 0 16,-4 0 0-16,-5 1 0 0,-1-1 0 0,-4 0 0 16,-4 2 0-16,-4-1 0 0,-4 1 0 0,-8 2 0 15,0 0 0-15,0 0 0 0,0 0 0 0,0 0 0 16,-7 3 0-16,-2 0 0 0,-1-4 0 0,-4 3 0 16,-1 3 0-16,1-3 0 15,0-1-1600-15,2-1-352 0,3 0-80 0</inkml:trace>
  <inkml:trace contextRef="#ctx0" brushRef="#br2" timeOffset="110664">21822 344 16575 0,'0'0'736'0,"0"0"160"0,-1-11-720 0,1 0-176 0,-1 3 0 0,0 2 0 0,-2 1 1664 0,2 0 320 16,1 5 48-16,0 0 16 0,0 0-832 0,0 0-144 15,0 0-48-15,0 0 0 0,0 0 0 0,-6 6 0 16,3 1 0-16,1 3 0 0,0 2-816 0,-1-1-208 15,2 3 0-15,0 1 0 0,-1 0 0 0,0 6 0 16,0 3 0-16,-1 5 0 0,0 11 0 0,1 5 0 16,-4 4 0-16,2 1 0 0,0 4 864 0,-4 0 128 15,1 1 32-15,-8 47 0 0,-1-20-832 0,3-10-192 16,2-9 0-16,-1-11 0 0,0-9 864 0,-1-4 128 16,3-6 32-16,1-4 0 0,-2-1-832 0,2-5-192 15,2-3 0-15,0-4 0 0,2-2 0 0,0-3 0 16,1-3 0-16,4-8 0 0,0 0 864 0,0 0 128 0,0 0 32 0,-5-8 0 15,2-6-832-15,2-2-192 16,0-3 0-16,2-2 0 0,1-2 864 0,1-3 128 0,1-4 32 0,0-5 0 16,1-5-832-16,3-3-192 0,0-2 0 0,2-2 0 15,0-3 0-15,3 4 0 0,2 4 0 0,3 1 0 16,2-3 0-16,1-1 0 0,4-3 0 0,-8 17 0 16,-1 4 0-16,-2 3 0 0,2-6 0 0,-1 0 0 15,1 2 0-15,-2 0 0 0,-3 4 0 0,1 2 0 16,-1 2 0-16,2-3 0 0,-5 4 0 0,0 6 0 15,-4 1 0-15,0 3 0 0,-1 2 0 0,-3 7 0 16,0 0 0-16,0 0 0 0,-7 2 0 0,-2 2 0 16,-1 1 0-16,-4 6 0 0,-1 1 0 0,1 4 0 15,-1 11-768-15,-3 6-208 0,0 5-48 0,-3 5 0 0,0 3 832 0,2 0 192 16,2 0 0-16,-16 37 0 0,6-12 0 0,7-12 0 16,5-7 0-16,3-7 0 0,1-3 0 0,2-5 0 15,1-3 0-15,1-6 0 0,1-6 0 0,2-3 0 16,0-3 0-16,0-4 0 0,1-3 0 0,3-9 0 15,-4 6 0-15,4-6 0 0,0 0 768 0,0 0 208 16,0 0 48-16,2-9 0 0,-2-2-832 0,2-3-192 16,1-3 0-16,3-7 0 0,-3-3 864 0,2-5 128 15,3-2 32-15,-1-9 0 0,1-9-832 0,0-2-192 16,5-3 0-16,2-1 0 0,1-5 0 0,-5 27 0 16,5-8 0-16,-1 3 0 0,0 1 0 0,1 3 0 15,-1 8 0-15,-1 3 0 0,-4 4 0 0,6-7 0 16,-6 9 0-16,-3 10 0 0,-1 5 0 0,-6 5 0 15,0 0 0-15,-6 11 0 16,-1 11-768-16,-3 5-208 0,-1 4-48 0,-4 7 0 0,-1 7 832 0,-3 4 192 0,1 0 0 0,-17 42 0 16,8-17 0-16,5-10 0 0,4-7 0 0,1-8 0 15,4-10 0-15,-1 1 0 0,3-7 0 0,1-2 0 16,2-3 0-16,0 0 0 0,2-5 0 0,2-2 0 31,2-3-864-31,-1-1-128 0,0-3-32 0,4-6-18432 0</inkml:trace>
  <inkml:trace contextRef="#ctx0" brushRef="#br3" timeOffset="115395.13">17516 701 12895 0,'0'0'272'0,"0"0"64"0,2-8 16 0,-2 8 32 0,0 0-384 0,0 0 0 15,0 0 0-15,2-8 0 0,-1 1 1712 0,-1 7 272 16,0 0 48-16,0 0 16 0,0 0-832 0,0 0-144 16,0 0-48-16,0 0 0 0,0 0 0 0,-1-6 0 15,1 6 0-15,0 0 0 0,0 0-816 0,0 0-208 16,-2-5 0-16,2 5 0 0,0 0 864 0,0 0 128 16,0 0 32-16,0 0 0 0,0 0-832 0,0 0-192 15,0 0 0-15,0 0 0 0,0 0 0 0,0 0 0 0,0 0 0 0,0 0 0 16,-4 8 0-16,0 1 0 0,2 0 0 0,0 1 0 15,0 0 0-15,-2 3 0 0,1 4 0 0,-1-2 0 16,0-1 0-16,1 4 0 0,0 5 0 0,-2-2 0 16,1 1 864-16,0 1 128 0,-1 1 32 0,0 4 0 15,0 0-832-15,2 1-192 16,-2-3 0-16,1 1 0 0,1-1 0 0,0-3 0 0,-2-2 0 0,2-1 0 16,0 0 0-16,0-4 0 0,1 0 0 0,1-2 0 15,-2-3 864-15,1-2 128 0,-1-3 32 0,3-6 0 16,-1 10-832-16,1-10-192 0,0 0 0 0,0 0 0 15,1 9 0-15,-1-9 0 0,0 0 0 0,0 0 0 16,0 0 864-16,0 0 128 0,0 0 32 0,0 0 0 16,0 0-832-16,3-9-192 0,-2 1 0 0,-1 8 0 0,4-7 0 15,-4 7 0-15,1-9 0 0,-1 9 0 16,0 0-768-16,4-8-208 0,-4 8-48 0,0 0 0 16,0 0-816-16,0 0-160 0,0 0-48 0,4-4-13104 15</inkml:trace>
  <inkml:trace contextRef="#ctx0" brushRef="#br3" timeOffset="115799.74">17251 960 12895 0,'0'0'272'0,"-12"-1"64"0,1 1 16 0,2 1 32 0,-1-2-384 0,1 0 0 15,1-1 0-15,8 2 0 0,0 0 896 0,0 0 96 0,0 0 32 0,0 0 0 16,0 0 0-16,0 0 0 0,0 0 0 0,0 0 0 16,0 0 0-16,0 0 0 0,0 0 0 0,10 3 0 15,-2-3 0-15,4-1 0 0,1-1 0 0,5 1 0 16,3 2 0-16,3-2 0 0,2 0 0 0,2 1 0 15,1 1 0-15,-1-1 0 0,0 0 0 0,1 0 0 16,-1-2-832-16,-1-1-192 0,1 3 0 0,-2-1 0 16,0 0 864-16,-3 0 128 0,-4-1 32 0,0 1 0 15,1 1-832-15,-5 0-192 0,-5-2 0 0,-1 2 0 0,-9 0 0 0,0 0 0 16,0 0 0-16,0 0 0 0,0 0 864 0,0 0 128 16,0 0 32-16,0 0 0 15,0 0-1648-15,0 0-320 0,0 0-64 0,0 0-16 16,0 0-2448-16,0 0-496 0,0 0-112 0,0 0-16 0</inkml:trace>
  <inkml:trace contextRef="#ctx0" brushRef="#br3" timeOffset="116321.31">18284 353 12895 0,'0'0'576'0,"0"0"112"0,0 0-560 0,0 0-128 0,2-9 0 0,-2 9 0 16,0 0 848-16,2-8 144 0,-2 0 32 0,0 8 0 15,0 0 0-15,0 0 0 0,0 0 0 0,0 0 0 0,0 0 816 0,0 0 160 16,0 0 48-16,0 0 0 0,0 0-1648 0,0 0-400 16,-2 10 0-16,-3 1 0 0,2-2 896 0,1 2 112 15,-1 1 16-15,0 1 0 0,-1 4-832 0,1 3-192 16,-1 4 0-16,3-5 0 0,0 8 864 0,0 7 128 15,1 4 32-15,-1 3 0 0,-1 1 0 0,0 1 0 16,-2-3 0-16,-1 35 0 0,3-11-832 0,-3-10-192 16,-1-10 0-16,0-5 0 0,-3-1 864 0,1-4 128 15,-1-2 32-15,2-5 0 0,2 0-832 0,-1-4-192 16,1-2 0-16,0-2 0 0,1-3 0 0,1-4 0 16,-3-1 0-16,2-1 0 0,0-1 0 0,3-3 0 15,1-6 0-15,0 0 0 0,0 0 0 0,0 0 0 16,0 0 0-16,0 0 0 15,0 0-768-15,9-2-208 0,1-1-48 0,2-5-10912 0,-1-1-2192 16</inkml:trace>
  <inkml:trace contextRef="#ctx0" brushRef="#br3" timeOffset="116956.67">18783 938 16575 0,'0'0'368'0,"0"0"80"0,-7 3 0 0,7-3 16 0,-7 2-464 0,0 1 0 0,1 0 0 0,6-3 0 15,0 0 912-15,0 0 96 0,0 0 16 0,0 0 0 16,0 0 816-16,0 0 160 0,0 0 48 0,0 0 0 15,0 0-832-15,0 0-144 0,0 0-48 0,0 0 0 16,11 1 0-16,3 3 0 0,-1-2 0 0,5-2 0 16,-1-2-816-16,3-2-208 0,1 4 0 0,2 4 0 15,3-2 864-15,2-1 128 0,2-1 32 0,0-1 0 16,2 0 0-16,0 0 0 0,2-3 0 0,-2 3 0 0,-1-1-832 0,-5 1-192 16,-1 0 0-16,-2-2 0 0,-2-4 0 0,-5 4 0 15,0 1 0-15,-2-2 0 0,-4 1 0 0,1 0 0 16,-1-1 0-16,-2 1 0 0,-8 3 0 0,8-4 0 15,-2-1 0-15,-6 5 0 16,0 0-768-16,0 0-208 0,0 0-48 0</inkml:trace>
  <inkml:trace contextRef="#ctx0" brushRef="#br3" timeOffset="117488.6">19934 420 23951 0,'0'0'512'0,"0"0"128"0,0 0 0 0,7-3 64 0,0 0-576 16,-7 3-128-16,0 0 0 0,0 0 0 0,10-5 848 0,-10 5 144 16,0 0 32-16,0 0 0 0,0 0 0 0,0 0 0 15,0 0 0-15,4 8 0 0,-2 2 0 0,-2 2 0 16,0 4 0-16,-1 0 0 0,0 4 0 0,-2 5 0 16,-1 6 0-16,-1 3 0 0,2 0-832 0,-2 2-192 15,-3 3 0-15,-7 28 0 0,4-13 864 0,1-10 128 16,2-7 32-16,-1-1 0 0,1 1-832 0,1-5-192 15,-1-5 0-15,2-4 0 0,3-2 0 0,-1-1 0 16,-1-2 0-16,3-1 0 0,-1-1 0 0,-2-3 0 16,3-1 0-16,-1-3 0 15,-2-2-2416-15,2-1-528 0,3-6-96 0,-11-5-32 0</inkml:trace>
  <inkml:trace contextRef="#ctx0" brushRef="#br3" timeOffset="118706.22">16989 1557 12895 0,'0'0'272'0,"0"0"64"0,1-10 16 0,0 1 32 0,0 1-384 0,-1 8 0 0,0 0 0 0,0-8 0 16,0 1 896-16,0 7 96 0,1-9 32 0,-1 9 0 16,0 0 0-16,0 0 0 0,0 0 0 0,0 0 0 15,0 0 0-15,0 0 0 0,0 0 0 0,0 0 0 16,0 0-832-16,3 12-192 0,-2 1 0 0,0 4 0 0,2 0 864 0,-1 2 128 15,0 2 32-15,2 1 0 0,-1 2-832 0,3 0-192 16,-2-1 0-16,4 1 0 0,-1-1 864 0,4-1 128 16,-1-1 32-16,3-1 0 0,2 4-832 0,0-4-192 15,1-3 0-15,1-3 0 0,1-3 0 0,-1 1 0 16,3 0 0-16,-2-1 0 0,0-3 864 0,0-1 128 16,0-3 32-16,1-1 0 0,-1-3-832 0,0-1-192 15,-3-2 0-15,2-1 0 0,-1-4 864 0,1 0 128 16,-1-1 32-16,2-3 0 0,-1-3-832 0,1 0-192 15,-2 0 0-15,1 2 0 0,0 3 0 0,1-1 0 16,1 0 0-16,3-1 0 0,0-1 0 0,4 0 0 16,4-1 0-16,0 5 0 0,1 0 0 0,1 0 0 15,0-1 0-15,0 1 0 0,-1-1 0 0,0 2 0 16,-2 0 0-16,1 2 0 0,-2 2 0 0,-1 0 0 0,0 0 0 0,0 0 0 16,4-1 0-16,0 2 0 0,-2 1 0 0,-1 3 0 15,-2 3 0-15,0 3 0 0,-3 1 0 0,0 1 0 16,-3-1 0-16,-2 1 0 15,1-1 0-15,0 1 0 0,-3 2 0 0,0-1 0 0,-4-3 0 0,1 3 0 16,-1 3 0-16,0 1 0 0,0-5 0 0,-3 4 0 16,1 0 0-16,-1-1 0 0,-4-3 0 0,0 1 0 15,-2-1 0-15,1 2 0 0,-2 0 0 0,0-2 0 16,-2-9 0-16,0 0 0 0,0 10 0 0,0-10 0 16,0 0 0-16,0 0 0 0,0 0 0 0,0 0 0 0,-2 10 0 15,2-10 0-15,0 0 0 0,0 0 0 0,0 0 0 0,0 0 0 16,0 0 0-16,-1-8 0 0,0 0 864 0,1-1 128 15,2-1 32-15,2 1 0 0,0-2-832 0,3-2-192 16,-2-3 0-16,5 5 0 0,0 5 0 0,3-1 0 16,2 1 0-16,0-2 0 0,3-2 0 0,-1 1 0 15,0 0 0-15,2 2 0 0,0 1 0 0,2 3 0 16,1 1 0-16,0 1 0 0,0 0 0 0,-1 1 0 16,0 1 0-16,-7 2 0 0,2 1 0 0,0 2 0 15,4-1 0-15,1 1 0 0,0-2 0 0,3 1 0 16,-1-1 0-16,2 2 0 0,1-3 0 0,2 1 0 15,4 1 0-15,3-3 0 0,-2 0 0 0,2-2 0 16,0-2 0-16,1 2 0 0,-3-1 0 0,2-3 0 16,1-1 0-16,4 1 0 0,4-4 0 0,1 0 0 15,0 2 0-15,1-3 0 0,-2-2 0 0,-1-2 0 0,-3-2 0 0,-2 0 0 16,0-1 0-16,-2-1 0 0,2-6 0 0,-3-1 0 16,-1-4 0-16,-2-1 0 0,-4 1 0 0,0 1 0 15,-6 5 0-15,-1 3 0 16,-5 1 0-16,-3 3 0 0,-2 0 0 0,-1 3 0 0,-4 1 0 0,-2 0 0 31,-4 5-768-31,0 6-208 0,-9-3-48 0,0 3-16784 0</inkml:trace>
  <inkml:trace contextRef="#ctx0" brushRef="#br3" timeOffset="119903.03">17833 2472 20271 0,'0'0'448'0,"0"0"80"0,0 0 32 0,-4-7 16 0,4 7-576 0,0 0 0 16,0 0 0-16,0 0 0 0,0 0 928 0,0 0 80 0,0 0 16 0,0 0 0 15,0 0 0-15,-5 7 0 0,-4-1 0 0,1 6 0 16,1 5 0-16,-1 3 0 15,-1 0 0-15,3 0 0 0,-3 0-832 0,2-1-192 0,-2 1 0 0,3 1 0 16,-3 2 0-16,2-2 0 0,0 1 0 0,3-4 0 16,4-1 0-16,-1-3 0 0,-2-3 0 0,1-1 0 15,2-10 864-15,0 11 128 0,0 0 32 16,0-11 0-16,0 0-832 0,0 0-192 0,0 0 0 0,2 9 0 31,-2-9-1600-31,0 0-352 0,0 0-80 0,0 0-7120 0,0 0-1408 0</inkml:trace>
  <inkml:trace contextRef="#ctx0" brushRef="#br3" timeOffset="120099.41">17606 2650 20271 0,'0'0'896'0,"-5"-4"192"0,5 4-880 0,0 0-208 16,0 0 0-16,0 0 0 0,0 0 1680 0,0 0 304 16,0 0 48-16,0 0 16 0,0 0-832 0,7-4-144 15,2 2-48-15,3 1 0 0,4 1 0 0,1-2 0 16,5 1 0-16,2-2 0 0,4 0-816 0,0 0-208 15,0 0 0-15,-1 0 0 0,-1 3 864 0,-2 0 128 16,-5 3 32-16,-3-3 0 16,-2 0-1648-16,0 0-320 0,-3 0-64 0,-3 1-9840 15,-8-1-1968-15</inkml:trace>
  <inkml:trace contextRef="#ctx0" brushRef="#br3" timeOffset="120603.91">18713 2419 20271 0,'0'0'896'0,"0"0"192"0,0 0-880 16,0 0-208-16,0 0 0 0,0 0 0 0,0 0 864 0,-9 5 128 15,-2 2 32-15,0 0 0 0,-1-1 0 0,1 4 0 16,-4 2 0-16,2 3 0 0,0 0-832 0,0 4-192 16,0 0 0-16,-2 2 0 0,2 1 864 0,0 0 128 15,-1-1 32-15,4 1 0 0,3 1-832 0,3-1-192 16,2-2 0-16,2 0 0 0,2 0 0 0,1-5 0 15,3-2 0-15,3-1 0 0,4-1 864 0,2-2 128 16,3-2 32-16,-2-2 0 0,1-1-832 0,-1-4-192 16,3 0 0-16,1-1 0 0,-1-3 864 0,0-1 128 15,1-3 32-15,-1-1 0 0,-1-1 0 0,1-2 0 16,-3 0 0-16,-1-3 0 0,-3 0-832 0,-2 1-192 16,0-1 0-16,-5-2 0 0,1 1 864 0,-2 0 128 15,-3-1 32-15,-2 1 0 0,0 4-832 0,-5 0-192 0,1-2 0 0,1 1 0 16,-5 1 0-16,1-2 0 0,-4 2 0 0,1 1 0 15,0 5 0-15,-1-1 0 0,-2-1 0 0,-2 1 0 32,1-1-1600-32,-1 1-352 0,-1 2-80 0,-2 2-10384 0,3 1-2096 0</inkml:trace>
  <inkml:trace contextRef="#ctx0" brushRef="#br3" timeOffset="121566.23">18088 2094 16575 0,'0'0'368'0,"0"0"80"0,0 0 0 0,0 0 16 0,0 0-464 0,0 0 0 0,0 0 0 0,0 0 0 0,0 0 912 0,8 7 96 16,-8-7 16-16,6 10 0 0,-3 2 0 0,2-1 0 16,-2 1 0-16,2-1 0 0,-3 2-832 0,2-1-192 15,-1-1 0-15,2 2 0 0,-4-5 0 0,1 2 0 16,0 2 0-16,2-1 0 15,-4-11-768-15,6 11-208 0,-1-2-48 0,-5-9 0 0</inkml:trace>
  <inkml:trace contextRef="#ctx0" brushRef="#br3" timeOffset="121723.59">18223 2133 20271 0,'0'0'896'0,"0"0"192"0,0 0-880 0,0 0-208 16,3 11 0-16,1-1 0 0,-1-1 864 0,-1-1 128 0,-2 0 32 0,1 3 0 15,0 1 0-15,3 1 0 0,-3 3 0 0,1-3 0 16,-2-13-832-16,2 15-192 0,2 3 0 0,-2-3-8144 31,1-2-1680-31</inkml:trace>
  <inkml:trace contextRef="#ctx0" brushRef="#br3" timeOffset="122121.26">19287 2099 20271 0,'0'0'448'0,"0"0"80"0,0 0 32 0,0 0 16 0,0 0-576 0,0 0 0 16,-8 5 0-16,2 2 0 0,-1 0 928 0,1 0 80 15,-2 2 16-15,2 1 0 0,-3 0 0 0,3 0 0 16,-2 2 0-16,1 0 0 0,0-1-832 0,0 0-192 16,1 0 0-16,0-2 0 0,2 0 864 0,4-9 128 0,0 0 32 0,-1 9 0 31,1 4-1648-31,0-13-320 0,0 0-64 0,0 0-16 0</inkml:trace>
  <inkml:trace contextRef="#ctx0" brushRef="#br3" timeOffset="122272.24">19447 2168 31327 0,'-20'10'688'0,"10"-1"144"0,1 1 16 0,1 4 48 0,-2 4-720 0,1 1-176 0,2 5 0 0,-1-1 0 0,0 0 0 16,3-1 0-16,2 0 0 0,3-7-13888 16</inkml:trace>
  <inkml:trace contextRef="#ctx0" brushRef="#br3" timeOffset="127364.73">18242 4764 8287 0,'0'0'736'0,"0"0"-592"0,0 0-144 0,0 0 0 15,-1-10 544-15,1 4 80 0,0 6 16 0,0 0 0 16,-4-8-80-16,2 2-16 0,1 0 0 0,1 6 0 16,0 0-64-16,0 0-16 0,0 0 0 0,0 0 0 15,0 0 64-15,0 0 16 0,0 0 0 0,-8 2 0 16,8-2-80-16,-7 6-16 0,-2-1 0 0,-1 3 0 15,3-1 176-15,-2 4 16 0,-2-1 16 0,1 0 0 16,-1 3-192-16,0 0-32 0,-1-1-16 0,1 1 0 16,-4 1 64-16,2 0 16 0,-1 2 0 0,1-1 0 0,-1 5-96 15,1 2-16-15,1 2 0 0,-1 2 0 0,1-2-96 0,0 5-32 16,2 4 0-16,-1 3 0 0,1-2-96 0,2-2-32 16,2 0 0-16,2-1 0 0,2 0-128 0,3-1 128 15,2 0-128-15,4-3 128 0,2 2-128 0,3-3 0 16,0-3 0-16,5 0 128 0,2 0 16 0,4-1 0 15,3-3 0-15,1-1 0 0,3-2 0 0,1 1 0 16,-2-3 0-16,1-1 0 0,-1-2-144 0,-3 1-192 16,-2 0 32-16,-3-1 16 15,-1-1-624-15,-2 1-128 0,-3 1-32 0,-2-2-10176 0</inkml:trace>
  <inkml:trace contextRef="#ctx0" brushRef="#br3" timeOffset="128575.99">19310 4573 3679 0,'0'0'320'0,"0"0"-320"0,0 0 0 0,0 0 0 15,-6-4 1088-15,6 4 128 0,-7 2 48 0,7-2 0 16,0 0-624-16,0 0-128 0,-8-3-32 0,8 3 0 16,0 0 384-16,0 0 80 0,0 0 16 0,0 0 0 15,0 0-176-15,0 0-16 0,0 0-16 0,0 0 0 16,0 0-32-16,0 0 0 0,0 0 0 0,0 0 0 15,0 0-112-15,0 0-32 0,0 0 0 0,0 0 0 16,0 0-32-16,0 0-16 0,4 9 0 0,0-1 0 16,-4-8-176-16,7 9-32 0,1 1-16 0,0-3 0 15,0 1-80-15,-2 1-16 0,1 0 0 0,0 2 0 16,2 3-16-16,0-1-16 0,1 0 0 0,-1 2 0 16,-4-1 48-16,2 2 16 0,1 1 0 0,-3 3 0 0,1-3 16 15,-3 3 16-15,0-2 0 0,0 0 0 0,1 0 16 0,0-2 0 16,2 1 0-16,-1 2 0 0,-2-2-32 0,1 1 0 15,0-3 0-15,1 2 0 0,0 1 32 0,-1 1 0 16,0-1 0-16,0 0 0 0,-3 1-32 0,-1 2 0 16,0 2 0-16,-1-2 0 0,-2-1-16 0,1 0-16 15,-1-1 0-15,0 1 0 0,0-1 80 0,-3-3 16 16,2 2 0-16,-2-3 0 0,1 1-48 0,-1-1 0 16,2-2 0-16,-3 0 0 0,2-1-48 0,1 0-16 15,-3 0 0-15,1-2 0 0,2 2 48 0,-4 0 16 16,3-1 0-16,-3 1 0 0,2-2 48 0,0-1 16 0,-1-2 0 0,1 1 0 15,-3 0-32-15,2-2-16 16,-1 1 0-16,2 1 0 0,-2 1-96 0,2-1-32 0,0 1 0 0,1 0 0 16,0-4-16-16,-1 2 0 0,0-1 0 0,6-6 0 15,-4 7-144-15,4-7 160 0,-7 6-160 0,7-6 160 16,-4 6-160-16,4-6 192 0,0 0-192 0,0 0 192 16,-3 7-192-16,3-7 192 0,0 0-192 0,0 0 192 15,0 0-192-15,0 0 160 0,0 0-160 0,0 0 160 16,0 0-160-16,0 0 192 0,-8 2-192 0,8-2 192 15,0 0-192-15,0 0 160 0,-6 6-160 0,6-6 160 16,0 0-160-16,0 0 0 0,0 0 0 0,0 0 128 16,-6 3-128-16,6-3 0 0,0 0 0 0,0 0 128 15,0 0-128-15,0 0 0 0,-7 1 0 0,7-1 0 0,0 0 128 0,0 0-128 16,0 0 0-16,0 0 128 16,0 0-128-16,0 0 0 0,-5 2 0 0,5-2 0 0,0 0 0 0,0 0 0 15,0 0 128-15,0 0-128 0,0 0 0 0,0 0 0 16,0 0 0-16,0 0 128 0,0 0-128 0,0 0 0 15,0 0 0-15,0 0 0 0,0 0 0 0,0 0 0 16,0 0 128-16,0 0-128 0,0 0 0 0,0 0 0 16,0 0 0-16,0 0 0 0,0 0 0 0,0 0 0 15,-9-2 128-15,9 2-128 0,0 0 0 0,0 0 0 16,0 0 0-16,0 0 0 0,0 0 0 0,0 0 0 16,0 0 0-16,0 0 0 0,0 0 0 0,0 0 0 15,0 0 0-15,0 0 0 0,0 0 0 0,0 0 0 16,-4-4 0-16,4 4 0 15,0 0-832-15,0 0-192 0,0 0-32 0,0 0-16 16,0 0-1872-16,0 0-384 0,0 0-80 0,0 0-16 0</inkml:trace>
  <inkml:trace contextRef="#ctx0" brushRef="#br3" timeOffset="130305.15">21181 5497 1839 0,'0'0'0'0,"0"0"160"0,0 0-160 0,0 0 0 0,0 0 0 0,0 0 0 16,-8 4 832-16,8-4 144 0,0 0 32 0,0 0 0 0</inkml:trace>
  <inkml:trace contextRef="#ctx0" brushRef="#br3" timeOffset="131576.89">7385 6973 9215 0,'0'0'400'0,"0"0"96"0,0 0-496 0,0 0 0 0,-5 3 0 0,-2 1 0 15,0-1 912-15,-1 0 96 0,0 2 16 0,-6 1 0 16,1 2 0-16,-3 1 0 0,-1 2 0 0,1 1 0 15,0 2 0-15,0 3 0 0,-1-1 0 0,2 2 0 16,-4 1-832-16,3 5-192 0,0 0 0 0,4 0 0 0,-2 2 864 0,3 4 128 16,2 1 32-16,2 1 0 0,3 1-832 0,2-1-192 15,0-2 0-15,2 1 0 16,2 0 0-16,0-1 0 0,4-2 0 0,2 3 0 0,0-2 0 0,3 0 0 16,3 1 0-16,2-1 0 0,-1-1 0 0,4 1 0 15,2 1 0-15,3-2 0 0,3 0 0 0,0-3 0 16,-2-2 0-16,2-1 0 0,-3 0 0 0,1-2 0 15,-1-5 0-15,7 3-10608 16</inkml:trace>
  <inkml:trace contextRef="#ctx0" brushRef="#br3" timeOffset="132259.63">8347 6865 9215 0,'0'0'192'0,"0"0"64"0,0 0 0 0,0 0 0 0,0 0-256 0,0 0 0 16,7 6 0-16,-4-1 0 0,2 1 864 0,1-1 128 0,-1 2 32 0,1 0 0 16,2 2 0-16,1 1 0 0,-1 0 0 0,1 2 0 15,0 4 0-15,1-1 0 0,2 3 0 0,-1-1 0 16,0 1-832-16,0 2-192 0,-2 0 0 0,1 4 0 16,0-1 864-16,-2 1 128 0,1 3 32 0,-3 0 0 15,0 0-832-15,0 0-192 0,-2 0 0 0,-3 3 0 16,-2 3 0-16,-1-1 0 0,0-1 0 0,-5-2 0 15,1 1 864-15,-1-3 128 0,-2 1 32 0,2-4 0 16,-2 0-832-16,1-2-192 0,0-1 0 0,1-1 0 16,-1-1 0-16,1-2 0 0,1 0 0 0,1-2 0 0,-1 0 0 0,0 0 0 15,3-1 0-15,-3-1 0 0,2-2 0 0,0-2 0 16,1-1 0-16,0-3 0 0</inkml:trace>
  <inkml:trace contextRef="#ctx0" brushRef="#br3" timeOffset="136749.4">11892 6906 12895 0,'0'0'272'0,"0"0"64"0,0 0 16 0,0 0 32 0,0 0-384 0,0 0 0 15,-4 4 0-15,-6 0 0 0,0-1 0 0,-2 1 0 16,-3 2 0-16,0-1 0 0,-3 1 0 0,-1 1 0 16,-5 0 0-16,2 1 0 0,-3-1 0 0,2 0 0 15,-3-1 0-15,2 0 0 0,2-1 896 0,1 0 96 0,-3 1 32 0,2-3 0 16,-2-1-832-16,2 1-192 0,-2 1 0 0,1-1 0 15,-3-3 0-15,3 0 0 0,1 0 0 0,2 0 0 16,4 0 0-16,0 0 0 0,1-2 0 0,3 1 0 16,2 0 0-16,2-1 0 0,2 2 0 0,0 0 0 15,2 0 0-15,4 0 0 0,0 0 0 0,0 0 0 16,0 0 0-16,0 0 0 0,-1 7 0 0,1 1 0 16,1 1 0-16,0 0 0 0,0 1 0 0,1 2 0 15,0 4 0-15,1 1 0 0,-1 3 0 0,1 11 0 16,-2-2 288-16,-1-1 16 0,0 3 0 0,0 0 0 15,-4 3-304-15,3 3 160 0,2 7-160 0,0-3 128 0,-2-2-128 0,1-3 0 16,0-1 0-16,-1 1 0 0,-3 3 0 0,2 0 0 16,2 2 0-16,-1 2 0 0,-1 1 0 0,0-1 0 15,-3 1 0-15,2-1 0 0,0-2 0 0,-1-2 0 16,-3-1 0-16,0 1 0 0,1-1 0 0,-1 0 0 16,-1-1 0-16,2 1 0 0,0-2 0 0,0-3 0 15,-1 2 0-15,1-2 0 0,1-4 0 0,1 0 0 16,1-5 0-16,-1-1 0 0,1-1 0 0,-1-2 0 15,2-2 0-15,1-1 0 0,-1 2 0 0,0-5 0 16,2-14 0-16,-1 11 0 0,-1-1 0 0,2-10 0 16,-1 9 160-16,1-9-160 0,0 0 512 0,0 0 0 15,0 0 0-15,0 0 0 0,4-11 96 0,1 0 16 0,2-2 0 0,0 5 0 16,0 1-368-16,2 0-80 16,0-1-16-16,2 3 0 0,1 0-160 0,2 1 0 0,0 0 0 0,2 0 0 15,-1-1 0-15,2 2 0 0,1-3 0 0,4 3 0 16,1 0 0-16,3 0 0 0,1-2 144 0,2 3-144 15,-2 2 176-15,2 0-48 0,-3-1 0 0,1 1 0 16,-1-1-128-16,2 3 0 0,-2 1 0 0,2 1 0 16,-2-2 0-16,-1 0 0 0,-2 0 0 0,-1 1 0 15,-1 3 0-15,-4-3 0 0,-2 1 0 0,-1 0-6928 16,-3 0-1392-16</inkml:trace>
  <inkml:trace contextRef="#ctx0" brushRef="#br3" timeOffset="137916.01">12999 7021 6447 0,'0'0'576'0,"0"0"-576"15,4-4 0-15,-4 4 0 0,0 0 1168 0,8-4 128 16,0 0 32-16,1 0 0 0,1-4-656 0,1 0-128 15,0 0-32-15,2 1 0 0,-2 4-128 0,1-4-16 16,0 1-16-16,-1 0 0 0,-4 3-112 0,3 1-32 16,-3-1 0-16,2 2 0 0,-9 1-48 0,12 0-16 15,-3 2 0-15,-9-2 0 0,9 4-144 0,-9-4 0 16,11 6 144-16,-3 1-144 0,-3 2 0 0,-2-2 0 16,1 3 0-16,-4 1 0 0,0 0 144 0,-4 1-144 0,1 2 192 15,0 1-192-15,-2 0 192 0,0 4-64 0,-3 3 0 0,0 3-128 16,0 3 160-16,0 1-160 0,1-3 128 0,0 6-128 15,-3 5 0-15,0 3 0 0,2 1 128 0,-3-1-128 16,0 0 0-16,1-1 0 0,-2 0 0 0,2-3 128 16,3-2-128-16,-2 2 0 0,2 0 0 0,-1 1 0 15,2 1 0-15,1-2 0 0,1-2 0 0,0 2 0 16,-1 0 0-16,1-3 0 0,2-2 0 0,1-1 0 16,-1-1 0-16,1-1 0 0,1 0 0 0,0 2 0 15,1-3 0-15,2-1 0 0,-2 3 0 0,1-1 0 16,2 0 0-16,0 1 0 0,0-3 144 0,3-2-144 15,-3 1 128-15,2-2-128 0,-1-5 128 0,-2 2-128 16,3 1 160-16,2 0-32 0,-4-1-128 0,0-2 192 16,2-2-64-16,-3 0 0 0,2 1-128 0,-1 0 192 0,1 0-192 0,0 1 128 15,-1-2-128-15,2 1 0 0,-4-4 160 0,2-2-160 16,1-1 160-16,-1 1-160 0,-2 0 240 0,2 0-48 16,-1 2-16-16,-2-5 0 0,-1-8 16 0,0 0 16 15,0 0 0-15,4 7 0 0,-4-7 32 0,0 0 0 16,0 0 0-16,0 0 0 0,0 0 144 0,0 0 16 15,0 0 16-15,0 0 0 0,-4 8-48 0,4-8-16 16,-1 8 0-16,1-8 0 0,-6 3-32 0,6-3-16 16,-6 7 0-16,-1-4 0 0,-2-3-48 0,9 0-16 15,0 0 0-15,-9 2 0 0,-2-2-16 0,1 2 0 16,0 2 0-16,-1-2 0 0,0-1 48 0,0 0 16 16,-2 0 0-16,-1-1 0 0,0 1 32 0,0 2 16 0,-2-3 0 0,0 2 0 15,-2-4-32-15,0 2-16 0,-2-4 0 0,-1 3 0 16,0 2 128-16,-1-1 32 0,-2-2 0 0,1 0 0 15,0 1-256-15,1 1-64 0,2 0 0 0,1-2 0 16,-1 1 64-16,0 1 16 0,4 4 0 0,1-1 0 16,-1-2-208-16,4-1 144 0,1-1-144 0,1 3 128 15,4 4-128-15,6-6 0 0,0 0 0 0,0 0 128 16,-8 4-128-16,8-4 0 0,0 0 0 0,0 0 0 16,0 0-304-16,0 0 16 0,4 9 0 0,4-3 0 31,3-1-1456-31,-1-2-304 0,2-3-48 0</inkml:trace>
  <inkml:trace contextRef="#ctx0" brushRef="#br3" timeOffset="143403.41">12131 8601 2751 0,'0'0'128'0,"0"0"16"0,0-8-144 0,0 8 0 0,-1-3 0 0,1 3 0 15,0 0 2400-15,0 0 448 0,0 0 96 0,-4-4 0 16,4 4-1568-16,0 0-320 0,0 0-64 0,0 0-16 16,-3-8-208-16,3 8-32 0,0 0-16 0,0 0 0 15,0 0-288-15,0 0-64 0,0 0-16 0,0 0 0 16,0 0-352-16,0 0 144 0,0 0-144 0,0 0 0 16,0 0 240-16,0 0-64 0,6 10-16 0,-6-10 0 15,5 12-32-15,-1-3 0 0,-1 4 0 0,1-1 0 16,-3 0-128-16,0 1 0 0,-1 2 0 0,1 0 128 15,1-1-128-15,0 2 0 0,0 0 0 0,3 0 128 0,-3-4-128 0,2 2 0 16,0-1 0-16,1 0 0 0,-1-1 0 0,0 1 0 16,0-1 0-16,2 0 0 0,-1-1 0 0,3 0 0 15,-2 1 0-15,0-1 0 0,1-1 128 0,0 1-128 16,2 0 128-16,1 0-128 0,1 0 176 0,1-2-48 16,1-3-128-16,2 4 192 0,-1 2-32 0,1-1-16 15,1-2 0-15,-1 0 0 0,1 0 16 0,-1 0 0 16,-1 2 0-16,0-2 0 0,1-3-16 0,0 0 0 15,0 2 0-15,-1 0 0 0,-1-3-16 0,3 3-128 16,-1-3 192-16,0 1-64 0,0 1-128 0,1-2 128 16,3 4-128-16,1-4 128 0,-3 0-128 0,0 1 0 15,1 3 0-15,1-1 128 0,0 0-128 0,1-2 0 16,1 2 0-16,1-3 128 0,0 2-128 0,1-2 192 0,-1 0-192 0,1-1 192 16,0 2 96-16,1-2 32 0,1 1 0 0,2 0 0 15,-4-4-48-15,4 1 0 0,4-1 0 0,-2 2 0 16,-2-1-128-16,1 2-16 0,4 1-128 0,2-1 192 15,-2-1-192-15,-2 2 0 0,-2-1 128 0,-1 2-128 16,0-1 0-16,0 2 0 0,-2-3 0 0,0 1 0 16,1-2 128-16,0 0-128 0,0 0 0 0,1 2 144 15,-2-2-144-15,0-1 192 0,1-2-192 0,-1 0 192 16,-1 1-16-16,0-2 0 0,-2-3 0 0,1 3 0 16,1 0 128-16,-2 0 16 0,0-2 16 0,-2 1 0 15,0-1-80-15,1 1 0 0,-4 0-16 0,4-1 0 16,-1-1-32-16,2-2 0 0,1 0 0 0,-1 0 0 0,-1 2-64 0,0 0-16 15,0-2 0-15,1 2 0 0,1-1 0 0,-2 2 0 16,-1 0 0-16,2-1 0 0,1-1-128 0,0 2 0 16,0 0 144-16,0 0-144 0,-3 0 128 0,1-2-128 15,1 1 128-15,0 0-128 0,2 0 0 0,-2-2 128 16,2-2-128-16,3 2 0 0,-1 2 128 0,-1 1-128 16,-2-1 128-16,3-1-128 0,2-1 160 0,-1 3-32 15,0 2-128-15,2-2 192 0,-3 1-192 0,1-1 0 16,-3 1 0-16,1 0 0 0,-1-1 0 0,3-1 0 15,-1 0 0-15,-2 1 0 0,2-1 0 0,1 3 128 16,-1 1-128-16,2-2 0 0,-1 0 128 0,2-1-128 16,0-1 176-16,-3 2-176 0,0 0 0 0,1 0 0 15,-2 2 0-15,0 0 0 0,1-3 0 0,-3-1 0 16,1-5 128-16,-2 3-128 0,2 2 0 0,-2 1 160 0,2 1-160 16,0 0 128-16,0-2-128 0,0 3 0 0,-2 2 144 15,1-4-144-15,1-5 0 0,0 3 128 0,1 3-128 0,-2-2 0 16,-1 0 0-16,0 2 0 0,0 1 0 0,-2 0 128 15,-1-1-128-15,1 5 0 0,-1 1 128 0,0-2-128 16,-1-4 0-16,2 0 0 0,1 0 0 0,-2 1 0 16,0 1 0-16,5 1 0 0,-2 0 0 0,1-1 0 15,-6-1 0-15,3-3 0 0,1-1 0 0,1 3 0 16,1 5 0-16,-1 0 0 0,0-1 0 0,2 1 0 16,-4-2 0-16,1 2 0 0,0 1 0 0,-1-1 128 15,-1-6-128-15,0 2 0 0,1 0 0 0,0 1 0 16,2-2 0-16,1 2 0 0,0 0 0 0,0-1 128 0,-2-3-128 15,2 0 128-15,2 3-128 0,1 1 128 0,0 1-128 0,-2 1 0 16,0 1 0-16,0-2 0 0,-1-1 0 0,0-1 0 16,-1-3 0-16,-1 3 128 0,-2 1-128 0,2 1 0 15,1-1 128-15,3 0-128 0,-3-1 0 0,2-1 0 16,-3-2 0-16,2 3 128 0,-2-1-128 0,1 2 0 16,-1 3 0-16,-1-4 0 0,2-4 0 0,-2 1 128 15,0 2-128-15,1-2 0 0,0 4 0 0,-1-3 0 16,-3-1 0-16,1 2 128 0,-2 5-128 0,1 0 0 15,0 0 0-15,-2 1 0 0,0-6 0 0,1 0 0 16,-2 1 0-16,1 0 0 0,2 2 0 0,-2 0 0 16,1-1 0-16,-1 4 0 0,-1-1 0 0,-1-2 0 15,1-3 0-15,-1 1 0 0,-1 2 0 0,1 1 0 16,-2 0 0-16,3-1 0 0,0-1 0 0,-1 0 0 16,-1 0 0-16,-1 1 0 0,1 2 0 0,0-2 128 15,0 2-128-15,-3-4 0 0,0-4 0 0,0 2 0 0,-2 1 0 0,1 1 128 16,1 0-128-16,-9 1 0 0,11-1 0 0,-11 1 128 15,8-5-128-15,-1 0 144 0,-2-2-144 0,-5 7 160 16,5-5-160-16,1-1 192 0,-4 0-192 0,1-2 192 16,-3 8-192-16,3-7 192 0,0 1-192 0,-1-1 192 15,-1-1 0-15,0 2 0 0,-1 6 0 0,0 0 0 16,0-10-16-16,0 0 0 0,0 0 0 0,0-1 0 16,0 1-32-16,-1 1 0 0,1 9 0 0,-1-11 0 15,-2-3-144-15,0 0 160 0,1 1-160 0,0 2 160 16,0 0-160-16,1 0 192 0,-2 1-192 0,-1-1 192 15,1-1-192-15,-1-1 160 0,1 0-160 0,-2 1 160 0,0 0-160 0,1 0 160 16,-2 0-160-16,2 1 160 0,0 1-160 0,0 0 0 16,-1-5 0-16,0 4 128 0,2 2-128 0,-1 0 0 15,0-1 0-15,1 0 0 0,1 0 0 0,0 2 0 16,-5 0 128-16,4-2-128 0,-1-3 0 0,2 0 0 16,-2-1 0-16,1 3 0 0,-1 3 0 0,2-1 0 15,-1 0 0-15,2 0 0 0,-2-2 0 0,3 1 0 16,-1 1 0-16,1 1 0 0,-1 0 0 0,1-2 0 15,0 1 0-15,1 0 0 0,-1 1 0 0,-1-2 0 16,-1 0 0-16,2 1 0 0,0 9 0 0,-1-10 0 16,-1 0 0-16,0 0 0 0,0 3 0 0,1-2 0 15,1 0 0-15,0 0 0 0,0 0 0 0,0 1 0 16,-1-1 0-16,-1 1 0 0,0 0 0 0,1 0 0 16,1-2 0-16,0 1 0 0,0 0 0 0,-1 0 0 0,-2 1 0 0,2 0 0 15,1 8 0-15,0 0 0 0,0 0 0 0,0-8 0 16,0 0 0-16,0 0 0 0,1-1 0 0,-1 9 0 15,0 0 0-15,0 0 0 0,-2-6 0 0,2 6 0 16,0 0 0-16,0 0 0 0,0 0 0 0,0 0 0 16,0 0 0-16,-3-5 0 0,-1-1 0 0,4 6 0 15,0 0 0-15,0 0 0 0,0 0 0 0,0 0 0 16,0 0-128-16,0 0 128 0,0 0 0 0,0 0 0 16,0 0 0-16,-8 5-144 0,8-5 144 0,-9 5 0 15,1-1-128-15,8-4 128 0,-7 7 0 0,-1 1 0 16,0 2 0-16,1 1-128 0,0 0 128 0,-2 2 0 15,-2 2 0-15,0 4 0 0,0 0-128 0,-3-2 128 16,0 1 0-16,0-1 0 0,1-3 0 0,4 1 0 16,-3 1 0-16,1-2 0 0,0-1 0 0,1-1 0 0,0-2 0 0,3-1 0 15,-2 0 0-15,3 0 0 0,-1-2 0 0,1 2 0 16,1 0 0-16,0-3 0 0,0 1 0 0,5-7 0 16,0 0-128-16,-3 9 128 0,-2-1 0 0,5-8 0 15,-3 8 0-15,3-8 0 0,0 0 0 0,0 0 0 16,0 0 0-16,0 0 0 0,0 0 128 0,0 0-128 15,0 0 0-15,0 0 144 0,0 0-144 0,0 0 160 16,0-8-160-16,1 0 160 0,0 0-160 0,1 0 0 16,2 1 0-16,-2-2 128 0,1 0-128 0,0 0 0 15,1-2 0-15,0 0 128 0,-2-1-128 0,3-2 0 16,0 2 0-16,1 0 128 0,-1 0-128 0,3 1 0 16,-3-1 0-16,2-1 128 0,0 0-128 0,0 0 0 15,1-1 0-15,1 2 0 0,0 0 0 0,0 1 0 0,0 0 0 16,0 1 0-16,-1-1 0 0,2 0 0 0,3 0 0 0,0 1 0 15,-3 1 0-15,0 3-144 0,1 0 144 0,-3 4 0 16,0-2 0-16,-8 4-128 0,10-2 128 0,0 1 0 16,0 0 0-16,-2 0 0 0,1-1 0 0,-1 2 0 15,1 2 0-15,1-1 0 0,0-1 0 0,1 3 0 16,1 3 0-16,-2 0-192 0,1 0 48 0,1 3 0 16,1 2 144-16,-2 2 0 0,1 1 0 0,0 0-128 15,2 1 128-15,-3 1 0 0,3 0 0 0,-1-1 0 16,-1 0 0-16,0 1 0 0,2-1 0 0,-3 0 0 15,1-2 0-15,0-1 0 0,0-1 0 0,-2 0 0 16,1 1 0-16,0 0 0 0,-1-1 0 0,0-2 0 0,1-4 0 0,-4 1 0 16,1-1 0-16,-1 1 0 0,-7-6 0 0,8 8 0 15,-8-8 0-15,7 6 0 0,-7-6 0 0,9 5 0 16,-9-5 0-16,0 0 0 0,9 4 0 0,-9-4 0 16,0 0 0-16,0 0 0 15,0 0-1920-15,0 0-384 0,0 0-96 0</inkml:trace>
  <inkml:trace contextRef="#ctx0" brushRef="#br3" timeOffset="146740.29">16055 7167 8287 0,'0'0'736'0,"0"0"-592"16,0 0-144-16,0 0 0 0,0 0 640 0,0 0 112 16,0 0 16-16,0 0 0 0,0 0-368 0,0 0-64 15,0 0-16-15,0 0 0 0,8-4 64 0,-8 4 0 16,0 0 0-16,9-4 0 0,-4-4 32 0,-5 8 16 16,3-9 0-16,-3 9 0 0,4-11 80 0,-2-1 32 15,-2 0 0-15,0 1 0 0,0 1-32 0,-1 3-16 16,-1-7 0-16,-2 1 0 0,0-3 16 0,-3 0 16 15,1 3 0-15,-2-2 0 0,-2-3-144 0,0 3-48 16,0 1 0-16,-1 1 0 0,-3 0-80 0,-1 0-32 16,-1 1 0-16,0 3 0 0,-2 2-224 0,-2 1 128 0,2-1-128 15,-1 3 0-15,0 0 0 0,-2 3 128 0,0 0-128 0,2 0 0 16,-3 0 0-16,0 0 0 0,0 1 0 0,0-1 0 16,1-2 0-16,-2-2 0 0,-1-1 0 0,-1 0 0 15,0 3 128-15,-2-1 0 0,-3-1-128 0,1 2 192 16,2 0-192-16,-1 1 0 0,-1 1 0 0,1 0 0 15,-3-1 0-15,0-1-160 0,0-1 160 0,2 1-192 16,-2 3 192-16,1 0 0 0,1-1 0 0,-2 1 0 16,-1 1 0-16,0 2 0 0,0 1 0 0,-1 0 0 15,-1-1 0-15,1 4-160 0,0 3 160 0,0 2 0 16,0 1-128-16,1 2 128 0,1 2 0 0,0-1 0 16,0 1-128-16,0-2 128 0,-1 1 0 0,1 0 0 15,2 1 0-15,2-1-128 0,-2 1 128 0,5 0 0 0,0 1 0 16,2 1-160-16,-3 3 160 0,0-3-128 0,2 0 128 0,2 3 0 15,-2 2 0-15,1 2 0 0,-2 3 0 0,3 2 0 16,3 1 0-16,-3 2 0 0,2 1 0 0,1 2 0 16,2-4 160-16,0 1-160 0,1-3 192 0,2 0-64 15,0 1-128-15,2 1 192 0,1 0-48 0,1 0-16 16,1-2 0-16,3-1 0 0,0 0 128 0,2-1 32 16,1 0 0-16,0 1 0 0,-2-2-80 0,3 2-16 15,0-4 0-15,1-2 0 0,-1-2 64 0,1 2 16 16,0 1 0-16,1-1 0 0,2-1-272 0,2 0 0 15,-2 0 0-15,2-1 0 0,1-1 208 0,1 1-64 16,3-1-16-16,0 0 0 0,1-1-128 0,1 0 0 16,1-3 0-16,2 1 0 0,1-1 0 0,-1 1 160 0,3-3-32 15,0 1-128-15,1-4 160 0,0 0-160 0,2 1 128 0,1-1-128 16,1-2 144-16,1 0-144 0,2-1 160 0,1 1-160 16,-4 0 128-16,2-3-128 0,3 1 0 0,-2 0 144 15,2 0-144-15,-2-3 0 0,-1 1 144 0,2 1-144 16,-2 2 0-16,0 0 0 0,1 0 0 0,0-3 128 15,-3-2-128-15,2-2 0 0,2-1 0 0,-2 1 128 16,3 5-128-16,-2-2 0 0,-1-2 128 0,2 0-128 16,-1-3 128-16,0 1-128 0,2 1 128 0,-1-2-128 15,0-2 128-15,-1 1-128 0,0-2 160 0,-1 2-160 16,-2-2 144-16,1 1-144 0,0 0 128 0,1-3-128 16,-1-1 160-16,1-1-160 0,1 0 192 0,1 2-192 15,-1-1 192-15,1 1-192 0,0-1 192 0,-3 2-192 0,-1-1 144 0,-1 1-144 16,0 2 0-16,-4 1 144 0,0-3-144 0,-2-1 0 15,1 1 144-15,-2 0-144 0,-2 1 0 0,0 1 144 16,-2 0-144-16,2-2 0 0,-2 1 160 0,1 0-160 16,-2-2 128-16,1 1-128 0,0 0 224 0,0-2-32 15,1 0-16-15,0-1 0 0,-1-2 80 0,2 3 32 16,-2-5 0-16,3 0 0 0,2-2 0 0,-2 1 0 16,-2-3 0-16,1 0 0 0,2-3 0 0,0 3 0 15,-3-2 0-15,1-3 0 0,0-3-32 0,2 0-16 16,-1 1 0-16,0 1 0 0,-2 0 16 0,3-3 16 15,-3 0 0-15,0 1 0 0,-1 1-48 0,1 0-16 16,-2-2 0-16,0-2 0 0,1-1-16 0,-3-2-16 16,-1 1 0-16,1-4 0 0,0-5-32 0,-3 4 0 15,1 0 0-15,-2 1 0 0,0 3-16 0,0-2-128 0,-2-1 192 16,0 1-64-16,0 3 0 0,-2-2-128 0,-4-1 192 0,1 4-64 16,-2 1 0-16,2 1-128 0,-6 0 192 0,0-2-64 15,-2-1 16-15,-2 1 0 0,-1 6 0 0,0-1 0 16,-3 0-144-16,-1 0 0 0,0 3 0 0,-4 3 128 15,0 4-128-15,0 1 0 0,-1-2 0 0,-2 3 0 16,0 1 0-16,1 3-176 0,1 0 48 0,0 3 0 31,2 0-576-31,4-1-128 0,3 4 0 0,5-2-10304 0,9 2-2048 0</inkml:trace>
  <inkml:trace contextRef="#ctx0" brushRef="#br3" timeOffset="148860.29">15946 7220 4607 0,'0'0'400'0,"0"0"-400"16,0 0 0-16,0 0 0 0,0 0 1552 0,0 0 240 15,0 0 32-15,0 0 16 0,6-8-1232 0,-2 2-240 16,5 1-48-16,-4 0-16 0,1-2 80 0,2-1 32 16,0 2 0-16,3-2 0 0,0-5 64 0,3 4 16 0,-2-5 0 15,2 3 0-15,2-1-16 0,3 3 0 16,-1-3 0-16,2-2 0 0,-1-2-144 0,3-1-16 0,3 3-16 0,0-3 0 15,2-1-144-15,2 0-32 0,-2 0 0 0,4 1 0 16,1-1 0-16,-1 1-128 0,-1-1 192 0,-1 3-64 16,0 2-128-16,0 0 128 0,-1 0-128 0,2-2 128 15,0-1-128-15,0 1 160 0,3 2-160 0,-1-2 160 16,0-2-160-16,1 1 160 0,2 4-160 0,2 1 160 16,-4 0-160-16,2 0 0 0,-2-3 144 0,0 2-144 15,2 2 128-15,0-1-128 0,4-1 128 0,-1-1-128 16,1-1 0-16,5 1 144 0,3 1-144 0,-1 0 0 15,-1 1 176-15,-3-1-176 0,-1-1 160 0,0 1-160 16,0 0 128-16,3-1-128 0,-1-1 0 0,3 1 144 0,1 0-144 16,0 3 160-16,0 1-160 0,-1 1 160 0,-3 2-160 0,-2 0 160 15,-2 1-160-15,1-1 160 0,2 1-160 0,-1 0 128 16,-2 1-128-16,3 1 128 0,-1-1-128 0,-2 1 0 16,-2 0 0-16,-1 1 0 0,-1 2 0 0,-2 0 0 15,1-2 0-15,2 2 0 0,2 3 0 0,-2-2 0 16,-2 1 0-16,3-1 0 0,-2-1 0 0,2-1 0 15,0-1 0-15,-2 0 0 0,-1-1 0 0,-1 3 128 16,2 1-128-16,-5 2 0 0,-2-2 0 0,2-1 128 16,2 0-128-16,0 0 0 0,-1 0 144 0,-2 0-144 15,0 0 160-15,0 2-160 0,-2-2 192 0,1 2-48 16,-6 0-16-16,0 1 0 0,-1-3-128 0,-3 0 160 16,0 0-160-16,-1 2 160 0,0 2-160 0,-1-1 192 15,0-3-192-15,1 3 192 0,1 1-192 0,0-1 160 16,1 0-160-16,0 0 160 0,1 0-160 0,-2 0 160 0,-1 1-160 0,0-2 160 15,-4-2-160-15,0 3 160 0,-2 1-160 0,1 0 160 16,1 0-160-16,-1 2 192 0,2-1-192 0,-3 2 192 16,1-2-192-16,0 1 192 0,0-1-192 0,-3 2 192 15,1-1-192-15,1 2 160 0,-3 1-160 0,2-1 160 16,-1 0-160-16,0-3 0 0,-1 2 144 0,-1 1-144 16,1 2 0-16,0 0 144 0,-1-2-144 0,-1 1 0 15,0-2 192-15,0 2-64 0,-3 1 0 0,2 1-128 16,-2-1 192-16,2 0-64 0,-3 0 0 0,1 1-128 15,-1 1 192-15,0-1-64 0,1-1 0 0,-2 2-128 16,-1 3 144-16,0 1-144 0,0-2 0 0,0 0 144 16,0 0-144-16,0 1 0 0,0 1 144 0,0 0-144 0,-1-3 160 0,1 1-32 15,-2 1-128-15,2 0 192 0,-1 2-64 0,0-1-128 16,-1-1 176-16,1 1-176 0,0-2 176 0,0-1-176 16,0 1 160-16,0-2-160 0,1-1 144 0,-1 1-144 15,-2 1 128-15,3-2-128 0,0-11 128 0,0 10-128 16,0-10 0-16,0 11 128 0,-1-1-128 0,1-10 0 15,0 0 144-15,1 9-144 0,-1-9 176 0,0 0-48 16,0 0 0-16,0 0 0 0,5 8-128 0,-5-8 0 16,4 10 0-16,-4-10 0 15,0 0-1392-15,0 0-304 0,0 0-64 0,0 0-9552 0</inkml:trace>
  <inkml:trace contextRef="#ctx0" brushRef="#br3" timeOffset="149260.88">19418 6955 21183 0,'-1'-8'1888'0,"-2"-1"-1504"0,0 3-384 0,3 6 0 16,0 0 0-16,0 0 0 0,0 0-192 0,0 0 64 15,0 0 128-15,0 0 224 0,0 0-48 0,5 11-16 16,-3-1-160-16,1 1 0 0,-1 1 0 0,2 1-176 16,0 0 176-16,-1-1 0 0,2 0 160 0,0 1-160 15,1-1 224-15,-1 0-48 0,0-3-16 0,2 0 0 16,4 0 96-16,-2-1 0 0,0 1 16 0,1-2 0 0,0-3 192 0,2-1 48 16,2-3 0-16,1-1 0 0,2-1 240 0,2-1 48 15,0-4 16-15,2 1 0 0,0-4-112 0,1-1 0 16,0-2-16-16,0-1 0 0,-1 0-112 0,1-1-32 15,1-4 0-15,-2-1 0 0,2 0-48 0,-1-1-16 16,0-2 0-16,1 4 0 0,3-1-48 0,-4 3-16 16,-5 3 0-16,0 4 0 0,-1 1-416 0,1 3 0 15,-3 0 0-15,-1 2 0 0,-1 0 0 0,-1 2 0 16,-2 0 0-16,-9 2 0 16,0 0-2208-16,7 8-416 0</inkml:trace>
  <inkml:trace contextRef="#ctx0" brushRef="#br0" timeOffset="159684.43">21340 6914 23951 0,'4'-13'2128'0,"-4"13"-1696"0,0 0-432 0,0 0 0 15,0-5 448-15,0 5 16 0,0 0 0 0,0 0 0 16,0 0-464-16,0 0 0 0,-3-4-176 0,3 4 176 15,0 0-144-15,-6-3 144 0,-3 0 0 0,3-1 0 16,-2 1 0-16,0 2 320 0,-4 1-32 0,1 0-16 16,-1 0 176-16,-1-2 48 0,-2-2 0 0,-3 3 0 15,0 2 64-15,0-3 16 0,-2-5 0 0,-1 3 0 16,-2 2-160-16,-2 2-32 0,-3 0 0 0,-5-1 0 16,-3-1 80-16,-1 2 16 0,-2 2 0 0,-1-1 0 15,-5 1-32-15,2-1-16 0,1 0 0 0,2-1 0 0,-4-1-96 0,1-2-16 16,0 0 0-16,-1 1 0 0,-1 1-64 0,-1 1-32 15,-4 0 0-15,0 0 0 0,-1 0-96 0,-1-1 0 16,-2-4-128-16,-3 3 192 0,-5 2-192 0,1 0 0 16,-1-2 128-16,3 2-128 0,1 1 0 0,-3-1 176 15,-3-2-176-15,-2 2 160 0,-1 4-32 0,1 2-128 16,0-1 192-16,2-1-64 0,2-2-128 0,-3 1 128 16,-3 1-128-16,-1 1 128 0,4-2-128 0,4 0 0 15,0 0 144-15,0-1-144 0,-3-1 0 0,1-1 144 16,2-1-144-16,-1 1 0 0,-1 3 144 0,4-2-144 15,3-3 0-15,-2 1 144 0,-2 1 0 0,0-1 0 16,-2 0 0-16,2 1 0 0,2 2 16 0,4-2 0 16,3-2 0-16,-2 1 0 0,0 0-160 0,0 1 160 0,1-3-160 0,1 6 160 15,4 0-160-15,2 1 0 0,3 0 144 0,2-1-144 16,4-3 0-16,0 1 0 0,-1 1 0 0,1-2 128 16,1-2-128-16,2 1 0 0,1 2 0 0,1 1 0 15,0 0 0-15,2 1 0 0,1-1 0 0,2-2 0 16,4-1 0-16,4 1 0 0,2 1 0 0,-2-1 0 15,1-1 0-15,5 0 128 0,0-1-128 0,1 2 0 16,0 0 0-16,2 0 0 0,1 0 0 0,1-1 128 16,7 1-128-16,-8-2 0 0,1 2 0 0,0 0 0 15,7 0 0-15,-7-1 0 0,7 1 0 0,0 0 0 16,-6 1 0-16,6-1 0 0,0 0 0 0,0 0-128 16,-8 3 128-16,8-3 0 0,-5 5 0 0,-1 1-128 0,3 2 128 0,1 1 0 15,-1 0 0-15,1 2 0 0,1-2 0 0,0 4-128 16,-1 2 128-16,0 1 0 0,-3 2 0 0,1 3-160 15,3 2 160-15,-4 5 0 0,0 1 0 0,0 7-128 16,0 0 128-16,1 1 0 0,0 2 0 0,1 3 0 16,-1-1 0-16,0 0 0 0,-1-1 0 0,3-2 0 15,2 0 0-15,-2 2 0 0,0 2 0 0,0 0 0 16,0 0 0-16,-1 0 0 0,-2-2 0 0,1-1 0 16,-2-3 0-16,2 3 0 0,2-2 0 0,-4 0 0 15,-2-3 0-15,3-1 0 0,1-1 0 0,0 0 0 16,1-2 0-16,-1 0 0 0,-1-2 0 0,1-1 0 15,0-4 0-15,0 2 144 0,2-1-144 0,1-3 128 16,-1 0-128-16,-1-3 128 0,1-2 0 0,0 0-128 16,-1-4 192-16,3-2-64 0,1-3-128 0,-1-7 192 0,3 8-192 0,-2 2 192 15,-1-10-192-15,0 0 160 0,0 8-160 0,0-8 160 16,0 0-160-16,0 0 0 0,0 0 0 0,7 6 0 16,2-1 0-16,-2-1 0 0,2 0 128 0,0-1-128 15,-9-3 0-15,12 3 0 0,-1 0 0 0,2-1 0 16,-2-2 0-16,1 0 0 0,1 0 0 0,1 1 128 15,1 2-128-15,2-3 0 0,0-1 0 0,3 3 0 16,1 1 0-16,1 0 0 0,2-2 0 0,0 1 0 16,4 0-128-16,0-2 128 0,3 0 0 0,4 0 0 15,5 0 0-15,1 1 0 0,-2-1 0 0,3 2 0 16,-1 0 0-16,-1 0 0 0,-1 1 0 0,2 0 0 16,2 0 0-16,1 1 0 0,-2 0 0 0,5 0 0 15,2 2 0-15,0-1 0 0,-2 2 0 0,-1-2 0 16,0 5-128-16,0-2 128 0,3 2 0 0,0-1 0 0,1-2 0 0,3 0 0 15,-2-3 0-15,1 4 0 0,-1 3 0 0,-3 0 0 16,-1-2 0-16,3-1 0 0,2 0 0 0,1 1 0 16,1 1 0-16,1 1 0 0,-1-1 0 0,-1 0 0 15,-1-1 0-15,2-2 0 0,-2 1 0 0,5 1 0 16,-5 0 0-16,4 1 0 0,-2 0 0 0,0-1 0 16,-5 2 0-16,1-1 0 0,2 0 0 0,0 0 0 15,-1-1 0-15,4 1 0 0,-3-1 0 0,-1-2 0 16,-3 0 0-16,-2 0 0 0,-3 0 0 0,3 1 0 15,3-4 0-15,-2 0 0 0,-2-1 0 0,1-1 0 16,1 0 0-16,-2 1 0 0,-2 0 0 0,-3 1 0 16,0 3 128-16,0-4-128 0,-3-2 0 0,3 3 0 0,-3 0 0 15,0-2 0-15,0-2 0 0,-1 0 0 0,-2 1 0 16,-1 1 0-16,0 1 128 0,-5-1-128 0,-2 1 0 0,-1-1 128 16,-3 1-128-16,2-2 0 0,-4 1 0 0,0 0 0 15,-1-2 0-15,1 2 0 0,-4 0 128 0,1 2-128 16,-4-2 0-16,-2-1 0 0,2-1 0 0,-2 1 0 15,-11-1 0-15,11 0 128 0,-2-2-128 0,0 2 0 16,-2 2 144-16,-7-2-144 0,8 3 160 0,-8-3-160 16,9-2 160-16,-9 2-160 0,6-5 160 0,1-1-160 15,0 1 224-15,-7 5-48 0,4-8-16 0,1 0 0 16,1-2-16-16,-4-1 0 0,0 0 0 0,2-1 0 16,0-1-144-16,0-1 128 0,0-2-128 0,1 0 128 15,2-3-128-15,-2-3 160 0,1-4-160 0,-1-3 160 16,2-4-160-16,1-4 0 0,-1-3 0 0,1 0 0 0,0 0 0 0,1-2 0 15,-1 0 0-15,0-4 0 0,0-3 0 0,-1-3 128 16,1-3-128-16,1 1 0 0,1 0 0 0,-2 1 0 16,1-1 0-16,-1 2 0 0,2-1 0 0,-1-1 0 15,2-4 128-15,-1 3-128 0,0 1 0 0,0 3 0 16,1 2 0-16,-3 1 0 0,0 0 0 0,2 2 0 16,-1 5 0-16,0-1 0 0,-3 3-160 0,3-1 160 15,-1 6 0-15,-1 2-144 0,-3 5 144 0,1 1 0 16,4 1 0-16,-4 3-128 0,1 2 128 0,-1 0 0 15,2 1 0-15,0 0 0 0,-5 2 0 0,2 1-128 16,1 0 128-16,0 1 0 0,-3-3 0 0,1 3-128 16,-1 1 128-16,2-2 0 0,2-2 0 0,-1 0 0 15,0 2 0-15,-1 0 0 0,1 5 0 0,0 1 0 16,-1-1-176-16,-3 2 176 0,2 3 0 0,-2-3-144 0,0 2 144 0,-1 7 0 16,-1-6 0-16,1 6-160 0,0 0 160 0,-7-6 0 15,0 1-128-15,2 0 128 0,-3 1 0 0,2 2 0 16,6 2-144-16,-9 4 144 0,1 0 0 0,-3-2-144 15,-1-1 144-15,-2-1 0 0,-3-2-144 0,3 3 144 16,-3 2 0-16,0-1 0 0,-3 0-144 0,1 1 144 16,-3-3 0-16,0 0 0 0,-2-1 0 0,-1 3 0 15,-4 1 0-15,-2 1-128 0,-6 1 128 0,0 0 0 16,-1 1 0-16,-4-1 0 0,-5-1 0 0,1 2 0 16,0 0 0-16,0-1 0 0,-2 0 0 0,1-1 0 15,-6 0 0-15,0 1 0 0,-1-1 0 0,1 1 0 16,-2-1 0-16,1-1 0 0,0 3 0 0,-2-1 0 15,-4 0 0-15,-1-1 0 0,-3 1 0 0,2-1 0 0,2-2 0 0,-1 4-128 16,0 1 128-16,-4-2 0 0,-2-2 0 0,-2 4 0 16,-1 0 0-16,2 1 0 0,1-2 0 0,-4-1 0 15,-5-1 0-15,0 3 0 0,4 1 0 0,0-1 0 16,5-1 0-16,-2-2 0 0,-3 1 0 0,1-3 0 16,3 1 0-16,1 2 0 0,4 0 0 0,2-3 0 15,2 1 0-15,1-2 0 0,-4 0 0 0,2 0 0 16,-2 0 0-16,5 1 0 0,4 0 0 0,1 1 0 15,0-3 0-15,-2 0 0 0,-1-4 0 0,1 3 0 16,0 0 0-16,4 0 0 0,3-2 0 0,2-1 0 16,2 2 0-16,2-3 0 0,2 0 0 0,-2 1 0 15,-1-3 0-15,3 1 0 0,0 0 0 0,3 3 0 16,1-3 0-16,3 2 0 0,2 1 0 0,4-1 0 0,3 1 0 16,-1-2 0-16,5-2 0 0,1 0 0 0,-2 0-128 0,4 2 128 15,-1 2 0-15,1-1 0 0,-2-3-128 0,1 3 128 16,-1-1 0-16,1 3-128 0,2-2 128 0,0 1 0 15,-1 3-128-15,2 1 128 0,0 1 0 0,3-4 0 16,3-2-128-16,-3 1 128 0,0 3 0 0,2 3 0 16,-1 0-144-16,4 1 144 0,-2-2 0 0,8-2-144 15,-7 5 144-15,1 1 0 0,0-1-144 0,2 3 144 16,-4 1-128-16,3 1 128 0,1 1-160 0,-2 0 160 16,-1 3-128-16,1 0 128 0,0 2 0 0,2 4-144 15,-4-1 144-15,2 3 0 0,1-1 0 0,1 1-128 16,-2 0 128-16,3 4 0 0,-2-1-144 0,3 1 144 0,0 3 0 0,2 2 0 15,0-1 0-15,1 0 0 0,-1-2 0 0,2 0 0 16,0 1 0-16,2-2 0 0,-3 1 0 0,0-2 0 16,-1 1 0-16,1-1 0 0,1-1 0 0,-1 3 0 15,-1-2 0-15,1 1 0 0,1-1 0 0,-1 2 0 16,1-1 0-16,-2 2 0 0,-1-1 0 0,1 2 0 16,1-4 0-16,2-1 0 0,-2-3 0 0,0 2 0 15,2-2 0-15,0 0 0 0,-1 0 0 0,0-1 0 16,2-3 0-16,-2 1 0 0,0 2 0 0,0-3 0 15,-1-3 0-15,1 0 0 0,1 2 0 0,0 0 0 16,-5 0 128-16,2-6-128 0,0-11 0 0,2 9 0 16,-2-9 0-16,1 11 0 0,0-2 0 0,-1-9 0 15,0 0 128-15,2 9-128 0,-2-9 0 0,0 0 0 16,5 8 0-16,-5-8 0 0,0 0 0 0,0 0 0 16,9 6 0-16,-9-6 0 0,7 4 0 0,-7-4-144 0,11 2 144 15,0-2 0-15,-11 0-160 0,9-2 160 0,3 0-128 0,-1 2 128 16,-2 0-144-16,3 1 144 0,3 0-160 0,1 1 160 15,-2 0 0-15,2 0-144 0,0-2 144 0,1 2 0 16,-1 1 0-16,1 1-160 0,0 2 160 0,0-1 0 16,1 0 0-16,0-1-128 0,3 2 128 0,0 1 0 15,1 2 0-15,1 0 0 0,0-1-128 0,3-1 128 16,-1 2 0-16,3-2-128 0,3-2 128 0,2 2 0 16,0 3-128-16,0-1 128 0,1-1 0 0,-1 0 0 15,-2 0 0-15,0 0-128 0,1 0 128 0,-1 2 0 16,1 1 0-16,2-1 0 0,5 0 0 0,-2 0 0 15,4-5 0-15,-1 2 0 0,1 1 0 0,2 1 0 0,-3-1 0 16,-2 1 0-16,0-1 0 0,0 0 0 0,1-4 0 0,2 4 0 16,0-1 0-16,2 2 0 0,1-1 0 0,-1 1 0 15,0-1 0-15,-3 1 0 0,-1-4 0 0,-2-1 0 16,-1-1 0-16,2 2 0 0,2 2 0 0,1-2 0 16,-1 0 0-16,4 0 0 0,-1 0 0 0,-1 1 0 15,-1 0 0-15,-2-2 0 0,0-1 0 0,0-1 0 16,0 0 0-16,2 2 0 0,2 0 0 0,1-1 0 15,2 0 0-15,0 0 0 0,0 3 0 0,-2 1 0 16,-1-3 0-16,-3 3 0 0,3-4 0 0,2 1 0 16,2-3 0-16,-1 1 0 0,-2 3 0 0,2-1 0 15,2 2 0-15,-3 0 0 0,-3-6 0 0,1-2 0 16,-2-1 0-16,4 1 0 0,2 1 0 0,0 1 128 16,-1-2-128-16,1 1 0 0,0 0 0 0,-2 0 0 0,-1-2 128 0,-5 1-128 15,0 1 0-15,0 1 0 0,2 0 0 0,-2-2 0 16,-3-2 0-16,1 1 0 0,3 4 0 0,-2 2 0 15,2-1 0-15,-5 0 0 0,-2 0 0 0,-1 3 0 16,-1-4 0-16,-1 0 128 0,0-1-128 0,-1 2 0 16,-1 4 128-16,0-3-128 0,0 0 176 0,-3-1-176 15,-4-1 0-15,0 3 0 0,-1 1 0 0,-2 0-144 16,1-2 144-16,-3-1 0 0,-1-1 0 0,-2 4 0 16,1 3 0-16,-2-1 0 0,-1-3 0 0,-4 0 0 15,-7-4 0-15,0 0 0 0,10 4 128 0,-4-1-128 16,-6-3 0-16,0 0 0 0,0 0 0 0,0 0 128 15,0 0-128-15,0 0 144 0,0 0-144 0,0 0 160 16,0 0-32-16,0 0 0 0,0 0 0 0,0 0 0 0,4-6 16 16,0-3 0-16,-3-3 0 0,0-5 0 0,-1-2-16 0,1-4-128 15,1-5 192-15,-2-3-64 0,0-4 16 0,2-2 0 16,-2-4 0-16,2-3 0 0,1-4-16 0,2-6-128 16,-3-7 192-16,3-3-64 0,3-2-128 0,-1 0 0 15,1 4 0-15,2-5 128 0,-1-6-128 0,2 0 0 16,-3-1 0-16,3 4 0 0,1 4 0 0,-2 0 0 15,-1 0 0-15,1 1 0 0,1 3 0 0,-2 2 128 16,1 6-128-16,1 6 0 0,0 3 128 0,0 3-128 16,-3 6 0-16,2 2 128 0,-2 2-128 0,0 2 0 15,0 5 0-15,-2 2 128 0,-5-2-128 0,1 5 0 16,5-1 0-16,-2 4 0 0,-6 2 0 0,1 2 0 16,2 0-144-16,-1 4 144 0,-1-1-160 0,-1 1 160 15,0 0-128-15,1 2 128 0,0 7-256 0,0 0 16 0,0 0 16 0,0 0 0 31,0 0-1248-31,0 0-240 0,0 0-48 0,0 0-15072 0</inkml:trace>
  <inkml:trace contextRef="#ctx0" brushRef="#br0" timeOffset="165035.4">14851 4767 18431 0,'-4'-13'816'0,"3"4"160"0,0 1-784 0,0-1-192 16,1 9 0-16,0 0 0 0,0-10 352 0,-1 1 32 16,-2 3 0-16,3 6 0 0,0 0-64 0,-4-8 0 15,-1 2 0-15,5 6 0 0,-8-2-80 0,0 1-32 16,1 1 0-16,-2 1 0 0,0 2-208 0,-3 1 176 15,-1-1-176-15,-2-1 160 0,-1 0 96 0,-1 1 0 16,0-1 16-16,-4 0 0 0,-2-1 176 0,-2-1 16 16,-1 0 16-16,-1 1 0 0,-2 3 32 0,-2-1 16 15,-1-1 0-15,1 1 0 0,-2 1-160 0,2-2-48 0,2-1 0 16,1 0 0-16,-1-1 16 0,3 0 0 0,-3-1 0 16,3-2 0-16,-2 2-144 0,4-3-48 0,-3 0 0 0,5 1 0 15,-1-1 0-15,2 4 0 0,-1-2 0 0,3 1 0 16,0 0 16-16,2 0 0 0,2 1 0 0,0-1 0 15,3-2-32-15,1 2 0 0,2 0 0 0,9 1 0 16,-9-1-128-16,9 1 0 0,-7-3 0 0,7 3 128 16,-7 0-128-16,7 0 0 0,0 0 0 0,-7 2 128 15,7-2-128-15,0 0 0 0,0 0 0 0,0 0 0 16,-8 3 0-16,8-3 0 0,0 0 0 0,0 0 0 16,-5 7 0-16,0 0 0 0,-1-1 0 0,1 3 0 15,2 1 0-15,1 2 0 0,-4 1 0 0,3 3 0 16,-1 0 0-16,-1 3 0 0,-1 2 0 0,0 2 0 0,-1 1 160 15,0 2-160-15,-1 3 192 0,1 5-192 0,0 5 128 0,0 2-128 16,3-1 0-16,-3 0 0 0,2-2 0 0,2-1 0 16,-3-2 128-16,3-1-128 0,1-1 0 0,2 0 128 15,1-1-128-15,0-1 0 0,0 1 192 0,1-1-64 16,0 5 0-16,3-3-128 0,-3-3 208 0,1 1-64 16,-1 1-16-16,1 0 0 0,-1-3 0 0,-2 0 0 15,0-3 0-15,0 4 0 0,0 0 0 0,-2 2-128 16,-2 2 192-16,0 0-64 0,1 3-128 0,-5-3 192 15,2-3-192-15,-1 0 192 0,1-2-192 0,0-3 192 16,-3-3-192-16,0-2 192 0,1-1-32 0,-1-3 0 16,1 0 0-16,-2-3 0 0,3-1 80 0,-3 1 16 15,1-1 0-15,1-3 0 0,-1-4 16 0,1 1 16 16,2 0 0-16,6-7 0 0,-6 4-64 0,6-4-16 0,-9 5 0 0,9-5 0 16,0 0-80-16,0 0-128 0,0 0 176 0,0 0-176 15,0 0 160-15,0 0-160 0,0 0 128 0,0 0-128 16,0 0 0-16,0 0 0 0,0 0 128 0,0 0-128 15,0 0 0-15,0 0 0 0,0 0 0 0,0 0 0 16,9 5 0-16,2-5 0 0,-2 0 0 0,2 0 0 16,0 1 0-16,4 1 0 0,1 1 0 0,1 0 0 15,1-3 0-15,-1 4 0 0,3 4 0 0,1-1 0 16,1-1-128-16,1 2 128 0,-2 2 0 0,3 2 0 16,-2 0 0-16,4 0 0 0,-3-2 0 0,2 1 0 15,1 0 0-15,-1 0 0 0,-3-5 0 0,1 4 0 16,2-1 0-16,-2 0 0 0,1 0 0 0,-2-2 0 15,0 0 0-15,0 1 0 0,0-3 0 0,0 1 0 16,-3-1 0-16,1 0 0 0,1-5 0 0,-4 2 0 0,2 0 0 16,-1 0 0-16,-2-1 128 0,0 0-128 0,-4-1 0 0,0 1 0 15,-1 2 0-15,-2-2 128 0,-9-1-128 0,9 2 0 16,-2 0 0-16,-7-2 0 0,0 0 0 0,0 0 0 16,0 0 0-16,0 0 0 0,0 0 128 0,0 0-128 15,0 0 0-15,0 0 128 0,0 0-128 0,0 0 192 16,0 0-192-16,-5 2 192 0,-6 1-64 0,0-2-128 15,-2-2 192-15,1-1-64 0,-3 0-128 0,-2-1 128 16,-2-1-128-16,1 0 128 0,-1 1-128 0,1 1 0 16,0 0 0-16,-2-3 0 0,0-1 0 0,1-1 0 15,1 3 128-15,-2-2-128 0,2-1 0 0,-1 0 0 16,-1-2 0-16,5 2 0 0,-1 1 0 0,1 0 0 0,-1-4 144 16,1 3-144-16,0-2 0 0,-1 0 0 0,0-1 0 15,-1-1 128-15,-1-4-128 0,1 2 0 0,1-2 0 0,-1 1 0 16,2 0 0-16,-1 0 0 0,1 2 0 0,1 2 128 15,-1-2-128-15,3-1 0 0,-1-1 0 0,2 1 0 16,1 2 0-16,1 0 0 0,0-4 0 0,3 1 0 16,3 1 0-16,-3-3 0 0,1-1 0 0,1-2 0 15,3-2 0-15,-1-1 0 0,2 1 0 0,0-1 0 16,2-2 0-16,-2-3 0 0,0-5 0 0,0 2-128 16,1 3 128-16,0-2 0 0,-1-3-144 0,0 2 144 15,0 2 0-15,0 0 0 0,0 0 0 0,0-2 0 16,-1-3 0-16,0 2 0 0,-2 3 0 0,2-2 0 15,0-1 0-15,1 1 0 0,0 4 0 0,2 3 0 16,1 4 0-16,-1 2 0 0,2-1 0 0,-1 1 0 0,-1 1 0 0,0-1 0 16,2 1 0-16,-3-1 0 0,1 2 0 0,0 0 0 15,0 0 0-15,1 0 0 0,-2-3-128 0,0 1 128 16,-1-1 0-16,2-1 0 0,0 3 0 0,-2-2 0 16,0 2 0-16,1-1 0 0,0 0-128 0,2 0 128 15,-2 0 0-15,1-1 0 0,1-1 0 0,2 1-144 16,-3 2 144-16,2 3 0 0,1 1 0 0,-1 1-128 15,0 0 128-15,1 0 0 0,0 2 0 0,-1 0 0 16,0 2-128-16,0 0 128 0,1 0 0 0,-5 7-128 16,5-6 128-16,-5 6 0 0,9-8 0 0,-2 3-128 15,0-1 128-15,-7 6 0 0,6-4 0 0,-6 4-192 16,6-6 192-16,-6 6-160 0,8-2-144 0,-8 2-16 16,0 0-16-16,10 0 0 15,0 2-432-15,0 0-64 0,0 2-32 0,2-1-9728 0,3-1-1952 0</inkml:trace>
  <inkml:trace contextRef="#ctx0" brushRef="#br0" timeOffset="165307.85">16095 4818 1839 0,'-11'-4'160'0,"-3"0"-160"16,-1 2 0-16,-1 2 0 0,-3 1 2224 0,-2 1 400 15</inkml:trace>
  <inkml:trace contextRef="#ctx0" brushRef="#br0" timeOffset="165773.9">15746 4780 13823 0,'0'0'1216'0,"0"0"-960"16,-7-5-256-16,7 5 0 0,-4-8 1280 0,4 8 224 16,0 0 32-16,0 0 16 0,1-11-784 0,5 4-176 15,2-2-16-15,2 1-16 0,2 1-192 0,5-2-48 16,2-2 0-16,1 1 0 0,4 1-16 0,0 0-16 15,1 0 0-15,1 1 0 0,1-2-32 0,-3 0 0 0,-1 2 0 0,-1 2 0 16,-1 0 112-16,-2 2 16 0,-3 0 0 0,0 1 0 16,-4 1 16-16,-1 0 16 0,-1 3 0 0,-10-1 0 15,10 6-32-15,-2 4-16 0,-1 2 0 0,-2 4 0 16,-1 4-16-16,0 5 0 0,-2 5 0 0,1 1 0 16,-2 4-48-16,1 2-16 0,0 6 0 0,0 5 0 15,-1 5-128-15,3 3-32 0,-3 1 0 0,1-1 0 16,0-1-128-16,1 0 0 0,1 0 144 0,0 0-144 15,-2-1 0-15,2-1 144 0,0 2-144 0,0-3 0 16,-2-2 144-16,-2-2-144 0,2-3 0 0,0 1 144 16,-1-5-144-16,1 3 0 0,-1 2 0 0,4 1 128 0,-3-2-128 0,0-2 0 15,1 0 144-15,2-3-144 0,0-2 192 0,2 2-48 16,2-3 0-16,-2 2 0 0,1-1-16 0,2 0-128 16,1-3 192-16,-1-1-64 0,-2 3-128 0,-1-4 160 15,2-3-160-15,-1-1 160 0,-2-4-160 0,-2-1 128 16,-4-3-128-16,0-3 128 0,0 1 0 0,-1-3-128 15,-3-5 192-15,0 0-64 0,-3-7 272 0,-4 3 48 16,-4-1 16-16,-2-1 0 0,-2-2 352 0,-3 0 64 16,-4 0 16-16,1 0 0 0,-1 0-352 0,-3 1-64 15,-2-2-16-15,-2 2 0 0,-2 2-224 0,-1 0-48 16,-2 3-16-16,2-2 0 0,-2 1-176 0,1 0 0 16,5 1 0-16,2 2 0 15,1 3-1760-15,9-2-336 0,3-3-64 0</inkml:trace>
  <inkml:trace contextRef="#ctx0" brushRef="#br0" timeOffset="168037.31">20875 6762 2751 0,'7'0'256'0,"3"0"-256"15,1 0 0-15,0 0 0 0,-1-1 2528 0,2 1 464 16,1-1 80-16,-2 2 32 0,-2 3-2016 0,3 0-384 16,0 1-96-16,-1-1-16 0,-2 0 144 0,0-1 32 15,-3 1 0-15,2 1 0 0,2-3 16 0,0 2 16 16,-5-2 0-16,5 3 0 0,-3-1-96 0,0 2 0 15,-1 0-16-15,2-1 0 0,-8-5-112 0,6 1 0 0,-6-1-16 0,0 0 0 16,8 2-112-16,-8-2 0 0,0 0-16 0,0 0 0 16,0 0 432-16,0 0 96 0,0 0 0 0,0 0 16 15,0 0-176-15,0 0-32 0,0 0-16 0,0 0 0 16,-10 2-384-16,-1 2-80 0,-1-2-16 0,-3 1 0 16,-3-1-112-16,-3-1-32 0,-2 3 0 0,-1-2 0 15,-4 1 32-15,-1 0 0 0,-4 0 0 0,-3-2 0 16,-3-2 96-16,1 0 32 0,0 1 0 0,-1 0 0 15,-2 0 32-15,-3 0 0 0,-3-3 0 0,-1 1 0 16,-3 0-80-16,-3 2-16 0,1 1 0 0,-2-1 0 16,0-1-224-16,-6 0 176 0,-1 0-176 0,-4 1 160 15,-3 2-160-15,3 2 0 0,0 1 0 0,2-2 0 16,1-3 0-16,-2 1 128 0,-4 2-128 0,0 2 0 0,1 0 128 0,2 1-128 16,0-2 128-16,-1 2-128 0,-1 1 0 0,-4 2 128 15,-2 1-128-15,4 0 0 0,3-2 0 0,-1-2 128 16,-4 1-128-16,2 1 0 0,-5 0 0 0,5 1 0 15,0 1 128-15,2-3-128 0,-1-1 0 0,-2 0 0 16,-1-1 0-16,1 2 0 0,5-4 176 0,3 2-48 16,0-2-128-16,1-1 192 0,-2 0-48 0,5-2-16 15,-1 0 0-15,5 0 0 0,4 1 0 0,3-2-128 16,1-2 192-16,3 1-64 0,0-4-128 0,-1 0 192 16,0-1-192-16,1 1 192 0,2-1-192 0,3 1 128 15,1 3-128-15,3-5 128 0,3 1-128 0,0-2 128 16,4 2-128-16,0 1 128 0,1-2-128 0,0 0 0 15,3 1 0-15,-1 0 0 0,3 3 0 0,-1-1 0 16,2 1 0-16,3-1 0 0,-3 0 0 0,4 1 0 0,1 1 128 16,1 0-128-16,0-1 0 0,2-2 0 0,4 2 0 0,1-1 0 15,0 3 0-15,8 2 0 0,-8-2 0 0,8 2 0 16,-6-2 0-16,6 2 0 0,0 0 0 0,0 0 0 16,0 0 0-16,0 0 0 0,0 0 0 0,0 0 0 15,0 0 0-15,0 0-144 0,0 0 144 0,2 13-160 16,-2-3 160-16,2 2 0 0,2 1-144 0,1 0 144 15,-1 3 0-15,2 1 0 0,-1 2 0 0,-1 2 0 16,-1 3-128-16,1 3 128 0,2 0 0 0,1 2 0 16,-3 0 0-16,4 5 0 0,-1 2 0 0,-1 1 0 15,-2 0 0-15,2 2 0 0,1 2 0 0,1-1 0 16,0-2 0-16,-2 1 0 0,0-1 0 0,-2 1 0 16,3 0 0-16,-3 2 0 0,-1-1 0 0,1 2 0 0,4 1 0 15,-4-1 0-15,2-3 0 0,-1 2 0 0,-4-2 0 0,1-3 0 16,1 0 0-16,-1 0 0 0,1 0 0 0,1-2 0 15,0-2 0-15,0-2 128 0,-1 1-128 0,3-4 0 16,-4-4 144-16,3 0-144 0,-2 0 0 0,2-1 128 16,-2-2-128-16,0-3 0 0,0 0 0 0,-1-2 128 15,-3 0-128-15,1-1 0 0,1-2 0 0,-1 0 128 16,-2-1-128-16,0 0 0 0,-1-2 0 0,0-1 0 16,-1-2 0-16,1 1 128 0,-1-1-128 0,1 0 0 15,0-1 128-15,3-5-128 0,0 0 0 0,-6 7 128 16,6-7-128-16,-4 5 0 0,4-5 0 0,0 0 0 15,0 0 0-15,0 0 0 0,-3 7 0 0,3-7 0 16,0 0 0-16,0 0 0 0,0 0 0 0,0 0 0 0,0 0-128 16,8 7 128-16,1-2 0 0,2-2-160 0,-11-3 160 0,13 2 0 15,3-1-128-15,1-1 128 0,0-1 0 0,-1 1 0 16,3-3 0-16,2 2 0 0,0 1 0 0,2 0 0 16,2-2 0-16,5 1 0 0,2 1 0 0,1 2 0 15,3-2 0-15,3 0-128 0,1 0 128 0,2 0 0 16,0 0 0-16,-1 0 0 0,-1-1 0 0,3 1 0 15,2 0 0-15,3 2 0 0,1 2 0 0,3-3 0 16,2-1 0-16,0 0 0 0,-1 2 0 0,-5-1 0 16,3 0-128-16,4 1 128 0,0 2 0 0,3 0 0 15,0 1 0-15,-1 2 0 0,-3-3 0 0,1 4 0 16,-1-1 0-16,2-1 0 0,-2 1 0 0,4 1 0 0,3-1 0 0,-2 3 0 16,-4 2 0-16,1-2 0 0,-1-3 0 15,0-2 0-15,4-1 0 0,-2 1 0 0,2 3 0 0,-1-2 0 16,-6 1 0-16,1-1 0 0,-3-1 0 0,1-1 0 15,3 2 0-15,-3-2 0 0,1 2 0 0,-1 0 0 16,-2 2 0-16,-2 2 0 0,-2-2 0 0,-1 1 0 16,-2-2 0-16,3 2 0 0,1 2 0 0,3 0 0 15,1 0 0-15,-1-1 0 0,0 1 0 0,-2-1 0 16,-4 0 0-16,1-1 0 0,-1-3 0 0,0 3 0 16,0-2 0-16,1 1 0 0,1-2 0 0,-2 0 176 15,-1 1-176-15,-3 0 160 0,0-3-160 0,-1 2 0 16,-3 0 0-16,-1 2-176 0,-2-3 176 0,-2 1 0 15,2 0 0-15,-1 2 0 0,-1-2 0 0,-2-1 0 16,-1 2 128-16,-1-2-128 0,1 1 0 0,-1-2 0 0,-3 1 0 0,-1 0 0 16,-1 1 128-16,-2-1 16 0,-3-3 0 0,0 5 0 15,-3 1-144-15,-1-4 0 0,-1-3-192 0,-1-1 192 16,-10 0 0-16,9 0 0 0,-9 0 0 0,0 0 0 16,0 0 128-16,0 0-128 0,0 0 128 0,0 0-128 15,0 0 256-15,0 0-48 0,0 0 0 0,0 0 0 16,2-8 48-16,-2 0 0 0,-2-2 0 0,-2 0 0 15,0-2-112-15,-1-4-16 0,2-2 0 0,0-3 0 16,-3-1 0-16,3-4-128 0,1-3 192 0,-1-7-64 16,0-4 16-16,-1-10 0 0,4-10 0 0,2-5 0 15,4-1-144-15,0-5-272 0,2-2 64 0,1-6 16 16,3-3 192-16,0 5 0 0,0 6-160 0,-2 0 160 16,0 3 0-16,1 0 128 0,-3 1 0 0,1 1 0 0,1 4-128 0,1 2 128 15,-2-1-128-15,2 0 128 0,1-3-128 0,-1 2 0 16,1 2 0-16,-2-1 0 0,-3 4 0 0,-2-1-144 15,0-1 144-15,1 1-208 0,2-1 48 0,0 3 16 16,-3 5 0-16,0 4 0 0,0 3 144 0,2 4 0 16,-1 4 0-16,0 4 0 0,-2 2 0 0,2 6 0 15,-4 1 0-15,2 4 0 0,2 3 0 0,-2 2-192 16,0 5 32-16,0 2 0 16,1 3-224-16,-5 4-64 0,0 0 0 0,8 4 0 15,2 3-2912-15,-4 5-592 0</inkml:trace>
  <inkml:trace contextRef="#ctx0" brushRef="#br0" timeOffset="176602.29">21153 6711 6447 0,'0'0'576'0,"0"0"-576"16,0 0 0-16,0 0 0 0,0 0 1856 0,0 0 272 0,-8 1 48 0,0-1 16 16,0-1-1040-16,8 1-224 0,-9 2-32 0,-2-1-16 15,-2-1-464-15,2 3-96 0,-2-1 0 0,-1 0-16 16,-3-2-32-16,-2 0 0 0,-2 0 0 0,0 0 0 15,-4 0 240-15,-1 0 64 0,0 0 0 16,-4 0 0-16,-3-1 64 0,-2 0 0 0,-1 0 16 0,-1 0 0 16,0 0-272-16,-3-1-48 0,0 2-16 0,-5 0 0 15,-4 0-80-15,-3-1-32 0,-3-2 0 0,2 2 0 16,-2 1 112-16,0 0 0 0,-6-1 16 0,-2-1 0 16,-5 1-80-16,1-1-32 0,2 1 0 0,2 0 0 15,1 1 48-15,-3 0 16 0,-1 0 0 0,-1 2 0 16,-2 3-80-16,5 0-16 0,2 0 0 0,0 1 0 15,0 1-192-15,-2 1 144 0,-1-3-144 0,1 2 128 0,-3 0-128 16,3 0 0-16,2 0 0 0,-2-2 0 0,-3 3 144 0,2-3-144 16,-3 2 160-16,3-2-160 0,3-1 0 0,3-2 0 15,-1-3 0-15,0 2 0 0,-3 3 0 0,3 1 0 16,1-1 0-16,2-1 144 0,3 1-144 0,1-1 128 16,3-2-128-16,-2 0 128 0,-2-2 0 0,4 0 0 15,-1 1 0-15,3-2 0 0,1 0-128 0,6-1 0 16,-2 2 0-16,3-2 128 0,2-4-128 0,-1 1 128 15,1-1-128-15,0 1 128 0,2-1 0 0,1-1-128 16,3 0 192-16,1 2-64 0,2 3-128 0,3-1 160 16,2 0-160-16,1-1 160 0,2-1-160 0,4 2 0 15,2 1 0-15,-1 1 0 0,4-1 128 0,1 0-128 16,3 0 128-16,-3 1-128 0,1 2 0 0,2 0 128 0,2-2-128 16,6 2 0-16,-8 0 0 0,8 0 0 0,0 0 0 0,-8 2 0 15,8-2 0-15,0 0 0 0,0 0 0 0,-7 2 0 16,7-2 0-16,0 0 0 0,-5 4 128 0,5-4-128 15,-7 5 0-15,3 2 0 0,1 2 0 0,-3 1 0 16,2-1 0-16,-1 1 0 0,-1 4 0 0,0 1 0 16,1 1 0-16,-3 4 0 0,2 3 0 0,-1 4 128 15,0-1-128-15,1 1 0 0,-1 0 0 0,1 3 0 16,-2 3 0-16,2 0 0 0,1-1 0 0,-2 2 0 16,-2 4 0-16,2 0 0 0,0 0 0 0,0 2 0 15,2 0 0-15,-4 1 0 0,-1 1 128 0,0-2-128 16,1-2 0-16,1-1 0 0,-3 0 0 0,2 0 0 15,1 1 0-15,0-1 0 0,1 0 0 0,-1 1 128 16,0 0-128-16,1-3 0 0,0 1 0 0,2-3 0 0,-3-1 0 16,1-2 0-16,0 0 0 0,0 1 0 0,0-3 128 0,3 1-128 15,0-1 128-15,-1-2-128 0,1-2 128 0,0-2-128 16,1-1 0-16,2-1 128 0,-2-1 0 0,2-1 0 16,0-2 0-16,-1-3 0 0,2-2 0 0,0-3 0 15,2-1 0-15,-2-7 0 0,4 7 48 0,-4-7 0 16,0 0 0-16,7 5 0 0,-1 1 112 0,3-3 32 15,2-1 0-15,0-2 0 0,0 0-192 0,4 3-128 16,5-2 144-16,0 0-144 0,0-1 128 0,4 0-128 16,1 2 0-16,6 0 144 0,3 0-144 0,2 2 0 15,0-1 0-15,3 0 0 0,-1 2 0 0,6-1 0 16,5 0 0-16,3 3 0 0,2 1 0 0,2-1 0 16,1 2 0-16,-1 0 0 0,-1 0 0 0,0 0 0 15,0-1 0-15,3 2 0 0,4-2 0 0,1 2 0 0,-2-1 0 16,1 2 0-16,-2 1 0 0,3 0 0 0,2-1 0 0,2 1 0 15,1 1 0-15,-1 0 0 0,-1-2 0 0,-1 2 0 16,2-2 0-16,2-2 0 0,-1 0 0 0,1 1 0 16,-3 0 0-16,0 2 0 0,1-1 0 0,-1 0 0 15,2-2 0-15,0 2 0 0,-2 1 0 0,-3 1 0 16,-2 0 0-16,0 1 0 0,-3-2 0 0,5 2 0 16,1-2 0-16,1 1 0 0,-2 1 0 0,-3 1 0 15,0-1 0-15,0 1 0 0,2-2 0 0,2 0 0 16,0-1 0-16,-2 0 0 0,-2 0 0 0,-3 1 0 15,-3 0 0-15,-1-1 0 0,-2 0 128 0,-3-1-128 16,-2-1 0-16,-3 1 0 0,-5 0 0 0,0-1 0 16,-3-3 0-16,-3 1 0 0,-3-4 0 0,-2 0 128 0,-2 1-128 15,0-2 0-15,-2 1 0 0,1-1 128 0,-7 1-128 0,1 1 0 16,-2-2 144-16,1-1-144 0,-2-1 0 0,-3 2 0 16,-2-1 0-16,1-1 128 0,1-2-128 0,-1 0 128 15,-11 1-128-15,9-4 128 0,-1 0 0 0,-3 0 0 16,-5 4 0-16,5-7 0 0,-5 7 128 0,5-10 16 15,1-1 16-15,-1-3 0 0,0-3-80 0,-1 0-16 16,0-3 0-16,0-1 0 0,-2-2-48 0,0-6-16 16,0-4 0-16,0-6 0 0,1-6-128 0,0-9 0 15,1-8 144-15,1-2-144 0,1-1 144 0,3-4-144 16,3-5 192-16,3-4-192 0,-1-3 160 0,1 3-160 16,2 6 128-16,-1 1-128 0,2-2 192 0,1 0-32 15,-3-4-16-15,2 8 0 0,-1 9 16 0,0 3 0 0,-4-1 0 16,0 1 0-16,0 3-160 0,-1 6 128 0,-3 2-128 0,-2 3 128 15,-3-2-272-15,0 6-64 0,-2 7-16 0,-2 2 0 32,-2 0-1312-32,-1 5-272 0,1 4-48 0,-2 2-16 0</inkml:trace>
  <inkml:trace contextRef="#ctx0" brushRef="#br0" timeOffset="181162.7">1617 2087 26719 0,'-12'-15'2368'0,"0"0"-1888"16,-1 0-480-16,1-1 0 15,0 0-768-15,2-1-256 0,-2 3-64 0,1 2 0 0,1 3 1088 0,0 0 224 16,1 5 32-16,2 2 16 0,1-3-16 0,1 4-16 15,-1 4 0-15,-1 3 0 0,2 3-240 0,1 4 128 16,-4 3-128-16,0 5 0 0,-4 7 0 0,1 4 0 16,0 3 0-16,0 3 0 0,-4 3 0 0,-2 3 0 15,1 2 0-15,-3 8 0 0,-1 6 176 0,0 1-176 0,-1 1 192 0,-1 4-192 16,-2-1 160-16,0 7-160 0,1 5 128 0,-1 0-128 16,-2-3 160-16,2-2-160 0,-2-2 192 0,2 1-192 15,-1 3 192-15,2-3-192 0,1-7 192 0,4-4-192 16,-1-5 208-16,1-7-64 0,0-2-16 0,1 0 0 15,4-7 160-15,1 2 32 0,0-3 0 0,1 1 0 16,2-3-32-16,2-4 0 0,4-4 0 0,-1-2 0 16,0-1-80-16,4-3-16 0,7-3 0 0,-5-1 0 15,-2-2-64-15,2-1-128 0,5 0 176 0,2-3-176 16,2-2 192-16,0-3-64 0,2-1 0 0,3 2-128 16,2 2 192-16,1 1-64 0,-2-3 0 0,2-2-128 15,1-3 144-15,2 2-144 0,2 0 0 0,2 3 144 16,2-3-144-16,2 2 0 0,0-1 0 0,6-1 128 0,5-4-128 0,1 0 0 15,2-1 0-15,2 3 0 0,2 4 128 0,-1 1-128 16,0-2 0-16,2 0 128 0,0-2-128 0,2 3 0 16,6 0 144-16,-2 2-144 0,1 0 0 0,-1-1 0 15,0-2 0-15,0 2 128 0,2 1-128 0,4-3 0 16,3 1 128-16,1 0-128 0,-1-2 160 0,-1 0-32 16,-1-2-128-16,3 2 192 0,4-1-32 0,-1-1-16 15,1-1 0-15,1 1 0 0,-4 3-16 0,1-3 0 16,0-1 0-16,3 0 0 0,8-2 64 0,-2 1 0 15,-2 1 0-15,1 0 0 0,-3 0-48 0,4 2 0 16,2-1 0-16,-1 1 0 0,-1 2-144 0,4-3 128 16,2-1-128-16,2-1 128 0,-2 3-128 0,2-4 128 15,-1-3-128-15,2 2 128 0,1-1-128 0,1 1 128 16,0 0-128-16,-2 0 128 0,1-4-128 0,1 3 160 0,3-2-160 0,-1 1 160 16,-3-1-160-16,-1 0 128 0,1-1-128 0,2 1 128 15,3 2-128-15,-1 0 0 0,-3-3 0 0,2 1 128 16,3-4-128-16,-3 2 0 0,-4 0 144 0,2-1-144 15,1 2 0-15,-1-2 144 0,2 2-144 0,-3 0 0 16,-7 0 256-16,4-2-64 0,5 0-16 0,-5 1 0 16,3 3-48-16,-3-3-128 0,-1 0 192 0,3-3-64 15,1-1 0-15,0 1 0 0,-1 2 0 0,1 0 0 16,1 0-128-16,0 0 160 0,4-3-160 0,-3 2 160 16,-3 1-160-16,1 2 0 0,3 1 144 0,-2-4-144 15,-1-2 0-15,-3 2 128 0,-1 5-128 0,-1-3 0 16,1 0 0-16,-1-2 0 0,-5 5 0 0,-2 0 128 0,0-2-128 0,-2 1 0 15,0 2 0-15,1-2 128 0,1 0-128 0,-4 1 0 16,-3-1 0-16,1 2 0 0,2-3 0 0,0 0 0 16,0 1 0-16,-3 0 128 0,-4 0-128 0,1 1 0 15,2-1 0-15,1 1 0 0,0 0 0 0,-1 0 128 16,-1-2-128-16,-3 5 0 0,-2 0 0 0,2 2 0 16,0 2 0-16,2-4 128 0,2-1-128 0,-3 1 0 15,-1 0 0-15,0 0 128 0,1 0-128 0,3 0 0 16,2 1 0-16,0 1 0 0,-2 0 0 0,0-2 128 15,-2-1-128-15,2 0 0 0,0 0 0 0,1 1 128 16,2 0-128-16,-3 0 0 0,0-2 144 0,1 2-144 16,-1 1 192-16,2-2-192 0,1-2 0 0,0 1 0 0,-1 0 0 15,-5 1 0-15,0 2 0 0,1 0 0 0,2 0 0 0,-1-1 0 16,1 0 0-16,-5 2 0 0,-5 1 0 0,3 0 0 16,-2 0 0-16,3 2 0 0,2-1 0 0,-3 0 0 15,-1 0 0-15,-2-1 0 0,-1 1 0 0,-1 2 0 16,0-1 128-16,-1 3-128 0,0 0 0 0,2-1 0 15,-1 0 128-15,0 0-128 0,-6-1 0 0,-1 0 0 16,-2-1 0-16,0 1 0 0,1-2 0 0,0 3 0 16,-4-1 0-16,1 2 0 0,0-1 128 0,-2 0-128 15,-3 2 0-15,1-3 0 0,-3-3 0 0,-1 4 0 16,-2 2 144-16,-1 0-144 0,0-2 0 0,-1-2 144 16,-2-1-144-16,-1 1 0 0,-2 4 0 0,-2-4 128 15,2 1-128-15,-3-3 128 0,-3 1-128 0,-3-1 128 16,1 1-128-16,-3-2 192 0,-3 1-192 0,2-1 192 0,-5 0-64 0,2-2-128 15,0-4 192-15,-1 1-64 0,-1 1 32 0,0-2 0 16,0-3 0-16,1 2 0 0,-3-2 32 0,3-2 16 16,0-2 0-16,0-2 0 0,0-7-16 0,-1-1 0 15,1-3 0-15,2-2 0 0,-1-4-16 0,0-3-16 16,0-3 0-16,2-6 0 0,2-9-160 0,1-4 128 16,0-5-128-16,0-6 128 0,-1-6-128 0,2 0 0 15,-1-2 144-15,3-2-144 0,1-3 0 0,0 5 0 16,-1 1 0-16,1 1 0 0,0 0 0 0,-2 2 0 15,0 3 0-15,0 6 0 0,-2 7 0 0,0 4 0 16,-2 6 0-16,0 5-128 0,-1 2 128 0,-3 4 0 16,2 1 0-16,-2 3-128 0,-2 0 128 0,0 3 0 15,-1-1 0-15,0 6-128 0,-4 5 128 0,2-2-192 16,-2 2 192-16,1 1-192 0,-3 3 64 0,-1 2 0 16,0 1 0-16,0 1 0 0,0 0-32 0,0 3 0 0,0 5 0 0,-1-6 0 15,-3-2-16-15,2 3 0 0,-4 2 0 0,2 0 0 16,-5 2 176-16,1-1-208 0,-2 0 80 0,1 0 128 15,-2 0-192-15,-4 0 192 0,0 1-192 0,-5 0 192 16,-2 0-192-16,-3-1 192 0,-4 1-160 0,-3 0 160 16,-4-3-144-16,-5 3 144 0,-5 0-128 0,-3-1 128 15,-3-1-144-15,-3-2 144 0,-1 0-160 0,-6 2 160 16,-4 3 0-16,-4 0-144 0,-4 0 144 0,0-2 0 16,0-1 0-16,-9 1-128 0,-4 0 128 0,-2 0 0 15,1-1 0-15,-2 2 0 0,-4 2 0 0,-1-1 0 16,-4-1 0-16,-4 1 0 0,3 1 0 0,-6-1 0 15,-4-1 0-15,2 0 0 0,0-1 0 0,-2 2 0 0,-7 0 0 0,4-2 0 16,0 0 0-16,-2-2 0 0,-3 2 0 0,0 0 0 16,-1 0 0-16,-1 1 0 0,-2-2 0 0,-1 2 0 15,0 0 0-15,-3 0 0 0,-1 1 0 0,-3 0 0 16,-2-1 0-16,3 1 0 0,4 1 0 0,-5 1 0 16,-5-1 0-16,0 2 0 0,7-2 0 0,-4 0 0 15,-4 1 0-15,2-1 0 0,-2-2 0 0,4 0 0 16,2-1 0-16,-2 2 0 0,-2 0 0 0,-3 1 0 15,4 1 0-15,-2-2 0 0,-7-3 0 0,-1 2 0 16,-3-2 0-16,3 3 128 0,2 3-128 0,-2-2 128 16,-3-1-128-16,0-1 128 0,7 1-128 0,0 0 0 15,2 1 0-15,1 2 0 0,-2 0 0 0,5 5 0 16,4 1 0-16,-2 3 128 0,-2-2-128 0,5 0 0 0,7 1 0 16,-2 6 0-16,0 7 0 0,6 3 0 0,6-1-128 0,3 7 128 31,2 5-2496-31,7-2-400 0</inkml:trace>
  <inkml:trace contextRef="#ctx0" brushRef="#br0" timeOffset="184436.84">16483 4594 911 0,'25'0'0'0,"-7"1"0"0,1 2 0 0,-1-2 0 0,-1-3 0 0,-1 1 0 16,0 2 944-16,-3 0 96 0,-1 0 32 0,-1 1 0 15,-11-2-256-15,8 3-48 0,-8-3-16 0,0 0 0 16,0 0-336-16,0 0-64 0,0 0-16 0,0 0 0 16,0 0 864-16,0 0 160 0,0 0 48 0,0 0 0 15,0 0-112-15,0 0-16 0,-7-5 0 0,-1 3 0 16,0 1-336-16,0-2-80 0,0-2-16 0,-1-1 0 0,1 0-320 0,-3-1-64 16,0 0-16-16,0 0 0 15,-2 6-128-15,-1-2-48 0,-1-3 0 0,-2 1 0 0,0-2-80 0,-4 3 0 16,-1-1-16-16,-2 0 0 0,-1-3 0 0,-3 0 0 15,-1 2 0-15,-1-1 0 0,-1 0-48 0,-1-1 0 16,-1 0 0-16,1 2 0 0,0 0 0 0,-2 1 0 16,1-2 0-16,-2 3 0 0,-2-1 0 0,-1 0-128 15,-1-2 192-15,0 3-64 0,0-2-128 0,-2 2 160 16,3-1-160-16,-2 0 160 0,4-1 0 0,-4 1 0 16,3 0 0-16,-5 1 0 0,2 0-160 0,-2-1 0 15,-3 1 0-15,0 1 128 0,2-1-128 0,1 2 0 16,2-3 0-16,1 1 128 0,0 2-128 0,0 1 0 0,-1 0 0 0,-3 0 0 15,0 0 128-15,1 2-128 16,2 1 0-16,0 0 128 0,2-1-128 0,1 1 0 0,1 2 144 16,1 0-144-16,2 1 0 0,-4-1 128 0,3 1-128 0,1 4 0 15,-1 1 0-15,2 2 0 0,-3-4 0 0,2 3 128 16,0 3-128-16,0 2 0 0,1 0 0 0,1 1 0 16,2-3 0-16,0 2 0 0,1 5 0 0,1 1 0 15,0 1 0-15,1 1 0 0,0-6 0 0,3 3 0 16,3 1 0-16,-1 0 0 0,1-1 0 0,1-3-128 15,1 0 128-15,1 1 0 0,3-1 0 0,0-2 0 16,0-2 0-16,1 2 0 0,0-1 0 0,2 0 0 16,-1-2 0-16,1 2 0 0,1 3 0 0,1-1 0 15,0 1 0-15,2 1 0 0,0-1 0 0,3 4 0 16,0 5 0-16,-1-2 0 0,3-2 0 0,2 0 0 16,0 3 0-16,4-2 0 0,0-1 0 0,3-1 0 0,3-3 0 0,2-1 0 15,-2-1 0-15,3 0 0 0,3 2 0 0,0 1 144 16,2-4-144-16,3 2 0 0,2-2 144 0,1 2-144 15,-1 2 0-15,3-4 144 0,1-1-144 0,-1 1 0 16,1 2 0-16,0-1 0 0,2 2 0 0,1 0 128 16,-1-1-128-16,3 0 0 0,0-3 0 0,3 1 0 15,2-1 128-15,0 1-128 0,2-1 0 0,1-2 0 16,3 0 144-16,-2-2-144 0,1-1 0 0,1 0 144 16,3-1-144-16,0-1 0 0,3-6 192 0,3 1-192 15,2 2 192-15,-2-2-192 0,3-3 224 0,-5 0-64 16,1 0-16-16,3 0 0 0,-1-3 0 0,3 0 0 15,0 0 0-15,1 0 0 0,-1 0-144 0,-2-3 192 16,1-1-192-16,-2 0 192 0,2-1-192 0,1 0 160 0,2 0-160 0,1-1 160 16,-3-2-32-16,-1 0 0 0,-3-2 0 0,1-2 0 15,1 0 0-15,0-1 0 0,-1-1 0 0,1-2 0 16,-3-2 48-16,-1-1 0 0,-4 2 0 0,-2 1 0 16,-2 0 32-16,-1-3 16 0,-3 0 0 0,0 2 0 15,-1 1-32-15,-3 2 0 0,-1-1 0 0,-2 0 0 16,-4-2 0-16,-4 0-16 0,-1 2 0 0,-6-3 0 15,-2-2 16-15,-4 1 16 0,-2 0 0 0,-4 0 0 16,-2-2-32-16,-3-2-16 0,-3-4 0 0,-5 3 0 16,-2 1 16-16,-4 2 0 0,-6-1 0 0,-2-1 0 15,-7 2 16-15,-1 0 16 0,-1 0 0 0,-4 1 0 16,-5-1-48-16,-1-1-16 0,0 0 0 0,-7 2 0 16,-3 0-144-16,-7-1 0 0,-7-2 0 0,-1 7 0 0,-2 5 0 15,-2 2 0-15,-1-2 0 0,-3 3-176 16,-3 0-320-16,3 4-64 0,2 2-16 0,3 3 0 15,0 2-1840-15,1 3-368 0</inkml:trace>
  <inkml:trace contextRef="#ctx0" brushRef="#br0" timeOffset="186274.71">16415 5819 11967 0,'0'0'1072'0,"0"0"-864"0,0 0-208 0,5-3 0 15,2 1 1232-15,1-1 208 0,-2 2 32 0,1 1 16 16,-1 2-1168-16,-6-2-320 0,0 0 128 0,8 3-128 16,-8-3 0-16,0 0 0 0,0 0 0 0,0 0 0 15,0 0 0-15,6-1 0 0,-6 1 0 0,0 0 0 16,0 0 288-16,0 0-32 0,0 0-16 0,0 0 0 16,0 0 352-16,1-10 80 0,-1 10 16 0,-1-9 0 15,-2-2 96-15,3 11 32 0,-3-10 0 0,-4 1 0 0,2 3-160 0,-3-1-16 16,-1 1-16-16,1 1 0 15,0 1-176-15,-1-2-16 0,-1 2-16 0,-2-1 0 0,0 2-128 0,0-1-32 16,0-1 0-16,-4 1 0 0,-1-2-128 0,0 0-128 16,1-3 192-16,-2 4-192 0,-2 1 176 0,2 1-176 15,-5-1 160-15,2 1-160 0,-5-3 224 0,3-1-48 16,-2 0-16-16,0 1 0 0,-2-3 16 0,-2 2 0 16,-3 1 0-16,-3 0 0 0,-2 1-48 0,1 0-128 15,-5 2 192-15,3 2-64 0,-4 1-128 0,1 2 160 16,2 1-160-16,-4-4 160 0,-1-4-160 0,-2 2 0 15,-3-2 0-15,0 4 0 0,0 3 0 0,0-1 128 16,3-1-128-16,2 0 0 0,0-1 192 0,-3-1-64 16,1 0 0-16,0 0 0 0,0-1 48 0,-2 3 0 15,-2 4 0-15,3-1 0 0,3 0-48 0,0 0 0 16,-3-3 0-16,1 0 0 0,0 0-128 0,-1 0 0 0,-1 0 144 0,-1 2-144 16,2 3 0-16,1 3 0 0,4-3 0 0,1 1 128 15,2-2-128-15,1 2 0 0,2-1 128 0,0 1-128 16,1-1 128-16,2 2-128 0,2 1 128 0,1 0-128 15,-1 2 0-15,3 2 0 0,3 3 0 0,0-2 0 16,3 2 0-16,-1 1 0 0,2-2 0 0,3 3 0 16,2 2 0-16,0 1 0 0,3 2-144 0,0 1 144 15,2 1 0-15,2 1 0 0,-1-1-144 0,6 1 144 16,-1 0 0-16,2-1-160 0,2-4 160 0,3 1-128 16,4-1 128-16,-2 1-128 0,3-1 128 0,1-3-128 15,3-3 128-15,-1 0 0 0,3 1 0 0,2 2 0 16,0-2 0-16,3 1 0 0,2-2 0 0,3 2 0 0,1 0 0 0,1-2 0 15,2-2 0-15,2 5 0 0,2 3 0 0,1-2 0 16,1-1 0-16,1 1 0 0,1 2 0 0,2 2-128 16,0-2 128-16,4-5 0 0,2-4-176 0,1 0 176 15,2 0-208-15,3 2 80 0,1-4-16 0,-1 2 0 16,-1 0 0-16,-1-2 0 0,-1-1 144 0,4-3-160 16,1-1 160-16,0 0-160 0,1 3 160 0,0-2 0 15,0 1 0-15,0-2 0 0,-4-2 0 0,3 1 0 16,-3-2 128-16,3 2-128 0,-1-2 0 0,2 0 144 15,2-1-144-15,-1 1 0 0,-5-1 144 0,2-1-144 16,-1-1 0-16,1-1 144 0,0-3-144 0,-1 2 0 16,1-2 144-16,0 2-144 0,-1-3 0 0,0 1 144 15,-3-2-144-15,-3-1 0 0,0-3 128 0,0 0-128 0,1-6 0 16,1 3 0-16,-1 0 192 0,0 1-192 0,-4 1 192 0,1-4-192 16,-5-7 368-16,0 1-48 0,-3 1 0 0,-3 0 0 15,-2-1 64-15,-3-2 0 0,-1 0 0 0,-2-1 0 16,-2 0 16-16,-3 0 16 0,-3-1 0 0,-3 2 0 15,-3 0 144-15,-3-3 16 0,-5-3 16 0,-4 2 0 16,-3-1-240-16,-3 3-48 0,-3 1-16 0,-3 2 0 16,-4-1-288-16,-1 6 0 0,-6 0 0 0,0 0 0 15,-3 0 0-15,-4 0-176 0,-3 2 0 0,-7 2 0 32,-4 7-1344-32,-2 3-272 0,-4-1-48 0,-1 3-13680 0</inkml:trace>
  <inkml:trace contextRef="#ctx0" brushRef="#br0" timeOffset="187897.55">20785 7079 10303 0,'0'0'448'0,"9"1"112"0,0-1-560 0,-9 0 0 16,9-4 0-16,-1 3 0 0,1 2 640 0,1 2 0 15,-10-3 16-15,0 0 0 0,0 0-64 0,8-3-16 16,-8 3 0-16,0 0 0 0,0 0 32 0,9-3 0 16,-9 3 0-16,0 0 0 0,0 0 144 0,0 0 16 15,0 0 16-15,0 0 0 0,0 0-80 0,-5-9 0 16,1 2-16-16,4 7 0 0,-7-9-208 0,-1 3-32 16,1 1-16-16,-2 0 0 0,0-2-144 0,-4 1-32 15,0 2 0-15,-2-1 0 0,1-1 112 0,0-1 16 16,0-1 0-16,-2 2 0 0,1 0 64 0,-2 1 0 0,1-2 16 0,-4 0 0 15,-1-2-96-15,-1 0-32 0,-3 0 0 0,-1 0 0 16,0 1-16-16,-1 0 0 0,-2 0 0 0,-2 4 0 16,-4 0-160-16,-1 1-32 0,-1-1-128 0,1 0 192 15,0 1-192-15,-5-2 0 0,0-3 0 0,-2 0 0 16,-2 2 0-16,-1 1 0 0,-1 3 0 0,-1 0 0 16,2-3 0-16,0 2 0 0,0 0 0 0,0 1 0 15,-2-2 128-15,0 1-128 0,-5-4 0 0,0 5 144 16,-2 3 0-16,3 3 0 0,3-2 0 0,0 0 0 15,0-1-16-15,1 1-128 0,-1 1 192 0,1 0-64 16,0 1-128-16,0 4 160 0,1 2-160 0,1 0 160 16,1 0-160-16,2 0 0 0,0-2 0 0,-1 4 0 0,-1 4 0 15,3 1 0-15,2 0 0 0,3-2 0 0,1 0 0 0,4-1 0 16,4 1-144-16,3 2 144 0,5-3 0 0,2 2 0 16,3 0 0-16,2-2 0 0,3 0 0 0,4 1 0 15,-1 3 0-15,4 1 0 0,0 2 0 0,3 3 0 16,3 3 0-16,0-2 0 0,4-2 0 0,0 0 0 15,3 2 0-15,3-1 0 0,3 0 0 0,2-1 0 16,4 0 0-16,4-1 0 0,3-2 0 0,2 1 0 16,1-1 0-16,3-1 0 0,4 2 0 0,-1-1 176 15,3 0-176-15,-1 0 160 0,1 0-160 0,5-2 0 16,2 0 144-16,3-2-144 0,1 0 0 0,1 0 144 16,-2 0-144-16,2-2 0 0,-1-2 0 0,2-4 0 15,0-3 0-15,3 2 0 0,2-1 144 0,2 1-144 16,-2-1 0-16,-2-1 144 0,-3-2-144 0,-1 0 0 0,3-3 144 0,0 1-144 15,2-1 0-15,-1 2 0 0,-1 2 0 0,-2 0 128 16,-2-7-128-16,1 0 0 0,-5-1 0 0,2-1 0 16,-2-1 128-16,0 0-128 0,1 0 160 0,-4-1-160 15,-2 1 192-15,-2-3-48 0,-5-4-16 0,-1 2 0 16,-3-1 192-16,-1 0 16 0,-4-1 16 0,0 0 0 16,-2-3 32-16,-3 0 16 0,-4-4 0 0,-2-1 0 15,-2 0 112-15,-2-2 32 0,-2-4 0 0,-3-4 0 16,-4-4-64-16,-1-2-16 0,1-2 0 0,-7-2 0 15,-6-1-208-15,-2 1-32 0,-4 0-16 0,-6 3 0 16,-2 3 16-16,-4 0 0 0,2 2 0 0,-4 2 0 16,-4 2-224-16,-1 0 176 0,-2 1-176 0,-2 2 160 15,-4-1-160-15,-1 2 0 0,-1 6 0 0,0 2-176 0,1 4-144 0,-1 5-48 16,0 5 0-16,-2 2 0 16,1 1-2752-16,-1 1-544 0</inkml:trace>
  <inkml:trace contextRef="#ctx0" brushRef="#br0" timeOffset="189166.12">21279 8283 16575 0,'3'-7'1472'0,"0"2"-1168"0,-3 5-304 0,3-8 0 15,0 1 1136-15,0-1 160 0,-3-1 48 0,0 4 0 16,0 5-1056-16,0 0-288 0,2-8 0 0,-2 1 128 16,-3 2-128-16,0-1 0 0,0-3 144 0,-3 3-144 15,2-1 320-15,-4-2 0 0,-3 0 0 0,0 0 0 16,-1 2 192-16,-2-2 16 0,-2-3 16 0,0 2 0 15,-1 2 32-15,0-1 0 0,-3-1 0 0,0-1 0 16,-1 1 0-16,-1 1 0 0,-1 0 0 0,-2 1 0 16,-4-1-128-16,-2-2-32 0,2 0 0 0,-4 2 0 15,-5-1-160-15,1 0-16 0,2 0-16 0,-3 1 0 16,2 2-32-16,-2-2 0 0,-3-1 0 0,-1 0 0 16,-1-1-192-16,-3 0 176 0,-4 0-176 0,1 2 160 0,-1 1-160 0,0-1 192 15,0-1-192-15,-1-2 192 0,-3-1-192 0,-1 2 192 16,-1 2-192-16,1 1 192 0,-3 1-192 0,4 4 0 15,3 1 0-15,-1-4 0 0,-4-2 0 0,1 0 0 16,-4 2 0-16,0 4 0 0,0 1 0 0,3 1 0 16,3-2 0-16,1 0 0 0,-3 0 0 0,1-2 0 15,-1 0 0-15,1 2 0 0,-1 5 0 0,4 2 0 16,2 0 0-16,2-1 0 0,2-2 0 0,-1 3 0 16,0 1 0-16,3 3 0 0,1 1 0 0,3 0 0 15,1-1 0-15,3 2 0 0,3 2 0 0,2 1 0 16,4 1 0-16,3-1 0 0,-1-3 0 0,4 4 0 15,1 0-128-15,2 0 128 0,-1-1 0 0,1 2 0 16,1 0-144-16,1 3 144 0,3-3 0 0,0 1-128 0,2 2 128 0,1 0 0 16,1 3-128-16,2 0 128 0,2 0 0 0,4 2 0 15,4-5-144-15,-1 2 144 0,3 0 0 0,3 2-144 16,4 0 144-16,2 0 0 0,2-1 0 0,-1 0 0 16,3-3 0-16,3 1 0 0,1-2 0 0,4 0 128 15,-2 2-128-15,7 1 0 0,4-1 0 0,0 0 0 16,1-1 0-16,2 2 0 0,4-3 0 0,2 3 0 15,-2 2 0-15,1-1 0 0,1-2 0 0,3-3 0 16,2-4 0-16,1 3 0 0,2-1-144 0,2-3 144 16,-3-2 0-16,2 0 0 0,-4-1 0 0,1 0 0 15,4-2 0-15,0 2 0 0,3-1 0 0,0-1 0 16,2-4 0-16,-3-1 0 0,-4 1 0 0,2 0 0 16,-1-1 0-16,6-2 0 0,2-2 0 0,1 0 0 15,-1 0 0-15,1-3 0 0,-2-2 0 0,1 1 0 0,-1-1 0 0,1-2 0 16,0-3 0-16,-5-1 128 0,-2 2 32 0,-4-1 0 15,-3-3 0-15,-1-4 0 0,-1-6 0 0,0-2 0 16,-2-3 0-16,-4 3 0 0,-5-2 96 0,-5-1 0 16,-4-1 16-16,-3-1 0 0,1-1 176 0,-8-3 48 15,-5-1 0-15,-3-4 0 0,-3-2 80 0,-5-3 0 16,-6 0 16-16,-6 2 0 0,-6 1-336 0,-5 4-64 16,-6 0 0-16,-11 1-16 0,-10 0-448 0,-4 1-96 15,-2 2-16-15,-11 2 0 16,-6 4-2176-16,-8 1-448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5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1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9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3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0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0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5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6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5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D061E-7EFE-4C5E-A305-835D610E1FF6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BD8F9-F9E8-4155-B554-D31B91FB0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5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3ED23-C0BF-44CA-8353-0632F2B0878B}"/>
              </a:ext>
            </a:extLst>
          </p:cNvPr>
          <p:cNvSpPr txBox="1"/>
          <p:nvPr/>
        </p:nvSpPr>
        <p:spPr>
          <a:xfrm>
            <a:off x="355941" y="282296"/>
            <a:ext cx="855485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 Quick Review of </a:t>
            </a:r>
          </a:p>
          <a:p>
            <a:pPr algn="ctr"/>
            <a:endParaRPr lang="en-US" sz="1000" dirty="0"/>
          </a:p>
          <a:p>
            <a:pPr algn="ctr"/>
            <a:r>
              <a:rPr lang="en-US" sz="4000" dirty="0"/>
              <a:t>Linear Algebra </a:t>
            </a:r>
          </a:p>
          <a:p>
            <a:pPr algn="ctr"/>
            <a:r>
              <a:rPr lang="en-US" sz="2800" dirty="0"/>
              <a:t>(linear combination, linear independence, span, basis)</a:t>
            </a:r>
          </a:p>
          <a:p>
            <a:pPr algn="ctr"/>
            <a:endParaRPr lang="en-US" sz="400" dirty="0"/>
          </a:p>
          <a:p>
            <a:pPr algn="ctr"/>
            <a:r>
              <a:rPr lang="en-US" sz="4000" dirty="0"/>
              <a:t>+ </a:t>
            </a:r>
          </a:p>
          <a:p>
            <a:pPr algn="ctr"/>
            <a:endParaRPr lang="en-US" sz="400" dirty="0"/>
          </a:p>
          <a:p>
            <a:pPr algn="ctr"/>
            <a:r>
              <a:rPr lang="en-US" sz="4000" dirty="0"/>
              <a:t>Partial Fractions</a:t>
            </a:r>
          </a:p>
          <a:p>
            <a:pPr algn="ctr"/>
            <a:endParaRPr lang="en-US" sz="1000" dirty="0"/>
          </a:p>
          <a:p>
            <a:pPr algn="ctr"/>
            <a:r>
              <a:rPr lang="en-US" sz="4000" dirty="0"/>
              <a:t>for </a:t>
            </a:r>
          </a:p>
          <a:p>
            <a:pPr algn="ctr"/>
            <a:endParaRPr lang="en-US" sz="1000" dirty="0"/>
          </a:p>
          <a:p>
            <a:pPr algn="ctr"/>
            <a:r>
              <a:rPr lang="en-US" sz="4000" dirty="0"/>
              <a:t>Differential Equations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69C706-7CFC-4C66-A5B4-F5D7F51FE0B1}"/>
              </a:ext>
            </a:extLst>
          </p:cNvPr>
          <p:cNvGrpSpPr/>
          <p:nvPr/>
        </p:nvGrpSpPr>
        <p:grpSpPr>
          <a:xfrm>
            <a:off x="380489" y="5217187"/>
            <a:ext cx="7266105" cy="1569660"/>
            <a:chOff x="380489" y="5051488"/>
            <a:chExt cx="7266105" cy="15696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B59DAB-91F6-42DC-B263-94FF15B53692}"/>
                </a:ext>
              </a:extLst>
            </p:cNvPr>
            <p:cNvSpPr txBox="1"/>
            <p:nvPr/>
          </p:nvSpPr>
          <p:spPr>
            <a:xfrm>
              <a:off x="1902443" y="5051488"/>
              <a:ext cx="57441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</a:rPr>
                <a:t>By Dr. Isabel Darcy,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Dept of Mathematics and AMCS,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University of Iowa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7D30A1-33EE-4C93-A26A-716A03310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89" y="5150518"/>
              <a:ext cx="137833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59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9D9677-D241-4EAA-914C-F00761A3F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85"/>
            <a:ext cx="9144000" cy="65314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F5E7F4-F7C8-4598-9DD4-6DEF78C986EF}"/>
                  </a:ext>
                </a:extLst>
              </p14:cNvPr>
              <p14:cNvContentPartPr/>
              <p14:nvPr/>
            </p14:nvContentPartPr>
            <p14:xfrm>
              <a:off x="292680" y="103320"/>
              <a:ext cx="8289000" cy="5333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F5E7F4-F7C8-4598-9DD4-6DEF78C986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320" y="93960"/>
                <a:ext cx="8307720" cy="535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861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CEB579-EECB-4A7C-9B18-357C107F7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182"/>
            <a:ext cx="9144000" cy="63216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732431-0AA2-42BD-8869-F2E9059143BA}"/>
                  </a:ext>
                </a:extLst>
              </p14:cNvPr>
              <p14:cNvContentPartPr/>
              <p14:nvPr/>
            </p14:nvContentPartPr>
            <p14:xfrm>
              <a:off x="224640" y="72000"/>
              <a:ext cx="8804520" cy="5933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732431-0AA2-42BD-8869-F2E9059143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280" y="62640"/>
                <a:ext cx="8823240" cy="59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073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DC11A9-E0DF-4D6E-A52B-95CFAEAE2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646"/>
            <a:ext cx="9144000" cy="62327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43BF32-CF5A-4DFA-972F-4C8592BC1899}"/>
                  </a:ext>
                </a:extLst>
              </p14:cNvPr>
              <p14:cNvContentPartPr/>
              <p14:nvPr/>
            </p14:nvContentPartPr>
            <p14:xfrm>
              <a:off x="417600" y="28440"/>
              <a:ext cx="8089920" cy="5836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43BF32-CF5A-4DFA-972F-4C8592BC18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240" y="19080"/>
                <a:ext cx="8108640" cy="585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584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37A418-51FC-4149-B212-14A0CB485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173"/>
            <a:ext cx="9144000" cy="46846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F1C52F-1B85-49EE-953D-A4041771D95B}"/>
                  </a:ext>
                </a:extLst>
              </p14:cNvPr>
              <p14:cNvContentPartPr/>
              <p14:nvPr/>
            </p14:nvContentPartPr>
            <p14:xfrm>
              <a:off x="607320" y="1552680"/>
              <a:ext cx="7839720" cy="3811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F1C52F-1B85-49EE-953D-A4041771D9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1543320"/>
                <a:ext cx="7858440" cy="38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335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9BEF76-07CC-4F36-A338-C000145F4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FBF650-8B75-4739-967F-01352D6A5BA5}"/>
                  </a:ext>
                </a:extLst>
              </p14:cNvPr>
              <p14:cNvContentPartPr/>
              <p14:nvPr/>
            </p14:nvContentPartPr>
            <p14:xfrm>
              <a:off x="741960" y="1528200"/>
              <a:ext cx="7774560" cy="4943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FBF650-8B75-4739-967F-01352D6A5B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600" y="1518840"/>
                <a:ext cx="7793280" cy="49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017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B7E2EE-5E34-44E3-9CD3-94998DC00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91"/>
            <a:ext cx="9144000" cy="65364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474309-4AFB-4060-BB14-79D1E0A6F348}"/>
                  </a:ext>
                </a:extLst>
              </p14:cNvPr>
              <p14:cNvContentPartPr/>
              <p14:nvPr/>
            </p14:nvContentPartPr>
            <p14:xfrm>
              <a:off x="1401480" y="4214520"/>
              <a:ext cx="7023240" cy="1368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474309-4AFB-4060-BB14-79D1E0A6F3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2120" y="4205160"/>
                <a:ext cx="7041960" cy="138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866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DCDCE-19C0-4CD3-8217-73E75A8AC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389"/>
            <a:ext cx="9144000" cy="63812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D2C1EC-4496-4EFB-AF3B-83F4154E1B19}"/>
                  </a:ext>
                </a:extLst>
              </p14:cNvPr>
              <p14:cNvContentPartPr/>
              <p14:nvPr/>
            </p14:nvContentPartPr>
            <p14:xfrm>
              <a:off x="642960" y="1553760"/>
              <a:ext cx="7926120" cy="4932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D2C1EC-4496-4EFB-AF3B-83F4154E1B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600" y="1544400"/>
                <a:ext cx="7944840" cy="49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90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B843A7-BC76-48B7-90E6-3F1DE1E12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071"/>
            <a:ext cx="9144000" cy="64518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58BC56-B621-4BE2-A5CE-0215ADFC070D}"/>
                  </a:ext>
                </a:extLst>
              </p14:cNvPr>
              <p14:cNvContentPartPr/>
              <p14:nvPr/>
            </p14:nvContentPartPr>
            <p14:xfrm>
              <a:off x="2026800" y="377280"/>
              <a:ext cx="6267600" cy="5176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58BC56-B621-4BE2-A5CE-0215ADFC07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7440" y="367920"/>
                <a:ext cx="6286320" cy="519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312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7A5D93-14EC-4700-81A7-31D220B63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7"/>
            <a:ext cx="9144000" cy="65281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E521BD-14B7-44BC-903A-290A9894F0F1}"/>
                  </a:ext>
                </a:extLst>
              </p14:cNvPr>
              <p14:cNvContentPartPr/>
              <p14:nvPr/>
            </p14:nvContentPartPr>
            <p14:xfrm>
              <a:off x="41760" y="184320"/>
              <a:ext cx="8837640" cy="6378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E521BD-14B7-44BC-903A-290A9894F0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00" y="174960"/>
                <a:ext cx="8856360" cy="639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8276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CF09CE-E529-4E98-9579-8ED863348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997"/>
            <a:ext cx="9144000" cy="64400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631686-181F-43A0-85B5-BD27D25650F7}"/>
                  </a:ext>
                </a:extLst>
              </p14:cNvPr>
              <p14:cNvContentPartPr/>
              <p14:nvPr/>
            </p14:nvContentPartPr>
            <p14:xfrm>
              <a:off x="666360" y="2845800"/>
              <a:ext cx="5118480" cy="3312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631686-181F-43A0-85B5-BD27D25650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000" y="2836440"/>
                <a:ext cx="5137200" cy="333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45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549C5B-52EF-4944-B96A-2A84BF580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4" y="141146"/>
            <a:ext cx="8699414" cy="64771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36AAF2-266E-4CC0-95EF-7637741F7F5C}"/>
                  </a:ext>
                </a:extLst>
              </p14:cNvPr>
              <p14:cNvContentPartPr/>
              <p14:nvPr/>
            </p14:nvContentPartPr>
            <p14:xfrm>
              <a:off x="1183680" y="507600"/>
              <a:ext cx="7079760" cy="5787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36AAF2-266E-4CC0-95EF-7637741F7F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4320" y="498240"/>
                <a:ext cx="7098480" cy="580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290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90319-C232-474F-9989-89E0AC95C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846"/>
            <a:ext cx="9144000" cy="64563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F12C2E-7DE5-4AAE-96BE-E2F52B21B027}"/>
                  </a:ext>
                </a:extLst>
              </p14:cNvPr>
              <p14:cNvContentPartPr/>
              <p14:nvPr/>
            </p14:nvContentPartPr>
            <p14:xfrm>
              <a:off x="40680" y="1067760"/>
              <a:ext cx="8889480" cy="5529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F12C2E-7DE5-4AAE-96BE-E2F52B21B0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20" y="1058400"/>
                <a:ext cx="8908200" cy="554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6515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38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10</cp:revision>
  <dcterms:created xsi:type="dcterms:W3CDTF">2020-08-19T20:21:04Z</dcterms:created>
  <dcterms:modified xsi:type="dcterms:W3CDTF">2020-08-22T22:01:00Z</dcterms:modified>
</cp:coreProperties>
</file>