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3ED23-C0BF-44CA-8353-0632F2B0878B}"/>
              </a:ext>
            </a:extLst>
          </p:cNvPr>
          <p:cNvSpPr txBox="1"/>
          <p:nvPr/>
        </p:nvSpPr>
        <p:spPr>
          <a:xfrm>
            <a:off x="355941" y="282296"/>
            <a:ext cx="855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Quick Review of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Linear Algebra </a:t>
            </a:r>
          </a:p>
          <a:p>
            <a:pPr algn="ctr"/>
            <a:r>
              <a:rPr lang="en-US" sz="2800" dirty="0"/>
              <a:t>(linear combination, linear independence, span, basis)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+ 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Partial Fractions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for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Differential Equations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9C706-7CFC-4C66-A5B4-F5D7F51FE0B1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B59DAB-91F6-42DC-B263-94FF15B53692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7D30A1-33EE-4C93-A26A-716A03310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9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D9677-D241-4EAA-914C-F00761A3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EB579-EECB-4A7C-9B18-357C107F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82"/>
            <a:ext cx="9144000" cy="63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DC11A9-E0DF-4D6E-A52B-95CFAEAE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646"/>
            <a:ext cx="9144000" cy="62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7A418-51FC-4149-B212-14A0CB48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73"/>
            <a:ext cx="9144000" cy="46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BEF76-07CC-4F36-A338-C000145F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E2EE-5E34-44E3-9CD3-94998DC0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91"/>
            <a:ext cx="9144000" cy="65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DCDCE-19C0-4CD3-8217-73E75A8A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89"/>
            <a:ext cx="9144000" cy="63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843A7-BC76-48B7-90E6-3F1DE1E1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71"/>
            <a:ext cx="9144000" cy="64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A5D93-14EC-4700-81A7-31D220B6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7"/>
            <a:ext cx="9144000" cy="65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F09CE-E529-4E98-9579-8ED86334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97"/>
            <a:ext cx="9144000" cy="64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49C5B-52EF-4944-B96A-2A84BF58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" y="141146"/>
            <a:ext cx="8699414" cy="64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90319-C232-474F-9989-89E0AC95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46"/>
            <a:ext cx="9144000" cy="64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38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</cp:revision>
  <dcterms:created xsi:type="dcterms:W3CDTF">2020-08-19T20:21:04Z</dcterms:created>
  <dcterms:modified xsi:type="dcterms:W3CDTF">2020-08-22T23:29:11Z</dcterms:modified>
</cp:coreProperties>
</file>