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95" r:id="rId2"/>
    <p:sldId id="707" r:id="rId3"/>
    <p:sldId id="693" r:id="rId4"/>
    <p:sldId id="694" r:id="rId5"/>
    <p:sldId id="702" r:id="rId6"/>
    <p:sldId id="704" r:id="rId7"/>
    <p:sldId id="705" r:id="rId8"/>
    <p:sldId id="274" r:id="rId9"/>
    <p:sldId id="275" r:id="rId10"/>
    <p:sldId id="706" r:id="rId11"/>
    <p:sldId id="290" r:id="rId12"/>
    <p:sldId id="291" r:id="rId13"/>
    <p:sldId id="703" r:id="rId14"/>
    <p:sldId id="696" r:id="rId15"/>
    <p:sldId id="708" r:id="rId16"/>
    <p:sldId id="709" r:id="rId17"/>
    <p:sldId id="697" r:id="rId18"/>
    <p:sldId id="698" r:id="rId19"/>
    <p:sldId id="710" r:id="rId20"/>
    <p:sldId id="699" r:id="rId21"/>
    <p:sldId id="711" r:id="rId22"/>
    <p:sldId id="715" r:id="rId23"/>
    <p:sldId id="700" r:id="rId24"/>
    <p:sldId id="718" r:id="rId25"/>
    <p:sldId id="713" r:id="rId26"/>
    <p:sldId id="716" r:id="rId27"/>
    <p:sldId id="717" r:id="rId28"/>
    <p:sldId id="714" r:id="rId2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38" d="100"/>
          <a:sy n="38" d="100"/>
        </p:scale>
        <p:origin x="69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1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30:15.6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1225 2242 10191 0,'0'0'448'0,"0"0"96"0,-11 1-544 0,1 0 0 16,10-1 0-16,-12 4 0 0,2 0 752 0,1 1 32 16,-1-1 16-16,10-4 0 0,-9 1 32 0,0 3 16 15,0 0 0-15,9-4 0 0,0 0-80 0,-7 3 0 16,7-3-16-16,-7 4 0 0,7-4-48 0,0 0 0 16,0 0 0-16,0 0 0 0,0 0-64 0,0 0 0 15,0 0-16-15,0 0 0 0,0 0-16 0,0 0 0 16,11 3 0-16,1-2 0 0,4-2-16 0,1 1 0 15,1-2 0-15,4 2 0 0,3-1-176 0,1 0-32 16,0 0-16-16,6-1 0 0,0 2-64 0,1 0-16 16,0 0 0-16,1-1 0 0,2-1-64 0,-1-1-16 0,1-1 0 15,1 2 0-15,0 0-16 0,0 0-16 0,-3 1 0 0,0-1 0 16,2 0 16-16,1 2 16 0,0 2 0 0,-1 0 0 16,-1-2 32-16,0 0 0 0,2-2 0 0,1 0 0 15,-1-2 64-15,1 1 16 0,2 2 0 0,-2 0 0 16,4 0-80-16,0-1-16 0,1 2 0 0,-1 2 0 15,2 0-48-15,2 1-16 0,-1-1 0 0,18 3 0 0,-7-3-160 16,-4 0 128-16,-3 1-128 0,-4-2 128 0,0 1-128 16,-2 2 0-16,0 1 0 0,2-1 128 0,-1-1-128 0,1 1 0 15,-1 2 0-15,1-5 0 0,0 0 128 0,3 1-128 16,-3-1 128-16,1 0-128 0,1 2 144 0,1 1-144 16,1 1 160-16,-1 0-160 0,-1-1 160 0,1 1-160 15,2 1 160-15,-1-2-160 0,0-4 176 0,-1 2-176 16,0 2 192-16,2-1-192 0,0 2 192 0,-1-1-192 15,1-1 192-15,-1 1-192 0,1 0 192 0,1-3-192 16,-3-1 192-16,0 0-192 0,1 0 208 0,-1 0-64 16,0 0-16-16,2 0 0 0,2 0 32 0,-3 0 0 15,0 2 0-15,-1-4 0 0,0-2-32 0,4 2 0 16,-3 1 0-16,0-2 0 0,0 1 0 0,-1 0-128 0,0 4 192 0,2-2-64 16,-1-2-128-16,1 1 128 0,0-1-128 0,-3-2 128 15,-4-1-128-15,1 1 128 0,3 1-128 0,0 2 128 16,-1 0-128-16,0-1 0 0,1-1 0 0,-1 0 0 15,-2 1 128-15,1-1-128 0,-1-1 0 0,1 2 128 16,-2-6-128-16,0 4 0 0,0 0 0 0,0 2 0 16,1-2 0-16,-1 2 128 0,1 0-128 0,0 1 0 15,-4 1 0-15,1-1 128 0,1-2-128 0,1-1 0 16,-2 1 128-16,-1 1-128 0,1 2 0 0,-1-1 128 16,-2 0-128-16,0 1 0 0,0 0 0 0,0 0 0 15,0 1 0-15,2 0 0 0,-3-1 128 0,1 0-128 16,0-1 0-16,0 1 0 0,-1 0 0 0,2-1 0 0,-2-1 0 15,0 1 0-15,0 0 128 0,-2 1-128 16,1-1 0-16,0 1 0 0,-1 1 0 0,-1-1 0 0,1 0 0 0,0-1 128 16,1-1-128-16,-3 0 0 0,3 1 0 0,-3-1 128 15,-2 2-128-15,0 2 0 0,1-4 0 0,-4 0 128 16,2 2-128-16,-2-2 0 0,0 1 0 0,-1 1 128 16,2 0-128-16,-1-1 0 0,0 2 0 0,0-1 0 15,0 0 0-15,0-2 0 0,1 2 0 0,-2-2 128 16,1 0-128-16,-2 1 0 0,2-1 0 0,0 1 128 15,0-2-128-15,0 1 0 0,0-1 0 0,-1 1 0 16,-2 1 128-16,2-1-128 0,-1 2 0 0,-1 0 0 16,0 0 0-16,1 0 0 0,-1-1 0 0,-1 1 128 15,-1-1-128-15,4-2 0 0,-2 1 0 0,3-2 0 0,-4 0 128 0,2 2-128 16,-1-2 0-16,2 0 0 0,1-1 0 0,0 1 0 16,-3 0 0-16,-1 3 128 0,2-2-128 0,-2 0 0 15,1 0 0-15,1 2 0 0,-1-1 128 0,2 1-128 16,-2 0 0-16,0 1 0 0,0-1 0 0,2-1 0 15,-2 1 0-15,1-1 0 0,-2-4 0 0,1 4 0 16,-1-1 0-16,2 1 0 0,-2 1 0 0,0-2 0 16,0 0 0-16,0 2 0 0,2-1 0 0,-1 2 0 15,-1 0 0-15,0 0 0 0,1 0 0 0,-1 0 0 16,1 0 0-16,-1 0 0 0,-2-2 0 0,0 1 0 16,-1 0 0-16,3 0 0 0,-1-1 128 0,4 1-128 15,-3 0 0-15,-1-2 0 0,0 1 0 0,0-2 0 16,-2 1 0-16,0 3 0 0,3-2 0 0,-1 1 0 0,0-2 0 15,-2 3 0-15,1-3 128 0,-1 1-128 0,1-2 0 16,0 3 0-16,-1 0 0 0,2-1 0 0,3 1 0 0,-4 0 0 16,0-1 0-16,0 2 0 0,-1-1 0 0,1 1 0 15,2-1 0-15,0-2 0 0,2-2 0 0,-4 1 0 16,1 1 0-16,3 0 0 0,-2-1 0 0,1-1 0 16,-2 1 128-16,1 2-128 0,0 1 0 0,1-2 0 15,-1 2 0-15,0 0 0 0,1-3 0 0,1 2 0 16,-1 1 0-16,1 0 0 0,-1-2 0 0,0 1 0 15,2 1 0-15,1-2 0 0,-1-2 0 0,3 2 0 16,0 2 0-16,1 0 0 0,-1-2 0 0,0 2 0 16,-2-2 128-16,3 2-128 0,-2 0 0 0,0 0 0 15,3-4 0-15,-2 2 0 0,2 0 0 0,1 2 0 0,-2-1 0 16,2 0 128-16,0 2-128 0,1-1 0 0,2 1 0 16,1 0 0-16,-2-1 0 0,1-2 0 0,-2 3 0 0,0 0 0 15,2 0 0-15,0-1 0 0,-1-1 0 0,2-1 0 16,0 2 0-16,0 1 0 0,0 0 0 0,-1 0 0 15,1-2 0-15,1 2 0 0,-1-1 0 0,0 0 0 16,0 0 0-16,1 1 0 0,0 0 0 0,2 2 0 16,-1-1 0-16,1-1 0 0,0-1 0 0,1 1 0 15,1 0 0-15,-2 0 0 0,5-1 0 0,-3 1 0 16,-1-1 0-16,-1-1 0 0,2 1 0 0,1-1 0 16,2-1 0-16,-1 0 0 0,0 2 0 0,1 0 0 15,2 0 0-15,2-1 0 0,0 1 0 0,0 0 0 16,-2 0 0-16,0-1 0 0,0-4 0 0,1 3 0 0,2 1 0 15,-2 1 0-15,0-2 0 0,2 2 0 16,-1-1 0-16,0 2 0 0,-2 0 0 0,1 0 0 0,3-3 144 16,-3 0-144-16,2 1 160 0,1-1-160 0,-3 3 0 0,3 0 0 15,2-1 0-15,0 1 0 0,0 0 0 0,-1 1 0 16,-3-1 0-16,1 0 0 0,1 0 0 0,1-1 0 16,-4 1 0-16,4 0 0 0,3-2 0 0,0 4 0 15,-2-1 0-15,0 2 0 0,-1-1 0 0,1-1 0 16,1-1 0-16,0 2 0 0,-2 1 0 0,2 0 0 15,2 0 0-15,0-1 0 0,1 1 0 0,-4-1 0 16,0 1 0-16,0 1 0 0,3-3 0 0,-2 0 0 16,-2 2 0-16,1-2 0 0,4 3 0 0,-2 0 0 15,-2-1 0-15,1 1 0 0,-1-3 0 0,1 3 0 0,-1 0 0 0,0 0 0 16,-1-2 0-16,1 1 0 16,2-1 0-16,1 2 0 0,-3 3 0 0,0-4 0 0,0 0 0 0,1 0 0 15,0 2 0-15,0 1 0 0,-5-2 0 0,3-3 0 16,1 2 0-16,0-2 0 0,-2-1 0 0,0 2 0 15,-2 4 0-15,1-3 0 0,3 0 0 0,-2-1 0 16,-3 1 0-16,2 0 0 0,2-1 0 0,0 1 0 16,-1-5 0-16,2 4 0 0,-2-1 0 0,0 1 0 15,0 1 0-15,-2 1 128 0,0-4-128 0,0 1 0 16,2-1 0-16,0 1 0 0,0-1 128 0,-3 3-128 16,3-1 0-16,-1 1 0 0,-1-2 0 0,2 0 0 15,-1 2 0-15,3-2 128 0,0 1-128 0,1-1 0 16,-1-1 0-16,0 1 0 0,0 2 0 0,-1-2 0 15,-3 0 128-15,1 0-128 0,-2 2 0 0,6-3 0 0,-2 0 128 16,0 0-128-16,1 3 0 0,-1-2 0 16,0-1 0-16,-1 1 128 0,0 0-128 0,0 1 0 0,0 1 0 15,1 0 0-15,-1-2 0 0,1-1 0 0,-1 0 0 0,-2 0 128 16,0 0-128-16,1 2 0 0,-1-1 0 0,2-1 0 16,1 1 0-16,-4 0 0 0,2-1 0 0,-1 0 0 15,3 0 0-15,0 0 0 0,-2 0 0 0,0 0 128 16,-1 0-128-16,1 3 0 0,-1-1 0 0,2 2 0 15,-5-1 0-15,2-3 0 0,3-2 0 0,-1 2 0 16,-2-1 0-16,1 1 0 0,1 0 0 0,0 0 128 16,-1-2-128-16,1 2 0 0,-1-2 0 0,2 1 0 15,0 0 0-15,2 0 0 0,-2-1 0 0,0 2 0 16,1-1 0-16,0 1 0 0,0-1 0 0,1 1 0 0,-3 2 0 0,3-2 0 16,-1-1 0-16,1 1 0 0,-1 0 0 0,2 0 0 15,-1 0 0-15,0 1 128 0,-1 1-128 0,2 0 0 16,-3 1 0-16,-1 0 0 0,1-1 0 0,0-2 0 15,-1-2 0-15,1 2 0 0,1 0 0 0,0 0 0 16,1-1 0-16,1 1 0 0,-2 0 0 0,-1 0 0 16,-4 0 0-16,0-2 0 0,0-1 0 0,0 2 0 15,0 0 0-15,0-1 128 0,-1 2-128 0,1 0 0 16,1 0 0-16,-1 2 0 0,-3 0 0 0,1 1 0 16,-1-3 0-16,-2 0 0 0,2 0 0 0,-1 0 0 15,-1 0 0-15,2 0 0 0,-1 0 0 0,4 2 0 16,0-1 0-16,-2-1 0 0,-2 0 0 0,2-1 0 15,-2-3 0-15,-1 3 0 0,0 0 0 0,1 0 0 16,1-2 0-16,1 2 0 0,1 1 0 0,1 0 0 0,1 0 0 16,-1 0 0-16,-2-1 0 0,0-1 0 0,1 0 0 0,-1-2 0 15,-1 3 0-15,3-2 0 16,-1 1 0-16,2 0 0 0,0 2 0 0,2 0 0 0,0-1 0 0,-2 1 0 16,-2-1 0-16,-1-1 0 0,2 0 0 0,2 1 0 15,-2 1 0-15,1-3 0 0,0 2 0 0,2 0 128 16,1-1-128-16,-2 1 0 0,0-2 0 0,-2 2 0 15,0-1 0-15,0-1 0 0,0-1 0 0,2 2 0 16,5-1 0-16,-2 1 0 0,0 0 0 0,1 2 0 16,1-1 0-16,-2-1 0 0,-2-1 0 0,-1-1 128 15,1-2-128-15,2 3 0 0,0 0 0 0,1-1 0 16,2 1 0-16,0 2 0 0,-2-2 0 0,0 1 0 16,1-1 0-16,-1 1 0 0,1-2 0 0,0 1 128 0,1 1-128 0,1-1 0 15,2-1 0-15,-1 2 0 0,-3-2 0 16,-1 2 0-16,-1-1 0 0,2 2 128 0,2-1-128 0,-3 2 0 15,3-1 0-15,1 1 144 0,0-2-144 0,-1-1 128 16,-4-1-128-16,3 3 0 0,1-1 0 0,0-1-176 16,0 0 176-16,1 2 0 0,2-3 0 0,-1 1 0 15,0-3 0-15,0 4 0 0,-4 1 0 0,1-1 0 16,2 1 0-16,0 0 0 0,2 0 0 0,-1-1 0 16,1-2 0-16,-2 3 0 0,-2-1 0 0,-1 2 0 15,0 0 0-15,0 2 0 0,0 1 0 0,2-1 0 16,1 0 0-16,0 0 0 0,-1 1 0 0,-1-2 0 15,-3 0 0-15,1 0 0 0,1 1 0 0,-1 0 0 16,-1 0 0-16,3 1 0 0,-1 0 0 0,1-2 128 16,0 0-128-16,-3-1 0 0,-3 2 0 0,1 0 0 15,0 0 0-15,-1 0 0 0,1 2 0 0,2-2 0 0,0 1 0 0,0-2 0 16,0 2 0-16,-2-1 0 0,-1 2 0 0,0 1 0 16,-4-2 0-16,1-2 0 0,0 0 0 0,-2 1 0 15,3 0 0-15,2 1 0 0,-4-2 0 0,3 1 0 16,0 1 0-16,-4 0 0 0,-2-2 0 0,0-1 0 15,5-3 0-15,0 2 0 0,-1 0 0 0,2 1 0 16,1 0 0-16,0 0 0 0,-1 1 0 0,2 0 0 16,0 2 0-16,-3-3 0 0,-3 0 0 0,1 0 0 15,0 0 0-15,4-1 0 0,-4 1 0 0,4 0 0 16,2 0 0-16,1 1 0 0,1 0 0 0,-5 0 0 0,-1 1 0 16,2-2 0-16,-1-2 0 0,2 1 0 0,-1 0 0 0,3 1 0 15,2 0 0-15,-2 1 0 0,-3 0 0 0,2 1 0 16,-4-2 0-16,2-2 0 0,-1 0 0 15,0 2 0-15,0-1 0 0,5 1 0 0,-1 0 0 0,-1 0 0 16,-2 1 0-16,1 0 0 0,-2 0 0 0,-1 1 128 16,-4-4-128-16,0 1 0 0,5 0 0 0,-4 0 0 15,1-1 0-15,-19 1 0 0,6 0 0 0,2-1 0 16,2 2 0-16,-1-2 0 16,0 2 0-16,-2 0 0 0,-3-1 0 0,22-1 0 0,-10 1 0 0,-7 1 0 15,-11-1 0-15,-4 0 0 0,-5-1 0 0,-4 1 0 31,-11 1-1280-31,0 0-160 0,-11-4-32 0</inkml:trace>
  <inkml:trace contextRef="#ctx0" brushRef="#br0" timeOffset="8951.37">14251 2390 5519 0,'0'0'496'0,"0"0"-496"16,0 0 0-16,0 0 0 0,0 0 1952 0,-6 8 288 15,6-8 64-15,-7 5 16 0,7-5-1024 0,0 0-208 16,-8 3-32-16,8-3-16 0,0 0-64 0,0 0-16 16,0 0 0-16,0 0 0 0,0 0-64 0,0 0-32 15,0 0 0-15,0 0 0 0,0 0-64 0,0 0-16 16,0 0 0-16,0 0 0 0,0 0-80 0,0 0 0 16,0 0-16-16,10-4 0 0,1-5-80 0,-1 1-16 15,0-3 0-15,0 1 0 0,2-4-64 0,-1 1-16 16,0 3 0-16,2-4 0 0,0-3-64 0,1 1 0 15,0 3-16-15,-1 0 0 0,-1-1-96 0,1-1-16 16,-3 1 0-16,3 1 0 0,-2 3-80 0,1-1-32 16,-1 2 0-16,2-1 0 0,-3 2-32 0,0 0-16 15,-1 2 0-15,0 2 0 0,-9 4-160 0,8-2 192 16,-8 2-192-16,7-2 192 0,-7 2-192 0,8 3 192 0,-8-3-192 0,9 6 192 16,-2 4-192-16,1 2 160 0,-4 4-160 0,1 1 160 15,0-2-160-15,0 3 160 16,0 0-160-16,0 1 160 0,0 0-160 0,0 0 0 0,2 1 0 0,-1-1 0 15,-1-1 0-15,0-1 0 0,0-2 0 0,0 0 0 16,1 1 0-16,-1-3 128 0,0-1-128 0,0-1 0 16,0 2 0-16,0-4 0 0,0 0 0 0,1-3 0 0,1-2 0 0,-7-4-176 15,7 1 16-15,4-1 0 16,-1-2-1232-16,-1-1-240 16,0-3-48-16,-2-4-8672 0,0 0-1728 0</inkml:trace>
  <inkml:trace contextRef="#ctx0" brushRef="#br0" timeOffset="9522.74">14585 2177 4607 0,'0'0'192'0,"0"0"64"0,0 0-256 0,0 0 0 15,0 0 0-15,0 0 0 0,0 0 2496 0,0 0 464 16,0 0 96-16,0 0 16 0,0 0-1536 0,0 0-320 0,0 0-48 0,0 0-16 16,0 0-80-16,0 0-32 0,0 0 0 15,0 0 0-15,0 0-80 0,0 0-32 0,0 0 0 16,-4 11 0-16,4-11-128 0,-6 9-32 0,-1 0 0 0,1 0 0 15,-2 4-64-15,2 1-32 0,-2-2 0 0,1 0 0 16,0 2-96-16,-3 2-32 0,3 2 0 0,-4 0 0 16,4 2-160-16,-2 4-48 0,0 2 0 0,-2-1 0 15,2 3-32-15,-1-4-16 0,-1 2 0 0,2-2 0 0,1 0-16 16,-1 1 0-16,-2-3 0 0,0 0 0 0,-3-1-32 16,3 2-16-16,2 0 0 0,0-3 0 15,-4 1-32-15,4-1-16 0,-1-1 0 0,0 3 0 0,-2-1 0 0,2 0 0 16,0-4 0-16,1 2 0 0,-4 1 32 0,2-3 16 15,0 1 0-15,-3-3 0 0,1-1-32 0,1-1 0 16,2 4 0-16,1-2 0 0,1 0-16 0,-1 0-16 16,1-4 0-16,2 0 0 0,-1 2-32 0,2-3 0 15,0 0 0-15,5-10 0 0,-4 11 32 0,4-11 0 16,-4 8 0-16,4-8 0 0,0 0 0 0,0 0 0 16,0 0 0-16,0 0 0 0,0 0-32 0,0 0-128 15,0 0 192-15,0 0-64 0,0 0-128 0,0 0 160 16,0 0-160-16,0 0 160 0,0 0-160 0,11-1 0 15,-11 1 0-15,10-10 0 16,-3 1-352-16,2-3-96 0,2 3-32 0,1-2-12192 16,0 3-2432-16</inkml:trace>
  <inkml:trace contextRef="#ctx0" brushRef="#br0" timeOffset="10568.39">13288 4043 11967 0,'0'0'1072'0,"0"0"-864"15,0 0-208-15,0 0 0 0,0 0 1088 0,0 0 192 16,0 0 16-16,-3-9 16 0,-3 4-160 0,6 5-48 16,-7-9 0-16,-1 4 0 0,-1 1 16 0,-1 0 0 15,0 3 0-15,1-2 0 0,-2-1-160 0,-3 2-16 16,-3 1-16-16,-8 1 0 0,-2 0-160 0,7 1-16 16,-6 1-16-16,-12 7 0 0,3-1-160 0,0 3-16 15,3-2-16-15,2 3 0 0,3 0-256 0,4-1-48 16,4 0-16-16,4 2 0 0,2-6-224 0,4 5 176 0,3-3-176 0,2 3 160 15,3-1-160-15,3 0 192 0,4 2-192 0,1-3 192 16,2 3-192-16,4 2 160 0,3-1-160 0,2 0 160 16,1 2-32-16,2 1 0 0,-1-1 0 15,0 2 0-15,-1 0-128 0,-1 2 0 0,0 3 0 0,0-1-176 16,-4-3 176-16,-3 0 256 0,-3 0-64 0,-2 0-16 16,-2 0 64-16,-2-1 16 0,-3 0 0 0,-3 0 0 15,-2-2 256-15,-3-1 64 0,-4 1 16 0,3-8 0 16,-2 4 32-16,-11 3 0 0,-2-3 0 0,3 0 0 0,-3 1-224 0,3-4-32 15,-1 0-16-15,-1-3 0 0,-2 3-192 0,1-4-32 16,-2 0-128-16,3-1 192 0,1-4-192 0,4 0 128 16,1-2-128-16,8-1 0 15,-2-1-240-15,1-1-144 0,2-3-16 0,7 1-16 16,4-6-2400-16,5-1-464 0,4-4-112 0</inkml:trace>
  <inkml:trace contextRef="#ctx0" brushRef="#br0" timeOffset="10917.34">13803 3642 22975 0,'0'0'1024'0,"0"0"192"0,0 0-960 0,0 0-256 0,0 0 0 0,-6 4 0 16,-1 2 512-16,0 2 64 0,-2 5 16 0,1 2 0 15,-2 4 304-15,1 1 64 0,-1 5 16 0,-1 3 0 16,-2 5-208-16,-6 19-64 0,2 0 0 0,8-14 0 16,-2 3-128-16,-6 25-16 0,2-8-16 0,0-2 0 15,2-4-304-15,-1-1-64 0,3-6-16 0,1-1 0 0,-1-5-160 0,1 0 160 16,3-4-160-16,-1-3 160 0,0-7-160 0,5-8 128 15,-1-1-128-15,-1 9 128 0,1-8-128 0,3-4-272 16,2-1 64-16,-1-12 16 16,0 0-1920-16,0 0-384 0,0 0-80 0,0 0-9728 15</inkml:trace>
  <inkml:trace contextRef="#ctx0" brushRef="#br0" timeOffset="11418.77">13446 4271 3679 0,'0'0'320'0,"0"0"-320"16,0 0 0-16,15 0 0 0,0-1 3648 0,2 2 672 16,1 2 128-16,1 0 32 0,2-1-3056 0,-4-1-592 15,2-1-128-15,10 0-32 0,-1 0 176 0,-1-1 48 16,-2 0 0-16,-8 1 0 0,-1-1-384 0,10-1-64 16,-3-2 0-16,-3 2-16 0,-1-1-224 0,-1 0-32 15,-3 0-16-15,0-1 0 0,1-1-160 0,-5 1 160 16,1 0-160-16,4-4 160 0,-7 4-160 0,1 0 128 15,2 1-128-15,-1 0 128 0,0-2 208 0,1 1 48 16,-2 1 0-16,-1 2 0 0,1-3 64 0,-2 0 0 0,-8 4 16 0,0 0 0 16,0 0 112-16,0 0 32 0,0 0 0 0,0 0 0 15,-1 9-48-15,-5 4-16 0,-4-3 0 16,1 1 0-16,-3 0-32 0,-9 6-16 0,0 4 0 0,2-1 0 16,0 0-48-16,-1 1 0 0,-1 2 0 0,3 1 0 15,4-1-144-15,6-8-48 0,1-2 0 0,-3 8 0 0,2 0-112 0,6-11-16 16,0 0-128-16,4 5 192 0,1-6-48 15,2 0-16-15,3-4 0 0,2-2 0 16,3-5 144-16,0 0 32 0,-7 1 0 0,3-3 0 0,1-3-64 0,1 2-16 16,1-1 0-16,-1-3 0 0,2 0-32 0,0-2 0 15,-2-1 0-15,1 3 0 0,-1-2-192 0,-1 3 144 16,-1-1-144-16,-1 3 128 0,1-2-128 0,2 1 0 16,-2 4 0-16,-9 3 0 0,0 0 0 0,6 7 0 15,-1 2 0-15,3 4 0 0,-2 1 0 0,-2-2 0 16,-1 2-144-16,1 0 144 0,1-1 0 0,1 1 0 15,0 0 0-15,2-2 0 0,0 0 0 0,1 0-128 16,1 1 128-16,0-4 0 16,-1 1-1184-16,0-3-128 0,0-2-32 0,3 0 0 15,-2-3-1328-15,2-2-272 0,2-2-48 0</inkml:trace>
  <inkml:trace contextRef="#ctx0" brushRef="#br0" timeOffset="11880.62">14755 3660 22111 0,'0'0'1968'0,"0"0"-1584"0,0 0-384 0,0 0 0 16,-5 10 448-16,-1-1 0 0,-2 4 0 0,1 3 0 0,-1 2 400 0,-5 14 96 15,0-3 16-15,1 4 0 16,-1-1-304-16,4-7-48 0,-2 6-16 0,-7 19 0 15,0-2 48-15,7-16 0 0,-3 3 0 0,-7 19 0 16,2-4-192-16,3-3-48 0,7-25 0 0,0 2 0 0,0 2-160 0,1-2-48 16,1-1 0-16,0 0 0 15,2-4 240-15,2-2 32 0,0 0 16 0,-1 1 0 0,2-7-32 0,2-2 0 16,0-9 0-16,0 0 0 0,0 0 0 0,9-1 0 16,1-4 0-16,6-3 0 0,2-2-144 0,0 0-48 15,0-2 0-15,-6 6 0 0,2-4-256 0,3 2 128 16,1 0-128-16,6 0 0 0,-4 1 0 0,-7 3 0 15,-2 3 0-15,7 2 0 0,-3 5 0 0,-6-3 0 16,-1 4 0-16,1 5 0 0,-3 5 0 0,-2-2 0 16,-5 0 0-16,-1-4 0 0,0 3 0 0,-2-2 0 15,0 2 0-15,-7 7 0 0,-1-7 0 0,3-4 0 16,-1 1 0-16,-4-2 0 0,0 3 192 0,-2-5-32 16,-1 2 0-16,1-3 0 0,-2 1-160 0,1-2 192 15,2-3-192-15,1 1 192 0,4-3-192 0,0 0 0 16,1-3 0-16,1 0 0 15,1-4-1536-15,2 2-320 0,0-4-80 0,3 0-14192 0</inkml:trace>
  <inkml:trace contextRef="#ctx0" brushRef="#br0" timeOffset="12100.13">14971 4338 23039 0,'-2'10'2048'0,"-2"-1"-1648"0,-1 3-400 0,-1 1 0 16,-2 2 1216-16,-2 3 144 0,2 2 48 0,-2 1 0 0,1-1 0 0,0-1 16 16,1 0 0-16,2-1 0 0,0 0-976 0,1-2-208 15,0 1-48-15,2-3 0 0,3-3-192 0,1 1 0 16,1-3 0-16,-1 0 0 16,-1-2-448-16,0-7-144 0,0 0-32 0,0 0 0 15,0 0-2448-15,0 0-480 0</inkml:trace>
  <inkml:trace contextRef="#ctx0" brushRef="#br0" timeOffset="12477.29">15581 3747 8287 0,'0'0'736'0,"0"0"-592"0,0 0-144 0,0 0 0 16,0 0 3104-16,-2 8 592 0,-2-1 112 0,-1 2 32 15,-1 3-2080-15,-2 5-416 0,-2 2-64 0,0 5-32 16,-2 4-48-16,1 5-16 0,1 0 0 0,-3 3 0 15,3 2-208-15,-3 1-32 0,0 6-16 0,2-3 0 16,-1 2-560-16,0 2-112 0,-1-4-32 0,0 2 0 0,2-3 96 0,-1-2 32 16,2 0 0-16,0-4 0 0,0-3-176 15,1-2-48-15,1-4 0 0,2-1 0 0,0-3-128 0,1-3 192 16,1-2-192-16,1-2 192 0,2-4-192 0,0-1-144 16,1-3 144-16,0-7-208 15,0 0-1664-15,0 0-336 0,5-4-64 0,1-1-11744 16</inkml:trace>
  <inkml:trace contextRef="#ctx0" brushRef="#br0" timeOffset="12758.95">15637 4388 12895 0,'0'0'1152'0,"0"0"-928"15,0 0-224-15,-5 8 0 0,-1 0 3184 0,0-1 592 16,-2 5 112-16,2 0 16 0,-1 0-1728 0,-3 3-368 0,-1 3-64 0,-2 1-16 16,0 0-480-16,0 0-96 15,0 0-32-15,2 0 0 0,1 4-576 0,1-4-112 0,0 0-32 0,0 0 0 16,2-1-272-16,-1 0-128 0,2-2 128 0,0 3-128 16,2-3 0-16,1-1 0 0,2-6 128 0,1 1-128 15,0-10-272-15,0 0-96 0,0 0-16 0,0 0 0 16,8-4-1264-16,-1-1-256 15,1-2-48-15,1-5-16 0,0-1-512 16,-1 2-96-16,3-3-32 0</inkml:trace>
  <inkml:trace contextRef="#ctx0" brushRef="#br0" timeOffset="13054.71">16180 3918 28383 0,'0'0'1264'0,"5"-6"256"0,0-1-1216 0,0 1-304 16,-5 6 0-16,0 0 0 0,0 0 576 0,0 0 48 15,0 0 16-15,0 0 0 0,-3 6 352 0,-4 2 80 16,0 3 16-16,-2 6 0 0,-3 3-304 0,0 3-48 16,-4 4-16-16,1 0 0 0,-1 2-192 0,-2 4-32 15,2 1-16-15,0 2 0 0,-1 2-208 0,1 1-32 16,-1 6-16-16,2-2 0 0,1 4-224 0,0-2 128 15,3-1-128-15,-1-2 0 0,1-4 0 0,1 0 0 16,-1 0 0-16,0 8 0 0,1-5 0 0,1-6-256 0,1-3 16 16,2-6 16-1,0-1-1424-15,1-5-272 0,-1-2-64 0,3-6-16 16,0-6-992-16,3-6-192 0</inkml:trace>
  <inkml:trace contextRef="#ctx0" brushRef="#br0" timeOffset="13264.15">15869 4533 27647 0,'0'0'2448'0,"0"0"-1952"0,0 0-496 0,0 0 0 0,0 0 320 0,0 0-48 15,5 7 0-15,1-2 0 0,1-3 640 0,1 0 128 16,4 0 32-16,2 1 0 0,-3-1-240 0,3 2-32 16,-5-3-16-16,5 1 0 0,-1-1-384 0,1 0-80 15,-1 0 0-15,3 1-16 0,-2-1-304 0,0 0 0 16,0 0 0-16,-1 2 0 0,2 1-144 0,-2-3-144 15,-2 0-32-15,1 1-10288 16,2 0-2064-16</inkml:trace>
  <inkml:trace contextRef="#ctx0" brushRef="#br0" timeOffset="13506.8">16417 4518 22111 0,'0'0'976'0,"0"0"208"0,-3 10-944 0,0-2-240 16,1 3 0-16,-1 3 0 0,1 3 2176 0,-1 2 400 15,1 1 80-15,-1 1 16 0,-1 9-1152 0,2-7-240 0,-1 1-32 0,2 3-16 16,1-2-800-16,0 6-176 0,0-6-16 0,0 4-16 16,1-2-224-16,2 1 0 0,-1 1 0 0,1-3 0 15,0-1 0-15,0 0 128 0,1-3-128 0,-1-2 0 16,0 6-208-16,1-7-96 0,0-6-16 0,0-3 0 31,0-3-1744-31,-4-7-368 0,0 0-64 0</inkml:trace>
  <inkml:trace contextRef="#ctx0" brushRef="#br0" timeOffset="13758.69">16789 4658 25791 0,'0'0'2304'0,"-6"10"-1856"16,-1-1-448-16,0 5 0 0,-3 4 640 0,-2 2 16 16,-2 4 16-16,4 0 0 0,0-1 800 0,-2 6 144 15,1 1 48-15,-2 4 0 0,-1 4-384 0,0 3-64 16,-1-2 0-16,-3 1-16 0,3 0-480 0,-2 4-80 16,1-5-32-16,-1 2 0 0,0 2-400 0,3-4-80 15,2-1 0-15,1 0-128 0,2-1 128 0,0-2-128 16,1-2 0-16,1-7 0 0,0 1-256 0,-3-1-128 15,2-6 0-15,-2-6-11584 16,3-5-2304-16</inkml:trace>
  <inkml:trace contextRef="#ctx0" brushRef="#br0" timeOffset="13974.13">15997 4078 40543 0,'-18'-16'1792'0,"12"7"384"0,2 2-1744 0,0-3-432 0,2 4 0 0,1 2 0 15,1 4 0-15,0 0 0 0,0 0 0 0,0 0 0 0,0 0-192 0,0 0 192 16,0 0-192-16,0 0 192 16,0 0-832-16,0 0-64 0,0 0 0 0,0 0-10400 15,0 0-2080-15</inkml:trace>
  <inkml:trace contextRef="#ctx0" brushRef="#br0" timeOffset="15989.67">14008 3232 3679 0,'0'0'320'0,"0"0"-320"16,10-7 0-16,1 4 0 0,2-5 2208 0,0 2 368 16,-2 0 80-16,-1-1 16 0,2 1-1152 0,-4-3-240 15,2 1-32-15,-3 3-16 0,2-3 32 0,-1 3 0 16,-8 5 0-16,5-6 0 0,-5 6-112 0,0 0 0 15,2-9-16-15,-2 9 0 0,0-5-256 0,0 5-48 16,-3-7-16-16,-2 4 0 0,-3 0-240 0,-1 1-64 16,-4-2 0-16,1 1 0 0,0 1-32 0,-3 0-16 15,-3 1 0-15,-1 1 0 0,-4 0 32 0,-1 0 0 16,-3 1 0-16,-3 3 0 0,-5 0-96 0,-4 0-16 0,-3 0 0 0,-5 2 0 16,-4-1-96-16,-1 0-32 0,-3 4 0 0,2-1 0 15,0 3-64-15,-1 1 0 0,0 3-16 0,-1 0 0 16,-2 0-176-16,0 1 0 0,-2 0 144 15,1 2-144-15,3 1 0 0,-2 1 0 0,1 1 0 0,-1 3 0 16,-3 1 0-16,0-1 0 0,0 3 0 0,-49 20 0 0,20-6 0 0,17-7 128 16,11-1-128-16,3 0 0 15,1 2 128-15,3-2-128 0,0 1 160 0,5-2-160 0,0-3 176 16,5 1-176-16,3 3 192 0,4 2-192 0,4 0 192 0,5 1-192 16,4 1 192-16,3-2-192 0,0 0 176 0,2-1-176 15,1-2 160-15,2 3-160 0,2 1 0 16,2 0 0-16,1-2 0 0,2-1 0 0,3-1 0 0,3 3 0 15,1 3 0-15,2-8 0 0,2-2 0 0,-1 2 0 16,5 2 0-16,0-3 0 0,0 2 128 0,3-1-128 16,1-2 0-16,2 1 0 0,0 3 128 0,1-3-128 15,1 1 0-15,0 3 0 0,3-3 144 0,0 2-144 16,3 2 128-16,0 1-128 0,4-1 128 0,1-1-128 16,3 1 0-16,2-2 128 0,-1-4-128 0,1 1 192 15,2-3-192-15,1 2 192 0,0-3-192 0,0 3 192 16,2-3-192-16,10 11 192 0,-5-5-192 0,0-2 128 15,1-3-128-15,4 2 128 0,2-5-128 0,1 1 128 16,2 1-128-16,-1-3 128 0,-1-1-128 0,-1-1 192 16,0-1-192-16,-2-1 192 0,-2-3-16 0,0 1 0 15,7-4 0-15,2 0 0 0,0 2-176 0,2-2 0 16,-1-4 0-16,-2 2 0 0,0-3 0 0,-3 1 208 0,-1-1-48 0,3 0-16 16,2 1-144-16,4-3 128 0,2 0-128 15,4 2 128-15,1-4-128 0,-2 2 160 0,-4 1-160 16,0-3 160-16,2 0-32 0,3-2-128 0,4 2 192 0,0 2-64 15,1-1-128-15,-3-2 0 0,-2-2 144 0,-2 3-144 16,-3 2 0-16,2 2 144 0,2-2-144 0,4 2 0 16,1 2 144-16,-2-3-144 0,-3-1 0 0,-2 4 144 15,-3-4-144-15,1 4 0 0,4-3 0 0,3 2 128 16,-2 1-128-16,1-4 128 0,0-1-128 0,-4 1 128 0,-3 0-128 0,0 1 0 16,-1 2 0-16,2-3 128 15,2 0-128-15,0 0 0 0,0-1 144 0,-2-1-144 0,-4 0 144 16,0 4-144-16,-4-1 192 0,1 0-192 0,1 1 176 0,-1-2-176 15,3 3 160-15,-3 0-160 0,-1-2 128 0,-2 1-128 16,-3-2 0-16,-2-2 0 0,-4-1 128 0,-1 2-128 16,-3 1 0-16,1-1 0 0,0-3 192 0,4 3-64 15,-3-1-128-15,5 2 192 0,-2-1-192 0,1-2 176 16,-1-3-176-16,-1 1 160 0,-2 0-160 0,-3-1 0 16,-1-1 0-16,-3 1 0 0,-6-4 128 0,0 2-128 15,-2 2 0-15,1-1 128 0,-3-2-128 0,1-3 0 16,1 2 144-16,0 2-144 0,2 0 128 0,-1-1-128 15,-2-3 160-15,1 0-160 0,-2-4 128 0,1 3-128 16,-1-1 0-16,1 2 144 0,1-6-144 0,-1 1 0 16,-3 2 0-16,-5 0 128 0,1 2-128 0,-3-3 0 15,4 1 144-15,-1-3-144 0,0-2 0 0,-1 0 128 16,1-2-128-16,0-1 0 0,-2 1 0 0,3-1 0 16,-1 0 0-16,-2-1 128 0,1-1-128 0,-1-1 0 0,2 2 0 15,0-1 0-15,-1-2 0 0,2-2 0 0,0 1 0 0,-4-4 128 16,1 1-128-16,-1-2 0 0,-1 1 0 0,-2-2 128 15,-2 1-128-15,4-3 0 0,-4 1 0 0,-1-1 0 16,1 1 0-16,-2-3 0 0,-1 1 0 0,0 2 0 16,-2-3 0-16,0-1 0 0,-2 0 0 0,1-1 0 15,1 0 0-15,-2 1 0 0,-2-2 0 0,-1-1 0 16,0 3 0-16,-2 1 0 0,-2 0 0 0,0 3 0 0,0-1 0 16,-2 2 0-16,-2 1 0 0,-1-1 0 0,0 2 0 0,-1-4 0 15,0 2 0-15,0 0-128 0,-2 0 128 16,2-1 0-16,-2 3 0 0,1-3 0 0,-1 5 0 0,1-3 0 15,-2 1 0-15,0-1 0 0,-5-7 0 0,3 3 0 16,1 4 0-16,0 0 0 0,1 3 0 0,0-2 0 16,4 6 0-16,-1 1-128 0,-2-1 128 0,0-1 0 15,-2-2 0-15,-2 0 0 0,0-1 0 0,-2-1 0 16,1 3 0-16,-2-3 0 0,0 4 0 0,-2-1 0 16,1 1 0-16,1-2-128 0,0 1 128 0,0 1 0 15,-2 1 0-15,1-2 0 0,-2 3 0 0,-9-4 0 16,8 4 0-16,-1 0-128 0,1 2 128 0,-4-1 0 15,2-2 0-15,-1 2-128 0,1 0 128 0,-1 1 0 16,1 0 0-16,-2 0 0 0,0 0 0 0,-1 1 0 16,0 0 0-16,-1 0 0 0,1 2 0 0,-1-1 0 15,-2-1 0-15,0 1 0 0,1-1 0 0,-1 1 0 16,1 0 0-16,0 2-128 0,0-1 128 0,-1 2 0 16,-1-1 0-16,-2 2 0 0,-2 0 0 0,-1 0 0 0,-1-2 0 15,-38-8-128-15,43 13 128 0,-2 0 0 0,1-1 0 16,-3 2 0-16,-3-2 0 0,0 3 0 0,-2 2 0 15,-1-3-128-15,1 3 128 0,2-2 0 0,-1 0 0 16,0 3 0-16,-1-1 0 0,3-3 0 0,2 3 0 16,0 3 0-16,0-2 0 0,0-1 0 0,-1 2 0 0,-2 1 0 15,1 0 0-15,-1 2 0 0,-2-1 0 0,0 1-128 16,-10 0 128-16,-19 1 0 0,15 1 0 0,8 1 0 16,8 4 0-16,4-3 0 0,3-2 0 0,2 2 0 0,3 0 0 0,3 1 0 15,3 0 0-15,9-2 0 0,-1-1 0 0,-1 1 0 16,-2 0 0-16,-4 1 0 0,3-1 0 15,2 1 0-15,1-2 0 0,0 1 0 0,-1-1 0 16,4 0 0-16,0-2 0 0,1 0 0 0,-2 0 0 16,4 1 0-16,1-2 0 0,-1 1 0 0,3 0 0 0,-2 0 0 15,1 0 0-15,1 0 0 0,-2 0 0 0,3 0 0 16,-1 1 0-16,2-1 0 0,9 0 0 0,-9 0 0 16,9 0 0-16,0 0 0 0,0 0-288 0,0 0-32 15,0 0 0-15,0 0 0 16,0 0-1920-16,15 1-384 0,4 2-64 15</inkml:trace>
  <inkml:trace contextRef="#ctx0" brushRef="#br0" timeOffset="38277.83">16963 1105 11167 0,'0'0'496'0,"0"0"96"0,0-6-464 0,1 1-128 0,-1-3 0 0,-1 2 0 16,1-2 784-16,-1 2 144 0,1 1 32 0,0-3 0 16,-1 3-48-16,1 1 0 0,-2-1 0 0,1-1 0 15,-1 1-80-15,2 5 0 0,0 0-16 0,0 0 0 16,0 0-144-16,0 0-32 0,0 0 0 0,-6 2 0 0,1 2-176 0,2 4-32 16,-4-2-16-16,2 7 0 0,-1 1 64 0,1 4 16 15,0 1 0-15,-1 3 0 0,0 8 16 16,4 0 0-16,-3 5 0 0,-1 3 0 0,0-181 32 0,1 370 16 15,-1-177 0-15,-1 2 0 0,1-1-176 16,0-1-48-16,-2 2 0 0,0-1 0 0,-1 0-80 0,1 0-32 16,-1-3 0-16,0-1 0 0,0 1-32 0,1-3-16 15,2-2 0-15,-1-5 0 0,2-2 112 0,0-1 32 16,2-2 0-16,-1-4 0 0,0-2-64 0,0 1-16 16,0-1 0-16,2-6 0 0,-1-1-96 0,1-3-16 15,-2-1 0-15,3-1 0 0,-1-2-128 0,2-5 0 16,2 1 144-16,-2-9-144 0,0 0 0 0,0 0-160 15,0 0 16-15,14-6 0 16,0 0-560-16,-2-7-96 0,1-2-32 0,1-3 0 16,0-4-2048-16,-1-1-432 0</inkml:trace>
  <inkml:trace contextRef="#ctx0" brushRef="#br0" timeOffset="40438.16">16700 1223 19743 0,'0'0'880'0,"0"0"176"0,-6-5-848 16,3-1-208-16,2 0 0 0,1 6 0 0,0 0 144 0,7-3-16 15,4-3 0-15,1 1 0 0,2 1 96 0,4-1 16 16,4-3 0-16,-1 2 0 0,4-3 144 0,-1 1 16 16,1 2 16-16,2-3 0 0,1 1 160 0,2-1 48 15,3 3 0-15,2-2 0 0,0 1 0 0,5 2 0 16,4-4 0-16,2 4 0 0,0-3-176 0,1 2-16 16,-4 1-16-16,1-3 0 0,3 2 16 0,0 2 0 15,2-1 0-15,0-2 0 0,3 2-16 0,2 3 0 16,2-2 0-16,0-1 0 0,-2 1-96 0,2 2 0 15,0-1-16-15,0 1 0 0,0-2-48 0,1 2-16 16,4 0 0-16,-1-1 0 0,2 1-64 0,1 1-16 16,-2-2 0-16,1 0 0 0,0 0 0 0,2 0 0 15,1-1 0-15,25 3 0 0,-9-2-16 0,-5 2 0 16,-7 1 0-16,0-1 0 0,-3-3 16 0,0 3 0 16,1 1 0-16,2-1 0 0,0-1-160 0,-2 1 0 0,-2 0 0 0,-2 0 128 15,0-1-128-15,0 1 128 0,5-3-128 0,-4 0 128 16,2 4-128-16,1 0 0 0,-6-2 0 15,0 1 128-15,0 1-128 0,0 0 160 0,1-2-160 0,1 1 160 16,2 0-160-16,-1 1 192 0,-3 2-192 0,-1 0 192 16,-1-1-192-16,2-1 0 0,2 0 0 0,0 0 0 15,-2 0 0-15,0 0 128 0,0 2-128 0,-1 2 0 16,-3-3 128-16,0 1-128 0,-1-1 0 0,1-1 128 0,2 0-128 0,-2 1 0 16,0-1 0-16,-2 3 0 15,-3-1 0-15,2 1 0 0,0 1 128 0,2-2-128 0,1 1 0 0,2-2 0 16,-5 3 144-16,-15-2-144 0,3 3 0 0,1-2 144 15,1 0-144-15,3-2 0 0,3 3 144 0,1-1-144 16,1 3 0-16,0-3 144 0,0 1-144 0,-1 0 128 16,0 1-128-16,-3-1 128 0,-2-2-128 0,1 0 160 15,0 0-160-15,0 1 160 0,-1-1-160 0,1 2 128 16,1-1-128-16,-1-1 128 0,-1-2-128 0,-3 3 160 16,-1-2-160-16,0 0 160 0,-1 1-160 0,-3-1 0 15,2 0 0-15,1 0 128 0,-2 3-128 0,1-3 0 16,-1 1 144-16,1-1-144 0,-1 0 0 0,-1 2 128 15,-1-2-128-15,0 0 0 0,4-1 0 0,-6 2 0 16,-2-2 0-16,2 1 128 0,0 0-128 0,1 2 0 16,-1-3 128-16,1 1-128 0,1 0 0 0,0 1 128 15,1-2-128-15,-3 1 0 0,-2-1 0 0,2 1 0 16,-1 0 0-16,0-1 128 0,-1-1-128 0,0 0 0 0,-2 1 128 0,1 0-128 16,0-1 0-16,1 1 128 0,0 0-128 0,0 0 0 15,1 1 0-15,-2-1 128 16,2 0-128-16,-1 0 0 0,-1 0 128 0,-2 0-128 0,1 0 128 0,-2 0-128 15,-2 0 0-15,2-1 0 16,-1-1 0-16,-2 1 128 0,-2 0-128 0,0-2 0 0,1 2 0 16,-2 0 128-16,3 1-128 0,-2-2 0 0,0 1 0 0,-1 1 128 15,-2 0-128-15,1 0 0 0,1 0 0 0,-2 0 0 16,1 0 0-16,-2 0 0 0,1 0 0 0,-2 0 128 16,-1 0-128-16,-1 0 0 0,0 0 0 0,-1 0 0 0,2 1 0 0,-1-1 0 15,-1 0 0-15,0-1 128 0,-3 1-128 16,1 0 0-16,0 0 0 0,0 0 0 0,-1 1 0 0,-1 1 0 15,-2-2 0-15,1 1 0 0,-1-1 0 0,1 0 128 16,-1 0-128-16,0 0 0 0,-1 1 0 0,-2-1 0 16,0-1 0-16,-1 1 128 0,0 0-128 0,-6 0 0 15,9 1 0-15,-9-1 128 0,8 0-128 0,0 3 0 16,-3-2 0-16,2 2 0 0,-7-3 0 0,8 1 0 16,0 1 0-16,-2 1 0 0,-6-3 0 0,6 2 0 15,-6-2 0-15,9 6 0 0,-9-6 0 0,7 5 0 16,-7-5 0-16,0 0 0 0,5 5 0 0,-2 2 0 15,1 0 0-15,0-1 0 0,-4-6 0 0,0 0 0 16,1 9 0-16,2-1 128 0,-3 2-128 0,0-3 0 16,-1 4 0-16,-1-3 0 0,0 4 0 0,-1-3 128 15,-1 2-128-15,2 3 0 0,-2-4 0 0,-1 6 0 0,0-1 0 0,0 1 128 16,0 1-128-16,0 2 0 16,-2 1 0-16,1 3 0 0,-2 3 0 0,1-2 0 0,0 2 0 0,0 0 0 15,-2 2 0-15,0-3 0 16,-1 4 0-16,-2-3 0 0,3 3 0 0,-1-1 0 0,1 1 0 0,-5 12 0 15,2-7 0-15,0-2 0 16,2 1 0-16,0-1 0 0,0-4 0 0,1 2 0 0,-3 2 0 0,2-1 0 16,1 2 0-16,0-3 0 0,1-1 0 0,-1-3 128 15,1-2-128-15,-1 4 0 0,0-3 0 0,0 2 0 16,2-5 0-16,-1 1 0 0,0-1 0 0,0 1 128 16,-1-4-128-16,0 2 0 0,0 2 0 0,0 0 0 0,0-3 0 0,0 0 0 15,0-2 0-15,2 1 0 16,-2 0 0-16,1 1 128 0,3 0-128 0,-1-3 0 15,2 0 0-15,1-3 0 0,-1 0 0 0,3-3 128 0,-3-1-128 0,4-10 0 16,-2 12 0-16,2-12 128 0,-3 9-128 0,3-9 0 16,0 0 0-16,-1 10 128 0,1-10-128 0,0 0 0 15,0 0 128-15,0 0-128 0,0 0 0 0,0 0 144 16,0 0-144-16,0 0 0 0,-3 8 144 0,3-8-144 16,0 0 0-16,0 0 144 0,-5 5-144 0,5-5 0 15,-11 5 0-15,2-3 0 0,0 0 0 0,-1-2 128 16,-1-2-128-16,-1 2 0 0,-1 0 128 0,-1 0-128 0,-1-1 128 15,-3 1-128-15,-1-1 0 0,0 1 128 0,-1-2-128 0,1 2 0 16,-4 0 0-16,-2 0 128 0,-2 0-128 16,-2 0 0-16,-6 0 0 0,0-3 128 0,-5 0-128 0,-3 1 0 15,-4-1 128-15,-4 3-128 0,-1-3 0 0,0 1 128 16,0-2-128-16,-2 3 0 0,-3-2 144 0,-2 1-144 16,-5-1 128-16,-1 1-128 0,-1-5 128 0,1 2-128 15,0 1 0-15,-1 1 144 0,1-2-144 0,-4 1 0 16,-5-1 128-16,-1 0-128 0,-1-1 0 0,1 3 0 15,1-1 128-15,-1 0-128 0,-1-1 0 0,-5 1 0 16,1-1 128-16,3 0-128 0,1-3 0 0,-1 3 0 16,-1 0 0-16,-3 0 0 0,-2 0 0 0,1 1 0 15,2 0 128-15,0-1-128 0,0 1 0 0,-4 2 0 16,0-1 0-16,-1 3 0 0,0-1 0 0,1 0 0 0,-1 0 0 16,1-1 0-16,0 2 0 0,1 0 0 0,-1 2 0 0,2-1 0 15,3 0 0-15,-1 0 0 16,-1-1 0-16,2 0 0 0,3 0 0 0,1 3 0 0,2-1 0 0,1 2 0 15,-1 1 0-15,2-2 0 0,-1-2 0 0,2 2 0 16,1-1 0-16,2 1 0 0,2-1 128 0,0 2-128 16,0-1 0-16,-2-2 0 0,1 0 0 0,2-1 0 15,-1 0 0-15,3 0 0 0,1 0 0 0,-3 0 0 16,2 0 0-16,16 0 0 0,-4-1 128 0,-3 0-128 16,-1-1 0-16,-21 0 0 0,6-2 0 0,4 2 0 15,2-1 0-15,18 0 0 0,-4 2 128 0,-2-3-128 16,-4-1 0-16,1 3 0 0,-2-2 0 0,0 1 0 15,1 1 0-15,-3-1 0 0,-2-1 0 0,0 3 0 16,0 0 0-16,2 0 0 0,-1-2 0 0,2 1 0 0,0 0 0 0,0 1 0 16,0 0 0-16,1-1 0 15,1 0 0-15,3 1 0 0,1-2 128 0,3 1-128 0,1-1 0 16,0 2 0-16,1 1 128 0,1-1-128 16,2 1 0-16,0-2 0 0,0 1 0 0,1 0 0 0,-1-3 0 0,2 3 0 15,-1-1 128-15,3 2-128 16,0 0 0-16,4 0 0 0,-1-1 192 0,3 0-192 0,1 0 192 0,3 1-192 15,2-2 128-15,1 2-128 16,2 0 0-16,-1 0 0 0,3 0 144 0,1 0-16 0,1-1-128 0,2 1 192 16,2 0-64-16,0 0 0 0,2 0-128 0,3 0 192 15,1-1-64-15,1-1 0 0,-1 1-128 0,3 0 192 16,2 0-192-16,5 1 144 0,-5-3-144 0,5 3 128 16,0 0-128-16,0 0 128 0,0 0-128 0,0 0 128 15,0 0-128-15,0 0 128 0,0 0-128 0,0 0 128 16,0 0-128-16,0 0 128 0,0 0-128 0,0 0 128 0,0 0-128 15,0 0 0-15,0 0 0 0,0 0 0 16,0 0 0-16,0 0 0 0,0 0 0 0,0 0 0 16,0 0 0-16,0 0-176 0,0 0 48 0,0 0 0 15,0 0-1136-15,0 0-208 0,0 0-64 0,10 3-11616 16,-2-2-2336-16</inkml:trace>
  <inkml:trace contextRef="#ctx0" brushRef="#br0" timeOffset="69437.97">32116 1361 11967 0,'0'0'528'0,"0"0"112"0,0 0-512 0,0 0-128 15,0 0 0-15,0 0 0 0,-1-9 1136 0,1 9 192 16,0 0 32-16,-4-9 16 0,0-1-976 0,4 10-192 16,-5-10-32-16,1-1-16 0,1 0 112 0,0 2 32 15,1-4 0-15,-2 2 0 0,-1 1 240 0,0-6 48 16,-2-1 16-16,0-1 0 0,-4 1-96 0,0 1 0 16,0-2-16-16,-3 0 0 0,-3-1 0 0,0 0 0 15,-2-1 0-15,0 1 0 0,0-2 16 0,-4-1 0 16,3 1 0-16,-3 2 0 0,-2-1-144 0,-1 1-32 15,1 0 0-15,0 2 0 0,-1 1-80 0,2-1-32 0,-4 1 0 16,3 0 0-16,-5 4-96 0,1-2 0 0,-4 2-128 16,1 2 192-16,0-3-48 0,-1-1-16 0,-1 0 0 0,1 3 0 15,0-2-128-15,-3 0 192 0,3 1-192 0,-1-1 192 16,0 2-192-16,-1 2 0 0,1-3 144 0,-2 3-144 16,0-3 144-16,-3 1-144 0,1 3 192 0,-1-4-192 15,-3 2 192-15,3-1-64 0,0 0 0 0,3 2-128 16,-1 1 192-16,1 0-192 0,1 2 192 0,2-2-192 15,1 2 144-15,-1 2-144 0,-3-3 0 0,0 2 144 16,1 2-144-16,-6-4 0 0,-2 2 144 0,1 1-144 16,3 2 0-16,-1-1 0 0,0 1 0 0,-1-1 128 15,0 2-128-15,3 1 0 0,1 0 0 0,0 4 0 16,-3-2 0-16,-1 1 128 0,0-1-128 0,2 2 0 16,0-1 0-16,2 2 0 0,1-1 0 0,4-1 128 0,-2 2-128 15,1 3 144-15,0-4-144 0,2 2 160 0,0 3-160 16,3-3 160-16,-3 5-160 0,-1-5 160 0,-1 3-160 0,-2 0 128 15,-1 4-128-15,-2-5 128 0,2 1-128 0,0 0 192 16,-3 1-192-16,4 1 192 0,-1 1-192 16,3 2 128-16,1-1-128 0,1 0 128 0,0 2-128 0,1-1 192 15,0-1-192-15,1-2 192 0,-3 2-192 0,1-1 0 16,-1-1 144-16,0 3-144 0,-2 0 144 0,2-2-144 16,1 0 192-16,2 0-192 0,0 2 144 0,0 2-144 15,-2-2 0-15,2 1 144 0,1 1-144 0,1 1 0 16,-1 0 144-16,2-1-144 0,-2 2 0 0,0 1 144 15,-2-1-144-15,0-1 0 0,-1 1 160 0,1-1-160 0,-2-1 128 16,3 0-128-16,1 0 192 0,4 2-64 16,-2 1 0-16,2-1 0 0,1 1 0 0,0 0-128 0,2-1 192 0,1 2-64 15,0 2-128-15,1 1 0 0,0 1 0 0,2-3 128 16,-1 1-128-16,1 1 0 0,1 2 0 0,-1-2 128 16,4 0-128-16,2 1 0 0,1-4 0 0,-2 2 0 15,4-2 0-15,0-1 128 0,2-1-128 0,0 0 0 16,3 1 128-16,0-1-128 0,2 0 128 0,1 1-128 15,2-1 128-15,2-1-128 0,1 0 128 0,2 1-128 16,2-1 128-16,1 3-128 0,0 0 128 0,3 0-128 16,-2-1 128-16,2 0-128 0,1 0 0 0,0 3 128 15,-3 0-128-15,1 3 0 0,2-2 0 0,1 1 0 16,1-1 0-16,2-1 0 0,1-2 128 0,0 1-128 16,3 4 0-16,2-4 0 0,0 0 0 0,2-1 128 15,-1 3-128-15,0 2 0 0,5-2 0 0,0 0 128 16,2-3-128-16,-2 2 0 0,1-2 144 0,-1 1-144 0,-3-4 128 0,-1 4-128 15,2-2 160-15,0-1-160 0,1-1 176 0,1 2-176 16,1 3 192-16,1-3-192 0,-1-1 192 0,2 0-64 16,0 3 0-16,2-3-128 0,-1-4 176 0,0 1-176 15,1-2 160-15,-6 1-160 0,3-3 176 0,-1 1-176 16,1 1 192-16,-1-3-192 0,2 0 192 0,0 1-64 16,1-2 0-16,2 3-128 0,-2-5 224 0,4 4-64 15,2-4-16-15,0 6 0 0,1-3-16 0,-2 0-128 16,0-2 192-16,-4-1-64 0,-2-3-128 0,1 1 192 15,2-2-192-15,1 2 192 0,0-1-192 0,1 0 192 16,-1 1-192-16,1 1 192 0,0-2-192 0,1 2 160 16,-2 2-160-16,0-6 160 0,0 0-160 0,-3-2 192 0,1 1-192 0,-4-1 192 15,1 0-192-15,1 0 192 0,2 0-192 0,-2-1 192 16,0-1-192-16,0 2 192 0,2 0-192 0,0 2 192 16,0 0-192-16,0-1 0 0,-2-1 144 0,-2 0-144 15,0 0 128-15,-3-1-128 0,-1-1 128 0,-1 0-128 16,0-1 128-16,-2 0-128 0,1-1 160 0,2 2-160 15,-2-1 128-15,2 1-128 0,0 0 0 0,1 0 144 16,0-3-144-16,0 1 0 0,1 0 0 0,-2 3 128 16,1 1-128-16,0 0 0 0,-2-3 0 0,1-1 128 15,0-2-128-15,-2 1 128 0,-1 0-128 0,-1-3 128 16,-1 3-128-16,1 0 0 0,1-2 144 0,-1 0-144 16,1 0 0-16,-1-2 128 0,3-2-128 0,0 3 0 15,-1-1 128-15,1 1-128 0,-1 3 128 0,0-4-128 0,2 3 0 16,0-3 144-16,-3 1-144 0,1-1 0 0,1 0 128 15,-2 3-128-15,0-4 0 0,-1 4 0 0,-1-5 128 16,0 2-128-16,1-2 0 0,0 0 0 0,1 2 128 0,1-3-128 16,-1 3 0-16,0-3 0 0,-1 0 128 0,-2 2-128 15,1-4 144-15,0 3-144 0,-3-1 0 0,1 1 0 16,2 3 0-16,-2-3 0 0,0-1 0 0,-1 3 0 16,0-2 128-16,-1 2-128 0,0-2 128 0,0 2-128 15,0-2 0-15,-1 0 0 0,1-3 0 0,0-1 0 16,0 1 0-16,-2-1 0 0,1 1 0 0,-1 2 128 15,2-1-128-15,-1-1 0 0,0 0 0 0,-8 7 0 16,2-2 0-16,0 0 0 0,0-1 0 0,1 0 128 16,-1-3-128-16,1 0 0 0,-1-1 0 0,9-16 0 0,-3-1 128 15,-3 5-128-15,-3-2 0 0,1 3 0 0,-3-1 0 0,0 2 0 16,-3 2 0-16,2 2 0 0,-3-1 0 0,0 4 0 16,-1-1 0-16,-2 3 0 0,-2-2 0 0,-1 2 0 15,0-2 0-15,-3 1 0 0,0-1 0 0,-2-3 0 16,-2-2 0-16,-1-3 0 0,-1 1 0 0,0-3 0 15,0 0 0-15,-1 1 0 0,1-2 0 0,-1 1 0 16,-2 0 0-16,0 3 0 0,-1-3-192 0,7 16 192 16,-5-1-256-16,1-3 64 0,-3 1 16 0,0 0 0 31,-1 4-352-31,-1-3-80 0,-3 2-16 0</inkml:trace>
  <inkml:trace contextRef="#ctx0" brushRef="#br0" timeOffset="78780.64">24165 4726 7359 0,'0'0'320'0,"0"0"80"0,0 0-400 0,0 0 0 15,0 0 0-15,0 0 0 0,0 0 1984 0,0 0 304 16,0 0 64-16,0 0 16 0,0 0-1152 0,0 0-208 15,0 0-48-15,0 0-16 0,0 0-240 0,0 0-32 16,0 0-16-16,0 0 0 0,-7 3-48 0,-2 2-16 16,-1 1 0-16,-1 0 0 0,0-3 32 0,-3 5 0 15,-1 0 0-15,-2-1 0 0,2 2-48 0,-1-2 0 16,-2 1 0-16,0-3 0 0,0 6 32 0,0-4 0 16,-1 0 0-16,0 2 0 0,1-2-160 0,-2 3-48 15,1-2 0-15,2 2 0 0,2-4-160 0,1 5-48 16,2-4 0-16,0 3 0 0,4-2-192 0,1 2 176 15,-1-5-176-15,3 4 160 0,1-2-160 0,0 0 0 0,4-7 0 16,0 0 128-16,4 10 0 0,1 2 0 16,3-5 0-16,1 4 0 0,1-4 48 0,3 3 0 0,3-2 0 0,2 2 0 15,0-2-48-15,1 2 0 0,1-4 0 0,10 6 0 16,-1-3-128-16,0 1 192 0,0-5-192 0,-7 0 192 16,1-1-192-16,0 2 128 0,-2-2-128 0,1 1 128 15,-2 1-128-15,-1 0 128 0,0-3-128 0,-1 1 128 16,-1 0-128-16,-2-1 128 0,-1-3-128 0,-1 0 128 15,-1 0 16-15,0-2 0 0,-2 1 0 0,-1-2 0 16,-2 1-960 0,-7 2-192-16,0 0-32 0,7-5-8976 0,-3 1-1792 0</inkml:trace>
  <inkml:trace contextRef="#ctx0" brushRef="#br0" timeOffset="79161.78">23958 4992 2751 0,'0'0'256'0,"0"0"-256"15,0 0 0-15,0 0 0 0,0 0 2912 0,0 0 544 16,0 0 96-16,0 0 32 0,0 0-1920 0,0 0-368 15,8-7-80-15,1 3 0 0,1 1-192 0,1 2-16 16,2 1-16-16,4-1 0 0,2 1-32 0,2-2 0 16,2 2 0-16,-5 0 0 0,3-1-64 0,4-3-32 0,3 2 0 0,0-1 0 15,3 1-112-15,2-1-32 0,3 1 0 0,17-4 0 16,-2 4-160-16,3 1-48 0,2-1 0 0,-18 4 0 16,0-2-144-16,1 1-48 0,2-1 0 0,0 0 0 15,-3 0-128-15,-3 0-16 0,0 0-16 0,-5 0 0 16,2 0-32-16,-3 0-128 0,-2-1 192 0,-3 1-64 0,-4 0-128 15,-2 1 160-15,-3 1-160 0,1-2 160 16,-6-1-1136-16,-1 1-240 0,-9 0-32 16,0 0-13920-16</inkml:trace>
  <inkml:trace contextRef="#ctx0" brushRef="#br0" timeOffset="80116.89">25672 4849 12543 0,'0'0'560'0,"0"0"112"0,0 0-544 0,-8 3-128 15,8-3 0-15,-10 3 0 0,10-3 896 0,0 0 128 16,0 0 48-16,-7 9 0 0,7-9-240 0,-1 9-32 15,2 1-16-15,-1-10 0 0,0 0 80 0,9 5 16 16,3 0 0-16,1 1 0 0,-1-1 192 0,3-2 32 16,2 0 16-16,1-1 0 0,1-2-288 0,1-1-64 15,2 0-16-15,-1-2 0 0,1 0-176 0,0 0-48 16,-1-1 0-16,1 0 0 0,1-1-144 0,-2-1-16 16,0-2-16-16,-1 2 0 0,0-3-80 0,-2 2-16 0,-1-2 0 0,-2 3 0 15,-1 1-48-15,-1-3-16 0,-2 2 0 0,2-5 0 16,-6-1 0-16,-1-1 0 0,-4 2 0 0,1 2 0 15,-3-2 48-15,-2 2 0 0,0-3 0 0,-1 3 0 16,-4-1-96-16,-1 3-16 0,-1-4 0 0,3 8 0 16,-3-4-128-16,-1 3 160 0,-2 1-160 0,0 0 160 0,-2 1-160 0,0-1 0 15,-2 0 0-15,-2 3 0 0,-1 3 0 0,-1 1 0 16,0 0 0-16,-1 2 0 0,-1 2 0 16,0-2 0-16,2 4 0 0,-1 0 0 0,0 6 0 0,0 0 0 15,1 2 0-15,-7 9 0 0,3-7-128 0,6 0 128 16,1-1 0-16,4 3 0 0,3 0 0 0,2 0 0 15,4-1 0-15,2-2 0 0,4-1 0 0,2-2 0 16,4-1 0-16,-2-4 0 0,3 3 128 0,1-2 32 16,2 0 16-16,0-1 0 0,1 1 112 0,1-4 32 15,2 3 0-15,1-4 0 0,-1 2-112 0,2-2-16 16,1-4 0-16,9 2 0 0,-4-1-64 0,-2-2 0 16,0-2-128-16,-2-2 192 0,-2-2-192 0,0-1-240 15,-1 0 48-15,-4 0 16 16,-1-1-1536-16,0 1-304 0,0-4-64 0,4-1-12848 0</inkml:trace>
  <inkml:trace contextRef="#ctx0" brushRef="#br0" timeOffset="80363.57">26408 5194 23039 0,'0'0'2048'0,"0"0"-1648"0,0 0-400 0,0 0 0 16,0 0 2000-16,0 0 320 0,0 0 64 0,0 0 16 16,0 0-1216-16,7 0-240 0,1-1-48 0,-8 1-16 15,7-1-336-15,1-2-64 0,-2 1-16 0,-6 2 0 16,0 0-272-16,0 0-64 0,8-5-128 0,-2 2 192 0,-6 3-192 16,0 0 0-16,7-3 0 0,-7 3 0 0,6-2-128 0,-6 2-128 15,0 0-32-15,8 0 0 16,-8 0-2080-16,7 0-400 0,1 0-96 0</inkml:trace>
  <inkml:trace contextRef="#ctx0" brushRef="#br0" timeOffset="80893.92">27282 4655 17503 0,'0'0'1552'0,"0"0"-1232"0,-5-5-320 0,5 5 0 16,0 0 784-16,0 0 112 0,0 0 0 0,0 0 16 16,0 0 192-16,-6 2 48 0,-1 1 0 0,1 4 0 0,0 4-528 0,-1 6-112 15,2 2 0-15,0 2-16 16,-1 6-64-16,-1-3-16 0,2-1 0 0,0 4 0 0,0-1-48 16,0 4-16-16,1-5 0 0,2 3 0 0,-1-4 32 0,2 2 0 15,0-4 0-15,1-1 0 0,1-2 64 0,1-3 32 16,1 0 0-16,2-4 0 0,-2-3 160 0,2 3 16 15,-1-5 16-15,2 1 0 0,-6-8 32 0,6 4 0 16,3-4 0-16,0-1 0 0,0-2-80 0,0-2-16 16,0-1 0-16,0-1 0 0,0-4-176 0,1-2-48 15,0-2 0-15,1-3 0 0,1 0-160 0,-1 0-32 16,3 1-16-16,-1-2 0 0,0-3-176 0,1 0 128 16,0 2-128-16,0 0 128 0,-2 1-128 0,1 1 0 15,0 3 0-15,-1 1 0 0,1-2 0 0,-3 4 0 16,0 1 0-16,1 0 0 0,-3 5-240 0,1-1 32 15,-2 2 0-15,-1 1 0 16,-6 4-1728-16,8 0-352 0,-1 0-64 0,-7 0-13552 0</inkml:trace>
  <inkml:trace contextRef="#ctx0" brushRef="#br0" timeOffset="83113.63">28216 4828 4607 0,'0'0'192'0,"0"0"64"15,0 0-256-15,0 0 0 0,7-4 0 0,-1 2 0 0,-6 2 2736 0,0 0 496 16,5-4 96-16,-5 4 32 0,0 0-1680 0,0 0-336 15,0 0-64-15,0 0 0 0,0 0-304 0,-5-3-48 16,-1 0-16-16,-2 1 0 0,1 0-48 0,-2 2-16 16,-2 0 0-16,0 2 0 0,-3 1-176 0,0-1-32 15,-1 0-16-15,-6 3 0 0,-3 2-144 0,3 1-32 16,-1 5 0-16,3-2 0 0,1-1-224 0,3 2-48 16,1-3-16-16,3 3 0 0,0-3-32 0,4 2-128 15,3-4 192-15,1 3-64 0,1-3 80 0,2 2 16 16,1-3 0-16,2 0 0 0,-1 2 160 0,3-3 48 15,2 0 0-15,0 0 0 0,-7-5-32 0,9 1 0 16,0 1 0-16,-1-1 0 0,-1-1-192 0,0 3-32 16,-1-2-16-16,0 0 0 0,1-1-160 0,-7 0 0 15,7 1 144-15,-7-1-144 0,9 3 0 0,-4 1 0 16,-5-4 0-16,7 3 0 0,-7-3 0 0,7 4 0 16,1 0 0-16,1 1 0 0,-9-5 0 0,6 5 0 0,3-1 0 0,0 1 0 15,0 0 0-15,0 0 0 0,2-2 0 0,-2 1 0 16,3-2 0-16,0 2 0 0,1-3 0 0,0 1 0 15,-2-2 128-15,4 0-128 0,1-2 160 0,1 0-160 16,3-5 192-16,-1 2-48 0,1-1-16 0,0-3 0 16,1 0 0-16,2-2-128 0,1-1 192 0,0 1-64 15,0-4 0-15,1-3-128 0,1-1 192 0,-2-2-64 16,1-1-128-16,3-3 160 0,0 1-160 0,2-4 160 16,0-2-160-16,2-1 160 0,2-2-160 0,0-1 160 15,1 1-160-15,-3-1 0 0,2-2 0 0,-4 0 0 0,-2 2-256 0,-1 1 64 16,-2 1 0-16,-3-1 16 0,-2 0 48 0,-2 0 0 15,-1 0 0-15,-3 5 0 0,-3 0 128 16,-1 4-192-16,-1 1 192 0,-1 4-192 0,-3 2 0 0,-1 5 0 16,-3-2 0-16,-1 5 0 0,0 3 16 0,0 6 0 15,0 0 0-15,-6 1 0 0,-3 1 16 0,0 6 0 16,-3-2 0-16,-3 8 0 0,1 2 160 0,-2 3-160 16,-1 1 160-16,-1 0-160 0,-1 3 160 0,0 1-128 15,-1-1 128-15,0 5-128 0,0-1 128 0,0 3 0 16,-1-2 0-16,0 3-128 0,2 1 128 0,0-3 0 15,1 0 0-15,2 2 0 0,2-3 0 0,1 0 0 16,2-2 0-16,0 1 0 0,3 0 128 0,0-2-128 16,2-5 128-16,0 2-128 0,0-3 128 0,2 0-128 15,0 0 128-15,1 0-128 0,-1-4 160 0,3-1-32 16,1 2-128-16,0-4 192 0,0-1-16 0,1 1-16 16,3-2 0-16,-1 1 0 0,1-1 64 0,1-3 16 0,0 0 0 15,3-1 0-15,0-2 48 0,1 0 16 0,0-2 0 0,1 0 0 16,1-4-48-16,1 1-16 0,0-1 0 0,2-2 0 15,2 0-112-15,-1-2 0 0,3-1-128 16,-2 2 192-16,-1-4-192 0,1 3 176 0,-1-4-176 0,1 1 160 16,1-3-160-16,-1 3 0 0,1-2 0 0,-1 1 128 0,2 0-128 0,-4-3 0 15,2 3 0-15,-3-2 0 16,0 3 0-16,0 1 0 0,-2-3 0 0,1 4 0 0,-2-3 0 0,-1 2 128 16,0 2-128-16,-2-2 0 0,1 4 0 0,-8 4 0 15,0 0 0-15,0 0 0 0,5-5 0 0,-5 5 0 16,0 0 0-16,0 0 0 0,0 0-128 0,0 0 128 15,0 0 0-15,0 0 0 0,-4 5 0 0,-1 3 0 16,-2 1 0-16,-1-2 0 0,-2 5 0 0,2-1 0 16,-2 3 0-16,0 0 0 0,0 0 0 0,2 1 0 15,-1-3 0-15,0 3 0 0,2 0 0 0,0 1 0 16,2 0 0-16,1-1 0 0,2-3 0 0,1 1 0 16,1 0 0-16,1-2 0 0,1 0 0 0,2 1 0 15,0-4 0-15,2 1 0 0,1-4 0 0,0 0 0 16,3 1 176-16,-1-4-176 0,0 1 368 0,1-2-32 0,2 0 0 0,1-1 0 15,1-1-48-15,2-3-16 16,1-2 0-16,0-1 0 0,2 2-80 0,3-4 0 16,0 3-16-16,-1-4 0 0,1 0-48 0,1-3-128 15,0 0 192-15,0 4-64 0,-3-1-128 0,-1 3 0 0,0-4 0 0,0 4 0 16,-1-5 0-16,0 2 0 16,-1-2 0-16,0 1 128 0,-2 2-128 0,1-1 0 15,-1 4 0-15,-1-3 0 0,0 0 0 0,0 3 0 0,-2-3 0 0,-1 4-176 16,-1 1 176-16,-3 0 0 0,5 0 0 0,-6 2 0 15,-6 2 0-15,0 0 0 0,0 0 0 0,0 0 0 16,0 0 0-16,0 0-128 0,0 0 128 16,-1 11 0-16,-3-2-128 0,-1 4 128 0,-3-3-128 0,2 3 128 15,-2-1 0-15,1 1-128 0,-1 0 128 0,2 0 0 0,-1 2 0 0,1 0 0 16,0-2 0-16,2 2-128 16,0 0 128-16,2 1 0 0,0-2 0 0,2-3 0 0,2 3 0 15,0-1 0-15,2-3 0 0,1-1 0 0,0-3 0 0,3 2 0 16,1-3 0-16,1 0 0 0,1 0 0 0,2-2 192 15,1-2-64-15,0 0 0 0,1-1 0 0,2 0 0 16,-3-1 0-16,1 0 0 0,3-1-128 0,0 1 176 16,1-3-176-16,0 0 192 0,0 1-192 0,0-3 0 15,1-1 0-15,0 2 128 0,5-4-128 0,0 0 0 16,-1-1 0-16,0 0 0 0,-1-3 0 0,0 1 0 16,0 4 128-16,0-5-128 0,1 1 0 0,-2 0 0 15,-2-4 0-15,-1 4 0 0,-1 0 0 0,0 0 0 16,-1 0 0-16,1 2 0 0,-1-1 0 0,-3 2 0 15,-4 0 0-15,0 1 0 0,0-2 0 0,-1 4 0 16,0-2 0-16,0 0 0 0,-1 2 0 0,-2-4 0 16,-1 2 0-16,0-3 0 0,-1 4 0 0,-3-2 0 15,-1 3 0-15,0-3 0 0,0 9-240 0,-4-5 80 16,1 1 16-16,-5-2 0 0,2 2 144 0,-2 2-160 16,-2 0 160-16,0 2-160 0,-1 0 160 0,0 0 0 0,-2 3 0 0,-2 2-128 15,1 1 128-15,-3-1-128 0,1 3 128 16,-2 1-128-16,-1 4 128 0,0-2 0 0,1 2 0 15,2 1-128-15,0-3 128 0,2 2 0 0,2 2 0 0,0 0 0 16,1-1 0-16,1-2 0 0,2 2 0 0,3 0 0 16,0-3 0-16,0 2 0 0,2 1 0 0,2 1 0 15,1-3 0-15,1-1 0 0,2 2 0 0,2-3 0 16,0 0 0-16,3-2 128 0,2 1-128 0,3-4 128 16,-1 2-128-16,3 0 192 0,3-3-64 0,1-1 0 0,0 1 0 0,3-4 16 15,-2-2 0-15,3-1 0 0,-4 1-144 0,3-2 160 16,3 1-160-16,2-3 160 0,1-1-160 0,1 1 128 15,0-4-128-15,2 1 128 0,10-5-128 0,-3-1 0 16,-1 2 0-16,-2 3 0 0,1-4 0 0,-3 1 0 16,-1 3 128-16,-1-1-128 0,0 3 0 0,-1 0 0 15,1 3 0-15,-2 0 0 0,-2 0 0 0,1 3 0 16,-3-1 0-16,-1 3 0 0,-1-1 0 0,-4 0 0 16,-2 1 0-16,-3 2 0 0,-1 1 0 0,-2 0 0 15,-2 5 0-15,-1-3 0 0,-2 1-176 0,0 2 176 16,-2 1-128-16,-1 2 128 0,-3 1 0 0,0-1-160 15,-2 2 160-15,1 1 0 0,-1-3 0 0,-1 2-128 16,0 0 128-16,0-4 0 0,-2 1 0 0,-2-1 0 0,1 0 0 0,-2-3 0 16,-1 2 0-16,-1-4 0 15,-3 2 0-15,3-1 0 0,-2-1 0 0,-2-2 0 0,-2-2 0 0,0 0 0 16,1 2 128-16,-2-2-128 16,0-2 0-16,1 1 144 0,1 1-144 0,1-1 0 0,0 0 0 0,1-2 0 15,2 0 128-15,0 1-128 16,1-1 0-16,-1 1 128 0,3-1-128 0,-2-2 0 0,4-2 0 0,-2 3 0 15,3-1 0-15,-1 0 0 0,1 1 0 0,-1 0 0 16,0 0 0-16,0 2 0 0,2-2 0 0,4 4 0 16,-8-3 0-16,2 1 0 0,0-1 0 0,6 3 0 15,0 0 0-15,0 0 0 0,0 0 0 0,0 0 0 16,0 0 0-16,0 0 0 0,0 0 0 0,0 0 0 16,0 0-128-16,0 0 128 0,0 0 0 0,0 0 0 0,2 6 0 0,2 3 0 15,1-4-144-15,0 2 144 0,1 0 0 16,2-1 0-16,-2 2 0 0,7-1 0 0,-1 0 0 0,-1 2 0 15,6 4 0-15,-1-3 0 0,-1 0 0 0,3-1 0 16,2 3 0-16,3-3 0 0,1 0 0 0,2 1 0 16,-1 0 144-16,1 1-144 0,6-2 176 0,-2 1-48 15,1-3-128-15,-3-1 192 0,-3 0-64 0,0-3 0 16,1-1-128-16,-2 1 192 0,-6-2-192 0,0 1 176 16,-3-4-176-16,-3 1 160 0,-1 0-160 0,-4 1 0 15,-7 0 0-15,0 0 0 16,0 0-1408-16,0 0-320 0,-6-4-64 0</inkml:trace>
  <inkml:trace contextRef="#ctx0" brushRef="#br0" timeOffset="87611.46">31983 4334 6447 0,'6'-14'272'0,"-6"14"80"0,4-5-352 0,0-3 0 0,-4 8 0 0,5-8 0 16,-1-2 2144-16,1 1 352 16,-3 0 80-16,1 2 16 0,-3 2-1152 0,1-4-224 15,0 1-64-15,-1 1 0 0,0 7-128 0,0 0-48 16,0 0 0-16,0 0 0 0,-1-7 32 0,1 7 0 0,0 0 0 0,0 0 0 16,-9 0-160-16,-1 4-16 0,-1 4-16 0,-3 2 0 15,-4 8-208-15,-1 2-32 0,-2 5-16 0,-1 2 0 16,-5 5-240-16,3 3-64 0,-3 5 0 15,-1 3 0-15,-2 2-256 0,0 2 128 0,2-3-128 0,0 3 0 16,2-2 160-16,-1 0-160 0,2-3 128 0,2 0-128 16,0-2 0-16,2-5 0 0,4-2 0 0,-6 8 0 0,6-5 0 15,2-5 128-15,2-7-128 0,2-2 0 0,2-3 0 0,0-4 0 16,4-2 0-16,1-1 0 16,2-4-320-16,2-8-160 0,0 0-32 0,0 0 0 15,0 0-1824-15,0 0-368 0,17-7-80 0,1-5-16 16</inkml:trace>
  <inkml:trace contextRef="#ctx0" brushRef="#br0" timeOffset="87971.95">31807 4794 19343 0,'0'0'1728'0,"0"0"-1392"0,-7 5-336 0,0 1 0 16,2 2 688-16,0-3 64 0,-1 6 16 0,1 1 0 16,0 3-576-16,0 3-192 15,1 2 0-15,0 1 144 0,1-2 0 0,1 1 0 0,-1-1 0 0,2 0 0 16,0 0-144-16,0-1 128 16,1-1-128-16,0-5 128 0,0 1 64 0,0-2 16 15,2-3 0-15,2 1 0 0,-4-9 496 0,6 4 80 0,-6-4 32 0,10 0 0 16,2-3 80-16,1-3 0 0,-1-1 16 0,2-4 0 15,0-2-272-15,3-2-48 0,-2-3-16 0,3 0 0 16,1-1-128-16,-1-1-48 0,-1-3 0 0,0 2 0 16,-2 0-208-16,-1 3-64 0,-1 2 0 0,0-1 0 15,-2 1-128-15,1 1 0 0,-2 2 0 0,0-1 128 16,-1 4-128-16,0 1 0 0,-2-3 0 0,0 6 0 16,0-2-576-16,-7 8-32 0,7-2-16 0</inkml:trace>
  <inkml:trace contextRef="#ctx0" brushRef="#br0" timeOffset="88306.66">32046 4917 19919 0,'0'0'880'0,"0"0"192"0,0 0-864 15,3 8-208-15,1-1 0 0,1 2 0 0,0-5 784 0,4 1 112 16,0 2 32-16,1-5 0 0,0 2-112 0,0-2-32 0,2 1 0 0,-1-2 0 15,0-2-144-15,1 0-16 16,-2-2-16-16,0-1 0 0,-1 2-64 0,0-2-16 16,-1-2 0-16,-1-1 0 0,0 0 0 0,-2-2 0 0,-1-1 0 0,-2 1 0 15,-1 0-48-15,-2 1-16 16,-1 2 0-16,-5-2 0 0,1 3-48 0,-2 3-16 16,-3-1 0-16,-2 3 0 0,-1 3-144 0,-1 0-16 15,-3 4-16-15,-1 3 0 0,0-1-224 0,1 2 128 16,2 2-128-16,2-3 0 0,1 2 0 0,3 0 0 0,2-2 0 0,3 2 0 15,4 1 0-15,-2-2 0 0,3 2 0 0,3-1 0 16,1-3-272-16,2 3 48 0,3-5 16 0,1 2 0 31,1-5-368-31,1 1-64 0,3-1 0 0,-1 0-16 0,0-3-1920 0,0-1-384 0,-1-2-80 16</inkml:trace>
  <inkml:trace contextRef="#ctx0" brushRef="#br0" timeOffset="88726.58">32515 4997 13695 0,'0'0'608'0,"0"0"128"0,0 0-592 0,0 0-144 15,0 0 0-15,0 0 0 0,0 0 496 0,0 0 64 16,0 0 16-16,0 0 0 0,0 0-64 0,0 0 0 0,0 0 0 15,0 0 0-15,-6 2-32 0,6-2-16 16,-6 0 0-16,6 0 0 0,0 0 48 0,0 0 0 0,-7 0 0 0,7 0 0 16,-6 1 0-16,6-1 16 15,-6 1 0-15,-1 0 0 0,7-1-48 0,-6 2-16 16,0-2 0-16,-1 0 0 0,1 1 0 0,-1 1 0 16,0 0 0-16,2-1 0 0,-3 0-80 0,0 0 0 0,1 1-16 15,-1-1 0-15,-1 2-64 0,0 0-16 0,1 4 0 0,-1-3 0 16,1 1-64-16,0 2-16 0,1-2 0 0,0 3 0 15,1 1-64-15,4-2-16 0,-1 4 0 0,2-5 0 16,1 3 32-16,2-3 0 0,2 1 0 0,1 0 0 16,1-3 144-16,1 1 16 0,3 0 16 0,0-1 0 15,0-3-64-15,2 1-16 0,-1-2 0 0,2-2 0 0,0 2-96 16,-1-1-32-16,0-1 0 0,1-4 0 16,-2 1-128-16,2 2-192 0,-1-4 32 0,1 0 16 15,-1 1-1952 1,-1 1-384-16,-1-2-80 0</inkml:trace>
  <inkml:trace contextRef="#ctx0" brushRef="#br0" timeOffset="88985.72">32885 4711 24063 0,'-4'-11'1072'0,"4"11"208"0,0 0-1024 0,0 0-256 16,-5-4 0-16,0 1 0 0,-1 2 800 0,0 2 96 15,-2 3 32-15,2 3 0 0,-3-1-48 0,-1 5-16 16,-1 1 0-16,-1 3 0 0,-1 2-256 0,-1 0-48 16,0 2-16-16,-4 9 0 0,0-2-224 0,3 1-32 0,0-3-16 0,2-4 0 15,0-1-272-15,5 0 0 16,-3-1 0-16,2 1 0 0,1 0 0 0,0 0 0 0,2-1 0 0,-1 0 0 31,1-2-560-31,1 1-160 0,1-3-48 0,1 0 0 16,0-4-896-16,0 0-176 0,3-10-32 0</inkml:trace>
  <inkml:trace contextRef="#ctx0" brushRef="#br0" timeOffset="89517.71">32613 4992 15887 0,'0'0'704'0,"0"0"144"0,8-1-672 0,-1 0-176 0,4-2 0 0,-1 2 0 15,0-2 1120-15,1 1 192 0,2-1 32 0,1 2 16 0,1 1-336 16,1 0-64-16,0 0 0 0,-3-1-16 0,0-1-400 15,-3 2-80-15,-1 0-16 0,-9 0 0 0,0 0-48 0,0 0-16 16,0 0 0-16,0 7 0 0,-4 2 192 0,-1-2 48 16,-7 5 0-16,1-2 0 0,-2 3-112 15,-2 3-32-15,0-1 0 0,1 1 0 0,1-2-224 0,2 1-64 16,2-1 0-16,1 1 0 0,2-2-192 0,2-3 0 16,3 3 0-16,1-6 0 0,2 2 304 0,-2-9-48 15,8 5 0-15,2-1 0 0,1-1 144 0,3-3 32 16,2-3 0-16,-1-1 0 0,3-1-144 0,-4-2-32 15,0-1 0-15,-2-1 0 0,0 0-32 0,-2-2-16 16,-1 1 0-16,-2-3 0 0,0 0 48 0,-1-2 0 0,-2 1 0 0,-1 0 0 16,-3 0-48-16,0 2 0 15,-3 4 0-15,0 1 0 0,0 0-80 0,-1 3-128 0,-1-1 176 0,0-2-176 16,0 2 128-16,1 3-128 16,0-1 0-16,4 3 0 0,0 0 0 0,0 0 0 0,0 0 0 0,0 0 0 15,0 0 0-15,0 0 0 16,5-5 0-16,3 3 0 0,1-1 0 0,-1 2 0 0,3 1-160 0,0 0 160 15,2 0 0-15,-1 0 0 0,4 0 0 0,-1 2 0 16,-1 2 0-16,-1 1 0 0,-2-1 0 0,-2 1 0 16,-1 1-128-16,-3-1 128 0,-3 1 0 0,2 2 0 15,-4 0 0-15,-1 4 0 0,-2-4 0 0,1 5 0 16,-3-1 0-16,0-1 0 0,-1 2 0 0,1 2 0 16,-1 0 0-16,0-1 0 0,-1 1 0 0,2 1 0 0,-1-2 0 0,2 1 0 15,0-4 0-15,0 2 0 0,2 0 0 16,-2-4 0-16,3 1-128 0,0-4 128 15,1-6-528-15,-2 9-48 0,2-9 0 16,0 0 0-16,0 0-2560 0,19 6-512 0</inkml:trace>
  <inkml:trace contextRef="#ctx0" brushRef="#br0" timeOffset="96883.4">18458 3270 4607 0,'0'0'400'0,"0"0"-400"16,0 0 0-16,0 0 0 0,0 0 2240 0,0 0 384 16,0 0 64-16,9-1 0 0,-9 1-1200 0,0 0-240 15,0 0-48-15,0 0-16 0,0 0-144 0,0 0-16 16,0 0-16-16,0 0 0 0,0 0-208 0,0 0-32 15,0 0-16-15,0 0 0 0,-6-3-192 0,-2 2-48 16,-2 1 0-16,-3 0 0 0,-2 0-64 0,-2 0-32 16,-1 0 0-16,-2 0 0 0,-1-2-80 0,-1 1-16 15,-1 0 0-15,0 1 0 0,0-3-48 0,0 1-16 0,-1-2 0 0,0 2 0 16,-1-1 0-16,-2 0 0 0,-1 1 0 0,-1-1 0 16,0 2 0-16,-1 0-16 0,1-4 0 15,0 2 0-15,0 1-64 0,2-1-16 0,3-1 0 0,0-1 0 16,1 1-160-16,1 1 128 0,2 1-128 0,2 0 128 15,1-1-128-15,3-1 0 0,0-1 144 0,2 3-144 16,2 1 0-16,-1-2 144 0,3 0-144 0,0 1 0 16,0 1 160-16,2-1-160 0,6 2 128 0,-6 0-128 0,-1 0 176 15,7 0-48-15,-5 0-128 0,5 0 192 0,0 0-64 0,0 0 0 16,-5 0-128-16,5 0 192 0,0 0-192 0,0 0 176 16,-5 5-176-16,5-5 160 0,-5 6-160 15,-1-3 0-15,2 4 0 0,0 0 128 0,-1 0-128 0,2 2 0 16,-2-3 0-16,0 4 0 0,0-1 0 0,0 4 0 15,0-3 0-15,1 3 0 0,-1 2 0 0,1 1 0 16,0 3 0-16,1 0 0 0,-1 1 0 0,0 1 0 16,0 5 0-16,0-2 0 0,-1 4 128 0,0-3-128 15,-1 3 0-15,-1-3 128 0,2 7-128 0,-2-4 0 16,0 1 0-16,0 2 128 0,-1-3-128 0,-1 1 0 16,3-2 0-16,-1 0 0 0,1-3 0 0,0 2 128 15,-1-3-128-15,1 0 128 0,0 0 96 0,-1-3 16 16,1-2 0-16,1-1 0 0,-1 0-16 0,-1 1 0 15,2-1 0-15,0-2 0 0,0 0-64 0,1-1-16 16,2 0 0-16,-1-1 0 0,-1-2 0 0,0 2 0 16,4-4 0-16,-1 0 0 0,1 0 32 0,0-9 0 15,0 9 0-15,1-3 0 0,-1-6 16 0,0 0 16 0,5 8 0 0,-5-8 0 16,6 5-48-16,-6-5-16 0,5 5 0 0,-5-5 0 16,0 0-144-16,7 6 160 0,-7-6-160 0,8 4 160 15,-8-4-160-15,0 0 0 0,9 3 0 0,-2-2 128 16,-7-1-128-16,7 2 0 0,-7-2 0 0,11 3 128 15,-1-1-128-15,-1 2 0 0,1-2 0 0,1 1 0 16,0-1 0-16,2 1 0 0,1 1 128 0,0 1-128 0,0-2 0 16,0-1 0-16,1 2 144 0,1 0-144 0,2 1 0 0,4-1 128 15,-1 2-128-15,5 2 0 0,2-2 192 0,1 1-48 16,2 0 0-16,0-2 0 0,2 3 48 0,0-3 16 16,1-1 0-16,-1 1 0 0,-2 1-208 0,0-2 176 15,-2-3-176-15,-2 2 160 0,-4 0-160 0,-2-1 128 16,-3 2-128-16,0-2 128 0,-5 1-272 0,-2-2-64 15,-3 2-16-15,-8-3-12272 16,0 0-2464-16</inkml:trace>
  <inkml:trace contextRef="#ctx0" brushRef="#br0" timeOffset="98301.77">18089 6872 5519 0,'0'0'496'0,"0"0"-496"0,8-2 0 0,-8 2 0 16,0 0 2432-16,9-2 384 0,-1 0 64 0,-8 2 32 16,0 0-1376-16,7-4-288 0,-7 4-48 0,8-1-16 15,1-2 96-15,-9 3 0 0,0 0 16 0,0 0 0 0,0 0 208 0,0 0 32 16,0 0 16-16,0 0 0 0,0 0-432 16,0 0-96-16,0-4 0 0,-5 2-16 0,0 0-304 0,-3 2-48 15,-1 0-16-15,-2-1 0 0,-5 0-96 0,0-2-32 16,-2 3 0-16,-4-1 0 0,2 0-48 0,-4 0-16 15,-5-1 0-15,-1 0 0 0,-1 0-48 0,-1 2-16 16,-1-1 0-16,0 0 0 0,2-2-80 0,1 2-32 16,-1-1 0-16,5 0 0 0,1 1-96 0,2 0-32 15,2 1 0-15,1 1 0 0,-2 0-144 0,3 1 0 16,1-2 144-16,0 2-144 0,3-1 128 0,2 1-128 16,1-1 160-16,1-1-160 0,3 1 192 0,0 0-48 15,2 3-16-15,6-4 0 0,-7 2-128 0,7-2 160 16,-5 6-160-16,5-6 160 0,0 0-160 0,0 0 0 15,-6 4 0-15,6-4 128 0,0 0-128 0,0 0 0 16,0 0 0-16,0 0 0 0,-2 6 0 0,2-6 128 16,0 0-128-16,-1 8 0 0,1-8 0 0,0 0 0 15,0 6 128-15,0-1-128 0,0-5 0 0,1 9 0 16,1-3 0-16,-2 2 128 0,0 0-128 0,2-1 0 16,0 2 0-16,-1-1 0 0,0 3 0 0,0-1 0 15,1 2 128-15,-2 2-128 0,0 0 0 0,0 0 0 0,-2 2 0 16,1 2 0-16,-1 1 0 0,0 4 0 0,0-1 0 15,-1 2 0-15,1 1 128 0,-1-2-128 0,1 0 0 0,-1 4 128 16,1-3-128-16,-1 4 160 0,0-2-160 0,0 2 160 16,-1-2-160-16,0 3 128 0,0-2-128 0,0 2 128 15,-1-2-128-15,-1 1 0 0,-2-2 144 0,1 4-144 16,-2 1 128-16,0 0-128 0,-1-3 128 0,1 1-128 0,-1-2 128 0,1 1-128 16,0-2 128-16,0 2-128 0,0-3 128 0,0 1-128 15,-1-2 128-15,1 1-128 0,1-3 0 0,1 0 128 16,-1-2-128-16,2-1 0 0,1-1 0 0,0-1 128 15,0-2-128-15,0 2 0 0,1-2 0 0,0-2 128 16,1-2-128-16,1 0 0 0,-1-3 0 0,2 1 144 16,1-3-144-16,0-6 0 0,0 0 144 0,0 0-144 15,1 7 0-15,-1-7 144 0,0 0-144 0,0 0 0 16,0 0 0-16,0 0 128 0,0 0-128 0,0 0 0 16,8 5 0-16,-8-5 128 0,0 0-128 0,9 1 0 15,0-1 0-15,-2 0 128 0,-7 0-128 0,10 0 0 16,1-1 0-16,0 1 0 0,-2-3 0 0,1 6 0 15,0-3 0-15,2 0 0 0,0-3 0 0,-1 3 0 16,1 0 0-16,2 3 0 0,-1-2 0 0,2 2 0 16,1-1 0-16,0 1 0 0,1-2 0 0,2 1 0 15,1 4 0-15,3-3 0 0,0 0 0 0,1 1 0 16,1-2 0-16,2 1 0 0,2-1 128 0,-1 1 0 16,1 1 0-16,1-1 0 0,-1 3 48 0,0 0 0 0,-2-2 0 0,-2 1 0 15,-3 1 0-15,-2-2 0 0,-2-1 0 0,-3 0 0 16,-1 0-48-16,-2 1 0 0,-3-3 0 0,-9-1 0 15,7 1 0-15,-7-1 0 0,0 0 0 16,0 0 0-16,0 0-128 0,0 0 0 0,0 0 144 0,-2-6-144 16,-2 0-688-1,-1 0-208-15,-2-1-32 0,1 0-16 0,0 2-1760 16,-2-2-368-16</inkml:trace>
  <inkml:trace contextRef="#ctx0" brushRef="#br0" timeOffset="100232.6">22388 3533 6447 0,'0'0'272'16,"0"0"80"-16,0 0-352 0,7-3 0 0,-7 3 0 0,6-3 0 0,-1-5 2112 0,-5 8 336 15,0 0 80-15,0 0 16 0,0 0-1392 0,0 0-256 16,0 0-64-16,0 0-16 0,0 0-112 0,0 0-32 15,0 0 0-15,-5 8 0 0,-3-2-80 0,0 4-16 16,-4-1 0-16,1 2 0 0,-3 0-16 0,-2 0-16 16,1 3 0-16,-9 5 0 0,1-1-96 0,0-2 0 15,0 1-16-15,3-1 0 0,2 2-128 0,0-1-32 16,3-2 0-16,0-1 0 0,0-1-144 16,3-4-128-16,2 0 192 0,1-1-192 0,3 1 128 0,6-9-128 15,0 0 0-15,0 0 0 0,-3 9 272 0,3-9 0 16,0 0 0-16,8 9 0 0,2-5 272 0,1 0 48 15,0-6 16-15,4 2 0 0,0 0-352 0,-3 2-64 0,-1-1 0 0,7 0-16 16,0-5-48-16,2 2 0 0,-2-1 0 0,2 2 0 16,2 1-128-16,-1-1 0 0,1-2 0 15,-2 2 0-15,4 0 0 0,-1-2 0 0,-1 2 0 0,-2 0 0 16,-2-1 128-16,-1 1-128 0,-3 1 0 0,0 0 128 16,-3 0-304-16,-1 1-64 0,-1 1-16 0,-1-2 0 31,-8 0-1664-31,0 0-352 0,0 0-64 0</inkml:trace>
  <inkml:trace contextRef="#ctx0" brushRef="#br0" timeOffset="100884.62">22322 3768 2751 0,'0'0'256'0,"0"0"-256"16,0 0 0-16,0 0 0 0,0 0 2272 0,0 0 416 15,0 0 64-15,-5 1 32 0,5-1-1696 0,0 0-352 16,0 0-64-16,0 0-16 0,0 0 144 0,0 0 32 16,0 0 0-16,0 0 0 0,0 0-80 0,5-5-16 15,2 0 0-15,0-2 0 0,3 0-160 0,2 2-48 16,1-4 0-16,1 3 0 0,2-4-144 0,3 2-48 15,3-2 0-15,1 2 0 0,-1-2-64 0,4 3-16 16,1-5 0-16,11-2 0 0,-4 1 48 0,-1-1 0 0,-2 2 0 0,-9 5 0 16,4-3-32-16,-2 3 0 0,1-1 0 0,0 2 0 15,-1-1-64-15,-1 1-16 0,-2 1 0 0,1 1 0 16,-1 1-192-16,-3 1 176 0,-1 2-176 0,-3 0 160 16,0 1-160-16,-3 2 0 0,-2-1 144 0,-3 3-144 15,0 3 128-15,-3-2-128 0,-1 4 128 0,-4-1-128 16,0 3 256-16,-2-2 0 0,-1 1-16 0,-3 3 0 15,-1-1 16-15,0 2 16 0,1 2 0 0,-3-1 0 0,1 0-144 0,1 0-128 16,-1-1 144-16,1 1-144 0,-1-4 160 16,1 1-160-16,0 0 160 0,0-3-160 0,2 1 176 0,0 2-176 15,2-3 192-15,0 2-192 0,1-6 176 0,4-6-176 16,0 0 160-16,0 0-160 0,6 9 352 0,1-5-32 16,3-2 0-16,3-2 0 0,2-1 224 0,3-1 32 15,1-2 16-15,3-3 0 0,1 2-288 0,0 1-64 16,-1-3-16-16,3-1 0 0,0 2-96 0,0-3 0 15,1 3-128-15,1-5 192 0,-1 4-64 0,1-3 0 16,1 2-128-16,1-2 192 0,2 3-64 0,-1-1-128 16,3 0 176-16,-2 2-176 0,2-5 256 0,2 5-64 15,0-3-16-15,-2 3 0 0,-3-2-48 0,2 2-128 16,-3 1 192-16,-1-3-64 0,-1 2-128 0,0 2 128 16,-6-2-128-16,0 2 128 0,-5 1-128 0,-1 2 0 15,-1 1 144-15,-1 0-144 0,-2 0 0 0,-2 0 0 16,-9 0 0-16,0 0 0 0,0 0-192 0,0 0 0 15,0 0 0-15,0 0 0 16,-3 8-2208-16,-1-1-448 0</inkml:trace>
  <inkml:trace contextRef="#ctx0" brushRef="#br0" timeOffset="102015.79">24703 3480 7359 0,'0'0'320'0,"0"0"80"16,6-4-400-16,2-1 0 0,-4 0 0 0,1 0 0 0,0 1 1888 16,-1-4 288-16,0 2 64 0,-1 1 16 0,1-3-928 15,-4 8-192-15,3-8-48 0,-2 3 0 0,-1 5-160 0,-1-7-32 16,1 7-16-16,-3-5 0 0,-1-2-80 0,-2 1-16 16,-2 1 0-16,0 4 0 0,-3-2-208 0,1 3-64 15,-4 1 0-15,-1 2 0 0,-2-1-112 0,-3 3-16 16,-3 3-16-16,0 0 0 0,-1 3 16 0,0 3 0 15,0 4 0-15,1 2 0 0,1 1-192 0,-6 8-16 16,7-4-16-16,3 1 0 0,4-1-160 0,4-5 128 16,2-2-128-16,7 0 128 0,4 0 0 0,-1-4 0 15,3-3 0-15,3 1 0 0,1 2 48 0,2-5 0 16,3 1 0-16,3-4 0 0,0 3 32 0,4-3 16 16,2 3 0-16,1-4 0 0,1-3-32 0,-2-1-16 15,1-1 0-15,-1 0 0 0,0-1-176 0,0 1 192 16,0-4-192-16,-2-3 192 0,0 1-464 0,-2 0-96 15,-1-4-16-15,-2 2 0 16,-2-2-2448-16,-1 2-496 0</inkml:trace>
  <inkml:trace contextRef="#ctx0" brushRef="#br0" timeOffset="102450.15">25262 3120 19343 0,'0'0'1728'0,"0"0"-1392"0,0 0-336 0,0 0 0 0,0 0 0 0,0 0 144 16,-7 5-144-16,-1 4 0 0,0 0 176 0,1 5-176 16,-2 2 160-16,-1 5-160 0,0-1 320 0,-2 4-48 15,-1 0 0-15,-1 2 0 0,-2 0 80 16,-2 0 16-16,-1 2 0 0,1-3 0 0,2 3-32 0,0-4 0 15,1 2 0-15,3-3 0 0,-1-2 32 0,3-3 0 16,2-2 0-16,3 0 0 0,0-4 96 0,1-3 32 16,3 0 0-16,1-9 0 0,0 0 48 0,0 0 16 15,6 4 0-15,3-4 0 0,1-1-16 0,2-4 0 16,2-2 0-16,-2 0 0 0,5-5-208 0,1 1-32 16,-2-1-16-16,2-3 0 0,-2 2-288 0,0 3 160 15,-2 0-160-15,-2 2 128 0,1 0-128 0,-1 2 0 16,-2 3 0-16,0 1 0 0,-2 4 0 0,-1 1 0 15,-2 3 0-15,-1 4 0 0,0 0-128 0,-2 4 128 16,0 1 0-16,-2 3 0 0,-2 0 0 0,-1 0 0 16,0-1 0-16,1 1 0 0,-1 0 0 0,0-2 0 0,2 0 0 0,1-2 0 15,1-2-192-15,2 1 16 0,1-3 16 0,1-1 0 32,1-2-1776-32,2-2-368 0,-1-3-64 0</inkml:trace>
  <inkml:trace contextRef="#ctx0" brushRef="#br0" timeOffset="102820.87">25501 3529 19407 0,'0'0'848'0,"0"0"192"0,9 0-832 0,0 0-208 15,1-1 0-15,2-2 0 0,0 2 432 0,4-3 32 16,3 0 16-16,0-1 0 0,0 0 96 0,1-2 32 16,-2 2 0-16,-1-2 0 0,-1 0-192 0,-2 3-32 15,-3-3-16-15,1 0 0 0,-3 2-16 0,-2 0 0 16,-1-2 0-16,-6 7 0 0,0 0 112 0,0 0 32 16,0 0 0-16,0 0 0 0,-8-2-80 0,-1 0-16 15,-2 2 0-15,-3 3 0 0,-3 2-80 0,-1 3-32 16,-1-2 0-16,-1 5 0 0,0-3-144 0,2 4-16 15,2-4-128-15,2 3 192 0,2 0-192 0,2-2 0 16,2 2 0-16,3-3 0 0,1 2 0 0,3-2 0 16,2 2 128-16,3-4-128 0,2 1 0 0,2-1 0 15,1-2 0-15,2 0 0 16,3-1-496-16,1 3-32 0,1-5-16 0,0-1-12512 0</inkml:trace>
  <inkml:trace contextRef="#ctx0" brushRef="#br0" timeOffset="103119.96">26275 3471 16575 0,'0'0'736'0,"0"0"160"0,0 0-720 0,0 0-176 15,-6-4 0-15,0 3 0 0,-4-1 1280 0,2 2 240 16,-4 0 32-16,-2 3 16 0,-2 2-704 0,-2 0-144 15,-2 1-16-15,-1 3-16 0,1-1-224 0,0 3-32 16,1-2-16-16,2 3 0 0,2 0-160 0,0 0-16 16,3 1-16-16,3-1 0 0,2-3-32 0,3 1 0 15,3-2 0-15,1 1 0 0,2-3 80 0,3 3 16 16,2-4 0-16,2 2 0 0,1-2 0 0,4-3 0 16,-2-1 0-16,4 1 0 0,0-1-112 0,2-1-32 15,1 0 0-15,1-1 0 0,-1-3-336 0,1-1-80 16,-3-2-16-16,2 2-8512 15,0-2-1696-15</inkml:trace>
  <inkml:trace contextRef="#ctx0" brushRef="#br0" timeOffset="103540.05">26743 3044 18719 0,'0'0'832'0,"0"0"160"0,0 0-800 0,-4 7-192 0,-1 3 0 0,-1 1 0 16,-2 0 416-16,-1 3 32 0,-1 1 16 0,-1 0 0 0,-1 6 80 0,1 0 16 16,-1 0 0-16,1 2 0 0,0 1-224 0,-1 0-32 15,1-1-16-15,-1 0 0 0,1-2 32 0,1 0 16 16,1-4 0-16,0 1 0 0,0 0 208 0,1-1 32 15,2-2 16-15,1-2 0 0,0-2 16 0,0 0 0 16,3-3 0-16,1 0 0 0,1-8-128 0,0 0-32 16,0 0 0-16,0 0 0 0,0 0 32 0,9 3 0 15,0-3 0-15,1-3 0 0,0-4-64 0,4 2-16 16,-1-4 0-16,1 2 0 0,-1-6-160 0,3 3-48 16,0-2 0-16,0 1 0 0,3 1-64 0,0-3 0 15,-1 3-128-15,0 1 192 0,0-1-192 0,2 2 0 16,-1-5 128-16,3 5-128 0,-2-3 0 0,0 5 0 15,-1-2 0-15,-1 2 0 0,-1 0 0 0,-1-2 0 16,-1 2 0-16,1 2 0 0,-4-1 0 0,2 1-160 16,-2 1 0-16,-2 1 0 15,-2 1-1840-15,-8 1-368 0,7-3-80 0</inkml:trace>
  <inkml:trace contextRef="#ctx0" brushRef="#br0" timeOffset="104413.78">26615 3407 8287 0,'0'0'368'0,"-7"0"80"0,1-1-448 0,0 0 0 16,-2-2 0-16,2 2 0 0,-2 1 1712 0,8 0 256 15,0 0 48-15,0 0 16 0,0 0-608 0,0 0-112 16,0 0-32-16,0 0 0 0,13-1-96 0,1 2-32 16,1 1 0-16,4 1 0 0,3 1-416 0,1 2-96 15,-2-1 0-15,1 0-16 0,1 4-144 0,0-3-32 0,-1 2 0 0,1 1 0 16,-1-3-112-16,0 2-16 15,-2-3-16-15,-2 1 0 0,-2 1-144 0,-2-3-32 0,0 1 0 16,-2-2 0-16,-3 1-128 0,-1-2 0 0,0-1 0 0,-8-1 0 31,0 0-1536-31,0 0-352 0,0 0-64 0</inkml:trace>
  <inkml:trace contextRef="#ctx0" brushRef="#br0" timeOffset="106971.92">28773 3317 6447 0,'0'0'272'0,"0"0"80"0,-4-6-352 0,-1-3 0 0,0 2 0 0,0 0 0 16,0 0 2080-16,-1 1 352 0,-2-4 64 0,0 2 0 15,1-3-1296-15,-1 2-272 0,-1-3-48 0,-3 0-16 16,-1 3-80-16,-1-3-16 0,-3 3 0 0,-2-1 0 16,-2 4 32-16,-1-2 0 0,-1 3 0 0,-1 4 0 15,0 0-208-15,-3 2-32 0,2 1-16 0,-4 6 0 16,-2 2-288-16,1 6-48 0,-1 0-16 0,2 1 0 15,0-1-192-15,4 1 176 0,4-2-176 0,6 1 160 16,2 2-160-16,3 0 0 0,3 0 0 0,3-2 0 0,4-2 128 16,4 0-128-16,3-2 0 0,4-1 128 15,6-1 16-15,3-3 0 0,3-2 0 0,1 0 0 0,3-4 112 0,-2-2 32 16,1-4 0-16,-1 0 0 0,-1 1-32 0,0-4-16 16,-1 1 0-16,0-2 0 0,-1 0-32 0,-1-3 0 15,-2 2 0-15,-1-1 0 0,-1 3-16 0,-3-1 0 16,-2 2 0-16,0-2 0 0,-2 2-16 0,-1 4-16 15,-2-1 0-15,-7 4 0 0,7-3-160 0,-7 3 0 16,0 0 144-16,0 0-144 0,5 9 0 0,-1 0 0 16,-2 2 0-16,2 3 0 0,0-2 0 0,0 1 0 15,1-1 0-15,0 2 0 0,1-1 0 0,2 1 0 16,-1 0 0-16,0-5 0 0,2 1 0 0,0-4-256 16,-1 3 32-16,4-2 16 15,1 0-1536-15,-1-2-304 0,2-2-64 0,2-1-9664 0</inkml:trace>
  <inkml:trace contextRef="#ctx0" brushRef="#br0" timeOffset="107340.1">29130 3223 3679 0,'0'0'320'0,"0"0"-320"0,0 0 0 0,0 0 0 15,-5-3 3712-15,5 3 688 0,-7 3 128 0,-1 1 16 16,-1 6-2816-16,0 0-576 0,-1 4-128 0,-1 1 0 15,-2 3-192-15,0 1-48 0,-1 1 0 0,2 2 0 16,-1 0-160-16,0 1-48 0,0-3 0 0,2-1 0 16,1-4-240-16,1-3-48 0,1 2-16 0,2 0 0 0,1-3-80 0,2-3-32 15,3-8 0-15,0 0 0 0,0 0 240 0,0 0 48 16,10 2 16-16,2-3 0 0,1-2 96 0,1-2 16 16,1-4 0-16,-1 0 0 0,2-3-256 0,2-1-64 15,1-1 0-15,3 1 0 0,-2-1-256 0,0 0 160 16,0 2-160-16,-1 2 128 0,-2-3-128 0,0 5 0 15,-2-1 0-15,0 4 128 0,1 3-128 0,-6 0 0 16,-1 4 0-16,0 0 0 0,-2 2 0 0,-2 4 0 16,-3-1 0-16,-2 6 0 0,-2-2-128 0,0 3 128 15,-3 2 0-15,0 0 0 0,-2 1 0 0,1-1-144 16,0 2 144-16,-1-1 0 16,1-1-1328-16,1 1-144 0,1-3-48 0,1-2 0 15,2 1-768-15,4-5-144 0</inkml:trace>
  <inkml:trace contextRef="#ctx0" brushRef="#br0" timeOffset="107703.9">29851 3325 16575 0,'0'0'1472'0,"0"0"-1168"0,0 0-304 0,0 0 0 16,0 0 1344-16,-5-6 224 0,1 4 32 0,-2 1 16 15,-3-1-672-15,-1 2-144 0,-3 0-32 0,-1 3 0 16,0 2-160-16,-4 3-32 0,-3-2-16 0,0 3 0 16,0-2-176-16,0 4-48 0,2-4 0 0,4 3 0 15,1-3-144-15,4 0-16 0,2 2-16 0,3-2 0 0,1 2-32 0,4-9 0 16,0 8 0-16,4 4 0 0,4-3 32 0,1 2 0 16,0 1 0-16,1-3 0 0,0 3-160 0,1-2 160 15,1 2-160-15,-2 1 160 0,-1-2-160 0,-1 2 0 16,-2-1 0-16,0-1 0 0,-1 0 0 15,-1 1 0-15,-4-5 128 0,-1 3-128 0,-2-2 240 0,0 1 16 16,-4-3 0-16,0-1 0 0,-4 2 208 0,0-4 48 16,-3 0 16-16,-1 1 0 0,-2-4-304 0,-1 0-64 15,1-1-16-15,-1-2 0 0,3 0-144 0,-1 0 0 16,1-4 0-16,2 2 128 16,3-1-1680-16,3-4-352 0,0 2-64 0</inkml:trace>
  <inkml:trace contextRef="#ctx0" brushRef="#br0" timeOffset="108736.02">30229 3322 19343 0,'0'0'848'0,"0"0"192"0,0 0-832 0,-5-3-208 0,-1 1 0 0,0 3 0 16,0 3 1088-16,-2 4 160 0,-1-1 32 0,-1 5 16 0,-3-2-464 0,1 3-112 16,0 2-16-16,1 0 0 15,-2 2-256-15,2-1-48 0,2-2-16 0,-1 1 0 0,2-1-144 0,2 2-48 16,0-2 0-16,4-6 0 0,1 3 32 0,2-5 0 16,-1-6 0-16,0 0 0 0,6 8 272 0,2-3 48 15,-2-3 16-15,3-1 0 0,-1-2 16 0,3 0 0 16,3-3 0-16,0-2 0 0,-1-1-144 0,0 2-32 15,-1-4 0-15,1 2 0 0,-3-6-80 0,3 2 0 16,-2 0-16-16,0-1 0 16,-1 3-48-16,1-3-16 0,-3 5 0 0,-1-3 0 0,1-1-96 15,0 3-16-15,-2-1 0 0,-1 2 0 0,-1 4-128 0,-4 3 0 16,0 0 0-16,0 0 128 0,8-4-128 0,-8 4 0 16,0 0 0-16,0 0 0 0,0 0 0 0,0 0 0 15,0 0 0-15,0 0 0 0,0 0 0 0,0 0 0 16,0 0 0-16,0 0 0 0,0 0 0 0,0 0 0 15,0 0 0-15,0 0 0 0,0 0 0 0,0 0 0 16,0 0 0-16,0 0 0 0,0 0-144 0,0 0 144 16,0 0 0-16,0 0 0 0,0 0-192 0,0 0 64 15,0 0 128-15,0 0-208 0,0 0 208 0,0 0-192 16,0 0 192-16,0 0-192 0,0 0 48 0,0 0 16 16,0 0 0-16,0 0 0 0,0 0 128 0,0 0 0 0,0 0-144 15,0 0 144-15,0 0 0 0,0 0 0 16,0 0 0-16,0 0 0 0,0 0 0 0,0 0 0 0,0 0 0 0,0 0 0 15,0 0 0-15,0 0 0 0,0 0 0 16,0 0 0-16,0 0 0 0,0 0 0 0,0 0 0 0,0 0 0 16,0 0 0-16,0 0 0 0,0 0 0 0,0 0 0 15,0 0 0-15,0 0 0 0,0 0 0 0,0 0 0 16,0 0 0-16,0 0 0 0,0 0 0 0,0 0 0 0,0 0 0 0,0 0 0 16,0 0 0-16,0 0 0 15,0 0 0-15,0 0 0 0,0 0 0 0,0 0 0 0,0 0 0 0,0 0 0 16,0 0 0-16,0 0 0 0,0 0 0 0,0 0 0 15,0 0 0-15,0 0 0 0,0 0 0 0,0 0 0 16,0 0 0-16,0 0 0 0,0 0 0 0,0 0 0 16,0 0 0-16,0 0 0 0,0 0 0 0,0 0 0 15,5-7 0-15,-5 7 0 0,0 0-128 0,0 0 128 16,0 0 0-16,0 0 0 0,0 0 0 0,0 0 0 16,0 0 0-16,0 0 0 0,0 0 0 0,0 0 0 15,0 0 0-15,0 0 0 0,0 0 0 0,0 0 0 16,0 0 0-16,0 0 0 0,0 0 0 0,0 0 0 15,0 0 0-15,0 0 0 0,0 0 0 0,0 0 0 16,0 0-144-16,0 0 144 0,0 9 0 0,0-9 0 16,-2 8 0-16,0 2 0 0,-2-1 0 0,1 2-128 15,1 1 128-15,-1-2 0 0,1 1 0 0,-1 0 0 16,2 0 0-16,1 0 0 0,0-2 0 0,1 3 0 16,2-5 0-16,-1 2 0 0,-2-9 0 0,4 7 0 0,0-1 0 0,1 0 0 15,-5-6 0-15,9 3 0 0,1 1 0 0,2-3 0 16,0-1 0-16,2-1 0 0,-1-2 0 0,1 1 0 15,0-6 0-15,0 0 0 0,1 1 0 0,0-5 144 16,-1 2 16-16,4 1 0 0,-1-3 0 0,-1-1 0 16,-1 1-16-16,-1-3 0 0,0 0 0 0,-1-2 0 15,-1 0-16-15,-2-1-128 0,0 1 192 0,0 2-64 0,0 5-128 16,-2-3 0-16,-2 4 0 0,2-1 0 0,-4 2 0 16,1 1 0-16,0 2 0 0,-3 0 0 0,-2 5-128 15,0 0-64-15,7-5-16 0,-7 5 0 16,0 0-2000-16,0 0-400 0,7-3-80 0</inkml:trace>
  <inkml:trace contextRef="#ctx0" brushRef="#br0" timeOffset="109142.61">30924 3316 18431 0,'0'0'816'0,"0"0"160"0,0 0-784 0,9 1-192 16,0 1 0-16,1 1 0 0,1 0 1120 0,2-1 176 15,1-4 48-15,3 0 0 0,2 1-272 0,-2 0-48 16,5-1-16-16,-2 0 0 0,2-1-288 0,0-2-48 16,2-1-16-16,-4 0 0 0,0 2-32 0,-1-3-16 15,-2 2 0-15,-2 1 0 0,-1-2-32 0,-2 0 0 16,-2-1 0-16,-3 0 0 0,-3-1-32 0,-1 3-16 0,-3 5 0 0,-3-9 0 15,-3 3-64-15,-3-2-16 0,-2 2 0 0,-3 3 0 16,-4 2-192-16,-3 1-32 0,-1 1-16 0,-1 3 0 16,-1 6-208-16,-1-1 0 0,0 3 128 15,2-2-128-15,3 1 0 0,2 2 0 0,3-2 0 16,3 1 0-16,3-1 0 0,3-2 0 0,1 3 0 0,2-5 0 0,5 3 0 0,1-2 0 16,3 2 0-16,1-2 0 0,1 1 0 0,5-4 0 15,1-1 0-15,1-1 0 0,0 1-208 0,2-2 16 16,-2-2 0-16,1 0 0 15,2 0-1216-15,4 0-256 0,-3 0-32 0,2-2-8272 16,1 0-1648-16</inkml:trace>
  <inkml:trace contextRef="#ctx0" brushRef="#br0" timeOffset="109487.97">31805 3106 21183 0,'0'0'1888'0,"0"0"-1504"16,-10 4-384-16,2 2 0 0,-2-1 0 0,1 5 0 16,-4-1 0-16,1 4 0 0,-1 0 448 0,0 1 64 15,0 1 0-15,-1 1 16 0,-1 0-96 0,1 0-32 16,0 1 0-16,-1-2 0 0,-2-6 192 0,5 1 48 16,-1-4 0-16,2 3 0 0,-1-2 240 0,3-1 48 0,2 0 16 0,0-2 0 15,7-4-144-15,0 0-32 16,0 0 0-16,0 0 0 0,0 0 32 0,12-4 0 0,2-1 0 0,1-2 0 15,1-4-64-15,2 0-16 0,1-4 0 0,3 1 0 16,0 1-208-16,0 2-64 0,1-5 0 0,1 2 0 16,2 0-192-16,-1 3-64 0,-1-2 0 15,2 6 0-15,-1-2-192 0,2 2 0 0,-2 0 0 0,0 2 0 16,-4 1 0-16,-1-4 0 0,0 4 0 0,-3 2 0 0,-1 1 0 16,-1-1 0-16,-1 1-192 0,-1 1 192 15,-2-1-1696-15,-1 2-224 0,-1 2-64 16</inkml:trace>
  <inkml:trace contextRef="#ctx0" brushRef="#br0" timeOffset="153982.5">24207 7342 4607 0,'0'0'400'0,"0"0"-400"16,0 0 0-16,0 0 0 0,0 0 2080 0,9-5 336 16,-9 5 64-16,0 0 16 0,0 0-1152 0,0 0-240 15,0 0-32-15,0 0-16 0,0 0-144 0,0 0-16 16,5-10-16-16,-5 10 0 0,0 0 96 0,0 0 32 15,-9 10 0-15,-1-3 0 0,-2 0-272 0,-2-2-48 16,-2 3-16-16,1 1 0 0,-5 0-336 0,1 0-64 16,-3-2-16-16,-2 3 0 0,-2 3 0 0,2-4-16 15,1 3 0-15,2-4 0 0,-3 5 16 0,3 1 0 16,2-1 0-16,1-2 0 0,2-2-64 0,2-3 0 16,2 2 0-16,2 2 0 0,-1-3-64 0,5 2-128 0,6-9 176 15,0 0-176-15,0 0 192 0,-3 8-192 16,3-8 192-16,0 0-192 0,6 12 384 0,2-3-48 0,2-2 0 0,-1-4 0 15,1 1 80-15,3 0 16 0,1 1 0 0,7-2 0 16,1-3-176-16,1 2-16 0,-3-2-16 0,6 1 0 16,2-1-224-16,-2-1 0 0,1 1 0 0,-1 0 0 15,-2 0 0-15,-1 0 0 0,-1 1 144 0,-1 0-144 0,-3-1 0 0,-3 2 0 16,-2-1 0-16,-2 0 0 16,-11-1-160-16,10 0-112 0,-10 0-32 0,0 0 0 15,0 0-1584-15,0 0-320 0,0 0-64 0,0 0-6240 16,0 0-1232-16</inkml:trace>
  <inkml:trace contextRef="#ctx0" brushRef="#br0" timeOffset="154420.74">24059 7516 11967 0,'-9'0'1072'0,"-1"0"-864"15,-2-2-208-15,4 2 0 0,8 0 1056 0,0 0 160 16,0 0 48-16,0 0 0 0,0 0-304 0,0 0-64 15,11 2-16-15,3 2 0 0,2-4 128 0,3 2 16 16,2-2 16-16,3 0 0 0,7-3-400 0,0 0-64 16,-2-3-32-16,2-1 0 0,0 1-96 0,-5 3-32 15,6-4 0-15,6 2 0 0,4 1 112 0,5 1 32 16,4-1 0-16,-1 1 0 0,1-2-48 0,-2 0 0 16,-2 0 0-16,-4 2 0 0,-2 2-144 0,-5 0-48 15,-3 1 0-15,-3 1 0 0,-4 2-64 0,-5 2-32 16,-5-1 0-16,-4-1 0 0,-6 4 176 0,-3 2 48 0,-3 0 0 15,-4 1 0-15,-3 2-112 0,-5 5-16 0,-5-2 0 0,4-2 0 16,0 2-176-16,-3 2-144 0,1 0 192 0,-2 0-192 16,1-2 144-16,-1 1-144 0,2-3 0 0,1 3 144 15,1-1-144-15,3 0 0 0,1-2 0 0,4-2 0 16,2 1 0-16,3-5 0 0,0-7 0 0,8 11 0 0,0-4 160 16,5 1-160-16,2-4 192 0,5 0-192 0,4-2 384 15,2 1-48-15,6-1 0 0,1-2 0 0,1 0-96 0,3 0-32 16,2 0 0-16,2-2 0 0,0-1-80 15,-1-1-128-15,0 2 176 0,-2-2-176 0,0-1 160 0,-2 2-160 16,-5 1 128-16,0 0-128 0,-6 1 0 0,-1 0 0 16,-4 1 128-16,-5-1-128 15,-2-1-1344-15,-3 1-288 0,-3 1-64 0</inkml:trace>
  <inkml:trace contextRef="#ctx0" brushRef="#br0" timeOffset="155061.38">26878 7641 8287 0,'0'0'368'0,"0"-9"80"0,0 0-448 0,0 0 0 16,0 4 0-16,0 0 0 0,0-4 2096 0,0 3 336 15,-1 1 64-15,-2-3 0 0,1 3-928 0,-4 1-192 16,0-2-32-16,-3 1-16 0,-2 1-384 0,-2 3-80 16,-2 0-16-16,-3-1 0 0,-2 2-288 0,-4 3-64 15,-3-2-16-15,-1 4 0 0,-1 3-32 0,-11 2-16 16,5 3 0-16,4-4 0 0,6 1-80 0,6 1-16 15,5-3 0-15,4 2 0 0,4-2-128 0,6-8-16 16,3 12-16-16,3-2 0 0,2 1-16 0,3-4 0 16,2 3 0-16,4-1 0 0,0 2 96 0,4 2 32 15,2-2 0-15,0 0 0 0,2 3-96 0,-2-1-32 16,-3 0 0-16,-2 0 0 0,-3 3-160 0,-2-5 0 16,-3 2 0-16,-2 1 128 0,-2-3 0 0,-3 1 0 15,-3-1 0-15,-4-3 0 0,-3 1 448 0,-3-4 96 16,-5 1 16-16,-3 2 0 0,-3-2-240 0,-4 3-32 15,-2-4-16-15,-12 0 0 0,6-2-208 0,2-1-32 16,0-2-16-16,4 2 0 0,4 0-144 0,3-1 128 0,1-2-128 0,5-1 128 16,3-4-128-16,3 1-176 0,8 5 48 0,0 0 0 31,0 0-1856-31,3-11-384 0,3 0-64 0,5-2-11680 0</inkml:trace>
  <inkml:trace contextRef="#ctx0" brushRef="#br0" timeOffset="155408.82">27408 7645 10127 0,'0'0'896'0,"0"0"-704"16,-6-3-192-16,-1 2 0 0,0 1 2672 0,-4 1 496 16,-1 4 96-16,-2 4 32 0,0-1-1904 0,-3 3-384 15,-3 0-80-15,-2 3-16 0,-1 2-400 0,-2 1-64 16,2 0-32-16,2 2 0 0,-1 1-160 0,7 0-16 15,2-1-16-15,3 3 0 0,3-5-224 0,4 1 128 16,3-3-128-16,2 1 0 0,3-4 288 0,3 0-32 16,3-6-16-16,3 0 0 0,3 2 368 0,2-4 80 15,1-2 16-15,1-2 0 0,-1-2-112 0,0-2-16 16,-1-5 0-16,-1 2 0 0,0-5 48 0,-3 2 0 16,2-1 0-16,-5-3 0 0,-1-4-48 0,-4 0 0 15,-2 0 0-15,-1 2 0 0,-3-1-128 0,-2 3-48 16,-3-1 0-16,-2 1 0 0,-2-1-160 0,-1 2-48 0,1 3 0 0,-1-3 0 15,0 4-368-15,0-2-80 0,0 4 0 0,1 0-16 32,1 3-1712-32,0 3-352 0,7 1-64 0</inkml:trace>
  <inkml:trace contextRef="#ctx0" brushRef="#br0" timeOffset="155755.07">28186 7091 13823 0,'0'0'608'0,"0"0"128"0,0-5-592 0,0 5-144 15,0 0 0-15,0 0 0 0,0 0 1744 0,0 0 320 16,0 0 64-16,0 0 16 0,-6 5-880 0,-2 5-176 15,-1-1-48-15,-1 5 0 0,-3 2-208 0,-1 5-32 16,-1 1-16-16,0 6 0 0,-3 3-112 0,0-1-32 16,-4 5 0-16,2 3 0 0,-1 5-80 0,-4 3-32 15,0 3 0-15,0 4 0 0,-1-1-240 0,1 0-48 16,-1-4-16-16,1-3 0 0,-1 2-96 0,2-7-128 16,3-2 176-16,2-3-176 0,1-5 160 0,3-4-160 0,1-1 128 0,2-5-128 15,3 2 144-15,3-4-144 16,1-4 160-16,1-3-160 0,4-1-160 0,0-10-128 15,0 0-32-15,8 2-9552 0,0-4-1920 16</inkml:trace>
  <inkml:trace contextRef="#ctx0" brushRef="#br0" timeOffset="156152.56">28219 7627 22111 0,'0'0'1968'0,"0"0"-1584"0,0 0-384 0,0 0 0 0,0 0 1744 0,0 0 272 15,0 10 48-15,0-2 16 0,0 5-1408 0,-1 1-288 16,-1 2-48-16,0 1-16 0,-3 3 32 0,0 2 0 16,-2-2 0-16,0 5 0 0,-2 3-80 0,0 2-16 15,0-4 0-15,0 2 0 0,0-5-128 0,2 1-128 16,0-1 144-16,0-1-144 0,2-2 128 0,1-2-128 15,2 0 0-15,0-4 0 0,2-6 320 0,2 3-48 16,-2-11 0-16,6 5 0 0,1-1 496 0,3-3 112 16,3-4 16-16,1-2 0 0,1-6 0 0,3 1 0 15,1-4 0-15,1-4 0 0,2 1-384 0,-2-2-64 16,0-1 0-16,0-7-16 0,-1-1-176 0,0-4-48 16,0 2 0-16,0 3 0 0,-1 2-208 0,-2 3 144 15,0 2-144-15,-2 2 128 0,-3 3-128 0,1 1 0 16,-5 4 0-16,3 0 0 0,-2 4 0 0,-3 1 0 15,-1 0-176-15,-4 5 176 16,0 0-576-16,0 0-16 0,0 0-16 0,0 0 0 16,0 0-2192-16,-3 9-432 0,1-2-96 0</inkml:trace>
  <inkml:trace contextRef="#ctx0" brushRef="#br0" timeOffset="156639.88">29017 7822 17503 0,'0'0'768'0,"0"0"176"0,0 0-752 0,0 0-192 0,0 0 0 0,7 7 0 0,-1 1 2000 0,2-2 368 15,0 4 80-15,4-5 16 0,2-1-1216 0,1-1-240 16,3 1-48-16,1-1-16 0,1 1-128 0,4 0-32 15,-1-3 0-15,4 1 0 0,1-2-176 0,1-2-32 16,-1 1-16-16,-1-2 0 0,-2 2-80 0,-2-1-16 16,-2-1 0-16,-1-3 0 0,-2-1-48 0,-4 1-16 15,0-4 0-15,-3 2 0 0,-1-3 64 0,-2-1 16 16,-2 3 0-16,-1-2 0 0,-2 1 16 0,-2-3 0 16,-2 2 0-16,-2 1 0 0,-2-3-160 0,-2 4-16 15,-4 0-16-15,-1 4 0 0,-4-1-176 0,-5 3-128 16,-2 2 192-16,-6 3-192 0,-2 5 160 0,-3 0-160 15,-3 5 128-15,-1 2-128 0,-1 0 128 0,0 5-128 16,3 4 0-16,1-2 128 0,2 3-128 0,6 4 128 16,3 0-128-16,5 0 128 0,3 0-128 0,4-4 0 0,5 1 144 15,3 0-144-15,5 0 128 0,5 2-128 0,5-3 160 0,4-1-160 16,4-1 256-16,5 1-32 0,4-4-16 0,3 0 0 16,0-1-32-16,6-2-16 0,4-1 0 0,1-3 0 15,1-2-16-15,2-5 0 0,-1 0 0 0,1 0 0 16,-1-1-16-16,-1-4-128 0,0 0 192 15,-4-1-64-15,-4-1-960 16,0 1-208-16,-4 0-48 0,-1 1-18272 0</inkml:trace>
  <inkml:trace contextRef="#ctx0" brushRef="#br0" timeOffset="172135.31">23854 4829 9215 0,'0'0'400'0,"9"-6"96"0,0 2-496 0,-9 4 0 16,12-2 0-16,-4-1 0 0,0 1 2128 0,-2-2 336 15,0 0 64-15,-1 0 16 0,1 0-1632 0,-1-3-320 16,-2 0-64-16,1 2-16 0,-1-2 208 0,-2 2 48 0,0-2 0 0,-1-2 0 15,-1 2 64-15,0-2 0 0,-2 1 16 16,-1-2 0-16,-1 2-144 0,-4-4-48 16,-1-2 0-16,-1 2 0 0,-3-2-96 0,-1 2-32 0,-2 0 0 0,-2-1 0 15,-3-1-96-15,-2 0-32 0,-2-1 0 0,-4 3 0 16,0-4-80-16,-3 0 0 0,-4 3-16 16,-1 3 0-16,0-2-112 0,0 1 0 0,-2 1-16 0,-1-2 0 0,1 6-176 0,-3-2 160 15,-1 2-160-15,0 0 160 0,-3-4-160 0,-1 2 128 16,-3-1-128-16,0 1 128 0,0-3-128 0,-1 2 0 15,1-2 144-15,-1 4-144 0,0 0 0 0,0 2 0 16,-2-1 0-16,0-1 0 0,-2 0 128 0,0-3-128 16,-3 3 160-16,1-3-160 0,1 1 224 0,-1-4-48 15,0 1-16-15,-3 2 0 0,-4-2-32 0,0 1 0 16,0-1 0-16,1-1 0 0,-1 4 48 0,0-2 0 16,0 3 0-16,0-1 0 0,0 3-176 0,3-2 0 15,1 2 144-15,1-3-144 0,2 3 176 0,1 2-48 16,1 0 0-16,1-1 0 0,-1 1-128 0,0 1 160 15,3 1-160-15,2 2 160 0,3 0-160 0,2 0 128 16,2 1-128-16,-2 0 128 0,0 2-128 0,4 0 0 16,-2 2 0-16,0-2 128 0,0-1-128 0,-1 0 0 15,0 1 144-15,-1-1-144 0,3 1 128 0,1 3-128 16,0-4 160-16,1 0-160 0,0 1 160 0,1 0-160 16,-1 2 160-16,0-1-160 0,-2-2 160 0,-1 0-160 15,-1-1 160-15,2 1-160 0,0-1 160 0,0 1-160 16,-1 2 160-16,1-1-160 0,-1-1 128 0,-1 1-128 0,1 1 0 0,-2 2 0 15,0-2 128-15,-2-2-128 16,2 2 0-16,0 3 144 0,2-2-144 0,1 0 0 0,-1 0 0 0,2 2 128 16,-1-1-128-16,0 1 0 0,0 0 144 0,-2-2-144 15,-2 4 0-15,1-4 128 0,1 1-128 0,-4 2 0 16,4-3 0-16,0 0 0 0,-1 1 0 0,-17 0 128 16,7 3-128-16,3-2 0 0,0 0 0 0,3 2 128 15,0-2-128-15,3 2 0 0,-1-4 0 0,3 0 128 0,2-2-128 16,2 4 0-16,-3-3 0 0,2 2 128 0,1 3-128 15,-3-4 128-15,-3 3-128 0,0-3 128 0,0 1-128 0,2 2 0 16,-3-3 0-16,3-1 128 0,1 1-128 0,1 2 0 16,-2 1 128-16,3 1-128 0,3-3 0 0,-1 3 128 15,0-4-128-15,0 4 0 0,2 0 0 0,1 4 128 16,-2-3-128-16,1 3 0 0,3-1 0 0,2 0 144 16,4-1-144-16,2 3 0 0,2-1 128 0,1 3-128 15,-4 0 0-15,4 0 0 0,2 1 0 0,2-1 0 16,1 2 0-16,1 0 0 0,1 1 0 0,1-1 0 15,-1-1 0-15,2 1 0 0,2 0 128 0,2 0-128 16,0 1 0-16,0-1 0 0,1-1 128 0,4 3-128 16,-1-1 0-16,2 0 0 0,4-4 128 0,0 0-128 15,1 3 0-15,1 1 0 0,0 1 0 0,4 1 0 16,2-1 0-16,2 2 0 0,1-2 128 0,3 0-128 0,1-2 0 0,2 0 0 16,2 0 160-16,1 0-160 0,3 2 128 0,0-1-128 15,4-1 128-15,-1-1-128 0,3 3 128 0,3-3-128 16,1 1 0-16,1 0 128 0,0-3-128 0,1 2 0 15,4 1 128-15,0 1-128 0,0-2 0 0,0 0 128 16,2-2-128-16,-1 0 0 0,-1-1 0 0,2 2 128 16,1-1-128-16,0 0 0 0,-1 3 0 0,3-3 0 15,2-3 0-15,0 0 0 0,4 2 0 0,0 2 0 16,1-1 0-16,-2-4 0 0,-1 1 128 0,0 0-128 0,0-3 0 0,-1 1 0 16,1-2 0-16,1 4 0 0,2-4 0 0,1 3 128 15,-2-5-128-15,1 3 0 0,-3-3 160 0,0-1-160 16,-1 2 192-16,1-2-192 0,1 4 0 0,2 0 0 15,2-1 0-15,1 1 0 0,2-1 0 0,-3 0 0 16,-3-5 0-16,1 4 0 0,3-2 0 0,0 0 0 16,-1-1 128-16,1 3-128 0,3 0 0 0,1 0 0 15,0 0 128-15,-2-3-128 0,-3 1 0 0,2 1 0 16,-1-1 0-16,-1-1 0 0,0 2 128 0,2 1-128 16,-1-4 0-16,2 2 0 0,0 1 0 0,0-3 0 15,-3 0 128-15,2 2-128 0,-1 1 0 0,0-2 0 0,1-1 0 16,0 1 0-16,5 3 0 0,-1-2 0 15,0-2 0-15,-1 1 0 0,0-2 128 0,-1 3-128 0,-1 0 0 0,1-1 0 16,1 0 0-16,0 1 0 0,0-2 0 0,-2-2 0 16,-3 0 0-16,0 3 0 0,0 0 0 0,-1 1 0 15,1-3 0-15,1 1 0 0,1 1 0 16,1-2 0-16,-1 1 0 0,0-2 0 0,-2-1 0 0,0 3 0 16,0-2 128-16,0 0-128 0,1 0 0 0,2-1 0 15,4-1 0-15,-2 1 0 0,-3-1 0 0,-3 1 0 16,-1 0 128-16,-2 0-128 0,2-1 0 0,-2-2 0 15,0 1 0-15,2-1 0 0,-1 0 0 0,1 1 0 16,-3-1 128-16,-1 0-128 0,-2-3 0 0,-2 1 0 16,-2-2 0-16,0-5 0 0,2 2 128 0,0 0-128 15,0-3 128-15,0 2-128 0,1 1 144 0,1-3-144 16,-1 0 144-16,0 1-144 0,-1-4 128 0,-1 1-128 0,-3-2 128 16,0 1-128-16,1-2 128 0,1 3-128 0,-2 0 0 0,0 2 128 15,-2-2-128-15,0 2 0 16,1-1 0-16,-1 1 128 0,-4-1-128 0,1-3 0 0,-2-1 0 0,-1-1 128 15,-2-2-128-15,-3-3 0 0,-2 0 240 0,0 1-48 16,-3-2 0-16,-1-1 0 0,-1 5-192 0,0-2 0 16,-2 1 0-16,-2 1 0 0,0-2 256 0,-2-1 0 15,-2 1 0-15,-2 2 0 0,-1 0-112 0,-2-3-16 16,0 1 0-16,-5 1 0 0,0 2 0 0,0-1 0 16,-3 0 0-16,-1-1 0 0,-1 2-128 0,-3 0 0 15,-1 0 0-15,0-1 0 0,-1-3 0 0,1 3 0 16,-2 1 0-16,-1 2-176 15,1 2-320-15,2 0-64 0,0 5-16 0,3 0 0 16,2-1-2768-16,3 5-560 0</inkml:trace>
  <inkml:trace contextRef="#ctx0" brushRef="#br0" timeOffset="187873.62">19479 6845 4607 0,'0'0'192'0,"-8"-3"64"0,2-1-256 0,6 4 0 16,0 0 0-16,0 0 0 0,-8-3 1440 0,8 3 240 0,0 0 48 0,0 0 16 15,0 0-848-15,0 0-192 16,0 0-16-16,0 0-16 0,0 0-192 0,0 0-32 16,0 0-16-16,0 0 0 0,0 0 16 0,0 0 16 0,13 3 0 0,1-1 0 15,0-2-64-15,4 0-16 0,1 2 0 0,1-2 0 16,2-2-32-16,2 1-16 0,1 0 0 0,3-1 0 16,3 2-16-16,2-1-16 0,0 1 0 0,4 0 0 15,2 1-48-15,3-1 0 0,1-2 0 0,2-1 0 0,-1-3-16 16,2 1-16-16,0 1 0 0,-1 0 0 0,4 1-32 0,0 0-16 15,2 0 0-15,1 2 0 0,0 0-48 0,2 0 0 16,0-4 0-16,1-1 0 0,0 4 16 0,-1-1 0 16,1 2 0-16,1 1 0 0,1 0-16 0,0 0 0 15,1 0 0-15,-1 0 0 0,-3 0-128 0,2-1 192 16,0 0-192-16,-1 1 192 0,-2 2-192 0,2 2 160 16,0-2-160-16,-1 1 160 0,4 0-32 15,-8-3 0-15,0-3 0 0,-14 3 0 0,3 0 0 0,3 3 0 16,1-2 0-16,2 0 0 0,3-1 0 0,-2 1 0 15,-3 1 0-15,0-2 0 0,-1 0 32 0,1-2 0 16,-2 0 0-16,1-2 0 0,0 3 16 0,1 1 0 16,0 1 0-16,2-1 0 0,1 0 288 0,-3-1 64 15,-3 2 16-15,1-1 0 0,0 0-672 0,-2-1-144 16,1-3-32-16,-2 3 0 0,0-1 304 0,0 1 144 16,1 1-16-16,-2-1 0 0,1 1 16 0,2 0 0 15,0 0 0-15,-1-1 0 0,-3-1-16 0,3 0-128 16,-4-2 192-16,2 1-64 0,0 1 0 0,0-1 0 0,1 3 0 15,0-1 0-15,-1 1-128 0,0 0 128 0,1 0-128 0,3 1 128 16,1-1-128-16,-1 2 128 0,1 0-128 16,2 1 128-16,1-5-128 0,0 2 0 0,-1 2 144 0,1-1-144 15,-2 0 0-15,3 2 144 0,0-1-144 0,-1 1 0 16,4-2 192-16,-4-1-64 0,0 1 0 0,-2-1-128 16,0 0 208-16,1 0-64 0,-1-1-16 0,1 1 0 0,-2-1 48 15,0 0 0-15,-1-1 0 0,1 2 0 0,0-1 0 0,-2 0 0 16,0-3 0-16,-1 3 0 0,1 1-176 0,-1 0 0 15,-1-2 0-15,2 2 0 0,-1 0 0 0,3 0 192 16,1 2-192-16,2-1 192 0,0 0-192 0,0 2 160 16,-3-1-160-16,0 0 160 0,0-2-160 0,-3 0 192 15,-1-2-192-15,-1 1 192 0,-4-3-32 0,-1 2 0 16,-3-1 0-16,-1 1 0 0,-2-1 0 0,-6 0 0 16,-2 1 0-16,-2-2 0 0,-4 2-160 0,-2 0 128 15,-4 1-128-15,-6 1 128 16,0 0-880-16,0 0-176 0,-10-3-32 0,-6-2-13744 0</inkml:trace>
  <inkml:trace contextRef="#ctx0" brushRef="#br0" timeOffset="189365.17">18040 8104 5519 0,'0'0'496'0,"-9"0"-496"16,9 0 0-16,-9 0 0 0,9 0 1392 0,-9-2 176 16,9 2 32-16,0 0 16 0,-9-1-448 0,9 1-80 15,-7-5-32-15,7 5 0 0,0 0-16 0,0 0 0 16,0 0 0-16,0 0 0 0,0 0-304 0,0 0-64 15,12-1-16-15,2 1 0 0,0-4-272 0,2 1-48 16,1 2-16-16,2-1 0 0,2 0-16 0,2 1-16 16,2-1 0-16,3 2 0 0,2 2-64 0,4-1-16 15,0 1 0-15,4 0 0 0,4-1 48 0,1 1 16 0,0 0 0 0,4 1 0 16,2 2-80-16,-1-1 0 0,2-2-16 0,0 1 0 16,3-2 48-16,0 2 16 0,0 2 0 0,2-1 0 15,-2-2-80-15,1-1-16 0,-1 1 0 0,1-1 0 16,0 0 176-16,3 0 48 0,2-1 0 0,1 0 0 0,4-1-96 0,0 0-16 15,-2-2 0-15,2 2 0 16,-1 1 0-16,1-1 0 0,-1 0 0 0,1 1 0 0,0 1-32 0,-16 0-16 16,3-1 0-16,2 0 0 0,1 1-16 0,0 2-16 15,5-1 0-15,-3 1 0 0,-3 0 16 0,2-1 16 16,-2 1 0-16,0-2 0 0,1 3 16 0,-2-1 0 16,-1 1 0-16,1-1 0 0,1 1 16 0,-1-3 0 15,-1 1 0-15,0 1 0 0,-1 0 0 0,0-1 0 16,-1-1 0-16,-2 1 0 0,-4-1-64 0,2 0-16 15,-4-1 0-15,1 0 0 0,0 0 32 0,-2 1 0 16,-2-1 0-16,1 2 0 0,-1-2 0 0,2 1 0 16,-2 0 0-16,1 1 0 0,0-2-48 0,0 1 0 15,2-1 0-15,-2 0 0 0,0 0-16 0,1 1-128 16,-2 0 192-16,0 3-64 0,0-3-128 0,-2 2 160 16,-2-2-160-16,0-1 160 0,0 2-160 0,0 0 192 15,1-1-192-15,-2 2 192 0,-1-2-32 0,0 3 0 16,-1-1 0-16,-1-1 0 0,-1 1 0 0,4-1 0 15,-3 1 0-15,-4 0 0 0,-2 0-16 0,-1-2 0 16,-4 1 0-16,0-1 0 0,-2-1 16 0,-2 1 0 0,-1 0 0 16,0 1 0-16,-1-2-32 0,0 0 0 15,-5 0 0-15,3 0 0 0,-4 0 0 0,3 0-128 0,-2-2 192 0,2 1-64 16,-2 0 0-16,2 1-128 0,-2-3 192 0,2 2-64 16,-3 1-128-16,5 0 128 0,-2-1-128 0,2-1 128 15,-2-1-128-15,0 0 160 0,0 2-160 0,1 0 160 16,1-1-160-16,-1 1 0 0,1 1 144 0,-2-1-144 15,1 0 0-15,-2-1 128 0,0 0-128 0,0-1 0 0,-1 2 0 0,-1 1 0 16,1 0 0-16,0 0 128 0,-1 0-128 0,-7 0 0 16,7 0 0-16,-7 0 0 0,6 0 0 0,-6 0 0 15,0 0 0-15,0 0 0 0,6 1 0 0,-6-1 0 16,0 0 0-16,0 0 128 0,0 0-128 0,0 0 0 16,0 0 0-16,0 0 0 0,0 0-144 0,0 0-48 15,0 0-16-15,-6 8 0 16,-3-6-2144-16,-4 1-416 0</inkml:trace>
  <inkml:trace contextRef="#ctx0" brushRef="#br0" timeOffset="194597.52">17531 6042 3679 0,'0'0'320'0,"0"0"-320"16,7-4 0-16,-1 0 0 0,-6 4 1872 0,5-2 304 16,0-2 64-16,0-1 16 0,-5 5-752 0,4-5-160 15,-4 5-16-15,0 0-16 0,0 0-224 0,0 0-32 16,0 0-16-16,0 0 0 0,-5-5-208 0,-3 0-64 15,-2 0 0-15,-2 2 0 0,-1 2-144 0,-4 1-48 16,-3 0 0-16,-3 1 0 0,-4 0-128 0,-2 2-16 16,-4 2-16-16,0-1 0 0,-3-3-16 0,1 4 0 15,-1 3 0-15,1-1 0 0,3 4-80 0,0-3 0 16,0 4-16-16,2-2 0 0,2 2-16 0,2 0 0 16,1-2 0-16,3 3 0 0,2 1-144 0,4-1-16 15,2 1-128-15,2-1 192 0,3 0-64 0,3-1-128 0,2 3 176 0,3-1-176 16,2 3 192-16,3-2-64 0,1 1 0 0,3 1-128 15,0 0 192-15,4-1-64 0,1 1 0 0,-1-1-128 16,2 1 224-16,3-1-64 0,-2 2-16 0,2-2 0 16,0 0-16-16,0 2 0 0,-1 1 0 0,1-2 0 15,-2 0-128-15,-1 1 192 0,-1-1-192 0,0 1 192 16,-3 0-192-16,-1 0 0 0,-2 0 144 0,0-1-144 16,-3 3 128-16,-2-4-128 0,-2-1 160 0,-1 2-160 15,-3-4 192-15,-1 1-64 0,-3 1-128 0,-1 1 192 16,-2-2 96-16,-3 3 16 0,1-3 0 0,-1 0 0 0,0-2-48 0,-2 1 0 15,-3-4 0-15,0 3 0 0,1-2-128 16,0 0-128-16,-1 0 192 0,0 0-192 0,0 2 144 0,0-2-144 16,-2 1 0-16,1-1 144 0,0-1-144 0,-1-1 0 15,2 1 0-15,-1-3 0 0,0 2 0 0,-1-3 0 16,1-1 128-16,0 0-128 0,2-1 0 0,1 0 0 16,0-1 144-16,1 0-144 0,4 0 0 0,0 1 0 15,5-2 0-15,0 0 128 0,2 1-128 0,1 0 0 16,4-2 0-16,0 0 0 0,0 0 0 0,-1 6 0 15,1 0-128-15,3 4 128 0,0-1 0 0,2 2-128 16,2 2 128-16,-1-2 0 0,2 2 0 0,-1 2 0 16,0-1 0-16,0 0-128 0,0 1 128 0,-1 1 0 15,-1-1 0-15,-2 3 0 0,-1-2 0 0,0 2 0 16,-2 1 0-16,0 0-128 0,-2 4 128 0,-2 0 0 16,-1-1 0-16,0-1 0 0,-4 5 128 0,2 0-128 15,-2 1 160-15,-1 3-160 0,-2 2 176 0,2 0-176 16,1-1 192-16,0 2-192 0,2-2 160 0,0 4-160 15,1-2 128-15,1 1-128 0,1 3 0 0,3 0 128 16,1-2-128-16,1 1 0 0,2-2 128 0,0 1-128 16,2-2 0-16,3 0 128 0,1 0 32 0,1-2 0 0,0-1 0 0,6-4 0 15,-2 4-160-15,2-6 0 0,2-1 0 16,1-2-176-16,0-2 176 0,3-3-208 0,1-4 80 0,8 2 128 31,-1-2-2432-31,-5-8-384 0,9-7-64 0,-18-6 0 0</inkml:trace>
  <inkml:trace contextRef="#ctx0" brushRef="#br0" timeOffset="195673.79">16382 7082 13823 0,'0'0'1216'0,"0"0"-960"0,0 0-256 0,-9-5 0 16,9 5 448-16,-10-3 32 0,1 3 16 0,0 1 0 16,-1 1 144-16,-1 2 16 0,-2-3 16 0,0 1 0 15,-1 1 416-15,0 3 64 0,-2 2 32 0,-1-3 0 16,0 1-80-16,-3 4-16 0,-2-1 0 0,-1 3 0 15,-1 3-368-15,-1 0-80 0,-1 2 0 0,0 1-16 0,-2 1-64 0,-2 2-16 16,-2 3 0-16,-1 6 0 0,-1 0-80 0,-2-1-16 16,-1 3 0-16,0 1 0 0,-1 2-144 0,-1 0-48 15,-1-2 0-15,1 2 0 0,3 0 48 16,5 2 0-16,0-1 0 0,4-1 0 0,3 1-48 0,0 2 0 16,0 1 0-16,2-1 0 0,2 3-96 0,2 0-32 15,2-2 0-15,2-1 0 0,1 3 16 0,3-2 0 16,0 1 0-16,1-2 0 0,2-1-16 0,2 0 0 15,0 1 0-15,1-3 0 0,2 0-128 0,2-1 192 16,0-2-192-16,1 2 192 0,2-1-192 0,-1 1 160 16,2-2-160-16,2 1 160 0,-2 3-160 0,3-3 128 15,0-1-128-15,3-3 128 0,2 3-128 0,2 1 128 16,0-1-128-16,2-2 128 0,2-1-128 0,1 2 128 16,0-6-128-16,0 7 128 0,2-2-128 0,-1-2 0 15,2-1 0-15,2-1 128 0,0 3-128 0,3-1 0 16,-1 1 0-16,4-1 0 0,-1 0 0 0,1 1 0 15,2-6 0-15,0 1 0 0,-2 2 128 0,1-4-128 16,-1 4 0-16,1-1 128 0,-1-6-128 0,2 0 128 16,0-1-128-16,1 1 128 0,0 4-128 0,3 0 128 0,0-3-128 0,1-1 128 15,0-2-128-15,1 0 128 0,-1-1-128 0,-1-3 128 16,-4 1-128-16,-1 0 128 0,0-4-128 0,-1 1 128 16,1 3-128-16,-2-4 128 0,0 1-128 0,2 0 128 15,-1-2-128-15,1 1 0 0,1-5 144 0,-1 0-144 16,1 2 128-16,1-2-128 0,0-3 128 0,0 2-128 15,-1-1 160-15,0 0-32 0,0-1-128 0,-2-1 192 0,1 2-64 0,-1-2-128 16,1-1 176-16,0 0-176 0,1 0 128 0,1 1-128 16,2 0 0-16,-1 1 0 0,0 0 128 0,-2 1-128 15,-1-1 0-15,-2 0 0 0,1-4 0 0,-2 2 0 16,-1 2 128-16,0-2-128 0,-1-2 0 0,2-2 0 16,0 3 0-16,-1 0 0 0,0-2 128 0,-1 1-128 15,4 1 0-15,-1-2 0 0,0-2 176 0,2 1-176 16,-1 0 160-16,-1 2-160 0,-1-2 128 0,0 0-128 15,-1 2 0-15,-2-1 144 0,0 1-144 0,-3 0 128 16,0 0-128-16,-2-1 128 0,-1-1-128 0,2 2 160 16,-1-2-160-16,2 1 160 0,-3 1-16 0,1-1 0 15,2-2 0-15,-1 1 0 0,1-1-16 0,1 2 0 16,0-4 0-16,1 3 0 0,1 1-128 0,1 1 128 16,-3 1-128-16,2 0 128 0,-1 0-128 0,0-2 128 15,-2 0-128-15,0 3 128 0,-2 2-128 0,0 2 0 16,-1-2 0-16,-1-1 0 0,-4-2 0 0,1 2 128 15,2 3-128-15,-2 2 0 0,-2 1 0 0,-3-3 0 16,-10-4 128-16,0 0-128 0,8 6 0 0,-8-6-224 16,0 0 48-16,0 0 16 15,0 0-1792-15,0 0-352 0,6 9-80 0,-6-9-16 0</inkml:trace>
  <inkml:trace contextRef="#ctx0" brushRef="#br0" timeOffset="196671.3">19955 9414 2751 0,'0'0'128'0,"4"-7"16"0,-4-6-144 0,0 4 0 15,0 0 0-15,0 9 0 0,0 0 2896 0,-6-4 560 16,-2-2 96-16,-1 2 32 0,-3 0-2112 0,-1 3-400 0,-4 1-96 0,-2 0-16 16,-1 0-384-16,-2 3-64 0,-1 0-32 0,1 4 0 15,-1-2-16-15,-3 2 0 16,2 4 0-16,-1 1 0 0,-1-2 16 0,2 3 0 0,1-4 0 0,3 3 0 15,1 0-96-15,4 0 0 0,2-1-16 0,4 1 0 16,3-5-160-16,3 3-16 0,3-10-16 0,3 11 0 16,2 0 16-16,5-5 0 0,0 1 0 0,5-1 0 15,3 2 256-15,2 2 64 0,1-3 16 0,0 1 0 16,1-4-224-16,0 2-48 0,-2 2-16 0,-1-1 0 0,-1 4-240 0,-3-2 0 16,-1 2 128-16,-3-2-128 0,-2 1 0 0,-2 2 0 15,-7-12 128-15,2 11-128 0,-2 0 352 0,-1 0 32 16,-3-1 0-16,-2 0 0 0,-3-4-128 15,-1 2-32-15,-2 1 0 0,1-4 0 0,-2 2-224 0,0-1 128 16,1-4-128-16,0-1 0 16,1-2-448-16,1 0-176 0,1 1-32 0,9 0-8496 15,-8-5-1712-15</inkml:trace>
  <inkml:trace contextRef="#ctx0" brushRef="#br0" timeOffset="196930.92">20576 9305 27647 0,'0'0'2448'0,"0"0"-1952"15,0 0-496-15,-7 11 0 16,-3-1-704-16,0 4-224 0,-3 6-48 0,1 1-16 0,-1 3 736 0,0 0 256 0,-1-1-192 0,1 1 192 15,-1-1 0-15,2-1 0 0,-2 0 0 0,0 0 0 16,0-1 0-16,1-2 0 0,2-4 0 0,2-2 0 16,2-3 0-16,4-1 0 0,3-9 0 0,0 0 0 31,0 0-1408-31,0 0-384 0,0 0-64 0</inkml:trace>
  <inkml:trace contextRef="#ctx0" brushRef="#br0" timeOffset="197439.8">20846 9483 17503 0,'-5'11'1552'0,"-1"-1"-1232"15,-3 2-320-15,0 2 0 0,-1 0 848 0,0 1 112 16,0 0 32-16,0 1 0 0,1 0-480 0,1-2-80 15,2-4-32-15,1 2 0 0,-1-5 160 0,6-7 16 16,0 0 16-16,0 0 0 0,0 0 256 0,0 0 48 16,0 0 16-16,0 0 0 0,9-7 160 0,-1-3 16 15,1-1 16-15,4-5 0 0,2-1-656 0,0 1-144 16,2-2-32-16,0 0 0 0,3 0-272 0,0 2 128 16,0-2-128-16,1 4 0 0,-4 4 128 0,0 0-128 0,-1 6 0 15,0-4 0-15,-2 3 0 0,-2 3 0 16,-2 0 0-16,-10 2 0 0,12 7 0 0,-4 3-144 0,-3 0 16 0,-3 2 0 15,-2-12 128-15,0 15 0 0,-2-2-144 0,-2-1 144 16,-1 2 0-16,0 0 0 0,0 0 0 0,1-5 0 16,4-9 0-16,0 0 0 0,0 0 0 0,0 0 0 15,0 0 144-15,0 0-144 0,0 0 160 0,12-5-160 16,2-1 416-16,0-6-16 0,0 2 0 0,3 0 0 0,-1-4-208 0,1 1-64 16,-2 0 0-16,2 2 0 0,1 2-128 0,-2 4 0 15,-1 1 0-15,1 0 0 0,-2 2 0 0,-2-1 0 16,0 6-128-16,-2 1 128 0,-10-4 0 0,9 10-176 15,-3 1 176-15,-1 2-128 0,-2-2 128 0,-3 2 0 16,-3 1 0-16,2 0 0 0,-2-1-160 0,1 1 160 16,-1 0-192-16,2-7 192 15,0 2-1280-15,1-2-128 0,1 2-48 0,3-4-7744 16,-4-5-1552-16</inkml:trace>
  <inkml:trace contextRef="#ctx0" brushRef="#br0" timeOffset="197640.33">21732 9436 24703 0,'0'0'1088'0,"-3"9"240"0,-2-4-1072 0,-1 4-256 16,1-2 0-16,-1 5 0 0,-2 0 320 0,1 6 16 16,-1-1 0-16,2 1 0 0,-3-1 112 0,3 2 0 15,-1 1 16-15,2 1 0 0,0-2-176 0,-1 0-32 0,3 0-16 0,1-1 0 16,0-1-240-16,2-1 0 15,0-2 0-15,2 0-8384 0,0-1-1728 16</inkml:trace>
  <inkml:trace contextRef="#ctx0" brushRef="#br0" timeOffset="198021.58">22607 8982 28559 0,'0'0'1264'0,"0"0"272"0,0 0-1232 0,0 0-304 16,0 0 0-16,0 0 0 15,-8 6-1104-15,2 6-288 0,-2 6-48 0,2-1-16 0,0 4 1456 0,-1 5 128 16,0 1 96-16,-1 4 32 0,0 2-256 0,1 2 0 16,-5 3 128-16,2 2-128 0,-1-3 192 0,-1 2-16 15,0 0 0-15,-1 1 0 0,0-2 0 0,2-2 0 16,-1-3 0-16,1-4 0 0,1-1-176 0,1-7 0 0,0-1 0 0,3-1 128 15,-1 0-384-15,2-5-64 0,4-3-32 16,1-11-10736-16</inkml:trace>
  <inkml:trace contextRef="#ctx0" brushRef="#br0" timeOffset="198371.04">23024 9433 24879 0,'0'0'1088'0,"-8"-4"256"0,2-1-1088 16,-2-1-256-16,-1 1 0 0,-1 1 0 0,-1 4 320 0,-7 0 0 15,-1 1 0-15,-1 2 0 0,-1 2-32 0,-2 4 0 16,0 1 0-16,-1 2 0 0,0 0-160 0,1 0-128 16,0 5 144-16,3 1-144 0,1-1 0 0,2-1 0 15,2 1 0-15,4-2 0 0,1-1 0 0,3-4 0 16,3 0 0-16,4-10 0 0,0 0 176 0,0 0 32 15,0 0 16-15,14 5 0 0,0-6 288 0,2-1 48 16,-1-1 16-16,0-2 0 0,0-6-192 0,1-1-48 16,-1-1 0-16,0 2 0 0,-5 0-16 0,-1 4-16 15,-9 7 0-15,8-6 0 0,-8 6 16 0,0 0 16 16,0 0 0-16,0 0 0 0,5 9-336 0,-1 5 128 16,-4 2-128-16,0 0 0 0,1-2 0 0,-1 3 0 15,-1 4 0-15,2-2 0 0,3 0 0 0,2-1-192 0,1-4 192 0,-1-4-192 31,2 1-1952-31,2-3-400 0,1 1-80 0</inkml:trace>
  <inkml:trace contextRef="#ctx0" brushRef="#br0" timeOffset="198688.07">23352 9465 18431 0,'-12'11'1632'0,"5"-4"-1312"0,-2 6-320 0,0-2 0 0,-1 3 1120 0,-2 2 160 0,1 2 16 0,-1 0 16 0,0 1-368 0,0 0-80 15,1-1-16-15,1-1 0 0,1 2-96 16,1-3-32-16,2-1 0 0,-1-2 0 0,5-4 144 0,-1 1 32 16,3-10 0-16,0 0 0 0,0 0 64 0,5 4 0 15,4-4 16-15,0-3 0 0,4-4-336 0,-2-1-80 16,1-3-16-16,2-1 0 0,0-2-240 0,0 0-48 15,1 3-16-15,2 1 0 0,0-3-240 0,-1 4 0 16,1-1 0-16,1 4 0 0,0-1 0 0,-1 5 0 16,-2 0 0-16,-1 4 0 0,-1-1-128 0,-2 2-80 15,-1 0-16-15,-1 1-11008 16,0-1-2208-16</inkml:trace>
  <inkml:trace contextRef="#ctx0" brushRef="#br0" timeOffset="199175.97">25337 9070 25743 0,'0'0'1136'0,"0"-5"240"0,2-3-1104 0,-2 8-272 16,0-5 0-16,0 5 0 0,0 0 192 0,0 0 0 15,-9 5-16-15,0 6 0 0,-3 1 80 0,0 7 32 16,-2 6 0-16,-2 3 0 0,2 7-288 0,-2 0 0 0,1 5 0 0,1 2 0 15,0 5 0-15,-2 0 0 0,-3 2-128 16,0 0 128-16,0-2 0 0,1 1 0 0,1 1 0 0,0-3 0 31,1-4-1600-31,2-4-256 0,-2-2-64 0,-1 7-8240 0</inkml:trace>
  <inkml:trace contextRef="#ctx0" brushRef="#br0" timeOffset="199507.11">24978 9651 15663 0,'7'-12'1392'0,"-7"12"-1120"0,8-6-272 0,2 2 0 0,0 0 320 0,3 3 0 16,2 0 0-16,4-1 0 0,5 1-320 0,2 0 0 16,0-3 128-16,2 3-128 0,0-1 384 0,0 2 32 15,-2 0 0-15,-1 0 0 0,-4-1 336 0,-2 1 64 16,-4 0 16-16,-2 3 0 0,-5 2-16 0,-2 1 0 16,-5 3 0-16,-4 1 0 0,-1 3-48 0,-1-3-16 15,-6 3 0-15,0 2 0 0,-2 0-256 0,-1 2-48 16,1-2-16-16,4 2 0 0,-1-2-304 0,5-1-128 15,4-1 0-15,2-2 128 0,4 4 128 0,3-2 32 16,2-4 0-16,3 0 0 0,2-4 192 0,-1-1 32 16,2 0 16-16,2-4 0 0,1-4 16 0,0 0 0 15,-1-1 0-15,0-4 0 0,-2 0 112 0,-2-2 32 16,-2-1 0-16,-3-1 0 0,-3 1 0 0,-3 0 0 16,-5-2 0-16,-1-1 0 0,-5 0-240 0,-2 0-32 15,-3-1-16-15,0 2 0 0,1 0-400 0,-4 0 0 16,4 4 0-16,-2 3-176 15,0 3-1008-15,2 0-208 0,-1 3-32 0,5-2-9504 0,0 2-1888 0</inkml:trace>
  <inkml:trace contextRef="#ctx0" brushRef="#br0" timeOffset="199823.93">26743 9127 27231 0,'0'0'1216'0,"-2"-5"240"0,-1-3-1168 0,3 8-288 0,0 0 0 0,-6-1 0 0,-2 1 352 0,-1 4 16 15,-1 3 0-15,0 2 0 0,-2 3 112 0,0 4 32 16,-2 5 0-16,-1 3 0 0,-3 4-256 0,1 6-32 15,-1 3-16-15,1 2 0 0,-1 2-80 0,0 3-128 16,0 1 176-16,2 1-176 0,0 1 160 0,2-3-160 16,0 5 128-16,0-6-128 0,3 1 0 0,-2-3 0 15,2 2 0-15,1-5 0 16,2-6-656-16,2-4-224 0,1-4-32 0,-2-2-7936 16,3-2-1584-16</inkml:trace>
  <inkml:trace contextRef="#ctx0" brushRef="#br0" timeOffset="200033.34">26394 9593 23951 0,'0'0'2128'0,"11"3"-1696"0,2-2-432 0,2 3 0 16,3-1 272-16,0 0-16 0,2 0-16 0,3-1 0 15,1 1 144-15,1 1 48 0,1-2 0 0,3 1 0 16,3-2-16-16,0-1 0 0,-1 1 0 0,1 1 0 15,0-1-224-15,-2 2-32 0,-2-1-16 0,-1 1 0 16,-1-6-144-16,-2 3 0 0,-3-1 0 0,0 0 0 16,-2-1-736-16,0 1-176 0,-1 0-48 0</inkml:trace>
  <inkml:trace contextRef="#ctx0" brushRef="#br0" timeOffset="200299.4">27441 9250 22511 0,'0'0'992'0,"0"0"224"0,0 0-976 0,0 0-240 15,-9 7 0-15,0 3 0 0,-3 0 800 0,-2 4 112 16,0 2 32-16,-2 7 0 0,0 4-48 0,-2 4-16 16,0 0 0-16,-1 2 0 0,-1 2-208 0,-1 2-32 15,1 4-16-15,1 1 0 0,1 0-176 0,0 3-16 16,2-2-16-16,1 2 0 0,1-4-272 0,1 5-144 15,0-5 160-15,2-3-160 0,1 0 0 0,1-2 0 0,2-3 0 0,2-4 0 16,2-4-176-16,1 1-128 0,1-3-16 0,2-7-16 31,2-4-1280-31,1-2-256 0,-4-10-48 0</inkml:trace>
  <inkml:trace contextRef="#ctx0" brushRef="#br0" timeOffset="200907.42">27888 9385 25791 0,'3'-8'2304'0,"1"2"-1856"0,-2-4-448 0,3 3 0 0,-2 0 832 0,-2 2 80 16,-1 5 16-16,0 0 0 0,0 0-432 0,0 0-96 15,0 0-16-15,-6 6 0 0,0 3-192 0,-3 6-32 16,-2 3-16-16,0 2 0 0,0 2 16 0,-2 2 0 16,-2 3 0-16,1 3 0 0,-4 0-160 0,3 3 0 15,2 2 0-15,1 1 0 0,5-1 128 0,2-2-128 16,1-2 0-16,4-3 128 0,5 0 0 0,3-4 0 16,3 1 0-16,3-3 0 0,1-2 352 0,2-3 64 15,1-4 16-15,3-4 0 0,0 1 224 0,1-4 48 16,0-2 16-16,1-3 0 0,2-3-144 0,0-2-16 15,-1 1-16-15,0-4 0 0,-1-1-240 0,1 2-48 16,-4-5-16-16,1 4 0 0,-4-2-192 0,-1 3-48 16,-4-5 0-16,0 6 0 0,-2-2-128 0,-2 3 0 0,-8 4 0 0,0 0 128 15,0 0-128-15,0 0 0 0,0 0 0 0,0 10 0 16,-2-2-160-16,1 2 160 0,0-3 0 16,1 6-144-16,0 1 144 0,2-1 0 0,1 1 0 0,1 1 0 15,-2-1 0-15,6 0 0 0,-1-1 0 0,2 2-128 16,3 0 128-16,2 2 0 0,1-2 0 15,2-1 0-15,0-3 0 0,2 2 0 0,0-5 0 0,2 2 0 0,-1-2 0 16,2-2 0-16,1-2 0 0,-1 0 0 16,1-3 0-16,2-2 0 0,0-2 0 0,0-2 0 0,1-5 208 0,0 0-16 15,2-6-16-15,2-3 0 0,-1-4 128 0,3-3 16 16,2-9 16-16,2-3 0 0,-1-7 64 0,2-4 16 16,0-4 0-16,-1 1 0 0,-3 1-128 0,-4 4-32 15,-2 6 0-15,-5 3 0 0,1 4-128 0,-5 2-128 16,-3 7 192-16,-2-1-192 0,-3 3 0 0,-2 5 0 15,-3 2 0-15,-1 1 0 0,-2 2-176 0,-2 3-80 16,-1-3-32-16,-2 5 0 16,1-2-1888-16,-1 4-384 0,0-2-80 0</inkml:trace>
  <inkml:trace contextRef="#ctx0" brushRef="#br0" timeOffset="-214601.99">1937 2910 10127 0,'0'0'448'0,"0"0"96"0,7-2-544 0,-1 0 0 0,3 1 0 0,-9 1 0 16,0 0 1744-16,0 0 240 16,0 0 64-16,0 0 0 0,6-1-1040 0,-6 1-208 0,0 0-32 0,0 0-16 15,0 0 176-15,0 0 32 0,-2-5 16 0,2 5 0 16,-7-5-144-16,-3 1-16 0,0 0-16 0,0 1 0 15,-2 0-96-15,1-2 0 0,-2 1-16 0,-1 1 0 16,-1 3-144-16,-2 0-32 0,1 0 0 0,-2 1 0 16,-1 5-224-16,-1 1-48 0,-3 0-16 0,1 4 0 15,-5-1-96-15,3 3 0 0,0 2-128 0,0-1 192 16,-1 0-192-16,0 4 0 0,6 1 128 0,2 3-128 16,0-2 0-16,4 0 0 0,3-2 0 0,3 0 0 0,1 0 0 0,4-1 0 15,1 1 0-15,3-1 0 0,5 1 0 0,0-3-128 16,3-4 128-16,2 2-160 0,3-2 160 0,2-3 128 15,-1 0-128-15,2-2 176 0,1-4-176 0,0 0 192 16,1-4-192-16,1 0 192 0,-1-1-192 0,2-4 160 16,1-2-160-16,-2-3 160 0,-1 2 0 0,1-2 0 15,-2-2 0-15,-1-2 0 0,2 1 80 0,-2 2 16 16,-3-1 0-16,2 0 0 0,-3 2 80 0,-2 0 32 16,-2-3 0-16,2 2 0 0,-1 4-80 0,-2-1-16 15,-2 5 0-15,-7 5 0 0,0 0-96 0,0 0-32 16,0 0 0-16,0 0 0 0,0 0-144 0,5 10 0 15,-5 4 0-15,-3 3 128 0,-2 2 0 0,-1 2-128 0,-1 5 192 0,1 2-64 16,-2 4-128-16,-1 3 192 16,1 2-192-16,-3 5 192 0,0 0-32 0,0 2 0 15,-2 2 0-15,1-3 0 0,2 1-160 0,0-7 0 16,0 1 0-16,0-4 0 0,2-1 0 0,-2-5 0 16,4-1 0-16,0-6 0 0,3 1 128 0,1-4-128 0,-1-4 128 0,1 0-128 15,2-4 0-15,2-1 0 0,-2-9 0 16,0 0 0-1,0 0-496-15,0 0-80 0,10-9 0 0,-1-1-16 16,-2-4-1328-16,2-2-256 0,0-1-48 0,0-5-11840 0</inkml:trace>
  <inkml:trace contextRef="#ctx0" brushRef="#br0" timeOffset="-214247.25">2634 2943 21183 0,'0'0'944'0,"0"0"192"0,0 0-912 0,0 0-224 16,-12 8 0-16,2-1 0 0,0 6 640 0,-1 2 96 15,-5 7 16-15,-1 1 0 0,-5 2 208 0,-1 2 64 16,0-3 0-16,2 5 0 0,0 7-320 0,2-3-48 16,1 0-16-16,4 3 0 0,3-1-320 0,3 2-80 15,4-3-16-15,3-2 0 0,2-1-32 0,5-3-16 16,2-7 0-16,4-2 0 0,1-2 240 0,4-4 48 15,5-6 16-15,5-2 0 0,3-1-80 0,5-1-16 16,0-6 0-16,1-1 0 0,-2-2 64 0,2-5 0 0,-2-1 0 0,-2-3 0 16,-2-7 96-16,-3-3 32 15,0 3 0-15,-2-2 0 0,-2-5-64 0,-3-2 0 16,-2 3 0-16,-4-1 0 0,-3 1-32 0,-4-1-16 0,-7-5 0 0,-3-1 0 16,-3 0-144-16,-3-1-48 0,-4 2 0 0,2 2 0 15,-3 4-272-15,0 1 0 0,-1 7-208 0,-1 3 80 31,1 6-1088-31,-1 1-192 0,-2 6-64 0,0 4-10144 0,2 3-2032 0</inkml:trace>
  <inkml:trace contextRef="#ctx0" brushRef="#br0" timeOffset="-213364.36">4088 2978 13471 0,'-18'-9'592'0,"8"2"128"16,-1 2-576-16,2 3-144 0,-2-2 0 0,1 0 0 16,1 3 624-16,1 3 80 0,-1 5 32 0,-2 0 0 15,0 6 48-15,1 2 16 0,1 3 0 0,0 2 0 0,-1 3-48 0,0 4-16 16,-2-2 0-16,3 7 0 0,0 1-64 0,1 1-16 15,-1 5 0-15,-2-5 0 0,-2-4-144 16,4 0-16-16,0-2-16 0,2-4 0 0,2-6 176 0,1-2 48 16,2-6 0-16,2-10 0 0,0 0 192 0,0 0 32 15,0 0 16-15,0 0 0 0,0 0 48 0,15-9 16 16,-1-7 0-16,0-2 0 0,0-1-416 0,0-3-80 16,1 0 0-16,-1 0-16 0,0 0-288 0,2 1-48 15,0-5-16-15,1 3 0 0,0 3-144 0,-1 2 0 16,-1 3 0-16,0 2 128 0,0 4-128 0,-1-1 0 15,-1 4 0-15,1 5 0 0,-4 1-192 0,-10 0 192 16,12 2-160-16,-1 4 160 0,-11-6-208 0,7 16 48 16,-2 0 16-16,-2 2 0 0,-3 0 144 0,-1 1-192 0,-1-1 192 0,-3 1-192 15,1 0 192-15,-3-1 0 16,0-2 0-16,2-2-128 0,-2-1 128 0,1-4 0 16,0 0 0-16,6-9 0 0,0 0 0 0,0 0 144 15,0 0-144-15,0 0 0 0,0 0 272 0,8-7-48 0,4-4-16 0,1-3 0 16,2 0 80-16,3-3 16 0,1 0 0 0,-5 4 0 15,2-4-304-15,6-7 160 0,1 4-160 0,-2 2 128 16,0 2-128-16,0 0 0 0,1 4 0 0,-1 0 0 16,-1 6 0-16,-1 1 0 0,-2 3 0 0,0 6 0 15,-3 3-192-15,0 1 192 0,-1 4-160 0,-2 4 160 16,-1 5 0-16,-1 4 0 0,-3 1 0 0,-2 2 0 16,-4-4 0-16,0 1-144 0,-1 2 144 0,1-3 0 15,-4 1 0-15,3-3 0 0,1-3 0 0,1-2 0 16,3 0-384-16,-1-3-80 15,-1-2-32-15,-2-12 0 0,0 0-2688 0,0 0-528 0</inkml:trace>
  <inkml:trace contextRef="#ctx0" brushRef="#br0" timeOffset="-213077.43">5079 3143 22111 0,'0'0'976'0,"0"0"208"0,0 0-944 0,0 0-240 0,0 0 0 0,0 0 0 16,0 0 992-16,0 0 160 16,0 0 16-16,0 0 16 0,0 0-384 0,4 12-80 0,-4 4-16 0,-2 0 0 15,-2 3 192-15,-4 2 16 16,-1 0 16-16,0 1 0 0,-1 1-288 0,0-2-48 15,0 3-16-15,1 1 0 0,0-4-320 0,2 0-64 0,-1 0 0 0,0 0-16 16,2-4-304-16,2-1-64 0,0-2-16 16,3-7 0-1,1-7-2224-15,0 0-448 0,0 0-96 0</inkml:trace>
  <inkml:trace contextRef="#ctx0" brushRef="#br0" timeOffset="-212651.28">5429 3088 18431 0,'0'0'1632'16,"0"0"-1312"-16,-4 13-320 0,0 0 0 0,1-1 576 0,-3 5 32 15,0 2 16-15,-2 4 0 0,1-2 464 0,-1 1 80 16,1 0 32-16,-2-2 0 0,0-1-112 0,1 3-32 15,1-1 0-15,-1-2 0 0,0 0-160 0,2-2-16 16,0-2-16-16,-1-4 0 0,2 1-208 0,5-12-32 16,-5 9-16-16,5-9 0 0,0 0-96 0,0 0-32 15,0 0 0-15,0 0 0 0,10-5 112 0,2-2 32 16,-2-2 0-16,3-1 0 0,-1-5-304 0,1-1-64 0,0-2-16 0,-1 0 0 16,1 1-240-16,1 1 0 15,1-1 128-15,1 2-128 0,-2 1 0 0,0 0 0 0,0 3 0 0,0 2 0 16,-2-1 0-16,0 5 0 0,-1 3 0 15,-1 4 0-15,2 1 0 0,-5 6-128 0,0 1 128 0,-2 4-160 16,0 4 16-16,-3 3 0 16,-3 3 0-16,1 2 0 0,0 4 144 0,0-4 0 0,-1 2 0 15,-2-2 0-15,1 0 0 0,1-1 0 0,-1-5 0 0,2 0 0 16,2-2-176-16,0-3-96 0,2 1-32 0,0-8 0 31,-1 1-2432-31,3-4-480 0,1 0-112 0</inkml:trace>
  <inkml:trace contextRef="#ctx0" brushRef="#br0" timeOffset="-212280.55">6079 3189 23951 0,'0'0'1056'0,"0"0"224"0,0 0-1024 0,0 0-256 16,-4 7 0-16,0 5 0 0,0-1 464 0,0 2 48 16,0 2 0-16,-1 1 0 0,0 2 128 0,1 0 48 15,2 0 0-15,-1 1 0 0,2-1-112 0,1 0 0 16,0-3-16-16,1 0 0 0,2-1 112 0,1-3 32 16,0 2 0-16,1-4 0 0,1 0 48 0,3-5 16 15,1 0 0-15,1-3 0 0,3-1 32 0,-1-3 16 16,2 0 0-16,2-1 0 0,-1-4-384 0,1-1-80 0,0-1-16 15,-2 0 0-15,0-4 192 0,-2 1 48 16,1 0 0-16,-2-2 0 0,-1 0-256 0,-1-2-64 0,0 2 0 0,-1-1 0 16,0-2-128-16,-2 0-128 0,0 0 192 15,-1 2-192-15,0-1 0 0,1 3-176 0,-1 0 0 0,1-1 0 32,-2 4-1168-32,0 2-256 0,0-3-32 0,0 5-16 15,0-2-1360-15,1 2-256 0</inkml:trace>
  <inkml:trace contextRef="#ctx0" brushRef="#br0" timeOffset="-212009.53">7053 2552 18431 0,'0'0'1632'0,"0"0"-1312"16,0 0-320-16,0 0 0 0,0 0 2016 0,3 10 336 15,-4 0 64-15,-1 5 16 0,-3 3-1232 0,-1 4-240 16,-3 4-64-16,-1 5 0 0,-3-1 128 0,1 6 0 16,-2 5 16-16,0 1 0 0,0 5-400 0,0-2-96 15,1 4-16-15,0-2 0 0,0 1-256 0,1 2-48 16,3-2-16-16,0-2 0 0,1-1-208 0,3-5 128 16,0-2-128-16,4-5 0 0,-2 0 0 0,2-5-160 15,1 0 0-15,3-6 0 16,-1-3-1376-16,1-4-288 0,-1-2-48 0,-2-13-12416 0</inkml:trace>
  <inkml:trace contextRef="#ctx0" brushRef="#br0" timeOffset="-211832.32">6737 3124 26431 0,'14'0'1168'0,"-5"0"240"0,4 0-1120 0,2 0-288 0,3 0 0 0,1 0 0 16,0 0 160-16,2 0-32 0,2 0 0 0,0-2 0 15,-1 1 272-15,1 1 48 0,1-1 16 0,-1 1 0 16,-4 0-464-16,-2 0 128 0,0 0-128 0,0 1 0 16,-2 0-1856-16,1 1-400 15</inkml:trace>
  <inkml:trace contextRef="#ctx0" brushRef="#br0" timeOffset="-211462.72">7427 3257 25567 0,'0'0'560'0,"10"-2"112"0,3-1 32 0,0 2 16 0,2-3-576 0,0 0-144 15,1-2 0-15,-1-2 0 0,-1 3 576 0,2-3 96 16,2 1 16-16,-3 0 0 0,1-3 48 0,-1 3 16 15,-1-3 0-15,-1 3 0 0,-2-3-96 0,-2 2-16 16,-1-2 0-16,-3 3 0 0,-3-5-32 0,-1 5-16 16,-2-2 0-16,-3 4 0 0,-1-1-48 0,-2 1-16 15,-4 3 0-15,0 2 0 0,-3 0-96 0,-3 2-32 0,-2 5 0 0,-9 2 0 16,-2 3-144-16,-2 4-16 16,2 1-16-16,-1 2 0 0,2 2-96 0,4-2 0 0,3 1-128 0,4-1 192 15,4-1-192-15,4 1 176 0,4-1-176 0,2 0 160 16,3-2-160-16,3 1 0 0,6-2 144 0,2-1-144 15,4-4 0-15,5 2 0 0,1-5 0 0,4 1 0 32,2-6-320-32,-1 1-144 0,-1-2-32 0,1-1 0 0,-1-1-1824 0,0-2-368 0,0 2-80 0</inkml:trace>
  <inkml:trace contextRef="#ctx0" brushRef="#br0" timeOffset="-211076.9">8612 3115 18431 0,'0'0'1632'0,"0"0"-1312"16,0 0-320-16,-5-7 0 0,-3 2 192 0,-2 0-16 16,0-2-16-16,-2 2 0 0,-2 1 992 0,2-1 192 15,-4 0 32-15,0 2 16 0,-3 2-256 0,0 1-48 16,1 1-16-16,1 4 0 0,2 1-560 0,1 0-96 15,2 0-32-15,-4 3 0 0,4-2-96 0,0 4-32 0,2-3 0 0,2 3 0 16,3 3 256-16,3-4 64 16,0 1 0-16,2 3 0 0,-1 1 208 0,1-1 48 15,1 3 16-15,1-3 0 0,1 0-368 0,3 1-80 16,-1-2-16-16,0 1 0 0,-1-1 16 0,2 2 0 16,-2-1 0-16,0-1 0 0,-2-1-48 0,1 2-16 0,-2-4 0 0,-1 3 0 15,-4 0 48-15,-1-3 16 0,0 1 0 0,-4 1 0 16,0-3 48-16,-4 2 16 0,1-2 0 0,-1 3 0 15,-1-6-128-15,-1 3-16 0,2-5-16 0,-1 1 0 16,-1-3-144-16,2 1-32 0,-1-3 0 0,0 0 0 16,0-4-752-1,0-1-144-15,1-1-48 0,-2-6-11728 0,-1 1-2368 0</inkml:trace>
  <inkml:trace contextRef="#ctx0" brushRef="#br0" timeOffset="-210783.21">6246 2814 19343 0,'-20'-8'848'0,"10"5"192"0,1 2-832 0,9 1-208 16,-6-4 0-16,6 4 0 0,0 0 2368 0,0 0 416 16,0 0 96-16,-6-5 0 0,3-2-2112 0,3 7-448 15,0 0-64-15,0 0-32 0,0 0-32 0,7-6 0 16,1 4 0-16,-8 2 0 0,10-3-192 0,-10 3 0 0,0 0 0 0,10-1-9280 31,-10 1-1808-31</inkml:trace>
  <inkml:trace contextRef="#ctx0" brushRef="#br0" timeOffset="-195471.36">1982 5009 11919 0,'0'0'512'0,"0"0"128"0,0 0-512 0,0 0-128 0,0 0 0 0,0 0 0 16,0 0 1296-16,0 0 240 16,6-10 32-16,-6 10 16 0,0 0-400 0,0 0-80 15,0 0-16-15,0 0 0 0,8-8 0 0,-8 8-16 16,0 0 0-16,0 0 0 0,0 0-176 0,0 0-48 0,0 0 0 0,0 0 0 16,0 0-192-16,0 0-32 0,0 0-16 0,0 0 0 15,0 0-112-15,11-4-32 0,-11 4 0 0,0 0 0 16,0 0 48-16,0 0 0 0,0 0 0 0,0 0 0 15,0 0-64-15,5 9-16 0,-5-9 0 0,4 11 0 16,-4-2-48-16,0 5-16 0,0 0 0 0,-1 0 0 0,-1-1-80 0,1 2-16 16,-4 3 0-16,0 1 0 15,2-1-80-15,0 1 0 0,-4 1-16 0,3 4 0 0,1-1 0 0,-1 1 0 16,-4 4 0-16,3 2 0 0,0-1 16 0,0 3 0 16,0-4 0-16,0 2 0 0,-2 2 0 0,4-2 0 15,-1 0 0-15,0 0 0 0,-2-1-32 0,3-2 0 16,-1 0 0-16,1-3 0 0,-3 0-32 0,3 1 0 15,0-3 0-15,2 0 0 0,0-2 16 0,-2 0 0 16,0-1 0-16,2-1 0 0,0-1 16 0,0-2 0 16,-2 0 0-16,3 1 0 0,0-1-16 0,-1-4 0 15,0 2 0-15,1-2 0 0,0-11 16 0,0 9 0 16,0-9 0-16,0 12 0 0,0-12 16 0,0 0 0 16,0 0 0-16,0 0 0 0,0 0-16 0,0 0 0 15,0 0 0-15,0 0 0 0,0 0-32 0,0 0 0 16,0 0 0-16,0 0 0 0,0 0-128 0,0-10 0 15,0 10 0-15,0 0 0 0,-2-9-128 0,2-2-128 16,0 4 0-16,0 7-16 16,4-12-2144-16,1 5-416 0,0-3-96 0</inkml:trace>
  <inkml:trace contextRef="#ctx0" brushRef="#br0" timeOffset="-194584.31">2680 5282 11055 0,'0'0'976'0,"0"0"-784"16,0 0-192-16,0 0 0 0,0 0 2160 0,0 0 384 0,0 0 80 0,0 0 0 16,0 0-528-16,-2-10-112 0,2 10-32 0,0 0 0 15,0 0-336-15,-1-8-64 0,1 8-16 16,0 0 0-16,0 0-416 0,3-9-96 0,-3 9 0 0,3-9-16 16,0 3-352-16,-3 6-64 0,0 0-16 0,4-10 0 15,-4 10-192-15,6-8-64 0,0-1 0 0,-1 4 0 16,-5 5-192-16,8-10-128 0,-3 4 128 0,-5 6-128 15,5-9 0-15,-5 9 0 0,7-8 0 0,-7 8 0 16,0 0-240-16,0 0-112 0,0 0-32 0,0 0 0 16,0 0-2336-16,0 0-480 0,0 0-80 0</inkml:trace>
  <inkml:trace contextRef="#ctx0" brushRef="#br0" timeOffset="-194233.6">2700 5698 3679 0,'0'0'160'0,"0"0"32"0,0 0-192 0,0 12 0 16,0-12 0-16,0 0 0 0,-1 12 3648 0,1-12 704 0,0 0 128 0,0 0 16 15,0 9-2256-15,0-9-464 16,0 0-96-16,0 0-16 0,0 0 0 0,0 0-16 0,0 0 0 0,0 0 0 15,0 0-112-15,0 0-32 16,0 0 0-16,0 0 0 0,0 0-400 0,0 0-80 0,0 0 0 0,5-8-16 16,-2-1-256-16,-3 9-48 15,6-10-16-15,-3-1 0 0,1 0-272 0,0 2-48 0,1-1-16 0,-1 3 0 16,-4 7-160-16,5-11-48 0,0 4 0 16,-5 7 0-16,4-9-144 0,-4 9 0 0,0 0 0 0,5-8 0 15,-5 8 0-15,0 0 0 0,0 0 0 0,0 0 0 16,0 0-256-16,0 0-96 0,0 0-16 0,0 0 0 31,0 0-2128-31,0 0-448 0,4-6-64 0</inkml:trace>
  <inkml:trace contextRef="#ctx0" brushRef="#br0" timeOffset="-193362.54">3410 5087 9215 0,'0'0'816'0,"0"0"-656"15,0 0-160-15,-7 4 0 16,7-4 1968-16,-9 0 352 0,9 0 80 0,0 0 16 0,-9-5-640 0,9 5-128 16,0 0-32-16,0 0 0 0,-5-5-144 0,5 5-16 15,-3-13-16-15,6 6 0 0,-3 7-416 0,9-12-96 16,-2-2-16-16,5 4 0 0,1-1-496 0,2 1-96 15,4 1-32-15,3-1 0 0,0 2 32 0,5 0 0 16,2 1 0-16,-1 3 0 0,3-3 48 0,-1 4 16 16,1 0 0-16,-3 3 0 0,-3 3-64 15,-3 3 0-15,-1 2 0 0,-2 3 0 0,-3 1-320 0,-1 4 144 16,0 3-144-16,-6 0 0 0,-4 3 224 0,-3-1-64 16,-2 0-16-16,-6 2 0 0,-4 1 112 0,-1 0 32 0,-2 0 0 15,-2 1 0-15,-3-2-144 0,0 0-16 0,-1-1-128 0,-1 2 192 16,0-7-64-16,0-2-128 0,1-3 176 0,3 1-176 15,3 0 144-15,4-5-144 16,2-1 0-16,7-7 144 0,-7 7-144 0,7-7 0 0,0 0 0 0,0 0 0 16,0 0 0-16,8 7 0 15,2 2 128-15,2-4-128 0,0-1 0 0,2 2 0 16,3-1 0-16,-2 3 0 0,-1 0 0 0,1-1 0 0,-1 5 0 16,0 0 0-16,-2-3 0 0,-1 4 0 0,-2-2 0 0,0 5 0 15,-2 2 0-15,0-1 0 0,-3 0 0 16,-3-1 0-16,1 1 0 0,-4 1 160 0,-2-1-16 0,-2 1 0 15,-2 1 208-15,-1 0 32 0,-3 0 16 0,-2-1 0 16,-3 0-16-16,-1 1-16 0,-5 0 0 0,0-1 0 16,1-2-32-16,-4 1 0 0,-2 0 0 0,-2-2 0 15,-2-2-144-15,0-2-48 0,2 3 0 0,2-3 0 0,1-6-144 0,2 1 160 16,0 0-160-16,2-2 160 0,1-4-160 0,1 0 0 16,2-3 144-16,4-1-144 0,0-2 0 15,5 1 0-15,-1-4 0 0,5 0-192 16,2-4-384-16,2 2-64 15,-1-2-32-15,6-1 0 0,2 2-1488 0,2 0-288 0,4-2-64 0,-1-2-13776 16</inkml:trace>
  <inkml:trace contextRef="#ctx0" brushRef="#br0" timeOffset="-192835.81">4732 5037 12895 0,'0'0'1152'0,"7"-7"-928"0,-7 7-224 0,6-7 0 15,-6 7 1792-15,0 0 320 0,3-9 64 16,-3 9 16-16,0 0-576 0,0 0-112 0,0 0-32 0,-13-2 0 16,0 0-384-16,1 3-64 0,-1 2-32 0,-1 3 0 15,-3 4-32-15,0 3 0 0,-4 5 0 0,0 2 0 16,-2 2-320-16,0 2-80 0,0 3-16 0,1 1 0 16,1 3-160-16,3 4-48 0,3-1 0 0,-2 3 0 0,3 1-144 0,3 0-48 15,2-4 0-15,4 1 0 0,2-2-144 0,2-1 128 16,2-6-128-16,2 0 128 0,1-6 16 0,3-1 0 15,5-1 0-15,0-3 0 0,4-2 16 0,1 0 0 16,1-2 0-16,5-3 0 0,-1-1 16 0,3-2 0 16,2-3 0-16,-1-2 0 15,1-2 16-15,1-2 0 0,1-3 0 0,2-1 0 0,-6-3 0 0,3-3 16 16,-2-1 0-16,2-6 0 0,-3 1 48 0,0-3 16 16,1-5 0-16,-3 0 0 0,-3-4 96 0,-2 1 16 15,-2-1 0-15,-3-1 0 0,-4 1-48 0,-3-2 0 16,-3-2 0-16,-4 3 0 0,-3 5-80 0,-5 0-32 0,0 4 0 0,-4 4 0 15,-3 2-224-15,-3 3 0 16,-2 1 128-16,-1 0-128 16,-1 1-1008-16,1 4-240 0,2 0-48 0,-1 1-11168 15,1 2-2224-15</inkml:trace>
  <inkml:trace contextRef="#ctx0" brushRef="#br0" timeOffset="-191873.28">6245 5483 1839 0,'0'0'160'0,"-11"1"-160"16,0-2 0-16,3 0 0 0,8 1 2864 0,-11-2 528 16,2 1 128-16,-2 0 0 0,1 1-1776 0,2 0-352 15,8 0-80-15,0 0-16 0,-10 0 0 0,10 0 0 16,0 0 0-16,0 0 0 0,0 0-144 0,0 0-16 16,0 0-16-16,0 0 0 0,11 0-240 0,3 0-48 15,2-2-16-15,3 1 0 0,1 0-400 0,6-2-80 0,3 0-16 0,3-1 0 16,-1 0 192-16,4-1 16 15,0-4 16-15,2 4 0 0,1-3 64 0,2 3 16 0,2 1 0 0,0 2 0 16,3-2-48-16,1-2 0 0,0 1 0 0,-4-1 0 16,0-2-80-16,-4 2-32 0,0-1 0 0,-5 2 0 15,-2 1-160-15,-5 3-48 0,-3-4 0 0,-3-1 0 16,-7 4-128-16,-1-1-128 0,-12 3 192 0,10-1-192 16,-10 1 144-16,0 0-144 0,0 0 0 0,0 0 144 15,9 0-144-15,-9 0-224 0,0 0 48 0,0 0 16 16,0 0-1584-16,0 0-320 15,0 0-64-15,0 0-8688 0,0 0-1728 0</inkml:trace>
  <inkml:trace contextRef="#ctx0" brushRef="#br0" timeOffset="-191351.69">8384 4724 18015 0,'13'-10'800'0,"-7"6"160"0,3 1-768 0,-2 0-192 0,0-2 0 0,1 2 0 16,0-1 1184-16,-1 3 192 16,-7 1 32-16,0 0 16 0,0 0-128 0,0 0-16 0,0 0-16 0,8 0 0 15,-8 0-240-15,0 0-64 0,0 0 0 0,4 8 0 16,-4 2 0-16,-2 0-16 0,-1 3 0 0,-3 1 0 16,-1 2-240-16,-1 2-32 0,-1 1-16 0,-1 0 0 15,-1 1-208-15,1 2-64 0,-3 3 0 0,3-2 0 0,-1 0-64 0,3 0-32 16,1-1 0-16,2-2 0 15,3 2-32-15,0-1-16 0,2-2 0 0,2 2 0 0,0-2 48 16,3-2 16-16,3-3 0 0,3 0 0 0,3-1 48 16,3-4 16-16,1 1 0 0,2-2 0 0,2-1 16 0,2-3 0 15,1 0 0-15,1 1 0 0,-1-2-176 0,0-2-16 16,-4-1-16-16,2 0 0 0,1 0-48 0,1-1-128 16,1-1 192-16,0 1-64 0,1-3-128 0,1 1 0 15,-5-1 144-15,9-3-144 0,-6-2 0 0,-2 3-160 16,-2-2 16-16,-2 2 0 15,-2-3-1456-15,-1 2-304 0,-2 2-48 0,-2-3-16 16,-2 2-720-16,-3 2-160 0,-1-3-32 0</inkml:trace>
  <inkml:trace contextRef="#ctx0" brushRef="#br0" timeOffset="-191079.85">9156 4665 23039 0,'0'0'2048'0,"0"0"-1648"0,8-3-400 0,-8 3 0 16,0 0 1088-16,0 0 128 0,0 0 16 0,0 0 16 16,0 0 32-16,2 10 0 0,-3 0 0 15,0 5 0-15,-5 6-256 0,0 4-64 0,-3 2 0 0,-2 4 0 16,-2 6-192-16,-1 8-32 0,-1 2-16 0,0 5 0 16,-2 5-48-16,1 3-16 0,-1-2 0 0,0 3 0 15,1-1-224-15,-1-3-48 0,2-3-16 0,4-2 0 16,-2-5-176-16,3-3-48 0,2-4 0 0,3-3 0 15,-3-4 32-15,3-2 0 0,0-5 0 0,2-1 0 0,0-3-48 0,2 0-128 16,-1-5 192-16,2-1-64 16,0-2-832-16,0-4-160 0,2-1-32 15,-2-9-11424-15,0 0-2272 0</inkml:trace>
  <inkml:trace contextRef="#ctx0" brushRef="#br0" timeOffset="-189804.5">8598 6648 7359 0,'-9'4'656'0,"4"0"-528"0,1-1-128 0,0-2 0 16,-1 1 2336-16,4 0 432 0,1-2 96 0,0 0 16 15,0 0-1312-15,0 0-256 0,0 0-48 0,0 0-16 16,0 0-144-16,13-11-16 0,-2-4-16 0,2-1 0 15,-3-2-176-15,3 0-48 0,-1-4 0 0,4-2 0 16,1 0-128-16,0 0-16 0,1-5-16 0,0 1 0 0,2 1-176 0,0 0-16 16,2-1-16-16,-3-2 0 0,-3 3-160 0,-2 2-16 15,2 3-16-15,-4 4 0 0,-1 2-96 16,-1 2-32-16,-1 4 0 0,-3 0 0 0,2 5-160 0,-8 5 128 16,0 0-128-16,0 0 128 0,0 0-128 0,11 3 160 15,-2 9-160-15,-4-1 160 0,-2 3-160 0,-1 4 0 16,-1 1 0-16,1 4 128 0,0 0-128 0,1 0 0 15,-6 3 0-15,1-3 128 0,-1 0-128 0,1 0 0 16,-1 1 0-16,0-3 0 0,5-1-320 0,-1-1 0 16,0-1 0-16,1-3 0 15,-4 0-544-15,2-2-96 0,0-3-32 0,2 3 0 16,-2-3-1440-16,0-10-272 0,0 0-64 0,0 0-16 0</inkml:trace>
  <inkml:trace contextRef="#ctx0" brushRef="#br0" timeOffset="-189563.28">8856 6364 22687 0,'0'0'1008'0,"0"0"208"0,0 0-976 0,0 0-240 16,-4 12 0-16,2 4 0 0,0 3 960 0,0 1 128 16,-1 2 48-16,2 2 0 0,-2-3-208 0,3 4-32 15,0 0-16-15,3-2 0 0,-1 2-160 0,2 1-16 0,0-5-16 0,1 1 0 16,2 1-96-16,0-4-16 0,1-1 0 0,1-6 0 15,1 2-240-15,1 2-48 0,1-1-16 0,-1-1 0 16,2-3-144-16,0 1-128 0,-1-1 144 0,2-2-144 16,-2 0 0-16,2-4 0 0,0-2 0 0,-4-1-160 15,1 1-1280-15,3-2-256 0,3-4-48 16,7-2-12272-16</inkml:trace>
  <inkml:trace contextRef="#ctx0" brushRef="#br0" timeOffset="-189063.02">9644 6505 1839 0,'0'0'160'0,"0"0"-160"15,-8 6 0-15,8-6 0 0,-7 5 3472 0,7-5 672 0,-7 8 128 0,7-8 16 16,0 0-2464-16,0 0-496 16,0 0-112-16,0 0 0 0,4 11 32 0,-4-11 16 0,12 10 0 0,-2-6 0 15,-10-4-240-15,14-1-64 0,2-2 0 0,1-2 0 16,-1-1-272-16,-3 2-64 0,1-3-16 0,1-1 0 15,1-2-160-15,1 1-16 0,1-4-16 16,0 3 0-16,-1-3-64 0,-2 1-16 0,-1 3 0 0,-2-2 0 16,0 4-64-16,-2-3-16 0,-1 1 0 0,-3-1 0 15,-2 3 80-15,-1 0 16 0,-3 0 0 0,-2 3 0 0,-1-2 32 16,-4 4 0-16,0 3 0 0,-5 1 0 0,-2 3-176 0,-1 1-16 16,-2 2-16-16,1 3 0 0,-3 3-176 0,-4 6 0 15,0-1 0-15,5 1 0 0,3-1 0 0,4 0 0 16,0 1 0-16,5-3 0 0,2 0 0 0,3-2 0 15,1 0 0-15,2 2 0 0,2-2 0 0,3-3 0 16,2-1-144-16,-2-3 144 0,3-1-240 0,4-3 16 16,-1 0 0-16,4 1 0 15,0-4-576-15,2-1-112 0,4-1-32 0,-1-3-9664 16,2 0-1936-16</inkml:trace>
  <inkml:trace contextRef="#ctx0" brushRef="#br0" timeOffset="-188692.17">10318 6317 10127 0,'0'0'448'0,"0"0"96"0,0 0-544 0,0 0 0 16,0 0 0-16,-3 6 0 0,-1 3 3504 0,1 0 592 15,-4 2 112-15,1 1 16 0,-2 2-2368 0,1 1-464 0,-1 0-112 0,-3 3 0 16,0 0-512-16,1 0-112 0,1-1-16 0,0-1 0 15,2-2-176-15,0-4-32 0,1 1-16 0,2-3 0 16,2-1 64-16,2-7 16 0,0 0 0 0,0 0 0 16,0 0 128-16,0 0 16 0,9-3 16 0,1-4 0 15,1 0-288-15,2-5-64 0,0 1-16 0,2-2 0 16,-1-4-112-16,1 2-32 0,0-1 0 0,2 0 0 16,1 1-144-16,-1 0 0 0,1 2 144 0,0-1-144 0,1 4 0 0,-2 2 0 15,-3 3 0-15,1-1 0 0,-2 5 0 0,-2 3 0 16,-1 5 0-16,-1-1 0 0,-1 4 0 0,-3 0 0 15,-3 4 0-15,-2 3-128 0,-2-2 128 0,-1 2-160 16,1-1 160-16,-1 2-160 16,2-3-416-16,0 2-64 0,1-1-32 0,1 0 0 15,1-3-2096-15,4-1-432 0,0-3-64 0,5 1-9744 0</inkml:trace>
  <inkml:trace contextRef="#ctx0" brushRef="#br0" timeOffset="-188214.65">11094 6226 18015 0,'0'0'800'0,"0"0"160"0,0 0-768 0,0 0-192 0,-7 2 0 0,-2-1 0 16,-4 1 640-16,-1 2 64 0,-1 1 32 0,-2 0 0 15,0 1 96-15,-2 2 0 0,-2 0 16 0,1 5 0 16,0-3 368-16,0 3 64 0,3 2 0 0,1 1 16 15,2-2-512-15,3 2-96 0,0-2-32 0,2 1 0 16,1 0-320-16,3 0-64 0,0-6-16 0,5 3 0 16,0 2-64-16,2-7 0 0,1 2-16 0,2-4 0 15,3-1 144-15,2-1 48 0,1-2 0 0,3-1 0 16,1-3-112-16,5 0-32 0,1-1 0 0,2-5 0 16,1 0 0-16,-1-5 0 0,0-3 0 0,0 0 0 0,-2-2 32 0,0-2 0 15,-2 1 0-15,1-4 0 0,-2-2 112 0,0-3 16 16,-3 1 16-16,3-5 0 0,0-4-64 0,2-3-16 15,-2-7 0-15,-2 1 0 0,2 0-128 0,-1 0-48 16,-2 6 0-16,-2 4 0 0,-2 5-144 0,-1 6 192 16,-2 5-192-16,-2 3 192 0,-2 5 112 0,-2 5 16 15,-2 7 16-15,0 0 0 0,-5 4 0 0,-2 7 0 16,-3 2 0-16,-2 6 0 0,-1 5-336 0,-1 4 144 16,-1 5-144-16,0 5 0 0,-2 6 0 0,1-2 0 15,2 5 0-15,0-4 0 0,3-1 128 0,2 1-128 16,2-1 0-16,2-3 0 0,1-4 128 0,3-1-128 15,2-1 0-15,2-1 0 0,1-5 0 0,1-1-224 0,2-3 32 0,6 9 16 32,1-5-2272-32,3-5-464 0</inkml:trace>
  <inkml:trace contextRef="#ctx0" brushRef="#br0" timeOffset="-186333.08">1738 9023 21599 0,'-9'-12'960'0,"6"6"192"0,1 0-928 0,-1-3-224 0,-2 1 0 0,-1-1 0 16,-1 3 640-16,0 2 96 0,-2 0 16 0,-1 0 0 15,-2 2 80-15,-1 1 0 0,-1 3 16 0,-2 2 0 16,-3 0-80-16,-3 0-32 0,2 2 0 0,-2 4 0 16,1-1-256-16,-2 4-48 0,-1 2-16 0,1 3 0 15,2 2-256-15,4 0-160 0,0 5 192 0,4-3-192 16,3 0 0-16,3 0 0 0,2-5 0 0,3 0 0 15,4-2 0-15,1 0 160 0,2-2-160 0,6-4 192 0,-1 1 16 16,4-5 16-16,2-1 0 0,1-3 0 0,1-2 160 0,-1-3 48 16,1-2 0-16,-1-5 0 0,-1-1 48 0,1 1 16 15,-1-3 0-15,0 1 0 0,-4-4-176 0,1 1-48 16,-3 2 0-16,-1 0 0 0,-1 0-96 0,-2 4-32 16,-1 2 0-16,0 4 0 0,-5 4-144 0,0 0 0 15,0 0-192-15,0 0 192 0,8 7-160 0,-3 4 160 16,-3-1 0-16,2 4-144 0,0 2 144 0,-1 0-128 15,-1 1 128-15,2 2-128 16,0 1-288-16,1-3-48 16,0-2-16-16,0-5 0 0,1-1-2448 0,2-5-480 0,-8-4-112 0,9 0 0 0</inkml:trace>
  <inkml:trace contextRef="#ctx0" brushRef="#br0" timeOffset="-185975.94">2169 8851 13823 0,'-4'19'1216'0,"1"-10"-960"0,-1 5-256 0,-1 4 0 16,1 0 1696-16,-1-1 288 0,-1 6 64 0,-3 3 16 15,-4-2-752-15,1 1-160 0,-1 2-16 0,0-3-16 16,1 3 224-16,0-4 64 0,2 0 0 0,1-3 0 16,4 0-496-16,-1-4-80 0,2-2-32 0,5-2 0 15,0-3-288-15,3-1-64 0,-4-8-16 0,8 1 0 16,1-1 32-16,1-4 16 0,3-3 0 0,-2-1 0 15,3-3-32-15,0 0-16 0,-1-1 0 0,1-2 0 16,0-3-256-16,0 1-48 0,0-2-128 0,0 1 192 16,-2 1-192-16,4 2 0 0,0 0 0 0,-1 2 0 0,1 2 0 0,-5 1 0 15,2 5 0-15,-2 3 0 0,1 0 0 0,-2 2 0 16,-1 4 0-16,-2 3 0 0,0-2-128 0,-1 4 128 16,-1 1 0-16,0 3 0 0,-1 0 0 0,-1 0-128 15,-2 2 128-15,0-2 0 0,-1 0 0 0,0 1 0 16,-1-3 0-16,0 2 0 0,-2-2-240 0,2 2 16 15,-1-3 0-15,2 4 0 16,0-1-2384-16,3-3-464 0,2-2-112 0,-5-9-16 0</inkml:trace>
  <inkml:trace contextRef="#ctx0" brushRef="#br0" timeOffset="-185382.05">3501 8802 21183 0,'0'0'944'0,"-7"-3"192"0,4-2-912 0,-1 0-224 0,-1-2 0 0,0 0 0 15,-1 0 0-15,0 4 0 0,-2-7 0 0,0 3 0 0,-3-3 0 0,1 2 0 16,-1-2 0-16,-3 4 0 0,0 1 192 0,-3-2 112 16,2 2 16-16,-3 4 0 0,-2 0 336 0,-2 2 80 15,3 2 16-15,-2 3 0 0,-4 3-240 0,1 0-32 16,-1 5-16-16,-1 2 0 0,1 2-160 0,1 4-48 16,1 4 0-16,0 2 0 0,3 0 0 0,2 3-16 15,4-1 0-15,3 5 0 0,2-2-240 0,2 0 144 16,5 0-144-16,3-5 128 0,3-2-128 0,2-4 160 15,3-3-160-15,4-2 160 0,2-2 64 0,2-4 16 16,0-2 0-16,2-4 0 0,2-1 272 0,0-6 48 16,2-1 16-16,0-3 0 0,-1-8 48 0,1-2 16 15,0-1 0-15,1-4 0 0,4-2-240 0,-3-3-32 16,1-1-16-16,-1-3 0 0,0 0-192 0,1-2-32 16,-1-3-128-16,1-2 192 0,0-4-64 0,2-2-128 15,-2-5 176-15,0-2-176 0,-3-1 192 0,-1-3-64 16,0-6 0-16,-5 4-128 0,1 3 160 0,-1 7-160 15,-6 4 128-15,-1 8-128 0,-1 7 0 0,-1 5 128 0,-2 6-128 0,-2 4 0 16,-2 9 144-16,-2 3-144 0,0 0 160 0,-2 15-160 16,-3 5 0-16,-2 4 0 0,0 7 0 0,-3 6 0 15,-3 5-160-15,-1 3 160 16,0 2-128-16,0 3 128 0,-4 5 0 0,2-1 0 0,-1 2 0 0,1-1 0 16,0-4 0-16,4 0 0 0,0-2 0 0,-2 15 0 31,4-15-960-31,2-4-256 0,5-8-48 0,0-6-13856 0</inkml:trace>
  <inkml:trace contextRef="#ctx0" brushRef="#br0" timeOffset="-184331.25">4848 8405 12031 0,'0'0'528'0,"0"0"112"0,-8 5-512 0,1-1-128 16,-2-2 0-16,1 3 0 0,2 1 1392 0,-3-1 240 16,0-2 48-16,2 3 16 0,0-4-304 0,7-2-64 15,-5 3-16-15,5-3 0 0,0 0-224 0,0 0-32 16,0 0-16-16,0 0 0 0,10-2-192 0,3 0-32 16,2-5-16-16,2 2 0 0,2 2-288 0,2-3-48 15,4-1-16-15,1 2 0 0,3-4-128 0,1 3-16 16,3 2-16-16,0-5 0 0,1 1 96 0,-1-2 32 15,-1 2 0-15,-2 0 0 0,0 0-144 0,-5 2-16 16,2-3-16-16,3 0 0 0,-7 1-112 0,-5 4-128 0,-5 3 176 16,-13 1-176-1,0 0-2384-15,0 0-592 0</inkml:trace>
  <inkml:trace contextRef="#ctx0" brushRef="#br0" timeOffset="-183888.87">4774 8416 20271 0,'-9'9'1792'16,"-6"-4"-1424"-16,0 0-368 0,0 3 0 16,-3-3 512-16,1 4 48 0,0-1 0 0,0 2 0 0,2-1 288 15,0 2 64-15,2-1 16 0,1 1 0 0,1-5-160 0,5 3-16 16,1 0-16-16,5-9 0 0,0 12-176 0,3 1-48 15,4-3 0-15,3 3 0 0,4-3-128 0,1 3-48 16,3 1 0-16,3 1 0 0,4 0-80 0,1 2-32 16,2 1 0-16,0-1 0 0,1 3-224 0,-2 0 176 15,-3 0-176-15,0 4 160 0,-1 2-160 0,2-2 0 16,-4 4 0-16,1-3 0 0,-3 1 0 0,-1 0 0 16,-3 1 0-16,-1 0 0 0,-1-2 224 0,-2 2-32 15,-2-2-16-15,-1 1 0 0,-3-5 208 0,-3 1 64 16,-1-2 0-16,-1-1 0 0,-3-1 128 0,-2-1 16 15,-3-2 16-15,-2 0 0 0,-3-2 48 0,0-2 16 16,-2 1 0-16,-3-1 0 0,-5-2-48 0,0 0-16 16,-1-3 0-16,0-1 0 0,-3 2-208 0,-2-5-32 15,-4-3-16-15,1-4 0 0,1-1-144 0,0-1-16 16,-1-4-16-16,3-2 0 0,-1-2-176 0,3 0 0 0,2-2 0 16,4 2 0-1,5-2-1056-15,3 1-288 0,4 3-64 0,4-1-16 16,2 0-1280-16,6 0-256 0,3-5-48 0,8 4-16 0</inkml:trace>
  <inkml:trace contextRef="#ctx0" brushRef="#br0" timeOffset="-183353.5">6279 8889 14735 0,'-11'-2'1312'0,"11"2"-1056"0,-6 1-256 0,6-1 0 16,0 0 1568-16,0 0 256 0,0 0 48 16,0 0 16-16,15-6-672 0,3 2-144 0,-1 1-32 0,5 1 0 15,1-1-256-15,2 2-48 0,3-4-16 0,3 1 0 16,-1 0-64-16,2 3-16 0,4 0 0 0,2-2 0 16,2-1 0-16,4 2-16 0,0-1 0 0,1 2 0 0,-7 0-240 0,-1-1-64 15,-3 1 0-15,-5 0 0 0,-3 1-144 0,-5 0-48 16,-2 0 0-16,-5 1 0 0,0-1-304 15,-2 0-64-15,-2 1-16 0,-10-1 0 16,9 0-2400-16,-9 0-480 0</inkml:trace>
  <inkml:trace contextRef="#ctx0" brushRef="#br0" timeOffset="-182825.79">8045 8280 4607 0,'0'0'400'0,"0"0"-400"0,0 0 0 0,0 0 0 16,0 0 3152-16,0 0 560 0,-5-6 96 0,-1 1 32 15,-2 2-1856-15,-1 1-384 0,-1 1-64 0,-2 2 0 16,-2 1-352-16,-3 1-64 0,-1 1-16 0,-4 5 0 16,-1 1-240-16,-1 3-48 0,-3 2-16 0,0 3 0 15,-3 1-224-15,1 4-64 0,-1 5 0 0,-1-1 0 16,-1 7-176-16,2 2-32 0,0 6-16 0,3 0 0 0,0 5-160 16,1-1-128-16,4 1 192 0,1-1-192 0,1 2 0 0,6 0 0 15,4-3 0-15,3-2 0 0,5-5 128 0,3-3-128 16,4-2 0-16,4-4 0 0,4 0 176 0,2-6-176 15,3 0 160-15,2-5-160 0,3-3 272 0,1-2-32 16,3-2-16-16,0-5 0 0,-2-2-32 0,3-2-16 16,-3-4 0-16,3 1 0 0,-2-4 0 0,2-4 0 15,-4 0 0-15,-2-5 0 0,-2 0-32 0,-1 0 0 16,-1 0 0-16,-3-1 0 0,-4-2 0 0,-2 0 0 16,-4-1 0-16,-2 0 0 0,-4 3 112 0,-4 1 0 15,-3 2 16-15,-2 1 0 0,-3 1-16 0,-3 1-16 16,-4 4 0-16,-1-2 0 0,-3 4-112 0,0 1-128 15,-3 4 176-15,1 0-176 0,1 2 0 0,0 2 0 16,3-2 0-16,3 4 0 16,4 1-1088-16,2-3-240 0,2 2-32 0,3-3-9536 15,3 0-1904-15</inkml:trace>
  <inkml:trace contextRef="#ctx0" brushRef="#br0" timeOffset="-182620.2">8456 8549 30399 0,'0'0'1344'0,"0"0"288"0,5-11-1312 0,-2 5-320 0,3-3 0 0,-3 4 0 0,-3 5 560 0,0 0 32 16,0 0 16-16,0 0 0 15,7-1-416-15,-7 1-64 0,0 0-128 0,0 0 176 0,6 5-416 0,-1 3-80 16,-2-2 0-16,-5 7-14000 15</inkml:trace>
  <inkml:trace contextRef="#ctx0" brushRef="#br0" timeOffset="-182456.38">8300 8929 31151 0,'0'0'1376'0,"-1"-7"288"0,0-3-1328 16,0 4-336-16,1-3 0 0,1 4 0 0,1-4 624 0,1 1 48 15,2 3 16-15,-1 0 0 0,-4 5-496 0,0 0-192 16,6-1 176-16,-6 1-176 16,8 5-896-16,1 0-256 0,0-1-64 0,1 2-12640 0</inkml:trace>
  <inkml:trace contextRef="#ctx0" brushRef="#br0" timeOffset="-181875.05">9169 8339 13823 0,'0'0'1216'0,"12"-3"-960"16,2 2-256-16,4-4 0 0,4 0 1536 0,-2 2 272 15,2 2 48-15,3 1 16 0,3 0-896 0,-6 1-176 16,1 1-32-16,1 1-16 0,-1 5 144 0,1 0 16 15,-3 2 16-15,-3 0 0 0,0 4-480 0,-4 3-112 16,-5 0-16-16,-4 2 0 0,-4 3-64 0,-3 2-32 16,-6-1 0-16,-3 1 0 0,-6 0 160 0,-12 9 48 15,-4-1 0-15,-2-1 0 0,-4-7 800 0,3 0 176 16,3-2 16-16,12-8 16 16,0-3-1728-16,4 2-352 0,0-1-64 0,-2 1 0 0,6-1 704 0,7 0 0 0,5-2 128 0,5 1-128 15,-4-11 0-15,11 9 0 0,3-1 0 16,4-3 0-16,1 3 128 0,2 0-128 0,2 2 0 15,1 0 0-15,-1 4 0 0,-6-2 0 0,-1-4 0 0,-2 5 0 16,-1-3 0-16,-3 3 0 0,-2 2 0 16,-3 0 0-16,-3-1 0 0,-4 7 0 0,-4-2 0 0,-3-4 0 15,-3-3 192-15,-4 0 16 0,-6 2 16 0,-1-4 0 16,-1 1 48-16,0-2 16 0,0-1 0 0,0-3 0 16,1 1-112-16,1-1-32 0,1-5 0 0,0 0 0 0,3-5-144 15,3-1 0-15,2 1-160 0,3-5 160 16,3 1-2496-1,3-3-416-15</inkml:trace>
  <inkml:trace contextRef="#ctx0" brushRef="#br0" timeOffset="-181543.03">10152 8373 22863 0,'-20'9'1008'0,"10"-3"208"0,-4 0-960 0,-5 5-256 16,-5 2 0-16,-4 3 0 0,-3 5 752 0,0 3 96 15,-3-1 32-15,3 6 0 0,0 0-368 0,6 3-64 16,3 1 0-16,4-1-16 0,6-2-240 0,4 2-64 16,4 1 0-16,4-1 0 0,5-3 128 0,7-2 32 15,0-3 0-15,8-1 0 0,2-4 64 0,5-7 16 16,2-1 0-16,2-4 0 0,2-2 448 0,-1-5 80 0,-3-3 32 0,1-4 0 15,1-2 64-15,-2-3 16 0,-3-4 0 0,-4 0 0 16,1-2-272-16,-4-2-48 0,-7 3-16 0,-2 1 0 16,-2-2-224-16,-3-3-32 0,-3 0-16 0,-2-6 0 15,-2 3-208-15,-3-3-64 0,0 3 0 0,-4-2 0 32,0-4-1088-32,0 10-240 0,-3 2-32 0,2 3-10368 0,0 3-2080 0</inkml:trace>
  <inkml:trace contextRef="#ctx0" brushRef="#br0" timeOffset="-180656.59">10792 8763 21183 0,'0'0'1888'0,"0"-8"-1504"0,0 1-384 0,0-2 0 0,0 3 1296 0,0 6 192 15,0 0 48-15,0 0 0 0,0 0-640 0,0 0-112 16,-5 5-16-16,0 5-16 0,-2 4-320 0,0 4-64 16,-2 2-16-16,0 4 0 0,0 8-64 0,-1 3-16 15,-2-1 0-15,1 0 0 0,-2 2-112 0,1-1-32 16,-4 1 0-16,1-3 0 0,0-1 64 0,1 0 0 15,0-3 0-15,0-6 0 0,1-2 0 0,0-2 0 16,2-3 0-16,-2-1 0 0,3-2 16 0,2-6 16 16,1 0 0-16,-2 0 0 0,9-7-80 0,0 0-16 15,0 0 0-15,0 0 0 0,0 0-128 0,-3-7 0 16,2-1 0-16,2 0-176 0,2-3-48 0,-1-3-16 16,2 0 0-16,-1 1 0 0,3-1 64 0,1-1 16 15,-2 0 0-15,2-1 0 0,1 1 160 0,0 2 0 0,-2-2-144 16,3 0 144-16,-4-2 0 0,2 0 0 15,0-1 0-15,-1-3 0 0,1 0 224 0,-1-3 16 0,2 0 0 0,-1 2 0 16,1-3 144-16,2 2 16 16,-1-3 16-16,2 1 0 0,2 3-32 0,1 2-16 0,0 1 0 0,1 1 0 15,0 1-176-15,2 4-16 0,1-1-16 0,0 2 0 16,1 2-160-16,-2 5 128 0,1-2-128 0,-1 2 128 16,-2 2-128-16,0 3 0 0,1 2 144 0,-2 4-144 15,-2 0 0-15,0 1 0 0,-3 6 0 0,-2 1 128 0,-2 0-128 0,0-1 0 16,-2 2 0-16,-3 1 0 0,-3 2 0 0,-2 0 0 15,-2-2 0-15,-2 2 128 0,-3-1-128 0,0-3 192 16,-2-4-64-16,-2 3 0 0,1-4 0 0,-3 1 16 16,-1 1 0-16,0-4 0 0,1-1 0 0,2 0 0 15,1-2 0-15,-1-4 0 0,1-3-288 0,1 0-64 16,1-4-16-16,3 2 0 16,0-1-1440-16,5-2-272 0,0 1-64 0,5-4-8208 15,4 3-1632-15</inkml:trace>
  <inkml:trace contextRef="#ctx0" brushRef="#br0" timeOffset="-180095.77">11408 8681 19919 0,'0'0'880'0,"0"0"192"0,-5 10-864 0,0-2-208 0,-1 3 0 0,-2-1 0 15,-1 7 1104-15,-1-1 176 16,-1 1 48-16,-2 2 0 0,0 2-192 0,1 4-48 16,-2-4 0-16,1 5 0 0,0-2-176 0,2-1-32 0,-1 0-16 0,2-3 0 15,0-2-96-15,1-2-32 0,0-2 0 0,3 0 0 16,-1-5-16-16,4 1 0 0,0-2 0 0,3-8 0 16,0 0-64-16,0 0-16 0,0 0 0 0,0 0 0 15,8-4 0-15,1 0 0 0,1-1 0 0,1-5 0 16,1-3-288-16,0 2-64 0,1-3-16 0,2 1 0 15,-3 4-272-15,0-2 128 0,2-2-128 0,2 0 0 16,0-2 128-16,2 0-128 0,2-3 0 0,2 3 0 0,3-4 0 0,0 3 0 16,-4 6 0-16,-1 0 0 0,-2 4 0 0,-1-2 0 15,-3 4 0-15,-4 3 0 0,-2 4 0 16,-8-3 0-16,3 10 0 0,-1 0-144 0,-6 3 16 0,1 2 0 16,-3 0 0-16,-3-1 0 0,-1 1 128 0,0-1 0 15,-3 2 0-15,2-4-128 0,-2-1 128 0,1-1 0 16,2-5 0-16,3 1 0 0,-1 2 0 0,3-4 0 15,5-4 0-15,0 0 0 0,0 0 128 0,0 0-128 16,11-3 160-16,1-3-160 0,2-3 192 0,1 1-64 16,0-2-128-16,3 2 192 0,1-6-192 0,0 0 128 15,2 2-128-15,-1 2 0 0,0-1 0 0,1 5 0 16,0-3 0-16,-3 4 0 0,1 2 0 0,-1 3 0 16,-2 4 0-16,0 5 0 0,-2 0 0 0,-2 5 0 15,-2 1 0-15,2 3 0 0,-6-3 0 0,-1 3 0 0,-1 1 0 16,-1 2 0-16,-2-1 0 0,0 2 0 15,1-2 0-15,-2 1 0 0,0-1-144 0,0-3 144 0,1-1-208 16,0 4 80 0,3-7-2176-16,-2-2-448 0</inkml:trace>
  <inkml:trace contextRef="#ctx0" brushRef="#br0" timeOffset="-179458.99">12529 8136 18431 0,'-14'-8'816'0,"14"8"160"0,-5-5-784 0,2-3-192 0,-1 1 0 0,1 0 0 16,2-2 1136-16,2 3 176 16,2-4 32-16,2 2 16 0,2 1-400 0,4-1-64 0,1-5-32 0,4 4 0 15,3-2-144-15,4 2-16 0,3-4-16 0,4 4 0 16,0 0-112-16,3 1 0 0,0 1-16 0,-6 5 0 16,3-2-64-16,2 3-16 0,0 1 0 0,0 1 0 15,-3 3-16-15,-1-1 0 0,-1 5 0 0,-2 0 0 16,5 7-208-16,-4 0-32 0,-5 2-16 0,-3-2 0 0,-4 3-80 0,-4 2-128 15,-2 0 176-15,-3 2-176 0,-1-2 192 0,0 3-192 16,-7 3 192-16,1-7-192 0,-2 0 224 16,-1 2-64-16,-3 1-16 0,-1 1 0 0,-2 1 112 15,-1-4 0-15,-3-1 16 0,-5 8 0 0,-1-6 160 0,0-2 16 16,-2 0 16-16,0-2 0 0,0 0-112 0,0-2-32 16,0 0 0-16,3-1 0 0,1 2-176 0,0-1-144 15,1 0 192-15,2 3-192 0,-1-1 128 0,2-1-128 16,1 2 0-16,1 0 0 0,2-3 0 0,2-1 0 15,2 0 0-15,4 0 0 0,1 0-368 0,4-4-16 16,0 1-16-16,3 2 0 16,2-4-2656-16,0 2-528 0</inkml:trace>
  <inkml:trace contextRef="#ctx0" brushRef="#br0" timeOffset="-179149.85">12903 9409 5519 0,'-7'5'496'0,"-1"0"-496"0,-1 2 0 0,1-4 0 15,1 4 5984-15,-1 0 1104 0,-1-1 208 0,2-1 64 16,0 0-4896-16,7-5-976 0,0 0-192 0,0 0-32 16,0 0-304-16,0 0-64 0,0 0-16 0,0 0 0 15,5-8-16-15,3 0 0 0,1-3 0 0,0 3 0 16,2-4-240-16,2 0-48 0,1 3-16 0,-1-2 0 15,-2 3-240-15,1-2-64 0,-4 2 0 0,0 1 0 16,-2 2-64-16,-1 2 0 0,-1 1-16 0,-4 2 0 0,0 0-16 0,0 0 0 16,0 0 0-16,0 0 0 0,0 0-160 0,-7 2 192 15,-1 1-192-15,0-1 192 0,0 1-192 0,0 1 0 16,-1-2 0-16,1 2 128 0,-1-3-128 0,2 3-192 16,-1-1 32-16,1 2-13792 15,-2-3-2768-15</inkml:trace>
  <inkml:trace contextRef="#ctx0" brushRef="#br0" timeOffset="-166631.45">2030 6842 11055 0,'0'0'480'0,"0"0"112"0,0 0-464 0,0 0-128 15,0 0 0-15,-10-4 0 0,0 1 864 0,-1 1 160 16,0 0 16-16,0 2 16 0,-7 0-432 0,0 0-96 16,-2 0-16-16,2 2 0 0,3 0 112 0,-2-1 16 15,1 2 0-15,0 0 0 0,2-1-192 0,2 3-16 16,0-1-16-16,2 0 0 0,1 2-192 0,9-6-32 16,-9 7-16-16,9-7 0 0,0 0-176 0,0 0 128 15,0 0-128-15,4 11 128 0,0 0 32 0,3 0 0 16,5-6 0-16,1 2 0 0,-1 2 80 0,4-2 16 15,-1 1 0-15,0-1 0 0,-1 4 16 0,1-2 16 16,-2 3 0-16,-3-4 0 0,-3 4 32 0,-7-12 16 16,5 13 0-16,-4-3 0 0,-1-10 272 0,-4 12 48 15,-2 1 16-15,-2-5 0 0,-2-2-176 0,-1 3-48 0,-2-1 0 16,-1 2 0-16,-1-6-160 0,1 0-32 0,-2-4-16 16,4 0 0-16,0-2-240 0,2-2 176 0,-1-3-176 0,2-3 160 31,2 1-1472-31,5-3-288 0,-1 1-64 0</inkml:trace>
  <inkml:trace contextRef="#ctx0" brushRef="#br0" timeOffset="-165963.8">2293 6605 7359 0,'5'-11'320'16,"-5"11"80"-16,4-10-400 0,0-3 0 0,0 1 0 0,-1 3 0 0,-3 9 2848 0,3-8 480 15,-3 8 112-15,0 0 16 0,0 0-2128 0,0 0-432 16,0 0-64-16,0 0-32 0,0 0-112 0,-5 14-32 16,0 1 0-16,-2 4 0 0,-1 1-368 0,-1 2-80 15,0 3-16-15,1-1 0 0,1 3 0 0,-2 0-16 16,-2 5 0-16,1-1 0 0,1-1-176 0,2-2 128 16,-1-2-128-16,3 1 128 0,0-4-128 0,0-3 0 15,1-2 144-15,0-4-144 0,0-1 0 0,2-3 0 16,1 0 0-16,1-10 0 0,0 0 0 0,0 0 128 0,0 0-128 15,0 0 0-15,0 0 0 0,0 0 128 0,0 0-128 0,0 0 0 16,1-13 0-16,1 2 0 16,0-2 0-16,0 0 0 0,0-1 0 0,0 2 0 15,2-2 128-15,1 1-128 0,1 2 0 0,1-1 0 16,3 6 0-16,1-4 0 0,3 1 0 0,2 0 0 0,-1 4-160 0,1-4 160 16,1 2 0-16,1-1 0 0,1 0 0 0,1 3 0 15,0-1 0-15,-4 2 128 0,0 0-128 0,8 1 144 16,0 0 0-16,-2-1 0 0,-3 0 0 0,-4 1 0 15,-2 2-144-15,-13 1 0 0,10 0 144 0,-10 0-144 16,0 0 0-16,8 8 144 0,-8-8-144 0,0 15 0 16,-4 1 304-16,-5 1-48 0,-6-2-16 0,0 3 0 0,-1 0-80 0,0 0-16 15,1-1 0-15,1 1 0 16,1 0-144-16,1-3 0 0,5-3 144 0,2-2-144 0,2-1 0 0,3-9 0 16,0 0 0-16,0 0 128 0,0 0-128 0,7 6 144 15,0-3-144-15,1-2 160 0,-1-2 96 0,2-2 0 16,0-3 16-16,5-3 0 0,-1-5 0 0,-2 4 0 15,1-2 0-15,-2 0 0 0,-2 0-128 0,-2-1-16 16,-2-1-128-16,0 3 192 0,-2 1-192 0,1 1 0 16,-3 9 128-16,0 0-128 0,1-9 0 0,-1 9 0 15,0 0 0-15,0 0 0 0,0 0 0 0,0 0 0 16,0 0-144-16,3 9 144 0,-1 4 0 0,2-2 0 16,-4-11 0-16,6 13 0 0,1 1 0 0,-1-1 0 15,0-5 0-15,3 1 0 0,0 0 0 0,3 0 0 0,0-1 0 0,0-2 0 16,-1-2 0-16,2-4 0 0,0 2 0 0,-2 0 0 15,-1-2-288-15,2-2-64 16,-1 0-16-16,0-3 0 16,2-3-1888-16,-1 1-384 0,-2-5-80 0,0 3-16 0</inkml:trace>
  <inkml:trace contextRef="#ctx0" brushRef="#br0" timeOffset="-165666.97">2990 6750 7359 0,'0'0'320'0,"0"0"80"0,0 0-400 0,0 0 0 0,0 0 0 0,0 0 0 16,-2 15 3328-16,-1-1 592 0,-1 2 112 0,-3-2 32 16,1 2-2592-16,-2 2-512 0,0 0-96 0,-1-1-32 15,-2 1-48-15,1 0-16 0,0-3 0 0,1 1 0 16,3 1-304-16,1-3-64 0,1-5-16 0,4-9 0 0,0 0-112 0,0 0-16 16,0 0-16-16,0 0 0 0,0 0 144 0,0 0 16 15,11-4 16-15,2-1 0 0,1-6 160 0,0-1 16 16,0 1 16-16,-2 0 0 0,-2 0-256 0,4-1-48 15,0-4-16-15,1 4 0 0,0 0-288 0,2-2 0 16,-1 3 128-16,2 1-128 0,0-3 0 16,0 3 0-16,-1 2 0 0,-1 3 0 0,0-3 0 0,-1 3 0 15,-2 3 0-15,0-2 0 0,-2 0-320 0,-1 3-64 16,-1 0 0-16,0-2-16 16,-1 3-2800-16,0 0-576 0</inkml:trace>
  <inkml:trace contextRef="#ctx0" brushRef="#br0" timeOffset="-165409.97">3644 6515 19343 0,'0'0'1728'0,"0"0"-1392"0,0 0-336 0,0 0 0 15,-3 6 592-15,-1 6 48 0,-1-1 16 0,-3 3 0 16,-1 3 528-16,-1 2 96 0,-2 1 32 0,0 4 0 15,-3-1-336-15,2 4-64 0,-2-3-16 0,1 5 0 16,0-1-400-16,1 3-96 0,3-3-16 0,0 1 0 16,-1-1-384-16,2-3 0 0,3 1 128 0,1-2-128 15,1-5-448 1,0 0-128-16,3-5-32 0,0-3 0 0,0-1-624 0,-1-3-128 16,2-7-32-16,0 0-10064 0</inkml:trace>
  <inkml:trace contextRef="#ctx0" brushRef="#br0" timeOffset="-165267.2">3280 6881 16575 0,'8'-11'1472'0,"-3"4"-1168"16,2 2-304-16,3 1 0 0,3-1 1648 0,2 0 272 16,1 3 48-16,2 0 16 0,1 1-752 0,3 0-144 15,2-1-16-15,3 2-16 0,3 2-416 0,2-4-64 16,1 2-32-16,3 0 0 0,1 0-224 0,-2 0-64 16,-2 0 0-16,-1 0 0 0,-3-2-400 0,-2 1-96 15,-2 1-16-15,-2-2-12992 0</inkml:trace>
  <inkml:trace contextRef="#ctx0" brushRef="#br0" timeOffset="-164466.93">4577 6492 2751 0,'0'0'256'0,"0"0"-256"0,0 0 0 0,0 0 0 15,0 0 2368-15,0 0 416 0,0 0 96 0,0 0 0 16,0 0-1664-16,0 0-320 0,0 0-80 0,-2 10-16 16,-2 3 80-16,-2 1 16 0,-2 1 0 0,-1 4 0 15,-1 2 0-15,0-1 0 0,0 1 0 0,-1 2 0 16,1 0-320-16,-2 0-48 0,-1-1-16 0,3 1 0 16,-4-2-16-16,3 0-16 0,1-4 0 0,1 0 0 15,-1-2-160-15,3-5-16 0,2-1-16 0,5-9 0 0,-2 8-128 16,2-8-32-16,0 0 0 0,0 0 0 0,0 0 64 0,12 2 0 15,2-2 0-15,0-1 0 0,0-3-64 0,2 3 0 16,2-2 0-16,0 5 0 0,1 0-128 0,0 3 0 16,0 4 0-16,0-2 0 0,-2 3 0 0,-3-1 0 15,-2 3 0-15,-3 0 0 0,-4 1 0 0,-1 2 0 16,-4 0 0-16,-2-2 0 0,-4-4 0 0,-2 2 0 16,-3-3 0-16,-1 2 0 0,-1-4 0 0,-1 3 0 15,-1-3 160-15,1-2-160 0,0 0 144 0,1 0-144 16,0-4 0-16,2-3 144 15,1 0-464-15,1-3-80 0,1 1-32 0,3-3 0 16,1 0-2208-16,3-6-448 0</inkml:trace>
  <inkml:trace contextRef="#ctx0" brushRef="#br0" timeOffset="-164114.06">4830 6824 9215 0,'0'0'816'0,"0"0"-656"0,0 0-160 0,0 0 0 16,0 0 1536-16,12 6 288 0,0-5 48 0,-3-1 16 15,-9 0-672-15,13-3-128 0,0 0-16 0,-1 0-16 16,1 0-208-16,-3-1-32 0,2-2-16 0,-1 0 0 16,2 1-64-16,-2-2-16 0,0 0 0 0,-1 2 0 15,-1-4-208-15,-2 4-64 0,-7 5 0 0,8-5 0 0,-8 5-80 0,4-9-32 16,-4 9 0-16,0 0 0 0,-2-4 144 0,0 1 32 15,-2 0 0-15,-1 1 0 16,-3 2-240-16,-1 2-32 0,-1 1-16 0,-1 0 0 0,-13 6-96 16,2 3-128-16,2 1 176 0,2-2-176 0,1 3 160 15,5 0-160-15,3 0 128 0,4-3-128 0,2 1 0 16,3 1 128-16,4-5-128 0,2 1 0 0,3-1 0 0,3-3 0 16,0 0 0-16,4-2 0 0,3 2 0 0,2-1 0 15,1-3 0-15,-4-1 0 16,2 0-256-16,0-1-128 0,2-2-16 0,2 2-16 15,0-3-912-15,0 1-176 0,1-3-32 16</inkml:trace>
  <inkml:trace contextRef="#ctx0" brushRef="#br0" timeOffset="-163772.64">5817 6399 14975 0,'0'0'656'0,"0"-6"144"0,-2 1-640 0,0-3-160 0,-1 1 0 0,-1 1 0 15,-2-1 832-15,1 3 144 0,-3 1 32 0,-2 2 0 16,-2 1-160-16,-1 1-16 0,-4 3-16 0,1 3 0 0,-3 0 96 0,-2 3 32 15,1 4 0-15,-3 3 0 0,2 1-288 0,0 2-48 16,2 4-16-16,3-1 0 0,-1 3-288 0,2 1-64 16,1 0-16-16,2 1 0 0,4-1-224 0,1 0 128 15,2-3-128-15,0 2 0 0,0-3 128 0,2-1-128 16,2-2 0-16,1 1 144 0,0-2-144 16,1-3 0-16,1-3 0 0,0 0 0 15,-1-1-1424-15,2-4-320 0,0 1-64 0</inkml:trace>
  <inkml:trace contextRef="#ctx0" brushRef="#br0" timeOffset="-163596.25">5359 6714 19343 0,'0'0'1728'0,"12"2"-1392"16,1-2-336-16,4 0 0 0,1 0 400 0,2 0 16 0,2 0 0 0,2 0 0 15,1 0-224-15,2 0-32 16,1 0-16-16,1 0 0 0,2-2-144 0,-2 1 160 15,-2 0-160-15,-2 1 160 0,-2-1-160 0,-1-1 0 0,-3 1-160 16,-3 0-6224 0,-2 0-1232-16</inkml:trace>
  <inkml:trace contextRef="#ctx0" brushRef="#br0" timeOffset="-163343.14">5907 6675 11967 0,'0'0'1072'0,"0"0"-864"0,0 0-208 0,0 0 0 16,-5 6 1328-16,-3 3 208 0,-1-2 64 0,-1 2 0 15,-1-2-416-15,-3 5-80 0,-2-3-16 0,0 4 0 16,2 0-80-16,0 0-32 0,1 2 0 0,3-1 0 0,2 0-416 16,3-2-96-16,3 0-16 0,3 0 0 15,2-5-16-15,2 2-16 0,2-4 0 0,4-1 0 0,0-3 80 0,2-2 16 16,-1-1 0-16,1-1 0 0,0-2-32 0,0-1 0 16,-1-2 0-16,1-3 0 0,0 0-208 0,-4-1-32 15,-1 0-16-15,1 1 0 0,-2-3-96 0,-2 0 0 16,-1 1-128-16,-1 2 192 0,0-3-192 0,-2 2 128 15,-1 3-128-15,-1-2 0 16,0 5-240-16,-1-3-144 16,0 2-16-16,1 1-16 0,1 6-2384 0,-2-6-464 0</inkml:trace>
  <inkml:trace contextRef="#ctx0" brushRef="#br0" timeOffset="-163033.84">6100 6676 13823 0,'0'0'1216'0,"-4"7"-960"0,-1 2-256 0,0-2 0 16,0 6 480-16,0-5 48 0,0 2 16 0,1-4 0 15,2 4 256-15,-1-5 48 0,3-5 16 0,0 0 0 16,0 0 160-16,0 0 16 16,0 0 16-16,0 0 0 0,0 0 112 0,0 0 32 0,0 0 0 0,0 0 0 15,6-4-304-15,1-2-48 0,-2-1-16 0,1 0 0 16,0-3-192-16,1 2-32 0,0-3-16 0,0 3 0 15,0-2-224-15,2 1-48 0,4-2-16 0,-1 1 0 16,1-1-176-16,1-1-128 0,0 3 144 0,0-3-144 16,0 5 128-16,0-2-128 0,0 4 0 0,0-3 144 0,-1 2-144 15,0 2 0-15,-3 0 0 0,0 0 0 0,-2 3 0 0,1 1-224 16,-9 0 48-16,0 0 16 16,7 4-1856-16,-7-4-368 0,0 0-80 0</inkml:trace>
  <inkml:trace contextRef="#ctx0" brushRef="#br0" timeOffset="-162631.56">6497 6648 16575 0,'0'0'1472'0,"0"0"-1168"16,0 0-304-16,0 0 0 0,0 0 1152 0,6 5 192 15,-6-5 16-15,9 4 16 0,1-2-224 0,2-2-64 16,-1 0 0-16,2 0 0 0,1-3-240 0,1 2-48 16,0-4-16-16,2 1 0 0,-1 0 48 0,0 1 16 0,-4-2 0 0,1-1 0 15,1 0-416-15,-3 1-96 0,-2-3-16 16,-2 3 0-16,-2 0-64 0,-5 5 0 0,0 0-16 0,0 0 0 15,-8-5 48-15,-2 3 16 0,-4 4 0 0,-4 3 0 16,2 0-176-16,-2-1-128 0,0 2 144 0,0 3-144 16,0 2 0-16,1 0 0 0,-1 0 0 0,1-1 0 0,0 7 128 0,3-1-128 15,2-1 0-15,4 1 0 0,5 0 128 0,1-2-128 16,4-2 0-16,4-1 144 0,3 2-144 0,2-6 0 16,2 2 0-16,0-2 0 0,2 2 0 0,2-2-224 15,0-3 48-15,1 0-10112 16,-1-3-2016-16</inkml:trace>
  <inkml:trace contextRef="#ctx0" brushRef="#br0" timeOffset="-161459.14">7220 6700 13071 0,'-15'-2'576'0,"5"1"128"0,1-1-576 0,-3 1-128 15,1-1 0-15,1-1 0 0,1 2 1040 0,9 1 176 16,-5-3 48-16,5 3 0 0,0 0-144 0,0 0-32 16,0 0 0-16,0 0 0 0,0 0-176 0,5-4-32 15,7-1-16-15,2 3 0 0,0-1-336 0,-3 2-64 16,3-2-16-16,1 3 0 0,3 0 0 0,-1 0 0 16,1 3 0-16,-1 0 0 0,-3 0 128 0,0 1 0 15,-3 4 16-15,1-2 0 0,-4 3-320 0,-1 0-64 0,-2 0-16 0,-3 0 0 16,-3 2-64-16,-1 1 0 0,-3 0-128 0,-3 4 192 15,-2-2 16-15,-2 0 0 0,-2 1 0 0,-1 0 0 16,-3 0 48-16,0-1 16 0,1-4 0 0,0 3 0 16,-1 0 48-16,3-3 0 0,2-1 0 0,2-1 0 15,1 3-128-15,1-2 0 0,1 0-16 0,2-4 0 16,2 5-176-16,3-4 0 0,1 1 144 0,1 0-144 0,2-3 128 0,2 1-128 16,1 0 128-16,3-1-128 0,2 0 128 0,2 0-128 15,1 0 128-15,1 1-128 0,6-2 0 0,-4 0 0 16,1 0 0-16,1-2 128 0,0 1-128 0,0 2 0 15,1-4 0-15,-3 0 0 16,0 0-384-16,-1 0-112 0,-2-1-16 0,0 1-9632 16,0-5-1936-16</inkml:trace>
  <inkml:trace contextRef="#ctx0" brushRef="#br0" timeOffset="-161269.05">7655 6807 23039 0,'0'0'2048'0,"5"-4"-1648"16,1 1-400-16,-1-1 0 0,0-1 864 0,0 1 96 15,-1 0 0-15,-4 4 16 0,0 0-288 0,0 0-64 16,0 0-16-16,0 0 0 0,0 0-448 0,0 0-160 16,0 0 0-16,0 0 144 0,0 0-144 0,0 0 0 15,0 0-160-15,0 0 160 16,1 12-1920-16,-2-4-304 0</inkml:trace>
  <inkml:trace contextRef="#ctx0" brushRef="#br0" timeOffset="-161102.72">7605 7025 21183 0,'0'0'944'0,"0"0"192"0,0 0-912 0,0 0-224 0,0 0 0 0,0 0 0 0,5-5 1840 0,0 1 320 16,0 0 64-16,-5 4 16 0,0 0-1264 0,7-3-240 15,-1-2-48-15,-6 5-16 0,0 0-464 0,0 0-80 16,0 0-128-16,0 0 176 0,6-2-176 0,-6 2-224 15,0 0 48-15,0 0 16 16,0 0-2832-16,0 0-560 0</inkml:trace>
  <inkml:trace contextRef="#ctx0" brushRef="#br0" timeOffset="-160690.7">7985 6801 13823 0,'0'0'1216'0,"0"0"-960"16,0 0-256-16,7 0 0 0,0 0 1888 0,3 0 336 16,-2 0 64-16,2 0 16 0,-2 1-1392 0,2 0-272 0,0 2-48 15,-1 0-16-15,0 2-112 0,-3 0-16 16,1-2-16-16,-2 5 0 0,-1-2-128 0,-2 1-32 0,-2 3 0 0,-1-1 0 15,-2 0 48-15,1-2 16 0,-5 4 0 0,2-3 0 16,-1 3 64-16,0-1 16 0,-2 0 0 0,0 1 0 16,-1 0-80-16,1 1-16 0,0-4 0 0,-1 0 0 15,3 0-48-15,-1 1-16 0,2-2 0 0,3 2 0 16,2-9-256-16,-2 7 160 0,2 3-160 0,0-3 128 16,2 0-128-16,0 2 0 0,1-1 0 0,1 1 128 0,-1 0-128 0,1 1 0 15,0-4 0-15,-4-6 0 0,0 10 0 0,0-10 0 16,0 7 0-16,-1 2 0 0,-1-3 0 0,0 3 128 15,-3-3-128-15,0-2 0 0,-3 0 128 0,0 1-128 16,1 0 128-16,-1-2-128 0,-2 0 128 0,0 0-128 16,0-3 0-16,0 0 128 15,-1 0-464-15,1-1-112 0,1-2 0 0,3 1-8896 16,1-1-1760-16</inkml:trace>
  <inkml:trace contextRef="#ctx0" brushRef="#br0" timeOffset="-160411.91">8439 6897 18431 0,'0'0'1632'0,"0"0"-1312"0,0 0-320 0,0 0 0 16,0 0 1632-16,6 6 256 0,-6-6 48 0,4 7 16 15,-4 6-256-15,-1 0-48 0,-7 2-16 16,1 3 0-16,-4-1-176 0,1 6-48 0,-4 0 0 0,0 0 0 16,-1 3-544-16,0-2-112 0,-2-4-32 0,3 0 0 15,2 1-448-15,0-1-80 0,2-2-32 0,0-2 0 16,2-2-160-16,2 0 0 0,1-2 0 0,2-3 0 16,2 1-1584-16,1-5-336 15,0-5-80-15</inkml:trace>
  <inkml:trace contextRef="#ctx0" brushRef="#br0" timeOffset="-159880.85">8768 7234 23551 0,'0'0'1040'0,"0"0"224"0,0 0-1008 0,0 0-256 0,0 0 0 0,0 0 0 16,0 0 896-16,0 0 128 0,0 0 16 0,0 0 16 15,-4 10-160-15,2-2-48 0,-2 2 0 0,-1-1 0 16,-1 4-80-16,-1-2 0 0,-2 2-16 0,0 0 0 16,-1-1-144-16,0-1-32 0,0 0 0 0,0 1 0 15,1-5-144-15,0 1-48 0,1-1 0 0,2-3 0 16,1 3-96-16,5-7-32 0,0 0 0 0,0 0 0 16,0 0 32-16,0 0 0 0,0 0 0 0,9-4 0 0,1-1 80 0,1-4 16 15,2 1 0-15,1-2 0 16,1 0-192-16,2-3-48 0,-3 3 0 0,2-2 0 15,1 0-144-15,1 3 0 0,0-4 0 0,-2 6 128 0,-2-2-128 0,0 5 0 16,-1-1 0-16,-1 0 0 0,-1 2 0 0,-3 1 0 16,0 0 0-16,-8 2 0 0,0 0 0 0,0 0 0 15,0 0 0-15,0 0 0 0,0 0 0 0,0 0 0 16,-8 5 0-16,1 2 0 0,-3-3 0 0,0-2 0 16,-2 1 0-16,2-1 0 0,-2 1 0 0,2-2-176 15,0-1 48-15,1 0 0 16,2 0-1424-16,0-1-288 0,2-3-48 0,5 4-8848 15,0 0-1760-15</inkml:trace>
  <inkml:trace contextRef="#ctx0" brushRef="#br0" timeOffset="-159429.43">9186 7176 20271 0,'0'0'1792'0,"0"0"-1424"16,0 0-368-16,0 0 0 0,-2 6 1008 0,-1 3 128 0,-3-1 16 15,1 2 16-15,-1-4-256 0,-1 4-48 16,0-3-16-16,-1 0 0 0,-1 2-144 0,1-2-16 0,1 0-16 0,0-2 0 16,2 3 208-16,0 0 32 0,5-8 16 15,0 0 0-15,-4 5-272 0,4-5-48 0,0 0-16 0,0 0 0 16,0 0-224-16,0 0-48 0,0 0-16 0,8 2 0 16,1-2 16-16,0-1 16 0,0-2 0 0,0 1 0 15,1-1-160-15,3-3-48 0,-5 1 0 0,4 1 0 0,-1-1-128 0,1 0 0 16,-2 0 0-16,0 2 128 0,0 2-128 0,-1 0 0 15,-1 1 0-15,-8 0 0 0,6 2 0 0,-6-2 0 16,5 7 0-16,-2 0 0 0,-3-7 0 0,-2 8 0 16,1 1 0-16,-1-2 0 0,-1 0 0 0,3-7 0 15,0 0 0-15,0 0 0 0,-4 7 0 0,4-7 0 16,0 0 0-16,0 0 0 0,0 0 0 0,0 0 0 16,0 0 144-16,8 0-144 0,0-2 192 0,0-3-48 15,3 0 0-15,-1 1 0 0,1-1-144 0,-1-2 160 16,4 2-160-16,-2 3 160 0,-2-2-160 0,3-1 0 15,-3 4 144-15,0 1-144 0,-1 0 128 0,1 2-128 16,-1 5 160-16,0-2-160 0,0 4 160 0,-2 1-160 16,1 2 160-16,1 2-160 0,0 0 0 0,1 2 0 15,3-1 0-15,1-1 0 0,0 1 0 0,4-3 0 16,-1 0 0-16,4 2-11776 16,3-4-2432-16</inkml:trace>
  <inkml:trace contextRef="#ctx0" brushRef="#br0" timeOffset="-128352.49">7273 9591 8287 0,'0'0'736'0,"0"0"-592"0,0 0-144 0,0 0 0 15,0 0 1328-15,0 0 224 0,0 0 48 0,0 0 16 0,0 0-384 0,0 0-80 16,0 0 0-16,0 0-16 0,0 0-144 0,0 0-32 16,0 0 0-16,0 0 0 0,0 0-96 15,0 0-32-15,0 0 0 0,0 0 0 0,0 0-96 0,0 0-32 16,0 0 0-16,0 0 0 0,0 0-16 0,8 2-16 15,-8-2 0-15,9 3 0 0,1-2 16 0,0 1 0 16,2 0 0-16,-1-1 0 0,3-1-192 0,0 2-48 16,3-2 0-16,-3 0 0 0,3 0-160 15,1 0-32-15,0 0-16 0,2 0 0 0,1 0 16 0,2 0 16 16,-1-2 0-16,3 2 0 0,-1 0-16 0,4 2 0 16,-2-1 0-16,5 0 0 0,-1-1-16 0,5 0-16 15,-1 0 0-15,2 0 0 0,0-1-16 0,4 1 0 16,-6 0 0-16,6 0 0 0,-2 0-16 0,0 0 0 15,1 0 0-15,1 0 0 0,-1 0-32 0,3 1-16 16,0 0 0-16,1-1 0 0,2 0-16 0,-1 2 0 16,1-1 0-16,-2 0 0 0,0 0 0 0,-1-1-128 0,0-1 192 15,1 0-64-15,2 1 0 0,-1-1 0 0,-1 1 0 16,4 0 0-16,2 0 16 0,-2 0 0 0,-1-2 0 16,-1 2 0-16,-1 0-144 0,-1 0 192 0,0 0-192 0,1 2 192 15,1 0-64-15,1-1 0 0,-1-1 0 0,1 2 0 16,3-1 0-16,-1 0-128 0,0 2 192 0,-3-2-64 15,-2 2-128-15,3-3 160 0,-3-2-160 0,4 2 160 16,-1 0-160-16,-1 0 0 0,0 0 144 0,-1 0-144 0,0-1 0 16,-1 1 144-16,-3 0-144 0,1 0 0 0,-1 0 176 0,-2 0-176 15,-3-1 160-15,1 1-160 0,1 0 160 0,-2 0-160 16,0 0 160-16,-1 0-160 0,0 0 176 0,1 0-176 16,-2-3 192-16,1 3-192 0,-2 0 160 0,0 0-160 15,-2 0 128-15,-1 0-128 0,1-1 128 0,-1 1-128 16,-1 0 128-16,0 0-128 0,-2-1 128 0,1 1-128 15,-2 0 128-15,2 0-128 0,-3 0 160 0,2 0-160 16,-1 0 192-16,-2 0-192 0,0-2 176 0,1 1-176 16,0 1 160-16,0 0-160 0,1 0 160 0,-1 1-160 15,-1-1 160-15,2 2-160 0,-2-2 128 0,0 0-128 16,0 0 0-16,0 0 144 0,-2-2-144 0,1 2 0 16,-2 2 0-16,3-2 128 0,-3 0-128 0,1 0 0 15,-2 0 0-15,-2 0 0 0,0-2 0 0,-2 2 0 16,-2 0 0-16,-3 2 0 0,-2-1 0 0,-8-1 0 15,0 0-192-15,0 0 192 16,0 0-1856-16,0 0-240 0,-10 5-48 0,-3-1-15872 0</inkml:trace>
  <inkml:trace contextRef="#ctx0" brushRef="#br0" timeOffset="-127722.41">9514 10037 20383 0,'0'0'896'0,"0"0"192"0,0-6-864 0,0-2-224 16,0 8 0-16,3-5 0 0,-2-5 1232 0,3 1 208 0,1-4 32 0,0 2 16 15,2 1-560-15,-1-6-112 0,3 0-32 0,0-1 0 16,0 1-272-16,-1 0-64 0,1 3-16 0,0-1 0 15,1-2-176-15,1 5-48 0,-4 1 0 0,3-2 0 16,-2 5-64-16,-3-1-16 0,-1 2 0 0,-4 6 0 16,0 0 16-16,0 0 0 0,0 0 0 0,5 6 0 15,-1 4-144-15,-2 0 128 0,1 7-128 0,-2-1 128 16,-1 2 16-16,1 1 0 0,1 0 0 0,0-1 0 16,2 0-16-16,-1-2 0 0,3 1 0 0,-1-2 0 0,1 0-128 0,1-1 160 15,-1-2-160-15,2-1 160 0,-1-1-160 0,1-2 192 16,0 0-192-16,-1-2 192 0,-7-6-192 0,9 3 0 15,-1-3 0-15,-1 0 0 16,0-4-1472-16,-2-3-336 0,0 1-64 16,-4 1-6976-16,2-4-1392 0</inkml:trace>
  <inkml:trace contextRef="#ctx0" brushRef="#br0" timeOffset="-127422.8">9813 9831 8287 0,'0'0'368'0,"0"0"80"0,0 0-448 0,-6 4 0 15,-1 0 0-15,0 1 0 0,-1-1 2992 0,-1 3 512 16,-1 0 96-16,0 3 32 0,0 0-2240 0,0 1-448 16,-1 3-96-16,1-1-16 0,0 2-64 0,1 2-32 15,2-1 0-15,-2 2 0 0,4 0-112 0,-1 0-32 16,1 1 0-16,3 0 0 0,2-1-160 0,0 1-48 0,0 0 0 0,5-1 0 16,1-2-48-16,1 1-16 0,3-2 0 0,1 0 0 15,2-2 0-15,2-3 0 16,2 2 0-16,2-5 0 0,2 2 144 0,2-3 32 15,3 3 0-15,-2-2 0 0,4-1-32 0,0 0 0 0,0-2 0 0,0-3 0 16,0 2-144-16,0-3-16 0,-2 0-16 0,1 0 0 16,0-1-144-16,-2 1-16 0,-1 0-128 0,-1-2 192 15,-4 1-448-15,3-1-80 0,-2-3-32 0,-1 1 0 16,-2 0-2832-16,-1 1-576 16</inkml:trace>
  <inkml:trace contextRef="#ctx0" brushRef="#br0" timeOffset="-126919.3">10643 10106 21711 0,'0'0'960'0,"0"0"192"0,0 0-912 0,0 0-240 16,0 0 0-16,0 0 0 0,-1 6 1024 0,1-6 144 16,0 0 48-16,0 0 0 0,5 8-432 0,3-2-80 15,2-1 0-15,2 1-16 0,2-2-160 0,3-1-16 16,1-2-16-16,1 0 0 0,1-1 32 0,2-1 16 16,1 0 0-16,0 0 0 0,1-2-16 0,0 0 0 15,-1-2 0-15,0 2 0 0,-2 0-208 0,-2-2-32 0,2-1-16 0,-4-1 0 16,-1-2-16-16,0 0-16 0,-2 1 0 15,-1-1 0-15,-3-5 64 0,-1 1 16 0,-3 1 0 16,-1-1 0-16,-2 1-80 0,-2 2-16 0,-1-2 0 0,-1 4 0 16,-2-4 32-16,0 6 0 0,-4-2 0 0,-3 4 0 15,1 2-64-15,-4 2 0 0,-1 1 0 0,-1 3 0 0,-3 3 0 0,-2 0-16 16,-2 0 0-16,1 4 0 16,-1 3-176-16,2-2 0 0,1 4 0 0,2-1 0 0,3-1 0 0,3 4 0 15,1-2 0-15,3 2 0 0,2 0 0 0,3 0 0 16,2-2 0-16,4-1 0 0,1-2 0 0,2 0 0 15,3 1 128-15,2-4-128 0,1 0 0 0,2-1 0 16,4-1 0-16,1-2 0 0,2 0 0 0,-1-2-256 16,4-1 64-16,-1-3 16 15,0 0-576-15,0-2-112 0,-1 0-32 0,-1-1 0 16,-1-1-1776-16,1 3-352 0,2-1-80 0</inkml:trace>
  <inkml:trace contextRef="#ctx0" brushRef="#br0" timeOffset="-126523.2">11691 10018 7359 0,'0'0'656'0,"0"0"-528"16,0 0-128-16,-6 1 0 0,0 3 2592 0,0 4 480 0,-1-2 112 0,-3 3 16 16,0 4-1328-16,0 1-256 15,-4 2-48-15,-1 1-16 0,-2-1-368 0,1 3-80 16,-1 2-16-16,2-4 0 0,0 2-224 0,-1 2-48 0,1-1-16 0,1-1 0 15,1-2-240-15,3-2-48 0,3-2-16 0,-2-4 0 16,2 2-48-16,5-5-16 0,-2 2 0 0,4-8 0 16,0 0 224-16,0 0 48 0,0 0 16 0,0 0 0 15,0 0 48-15,9-3 0 0,4-2 0 0,-3-1 0 16,2 0-256-16,2-6-64 0,0-3 0 16,2 0 0-16,-1-2-160 0,3-1-32 0,1 1-16 15,0-2 0-15,0-2 16 0,1 1 16 0,1 1 0 0,-2 2 0 0,0 2-272 16,0 2 0-16,-1 3-176 0,-1 0 176 0,1 4 0 0,-1 4 0 15,-2 1 128-15,-1 4-128 0,-3 0 0 0,-2 8 0 16,-1-3 0-16,-3 6 0 0,-2 3 0 0,-2 1 0 16,-1 1 0-16,-1 0 0 0,-1-1 0 0,1 1 0 15,-2 0 0-15,1 0 0 16,-1-1-704-16,2-2-176 0,0-1-32 0,1 1-16 16,1-4-944-16,2-3-192 0,0 2-48 0,3-6 0 15,-6-5-656-15,8 1-144 0,3-2-32 0</inkml:trace>
  <inkml:trace contextRef="#ctx0" brushRef="#br0" timeOffset="-125984.85">12490 10195 13823 0,'10'-9'608'0,"-3"5"128"0,1 1-592 0,1-2-144 0,-1-1 0 0,0 0 0 16,-2 1 3008-16,0-3 560 0,-1 2 112 0,-1-3 32 16,-1 1-1968-16,-2-1-384 0,-1 0-80 0,-1 0 0 15,-3 0-368-15,-1 3-64 0,-1-3-16 0,-3 4 0 16,-3-1-320-16,-1 2-64 0,-3 3 0 0,-2 1-16 16,-2 0-144-16,-2 2-32 0,-2 6 0 0,2-2 0 15,0 4-64-15,-1 0 0 0,-1 4-16 0,1 3 0 0,2 1-176 0,4 0 128 16,-1-1-128-16,4 1 128 15,1-1-128-15,3-1 160 0,2-1-160 0,3-2 160 0,3-1-160 0,3 0 192 16,3-3-192-16,2 1 192 0,3-5 0 0,2 1 16 16,3-4 0-16,-1 1 0 0,2-6 80 0,2 1 16 15,1-4 0-15,1 1 0 0,0-5-80 0,1 1-16 16,0-3 0-16,1-4 0 0,-1-1 32 0,2-4 0 16,2 1 0-16,1-6 0 0,1 1-64 0,0-5-16 15,1-7 0-15,2-4 0 0,2-5-160 0,2 1 160 16,-1-6-160-16,-2 1 160 0,-2 3-160 0,-1 1 128 15,-3 6-128-15,-2 4 128 0,-5 6-128 0,-1 7 0 16,-4 2 0-16,-1 7 0 0,-5 2 0 0,-2 7 0 16,-4 5 0-16,0 0 0 0,0 0-144 0,-8 15 144 15,-5 4 0-15,-1 6 0 0,-1 6 0 0,-3 4-128 16,-2 6 128-16,-3 4 0 0,-1-1 0 0,0 6 0 16,0-1-128-16,2-1 128 0,0 2 0 0,5 0 0 15,1-2 0-15,4-2 0 0,0-2 0 0,3-4 0 0,2-4 0 16,2 1 0-16,1 0 0 0,3-1-160 0,-1-3 160 0,2-1-128 31,0-7-1920-31,2 2-384 0,-1-3-80 0</inkml:trace>
  <inkml:trace contextRef="#ctx0" brushRef="#br0" timeOffset="-118624.8">13498 7775 3679 0,'0'0'320'0,"0"0"-320"0,0 0 0 0,0 0 0 15,0 0 1680-15,0 0 272 0,0 0 48 0,0 0 16 16,0 0-800-16,0 0-176 0,-6-2-16 0,1 2-16 15,5 0 16-15,-7 0 16 0,7 0 0 0,0 0 0 16,0 0 144-16,-6-1 32 0,6 1 0 0,0 0 0 0,-5-4-48 0,5 4 0 16,0 0 0-16,0 0 0 0,0-4-208 15,4-3-32-15,1 0-16 0,2 2 0 0,2-4-256 0,3 3-48 16,0-4-16-16,5 2 0 0,-1-3-208 0,2 3-32 16,0-2-16-16,2 4 0 0,3-3-176 0,1 2-32 15,1 2-128-15,0 2 192 0,-1-3 128 0,0 5 0 16,0 0 16-16,-2 1 0 0,-2 1-336 0,-1 2-240 15,-1 2 48-15,-1 0 0 0,-5 0 192 0,0 4 0 16,-2-3 0-16,-1 4 0 0,-1-2 160 0,-3 3-32 16,-1 0 0-16,-2 0 0 0,1 3 112 0,-3-1 16 15,-3 1 0-15,1 1 0 0,-2 1-48 0,0 4 0 16,-1-3 0-16,-2 1 0 0,0-1-208 0,-1-1 176 16,-1 3-176-16,-1-1 160 0,-3 0-160 0,-1 1 160 15,0 1-160-15,-1 1 160 0,-1 0-160 0,-1 6 160 16,-1-7-160-16,1 3 160 0,-1 0-160 0,1 0 0 15,-2 0 144-15,1 1-144 0,2-2 0 0,1-2 0 0,1-1 0 16,1 1 128-16,0-2-128 0,3 1 0 0,1-1 0 16,2 0 0-16,-1-1 0 0,4-1 0 15,2-1 0-15,0-1 0 0,2 0 0 0,2 0 0 0,-1 0 0 0,3 0 128 16,-1-3-128-16,3 1 0 0,-1-1 0 0,2-2 0 16,-2 1 0-16,2-2 0 0,-1 1 0 0,0-2 128 31,2 4-496-31,0-4-80 0,-2 3-32 0,2-2 0 0,-2 2-1520 0,0 0-304 0,-1 3-64 15,-2 0-11392-15</inkml:trace>
  <inkml:trace contextRef="#ctx0" brushRef="#br0" timeOffset="-118372.11">13587 9160 22111 0,'0'0'1968'0,"0"0"-1584"16,0 0-384-16,0 0 0 0,0 0 2176 0,0 0 336 16,0 0 80-16,0 0 16 0,0 0-1104 0,0 0-224 15,0 0-32-15,0 0-16 0,0 0-752 0,0 0-160 16,0 0-16-16,0 0-16 0,0 0-160 0,0 0-128 16,0 0 192-16,0 0-192 0,0 0 0 0,0 0 0 15,0 0 0-15,5-4 0 16,-5 4-1168-16,6-5-240 0,-6 5-64 0,7-4-8656 15,-7 4-1744-15</inkml:trace>
  <inkml:trace contextRef="#ctx0" brushRef="#br0" timeOffset="-117834.24">14104 7599 19343 0,'-3'-14'848'0,"1"7"192"0,1-1-832 0,1-1-208 15,1 0 0-15,2-1 0 0,-2 2 976 0,2-3 160 16,-1 2 16-16,2-2 16 0,2 2-224 0,2-3-48 16,0 1-16-16,2 2 0 0,4-1-288 0,0 2-48 15,2-2-16-15,1 2 0 0,1 2 0 0,-1-2 0 16,2 4 0-16,-1 2 0 0,0-2 0 0,0 0 0 15,0 2 0-15,-3 3 0 0,1 4-96 0,0-1-32 16,-2-2 0-16,0 5 0 0,-3 4-112 0,2-1-32 16,-4 3 0-16,0 1 0 0,-2 1-80 0,0 3-32 15,-2 2 0-15,-2 3 0 0,0 3-16 0,-3-2 0 0,0 4 0 0,-3-1 0 16,1 2-128-16,-1-4 128 0,0 4-128 0,-1-2 128 16,1 4-128-16,-4-5 0 0,-1 1 144 0,0-2-144 15,1 2 0-15,-2-3 0 0,-1 2 0 0,1-1 128 16,2 1-128-16,2-1 0 0,2 0 0 0,0 3 0 15,2-3-176-15,2 1-96 0,2-3-32 0,2 1 0 16,-2 0-1872 0,2-2-384-16,2 0-80 0,-1-1-10352 0</inkml:trace>
  <inkml:trace contextRef="#ctx0" brushRef="#br0" timeOffset="-117594.04">14350 8917 18431 0,'0'0'1632'0,"0"0"-1312"16,0 0-320-16,5 10 0 0,-5-10 2144 0,2 7 352 15,-2-7 80-15,0 0 16 0,2 9-640 0,-2-9-128 16,0 0-32-16,0 0 0 0,2 6-480 0,1 3-96 16,-3-9-32-16,0 0 0 0,0 0-224 0,0 0-32 15,0 0-16-15,9-3 0 0,-2 2-464 0,1 0-112 16,-8 1-16-16,7-1 0 0,-7 1-320 0,0 0 0 15,0 0 0-15,0 0 128 0,0 0-352 0,0 0-64 16,0 0-16-16,0 10-12240 16,-2-3-2464-16</inkml:trace>
  <inkml:trace contextRef="#ctx0" brushRef="#br0" timeOffset="-105425.65">5323 9210 8287 0,'0'0'736'0,"0"0"-592"15,0 0-144-15,0 0 0 0,0 0 880 0,0 0 144 16,0 0 16-16,0 0 16 0,2-7-400 0,-2 7-80 16,2-5 0-16,-2 5-16 0,0 0-80 0,0 0-16 15,0 0 0-15,0 0 0 0,0 0-16 0,0 0-16 16,0 0 0-16,0 0 0 0,0 0-16 0,4 6 0 15,0 5 0-15,-2-2 0 0,-2 2 16 0,-2 3 0 16,-1 0 0-16,0 0 0 0,-1 4-96 0,-1 5-16 16,-2 1 0-16,0 4 0 0,-2-2-32 0,-1 6-16 15,-2-4 0-15,-2 0 0 0,-2-2-32 0,-1 0-16 16,-1-2 0-16,3 1 0 0,-1-4 112 0,-1-2 32 16,1 2 0-16,2-5 0 0,1-1-112 0,1-3-32 0,2-1 0 0,3-1 0 15,0-5 64-15,2 1 16 0,5-6 0 0,0 0 0 16,0 0 208-16,0 0 64 0,1-6 0 0,2-2 0 15,2-3-48-15,3 0 0 0,-1-3 0 0,3 0 0 16,1-3-272-16,0 1-64 0,2-1-16 0,1 1 0 16,2 1-176-16,0-1 0 0,1 1 144 0,1 1-144 15,-1-1 0-15,-1 1 0 0,-1 4 0 0,1 1 0 16,-2-4 0-16,0 4 0 0,-3-1 0 0,1 5 0 0,-4 1 0 0,0 0 0 16,0 3 0-16,-8 1 0 0,0 0 0 0,0 0-160 15,0 0 160-15,4 9-160 0,-2-1 160 0,-2 1-208 16,-2-3 80-16,-1 3 128 0,-1-4-256 0,0 2 80 15,-1 2 16-15,-1-4 0 0,1 3 160 0,-2-3 0 16,1-2 0-16,0 2-128 0,1 1-128 0,0-1-32 16,-1-2 0-16,6-3 0 15,-7 0-240-15,7 0-48 0,-9-4-16 0,9 4 0 16,-5-8-560-16,5 8-128 0,0-9 0 0,1 3-5840 16,0-3-1168-16</inkml:trace>
  <inkml:trace contextRef="#ctx0" brushRef="#br0" timeOffset="-104887.86">5635 9277 3679 0,'0'0'160'0,"0"0"32"0,0 0-192 0,0 0 0 15,0 0 0-15,9 5 0 0,-9-5 2944 0,0 0 528 0,5 4 112 0,0 1 32 16,-5-5-2160-16,5 10-432 0,-2-1-96 0,-2 2-16 15,-2 3-144-15,-2-1-48 0,-3 1 0 0,1 1 0 16,0 1-208-16,-2 0-32 0,0-2-16 0,-2-1 0 16,0 1 32-16,0 1 0 0,0 0 0 0,1-3 0 15,2-3-64-15,0-2-16 0,1 2 0 0,1-4 0 16,4-5-96-16,0 0-32 0,0 0 0 0,0 0 0 16,0 0 160-16,0 0 48 0,0 0 0 0,10-4 0 15,4-2-48-15,-1-3-16 0,2 2 0 0,1-4 0 0,0 2-176 16,-1-2-48-16,0 0 0 0,0 0 0 0,3-3-208 15,-3 2 128-15,-1 2-128 0,0-1 0 0,-1 6 0 0,-1-1 0 16,-2 3 0-16,-1 2 0 0,-3 1 0 0,-6 0 0 16,6 9 0-16,-1-3 0 0,-2 5 0 0,-3-3 0 15,0 5 0-15,-1-3 0 0,-3 2 0 0,-1 1 0 16,-3-5 0-16,1 4 0 0,-1-1 0 0,0-2 0 16,2 1 0-16,0-5 0 0,6-5 0 0,0 0 0 15,0 0 0-15,0 0 144 0,0 0-144 0,0 0 0 16,8-1 144-16,1-3-144 0,0-3 128 0,0 0-128 15,3-3 160-15,-1 3-160 0,2-2 128 0,-1 1-128 16,1 2 0-16,0-2 144 0,-2 4-144 0,2 0 0 16,0 2 0-16,-2-1 0 0,-1 3 0 0,1 4 0 15,-3 0 0-15,1 1 0 0,-2 4-128 0,-2-1 128 16,-1 4 0-16,-1-2 0 0,0 1 0 0,-1 3 0 16,0-3 0-16,-1 3 0 0,0 0 0 0,1 3 0 15,-2-1 0-15,1-1 0 16,0-3-1392-16,2 0-256 0,-1 2-48 0</inkml:trace>
  <inkml:trace contextRef="#ctx0" brushRef="#br1" timeOffset="-89638.85">1063 11562 2751 0,'0'0'256'0,"-7"-4"-256"0,1 2 0 0,6 2 0 16,0 0 3136-16,0 0 592 0,0 0 112 0,0 0 32 16,0 0-2528-16,0 0-496 0,0 0-96 0,0 0-32 15,0 0-144-15,0 0-16 0,13-4-16 0,-2 3 0 16,-11 1-32-16,15-4-16 0,-2 3 0 0,1 1 0 16,-1-1-176-16,1 1-16 0,1-2-16 0,3 1 0 15,2 1 0-15,0-1 0 0,0-2 0 0,2 2 0 16,3 0 208-16,1 1 32 0,2 1 16 0,4 0 0 15,4-2 64-15,-1 0 16 0,3-2 0 0,3 2 0 16,1-3-32-16,2 0 0 0,2 0 0 0,1 2 0 16,2 1-48-16,3 1-16 0,1 0 0 0,4 1 0 15,-1 1-192-15,5-2-32 0,4-1-16 0,-3 0 0 16,1 0-96-16,1 2-32 0,0 1 0 0,2 1 0 16,1 1-160-16,1-3 160 0,-1-4-160 0,1 2 160 15,-5 1-160-15,4 0 0 0,0 1 144 0,0-1-144 0,0 0 144 0,2-1-144 16,1 1 192-16,1-1-192 0,-1 0 256 0,1 1-48 15,2 1-16-15,-1 0 0 0,-1-1 32 0,0 0 0 16,1-2 0-16,-3 2 0 0,1 0-64 0,2 1-16 16,0 1 0-16,0 0 0 0,0-4-144 0,0 1 160 15,1 2-160-15,-1-1 160 0,2 0 0 0,2 0 0 16,-4 0 0-16,2 0 0 0,0-2-160 0,1-1 0 16,0 2 0-16,-1 0 0 0,1 2 0 0,-4-1 0 15,-3-2 144-15,1-4-144 0,-2 1 128 0,1 2-128 16,-5 1 128-16,0 1-128 0,-1 0 256 0,0-1 0 15,-2-1-16-15,0 1 0 0,1 1 0 0,-1 0 0 0,-1-2 0 16,1 3 0-16,-2 2-64 0,1-2-16 0,1 0 0 0,1 0 0 16,2 0-160-16,0 0 160 0,-1 1-160 0,0-1 160 15,-3 0-160-15,2 1 128 0,-2 0-128 0,5 1 128 16,1-4-128-16,0 1 0 0,-2 0 0 0,1 0 128 16,-1 1-128-16,0 2 160 0,-1 1-160 0,1-1 160 15,3-4-160-15,1 0 0 0,-1 1 0 0,-2 1 0 16,-1-2 0-16,0 2 0 0,0 0 0 0,3 0 0 15,0 0 0-15,2-2 0 0,0 0 0 0,2 2 0 16,-4 0 128-16,1 1-128 0,1 2 192 0,0-1-64 16,1-2 0-16,1 0-128 0,-2 1 192 0,2 1-64 15,-1 1-128-15,0 0 128 0,2 0-128 0,0-2 128 16,0 0-128-16,0 0 0 0,-1-2 0 0,-1 4 128 16,0 0-128-16,-1 3 0 0,1-3 0 0,-2-1 0 15,2-2 0-15,-1 0 0 0,-1 1 128 0,0 1-128 16,2 2 0-16,-2 0 0 0,2-1 0 0,-1-2 128 0,1 0-128 15,-1 0 0-15,0 1 0 0,0 0 0 0,1 2 0 0,-2 1 0 16,-3-2 128-16,2-2-128 0,-2-1 0 0,1 2 0 16,-2 2 0-16,4-1 128 0,0-1-128 0,-1 0 0 15,1-2 144-15,0 0-144 0,-1 0 0 0,2 1 128 16,-1-1-128-16,1 1 0 0,-1 2 0 0,3-2 128 16,-1 3-128-16,-2-3 0 0,-1-2 0 0,0 1 0 15,0 2 0-15,2 2 128 0,1-3-128 0,1 1 0 16,-4-2 0-16,1-2 0 0,-3-1 0 0,0 0 0 15,-2 1 0-15,2 0 128 0,1 5-128 0,-1-1 0 16,1-3 0-16,-1-1 0 0,-2-2 0 0,0 1 0 0,-2 4 0 16,2-2 0-16,3-1 0 0,-4-2 0 0,0 3 0 0,0-1 128 15,0 1-128-15,-1 0 0 0,-1-3 0 16,-1 4 0-16,0 0 0 0,0 2 0 0,-4 2 0 0,4-1 0 16,0-1 0-16,-2 1 0 0,-1-1 0 0,1 2 0 15,-2 1 0-15,0 2 0 0,-2-3 0 0,0 1 0 16,0 2 0-16,0-2 0 0,3-2 0 0,-2 1 0 15,-3-2 0-15,-2 2 0 0,-1-1 0 0,-3-1 0 16,1 1 0-16,-1 0 0 0,0 4 0 0,0-3 0 16,-2-3 0-16,1 0 0 0,1 2 0 0,-1 1 128 15,-1 2-128-15,-2-1 0 0,-1-1 0 0,0 1 128 16,-1 0-128-16,0-1 0 0,-1 1 0 0,0 3 0 16,0-5 0-16,-2 1 128 0,-3 1-128 0,0 0 0 15,0-2 0-15,-2-1 128 0,-2-2-128 0,0 2 0 0,-1-1 176 16,-3 0-48-16,-4-1 0 0,1 1 0 0,-2 1-128 15,-1-1 0-15,-2-1 0 0,-1 0-176 0,1 0 176 0,-4 1 0 16,0 3 0-16,-3-3 0 0,-9-1 0 0,9 2 0 16,-9-2 0-16,0 0 0 0,0 0 0 0,0 0 0 15,0 0 0-15,0 0 0 0,0 0 0 0,0 0 144 16,0 0-144-16,0 0 0 0,-13 0 144 0,0 0-144 16,-3-2 0-16,-2 2 144 0,0-1-144 0,-4-4 0 15,-3 2 0-15,-3 1 0 0,-5-1 0 0,-4 0 0 16,-4-5 0-16,-1 2 0 0,-3 2 0 0,-2-4 0 15,-4 1 0-15,-1-4 0 0,-2 2 0 0,-3-2 0 16,-4 5 0-16,-2-6 0 0,-4 2 0 0,1-3 0 16,-2 1 0-16,-2 3 0 0,-3-3 0 0,-2 5 0 0,-3-2 0 0,-3 2 0 15,-1-3 0-15,0 4 0 0,0-4 0 16,-3 3 0-16,-6 2-160 0,1-2 160 0,0 2 0 16,-4-2-144-16,-3-2 144 0,-3 4-192 0,-4-2 192 0,-3 0-192 15,-1 1 48-15,-4-3 0 0,-5 4 0 0,0 0 0 16,0-2 144-16,-5 2-208 0,0 3 80 0,-3-5 128 15,0 1-160-15,-4 2 160 0,-2 3 0 0,0-3-144 16,-1-3 144-16,-1 3 0 0,-5 1 0 0,1-1-128 16,1-2 128-16,-2 4 0 0,-3-1 0 0,-2 2 0 15,-3-3-144-15,0 0 144 0,0 2-160 0,1-1 160 16,2 0-256-16,-2 1 64 0,-2-2 0 0,1-1 0 16,2 1 192-16,-1 0 0 0,-2-1 0 0,1-1 0 15,1 2-192-15,2 0 48 0,1-3 16 0,0 2 0 16,-2 3 128-16,3 0 0 0,1-3 0 0,-2 2 0 0,-3-1 0 15,4 3-128-15,2 0 128 0,1 0-128 0,-1-1 128 0,3 2 0 16,3 0 0-16,0 2 0 0,1 0 0 0,0-1 0 16,5-1 0-16,0 4 176 0,0 0-176 0,2-1-192 15,0-3 32-15,2 2 16 0,0 3 16 0,1 0 0 16,-1-2 0-16,1-1 0 0,0 2 0 0,1 0 0 16,-1 1 0-16,5 0 0 0,1 0 128 0,-1 0-128 15,-4 2 128-15,4-4-128 0,3 3 128 0,-2 1-128 16,-1-2 128-16,1 3-128 0,0 0 128 0,1-2 0 15,2 4 0-15,4-2 0 0,-2-6 0 0,5 6 0 16,1-1 0-16,-1 2 0 0,-2-4 0 0,1 2 0 16,4 0 0-16,0 1-128 0,0 4 128 0,1-5 0 15,1 1 0-15,3-2-128 0,2 6 128 0,1-1 0 0,-2 2 0 0,5 1 0 16,0-5 0-16,7 3 0 0,5 4 0 0,2-2 0 16,3-2 0-16,3-2 0 0,1-1 0 0,6 3-128 31,6 2-1072-31,29-9-208 0,-2 2-32 0</inkml:trace>
  <inkml:trace contextRef="#ctx0" brushRef="#br1" timeOffset="-88638.02">16878 10895 21183 0,'-4'0'1888'0,"2"0"-1504"0,-3-1-384 0,-1 1 0 16,1 1 384-16,-4 2 0 16,1 2 0-16,-5 2 0 0,0 0 288 0,-2 5 64 15,-2 1 16-15,-2-2 0 0,-5 2-208 0,0 2-32 16,0-1-16-16,-5 2 0 0,1 4-32 0,1-1 0 16,0 1 0-16,8-7 0 0,-1 2-16 0,0 2 0 15,0-1 0-15,-1 3 0 0,1-2 0 0,0 1 0 16,8-3 0-16,-1 0 0 0,3-2-144 0,0-2-48 0,2 2 0 0,3-1 0 15,1-3-16-15,4 1-16 0,1-3 0 0,5 2 0 16,1-2 208-16,6 0 32 0,2 1 16 16,8-2 0-16,0 1-160 0,2-1-48 0,-2-4 0 0,1 2 0 15,4 0-144-15,4 0-128 0,1-2 144 0,0 1-144 16,0-2 128-16,-1 2-128 0,-3-1 0 0,8 1 0 0,-6-2 0 16,-7 2-160-16,-1-2 0 0,1 0 0 15,-6-1-560-15,-7 0-112 16,-11 0-32-16,0 0 0 0,0 0-1456 0,0 0-304 0,0 0-48 0</inkml:trace>
  <inkml:trace contextRef="#ctx0" brushRef="#br1" timeOffset="-88420.15">16453 11242 16575 0,'0'0'1472'0,"0"0"-1168"16,-6-4-304-16,1 0 0 0,5 4 1664 0,0 0 256 15,0 0 64-15,0 0 16 0,8-1-528 0,2 0-128 16,3 0 0-16,4-1-16 0,6 2-304 0,6 0-48 15,8 0-16-15,6-1 0 0,7-3 0 0,5 3 0 16,4 0 0-16,1 1 0 0,0-2-304 0,2 2-64 16,2 0-16-16,-1 3 0 0,0-1-256 0,-4 4-48 0,-3-3-16 15,-5 2 0-15,-5 3-256 0,-7-3 0 16,-6 0 0-16,-5 2 0 16,-4-5-1856-16,-4 2-288 0,-8-1-48 0</inkml:trace>
  <inkml:trace contextRef="#ctx0" brushRef="#br1" timeOffset="-87894.45">18562 11093 16575 0,'-7'-15'1472'0,"4"10"-1168"16,-2-5-304-16,1 3 0 0,-2 4 1824 0,-2 0 304 15,-2-1 64-15,-3 3 16 0,-2 2-1264 0,-3 4-256 16,-5 0-48-16,-1 4-16 0,-2 1-176 0,-2 3-48 16,0 0 0-16,1 3 0 0,4 0-112 0,0 1-32 15,0 1 0-15,0 1 0 0,4 2 0 0,0 0-16 16,3-2 0-16,2-1 0 0,-2 4-240 0,6-2 176 16,4-5-176-16,2-1 160 0,3-3 128 0,2 0 32 15,2-3 0-15,2-1 0 0,4-3 352 0,0-1 80 16,3-3 16-16,4-2 0 0,-1 1-320 0,3-2-64 15,2-4-16-15,0 0 0 0,6 0-160 0,-3-5-16 0,-3 2-16 0,-1 1 0 16,-3 0-176-16,0 3 160 0,-4 2-160 0,1 0 160 16,0 3-160-16,-2 4 0 0,1 1 0 0,-3 2 0 15,-2 4 0-15,1-1 0 0,0 1 0 0,-1 4 0 16,1-1 0-16,1 2 0 0,0 2 0 0,5-3 0 0,0 0-368 0,0-4 48 16,1 1 16-16,1-2 0 15,0 0-2128-15,4-5-416 0,-2-2-96 0</inkml:trace>
  <inkml:trace contextRef="#ctx0" brushRef="#br1" timeOffset="-87541.2">19259 11072 26255 0,'0'0'1152'0,"-1"-7"256"0,-2 5-1120 0,-1-1-288 15,-1 2 0-15,-4 0 0 0,0 1 1040 0,-3 2 160 16,-2 2 16-16,-2 2 16 0,-7-1-512 0,6 3-96 16,-1 2-32-16,0 3 0 0,0-3-336 0,3 3-64 15,1 2 0-15,3 0-16 0,2 1-176 0,1 3 0 16,2-2 0-16,3 0 0 0,3-4 160 0,4 2-160 16,4-1 192-16,-1 1-192 0,3-1 400 0,3-2-16 15,1 0-16-15,1 1 0 0,-1-3-160 0,-1 3-16 16,-1 0-16-16,-2-3 0 0,-1 1-176 0,-2-2 128 15,-2 3-128-15,-2-4 128 0,-2 1 192 0,-2-1 48 0,-3 2 0 0,-1-3 0 16,-3 0 272-16,-1-2 64 0,-2 0 16 0,-3 2 0 16,-1-2-320-16,-2-3-64 0,-1 1-16 0,1-1 0 15,-1 0-192-15,0-2-128 0,0 0 128 0,2-2-128 16,0 0-208-16,4-2-112 0,0 2-32 0,3-4 0 16,3 0-3104-16,4 0-640 0</inkml:trace>
  <inkml:trace contextRef="#ctx0" brushRef="#br1" timeOffset="-87109.92">19983 10842 23039 0,'0'0'1024'0,"0"0"192"0,0 0-960 0,0 0-256 16,0 0 0-16,0 0 0 0,0 0 976 0,0 0 160 15,-3 6 16-15,0 4 16 0,-1-1-208 0,-1 5-32 16,-4 3-16-16,2 3 0 0,-4 5-208 0,0-1-64 16,-2 6 0-16,-1-2 0 0,-1 2-256 0,1 1-64 15,-1-1-16-15,0 1 0 0,3-8-64 0,1 1-16 0,-2-1 0 0,1-3 0 16,1 2-64-16,2-2-16 0,0 0 0 0,3-3 0 15,1-3 48-15,1-2 0 16,1 0 0-16,2-3 0 0,0 0 320 0,1-9 80 0,0 0 16 0,8 0 0 16,2-3 112-16,0 1 32 0,1-4 0 0,3 0 0 15,0-4-416-15,3-1-80 0,1-1 0 0,3-6-16 16,3 0-240-16,1 1 176 0,-3-2-176 0,4 1 160 16,-1 1-160-16,1 1 0 0,-1 2 0 0,1 4 0 0,-2-2 0 0,0 1 0 15,-3 4 0-15,1 4 0 0,-4-2 0 0,-2 3 0 16,0 2-160-16,-2 2 160 15,-2 0-1632 1,-3 2-224-16,0-2-64 0,-3 3-9280 0,-6-5-1856 0</inkml:trace>
  <inkml:trace contextRef="#ctx0" brushRef="#br1" timeOffset="-86934.65">20072 11328 24527 0,'0'0'1088'0,"4"8"224"0,2-3-1056 0,2 3-256 15,1 1 0-15,1-2 0 0,0 6 1008 0,3 1 144 16,0-4 16-16,2 3 16 0,3 1-160 0,2 0-48 16,2-1 0-16,1 2 0 0,1-1-544 0,-1-2-112 15,-2 0-32-15,1-1-14944 0</inkml:trace>
  <inkml:trace contextRef="#ctx0" brushRef="#br1" timeOffset="-86090.11">22085 11312 21647 0,'-12'-12'960'0,"8"5"192"0,0 0-912 0,-1-3-240 0,-1 4 0 0,-2-3 0 15,-2 0 832-15,-1-1 112 0,-4 2 16 0,-2 3 16 0,0-1-48 0,0 2-16 16,-2 2 0-16,-3 2 0 15,-1 3-352-15,-1 2-80 0,0 4-16 0,-2-1 0 16,1 2-272-16,0 3-48 0,-2 0-16 0,1 2 0 16,4 0-128-16,-9 5 160 0,9-3-160 0,11-4 160 0,1-2-160 0,1 4 0 15,5-3 0-15,4-3 0 0,1 0 240 16,4-1-48-16,2 0 0 0,4-5 0 0,3-2 256 0,3-1 64 16,2-3 0-16,2 2 0 0,4-7-128 0,1 1-32 15,2-1 0-15,0-2 0 0,0 2-64 0,0 0-16 16,-1 0 0-16,-2 0 0 0,-1 2-64 0,-2 3-16 15,-4 1 0-15,-2-1 0 0,-2 3-192 0,-1 4 128 16,-4 0-128-16,-4 2 0 0,0 3 128 0,-2 0-128 16,-2 4 0-16,-2 3 0 0,-3 1 176 0,-3 1-176 15,-1-2 192-15,-3 2-192 0,-1 2 224 0,-4 1-64 16,-1 2-16-16,-2 2 0 0,0-2-144 0,-1 4 160 16,1 0-160-16,-1 4 160 0,-2-6-160 0,3 3 0 15,2-3 0-15,-1 1 0 0,1-2 0 0,1-1 128 16,0 1-128-16,1 1 0 0,0-1 0 0,1 2-144 15,3-3 0-15,-1 1 0 16,2 1-432-16,1-4-64 0,0 0-32 0,3-2 0 16,-1-2-1920-16,4-1-384 0,3-1-80 0</inkml:trace>
  <inkml:trace contextRef="#ctx0" brushRef="#br1" timeOffset="-85701.31">22555 11320 22111 0,'-8'-14'1968'0,"4"11"-1584"16,-1-1-384-16,5 4 0 0,-6 0 848 0,-2 4 96 15,-1 1 16-15,1 1 0 0,-3 5-544 0,0 3-96 16,-1-2-32-16,1 9 0 0,1-1 64 0,2 2 16 15,2 0 0-15,1 3 0 0,1-5-224 0,1 2-144 16,2-2 192-16,2 2-192 0,2-5 176 0,1 0-176 16,0-3 160-16,2 0-160 0,3-4 400 0,1-1-16 15,5-4 0-15,1-1 0 0,0-2 432 0,2-3 80 16,1-3 0-16,1-1 16 0,1-6-160 0,0 1-48 16,0-4 0-16,-1-3 0 0,0 0-48 0,-1-2-16 15,0-2 0-15,-2-3 0 0,-2 2-128 0,-2 0-16 16,-2 1-16-16,-1-1 0 0,-1 2-272 0,-1 2-48 15,-2 4-16-15,-1 0 0 0,-1 3-144 0,0 3 0 0,-1 0 0 0,-3 8 0 32,0 0-320-32,0 0-112 0,0 0-16 0,0 0 0 15,0 0-2592-15,0 0-528 0</inkml:trace>
  <inkml:trace contextRef="#ctx0" brushRef="#br1" timeOffset="-85373.63">23131 11392 22287 0,'0'0'976'0,"10"-3"224"0,1-2-960 0,3 3-240 0,-2-1 0 0,4 2 0 0,1 0 960 0,2-4 160 16,0 1 32-16,1 0 0 0,2-1-400 0,-2 2-80 16,0-2-16-16,0 0 0 0,-3 0-288 15,-1 1-64-15,-4-2-16 0,0 0 0 0,-5-1-64 0,0 0-16 16,-3 2 0-16,-4 5 0 0,-3-7 224 0,-1 1 32 15,-2 2 16-15,-3 3 0 0,-4-1-64 0,-2 2-16 16,-2 2 0-16,-2 0 0 0,-2 3-208 0,-2 4-64 16,-1 0 0-16,0 3 0 0,-2 2-128 0,2-3 128 15,1 3-128-15,4 1 128 0,3 2-128 0,3 1 0 16,3-1 0-16,3 0 128 0,5-1-128 0,2 0 0 16,2-4 0-16,5 2 0 0,2 0 0 0,3 0 128 15,4-5-128-15,1 1 0 16,2-2-336-16,2 1-160 0,-1-5-16 0,3 0-9472 15,-3-2-1872-15</inkml:trace>
  <inkml:trace contextRef="#ctx0" brushRef="#br1" timeOffset="-85004.71">24145 11304 14735 0,'0'0'1312'0,"0"0"-1056"0,0 0-256 0,0-5 0 16,0 5 1376-16,0 0 224 0,-9-6 32 0,1 3 16 0,-2 1-368 15,-1 2-80-15,1 0-16 0,-2 0 0 0,-2 1-576 0,3 2-112 16,-3-1-32-16,0 3 0 16,0 0-208-16,2 0-32 0,1 4-16 0,1-1 0 0,1 3-208 0,1-2 128 15,2 4-128-15,1 1 0 0,1-3 304 0,3 3-48 16,0 0 0-16,2 0 0 0,1-1 64 0,1 4 16 15,-1-2 0-15,2-1 0 0,-1 0 0 0,-1-3 0 16,0 2 0-16,-1 2 0 0,0-2-80 0,-1-3-32 16,-1 3 0-16,0-6 0 0,-2 2 128 0,-1-4 32 15,0 2 0-15,-1-1 0 0,-1-3 80 0,-3-1 32 16,0-1 0-16,0 1 0 0,0-2-192 0,0 0-48 16,1-2 0-16,-1 2 0 0,0-1-96 0,1 0-32 15,1-2 0-15,0 1 0 16,1-5-1120-16,2 2-224 0,4 5-64 0,-3-7-13536 0</inkml:trace>
  <inkml:trace contextRef="#ctx0" brushRef="#br1" timeOffset="-84589.1">24689 11360 12895 0,'-13'-5'1152'0,"8"1"-928"16,-1 2-224-16,-2-1 0 0,2 1 1120 0,-2-1 176 15,-1 3 48-15,0-1 0 0,1 1-384 0,-1 1-80 16,4 0-16-16,5-1 0 0,-5 6-320 0,1 0-64 15,4-6-16-15,-4 5 0 0,0 1-208 0,3 3-32 16,0-2-16-16,1-1 0 0,0-6-64 0,0 9-16 16,0-9 0-16,0 5 0 0,0-5-128 0,0 0 0 15,0 0 144-15,0 0-144 0,1 8 0 0,-1-8 144 16,0 0-144-16,0 0 0 0,0 0 192 0,0 0-64 16,0 0 0-16,0 0-128 0,0 0 128 0,0 0-128 15,0 0 0-15,5-7 0 0,1 2 0 0,-1 1-224 16,0-2 32-16,1 1 16 15,-6 5-224-15,6-4-48 0,-2 0-16 0,-4 4 0 16,0 0-176-16,3-5-16 0,-3 5-16 0,7-5 0 16,-3 1-128-16,-4 4-32 0,0 0 0 0,7-5-7136 0</inkml:trace>
  <inkml:trace contextRef="#ctx0" brushRef="#br1" timeOffset="-84242.66">24862 11117 14975 0,'14'-14'656'0,"-6"7"144"0,2 2-640 0,0-5-160 15,1 1 0-15,1-3 0 0,-1 6 1456 0,1-3 256 16,-2 1 48-16,0 5 16 0,-1-4-448 0,-9 7-96 16,0 0-16-16,0 0 0 0,0 0-384 0,0 0-64 15,0 0-32-15,0 0 0 0,-5 10 32 0,-4-3 0 16,0 3 0-16,-4 0 0 0,-2 5-240 0,-1 3-32 15,-2 2-16-15,-1 5 0 0,-2-3-160 0,1 6-48 16,-2 0 0-16,2 3 0 0,0 1-80 0,1-1-32 16,-2 4 0-16,6-1 0 0,-2 0-16 0,4-2 0 15,0-1 0-15,4-3 0 0,1 1-144 0,4-5 0 0,2 1 0 16,3-2 128-16,2-4 0 0,2 2-128 16,2-2 192-16,4-1-64 0,0-3 0 0,2 0 0 0,2-2 0 0,-1-4 0 15,3 0-128-15,-1-3-272 0,1-3 64 0,-2-3 16 31,-1-6-1488-31,0-1-304 0,-4 0-48 0,4-7-11584 0</inkml:trace>
  <inkml:trace contextRef="#ctx0" brushRef="#br1" timeOffset="-84082.78">24694 11403 11055 0,'-13'-7'480'0,"13"7"112"0,-3-9-464 0,0 4-128 0,3 5 0 0,0 0 0 15,0 0 3200-15,0 0 640 0,4-4 112 0,2 4 16 16,2 0-2384-16,2 1-496 0,1 2-80 0,3 1-32 15,2 2-448-15,2-1-80 0,-1 1-32 0,4 2 0 16,3-3-224-16,-1 1-64 0,1 2 0 0,-1-3 0 16,3 4-304-16,0-4-64 0,-2 0-16 0</inkml:trace>
  <inkml:trace contextRef="#ctx0" brushRef="#br1" timeOffset="-83864.36">25509 11297 25631 0,'0'0'1136'0,"0"0"224"0,-4 9-1088 0,-1 1-272 16,-3 4 0-16,2 2 0 0,-3 2 592 0,0 2 64 16,-1 6 16-16,-1-3 0 0,-6 0 48 0,4 2 16 15,-1-1 0-15,-1 3 0 0,-1-3-480 0,-1 0-112 0,-1 3-16 0,1-4 0 16,-1 1-304-16,-1 0-64 15,0-2-16-15,-8 9-13328 0</inkml:trace>
  <inkml:trace contextRef="#ctx0" brushRef="#br1" timeOffset="-83047.96">26035 11487 14735 0,'0'0'1312'0,"-5"-2"-1056"16,-1 1-256-16,-3 1 0 0,-1 1 1536 0,-4 0 256 16,-3 2 64-16,-1 2 0 0,-2 2-736 0,0 1-144 15,1 3-16-15,-2 3-16 0,1-1-272 0,1 1-48 16,1 3-16-16,2-2 0 0,0 1-160 0,7 0-48 15,3-4 0-15,1 2 0 0,2-1-64 0,3 1-16 16,3-3 0-16,0 2 0 0,3 0 0 0,1-6 0 16,2 4 0-16,2-5 0 0,-1 2 0 0,2-2-16 15,-1-2 0-15,0 0 0 0,0-3 80 0,2-1 0 16,1 0 16-16,0-1 0 0,1-2 112 0,1-1 0 16,-1 2 16-16,0-3 0 0,2-3-32 0,0 3-16 15,3-4 0-15,-1 1 0 0,-2-4-64 0,2 0-16 16,-1 0 0-16,-1-2 0 0,-3 0-144 0,0 2-48 15,-3-3 0-15,-1 0 0 0,-1 2-208 0,-1 1 176 16,-2-2-176-16,1 0 160 0,-1 6-160 0,-1-3 0 16,1 4 0-16,-2-3 0 0,3 5 0 0,0-1 0 15,-7 6 0-15,8 0 0 0,1-1 0 0,1 1 0 16,0 1 0-16,0 3 0 0,0-1 0 0,2-1 0 0,1 2 0 0,-2 1 0 16,0 3 0-16,0 0 0 0,-2 2 0 0,2-1 0 15,-2 2 0-15,0 2 0 0,0-3 0 0,-4 1 0 16,0 0 0-16,-3-1 0 0,0 1 0 0,-1-3 0 15,-1 2 0-15,0-2 0 0,-1 2 0 0,-1-3 0 16,1 4 0-16,0-5 0 0,1-6 0 0,0 0 0 16,0 0 0-16,0 0 0 0,-1 7 128 0,1-7-128 15,0 0 192-15,0 0-64 0,0 0 0 0,0 0 0 16,8 6-128-16,1-4 160 0,2-2-160 0,-1-1 160 0,0 0-160 16,1-2 0-16,1-2 144 0,-1 2-144 0,1 0 0 0,-1 0 0 15,0-1 0-15,0 0 128 0,-1 2-128 0,0-1 0 16,-1 1 0-16,1 2 0 0,-1-1 0 0,0 1 0 15,0 0 0-15,1 1 0 0,-1 1 0 0,0 1 0 16,-2-1 0-16,1 4 0 0,1-3 0 0,1 1 0 16,1 1 0-16,2 2 0 0,2-4 0 0,-1 0 0 15,2 2 0-15,0 1 0 0,1-2 0 0,-1-1 0 16,2 1 0-16,-1 1 0 0,-1-3 0 0,2 1 0 16,0-2 0-16,-1 2 128 0,1-3-128 0,0 0 0 15,1-2 0-15,0 1 128 0,0 0-128 0,0-3 0 16,-1-2 0-16,-1-1 128 0,-1 2-128 0,2-4 0 0,-1 3 128 15,0-3-128-15,0 1 0 0,-2-1 0 16,-1 3 0-16,-1 2 128 0,-2 0-128 0,-1 1 0 16,-1 1 0-16,-1 1 0 0,0 0 0 0,-2 1 0 15,-6 0 0-15,0 0 0 0,0 0-256 0,0 0-32 16,0 0 0-16,0 0 0 16,0 0-2432-16,0 0-480 0</inkml:trace>
  <inkml:trace contextRef="#ctx0" brushRef="#br1" timeOffset="-82834.44">25949 10962 38703 0,'-21'-23'1712'16,"15"16"352"-16,0 2-1648 0,-1 0-416 0,7 5 0 0,0 0 0 0,-6 0 496 0,6 0 16 15,-6 5 0-15,2 0 0 0,0 2-512 0,3 2 0 16,-1-1-128-16,1 1 128 16,1-9-1568-16,-1 8-208 0,0 2-32 0</inkml:trace>
  <inkml:trace contextRef="#ctx0" brushRef="#br1" timeOffset="-72661.8">1241 11731 7359 0,'-16'2'320'0,"6"0"80"0,0 2-400 0,-4 0 0 0,-2 1 0 0,-1 0 0 16,-1-1 1472-16,-1 3 192 0,-1 0 64 0,-1-1 0 16,1 2-832-16,2-3-144 0,1-1-48 0,1-1 0 15,6 1 48-15,0 0 0 0,0-3 0 0,1-1 0 16,9 0 0-16,0 0 0 0,0 0 0 0,0 0 0 16,0 0-48-16,0 0 0 0,0 0 0 0,0 0 0 15,0 0-112-15,15 0-16 0,3 0-16 0,0-1 0 0,0-1-192 16,2-1-48-16,1 0 0 0,5 2 0 15,1 0-64-15,1 0 0 0,1-1-16 0,0 1 0 0,0 0 0 0,3 0 0 16,1-1 0-16,6 0 0 0,2-3 208 0,1 1 64 16,-1 0 0-16,2 1 0 0,4 0-128 0,1-2 0 15,2-2-16-15,-1 2 0 0,0-2 16 0,3 0 16 16,1 2 0-16,1-1 0 0,-3 1-112 0,2 3-32 16,3-3 0-16,-2-2 0 0,2 2-256 0,-2-4 0 15,-1 1 128-15,1 3-128 0,-2-3 128 0,0 3-128 16,-3 1 192-16,4 1-192 0,-1-4 208 0,0 3-64 15,0 2-16-15,-3-3 0 0,-2-3 0 0,0 6-128 16,2-1 192-16,-3 2-64 0,1-3-128 0,1 0 192 16,3 2-192-16,0-2 192 0,1 0-64 0,-1-2-128 15,-3-1 192-15,1 4-64 0,1 3 0 0,0-3 0 16,0-1 0-16,3 0 0 0,-4 2 16 0,3-1 0 0,-2 1 0 0,-1-2 0 16,0-2-144-16,-2 2 192 0,-3 2-192 0,2 2 192 15,-2-2-192-15,2-2 0 0,0 3 144 0,0 0-144 16,3-3 0-16,-2 1 0 0,-1-1 0 0,1 2 0 15,0-1 0-15,0 2 0 0,0 1 0 0,2 1 128 16,0-2-128-16,1 0 0 0,-2-3 0 0,0 1 0 16,2 0 0-16,-1 0 128 0,-2-1-128 0,-1 0 0 15,-1 3 0-15,-1 0 0 0,-1-2 0 0,2 3 0 16,-2 2 0-16,0-1 128 0,-1-1-128 0,-1-1 0 16,-2-2 0-16,1 2 0 0,-3 1 0 0,-1 1 128 15,1-2-128-15,-1 1 0 0,-2 1 0 0,1 2 0 16,-1-1 0-16,1 2 128 0,1-4-128 0,-2 1 0 0,-1 1 0 0,3-1 0 15,0-1 0-15,-2 0 0 0,-2 0 0 16,0 0 0-16,-1-1 0 0,0 1 0 0,-2-2 128 0,0-2-128 16,1 3 160-16,0 1-160 0,-2 0 128 15,0 0-128-15,0-4 0 0,2 3 144 0,1 2-144 0,-2-1 0 16,-1-2-160-16,0 1 160 0,1-3 0 0,1-1 0 16,0 2 0-16,-2-1 0 0,-1 1 176 0,1 0-176 15,-2 0 160-15,1 1-160 0,-2-1 128 0,2 1-128 16,0-2 0-16,-2 4 0 0,1 0 128 0,-2 0-128 15,1-1 0-15,1-1 144 0,-2 0-144 0,1 1 0 16,1 1 0-16,0-3 0 0,1 1 0 0,0-2 128 16,-2 0-128-16,-1 3 0 0,1-1 128 0,-4 1-128 15,1-3 0-15,-2 3 128 0,-1 1-128 0,0 0 0 0,0 0 0 16,0 1 0-16,-2-3 0 0,1 2 128 0,-1 1-128 0,1-1 0 16,0 0 128-16,0 0-128 0,-2-1 128 0,2 1-128 15,0 1 0-15,1-1 128 0,-1-1-128 0,-2-2 0 16,1 2 128-16,-3 0-128 0,1-1 128 0,0 1-128 15,-1-1 128-15,0 0-128 0,0 1 0 0,0-2 128 16,0 0-128-16,-1 0 128 0,-2 2-128 0,2 0 128 16,-1 1-128-16,-1-2 0 0,0 1 0 0,1 1 128 15,-12 0-128-15,0 0 0 0,0 0 0 0,0 0 0 16,0 0 0-16,0 0 0 0,0 0 0 0,0 0 0 31,0 0-1664-31,-13 8-304 0,-3 3-64 0</inkml:trace>
  <inkml:trace contextRef="#ctx0" brushRef="#br1" timeOffset="-71550.73">1030 12040 15375 0,'0'0'672'0,"-4"-2"160"0,4 2-672 0,0 0-160 0,0 0 0 0,0 0 0 0,0 0 528 0,0 0 80 16,0 0 16-16,0 0 0 0,0 0-304 0,11-8-48 16,1 3-16-16,-1 2 0 0,3 2-48 0,0 1-16 15,-1-1 0-15,1 0 0 0,0-1 80 0,1 2 16 16,-1 0 0-16,5 0 0 0,1-1 112 0,2 0 32 15,0-2 0-15,0 2 0 0,5 0 80 0,1-1 32 16,3 1 0-16,4 1 0 0,3 1 96 0,6-2 32 16,1-3 0-16,0 2 0 0,1-7-96 0,1 3 0 15,1-3-16-15,3 1 0 0,0-2-80 0,-1 1-16 16,9 0 0-16,-2 0 0 0,0 0-144 0,2-1-16 16,-1-3-16-16,2 5 0 0,-1-3-80 0,2 4-16 0,2-3 0 0,2 2 0 15,1-2-48-15,-2 1-16 0,-1-4 0 0,2 3 0 16,-1 2 80-16,2-2 16 0,-3 1 0 0,3-1 0 15,-1 4 80-15,1-1 16 0,0-1 0 0,-1 4 0 16,0-1-320-16,0 0 160 0,1 1-160 0,0 1 128 16,0-3 64-16,1 1 0 0,5 3 0 0,-5 1 0 15,-1 0-192-15,0 1 160 0,3 0-160 0,-2 1 160 16,1-2-32-16,-1 0 0 0,0-1 0 0,-1 1 0 16,-3 0-128-16,-2 0 192 0,0-2-192 0,0-1 192 15,-2 0-64-15,2 2-128 0,0 1 192 0,-1-1-64 16,-3-1 16-16,1-3 0 0,-2 3 0 0,0 0 0 15,-2-1-144-15,0 0 192 0,-4-1-192 0,1 3 192 0,1 1-192 16,-1-2 128-16,-4 0-128 0,-1 0 128 16,-2-2-128-16,0 1 0 0,-2 1 144 0,1-1-144 15,-1-1 0-15,0 1 128 0,0 2-128 0,0-2 0 0,0 0 128 0,-2-1-128 16,-2 3 160-16,1-1-160 0,0 1 160 0,-2 0-160 16,-3 1 160-16,0 0-160 0,1-2 128 0,0 1-128 15,2 2 0-15,1-2 0 0,-2 1 128 0,0-1-128 16,-2-1 0-16,0 1 144 0,-1-2-144 0,0-1 128 15,-3 1-128-15,0 1 128 0,-1 2-128 0,-2 0 0 16,-2 1 144-16,3-2-144 0,-2 1 0 0,2 2 144 16,0 1-144-16,-3-1 0 0,3-2 144 0,-4-2-144 15,0 4 0-15,2-2 144 0,3-3-144 0,2 1 0 16,-3 0 144-16,-1 0-144 0,1 1 144 0,-1-1-144 0,0 3 192 0,-2-1-192 16,1 0 192-16,-3 0-192 0,-2 1 192 0,1 0-192 15,-1-3 144-15,0 3-144 0,-2 0 0 16,0 0 144-16,-1-1-144 0,-1 0 160 0,0-2-160 0,-1 3 160 15,-3 1-160-15,1 1 192 0,-1-4-192 0,-2 1 192 16,0 1-192-16,-1 1 0 0,-10-1 144 0,9 3-144 16,-9-3 0-16,0 0 0 0,8 4 0 0,-8-4 128 15,0 0-128-15,0 0 0 0,0 0-176 0,-10 8-12048 16,-1 5-2400-16</inkml:trace>
  <inkml:trace contextRef="#ctx0" brushRef="#br1" timeOffset="-61549.86">1839 12630 4607 0,'10'-3'400'0,"4"1"-400"0,-1 1 0 0,0-4 0 16,1-3 1280-16,0 3 160 0,-1-3 32 0,-1 3 16 15,0 1-304-15,-1-2-64 0,1 1-16 0,-12 5 0 16,8-3-400-16,-8 3-64 0,0 0-32 0,0 0 0 16,0 0-208-16,0 0-32 0,0 0-16 0,0 0 0 15,0 0 256-15,0 0 48 0,0 0 16 0,0 0 0 16,0 0-192-16,-8-1-32 0,-4 0-16 0,2 1 0 16,-1 0 16-16,-1 0 0 0,-1 0 0 0,-1 0 0 15,-1 1-160-15,-1 0-32 0,-3 3 0 0,-2 0 0 16,-2-4-16-16,-2 1-16 0,-3 3 0 0,-3-1 0 0,-3-2 32 15,-3-1 0-15,-2-1 0 0,1-1 0 16,-2 4 16-16,0-2 16 0,-1-3 0 0,-1 2 0 0,3 1-128 0,2 2-32 16,1 1 0-16,2-2 0 0,1-2-128 0,0 0 128 15,-2 4-128-15,2-1 128 0,2-5-128 0,0 2 128 16,-1-2-128-16,3 2 128 0,1 2-128 0,3 1 192 16,-1-2-192-16,5-2 192 0,2-3-16 0,3 5 0 15,4 5 0-15,0-2 0 0,2-4-48 0,1 2-128 16,2 0 192-16,7-1-64 0,0 0-128 0,0 0 0 15,-9 5 144-15,9-5-144 0,-7 12 0 0,7-12 128 16,0 0-128-16,0 0 0 0,-4 9 128 0,4-9-128 16,-1 14 128-16,0-2-128 0,1-12 144 0,0 10-144 0,0 3 192 15,1 1-192-15,0-1 192 0,-1 0-64 0,0 2 0 0,0 3-128 16,0 4 0-16,0 4 0 0,0-2 0 16,-2 3 0-16,1 2 0 0,1 4 0 0,0 4-128 0,0 0 128 15,0-2 0-15,0 2 0 0,-2 3 144 0,2-1-144 16,2 2 0-16,0 1 0 0,1 0 0 0,-1-2-160 15,-2 2 160-15,4 3 128 0,-3-5-128 0,1 4 176 16,-1-2-176-16,-1-3 192 0,0 3-192 0,0 2 192 16,0-3-192-16,0 1 0 0,0-4 0 0,1-2 128 15,-1-5-128-15,1 1 0 0,-1-1 0 0,2 1 0 16,-2-3 144-16,0 3-144 0,-2 1 160 0,1-2-160 16,0-3 192-16,-2 3-64 0,-2 2-128 0,1 2 192 15,-1-1-192-15,0 0 0 0,-1 1 128 0,0-3-128 16,-3 0 0-16,4-2 0 0,-3-2 0 0,2-1 0 15,-1 0 960-15,0 0 80 0,-2-1 32 0,2-11 0 16,1 3-1632 0,0 0-320-16,-2 0-64 0,0 1-16 0,1-1 832 0,-2 0 128 0,0-1 0 0,-6 15 128 0,2-5-128 0,3-4 176 15,1-4-176-15,0-1 192 0,1-2-192 0,2-1 160 16,1-5-160-16,-1 3 160 0,1 1-16 0,-1-4 0 16,3 0 0-16,-1 3 0 0,-1-5-144 0,5-8 160 15,-4 11-160-15,1-4 160 0,3-7-32 0,0 0-128 16,0 0 192-16,0 0-64 0,0 0 64 0,0 0 0 15,0 0 0-15,0 0 0 0,0 0 96 0,0 0 32 16,0 0 0-16,0 0 0 0,0 0-192 0,0 0-128 16,8 6 144-16,0 0-144 0,2-2 128 0,1 0-128 15,2-2 0-15,2 2 0 0,3-1 0 0,-5-1 0 0,2-2 0 16,3 2 0-16,1-2 0 0,1 2 0 0,4-1 0 0,4 2 0 16,3 0 0-16,26 4 0 0,-7-4 0 0,-5-1 0 15,-3 0 192-15,1 0-64 0,-2 1-128 0,-3 0 192 16,-1 1-64-16,-3-1 0 0,0 1-128 0,-1-2 192 15,-2 2-192-15,0-182 128 0,2 365-128 0,-3-183 0 16,0-2 128-16,-4 2-128 0,-3-1 0 0,-2-2 144 16,-4 0-144-16,-4-1 128 0,-3 0-128 0,-10 0 128 15,0 0-128-15,0 0 0 0,0 0 0 0,0 0 0 32,0 0-1504-32,-10 6-384 0,-3 1-80 0</inkml:trace>
  <inkml:trace contextRef="#ctx0" brushRef="#br1" timeOffset="-54608.33">15613 13900 10127 0,'0'0'448'0,"0"0"96"0,-5-4-544 0,0-4 0 0,1 2 0 0,-1 0 0 15,5 6 1392-15,0 0 160 0,-5-11 48 0,5 11 0 16,-4-7-752-16,4 7-144 0,0-9-16 0,0 9-16 15,0-8-96-15,0 8-32 0,0 0 0 0,0 0 0 16,0 0-160-16,0 0-16 0,0 0-16 0,5-7 0 16,-5 7 0-16,9-7 0 0,-9 7 0 0,10-2 0 15,2-5-16-15,2 4 0 0,-3-2 0 0,3 2 0 16,3 0 80-16,1-2 16 0,-1 0 0 0,4 1 0 16,3 3-16-16,1-1 0 0,2-3 0 0,0 1 0 15,1-1 0-15,2 1 0 0,3-4 0 0,3 2 0 16,2 0-96-16,4-1-32 0,4 2 0 0,2 3 0 15,0-5-112-15,2 2-32 0,3 1 0 0,1 1 0 16,-1-4 16-16,0 3 0 0,2 2 0 0,1 1 0 0,4-3-160 0,2 1 0 16,0 1 0-16,-1 0 0 15,-1 0 0-15,1 1 0 0,0 1 0 0,3 0 128 16,-1 0-128-16,1 1 0 0,-1-1 0 0,1 1 128 0,-1 0 0 0,1-1-128 16,-4-2 192-16,1-2-64 0,0 3 64 0,1-1 16 15,2 0 0-15,2-1 0 0,1-2 32 0,0 3 0 16,-2 0 0-16,-1 1 0 0,-2 0 48 0,3 1 16 15,1 0 0-15,1 0 0 0,2-3-304 0,0 2 0 16,-6 1 0-16,5 1 0 0,-1 1 160 0,-1-1-32 16,-2 3 0-16,0-2 0 0,4-3-128 0,-2 1 0 15,-3 1 0-15,4 2 0 0,-3 1 176 0,1-1-48 16,0 0-128-16,1 1 192 0,1 0-48 0,0-1-16 16,-4 0 0-16,-1 0 0 0,1 0-128 0,-2 1 0 0,-2 3 144 0,1-4-144 15,0-1 0-15,-2 1 144 0,1 4-144 0,-3-2 0 16,-3-4 160-16,2 3-160 0,3 0 128 0,-4 1-128 15,-5-1 192-15,5-2-64 0,0 3 0 0,0 2 0 16,-3-5 0-16,1 1 0 0,1-1 0 0,2 1 0 16,1-1 0-16,0 3 0 0,1 0 0 0,0 2 0 15,1-1 0-15,1-1 0 0,-2 0 0 0,2 0 0 16,-3 3-128-16,-1-4 128 0,0 0-128 0,0 3 128 16,-1-2-128-16,0 2 0 0,-1-1 0 0,-1-1 128 15,2 2-128-15,-1 1 0 0,2 0 0 0,-2 1 128 16,1-3-128-16,-1 2 0 0,-2-3 0 0,-2-1 0 15,-2 0 0-15,2 1 128 0,0-3-128 0,3 2 0 16,0 0 0-16,1 1 0 0,0 0 128 0,0-1-128 16,-4 2 0-16,0 2 160 0,3-4-160 0,-1 0 160 0,0-1-160 15,1 4 160-15,2-1-160 0,-4-1 160 0,4 0-160 0,-2-1 160 16,-5-3-160-16,0 3 160 0,0 0-160 0,0 1 0 16,-1-2 144-16,0-1-144 0,-2 2 0 0,1 1 128 15,-2 1-128-15,0-2 0 0,0 0 0 0,-2 0 0 16,-3 1 0-16,0-1 128 0,0-6-128 0,-1 0 0 15,0-3 128-15,0 4-128 0,-3 2 0 0,2-1 0 16,-1-3 0-16,1 3 128 0,-2 3-128 0,-1 1 0 16,0-1 0-16,-2-1 0 0,-3-2 0 0,-3 0 0 15,-4 1 0-15,-2-1 128 0,1 0-128 0,-1-1 0 16,-1-2 0-16,0 2 0 0,-2 1 0 0,-2 0 0 0,0-1 0 16,0 1 0-16,-1 0 0 0,1 2 0 15,0 1 0-15,0-3 128 0,0 0-128 0,-2 0 0 16,4 1 0-16,-2-1 128 0,0-1-128 0,0 1 0 0,-2 0 0 0,1 1 0 15,-1-1 0-15,-1-1 0 0,-1-2 0 0,-10 3 128 16,12 0-128-16,-5 1 144 0,-7-1-144 0,10 0 160 16,-10 0-160-16,9-1 192 0,-9 1-192 0,10 0 192 15,-10 0-192-15,9-4 0 0,-9 4 0 0,8-2 128 16,-8 2-128-16,9-1 0 0,-9 1 0 0,0 0 0 16,9 0 0-16,-9 0 0 0,0 0 0 0,0 0 0 15,0 0 0-15,0 0 0 0,0 0 0 0,0 0 0 16,0 0 0-16,0 0 0 0,-9-2-144 0,-3 5 144 31,-2 2-1408-31,-3-3-160 0,-2-2-32 0,-4 2-9552 0,-4 3-1904 0</inkml:trace>
  <inkml:trace contextRef="#ctx0" brushRef="#br1" timeOffset="-43041.2">1300 17027 7359 0,'0'0'656'0,"0"0"-528"16,-9 2-128-16,9-2 0 0,-8 4 1296 0,8-4 240 15,-9 3 32-15,9-3 16 0,-9 3-528 0,9-3-96 16,-9 2-32-16,9-2 0 0,-9 0 0 0,9 0 0 15,-9 0 0-15,9 0 0 0,-11 1-176 0,2 0-48 16,9-1 0-16,-10 1 0 0,10-1-192 0,-9 3-64 16,9-3 0-16,0 0 0 0,0 0-112 0,0 0-16 15,0 0-16-15,0 0 0 0,0 0 208 0,0 0 64 16,0 0 0-16,0 0 0 0,0 0 96 0,10-3 32 16,0 2 0-16,3-3 0 0,1-1-192 0,3 1-48 0,4 1 0 0,4-1 0 15,3 1-112-15,7 1-32 0,3-1 0 16,4 1 0-16,1-1-144 0,1 1-48 0,3-2 0 0,2-3 0 15,0 1 0-15,5 2 0 0,0-1 0 0,3 1 0 16,5 2 48-16,0-1 0 0,0 1 0 0,0-2 0 16,1-2 32-16,-2 2 16 0,-2 1 0 0,-1 1 0 15,0 2-32-15,-3-2 0 0,-3 2 0 0,-1 0 0 16,-2 0-48-16,-4 2-16 0,-5-1 0 0,-4 0 0 16,-4 0-128-16,-3 1 160 0,-2-1-160 0,-4 2 160 15,-4-2-160-15,-3 0 160 0,-2 0-160 0,-2 2 160 16,-12-3-32-16,10 2 0 0,-10-2 0 0,0 0 0 15,0 0 64-15,0 0 16 0,0 0 0 0,0 0 0 16,0 0 48-16,-14 4 0 0,1-2 0 0,-2 1 0 0,-3 1 0 16,-2 1 0-16,-6-1 0 0,0-1 0 0,-2 0-64 0,-3 2-16 15,-2 1 0-15,-4-4 0 0,-1 2-16 0,-5-2 0 16,-7 2 0-16,-1-1 0 0,-1 1-32 0,-4-1-128 16,-1 3 192-16,-5 2-64 0,0-1-128 0,-1 2 0 15,4-4 0-15,-2 1 0 0,1 0 0 0,0 0 0 16,0 2 128-16,2 0-128 0,1 2 0 0,1-3 0 15,2-1 0-15,2 2 0 0,1-5 0 0,3 2 0 16,2-1 0-16,4 0 0 0,4 1 0 0,3-2 0 16,2 1 128-16,3-1-128 0,5 4 0 0,2-5 0 15,4 2 0-15,5-1 0 0,3-1 0 0,2-2 0 16,9 0 0-16,0 0 0 0,0 0 0 0,0 0 0 16,0 0 144-16,12-4-144 0,6 2 0 0,6-1 0 15,6 2 0-15,3-2 0 0,3 1 0 0,8-1 0 16,4 3 0-16,5 0-128 0,5-2 128 0,3-1 0 0,2-2 0 0,5 3 0 15,3-3 0-15,0 1 0 0,1 0 0 0,2 1-128 16,1-2 128-16,0 0 0 0,-2-1 0 0,-4 2 0 16,-2 0 0-16,-5 2 0 0,-2 2 0 0,-4-2 0 15,-7 0 0-15,-6-1 144 0,-6 2-144 0,-6 0 160 16,-6 1-160-16,-6-1 128 0,-5-1-128 0,-14 2 128 16,0 0-128-16,0 0 160 0,0 0-160 0,0 0 160 15,-11 5 32-15,-5 2 0 0,-6 0 0 0,-5-2 0 16,-4 1 0-16,-5 0 0 0,-6-4 0 0,-5 3 0 15,-6 1-32-15,-4 1 0 0,-4-3 0 0,-6 5 0 16,-4-1-32-16,-4-1-128 0,-3 1 192 0,-1-3-64 16,0 3-128-16,2-2 160 0,-2 1-160 0,3 2 160 0,5-4-160 0,1 1 0 15,0 0 0-15,4-2 128 0,3 2-128 0,5 2 0 16,1-6 0-16,6 5 128 0,3 0-128 0,10-2 0 16,4-1 0-16,7 0 0 0,2 0 0 0,9-3 0 15,6 0 0-15,10-1 0 0,0 0 0 0,0 0 0 16,16-4 0-16,7 1 0 0,6-1 0 0,9-1 0 15,9-7 0-15,8 5 0 0,5-3-160 0,6 2 160 16,6-2 0-16,6 2-144 0,3-3 144 0,2 3 0 16,1-3 0-16,0 3 0 0,-2-2 0 0,0 3 0 15,-3 1 0-15,-3-2 0 0,-4 0 0 0,-3-1 0 16,-6 2 0-16,-4 1 0 0,-6 3 0 0,-4 1 192 16,-7 1-64-16,-8-1 0 0,-6 1 0 0,-7 2 0 15,-5 1 0-15,-6-1 0 0,-10-1-128 0,0 0 0 0,0 0 0 16,-9 2-128-16,-5 1 128 0,-8-2 224 0,-8 1-48 0,-6 1-16 15,-6 1-32-15,-5 0-128 0,-5 0 192 0,-6 2-64 16,-7-1-128-16,-1 2 128 0,-4-1-128 0,-4-1 128 16,-2-2-128-16,0 3 0 0,-2 3 0 0,2 0 0 15,1 0 0-15,2-3 0 0,3 2 128 0,9-2-128 16,7 0 0-16,5 2 0 0,8-4 0 0,4 1 0 16,5-3 0-16,6 2 0 0,7-4 0 0,5 0 0 15,4-1 0-15,10 1 0 0,0 0 128 0,0 0-128 16,0 0 0-16,13-8 0 0,6 1 0 0,5-2 128 15,4 4-128-15,6 0 0 0,6-6 0 0,6 8 0 16,4 0 0-16,3 1 0 0,-4-2-176 0,5 1 176 16,0-3 0-16,0 2 0 0,-4-4 0 0,-3 3 0 0,-5 1 0 15,-3-1 0-15,-4 3 0 0,-3 1 0 0,-5 1 0 0,-6 1 0 16,-6 0-144-16,-2 3 144 16,-13-4-2192-16,8 6-368 0,-4 2-80 0</inkml:trace>
  <inkml:trace contextRef="#ctx0" brushRef="#br1" timeOffset="-41309.23">12038 17122 9215 0,'-28'-10'400'0,"9"3"96"0,-6 2-496 0,1 2 0 0,1-3 0 0,0 0 0 0,-1 1 2000 0,1 2 304 16,2 1 64-16,0-2 16 16,6 3-1056-16,0 0-224 0,1-2-32 0,3 2-16 0,2 0-128 0,9 1-32 15,0 0 0-15,0 0 0 0,0 0-176 0,0 0-32 16,0 0-16-16,0 0 0 0,0 0-160 0,12-2-48 15,-1 2 0-15,3-1 0 0,2 0 0 0,4-1 0 16,3 1 0-16,6 0 0 0,6 1 96 0,3 0 16 16,4 0 0-16,4 1 0 0,3 2 0 0,6-2 16 15,3 0 0-15,7 2 0 0,3-1-144 0,8 2-48 16,6 2 0-16,5-3 0 0,3-4-144 0,8 2-48 16,5 2 0-16,2 0 0 0,4 2-80 0,-1 1-128 15,1-3 176-15,3 2-176 0,3 2 144 0,2-3-144 16,0 1 0-16,0 2 144 0,1-2-144 0,1 2 192 15,-1 0-192-15,-4 0 192 0,-2 3-32 0,0-2 0 0,-6-1 0 0,-2 2 0 16,-5 3-32-16,-4-4-128 0,-1 3 192 0,-3-3-64 16,-5 3 0-16,-3-2 0 0,-5 2 0 0,-4-2 0 15,-4 1-128-15,-4-4 192 0,-4 3-192 0,-4-2 192 16,-5-2-192-16,-1 1 192 0,-4 0-192 0,-4 5 192 16,-6-5-192-16,-1 4 0 0,0-4 144 0,-4 2-144 15,-3 1 0-15,-2-4 144 0,-3 3-144 0,-3-3 0 16,-4 1 128-16,-4 1-128 0,-3-2 0 0,-2-4 0 15,-9-1 0-15,0 0 128 0,0 0-128 0,0 0 0 16,0 0 176-16,0 0-176 0,-10-1 160 0,-7 1-160 16,-3-2 192-16,-7 0-64 0,-2-3-128 0,-6 0 192 15,-6 1-192-15,-2-3 176 0,-3 0-176 0,-6 2 160 16,-8-7-160-16,-2 6 0 0,-3-4 0 0,-2 2 0 16,-5-2 0-16,-6 1 0 0,-6-4 128 0,-4 2-128 0,-12-1 0 15,-5-1 0-15,-1-1 0 0,-10 0 0 0,-9 0 0 0,-4 0 128 16,-5-2-128-16,-7 2 0 0,-8-1 0 0,-2 1 0 15,2-1 0-15,5 0 0 0,2-1 0 0,8 4 0 16,4 3 128-16,7-1-128 0,6 2 0 0,4-1 0 16,10 1 0-16,4 3 0 0,4-1 128 0,7 2 0 15,4 2 0-15,9-2 0 0,9-1-128 0,5 2 0 16,3 2 0-16,9 1 0 0,4 1 0 0,7 0 192 16,5-1-32-16,6 2 0 0,7 0-160 0,6 1 0 15,5-2 0-15,9-1 0 0,0 0 0 0,0 0 0 16,0 0 0-16,10 3 0 0,7-3 0 0,6 0 0 0,5-2 0 15,9 1 0-15,5 0 0 0,6 0 0 0,4-3 0 0,8 2 0 16,8 1 0-16,12 0 0 0,6-3 0 16,8 3 0-16,7 0 0 0,10-1 0 0,7 4 0 15,5-1 0-15,5 0 0 0,5 2 0 0,2-1 0 0,3 1 0 16,2 6 128-16,6-4-128 0,6 2 192 0,0 1-64 16,-3 7 64-16,0-2 0 0,2-3 0 0,-4 3 0 15,-2 2-16-15,-2-3 0 0,-5-1 0 0,-4 0 0 16,-5-3-48-16,-4 2 0 0,-6-3 0 0,-4 3 0 15,-6-1 0-15,-6 1 0 0,-6-6 0 0,-8 1 0 16,-8 4 32-16,-7-3 0 0,-8 2 0 0,-7-1 0 16,-4-3-160-16,-5 1 0 0,-7 0 144 0,-5-4-144 15,-6-1 128-15,-6 0-128 0,-4 3 128 0,-7-2-128 16,-3 1 0-16,-12-2 128 0,0 0-128 0,0 0 0 16,0 0 0-16,-12 0 128 0,-5 0-128 0,-5 0 0 0,-2-2 0 0,-5 2 0 15,-4-2 0-15,-3-2 0 0,-2-2 0 0,-2 0 0 16,-2 4 0-16,0-1 128 0,-2 0-128 0,-2 0 0 15,-3-2 0-15,-2 2 0 0,-3 1 0 0,-4-1 0 16,-2-3 0-16,-3 1 0 0,-5-7 0 0,0 5 0 16,-6-2 0-16,-1 0 0 0,-4-4 0 0,-1-1 0 15,0-1 0-15,-3-1 0 0,-1 2 0 0,-1 0 0 16,0-3 0-16,6 3 0 0,6 4 0 0,6 0 0 16,9 2 0-16,7 0 0 0,8 5 0 0,9 1 0 15,8 2 0-15,10 0-128 0,8-1 128 0,8 1-160 16,0 0 160-16,24 0-160 0,9 0-48 0,10 0-16 15,8 0 0-15,14 3 0 0,10-1-32 0,9 1 0 0,6 1 0 16,3-2 0-16,1 1 48 0,7 0 0 0,4 3 0 16,-1 1 0-16,-3-2-48 0,-3 5-16 0,-2 1 0 0,-2 0 0 31,-4 3-1696-31,-6-1-336 0,-5 1-64 0,-8 1-14272 0</inkml:trace>
  <inkml:trace contextRef="#ctx0" brushRef="#br1" timeOffset="-39958.28">5006 17060 2751 0,'0'0'256'0,"0"0"-256"0,0 0 0 0,-8 2 0 0,8-2 2080 0,-10 2 368 16,0 0 80-16,10-2 16 0,-10-1-1248 0,1 1-240 15,0 0-48-15,9 0-16 0,-12 0-48 0,3 0-16 16,9 0 0-16,0 0 0 0,-10 4-80 0,10-4-16 16,-9 1 0-16,9-1 0 0,0 0-96 0,0 0-32 15,0 0 0-15,0 0 0 0,0 0-80 0,8 7-32 16,-2-1 0-16,7-1 0 0,2-2-80 0,4 0 0 16,4 0-16-16,5-1 0 0,4 1-16 0,5 0 0 15,5 1 0-15,4-2 0 0,2-2-48 0,4 0-16 16,3 0 0-16,3 0 0 0,3 0-32 0,3 2 0 15,3 2 0-15,3-2 0 0,1-2-80 0,0-1-32 16,1 0 0-16,-1 2 0 0,0 3-64 0,0 1-16 0,2-2 0 16,-1-1 0-16,0-2-64 0,0 1 0 0,-4 1-128 0,2 0 192 15,1 2-192-15,1-1 0 0,0 0 128 16,0-3-128-16,0-1 192 0,-4-1 0 0,0 0 0 16,0 4 0-16,2 1 112 0,1-1 16 0,1-2 0 0,-1 0 0 15,-1 0 0-15,-3 1 0 0,-2 0 0 0,-2 0 0 16,1 3-64-16,1-1 0 0,0-2 0 0,-2-1 0 15,-1 0-64-15,1 1 0 0,-2-1-16 0,0 4 0 16,-1 0-32-16,1 0 0 0,-3-3 0 0,0 0 0 16,0 1 32-16,-2-2 0 0,-2 5 0 0,-2-3 0 15,-2 1 80-15,0 1 0 0,-1-1 16 0,1 0 0 16,-6 0-16-16,1-2 0 0,-1-2 0 0,-1 1 0 16,-2 0-48-16,-2 0-16 0,0 0 0 0,-3 0 0 15,0 1-32-15,-2 0-16 0,-3 0 0 0,-2 1 0 16,-2-2-144-16,-2 1 160 0,-1 0-160 0,-1 0 160 15,-6-1-160-15,-3 0 0 0,-3 0 0 0,-2 3 128 0,-9-3-128 16,0 0-272-16,0 0 64 0,0 0 16 16,-8 11-2496-16,-7-3-480 0,-20 3-96 15,-6-3-32-15</inkml:trace>
  <inkml:trace contextRef="#ctx0" brushRef="#br1" timeOffset="-37825.07">3512 16492 7359 0,'0'0'656'0,"0"0"-528"16,8-2-128-16,-1 0 0 0,-7 2 1792 0,8-3 320 16,-2-1 64-16,1 2 0 0,-1-2-688 0,0 1-144 15,-6 3-16-15,6-3-16 0,0 0-256 0,-6 3-48 16,2-9-16-16,1 5 0 0,-3 4-288 0,1-7-64 15,0-1-16-15,1 3 0 0,-2-4-48 0,-2 3 0 16,2-3 0-16,-2 1 0 0,-1-2-16 0,1 2-16 16,-1-2 0-16,0 1 0 0,0-3-32 0,-1 2-16 15,-1-3 0-15,-1 0 0 0,1 3-128 0,-3-4-32 16,0 0 0-16,-1 1 0 0,-1 2-16 0,-1-3 0 16,-2 1 0-16,0-1 0 0,-1 0 16 0,-1 0 0 0,-3-1 0 0,-2 1 0 15,0 0-48-15,-2 0-16 16,-1-3 0-16,-2 2 0 0,-3-1-48 0,-3 0-16 15,-2 1 0-15,0 0 0 0,0 2-208 0,0-1 176 16,-2 0-176-16,-1 0 160 0,-1 2-160 0,0-4 160 16,-1 1-160-16,4 1 160 0,-2 1-160 0,1 3 0 15,-5-3 0-15,1 5 128 0,-2-3-128 0,-2 4 0 0,2-2 144 0,-1 1-144 16,-1 1 0-16,1 0 0 0,0 3 0 0,0-1 0 16,2 0 0-16,-1 1 0 0,0 3 0 0,-1-1 0 15,0-1 0-15,2 1 0 0,0 0 0 0,1 2 0 16,-2 0 0-16,0 2 0 0,1-2 0 0,0 3 0 15,2 0 0-15,1-1 0 0,3 1 0 0,-2 2 0 16,-2 0 0-16,-1 0 0 0,-2 0 0 0,2 3 0 16,2-3 0-16,-1 3 0 0,-3 1 0 0,2 0 0 0,-1 2 0 0,4 2 0 15,1-3 0-15,0 3 0 0,0 3 0 16,0 1 0-16,0-1 0 0,0 2 0 0,-1 0 0 16,2 2 0-16,1-1 0 0,0 3 0 0,0-3 0 0,1 0 0 15,0 0 0-15,-1 0 0 0,3 1 0 16,0 1 192-16,2-1-64 0,4-5 0 0,4 0-128 0,-2 1-128 15,1-1 128-15,-1 3-192 0,0 0 192 0,6 2 0 16,-1 2 0-16,-2 3 0 0,-1 3 0 0,6-3 0 16,1 1 0-16,3 0 0 0,3 0 0 0,0-1 128 15,3-3-128-15,1 2 0 0,0-1 0 0,2-3 0 16,1-1 0-16,2 0 128 0,1-3-128 0,3-1 0 16,2-2 0-16,2 1 0 0,1 0 0 0,2 0 0 15,1-2 0-15,1 1 0 0,1 2 0 0,1 2 0 0,2 1 0 0,3-1 128 16,1 2-128-16,1-1 0 15,3 4 128-15,11 5-128 0,1-5 0 0,1-1 144 0,-1-3-144 0,-2-2 0 16,1 1 144-16,-1-2-144 16,0-4 0-16,1 3 144 0,0 2-144 0,-1-1 0 15,1-1 0-15,0-2 0 0,4 1 0 0,-1 1 0 16,-2 0 128-16,2-4-128 0,-2-1 0 0,2-2 0 0,0 0 144 0,1 0-144 16,-2-5 0-16,2 1 128 15,-1-1-128-15,19 2 0 0,-4 0 192 0,-3-3-16 16,-2-2-16-16,-2-3 0 0,0 0 32 0,-2 0 16 0,-3 1 0 0,3-4 0 15,-1 2 16-15,-1 0 0 0,-2 2 0 0,1-3 0 16,-1 0-64-16,2 1-16 0,-3-3 0 0,0 0 0 16,0 0-16-16,0-1 0 0,-2-5 0 0,0 1 0 15,-1 1 0-15,-1 0 0 0,-2 0 0 0,0 1 0 16,-1-4 32-16,1 2 0 0,-1-1 0 0,0 0 0 0,-4-3-160 0,1 1 160 16,0-2-160-16,0 0 160 0,0-1-160 0,-2 0 160 15,-2-1-160-15,-3-4 160 0,-2 1-160 0,0-1 128 16,-1 1-128-16,-3 4 128 0,-4-3-128 0,-2 3 0 15,-2 1 0-15,-1 0 128 0,-1-1-128 0,-2-1 128 16,-3-4-128-16,-2 1 128 0,-2 1-128 0,-1 0 0 16,-3-3 144-16,-1 1-144 0,-3 1 0 0,-1-3 128 15,0-1-128-15,-2-4 0 0,-5 2 0 0,0 3 0 0,1-5 0 16,-3 6 0-16,-5-3 0 0,-2 5 0 16,-1-3 0-16,0 5 0 0,-6 2 0 0,2 0 0 0,-2-2 0 15,-3 1-128-15,0-2 128 0,-2-1 0 0,-1 3 0 0,1 1-128 16,0 1 128-16,-2 2 0 0,-2-1 0 0,0 1-128 15,1-1 128-15,-1 3 0 0,0-1 0 0,-2 0-128 16,-4 2 128-16,-1 3 0 0,-1-3 0 0,0 2-128 16,-2 3 128-16,0-1-160 0,0 3 160 0,-1 1-160 15,-1-3 160-15,1 4-128 0,0 3 128 0,-1 1-128 16,1 0 128-16,2 3 0 0,-1 0 0 0,0 4-128 16,-1 0 128-16,0 3 0 0,-2-1 0 0,2 3 0 15,0-2 0-15,1 4 0 0,0 1 0 0,4 3-128 16,3 0 128-16,-1 2 0 0,1 2 0 0,1 3 0 15,1-1 0-15,1 4-128 0,2-1 128 0,3 2 0 16,3-2 0-16,1 1 0 0,0-3 0 0,4 3-128 0,4 5 128 0,3-3 0 16,0 0 0-16,5 4-128 0,-1 1 128 0,7-4 0 15,0-1 0-15,4 0-128 0,2 1 128 0,2-3 0 16,2 1 0-16,4-1-128 0,3-3 128 0,2 2-128 16,1 0 128-16,4-2-128 0,2 3 128 0,3-3 0 15,3 2-144-15,3-1 144 0,1 2 0 0,2-6 0 16,1 1-144-16,3 0 144 0,2-1 0 0,3-3 0 15,1-1 0-15,4-1 0 0,-1 1 0 0,3 0-128 16,3-3 128-16,3 2 0 0,2-1 0 0,1 1 0 16,1 1 0-16,-1-6 0 0,-2 0 0 0,1 1 0 15,0-3 0-15,0 2 0 0,-1-7 0 0,2 3 0 16,1-3 0-16,-1-1 0 0,2-1 0 0,0-5 0 0,-2-3 128 16,2 3-128-16,1-3 208 0,-2 2-48 0,0-2-16 0,-2 0 0 15,-1-7-144-15,-3 5 128 0,-2-3-128 0,-3-1 128 16,-3-4-128-16,-3 1 128 0,-4 2-128 0,-2 3 128 15,-3-2-128-15,-4 5 0 0,-6-3 144 0,-3 3-144 16,-3 3 0-16,-4-1 0 0,-8 4 0 16,0 0 128-16,0 0-352 0,0 0-64 0,0 0-16 0,0 0-12416 15,-8-3-2480-15</inkml:trace>
  <inkml:trace contextRef="#ctx0" brushRef="#br1" timeOffset="-35956.53">16928 16652 22111 0,'0'0'1968'0,"6"-9"-1584"15,0-1-384-15,2-1 0 0,2 1 816 0,-4-1 80 16,1 3 0-16,-1-1 16 0,0 0-688 0,2-2-224 16,-2 3 128-16,2-2-128 0,-2 4 192 0,1-3-32 15,-2 3 0-15,-1-5 0 0,-4 11 96 0,4-8 32 16,-2-6 0-16,-2 1 0 0,-1 1 160 0,0-2 48 15,-1-2 0-15,-3-1 0 0,-1 1 128 0,-1-1 16 16,0-1 16-16,-3 1 0 0,-1-5 80 0,-4 3 16 0,-3-4 0 0,-4 0 0 16,-8 2-224-16,-1 0-32 0,-5 1-16 0,-2 0 0 15,-3-3-176-15,-2 1-48 0,-3-1 0 0,-2 0 0 16,-4-3-256-16,-3 3 160 0,-3 2-160 0,-6 1 128 16,-10-1-128-16,2-1 192 0,-2-1-192 0,-2 0 192 15,-2 0-192-15,-4 2 0 0,-7-1 0 0,-1 3 0 16,-2-1 0-16,-2 1 0 0,-1 1 0 0,-6 0 128 15,-6-1-128-15,3 1 192 0,1 2-192 0,-1 3 192 16,-4 0-192-16,0 2 0 0,0-4 0 0,1 3 0 16,4 8 176-16,3 0 0 0,-1-2 0 0,3 2 0 15,4 2 144-15,3 3 48 0,-2 4 0 0,1 0 0 16,2-2-176-16,1 1-48 0,2 3 0 0,1 3 0 0,2 2-144 0,1-3 0 16,-3 3 144-16,4 1-144 0,0 1 0 0,2 0 0 15,-2 0 0-15,2 3 0 0,2 0 0 16,2 2 0-16,2 2 0 0,8 2 0 0,2 2 0 0,6-1 0 15,0 5 0-15,2-2 128 0,1 4-128 0,3 0 0 16,1 0 0-16,4 2 0 0,2-1 0 0,5 2 0 16,4-3 0-16,4-1 0 0,3 2 0 0,4 2 0 15,3 1 0-15,-1 0 0 0,4-2 0 0,3 0 0 16,-1 2 0-16,6-4 0 0,2 2 0 0,2 0 0 16,4 2 0-16,1 0 0 0,2 0 0 0,3-2 0 15,2-3 0-15,3 3 0 0,1 2 0 0,2 0-160 16,2 2 160-16,3-1 0 0,2-3-128 0,0 0 128 15,1 0 0-15,2 0 0 0,5-3-160 0,1 2 160 16,2 0-128-16,4 1 128 0,4-4 0 0,3-1-160 0,4-5 160 0,1-1 0 16,2 0-160-16,3-3 160 0,0-2-128 0,3-2 128 15,4-3 0-15,5 0 0 0,6-3 0 0,4 1-128 16,3-2 128-16,2 1 0 0,0-5 0 0,6 0 0 16,4-1 0-16,5 0 0 0,-1 3 0 0,2 1 0 15,-1-1 0-15,4-2 0 0,6 0 0 0,1 0 0 16,-3 1 0-16,2-3 0 0,0-1 0 0,1 2 0 15,2-1 0-15,0 1 0 0,-6-2 0 0,1 3 0 16,2-1 0-16,1-1 0 0,-3 1 0 0,-1-1 0 16,-3-2 0-16,3 2 0 0,4-1 0 0,0-1 0 15,-5 0 0-15,-1-1 0 0,1-1 0 0,0 1 0 16,0-2 0-16,-3 2 144 0,-3 0-144 0,-1-3 0 0,2-4 128 0,0 2-128 16,-7-3 0-16,-3 0 0 0,-7-3 256 15,1 1-64-15,-4-3-16 0,1-1 0 0,0-3 48 0,-6 1 16 16,-4-1 0-16,-2-1 0 0,-1-3-64 0,-3-1-16 15,-5 2 0-15,-2-1 0 0,-3 2-160 0,-1-7 192 16,-8-2-192-16,-2-2 192 0,-4 3-64 0,-5-1-128 16,-3-5 192-16,-5-1-64 0,-5 0 48 0,-5-1 0 15,-5-1 0-15,-1-2 0 0,-8-3 0 0,-1 1 0 16,-5 2 0-16,-6-4 0 0,-7 0 0 0,-3 1 0 16,-4-3 0-16,-5 2 0 0,-4-5-176 0,-4 3 160 15,-3-2-160-15,-4 0 160 0,-4 1-160 0,-5 1 0 16,0 4 0-16,-6 0 128 0,-4-6-128 0,-2 3 0 15,-4-3 144-15,-1 1-144 0,-2 1 0 0,-3 2 0 0,-4 5 0 0,-6 1 128 16,-1 4-256-16,-4 6-64 16,1 3 0-16,-5 1 0 15,-7 2-2576-15,1-1-528 0</inkml:trace>
  <inkml:trace contextRef="#ctx0" brushRef="#br1" timeOffset="-34626.1">2891 16145 14223 0,'0'0'624'0,"0"0"144"0,0 0-624 0,0 0-144 15,0 0 0-15,0 0 0 0,0 0 784 16,0 0 128-16,0 0 32 0,7-7 0 0,2 2-288 15,3 1-48-15,1-3-16 0,4 0 0 0,2-4 112 0,3 2 32 16,3-2 0-16,4 2 0 0,4-5 32 0,3-2 0 16,1 1 0-16,2-1 0 0,4-1-128 0,2 1 0 15,-1-4-16-15,6 4 0 0,1 1-160 0,4-1-16 16,2 2-16-16,1-1 0 0,2-1-48 0,2-1-16 16,2 1 0-16,2 0 0 0,1 1-64 0,3 0-16 15,4 2 0-15,-2-1 0 0,-3 0-64 0,1 3-16 16,2-3 0-16,2 6 0 0,1-1-80 0,1 2 0 15,-1-5-128-15,5 5 192 0,-3-2-64 0,1 4-128 16,1 0 176-16,3-2-176 0,-4 2 208 0,3 0-64 16,-1-3-16-16,-2 3 0 0,1 0 176 0,1-1 16 15,3 1 16-15,1 1 0 0,-3-2-112 0,3 1-32 0,-1-1 0 0,1 1 0 16,-4 0-16-16,1 1-16 0,0 2 0 0,-1-2 0 16,-1-4 16-16,-1 5 0 0,2 0 0 0,-1 2 0 15,0-3-48-15,-3-2-128 0,-1-1 192 0,0 3-64 16,-3 3 0-16,-1 0 0 0,1-2 0 0,0 2 0 15,2-1-128-15,-2 0 0 0,-3 1 0 0,0 1 128 16,-1-1-128-16,0 1 192 0,-1 1-192 0,2-1 192 16,0 0-192-16,-1 0 0 0,-3 0 0 0,1 3 0 15,-1-1 0-15,-1 3 0 0,0-1 0 0,1-1 0 16,1-1 0-16,0 2 0 0,-4 0 128 0,1 0-128 16,-2-2 0-16,1 2 0 0,-1 1 0 0,-1 0 0 15,1-2 128-15,-2-2-128 0,2 1 0 0,-3 1 128 16,-4 3-128-16,1 1 128 0,1-3-128 0,0 1 128 0,-4 1-128 15,1-2 128-15,3 2-128 0,-2 0 128 0,-1-3-128 0,-2 1 128 16,-2 2-128-16,1 3 128 0,0-4-128 0,-1 2 0 16,-1-2 144-16,-1-2-144 0,2 4 0 0,-2-1 128 15,-3-3-128-15,3 3 0 0,0 2 0 0,-2-1 0 16,-2 3 0-16,2-2 128 0,-2 2-128 0,0-2 0 16,-2 2 0-16,-1-2 128 0,1 1-128 0,-3-3 0 15,-1 2 0-15,-1 0 128 0,-3 1-128 0,1 1 0 16,-2-2 0-16,-2 2 0 0,-1-2 128 0,1 2-128 15,-1 3 128-15,0-4-128 0,2 0 0 0,-2-3 144 0,0 4-144 16,-1-2 0-16,1 3 160 0,1-2-160 0,1 0 128 16,0-1-128-16,-1 1 0 0,0-2 128 15,-4 1-128-15,1 1 0 0,-2-3 0 0,0 4 0 0,-3-3 128 0,0 1-128 16,1-2 0-16,-3 0 0 0,1 3 144 0,-1-4-144 16,-4 0 144-16,0 1-144 0,-2-2 192 0,1 1-192 15,-1 2 240-15,0-2-64 0,-3-3-16 0,1 2 0 16,-1 0 64-16,-1 1 16 0,1-3 0 0,-1 2 0 15,-1-1-32-15,1-2 0 0,0 0 0 0,0 3 0 16,2-3-64-16,-2 1-16 0,-1-2 0 0,0 1 0 16,-2 1-128-16,2-2 128 0,-9 0-128 0,12 2 128 15,-2 0-128-15,-1 1 0 0,-2-1 0 0,1 3 0 16,-8-5 0-16,11 3 0 0,-3-2 128 0,-8-1-128 16,0 0 0-16,0 0 0 0,0 0 0 0,0 0 0 15,0 0 0-15,0 0 0 0,0 0 0 0,0 0 0 16,0 0-1136-1,-10 4-256-15,-3 1-48 0,2 2-16544 0</inkml:trace>
  <inkml:trace contextRef="#ctx0" brushRef="#br2" timeOffset="-24312.95">7427 18158 8399 0,'-14'0'368'0,"14"0"80"15,-13-4-448-15,2 2 0 0,1-4 0 0,1 1 0 0,1 3 320 0,8 2-48 16,-9-3 0-16,2 2 0 0,7 1-16 0,-10 3 0 15,-1-2 0-15,3 1 0 0,8-2 32 0,-11 8 0 16,3-3 0-16,-1 0 0 0,-3 0 464 0,1-1 80 16,-1-1 32-16,0-2 0 0,-2 1 32 0,1 0 16 15,0-4 0-15,0 2 0 0,1 3 32 0,-1-2 0 16,-1 1 0-16,0-2 0 0,0 0-48 0,0 0 0 16,0 2 0-16,0-1 0 0,0-1 0 0,1 2-16 15,1-1 0-15,-1 1 0 0,3-2-128 0,0 0-32 16,10 0 0-16,-8 2 0 0,8-2-128 0,0 0-16 15,0 0-16-15,0 0 0 0,0 0 0 0,0 0 0 0,0 0 0 0,12 0 0 16,2-2-48-16,1 0 0 0,3 1 0 0,4-1 0 16,3-1-192-16,8 1-32 0,3 0-16 0,8 0 0 15,3 2-96-15,6-1-32 0,7-1 0 0,3-1 0 16,2 1-144-16,5 0 128 0,4 2-128 0,3 0 128 16,2-6-128-16,3 1 0 0,0 1 144 0,2 1-144 15,-3 3 128-15,3-2-128 0,2-1 160 0,-1 1-160 16,-3 3 128-16,-2 2-128 0,2 2 0 0,-1-1 144 15,-1-3-144-15,2 1 0 0,-1 0 0 0,2 0 0 16,-3 1 0-16,2 2 0 0,2-1 0 0,-1-3 0 16,1 1 0-16,0 0 0 0,-6-2 128 0,2 2-128 15,0 5 0-15,1-5 0 0,-1-1 0 0,-3 1 0 16,-3-1 0-16,-3 1 0 0,-2 5 0 0,-4-2 0 16,-2-3 0-16,-2 1 128 0,-1-2-128 0,-3-1 0 0,-2-1 0 0,-4 1 128 15,-3-1-128-15,-2 1 0 0,1 2 128 16,-3 0-128-16,-1-2 0 0,-1 0 128 0,-2-2-128 0,2 2 0 15,0 0 0-15,0-1 128 0,-2 0-128 0,1 1 160 16,0 0-160-16,-2 0 160 0,-1 0-160 0,0 1 128 16,0 0-128-16,2 1 128 0,2-4-128 15,-5 1 128-15,-1-2-128 0,1 1 128 0,0-3-128 0,-2 0 192 16,-5 3-192-16,3 0 192 0,-5-2-192 0,-1 0 160 16,-4 1-160-16,-3 0 160 0,-2-1-160 0,1 2 160 15,-1-3-160-15,-3 1 160 0,-2 2-160 0,-1 1 0 16,0 0 0-16,-1 1 128 0,-11 0-128 0,9 1 0 0,-9-1 0 15,0 0 0-15,0 0 0 0,0 0 0 16,8 1 128-16,-8-1-128 0,0 0 0 0,0 0 0 16,0 0 0-16,0 0 0 0,-16 6 0 0,1-4 128 0,-3 1-128 0,-4-3 128 15,-4 1-128-15,-3 1 0 0,-2 4 0 0,-4-1 128 16,-7-2-128-16,-4 1 0 0,-4 4 0 0,-4-3 128 16,-3-3-128-16,-4 2 0 0,-2-1 0 0,-3 2 0 15,-6 0 0-15,-6-1 0 0,-2 1 0 0,-4 0 128 16,3-2-128-16,-8-1 0 0,-5 3 0 0,-4-2 0 15,-6-5 0-15,0 1 128 0,-6 1-128 0,-4-1 0 16,-7-3 0-16,-2 3 128 0,1-2-128 0,-8 1 0 16,-3-2 0-16,-1 1 0 0,3 1 128 0,0 1-128 15,-1-1 0-15,5 1 0 0,1 1 0 0,2 0 0 16,-2 0 0-16,5 0 0 0,4-1 0 0,4 1 0 16,-3 1 0-16,6 0 160 0,4-1-160 0,7 4 160 0,5 5-160 15,2-4 0-15,2 0 144 0,8 3-144 0,4-3 0 0,7 2 128 16,6 2-128-16,4 0 0 0,4 0 0 15,3 0 144-15,5 0-144 0,4-3 0 0,5 3 0 0,3-4 0 16,4 0 0-16,3 0 0 0,5-2 128 0,5 0-128 16,2-2 0-16,6-1 0 0,0-3 0 0,3 2 0 15,9 1 0-15,0 0 0 0,-6-6 0 0,6 6 0 16,0 0 0-16,0 0 0 0,0 0 0 0,3-8 0 16,4-2 0-16,-1 4 0 0,3 2 0 0,6-3 0 15,6 2 0-15,4 0 0 0,3 3 0 0,9-3 0 16,7-1-160-16,6 1 160 0,5-4 0 0,7 3 0 15,6 2 0-15,10-3 0 0,7 0-128 0,10 1 128 16,5-4 0-16,8 6 0 0,7 0 0 0,7-2 0 0,7-1 0 16,5 5 0-16,6 1 0 0,4 2 0 0,3 0 0 0,5 2 0 15,1-2 0-15,1 3 0 0,-1 3 0 0,3 0 0 16,-1 0 0-16,0 0 0 0,-3-1 0 0,-1 2 0 16,0-4 0-16,-2 2 240 0,-3 3-64 0,-6-4-16 15,-5 3 96-15,-7-1 0 0,-5 2 16 0,-3-1 0 16,-8-4 48-16,-6 3 0 0,-6 2 0 0,-9-3 0 15,-7 3-64-15,-8-2-16 0,-7 2 0 0,-12-3 0 16,-7 0-112-16,-8 2-128 0,-11-3 176 0,-5 0-176 16,-7 0 0-16,-8-1-144 0,-11-4-16 0,0 0 0 31,-10 6-1632-31,-9 3-320 0,-10-4-64 0,-9 0-15936 0</inkml:trace>
  <inkml:trace contextRef="#ctx0" brushRef="#br2" timeOffset="-23086.2">1285 18310 7359 0,'-18'-7'656'0,"6"3"-528"16,0 0-128-16,-2 3 0 0,3-2 1856 0,-2 2 352 16,3-3 64-16,0 0 16 0,-3 2-1024 0,2 1-208 15,0 1-32-15,1 0-16 0,-1-2-128 0,1 2-32 16,1 0 0-16,-3 0 0 0,3 0-48 0,-1 0-16 15,1-1 0-15,2 1 0 0,-1 1 0 0,8-1 0 16,0 0 0-16,0 0 0 0,0 0-112 0,0 0-32 16,0 0 0-16,0 0 0 0,0 0-144 0,14 0-48 15,1 0 0-15,4-1 0 0,5 1 16 0,4-2 0 16,7-4 0-16,2 4 0 0,6 1-144 0,6 2-48 0,6 0 0 0,7-1 0 16,6-1-64-16,3 1-16 0,6-1 0 0,9-1 0 15,4 2 64-15,3 0 16 0,3-1 0 0,3 1 0 16,3-1-16-16,4 1-16 0,2 1 0 0,1-1 0 15,0-1-16-15,1 2 0 0,0 2 0 0,0-2 0 16,3-1 0-16,-3 2 0 0,-2 4 0 0,0-3 0 16,2 1 80-16,-5 0 16 0,-3 1 0 0,-2 0 0 15,-1 0 0-15,-3 0 0 0,0 2 0 0,-4-3 0 16,-6-1-64-16,-3 4-16 0,1-1 0 0,-5-2 0 16,-9 0-48-16,1 2-16 0,-3-2 0 0,-7 2 0 15,-3-1-48-15,-6-1-128 0,-5-1 192 0,-2 0-64 16,-4 0-128-16,-5 0 128 0,-6-1-128 0,-3 1 128 0,-7 0-128 15,-2 1 128-15,-4-3-128 0,-2 2 128 16,-12-3-128-16,0 0 0 0,0 0 144 0,0 0-144 0,0 0 192 0,0 0-16 16,-14 5-16-16,-4-4 0 0,-3-2-32 0,-8 1 0 15,-5 0 0-15,-4-4 0 0,-6 3-128 0,-1-2 128 16,-9 0-128-16,-3 0 128 0,-8-2-128 0,-5-3 0 16,-6 3 0-16,-4-2 128 0,-6-1-128 0,-7 2 0 15,-6-3 0-15,-4 2 128 0,-4-4-128 0,-5 3 0 16,-5-3 0-16,-1 3 0 0,-4-3 0 0,-3 5 0 15,3-3 0-15,0 2 0 0,2 0 0 0,1-1 0 16,5 3 128-16,2-3-128 0,-1 2 0 0,7 0 0 16,2-2 0-16,4 4 0 0,2 4 0 0,5-1 0 15,7 0 0-15,8 1 0 0,7 0 0 0,7 2 0 0,8 2 0 0,8 1 0 16,7 1 0-16,10 0 0 0,8-1 0 0,5 0 0 16,8-3 0-16,10-2 0 0,0 0 0 0,20 2 0 15,8-4-240-15,14 0 80 0,13-3 16 0,12 2 0 16,13 2 144-16,13-3-128 0,7-5 128 0,12 3-128 15,6 2 128-15,6-4 0 0,3 3 0 0,3 1 0 16,2 1 0-16,2-4-128 0,2 1 128 0,-1 5 0 16,-1-1 0-16,-3 1 0 0,-2-1 0 0,-3 2 0 15,-5 5 0-15,-5-2 0 0,-7 1 0 0,-9 3 0 16,-9-4 0-16,-8 6 0 0,-8 1 0 0,-11 1 128 16,-12-5-128-16,-9 3 0 0,-7 0 0 0,-11-2 128 15,-8 0-128-15,-17-7 0 0,0 0 0 0,-13 6 128 16,-10 2-128-16,-9-2 128 0,-9-5-128 0,-8-1 128 15,-4 0-128-15,-4 0 144 0,-6-1-144 0,-1 1 160 16,-1 0-544-16,-1-1-128 0,-3-4 0 0,3 0-16 16,2-2-2768-16,5-3-544 0</inkml:trace>
  <inkml:trace contextRef="#ctx0" brushRef="#br2" timeOffset="-22120.22">13926 17817 7359 0,'0'0'656'0,"0"0"-528"0,0 0-128 0,0 0 0 16,0 0 2464-16,0 0 464 0,3-185 80 0,-3 366 32 0,0-181-1184 0,0 0-256 16,0 0-32-16,-4-1-16 15,-1 1-400-15,-3 1-64 0,0 1-32 0,-4 2 0 0,-3 2-240 0,-2 0-48 16,-2 1-16-16,-19 9 0 0,3-2-160 0,2 1-16 16,-2-2-16-16,3 1 0 0,-3 1-128 0,-1 2-32 15,-2 1 0-15,0-2 0 0,2-1-144 0,5 3-48 16,-1-3 0-16,6-2 0 0,6 0-208 0,4 0 144 15,3-5-144-15,6 3 128 0,5 0 0 0,2-11-128 16,9 6 192-16,6 1-64 0,5 0 80 0,6-2 16 16,4-2 0-16,5-2 0 0,0-1 32 0,-12 0 0 15,4-1 0-15,3-2 0 0,3 2-256 0,3-3 176 16,2-1-176-16,0 2 160 0,0-1-160 0,32-3 0 16,-13 0 0-16,-7 4 0 0,-4 2 0 0,-4 0 0 15,-4 1 0-15,-5-2 0 16,-4 1-448-16,-1 0-128 0,-2 1-32 0,-6 0 0 15,-4 0-2544-15,-2 0-512 0</inkml:trace>
  <inkml:trace contextRef="#ctx0" brushRef="#br2" timeOffset="-21608.85">13657 18012 23039 0,'-9'-8'1024'0,"9"8"192"0,0 0-960 0,-1-9-256 0,1 9 0 0,9-6 0 16,6-2 336-16,4 3 32 0,3 1 0 0,4 1 0 16,6-3 304-16,5 3 64 0,4-1 16 0,3 0 0 0,4-1-80 0,8 1-16 15,7-1 0-15,0 1 0 0,5-2-160 0,-4 1-48 16,0 0 0-16,0-4 0 0,3 2-32 16,4 1-16-16,4 0 0 0,0 2 0 0,-1 1-96 0,-2 0-32 15,-1-4 0-15,6 3 0 0,4 2-144 0,-1 2-128 16,3 0 144-16,-3 0-144 0,-4-1 160 0,3 1-160 15,4 0 160-15,-1 0-160 0,2 0 0 0,-3-2 0 16,-2 1 0-16,-1-2 0 0,-1-2 0 0,3 0 128 16,2 3-128-16,-2-7 0 0,-4-1 144 0,-1-2-144 15,-2 5 128-15,2-5-128 0,3 1 176 0,4-3-48 16,-2-4-128-16,-1-1 192 0,-2 1-64 0,1 0 0 0,-1 3-128 0,5-4 192 16,-1-4-192-16,-5 0 0 0,-2 2 128 0,-3 0-128 15,-1 2 0-15,4-1 0 0,-1-4 128 16,2 1-128-16,2 0 0 0,-4-1 0 0,-3 1 0 0,-2 1 0 15,-2-3 160-15,1 2-160 0,3 1 160 0,0 2-160 16,-4-4 0-16,-2 2 0 0,-6 2 0 0,-2 1 0 16,-3 0 0-16,1 1 0 0,-1 2 0 0,-2 0 0 15,-3 0 0-15,-3-2 0 0,-3 0 128 0,-5 2-128 16,-4 2 144-16,-5 0-16 0,-2 1 0 0,-2 2 0 16,-2 0 0-16,-3 1-128 0,-2 4 192 0,-3-1-64 15,-2 1-128-15,0 1 0 0,-2 3 0 0,0-1 0 16,-1 2 0-16,-9 1 0 0,12-4 0 0,-12 4 0 31,8 0-448-31,-8 0-32 0,0 0 0 0,11 0-10080 0,-11 0-2000 0</inkml:trace>
  <inkml:trace contextRef="#ctx0" brushRef="#br2" timeOffset="-20849.37">19840 16281 20095 0,'-13'-11'896'0,"7"1"176"0,-1-1-864 0,2 1-208 0,0-4 0 0,1 1 0 16,2 1 1024-16,2-2 176 0,2-1 16 0,2 1 16 15,5 4-80-15,6-5 0 0,6-2-16 0,4-1 0 16,4 2-432-16,6 1-96 0,3 1-16 0,1 4 0 16,2-3-224-16,-1 5-48 0,1 2-16 0,0 2 0 15,-2 3-176-15,1 2-128 0,-3 3 192 0,-1 3-192 16,-1 1 160-16,-5 2-160 0,-3-3 128 0,-4 4-128 15,-4 1 0-15,-5 2 0 0,-4 1 128 0,-4 3-128 16,-4-2 0-16,-5 2 0 0,-2 3 0 0,-5 6 0 16,0-4 0-16,-6 2 128 0,-3 1-128 0,-1-1 128 0,-2 5-128 15,3-5 192-15,-2 2-192 0,2-6 192 0,0 0-48 0,1-2 0 16,3-3 0-16,1 1 0 0,-3-3-16 16,2-4-128-16,0 0 192 0,2 1-64 0,3-4 128 15,1 0 0-15,-1 1 16 0,2-3 0 0,2 0-144 0,6-5-128 16,0 0 192-16,0 0-192 0,0 0 176 0,0 0-176 15,0 0 160-15,0 0-160 0,0 0 256 0,6 4-64 16,-6-4 0-16,9 1 0 0,1-1-64 0,1 0 0 16,0 0-128-16,3 0 192 0,-2 0-192 0,2 2 0 15,2-1 0-15,-2 0 0 0,0 0 0 0,1 1 128 16,0 2-128-16,0-1 0 0,1 2 0 0,-1-1 0 16,0 3 0-16,-1 0 0 0,-1-2 0 0,-2 2 0 15,-2 0 0-15,0 0 0 0,-1 2 0 0,-1-2 0 16,0 3 0-16,-2-2 0 0,0 3 0 0,-1 0 0 15,-3 1 0-15,3 0 0 0,-3-2 0 0,0 4 0 16,-1-1 0-16,0-1 0 0,-2 0 0 0,-2 0 0 16,1-4 0-16,-2 3 0 0,-1 0 0 0,-2 0 0 15,-1 2 0-15,-2-3 0 0,-3 1 0 0,-1-2 0 16,2 1 0-16,-2-1 0 0,-1 0 160 0,0-1-16 0,-1 0 0 0,2-5 0 16,1 2-16-16,-2 1-128 0,0-4 192 0,1 1-64 15,0-2-128-15,1 1 0 16,1 0 0-16,2-1 128 0,-1-1-128 0,1-1 0 0,1-1 0 0,1 1 0 31,0 1-320-31,1-1-80 0,2 0-32 0,6 1 0 16,-4-4-2016-16,4 4-416 0,0 0-80 0</inkml:trace>
  <inkml:trace contextRef="#ctx0" brushRef="#br2" timeOffset="-20314.42">21177 16474 23039 0,'8'-16'2048'0,"-5"13"-1648"16,1-1-400-16,1-3 0 0,0 2 640 0,-1 3 64 15,-4 2 0-15,0 0 0 0,0 0 32 0,0 0 16 16,0 0 0-16,-1 7 0 0,-3 5-192 0,-1 4-48 15,-3 2 0-15,-2 6 0 0,-3 6-144 0,0 0-48 16,-3 1 0-16,-3 3 0 0,-2 3-80 0,-2 1-32 16,0 1 0-16,0-2 0 0,0-1-16 0,0-1-16 15,2-3 0-15,2-3 0 0,2-2-48 0,2-5 0 0,1-2 0 0,1-3 0 16,2-3 272-16,2-4 48 0,2-1 16 0,1-4 0 16,1-1 80-16,5-4 16 0,0 0 0 0,0 0 0 15,4-7 80-15,3-4 32 0,0-3 0 0,4 0 0 16,3-8-208-16,3-1-32 0,2 2-16 15,2-3 0-15,2-7-192 0,4 1-32 0,2-5-16 16,3 2 0-16,1 3-176 0,0-2 160 0,1 0-160 0,2 5 160 16,1 1-160-16,0 4 0 0,2 3 0 0,-1 4 0 15,-1 2 0-15,-3 4 0 0,-2 4-176 0,-5 1 176 16,-3 3 0-16,-5 2 0 0,-1 6 0 0,-3-1-128 16,-5 7 128-16,-3-2 0 0,-4 1 0 0,-4 2 0 15,-4-3 0-15,-4 2-128 0,-2 1 128 0,-2-3 0 0,-3-3 0 0,-2-1 0 16,-3 2 0-16,-2-4 0 15,1 2 0-15,-4-3 0 0,1-2 0 0,1 2 0 0,-1-2 0 0,4 0 0 16,2-1 0-16,1-1 0 16,1-1-608-16,3-2-32 0,3-1-16 0,0-1 0 15,3-4-2272-15,7 4-448 0,2 0-80 16,3-4-32-16</inkml:trace>
  <inkml:trace contextRef="#ctx0" brushRef="#br2" timeOffset="-20004.25">22462 15682 20271 0,'8'-8'1792'0,"-8"8"-1424"0,7-9-368 0,-2 2 0 16,-5 7 1040-16,0 0 144 15,0 0 32-15,0 0 0 0,-10 1-176 0,-2 7-16 0,-4 4-16 0,-2 1 0 16,-2 2-400-16,-3 7-80 0,-2 6-16 0,-1 6 0 15,2 3-320-15,1 2-64 0,-5 6 0 0,3 2-128 16,0 6 224-16,0 2-64 0,1-3-16 0,4 0 0 16,1-1-144-16,2-3 0 0,1 1 0 0,3-2 0 15,2 1 0-15,2-6 160 0,0-1-160 0,4-3 160 16,1 1-32-16,1-6-128 0,2-2 192 0,1-1-64 16,1-2-128-16,2-1 160 0,-1-7-160 0,4-2 160 0,1-3-160 0,1-2 0 15,-2-7 0-15,2-1 0 16,2-5-2128-16,0-3-304 15</inkml:trace>
  <inkml:trace contextRef="#ctx0" brushRef="#br2" timeOffset="-19824.67">21889 16198 31327 0,'25'-12'2784'0,"-1"10"-2224"15,9 1-560-15,3-1 0 0,1-1 464 0,2 3-16 16,3 2 0-16,4 2 0 0,2-2 384 0,7 5 80 15,6 0 16-15,5 4 0 0,4 3-224 0,0 1-32 16,-3-1-16-16,-4-1 0 0,-6 1-512 0,-5 0-144 0,-5 2 0 0,-5-3 0 31,-5-3-1488-31,-3 0-368 0,-2-1-80 0,-3 1-16 0</inkml:trace>
  <inkml:trace contextRef="#ctx0" brushRef="#br2" timeOffset="-19395.13">23614 16230 23039 0,'-17'-17'2048'15,"6"7"-1648"-15,-6-3-400 0,-1 3 0 0,-3-1 416 0,-3-1 0 16,-3 3 0-16,-2 0 0 0,-4 3 448 0,1 1 96 16,1 1 0-16,5 4 16 0,0 5-368 0,7-1-80 15,3 2-16-15,4 6 0 0,2 1-192 0,5-1-64 16,4 2 0-16,5 3 0 0,2 1 176 0,8 3 16 16,1 5 16-16,3-1 0 0,0 4 0 0,2-1 0 15,0 1 0-15,2 2 0 0,-2-2-160 0,-1 2-48 16,-3-2 0-16,-2-1 0 0,-2 2-64 0,-1-2 0 15,-5-2-16-15,-2-6 0 0,-3 0-16 0,-2-2 0 16,-4-4 0-16,-4-1 0 0,0-5 336 0,-8-2 64 0,-3 0 16 0,-4-3 0 16,-9-4 192-16,-3-3 32 0,-5-4 16 0,-3 2 0 15,-4-2-304-15,-4-1-64 0,-4-1-16 0,0 1 0 16,2 0-256-16,5 2-48 0,2 0-128 0,9 1 192 31,3 3-1072-31,10 1-208 0,4 1-64 0,6-1-16912 0</inkml:trace>
  <inkml:trace contextRef="#ctx0" brushRef="#br2" timeOffset="-15438.49">1080 19466 5519 0,'0'0'496'15,"0"0"-496"-15,0 0 0 0,0 0 0 0,-3-9 928 0,-1 1 96 16,4 8 0-16,0 0 16 16,0 0-288-16,0 0-64 0,0 0-16 0,0 0 0 0,0 0-96 0,0 0 0 15,-7-4-16-15,7 4 0 0,0 0 80 0,0 0 32 16,0 0 0-16,0 0 0 0,0 0 96 0,0 0 32 16,-8 3 0-16,8-3 0 0,0 0 80 0,0 0 16 15,-9 5 0-15,9-5 0 0,0 0-128 0,0 0 0 16,0 0-16-16,0 0 0 0,0 0-96 0,0 0-16 15,1 8 0-15,-1-8 0 0,0 0-64 0,11 6 0 16,1-1-16-16,1-2 0 0,-1-2-80 0,6-1-16 16,0 0 0-16,3 1 0 0,4 1-32 0,3-2-16 15,-3 0 0-15,5 0 0 0,2 0-96 0,8 0 0 0,0 0-16 16,5 1 0-16,3 0 0 0,0-1 0 0,-1 0 0 16,3 1 0-16,-3 1-64 0,1 1-16 0,-3-3 0 0,3 0 0 15,3-2-96-15,2 2-128 0,1 0 176 0,-1 0-176 16,1 0 208-16,-2 2-64 0,0 1-16 0,0-2 0 15,0 1 80-15,1-1 16 0,2-1 0 0,2 2 0 16,0 0 32-16,1-1 16 0,-1-1 0 16,-1 0 0-16,0 0 16 0,0 0 0 0,1 0 0 0,1 0 0 15,3 0-32-15,2-1-16 0,1-1 0 0,1 1 0 16,-1 0-48-16,-2 1-16 0,0-3 0 0,1 3 0 16,3-1-16-16,0 0 0 0,1-1 0 0,-2 2 0 15,-3-2-32-15,1 4 0 0,-1 1 0 0,2-3 0 16,2-3-128-16,-2 0 160 0,0 1-160 0,-3 2 160 15,-4 3-160-15,0-1 192 0,-2-2-192 0,0-2 192 16,-1-1-64-16,2 2 0 0,2 1 0 0,-4 0 0 0,1 0 0 0,-1 0-128 16,-3-1 192-16,1 0-64 0,1-1 48 0,1 1 0 15,1-3 0-15,0 3 0 0,-1 0-176 16,2-2 0-16,-2 2 0 0,-1-2 0 0,-2 1 0 0,-2 0 160 16,0 1-160-16,-4 0 160 0,2 0-32 0,0-1 0 15,0 0 0-15,1-2 0 0,-1 3-128 0,-3-1 0 16,-1 2 144-16,-2 0-144 0,0 0 128 0,-3 0-128 15,-1-1 128-15,-2 0-128 0,1 1 128 0,-2-1-128 16,0-1 128-16,3 2-128 0,0 0 144 0,0 0-144 16,-1-1 192-16,-1 1-192 0,1 0 176 0,1 1-176 15,-2-1 160-15,0 0-160 0,-2 0 160 0,1 2-160 0,0-2 160 16,1 0-160-16,0 0 128 0,3 0-128 0,0-2 0 0,1 2 144 16,-3 0-144-16,3 0 0 0,0 0 0 0,-1 0 0 15,-1 0 128-15,4 0-128 0,-3 0 128 0,-1 0-128 16,-3 0 0-16,2 0 0 0,0-1 0 0,1 1 0 15,1 0 0-15,1 1 128 0,-1 1-128 0,1 0 0 16,2-1 0-16,-1-1 0 0,1 0 128 0,-1 2-128 16,-1-2 0-16,0 1 0 0,-2 0 144 0,1 2-144 15,0-2 0-15,1 0 128 0,1-1-128 0,0 0 0 16,-1 2 0-16,-1 0 128 0,0-2-128 0,-1 1 0 16,3 1 128-16,-4-1-128 0,1 0 128 0,0 1-128 15,-1-2 128-15,1 1-128 0,0 3 160 0,1-2-160 16,1-2 0-16,-1 0 128 0,2 0-128 0,-1 0 0 15,-2 0 0-15,0 1 0 0,-3 1 128 0,0-2-128 16,1 0 0-16,-2 0 0 0,-1 0 0 0,-2 0 0 0,1 1 0 0,0-1 128 16,-3 0-128-16,3-1 0 15,1-1 0-15,-1 2 0 0,0 0 128 0,-2 0-128 0,0-1 0 0,-1 0 0 16,2 0 0-16,-4-2 0 0,0 2 0 0,3 1 128 16,-5-1-128-16,3 1 0 0,-2 0 0 0,1 1 0 15,-2 0 0-15,1 2 0 0,-1-2 0 0,0 0 0 16,2-1 0-16,-1 0 0 0,2 0 0 0,-2 1 0 15,1 1 0-15,-1-2 0 0,1 0 0 0,0 1 128 16,1-1-128-16,1 3 0 0,0-1 0 0,0 1 0 16,-1-2 0-16,1 1 0 0,-3 0 0 0,3 0 0 15,-3 0 0-15,3-1 0 0,0-4 0 0,2 2 0 16,-2 0 0-16,1 1 0 0,-1-2 128 0,-2 0-128 16,0 1 0-16,2 1 0 0,0 1 128 0,0 1-128 15,1-4 0-15,-2 1 144 0,-2-1-144 0,1 1 160 0,-1-1-160 0,0 2 160 16,0-3-160-16,-1 3 160 0,0-1-160 0,1-2 160 15,1 1-160-15,-1-1 0 0,1 2 144 0,0 0-144 16,1-2 128-16,1 2-128 0,-3 2 128 0,-1-1-128 16,4 0 0-16,-2 0 0 0,1 0 0 0,-1 1 128 15,2-1-128-15,-2 2 0 0,-1-2 0 0,-1 1 0 16,-1-1 0-16,2 1 0 0,0 2 0 0,0-2 128 16,2 1-128-16,-2 0 0 0,-2-1 0 0,1-1 0 15,2 0 0-15,-2 0 0 0,-1 0 0 0,-2 1 0 16,5 1 0-16,-2 0 0 0,0-1 0 0,0-1 0 15,-1 0 0-15,1 0 0 0,-2 0 0 0,-1-1 128 16,2 0-128-16,0 0 0 0,-4-1 0 0,2 2 0 16,-2-1 0-16,0 1 0 0,0 0 0 0,0 0 128 0,1 0-128 0,0-1 0 15,0-1 0-15,-1 1 0 0,1 1 0 0,-2 0 0 16,2 0 0-16,0 0 0 0,0 0 0 0,-1 0 0 16,2 0 0-16,0 1 0 0,-1-1 0 0,1 0 0 15,0 0 0-15,-1 0 0 0,0 0 0 0,0 0 0 16,-3-1 0-16,4 0 0 0,-2 0 0 0,0-3 0 15,-3 1 0-15,2 2 128 0,1 0-128 0,0-1 0 16,-1 1 0-16,4-1 0 0,-2-1 0 0,2 2 0 16,-2-3 0-16,2 1 128 0,2 0-128 0,-1 0 0 15,-3-1 0-15,2 1 0 0,-1 0 0 0,1 2 0 16,1-2 0-16,-2 1 0 0,1 0 0 0,-1 0 0 16,1 1 0-16,1-1 0 0,-3 0 0 0,-1 2 0 15,0-2 0-15,2 2 0 0,-1 0 0 0,2 0 0 0,-1-1 0 0,2 1 0 16,1 1 0-16,-1-2 0 0,-1 1 0 0,-1 0 0 15,5 0 0-15,-5 0 0 0,0 0 0 0,-1 0 0 16,2-1 0-16,-2 0 0 0,4 1 0 0,-1 0 0 16,-3-2 0-16,3 1 0 0,0-1 0 0,-1 0 0 15,-1 0 0-15,0-2 0 0,-2 1 0 0,1 1 0 16,2-1 0-16,1 1 0 0,0 0 0 0,-2 1 0 16,1 0 0-16,-1 0 0 0,2-2 0 0,1 3 0 15,-1 0 0-15,-1 0 0 0,-2-1 0 0,-2 1 0 16,-1 1 0-16,-1 2 0 0,1-2 0 0,-3 0 0 15,-3 2 0-15,2-2 0 0,-3 0 0 0,-10-1 0 16,0 0 0-16,0 0 0 0,0 0 0 0,0 0 0 16,0 0-176-16,0 0-48 0,-9-5-16 0,-4-2 0 15,-2 0-1552 1,-4 1-320-16,-3-6-64 0,-6 0-17552 0</inkml:trace>
  <inkml:trace contextRef="#ctx0" brushRef="#br2" timeOffset="-14419.5">22334 18436 17391 0,'0'0'768'0,"5"-11"160"0,-1 1-736 0,-1-2-192 0,1 1 0 0,0 2 0 0,-3-3 992 0,2 4 160 15,-3 8 48-15,0 0 0 0,0-13 144 0,0 13 48 16,0 0 0-16,0 0 0 0,-9-9-208 0,-1 6-32 16,0 2-16-16,-3 5 0 0,0 4-368 0,-5 4-80 15,-6 1-16-15,0 5 0 0,-1 1-272 0,-1 4-48 16,1 0-16-16,-3 3 0 0,-1 2-16 0,1-2 0 16,1-2 0-16,3-3 0 0,1 2 16 0,3-2 0 15,2-2 0-15,8-3 0 0,5-2-64 0,3 0-16 16,5-5 0-16,4 1 0 0,7-3-64 0,5-1-32 0,3-2 0 15,5-4 0-15,3 0 80 0,2-3 16 0,0-4 0 16,3-1 0-16,5-3-128 0,-1 2 0 0,-1-3-128 0,0 5 192 16,-1-4-192-16,0 4 0 0,-2-3 0 0,-5 3 0 31,1 1-464-31,-6 2 16 0,-2 0 0 0,-4 3 0 16,-3 0-1664-16,-3-2-320 0,-13 3-64 0,0 0-11808 0</inkml:trace>
  <inkml:trace contextRef="#ctx0" brushRef="#br2" timeOffset="-14071.05">22044 18692 24879 0,'0'0'2208'0,"2"-8"-1760"15,2-2-448-15,1 2 0 0,0-2 464 0,2 3 16 16,2-1 0-16,0 2 0 0,1-6 480 0,0 3 112 15,3-5 16-15,-1 4 0 0,5 0-320 0,2-3-48 16,2 0-16-16,6 3 0 0,1-4-176 0,6 0-32 16,3-1-16-16,5 1 0 0,8-2 48 0,1-1 16 15,1 1 0-15,-3-1 0 0,1 2-48 0,0-1-16 16,2 1 0-16,4 1 0 0,1 0-32 0,1 0-16 16,3 3 0-16,-4 2 0 0,1-2-112 0,-6 3-32 15,-5-1 0-15,-1 3 0 0,-2 1-96 0,1-2-32 16,-4 3 0-16,0 2 0 0,-4 1-160 0,-3 1 128 15,-2 0-128-15,-3 1 128 0,-2 0-128 0,-7 0 0 0,-4 1 0 16,-4 0 128-16,0 1-128 0,-12-3 0 0,0 0-160 0,0 0 160 31,0 0-1472-31,-8 9-208 0,2-2-48 0,-2 1-9584 0,-3-4-1920 16</inkml:trace>
  <inkml:trace contextRef="#ctx0" brushRef="#br2" timeOffset="-13606.36">24773 17588 21183 0,'-5'-17'944'0,"2"8"192"0,1-4-912 0,-1 5-224 0,1 0 0 16,-2 2 0-16,4 6 1344 0,0 0 240 0,-9 0 32 0,1 3 16 16,-1 2-176-16,-1 5-48 0,0 5 0 0,-1 6 0 15,-3 4-656-15,-3 8-144 0,-1 3-32 0,-1 5 0 16,-2 2-320-16,2-3-64 0,-2 4 0 0,1-2-16 16,2 1-16-16,-1 0 0 0,-1-4 0 0,1 0 0 15,0-3-160-15,1-3 160 0,1-1-160 0,5-6 160 16,-1-5-160-16,7-3-256 15,-1-4 64-15,2-2 16 16,5-12-1872-16,0 0-368 0,0 0-80 0</inkml:trace>
  <inkml:trace contextRef="#ctx0" brushRef="#br2" timeOffset="-13190.52">24570 17526 33119 0,'-2'-20'1472'0,"4"6"288"0,0-1-1408 0,6 1-352 16,2 1 0-16,5 0 0 0,3-1 288 0,2 4-16 15,3-1 0-15,1 4 0 0,3 0 48 0,-3 3 16 16,0 3 0-16,-1 1 0 0,-1 1-336 0,1 4 144 16,1 5-144-16,-5-1 0 0,-1 4 0 0,-4 2 0 15,-4 0 0-15,-3 3 0 0,-3 2 128 0,0 1-128 16,-4-4 0-16,-1 4 0 0,-3-1 192 0,-1 2-192 15,-3 1 192-15,1-3-192 0,-3 0 160 0,1-1-160 16,0-3 128-16,1-1-128 0,2-5 0 0,1 3 128 0,0 1-128 16,2-4 0-16,2 0 0 0,3-1 0 0,-2-9 0 15,7 13 0-15,-1-1 0 0,0-5 0 0,2 4 0 0,1-2 0 16,0 2 0-16,0 2 0 16,0-1 0-16,-1 2 0 0,0 1 0 0,-2 1 0 15,0 0 0-15,-4-1 0 0,1-2 0 0,-6 1 0 0,1 0 0 0,-6 5 0 16,-2-2 0-16,3-8 0 15,-3 0 144-15,-1 0-144 0,-3 1 0 0,-1 0 128 0,-2-2-128 0,-1 2 0 16,0-3 0-16,-11 5 0 16,3-5 0-16,3-3 0 0,2-6-288 0,5-2-80 0,2-1-16 15,2-5 0 1,1-1-2208-16,3-2-448 0</inkml:trace>
  <inkml:trace contextRef="#ctx0" brushRef="#br2" timeOffset="-12856.28">25326 17810 14735 0,'0'0'640'0,"0"0"160"16,1-12-640-16,-1 6-160 0,0 6 0 0,0 0 0 0,-6-7 2880 0,-3 6 560 15,-1 4 96-15,-3 3 32 0,-2 2-1904 0,-3 4-368 16,-5 2-80-16,1 4 0 0,0 0-768 0,-1 1-128 15,0 1-48-15,1-1 0 0,3 2-80 0,4-2 0 16,5-1-16-16,3-1 0 0,4-1 16 0,3-1 16 16,3-5 0-16,6-1 0 0,4-1-32 0,1-3-16 15,5-4 0-15,3-2 0 0,-1-3 304 0,3-1 64 16,-1-3 16-16,0-4 0 0,-2-2 16 0,-4-2 0 0,0 2 0 16,-3-2 0-16,-4-3-80 0,-1 0-16 0,-3-3 0 0,-1 3 0 15,-3 0-144-15,-2 1-16 0,-3 0-16 0,1 3 0 16,-2 2-288-16,0 1 0 0,-1 3 0 0,0 1 0 31,-2 3-912-31,7 5-304 0,0 0-48 0,0 0-10288 0,-9 1-2064 0</inkml:trace>
  <inkml:trace contextRef="#ctx0" brushRef="#br2" timeOffset="-12480.13">25660 17616 23039 0,'0'0'2048'0,"0"0"-1648"16,-10 3-400-16,0 2 0 0,0 5 960 0,1 2 128 16,0 0 0-16,0 4 16 0,-1 0 112 0,1 2 32 15,0 0 0-15,-1 0 0 0,0 1-480 0,0-2-112 16,-1 0-16-16,2-1 0 0,1 0-144 0,0-5-48 16,0 1 0-16,4-1 0 0,-2-5 16 0,6-6 0 15,0 0 0-15,0 0 0 0,0 0-80 0,0 0-32 16,0 0 0-16,0 0 0 0,14-2 32 0,0-2 0 15,1-6 0-15,3 2 0 0,2-5-48 0,5 1 0 16,0 0 0-16,2-2 0 0,-1-2-208 0,2 1-128 0,2-1 128 16,-4 6-128-16,-4-1 0 0,-2 3 0 0,-2 0 0 15,-1 3 128-15,-3 4-128 0,-2 1 0 0,-2 1 0 0,-10-1 0 16,8 7 0-16,-2 4 0 0,-3 2 0 0,-2 1 0 16,-2 5 0-16,-2 1 0 0,-2-1 0 0,-1 2 128 15,-2-1-128-15,2-2 0 0,-2 0 0 0,2-1 0 16,0 1 0-16,1-1 0 0,1-7 0 0,0 1-128 31,4-11-1264-31,0 0-240 0,0 0-48 0,0 0-9504 0,0 0-1888 0</inkml:trace>
  <inkml:trace contextRef="#ctx0" brushRef="#br2" timeOffset="-12151.91">26278 17507 30863 0,'0'0'1360'0,"-11"4"304"0,-3 4-1344 0,2 0-320 16,-2 1 0-16,1 3 0 0,2 2 704 0,1 1 64 15,2 3 0-15,3 3 16 0,1 0-208 0,3-1-32 16,2-1-16-16,3 1 0 0,2 0-336 0,3-4-192 16,2-2 192-16,1 0-192 0,2-5 272 0,1 1-48 15,1-4-16-15,3 1 0 0,1-6 304 0,0-2 48 16,0-2 16-16,0-2 0 0,-2-2 0 0,-3-5 16 15,0 3 0-15,-1-2 0 0,0-2-128 0,0 0-16 16,-1-2-16-16,-2-1 0 0,-1-2-48 0,-4-1 0 16,0-2 0-16,-1 2 0 0,-1-2-144 0,-2 3-48 15,0 3 0-15,-1-2 0 0,0 2-192 0,0 1 0 0,-1 2 0 16,2 4 0-16,-1-4 0 0,0 3-240 0,0 2 32 0,-1 7 0 31,0 0-2336-31,0 0-464 0,0 0-80 0,12-7-32 0</inkml:trace>
  <inkml:trace contextRef="#ctx0" brushRef="#br2" timeOffset="-11839.11">27139 17336 23039 0,'-11'-14'1024'0,"8"6"192"0,-3 3-960 0,0-3-256 0,0 2 0 0,-3 2 0 16,-4-4 2272-16,0 5 416 0,-2 1 64 0,0 4 32 15,-3 0-1392-15,0 4-288 0,2 1-48 0,-1 0-16 16,2 4-624-16,2 1-128 0,3-1-32 0,4 2 0 16,2 4-256-16,4 0 0 0,3-1 0 0,3 2 0 0,-1 0 0 15,4-1 0-15,1 0 0 0,3 2 0 0,3 1 0 0,-1-1 192 16,-1-1-48-16,-1 0 0 0,-1 2 96 0,-2-1 16 16,-4 1 0-16,-1-3 0 0,-3-1 0 15,-5-1 0-15,-2-1 0 0,-4-3 0 0,-2-2 320 0,-2-3 64 16,-8 3 0-16,1-4 16 0,-3 1-320 0,-1-3-64 15,0 1-16-15,-1-4 0 0,-3-4-256 0,1 1 0 16,1-4 0-16,4-2-144 16,1 2-1808-16,6 0-352 0,2-4-80 0,7-2-16 0</inkml:trace>
  <inkml:trace contextRef="#ctx0" brushRef="#br2" timeOffset="-11276.71">28612 16747 23951 0,'0'0'1056'0,"0"0"224"0,-9-3-1024 0,0 2-256 0,0 4 0 0,4 1 0 0,-1 4 784 16,-1 4 112-16,-2 1 0 0,-1 4 16 0,-1 4-208 0,-3 4-32 16,2 2-16-16,-2 3 0 0,-1 5-272 0,-7 9-64 15,0 4-16-15,-3-1 0 0,0-3-32 0,1 0 0 16,-4-6 0-16,2-3 0 0,1-6 64 0,2-1 16 15,2-4 0-15,-1-1 0 0,4-4 192 0,4-3 32 16,0-3 16-16,3-1 0 0,2-5-80 0,5-2-32 16,4-5 0-16,0 0 0 0,1-12 192 0,4-5 32 15,3-1 16-15,3-2 0 0,2-5-160 0,4-1-48 16,2-2 0-16,2-2 0 0,4-6-256 0,0-2-64 16,3-1-16-16,0-1 0 0,0 3-176 0,1 2 0 15,2 2 144-15,-1 3-144 0,2 1 0 0,-2 8 0 16,-2 1 0-16,2 5-128 0,-4 4 128 0,-4 4 0 15,-3 4-144-15,-3 3 144 0,-2 3 0 0,-6 6 0 16,-3 4 0-16,-2 1 0 0,-5 4-128 0,-3-2 128 0,-4 2 0 0,-3 1 0 16,-6 0 0-16,-1 0 0 0,-3 0 0 0,1-1 0 15,-3-1 0-15,1-1 0 16,0-3 0-16,0-2 0 0,0 1 0 0,1-1 0 16,2-4 0-16,2-2 0 15,2-4-1248-15,3-1-176 0,4-3-48 0,3-2-9936 0,3-6-2000 0</inkml:trace>
  <inkml:trace contextRef="#ctx0" brushRef="#br2" timeOffset="-11018.92">29456 16139 33167 0,'-9'-25'1472'0,"5"16"304"0,-1 1-1424 0,-1 2-352 15,-2-1 0-15,-1 1 0 0,-2 3 336 0,-1 3 0 16,-2 3 0-16,-1 3 0 0,2 5 96 0,-3 7 16 16,0 2 0-16,3 4 0 0,0 5-448 0,1 6 0 15,2 2 0-15,0-2 0 0,1 7 0 0,0 3 0 16,0-2 0-16,0 4 0 0,1 0 0 0,-1 1-144 16,1 2 144-16,-2 13-208 15,2-7-1648-15,6-30-336 0,-1 3-64 0,-1-5-11264 0</inkml:trace>
  <inkml:trace contextRef="#ctx0" brushRef="#br2" timeOffset="-10585.66">28900 16685 29487 0,'-2'-21'2624'0,"4"9"-2112"16,3 0-512-16,-1 6 0 0,1 0 480 0,3-5-16 0,2 5 0 0,4-3 0 15,4 3 304-15,5-2 48 0,5 2 16 0,3 2 0 16,4-1-496-16,14 0-80 0,3 2-32 0,2 1 0 15,-2 0-224-15,-1 1 0 0,-3 0 0 0,-3 0 0 32,-5-2-704-32,-2 1-16 0,-1 2-16 0,-4 0 0 0,-2 2-688 0,-2-4-144 0,-2 0-32 0,-1 1 0 15,-3 0 320-15,-1-2 48 0,-2 1 16 0,-4-5 0 16,-2 1 1216-16,-3 1 256 0,-3 1 64 0,-3-4 0 0,-4 2 976 0,-2 1 208 16,-3-1 32-16,-2 1 16 0,-5 1-336 0,-1-3-64 15,-4 2 0-15,-3 3-16 0,-2 0-496 0,-2 2-80 16,0 0-32-16,0 3 0 0,0 1-144 0,2 3-16 15,0-1-16-15,3 1 0 0,2 2-112 0,2-1-32 16,2 2 0-16,4 3 0 0,1-1-16 0,5 2-16 16,2 0 0-16,4 4 0 0,3 0-32 0,3 2 0 15,3-2 0-15,1 0 0 0,3 1 48 0,-1 2 16 16,-1 2 0-16,2-2 0 0,-1-1-16 0,1-1 0 16,-3 1 0-16,-1 1 0 0,-3-2 112 0,-3-3 16 0,-3 0 0 15,-1-1 0-15,-3-5 32 0,-4 0 16 0,-4 0 0 0,-2-3 0 16,-3-1 224-16,-2 0 48 15,-4-1 16-15,-4-2 0 0,-2 0-656 0,-2-1-176 16,-1 2-16-16,-1 0 0 16,-2-2-1632-16,-2 1-336 0,-2 2-64 0,-12 5-16 0</inkml:trace>
  <inkml:trace contextRef="#ctx0" brushRef="#br2" timeOffset="-9629.62">25271 18516 27071 0,'0'0'1200'0,"0"0"240"0,-2-9-1152 0,-2-1-288 0,-1 5 0 0,5 5 0 16,-5-10 1344-16,0 2 192 0,5 8 64 0,-8-5 0 16,8 5-400-16,-10-4-80 0,-2 4-16 0,2 6 0 15,-2-3-464-15,1 4-112 0,-1 4-16 0,-4 2 0 16,0 3-224-16,-1 1-48 0,1 1-16 0,1 2 0 16,1-1-80-16,2 3-16 0,1-1 0 0,3 2 0 15,2 1-128-15,2 1 0 0,0-1 0 0,3 1 128 16,1-3-128-16,1-1 0 0,2 1 0 0,-3 0 0 15,2-5 0-15,1 1 0 0,-2-1-128 0,-1-5 128 16,0 1 0-16,-3 0-176 0,0-4 176 0,-2 1-128 16,-2-4-80-16,1 3-16 0,-6-4 0 0,1-2 0 15,-1-1-208-15,-1 0-32 16,-5-4-16-16,-1-3 0 0,-2-1-32 16,0-4 0-16,2 2 0 0,-2-3 0 0,1-1 192 0,2 3 48 0,3-3 0 0,2 0 0 0,3 2 272 0,4 0 0 15,6 10 0-15,-2-10 0 0,4-3 304 0,3 5-48 16,2-3 0-16,6 1 0 0,5 1-256 0,5-4 128 15,5 3-128-15,5-2 0 0,5 2 160 0,6 1-160 16,6-1 128-16,0 3-128 0,-1-5 208 0,-2 3-32 16,-4-2-16-16,-3 3 0 0,-6-2-32 0,-1 4 0 15,-2-3 0-15,-5 4 0 0,-4 2-128 0,-4 2 160 16,-4 0-160-16,-14 1 160 0,0 0 0 0,0 0 0 16,0 0 0-16,-4 12 0 0,-5 4 32 0,-4 0 16 15,-4 2 0-15,-3 0 0 0,1-1-208 0,0 3 128 0,2-3-128 16,1 0 0-16,4-2 0 0,0 0 0 0,1-4 0 0,6-1 0 15,3 0 0-15,2-10 0 0,5 7 0 0,4 0 0 16,4-2 0-16,1-5-160 0,4-4 160 0,1 0-128 16,1 0 128-16,2-1 0 0,2-5 0 0,-1 1 0 15,-2-5 0-15,-1 0 0 0,-3-1 160 0,-3-1-160 16,-2-1 192-16,-3-1-64 0,-4 0-128 0,-1 1 192 16,-3-1-32-16,-1 4-16 0,-3 1 0 0,1 0 0 15,-1 3-144-15,-2 1 0 0,3 4 0 0,2 5 128 16,-4-7-128-16,4 7 0 0,1-7 0 0,-1 7 0 15,5-5 0-15,7-2-144 0,0 3 144 0,6 0-160 16,4 3 160-16,3-2 0 0,4-2 0 0,1 4-128 16,-2 1 128-16,-2 4 0 0,1-1 0 0,-3 4 0 15,-2 4 0-15,-2 3 0 0,-2 0 0 0,-3 3 0 0,-1 1 176 0,-4 2 16 16,-1 3 0-16,-3 0 0 0,-3 1 16 0,-2 2 16 16,1-5 0-16,-1 0 0 0,-4 0-48 0,1-2-16 15,-2-4 0-15,1 2 0 0,2-3-160 0,1-2-272 16,0-3 64-16,0-9-11872 15,6 10-2368-15</inkml:trace>
  <inkml:trace contextRef="#ctx0" brushRef="#br2" timeOffset="-9232.19">27033 18452 28271 0,'0'0'1248'0,"0"0"272"0,1-11-1216 0,-1 11-304 0,-4-7 0 0,4 7 0 0,0 0 1488 0,-7-5 240 16,-3 3 64-16,-1 9 0 16,1 0-672-16,0 7-128 0,0 0-32 0,2 4 0 0,1 1-576 15,2-180-112-15,-4 362-16 0,4-181-16 0,1 0-240 0,4 1 0 16,-3-2 0-16,6 0 0 0,-2 2-144 0,3-4-128 15,0-4-32-15,1-2-11088 16,0 0-2240-16</inkml:trace>
  <inkml:trace contextRef="#ctx0" brushRef="#br2" timeOffset="-8835.35">27534 18295 16575 0,'0'0'1472'0,"-10"3"-1168"0,-2 1-304 0,2 3 0 16,0 0 3168-16,0 5 576 0,1 0 112 0,-1 2 32 16,-3 1-2608-16,1 3-528 0,1-1-112 0,-2 3 0 15,3 0-176-15,-1 0-16 0,-3 2-16 0,2-3 0 16,0-1-208-16,0-3-32 0,2-1-16 0,4-3 0 15,-2-3 16-15,8-8 0 0,0 0 0 0,0 0 0 16,0 0 144-16,0 0 48 0,0 0 0 0,13-3 0 16,1-2 128-16,0-7 16 0,1-4 16 0,1-1 0 15,1-4-224-15,1 1-32 0,0 0-16 0,2-2 0 16,2 3-272-16,0 1 128 0,1 3-128 0,0 2 0 0,0 4 128 16,-3 2-128-16,-2 4 0 0,-4 3 0 0,1 3 240 15,-3 4-64-15,-5 2-16 0,0 5 0 0,-2 1-32 0,-1 3 0 16,-4 4 0-16,-2-2 0 0,-1 0-128 0,-2 2 0 15,-2 0 0-15,2-2 0 0,0-2 0 0,0 0-144 16,0-2 0-16,0-2 0 16,1-1-1648-16,0 0-336 0,4-13-64 0,0 0-13776 0</inkml:trace>
  <inkml:trace contextRef="#ctx0" brushRef="#br2" timeOffset="-7848.01">28890 18070 6447 0,'0'0'576'0,"0"0"-576"15,0 0 0-15,0 0 0 0,6-6 2240 0,-6 6 352 16,0 0 64-16,7-9 16 0,-7 9-608 0,4-9-112 16,-4 9-32-16,2-9 0 0,-2 9-592 0,-1-9-128 15,-2 3-32-15,3 6 0 0,-5-10-192 0,-4 5-32 16,2-3-16-16,-6 3 0 0,-3 2-256 0,-4 1-48 15,-2-1-16-15,-4 3 0 0,-2 3-144 0,-1-1-16 16,-3 3-16-16,2 6 0 0,-5 0-80 0,4 3-16 16,-1 1 0-16,3 3 0 0,4 1-96 0,4 2-32 0,2 0 0 0,5 3 0 15,4-3-32-15,2-4-16 16,4 1 0-16,2 0 0 0,0-1-16 0,5-2 0 16,3-3 0-16,1 1 0 0,3 0-144 0,1-3 160 0,2-1-160 0,2-3 160 15,0 2-160-15,4-4 0 0,2-3 0 0,2 2 0 16,-3-3-288-16,4-2-96 0,0 1 0 0,2 0-16 31,-1-4-2064-31,1 0-416 0,0 1-64 0,4 1-32 0</inkml:trace>
  <inkml:trace contextRef="#ctx0" brushRef="#br2" timeOffset="-7582.34">29402 17548 26719 0,'0'0'1184'0,"-9"-3"240"0,9 3-1136 0,-12 0-288 15,0 2 0-15,-2 4 0 0,-2 4 544 0,-2 5 48 16,-1 2 16-16,1 4 0 0,2 5 320 0,0 3 64 16,0 4 16-16,2 1 0 0,-1 3-480 0,2 3-80 15,3 2-32-15,0 0 0 0,1-4-240 0,1-1-48 16,2-1-128-16,-2 1 192 0,3-2-192 0,1 0 176 15,0-3-176-15,4-3 160 0,0 0-160 0,3 2-256 16,-1-6 64-16,4 2 16 16,0-5-2016-16,2-5-416 0,0-1-80 15,3-6-9760-15</inkml:trace>
  <inkml:trace contextRef="#ctx0" brushRef="#br2" timeOffset="-7223.11">29618 17933 21183 0,'-11'-8'944'0,"11"8"192"0,-11-4-912 0,-2 3-224 0,-2 1 0 0,-3 3 0 15,-3 1 1456-15,-3 3 240 0,-1 2 48 0,-1 4 16 16,-1 0-480-16,-1 0-112 0,2 5-16 0,3 0 0 16,3 0-464-16,2 0-112 0,3-1 0 0,5 0-16 15,3 1-304-15,5-2-64 0,2 0-16 0,5-1 0 16,1-2-48-16,7-3-128 0,5 0 192 0,2-4-64 0,0 3 128 0,1-5 32 15,3-5 0-15,0-3 0 0,-1-4 32 16,-1 2 0-16,-3-4 0 0,-3 1 0 0,-2-5-128 0,0 1 0 16,-1 2-16-16,-3-2 0 0,-4-1-32 0,1 3 0 15,-2 0 0-15,-3 1 0 0,-2 10 112 0,0 0 32 16,-2-6 0-16,2 6 0 0,0 0-160 0,-9 0-128 16,9 0 192-16,-9 2-192 0,9-2 0 0,-5 9 0 15,1 1 0-15,3 1 0 0,1-11 0 0,4 10-192 16,2 1 192-16,2-4-192 15,2 3-288-15,1-5-48 0,2 0-16 0,2 0 0 16,2-1-1872-16,1-3-368 0,-1 3-80 0,1-4-10688 0</inkml:trace>
  <inkml:trace contextRef="#ctx0" brushRef="#br2" timeOffset="-6868.1">30325 17652 24879 0,'-12'-11'2208'0,"4"4"-1760"0,-1 2-448 0,-1-1 0 16,-2 1 448-16,-2 2 0 0,-2 1 0 0,-2 2 0 16,0-2 384-16,0 5 64 0,-2 1 32 0,0 3 0 15,1 2-224-15,1 4-32 0,3 1-16 0,-1 1 0 16,4 0-368-16,2 4-80 0,3-1-16 0,5 1 0 0,2-1 0 0,2 0 0 15,2 0 0-15,1 0 0 0,1-2-64 0,3 1-128 16,2-1 176-16,0 1-176 0,0 0 224 0,1 0-64 16,-2-2-16-16,1 0 0 0,-2-4 32 0,-1 3 0 15,-2-2 0-15,-2-2 0 0,-3 2 16 16,-1-12 0-16,-3 10 0 0,-1 0 0 0,-4-2 128 0,-2-1 16 16,-1-3 16-16,-2 0 0 0,-2 0-48 0,-1 0-16 15,-1-2 0-15,0 0 0 0,0-4-160 0,0 1-128 16,-1 0 144-16,0-3-144 15,2 0-320-15,3 0-144 0,3 2-48 0,2-2-10544 16,3-4-2112-16</inkml:trace>
  <inkml:trace contextRef="#ctx0" brushRef="#br2" timeOffset="-6495.93">30893 17635 23903 0,'0'-10'1056'0,"0"10"224"0,0 0-1024 0,0 0-256 0,-2-9 0 0,-3 3 0 16,-2-2 944-16,1 5 144 0,6 3 16 0,-13 0 16 16,2 1-64-16,-1 3-16 0,2 2 0 0,0 2 0 15,-1 4-528-15,1-1-96 0,-1 0-32 0,1 4 0 16,5 1-64-16,0-3-32 0,0 1 0 0,1 2 0 15,2-1 32-15,0 4 0 0,1 0 0 0,1-1 0 16,0-2 0-16,0 1 16 0,-1-1 0 0,-2 0 0 0,-1-4-16 16,-1 4 0-16,-2-1 0 0,-2-1 0 0,1-4 112 15,-2 2 16-15,-4-2 0 0,0-4 0 0,-2 0 0 0,-2 2 16 16,0-5 0-16,-1 0 0 0,-1 0-96 0,-1-2-32 16,-2-1 0-16,0 0 0 0,2-2-208 0,2 0-128 15,1 1 128-15,3-1-128 16,2-1-656-16,4-3-208 0,3 1-32 0,6 5-16 15,5-9-2416-15,5-4-464 0</inkml:trace>
  <inkml:trace contextRef="#ctx0" brushRef="#br2" timeOffset="-5651.74">28902 19040 16575 0,'0'-13'1472'0,"0"6"-1168"16,1-1-304-16,-2 3 0 0,1-3 1216 0,-2 2 192 15,-2 0 48-15,-1-1 0 0,0 2 528 0,-1 0 96 16,-4-4 32-16,-3 5 0 0,-3 1-608 0,-4-3-112 16,1 4-32-16,-1-1 0 0,-3 1-464 0,0 1-112 0,0 1-16 0,-1-2 0 15,0 2-336-15,0 3-80 0,0 3-16 0,1 1 0 16,1-4-80-16,3 1-32 0,3 8 0 0,0-3 0 15,3 2-224-15,2-2 176 0,4 1-176 0,2 3 160 16,1-4-160-16,1 2 0 0,3-11 0 0,4 13 0 16,1-4 128-16,3 0-128 0,2-4 128 0,3-3-128 15,2 1 0-15,3-3 128 16,2-1-128-16,2-1 0 0,-1 1 144 0,2-2-144 0,-1 0 160 0,-1-1-160 16,-2 1 144-16,-1 1-144 0,-3-1 128 0,-1 2-128 15,-1 1 128-15,-3 1-128 0,-10-1 0 0,0 0 128 16,11 8-128-16,-11-8 0 0,2 14 144 0,-3 1-144 15,-2 2 128-15,-3 2-128 0,-3-2 128 0,-1 2-128 16,0 7 128-16,-3-1-128 0,-1-6 128 0,-1 4-128 0,1 5 0 16,-3-4 0-16,1 3 0 0,0-2 128 0,1 1-128 0,2 2 0 15,2 0 0-15,0-4 0 0,2 0 0 0,-1 2 0 16,-1-4 0-16,8 0 0 0,0-2 0 0,2-1 0 16,-1-2 0-16,4-2 0 0,0-1 0 0,2-1 0 15,0-5 0-15,-4-8 0 0,8 6 0 0,-8-6 0 16,10 5 0-16,0-2 0 0,0-5 0 0,0 2 0 15,0-2 0-15,3-2 128 0,-4 0-128 0,1 0 0 16,-1-1 0-16,1-1 0 0,0 1 0 0,-1 1 144 16,-9 4-144-16,10-8 0 0,-1 3 0 0,-9 5 0 15,11-5 0-15,-11 5 0 0,7-5-208 0,-7 5-48 16,9-6-16-16,-9 6 0 16,0 0-1232-16,11-3-240 0,-2 2-48 0,2-2-16 15,0 3-1040-15,2 0-208 0,3 0-32 0,2-1-16 0</inkml:trace>
  <inkml:trace contextRef="#ctx0" brushRef="#br2" timeOffset="-5267.14">29423 19065 26031 0,'-8'-12'1152'0,"8"12"240"0,-6-5-1120 0,6 5-272 0,-10-3 0 0,2 2 0 0,-2 1 864 0,1 2 112 15,0 1 32-15,4 6 0 0,-1-3 48 0,-1 3 16 16,2 1 0-16,1 3 0 0,0-2-704 0,3 3-144 16,2 3-32-16,3-1 0 0,3 1-192 0,0-3 144 15,1 0-144-15,2-3 128 0,2 0 256 0,-1-5 32 16,0-2 16-16,3-2 0 0,2-3-48 0,0-3-16 15,2-2 0-15,0-4 0 0,-2-1 0 0,1-4 0 16,-1-4 0-16,-2-2 0 0,-1 0 48 0,-2-2 16 16,0-1 0-16,-2-3 0 0,-2 5-16 0,-1 0 0 15,1 2 0-15,-5-1 0 0,2 3-224 0,-1 3-32 16,-2 1-16-16,-1 0 0 0,0 3-144 0,0 2 0 16,0 9 0-16,0 0 0 15,3-10-1552-15,-3 10-192 0,0 0-48 0,0 0-9584 0,0 0-1920 16</inkml:trace>
  <inkml:trace contextRef="#ctx0" brushRef="#br2" timeOffset="-4660.98">30272 18810 25919 0,'0'0'1152'0,"0"0"224"0,0 0-1104 0,-8-1-272 0,-1-3 0 0,0 5 0 16,2 3 1248-16,-3 0 192 0,-1 5 32 0,1 1 16 15,0-1-208-15,0 2-32 0,-2 4-16 0,2 1 0 16,-1 0-576-16,1 2-112 0,0 0-32 0,2 1 0 16,3 1-224-16,0-2-48 0,0 0-16 0,1 0 0 0,0-1-224 0,0 1 0 15,2-4 128-15,-1-2-128 0,2-1 0 0,1 0 0 16,0-4-144-16,0-7 144 16,4 11-1792-16,-4-11-272 0,0 0-48 0,10 7-12736 15</inkml:trace>
  <inkml:trace contextRef="#ctx0" brushRef="#br2" timeOffset="-4238.9">30632 18781 23615 0,'-2'-12'1040'0,"2"12"224"0,0 0-1008 0,0 0-256 0,5-6 0 0,2 2 0 15,-1-1 752-15,4 0 96 0,0 1 32 0,6 2 0 16,-2-3 336-16,2 1 80 0,3 2 16 0,-1 2 0 16,1-3-480-16,-2 1-80 0,-3 2-32 0,-2 3 0 15,-1-1-144-15,-11-2-48 0,0 0 0 0,0 0 0 16,1 14-80-16,-5 3 0 0,-4-1-16 0,-6 4 0 15,-2 0-224-15,-2 0-32 0,-1-1-16 0,0 3 0 16,0 1-32-16,1-3-128 0,0 0 192 0,3-2-64 16,4-3 16-16,0 2 0 0,4-3 0 0,2 1 0 0,2-2 0 15,3 0 0-15,1 1 0 0,3-5 0 0,3 1-144 16,1-5 0-16,4 0 0 0,3 0 128 0,3-3-128 0,1-2 0 16,1-1 0-16,2-1 128 0,2-2-128 0,-2 0 0 15,-1-1-160-15,-3 1 160 16,1-1-704-16,-2 1-32 15,-2-1-16-15,-2 3 0 0,-3-6-1792 0,0 4-352 0,-2 0-80 0,-8 4-10400 0</inkml:trace>
  <inkml:trace contextRef="#ctx0" brushRef="#br2" timeOffset="-4044.4">30619 18918 12895 0,'0'0'1152'0,"0"0"-928"0,0 0-224 0,0 0 0 16,0 0 3520-16,0 0 640 0,0 0 144 0,0 0 32 15,0 0-2688-15,11-9-544 0,-1 3-96 0,4 1-32 16,6 1-112-16,0 1-32 0,0-1 0 0,3 3 0 16,1-1-480-16,0 2-96 0,1-2-32 0,-1 2 0 15,1-1-224-15,1 1 0 0,-4 1 0 0,-1-1 0 32,-2 0-496-32,-3 2-192 0,-2 0-32 0,-1 1-9472 0,0-3-1904 0</inkml:trace>
  <inkml:trace contextRef="#ctx0" brushRef="#br2" timeOffset="-3597.12">31351 18707 17503 0,'0'0'1552'0,"0"0"-1232"16,6-5-320-16,-6 5 0 0,11-6 1440 0,-1 2 224 15,-1 1 64-15,2-1 0 0,3-1-64 0,3 1-16 16,0 2 0-16,2-1 0 0,2 2-368 0,-2 0-80 16,-1 0-16-16,-3 2 0 0,-1 1-480 0,-4 2-80 15,-10-4-32-15,11 8 0 0,-4-2 32 0,-7-6 0 16,0 13 0-16,-5-2 0 0,-4 5-256 0,-4 0-48 0,-3 1-16 0,-3-1 0 15,-4 2-160-15,-1 0-16 16,-3-3-128-16,1 0 192 0,2-2-192 0,4 1 176 16,1 1-176-16,4-1 160 0,2-1-32 0,3 1-128 0,1 1 192 0,4-1-64 15,2-4 48-15,3 0 0 0,0-10 0 0,5 13 0 16,2-5 16-16,4 1 16 0,-1-4 0 0,3 0 0 16,2-1-64-16,3 1-16 0,1-4 0 0,0-1 0 15,0 0-128-15,-1-1 0 0,-1-4 0 0,-2 1 128 16,0 0-352-16,-1 3-80 0,-3-3-16 0,0 1 0 31,-11 3-1328-31,7-5-272 0,-7 5-48 0,0 0-16 16,0 0-928-16,0 0-192 0,0 0-32 0</inkml:trace>
  <inkml:trace contextRef="#ctx0" brushRef="#br2" timeOffset="-3440.94">31287 18904 22863 0,'0'0'1008'0,"0"0"208"0,0 0-960 0,0 0-256 0,0 0 0 0,0 0 0 0,0 0 1248 0,0 0 208 16,12 0 32-16,1 0 16 0,-1 0-240 0,4 0-48 15,1 0-16-15,4 0 0 0,0 0-496 0,5 0-80 16,-1-1-32-16,2 1 0 0,-2-2-416 0,-1 2-176 16,-2-1 128-16,-2 0-128 15,-2-3-320-15,-1 4-160 0,-2 4-32 0,-2-3-14512 0</inkml:trace>
  <inkml:trace contextRef="#ctx0" brushRef="#br2" timeOffset="-3121.83">31881 18903 4607 0,'0'0'192'0,"0"0"64"0,12-3-256 0,0-2 0 0,2 3 0 0,1-1 0 16,3-1 4272-16,0 0 800 0,-1-1 176 0,0-1 16 16,1 0-2784-16,-1-5-560 0,-3 3-128 0,-4-3 0 15,-4 6-704-15,-6 5-128 0,5-11-16 0,-5 11-16 16,3-9-160-16,-3 9-16 0,-8-9-16 0,-5 4 0 15,-4 1-320-15,-5 2-64 0,-2-3-16 0,-7 5 0 16,0 2-80-16,-1 4 0 0,-1 2-16 0,1 3 0 16,3-3-240-16,3 4 176 0,4-2-176 0,2 2 160 15,5 1-160-15,4-3 192 0,3 2-192 0,3 0 192 0,2-3-192 16,5 3 0-16,2-3 0 0,2 0 128 0,3-2-128 16,2 2 0-16,2-3 0 0,2 2 0 0,3-4-384 15,1-2 64-15,0 2 0 0,0-1 0 16,-2 1-1536-1,-1-4-320-15,1-3-48 0</inkml:trace>
  <inkml:trace contextRef="#ctx0" brushRef="#br2" timeOffset="-2753.17">32609 18901 28559 0,'0'0'2544'15,"0"0"-2032"-15,-8-6-512 0,-3 2 0 16,0 0-528-16,-2 2-208 0,-1-2-32 0,0-1-16 0,2 1 1600 0,0 3 320 0,1 0 64 0,2 1 16 16,9 0-352-16,-10 2-64 0,10-2-16 0,0 0 0 15,-5 10-320-15,2-2-64 0,3-8-16 0,0 14 0 16,1 0 32-16,2-1 0 0,-2 2 0 0,2 0 0 15,0 2 16-15,1 2 0 0,-1 1 0 0,-2 4 0 16,0 0 80-16,-1 2 32 0,-1-1 0 0,0-2 0 16,-4-1 32-16,0-3 0 0,-2-1 0 0,0-3 0 15,-4-2-128-15,0-2-32 0,-3-5 0 0,-3 1 0 16,-2-1 32-16,-3-3 16 0,-5-3 0 0,13-3 0 16,-5 2-256-16,0-4-48 0,-3 0-16 0,2 0 0 0,-2-4-144 0,2 1-176 15,1-2 48-15,-13-5 0 16,8 2-2048-1,7 0-384-15,6 2-96 0</inkml:trace>
  <inkml:trace contextRef="#ctx0" brushRef="#br1" timeOffset="15818.56">3447 19901 2751 0,'0'0'128'0,"13"0"16"0,-3 0-144 0,0 0 0 0,-10 0 0 0,12 0 0 16,-2 0 2624-16,-10 0 512 0,10 1 80 0,-10-1 32 16,0 0-1776-16,0 0-336 0,0 0-80 0,0 0-16 15,0 0-128-15,0 0-16 0,0 0-16 0,0 0 0 16,0 0 32-16,0 0 16 0,0 0 0 0,0 0 0 15,0 0 16-15,-4-10 0 0,0 2 0 0,-1 0 0 16,5 8-176-16,-5-7-48 0,-1-3 0 0,-2 2 0 16,-1-3-208-16,1 3-64 0,-3-4 0 0,1 4 0 15,-3-4-16-15,1 3-16 0,-2-2 0 0,0-1 0 16,-4 3-48-16,0-1-16 0,0 1 0 0,-2-3 0 16,1-1-64-16,-1 2-16 0,-1-3 0 0,-2 2 0 0,-1 1-16 15,0-2-16-15,-3-2 0 0,1 1 0 0,-1 2-48 16,-1 0 0-16,-2-4 0 0,-1 1 0 0,-1-3-64 0,-1 3 0 15,0 2-128-15,-1 1 192 0,-3-4-64 0,0 4 0 16,-1-2-128-16,-3 2 192 0,-3-1-64 0,-6 2-128 16,-2-2 176-16,0 1-176 0,3 1 176 15,-1 0-176-15,-1 0 160 0,3 3-160 16,-1 0 128-16,0 5-128 0,-2 0 0 0,0-1 144 0,-1 2-144 0,0-2 0 16,1-1 0-16,3 1 0 0,1 1 0 0,2 3 0 15,3 0 0-15,-1 0 0 0,1 2 0 0,0 1 0 16,-2 4 0-16,-1-2 0 0,5-1 0 0,-4 0 0 15,0-2 0-15,2 4 0 0,1-1 0 0,2 6 0 0,-1-6 0 16,4 5 0-16,0 3 0 0,0 1 0 0,0-2 0 0,-1 1 0 16,0 1 0-16,-1 3 0 0,1 2 0 0,1 2 0 15,3 2 0-15,3 0 0 0,2-1 0 16,2 3 0-16,2-1 0 0,3 0 0 0,1 3 0 0,10-12 0 16,-1-1 0-16,2 3 0 0,-2-1 0 0,2 1 0 15,1-1 0-15,2 2 0 0,-1 0 0 0,0 14 0 16,4-9 0-16,4-1 0 0,2 1 0 0,2-11 0 15,1 3 0-15,2 2 0 0,2-1 0 0,2 2 0 16,0 1 0-16,4 0 0 0,1 1 0 0,15 13 0 16,-1-3 0-16,-1-8 0 0,2 0 0 0,1 1 0 15,1-3 0-15,2-2 0 0,1-1 0 0,-2-6 0 16,1 2 0-16,2 1 0 0,3-4 0 0,1 3 0 16,1-1 0-16,3 4 0 0,2-2 128 0,3 0-128 15,0-2 0-15,1-3 0 0,0 0 0 0,1-3 128 0,2 3-128 16,0-4 0-16,-1 1 144 0,5 0-144 0,0-1 144 0,1-3-144 15,-3 2 192-15,-1-1-192 0,-4-1 224 0,-1-2-64 16,-2 0-16-16,-2-2 0 0,0 1-16 0,1-1-128 16,0 0 192-16,-1-1-64 0,-2 2 48 0,-1-5 0 15,1-3 0-15,-3 1 0 0,-3-2 32 0,1 2 16 16,0-3 0-16,0 1 0 0,-2-1-16 0,-3 3 0 16,-2 0 0-16,2-2 0 0,0 2-64 0,1-3-16 15,-2 2 0-15,-2-3 0 0,0 3-128 0,0-3 160 16,-3-2-160-16,-1-1 160 0,0-2-160 0,0 1 160 15,-2 0-160-15,1 1 160 0,-2 0-160 0,0-3 128 0,-4 1-128 16,0-2 128-16,-2 2-128 0,-2-1 128 16,-1 0-128-16,-4-2 128 0,0-5 16 0,-2 5 0 0,-1 2 0 0,-1-1 0 15,-3 0-144-15,-2 0 0 0,-1 0 0 0,-2 0 0 16,-4 0 0-16,1 1 0 0,0-1 144 0,-4 0-144 16,-2 1 0-16,-1-1 0 0,-1-1 0 15,-1-1 0-15,1 2 0 0,-2 2 0 0,-1-2 0 0,-1 1 128 16,-3-1-128-16,-1 0 128 0,-1 0-128 0,-2-2 128 15,-1 0-128-15,-2 0 0 0,-4 0-128 0,-3 0 128 16,-4 1 0-16,-2 1 0 0,-1-1 0 0,-3 1 0 16,-4 2 0-16,0 0 0 0,-1-2 0 0,1 3-128 15,-3-1 128-15,-3 3 0 0,-2 4 0 0,-2-1-128 16,-1 1 128-16,-3-2 0 0,-2-2 0 0,0 7-128 16,0-1 128-16,1 2 0 0,5-1 0 0,-4 3 0 15,1 6 0-15,2 0-128 0,0-2 128 0,4 3 0 16,2 1 0-16,1-1 0 0,2 2 0 0,1 4-128 15,2 3 128-15,0-2 0 0,-2 3 0 0,0-1 0 0,0 0 0 16,-2 2 0-16,1 1 0 0,0 0 0 0,-1-1 0 0,2 3 0 16,1-1 0-16,1 1 0 0,-1-1 0 0,0 1 0 15,0-2 0-15,1 2-128 0,-2-2 128 0,2 1 0 16,3 4 0-16,4-1 0 0,3 0 0 0,15-7 0 16,0 4 0-16,-2 8 0 0,1-1 0 0,-1 1-128 15,2 1 128-15,2-2 0 0,4 0 0 0,-9 19-160 16,11-9 160-16,6-4 0 0,6 2-192 0,7-2 192 15,4-1-192-15,-1-10 192 0,3 3-192 0,5 2 192 16,4-1-192-16,3-1 192 0,4 2-160 0,4 1 160 16,4-1-128-16,37 17 128 0,-7-8 0 0,-4-4 0 0,-6-4 0 0,-1-5-128 15,0-3 128-15,1 1 0 0,1 1 0 0,3-1 0 16,7-1 0-16,-2-5 0 0,-3 2 0 0,1-4 0 16,-1 2 0-16,2 2 0 0,1-3 128 0,2 1-128 15,2 5 0-15,-3-6 0 0,-1 1 0 0,0 1-128 16,-2-5 128-16,-1 5 0 0,0-5 0 0,-2 4 0 15,-2-5 0-15,0-1 0 0,-2-1 0 0,-5-4 0 16,0-4 0-16,-2-1 0 0,-3-1 0 0,-1-3 128 16,-2 1-128-16,1-1 128 0,-1 2-128 0,1-2 128 15,-2 0-128-15,-1-3 144 0,-2 2-144 0,0-4 160 16,-7-2-160-16,0 0 128 0,1 0-128 0,-2 1 128 16,-3-2-128-16,-3 2 0 0,-1-3 0 0,-1-2 128 15,-3-1-128-15,-2 1 0 0,-3-2 144 0,1 2-144 16,-2-8 0-16,-1 4 144 0,-3-3-144 0,0 1 0 15,-3-2 128-15,-2-2-128 0,-3-1 0 0,0 1 0 0,-3 5 128 16,-1-2-128-16,-4 1 0 0,-2-1 0 0,-4 3 0 0,1 1 0 16,-3-1 0-16,0 0 0 0,-2-2 0 0,-2-2 0 15,0 4 0-15,-1-3 0 0,-3 2 0 0,0-2 0 16,-2 2 0-16,-3 2 0 0,-1 0 0 0,-3 3 0 16,2-2 0-16,-2 3 0 0,-4-1 0 0,-2 1 0 15,-1 2 0-15,-2 1 0 0,-3-1 0 0,0 2 0 16,0 0 0-16,-3 2 0 0,-2 1 0 0,-2 1-144 15,-3-1 144-15,-4 1 0 0,-4 5 0 0,-5-3-160 16,-4-1 160-16,0-2 0 0,-1 7-128 0,-2 0 128 16,1 2 0-16,-2 2 0 0,-4 1-128 0,1 0 128 0,-2 1 0 15,5 3 0-15,-2 3 0 0,2-2-128 16,2 4 128-16,0-3 0 0,1 5 0 0,5 0 0 0,2 3 0 0,8 1 0 16,5 1 0-16,5 2-128 0,1 0 128 15,4 4 0-15,0 0 0 0,6 1 0 0,2 3 0 0,4-2 0 16,2 5-128-16,0-2 128 0,1 1 0 0,3 1 0 15,4-1-128-15,2 2 128 0,1-2 0 0,2 3 0 16,1 2-144-16,4 0 144 0,0-4 0 0,3 2-144 16,1 1 144-16,4 2 0 0,1-1 0 0,4 1-128 15,3-1 128-15,3 3 0 0,3-2-144 0,4 2 144 16,1-2 0-16,5-2-176 0,4-3 176 0,4-1-128 16,1 0 128-16,3-5 0 0,1-1-144 0,5-3 144 15,1 0 0-15,3-2 0 0,1 0 0 0,3 1 0 16,5-4-128-16,4 0 128 0,2-2 0 0,0-1 0 0,0-1 0 0,0-4 0 15,2 0 0-15,2 1 0 16,2-5 0-16,3 1 0 0,3-3 0 0,-3-3 0 0,-6-2 0 0,5-2 0 16,1 0 0-16,0-2 0 0,1 1 0 0,-2-1 192 15,-3 0-192-15,-4-1 192 0,-5-2-64 0,-2-2-128 16,-2 1 192-16,0 3-64 0,-4-4 32 0,1-1 0 16,-1 0 0-16,1 1 0 0,-1-4 0 0,-2-2 0 15,-3-3 0-15,-5-4 0 0,-3-1 16 0,-2-2 0 16,-1-2 0-16,-4-1 0 0,-5-2 32 0,-2 2 16 15,-4 0 0-15,-4 2 0 0,-4 5-48 0,-4 1-16 16,-3 4 0-16,-4 4 0 0,-5 0-160 0,-2 4 128 16,-5-1-128-16,-2 2 128 0,-3 3-128 0,-3 0 0 15,-3 4-192-15,1 2 192 16,1 3-1616-16,1 3-208 0,1 1-32 0,5 2-17040 0</inkml:trace>
  <inkml:trace contextRef="#ctx0" brushRef="#br1" timeOffset="18786.05">13329 19967 35935 0,'0'0'1600'16,"0"0"320"-16,0 0-1536 0,0 0-384 0,0 0 0 0,0 0 0 16,0 0-2112-16,0 0-512 0,0 0-80 0</inkml:trace>
  <inkml:trace contextRef="#ctx0" brushRef="#br1" timeOffset="22713.26">22909 19621 3679 0,'0'0'160'0,"0"0"32"0,6-6-192 0,-6 6 0 0,2-11 0 0,-2 11 0 15,0-7 2480-15,-1-5 448 0,-2 1 80 0,-1 2 32 16,2-1-1504-16,-3 1-288 0,-2-4-64 0,0 3-16 16,-2-1-288-16,5 4-64 0,-2 0-16 0,-3 0 0 0,-1-3-176 0,0 4-48 15,-3-4 0-15,0 2 0 0,-2-2-48 16,-14-5-16-16,2 3 0 0,-1 1 0 0,-3 2 16 0,0-3 0 16,-4 2 0-16,-3 1 0 0,-5-2-272 0,1-1-48 15,1-2-16-15,-1 0 0 0,-1 4 64 0,-1-1 0 16,-2-3 0-16,-1 5 0 0,-1 0 16 0,-6 1 16 15,-3-3 0-15,1 2 0 0,-2-4-64 0,-1 1-16 16,-1 3 0-16,1 0 0 0,0 2 208 0,-2 0 32 16,-5 0 16-16,0 4 0 0,1-4-48 0,2 3-16 15,-2 1 0-15,4 3 0 0,-1 3-208 0,-5 1-64 16,-1 0 0-16,2 1 0 0,2 2 0 0,3 4 0 0,3 0 0 16,2 1 0-16,0 2 0 0,2 2 0 15,1 2 0-15,1 0 0 0,-1 0-128 0,3 0 0 16,2-1 144-16,6 5-144 0,1 2 0 0,4 2 128 0,3-1-128 0,5 0 0 15,-1-2 0-15,6 5 0 0,1 0 0 16,4 4 0-16,4-2 0 0,2 1 0 0,1 2 0 0,3 1 0 16,2 1 0-16,4 0 0 0,0 0 0 0,6-1 0 15,-2 0 0-15,6 1 144 0,5 0-144 0,1-1 0 16,2-3 0-16,4 2 0 0,1-1 0 0,8 0-144 16,0-4 144-16,4-1 0 0,2-1 0 0,3 2-128 15,5-5 128-15,5 1 0 0,4-3 0 0,-1-1 0 16,-3-3 0-16,2-1 0 0,3-2 128 0,0 2-128 15,0-1 0-15,2-1 0 0,3 2 0 0,2-6 0 16,2 0 0-16,-2 1 0 0,-3-4 0 0,0-1 0 16,0 0 0-16,1 0 0 0,0-3 0 0,6 1 0 0,-1-1 0 15,2-1 128-15,-2-4-128 0,0 2 0 0,-1-2 128 16,3 1-128-16,-2-1 128 0,4-2-128 0,3-1 176 0,-4-4-48 16,-2 1 0-16,-2-5 0 0,0-3 16 0,0-2 0 15,3-1 0-15,-3-3 0 0,1-4 144 0,-2-5 32 16,-2-9 0-16,-4-1 0 0,-5 0 128 0,-3-2 48 15,-3-1 0-15,-3 4 0 0,-5-1-112 0,-4 6 0 16,-6 4-16-16,-5 0 0 0,-4-1-96 0,-5 3-16 16,-3-2 0-16,-6-2 0 0,-3-1-64 0,-4 1 0 15,-5 0-16-15,-7-2 0 0,-2 4-176 0,-5-1 0 16,-5 3 0-16,-2 3 0 16,0-3-928-16,-6 6-224 0,-3 6-32 0,-7 5-10784 15,-7 2-2176-15</inkml:trace>
  <inkml:trace contextRef="#ctx0" brushRef="#br1" timeOffset="24812.63">7957 19850 11055 0,'0'0'976'0,"0"0"-784"16,-1-12-192-16,0 5 0 0,1-2 2288 0,0 9 400 16,0 0 96-16,-5-9 16 0,-2-3-1280 0,0 3-256 15,-4-2-48-15,1 3-16 0,-4 0-352 0,-3 1-64 16,-1-3-16-16,-4 2 0 0,1-1-240 0,-5 3-48 16,-4-2-16-16,2 2 0 0,-2 0-192 0,-3-1-32 15,-2 2-16-15,-2 2 0 0,-5-1-16 0,-4-1 0 16,-2 1 0-16,-8 0 0 0,-6 1-16 0,-2-4-16 0,2-2 0 15,-3 1 0-15,0 2 48 0,-7 1 16 0,-7-3 0 0,-2 1 0 16,-6-1-64-16,1-1-16 0,-1 3 0 0,-2-3 0 16,-4 1-32-16,-1-2 0 0,0 1 0 0,2 0 0 15,1 3 128-15,0 1 0 0,-2 0 16 0,-1 1 0 16,0 0-48-16,5 0-16 0,1-2 0 16,-2 3 0-16,-7 2-64 0,3-1-16 0,3 2 0 0,4 2 0 15,3 2-128-15,-2 1 192 0,0-1-192 0,0 0 192 16,6 3-192-16,4 2 160 0,2 3-160 0,2-1 160 15,-1 4-160-15,2 1 128 0,0-2-128 0,5-2 128 16,5 2-128-16,5 0 0 0,3 3 0 0,4-1 0 16,4 0 0-16,3 0 128 0,1-2-128 0,1 1 0 15,0 1 0-15,-1-2 128 0,0-4-128 0,5 1 0 16,1 2 0-16,5-2 0 0,1 1 0 0,3 2 0 16,3-5 0-16,3 1 0 0,-2 2 0 0,7-3 0 0,0 3 0 0,2-3 0 15,3 2 0-15,4-2 0 0,0 2 0 0,4 1 0 16,2-3 0-16,4 4 0 0,2 1 0 0,6-4 0 15,1 1 0-15,5-2 0 0,6 1 0 0,4 3 0 16,5 0-128-16,8-1 128 0,6 2 0 0,5-1 0 16,4-3-144-16,3 3 144 0,-1-3 0 0,4 0 0 15,5 2-128-15,4-2 128 0,8 3 0 0,1-5 0 16,-3 3 0-16,2-2 0 0,0-1 0 0,6 5 0 16,5-3 0-16,2 2 0 0,-1-6 0 0,1 2 0 15,-1-3 0-15,7 0 0 0,4 5 0 0,-4-7 0 16,-4-2 0-16,0 1 0 0,-4 3 0 0,7 3 0 15,3-7 0-15,-2-1 0 0,-6 0 0 0,0 0 0 16,2 5 0-16,0-2 0 0,-2-4 0 0,-2-1 0 0,-3 1 0 0,0 2 0 16,2 1 0-16,3-2 0 0,1-3 0 0,-3 1 0 15,-4 0 0-15,-1 0 0 0,-1-1 0 0,0-2 0 16,0-1 0-16,-5-1 0 0,-7-5 0 0,-4-3 0 16,-6-2 128-16,-6-1-128 0,-3-3 0 0,-3 0 0 15,-6 0 192-15,-3-3-48 0,-5-1-16 0,-7 1 0 16,-5-4 80-16,-6 3 16 0,-5-3 0 0,-6 4 0 15,-4 0 192-15,-4 1 32 0,-5 1 16 0,-5-1 0 16,-7-2-192-16,-2 3-32 0,-6 2-16 0,-4-2 0 16,-4-2-224-16,-1 2 0 0,1 1 0 0,1 2 0 31,1 2-1280-31,0 1-192 0,2 0-32 0,2 5-15072 0</inkml:trace>
  <inkml:trace contextRef="#ctx0" brushRef="#br1" timeOffset="25900.99">14060 19775 11967 0,'0'0'1072'0,"0"0"-864"16,10-8-208-16,-2 3 0 0,-8 5 1328 0,7-4 208 15,-7 4 64-15,0 0 0 0,4-7-224 0,-4 7-32 16,-2-7-16-16,-2 1 0 0,-1-2-432 0,-4 3-64 16,-4-6-32-16,-2 4 0 0,-4-2-224 0,-3 2-64 15,-3-2 0-15,-6 1 0 0,-4 2-256 0,-6-3-64 16,-6 3-16-16,-5-3 0 0,-8 1-16 0,-1-1 0 15,-1 0 0-15,-2-2 0 0,-1 2 176 0,-2-5 48 16,-3 4 0-16,-5 0 0 0,-8-6 80 0,1 2 32 16,-2 3 0-16,-1 0 0 0,0-1-64 0,-7 5-16 0,-8-5 0 0,2 3 0 15,2-2-160-15,-1 2-48 0,-8-3 0 16,0 4 0-16,-3-1-32 0,1 0-16 0,3 2 0 0,-4 2 0 16,-7-1 0-16,6 2 0 0,5 0 0 0,0 4 0 15,-3 3 32-15,4 1 0 0,2 2 0 0,7-1 0 16,3 5-48-16,1 0 0 0,-3 4 0 0,3 0 0 15,2 3-144-15,4-1 128 0,3 3-128 0,3 2 128 16,1 0-128-16,-1 1 0 0,0-2 0 0,7 3 0 16,8-1 0-16,2-2 0 0,5 2 0 0,2-2 0 15,6-2 0-15,2 1 0 0,3-2 0 0,2-1 0 16,2-2 0-16,6 1 0 0,2-2 0 0,6-2 0 16,2 5 0-16,4 0 0 0,1 1 0 0,3 1 0 15,5 1 0-15,5 1 0 0,2 3 0 0,6 2 0 0,1-2 0 0,7 4 128 16,6 0-128-16,4 2 128 0,6-5-128 0,6 4-176 15,6-3 48-15,8 5 0 0,3-5 128 0,1-1 0 16,3 2 0-16,6-5 0 0,4 6-160 0,7-3 160 16,5 3-192-16,3-3 192 0,1-4 0 0,4-2 0 15,2 1 0-15,10 3 0 0,3-1 0 0,4 1 0 16,-1-3 0-16,2-1 0 0,4-4 0 0,5-2 0 16,-1 1 0-16,0-3 0 0,-2 2 128 0,3-2-128 15,6-4 0-15,0 1 0 0,3-1 128 0,7-2-128 16,4 0 0-16,-6-2 0 0,-4 1 160 0,1-1-160 15,8-1 160-15,-8 1-160 0,-5-2 240 0,3-2-48 16,2-1-16-16,-6-1 0 0,-7-1-176 0,-2 0 160 16,1-4-160-16,-4-1 160 0,-1-6-160 0,-6-1 128 0,-5-4-128 0,-3-3 128 15,-2-3-128-15,-5-6 192 0,-4 0-192 0,-10-2 192 16,-6-2-32-16,-8 0 0 0,-5-1 0 0,-11 1 0 16,-8 1 80-16,-8 1 16 0,-7-1 0 15,-8-1 0-15,-9 0-48 0,-8-2 0 0,-10-3 0 0,-7 3 0 16,-8 2-208-16,-8 0-240 0,-3 0 48 0,-10 0 16 31,-6 2-608-31,-2-2-128 0,-4-3-32 0,9 2-15760 16</inkml:trace>
  <inkml:trace contextRef="#ctx0" brushRef="#br1" timeOffset="28477.14">23349 7215 3679 0,'0'0'160'0,"0"0"32"0,0 0-192 0,0 0 0 15,0 0 0-15</inkml:trace>
  <inkml:trace contextRef="#ctx0" brushRef="#br1" timeOffset="29624.38">23437 7219 4607 0,'0'0'192'0,"0"0"64"0,0 0-256 0,0 0 0 0,0 0 0 0,10-2 0 15,-10 2 3088-15,0 0 576 0,9-2 112 0,-9 2 32 16,0 0-2800-16,0 0-560 0,0 0-128 0,0 0 0 16,10 3 192-16,-10-3 32 0,0 0 16 0,0 0 0 0,0 0 16 15,0 0 16-15,0 0 0 0,0 0 0 0,0 0 80 0,0 0 16 16,0 0 0-16,0 0 0 0,0 0 16 0,0 0 16 16,-2-10 0-16,-1-3 0 0,-2 1-64 15,-3 1-16-15,-2-2 0 0,-1 1 0 0,-4 0-112 16,-2-1-16-16,-2-3-16 0,-1 1 0 0,-5-1-240 0,0 4-32 15,-2-1-16-15,-3-1 0 0,-6-1-32 0,-1-2-16 16,-6-1 0-16,0 1 0 0,-5-1-160 0,-1-1 0 16,1 0 0-16,-2-2 0 0,-2 1 0 0,0 1 240 15,-1 0-64-15,-8 0-16 0,-4 0 64 0,-4 1 16 16,-2 0 0-16,-1-1 0 0,-2-1-112 0,-2 2 0 16,-4 3-128-16,-5 0 192 0,-4-1 96 0,0-2 16 15,-2 2 0-15,0-1 0 0,-3 3-64 0,0 3-16 16,0-2 0-16,0 2 0 0,1 2-48 0,-4-1-16 0,-10 2 0 15,4-2 0-15,4 1 48 0,-1 1 16 0,-2 5 0 16,-1 0 0-16,0-3 32 0,2 1 16 0,0 2 0 0,-3 2 0 16,-4 2-128-16,1-1-16 0,2 0-128 0,-2 3 192 15,-3 3-64-15,1-1-128 0,-1-2 176 0,3 3-176 16,1 3 208-16,-2-3-64 0,-4 3-16 0,3-4 0 16,6 2 0-16,1 0 0 0,-2-4 0 0,5 3 0 15,0 2 32-15,5-1 0 0,4 2 0 0,-1-2 0 16,-1 0 32-16,3 2 0 0,2 0 0 0,6 2 0 15,2 3-32-15,0 3 0 0,2 2 0 0,0 0 0 16,1-1-160-16,4 1 128 0,4 1-128 0,5 3 128 16,0 3-128-16,7-2 0 0,4 2 0 0,3-3 0 15,0 0 0-15,4-1 0 0,0-1 0 0,5 1 0 16,0 0 0-16,6 2 0 0,1 0 0 0,2-1 0 16,3 4 0-16,2-3 0 0,1-1 0 0,4 3 0 0,3-2 0 15,3 1 0-15,2-1 0 0,4-3 0 0,0 2 0 0,5 3 0 16,4-4 0-16,3 3 0 0,2 1 0 0,3 1 128 15,2 1-128-15,3-1 0 0,2 1 0 0,4 2 0 16,4-1 128-16,2 3-128 0,4 2 0 0,6-2 0 16,2-3 0-16,6 2 0 0,4 1 0 0,2-4 0 15,7 0 128-15,3-3-128 0,1 1 0 0,4-5 0 16,4 2 0-16,6 1 0 0,3-1 128 0,2-3-128 16,-3 2 0-16,4-2 128 0,3-1-128 0,2 2 0 15,5-3 0-15,3-1 128 0,-3-4-128 0,3 1 0 16,-1 1 0-16,6-3 0 0,4-1 0 0,1 2 128 15,-3-2-128-15,4-1 0 0,0-2 0 0,2-2 0 16,-2 2 128-16,1 1-128 0,1-4 0 0,4 3 0 0,5-2 0 0,-2-1 128 16,-2 3-128-16,-1-3 0 0,2 1 0 0,0 2 0 15,-3-3 0-15,3 1 128 0,1 2-128 0,2-4 0 16,-2 0 0-16,2-1 0 0,1 2 128 0,1-1-128 16,1-1 0-16,-2 1 0 0,-3-2 0 0,3 2 128 15,-1-2-128-15,0-2 0 0,-3-1 0 0,-1 1 0 16,1 0 0-16,-6-1 128 0,-7-2-128 0,-1 1 0 15,-3-3 0-15,-2 1 128 0,-3-4-128 0,-6 1 0 16,-6-2 0-16,-6-1 128 0,-1-4-128 0,-5-2 0 16,-3 1 128-16,-4 0-128 0,-1-3 0 0,-2-2 128 15,-4-2-128-15,-4-1 0 0,-5 2 0 0,-5-6 128 16,-2 0-128-16,-6 1 0 0,-4 1 0 0,-6 1 128 16,-3-5-128-16,-5-1 0 0,-3-2 0 0,-4 3 128 0,-5-2-128 15,-2-1 0-15,-6-2 0 0,-2-2 128 16,-4 1-128-16,-4-2 0 0,-2 0 0 0,-3-1 0 0,-2 1 0 0,-7 4 0 15,-4-1 0-15,-4 2 0 0,-5-2 0 0,-3-1 0 16,-6 0 0-16,-3-1 0 0,-4-1 0 0,-5 2 0 16,-1-5 0-16,-6 7 0 0,-7 1-128 0,-8 2 128 15,-4-1 0-15,-2 2 0 0,-6-3 0 0,-6 2 0 16,-10 1 0-16,-2-1 0 0,-2 5 0 0,0-2 0 16,-1 3-144-16,5-1 144 0,4 3-208 0,3 2 16 15,0 1 0-15,11-2 0 16,7 2-1104-16,9 0-224 0,6 1-32 0,3 2-10912 0,3-1-2176 15</inkml:trace>
  <inkml:trace contextRef="#ctx0" brushRef="#br1" timeOffset="31803.53">22224 3330 19343 0,'11'-9'848'0,"-11"9"192"0,11-3-832 0,-1 2-208 0,2 1 0 0,-4 1 0 16,3 0 384-16,-1 1 16 0,-10-2 16 0,10 4 0 15,-10-4-272-15,9 6-144 0,-9-6 160 0,0 0-160 16,0 0 512-16,0 0 16 0,0 0 0 0,0 0 0 16,0 0 240-16,-9-8 64 0,-5 2 0 0,-3 1 0 15,-2-7-448-15,-2 3-96 0,-5-2-16 0,-3 2 0 16,-4 0 32-16,-6 2 0 0,-7-5 0 0,-2-4 0 15,-3-1 208-15,-5 1 32 0,-4-1 16 0,-1 2 0 0,-2 2 32 0,-6-1 16 16,-6-2 0-16,-1 0 0 0,-1 0-64 0,-3 1-16 16,-2 2 0-16,-6-1 0 0,-6-1-256 0,0 1-48 15,1-2-16-15,0 5 0 0,0-3-208 0,-3 0 0 16,-6 4 128-16,3-2-128 0,2-2 144 0,0 5-16 16,-4 2 0-16,2 1 0 0,-1-6 128 0,2 6 0 15,0 1 16-15,-1 5 0 0,-3 1-64 0,5 0-16 16,5 0 0-16,5 2 0 0,2 3-64 0,0 5 0 15,0-4-128-15,2 5 192 0,0-5-192 0,6 3 128 0,3-1-128 16,-2 3 0-16,-2-1 128 0,3-1-128 0,2 2 0 0,3 2 0 16,6-4 128-16,2 3-128 0,0 1 0 15,-1 1 0-15,1 0 0 0,1 2 128 16,2-2-128-16,6 3 0 0,2 2 0 0,5 3 0 0,5-1 128 0,2 0-128 16,4 4 0-16,2-2 0 0,4-1 128 0,3 4-128 15,1-1 0-15,3 3 0 0,3-1 0 0,1 2 0 16,-1-2 0-16,1-2 0 0,6 5 0 0,0-2 0 15,3 2 0-15,3-1 0 0,2-5 0 0,2 3 0 16,5-3 0-16,4 1 0 0,0-3 0 0,5 3 0 16,1-4 0-16,1 1 128 0,1-2-128 0,5 2 0 15,2-3 224-15,4 0-48 0,5-2-16 0,1 1 0 16,1 3 0-16,5-2 0 0,5-2 0 0,5 0 0 16,7-2-32-16,5 1-128 0,1 0 192 0,4-1-64 15,1-4-128-15,2 4 160 0,4-1-160 0,4 0 160 0,4 0-160 0,0-3 0 16,1-1 0-16,-1 2 128 0,0-3-128 0,4 0 0 15,3 2 0-15,1-3 0 0,-3 1 128 16,-3-1-128-16,2 5 0 0,6-5 128 0,6 0-128 0,-2-6 0 16,-3 1 0-16,2 1 0 0,0 0 0 0,2-2 128 15,2 1-128-15,1-3 0 0,-4 0 128 0,0 2-128 16,0-2 128-16,1-2-128 0,-3-4 128 0,-2 1-128 16,-3 0 0-16,-1-1 128 0,-2-1-128 0,1 1 0 15,-2-1 144-15,1-2-144 0,-4 0 128 0,-4-2-128 16,-2 2 160-16,1-1-160 0,3 4 128 0,-3-4-128 15,-3 0 0-15,-1-2 144 0,0 1-144 0,-1-4 0 16,-3-1 0-16,-1-1 0 0,-1-2 0 0,-5 2 0 16,-4-1 0-16,-4 2 128 0,-4-6-128 0,-2 2 0 0,-1-2 0 0,-5 3 0 15,-2 2 0-15,0-1 0 0,-2 1 0 0,-2-1 0 16,-4-1 0-16,-5 1 0 0,-2-1 0 0,-3 3 0 16,-3-2 0-16,-2 1 0 0,-2-3 0 0,-3-1 0 15,-4 1 0-15,-2-1 0 0,0 1 0 0,-5 1 0 16,-3-1 0-16,-4-1 0 0,-2-1 0 0,-7 2 0 15,1-3 0-15,-8-3-144 0,-5 1 144 0,-4 3 0 16,-6-4-128-16,-3 4 128 0,-2-2 0 0,-2 1 0 16,-5 2-160-16,-3 0 160 0,-5 1-128 0,-4 0 128 15,-2-2 0-15,-1 1 0 0,2 0 0 0,-3-1-128 16,1 2 128-16,-2 1 0 0,1 3 0 0,-4-1 0 16,-3-2 0-16,2 3 0 0,-2-1 0 0,-1 2 0 15,-3 3 0-15,-4-4 0 0,-7-1 0 0,1 2-128 0,4 2 128 16,-2-2 0-16,-3 0 0 0,-4 2 0 0,-4 2 0 0,3-3 0 15,1 2 0-15,-1 2 0 0,2 3 0 0,-2-2 0 16,-2 3 0-16,2 1 0 0,3 2 0 0,-3-2 0 16,-6 1 0-16,4 2 0 0,-1 0 0 0,3 1 0 15,0 0 0-15,-3 0-128 0,-3 0 128 0,2 2 128 16,3 1-128-16,5 1 176 0,2-2-176 0,0 2 0 16,0 1 0-16,3 5-176 0,8-1 176 0,3 3 0 15,0 0 0-15,1 0-128 0,-4 2 128 0,4 2 0 16,0 3 0-16,5 0-128 0,4 0 128 0,4 3 0 15,2 5 0-15,3-2 0 0,-1 4 0 0,3 2 0 16,-1-2 0-16,4 2-128 0,4 2 128 0,5 0 0 16,4-2 0-16,5 4 0 0,3 0 0 0,5 1 0 15,2-3 0-15,5 1-128 0,1-1 128 0,5 0 0 0,2 0-144 0,3-1 144 16,2-1 0-16,4 1 0 0,4-2 0 0,3-1 0 16,4 3 0-16,2 0 0 0,5-5 0 0,4 1 0 15,1-4 0-15,9 4 0 0,3-4 0 0,10 4 0 16,3-4 0-16,5 0 0 0,5 0 0 0,4-5 0 15,4-2 0-15,5-2 0 0,5-2-144 0,7 1 144 16,5 1 0-16,2-2 0 0,1-4 0 0,7 2 0 16,7-3 0-16,4 1-128 0,1-8 128 0,7 1 0 15,4 3 0-15,1-1 0 0,4 0 0 0,-1-3 0 16,0 1 0-16,5-2 0 0,4-3-128 0,0 3 128 16,2 3 0-16,2-1 0 0,1-4 0 0,3 0 0 15,2 1 0-15,1-3 0 0,-1-2 0 0,1 0 0 0,0-6 0 16,-3 1 0-16,-5-2 0 0,1-1 0 0,-1-3 0 15,-6 2 0-15,-6-1 0 0,-6 0 0 0,-3-1 0 16,-12 0 0-16,-10 2 0 0,-9 0 0 16,-6 2-384-16,-9 5-112 15,-9-2-16-15,-9 5-11120 0,-8-4-2208 0</inkml:trace>
  <inkml:trace contextRef="#ctx0" brushRef="#br1" timeOffset="51672.71">2346 15784 11055 0,'0'0'480'0,"3"-9"112"0,0-2-464 0,-1 4-128 0,2-6 0 0,0 7 0 16,-4 6 1408-16,4-10 272 0,-4 10 48 0,2-8 16 15,1-5-544-15,-2 7-112 0,-1 6-32 0,0 0 0 16,-1-10-304-16,1 10-64 0,-3-8-16 0,3 8 0 16,0 0-224-16,0 0-32 0,-8-9-16 0,0 5 0 15,-5 3-176-15,-2 0-32 0,-4 1-16 0,-6 0 0 16,-1 0-176-16,-6 2 160 0,-4 1-160 0,-3-2 160 15,-6-1-160-15,-2-1 160 0,0-2-160 0,3 1 160 16,1-2 32-16,3-1 0 0,0 1 0 0,1 2 0 16,1-1 16-16,1 3 16 0,1 0 0 0,-3 0 0 15,3 0-32-15,-1-1 0 0,1 1 0 0,-1-1 0 0,-1-3-16 16,1 0-16-16,3 1 0 0,2 0 0 0,0 1-160 0,3 1 160 16,0-3-160-16,1 3 160 0,3 1-16 0,2 1 0 15,1 2 0-15,2-2 0 0,-1 0 0 16,4 1 0-16,-4 0 0 0,3 1 0 0,1-2 16 0,-1 0 0 15,5 2 0-15,2 1 0 0,-1-1-32 0,5 2-128 16,-4 1 192-16,5 0-64 0,1 1-128 0,1 5 0 16,2 2 0-16,0 0 0 0,1-1 0 0,0 4 0 15,1 4 0-15,1 4 0 0,2 1 0 0,2 4 0 16,-3 6 0-16,1-1 0 0,-2 2 0 0,-1 5 0 16,-1 4 0-16,2 3 0 0,0 0 0 0,1 0 0 15,-1 1 0-15,-2 5 0 0,-2 6 0 0,1 2 0 16,-1 4 0-16,0-2 0 0,0 1 0 0,0 3 0 0,-1 1 0 15,1 0 0-15,-1 1 0 0,-1-1 128 0,2-3-128 0,1-2 0 16,-1-3 128-16,0-1-128 0,0-6 0 0,-1 1 128 16,-1 1-128-16,0-1 160 0,1-3-160 0,-1 2 160 15,-3-1-160-15,2-2 192 0,-2-2-192 0,4 0 192 16,1 1-192-16,0-2 192 0,0 0-192 0,2-1 192 16,1-1-64-16,1-1 0 0,2 2 0 0,-3-5 0 15,0 2 0-15,0-3 0 0,0 4 0 0,0-2 0 16,-3 3-128-16,2-2 192 0,-1 2-192 0,-2 0 192 15,-1-3-192-15,-2 2 128 0,-2-4-128 0,2 1 128 16,0 3 16-16,2-4 0 0,-1 0 0 0,-2-2 0 16,1 1 48-16,-1 2 0 0,2 0 0 0,-1 4 0 15,0-3-64-15,-1-1-128 0,-1 0 192 0,2-1-64 0,-1-3-128 16,-1 1 192-16,0-3-192 0,4-16 192 0,-1 0-64 0,-2 4 0 16,-1 2 0-16,0 5 0 15,-1 3 0-15,0 1 0 0,1 2 0 0,-11 25 0 0,5-8 16 0,-1-10 0 16,5-9 0-16,2-2 0 0,0-8-144 0,4 2 192 15,1-6-192-15,0-1 192 0,3 2-192 0,0 0 192 16,0-1-192-16,1 1 192 0,1 2-192 0,-1-2 0 16,0 4 0-16,-1-2 128 0,-2-1-128 0,0 2 0 15,0-5 0-15,-2 1 0 0,-1-1 0 0,1 5 0 16,-1-5 144-16,0 1-144 0,-2-2 0 0,0-1 144 16,2-1-144-16,-2 3 0 0,5-7 128 0,-1 1-128 15,0 0 0-15,1 0 0 0,2-2 0 0,-1-1 0 16,2 0 0-16,0 1 0 0,0-4 0 0,0-9 0 0,0 11 128 0,0-11-128 15,0 0 0-15,7 9 0 0,-7-9 128 0,0 0-128 16,0 0 0-16,7 9 0 0,-7-9 0 0,10 6 0 16,-10-6 0-16,11 5 0 0,-11-5 0 0,14 7 0 15,-4-3 0-15,2-1 0 0,-12-3 0 0,15 7 0 16,-1-5 0-16,-1 1 0 0,2-1 0 0,2 1 0 16,0 0 0-16,-6-2 0 0,1 3 0 0,3-2 0 15,3 1 0-15,0-2 0 0,4 2 0 0,1-1 0 16,-1-1 0-16,25 4-144 0,-5-1 144 0,-3 0 0 15,-6 1 0-15,-3 1-128 0,2 0 128 0,-4 0 0 16,1 3-336-16,-5-3 16 0,0 3 0 0,-2-3 0 16,-2 5-2144-1,-3-5-416-15,-3-1-96 0</inkml:trace>
  <inkml:trace contextRef="#ctx0" brushRef="#br1" timeOffset="108512.89">1899 2845 20271 0,'1'-15'896'0,"2"4"192"0,1 0-880 0,1 1-208 16,-5 10 0-16,9-10 0 15,-2 1-336-15,1 0-112 0,0 3-32 0,-8 6 0 0,8-4 480 0,-8 4 0 0,0 0 0 0,9-4 0 16,-9 4 0-16,5-3 0 16,-5 3 0-16,0 0 160 0,0 0-160 0,0 0 0 0,-2-4 0 0,-3 1 0 15,-4 1 224-15,-9-2-32 0,0-3-16 0,-2 2 0 16,-4 2-48-16,-2-1 0 0,1-3 0 0,-4 4 0 16,-3 0 144-16,0 2 32 15,-3-2 0-15,-4 2 0 0,-4 0 240 0,-4-1 48 0,-2 2 16 0,2 0 0 16,1-2-80-16,3 2-16 0,2 0 0 0,3 2 0 15,2 2-192-15,4-1-32 0,3-1-16 0,1 2 0 16,2 0-144-16,1 1-128 0,4-2 192 0,0 0-192 16,1 0 0-16,2-1 0 0,3-2 0 0,1 2 0 15,-1 0 144-15,1 0-144 0,1-1 0 0,2-1 144 16,1-1-16-16,1-1-128 0,9 2 192 0,0 0-64 16,0 0 16-16,0 0 0 0,-8 3 0 0,8-3 0 15,0 0-144-15,1 13 192 0,4 1-192 0,-1-1 192 0,0 3-192 0,1 2 192 16,1 1-192-16,3 3 192 0,0 4-192 0,0 1 192 15,-3 4-192-15,2 5 192 0,-3 3-192 0,-1 6 0 16,0-2 0-16,0 7 0 0,-3 0 0 0,0 4 0 16,0 1 0-16,1 0 0 0,-2 0 0 0,-2 2 0 15,0 6 0-15,1-1 0 0,-1 1 0 0,1 0 0 16,0 0 0-16,-2 0 0 0,-1 1 0 0,1 1 0 16,-1 3 0-16,0-1 0 0,0 2 0 0,2-1 0 15,-1-2 0-15,-1 2 0 0,-1 2 0 0,1-1 128 16,-1 1-128-16,2 2 0 0,-1-3 160 0,1-1-160 15,-1-2 192-15,2 3-192 0,-1 2 144 0,2-3-144 16,0 0 0-16,-1-2 144 0,1 1-144 0,-1 3 0 0,0-4 0 0,-1-1 0 16,0 2 128-16,0 2-128 0,0-2 0 0,-2-2 128 15,-6 3-128-15,4-1 0 0,-5-5 0 0,2 3 128 16,-1 4-128-16,1-4 0 0,-1-2 144 0,0-1-144 16,0 1 0-16,0-5 144 0,0 3-144 0,-1-1 0 15,4-3 144-15,-1 3-144 0,0-3 0 0,0-1 144 16,0 0-16-16,0 0-128 0,3-2 192 0,2-23-64 15,-1 2-128-15,0 5 192 0,-3 5-192 0,0 4 192 16,3-1-192-16,-1 2 128 0,-2 2-128 0,-3 34 128 16,1-17-128-16,1-4 0 0,0-8 144 0,0-1-144 15,0-1 0-15,2 1 144 0,-1-2-144 0,0 0 0 16,2 0 144-16,-3-5-144 0,1 0 0 0,3-6 144 16,0-3-144-16,-1 0 0 0,-2 4 0 0,2-3 128 0,0 3-128 0,-1 3 0 15,1-5 0 1,-2 1 128-16,3 0-128 0,-1-1 0 0,-1-1 144 0,1-3-144 0,1-2 0 0,-1 0 0 15,2-1 0-15,-4 1 128 0,-1 2-128 0,0 1 0 16,1 1 0-16,-1-1 0 0,1-1 0 0,2 1 0 16,1-1 0-16,-1-2 0 0,-1 1 0 0,0-5 128 15,2-3-128-15,2 1 0 0,-1-5 128 0,0 1-128 16,0 1 128-16,2-3-128 0,-1-1 176 0,1 2-48 16,-2 1 0-16,1-1 0 0,-1 1-128 0,1 2 192 15,-1-3-192-15,1 1 192 0,2 0-192 0,1-4 192 16,-1 2-192-16,-1-2 192 0,1-1-192 0,0 2 0 15,0 0 0-15,1-2 0 0,0-2 128 0,0-3-128 16,0 0 0-16,0-1 128 0,-3-1-128 0,3-1 0 16,0 0 0-16,0-11 0 0,0 13 128 0,3-4-128 0,-3-9 0 0,1 11 128 15,-1-11-128-15,2 9 0 0,-2-9 0 0,0 0 0 16,3 11 128-16,-3-11-128 0,0 0 0 0,0 0 128 16,0 0-128-16,6 8 128 0,-6-8-128 0,0 0 128 15,10 8-128-15,-10-8 0 0,11 3 144 0,0 0-144 16,0-1 128-16,3 0-128 0,2-1 160 0,2-1-160 15,1 0 192-15,0 0-64 0,4-1-128 0,2 1 192 16,2 0-64-16,2 1 0 0,5-2-128 0,-12 2 192 16,3 0-64-16,4 3-128 0,6-4 176 0,4 3-176 15,4-1 160-15,4 1-160 0,6-1 128 0,37 0-128 16,-15-2 176-16,-5-2-48 0,-4 4-128 0,-1-1 192 16,1 3-48-16,0-1-16 0,1 0 0 0,-6-2 0 0,-5 2-128 15,-1-1 128-15,-1 1-128 0,-1 3 128 16,-5-3-128-16,-1 2 0 0,-3 3 0 0,-2-3 0 15,-2 2-384-15,-6 2-128 16,-5-3 0-16,-8 3-15632 0</inkml:trace>
  <inkml:trace contextRef="#ctx0" brushRef="#br1" timeOffset="129596.07">2189 2814 5519 0,'0'0'240'0,"5"-11"64"0,0 2-304 0,0 1 0 0,-5 8 0 0,3-7 0 15,-3 7 1424-15,0 0 240 0,3-9 32 0,-3 9 16 16,0 0-928-16,0 0-176 0,0 0-32 0,0 0-16 15,-3-7-176-15,3 7-16 0,-9-3-16 0,-1 2 0 0,-2-2 160 0,-1 2 48 16,-1-1 0-16,-5 2 0 0,-5 2-160 0,-2 1-16 16,-4-2-16-16,-3-1 0 15,-2-3-80-15,-1 2-16 0,1-3 0 0,1 2 0 16,3-1-32-16,-1 1-16 0,-1 0 0 0,4 2 0 0,3 0 160 0,-1 0 16 16,2 0 16-16,0 3 0 0,-1 2-32 0,1 0 0 15,-2-2 0-15,-1-1 0 0,-2 3-192 0,-1 0-64 16,-1 0 0-16,1-1 0 0,-1-1-128 0,0 2 0 15,0 0-160-15,0 0 160 0,1 0 0 0,1 4 0 16,2-3 0-16,3 3 0 0,0-2 0 0,0-2 0 16,3 1 0-16,0 0 0 0,2 2 192 0,2 2 16 15,0-3 16-15,7 1 0 0,-1-1 112 0,3 3 32 16,3-2 0-16,1 2 0 0,1-1-176 0,1 2-48 0,0-1 0 16,0 6 0-16,2 1-144 0,0 5 128 0,-2 3-128 15,2-1 128-15,0 4-128 0,-1 2 0 0,0 3 0 0,0 4 0 16,1 5 0-16,1-2 0 0,-2 5 0 0,0-1 0 15,1 1 0-15,1 3 0 0,0 4 0 0,0 3 0 16,-2 1 0-16,0 3 0 0,2 1 0 0,0 1 0 16,2 3 0-16,-1 2 0 0,1 0 0 0,2 3 0 15,-3 0 0-15,3 4 0 0,-1-1 0 0,-1-2 0 16,1-1 0-16,-2 1 0 0,-2 4 0 0,0-1 128 16,-2 2-128-16,-2 4 0 0,-3-4 0 0,1 0 128 15,0 1-128-15,0 2 160 0,3-2-160 0,-1-2 160 16,-2 2-160-16,4 2 192 0,0-3-192 0,2-2 192 15,0 1-48-15,-1 2 0 0,2 1 0 0,0-2 0 16,2-2-144-16,0 1 192 0,1 4-192 0,-1 0 192 16,2-3-192-16,-1 3 128 0,-1-1-128 0,1 0 128 0,-2-1-128 0,0-1 0 15,-1 3 144-15,0-4-144 0,0 5 0 0,-1 0 128 16,-2-5-128-16,0 0 0 0,-5-2 0 0,-1-2 144 16,3-1-144-16,-1-5 0 0,1 4 144 0,-2-2-144 15,2 0 0-15,0-4 144 0,-2 2-144 0,2-6 0 16,-2 1 144-16,0-2-144 0,1 4 160 0,-2-4-32 15,0 4-128-15,-1 1 192 0,0-4-192 0,-1 1 176 16,0 1-176-16,5-26 160 0,-2 7-160 0,-1 6 128 16,-1-1-128-16,-3 6 128 0,2 6-128 0,-2 3 0 15,3 0 144-15,-12 56-144 0,6-23 144 0,2-10-144 16,1-12 192-16,-1-3-192 0,0-2 160 0,1-1-160 16,1-7 128-16,0-4-128 0,2-3 144 15,1-4-144-15,2-4 160 0,-1-4-160 0,0-8 192 0,-1 0-64 0,3-2-128 0,-2 0 192 16,2-4-64-16,0 2 0 0,-3-4-128 0,5-1 192 15,0-1-64-15,-1-2-128 0,0-2 176 0,1-4-176 16,0-1 192-16,1-1-64 0,-1-3 0 0,0 3-128 16,0-6 288-16,0 3-48 0,1-3-16 0,0 3 0 15,3-9-64-15,-3 7-16 0,1-1 0 0,-1 2 0 16,3-8-16-16,0 0-128 0,0 0 192 0,2 6-64 16,-2-6-128-16,0 0 128 0,0 0-128 0,6 8 128 15,-6-8-128-15,9 5 0 0,0-3 144 0,0 2-144 16,-9-4 160-16,12 4-32 0,0 0-128 0,3 0 192 15,-1-2-64-15,1 2-128 0,-1-2 176 0,4 5-176 16,0-1 160-16,4 0-160 0,0 1 128 0,-5-3-128 16,2-3 128-16,5 3-128 0,3 0 0 0,3 3 128 0,3-3-128 15,6 2 192-15,1 1-192 0,43 2 192 0,-11 1-192 0,-6-5 192 16,-7 0-192-16,-3 1 192 0,1-2-192 0,-1 0 0 16,-1 0 144-16,2 1-144 0,1-1 160 0,-3-2-32 15,-6 2-128-15,0-1 192 0,-9-1-192 0,2 2 144 16,-3-2-144-16,-3 1 128 0,-1-1-128 0,-3 1 0 15,-2 1 144-15,1-2-144 0,-1 2 128 0,-1-4-128 16,0 1 128-16,1-1-128 0,-1 0 0 0,-2 2 128 16,-3-2-128-16,-3 0 0 0,-2-2 0 0,-1 1 0 15,-4 1 0-15,-2 0 128 0,-2-1-128 0,-10 1 128 16,0 0-128-16,0 0 128 0,0 0-128 0,0 0 176 16,0 0-176-16,0 0 192 0,0 0-64 0,0 0 0 0,0 0 0 0,0 0 0 15,0 0-128-15,0 0 0 0,0 0 0 0,-10-3 128 16,-2-2-128-16,1 3 0 0,-2 0 0 15,-5 1-176-15,-5 0-16 0,-3 0 0 0,-6-1 0 0,-2 2 0 16,-4-2 0-16,-3 1-16 0,-1-4 0 0,-1 1 0 16,-2 0 208-16,1 3-192 0,-2-2 192 0,-1-1-192 15,-3-3 192-15,-3 2 0 0,-3-4 0 0,1 1-144 16,3 2 144-16,3-3 0 0,0 2 0 0,5 1 0 16,2 0 0-16,5 3 0 0,4 1 0 0,-1-1 128 15,-4-2-128-15,-2 2 0 0,2 2 0 0,1 1 128 16,-2-1-128-16,2 0 0 0,0 1 0 0,17 0 0 15,-4 0 0-15,-1 0-160 0,-1-2 160 0,-1 1-160 16,-1 0 160-16,0 0-192 16,0-3 192-16,-20-1-192 0,8 0 192 0,6 1-208 0,2-3 80 0,3 2 128 0,5 0-160 0,4-2 160 15,3 2 0-15,4-1-144 0,3-1 144 0,3 0 0 16,0 0 0-16,2-3 0 0,3 2 0 16,-1-3 0-16,3-2 0 0,3-4 0 0,-2-2 0 0,4-4 0 15,0-1 0-15,1-5-128 0,3-4 128 0,1-1 0 16,1-3 160-16,1-3-160 0,4-8 192 0,-1-4-48 15,0-4-16-15,3-5 0 0,-2-8-128 0,0 2 128 16,-2-2-128-16,0 1 128 0,-3-5-128 0,2-4 192 16,-4-6-192-16,-2-2 192 0,2-1-192 0,-1-5 0 15,-3-5 0-15,0-5 0 0,-2-8 0 0,0 0-144 16,1 3 0-16,-1-7 0 0,-1-4 144 0,1 4 0 16,-2 8 0-16,2-5 0 0,-2-4 0 0,0 3 128 15,2-3 0-15,0 5 0 0,0 2 96 0,0-5 32 0,-2-4 0 0,-1 9 0 16,0 8-32-16,-1 0 0 0,-3-6 0 0,-1 4 0 15,1 6-96-15,0 6 0 0,-2 3-128 0,-1-1 192 16,1 1-192-16,-2 2 0 16,2 4 0-16,2 6 0 0,-1 1 0 0,1 1 0 0,0-3 0 0,2-5 0 15,1 2 0-15,-1 3 0 0,2 6 0 0,0-1 0 16,0-2-336-16,0-4 32 0,-2-6 16 0,1 5 0 16,-2 1 160-16,0 10 128 0,1 4-192 0,-2 1 192 15,-1-7 0-15,0 2 0 0,0 3 0 0,1 2 144 16,0 5 0-16,3 7 0 0,0 5 0 0,-1 6 0 15,0 3-144-15,1 1 160 0,-2-1-160 0,2-1 160 16,0-1-160-16,-1-1 0 0,1 1 0 0,-2-2 0 16,1-3-208-16,-1 4 80 0,1 1 128 0,-1 4-208 0,-1 3 64 15,1 0 16-15,1 2 0 0,0 1 0 0,-1-3 128 0,1-1 0 16,-1 0 0-16,2-1-128 0,0-1 128 0,1 1 0 16,1 1 128-16,1 0-128 0,1-1 0 0,1 4 0 15,0 2 0-15,-1 4 0 0,1-1 0 0,0 4-160 16,-1 1 16-16,0 4 0 0,3 0 144 0,-1-1 0 15,0 2 0-15,1 3 0 0,0-3 0 0,1 3-160 16,-2 1 160-16,1-2 0 0,2 3-160 0,1-4 160 16,2 2-128-16,-2-1 128 0,1 3-128 0,0-3 128 15,2-2-128-15,1 2 128 0,-3-3 0 0,1 1-128 16,3 0 128-16,-9 7 0 0,3 0 0 0,1-3-128 16,1 0 128-16,0 0 0 0,0 1 0 0,4-1-128 15,-1 3 128-15,10-9 0 0,-3 3 0 0,-1 3-128 16,2 0 128-16,-1 3 0 0,3 1 0 0,-2-3-128 15,1 5 128-15,3-1 0 0,1 1 0 0,2-1-160 0,1-2 160 0,0 2 0 16,1 2-192-16,-1-2 192 0,-1-2-192 0,2 2 192 16,5 1-208-16,-4-2 64 0,2 1 16 0,2 0 0 15,-1 1 128-15,4 0 0 0,5-1-144 0,-1 1 144 16,5-1 0-16,-3 1 0 0,0 1 0 0,-1-1 0 16,-1 1 0-16,0 0 0 0,-1 0-192 0,1 2 192 15,-4 0-128-15,4 2 128 0,0 1 0 0,0-1 0 16,1 1 0-16,-4-2 0 0,1-2-144 0,-3 0 144 15,-3 1 0-15,-3 0-160 0,-6 0 160 0,-2 1-128 16,-2-1 128-16,-2 1 0 0,-2 0 0 0,-3 1 0 16,-3-2 0-16,-2 1 0 0,-9-1 0 0,8 3 0 15,-8-3-160-15,0 0 160 0,0 0-192 0,0 0 192 16,0 0-176-16,0 0 176 0,0 0-160 0,-3 8 160 0,3-8-224 0,-10 8 48 16,-1-2 16-16,-4-2 0 0,-3-3-32 0,-3 1 0 15,0-2 0-15,-5 0 0 0,0 0 32 0,-6 0 0 16,-5 0 0-16,-1 0 0 0,0 0-32 0,-3-2 0 15,-1 1 0-15,0-1 0 0,-1-1 192 0,0 2-208 16,-2-2 80-16,3 3 128 0,0 0-192 0,0 4 192 16,-3 0-192-16,0-2 192 0,1 4-128 0,0 1 128 15,0 0 0-15,2 1 0 0,1-1 0 0,1 2-144 16,-1 1 144-16,2 1 0 0,0-2 0 0,0 3 0 16,0-5 0-16,-1 3 0 0,-2-3 0 0,-1 0 0 15,-1-2 0-15,2 1 0 0,2 0 0 0,3 2 0 16,3 0 0-16,16-1 0 15,0-2 0-15,-1 3 0 0,0 0 0 0,2 5 0 0,0-3-144 0,1 3 144 0,0 1 0 16,-8 8-144-16,8-2 144 0,4-1 0 0,3-1 0 0,3 1-128 16,2 1 128-16,3 4 0 0,0 1-144 0,2 5 144 15,0 3 0-15,3 4 0 0,1 2 0 0,-1 3 0 16,1 5-144-16,0-2 144 0,1 1 0 0,1-2 0 16,-1 3 0-16,2 8 0 0,-2 10 0 0,2 1 0 15,-2 5 0-15,0-1 0 0,1-3 0 0,-2 3 0 16,0 1 0-16,0 8-128 0,-1 7 128 0,1 0 0 15,-1-6 0-15,-1 0 0 0,3-3 0 0,-3 8 0 16,1 8 0-16,-1-43 0 0,-1 7 0 0,1 8 0 16,-1 5 0-16,2 3 0 0,0 2 0 0,0 7 0 15,1-2 0-15,5 76 0 0,-1-26 0 0,0-18 0 16,0-12 128-16,0-5-128 0,0-2 0 0,1-1 144 16,0-8 0-16,0 1 0 0,-1-3 0 0,0 1 0 0,-2 5-144 0,1-3 0 15,0-5 0-15,-1 3 0 0,1-2 0 0,-2-1 0 16,2 4 0-16,-2-3 0 0,-1 1 0 0,-1-5 0 15,0 3 0-15,0-2 0 0,-3 3 0 16,-1-1 128-16,-1-2-128 0,-3 3 128 0,-2-5-128 0,-2 6 0 16,0-5 0-16,1 1 0 0,0-1 0 0,1-3 0 15,1-3 0-15,1-2 0 0,-2 1 0 0,1 2 192 16,0 2-192-16,1-3 192 0,0-2-64 0,0-3 0 16,0 1 0-16,1 2 0 0,-2-1-128 0,-1-1 0 15,0-3 0-15,0 1 128 0,-1-2-128 0,2-2 0 16,-1-8 0-16,1 0 0 0,-2-4 0 0,1 0 0 0,0 2 0 15,1-1 0-15,0-5 0 0,1 1-176 0,0-3 176 16,1 3-128-16,2-7-112 0,1 1-16 0,1-6 0 0,2-1 0 16,1-2 64-16,1-6 16 0,0-2 0 0,1 0 0 15,1-1 0-15,3-3 0 0,-3-2 0 0,2 1 0 16,0-3 176-16,3 1-192 0,-1-4 192 0,-1 5-192 16,2 1 192-16,0-3 0 0,2 0 0 0,2-2 0 15,-2-3 0-15,1 2 0 0,3-5 0 0,1 2 0 16,0-4 0-16,2 0 0 0,4 2 0 0,0-5 0 15,0-3 128-15,3 0 0 0,0-1 0 0,0 2 0 16,4 2-128-16,1-1 192 0,3 0-64 0,2 0 0 16,3 3 0-16,4 1 0 0,6 2 0 0,3-4 0 15,-2 1-128-15,5-1 0 0,-1 1 128 0,0-2-128 16,0-1 0-16,1 2 0 0,0 0 0 0,3 2 0 16,-2 0-336-16,-4-1-48 0,-6-2 0 0,-6 2-12480 15</inkml:trace>
  <inkml:trace contextRef="#ctx0" brushRef="#br2" timeOffset="-197014.52">30656 2759 23951 0,'1'-8'2128'0,"-1"8"-1696"16,0 0-432-16,9-4 0 0,-9 4-240 0,11 0-128 15,-11 0-16-15,13 8-16 0,-2-3 400 0,1 3 0 16,-3 2 0-16,2-1 0 0,-1 1 160 0,1 3 64 15,-4-1 16-15,2 4 0 0,0 0 96 0,0 1 32 16,-1-1 0-16,0 2 0 0,1 0 0 0,-2 2 0 16,0 1 0-16,2 4 0 0,0-1-48 0,0 5 0 15,-3-1 0-15,2 3 0 0,0 1-16 0,1 1-16 16,-1 2 0-16,1 1 0 0,-2-2-16 0,-1 4 0 0,0 2 0 0,2-2 0 16,-3 1-64-16,0 6-16 0,0-1 0 0,-1 4 0 15,0-2 16-15,-2 3 0 0,5 1 0 0,-2 2 0 16,-1 1-80-16,1-1 0 0,1 0-128 0,0 2 192 15,1 5-192-15,0-2 0 0,4 0 0 0,-4 2 0 16,0-1 0-16,-1 1 0 0,0 3 0 0,-1 0 0 16,2 7 0-16,-2-2 0 0,-1-2 0 0,-2 1 0 15,3 2 0-15,-3-1 0 0,-2 0 0 0,0 3 0 16,0 1 0-16,0 1 0 0,-2-4 0 0,2 2 0 16,0 3 128-16,0-3-128 0,-1-2 0 0,0-2 0 15,1 2 0-15,0-1 0 0,0 2 0 0,0-2 0 16,0-2 0-16,-3 3 128 0,3 1-128 0,-1-2 0 15,1-3 0-15,0 2 0 0,1-4 0 0,-1 2 0 0,0 1 0 16,0-3 0-16,0 2 128 0,0-2-128 0,0 1 0 0,0-2 0 16,0-1 0-16,0 2 0 0,0 1 128 15,-1-2-128-15,0-5 0 0,1 2 0 0,0 3 0 0,0-4 0 16,0-3 0-16,0-1 0 0,2-1 128 0,-2 2-128 16,0-2 0-16,0-3 0 0,0 0 128 0,0 0-128 15,0 0 0-15,0-4 144 0,0 0-144 0,0-2 0 16,-1 3 144-16,0-4-144 0,-1 0 144 0,1 1-144 15,-1-4 192-15,0 1-192 0,-2-2 192 0,-1-1-64 16,-1 1 0-16,1-3-128 0,1-2 192 0,2-1-64 16,0-3 0-16,2-1-128 0,0 3 176 0,2-4-176 15,-2-1 160-15,5-5-160 0,-4-4 144 0,0 0-144 0,-1-2 128 0,0-2-128 16,0-4 0-16,-1 2 128 16,1-11-128-16,-6 9 0 0,2 1-176 0,4-10-112 0,-9 4-32 0,0-1-9520 15,-1-3-1904-15</inkml:trace>
  <inkml:trace contextRef="#ctx0" brushRef="#br2" timeOffset="-196247.29">30431 9424 23039 0,'0'0'2048'0,"0"0"-1648"0,0 0-400 0,-4 7 0 16,0 0 240-16,2 4-48 0,-1 4 0 0,3-3 0 15,-1-1 64-15,-2 3 16 0,-1 1 0 0,3 1 0 16,0 2 272-16,0 1 48 0,-2 2 16 0,-1-1 0 15,3 2-80-15,-3 3-16 0,-2-3 0 0,1-1 0 16,-3 0-80-16,3-2-32 0,0 0 0 0,0-3 0 16,-2-3 32-16,1 1 0 0,0-5 0 0,1 1 0 0,-2-4-48 0,7-6-16 15,0 0 0-15,0 0 0 0,0 0 80 0,0 0 32 16,0 0 0-16,5-14 0 0,0-3 48 0,3-4 16 16,0-3 0-16,2-3 0 0,0-1-288 0,2-1-64 15,-2 2-16-15,2 1 0 0,1 2-176 0,0 1 0 16,1 0 0-16,0 5 0 0,-2 5 0 0,1 2 0 15,-1 3 0-15,-3 1 0 0,1 4-160 0,-10 3 160 16,11 5 0-16,1 3-144 0,-2-1 144 0,-3 7 0 16,0 2 0-16,-1 4-128 0,2-2 128 0,-6 5 0 15,1 2 0-15,-2-1 0 0,0 2 0 0,-1 0 0 16,0-3 0-16,-1 3 0 0,0-5 0 0,0 0 0 16,-1-4 0-16,1 0 0 0,1-3 0 0,1-1-160 0,1-2 16 0,-2-11 0 31,2 12-1392-31,-2-12-256 0,0 0-64 0,0 0-7840 0,9-11-1568 0</inkml:trace>
  <inkml:trace contextRef="#ctx0" brushRef="#br2" timeOffset="-195926.19">30914 9504 22111 0,'0'0'976'0,"0"0"208"0,0 0-944 0,0 0-240 0,-7 8 0 0,7-8 0 15,-3 10 176-15,-1 2-16 0,1-3 0 0,1 2 0 16,-2 3 448-16,1 1 96 0,2-1 0 0,0 1 16 16,0 1 48-16,1-1 16 0,2 0 0 0,2-2 0 0,0 2-176 0,1-1-32 15,2-1-16-15,2-4 0 16,0-2-112-16,4-3 0 0,-3 0-16 0,4-1 0 0,0-3 96 0,0-2 32 16,4 0 0-16,-2-2 0 0,-2-7 96 15,0 0 32-15,-1-3 0 0,-2 0 0 0,-2-2-144 0,-1-1-32 16,-2 1 0-16,-4-1 0 0,-4 0-48 15,0-1-16-15,-2 0 0 0,-2 3 0 0,-5 1-16 0,1 0-16 16,-1 2 0-16,-3 5 0 0,-4 3-288 0,-1 3-128 16,0 1 128-16,-1 3-128 15,-1 0-304-15,1 3-144 0,-2 4-16 0,2 2-16 16,1-1-2016-16,5 2-416 0,2 0-80 0</inkml:trace>
  <inkml:trace contextRef="#ctx0" brushRef="#br2" timeOffset="-195658.56">31462 8809 25791 0,'0'0'2304'0,"0"0"-1856"0,0 0-448 0,0 0 0 15,-4 10 304-15,-1 1-48 0,-2 1 0 0,2 3 0 16,0 5 496-16,0 1 80 0,-1 5 32 0,2-1 0 15,-2 4 0-15,2 0 0 0,0 5 0 0,3-1 0 16,-1 1-352-16,2 3-80 0,2 0-16 0,0-2 0 16,1-2-224-16,-1 0-32 0,1-3-16 0,-1 0 0 15,1-1-144-15,-3-2 0 0,0 1-192 0,0-4 192 16,-4-1-1872-16,0 0-256 0,-1-4-48 16,0-3-6768-16,-1-4-1344 0</inkml:trace>
  <inkml:trace contextRef="#ctx0" brushRef="#br2" timeOffset="-195498.89">31085 9393 18431 0,'0'0'1632'0,"0"0"-1312"0,0 0-320 0,0 0 0 0,0 0 2512 0,12-5 432 15,3-3 96-15,4 3 16 0,3-4-2288 0,4 0-448 16,5-1-80-16,5 0-32 0,2-6 432 0,5 1 96 16,3-4 16-16,2 0 0 0,-2-1-432 0,-1-1-96 15,-3-2-16-15,-2 3 0 16,-2 0-496-16,-4 1-96 0,-2 0-32 0</inkml:trace>
  <inkml:trace contextRef="#ctx0" brushRef="#br2" timeOffset="-194774.91">29790 10872 18431 0,'0'0'1632'16,"0"0"-1312"-16,-10 0-320 0,10 0 0 0,-9-1 1360 0,9 1 208 0,0 0 32 0,0 0 16 15,0 0-784-15,0 0-144 0,3-10-48 0,4 3 0 16,3-2 352-16,6 2 64 0,3-5 16 0,1 3 0 16,5-1-128-16,3-1-32 0,2-2 0 0,0-2 0 15,2-2-224-15,4 2-48 0,2 0-16 0,1 0 0 16,-1 1-160-16,0-3-16 0,0 2-16 0,-1 0 0 16,-1 2-160-16,-3 3-16 0,-4 0-16 0,-3 3 0 15,-6 1 32-15,-4 2 16 0,-3 3 0 0,-3 5 0 0,-1 4-96 0,-2 1-32 16,-4 4 0-16,0 5 0 0,-4 3-160 0,-2 9 0 15,1 3 0-15,-1 4 0 0,-3 1 0 0,-1 2 0 16,1 4 0-16,-2 1 0 0,-1 8 0 0,1-4 0 16,-1-6 0-16,1 3 0 0,-1-4 0 0,0 2 0 15,0-3 128-15,0-1-128 0,3-4 0 0,-3 0 0 16,2-2 0-16,0-1 0 16,3-3-704-16,1-6-32 0,-5-3 0 0,2-2 0 15,-1-1-2176-15,1-5-432 0,-3-4-96 0</inkml:trace>
  <inkml:trace contextRef="#ctx0" brushRef="#br2" timeOffset="-194556.5">29922 11278 32255 0,'0'0'2864'0,"0"-11"-2288"0,3-3-576 0,4 2 0 15,6 0 640-15,5 0 0 0,4-1 16 0,3 3 0 16,3-3-528-16,4-1-128 0,3 1 0 0,6 2 0 15,-2-4 288-15,5 3 80 0,-4 3 16 0,1-1 0 16,-2 2-240-16,-2 0-144 0,-5-1 192 0,-3 0-192 16,-5 2 0-16,-3 5-272 0,-6-2 16 0,-2 2 16 15,-3-1-2528 1,-10 3-512-16</inkml:trace>
  <inkml:trace contextRef="#ctx0" brushRef="#br2" timeOffset="-194322.14">30727 11598 30399 0,'0'0'2704'0,"0"0"-2160"15,0 0-544-15,0 0 0 0,0 0 1696 0,0 0 224 16,0 0 64-16,0 0 0 0,11-5-1456 0,0-5-272 15,0-2-64-15,0-3-16 0,2 0 64 0,0-1 16 16,-2 0 0-16,2 4 0 0,0 1-256 0,-2 3 0 0,-2 0-192 0,-9 8 192 31,8-6-1936-31,-8 6-288 0,0 0-48 0</inkml:trace>
  <inkml:trace contextRef="#ctx0" brushRef="#br2" timeOffset="-193960.11">31125 10671 35007 0,'0'0'1552'0,"0"0"320"0,0 0-1488 0,0 0-384 15,0 0 0-15,1 17 0 0,0 2 0 0,1-1 0 16,-2-1 0-16,1 1 0 0,0 0 496 0,3 1 16 16,-2 1 16-16,4-2 0 0,-1-2 32 0,1 1 0 15,2 0 0-15,2 1 0 0,1-2-128 0,3-1-32 16,1-1 0-16,2 0 0 0,1-2-224 0,1-1-48 16,0-1-128-16,0-2 192 0,0-2-64 0,1-1-128 15,2-3 176-15,-2-2-176 0,-1-5 0 0,0-2 0 16,-1 1 0-16,-1-5 0 0,-3-2-192 0,-2 0-160 15,0-2-32-15,-4 0 0 16,-3 2-688-16,1 3-144 0,-2-3-16 0,-2-1-16 16,1 6-2144-16,-3-2-448 0</inkml:trace>
  <inkml:trace contextRef="#ctx0" brushRef="#br2" timeOffset="-193777.35">31619 10598 21183 0,'0'0'1888'0,"0"0"-1504"0,0 0-384 0,0 0 0 16,-4 14 1600-16,1 1 256 0,-4 3 64 0,0 4 0 15,0 8-608-15,0 4-112 0,-4 4-32 0,0 8 0 16,1 3 64-16,0 6 16 0,1 6 0 0,0-4 0 16,1-1-352-16,1 1-64 0,4 3 0 0,2-3-16 15,2-3-432-15,2-6-96 0,0-1-16 0,0-2 0 16,1-3-272-16,0-7 0 0,-2-1 0 0,-1-6-144 16,2-5-1504-16,-2-4-288 0,2-2-64 0,-2-9-13984 15</inkml:trace>
  <inkml:trace contextRef="#ctx0" brushRef="#br2" timeOffset="-191641.01">30947 8517 15087 0,'0'0'656'0,"7"-5"160"0,-1-3-656 0,-6 8-160 16,10-4 0-16,-1 0 0 0,-9 4 896 0,7-7 160 15,-7 7 32-15,8-4 0 0,-8 4-96 0,0 0-16 16,0 0 0-16,0 0 0 0,0 0 112 0,0 0 32 15,0 0 0-15,0 0 0 0,0 0-96 0,0 0-32 16,0 0 0-16,-10-2 0 0,-2 0-304 0,2 1-64 16,-4-2-16-16,-1 2 0 0,-3 0-160 0,-1-2-48 15,-4 1 0-15,1 2 0 0,2 6-48 0,-3-2-16 0,-1-1 0 0,0 0 0 16,-1 1-96-16,-2 2-32 0,0 1 0 0,2 3 0 16,1-1-16-16,-2 2 0 0,1 0 0 0,-3 0 0 15,-4 2-64-15,0-3 0 0,-3 0-128 0,-1 5 192 16,-1 2-192-16,0 1 144 0,0-1-144 0,1 2 128 15,-1 3-128-15,0 0 0 0,1 6 0 0,2-3 0 16,0 4 0-16,-1-1 0 0,4 4 0 0,-5 1 0 16,2 0 128-16,1 3-128 0,-2-3 0 0,1 1 128 15,3-1-128-15,2 3 0 0,1 1 0 0,3-2 128 16,1-2-128-16,2 2 192 0,2 1-192 0,-1 0 192 16,0 0-192-16,0-1 160 0,2 1-160 0,2-1 160 15,0 3 16-15,0 2 0 0,1 1 0 0,-1-2 0 0,0 2-176 0,-1 3 0 16,0 1 0-16,0-1 0 0,0-3 0 0,1 5 0 15,-2-1 0-15,0 4 0 0,-2-4 0 0,3 1 0 16,1 2 0-16,-1-1 128 0,4 2-128 0,-1 0 0 16,1-4 0-16,2 2 0 0,2-4 128 0,-1 3-128 15,-1-4 128-15,2 3-128 0,0-1 0 0,1 1 0 16,0-1 128-16,1 0-128 0,1-2 0 0,3 0 160 16,0-3-160-16,2 1 160 0,-1 1-160 0,3-2 0 15,0 2 144-15,-1 1-144 0,1 1 0 0,1 3 128 16,2-3-128-16,-1 4 0 0,2-3 0 0,1 2 0 15,1-1 0-15,2-1 128 0,1-1-128 0,2 2 0 16,2-5 0-16,4 0 0 0,-1 0 0 0,3 0 128 16,0-3-128-16,3-2 0 0,2 1 0 0,1-2 128 15,0 1-128-15,0 0 0 0,0-3 0 0,1 1 128 0,-2 3-128 0,0-3 0 16,-1 0 0-16,1 1 0 0,3-1 0 0,1 1 128 16,0-1-128-16,1-2 0 0,7 1 128 0,-2-1-128 15,-1 1 0-15,1-4 128 0,3 3-128 0,0-5 0 16,0 2 128-16,-2-2-128 0,1 0 160 0,-3-1-160 15,-1-5 128-15,0 3-128 0,1 1 0 0,-3-5 0 16,1 0 128-16,-1-2-128 0,1-2 0 0,-1 1 144 16,-2 3-144-16,0-2 128 0,1-6-128 0,2 1 128 15,-4 1 0-15,1-5-128 0,0 4 192 0,-1-7-64 16,1-1 0-16,0 2 0 0,-2-3 0 0,1-1 0 16,0 0-128-16,1-2 128 0,0-2-128 0,3 2 128 15,1 0-128-15,-1-1 128 0,3 0-128 0,1 1 128 16,3-3-128-16,0 3 0 0,-1-2 144 0,-1-3-144 0,-3 2 0 0,-3 0 128 15,2 1-128-15,-1 1 0 0,-1-3 0 0,1-1 128 16,-1 0-128-16,2 2 0 0,2-2 128 0,1-1-128 16,-4 1 128-16,5 0-128 0,-2-4 0 0,-1 4 128 15,0-1-128-15,0-1 0 0,-1-1 128 0,0-2-128 16,-3 2 128-16,0-2-128 0,2 3 0 0,-2-6 144 16,-1-1-144-16,0 2 0 0,0 0 160 0,0-1-160 15,-1-1 128-15,-2 0-128 0,2-4 128 0,1 1-128 16,0-3 128-16,0 0-128 15,0-2 128-15,0 1-128 0,-2-1 128 0,0-1-128 0,1-1 0 0,-2 1 0 16,0 0 128-16,1 1-128 0,-1 0 0 0,-11 12 0 0,1-4 0 0,2-3 128 16,1 0-128-16,0-1 0 0,-1 0 0 15,1-4 128-15,0-2-128 0,11-19 192 0,-6 2-192 0,-4 1 192 16,-1-1-192-16,-4 2 0 0,-3-2 144 0,0 0-144 16,-3 2 0-16,0 2 144 0,-2 3-144 0,0 1 0 15,-1-2 0-15,0-2 0 0,0-2 0 0,0 0 0 16,0-2 0-16,3-4 0 0,-3 2 0 0,1-1 0 15,-2 2 0-15,1 1 0 0,-1 2 0 0,1 3 0 16,-1 4 0-16,1-5 0 0,0-3 0 0,0-2 0 16,-3 0 0-16,1-5 0 0,-1 0 0 0,2 1 0 15,0-2 0-15,0 6 0 0,0 2 0 0,0 1-144 16,1 2 144-16,-2 0 0 0,0-1 0 0,1 0-128 16,1 1 128-16,-1-2 0 0,0-4-144 0,-2 2 144 15,-2 0 0-15,0 1 0 0,0 1 0 0,-2 4 0 0,-2 0 0 16,-1 6 0-16,0 0 0 0,-1 2 0 0,-1-3 0 0,-1-2 0 15,1-1 0-15,-1-1 0 0,-1-3 0 16,1 0 0-16,1-2 0 0,0 0 0 0,2 1 0 0,-1 1 0 16,1 4 0-16,2 2 0 0,1 5-144 0,1 1 144 15,1 2 0-15,0 4 0 0,0-2-144 0,-3 2 144 16,0 0 0-16,1 0-144 0,1-2 144 0,-2 0 0 16,-1 0 0-16,-1-1 0 0,0-2 0 0,0 0 0 15,-3-2 0-15,1-4 0 0,-1-2 0 0,-1 3 0 16,-2-2 0-16,3 1 0 0,-2 4 0 0,1 0 0 15,0 3 0-15,0 4 0 0,0 1 0 0,2 0 0 16,-1 3 0-16,2 1-128 0,-2 1 128 0,1-1 0 16,-1 0 0-16,-1 2 0 0,1 0 0 0,0-1 0 15,-1 2 0-15,0 1-128 0,0-3 128 0,0 2 0 0,0 1 0 0,4 2 0 16,-1 2 0-16,-1-1 0 0,0-3 0 0,-1 2 0 16,-1-2 0-16,0 1 0 0,-1-3 0 0,-9-9 0 15,1 3 0-15,0 2 0 0,1-1 0 0,-1 3 0 16,0-1 0-16,0 4 0 0,0-2 0 0,1 3-128 15,-2 0 128-15,-2 0 0 0,1 1 0 0,-2-2 0 16,1 3 0-16,2-3 0 0,-3 3 0 0,2-1 0 16,-1 1 0-16,1 0 0 0,1 2 0 0,0 1 0 15,1-3 128-15,8 4-128 0,2 2 160 0,-1-2-160 16,-1 0 0-16,3 2 0 0,-5-2 0 0,2 1 0 16,2 0 0-16,-7-2 0 0,4-2 0 0,0 5 0 15,3-5 0-15,1 1 0 0,0 1 0 0,-1 1 0 16,-1-1 0-16,-1 2 0 0,-2-2 0 0,0 4 0 15,-1-2 0-15,-2-4 0 0,-2 1 0 0,1 2 0 0,0 2 0 0,-1 1 0 16,1-3 0-16,-1 1 0 16,-1-3 0-16,0 3 0 0,1-2 0 0,0-1 0 0,-2 0 128 0,2-2-128 15,2 2 0-15,1 4 0 0,0-2 0 0,2-1 128 16,0 0-128-16,-1 2 0 0,2 1 0 0,-1-1 128 16,1-1-128-16,1 2 0 0,-1-1 128 0,1 1-128 15,1 2 0-15,2-2 144 0,-2 1-144 0,1-2 0 16,8 3 0-16,-8-1 0 0,8 1 0 0,0 0 0 15,-8-1 0-15,8 1 0 0,-11 0 0 0,3 0 0 16,-1 0 0-16,9 0 0 0,-12 2 0 0,2 2 0 16,1 0 0-16,-2-1 0 0,1-3 0 0,-1 1 0 15,2 3 0-15,1 0 0 0,-1-2 0 0,9-2 0 16,-12 3 0-16,12-3-176 16,0 0-224-16,0 0-48 0,0 0-16 0,0 0 0 15,0 0-1600-15,14-2-320 0,7 1-64 0,-2-8-14288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59:36.74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1711 13965 14111 0,'0'0'624'0,"-3"-8"128"0,3 8-608 0,0-8-144 0,0-2 0 0,0 10 0 0,0-5 1152 0,0 5 192 16,0 0 32-16,0 0 16 0,0 0-272 0,0 0-48 15,0 0-16-15,0 0 0 0,0 0-400 0,0 0-80 16,0 0 0-16,0 0-16 0,0 0 16 0,-5 12 0 16,1-1 0-16,1 3 0 0,-1 3-112 0,-1 0-16 15,1 5 0-15,-1 1 0 0,1 0-48 0,-4 1-16 16,-2 4 0-16,0-2 0 0,-1 2-96 16,-2-2-32-16,-1 3 0 0,-1-2 0 0,-1 1-48 0,1-4-16 15,-1 3 0-15,3-5 0 0,-2-2-48 0,2-1-16 16,3-3 0-16,1-1 0 0,1-4-128 0,3 0 192 15,3 0-192-15,-1-4 192 0,3-7-192 0,0 0 0 0,0 0 144 0,0 0-144 16,0 0 0-16,0 0 128 0,0 0-128 0,0 0 0 16,0 0 128-16,0 0-128 15,0 0 128-15,0 0-128 0,10 4 0 0,-10-4 144 16,0 0-144-16,0 0 0 0,10 2 128 0,-10-2-128 16,0 0 0-16,0 0 0 0,0 0 0 0,0 0 0 15,0 0 0-15,0 0 0 0,0 0-176 0,0 0-32 0,0 10-16 0,0-10 0 31,0 0-688-31,0 0-144 0,-1 12-32 0,1-12-7824 0,0 0-1584 0</inkml:trace>
  <inkml:trace contextRef="#ctx0" brushRef="#br0" timeOffset="361.23">1478 14501 13471 0,'0'0'592'0,"0"0"128"0,0 0-576 0,0 0-144 16,0 0 0-16,0 0 0 0,0 0 1088 0,0 0 176 15,0 0 32-15,0 0 16 0,0 0-352 0,0 0-64 16,0 0 0-16,0 0-16 0,10 5-16 0,-1-1 0 0,-9-4 0 0,12 5 0 16,1 1-80-16,-1-2-16 15,0 3 0-15,2-2 0 0,3-5-64 0,3 0-32 0,0 0 0 0,3 0 0 16,1-2-176-16,0-1-48 16,0-1 0-16,-1 1 0 0,0 3-224 0,0 0-48 0,-2-1-16 0,0 1 0 15,-5 0-160-15,-2 0 128 16,-1-1-128-16,-4-2 128 15,-9 3-1104-15,0 0-240 0,0 0-32 0</inkml:trace>
  <inkml:trace contextRef="#ctx0" brushRef="#br0" timeOffset="651.36">2153 14090 15663 0,'0'0'1392'16,"0"0"-1120"-16,0-12-272 0,0 4 0 0,0 8 1424 0,0 0 240 16,0 0 32-16,0 0 16 0,0-11-400 0,0 11-80 15,0 0-16-15,0 0 0 0,0 0-512 0,-1 11-128 16,-2-1 0-16,1 7-16 0,-1 3-16 0,1 2 0 16,-2 2 0-16,1-2 0 0,1-2-176 0,-1 4-48 15,2 3 0-15,-1-4 0 0,-2-2-176 0,1 2-144 16,1 0 192-16,2-1-192 0,-3-3 0 0,2-4 0 15,0-1 0-15,1-4 0 0,0-1-144 0,0-9-144 16,0 0-32-16,0 0 0 16,0 0-1136-16,0 0-224 0,0 0-48 0,0 0-10112 0</inkml:trace>
  <inkml:trace contextRef="#ctx0" brushRef="#br0" timeOffset="833.47">2074 14256 16927 0,'0'0'752'0,"0"0"144"0,0 0-704 0,0 0-192 16,0 0 0-16,0 0 0 0,12 0 1088 0,-1 0 176 0,1 0 32 0,-1 0 16 15,-1 2-224-15,3 0-32 16,2-2-16-16,2 0 0 0,1 0-112 0,1 0-32 0,2-2 0 0,0 1 0 16,-2 1-400-16,0-1-96 0,0-1-16 0,-1 1 0 15,-2 0-224-15,-1 1-160 0,-2-1 192 0,-1-1-192 16,-12 2 0-16,11 3-192 0,-11-3 0 0,0 0 0 16,0 0-2256-16,10 1-448 15,-10-1-96-15,0 0-16 0</inkml:trace>
  <inkml:trace contextRef="#ctx0" brushRef="#br0" timeOffset="1041.36">2541 14022 9215 0,'5'-27'816'0,"-2"16"-656"0,-2-2-160 0,1 2 0 0,2 2 2640 0,0 0 496 15,-4 9 112-15,0 0 16 0,0 0-1376 0,0 0-272 16,0 0-48-16,0 0-16 0,0 0-704 0,0 0-144 16,-4 18-16-16,0 3-16 0,-2 1 48 0,-2 2 16 15,-2 5 0-15,-1 4 0 0,-1 3-128 0,-2 1-32 16,-3 1 0-16,0 0 0 0,6 3-192 0,0 1-64 15,1-3 0-15,3-2 0 0,0 1-320 0,2-2 128 16,3-3-128-16,0-7 0 0,1 0 0 0,1-5-128 16,1 1 0-16,1-4 0 15,0-4-1520-15,1-5-288 0,-3-9-64 0,0 0-11312 0</inkml:trace>
  <inkml:trace contextRef="#ctx0" brushRef="#br0" timeOffset="1944.53">2898 14054 13823 0,'0'0'1216'0,"0"0"-960"0,0 0-256 0,0 0 0 16,-6 6 1440-16,2 7 240 0,-2-2 48 0,1 3 16 15,-1 0-672-15,3 3-144 0,-2 0-32 0,1 2 0 16,0 1-208-16,1-3-48 0,-2 1-16 0,3 0 0 0,-1 2-64 0,2-2-16 15,-2-3 0-15,2 1 0 0,0-5-128 0,0-1-32 16,1-10 0-16,-5 8 0 0,5-8 368 0,0 0 64 16,0 0 16-16,0 0 0 0,-9 6 16 0,9-6 16 15,0 0 0-15,0 0 0 0,0 0-320 0,-7-7-64 16,2 0-16-16,0 1 0 0,0-4-160 0,1 3-48 16,4 7 0-16,-4-11 0 0,-1 2-80 0,3 0-32 15,2 9 0-15,0 0 0 0,-3-8-144 0,3 8 128 16,0 0-128-16,0 0 128 0,-4-7-128 0,4 7 0 15,0 0 0-15,0 0 0 0,0 0 0 0,0 0 0 16,0 0 0-16,0 0 0 0,-1-7 0 0,1 7 0 16,0 0 0-16,0 0 0 0,0 0 0 0,0 0 0 15,-2-10 128-15,2 10-128 0,0 0 0 0,0 0 0 16,-3-6 0-16,3 6 0 0,0 0 0 0,0-9 0 0,0 9 0 0,0-9 0 16,0-1 0-16,4 2 0 0,-4 8 0 0,7-9 0 15,-1 1 0-15,0-3 0 0,0 0 0 0,2-2 0 16,1 3 0-16,0 0 0 15,2-3 0-15,1 0 0 0,0 1 0 0,2-4 128 0,2 3-128 16,0-3 0-16,-1 0 0 0,3 2 0 0,-1 1 128 16,2-1-128-16,1 0 0 0,0 4 0 0,-1-2 0 0,-1 5 0 15,-1-1 0-15,-1 3 0 0,1 3 0 0,1-1 0 16,-3 2 0-16,1 2 0 0,0 2 0 0,-5-2 0 16,2 0 0-16,-3 0 0 0,1 3 0 0,1 0 0 15,-2 1 0-15,-1-1 0 0,4-2 0 0,-3 2 0 16,-1 3 0-16,0-4 0 0,-1-1 0 0,0 2 0 15,-2-1 0-15,-6-3 0 0,0 0 0 0,0 0 0 0,0 0 0 0,0 0 0 16,0 0 0-16,0 0 128 0,0 0 0 0,0 0-128 16,0 0 192-16,0 0-64 0,-7-3 0 0,-2 0 0 15,-2 2 0-15,-7-3 0 0,0-1 0 0,0 4-128 16,-3 4 192-16,-4-3-64 0,-1-2-128 0,-1 6 192 16,0-2-192-16,-1 2 192 0,-1 2-192 0,0 5 192 15,0-4-192-15,-2 6 192 0,-1 5-192 0,3-2 0 16,-1-1 144-16,3 2-144 0,1 2 0 0,4 0 128 15,1 3-128-15,10-7 0 0,2-1 0 0,1 1 0 16,1 0 0-16,3 3 0 0,1-1 0 0,6-1 0 16,2 1 0-16,4-2 0 0,4 0 0 0,2 2 0 15,4-4 0-15,2-2 128 0,4 2-128 0,3 1 0 16,2-3 128-16,2 2-128 0,0 1 192 0,-1 0-48 16,0-2 0-16,-1 4 0 0,-2-2 64 0,-1 0 16 15,-3-3 0-15,-2 3 0 0,-4 1 16 0,-3 2 0 16,-4-3 0-16,-2-1 0 0,-4 1 144 0,-5 1 16 0,-1 1 16 0,-4 1 0 15,-5-3 112-15,-4 0 32 0,-7 2 0 0,-1 2 0 16,-4-1-176-16,-3-1-16 0,-4 1-16 0,-3-2 0 16,-3 4-224-16,-1-2-128 0,1-1 160 0,0-2-160 15,-1-1 0-15,-13 3 0 0,7-3 0 0,7 1 0 32,4-4-1648-32,7 0-416 0,6 1-96 0</inkml:trace>
  <inkml:trace contextRef="#ctx0" brushRef="#br0" timeOffset="3249.6">1632 18816 10127 0,'0'0'448'0,"-4"-7"96"0,3-3-544 0,-2 3 0 15,1 0 0-15,1 0 0 0,1 7 1216 0,-4-9 128 16,1 0 16-16,3 9 16 0,-2-10-320 0,-1 3-64 16,3 7-16-16,0 0 0 0,-2-12 0 0,0 5 0 15,2-4 0-15,0 11 0 0,0 0-48 0,0 0-16 16,-2-6 0-16,2 6 0 0,0 0-160 0,0 0-48 16,0 0 0-16,0 0 0 0,-9 9-64 0,1 4 0 15,1 4-16-15,0 4 0 0,-2 2-32 0,2 2 0 16,-5 6 0-16,1 3 0 0,0 4-112 0,-2 3-32 15,1 4 0-15,-3 4 0 0,-1 5-160 0,-1-4-32 16,1-6-16-16,0-4 0 0,4-3-48 0,-2-6-16 16,3-4 0-16,1-3 0 0,0-1 144 0,2-5 16 15,2-5 16-15,2-3 0 0,4-10 128 0,0 0 32 0,0 0 0 0,0 0 0 16,0 0 224-16,7-12 48 0,0-4 16 16,3-3 0-16,1 0-336 0,0-4-64 15,1 0-16-15,0-5 0 0,2 1-208 0,0-4-48 0,-2-2-128 0,2-3 192 16,1-2-192-16,1 0 0 0,2-7 0 0,3 5 0 15,0-1 0-15,3 3 0 0,-1 3 0 0,3 4 0 16,-4 1 0-16,6 6 0 0,2 4 0 0,-4 2 0 16,0 2 0-16,-5 5 0 0,1 6 0 0,-2 4 0 15,-1 4-144-15,-1 2 144 0,-4 4 0 0,-1 2-144 16,-3 2 144-16,-2 2 0 0,-3 0 0 0,-3 3-128 16,-3 2 128-16,-3 2-160 0,-2 3 160 0,-4-2-160 15,-3 0 160-15,-2-3 0 0,-2-2-144 0,1 3 144 16,-2-2 0-16,-1-3 0 0,-3-3 0 0,1 1 0 0,-2 1 0 15,0-1 0-15,1-6 0 0,3 2 0 0,1-1 0 0,3 1 0 16,4-4 0-16,3 5 0 0,0-6 0 0,2 2 0 16,5 3 0-16,1-1 0 0,4 3 0 0,2 0 0 15,3 0 0-15,2 3 0 0,3 2-160 0,2-1 160 16,0 1 0-16,3-1-144 0,3 2 144 0,-2 0 0 16,-2-2 0-16,-2 2 0 0,0 0 0 15,-2 0 0-15,0 0 0 0,-3-3 0 0,-3-2 0 0,1 0 0 16,-4 1 144-16,-2-1-144 0,-3-13 0 0,0 0-256 15,3 10 32-15,-3-10 0 16,0 0-2064-16,0 0-400 0,0 0-96 0</inkml:trace>
  <inkml:trace contextRef="#ctx0" brushRef="#br0" timeOffset="3649.9">2439 18764 21183 0,'0'-10'944'0,"0"10"192"0,0 0-912 0,0 0-224 0,0 0 0 0,0 0 0 0,0 0 1216 0,0 0 192 16,0 0 32-16,-5 6 16 0,-4 1-192 0,-1 4-48 16,-1 6 0-16,1 0 0 0,-3 1-256 0,0 1-48 15,-1 6-16-15,1 1 0 0,1-2-240 0,0 0-48 16,1 1-16-16,1-4 0 0,2 3-272 16,2-1-64-16,-1-1-16 0,2-3 0 0,3-1-240 0,0 0 144 15,0-3-144-15,1-2 128 0,1-1-128 0,1 1 192 16,3-4-192-16,-1 0 192 0,1-3-192 0,-4-6 0 15,0 0 0-15,0 0 0 16,10-1-464-16,1-2-80 0,-2 2-16 0,-2-5 0 16,0-3-1200-16,-1 1-240 0,0-3-48 0,1 3-7248 15,-2-2-1456-15</inkml:trace>
  <inkml:trace contextRef="#ctx0" brushRef="#br0" timeOffset="3830.34">2360 18983 6447 0,'0'0'272'0,"0"0"80"0,0 0-352 0,0 0 0 0,11-3 0 0,-1 2 0 15,1 0 4128-15,1 1 752 0,0 0 160 0,4 1 16 16,1-1-2784-16,4 1-560 0,-1-1-112 0,0 2-32 16,1-2-512-16,0 0-96 0,2 0-32 0,1 0 0 15,-1-2-464-15,-1 2-80 0,-3 0-32 0,-1-1 0 16,-2 1-352-16,0 0 0 0,-4-1 0 0,0 1 0 31,-2-3-1264-31,0 2-320 0,0 0-64 0,2-3-7696 0,-2-4-1552 0</inkml:trace>
  <inkml:trace contextRef="#ctx0" brushRef="#br0" timeOffset="4037.58">2830 18675 13823 0,'0'-16'1216'0,"1"9"-960"0,0-2-256 0,-1 9 0 0,0 0 2176 0,0 0 384 15,0 0 64-15,0 0 32 0,0 0-704 0,0 0-144 16,-4 16-16-16,0 0-16 0,-1 2-496 0,-1 2-112 16,-4 7-16-16,0 0 0 0,-1 3-192 0,1 5-32 15,-1 0-16-15,1 2 0 0,-2-1-144 0,-2-1-48 16,3 2 0-16,1 1 0 0,1 3-368 0,1-6-80 15,1-2-16-15,1 1 0 0,1-4-256 0,3-5 0 16,1 1 128-16,-1-4-128 0,0-3 0 0,-1-2-304 16,2-3 64-16,1-3 16 15,0 0-2000-15,0-11-400 0,0 0-64 0,0 0-32 0</inkml:trace>
  <inkml:trace contextRef="#ctx0" brushRef="#br0" timeOffset="4430.35">3454 18708 5519 0,'0'0'240'0,"7"-5"64"0,-2-5-304 0,-1 4 0 0,-4 6 0 0,0 0 0 16,5-12 4160-16,-5 12 784 0,0-7 160 0,0 7 16 15,0 0-2944-15,-11-5-576 0,-2 2-128 0,-2 3-32 16,-4 3-304-16,-2 2-64 0,0-2-16 0,-3 6 0 15,-3 0-240-15,0 0-48 0,1 4-16 0,1 1 0 16,3 0-304-16,3 2-48 0,1 1-16 0,2-2 0 16,4 0-192-16,4 1-32 0,4 0-16 0,6 2 0 0,3 0 0 15,4 3 0-15,2 5 0 0,3-2 0 0,3 4 160 0,0-1 16 16,1 4 16-16,1 1 0 0,0-1-48 0,0-1-16 16,-2 1 0-16,-4-6 0 0,-5 2 32 0,-1-4 0 15,-2-6 0-15,-4 4 0 0,-3-3 304 0,-3-3 64 16,-1 0 16-16,-6-1 0 0,-4-3-16 0,-1 2 0 15,-5-4 0-15,-2-1 0 0,-3-5-304 0,-2 0-64 16,-3-2-16-16,0-2 0 0,-1-3-160 0,2-2-128 16,-1-7 144-16,3-1-144 15,3-2-784-15,3-1-256 0,3-2-48 0,3 1-16 16,3 2-1904-16,4-2-368 0,0-10-80 0,6 0-12480 0</inkml:trace>
  <inkml:trace contextRef="#ctx0" brushRef="#br0" timeOffset="6891.51">6171 18071 5519 0,'16'-3'240'0,"-5"0"64"0,2 1-304 0,2-1 0 0,-1 2 0 0,1-1 0 16,2-1 1824-16,1 0 304 0,1 1 64 0,-2-1 16 16,0 3-864-16,-1-3-192 0,0 0-16 0,-1-2-16 15,1 2 128-15,-2 1 32 0,-1-1 0 0,0-1 0 16,-4-1-32-16,1 3 0 0,0-2 0 0,-10 4 0 16,0 0-176-16,0 0-48 0,8-4 0 0,-8 4 0 15,0 0-32-15,0 0-16 0,0 0 0 0,-9-1 0 16,-4 1-288-16,-2 1-64 0,-3 1-16 0,-9 4 0 15,-3 0-176-15,-4 0-48 0,-2 1 0 0,-6 3 0 16,-4-3-64-16,-6 5 0 0,-1 1-16 0,-2 1 0 16,-2 3-80-16,-3 4-16 0,-2-2 0 0,0 0 0 15,1-1-80-15,1-1-128 0,4 1 176 0,5-1-176 16,7-3 192-16,7 1-64 0,6 0 0 0,6-1-128 0,3-1 160 16,8-3-160-16,5 1 128 0,9-11-128 0,-1 11 0 0,9-1 128 15,4-5-128-15,10 1 0 0,5-4 128 0,7-2-128 16,8 0 128-16,6 0-128 0,7-2 128 0,5 2-128 15,3 3 128-15,1-1-128 0,-1 0 0 0,1 0 0 16,-2 1 0-16,-1-1 0 0,3 3 0 0,-6 0 0 16,-3 0 0-16,-4 3 0 0,-4-3 0 0,-7 0 0 15,-4 3 0-15,-6-2 0 0,-7 2 0 0,-4 1 0 16,-3-3 0-16,-7 3 0 0,-2-1 0 0,-7-8 0 16,0 12 128-16,-5 1-128 0,-4-4 0 0,-3 2 0 15,-4-2 0-15,-7 3 0 0,-3 2 0 0,-5-3 0 16,-3 3 0-16,-6 1 0 0,-4 3 128 0,-4 1-128 15,-6 3 0-15,-2 0 128 0,-1 2-128 0,-1-3 0 0,-3 5 0 0,-3 2 0 16,-3 3 0-16,-1-5 0 0,2-1 0 0,9-2 0 16,6-1 0-16,9 1 0 0,8-2 128 0,6-3-128 15,4-7 0-15,9 2 0 0,4 0 0 0,10-4 0 16,5 2 0-16,10-4 0 0,5 0-144 0,6 0 144 16,6-2 0-16,11-3 0 0,7 2 0 0,5-3 144 15,7-1-144-15,1 0 0 0,6 0 0 0,-1 0 0 16,-1-1 0-16,1 1 128 0,5 0-128 0,-4 1 128 15,-2 1-128-15,-7 0 0 0,-8-1 0 0,-7 1 0 32,-5 1-1392-32,-5 4-144 0,-8-3-48 0,-5-2-15168 0</inkml:trace>
  <inkml:trace contextRef="#ctx0" brushRef="#br0" timeOffset="7317.3">5236 19548 9215 0,'0'0'816'0,"0"0"-656"0,0 0-160 0,-2-6 0 16,2 6 4032-16,0 0 768 0,0 0 144 0,0 0 48 15,0 0-3168-15,-2 13-624 0,-2 2-128 0,4 4-32 16,-1 1-288-16,0 6-64 0,-2 1-16 0,-1 1 0 15,0-1-128-15,-1 1-32 0,4 0 0 0,-1-2 0 16,-1-1-208-16,0 2-48 0,-2-8-16 0,2 0 0 16,0-1-112-16,0 0 0 0,1-3-128 0,-1 1 192 15,1-4-192-15,2-1 0 0,0-11 0 0,0 0 0 32,0 0-1664-32,9 4-336 0,-9-4-64 0,11-6-12032 0</inkml:trace>
  <inkml:trace contextRef="#ctx0" brushRef="#br0" timeOffset="7665.89">5820 19465 20271 0,'0'0'1792'0,"0"0"-1424"16,0 0-368-16,0 0 0 0,0 0 1472 0,0 0 240 16,0 0 32-16,0 0 16 0,0 0-352 0,-5 12-80 15,-4 2-16-15,-2 1 0 0,-3 2-288 0,-2 1-48 16,-2 0-16-16,-1-1 0 0,-3 2-160 0,-1-1-32 15,-1-1-16-15,-4-1 0 0,-1 1-240 0,0-1-64 16,-1-2 0-16,1 2 0 0,-1-2-64 0,-1-3-32 16,1 3 0-16,-1-1 0 0,2-4-80 0,3 1-16 15,2 2 0-15,1-3 0 0,2 0 0 0,4-2-16 0,3 0 0 0,4 1 0 16,6-2-80-16,4-6-16 0,0 0 0 0,0 0 0 16,8 9 0-16,3-4 0 0,5 2 0 0,4-2 0 15,3-3 16-15,2-1 0 0,3 1 0 0,3-2 0 16,2 1-160-16,0 2 192 0,0-1-192 0,0 3 192 15,-1-1-192-15,0 1 0 0,-1-1 0 0,-1 2 0 16,-5-1 0-16,-2 0 0 0,-4-1 0 0,-1 1 0 31,-1-1-848-31,-3-1-256 0,-2 0-48 0,-2 1-11248 0,-10-4-2240 0</inkml:trace>
  <inkml:trace contextRef="#ctx0" brushRef="#br0" timeOffset="7911.14">6301 19654 26367 0,'0'0'1168'0,"0"0"240"0,10-5-1120 0,-2-1-288 15,-8 6 0-15,12-4 0 0,0 0 1520 0,-1-1 240 16,3-3 48-16,0 4 16 0,0-1-832 0,0 0-160 15,-2 3-48-15,-1 0 0 0,-1 2-560 0,0 2-224 16,1 0 176-16,-2 3-176 0,-9-5 0 0,8 5-192 16,-8-5 16-16,4 12 0 15,-4-3-2688-15,-2 2-528 0</inkml:trace>
  <inkml:trace contextRef="#ctx0" brushRef="#br0" timeOffset="8066.63">6095 19864 18431 0,'0'0'1632'0,"0"0"-1312"0,0 0-320 0,0 0 0 15,0 0 3088-15,0 0 560 0,0 0 96 0,15 0 32 16,3-4-1744-16,4 1-352 0,6 1-64 0,-3-2-16 16,3 0-608-16,1-3-128 0,3 0-32 0,0 1 0 15,-3-3-448-15,-2 4-80 0,-2-4-32 0,-1 4 0 32,-1 2-1152-32,-1 1-224 0,-3 0-48 0,-3-1-16256 0</inkml:trace>
  <inkml:trace contextRef="#ctx0" brushRef="#br0" timeOffset="8302.66">7037 19531 29487 0,'0'0'2624'0,"0"0"-2112"15,0 0-512-15,1 15 0 0,-1 0 1152 0,-1 2 112 16,-4 0 16-16,-3 4 16 0,-1 0 208 0,0 2 32 15,1 3 16-15,-1-2 0 0,2-3-720 0,0 5-128 16,0-2-48-16,1-1 0 0,0 1-448 0,1-4-80 16,1 1-128-16,-1-3 176 0,1 1-320 0,1-3-64 15,1-1-16-15,-1-2 0 16,-1 2-2992-16,3-3-608 0</inkml:trace>
  <inkml:trace contextRef="#ctx0" brushRef="#br0" timeOffset="9113.09">5973 17009 15263 0,'0'0'672'0,"0"0"144"0,4-7-656 16,-4 7-160-16,0-11 0 0,0 2 0 0,0 9 1920 0,0 0 336 15,0 0 80-15,0 0 16 0,1-9-448 0,-1 9-96 16,0 0-16-16,0 0 0 0,0 0-496 0,0 0-96 16,0 0-32-16,-1 14 0 0,0 3-288 0,-2 2-64 15,-2 2-16-15,0 2 0 0,-4 7-192 0,1-4-32 0,1 3-16 0,2 1 0 16,0-6-336-16,1-1-64 0,1 2-16 0,1-2 0 16,0 0-144-16,1 1 0 15,-1-2 144-15,-1-2-144 0,0-2 0 0,3-3-160 0,2-3 16 0,2-1 0 31,1 0-2640-31,-5-11-528 0</inkml:trace>
  <inkml:trace contextRef="#ctx0" brushRef="#br0" timeOffset="9929.07">8039 17416 9215 0,'0'0'816'0,"0"0"-656"0,6-12-160 0,2 3 0 0,-1-1 1872 0,0 2 352 15,-7 8 64-15,6-11 16 0,0 2-640 0,1 1-112 16,-7 8-16-16,6-7-16 0,-1-2-400 0,-5 9-80 15,0 0-16-15,0 0 0 0,0 0-256 0,0 0-64 16,0 0-16-16,0 0 0 0,-2 13-160 0,-1 1-16 16,-1 3-16-16,-1 3 0 0,-3 1-224 0,1 5-32 15,-1 4-16-15,-2 3 0 0,-3 4 32 0,-1 0 16 16,0 1 0-16,2 1 0 0,-1 3 48 0,1-2 16 16,1-2 0-16,1-1 0 0,0 1-32 0,1-1-16 0,1-2 0 15,4-2 0-15,2 0-96 0,1-1 0 0,1-5-16 0,2 1 0 16,2-5 0-16,1 0 0 0,1-1 0 0,2-1 0 15,0-3-48-15,2-3 0 0,1-4 0 0,-1 2 0 16,3 2-128-16,-1-3 192 0,-4-1-192 0,4 1 192 16,2-7-192-16,1 1 0 0,-2 2 0 0,2-5-176 31,0 0-416-31,1-3-96 0,-4 0-16 0,-2-1-9776 0,-10 1-1952 0</inkml:trace>
  <inkml:trace contextRef="#ctx0" brushRef="#br0" timeOffset="10130.4">7629 18012 28559 0,'0'0'2544'0,"0"0"-2032"0,7-8-512 0,2-1 0 0,1 5 896 0,4 1 96 16,3-3 16-16,8 3 0 0,4-1-176 0,4 0-48 16,3-2 0-16,3 1 0 15,4 0-240-15,3-3-48 0,1 2-16 0,-1 0 0 0,-6-2-240 0,-1 1-48 16,-4 3-16-16,-3-1 0 0,-4 1-176 0,-1 1-256 15,-2 0 64-15,-1 1-10768 16,-2-1-2160-16</inkml:trace>
  <inkml:trace contextRef="#ctx0" brushRef="#br0" timeOffset="10615.38">8665 16837 15663 0,'-5'-7'1392'0,"1"-2"-1120"0,4 9-272 0,-5-10 0 16,1-3 1392-16,3 5 208 0,0-3 64 0,3 2 0 15,4-3-320-15,0 2-64 0,2 1-16 0,3 0 0 16,2 4-496-16,1 2-80 0,1-5-32 0,4 4 0 0,1 2-80 0,3 3 0 16,3 1-16-16,-2 1 0 0,-4 1-176 0,-2 1-16 15,-4 4-16-15,-3 2 0 0,-6 2-352 0,-1 2 144 16,-4 2-144-16,-4 2 0 0,-3 2 176 0,-5 1-176 15,-2 1 160-15,-3 1-160 0,-5-1 272 0,0-3-32 16,1-1-16-16,0-1 0 0,2-1 64 0,3-2 16 16,3-1 0-16,0-5 0 0,6 1 32 15,7-10 16-15,0 0 0 0,0 0 0 0,4 10-48 0,3-1-16 16,5-6 0-16,4-1 0 0,5-1 96 0,3-2 32 16,2-1 0-16,2-1 0 0,0-2-272 0,0-3-144 15,1 3 160-15,1 0-160 0,-6-1 0 0,0 1-208 0,-2 0 16 16,-5-2 0-1,1 3-1936-15,-4 2-384 0,-1 1-80 0</inkml:trace>
  <inkml:trace contextRef="#ctx0" brushRef="#br0" timeOffset="10898.54">9475 16657 21247 0,'0'0'944'0,"0"0"192"0,0 0-912 0,0 0-224 0,0 0 0 0,0 0 0 15,0 0 1296-15,0 0 224 0,0 0 32 0,-8 14 16 0,-3 2-480 16,1 5-112-16,0-1-16 0,-1 4 0 0,2-2-256 0,1 2-64 16,-1 5-16-16,1-1 0 0,0 1-352 0,1 3-64 15,3-4-16-15,0 0 0 0,0-5-192 0,2 0 176 16,2-2-176-16,0 0 160 0,1-1-160 0,0-2 0 15,-1-3 0-15,3-1-176 16,1-5-944-16,-4-9-192 0,4 10-32 0,-4-10-7728 16,0 0-1536-16</inkml:trace>
  <inkml:trace contextRef="#ctx0" brushRef="#br0" timeOffset="11268.92">10006 16561 6447 0,'0'0'576'0,"7"-6"-576"0,-1-2 0 0,-6 8 0 16,6-5 2352-16,-6 5 352 0,5-10 80 0,-5 10 16 15,0 0-1488-15,0 0-288 0,0 0-64 0,0 0-16 16,0 0-464-16,0 0-96 0,0 0 0 0,0 0-16 0,0 0-240 16,0 0-128-16,0 0 160 0,0 0-160 0,0 0 128 0,0 0-128 15,0 0 0-15,0 0 0 0,0 0 0 0,0 0 128 16,0 0-128-16,0 0 0 0,0 0 0 0,0 0 0 15,0 0 128-15,0 0-128 0,0 0 0 0,0 0 0 16,0 0 0-16,0 0-6464 16,0 0-1280-16</inkml:trace>
  <inkml:trace contextRef="#ctx0" brushRef="#br0" timeOffset="12356.76">9758 16509 14111 0,'0'0'624'0,"7"-2"128"16,-1-2-608-16,0-1-144 0,0 1 0 0,0 0 0 0,-2 2 1184 0,1-5 208 15,-1 4 32-15,-4 3 16 0,0 0-368 0,0 0-80 16,0 0-16-16,0 0 0 0,0 0-256 0,0 0-48 16,-2 10-16-16,-3-1 0 0,-1 2 0 0,-6 4 0 15,1 3 0-15,-2 0 0 0,1 0-464 0,-1-2-192 16,0 1 176-16,-1-2-176 0,-2 2 944 0,-1-1 80 16,-1 1 32-16,1-2 0 0,-4 0-384 0,2-1-80 15,-1-3-16-15,-6 6 0 0,1-4-128 0,14-7-16 16,-2 3-16-16,1-4 0 0,1 0-80 0,1 1-16 15,1-3 0-15,3 1 0 0,0 0-144 0,6-4-48 16,0 0 0-16,0 0 0 0,0 0 128 0,7 12 32 16,2 1 0-16,2-3 0 0,3 2 80 0,1 0 16 0,3-1 0 15,-3-1 0-15,3-3-128 0,0 2 0 0,2-1-16 0,-1 2 0 16,3-1 0-16,-2 2 0 0,2-3 0 0,0 3 0 16,2 1-240-16,2 1 176 0,1-2-176 0,-3 2 160 15,-3-4-160-15,-2 3 0 0,-3-1 0 0,-2 0 0 16,-4 0-1648-16,-2 1-304 15,-4 3-64-15</inkml:trace>
  <inkml:trace contextRef="#ctx0" brushRef="#br0" timeOffset="12870.08">7481 18994 21183 0,'16'-4'1888'0,"6"-6"-1504"0,4 0-384 0,7-3 0 0,4-2 1152 0,8 2 144 16,7 2 48-16,5-2 0 0,3 3 208 0,1 1 48 15,1-3 16-15,3 4 0 0,5-1-496 0,5 3-96 16,2 2-32-16,4-4 0 0,-1 1-336 0,-4 1-64 16,-5 1-16-16,-2 4 0 0,-4-1-256 0,-6 2-64 15,-4 2-16-15,-7 1 0 0,-5-3-240 0,-7 0 0 16,-8 1 128-16,-6 3-128 15,-6-2-352-15,-2 0-112 0,-14-2-32 0,0 0-10608 16,0 0-2128-16</inkml:trace>
  <inkml:trace contextRef="#ctx0" brushRef="#br0" timeOffset="13132.95">8050 19159 24879 0,'-11'17'1088'0,"6"-4"256"0,-1-1-1088 0,3 1-256 0,-2 2 0 0,1 6 0 15,0 4 1216-15,1-1 192 0,1 3 48 0,-1 0 0 16,1 6-304-16,-1-1-64 0,3-3-16 0,0 4 0 16,-1 4-432-16,0-2-64 0,-1 1-32 0,2-2 0 15,0-1-256-15,0 0-48 0,2-7-16 0,0-1 0 16,1-2-224-16,1-5 144 0,-1 0-144 0,2-3 128 15,1-5-960-15,-1 0-192 16,-5-10-32-16,0 0-9248 0,10-6-1856 0</inkml:trace>
  <inkml:trace contextRef="#ctx0" brushRef="#br0" timeOffset="13491.14">8546 19118 19343 0,'0'0'1728'0,"0"0"-1392"16,0 0-336-16,0 0 0 0,0 0 1472 0,1 10 208 16,-2 0 48-16,-1 1 16 0,1-2 0 0,-4 4 0 15,-1-4 0-15,-3 4 0 0,-3 2-464 0,0 0-112 0,-2 2-16 0,-3-1 0 16,-1 2-384-16,-1 0-96 0,-2-1-16 0,-2-3 0 16,-3 0-192-16,0 0-32 0,-3 0-16 0,2-2 0 15,0 2-224-15,2 0-32 0,1 0-16 0,2-3 0 16,3 1-144-16,2-1 0 0,3-3 0 0,2 2 128 15,2-5-128-15,1 1 0 0,9-6 144 0,-5 8-144 16,5-8 0-16,0 0 144 16,-4 8-144-16,4-8 0 0,2 11 224 0,5-3-64 0,2 1-16 0,1-2 0 15,1 5 16-15,3-2 0 0,4 1 0 0,2 2 0 16,1-2-160-16,0 2 160 0,2 2-160 0,1 1 160 16,0-4-160-16,-1 1 160 0,0 0-160 0,-4-1 160 15,0-3-160-15,-1 2 0 0,-3-5 0 0,-1 1 0 16,-1 2-736-1,-2-6-224-15,0-1-64 0,-1-3-10992 0,-10 1-2192 0</inkml:trace>
  <inkml:trace contextRef="#ctx0" brushRef="#br0" timeOffset="13729.46">9042 19050 24879 0,'0'0'2208'0,"0"0"-1760"16,0 0-448-16,0 0 0 0,0 0 2000 0,0 0 320 16,0 0 64-16,0 0 16 0,-6 15-752 0,3 2-160 15,-2 3-16-15,-1 4-16 0,0 4-624 0,-2-1-128 0,2 2-32 0,-2 4 0 16,2 0-288-16,2-3-64 0,-2-2-16 0,2 2 0 16,0-3-128-16,1 2-32 0,0-4 0 0,0 3 0 31,2 2-1136-31,0-1-224 0,0-1-64 0,1-4-10624 0,0 0-2144 0</inkml:trace>
  <inkml:trace contextRef="#ctx0" brushRef="#br0" timeOffset="13904.96">8961 19866 33279 0,'0'0'1472'0,"0"0"320"0,0 0-1440 0,0 0-352 0,0 0 0 0,0 0 0 16,0 0 1856-16,0 0 288 0,0 0 64 0,0 0 16 15,0 0-1184-15,0 0-224 0,0 0-48 0,6-9-16 0,-3 3-560 16,2 1-192-16,0-3 0 0,1 3 144 16,-6 5-1712-16,5-6-352 15,1-1-64-15</inkml:trace>
  <inkml:trace contextRef="#ctx0" brushRef="#br0" timeOffset="14431.08">10065 18452 24351 0,'0'0'1088'0,"0"0"208"0,0 0-1040 0,11-2-256 15,2-2 0-15,3 1 0 0,4-1 800 0,0 0 96 16,7-4 32-16,2 2 0 0,4-4-144 0,5 2-16 16,5-2-16-16,3 2 0 0,1-2-464 0,0 4-96 15,-1 2 0-15,-4 0-16 0,-4 0-352 0,-5 4-64 16,-4 6-16-16,-6-1-13280 0</inkml:trace>
  <inkml:trace contextRef="#ctx0" brushRef="#br0" timeOffset="14575.06">10231 18701 31439 0,'0'0'1392'0,"0"0"288"0,0 0-1344 0,0 0-336 0,0 0 0 0,0 0 0 16,16-7 1248-16,4 2 176 0,5 1 48 0,8-2 0 15,4 0-784-15,8-1-160 0,6-2-16 0,1 2-16 16,1-6-304-16,0 2-64 0,0 2-128 0,-1 0 192 31,-3 2-1616-31,2 2-336 0,1-2-64 0</inkml:trace>
  <inkml:trace contextRef="#ctx0" brushRef="#br0" timeOffset="15241.55">12613 17241 18431 0,'0'0'1632'0,"3"-5"-1312"0,1-4-320 0,0 3 0 16,-2-3 1088-16,-1 3 160 0,-1 6 32 0,0 0 0 15,0-6-32-15,0-1 0 0,0 7 0 0,0 0 0 0,0 0-480 16,0 0-112-16,0 0-16 0,-6 4 0 0,1 5-272 16,0 0-64-16,-2 3-16 0,2 5 0 0,-1 2 128 0,0 4 32 15,-2 4 0-15,0 6 0 0,0 1 16 0,-4 3 16 16,-1 4 0-16,-1 7 0 0,-3 3-144 0,-1 0-16 15,-3 4-16-15,4 1 0 0,-1 2-128 0,3-4-32 16,1-3 0-16,2-5 0 0,3 0 32 0,3-4 0 16,1 1 0-16,2-5 0 0,3-4 80 0,3-3 32 15,2-3 0-15,3 0 0 0,2-4 32 0,2-3 16 16,4 0 0-16,4-2 0 0,4-1-32 0,2-2-16 16,2-2 0-16,2 0 0 0,2-5-96 0,0 1-32 15,-1-4 0-15,-1-2 0 0,-5-1-160 0,2-6 0 16,-3 1 0-16,-1-2 0 15,-5-1-1488-15,-4-3-176 0,0 2-48 0,-4 0-14416 0</inkml:trace>
  <inkml:trace contextRef="#ctx0" brushRef="#br0" timeOffset="15461.86">12074 17941 31327 0,'0'0'2784'0,"0"0"-2224"0,14-3-560 16,2-1 0-16,0-1 896 0,6 1 64 0,4-1 0 0,5 3 16 16,3-6 192-16,7 2 48 0,3 1 0 0,7-4 0 15,4 1-512-15,2-2-80 0,0 1-32 0,1-1 0 16,-8 2-320-16,-3-1-64 0,-3 4-16 0,-5-1 0 0,-5-2-192 0,-2 4-240 16,-4 3 48-16,-4-1-12160 15,-2-1-2432-15</inkml:trace>
  <inkml:trace contextRef="#ctx0" brushRef="#br0" timeOffset="16285.75">13165 16525 14047 0,'0'0'624'0,"-8"-2"128"0,2 0-608 0,0-2-144 0,1 0 0 0,5 4 0 16,-7-2 1344-16,7 2 224 15,-5-3 48-15,5 3 16 0,0 0-176 0,0 0-48 16,0-6 0-16,0 6 0 0,5-9-176 0,2 4-32 16,-1-2-16-16,3 4 0 0,1-3-400 0,1 3-80 0,2-5 0 0,0 3-16 15,2 2-144-15,0 0-32 16,2-1 0-16,-2 2 0 0,-1 2-208 0,-1 4-48 15,1 0-16-15,-3 0 0 0,-2 4-240 0,-1 2 176 0,-3 2-176 0,-4 4 160 16,-2-2-160-16,-3 2 160 0,-4 3-160 0,-2 3 160 16,-4-1 16-16,-1 0 0 0,-3 0 0 0,0 0 0 15,1-1 16-15,-1-1 0 0,0 2 0 0,2-8 0 16,2 0 176-16,3 0 32 0,4-4 16 0,2 1 0 16,5-10 144-16,5 5 16 0,2 0 16 0,7-1 0 15,4-4 144-15,5-1 32 0,5-4 0 0,4 1 0 16,3 1-320-16,5-2-48 0,3-1-16 0,4 2 0 0,1-1-176 15,3-3-32-15,-1 1-16 0,1-4 0 0,-2 4-160 0,-3-2 0 16,-4 3 144-16,-7 2-144 0,0 1 0 0,-8 2-256 16,-5 0 32-16,-5 2-12960 15,-6 5-2576-15</inkml:trace>
  <inkml:trace contextRef="#ctx0" brushRef="#br0" timeOffset="16991.34">11876 18886 7359 0,'0'0'656'0,"0"0"-528"0,-8 0-128 0,8 0 0 16,0 0 2288-16,0 0 416 0,0 0 96 0,0 0 16 15,0 0-832-15,0 0-176 0,0 0-16 0,11 3-16 16,4-2-352-16,5-1-64 0,7-1-16 0,5-1 0 15,3 1-192-15,5-4-64 0,3-4 0 0,5 2 0 16,3-5-208-16,5 1-48 0,5-2-16 0,9-1 0 16,6 1-32-16,3 2 0 0,0-4 0 0,1-1 0 15,-1 4-240-15,3 4-48 0,4 0-16 0,-5 2 0 16,-4 0-208-16,-5-3-32 0,-8 4-16 0,-6 1 0 0,-9 3-96 16,-6 2 0-16,-6 1-128 0,-6 1 192 0,-7 1-192 15,-5 1-240-15,-6 4 48 0,-7-3 16 16,-6-6-1936-16,-2 12-400 0,-7-1-80 15,-7-2-16-15</inkml:trace>
  <inkml:trace contextRef="#ctx0" brushRef="#br0" timeOffset="17427.79">12143 19260 15663 0,'0'0'1392'0,"0"0"-1120"0,0-12-272 0,0 6 0 16,0 6 1216-16,0 0 176 0,0 0 32 0,0 0 16 16,3-13 416-16,-3 13 64 0,0 0 32 0,0 0 0 15,0 0-544-15,0 0-96 0,0 0-32 0,0 0 0 16,0 0-352-16,0 0-80 0,0 0-16 0,-4 14 0 0,-1 4-128 0,0 3-48 16,0 0 0-16,-3 6 0 15,0-6-160-15,-1 5-48 0,-2 1 0 0,-1 3 0 0,1 1-48 0,0 2-16 16,0 0 0-16,3 0 0 0,-1-5-128 15,0 0-16-15,-1-4-16 0,1 0 0 0,0-2-64 0,1-2-16 16,-1-2 0-16,2-2 0 0,-1-2-144 0,2-4 0 16,-1 2 144-16,2-6-144 0,5-6 0 15,0 0-160-15,0 0 16 0,0 0 0 16,0 0-1776-16,0 0-336 0,1-11-80 0</inkml:trace>
  <inkml:trace contextRef="#ctx0" brushRef="#br0" timeOffset="17702.34">12878 18976 29487 0,'0'0'1296'0,"0"0"288"0,0 0-1264 0,0 0-320 0,0 0 0 0,-8 7 0 15,2 3 1280-15,-2 3 192 0,4 4 32 0,-2 4 16 16,0 0-368-16,1 6-80 0,-1 1-16 0,1 5 0 16,-2-1-496-16,0-3-112 0,-2 2 0 0,3 0-16 15,0-1-256-15,1 0-48 0,1 1-128 0,-1-3 192 16,0 0-192-16,0 1 0 0,1-4-192 0,0 3 192 16,-1-2-2768-1,2-1-448-15</inkml:trace>
  <inkml:trace contextRef="#ctx0" brushRef="#br0" timeOffset="17899.63">12760 19937 37775 0,'0'0'3360'0,"0"0"-2688"16,0 0-544-16,0 0-128 0,-9-7 1168 0,9 7 208 15,0 0 32-15,0 0 16 0,-7-8-144 0,7 8-16 16,-1-11-16-16,1 11 0 0,0 0-752 0,4-8-160 15,0-2-16-15,-4 10-16 0,0 0-304 0,0 0 0 16,0 0 0-16,0 0 0 16,7-5-1408-16,-7 5-272 0,0 0-64 0,9-3-18032 0</inkml:trace>
  <inkml:trace contextRef="#ctx0" brushRef="#br0" timeOffset="18595.14">14773 18267 10127 0,'-9'3'896'0,"-4"2"-704"0,-1-3-192 0,2 3 0 0,0 1 1968 0,2 0 352 16,4-2 80-16,6-4 16 15,0 0-672-15,0 0-128 0,0 0-16 0,0 0-16 0,11 4 16 0,6-2 16 16,3-2 0-16,5-1 0 0,3-3-352 0,4 0-80 16,1-5-16-16,4 4 0 0,6 1-496 0,6-1-96 15,0-2-32-15,5 2 0 0,0-4-160 0,1 2-48 16,1 2 0-16,-3-1 0 0,-3 2-208 0,-7 2-128 16,-6-1 160-16,-8 3-160 15,-2 1-640-15,-8 2-208 0,-8 1-48 0,-11-4-9824 16,-3 11-1952-16</inkml:trace>
  <inkml:trace contextRef="#ctx0" brushRef="#br0" timeOffset="18778.58">14605 18713 31967 0,'0'0'1408'0,"0"0"304"0,14 2-1376 0,-1-2-336 0,3 0 0 0,4 0 0 16,4 0 864-16,4-2 96 0,3-1 32 0,8 0 0 15,4-1 80-15,6-1 16 0,5-1 0 0,4 3 0 16,6-1-480-16,-1-1-96 0,0-1 0 0,-7 0-16 15,-4-5-496-15,-7 5 128 0,-4-2-128 0,-3 3 0 32,-3 2-1600-32,-4-1-352 0,0-1-80 0,-2 2-16 0</inkml:trace>
  <inkml:trace contextRef="#ctx0" brushRef="#br0" timeOffset="19325.23">17601 17718 13823 0,'2'-14'1216'0,"-1"4"-960"0,-1 10-256 0,5-13 0 16,-3-2 1472-16,1 2 240 0,-3 13 48 0,3-12 16 15,-3 3-96-15,0-1-16 0,0 10 0 0,-4-6 0 16,4 6-560-16,0 0-112 0,-10-2-32 0,-1 3 0 16,2 6-304-16,-6 5-64 0,-4 3-16 0,-2 6 0 15,-4 2-48-15,-1 7-16 0,-5 7 0 0,-2 2 0 16,-4 7-176-16,0 1-32 0,1 5-16 0,-1 6 0 16,0 3 96-16,1-2 0 0,3 4 16 0,4-2 0 15,5 5 16-15,3-5 0 0,6-2 0 0,5-1 0 16,2-2-96-16,7-4 0 0,4-5-16 0,3-3 0 0,4-7 0 15,3-3 0-15,2-2 0 0,7-6 0 0,1-4 48 16,3 0 16-16,5-9 0 0,-1-2 0 0,-2-2-96 16,2-1-16-16,0-7 0 0,1-1 0 0,-3-4-256 0,-4-3 160 15,-5-1-160-15,-1-3 128 16,-1 0-464-16,-4-3-112 0,-3 0 0 0,-5 2-16 16,-2 0-2688-16,-4-3-544 0,-4-7-96 15,-4 8-32-15</inkml:trace>
  <inkml:trace contextRef="#ctx0" brushRef="#br0" timeOffset="19544.48">16606 18366 33167 0,'0'0'2944'0,"0"0"-2352"0,8-12-464 0,4 7-128 16,4 1 384-16,3 0 48 0,4 1 16 0,4 0 0 15,5 0 384-15,4-2 96 0,3-4 16 0,6 1 0 16,2-2-176-16,2 3-48 0,3-7 0 0,6 3 0 15,3 3-224-15,2-4-48 0,2 1-16 0,-1-2 0 16,-2 0-432-16,-4 4 0 0,-3-2 0 0,-4 3 0 31,-7-1-768-31,-2 3-64 0,-5-2-32 0,3 2 0 16,-4 0-2448-16,-1-6-480 0</inkml:trace>
  <inkml:trace contextRef="#ctx0" brushRef="#br0" timeOffset="20007.95">18120 17318 24879 0,'0'0'2208'0,"0"0"-1760"16,0 0-448-16,0-10 0 0,0-3 720 0,1 4 64 15,-1 9 16-15,8-9 0 0,3 0 320 0,4 2 64 16,5 1 16-16,4 0 0 0,2 2-352 0,6 0-64 0,2-1-16 0,3 0 0 16,1 1-240-16,2 3-48 0,-5 4-16 0,-1-1 0 15,-5 3-128-15,-5 0-16 0,-5 2-16 0,-6 4 0 16,-6-2-304-16,-4 4 0 0,-6 2 0 0,-4 2 0 15,-6 0 0-15,-5 1 0 0,-5 0 192 0,-3 1-192 16,-5-1 256-16,1-2-64 0,2 0-16 16,2-4 0-16,2 2 80 0,5 0 0 0,2 0 16 0,6-4 0 15,5 2 112-15,2-2 32 0,4-10 0 0,6 10 0 16,7 0 80-16,5-4 16 0,5-1 0 0,8-3 0 16,9 1 0-16,8-3 0 0,5 0 0 0,5 0 0 15,1-5-256-15,4 0-64 0,-1 3 0 0,0-4 0 16,-1-3-192-16,-4 1 0 0,-3-2 0 0,-6 3 0 15,-6 0-1136 1,-5 3-272-16,-7 2-48 0,-4-2-16 0</inkml:trace>
  <inkml:trace contextRef="#ctx0" brushRef="#br0" timeOffset="21665.35">30234 15110 8287 0,'-2'-9'736'0,"0"-1"-592"15,-1-3-144-15,1-2 0 0,1-2 2688 0,1 2 496 16,0 0 96-16,1 3 32 0,0-3-1520 0,3 1-320 16,1 1-48-16,1 1-16 0,1-1-192 0,0 3-64 15,2 1 0-15,1 3 0 0,2-2-448 0,-1 4-112 16,1 3-16-16,-1 0 0 0,-1 1-192 0,-2 2-64 15,0 4 0-15,-2 5 0 0,-4-1-64 0,-2 4-32 16,-3 4 0-16,-2 3 0 0,-1 6-16 0,-1-3 0 0,-2 3 0 0,-1-2 0 16,0 4-32-16,1-1-16 0,-4 0 0 0,2-1 0 15,-1-2 16-15,2-2 0 0,2 0 0 0,2-2 0 0,1-6 96 16,2-1 32-16,2-3 0 0,2-4 0 0,-1-7 288 16,9 3 64-16,3-4 16 0,5-5 0 0,6-6 112 15,5 0 32-15,5-4 0 0,4-4 0 0,1-7-288 0,2 1-48 16,-1-5-16-16,3-3 0 0,3-4-208 0,2-3-32 15,2-5-16-15,5-2 0 0,5-2-208 0,-1 0 128 16,-3 0-128-16,-2 7 0 0,-5 0 0 16,-2 4 0-16,-2 5 0 0,-4 5 0 15,-6 3-1600-15,-4 6-192 0,-4 4-64 0,-6 3-15936 0</inkml:trace>
  <inkml:trace contextRef="#ctx0" brushRef="#br0" timeOffset="22543.64">19859 17924 21183 0,'0'0'944'0,"2"-8"192"0,2-1-912 0,1 3-224 0,0-3 0 0,2 2 0 16,-1 2 832-16,-6 5 112 0,8-9 16 0,-2 4 16 0,-6 5 560 0,6-8 96 15,-6 8 32-15,11-3 0 0,-11 3-720 0,10 0-144 16,-10 0-32-16,10 7 0 0,-4-1-256 0,1 7-64 15,-2 0-16-15,0 7 0 0,-1 3 80 0,-2 2 0 16,1 6 16-16,-3 3 0 0,0-1-80 0,0 0 0 16,-3-1-16-16,1 1 0 0,-2-3-176 0,1 2-16 15,2-5-16-15,-2 2 0 0,1-7-96 0,2-2 0 16,2-3-128-16,2-2 192 0,1-2-32 0,3-5-16 16,2 0 0-16,5-5 0 0,1-5 128 0,5-5 32 15,5-3 0-15,3-7 0 0,3-6 176 0,7-1 32 16,3-3 16-16,5-2 0 0,5-1-224 0,-1-5-48 15,2-3-16-15,1-3 0 0,-1-1-240 0,1-2 144 0,-2 2-144 0,1-1 128 16,-1 5-128-16,-2 5 0 0,-3 5 0 16,-7 1 0-1,-1 3-1616-15,-5 2-208 0,-4 3-32 0,-2 3-10096 0,-2 0-2000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0:13.47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12327 19870 6447 0,'0'0'576'0,"0"0"-576"16,0 0 0-16,0 0 0 0,0 0 2000 0,0 0 304 16,0 0 48-16,0 0 16 0,0 0-800 0,0 0-160 15,0 0-16-15,0 0-16 0,0 0-160 0,0 0-16 16,0 0-16-16,0 0 0 0,0 0-128 0,0 0-32 15,0 0 0-15,0 0 0 0,0 0-144 0,0 0-48 16,0 0 0-16,0 0 0 0,0 0 96 0,0 0 16 16,0 0 0-16,14 4 0 0,0-2 144 0,4-2 16 15,2-1 16-15,5 0 0 0,3 1-320 0,1 0-64 16,3-1-16-16,-1-2 0 0,4 2-272 0,0 1-64 0,1-3-16 0,-2 3 0 16,-1-1-144-16,-1 0-32 0,0 1 0 0,-6 0 0 15,-3-2-192-15,-1 2 0 0,-7 2 128 0,-2 0-128 16,-3-1 0-16,-10-1-240 0,0 0 48 0,0 0-12448 15,0 0-2496-15</inkml:trace>
  <inkml:trace contextRef="#ctx0" brushRef="#br0" timeOffset="926.7">15203 20068 8287 0,'-12'0'736'0,"-1"2"-592"0,2-2-144 0,0 0 0 16,-2 0 1152-16,1 0 192 0,4 0 32 0,-1 0 16 16,0 0-688-16,9 0-128 0,-10-2-16 0,10 2-16 15,-11-1 48-15,3 0 16 0,-1 1 0 0,1-2 0 16,0 1 208-16,-1 1 32 0,1 0 16 0,-3 0 0 15,-1 1 32-15,-1 1 0 0,0-2 0 0,-1 0 0 16,-3 0-32-16,1 0 0 0,0 2 0 0,-1 0 0 0,2-1 96 0,1 0 0 16,0-1 16-16,1 0 0 15,1 0-48-15,0 0-16 0,3 1 0 0,9-1 0 0,0 0-112 16,0 0-32-16,0 0 0 0,0 0 0 0,0 0-64 0,14-3 0 16,3-1-16-16,9 2 0 0,6-1-240 0,8-2-64 15,7 1 0-15,10 0 0 0,10 0-128 0,6-1-16 16,5 1-16-16,10 0 0 0,4 2-48 0,7-1-16 15,1 2 0-15,3 0 0 0,-1 1-160 0,1 1 160 16,1 2-160-16,-1-1 160 0,-5-1-160 0,-3 3 0 16,-4 3 0-16,-5-1 128 0,-1 5-128 0,-4-4 0 15,-4-1 0-15,-7 2 128 0,-8-4-128 0,-9 1 0 16,-8-2 0-16,-7 4 128 0,-5-3-128 0,-9 2 160 16,-2-2-160-16,-8-2 160 0,-5 1-160 0,-9-3 192 0,0 0-192 0,0 0 192 15,0 0-48-15,-16 1 0 0,-3-1 0 0,-6 1 0 16,-7-1-16-16,-6 3-128 0,-4-3 192 0,-10 0-64 15,-3 0-128-15,-4-1 160 0,-4-1-160 0,-4 1 160 16,-2 0-160-16,-3 0 0 0,-3 1 0 0,-8 0 128 16,-6 0-128-16,-4 0 0 0,-2 0 0 0,-7 0 0 15,-1 2 0-15,-1-2 128 0,0 0-128 0,2 0 0 16,2-1 0-16,5 1 128 0,3-1-128 0,9 1 0 16,10-2 256-16,12 2-48 0,7-1 0 0,15 1 0 15,11 1 0-15,10 1 0 0,9-2 0 0,9 0 0 16,9-4-80-16,13-1 0 0,11 0-128 0,15 0 192 15,12-4-192-15,12 1 0 0,12-5 128 0,11 4-128 16,8-1 0-16,9 4 0 0,6-3 0 0,3 4 0 16,1 0 0-16,5 0 0 0,4 1-176 0,-5 4 176 15,-8 1-1568-15,-3 3-192 0,-1 5-32 0</inkml:trace>
  <inkml:trace contextRef="#ctx0" brushRef="#br0" timeOffset="2995.28">4638 16334 7359 0,'0'0'656'0,"0"-8"-528"16,0-3-128-16,0 2 0 0,0-4 1280 0,3 3 208 15,-3 2 48-15,0 8 16 0,-3-10-160 0,3 10-48 16,0 0 0-16,0 0 0 0,0 0-528 0,0 0-112 16,0 0-32-16,0 0 0 0,-5 12-416 0,0 4-64 15,0 3-32-15,0 3 0 0,0 3-32 0,-1 2 0 16,-1 6 0-16,0 0 0 0,-2 0 64 0,0 3 0 15,-1 1 0-15,-2-2 0 0,1-3 64 0,-1 0 32 16,2-4 0-16,0-7 0 0,0-2 160 0,1-2 16 0,1-2 16 0,2-5 0 16,6-10 336-16,0 0 64 0,-6 8 16 0,6-8 0 15,0 0-16-15,0 0 0 0,-4-9 0 0,2 0 0 16,5-4-112-16,1-1 0 0,1-2-16 0,3-3 0 16,4-3-496-16,-2 1-112 0,2-2-16 0,2-4 0 15,-3-1-128-15,5-1 128 0,1 5-128 0,2-3 128 16,0 2-128-16,3-1 0 0,1 3 0 0,1 6 0 15,2 1 0-15,1 4-144 0,1 1 144 0,-2 3 0 16,2 1-128-16,-4 5 128 0,0 2 0 0,-2 3 0 16,-4 3 0-16,-4 2-128 0,-3 1 128 0,-2 3 0 15,-3 0-128-15,-2-1 128 0,-4 0-192 0,-3 3 192 16,-3-3-192-16,-3 2 192 0,-2 0-192 0,-4-4 192 0,-3 1 0 16,0-1 0-16,-2 1 0 0,-2 3 0 0,-2-6 0 0,-3 4-128 15,-2-4 128-15,2 2 0 0,1-3 0 0,1 0 0 16,4 0 0-16,0-1 0 0,2-1 0 0,4 2 0 15,4 2 0-15,2-3 0 0,9-5 0 0,-4 11 0 16,4-3 0-16,6 3 0 0,4-2-192 0,4 3 192 16,4 0-192-16,4 0 192 0,2 2-160 0,3 0 160 15,2-5-128-15,-1 2 128 0,0 3 0 0,-1-2 0 16,-3 0 0-16,2 2 0 0,-5-1 0 0,-2-2 0 16,-6 3 0-16,1 2 0 0,-6-4 0 0,-1 0 0 15,-2-1 0-15,-1 2 0 16,-2-4-1504-16,-2-9-272 0,0 0-48 0,0 0-16 0</inkml:trace>
  <inkml:trace contextRef="#ctx0" brushRef="#br0" timeOffset="3267.75">5330 16314 15663 0,'0'0'1392'0,"0"0"-1120"0,0 0-272 0,-1 11 0 16,-1-2 544-16,0 4 48 0,-3 3 16 0,0 3 0 15,-1 2 208-15,0 3 32 0,-1 0 16 0,-1-1 0 16,-1 1-176-16,-1 3-48 0,0 1 0 0,1-2 0 16,1-2-192-16,2-2-64 0,1 0 0 0,0-3 0 0,0 0-256 0,1 0-128 15,0-1 0-15,1-3 128 0,2-4-128 0,0 1 160 16,1-12-160-16,-1 12 160 15,1-12-368-15,0 0-80 0,0 0-16 0,0 0-6944 16,0 0-1392-16</inkml:trace>
  <inkml:trace contextRef="#ctx0" brushRef="#br0" timeOffset="3417.35">5214 16678 11055 0,'0'0'976'0,"12"-2"-784"16,0 1-192-16,2-2 0 0,0 0 1408 0,2 1 256 15,-1-4 32-15,1 2 16 0,1 0-384 0,2 1-80 16,3-2-16-16,2-1 0 0,1 0-384 0,2 2-80 15,-1-1 0-15,1 0-16 0,0 1-368 0,-2-1-80 16,-2-2-16-16,0 4 0 0,-1 1-288 0,-3 1 160 0,-4 0-160 16,-2 1 128-1,-3 2-1696-15,-10-2-352 0</inkml:trace>
  <inkml:trace contextRef="#ctx0" brushRef="#br0" timeOffset="3626">5711 16310 21183 0,'7'-10'1888'0,"-1"3"-1504"0,-6 7-384 0,9-10 0 16,1 5 272-16,-10 5-16 0,0 0 0 0,0 0 0 16,8 6 784-16,-3 6 160 0,-2 3 16 0,-1 4 16 15,-4 1-400-15,0 7-96 0,-3-1-16 0,-2 4 0 16,0-2-304-16,-2 4-64 0,3 3-16 0,-3 0 0 16,0-1-144-16,0 0-16 0,1-1-16 0,1-2 0 15,-4 1-160-15,4-2 0 0,1-4 0 0,2-1 0 16,1-5-1504-16,1-1-224 15,0-1-64-15,4-5-10112 0</inkml:trace>
  <inkml:trace contextRef="#ctx0" brushRef="#br0" timeOffset="4006.2">6560 16354 14975 0,'0'0'656'0,"0"0"144"0,-1-7-640 0,1 7-160 0,-8-3 0 0,-1-2 0 16,-3 1 1392-16,-3 4 240 0,-1 3 48 0,-5 3 16 16,-4-2-736-16,0 5-128 0,-5 2-48 0,-1 2 0 15,-1-4 16-15,3 4 0 0,4 2 0 0,3 0 0 16,4-2-96-16,4-1 0 0,2 1-16 0,5-3 0 15,5 1-208-15,3 0-32 0,5-2-16 0,3 4 0 16,5-1-144-16,4-2-32 0,4 2 0 0,2-2 0 16,1 4 64-16,1 0 0 0,-1 0 0 0,-1-3 0 15,-4 1-160-15,-2 1-32 0,-4-2 0 0,-2 2 0 16,-6-1 64-16,-3-1 0 0,-6 0 0 0,-3 2 0 16,-6-3 288-16,-7 4 64 0,-6 2 16 0,-7-3 0 15,-7-3 48-15,-2 3 16 0,-2-4 0 0,-3 0 0 16,-1-2-384-16,-1 1-80 0,1-4-16 0,2 0 0 15,2-2-1472-15,6-2-288 16,4-2-64-16</inkml:trace>
  <inkml:trace contextRef="#ctx0" brushRef="#br0" timeOffset="5103.75">15768 17494 10127 0,'0'0'448'0,"0"0"96"0,3-11-544 0,-1 2 0 15,-2 9 0-15,5-13 0 0,1 4 1920 0,-6 9 288 16,6-10 48-16,-6 10 16 0,6-7-800 0,-6 7-176 15,0 0-16-15,8-5-16 0,-8 5-256 0,0 0-48 16,0 0-16-16,0 0 0 0,0 0-320 0,0 0-64 16,-3 12-16-16,-4 4 0 0,-1 1-80 0,-2 2-16 0,-2 3 0 0,0 3 0 15,-2 1 64-15,-3 2 0 0,-2-1 0 0,-1 0 0 16,-2-2-112-16,1 1-16 0,0-3 0 16,2-1 0-16,-1-2-80 0,2-1-32 0,3-1 0 0,1 0 0 15,2-6-80-15,2 2-32 0,1-3 0 0,3-1 0 16,1-3-32-16,5-7-128 0,0 0 192 0,0 0-64 15,0 0 64-15,0 0 0 0,13 4 0 0,2-4 0 16,4-4 80-16,3 1 32 0,0-1 0 0,5-1 0 16,1-2-160-16,-1 4-16 0,-3 0-128 0,3-1 192 15,-2-1-192-15,2 3 0 0,-2-1 0 0,-1 2 0 16,-1 1 0-16,-1 2 0 0,-2 1 0 0,0 2 0 16,-2-1 0-16,-1-2 0 0,-2 2 0 0,-2 2 0 15,-3 0-288 1,-1-3-96-16,-9-3-32 0,9 9-10352 0,-9-9-2080 0</inkml:trace>
  <inkml:trace contextRef="#ctx0" brushRef="#br0" timeOffset="5572.65">16500 17422 14735 0,'0'0'1312'0,"0"0"-1056"0,0 0-256 0,0 0 0 16,-10 0 864-16,1 2 112 0,1 6 32 0,-1 0 0 15,0 6 112-15,0 1 32 0,-1 3 0 0,-1 1 0 16,1 5-240-16,0 3-32 0,0-3-16 0,1 1 0 15,0 2-224-15,0-3-64 0,-1 2 0 0,0-4 0 16,4-3-256-16,0 1-48 0,3-1-16 0,0-2 0 0,2-1-128 16,1-2-128-16,1-5 192 0,-1-9-192 15,6 12 144-15,1-4-144 0,-7-8 0 0,10 7 144 0,-10-7-144 0,10 2-272 16,-10-2 64-16,0 0-8320 16,9-8-1664-16</inkml:trace>
  <inkml:trace contextRef="#ctx0" brushRef="#br0" timeOffset="5753.65">16366 17740 5519 0,'0'0'240'0,"0"0"64"0,7-7-304 0,4 2 0 15,-1 1 0-15,1 3 0 0,2-1 4752 0,1 0 896 16,1 2 176-16,3 0 48 0,1-3-3776 0,4 0-752 16,0 6-160-16,2-1-32 0,1-2-304 0,2 0-64 0,-3 0-16 0,2 3 0 15,-1-1-480-15,0 2-96 0,-6-1-32 0,-2 0 0 16,-3 2-352-16,-2-2-80 0,-3 0-16 0,-10-3-9664 15,0 0-1936-15</inkml:trace>
  <inkml:trace contextRef="#ctx0" brushRef="#br0" timeOffset="5962.16">16893 17414 19343 0,'0'0'1728'0,"0"0"-1392"0,0 0-336 0,0 0 0 16,0 0 1680-16,0 0 272 0,0 0 48 0,-4 12 16 15,-2 2-608-15,-3 5-128 0,-1 2-32 0,-1 6 0 16,-2-1-352-16,-1 4-64 0,0 6 0 0,0-1-16 0,-1-2-352 16,-2 0-64-16,-1-2-16 0,1 2 0 0,-1 2-224 0,2 0-160 15,1-1 192-15,3 0-192 0,0-2 0 0,3-4 0 16,2 1-240-16,1-6 80 16,3-2-1840-16,1-4-368 0,1-1-80 0</inkml:trace>
  <inkml:trace contextRef="#ctx0" brushRef="#br0" timeOffset="6428.93">17944 17553 10127 0,'0'0'896'0,"-2"-9"-704"0,-1-2-192 0,3 11 0 16,-3-9 2848-16,-3-3 544 0,-2 3 96 0,-3-1 32 15,0 6-1472-15,-2-3-272 0,-2 0-64 0,0 4-16 16,0-4-704-16,-2 3-144 0,-2 3-16 0,0 1-16 15,0 1-192-15,1 3-48 0,0 3 0 0,3-2 0 16,0 1-208-16,2 3-48 0,3 4-16 0,2-3 0 0,4 2 48 0,3 4 16 16,1 0 0-16,4 3 0 0,2 0 112 0,3 2 32 15,1-1 0-15,0 2 0 16,-3-1-96-16,0 1-16 0,-1-1 0 0,1 4 0 0,-2 0-160 0,-1-3-48 16,-3-1 0-16,2 2 0 0,-3 3-32 0,-3-5-16 15,-3-2 0-15,-5-1 0 0,-1-3 176 0,-6-1 48 16,-6-6 0-16,-5 1 0 0,-4-5 112 0,-4-1 32 15,-5 1 0-15,-5-3 0 0,-4-1-224 0,0-2-32 16,3-2-16-16,0-1 0 0,-1-4-240 0,1 2 144 16,5-4-144-16,20 5 128 15,-1 1-1600-15,1-5-320 16,3-2-64-16</inkml:trace>
  <inkml:trace contextRef="#ctx0" brushRef="#br0" timeOffset="55004.39">4230 12812 8287 0,'0'0'736'0,"8"-8"-592"16,-2-2-144-16,1 2 0 0,-2-1 976 0,-1 3 176 16,-4 6 16-16,5-10 16 0,-4 4-64 0,-1 6-16 0,0 0 0 0,0 0 0 15,2-11-48-15,-2 11-16 16,0 0 0-16,0 0 0 0,0 0-336 0,0 0-64 0,-6 14 0 16,-3 3-16-16,-1-1-272 0,-1 4-48 0,-3 1-16 0,0 2 0 15,0 0 112-15,0 0 32 0,-3 3 0 0,1 0 0 16,-3 2 48-16,-3-3 16 0,2-4 0 0,-1-1 0 15,2 0-64-15,0 3-16 0,-1-5 0 0,2-2 0 16,0-2-64-16,3 0-16 0,2-1 0 0,3 0 0 16,2-4 32-16,8-9 0 0,0 0 0 0,2 11 0 15,-2-11-176-15,10 9-16 0,1-1-16 0,6-4 0 16,3 1 0-16,6-2 0 0,3 1 0 0,4-1 0 16,0-2-160-16,5-1 192 0,0 0-192 0,-1 0 192 15,-3 0-192-15,1 0 0 0,-2-1 144 0,0 1-144 16,-4-2 0-16,-2 2 0 0,-1 3 0 0,-3-2 0 15,-1-1-2208-15,-4 0-352 0</inkml:trace>
  <inkml:trace contextRef="#ctx0" brushRef="#br0" timeOffset="55294.93">4801 12690 30527 0,'0'0'1344'0,"0"0"288"0,0 0-1312 0,0 9-320 0,0 0 0 16,0 5 0-16,-4 3 0 0,2 2 0 0,-1 3-192 15,-1 2 64-15,-1 0 128 0,-1 4 0 0,0-5 0 16,0 3 0-16,-4 2 0 0,3-2 0 0,-1 1 0 0,0-2 0 15,-1 2 0-15,1-5 0 0,-1-1 0 0,0 1 0 32,-1-2-384-32,-1-1-80 0,0-1-32 0,1 0 0 15,0-5-2064-15,1-2-400 0,-3 2-96 0,12-13-16 0</inkml:trace>
  <inkml:trace contextRef="#ctx0" brushRef="#br0" timeOffset="55655.1">4654 13123 16575 0,'0'0'1472'0,"0"0"-1168"0,7-13-304 0,1 2 0 15,-3 3 1824-15,5 0 304 0,0 2 64 0,2 1 16 0,3-2-1136 16,-1 2-240-16,0 2-32 0,2-2-16 0,-2-1-592 0,2 1-192 16,-1-1 128-16,0 0-128 15,0 2 0-15,1 2-144 0,-2-1 16 0,0-3 0 16,0 3-896-16,-2 1-192 0,0-1-16 0,-2 1-16 16,-10 2-192-16,13-4-32 0,-2-2-16 0,1 0 0 15,-2 3 464-15,1-5 80 0,1 2 32 0,-1-1 0 0,2-3 672 0,-2 0 240 16,2-4-144-16,1-3 144 0,1 1 0 0,2-2 144 15,-1 0 0-15,1-1 0 0,-2-1 416 0,-1 0 80 16,1-3 0-16,-3 5 16 0,-3 3 480 0,-2 3 80 16,-2-2 32-16,0 4 0 0,0 1 272 0,-5 9 48 15,3-5 16-15,-3 5 0 0,0 0-192 0,0 0-48 16,0 0 0-16,0 0 0 0,-4 14-688 0,0 8-144 16,-1 2-16-16,-1 5-16 0,0 0-160 0,-2 2-48 0,-2 1 0 15,2 2 0-15,0 4-112 0,1-1-32 0,-3-1 0 16,0 0 0-16,1 0-128 0,-2-4 0 0,4-4 0 0,0-2 0 15,2-5-160-15,2 0-64 0,0 0-16 0,-1-2 0 32,4-1-672-32,4-4-144 0,-3-3-32 0,-1-11-12896 0</inkml:trace>
  <inkml:trace contextRef="#ctx0" brushRef="#br0" timeOffset="56056.6">6160 12772 9215 0,'9'-16'816'0,"0"9"-656"0,-2 1-160 0,3 0 0 0,-3-1 3904 0,-2 0 736 15,-3 0 160-15,-2 7 16 0,-3-8-3216 0,-8 1-656 16,-4 3-128-16,-5-2-32 0,-6 1-288 0,-2 4-64 15,-5 2-16-15,-2 1 0 0,-3 1 144 0,1 2 16 16,1 0 16-16,3 3 0 0,1 1 144 0,3 0 32 16,0 0 0-16,6-1 0 0,4 3-384 0,6 3-64 15,6-3 0-15,4 3-16 0,7 0-304 0,7 2 0 16,7 4 0-16,4 0 0 0,2-1 240 0,5 3-64 0,0 2-16 16,4 1 0-16,-1 4-32 0,3-2 0 15,-5 1 0-15,-3-1 0 0,-2 2-128 0,-4 1 0 0,-5-2 0 16,-3 0 0-16,-3-5 160 0,-4 0-160 0,-3-1 192 0,-6-6-192 15,-7-2 672-15,-5 0 32 0,-5 0 0 0,-6-4 0 16,-4 2-96-16,-6 1-16 0,-5-7 0 0,-2 4 0 16,-3 0-400-16,1 0-64 0,-2-2-128 0,5 2 176 31,0-3-2240-31,7 1-448 0</inkml:trace>
  <inkml:trace contextRef="#ctx0" brushRef="#br0" timeOffset="58146.75">30118 14989 10079 0,'0'-18'448'0,"1"7"80"0,-2-2-528 0,0-3 0 0,-2-2 0 0,2 0 0 0,-2 0 1200 0,-2 0 128 15,-2-1 16-15,-1-3 16 0,-2 1-544 0,0 2-112 16,-2 0-32-16,0 1 0 0,-6 2-128 0,0-1-32 16,-1 1 0-16,-1 0 0 0,-2 5 128 0,-2-3 32 15,-5-4 0-15,-1 6 0 0,-4 4-32 0,-3 2-16 16,-5-1 0-16,-1 3 0 0,0 1-96 0,-4 1-16 16,-4 4 0-16,-2-2 0 0,-2 0 0 0,-5 2-16 15,-5 1 0-15,-2 7 0 0,-3 0 112 0,-4 6 32 0,-2 6 0 16,-5 6 0-16,-7 5-32 0,-2 9 0 0,-4 6 0 15,1 7 0-15,0 2-288 0,2 9-64 0,0 4-16 0,2 5 0 16,8 3-240-16,5 6 0 0,6 0 0 0,9 1 0 16,10 0 128-16,4 0-128 0,5-5 0 0,8 1 0 15,7-6 128-15,5 2-128 0,8 0 0 0,7-6 144 16,5-4-144-16,9 0 0 0,5-1 0 0,9-2 128 16,9-2-128-16,7-2 0 0,6-3 144 0,3-5-144 15,1-6 0-15,9-10 144 0,9-1-144 0,9-11 0 16,8-4 256-16,6-7-64 0,5-8-16 0,9-5 0 15,8-2 272-15,4-4 64 0,3-4 16 0,3-4 0 16,-1-7 0-16,3-5 0 0,3-2 0 0,-3-6 0 16,-1-8-64-16,6-2-16 0,0-9 0 0,-6-2 0 15,-3-8-192-15,-11 6-64 0,-6-1 0 0,-12-2 0 16,-11 0 240-16,-13 2 32 0,-12 2 16 0,-11 0 0 0,-11 1 160 16,-14 3 48-16,-4 1 0 0,-12 2 0 0,-6-1-144 15,-10 0-32-15,-8-4 0 0,-10 0 0 0,-11 0-272 0,-12-3-64 16,-10-2-16-16,-11-2 0 0,-10 1-160 0,-7 4-272 15,-4 2 64-15,-7 0 16 16,-5 0-1488-16,1 4-304 0,1 8-48 16,-3 5-16528-16</inkml:trace>
  <inkml:trace contextRef="#ctx0" brushRef="#br0" timeOffset="59034.83">13719 17780 23039 0,'-6'-11'2048'0,"-2"-2"-1648"0,-1-2-400 0,2 1 0 16,0 1 608-16,0 2 32 0,-3-3 16 0,-1 4 0 15,0 1-240-15,1-1-48 0,-3 1-16 0,2-1 0 16,-1 3 224-16,-4 2 32 0,-2-1 16 0,-4 2 0 15,1 0 32-15,-5 3 16 0,-2 2 0 0,-5 3 0 16,-4 7 0-16,-3 5 0 0,-7 4 0 0,-7 5 0 16,-5 7-160-16,-11 6-48 0,-7 4 0 0,-7 10 0 15,-5 9-272-15,-2 7-64 0,-3 8-128 0,-4 3 192 16,-5 6-192-16,5 9 0 0,5 8 128 0,6 6-128 16,2 4 0-16,2 7 0 0,4-3 0 0,8 1 0 0,9-4 0 15,10-5 0-15,10-5 0 0,7-5 0 0,11-4 0 16,9-13 0-16,8-10 0 0,11-7 0 0,10-9 0 0,9-7 0 15,6-5 0-15,11-5 0 0,8-5 0 0,11-4-160 16,8-9 160-16,8-8-128 0,5-2 128 16,6-7 0-16,10-6-144 0,5-11 144 0,6-7 0 0,3-7 0 15,-5-8 0-15,7-4 0 0,0-4 128 0,-7-6 80 16,-3-8 32-16,-7-5 0 0,-3-7 544 0,-2-6 112 16,-3-8 32-16,-10-7 0 0,-7-5 160 0,-6-7 48 15,-7-6 0-15,-9 4 0 0,-10 11-480 0,-10 7-80 16,-9 10-32-16,-7 9 0 0,-7 5-96 0,-9 7-32 15,-9 4 0-15,-7 7 0 0,-7-1-192 0,-7 8-32 16,-8 5-16-16,-3 5 0 16,-5-2-880-16,-6 8-192 0,-8-1-16 0,1 4-12704 0,-5 5-2528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0:27.48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21149 13334 21823 0,'0'0'960'0,"0"0"208"0,0 0-928 0,0 0-240 16,0 0 0-16,0 0 0 0,0 0 992 0,0 0 160 16,0 0 16-16,0 0 16 0,0 0 288 0,-8 10 64 15,1 4 16-15,-2 4 0 0,0 4-832 0,-1 4-160 16,0 6-48-16,-2 3 0 0,1 1-256 0,1 3-64 15,-3-3-16-15,1 1 0 0,-2 1-176 0,2-5 0 16,0-1 144-16,2-1-144 0,2-5 128 0,3-3-128 16,0-5 128-16,5-5-128 0,2-3 320 0,-2-10 0 0,7 6 0 0,5-1 0 15,2-7 160-15,1-2 32 0,4-2 0 0,-5-3 0 16,1-1-128-16,5-6 0 0,5-3-16 16,3 0 0-16,1-4-368 0,3-1-128 0,2 1 0 0,-1 3 0 15,0-2 128-15,-2 2 0 0,-2 1 0 0,-1 2 0 16,-3 2-256-16,-2 2-112 0,-4 1-16 0,-2 4-16 15,-6-1-1952 1,-2 3-384-16,-3 2-80 0,-6 4-10832 0</inkml:trace>
  <inkml:trace contextRef="#ctx0" brushRef="#br0" timeOffset="218.42">21126 13790 5519 0,'0'0'496'0,"-2"-3"-496"15,-2-6 0-15,2 1 0 0,4-5 4320 0,2 1 768 16,2-1 160-16,2-3 16 0,0-2-3152 0,5-1-640 15,5-4-128-15,1 0-32 0,5-3-16 0,3-5 0 16,7-5 0-16,3 1 0 0,4-5-208 0,4-3-64 16,1-3 0-16,3-3 0 0,0-1-400 0,2 0-96 15,1 3-16-15,1 0 0 0,0 3-336 0,-4 1-176 16,-3 5 160-16,-4 3-160 0,-3 3 0 0,-4 6 0 16,-4 3-208-16,5-6 64 15,-7 7-1792-15,-6 4-368 0,-5 3-64 0,0 2-12704 0</inkml:trace>
  <inkml:trace contextRef="#ctx0" brushRef="#br0" timeOffset="632.7">22875 12826 6447 0,'-2'16'576'0,"2"-7"-576"0,0 5 0 0,2 3 0 0,-2 0 3136 0,3 3 528 16,-1 0 112-16,1-1 0 0,-1-3-2144 16,2-2-432-16,0-1-96 0,0-5-16 0,-4-8 496 0,0 0 80 15,6 0 32-15,3-5 0 0,0-5-160 0,2-7-48 16,1-3 0-16,1-4 0 0,2-7-592 0,0-2-128 16,0-4-32-16,-1-4 0 0,4-4-240 0,-3-5-48 15,-1-6-16-15,0-7 0 0,0-6-128 0,3-2-32 16,-5-8 0-16,4 0 0 0,-1 4-128 0,0 5-16 15,-1 5-128-15,1 6 192 0,-1 7-192 0,2 7 0 16,-1 7 0-16,-1 5 0 0,-5 6 0 0,1 8 0 16,0 8 0-16,0 2 0 0,-1 6 0 0,-1 8 0 15,1 7 0-15,1 6 0 0,1 6 0 0,-3 5-128 16,3 7 128-16,2 4 0 0,1 6 0 0,1 1 0 16,2 4 0-16,3 1 0 0,1 0 0 0,0 2 0 15,2-1 0-15,-3-2 0 0,1-2-128 0,-1-4 128 16,-3-2 0-16,7 12 0 15,-8-13-448-15,-3-6 0 0,-2-4 16 0,-4-8 0 16,-2-5-464-16,-3-5-112 0,-2-6-16 0,0-8-9936 0,0 0-2000 16</inkml:trace>
  <inkml:trace contextRef="#ctx0" brushRef="#br0" timeOffset="794.47">23152 12518 25791 0,'0'0'2304'0,"0"0"-1856"0,0 0-448 0,5-7 0 16,3 0 640-16,3 2 16 0,3-4 16 0,5 2 0 15,3-7-176-15,6 0-48 0,5-3 0 0,5-1 0 16,3-2-32-16,5-2-16 0,1-1 0 0,2-2 0 16,-3 2-192-16,-1-4-32 0,-7 2-16 0,10-8 0 15,-9 5-2192-15,-8-1-432 16</inkml:trace>
  <inkml:trace contextRef="#ctx0" brushRef="#br0" timeOffset="1027.81">24141 11300 30351 0,'0'0'1344'0,"0"0"272"0,-4 6-1296 0,1 4-320 16,-3 4 0-16,1 6 0 0,0 8 0 0,-1 5 0 15,0 8 0-15,-1 7 128 0,2 4 288 0,3 5 64 16,-2 3 16-16,4 7 0 0,1 3-16 0,4 0 0 15,0 3 0-15,2-3 0 0,-2 0-288 16,1-4-48-16,2-3-16 0,-1 24 0 16,-2-16-2016-16,3-13-416 0,-4-8-64 0</inkml:trace>
  <inkml:trace contextRef="#ctx0" brushRef="#br0" timeOffset="1460.51">24901 11181 11055 0,'-14'-5'976'0,"14"5"-784"16,0 0-192-16,0 0 0 0,-14-8 1632 0,4 3 288 15,10 5 48-15,-9-2 16 0,9 2 80 0,0 0 32 16,-10 3 0-16,1 8 0 0,2 0-688 0,-1 9-144 15,0 6-32-15,2 6 0 0,-3 4-608 0,1 6-128 16,0 7-32-16,0 3 0 0,-1-1-240 0,1 7-48 16,1 2-16-16,2 5 0 0,-2-3-32 0,5 3 0 15,2-5 0-15,0-3 0 0,0-4-128 0,4-3 0 16,1-3 144-16,0-8-144 0,1-7 0 0,2-5 144 0,2 1-144 0,-1-8 0 16,-2-5 0-16,2-6-256 0,-1-1 32 0,-8-8-9488 15,0 0-1888-15</inkml:trace>
  <inkml:trace contextRef="#ctx0" brushRef="#br0" timeOffset="1651.66">24439 11928 31679 0,'0'0'1408'0,"12"-11"272"0,6 2-1344 0,6-2-336 16,4 4 0-16,4-5 0 0,2-1-144 0,-7 3-112 15,2-4 0-15,20-8-16 0,-6 0 272 0,-1 2 128 16,-2 0-128-16,1 1 192 16,-3 2-1344-16,0 2-256 0,-2 2-64 0</inkml:trace>
  <inkml:trace contextRef="#ctx0" brushRef="#br0" timeOffset="1947.9">25131 11795 22111 0,'0'0'1968'0,"0"0"-1584"15,12-6-384-15,2-3 0 0,5-2 1408 0,1-2 208 0,3-1 48 0,0 1 0 16,-1-2-1088-16,3-2-192 16,-2-1-64-16,0 0 0 0,-2 1 48 0,-2-1 0 0,-3 0 0 15,-7 5 0-15,0 4 16 0,-1-5 16 16,-3 2 0-16,-3 7 0 0,-2 5 48 0,0 0 16 0,0 0 0 0,-9 1 0 15,-4 1 128-15,-8 12 32 0,-2 4 0 0,1 4 0 16,0 3-448-16,3 2-176 0,0 4 128 16,3-4-128-16,1 3 0 0,3-4 0 0,6 1 0 0,3-4 0 15,6-3 0-15,3-1-144 0,4-3 144 0,4-2 0 0,1-3-336 0,5-6 32 16,2-2 16-16,3-5 0 16,0-3-2160-16,2-6-432 0</inkml:trace>
  <inkml:trace contextRef="#ctx0" brushRef="#br0" timeOffset="2233.34">25767 11398 20495 0,'-10'16'896'0,"5"-5"208"0,-3 0-880 16,3 2-224-16,0 4 0 0,-4 8 0 0,0 4 384 0,5 1 16 15,-2-5 16-15,2-6 0 0,0 1 368 0,-1 12 80 16,1-6 16-16,1-1 0 0,0-3 208 0,1-3 64 15,2-4 0-15,0 1 0 0,0-5-64 0,0-11 0 16,0 0 0-16,0 0 0 0,0 0-16 0,11-4-16 16,2-5 0-16,-2-6 0 0,3-6-320 0,0-3-64 15,4-1-16-15,-3-3 0 0,-2-4-400 0,0-4-96 16,-1 0-16-16,2-3 0 0,0 3-144 0,0 5 0 0,1 1 144 0,1 7-144 16,-4 4 0-16,2 5 0 0,-5 0 0 0,-4 10 0 31,-5 4-512-31,0 0-128 0,0 0-32 0,0 0 0 15,0 0-2384-15,0 0-464 0</inkml:trace>
  <inkml:trace contextRef="#ctx0" brushRef="#br0" timeOffset="2627.49">26335 11199 27183 0,'0'0'1200'0,"0"0"256"0,-7 6-1168 0,1 6-288 16,3-1 0-16,-4 2 0 0,1 2 560 0,0 3 48 15,-6 1 16-15,7 1 0 0,0 1 96 0,0 1 32 16,0 0 0-16,0-2 0 0,1 2-352 0,1 1-64 16,0-2-16-16,3-1 0 0,-3-4-112 0,2-2-16 15,1-3-16-15,1 2 0 0,-1-13 64 0,0 0 16 16,0 0 0-16,0 0 0 0,10 7 256 0,0-7 48 16,1-7 16-16,-4 2 0 0,1-4-48 0,6-6 0 15,-2-4 0-15,1-1 0 0,0-5-288 0,1-1-64 16,0-1-16-16,2-2 0 0,0 2-16 0,0-1 0 15,-1 3 0-15,1-2 0 0,-1 4-144 0,1 3 160 16,-3 1-160-16,1 5 160 0,-1 2-160 0,-3 7 128 16,-1 0-128-16,-9 5 128 0,0 0-128 0,0 0 0 15,8 9 0-15,-2 5 128 0,-2 0-128 0,-4 2 0 16,-2 5 144-16,0-1-144 0,-1 2 0 0,1 1 0 0,-2 1 0 0,1-4 128 16,1 2-128-16,-1-2 0 0,2-1 0 0,1-6 0 15,0 0 0-15,0 3 0 0,-2-3 0 0,4 0 0 16,-1-2-192-16,-1-11-96 0,3 10-32 0,2 2 0 31,0-6-1152-31,3 3-256 0,-8-9-32 0,11 5-8928 0,3-1-1792 0</inkml:trace>
  <inkml:trace contextRef="#ctx0" brushRef="#br0" timeOffset="3026.37">27050 11100 24879 0,'0'0'2208'0,"-6"-8"-1760"16,3-3-448-16,-4 4 0 0,7 7 1536 0,-6-2 240 15,6 2 32-15,-12 1 16 0,1 3-880 0,-2 2-176 16,2 3-48-16,-3 5 0 0,-1 1-144 0,-3 4-48 16,4 2 0-16,0-1 0 0,0 2-336 0,2 0-192 15,2 5 192-15,4-4-192 0,2 1 128 0,3-5-128 0,2-5 0 0,4 0 0 16,0-2 0-16,3-6 0 15,-8-6 0-15,14 4 0 0,-1-5 352 0,2-3-32 16,3-4-16-16,-2-5 0 0,-1 1-48 0,1-4-16 16,-1 1 0-16,-1-3 0 0,0 1-112 0,-1 0 0 0,-3 3-128 0,-1 0 192 15,-2 3-64-15,-3 2-128 16,-4 9 176-16,0 0-176 0,0 0 160 0,0 0-160 0,0 0 128 0,4 11-128 16,1-1 128-16,-1 3-128 15,0-3 0-15,1 2 128 0,1-1-128 0,4-3 0 16,3-1-160-16,2-2 160 0,3-2-224 0,2-2 48 0,3-3 16 0,1-3 0 31,1-8-592-31,1-2-112 0,-3-6-32 0,3 1 0 0,-2 0-1776 16,-1-4-352-16,-3-1-80 0,-7 6-9520 0</inkml:trace>
  <inkml:trace contextRef="#ctx0" brushRef="#br0" timeOffset="3233.96">27850 9996 24991 0,'0'0'1104'0,"0"0"240"0,0 0-1088 0,0 0-256 16,-5 4 0-16,-5 1 0 0,-1 4 928 0,-2 1 128 16,-1 6 32-16,-1 4 0 0,-1 5-256 0,0 5-32 15,-3 3-16-15,2 5 0 0,1 4-272 0,1 2-48 16,3 7-16-16,1 1 0 0,1 0-208 0,2 4-48 16,2 3-16-16,-1 3 0 0,5-2-176 0,-1 1 128 15,2 1-128-15,0-6 128 16,-1-1-960-16,1-3-208 0,1 0-48 0,0-6-8384 15,0-2-1696-15</inkml:trace>
  <inkml:trace contextRef="#ctx0" brushRef="#br0" timeOffset="3412.27">27397 10862 34095 0,'0'0'3024'0,"0"-9"-2416"15,5-2-480-15,1 2-128 0,4 0-304 0,-1 5-80 16,1-2 0-16,3 1-16 0,7 1 704 0,-2-5 144 15,4 1 16-15,2 2 16 0,3-4-32 0,2 2 0 0,0-3 0 0,-1 3 0 16,2-3-304-16,-2 4-144 0,-2-2 128 0,-3 3-128 31,-2-4-1584-31,-2 2-400 0,-1-2-64 0</inkml:trace>
  <inkml:trace contextRef="#ctx0" brushRef="#br0" timeOffset="3566.49">28040 10698 26431 0,'0'0'1168'0,"0"11"240"0,-3 0-1120 0,2 3-288 16,1 3 0-16,-3 1 0 0,-4 3 352 0,0 0 16 16,1-1 0-16,1 3 0 0,0-1 48 0,0-2 16 15,2 2 0-15,-1-1 0 0,-1 1-432 0,4-3 0 16,-1-1-192-16,0-3-12736 16</inkml:trace>
  <inkml:trace contextRef="#ctx0" brushRef="#br0" timeOffset="3907.24">28394 10515 23039 0,'0'0'2048'0,"0"0"-1648"15,0 0-400-15,-3 6 0 0,-1 7 1952 0,0-2 304 16,-1 3 64-16,0 3 16 0,0 1-1648 0,1 1-336 0,-1 0-64 15,2 1-16-15,2 2-112 0,0-2-32 0,-2 1 0 0,4-2 0 16,3-2 0-16,1-1 0 0,0-5 0 0,1-1 0 16,-1-1 192-16,1-1 16 0,-6-8 16 0,0 0 0 15,10 1 240-15,0-2 48 0,0-4 16 0,1-3 0 16,-2 2-224-16,1-4-48 0,-1-1-16 0,2-3 0 16,-1-1-64-16,0-3-16 0,-1-1 0 0,1 0 0 15,2 1 16-15,-1 2 0 0,1-2 0 0,-1 0 0 0,-1 0-144 0,1 2-32 16,-1-1 0-16,0 3 0 0,0 3-128 0,-1-2 0 15,-3 7 0-15,1-4 0 0,-2 3 0 0,-3-1-320 16,2 1 48-16,-4 7 16 16,1-6-1600-16,2-1-320 0,-3 7-64 0,5-3-8272 15,0-1-1648-15</inkml:trace>
  <inkml:trace contextRef="#ctx0" brushRef="#br0" timeOffset="4204.72">29012 10500 23039 0,'12'-10'1024'0,"-4"6"192"0,5 0-960 0,4-4-256 15,3-1 0-15,3-1 0 0,2-1 1312 0,5-3 224 16,0-3 32-16,4 1 16 0,2-3-112 0,-2 0-32 16,-1-6 0-16,-1-1 0 0,-3-1-448 0,-3-2-96 15,-6 1 0-15,-3 2-16 0,-5 6-288 0,-3 1-48 16,-6 4-16-16,-3 1 0 0,-3 6 48 0,-7 2 0 15,-4 5 0-15,-5 7 0 0,-5 3-416 0,-4 9-160 16,-5 7 128-16,-1 3-128 0,2 4 0 0,1 3 0 0,3 2 0 0,4-1 0 16,4 1-144-16,5 0 144 0,6-2 0 0,4-2 0 15,5 0 0-15,5-6 0 0,2 1 0 0,5-5 0 16,4-3 0-16,2-3 0 0,0-3 0 0,3-6 0 16,1-1-944-1,1-6-80-15,1-5 0 0,-2-5-16144 0</inkml:trace>
  <inkml:trace contextRef="#ctx0" brushRef="#br0" timeOffset="4353.43">28749 10026 40719 0,'-8'-7'1792'0,"8"7"384"0,0 0-1728 0,0 0-448 16,0 0 0-16,0 0 0 0,9 4-224 0,1 4-128 15,1-2-32-15,-1-1 0 16,0 3-1152-16,-2-2-256 0,-3 2-32 0</inkml:trace>
  <inkml:trace contextRef="#ctx0" brushRef="#br0" timeOffset="5051.91">23878 13722 20271 0,'-10'-6'1792'0,"10"6"-1424"15,-5-8-368-15,-2-1 0 0,4-1 1216 0,-1 5 160 16,4 5 32-16,0 0 16 0,0 0-32 0,0 0-16 16,0 0 0-16,0 0 0 0,0 0-192 0,-4 9-32 15,0 3-16-15,2 5 0 0,-1 3-560 0,1 4-96 16,0 0-32-16,2-1 0 0,2 3-272 0,0-3-176 16,1 1 192-16,4-3-192 0,1 0 0 0,1-6 0 15,2-2 0-15,2-2 0 0,1-6 0 0,2-3 0 16,2-6 0-16,4-5 0 0,5-4 192 0,-2-6-64 0,0-5 0 15,2-2-128-15,1-3 208 0,0 1-64 0,0-4-16 16,1-6 0-16,-5 4-128 0,-3 7 0 0,-3 7 0 16,-3 5 128-16,-3 3-128 0,0 5 192 0,-2 5-192 0,2 6 192 15,-4 4-192-15,0 2 160 0,-3 5-160 16,2 4 160-16,-1 6-160 0,0-1 0 0,1 4 0 0,-1-6 0 16,0 3 0-16,2-4 0 0,1-3 0 0,1-4 0 15,-1-3 0-15,4-5 0 0,-1-4 0 0,4-6 0 16,3-5 304-16,1-7-32 0,2-8 0 0,3-3 0 15,-2-7 16-15,10-16 0 0,-8 2 0 0,-4 2 0 16,-5-2-144-16,-2-2-16 0,-5-1-128 0,1 2 192 0,-2 2-192 16,2 5-256-16,0 0 48 0,-2 10 16 15,-1 2-1776-15,2 7-336 16,-1 0-80-16</inkml:trace>
  <inkml:trace contextRef="#ctx0" brushRef="#br0" timeOffset="5408.39">25453 12996 31327 0,'-8'-5'2784'0,"-2"0"-2224"16,0-3-560-16,1 4 0 0,9 4 0 0,-14 4 0 15,-4 4 0-15,2 1 0 0,-3 4 448 0,0 6 128 16,-2 3 16-16,2 5 16 0,-2 5-400 0,-2 1-80 15,-3-1 0-15,4 1-128 0,1 1 0 0,2 0 0 16,3-1 0-16,3-1 0 0,5-6 0 0,4-5 0 16,4-4 0-16,3-4 0 0,3-2 0 0,3-6 0 0,0-5 0 0,5-4 0 15,1-5 256-15,4-3-16 0,2-6 0 16,-2-4 0-16,0-1-80 0,-1-1-16 0,-2 1 0 16,1 0 0-16,-2 2-144 0,-2 2 192 0,-1 2-192 0,1 3 192 15,-1 5-64-15,-1 2 0 0,-11 7 0 16,0 0 0-16,0 0-128 0,9 9 0 0,-1 1 0 0,0 5 128 15,-2 2-128-15,0 0 0 0,-1 2 0 0,0-1 0 16,0-3 0-16,3 2 0 0,-1-3-192 0,2-4 192 16,-9-10-2176-1,16 9-304-15,-2-5-64 0,1-7-10736 0</inkml:trace>
  <inkml:trace contextRef="#ctx0" brushRef="#br0" timeOffset="5686">25988 12687 22111 0,'0'0'976'0,"0"0"208"16,0 0-944-16,0 0-240 0,0 0 0 0,-5 12 0 0,-3-3 1664 0,3 5 304 15,0 3 48-15,1 2 16 0,2 0-1120 0,1 3-208 16,-1 3-64-16,2-2 0 0,0 3-176 0,3-2-32 16,1-1-16-16,0 1 0 0,2-1-96 0,0-3 0 15,-1-1-16-15,3-2 0 0,0-2-144 0,-1-5-32 16,0 0 0-16,-7-10 0 0,8 7 0 0,-8-7 0 15,0 0 0-15,0 0 0 0,11-3-128 0,-11 3 192 16,7-6-192-16,-7 6 192 0,5-9-192 0,-5 9 0 16,0 0 144-16,0 0-144 0,2-8 0 0,-2 8-192 15,0 0 32-15,0 0 0 16,0 0-1744-16,-5-7-336 0,1 2-80 0,-1 0-16 0</inkml:trace>
  <inkml:trace contextRef="#ctx0" brushRef="#br0" timeOffset="5989.09">26434 12572 21183 0,'-1'-14'1888'0,"2"3"-1504"16,1 2-384-16,-1 1 0 0,-1 8 1712 0,0 0 272 15,0 0 48-15,0 0 16 0,0 0-1280 0,0 0-256 16,-1 10-64-16,-1 5 0 0,-2 0 416 0,-1 8 80 16,-2 4 16-16,-1 8 0 0,1 5-480 0,-4 3-96 15,-1 5 0-15,-1 4-16 0,-1 3 16 0,-1 2 16 16,-4 4 0-16,-2 2 0 0,-7-4 0 0,2 4 0 16,-4-4 0-16,2 1 0 0,2-1-192 0,0-5-32 15,1-5-16-15,5-4 0 0,3-7-160 0,7-12 0 16,0 1 0-16,-2 6 0 15,5-7-1920-15,2-3-384 0,1-9-64 0</inkml:trace>
  <inkml:trace contextRef="#ctx0" brushRef="#br0" timeOffset="6713.74">27792 12068 33167 0,'-13'-10'2944'0,"8"6"-2352"0,5 4-464 0,-8-6-128 0,2 0-176 0,6 6-48 16,-9 0-16-16,-2 2 0 0,-3 1 0 0,-1 2 0 16,-2 0 0-16,-1 1 0 0,-2 6 432 0,-3-1 64 15,-2 2 32-15,0 3 0 0,3 5-96 0,-1 1 0 16,0 1-16-16,1 1 0 0,4 4-176 0,2-3 192 16,2 0-192-16,4-2 192 0,2-4-192 0,3-1 0 15,2-3 0-15,3-4 0 0,3 0 0 0,-3-11 0 16,8 10 0-16,2-4 0 0,0-2 0 0,1-2 0 15,3 1 0-15,0-3 0 0,3-3 128 0,1 0-128 16,-1-1 192-16,3-1-64 0,-3-4-128 0,2 1 192 16,-1-3-192-16,-1-1 192 0,-2 2-192 0,-2-3 128 15,-3 5-128-15,-1-4 128 0,-2-1-128 0,-2 2 192 16,-1-2-192-16,-1-1 192 0,-3 2-48 0,-3 0 0 16,-2-2 0-16,0 0 0 0,0 0 0 0,-1 3 0 0,-3-6 0 15,1 1 0-15,1 2-144 0,-1 1 128 0,-2 0-128 16,2-1 128-16,0 3-128 0,2 3 0 0,0-2 0 0,-1 2 128 15,2-2-128-15,1 3 0 0,4 7 0 0,-2-12 0 16,2 3 0-16,4-1 0 0,2 3 0 0,3-5 0 16,1 1-176-16,7-2 176 0,2-2-128 15,5-2 128-15,4 1-128 0,2-2 128 0,1-1-128 0,2 0 128 0,3-8 0 16,-1 0 0-16,1-4 0 0,1-4 0 0,-1 0 0 16,5-5 224-16,4-2-32 0,-1-1 0 0,-1 2 64 0,-3 2 16 15,-5-4 0-15,-7 7 0 0,-4 6 64 0,-3 3 16 16,-3 7 0-16,-6 7 0 0,-4 5 0 0,-8 8 0 15,0 0 0-15,1 16 0 0,-3 5-352 0,-5 14 144 16,-3 8-144-16,-4 9 0 0,-4 5 0 0,-2 5 0 16,-3 6 0-16,-1-1 0 0,-1 4 0 0,-1 4 0 15,-2-1 0-15,1 1 0 0,-2 4-192 0,1 1 0 16,2-3 0-16,-1-2 0 16,1-1-1952-16,4-3-384 0,0-1-80 15</inkml:trace>
  <inkml:trace contextRef="#ctx0" brushRef="#br0" timeOffset="6850.81">27775 12430 35295 0,'22'-20'1568'0,"-3"6"320"0,5-4-1504 0,4 1-384 16,4 0 0-16,1 0 0 0,5 1 0 0,4-2 0 16,6-2 0-16,7 1-192 0,5-2 320 0,-1 1 64 15,0 2 16-15,-3-1 0 16,-7-1-896-16,-5 3-176 0,-2 0-32 0,-6 1-16 0</inkml:trace>
  <inkml:trace contextRef="#ctx0" brushRef="#br0" timeOffset="7490.45">23948 14920 35007 0,'-9'-1'3120'0,"1"0"-2496"16,0 0-496-16,-1 1-128 0,0 0-208 0,1 2-64 15,-2 2-16-15,1 4 0 0,0-1 288 0,2 6 144 0,-1-2-16 0,0 6 0 16,1 2-128-16,4 4 0 0,-1-1 144 0,3-1-144 15,0 2 0-15,2 2 0 0,2-2 0 0,2 0 0 16,1 0 0-16,3-4 0 0,0-2 0 0,1-5 0 16,1 0 0-16,1-2 0 0,1-4 0 0,2-3 0 15,3-3 160-15,1-3 16 0,4-1 0 0,1-4 0 16,1-6 16-16,2-2 16 0,2-4 0 0,-3 1 0 0,-2 1-48 16,-3 3-16-16,0-2 0 0,-4 5 0 0,-1 2-144 15,-2 6 160-15,1 5-160 0,-1 5 160 0,-1 2-160 0,1 7 0 16,0 4 0-16,-3 5 0 0,-3 4 0 15,1 0 0-15,-2 2-176 0,-1-1 176 0,5-6-128 0,-1-2 128 16,0-3-128-16,3-4 128 0,-1-6 0 0,4-4 0 16,0-10 0-16,3-4-128 0,2-9 448 0,1-7 80 15,4-5 32-15,2-2 0 0,-1-6 32 0,-2-1 16 16,-2-1 0-16,-3 0 0 0,-2-3-192 0,-1 2-32 16,-3-5-16-16,-2 4 0 0,-2 0-112 0,-1 7-128 15,1 6 176-15,-2 1-176 16,-2 6-272-16,1 4-176 0,-2 5-16 0,1 3-16 15,-1 8-2064-15,-5 3-400 0,8 3-96 0</inkml:trace>
  <inkml:trace contextRef="#ctx0" brushRef="#br0" timeOffset="7777.17">25171 14576 27935 0,'0'0'1232'0,"-5"9"256"0,-2 4-1184 0,1 3-304 0,-4 1 0 0,2 2 0 16,-1 2 128-16,2 2-128 0,2 1 144 0,-2-2-144 16,2 1 608-16,0 1 32 0,0-1 0 0,0 0 0 15,1-2-64-15,0 0 0 0,2-3 0 0,0-5 0 16,4 1 48-16,0-2 0 0,-2-12 0 0,0 0 0 0,8 1 176 0,1-5 32 16,1-6 16-16,1-1 0 0,2-3 0 0,1-4 0 15,1-4 0-15,2 0 0 0,2-1-528 0,0-3-128 16,0 3 0-16,1 0-16 0,-1-2-176 0,1 3 0 15,-1 2 0-15,-2 4 0 0,1 2-320 0,-1 3-32 16,-2 1-16-16,-4 4 0 16,1 2-2320-16,-2 2-448 0,-2-1-112 15</inkml:trace>
  <inkml:trace contextRef="#ctx0" brushRef="#br0" timeOffset="7968.36">25796 14417 25791 0,'0'0'2304'0,"-4"12"-1856"16,-1-4-448-16,-1 8 0 0,-2 0 1264 0,1 3 144 15,-2 3 48-15,0 1 0 0,0 1-944 0,0-1-176 16,0 0-32-16,2 2-16 0,-1-1-144 0,0-1-16 16,3-1-128-16,0-3 192 0,3 1-192 0,0-2-128 15,2-3 128-15,2-3-9664 16,-1-1-1792-16</inkml:trace>
  <inkml:trace contextRef="#ctx0" brushRef="#br0" timeOffset="8197.81">26446 13750 35007 0,'0'0'3120'0,"-7"1"-2496"0,-2 2-496 0,1 2-128 0,-3 5-288 0,1 3-80 16,-1 7-16-16,-2 3 0 0,-1 2 240 0,1 6 144 16,-1 1-192-16,2 3 192 0,0 3 0 0,0 3 0 15,0 2 128-15,2-1-128 0,1 1 0 0,1 3 0 16,3-3 0-16,0 2 0 16,3-3-1408-16,0 2-256 0,1-3-64 0</inkml:trace>
  <inkml:trace contextRef="#ctx0" brushRef="#br0" timeOffset="8400.21">26058 14420 36047 0,'0'0'1600'0,"4"-5"320"0,1-4-1536 0,4 1-384 15,4-2 0-15,2 1 0 0,4-5-160 0,5 0-112 16,1-2-32-16,5-2 0 0,3 0 544 0,-1-1 96 15,-1-1 32-15,4 0 0 0,-2 0-368 0,0 2 0 0,1 1 0 16,-2 1 0 0,1 1-1600-16,-1 1-352 0,-2 4-64 0,13-5-12064 0</inkml:trace>
  <inkml:trace contextRef="#ctx0" brushRef="#br0" timeOffset="8571.28">26854 14237 23951 0,'-9'12'1056'0,"4"-4"224"16,-3 5-1024-16,-2-1-256 0,-5 6 0 0,2 3 0 0,-1-1 928 0,-1 1 128 16,-2 0 32-16,1 0 0 0,-1-2-704 0,3 1-144 15,0-4-32-15,3 1 0 16,2-1-1200-16,3 1-240 0,0-2-48 0,1-1-10160 16</inkml:trace>
  <inkml:trace contextRef="#ctx0" brushRef="#br0" timeOffset="9285.35">27220 13952 31967 0,'0'0'704'0,"-8"5"128"0,-1 8 48 0,-1 2 16 0,-1 4-704 0,1 0-192 15,-3 3 0-15,0-3 0 0,0-1 480 0,2-1 64 0,0 1 16 0,0-1 0 16,1-2-176-16,4-2-48 0,-3-3 0 0,5 0 0 16,0-5-48-16,4-5-16 0,0 0 0 0,0 0 0 15,5-6 112-15,2-4 0 0,2-3 16 0,1-1 0 16,1-4-224-16,3-1-48 0,2-1-128 0,1-1 192 16,2 0-192-16,2 0 0 0,0 2 0 0,1 2 0 15,0-1 0-15,-1 2 0 0,-1 4 0 0,0 3 0 0,-4 0 0 16,-1 5 0-16,-2 4-128 0,-2 4 128 0,0 4 0 15,-2 0 0-15,-1 5 0 0,0 2 0 0,-2 1 0 16,1 0 0-16,-2 2 0 0,0 0 0 0,0-2 0 16,0-3 0-16,1-2 0 0,2-4 0 0,2 2 0 0,2-7 0 15,2-2 0-15,6-2 144 0,2-10-288 0,2 0-64 16,0-4-16-16,1-4 0 16,-2-3-176-16,3 2-48 0,-1 3 0 15,1-1 0-15,-1 0-336 0,-2 1-80 0,-2 3-16 0,-7 4 0 16,2 4-32-16,-4 0-16 0,2 0 0 0,4 2 0 15,-4 2 32-15,-5 2 16 0,-1-3 0 0,3 3 0 0,-11 1 560 0,6 0 128 16,-6 0 0-16,7 0 16 0,-7 0 320 0,6 0 64 16,-6 0 16-16,0 0 0 0,5-3 528 0,3-1 96 15,-8 4 32-15,5-6 0 0,-1-3 192 0,-4 3 32 16,0 6 16-16,-1-13 0 0,-2 4-288 0,-1 0-64 16,4 9-16-16,0 0 0 0,-9-4-272 0,9 4-48 15,-11 3-16-15,-1 3 0 0,1 5-240 0,-1 3-48 0,-1 2-128 0,1 3 192 16,-1 3-192-16,2 1 0 0,-1 3 128 15,2-3-128-15,3-1 0 0,3-2 0 0,0-1 0 0,5-1 0 16,3-4 0-16,-1-4 128 0,0-3-128 0,4 1 0 16,3-3 240-16,1 2 0 0,0-3 0 15,0-1 0-15,1 0 64 0,9-4 16 0,-1-2 0 0,1-2 0 16,-2 0-128-16,-1 2-32 0,-3 3 0 0,0 6 0 0,-1 1-160 16,0 2 0-16,-4 4 0 0,-2 5 0 0,-2 3 0 0,-3 5 0 15,1 0 0-15,-7 4 0 0,-1-2 0 0,-6 3 128 16,0-1-128-16,-1-1 128 0,-2 1-128 0,0 1 160 15,-3-6-160-15,2 3 160 0,-2-4-160 0,0 0 0 16,-1-3 144-16,-1-3-144 16,-2-2-1392-16,-1-3-336 0,-4-4-80 0</inkml:trace>
  <inkml:trace contextRef="#ctx0" brushRef="#br0" timeOffset="9454.84">26987 13599 47919 0,'-21'-4'4256'0,"10"1"-3408"0,11 3-672 0,-8-2-176 16,-3-2-1648-16,1 4-352 0,10 0-80 0,0 0-16 0,-9-3 1360 0,9 3 272 16,-7-6 48-16,7 6 16 15,0 0-2224-15,1-9-432 0</inkml:trace>
  <inkml:trace contextRef="#ctx0" brushRef="#br0" timeOffset="9925.73">29045 13213 28271 0,'0'0'1248'0,"-4"-12"272"0,2-2-1216 15,-3 6-304-15,-2 2 0 0,0 2 0 0,-3 5 816 0,1 3 96 0,-1 4 32 16,-2-1 0-16,-1 5-160 0,1 0-16 0,-5 5-16 0,2 2 0 16,0 3-368-16,-1-1-64 0,7 2 0 0,-2 4-16 15,2-6-176-15,4 1-128 0,4-4 144 0,0 0-144 16,4-2 144-16,4-1-144 0,-2-1 128 0,4-3-128 16,2-1 208-16,2 1-32 0,0-4-16 0,-1-2 0 15,1 1-160-15,0 0 0 0,-6 4 144 0,0 2-144 16,-2 3 0-16,-3 0 0 0,-2-3 0 0,-4 4 0 15,-2 3 0-15,-4 2 144 0,-5-2-144 0,-3 0 0 16,-4 0 144-16,-2 0-144 0,-3 0 0 0,1-2 144 16,-2-3-16-16,1-3-128 0,2 2 192 0,2-1-64 15,2-3-352-15,5-1-80 0,3-5-16 0,4-5-10592 16,3-5-2128-16</inkml:trace>
  <inkml:trace contextRef="#ctx0" brushRef="#br0" timeOffset="10285.87">29625 13089 23951 0,'10'-22'2128'0,"-4"11"-1696"15,1-4-432-15,-2 3 0 0,-1 2 1376 0,-2 2 192 16,-3 3 32-16,-2 3 16 0,3 2-464 0,-7 2-112 16,-2 5-16-16,-4 2 0 0,-5 3-368 0,1 1-80 15,-3 5 0-15,1 2-16 0,-1 5-272 0,1 0-48 16,0 1-16-16,0-2 0 0,0 1-224 0,2-1 0 15,2-4 128-15,4 2-128 0,2-2 0 0,4-5 0 0,5-2 0 0,0-13 0 16,0 0 128-16,12 5-128 0,1-2 176 0,1-2-176 16,0-5 320-16,1-2-32 0,2-8-16 0,1-1 0 15,1-2-128-15,0 0-16 0,0 0-128 0,0 1 192 16,-1 5-192-16,-1 0 0 0,1 4 0 0,-3 5 0 16,-1 3 0-16,0 3 0 0,-1 5 0 0,-1 3 0 15,-2 5 0-15,-3 3-128 0,0 2 128 16,-1 3 0-16,0-3 0 0,1 1 0 0,-3 0 0 0,2-4 0 15,2-5 0-15,-1 0 0 0,2-2 0 0,-3-5 0 16,2 0 0-16,1-4 0 0,1-6 0 0,-1-4 0 16,0-2-1296-1,0-6-160-15,1-3-16 0,-5-4-13872 0</inkml:trace>
  <inkml:trace contextRef="#ctx0" brushRef="#br0" timeOffset="10785.82">30277 12953 26719 0,'-12'0'2368'0,"12"0"-1888"15,-10 6-480-15,0 4 0 0,-1 6 896 0,-2 0 64 16,2 2 32-16,-2 0 0 0,1 1-224 0,2 0-32 16,0 0-16-16,1 3 0 0,0-3-80 0,2-2-32 15,2-1 0-15,-1-1 0 0,3-2-240 0,0-3-48 16,3-10-16-16,0 0 0 0,0 11-16 0,0-11 0 15,0 0 0-15,0 0 0 0,9 2 96 0,-9-2 0 16,13-9 16-16,-3 0 0 0,0-1-80 0,0-2-32 0,0-2 0 0,2-1 0 16,-3 0-160-16,1-1-128 0,0 0 192 0,2 1-192 15,0 1 128-15,1-2-128 0,1 2 0 16,1 2 0-16,2 2 0 0,-1-1 0 0,-1 6 0 0,-1 3 0 16,0 2 0-16,-2 4 0 0,-3 4 0 0,-3 3 0 15,-1 3-144-15,-2 2 144 0,-6-2-128 0,3 3 128 16,-2 0 0-16,-3 1 0 0,-4-3 0 0,1 1 0 15,2-2 0-15,-2-2 0 0,-1-4 0 0,4 0 0 16,5-8 0-16,0 0 0 0,0 0 0 0,0 0 0 16,0 0 0-16,0 0 0 0,8-12 0 0,2-1 128 15,-2-3-128-15,3-1 0 0,2 0 0 0,-1-1 128 16,0-2-128-16,-1-1 0 0,2 1 0 0,2 1 0 16,2 1 0-16,-1 1 0 0,1 3 0 0,-1 4 0 0,-3-2 0 15,1 7 0-15,-1-1 0 0,-2 5 0 0,-1 5 0 16,1 2-128-16,-1 3 128 0,-3 4-128 0,1 1 128 0,-2 2 0 15,1 2 0-15,-2 1-128 0,-1-1 128 0,-2 1-192 16,-1 3 192-16,-1 3-192 16,0-1-1424-16,-1 6-304 0,0-5-48 0,0 0-13504 0</inkml:trace>
  <inkml:trace contextRef="#ctx0" brushRef="#br0" timeOffset="11097.35">30987 13110 20271 0,'0'0'896'0,"0"0"192"0,0 0-880 0,3-11-208 0,3 3 0 0,2 0 0 16,2 1 2128-16,2-3 384 0,2 1 80 0,0-5 16 16,2-4-944-16,2 1-176 0,1-1-32 0,1 1-16 15,-1-1-608-15,0 1-128 0,0-2-32 0,-1-2 0 16,-2 2-224-16,-4 1-64 0,-2 1 0 0,-4 4 0 15,-4 1 80-15,-3 2 16 0,-6 5 0 0,1 3 0 16,-5 3-64-16,-5 4-16 0,-3 1 0 0,-5 6 0 16,0 6-400-16,1 1 0 0,-1 3 0 0,1 5 0 15,0 0 0-15,4 3 0 0,3 5 0 0,5-2 0 16,4-5-128-16,3 1 128 0,4-4 0 0,5 3 0 16,4-4 0-16,4 2 0 0,1-4-144 0,2-2 144 15,2-1-1216-15,2 0-192 0,2-1-48 16</inkml:trace>
  <inkml:trace contextRef="#ctx0" brushRef="#br0" timeOffset="11551.57">26284 15360 24991 0,'0'0'1104'0,"0"0"240"0,-6-6-1088 0,6 6-256 0,-5-4 0 0,5 4 0 15,0 0 1040-15,0 0 160 0,0 0 16 0,-3 14 16 16,3 3-80-16,0 2 0 0,0 5-16 0,3 5 0 0,-1 2-480 0,2 2-80 15,-1 6-32-15,-2 0 0 0,0 1-320 0,2-1-64 16,-2 2-16-16,2-3 0 0,-2-2-144 0,-1-2 0 16,1-4 144-16,0 1-144 15,-1-3-1040-15,0-4-288 0,0-5-48 0,2-2-8496 16,0-5-1712-16</inkml:trace>
  <inkml:trace contextRef="#ctx0" brushRef="#br0" timeOffset="12036.13">26147 15636 28735 0,'0'0'1280'0,"0"0"256"0,0 0-1232 0,0 0-304 0,13 0 0 15,2-4 0-15,4-2-224 0,5-6-96 0,2 1-32 16,0-5 0-16,5-5 608 0,2-2 128 0,5 0 32 0,3-6 0 16,3 0-224-16,4-2-64 0,3-3 0 0,0 1 0 15,3 0-128-15,-5 1 192 0,-3-5-192 0,-3-1 192 16,-6-1 48-16,-1 2 16 0,-1-1 0 0,-4 1 0 15,-6 0 96-15,1 4 32 0,-2 3 0 0,-3 5 0 16,-3 1 96-16,-5 5 32 0,-3 3 0 16,-2 7 0-16,-3 1 80 0,-5 8 32 0,0 0 0 0,0 0 0 15,-3 10-16-15,-2 7 0 0,-4 2 0 0,-1 6 0 16,-1 3-384-16,-2 3-80 0,-1 1-16 0,1 6 0 16,2 0-128-16,-3 1 160 0,-2 4-160 0,1 3 160 15,0-1-160-15,2 0 0 0,-1-3 0 0,3 0 0 0,-1-5 0 16,5-5 0-16,3 1 0 0,0-5 0 0,2-8 0 0,2-1 128 15,3-3-128-15,0-7 128 0,-3-9-128 16,10 5 128-16,2-7-128 0,0-3 128 0,2-1 0 0,1 1 0 16,1-4 0-16,3 1 0 0,-1-3-128 0,-1 3-176 15,1-1 48-15,0 4 0 0,-3 4 0 0,0 1 0 16,-1 1 0-16,0 1 0 0,-1 4-64 0,-3 2 0 16,3-3 0-16,-4 1 0 0,-3 2 192 0,2-2 0 15,-2 3 0-15,1-3 0 0,-7-6 0 0,9 7 0 16,-9-7 0-16,10 3 0 0,0-1-192 0,0-4 32 15,1-3 16-15,0 3 0 16,-2-1-336-16,-1 1-64 0,0-3-16 0,-8 5 0 16,8-7-96-16,-1 3-32 0,-7 4 0 0,9-2 0 15,-9 2-1504-15,0 0-304 0,0 0-64 0</inkml:trace>
  <inkml:trace contextRef="#ctx0" brushRef="#br0" timeOffset="12265.48">27663 15231 30399 0,'-10'7'1344'0,"4"0"288"0,3 5-1312 0,-2 5-320 0,0 1 0 0,0 1 0 15,1 0 0-15,1 2 0 0,1 5 0 0,0-3 0 16,0 0 352-16,2 1 48 0,0-3 16 0,2 0 0 15,-1 2-256-15,2-3-160 0,0-4 192 0,1 0-192 16,0-1-928-16,1-4-288 0,0-4-64 0,-5-7-11744 16</inkml:trace>
  <inkml:trace contextRef="#ctx0" brushRef="#br0" timeOffset="12639.02">28103 15120 34319 0,'0'0'1520'0,"-7"6"320"0,-5 2-1472 0,2 2-368 16,1-1 0-16,2 5 0 0,-1 3 0 0,2 0 128 16,0 1-128-16,3 0 0 0,-1 0 432 0,1-3 16 0,2-1 0 0,1 0 0 15,1 0-192-15,2-3-48 0,-3-11 0 0,5 7 0 16,1-2 64-16,-6-5 16 0,0 0 0 0,13-8 0 15,0-6-48-15,1 0-16 0,0-1 0 0,3 0 0 16,-1-7-32-16,0 2-16 0,-1-1 0 0,3 0 0 16,3-6-48-16,-1 2-128 0,3-1 192 0,1 1-64 15,0 3-128-15,4 5 0 0,-5-1 0 0,0 2 128 16,-4 10-128-16,0 1 0 0,-1 4 0 0,-3 5 0 16,-2 2 0-16,-1 8 0 0,0 1 0 0,-2 4 0 15,-2 3 0-15,-2-1 0 0,-2 4 0 0,0 1 0 16,0-2 0-16,-2 2 0 0,1-6 0 0,-2-1 0 15,1 0 0-15,1-3-224 0,-1-2 80 0,2-6 16 16,-4-8-2048-16,7 6-384 0,-7-6-96 0,9-4-12128 16</inkml:trace>
  <inkml:trace contextRef="#ctx0" brushRef="#br0" timeOffset="13029.41">29381 14764 15663 0,'6'-14'1392'0,"-1"-2"-1120"16,0-2-272-16,-1 1 0 0,-4 1 3008 0,-2 1 528 15,0 3 112-15,-3 4 32 0,5 8-1584 0,-9-3-320 0,-3 3-64 16,-4 1-16-16,-3 4-624 0,-1 5-128 0,-4 0-32 0,0 4 0 16,-1 3-448-16,1 1-80 0,1-1-32 0,2 3 0 15,1 0-176-15,3-1-48 0,3-1 0 0,3-3 0 16,4-1-128-16,3-3 0 0,4-11 144 0,3 11-144 15,-3-11 128-15,11 6-128 0,3-1 128 0,4-6-128 16,4-7 128-16,3 2-128 0,2-4 160 0,3 2-160 16,1-3 0-16,1 3 128 0,-2-1-128 0,-1 4 0 15,-2 2 0-15,-1 2 0 0,-2 2 0 0,-3 3 0 16,-3 4 0-16,-3 6 176 0,-1 4-176 0,-2 3 160 16,-3 3 80-16,-2 0 16 0,-2 4 0 0,-1 0 0 15,-1 3 64-15,-2 1 32 0,-2-3 0 0,-2 0 0 16,-1 0-112-16,-1-2-32 0,-2 2 0 0,-2-3 0 15,-1-1-208-15,-2-3 128 0,1-2-128 0,-2-2 0 16,0-7-1808 0,-2-4-464-16,-1-3-96 0</inkml:trace>
  <inkml:trace contextRef="#ctx0" brushRef="#br0" timeOffset="13243.96">28364 14533 22111 0,'-20'-5'1968'0,"7"1"-1584"0,-4-1-384 16,0-2 0-16,-1 2 3328 0,0 4 576 0,0 1 112 0,2 0 16 16,2 0-2848-16,2-1-576 0,12 1-112 15,-9 0-32-15,9 0 80 0,0 0 16 0,-6-3 0 0,6 3 0 16,0 0-560-16,0 0 0 0,0 0-160 0,-8 4-11744 15,8-4-2368-15</inkml:trace>
  <inkml:trace contextRef="#ctx0" brushRef="#br0" timeOffset="14773.04">20508 13600 30399 0,'-19'-7'2704'16,"0"2"-2160"-16,3 2-544 0,2 3 0 0,1 0 784 0,3 3 48 16,5-1 16-16,5-2 0 0,0 0-720 15,0 0-128-15,12 7 0 0,4 0 0 0,4-2 0 0,4-3 224 16,3 0-32-16,1-2 0 0,2-3 80 0,2-1 16 15,5-1 0-15,4 1 0 0,2 2-96 0,5-5-32 16,2 0 0-16,4 2 0 0,4-3-160 0,-1 0 128 16,-3 2-128-16,1-3 128 0,1 5-128 0,3 3 192 15,-4 1-192-15,5 3 192 0,0 0-192 0,0 5 192 16,-2-4-192-16,-1 2 192 0,-2 2-192 0,-2-2 0 16,1 4 144-16,-1-1-144 0,2 4 0 0,-2-3 0 15,-1 2 0-15,-2 0 128 0,-3-3-128 0,-4 3 0 0,-3-2 0 0,-1 1 0 16,2 2 0-16,1-2 0 0,0 2 0 15,-1 1 0-15,0 0 0 0,-1 3 128 0,-2 2-128 0,-1 2 0 16,-4 0 144-16,-3 3-144 16,-1 2 192-16,-4-3-192 0,-4 0 256 0,-1 4-64 0,0-3-16 0,-1 4 0 15,-3-4 32-15,3 3 16 0,0-4 0 0,3 1 0 16,-4 1-96-16,1-1 0 0,0 3-128 0,1-1 192 16,0 2-192-16,1 0 128 0,-3 2-128 0,1-2 0 15,-2 0 128-15,1 2-128 0,0-3 0 0,-1 2 144 16,-1-2-144-16,-1 4 160 0,-2 3-160 0,-1 0 160 15,-4-1 16-15,0 0 0 0,0-1 0 0,-3 5 0 16,-3 0-16-16,0 3 0 0,-2 0 0 0,-2 2 0 0,1 2-32 16,0-3 0-16,-1 1 0 0,1-1 0 15,1-3-128-15,1 0 192 0,2 0-192 0,1-1 192 0,0-2-192 16,2 1 0-16,0 1 0 0,3 1 0 0,0 0 0 0,1 3 0 16,0-2 0-16,2-1 0 0,-1 2 0 0,1-1 0 15,1 2 0-15,-1-3 0 0,3-2 0 0,2-3 0 16,1-3 128-16,3 2-128 0,5-3 0 0,4-6 0 15,6-4 0-15,3-1 0 0,5-3 0 0,3-1 128 16,2-5-128-16,3 0 128 0,2-7-128 0,-2 4 128 16,0-3-128-16,4 2 128 0,0-1-128 0,3-1 0 15,5 1 0-15,0 2 128 0,-2-1-128 0,-1-1 128 16,-3 1-128-16,2 1 128 0,2-2 0 0,3 2-128 16,3 2 192-16,3-3-64 0,1 0-128 0,-1 3 0 15,-2-6 0-15,2 2 0 0,2 0 0 0,7 1 0 0,4-2 0 16,-3-1 0-16,-5-2 0 0,4 3 0 0,-1-1 0 0,4 2 128 15,5 1-128-15,-2-1 0 0,-3-1 0 16,-1 0 0-16,1 1 0 0,5 1 0 0,4-2 0 16,-1-2 0-16,-6 2 0 0,2 2 0 0,1 0 0 0,4-1 0 15,3 1 0-15,-3 2 0 0,-3-2 128 0,-2 2-128 16,3-1 0-16,2 0 0 0,1 3 0 0,-4 0 0 16,-5 0 0-16,0 1 0 0,1 3 0 0,0-1 0 15,0-1 0-15,-5 0 0 0,-6-2 0 0,-3 3 0 16,-1-6 0-16,-1 4 0 0,-1 2 0 0,2 0 0 15,1 2 0-15,-3-3 0 0,-3 0 0 0,-4 2 0 16,-2-2 0-16,4 6 0 0,-4-3 0 0,4 0 0 16,-1 2 0-16,-1 1 0 0,-4-1 128 0,-2 2-128 15,-4-1 0-15,-2 0 0 0,2 1 0 0,-1 0 0 0,-2 0 0 0,1 1 160 16,2 0-160-16,-2 1 160 0,-5-1-160 16,-3 2 0-16,-1-1 0 0,-3 2-176 0,-4-1 176 0,-1 1 0 15,1-1 0-15,-1 2 0 0,0 4 0 0,-3 0 0 16,-2 2 0-16,-1 3 0 0,0-2 0 0,-2 7 0 15,0-1 0-15,-1 3 0 0,-1-1 0 0,-2 2 0 16,-1 3 128-16,-2 1-128 0,-4 1 144 0,3 0-144 16,-1-3 192-16,-1 5-192 0,0 0 176 0,-1-1-176 15,-1 1 160-15,2-1-160 0,0 2 176 0,0 4-176 16,-1 2 192-16,-3-1-192 0,-1 3 160 0,1 3-160 16,-2 3 128-16,-2-1-128 0,-1 5 224 0,0 0-32 15,1 0-16-15,-3 0 0 0,1 2 0 0,3-4 0 0,-2 0 0 16,2-4 0-16,2 1-176 0,3-4 128 0,-2-4-128 0,1-4 128 15,1-6-128-15,-1-2 0 0,-5-7-160 0,1-4 160 32,-3-5-1552-32,-6-9-224 0,0-3-32 0,2-13-16880 0</inkml:trace>
  <inkml:trace contextRef="#ctx0" brushRef="#br0" timeOffset="16459.46">20433 13618 32255 0,'-14'-7'1424'0,"4"2"304"0,-4-4-1392 0,0 5-336 0,-1 2 0 0,4 1 0 0,2-4 0 0,1 2 0 16,2 1 0-16,6 2 128 0,0 0 112 0,-7-4 16 15,3-1 16-15,2-2 0 0,2 7-272 0,-5-7 128 16,5 7-128-16,-7-12 0 0,1 6 0 0,-1-2 0 16,-4 3 0-16,0 1 0 0,-2 0 160 0,-2-1-160 15,-3 2 128-15,-2-1-128 0,-3 3 0 0,-1-2 0 16,-3-3 0-16,-3 4 0 0,-3 2 128 0,-6-1-128 15,-6-3 0-15,-5 2 128 0,-3-2-128 0,-3-2 0 0,-1 0 0 16,-1 1 128-16,-4-2 80 0,-3 2 16 16,-3 1 0-16,-5-1 0 0,-4-3 80 0,-2 3 16 0,-3-4 0 0,1 2 0 15,-2 0 0-15,-4-2 0 0,-9 2 0 0,2-2 0 16,-1 4-112-16,-3-4-16 0,-5 1 0 0,0-1 0 16,-1 3-192-16,1 1 144 0,0-5-144 0,-5 2 128 15,-5-3-128-15,2 2 0 0,3-3 0 0,-2 2 128 16,-6 0 16-16,0 0 0 0,2-2 0 0,0 0 0 15,-2 1-144-15,-1 3 0 0,-1-4 144 0,1 6-144 16,0 1 0-16,-7-3 0 0,-4 2 0 0,2-3 0 16,3 2 0-16,-4 1 0 0,-5-5 0 0,-2 4 0 15,5 2 0-15,-5-1 0 0,-6 1 0 0,2 0 0 0,2 2 0 16,-4-1 128-16,-4 0-128 0,1 1 0 16,-1-5 0-16,0 4 144 0,1 0-144 0,-1-2 0 15,-1 2 224-15,3-1-64 0,1 0-16 0,-4-3 0 0,-1 6-144 0,1-1 0 16,6-2 144-16,-5-2-144 0,-4 2 0 0,3-2 144 15,8 1-144-15,-8 1 0 0,-5 0 0 0,1 0 0 16,7 2 0-16,-2 2 0 0,-2 0 0 0,-3 1 0 16,2 0 0-16,3 1 0 0,4 3 128 0,-1 1-128 15,-3-3 0-15,5 0 0 0,4 0 0 0,0-1 0 16,-2-1 128-16,5 0-128 0,5-1 0 0,-2-1 0 16,-1-1 0-16,3-2 0 0,4 0 0 0,0 0 0 15,-2 2 0-15,3 1 0 0,1-2 0 0,2 1 0 16,1-1 0-16,-3 3 0 0,-4 0 0 0,6 2 0 0,1 2 0 0,-2 1 0 15,-4 1 0-15,4 0 0 0,6 4 0 16,-3 1 0-16,-1-1 0 0,2 2 0 0,7 2 0 16,3-4 0-16,-1 2 0 0,3-3 0 0,1-1 0 0,7 0 0 15,3 3-144-15,-5-2 144 0,-3 0-128 0,2 0 128 16,3 2-192-16,3 0 64 16,3 3 0-16,-3 1 0 0,-5-4 128 0,4 4 0 0,4 2-144 0,1 3 144 15,2 1 0-15,-2 3 0 0,-6 2 0 0,2 2 0 16,4 3 0-16,4 5 0 0,4-1 0 0,-3 3 0 15,-3-1 0-15,6 3 0 0,6 3 0 0,2 1 0 16,4-2 0-16,1 5 0 0,-2-3 0 0,2 4 0 16,-4-3 0-16,6 2 0 0,3-3 0 0,2 6 0 15,2 0 0-15,1 1 0 0,-1 1 0 0,1 2 0 16,-3 0 0-16,0 3 0 0,4 3 0 0,2-2 0 0,4-2 0 16,2 3 0-16,-1 3 0 0,0-1 0 0,1 2 0 15,-2 3 0-15,-1 1 0 0,1 1 0 0,4 1 0 16,0 0 0-16,3 1 0 0,0 2 0 0,1 3 0 0,5-2 0 15,4 2 0-15,-2 0 0 0,-2 2 0 0,1-2 0 16,0-4 0-16,2 2 0 0,-4 1 0 0,3-4 0 16,1 1 128-16,5-4-128 0,-2 1 0 0,1 0 0 15,5 2 0-15,-1-3 0 0,-1 0 0 0,0 4 0 16,0 0 128-16,2 2-128 0,-4-1 0 0,2 0 0 16,-5 1 0-16,1 0 128 0,-1 3-128 0,2 0 0 15,-1-3 0-15,3 1 0 0,-1-2 0 0,5-1 0 16,1-3 0-16,4 1 0 0,2-5 0 0,2 0 0 15,6-9 0-15,3 0 0 0,3-4 0 0,3-1 0 0,1-1 0 16,2 2 0-16,3-2 0 0,3-1 0 0,-1 1 0 16,4 2 0-16,0-3 0 0,3 2 0 0,1 1 0 15,-1 1 0-15,4 0 0 0,0-2 0 0,5 2 0 0,0 2 0 16,0 1 0-16,1-1 0 0,0 2 0 0,1-2 0 16,2-1 0-16,0 2 0 0,-6-3 0 0,3-1 0 15,1-4 0-15,1 4 0 0,3 2 0 0,3-1 0 16,4-3 0-16,2-3 0 0,3 0 0 0,6-3 0 15,4 0 0-15,3 4 0 0,1-4 0 0,1 5 0 16,0 1 0-16,9 1 128 0,2 1-128 0,9 0 0 16,6 1 0-16,0-7 0 0,-1 2 128 0,8-3-128 15,7 3 0-15,8-5 0 0,8-1 144 0,7 4-144 16,5-4 0-16,7 1 0 0,10 0 0 0,9-5-128 16,6-2-224-16,7 0-32 0,5-2-16 0,9-2-16880 15</inkml:trace>
  <inkml:trace contextRef="#ctx0" brushRef="#br0" timeOffset="17820.4">5002 13872 20847 0,'0'0'912'0,"1"-7"208"0,-1 7-896 0,0 0-224 16,4-6 0-16,-4 6 0 0,0 0 688 0,0 0 80 16,0 0 32-16,0 0 0 0,0 0-528 0,0 0-96 15,3 15-32-15,-1 3 0 0,-2 0 144 0,0 2 32 16,-1 1 0-16,0 4 0 0,-2 7 208 0,0 1 48 15,0-4 16-15,-2 0 0 0,-1 2-144 0,-1 2-48 16,-1-3 0-16,2 1 0 0,-1-3-208 0,1-3-64 16,1 2 0-16,0-4 0 0,0-4 0 0,1-3 0 0,2 0 0 15,-2-5 0-15,0 1-128 0,1-2 0 0,3-10 0 0,0 0 0 32,-3 6-2112-32,3-6-368 0,0 0-64 0,0 0-16 0</inkml:trace>
  <inkml:trace contextRef="#ctx0" brushRef="#br0" timeOffset="18344.18">4915 14293 7359 0,'0'0'320'0,"0"0"80"0,0 0-400 0,0 0 0 16,-6 6 0-16,6-6 0 0,-9 5 752 0,9-5 64 16,-7 5 16-16,0 1 0 0,7-6-672 0,-6 7-160 15,6-7 0-15,-9 6 0 0,9-6 208 0,-8 8 16 16,2-2 0-16,6-6 0 0,-9 6 496 0,3 2 112 15,-2-2 0-15,8-6 16 0,-6 8-32 0,6-8-16 16,-8 10 0-16,3-3 0 0,5-7-192 0,-5 10-32 16,5-10-16-16,-5 9 0 0,1 0-240 0,4-9-32 15,0 0-16-15,0 0 0 0,-4 10-128 0,2 0-16 0,-1-1-128 0,3-9 192 16,0 0-48-16,-2 10-16 16,2-10 0-16,-3 10 0 0,3-10 128 0,0 0 0 0,0 0 16 0,0 0 0 15,1 9 368-15,-1-9 64 0,0 0 0 0,9 9 16 16,0-3 176-16,1-2 48 0,3 1 0 0,1 0 0 15,3-5-256-15,0 2-48 0,2-1-16 0,3-1 0 16,2-1-80-16,3-1-16 0,2 0 0 0,2-2 0 16,4 1 112-16,2 0 32 0,1-1 0 0,0-3 0 15,0 0-144-15,-1 3-16 0,-2-2-16 0,-5 2 0 16,-6 1-240-16,0 2-32 0,-3 0-16 0,-3 1 0 16,-6 0-208-16,-3 1 0 0,-9-1 0 0,0 0 0 31,0 0-272-31,0 0-160 0,0 0-16 0,-5 14-10272 0,-3-4-2048 0</inkml:trace>
  <inkml:trace contextRef="#ctx0" brushRef="#br0" timeOffset="18649.14">5686 13888 28559 0,'0'0'2544'0,"0"0"-2032"16,0-11-512-16,1-1 0 15,-1 12-528-15,0 0-208 0,0 0-32 0,0 0-16 0,0 0 1136 0,0 0 224 16,-4 13 64-16,-2 1 0 0,-2-2-320 0,-1 5-48 16,-1 4-16-16,1 4 0 0,-3 2 64 0,1 0 0 0,1-7 0 0,0 5 0 15,0 3-64-15,-3 3 0 0,0-1 0 0,3 1 0 16,-2 1-256-16,0-4 160 0,2 0-160 0,0 1 128 15,1-6-128-15,1-4 0 0,1-2 0 0,2 0 128 32,1-7-1568-32,2-1-320 0,2-9-64 0,0 0-16 0</inkml:trace>
  <inkml:trace contextRef="#ctx0" brushRef="#br0" timeOffset="18823.16">5588 14165 24879 0,'0'0'2208'0,"0"0"-1760"0,10-2-448 0,3-1 0 16,1 0 896-16,2 1 112 0,3 1 16 0,2 1 0 0,-1 4-416 0,5 0-80 16,3-4-16-16,0 0 0 0,3 0-304 0,-2 0-64 15,0 3-16-15,-1-1 0 0,0-2-400 0,-4 0-96 16,1 4-16-16,-4-2-8528 16,0-1-1712-16</inkml:trace>
  <inkml:trace contextRef="#ctx0" brushRef="#br0" timeOffset="19041.75">6248 13773 23951 0,'-16'0'1056'0,"16"0"224"0,-10 1-1024 0,1 5-256 16,2 3 0-16,-1 6 0 0,-1 7 1424 0,-1 5 240 0,0 1 32 0,1 7 16 15,-1 3-912-15,0 4-176 0,-1 3-48 0,2-6 0 16,1 1-144-16,0 4-48 0,-1 2 0 0,0 1 0 15,3 0-384-15,1-4 0 0,-2-1 128 0,6 1-128 16,0-2-256-16,1-4-96 0,0-8-16 0,0-2 0 31,0 1-2128-31,0-9-448 0,0 2-64 0,0-21-32 0</inkml:trace>
  <inkml:trace contextRef="#ctx0" brushRef="#br0" timeOffset="19465.56">7223 13727 23039 0,'0'0'2048'0,"3"-9"-1648"15,4-2-400-15,-7 11 0 0,4-9 560 0,-4 9 16 16,0 0 16-16,0 0 0 0,-11-5 368 0,-3 5 80 15,-3 5 16-15,-4 2 0 0,-2 7-544 0,-1 0-96 16,-1 2-32-16,-1 3 0 0,3 0 224 0,-2 1 32 16,1-1 16-16,4-1 0 0,2 0 112 0,4 1 0 15,4-1 16-15,3-1 0 0,5 2-288 0,3 3-64 16,4-2-16-16,3 4 0 0,1 1-32 0,2-1-16 16,2-1 0-16,2-2 0 0,2 5-64 0,-1 3-16 15,1-2 0-15,-1-1 0 0,-1 0-96 0,-1 0 0 0,-1-4-16 0,-2-2 0 16,-2-1-48-16,-1-2 0 0,-3-2 0 0,-1 0 0 15,-4-4 64-15,-3-1 16 0,3-10 0 0,-10 10 0 16,-4-4 176-16,-5 2 16 0,-6-2 16 0,-7-3 0 16,-7-3 112-16,-7 0 32 0,-5-3 0 0,-1-3 0 15,-2-3-240-15,1-1-64 0,-2 0 0 0,3-3 0 16,1 2-256-16,1 0 0 0,3-1 0 0,1 2 0 31,3-2-2160-31,4 2-480 0</inkml:trace>
  <inkml:trace contextRef="#ctx0" brushRef="#br0" timeOffset="20964.33">29427 18966 18591 0,'5'-14'832'0,"0"7"160"0,-3 2-800 0,2-4-192 0,0 2 0 0,-4 7 0 16,0 0 1296-16,0 0 224 0,0 0 32 0,0 0 16 15,0 0-288-15,0 0-64 0,0 0-16 0,0 0 0 16,-5 11-560-16,0 0-128 0,-2 3 0 0,2 5-16 16,-1 6-64-16,-2 0-16 0,2-3 0 0,0 6 0 15,-1-3-96-15,0 3 0 0,-2-6-16 0,0-1 0 16,0-1 32-16,0-2 16 0,-1-2 0 0,-2-2 0 15,2-2 0-15,0-2 0 0,0 1 0 0,2-3 0 16,2 1-80-16,6-9-16 0,0 0 0 0,0 0 0 16,0 0 0-16,0 0-16 0,0 0 0 0,0 0 0 15,1-13 240-15,3 3 48 0,0 1 16 0,2-5 0 0,3-1-288 16,1-4-48-16,0-4-16 0,4 0 0 0,0-4-192 0,2 5 0 16,-2-1 128-16,2 0-128 0,2 0 0 0,0 4 0 15,2 1 0-15,2 5 0 0,-1 4 0 0,5 1 0 16,-3 1-160-16,2 2 160 0,0 0 0 0,0 5-128 15,-4 5 128-15,-2 0 0 0,-1 7 0 0,-3-2-160 16,-3 5 160-16,-3 3 0 0,-3 1-128 0,-1 3 128 16,-1-2 0-16,-4 3 0 0,-3 0 0 0,0-3 0 15,-4-1 0-15,-2-1 0 0,-2-3 0 0,-4 0 0 16,-3-5 0-16,0 1 0 0,-5 0 0 0,0-5 0 16,0 0 0-16,0 0 144 0,1-1-144 0,-1-2 0 15,1-1 144-15,4-1-144 0,0-1 128 0,7 0-128 0,2 0 128 16,9 0-128-16,0 0 0 0,0 0 0 0,0 0 0 0,0 0 0 15,0 0 0-15,10 12 0 0,2-5 0 0,0 4-192 16,2 3 192-16,3-2 0 0,0 4 0 16,0 0 0-16,0 2 0 0,-1 0 0 0,2 1 0 0,0-2-128 15,-2-1 128-15,0 0 0 0,-1 2 0 0,-2-3 0 16,-2-2 0-16,-1-3 0 0,-1 0 0 0,1-3 0 31,-1-1-1632-31,3-1-240 0,-12-5-48 0,11 1-13744 0</inkml:trace>
  <inkml:trace contextRef="#ctx0" brushRef="#br0" timeOffset="21242.24">30468 19053 24063 0,'0'0'1072'0,"0"0"208"0,0 0-1024 16,0 0-256-16,0 0 0 0,-9 10 0 0,-1 0 944 0,-1 4 128 16,-1 4 16-16,-1 3 16 0,-1 6 96 0,-1-1 16 15,-1 3 0-15,2 0 0 0,2-4-448 0,0 3-64 16,1-2-32-16,1 2 0 0,2-4-368 0,2 3-80 16,-3-2-16-16,4-5 0 0,1-1-64 0,0-1-16 15,0-1 0-15,2-1 0 0,-1-2-128 0,2-4 0 16,1 1 0-16,0-11 0 15,0 0-1968-15,0 0-368 0,0 0-80 0</inkml:trace>
  <inkml:trace contextRef="#ctx0" brushRef="#br0" timeOffset="21420.53">30250 19372 13823 0,'0'0'1216'0,"0"0"-960"0,0 0-256 0,12-4 0 15,-1 3 2384-15,1-2 432 0,0 2 96 0,4 1 16 16,-1-3-1184-16,6 2-224 0,7 1-48 0,-2-1-16 15,-2 0-608-15,1-2-112 0,2-1-32 0,-2 2 0 16,0-2-336-16,-3-3-80 0,-1 1-16 0,-1-2 0 16,-1 1-528-16,-1 2-96 0,-1-3-32 0,-2 1 0 15,0-5-2016-15,-2 3-416 16,-2-4-64-16</inkml:trace>
  <inkml:trace contextRef="#ctx0" brushRef="#br0" timeOffset="21591.88">30785 19139 18543 0,'0'0'816'0,"0"0"176"0,0 0-800 0,-3 13-192 16,-1-3 0-16,-3 3 0 0,-3 2 1408 0,-1-1 256 15,-3-1 32-15,-1 4 16 0,-3 5-208 0,1 0-32 16,-1-3-16-16,2 4 0 0,1 2-496 0,-1-1-112 16,2 3-16-16,2 0 0 0,-1-3-240 0,0 2-48 15,2-3-16-15,-1 1 0 0,3 1-368 0,2-5-160 16,2-1 128-16,2 1-128 0,2-1 0 0,1-2 0 16,1-3 0-16,4-4 0 15,-1-2-2528-15,-4-8-384 0</inkml:trace>
  <inkml:trace contextRef="#ctx0" brushRef="#br0" timeOffset="21983.59">31314 19287 24879 0,'0'0'2208'0,"0"0"-1760"0,0 0-448 0,0 0 0 16,0 0 384-16,0 0 0 0,0 0 0 0,-10-4 0 16,0 0 528-16,2 4 112 0,-2 0 0 0,1 0 16 15,9 0-144-15,-9 4-16 0,9-4-16 0,0 0 0 16,-6 10-352-16,2-4-80 0,4-6-16 0,1 14 0 0,3 0-96 0,4 0 0 16,1 3-16-16,0 3 0 15,-1 4 16-15,-1-2 16 0,0 1 0 0,-1 1 0 0,-4 0-128 0,1 1-16 16,-3 2-16-16,-2-5 0 0,0-1 112 15,-2 1 32-15,0-4 0 0,-2-2 0 0,2 2 64 0,-4-1 0 16,-2-3 16-16,0 0 0 0,0-6-48 0,-3 1-16 16,-3-2 0-16,-1-1 0 0,-1-3-48 0,1-1-16 15,-4-2 0-15,1 0 0 0,-3 0-112 0,0 0-32 16,-2-4 0-16,-1-1 0 0,-2 0-128 0,0-1 0 16,-2-4 0-16,1 0 128 0,2-3-128 0,4 1-224 15,4 1 48-15,4-3 16 16,3 0-2160-16,6 1-432 0,3 2-96 0,3-4-16 0</inkml:trace>
  <inkml:trace contextRef="#ctx0" brushRef="#br0" timeOffset="23028.54">32034 19364 10127 0,'0'0'896'0,"0"0"-704"0,0 0-192 0,0 0 0 16,-5-11 1872-16,-1 4 352 0,6 7 64 0,-8-11 16 15,-1 3-640-15,-2-3-112 0,-1-4-16 0,-2 1-16 16,-1 1-240-16,-2-2-64 0,-2-3 0 0,-3 0 0 0,-3-2-304 0,-6-3-64 15,-4 0-16-15,-3 3 0 0,-4-2-352 0,-5 2-80 16,-4-3-16-16,-4-1 0 0,-3 1-80 0,-6-1-32 16,-4-1 0-16,-2 6 0 15,-2 0-80-15,-1 2 0 0,-4-1-16 0,-3 1 0 0,-5 3-32 0,-1 4 0 16,-2-3 0-16,-2 6 0 0,0 0 48 0,-3 4 0 16,-1-1 0-16,1 4 0 0,1 2-192 0,3 2 0 15,3 2 0-15,2 3 128 0,1 5-128 0,6-2 0 16,3 0 0-16,4 5 0 0,4 0 0 0,1 0 0 15,3 1 0-15,0 2 0 0,3 6 0 0,5 2 0 16,3 4 0-16,4 2 0 0,6 4-144 0,7 0 144 16,8-1 0-16,5 1 0 0,5 3-128 0,5 3 128 0,6-2 0 15,5 3 0-15,5-3-128 0,8 2 128 0,5-1 0 0,11-1 0 16,9 3-192-16,11-6 192 0,13-1-192 0,5 1 192 16,8-4-240-16,2-3 64 0,3-4 16 0,7-1 0 15,4 4 160-15,6 0-160 0,3-1 160 0,6 2-160 16,1 1 160-16,3 3 0 0,5-3 0 0,-1 0 0 15,-2-1 0-15,2-1 0 0,1 1 0 0,-5-5-128 16,-7-6 128-16,-3-1 0 0,-4-5 0 0,-3-2 0 16,-3-1 0-16,-5-4 144 0,-6-4-144 0,-4-8 160 15,-5-4 160-15,-5-3 48 0,-4-2 0 0,-3-11 0 16,0-5 160-16,-5-11 48 0,0-5 0 0,-2-10 0 16,-3-9-128-16,-23 29 0 0,4-6-16 0,0-6 0 15,-1-4-240-15,-3-9-32 0,-2-2-16 0,-5-3 0 0,-6 6-144 16,-2-42 0-16,-13 27 0 0,-3 44 0 0,-7 1-272 15,-5-3-96-15,-3 4-16 0,-7 3 0 16,-5-3-2048 0,-5 1-400-16</inkml:trace>
  <inkml:trace contextRef="#ctx0" brushRef="#br0" timeOffset="23995.19">8140 13662 16575 0,'0'0'1472'0,"0"0"-1168"0,0 0-304 0,0 0 0 16,0 0 1568-16,-4-10 256 0,-2 2 48 0,-3 1 16 15,-2 2-1312-15,-4 0-272 0,-6-4-48 0,-3 4-16 16,-3-1-240-16,-7 0 176 0,-9 0-176 0,-8-3 160 16,-6-1 80-16,-6-2 16 0,-1 2 0 0,-8-5 0 15,-6 0 288-15,-10 1 64 0,-9 2 16 0,-1-2 0 16,2-2 144-16,-5-1 16 0,-2 4 16 0,-2 2 0 16,2-2-128-16,3-1-32 0,2 3 0 15,-3 2 0-15,-3 4-320 0,1-1-64 0,3 2 0 0,-5 5-16 0,-5 4-64 16,-1 4-16-16,-2-3 0 0,0 6 0 15,-3 2-160-15,-3 2 0 0,-8 1 0 0,0 7 128 0,-2 5-128 16,-2 0 0-16,-2 2 0 0,-2 3 128 0,5 6-128 0,3 5 0 16,0 1 0-16,9 4 0 0,10 3 0 0,9 4 192 15,6 6-64-15,8-1 0 0,6-4-128 0,10 7 192 16,10 6-192-16,5-1 192 0,9-1-192 0,8-3 0 16,13 0 0-16,10 0 0 0,8-4-160 0,14 2 160 15,11-4-208-15,13-3 80 0,10-6 128 0,19-3 0 16,16-3-144-16,12-5 144 0,11-5 0 0,11-5 0 15,14 1 0-15,10-7 0 0,6-6 128 0,10-5 0 16,11-4 0-16,8-4 0 0,5 1 80 0,3-9 16 16,1-8 0-16,6-5 0 0,5-8 240 0,1-1 48 15,0-7 16-15,-3-1 0 0,-10-5 0 0,0 0 0 0,-2 1 0 0,-4-3 0 16,-9 0 64-16,-7-2 16 0,-10 0 0 16,-8-1 0-16,-10 1-96 0,-12-4 0 0,-12-6-16 0,-16-3 0 15,-13-2-208-15,-14-2-32 0,-11-7-16 16,-11 3 0-16,-14-3-400 0,-12 1-80 0,-16 5-16 0,-12 6-12800 15,-13 3-2576-15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1:34.50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7272 6920 5519 0,'0'0'240'16,"0"0"64"-16,0 0-304 0,0 0 0 0,0 0 0 0,0 0 0 15,0 0 1664-15,0 0 288 0,-6 0 48 0,6 0 16 0,0 0-944 0,0 0-192 16,-7 3-48-16,7-3 0 0,-7 4 64 0,0 0 0 16,7-4 0-16,0 0 0 0,0 0 32 0,-6 2 16 15,6-2 0-15,0 0 0 0,0 0-96 0,0 0-16 16,0 0 0-16,0 0 0 0,4 12-64 0,3-185-32 15,2 363 0-15,4-185 0 0,2 3 48 0,6-3 16 16,5-2 0-16,4-1 0 0,1 1-160 0,4 1-16 16,2-2-16-16,-1-1 0 0,1 2-128 0,0-1-32 15,-3 2 0-15,1 1 0 0,-3-1-128 0,-3 0-16 16,-5 2-16-16,0 2 0 0,-5-3-32 0,-2 1 0 16,-3 1 0-16,-3-1 0 0,-2 2-128 0,-4-2-128 15,-5-6 192-15,3 6-192 0,-3 3 176 0,-2-2-176 16,0 2 160-16,-3-2-160 0,-2 3 144 0,0-2-144 15,-3 2 128-15,-1-2-128 0,-1 2 0 0,0-2 0 16,1-1 0-16,1 1 0 16,1-3-1792-16,0 0-448 0,3 0-96 0</inkml:trace>
  <inkml:trace contextRef="#ctx0" brushRef="#br0" timeOffset="806.6">13616 5155 6447 0,'0'0'576'0,"0"0"-576"16,-7 2 0-16,0 2 0 0,2 0 1392 0,-2 1 160 16,0-1 48-16,1-2 0 0,0 1-528 0,6-3-112 15,-7 3 0-15,2 0-16 0,5-3 240 0,0 0 48 16,0 0 16-16,0 0 0 0,0 0-80 0,0 0-16 16,0 0 0-16,-2 7 0 0,2-7-64 0,-2 5-32 15,2-5 0-15,0 0 0 0,2 9-208 0,0-3-32 16,1 0-16-16,-3-6 0 0,0 0-64 0,9 7-16 15,-1-5 0-15,3 1 0 0,1-1 64 0,4 0 16 16,1-2 0-16,2-2 0 0,2 1-224 0,2 0-32 16,1 0-16-16,-1-1 0 0,0 1-208 0,-1-2-32 0,0 0-16 15,0 1 0-15,-2 2-128 0,-1 0-16 0,-6 0-128 16,-2 0 192-16,1 2-192 0,-2 0 0 0,-1-1 0 0,0 2 0 31,-9-3-2336-31,0 0-464 0</inkml:trace>
  <inkml:trace contextRef="#ctx0" brushRef="#br0" timeOffset="3549.43">19425 3047 14623 0,'-7'-12'640'0,"7"12"144"0,-3-9-624 0,2-3-160 0,0 3 0 0,2 1 0 16,-1 8 1056-16,6-6 176 0,1 1 48 0,0-2 0 16,3 0-400-16,3 4-80 0,2 0-16 0,2 2 0 15,1-2-192-15,1 2-32 0,1 0-16 0,-1 2 0 16,-1 0-272-16,0 3-48 0,-2 1-16 0,0-1 0 16,-1 0-208-16,-1 1-128 0,-3 1 128 0</inkml:trace>
  <inkml:trace contextRef="#ctx0" brushRef="#br0" timeOffset="4674.99">21473 4027 20271 0,'-5'-15'1792'0,"5"6"-1424"0,0 9-368 0,6-7 0 16,2 2 256-16,2-3 0 0,3 2-16 0,2 0 0 16,4 3 288-16,3 0 64 0,3-1 16 0,2 2 0 15,0 1-480-15,6-1-128 0,0 1 0 0,-8 1 0 16,3 0-288-16,3 3-80 0,3-2-16 0,3 3-9600 16</inkml:trace>
  <inkml:trace contextRef="#ctx0" brushRef="#br0" timeOffset="7422.57">19794 4175 12895 0,'-25'-14'1152'0,"9"6"-928"0,1-1-224 0,1 2 0 15,3 2 3456-15,4 0 640 0,7 5 128 0,0 0 16 16,0 0-3152-16,0 0-640 0,14 0-128 16,9 2-32-16,9 3 160 0,11-1 48 0,8 2 0 0,10 3 0 15,8-4-48-15,7 5-16 0,8 2 0 0,10 2 0 16,8 2-432-16,-2 2 0 0,0 0 128 0,-26-3-14624 16</inkml:trace>
  <inkml:trace contextRef="#ctx0" brushRef="#br0" timeOffset="11249.49">4214 11979 9215 0,'0'0'400'0,"0"0"96"0,-3-11-496 0,3 2 0 16,4 0 0-16,-1-1 0 0,-3 10 2672 0,5-8 432 15,-2-3 96-15,-3 11 0 0,0 0-1392 0,0 0-272 16,0 0-64-16,0 0-16 0,6-8-368 0,-6 8-64 0,0 0 0 0,0 0-16 16,0 0-144-16,0 0-32 15,-2 14 0-15,1 6 0 0,-2 6-192 0,-2 3-64 0,-3-1 0 16,-1 8 0-16,-2 6 0 0,-1 2 0 16,-4 6 0-16,1 2 0 0,-1 1-160 0,-1 1-32 0,1 0-16 15,-1-2 0-15,-1-2-208 0,3-4-32 0,1 1-128 0,3-8 192 16,-1-5-192-16,2 1 128 0,0-2-128 0,2-5 0 15,2-2 0-15,1-3 0 0,1-2 0 0,1-6-160 16,2-2-1376 0,1-13-256-16,0 0-64 0,0 0-13360 0</inkml:trace>
  <inkml:trace contextRef="#ctx0" brushRef="#br0" timeOffset="11510.28">4043 12058 34095 0,'0'0'1504'0,"0"-10"320"0,6 0-1456 0,8-4-368 15,5-2 0-15,5 1 0 0,1 1 0 0,6-2-288 16,4-2 48-16,3-1 16 0,3-1 224 0,4 0 160 15,2 1-32-15,5 0 0 0,1 2-128 0,-2 4 0 16,-3 0 144-16,-5 3-144 0,-4 5 0 0,-8 4-192 16,-6-1 32-16,-5 4-9792 15,-7 1-1952-15</inkml:trace>
  <inkml:trace contextRef="#ctx0" brushRef="#br0" timeOffset="11687.14">4074 12345 37775 0,'0'0'1664'0,"0"0"368"0,0 0-1632 0,0 0-400 0,14 5 0 0,0 0 0 16,6-1 0-16,4-2 0 0,6-1 128 0,-1-1-128 0,4-1 160 15,4-3 0-15,1-3 0 0,1 4 0 0,1 0-160 0,-3 2 128 16,-3-1-128-16,-4 2 128 16,-3 2-2144-16,-4-2-432 0,4 0-96 0,-12 1-16 0</inkml:trace>
  <inkml:trace contextRef="#ctx0" brushRef="#br0" timeOffset="12043.87">5196 12419 23951 0,'0'0'1056'0,"-5"3"224"0,-1 3-1024 15,-2-1-256-15,-1 1 0 0,-2 5 0 0,-2-5 848 0,-2 5 112 16,-2 2 32-16,-2 0 0 0,-2 1 256 0,-2 4 48 16,-1-1 16-16,-2 4 0 0,1 3-272 0,-11 9-48 15,5-1-16-15,6-2 0 0,4-3-336 0,7 0-80 16,5-5-16-16,5 0 0 0,3-4-352 0,5-7-64 16,5 2 0-16,3-5-128 0,3-1 320 0,5-2-64 0,4-3 0 0,4-5 0 15,5-3 64-15,1-3 0 0,0-4 0 16,1-2 0-16,-1-3 176 0,-2-1 32 0,-4 0 16 0,-4-3 0 15,-4 2 128-15,-3-3 32 0,-7 0 0 0,-1 0 0 16,-5 2-176-16,-4-2-16 0,-5-1-16 0,-4 3 0 16,-4 2-272-16,-2 3-48 0,-3 2-16 0,-4 4 0 15,-2-2-160-15,0 6-192 0,0 1 32 0,1 3 16 16,-1 4-1680-16,3 4-336 0,4 0-64 0,1 5-16208 16</inkml:trace>
  <inkml:trace contextRef="#ctx0" brushRef="#br0" timeOffset="12412.8">5696 12218 14735 0,'0'0'1312'0,"9"-2"-1056"15,0-2-256-15,0 0 0 0,1 3 3968 0,0 1 720 16,-2 2 160-16,-1 7 16 0,0-2-3456 0,-2 4-704 15,-2 4-144-15,-1 3-32 0,-2 2 144 0,-3 5 32 16,-1 1 0-16,-1 0 0 0,0 4 16 0,0 1 16 16,-1-1 0-16,-2 2 0 0,2 1-256 0,-1-3-48 15,1 0-16-15,0-2 0 0,-1-7-32 0,2 1 0 16,3-3 0-16,-1-4 0 0,-1-2 208 0,2-4 48 16,1 0 0-16,1-9 0 0,0 0 32 0,0 0 16 0,6-3 0 15,3-6 0-15,2-2-96 0,2-4-16 16,2-7 0-16,2-3 0 0,1-2-176 0,2-4-32 0,-1 1-16 15,3-2 0-15,2 3-192 0,1-2-32 0,1 2-128 0,2 4 192 16,-1 2-192-16,3 2 0 0,-1 4 0 0,0 3 0 16,-1 1 0-16,1 5 0 0,-2 2 0 0,-5 5 0 15,-5 1-256-15,0 5 16 0,-2 1 0 0,-2 2 0 16,-2 2-2512-16,-3 3-512 0,-3-2-112 16</inkml:trace>
  <inkml:trace contextRef="#ctx0" brushRef="#br0" timeOffset="13454.56">8401 12209 9215 0,'-13'-2'816'0,"-2"0"-656"0,-2 2-160 0,2 0 0 16,-5 2 3200-16,2-2 592 0,0-3 128 0,5 4 32 15,1 2-1712-15,2-3-320 0,3-4-80 0,7 4-16 16,0 0-416-16,0 0-64 0,0 0-32 0,10-13 0 16,3 1-416-16,4-2-96 0,2 1-16 0,2-2 0 15,3-3-320-15,3-1-64 0,2-1-16 0,1 1 0 16,-2 1-144-16,0 0-48 0,-2 1 0 0,0 3 0 0,-5 4-64 0,-2 1 0 16,-1 6-128-16,-4 1 192 0,0 5-192 15,-5 6 0-15,0 1 0 0,-4 8 0 0,-1 6 0 0,-3 3 0 16,-3 4 0-16,-4 6 0 0,-4 4 0 0,0 2 0 15,-4-1 0-15,-2 1 0 0,-5 0 192 0,1-3-64 16,0-2-128-16,-1-4 192 0,0-6 64 0,2-5 0 16,1 0 0-16,1-5 0 0,2-5 256 0,4-6 48 15,3 1 16-15,8-8 0 0,0 0-144 0,0 0-32 16,4-9 0-16,2 1 0 0,4-4 48 0,4-5 16 16,4-5 0-16,5-2 0 0,2-6-208 0,1-2-64 15,0-1 0-15,2 1 0 0,3-1-192 0,1 0 0 16,2-1 128-16,2 5-128 0,1 4 0 0,-2 5 0 15,-4 4 0-15,0 7 0 0,-3 6 0 0,-1 7 0 16,-3 4 0-16,-3 4 0 0,-5 7-160 0,-3 4 160 16,-3 6-128-16,-2 2 128 0,-6 3 0 0,-2 2-128 15,-8 1 128-15,0 1 0 0,-5 3 0 0,-1-5-128 0,-1-5 128 16,2-2 0-16,-4 2-352 0,5-6 16 16,2-3 0-16,3-2 0 15,5-9-1072-15,2 1-192 0,0-12-64 0,0 0 0 16,0 0-1920-16,15-5-384 0,10-16-64 0,1 0-32 0</inkml:trace>
  <inkml:trace contextRef="#ctx0" brushRef="#br0" timeOffset="13700.89">9582 12116 26719 0,'0'0'2368'0,"1"-5"-1888"16,3 2-480-16,2-5 0 0,1 2 1664 0,1 1 224 15,8-2 48-15,1 2 16 0,3 1-752 0,4-1-160 16,2-1-16-16,5 2-16 0,3 1-608 0,2 0-112 16,-1-1-32-16,0 1 0 0,-2 3-256 0,-4 0 0 15,-5 2 0-15,-5 4-11392 16,-6 0-2192-16</inkml:trace>
  <inkml:trace contextRef="#ctx0" brushRef="#br0" timeOffset="13840.26">9499 12402 22111 0,'0'0'1968'0,"0"0"-1584"16,12-3-384-16,-2 0 0 0,5 1 2816 0,5-2 496 16,2 0 80-16,15-1 32 0,0 1-2032 0,-9 2-416 0,7-1-80 15,5 0 0-15,4 2-464 0,3 0-96 0,0 1-16 16,-4 1 0-1,-3 3-1616-15,-6-1-336 0</inkml:trace>
  <inkml:trace contextRef="#ctx0" brushRef="#br0" timeOffset="14584.95">11115 12401 16575 0,'-8'8'1472'0,"-2"-3"-1168"0,4-1-304 0,-1 1 0 15,0 0 1248-15,0-1 192 16,1 1 32-16,-2 2 16 0,4-1 16 0,4-6 0 0,0 0 0 0,0 0 0 16,0 0-80-16,0 0-16 0,16-3 0 0,1-5 0 15,4-1-80-15,3-3-32 0,0-1 0 0,3-1 0 16,-2-4-512-16,3 0-96 0,3-1-32 0,0 2 0 16,4-1-224-16,0 0-48 0,-2-4-16 0,-1 6 0 15,-4 4-48-15,-4 1-16 0,-2 3 0 0,-6 2 0 0,-2 3-96 16,-2 5-16-16,-2 3 0 0,-1 5 0 0,-1 9-192 0,-2 9 144 15,-1 5-144-15,-2 8 128 0,-5 3-128 0,0 7 0 16,-3 2 0-16,-4 8 0 0,-5 7 0 0,-3 7 0 16,-3 2 128-16,-5 1-128 0,-7 1 240 15,-3-4-48-15,0-3 0 0,0-2 0 0,2-6 0 0,3-3 0 16,-2-9 0-16,3-5 0 0,1-1 192 0,0-6 16 16,0-4 16-16,0-4 0 0,3-2-16 0,-1-6 0 15,1-3 0-15,1-5 0 0,1-2-144 0,2-5-16 16,1-4-16-16,2-9 0 0,2-5 0 0,3-3 0 15,0-4 0-15,3-6 0 0,3-8-80 0,-1 0-16 16,3-5 0-16,2 0 0 0,5-2-128 0,1 0 0 16,2 0 0-16,4 3 0 0,3 1 0 0,3 2 0 15,3 7 0-15,2 3 0 0,3-5-176 0,2 7 176 16,-8 13-128-16,2-6 128 0,4 2-160 0,1-3 160 16,0 1-192-16,0 3 192 15,1-1-512-15,-3 2 0 0,-1-3 0 0,11-6 0 16,-7 6-1600-16,-6 1-304 0,-5-1-64 0,-3 1-15808 0</inkml:trace>
  <inkml:trace contextRef="#ctx0" brushRef="#br0" timeOffset="14796.39">11553 11759 32255 0,'-9'-28'2864'0,"4"12"-2288"15,5-1-576-15,3 1 0 0,2-2 768 0,1 3 32 16,2 2 16-16,1 4 0 0,-2 4-272 0,2-1-48 16,0 2-16-16,0 1 0 0,-9 3-480 15,10 0 0-15,-10 0 0 0,9 4 0 16,-9-4-896-16,0 0-256 0,9 13-64 0,-3-4-13968 16</inkml:trace>
  <inkml:trace contextRef="#ctx0" brushRef="#br0" timeOffset="15087.13">12236 12361 30399 0,'0'0'2704'0,"13"0"-2160"0,2 0-544 0,1 0 0 16,0 2 1904-16,1-1 272 16,2-1 48-16,-3 0 16 0,3 0-528 0,4 0-112 15,2 0 0-15,3 2-16 0,3-4-768 0,-1 1-160 0,1-1-16 0,-1 0-16 16,1 0-304-16,-1-1-64 0,-2-3-16 0,-1 2 0 16,-3 3-240-16,-4-1 128 0,-3 1-128 0,-2 1 0 15,-2 0-528 1,-3 0-208-16,-1 3-32 0,-9-3-16 0,0 0-1744 15,0 0-352-15,0 0-64 0</inkml:trace>
  <inkml:trace contextRef="#ctx0" brushRef="#br0" timeOffset="15480.87">13946 11364 21183 0,'8'-23'1888'0,"-3"12"-1504"0,2 1-384 0,2-3 0 16,1 3 2752-16,0 2 464 15,0 2 112-15,-1 1 0 0,-2 2-1552 0,-7 3-320 16,0 0-64-16,3 13-16 0,-3 2-544 0,-1 5-96 0,-4 5-32 0,-3 6 0 16,-3 6 80-16,-2 8 16 0,-1 4 0 0,0 11 0 15,-1 5-32-15,0 7-16 0,-2 7 0 0,1 4 0 16,-2 7-256-16,-1 5-48 0,0-2-16 0,0-3 0 16,1-3-304-16,3-10-128 0,2-1 0 0,3-7 128 15,0-5 0-15,2-10 0 0,0-4 0 0,5-8 0 0,-1-3-128 16,1-7 160-16,2-7-160 0,1-2 160 15,0-5-1136-15,2-8-240 0,-2-10-32 0</inkml:trace>
  <inkml:trace contextRef="#ctx0" brushRef="#br0" timeOffset="17404.93">8053 15742 21183 0,'-3'-5'1888'0,"0"-3"-1504"15,1 2-384-15,1-1 0 0,-1-3 128 0,2 2-128 16,0-1 128-16,0 3-128 0,0 6 256 0,0-11 0 16,0 2-16-16,0-3 0 0,0 2 464 0,0 1 112 15,0 9 16-15,-2-11 0 0,-1 1 368 0,0-3 80 16,-3 7 0-16,0-2 16 0,-4 4-160 0,-3 3-48 16,0 1 0-16,-4 2 0 0,-6 12-432 0,-5 0-80 15,-8 4-32-15,-4 4 0 0,-5 2-192 0,-3 9-32 16,1 5-16-16,0 8 0 0,2 2-112 0,3 6 0 15,4 4-16-15,4 3 0 0,3 6-176 0,6 2 0 16,3-4 0-16,10-2 0 0,8-3 0 0,8-6 0 16,6-6 0-16,8-6 0 0,4-5 0 0,10-7 0 0,8-3 0 0,5-7 0 15,7-8 0-15,9-5 0 0,8-5 192 16,1-9-64-16,-1-3 64 0,-1-8 0 0,4-5 0 0,3-6 0 16,2-3 112-16,2-2 16 0,-2-4 16 15,-3-2 0-15,-5-5 80 0,-4-1 16 0,-6-5 0 0,-5-1 0 16,-7-3-64-16,-7 2-16 0,-8 1 0 0,-10 1 0 15,-8 4-64-15,-7 4-16 0,-7 7 0 0,-7 7 0 16,-8 4-48-16,-7 5-16 0,-5 4 0 0,-5 6 0 16,-6-2-400-16,-4 9-64 0,-3 1-32 0,-1 6 0 15,1-4-1776-15,1 5-368 16,-2 0-64-16,2 2-14208 0</inkml:trace>
  <inkml:trace contextRef="#ctx0" brushRef="#br0" timeOffset="17703.47">8791 15055 30575 0,'-11'-12'1344'0,"6"9"304"0,-2 3-1328 0,0 0-320 15,-4 1 0-15,-1 3 0 0,-5 6 1088 0,-2 3 160 16,-2 3 32-16,-5 9 0 0,-2 4-192 0,-4 6-16 15,-1 7-16-15,-2 4 0 0,-2 9-304 0,-4 7-64 16,-3 4-16-16,-2 7 0 0,0 7-160 0,-1 6-48 16,0 4 0-16,1 4 0 0,1 9-208 0,-1 2-32 15,-1 1-16-15,4 1 0 0,-3-3-48 0,4-6-16 0,-1-5 0 16,5-7 0-16,3-5-144 0,5-8 0 0,2-9 0 16,4-6 128-16,2-3-288 0,4-8-64 0,2-6-16 0,-3 8 0 31,6-14-2000-31,4-13-416 0,4-6-80 0,5-16-16 0</inkml:trace>
  <inkml:trace contextRef="#ctx0" brushRef="#br0" timeOffset="18402.91">8710 17474 21183 0,'-16'4'944'0,"10"-2"192"0,-1 1-912 0,1 1-224 0,0 0 0 0,6-4 0 16,0 0 1408-16,0 0 256 0,0 0 32 0,0 0 16 16,0 0-560-16,0 0-96 0,8 0-32 0,1-3 0 15,3-3-384-15,1 1-96 0,2 0-16 0,3-7 0 16,4-2 128-16,2 1 32 0,3-3 0 0,-1-2 0 0,2-1 16 0,1 0 16 16,2-3 0-16,-2-1 0 0,2-1-208 0,-1-1-64 15,2 2 0-15,0 1 0 16,0 1-64-16,-2-1 0 0,1 4-16 0,-1 3 0 0,1-1-48 0,-2 2-16 15,-1 1 0-15,-3 5 0 0,-3-1-80 0,-3 6-16 16,-1 3 0-16,-4 2 0 0,0 4-16 0,-4 3 0 16,-1 7 0-16,0 3 0 0,-4 6-16 0,-2 6-16 15,-1 3 0-15,-4 4 0 0,-3 5-32 0,-2 2-128 16,-2 4 192-16,-4 2-64 0,-3 3 32 0,-2 0 0 16,-1 1 0-16,-2 1 0 0,-1-3 96 0,-1 2 32 15,-2-2 0-15,1-1 0 0,-1-3 64 0,-3-5 16 16,3-1 0-16,-3-1 0 0,0-4-96 0,2-2-16 15,1-2 0-15,-2-3 0 0,0-3-256 0,1 0 0 16,-1-7 0-16,0 0 0 0,1-5 0 0,0-2 0 16,3-6-192-16,-7-3 192 15,4-5-592-15,5-6-32 0,0-8 0 0,6-7 0 16,1-3-1824-16,3-10-368 0,1-6-80 0</inkml:trace>
  <inkml:trace contextRef="#ctx0" brushRef="#br0" timeOffset="18615.43">9148 16628 40767 0,'-11'-13'1808'0,"6"9"368"0,-2-2-1728 0,2 1-448 0,-2-1 0 0,-1 0 0 0,2 4 176 15,-3-2-48-15,4 1-128 0,0 3 192 0,5 0-64 16,0 0-128-16,-8 1 176 0,2 5-176 15,-1 2-1120-15,2 1-336 0,4 3-64 0,0-2-9856 16,1 4-1968-16</inkml:trace>
  <inkml:trace contextRef="#ctx0" brushRef="#br0" timeOffset="18894.39">9647 17535 20271 0,'0'0'1792'0,"0"0"-1424"0,0 0-368 0,0 0 0 16,8-4 3200-16,4 2 576 0,-1 0 128 0,2 0 0 15,0-1-2336-15,2 0-480 0,2-1-80 0,0 0-32 16,2 0-208-16,2-2-32 0,0 1-16 0,2 1 0 15,1-1-432-15,1-2-96 0,-1 2 0 0,-1 2-16 16,-3-4-176-16,-1 3 0 0,-3 2 0 0,0 1 0 31,-4-1-1120-31,-1 1-256 0,-2 1-48 0,-2-1-15408 0</inkml:trace>
  <inkml:trace contextRef="#ctx0" brushRef="#br0" timeOffset="19134.54">10573 17086 38303 0,'0'0'1696'16,"0"12"352"-16,-2 1-1648 0,-1 3-400 0,1 4 0 0,-1 5 0 0,-1 8 400 0,0 0 0 15,-2 2 0-15,1 3 0 0,-1-1 384 0,-1 3 80 16,1 0 16-16,0 4 0 0,-2-6-480 0,2 0-80 15,0 0-32-15,1-1 0 0,2-3-288 0,0-2 0 16,-1 0 0-16,3-6 0 0,-2 1-224 0,2-4-48 16,1-3-16-16,3-3-12544 15,-1-3-2512-15</inkml:trace>
  <inkml:trace contextRef="#ctx0" brushRef="#br0" timeOffset="19892">12141 14952 20783 0,'0'0'912'15,"2"-9"208"-15,1 0-896 0,-2-3-224 0,3 4 0 0,-2-2 0 0,-1 4 1040 0,1-2 176 16,-1 2 16-16,-1 2 16 0,0 4-32 0,0 0-16 16,0 0 0-16,0 0 0 0,0 0-272 0,-10 2-48 15,1 5-16-15,-4 5 0 0,-2 6-80 0,-3 8-16 16,-5 4 0-16,-3 7 0 0,-5 11-192 0,-2 6-32 16,-1 8-16-16,-1 7 0 0,0 3-128 0,1 9-16 15,-1-1-16-15,5 6 0 16,2 0-176-16,5-6-16 0,5-1-16 0,5-5 0 0,4-1-160 0,3-4 0 15,4-3 144-15,2-6-144 0,3-4 0 0,4-4 128 16,0 0-128-16,5-9 0 0,3-2 0 0,2-5-128 16,2-5 0-16,9 9 0 15,0-14-1472-15,1-7-304 0,1-7-48 0</inkml:trace>
  <inkml:trace contextRef="#ctx0" brushRef="#br0" timeOffset="20204.81">13135 15096 32255 0,'-7'-9'2864'0,"-2"3"-2288"15,-1 2-576-15,-1 1 0 0,-3 1 400 0,-3 3-16 16,-2 3-16-16,-1 3 0 0,-3 7 80 0,1 5 0 15,-3 8 16-15,-1 2 0 0,2 6-144 0,0 5-16 16,0 9-16-16,1 5 0 0,1 6 32 0,3 4 16 16,2 4 0-16,1 2 0 0,4 3-176 0,1-2-32 15,4 0-128-15,2-2 192 0,2-5-192 0,2-1 0 16,1-6 0-16,2-5 0 0,1-4 0 0,2-6-128 16,0-1 128-16,2 9-208 15,-2-12-1248-15,-2-8-240 0,4-11-48 0,-5-7-8304 16,-2-12-1664-16</inkml:trace>
  <inkml:trace contextRef="#ctx0" brushRef="#br0" timeOffset="20354.83">12458 15888 29487 0,'-7'-10'2624'0,"7"10"-2112"16,0-7-512-16,3 2 0 0,4 1 608 0,4 1 16 16,6-3 0-16,1 4 0 0,4-1-192 0,5 2-48 15,4-1 0-15,2 0 0 0,2-3 0 0,5 1-16 0,4-1 0 0,2 3 0 16,1-6-208-16,0 3-32 15,-1 1-128-15,15-5 192 16,-10 2-1808-16,-8 0-368 0,-6-3-80 0</inkml:trace>
  <inkml:trace contextRef="#ctx0" brushRef="#br0" timeOffset="20658.14">13625 14671 29487 0,'0'0'1296'0,"8"-5"288"16,-4-5-1264-16,3 2-320 0,2 1 0 0,1 2 0 0,2 2 752 0,-1 3 80 15,1 1 32-15,0 5 0 0,2 1 128 0,0 2 32 16,0 4 0-16,2 5 0 0,0 4-304 0,2 8-48 16,1 5-16-16,0 6 0 0,-1 6-208 0,0 4-64 15,-2 4 0-15,-1 3 0 0,-3 8-112 0,-3 5-16 16,-5 6-16-16,-2 6 0 0,-2 3-48 0,-4 3-16 15,-6 1 0-15,-5 1 0 0,-6-6-176 0,0-2 192 16,-3-5-192-16,-2-6 192 0,1-7-192 0,-3-7 128 0,-1-3-128 0,-1-7 128 16,2-6-272-16,1-5-64 15,0-3-16-15,3-6 0 16,5-7-1952-16,2-5-384 0,7-8-64 0</inkml:trace>
  <inkml:trace contextRef="#ctx0" brushRef="#br0" timeOffset="20946.31">14904 15154 32655 0,'-4'-17'1440'0,"4"11"304"0,0 6-1392 0,10-10-352 0,2 1 0 0,2-1 0 0,2 3 0 0,3-4 0 16,7 5 0-16,4-3 0 0,7 2 160 0,4 0-32 16,2 0-128-16,-2 2 192 0,-4 1-192 0,-3 1-288 15,-4 1 64-15,-4 2-9440 16,-7 6-1904-16</inkml:trace>
  <inkml:trace contextRef="#ctx0" brushRef="#br0" timeOffset="21095.2">14763 15764 6447 0,'0'0'576'0,"0"0"-576"16,10 0 0-16,4-2 0 0,4-3 6032 0,3 1 1104 0,5-4 224 0,4 3 32 16,6-1-5536-16,6-3-1120 15,7 1-224-15,7-2-32 0,7 1-320 0,0-3-160 0,1-4 160 0,-1 2-160 31,0 2-896-31,-1-1-288 0,-1-1-48 0</inkml:trace>
  <inkml:trace contextRef="#ctx0" brushRef="#br0" timeOffset="21849.84">19546 13916 14735 0,'9'-6'1312'0,"1"-3"-1056"16,0 1-256-16,2 1 0 0,-3 2 1600 0,1-2 256 0,-4 2 48 0,1 3 16 15,-7 2-640-15,0 0-112 16,0 0-16-16,-9-3-16 0,-3 3-208 0,-6 3-32 15,-4 1-16-15,-12 3 0 0,-9 0-352 0,-8 3-64 16,-5 1-16-16,-8 3 0 0,-9 1-16 0,-9 4-16 0,-11 3 0 0,-5 5 0 16,-5 1 32-16,-1 1 16 0,-6 3 0 15,0-3 0-15,-2-1 48 0,4 2 0 0,2-2 0 0,2 3 0 16,0-6 48-16,9 3 16 0,9-1 0 0,10 0 0 16,8-1-176-16,9 1-16 0,9-7-16 0,11 2 0 15,7-3-192-15,8 0-48 0,10-2 0 0,7-2 0 16,5-1-128-16,10 0 0 0,7-1 0 0,12-3 0 15,7-3 144-15,11 2-144 0,7 0 160 0,10 0-160 0,8-1 128 0,4-2-128 16,-1-2 0-16,4 0 144 0,1 3-144 0,1 1 0 16,4 0 0-16,-4 0 0 0,-6 3 0 0,-5 1 0 15,-7 4 0-15,-9 1 0 0,-8 0 0 0,-8-1 0 16,-9 1 0-16,-8 1 0 0,-9 1 0 0,-9 2 128 16,-7 6-128-16,-14 1 0 0,-12 6 128 0,-11 7-128 15,-11 7 128-15,-13 3-128 0,-8-1 0 0,-8 2 0 16,-2 0 0-16,-3-1 0 0,-2-3 0 0,-1-1 0 15,-4-5 0-15,3 0 0 0,3-1 256 0,6-4-48 16,6-2 0-16,5 0 0 0,8-6 144 0,9 1 32 16,12-6 0-16,11 1 0 0,5-3-208 0,13-4-48 0,8 0 0 15,10-1 0-15,10-6-128 0,11 0 0 16,9 0 0-16,8-5 0 0,5-2 0 0,8-2 0 16,10-2 0-16,9 0 0 0,8 0 0 0,3-1 128 15,4 0-128-15,-1 0 0 0,-2-1 0 0,2 4 0 16,1 0 0-16,26 4 0 15,-20-3-1632-15,-15 1-352 0,-10 2-80 0,-13 2-14976 0</inkml:trace>
  <inkml:trace contextRef="#ctx0" brushRef="#br0" timeOffset="22407.89">16971 16708 29487 0,'0'-18'2624'0,"0"11"-2112"0,1-3-512 0,-2 6 0 16,1 4 1040-16,0 0 112 0,0 0 0 0,0 0 16 15,-3 12-464-15,-1 3-112 0,-1 9-16 0,-1 3 0 16,-2 5 16-16,1 5 0 0,-3 3 0 0,-1 5 0 15,0-2-336-15,-2 4-80 0,1 0-16 0,-2-1 0 16,1 2-160-16,-1-3 160 0,0 2-160 0,1-7 160 16,2-2-352-16,-1-2-80 0,2-3-16 0,-4 9 0 15,4-13-2096-15,2-7-432 0,5-8-64 16</inkml:trace>
  <inkml:trace contextRef="#ctx0" brushRef="#br0" timeOffset="22719.73">17632 16550 21183 0,'14'-6'944'0,"-14"6"192"0,7-3-912 0,-7 3-224 15,8-1 0-15,-8 1 0 0,0 0 1472 0,0 0 240 16,1 5 48-16,-2 8 16 0,-4 2-480 0,-3 0-80 16,-4 3-32-16,-1 1 0 0,-5 3-352 0,-2-2-80 15,-3 0-16-15,-3 4 0 0,0 2-16 0,-3-5 0 16,-3 1 0-16,-4 1 0 0,-3 0-208 0,-2-2-32 15,-5 0-16-15,3 0 0 0,-1 0-160 0,4-4-48 16,3 0 0-16,3 1 0 0,3-3-80 0,6-1-32 16,6-1 0-16,4-3 0 0,3 1-16 0,6-3 0 15,3 1 0-15,7-3 0 0,5 3-128 0,4-2 0 0,3 0 144 16,6 2-144-16,3 0 192 0,5 0-48 16,3 0 0-16,4 1 0 0,2-2-144 0,3 0 0 0,0 3 144 0,-3-4-144 15,-2 0 0-15,-3-1 0 0,-1-1 0 16,8-1 0-1,-7-2-2096-15,-7-2-336 0,-5 0-64 0,-10-1 0 0</inkml:trace>
  <inkml:trace contextRef="#ctx0" brushRef="#br0" timeOffset="22936.35">18116 16875 36687 0,'8'-10'1616'0,"-2"6"352"0,4-4-1584 0,5 2-384 0,3 0 0 0,4-2 0 0,2 3 272 0,3 0-16 16,3-1-16-16,1 3 0 0,-1 1 112 0,1-1 32 15,-3 1 0-15,-3 0 0 0,-2-182-384 0,-4 366 0 16,-1-180 0-16,-5 1 0 16,-2 1-272-16,-5 1-128 0,-3 4-32 0,-6 0 0 15,1 3-2576-15,-7 2-528 0</inkml:trace>
  <inkml:trace contextRef="#ctx0" brushRef="#br0" timeOffset="23078.88">17961 17282 29663 0,'0'0'1312'0,"6"-2"272"0,2-1-1264 0,3 0-320 16,5 0 0-16,4-1 0 0,4 3 496 0,4-1 32 16,6 1 16-16,3-1 0 0,5 0 128 0,1-2 32 0,2-1 0 0,-3 0 0 15,-3-1-704-15,-2-3 0 0,-6 1 0 0,-2-2-10064 16,-4 1-2032-16</inkml:trace>
  <inkml:trace contextRef="#ctx0" brushRef="#br0" timeOffset="23310.42">19256 16882 37599 0,'-15'1'1664'0,"7"3"352"0,-2 5-1616 0,-1 2-400 15,-2 6 0-15,-3 4 0 0,-4 7 592 0,1 7 48 16,-2 1 0-16,-1 6 0 0,3 4 320 0,0-1 64 16,3 2 0-16,-1 1 16 0,2-1-608 0,1 0-128 15,1 0-32-15,0-5 0 0,2-3-272 0,-1 1 0 16,2-3 0-16,1 0-144 16,2-6-1584-16,0-1-304 0,1-9-64 0,-3 7-15520 0</inkml:trace>
  <inkml:trace contextRef="#ctx0" brushRef="#br0" timeOffset="25174.82">18275 12598 19231 0,'0'0'848'0,"0"0"176"0,0 0-816 0,0 0-208 15,4-7 0-15,-4 7 0 0,0 0 1088 0,0 0 160 16,0 0 32-16,10-8 16 0,-10 8 112 0,0 0 32 16,0 0 0-16,0 0 0 0,0 0-368 0,8-4-80 0,-8 4-16 0,0 0 0 15,0 0-272-15,10 9-64 0,-4 0-16 0,0 6 0 16,1 4-80-16,-1 4-16 0,-1 3 0 0,0 2 0 16,0 5-32-16,0 3-16 0,-1 6 0 0,-1 0 0 15,-3-1-32-15,-1 4 0 0,-2-2 0 0,0-3 0 0,-4 1 0 16,-2-4 0-16,-1-3 0 0,-4-3 0 15,-4-1-48-15,-1 1-16 0,-1-5 0 0,-3 0 0 16,-1-5-80-16,-1-1-32 0,1-4 0 0,0-1 0 0,1-3-96 0,-1-2-32 16,0-5 0-16,1-4 0 0,1-5-416 0,5-2-96 15,1-7-16-15,4-4 0 16,0-5-2032-16,3-6-400 16,3 0-96-16</inkml:trace>
  <inkml:trace contextRef="#ctx0" brushRef="#br0" timeOffset="25338.08">18238 12203 34095 0,'-5'-9'3024'0,"0"-2"-2416"15,1-1-480-15,0 3-128 0,4 9 272 0,0 0 48 16,-6-9 0-16,6 9 0 0,0 0 80 0,0 0 32 16,0 0 0-16,0 0 0 0,-8-6-432 0,8 6 0 15,0 0 0-15,0 0 0 16,-10 3-1536-16,3 2-192 0,0 2-48 0,7-7-8000 15,-5 8-1600-15</inkml:trace>
  <inkml:trace contextRef="#ctx0" brushRef="#br0" timeOffset="25626.1">18794 12742 28559 0,'0'0'2544'0,"0"0"-2032"15,0 0-512-15,3-6 0 0,6 0 1200 0,0 0 144 16,3 1 16-16,0 1 16 0,5-2-64 0,3 1-16 16,2 0 0-16,1 0 0 0,1-3-624 0,1 4-128 15,2-2-32-15,0-2 0 0,-3 4-240 0,2-1-48 16,-1-1-16-16,-2 1 0 0,-3 2-208 0,-1 1 0 15,-3-5 128-15,0 4-128 16,-6-1-1040-16,0 2-256 0,-2 0-48 0,-8 2-9968 16,0 0-1984-16</inkml:trace>
  <inkml:trace contextRef="#ctx0" brushRef="#br0" timeOffset="25994.1">19789 12005 13823 0,'0'0'1216'0,"6"-3"-960"0,1-1-256 0,0 0 0 15,2 3 2512-15,-9 1 464 0,6 5 96 0,1 0 0 16,-2 4-1136-16,-1 4-224 0,-2 4-48 0,-2 4-16 16,-1 7-240-16,-2 5-64 0,-2 5 0 0,-1 4 0 0,-3 7-16 0,-1 3-16 15,-2 2 0-15,1 1 0 0,-2 0-288 0,2-2-48 16,1 0-16-16,0-3 0 0,-1-2-448 0,2-3-80 16,2-6-32-16,-1-2 0 0,-1-1-160 0,3-3-48 15,1-3 0-15,0-4 0 0,0-4-192 0,1 1 128 16,0-4-128-16,2-6 0 15,0-3-800-15,2-2-256 0,0-8-48 0,0 0-11904 16,0 0-2384-16</inkml:trace>
  <inkml:trace contextRef="#ctx0" brushRef="#br0" timeOffset="27017.99">7809 5965 11055 0,'7'-4'976'0,"2"-1"-784"0,2-4-192 0,2 1 0 16,1-3 1440-16,0 2 240 0,-1-3 48 0,-2 0 16 0,-2 4-992 0,3-3-208 15,-3 2-32-15,-2-3-16 0,0 1 208 0,-1 1 32 16,-1-3 16-16,0 4 0 0,0 0 80 16,-2 4 32-16,-3 5 0 0,1-8 0 0,-1 2 48 0,0 6 16 15,0 0 0-15,-8-5 0 0,-2-3-192 0,-3 3-32 16,-4 1-16-16,-4 3 0 0,-2 2-144 0,-2 1-32 16,-3-1 0-16,-2 2 0 0,-6-1-64 0,-1 2-32 15,0 1 0-15,0 0 0 0,0 5-32 0,1-1 0 16,-3 4 0-16,1-2 0 0,-1 3-32 0,-2 3-16 15,1 2 0-15,-1 1 0 0,-1 3-128 0,3 0-16 16,0-1-16-16,3 8 0 0,0 4-48 0,2 2-128 16,1 1 192-16,1 1-64 0,0 1-128 0,3 6 0 0,2-1 144 15,6 5-144-15,5-2 0 0,6 6 144 16,6 5-144-16,6 0 0 0,4-2 0 0,8-2 0 16,5-3 0-16,5 1 0 0,5-3 160 0,6-5-160 15,-2-1 128-15,4-2-128 0,2-7 192 0,4-6-32 0,4 0-16 0,5-8 0 16,3-2 48-16,0-4 16 0,-1-7 0 0,0-2 0 15,-2-5 96-15,0-4 16 0,-1-4 0 16,5-6 0-16,0-5 96 0,1-6 32 0,0-3 0 0,-16 6 0 16,1-4 48-16,2-2 16 0,1-5 0 0,-1-3 0 15,-2-2 0-15,0-7 0 0,-1-3 0 0,-6 0 0 16,-5-4-96-16,-5-1-16 0,-5 1 0 0,-4 3 0 16,-6 3-144-16,-5 3-16 0,-6 6-16 0,-5 4 0 15,-2 4-80-15,-8 1-16 0,-7 4 0 0,-6 3 0 16,-3 3-128-16,-4 3 0 0,-4 2-160 0,-2 5 160 15,-2-3-704-15,-1 4-32 0,1-1-16 16,2 3 0-16,4-4-1600 16,5 0-320-16,3 0-64 0,0-8-14832 0</inkml:trace>
  <inkml:trace contextRef="#ctx0" brushRef="#br0" timeOffset="27739.53">11516 4025 9615 0,'0'0'416'0,"0"0"96"0,4-6-512 0,-4 6 0 0,7-6 0 0,-1 4 0 15,0-2 352-15,1-1-32 0,-1 1-16 0,-1 0 0 16,3 1 672-16,-2-4 144 0,-2 2 32 0,3 1 0 0,0-1 304 0,-1-1 64 16,1 1 16-16,-2 0 0 15,-2-3-208-15,1 3-48 0,-1-4 0 0,-2 1 0 0,-1 8-208 0,0-5-48 16,-2-2-16-16,-4 0 0 0,1 4-176 0,-4-3-16 16,-2 5-16-16,-4 0 0 0,-3 1-288 0,-5 2-48 15,-5 6-16-15,-4-2 0 0,-2 6-32 0,-3 2-16 16,-1 5 0-16,-17 15 0 0,7 6 0 15,2 3 0-15,2 4 0 0,1 2 0 0,1 5-208 0,5 3-32 16,2 3-16-16,6 6 0 0,1 6-144 0,8-3 0 16,2-5 0-16,12-19 0 0,2 0 0 0,4 2 0 15,5 1 0-15,5-3 0 0,4-1 0 0,4-3 240 16,4-1-64-16,4-1-16 0,7-6 288 0,5-3 64 16,3-6 16-16,5-3 0 0,4-5 128 0,2-2 32 15,5-4 0-15,3-6 0 0,-1-1-80 0,5-6-16 16,2-3 0-16,1-6 0 0,2 0-80 0,0-6 0 15,2-5-16-15,1 0 0 0,2-6-96 0,-2-2-16 16,-3-3 0-16,1-3 0 0,-3-2 16 0,-2-4 0 16,-3-7 0-16,-4-2 0 0,-6-4-80 0,-8-3-32 0,-7 1 0 15,-8 6 0-15,-12 5-64 0,-8 1-16 0,-10 7 0 0,-11 3 0 16,-10 2-64-16,-8 3-16 0,-8 5 0 16,-8 1 0-16,-4 4-128 0,-5 4 0 0,-6 6 0 0,-2-1 0 15,1 5-416-15,1-1 32 0,1 3 16 0,6 4 0 16,3-2-928-1,5 2-192-15,5 0-48 0,8 1 0 0,5 1-816 16,9-1-160-16,4-1-48 0</inkml:trace>
  <inkml:trace contextRef="#ctx0" brushRef="#br0" timeOffset="28878.8">22301 12968 19407 0,'6'-16'848'0,"-2"11"192"0,1-3-832 0,0 3-208 15,0-2 0-15,0 0 0 0,0 3 880 0,-5 4 128 0,0 0 16 16,0 0 16-16,0 0 272 0,0 0 48 15,0 0 16-15,0 0 0 0,0 0-480 0,-1 11-80 16,-3 1-32-16,-2 7 0 0,-3 5-96 0,-3 3-32 16,-3 5 0-16,-3 3 0 0,-2 10 32 0,-3 4 0 0,-2 7 0 0,-3 5 0 15,-4 1-192-15,-1 7-48 16,-1 1 0-16,-2 2 0 0,-1 1-192 0,3-1-32 0,3-4-16 0,5-1 0 16,3-5-208-16,5 1 144 0,1-9-144 0,9-3 128 15,2-5-128-15,3-2 160 0,5-3-160 0,3-5 160 16,3-6-160-16,2-4 0 0,0-5 0 15,5-4 128-15,1-3-128 0,2-7-224 0,-1-2 48 0,9-5 16 16,-6-6-1360 0,-2-4-272-16,-3-7-48 0,-6 0-13264 0</inkml:trace>
  <inkml:trace contextRef="#ctx0" brushRef="#br0" timeOffset="29059.43">21509 13826 34431 0,'-7'-18'1536'0,"5"6"304"15,1 1-1472-15,4 0-368 0,5 1 0 0,6 1 0 0,4 0 592 0,5 0 48 16,5 3 16-16,5-3 0 0,5 3-80 0,6 0 0 16,8 1-16-16,-7 3 0 0,11 1-304 0,4-3-64 15,3-4-16-15,1 2 0 0,-1-1-176 0,-1-2 128 16,-2 2-128-16,-1-2 128 16,-2 4-1264-16,-4-5-256 0,-6 2-48 15,-3-3-9440-15,-5 3-1904 0</inkml:trace>
  <inkml:trace contextRef="#ctx0" brushRef="#br0" timeOffset="29810.15">23256 11947 20271 0,'-11'-7'1792'0,"1"-1"-1424"0,2 3-368 0,3-3 0 15,5 8 1024-15,-2-6 128 16,2-4 16-16,5 4 16 0,1 1-16 0,8-3 0 0,1 2 0 0,7-3 0 16,3 2-528-16,5 2-96 0,1 3-32 0,-5 0 0 15,0-1-64-15,6 3 0 0,3 1-16 0,-2 5 0 16,-3-1-48-16,-3 5 0 0,-3-1 0 0,-6 5 0 16,-6 5-256-16,-3 4-128 0,-5 3 128 0,-6-1-128 0,-6-1 192 0,-5 3-64 15,-4 3 0-15,-8 0 0 0,-3-2 48 16,-12 11 0-16,4-1 0 0,6-5 0 0,2-5-176 0,5-4 192 15,5-6-192-15,4 0 192 0,5 0-32 0,4-4 0 16,2-4 0-16,6 1 0 0,5-3 144 0,7 0 16 16,3-5 16-16,-1 0 0 0,6-2-16 0,5 0 0 15,4-1 0-15,2 0 0 0,1 0-160 0,-1-2-32 16,-2-2-128-16,-3 2 192 16,-2-5-1328-16,-4 1-272 0,-3 1-48 15,5-8-14192-15</inkml:trace>
  <inkml:trace contextRef="#ctx0" brushRef="#br0" timeOffset="30063.38">24402 11706 25791 0,'0'0'2304'0,"0"0"-1856"15,0 0-448-15,0 0 0 0,0 0 128 0,0 0-128 0,-7 6 0 16,-1 3 0-16,-1 5 512 0,-2 5 0 0,0 5 0 0,0 3 0 16,-1-1-144-16,-1 4-32 0,1 4 0 0,0 2 0 15,2-2-80-15,1 1 0 0,-1-1-16 0,1-2 0 16,-1 1-112-16,1-3-128 0,0 1 176 0,0-6-176 16,0 2-176-16,2-4-144 0,0-4-16 0,-1 2-12720 15</inkml:trace>
  <inkml:trace contextRef="#ctx0" brushRef="#br0" timeOffset="30426.35">24936 11627 21183 0,'23'-23'1888'15,"-13"14"-1504"-15,0 4-384 0,1-2 0 0,2 0 1296 0,-4 2 192 16,0-2 48-16,-5 4 0 0,-4 3-768 0,0 0-160 15,0 0-32-15,0 0 0 0,-8 8-32 0,-3-1-16 16,-3 6 0-16,-3-3 0 0,-2 2-96 0,-1 2-32 16,-4-2 0-16,1 4 0 0,-4-1 64 0,-2 0 16 15,-4 2 0-15,0-1 0 0,-2-2-112 0,-2 0-32 16,-2 1 0-16,1 2 0 0,1-2 48 0,3 0 0 16,1 2 0-16,3-3 0 0,5-3 48 0,3 2 16 15,5 1 0-15,1-3 0 0,4 2 0 0,4 1 16 16,5-1 0-16,5 0 0 0,4 3-48 0,4-1-16 15,4 1 0-15,5-2 0 0,4 1 0 0,6-1 0 0,7 4 0 16,0-1 0-16,3 0-112 0,3-1-32 0,2 0 0 0,2-1 0 16,1 1-128-16,3 1-128 0,-3-4 192 0,2 2-192 15,2 0 0-15,-1-1 0 0,-3 1 0 0,-4-1 0 16,-6-2-1600 0,-5 1-288-16,-6 1-48 0,1 6-15536 0</inkml:trace>
  <inkml:trace contextRef="#ctx0" brushRef="#br0" timeOffset="30955.97">20496 14919 22799 0,'-37'8'1008'0,"13"-1"208"0,-4 0-960 0,5 0-256 0,4-3 0 0,3 4 0 15,8 2 528-15,8-10 64 0,0 0 16 0,11 9 0 16,9 1 400-16,10-5 80 0,8-1 0 0,6-1 16 15,6-6-64-15,8 0-16 0,8 0 0 0,11-1 0 0,8-4-192 16,6 2-64-16,5-2 0 0,3-1 0 16,4 4-240-16,6-2-48 0,11 0-16 0,-1 1 0 0,2-2-144 0,1 3-16 15,4 3-16-15,-6 0 0 0,-8 0-288 0,-1 2 0 16,-7 4 0-16,-9-2 0 0,-13 2 0 0,-15 0 0 16,-11-2-144-16,-23 1 144 15,-4-1-816-15,-5 0-80 0,-4 0 0 0,-3 3-9776 16,-9 2-1936-16</inkml:trace>
  <inkml:trace contextRef="#ctx0" brushRef="#br0" timeOffset="31240.94">21314 15622 29487 0,'0'0'2624'0,"0"0"-2112"16,0 0-512-16,-6 12 0 0,1 2 1024 0,1 3 80 16,-1 4 32-16,1 5 0 0,-1 5-624 0,1 4-128 0,-3 4-32 15,-2 3 0-15,0-1 208 0,-1 8 32 0,-2-1 16 0,-2 5 0 16,-1-2-32-16,0 4-16 0,2 5 0 0,-4-4 0 16,1-2-192-16,-1-2-48 0,1 1 0 0,-2-4 0 15,-1-1-144-15,1 1-48 0,-2-4 0 0,1-3 0 16,1-6-128-16,3-4 0 0,1-6 0 0,2-3 0 15,2-7-1216-15,4-5-160 0,6-11-32 16,0 0-9760-16,0 0-1952 0</inkml:trace>
  <inkml:trace contextRef="#ctx0" brushRef="#br0" timeOffset="31642.72">22140 15794 19343 0,'26'-36'1728'0,"-8"15"-1392"15,-1-6-336-15,3 3 0 0,-1 1 1648 0,-2 1 256 16,0 4 48-16,-3 3 16 0,-3 4-816 0,-2 1-176 16,-2 2-16-16,-7 8-16 0,0 0 448 0,0 0 80 15,0 0 32-15,0 0 0 0,-11 4-544 0,-3 5-128 16,-3 1 0-16,-4 4-16 0,-3 4-352 0,-3 3-64 16,-2 5-16-16,-5-1 0 0,-7 4-96 0,-3-1-32 15,-10 1 0-15,1 4 0 0,-3-2-16 0,3 1-16 16,-2 0 0-16,4-2 0 0,2-3-64 0,0 2-16 15,0-2 0-15,0 1 0 0,2-5 16 0,5-2 0 16,3-3 0-16,6 0 0 0,1 0-16 0,7-3 0 16,3-3 0-16,6 0 0 0,2-6-16 0,7 3 0 0,3-1 0 15,4-3 0-15,0-5 16 0,8 14 0 0,2-3 0 0,4 1 0 16,4 0-144-16,4 6 192 0,3 0-192 0,6 1 192 16,4 1-64-16,5 3-128 0,2 4 192 0,-1-2-64 15,1 5-128-15,0-1 128 0,-1-2-128 0,0 2 128 16,-3-2-128-16,-3 2 0 0,-2-1 0 0,-5-2 128 15,-3-5-128-15,-6-1-144 0,-4-1 144 0,-2-1-208 16,-3-4-1280-16,-1 0-256 16,-9-14-48-16,7 8-10336 0,1-2-2064 0</inkml:trace>
  <inkml:trace contextRef="#ctx0" brushRef="#br0" timeOffset="31994.21">23423 15252 39391 0,'-11'-12'1744'0,"11"12"368"0,-8-2-1696 0,8 2-416 16,-10 4 0-16,1 6 0 0,0 2 0 0,0 5-192 15,1 8 0-15,1 1 16 0,-2 6 176 0,0 4 0 16,1 7 0-16,0 5 128 0,-3 6-128 0,2 3 192 16,2 4-64-16,-2 1 0 0,-1 4 0 0,0-1 0 0,-1 2 0 0,1 2 0 15,0 0-128-15,2-3 128 0,-2-3-128 0,0 1 128 16,0-6-128-16,-1-2-240 0,-2-4 64 0,-1-1 16 15,-1-1-2592 1,-2-7-512-16,2-2-96 0,-7-3-32 0</inkml:trace>
  <inkml:trace contextRef="#ctx0" brushRef="#br0" timeOffset="32156.57">23079 17295 37487 0,'-13'-5'1664'0,"8"0"336"0,5 5-1600 0,0 0-400 15,-4-8 0-15,1-1 0 0,3 2 336 0,3 0-16 16,2-3 0-16,1 1 0 0,1-2-96 0,2-1-32 16,1 3 0-16,-1-3 0 0,0-1-352 0,-1 0-80 15,1-1-16-15,0 3 0 16,-2 3-2544-16,-1-5-512 0</inkml:trace>
  <inkml:trace contextRef="#ctx0" brushRef="#br0" timeOffset="38183.58">21141 5741 18431 0,'23'-28'816'0,"-8"13"160"0,1 1-784 0,-1 2-192 0,-1-3 0 0,-1 2 0 0,-1 3 1344 0,-1-1 240 15,-4 4 32-15,0-3 16 0,-1-1-1248 0,-4 0-240 16,2-1-144-16,-4 2 160 0,-4-2-160 0,1-1 0 16,-4 3 144-16,-2-4-144 0,-3-1 0 0,-5 1 0 15,-3-1 0-15,-4 1 0 0,-4-1 128 0,-7-1 0 16,-7 0 0-16,-1 1 0 0,-4-3 32 0,-1 0 16 15,2-2 0-15,0 1 0 0,-5-4-48 0,1 0-128 0,-2 1 192 16,-4 1-64-16,-5-1 16 0,-2-5 0 0,0 1 0 16,-1-5 0-16,1 1 144 0,-1 0 32 0,-2-1 0 0,-6 1 0 15,-7 2 96-15,1-5 32 0,1 0 0 0,-3-1 0 16,-6 0-16-16,-3 1 0 0,-6 2 0 0,0-1 0 16,1-1-192-16,-2 1-48 0,1-1 0 0,-7 2 0 15,-4-1-192-15,-1-1 128 0,4 2-128 0,-4 3 0 16,-5-1 128-16,4-1-128 0,4-2 0 0,-5 1 0 15,3 1 0-15,-3 2 128 0,-4-4-128 0,2-1 0 16,2 3 0-16,-3 2 0 0,-9-3 0 0,5 3 0 16,5-1 128-16,-4 0 0 0,-2 2-128 0,2-1 192 15,0 4-192-15,-1-2 144 0,0 4-144 0,-4-1 128 0,-1-4-128 16,1 4 0-16,-2 3 144 0,2-2-144 0,-3-6 0 0,3 5 0 16,3 2 0-16,-3-2 0 0,-8 1 0 0,4 3 0 15,4 1 0-15,-3 3 0 0,-5 1 0 0,4 1 0 16,7-1 0-16,1 2 128 0,-5 2-128 15,5-2 0-15,2 2 0 0,2 2 128 0,0 2-128 0,-2-2 0 16,-5 4 0-16,5 1 0 0,2-5 0 0,-4 4 0 16,-6 2 0-16,4 0 0 0,4 1 0 0,-6 2 0 15,-7 3 0-15,6 3 0 0,4-2 0 0,-2 1 0 16,-6 5 0-16,1 0 0 0,1 0 0 0,1 4 0 16,1 1 0-16,-3-1 0 0,4-1 0 0,0 4 0 15,2-2 0-15,0 2-128 0,1-2 128 0,9 2 0 16,4 0 0-16,-4 4 0 0,-2 1 0 0,3-4 0 0,7-2 0 15,-2 4 0-15,1 3 0 0,-2 3 0 0,-2-6 0 0,2 2 0 16,6 1 0-16,-3 0 0 0,1 6 0 0,-1-5 0 16,2 6 0-16,5-4 0 0,3 1 0 0,-2-2 0 15,-2 2 0-15,3-3 0 0,1 3 0 0,3-1 0 16,2 2 0-16,1 2 0 0,-4-2 0 0,3 0 0 16,5-5 0-16,5 6 0 0,3-3 0 0,-1 5 0 15,1 3 0-15,-1 0 0 0,1 1 0 0,3 1 0 16,2-2 0-16,1 2 0 0,4 2 0 0,-5 3 0 15,1-2 0-15,-2-2 0 0,-2-2-144 0,0-1 144 16,4 1 0-16,-2 1 0 0,0 2-144 0,-9 3 144 16,-4-3 0-16,-2 5 0 0,1 1-128 0,-5 0 128 15,5 4 0-15,-2 2 0 0,-1 1 0 0,1 2 0 16,5-1 0-16,5 2 0 0,6-2 0 0,7 2 0 0,9 2-128 16,6 0 128-16,5 0 0 0,6 1 0 0,3-6-144 0,5 2 144 15,8 2 0-15,5 1-144 0,4 1 144 0,7 0-160 16,6 2 160-16,3-4-160 0,6 0 160 0,4 0-192 15,4 0 192-15,3 2-192 0,0 1 192 0,4-4-208 16,3 3 80-16,1 0 128 0,2-1-240 0,3-1 80 16,2-1 16-16,1-3 0 0,3 0-48 0,4-1-16 15,5-4 0-15,0 1 0 0,2-3 32 0,2-1 16 16,1-2 0-16,3 3 0 0,6-6 160 0,6 1 0 16,8-5 0-16,2 1 0 0,6-2 0 0,2-1 0 15,1 0 0-15,8-4 0 0,11 1 0 0,3-1 0 16,0-4 0-16,9 2 128 0,6-3-128 0,4 0 128 15,0 2-128-15,6-5 128 0,9-2 0 0,3 2 16 16,0-4 0-16,3-1 0 0,6-4-144 0,3-1 0 0,10 0 144 16,-5-1-144-16,-3-2 0 0,5-2 0 0,3 2 0 0,6-3 128 15,1-1-128-15,-3-2 144 0,-3 1-144 0,3 1 160 16,6-4 32-16,2 1 16 0,2 1 0 0,2 0 0 16,-1-2 16-16,1 0 0 0,5 0 0 0,2-2 0 15,3 0-96-15,6-1-128 0,6-3 176 0,-1 1-176 16,1 0 160-16,-3-3-160 0,-3 2 128 0,2 1-128 15,3-5 0-15,-1 3 0 0,-3 0 128 0,-1 2-128 16,1 2 0-16,-5-1 0 0,-4-3 0 0,-1 0 0 16,1-2 128-16,0 2-128 0,1-5 0 0,-1 3 128 15,-2-3-128-15,-9-1 0 0,2-1 0 0,1-4 0 16,2-4 0-16,-1 1 0 0,-1-1 0 0,-3 1 0 0,-7-6 0 16,3 3 0-16,1-3 0 0,-6 0 0 0,0-3 0 0,-10 2 0 15,-8-1 0-15,-2 0 128 0,2-2-128 0,-7 0 0 16,-8 0 0-16,-3-5 128 0,-5-7-128 15,-4-7 0-15,-7 1 144 0,-2-6-144 0,-4-7 144 0,-10-4-144 16,-9-2 192-16,-9-2-192 0,-9 1 416 0,-6-5-32 16,-7-4 0-16,-7-4 0 0,-8 2-16 0,-9-4-16 15,-9 2 0-15,-8-2 0 0,-11 1-352 0,-10 0-256 16,-10 0 32-16,-10 8 16 16,-13 4-224-16,-12 3-32 0,-9 1-16 0,-8 10-9824 15,-7 6-1984-15</inkml:trace>
  <inkml:trace contextRef="#ctx0" brushRef="#br0" timeOffset="39238.33">22679 5695 14111 0,'0'0'624'0,"-2"-4"128"0,1-3-608 0,-2 0-144 16,1 1 0-16,-1-2 0 0,2 2 1184 0,-1 1 208 15,0-2 32-15,2 7 16 0,-4-6-96 0,0 4 0 16,-1-2-16-16,-1 0 0 0,-3 3-128 0,-3 2-32 0,-2 4 0 0,-2 0 0 16,-3 4-384-16,-5 2-80 15,-5 3 0-15,-6 2-16 0,-2 1-352 0,-3 4-64 0,0 2-16 0,-3 3 0 16,-3 0-32-16,1 4-16 15,-1 1 0-15,3 1 0 0,-1-1-48 0,2 4-16 0,2-1 0 0,3-1 0 16,3-4-144-16,3 1 192 0,3 0-192 16,6-5 192-16,3-2-192 0,3 0 128 0,6-2-128 0,5-4 128 15,3-1 80-15,7-4 16 0,6 0 0 16,5 0 0-16,6-3 32 0,6 2 0 0,3-5 0 0,8 2 0 16,3-2-256-16,3-4 144 0,4 2-144 0,0 0 128 15,2 0-128-15,0 0 0 0,1-2 0 0,-1 2 128 16,-3 2-128-16,-2-2 0 0,-4-3 0 0,10 3 0 15,-13-1-656 1,-8-1-112-16,-8-2-32 0,-5 0 0 0,-7-1-1616 0,-11 1-320 16,0 0-64-16</inkml:trace>
  <inkml:trace contextRef="#ctx0" brushRef="#br0" timeOffset="39436.47">21893 6223 32943 0,'0'0'1456'0,"0"0"304"0,0 0-1408 0,10-4-352 16,5 1 0-16,5 1 0 0,6-1 0 0,6-3-240 16,4-3 48-16,9 0 0 0,6-4 192 0,8-1 256 15,8 2-48-15,4-2-16 0,2-3 32 0,5 2 0 16,0 1 0-16,0 1 0 0,0 0-96 0,1 1-128 16,1 4 176-16,21-2-176 15,-17 1-1824-15,-12 1-480 0</inkml:trace>
  <inkml:trace contextRef="#ctx0" brushRef="#br0" timeOffset="40052.3">24875 5808 19343 0,'-12'-10'1728'0,"7"2"-1392"16,-1 1-336-16,-1-2 0 0,-1 0 128 0,-1 1-128 15,-2-2 128-15,0 4-128 0,-3-2 512 0,-1 3 48 0,-3 0 0 0,-2 0 0 16,-6 1-64-16,-2 3-16 0,-5 2 0 0,-5 3 0 16,-5 2 128-16,-5 3 32 15,-5 5 0-15,1 5 0 0,1 4-128 0,1 4-32 0,-1-2 0 16,2 6 0-16,2 1-160 0,2 1-16 0,3-2-16 0,5 5 0 15,5 1-288-15,8-4 160 0,7-3-160 0,7 0 128 16,8-5 128-16,7-1 32 0,5-2 0 0,8-3 0 0,6-1-32 16,8-6-16-16,1 0 0 0,4-1 0 15,2-4-112-15,3-2 0 0,1-4-128 0,-1 0 192 0,1 2-320 0,-1-3-80 16,0-3-16-16,0 1-8800 16,-1-2-1776-16</inkml:trace>
  <inkml:trace contextRef="#ctx0" brushRef="#br0" timeOffset="40403.82">25232 5876 25791 0,'0'0'2304'0,"-10"2"-1856"0,-2 1-448 0,0 3 0 15,0 0 0-15,-2 7-208 0,-4 4 16 0,-1 2 0 16,-1 0 192-16,-2 4 0 16,-1 6 144-16,2-2-144 0,2 2 272 0,2 1-32 15,3-2-16-15,3 1 0 0,4-6-96 0,7 3 0 0,4-6-128 0,6-5 192 16,3-3 16-16,6-1 0 16,5-3 0-16,3-3 0 0,2-5 304 0,2-5 48 15,1-2 16-15,-2-3 0 0,-1-1-80 0,-1-4-16 16,0-3 0-16,-4-1 0 0,-3-2-96 0,-4 0 0 0,-4-2-16 0,-5 1 0 15,-4-4-16-15,-6 1 0 0,-3 1 0 0,-4 3 0 16,-3 3-128-16,-4 3-32 0,-1 1 0 0,-5 5 0 16,-3 2-368-16,-2 5-80 0,0-1 0 0,2 3-16 15,1 0-2432-15,1 3-496 16</inkml:trace>
  <inkml:trace contextRef="#ctx0" brushRef="#br0" timeOffset="40738.28">25825 5841 27519 0,'-14'4'1216'0,"6"5"256"0,-4 4-1168 0,1 4-304 15,-3 5 0-15,0-2 0 0,-2 2 0 0,1 2-304 16,0-1 64-16,-2 1 16 0,0 4 224 0,-1-2 160 16,0 0-32-16,0-3 0 0,-1 0 208 0,3-3 48 15,2-3 0-15,2-3 0 0,3-3 128 0,9-11 48 0,0 0 0 0,0 0 0 16,0 0 112-16,0 0 32 15,14-10 0-15,3-3 0 0,1-4-80 0,2-4-16 16,3-3 0-16,1 0 0 0,1-4-240 0,2 0-48 16,5 0-16-16,0-2 0 0,1 2-48 0,1 1-16 0,-1 5 0 15,-1 5 0-15,0 1-240 0,-2 9 0 0,-3 2 128 16,-4 6-128-16,-5 5 0 0,-4 4 0 16,-3 7 0-16,-6 6 0 0,-5 3 0 0,-4 8 0 15,-3 1 0-15,-4 1 0 0,-3 2 0 0,-2-1 0 0,-2 0 0 0,0-2 0 16,4-2-256-16,2-1-64 0,1-5 0 15,3-3 0 1,1-9-1776-16,7-2-352 0,3-2-80 0</inkml:trace>
  <inkml:trace contextRef="#ctx0" brushRef="#br0" timeOffset="41036.67">26849 5995 24927 0,'0'0'1104'0,"0"0"240"0,0-11-1088 0,0 11-256 15,-4-7 0-15,4 7 0 0,-9-5 640 0,-2 1 80 16,-1 3 16-16,-3 6 0 0,-3 2 32 0,-5 0 16 16,-4 6 0-16,-4 3 0 0,-5 5-240 0,-1 2-48 15,-1 2-16-15,3-1 0 0,1 7-176 0,4-6-48 16,2 3 0-16,5-3 0 0,4 2-256 0,6-3 128 0,7-1-128 0,5-2 0 15,5-7 0-15,6-2 0 16,5 0 0-16,5-6 0 0,4-1 0 0,6-2 0 0,4-6 0 0,4-2 0 31,5-3-288-31,1-4-160 0,-4-1-48 0,0-2 0 16,-3-3-2096-16,-4-1-416 0,6-8-96 0,-6 2-7760 0</inkml:trace>
  <inkml:trace contextRef="#ctx0" brushRef="#br0" timeOffset="41270.39">27665 5007 21247 0,'0'182'944'0,"0"-182"192"0,0 0-912 0,0 0-224 0,0 0 0 0,0 8 0 0,-4 5 400 0,-2 4 48 15,-3 4 0-15,-3 4 0 0,-3 6 352 0,-2 5 80 16,0 10 16-16,-5 4 0 0,-3 6-256 0,-1 1-32 15,0 0-16-15,-1 3 0 0,0 1-160 0,2-1-48 16,1 2 0-16,1-1 0 0,2 1-144 0,5-2-48 16,2-3 0-16,0-1 0 15,1-1-1296-15,2-6-272 0,1 0-48 0</inkml:trace>
  <inkml:trace contextRef="#ctx0" brushRef="#br0" timeOffset="41574.89">27605 6164 21183 0,'-5'9'1888'0,"0"0"-1504"15,-3 5-384-15,3 1 0 0,1 3 880 0,3 0 96 16,-1-1 32-16,4 0 0 0,1-2-528 0,3-3-96 0,3-2-32 0,4-1 0 15,2 0 608-15,4-4 128 0,4-4 32 0,2-2 0 16,1-4-96-16,-1-3-32 0,-1-2 0 0,0-4 0 16,-1-3-112-16,-2 0-32 0,-2-1 0 0,-3 0 0 15,-1-5-224-15,-2-1-48 0,-1-5-16 0,-1-3 0 16,-1 0-304-16,-1 0-48 0,-3-2-16 0,1 2 0 0,-2 4-192 16,0 4-288-16,-1 4 64 0,0-7 16 15,1 8-1584-15,-2 6-304 0,3 2-64 0,-3 7-12864 16</inkml:trace>
  <inkml:trace contextRef="#ctx0" brushRef="#br0" timeOffset="42056.31">29162 5837 13823 0,'-1'-11'1216'0,"-3"-3"-960"0,-2-4-256 16,-2 0 0-16,-1 4 1328 0,-1-1 208 0,-1 0 64 0,-1 2 0 15,-4 4-224-15,-1 0-32 0,1 4-16 16,-2 2 0-16,-3 3-368 0,-1 2-64 0,-3 3 0 0,0 5-16 16,-2 2-496-16,2 0-112 0,1 5-16 0,1 2 0 15,1 1-128-15,3 2-128 0,3-4 144 0,4 0-144 16,3 2 0-16,5 2 0 0,4-2 0 0,7 3 0 16,6 2 304-16,1-2 64 0,1 1 16 0,3 3 0 15,2-2-112-15,0 3-16 0,-1-2 0 0,0 0 0 0,0-1-256 16,-3-3 0-16,-5 0 128 0,-3-3-128 0,-3 1 0 15,-5-1 0-15,-4-1 128 0,-5-1-128 16,-5-3 256-16,-4-1-16 0,-1 0 0 0,-7-1 0 0,-5-6 336 0,-3-1 64 16,-4-1 0-16,-2-1 16 0,0-2-272 0,-1-1-64 15,1 0-16-15,5-1 0 0,3-2-304 0,4-2 0 16,4 0 0-16,2-1 0 16,7-5-1792-16,2 3-352 0,5-5-80 15</inkml:trace>
  <inkml:trace contextRef="#ctx0" brushRef="#br0" timeOffset="42286.52">29779 5839 25103 0,'0'0'1104'0,"0"0"240"0,-12 6-1072 15,-1 3-272-15,-3 5 0 0,-3 2 0 0,-4 4 176 0,-2 2-32 0,-3 10 0 0,-3 2 0 16,-3 3 192-16,2 1 48 0,-4 3 0 0,1 0 0 16,-3-2-224-16,2 2-32 0,1-2-128 0,-1 1 192 15,2-3-192-15,2-1 0 0,3 3-144 0,10-15-11984 16</inkml:trace>
  <inkml:trace contextRef="#ctx0" brushRef="#br0" timeOffset="42931.11">30114 5965 20847 0,'0'0'912'0,"-9"5"208"0,-3 4-896 0,-1 2-224 16,-4 2 0-16,1 3 0 0,-2 3 0 0,0 5-208 16,-1-1 32-16,1 1 16 0,3 2 160 0,4-2 0 15,3-2 0-15,2 3 0 0,1-2 0 0,2 1 144 16,4 0-16-16,4-3-128 0,3-4 432 0,4-1-32 16,1-4 0-16,4-2 0 0,0-2 208 0,0-2 32 15,2-2 16-15,-6-4 0 0,1 2-16 0,1-4-16 16,1-2 0-16,0-2 0 0,1 0-96 0,-1 1-16 15,-1-6 0-15,-1 4 0 0,-1-7-128 0,-1-1-16 0,-2-3-16 0,-3 0 0 16,-2 0-112-16,1-1-32 0,-3 0 0 0,0-3 0 16,-2 0-64-16,2 0-16 0,-1-1 0 15,3 2 0-15,2-4-128 0,4 4 128 0,-1 0-128 0,6 2 128 16,4 2-128-16,3 3 0 0,3 3 0 16,5 0 0-16,1 3 0 0,1-1 0 0,0 6 144 0,0 0-144 15,-1 1 128-15,1 5-128 0,-2 5 128 0,1 6-128 0,-2 4 128 16,-4 5-128-16,-4 6 128 0,-4 1-128 0,-3 2 0 15,-6 1 128-15,-4-1-128 0,-4 2 0 0,-3-1 128 0,-5 0-128 16,-3-6 160-16,-3 4-160 0,-1-5 304 16,-1 1-48-16,0-5 0 0,2-3 0 0,0-3 16 15,6-2 0-15,-2-5 0 0,3 0 0 0,0-4 96 0,6-5 16 16,0 0 0-16,6-6 0 0,2-7 176 0,5-1 32 16,2-3 16-16,4-2 0 0,2-2-288 0,0-1-64 15,2-4-16-15,0 1 0 0,1 5-240 0,2 1 0 16,-2 4-144-16,-1 1 144 0,-4 5-144 0,-1 1 144 15,-2 6-128-15,-1 4 128 0,-2 6-176 0,-3 5 176 16,-1 9-208-16,-2 3 80 0,-5 4 0 0,-2 1 0 16,-1 6 0-16,-3 1 0 0,-1 2 128 0,-3-1 0 15,-1 0 0-15,-2-1 0 0,-2 1 0 0,-2-3-192 16,-2-3 192-16,0-7-192 16,-1-2-592-16,1-2-128 0,2-2-32 0,1-7-9424 0,3-3-1904 15</inkml:trace>
  <inkml:trace contextRef="#ctx0" brushRef="#br0" timeOffset="43101.54">30075 5176 43311 0,'-24'-14'3840'0,"2"3"-3072"0,4 0-608 0,4 7-160 16,3 0-768-16,11 4-192 15,0 0-48-15,0 0 0 0,-1 6-1728 0,7 2-336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2:41.8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7825 6026 2751 0,'-2'-7'256'0,"2"2"-256"15,0-1 0-15,0-3 0 0,0 2 4384 0,-3-1 832 16,0 0 160-16,-2-1 48 0,-1 1-3392 0,-3-2-688 15,-1 3-128-15,-4-2-16 0,-3 2-240 0,0 2-32 16,-2-2-16-16,-2 2 0 0,0 3 48 0,-2 1 0 16,-3 1 0-16,-2 1 0 0,-1 3-272 0,-5 1-48 15,-2 4-16-15,-1 0 0 0,-1 2-48 0,-1 5 0 0,-1 0 0 0,0 6 0 16,0 6-224-16,-2 1-48 16,3 5-16-16,-14 18 0 0,4 2-160 0,6 1-128 0,4 0 144 0,7 3-144 15,8-1 128-15,7-1-128 0,6 0 0 0,8-3 0 16,8-3 144-16,7-6-144 0,4-4 128 0,1-13-128 15,4 0 176-15,6 0-48 0,4-2-128 16,4-2 192-16,5-4 224 0,3-2 32 0,4-3 16 0,4-4 0 16,5-5 80-16,1-5 16 0,0-3 0 0,0-3 0 15,0-5-16-15,1-3 0 0,-2-5 0 0,-2-3 0 0,-2-2 0 0,-1-7 0 16,-3-2 0-16,-2-4 0 0,0-3-32 0,-7-7-16 16,-4 1 0-16,-6-2 0 0,-5-3-144 0,-5 3-32 15,-5 3 0-15,-4 1 0 0,-7 3-160 0,-4 4-32 16,-5 5-128-16,-4 7 192 0,-2 2-32 0,-5 3-16 15,-3 6 0-15,-3 1 0 16,-3 4-1040-16,2 0-224 0,1 4-32 0,2-1-16 16,2 2-1712-16,2 1-352 0</inkml:trace>
  <inkml:trace contextRef="#ctx0" brushRef="#br0" timeOffset="868.56">11713 4301 12095 0,'0'0'528'0,"0"0"112"0,7-4-512 0,-3-1-128 16,2-2 0-16,2 4 0 0,-3-4 1024 0,0 0 192 16,-1 0 16-16,1-2 16 0,0 2-48 0,1 0-16 15,-1-3 0-15,0 3 0 0,0-2-64 0,0 1-16 16,-1-2 0-16,0 4 0 0,-1-3-128 0,-1 2-16 16,-1-4-16-16,-1 5 0 0,-1-3-48 0,-1 1 0 0,-2 2 0 0,0-2 0 15,-4 3 0-15,-1 0-16 16,-1 0 0-16,-2 2 0 0,-2 2-368 0,-8 1-64 0,-2 4 0 15,-5 2-16-15,-6-1-176 0,-2 3-48 0,-5 1 0 16,-2 3 0-16,-7-1-16 0,2 3-16 0,-1 3 0 0,0 2 0 16,2 6 32-16,0 1 16 0,1-2 0 0,4 8 0 0,2 4-96 15,1 4-128-15,4 4 176 0,1-1-176 0,5 3 0 16,4-3 0-16,5 4 0 0,3-5 0 16,4-1 128-16,5-1-128 0,5-2 0 0,6 0 0 15,4-1 176-15,8-1-32 0,6-2 0 0,8 1 0 0,4-2 240 0,9-4 32 16,6-2 16-16,6-6 0 0,3-2-48 0,6-1-16 15,6-1 0-15,0-5 0 0,3-5-16 16,3-5 0-16,0-4 0 0,2-5 0 0,0-4 80 0,2-6 16 16,-3-3 0-16,0-7 0 0,-3-1 192 0,-3-6 32 15,-5-2 16-15,-6 0 0 0,-3-1 16 0,-4-4 0 16,-7-5 0-16,-3-3 0 0,-7-6-192 0,-5-1-16 16,-7 0-16-16,-6 0 0 0,-5 3-208 0,-6 2-32 15,-7 4-16-15,-5 4 0 0,-7 5-96 0,-7 2-128 16,-5 3 176-16,-7 2-176 0,-5 9 0 0,-6 0 0 15,-9 3 0-15,0 1 0 16,-6 4-320-16,1 3-80 0,-3 4-16 0,2 4 0 16,6 1-1200-16,4 4-240 0,8 1-64 0,5 2-12128 15,5 6-2432-15</inkml:trace>
  <inkml:trace contextRef="#ctx0" brushRef="#br0" timeOffset="2095.8">17226 12062 17503 0,'7'-14'1552'0,"-2"8"-1232"15,1-2-320-15,0-5 0 0,0 2 448 0,0-2 48 0,-1-2 0 0,-1 0 0 16,-2-2 400-16,-2 2 64 0,-1-1 32 0,-3 1 0 15,-5 1-288-15,-2 0-64 0,-2-4-16 0,-3 1 0 16,-5-2-176-16,-3 1-48 0,-4 0 0 0,-16-7 0 16,-1 0-48-16,-1 6-16 0,-3-1 0 0,-3 1 0 15,-5 1 80-15,-4 2 16 0,-6-1 0 0,-2 3 0 16,-4 1-16-16,-4 5 0 0,-7 4 0 0,-8-4 0 0,-1 2-16 16,-3 6 0-16,-5 1 0 0,-3 3 0 0,-4 0-16 0,3 5-16 15,-1-1 0-15,2 8 0 0,0 3-176 0,-1 5-48 16,1 0 0-16,2 7 0 0,-1 2-16 0,3 2 0 15,0 2 0-15,-1 4 0 0,1 5 0 0,3 3-128 16,3 2 192-16,1 4-64 0,6-1-128 0,1 7 0 16,9 2 0-16,10 5 0 0,3 3 0 0,7 1 0 15,7-1 0-15,7 1 0 0,6 1 0 0,9 2 0 16,8 0 0-16,6 1 0 0,7-1-128 0,11-3 128 16,8-4 0-16,8-2 0 0,6 0 0 0,8-5 0 15,6-4-144-15,10-7 144 0,3-1 0 0,11-6 0 16,7-6 0-16,9-5 0 0,9-5 0 0,5-7 144 0,9-5-144 0,4-3 128 15,7-6 32-15,5-6 0 16,1-5 0-16,5-5 0 0,3-8 160 0,1-4 16 0,0-4 16 0,1-9 0 16,-2-5 160-16,1-5 48 15,-2-6 0-15,-1-3 0 0,0-6-48 0,-7-3 0 16,-8-6 0-16,-7-4 0 0,-5-2-64 0,-5-7-32 16,-7-6 0-16,-33 28 0 0,0-7 144 0,-6 3 16 0,-6 1 16 15,-9 7 0-15,-10 5-208 0,-7 7-64 16,-7 2 0-16,-9-10 0 0,-10 12-320 0,-10 8 0 0,-10 7 0 15,-5 3 0 1,-7 5-2496-16,-3 1-528 0,0 4-112 0,-1 1 0 0</inkml:trace>
  <inkml:trace contextRef="#ctx0" brushRef="#br0" timeOffset="2894.8">24866 10608 8287 0,'0'0'736'0,"9"-3"-592"0,0-2-144 0,-1 1 0 16,-1 0 1312-16,0 2 224 0,-7 2 64 0,0 0 0 15,0 0-512-15,6-5-112 0,0-1-16 0,-6 6 0 16,0 0 288-16,0-7 48 0,-4-3 16 0,-2 4 0 15,-4-1-256-15,-4-2-48 0,-4 2-16 0,-8-5 0 0,-3 2-400 0,-8 0-80 16,-6 0 0-16,-7-2-16 0,-8-3 64 0,-6 0 16 16,-3 1 0-16,-5 4 0 15,-5 0 32-15,-4 3 16 0,-4-2 0 0,-35 4 0 0,12 9 32 0,8 6 16 16,3 5 0-16,1 3 0 0,-5-3-288 0,6 12-48 16,3 9-16-16,6 3 0 0,5 7-320 0,2 2 128 15,0 7-128-15,9 3 0 0,9 1 0 0,9 3 0 16,7 0 0-16,10 3 0 0,8 1 0 0,11 3 0 15,8 1 0-15,9 0 0 0,12-3 0 0,10-5 0 16,9 2 0-16,11-7 0 0,9-3 160 0,9-4-32 16,9-3-128-16,5-3 192 0,4-8 32 0,5-2 0 15,3-10 0-15,6-5 0 0,2-5 112 0,-23-10 32 16,4-4 0-16,6-4 0 0,11-6 304 0,0-3 64 16,1-5 16-16,0-7 0 0,-1-3-80 0,1-9-16 15,1-9 0-15,-1-5 0 0,-1-5-16 0,-4-6 0 16,-2-8 0-16,-3-7 0 0,-4-4-128 0,-9 0-48 15,-15 6 0-15,-10 7 0 0,-11 6-96 0,-11 5-32 0,-10 3 0 16,-10 3 0-16,-10 1-144 0,-13 4-16 0,-13 6-16 0,-9 3 0 16,-8 1-160-16,-7 3-144 0,-7 4 144 0,-4 2-208 31,-7 6-1120-31,-2 3-208 0,-5 0-64 0,2 4-11824 0,4 7-2368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2:53.54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4305 15266 3679 0,'0'0'160'0,"5"-10"32"0,-2-6-192 0,-1 3 0 0,0 3 0 0,2-2 0 16,-4 1 2672-16,0 2 480 0,0 9 112 0,1-12 0 15,-1 2-1760-15,0-1-352 0,0 11-80 0,0-9-16 16,-1-1-16-16,1 10 0 0,-8-10 0 0,2 3 0 15,-1 2 96-15,0-1 16 0,-4 2 0 0,-1 4 0 16,-2 3-304-16,-3 4-48 0,-1-3-16 0,-3 2 0 16,-3 4-384-16,-7 2-80 0,-2-1 0 0,-3 2-16 0,-2 1-16 15,-1 0 0-15,-2 4 0 0,-1 2 0 0,0 0 32 0,0 2 16 16,2 4 0-16,-3 1 0 0,-3 4-48 0,-4 0-16 16,-3 2 0-16,1 1 0 0,1 0-64 0,17-8-16 15,-5 4 0-15,-17 17 0 0,7-7 32 0,6-1 0 16,5 3 0-16,2-3 0 0,2-1-32 0,2 2 0 15,3 1 0-15,2 0 0 0,3-1-192 0,2 1 0 16,2-1 0-16,7-11 0 0,2 3 0 0,1 1 0 16,-1 2 0-16,4-1 0 0,0-2 0 0,4 1 0 15,0 0 0-15,2 0 0 0,2-1 0 0,2-4 0 16,2 1 0-16,2-5 0 0,5 3 0 0,2-6 0 16,2 1 0-16,3-2 0 0,3-2 0 0,1-1 128 15,2-1-128-15,4-2 0 0,-1 0 160 0,3-3-160 16,1 1 160-16,2 2-160 0,2-4 0 0,2 3 128 15,1 2-128-15,2 2 0 0,2-1 0 0,-2 2 0 0,-3 1 0 0,-1 1 0 16,-2 2 0-16,-2-1 0 16,-3 2 0-16,-4 0 0 0,-2-1 128 0,1 2-128 0,-1 0 0 0,-3-1 0 15,-3 0 128-15,-3 0-128 0,-1-2 0 0,-2 0 0 16,-2 0 160-16,-1 0-160 0,-3-2 160 0,-2 1-160 16,-3-1 368-16,-2 0-32 0,-3 3 0 15,-1-1 0-15,-2 2 32 0,-5 3 0 0,-4-3 0 16,-2 1 0-16,0 2-112 0,-1-1-32 0,-4 3 0 0,-2-3 0 15,-3 2-96-15,-2-3 0 0,-3 2-128 0,0-1 192 16,-2-2-192-16,-1 2 128 0,-1-2-128 0,2 1 0 16,0 0 0-16,2-1 128 0,1-1-128 0,2 2 0 0,1 1 0 15,2-2 0-15,3 2 0 0,2-2 0 0,2-1 0 0,1 1 0 16,1 0 0-16,2-3 0 0,3-2 0 0,1-2-128 16,4 1 128-16,1-1 0 0,2-2 0 0,1 2 0 15,2-2-128-15,0 1 128 0,4-4 0 0,3 2-128 16,-1 0 128-16,2-1 0 0,2 0 0 0,-1 2 0 15,3 0 0-15,-3-3 0 0,2 3 0 0,0 2 0 16,2-1 0-16,-3 3 0 0,2-1 0 0,-1 4 0 16,1 0 0-16,-1 5 0 0,-4-3 0 0,2 6 0 15,0 1 0-15,-2 3 0 0,1 3 0 0,-1 2 0 0,-2 3 0 0,1 1 0 16,0 6 0-16,-1 0 0 16,1 4 0-16,1 2 0 0,2 2 0 0,-2 2 0 15,-3 1 0-15,3-1 0 0,3 6 0 0,1-4 0 16,2-3 0-16,8 20 0 0,0-11 0 0,3-6 0 15,3-9 0-15,5-2 0 0,5-3 0 0,2-4 0 16,6 4 0-16,1-7 0 0,-4 1-128 0,1-5 128 0,0 0 0 16,1-1 0-16,2-2 0 0,1-3-128 0,-1 0 128 15,-1 0 0-15,0-6-336 0,-2-2-16 0,-1-1 0 0,-1-2-11552 16,-3 0-2320-16</inkml:trace>
  <inkml:trace contextRef="#ctx0" brushRef="#br0" timeOffset="2995.37">2148 17274 3679 0,'0'0'160'0,"0"0"32"0,0 0-192 0,0 0 0 0,0 0 0 0,0 0 0 16,0 0 3232-16,0 0 608 0,0 0 112 0,0 0 16 16,0 0-1728-16,0 0-368 0,0 0-64 0,0 0-16 15,0 0-48-15,0 0-16 0,0 0 0 0,0 0 0 16,0 0-192-16,-9-10-32 0,-1 0-16 0,-3-3 0 15,-1-2-384-15,-3-1-80 0,-6-2 0 0,-3-1-16 0,-3-3-272 0,-1 1-48 16,-5-5-16-16,1 2 0 0,-3-6-208 16,12 10-32-16,-3-1-16 0,-2-2 0 0,0-6-128 0,-1-1-32 15,0 0 0-15,-2-2 0 0,0-2-96 0,0 2-32 16,-1 3 0-16,5 0 0 0,-1-1-128 0,2 5 160 16,0-2-160-16,2 4 160 0,2 2-160 0,0 0 0 15,1 1 0-15,2-1 128 0,2 3-128 0,1 2 0 16,2 4 0-16,1-2 0 0,3 1 0 0,0 3 0 15,2-2 0-15,2 6-176 0,3 0 176 0,-1 2 0 16,-1 0 0-16,1 2 0 0,0-2-192 0,-1 3-128 16,1-2 0-16,1 6-16 15,-1-2-1328-15,1 1-256 0,5-2-48 0,-4 3-16 16,4-3-1264-16,0 0-256 0</inkml:trace>
  <inkml:trace contextRef="#ctx0" brushRef="#br0" timeOffset="3411.05">1208 16462 16815 0,'0'0'736'0,"0"0"160"0,0 0-704 16,-6 0-192-16,-1 0 0 0,-1 0 0 0,-1 0 576 0,3 2 64 15,6-2 32-15,-10 3 0 0,0 0 64 0,1-1 16 16,9-2 0-16,-7 2 0 0,0-1 0 0,0 2 0 16,7-3 0-16,0 0 0 0,-7-2 128 0,7 2 16 15,0 0 16-15,-4-4 0 0,0-4-32 0,3-1-16 16,1-3 0-16,2 0 0 0,2-5-96 0,0-5 0 15,-1-1-16-15,0-2 0 0,4-5-48 0,0-2 0 16,-3 1 0-16,1-3 0 0,2 1-96 0,0-3-32 0,1-2 0 0,0-1 0 16,-2 1-192-16,0 0-32 15,-1-1-16-15,0 3 0 0,2 0-208 0,-3 3-128 16,-1 5 128-16,0 1-128 0,-1 6 0 0,-2 3 0 16,-1 3 0-16,-1 3-128 15,-1 5-1168-15,1 3-240 0,2 4-32 0,0 0-16 16,-7 6-1440-16,1 8-304 0</inkml:trace>
  <inkml:trace contextRef="#ctx0" brushRef="#br0" timeOffset="3669.32">1373 16718 28383 0,'0'0'1264'0,"2"5"256"15,-2-5-1216-15,5 5-304 0,-5-5 0 0,9 2 0 16,0-4 496-16,-1-3 32 0,-1-5 16 0,2-3 0 15,-2-5 640-15,0-5 128 0,2-2 32 0,1-3 0 16,1-1-224-16,0-4-32 0,0 8-16 0,1-5 0 0,1-4-240 0,1-2-64 16,0-1 0-16,0 2 0 0,0-1-336 0,-2 2-80 15,4 2-16-15,-4 3 0 0,2-9-208 0,-2 7-128 16,0 3 160-16,-3 6-160 0,-1 3 0 16,-2 2 0-16,-1 1 0 0,0 2 0 15,-1 4-416-15,-1 0-128 0,-2 2-32 0,2 1 0 16,-3 0-2144-16,0 4-432 0,-4-5-96 0</inkml:trace>
  <inkml:trace contextRef="#ctx0" brushRef="#br0" timeOffset="4064.7">1400 15045 15663 0,'-18'-4'1392'0,"10"0"-1120"0,-1-2-272 0,0 1 0 16,2 1 2304-16,0-2 416 0,2 1 80 0,5 5 16 15,0 0-1632-15,0 0-320 0,0 0-64 0,0 0-16 16,3 5-80-16,2 4 0 0,1 2-16 0,4 1 0 16,2 3-112-16,4 3 0 0,2 1-16 0,2 4 0 15,3 3-112-15,-4-7-32 0,3-1 0 0,-2-1 0 16,1-1-96-16,-1-6 0 0,-1 1-16 0,0-4 0 15,2-2 208-15,-2-4 64 0,0-2 0 0,-2-4 0 0,-1-2 128 16,-1-2 48-16,-1-2 0 0,-1-3 0 0,-3-2 0 0,0-4 0 16,-2-2 0-16,-1-11 0 15,0 1-208-15,-4-2-32 0,-1-3-16 0,-4-2 0 0,0-2-160 0,-3-2-16 16,-2 2-16-16,-1 3 0 0,0 4-128 16,0 11-32-16,1-1 0 0,-1 3 0 0,2 2-144 0,-1 4 0 15,1 0 0-15,2 2 0 0,2-1 0 0,-5 3-192 16,2 3 32-16,5 8 16 15,0 0-1504-15,0 0-288 0,-5 5-64 0,0 5-10448 16,1 3-2080-16</inkml:trace>
  <inkml:trace contextRef="#ctx0" brushRef="#br0" timeOffset="4303.53">1808 14851 26719 0,'0'0'2368'0,"5"10"-1888"0,2-3-480 0,3 6 0 15,3 4 592-15,1 2 32 16,1 5 0-16,2 5 0 0,-1 3 688 0,3 2 144 0,3 2 16 0,-2 2 16 16,1 1-416-16,-1 3-96 0,3 4-16 15,-3-7 0-15,-1 0-400 0,0-5-96 0,1-1-16 0,-1-3 0 16,-4-5-272-16,0-3-176 16,-1-1 192-16,0-3-192 0,-1-3 160 0,-1 0-160 0,-3-2 128 15,0-7-128-15,-1-1-128 0,-8-5-128 0,0 0 0 0,0 0-16 16,2-7-2416-1,-4-4-464-15</inkml:trace>
  <inkml:trace contextRef="#ctx0" brushRef="#br0" timeOffset="4651.18">1782 14131 29487 0,'0'0'2624'0,"-5"4"-2112"16,5-4-512-16,0 0 0 0,0 0 448 0,0 0 0 16,0 0-16-16,0 0 0 0,0 0 16 0,0-8 16 15,3-4 0-15,-1-4 0 0,3-4 496 0,2 0 80 0,1-4 32 0,3-4 0 16,0-2-144-16,2 2-32 15,-1-2 0-15,4 1 0 0,-2-1-304 0,0-1-64 0,1 1-16 0,-2 2 0 16,-1-2-240-16,0 6-48 16,-1 2-16-16,1 1 0 0,-2 3-208 0,-1 4 128 0,-2 1-128 0,-3 0 0 15,0 7 0-15,0-2 0 16,-2 3-208-16,-2 5 64 16,0 0-624-16,0 0-112 0,0 0-16 0,0 0-16 15,0 0-1728-15,-6 4-352 0,0 1-64 0,-5-1-11120 0</inkml:trace>
  <inkml:trace contextRef="#ctx0" brushRef="#br0" timeOffset="4902.06">1977 13770 14735 0,'-4'18'1312'16,"4"-10"-1056"-16,4 2-256 0,-2 0 0 0,4 1 1856 0,3 5 320 15,-2-1 64-15,4 1 16 0,4 2-336 0,3 3-80 16,3-1-16-16,-1 1 0 0,3 9-480 0,2-2-80 15,3 2-32-15,-1 4 0 0,3 2-336 0,1 1-80 16,1 2-16-16,2 1 0 0,-1-3-416 0,1-2-96 16,1 0-16-16,-1-4 0 0,-2 0-144 0,-2-5-128 15,0 2 144-15,-4-1-144 0,-4 2 128 0,-3-1-128 16,-1-4 0-16,-2 2 0 0,-3-1 0 0,-3-1 0 16,-2 1-128-16,-2-1 128 15,0-4-2240-15,-4-1-320 0,-5-2-80 0</inkml:trace>
  <inkml:trace contextRef="#ctx0" brushRef="#br0" timeOffset="5075.21">2421 15079 28559 0,'0'0'2544'0,"7"8"-2032"0,-7-8-512 0,10 9 0 15,3-4 768-15,2-2 64 0,2-6 16 0,2-2 0 16,2-7 848-16,5 0 160 0,-1-4 48 0,3-4 0 16,2-5-800-16,2 1-144 0,1-6-48 0,0 0 0 15,-2-2-464-15,2-2-112 0,1-3-16 0,1-1 0 16,-2 3-128-16,-2 4-48 0,0-1 0 0,-1 3 0 15,-2 1-144-15,-2 5 0 0,-1 1 0 0,-6 4-12832 16,-2 3-2592-16</inkml:trace>
  <inkml:trace contextRef="#ctx0" brushRef="#br0" timeOffset="10572.91">10337 17083 8287 0,'0'0'368'0,"0"0"80"0,0 0-448 0,-9 1 0 0,9-1 0 0,-9 0 0 0,9 0 1632 0,0 0 240 15,0 0 48-15,0 0 16 0,-8 2-752 0,8-2-160 16,0 0-16-16,0 0-16 0,0 0 128 0,0 0 32 16,0 0 0-16,16 3 0 0,3 1-480 0,2-2-96 15,2 0 0-15,4-2-16 0,2-3 0 0,4 2 0 16,3 2 0-16,3-2 0 0,4-3 80 0,3 1 32 16,1 2 0-16,7 0 0 0,4 1-112 0,4-1-32 15,3-2 0-15,2 2 0 0,1-2-128 0,1-2-16 16,0 0-16-16,4 1 0 0,3 2-112 0,2-2 0 15,-1-1-16-15,-1 2 0 0,-1-2-32 0,2 1 0 16,0-1 0-16,0 3 0 0,-2 0-16 0,0 0 0 0,-2-1 0 16,4 1 0-16,-5 1-192 0,6-1 176 15,-1 0-176-15,4 0 160 0,2 0 0 0,0-1 0 0,-2 2 0 16,4 1 0-16,3 0 32 0,0 0 0 0,-2-1 0 16,2 0 0-16,-1-1-64 0,2 1-128 0,2 0 192 0,-1-1-64 15,1 0-128-15,0 1 0 0,-4 1 144 0,1 1-144 16,1 1 160-16,1 0-32 0,3-1-128 0,-3 0 192 15,-1 2-16-15,0-1-16 0,0 2 0 0,-1 1 0 16,-2-2-160-16,0-1 192 0,-4 0-192 0,2-1 192 16,-1 3-192-16,-2-2 128 0,-1-2-128 0,-1 0 128 15,-3 0 0-15,1-1 0 0,-1 1 0 0,-1 0 0 16,0-3 48-16,-3 1 0 0,-1-1 0 0,-1 1 0 16,-2-1 0-16,0-1 0 0,-2 3 0 0,-3 0 0 15,-5-2-48-15,-2 1 0 0,1 1 0 0,-2-2 0 16,-3-2 32-16,0 2 0 0,-1 3 0 0,-1 2 0 15,2-2 32-15,-1 3 0 0,-4-1 0 0,1-1 0 16,3-1-192-16,-2 0 0 0,1 0 144 0,-2 1-144 0,-3 1 0 0,1-1 128 16,-2 1-128-16,0 0 0 0,2-2 0 0,-3 1 0 15,-2 3 0-15,0-2 0 0,-2-4 128 0,1 2-128 16,-6 0 160-16,0 0-160 0,-2-2 128 0,-1 0-128 16,-2-2 0-16,0 3 144 0,-2 1-144 0,-4-1 128 15,-4-1-128-15,-3 1 128 0,-2 0-128 0,-5-1 128 16,-9 2-128-16,0 0 128 0,0 0-352 0,-9-6-80 15,-6 1-16-15,-8 1 0 16,-6-1-3168-16,-9 1-640 0</inkml:trace>
  <inkml:trace contextRef="#ctx0" brushRef="#br0" timeOffset="11699.44">20623 17314 19119 0,'0'0'832'0,"4"-8"192"0,2 1-816 0,7 0-208 0,4 0 0 0,6-1 0 16,4-1 576-16,9 3 80 0,6 3 16 0,11-1 0 15,9-2 320-15,11 1 64 0,7 0 16 0,7-1 0 16,6 3-64-16,9-2-16 0,7 0 0 0,6 2 0 15,2 1 32-15,5 2 16 0,2 0 0 0,1 4 0 16,-2 1-224-16,2-3-48 0,-1 2-16 0,-3-1 0 0,-4-5-48 0,-1 2-16 16,-2 0 0-16,-6 0 0 0,-4-2-48 0,-2-1-16 15,-3 1 0-15,-2 2 0 0,-2 1-240 0,-5 3-64 16,-6-2 0-16,-4 3 0 0,-3 0-144 0,-5 2-48 16,-3 3 0-16,-7-4 0 0,-9 1-128 0,-6-1 0 15,-5-1 0-15,-6 4 0 0,-8-1 0 0,-4 2 0 16,-5-3 0-16,-5 5 0 15,-8-3-1216-15,-6 2-336 0,-5-2-64 0,-7 0-9792 16,-9 0-1968-16</inkml:trace>
  <inkml:trace contextRef="#ctx0" brushRef="#br0" timeOffset="13235.88">5927 19810 16127 0,'-11'5'704'0,"2"-1"160"0,1 4-688 0,2-2-176 16,0 1 0-16,-1 1 0 0,2-2 0 0,4 4 0 15,1-4 0-15,1 4 0 0,4-3 320 0,7 0-32 16,3 1 0-16,5-2 0 0,-2-1 224 0,6 0 64 16,4-2 0-16,6-2 0 0,3-1 64 0,10 0 0 15,2-1 16-15,4 0 0 0,3-4-128 0,2 1-16 16,5 0-16-16,2 4 0 0,4-1-64 0,8 1-16 16,2 0 0-16,1 0 0 0,-2 0-192 0,5 2-32 15,1 1-16-15,8-1 0 0,5 0 128 0,3-4 16 16,0-2 16-16,5 1 0 0,7 0 128 0,3-5 32 0,-1 1 0 0,6 2 0 15,2-4 0-15,3 1 0 0,1-3 0 0,1 6 0 16,3 1-112-16,-2-2 0 0,0-1-16 0,-3 3 0 16,0 4-240-16,-4 0-128 0,-3 0 128 0,-1 0-128 15,-4 0 0-15,-2 2 128 0,3 0-128 0,-5-1 0 16,-3-2 0-16,2 1 0 0,1 0 0 0,-1-1 128 16,-5-3-128-16,1-1 0 0,2 0 0 0,-2 1 0 15,4 0 192-15,-5-2-16 0,-5 0-16 0,1 0 0 16,2 3 96-16,-2 0 0 0,-3-1 16 0,1 2 0 15,-3 1-80-15,3 1-32 0,-2 1 0 0,-2 0 0 16,-4-1-160-16,-3 0 0 0,-2 0 0 0,1 3 128 16,2 0-128-16,-5 1 0 0,-2-4 0 0,-1 0 0 15,-3-4 128-15,-1 8-128 0,4 0 0 0,-2 0 128 0,-2 0-128 16,-3-1 0-16,-1 0 144 0,-2 0-144 0,-1-1 0 0,0 1 0 16,-1 0 0-16,1 1 0 0,-1 3 0 0,-4-5 0 15,-3-3 0-15,1 0 128 0,0-1-128 0,2 2 0 16,-2 2 0-16,1-1 128 0,0-1-128 0,-1 0 0 15,1-3 0-15,-4 1 128 0,-4-3-128 0,1 1 176 16,-2 3-176-16,1 1 192 0,-1 1-192 0,2-1 192 16,-4-1-192-16,-3-1 192 0,0-1-64 0,-1-3 0 15,0 3 0-15,-1-1 0 0,-1-1 16 0,3 0 0 16,0 2 0-16,0 1 0 0,1-1 16 0,0 1 0 16,1-6 0-16,-3 3 0 0,1 1-16 0,-2 1 0 15,-2-3 0-15,2 2 0 0,-1 3-144 0,2 1 160 16,-3 1-160-16,1 1 160 0,-1-2-160 0,-1-2 0 15,1 1 144-15,-4-2-144 0,2 2 0 0,-4-1 128 0,1-2-128 0,-3 0 0 16,0 1 0-16,0 0 128 0,-2-1-128 0,-1-3 0 16,0 4 128-16,0 0-128 0,3 1 160 0,-3 0-160 15,-2-3 208-15,1-1-48 0,0 1-16 0,-1 1 0 16,2-2-16-16,-2 1-128 0,1-1 192 0,0 3-64 16,0-2-128-16,1 1 160 0,-3 0-160 0,3 0 160 15,0-1-160-15,-1 3 160 0,2-1-160 0,-2 0 160 16,-1 0-160-16,1 0 0 0,-2-1 144 0,2 3-144 15,-4-2 128-15,-2 1-128 0,0-1 160 0,1 1-160 16,1 1 128-16,-3-1-128 0,-2 1 0 0,-2 1 0 16,1 0 144-16,0 0-144 0,1 0 128 0,-2 1-128 15,0-1 128-15,-1 0-128 0,0 2 0 0,2-1 128 0,-2-1-128 16,0 0 160-16,2-1-160 0,0 1 160 0,-1 0-160 16,0 0 128-16,-2 0-128 0,-2 0 128 0,-1 0-128 0,-1 1 160 15,-5 0-160-15,3-1 160 0,-3-1-160 0,-1 0 128 16,-9 1-128-16,9 1 128 0,-9-1-128 0,0 0 192 15,0 0-192-15,0 0 192 0,0 0-192 0,0 0 192 16,0 0-192-16,0 0 192 0,-17 2-192 0,-2-2 0 16,-4 2 0-16,-1-2 0 15,-4-2-1248-15,-2 2-336 0,1 0-64 0,-1-1-15824 16</inkml:trace>
  <inkml:trace contextRef="#ctx0" brushRef="#br0" timeOffset="14988.56">28671 17850 15775 0,'0'0'704'0,"14"-1"128"0,-2 0-656 0,-1-1-176 0,0 0 0 0,-11 2 0 16,10-5 960-16,-10 5 176 0,11-4 16 0,-11 4 16 15,9-8 0-15,-3-2 0 0,-2 1 0 0,-1-1 0 0,-3 10 48 0,-2-15 16 16,-3-2 0-16,0 0 0 16,-2-1-512-16,-5 1-96 0,-3-2-32 0,-7-2 0 0,-3-2-304 0,-6-5-64 15,-3 2-16-15,-5 1 0 0,-5 3-208 0,-3-1 144 16,-6-1-144-16,-4-2 128 0,-4 1-128 0,-5-1 0 15,-5 2 0-15,1-3 128 0,-5 1-128 0,-3 5 0 16,-2 1 0-16,-4-5 0 0,-1 1 0 0,-1 4 128 16,-2 2-128-16,-2 0 0 0,-4 1 0 0,-1-3 0 15,0 0 128-15,-1 2-128 0,-6 2 0 0,-5-1 0 16,-5-2 0-16,0 4 0 0,0 1 0 0,-2 3 0 16,-3-1 0-16,3 3 0 0,2 4 0 0,-1 4 0 15,-3-2 0-15,4 3 0 0,4 2 0 0,5 0 0 16,2 4 0-16,1 5 0 0,-4-4 0 0,5 5 0 0,1 3 0 0,2 1 0 15,-2 2 0-15,-3 0 0 0,0-3 0 16,0 1 0-16,3-1 0 0,-1-1 128 0,-3 0-128 0,3 1 0 16,3 0 128-16,2 1-128 0,-2 1 0 0,3 1 128 15,1 2-128-15,1 2 0 0,5 0 0 0,2 2 0 16,1 1 0-16,0 1 0 0,-1 4 0 0,4-3 0 16,-3 1 0-16,5 4 0 0,2 1 0 0,-1 0 0 15,-5-1 0-15,3-2 0 0,-3 2 0 0,4 0 0 16,3 3 0-16,2-1 0 0,-1-2 0 0,-4 1 0 15,1 2 0-15,-1-1 128 0,2 0-128 0,1 2 0 16,3-1 0-16,2 0 0 0,2-1 0 0,2-3 0 16,3-2 0-16,2 3 128 0,1-3-128 0,1 4 0 15,5 2 128-15,-1 0-128 0,-1-2 0 0,1 1 128 16,2 3-128-16,1-1 0 0,1 0 0 0,5 1 0 16,-1-1 0-16,3 1 0 0,-3 1 0 0,4 0 0 15,2-4 0-15,1-1 0 0,-1 0 0 0,2-1 0 0,3-4 128 0,-1 3-128 16,0 2 0-16,4-3 128 0,2-3-128 0,2 3 128 15,2 0-128-15,2 0 128 0,3 2-128 0,-1 1 192 16,2 1-192-16,3-3 192 0,3-3-192 0,2 4 0 16,3-3 0-16,2 3 0 0,-1-1 0 0,4 5 0 15,1-2 0-15,3 1 0 0,0-1 0 0,3 1 0 16,2 2 0-16,1-2 0 0,4-4 0 0,1 1 0 16,6 1 0-16,-1-3 0 0,3-6 0 0,2 1 0 15,3 2 0-15,5-1 128 0,4 2-128 0,-1 0 0 16,4-3 0-16,2 3 0 0,2-1 0 0,3 3 0 15,1-4 0-15,3 2 0 0,0-2 0 0,3 2 0 0,2-3 0 16,4 3 0-16,3-2 0 0,3 2 0 0,2-3 0 0,-2 3 0 16,0-6 0-16,6 0 0 0,2 4 0 0,3-2 0 15,2 3 0-15,3-3 0 0,2-4 0 0,1-1 0 16,0 0 0-16,4 2 0 0,3 0 0 0,0 2 128 16,-4-3-128-16,-3 0 0 0,0-3 0 0,0 1 0 15,3 0 0-15,2 1 0 0,3-1 0 0,-4 0 0 16,-2-1 0-16,1 1 0 0,-1 2 0 0,5 1 0 15,3-3 0-15,-2-2 0 0,-3-2 0 0,5 3 0 16,4-1 0-16,2-1 0 0,3-2 128 0,0 2-128 16,-6 1 0-16,5 0 0 0,5 2 0 0,-2-2 0 15,-3 1 0-15,0-2 0 0,0-2 128 0,2 2-128 16,2 2 0-16,-49-8 0 0,7-3 0 0,9 2 0 16,5 1 128-16,3-1-128 0,-1 1 0 0,2 0 128 0,1-1-128 15,73 2 0-15,-21 0 0 0,-18-3 0 0,-15-2 0 0,-6-5 0 16,-5-3 144-16,4-1-144 0,3-1 0 0,-3-1 144 15,-3-4-144-15,1-3 0 0,0 0 160 0,-40 6-160 16,7 2 128-16,7-3-128 0,3 0 0 0,1 2 0 16,2-3 128-16,-1 4-128 0,1-4 0 0,54-4 128 15,-23 1-128-15,-13 1 128 0,-7 3-128 0,-7-3 192 16,-7 0-192-16,-4-3 192 0,-1 0-192 0,-2-1 192 16,-3-2-192-16,1-2 192 0,1-2-192 0,3-2 192 15,0-7-192-15,0 2 192 0,-1-2-48 0,0 1 0 16,-1 2 0-16,3-2 0 0,-3 1 16 0,1-3 0 15,2-3 0-15,-8 2 0 0,-3 2-160 0,-3 2 192 16,0 0-192-16,-1 0 192 0,-4-1-192 0,3 2 192 0,-3-2-192 0,2-2 192 16,-4-2-192-16,0-2 192 0,-1-5-192 0,-1-2 192 15,1-2-192-15,-5-1 128 0,0-1-128 0,-2 2 128 16,0-1-128-16,-2 4 0 0,-1 1 0 0,-6-3 128 16,1-2-128-16,-3-3 0 0,-7 1 0 0,0-1 0 15,-1-4 0-15,-3 5 0 0,-4 3 0 0,0-3 0 16,-4 3 0-16,1-8 0 0,-4-2 0 0,0-3 0 15,-1-5 0-15,0 2 0 0,1-5 0 0,-2 6 0 16,0 1 0-16,1 0 0 0,-3-1 0 0,-1 5 0 31,0 2-512-31,-4 0-96 0,-4 1-16 0,-5-1-15952 0</inkml:trace>
  <inkml:trace contextRef="#ctx0" brushRef="#br0" timeOffset="21593.58">17702 2137 18431 0,'0'-15'1632'0,"0"15"-1312"16,0 0-320-16,0 0 0 0,0 0 176 0,0 0-48 15,9-5 0-15,3 2 0 0,2 3-128 0,4 2 128 16,2-2-128-16,3 0 128 0,4-2-128 0,5 2 0 15,1 0 0-15,1-1 0 0,-1-1 0 0,5-1 0 16,0 1 144-16,3 0-144 0,1 2 272 0,4-1-16 16,3 0 0-16,7-1 0 0,7 1 64 0,0 1 0 0,2-1 0 15,5 0 0-15,2-2 32 0,8 2 16 0,8-3 0 0,2 1 0 16,4 1 32-16,2-1 16 0,2 3 0 0,5 0 0 16,5 0-128-16,0 0-32 0,-3 2 0 0,3 0 0 15,2 2-64-15,-2 1 0 0,-3-1-16 16,1 1 0-16,-1 3-48 0,3-2 0 0,2-3 0 0,-1 0 0 15,-4 2-128-15,6 1 0 0,5-4 0 0,1-1 0 16,-2-3 0-16,7 2 192 0,4 0-32 0,5 0 0 16,2-3 64-16,6 1 16 0,5-2 0 0,1 3 0 15,-3 1 16-15,7 0 0 0,6-2 0 0,0 1 0 16,0 0-112-16,1 0-16 0,2 1 0 0,2-2 0 16,3 1-128-16,-4 0 0 0,-9-1 0 0,0 1 0 15,-2 0 0-15,-5 0 128 0,-10 1-128 0,1 1 0 16,-2 1 192-16,-6 1-32 0,-7 1-16 0,1 3 0 0,2 1-144 15,-9 3 128-15,-9-2-128 0,-5 5 128 0,0-1-128 16,-3 1 0-16,-9 3 0 0,-10-3 0 16,-11-3-1376-16,-9-2-160 0,-9 2-16 0</inkml:trace>
  <inkml:trace contextRef="#ctx0" brushRef="#br0" timeOffset="22432.7">6663 4428 26719 0,'-12'-33'1184'0,"6"14"240"0,1 1-1136 0,5 3-288 0,-1 3 0 0,2-1 0 16,7 6 0-16,1-2-144 0,2 4 16 0,7 0 0 15,6 1 128-15,8 0 0 0,6-1 0 0,4-4 128 16,3 2-128-16,7 0 0 0,6-2 0 0,10 4 128 15,8-2 0-15,9 0 16 0,7 2 0 0,5-1 0 0,5 1-16 16,10 1 0-16,7-1 0 0,3 0 0 0,2 2 0 0,8 1-128 16,9 0 192-16,3 0-64 15,-1-2-128-15,10 0 192 0,7 4-192 0,5-1 192 0,4-2-192 0,0 2 0 16,2-1 144-16,2 0-144 0,7 0 0 0,6 0 144 16,-1 1-144-16,0 1 0 0,-4 0 0 0,1 0 0 15,2 1 0-15,5 3 0 0,-1 0 0 0,-3 8 0 16,2-1 0-16,-6 2-8384 15,-5-1-1776-15</inkml:trace>
  <inkml:trace contextRef="#ctx0" brushRef="#br0" timeOffset="23391.64">16764 3952 7359 0,'-25'-5'656'0,"0"3"-528"0,1 1-128 0,-2-1 0 16,6 1 432-16,2 0 48 0,2-1 16 15,2 1 0-15,1 0 192 0,3 1 32 0,10 0 16 0,0 0 0 16,0 0 256-16,0 0 48 0,0 0 16 0,0 0 0 15,0 0-32-15,10 8-16 0,3 0 0 0,5-1 0 16,2-2-384-16,8 2-80 0,9-1-16 0,7 0 0 16,6 0-128-16,3-1-16 0,3-2-16 0,6 1 0 15,7 1 16-15,9 0 16 0,8-1 0 0,4 1 0 16,1 0-80-16,1 0 0 0,4-1-16 0,5 1 0 16,12 1 0-16,-1-2 0 0,0 1 0 0,9 1 0 15,7 0-32-15,3-3 0 0,-4 2 0 0,11 2 0 16,5-5 112-16,3 2 0 0,-1-1 16 0,8-1 0 15,7-2-80-15,3-1 0 0,-1 0-16 0,2-1 0 16,2 1 160-16,-1-1 48 0,7 0 0 0,-3 1 0 16,-2 1 48-16,2-1 16 0,1 2 0 0,0 0 0 0,1 3-192 15,2 4-48-15,1-2 0 0,1 3 0 0,-1 0-144 16,1 0-48-16,2 0 0 0,-3-2 0 0,-4 4-144 0,-3-5 0 16,-3 1 144-16,-1 0-144 0,-3 3 0 15,-6-2 0-15,-10 3 0 0,0-3 128 0,0 2-128 0,-4-2 0 16,-8 0 0-16,1-1 0 0,2 0 0 0,-3 2 0 15,-6-4 0-15,2 4 0 0,2-4 0 0,-7 2 0 16,-4-2 0-16,-5-1 0 0,0-2 0 0,-7 2 0 16,-8-3 0-16,-5 2 0 0,-7 1 0 0,-2-3 0 15,-4-1 0-15,-4 0 0 0,-6-1 0 0,-5-2 144 0,-4 2-144 16,-2 1 0-16,-4 1 128 0,-2 2-128 16,0-2 0-16,-2 0 0 0,-3-1 0 0,0 1 0 15,-3 2 0-15,-4-3 0 0,-4 0 128 0,-3 0-128 0,-2 0 0 0,-1 1 0 16,-3-1 0-16,-2 1 0 0,-3 2 0 0,-4 0 0 15,0 2 128-15,-4 0-128 0,-2-4 0 0,-3 2 0 16,0-1 144-16,-11-2-144 0,10 3 0 0,-10-3 144 16,0 0-144-16,0 0 128 0,0 0-128 0,0 0 128 15,0 0-128-15,0 0 0 0,0 0 0 0,0 0 0 32,-9 11-1440-32,-1 1-160 0,-7-4-48 0,-4 3-12832 0</inkml:trace>
  <inkml:trace contextRef="#ctx0" brushRef="#br0" timeOffset="25130.61">27728 11892 23039 0,'3'-22'2048'0,"-2"0"-1648"16,-2-2-400-16,-3 0 0 15,-5-4-608-15,0 4-208 0,-5 0-32 0,-4 1-16 0,-3-3 864 0,-6 0 0 16,-1 0 0-16,-5-3 128 0,-2-1-128 0,-6-1 160 16,-5-2-160-16,-3 0 160 0,-5-3-160 0,0 1 128 15,-2-1-128-15,-3-1 128 0,-1-1-128 0,-3 0 0 16,-3-1 144-16,-9-2-144 0,-10 0 0 0,-3-3 128 15,-1-1-128-15,-9-2 0 0,-5-4 0 0,-6 2 0 0,-6-2 0 0,1-1 0 16,-1 0 0-16,-4-2 0 0,-7 0 0 0,2 4 0 16,0 10 192-16,-2-6-16 0,-8-1-16 0,0 2 0 15,2 7 160-15,-4 1 48 0,-4 0 0 0,-1 2 0 16,4 3-96-16,-2 5-16 0,-3 1 0 0,3 4 0 16,3 3-16-16,-2 1-16 0,-7-1 0 0,1 5 0 15,-1 10-224-15,-1 3 176 0,1-3-176 0,-2 2 160 16,-6 6-160-16,6 1 0 0,1 6 0 0,-1-2 128 15,-8 2-128-15,5 5 0 0,7 3 0 0,2 2 0 16,1 2 0-16,5 4 0 0,5-2 0 0,3 1 0 16,3 0 128-16,7-4-128 0,5-2 128 0,-1 3-128 15,0 0 128-15,3 1-128 0,4 0 0 0,1 1 128 16,0-1-128-16,-2 2 192 0,0-1-192 0,1 4 192 0,3 0-192 16,-5 3 160-16,-7 3-160 0,7 6 160 0,5 4-160 0,9 4 0 15,5-1 144-15,3 6-144 0,1 6 128 16,8-2-128-16,11 2 160 0,5 3-160 0,4 1 0 0,7 5 0 15,7 0 0-15,1 4 0 0,3 2 0 0,3-1 0 16,2-6 0-16,2 5 0 0,3 3 0 0,1 0-128 16,2 3 128-16,2 1 0 0,3-6 0 0,2 5 0 15,0 2 0-15,3 3 144 0,2-7-144 0,4 1-192 16,3-1 32-16,5-5 16 0,2-8 16 0,5 3 0 16,3-5 0-16,5 0 0 0,2 3 128 0,4-5 0 15,0-2 0-15,7 1 0 0,1-1 0 0,5-1 0 16,1 3 0-16,3 0 0 0,2-2 0 0,1-2 144 15,2 1-16-15,0 1-128 0,3-1 352 0,3-3-32 0,2 1-16 0,5 0 0 16,6-1-176-16,4-1-128 0,-3-3 144 16,3 1-144-16,2 0 128 0,7-1-128 0,4-3 0 15,9-5 144-15,4-2-144 0,1-2 0 0,0 1 144 0,7-4-144 16,6-3 0-16,3 0 128 0,-1-1-128 0,6 1 0 16,4 0 0-16,2-3 144 0,3-2-144 0,2-3 0 15,0 2 128-15,7-1-128 0,-2-5 0 0,5 1 0 16,0 0 0-16,1 0 0 0,2-5 128 0,3-1-128 15,4-1 0-15,-1 0 0 0,-7-4 0 0,7 2 0 16,6 1 0-16,-5-3 0 0,-4 1 0 0,7-4 0 16,7-4 128-16,-5 2-128 0,-5-2 0 0,5-2 0 15,8 2 192-15,5-3-192 0,2-3 192 0,-1-1-192 16,0-3 272-16,7-1-48 0,5-6-16 0,1 2 0 0,1 0-16 16,-1-4-16-16,1-2 0 0,7-3 0 0,6-3-176 0,7 0 0 15,6-3 144-15,0-3-144 0,-1-8 0 16,-4-5-160-16,0-2 16 0,1-7 0 15,-5-9-224-15,2 0-32 0,-3 1-16 16,-14-7 0-16,-15-9 160 0,-8-2 48 0,-8 1 0 0,-19 0 0 0,-20 2 208 0,-16 7 192 16,-14 0-48-16,-14 0 0 0,-9-1 112 0,-17 0 32 15,-11 3 0-15,-12 0 0 16,-9 4-992-16,-9 0-208 0,-11-3-48 0,-8-8 0 0</inkml:trace>
  <inkml:trace contextRef="#ctx0" brushRef="#br0" timeOffset="27298.83">20630 9968 13823 0,'-2'-11'608'0,"2"11"128"0,-1-6-592 0,-1 1-144 0,0-3 0 0,2 3 0 0,0 5 1056 0,-4-4 176 16,4 4 48-16,-3-6 0 0,2-2 224 0,0 3 48 15,0-3 16-15,-1 1 0 0,2 7-448 0,0-4-96 16,0 0 0-16,0-2-16 0,0 6-16 0,0 0 0 16,0 0 0-16,0 0 0 0,0 0-240 0,0 0-48 15,-4 9-16-15,2-1 0 0,-1 5-176 0,1 2-48 16,1 5 0-16,-1 1 0 0,0 7-272 0,-1 1-64 16,2 3-128-16,0 0 192 0,1-3-64 15,0-1 0-15,2-3-128 0,1 0 192 0,-1-6-32 0,2-1-16 16,1-5 0-16,2-4 0 0,-1-2 192 0,0-3 48 15,1-4 0-15,4-6 0 0,2-1 192 0,-1-6 64 16,1-6 0-16,1-3 0 0,1 1-256 0,2-8-64 16,-1-2 0-16,1-1 0 0,0 2-192 0,0-2-128 15,1 2 160-15,0 0-160 0,0 0 176 0,-2 4-176 16,1 3 192-16,-3 6-192 0,0 3 0 0,-5 1 0 0,0 3-160 0,-4 5 160 16,-5 5-400-16,0 0 32 0,0 0 16 0,0 0 0 31,-8 18-1744-31,-1 1-336 0,-1 0-80 0,-3 1-12976 0</inkml:trace>
  <inkml:trace contextRef="#ctx0" brushRef="#br0" timeOffset="27528.49">20724 10066 30399 0,'0'0'2704'0,"0"0"-2160"0,-5-4-544 0,0-2 0 0,1-2 1504 0,3-2 192 15,0 3 32-15,1-2 16 0,2 2-1056 0,1-3-224 16,0 1-32-16,-1-3-16 0,4-2-64 0,2 0-16 16,1 0 0-16,1-2 0 0,0-1-336 0,2 0 0 15,0 1 0-15,1-1 0 0,1 3-192 0,0 0-128 16,0 0 0-16,4-4-16 16,-2 3-2560-16,-3 1-512 0,0-2-112 0,-3 2 0 0</inkml:trace>
  <inkml:trace contextRef="#ctx0" brushRef="#br0" timeOffset="28177.41">17969 9305 14735 0,'0'0'1312'0,"0"0"-1056"15,0 0-256-15,0 0 0 0,-5 5 1216 0,5-5 192 16,-7 8 48-16,7-8 0 0,0 0-304 0,0 0-48 16,0 0-16-16,0 0 0 0,9 3-16 0,0 0-16 15,5-3 0-15,0-3 0 0,1 1-384 0,3-6-80 16,1-1-16-16,1-2 0 0,1 1 32 0,0-3 0 16,1-1 0-16,-2 0 0 0,1 0-160 0,-4-1-16 0,0 0-16 0,-6-1 0 15,1 4-128-15,-6 1-32 16,1 0 0-16,-6 2 0 0,-4-1 144 0,-2 4 32 15,-4-2 0-15,-2 5 0 0,-4 3-48 0,-3 4 0 0,-3 4 0 16,0 1 0-16,-2 3-256 0,-2 5-128 0,-2 1 0 0,0 1 128 16,0 0-128-16,1 3 0 0,3-1 0 0,0 3 0 15,1-3 0-15,3 0 0 0,4 1 0 0,4 1 0 16,3-3-128-16,5-1 128 0,1 0 0 0,7-1 0 16,4-1 0-16,4-4 0 0,2-1 0 0,3 1 0 0,2-7-272 0,4 2 64 15,3-5 16-15,11 1 0 16,-5-5-1392-16,-2 0-272 15,-3-1-48-15,-3 0-12400 0</inkml:trace>
  <inkml:trace contextRef="#ctx0" brushRef="#br0" timeOffset="28402.18">18506 9230 20271 0,'0'0'896'0,"-7"-9"192"0,-1 1-880 0,3 1-208 15,5 7 0-15,-4-8 0 0,0 2 160 0,4 6-16 16,-2-10 0-16,2 5 0 0,0 5-144 0,0 0-272 16,0 0 64-16,0 0 16 15,0 0-1216-15,0 0-256 0</inkml:trace>
  <inkml:trace contextRef="#ctx0" brushRef="#br0" timeOffset="29543.03">15608 10155 6447 0,'0'0'576'0,"6"-9"-576"0,0 3 0 0,0-4 0 16,0 0 2960-16,-1-1 496 0,-2 5 80 0,-1-2 32 15,-2 8-1792-15,2-8-368 0,-5-5-64 0,-1 7 0 16,-1-2-192-16,-1 3-16 0,-3 2-16 0,-1-3 0 16,-2-2-288-16,-2 4-48 0,-1 1-16 0,-1 3 0 15,-1 3-128-15,-1 4-16 0,-1 4-16 0,-1 3 0 0,-2 2-240 16,3 4-48-16,-2 0-16 0,0 2 0 15,2 2-160-15,1 4-16 0,1-3-128 0,3 3 192 0,2-5-192 0,5-1 0 16,3-6 0-16,4 1 0 0,2-3 0 0,-2-14 0 16,11 9 0-16,1-2 0 0,3-4 192 0,2-4-48 15,1-4-16-15,1-4 0 0,1 0 144 0,1-4 32 16,4 0 0-16,-2-2 0 0,-2-1 0 0,1 0 0 16,-2 1 0-16,-1 0 0 0,-1 0 64 0,-4 4 16 15,-2 5 0-15,-2 2 0 0,-10 4-144 0,10 4-32 16,-4 5 0-16,-1 4 0 0,-2 7 0 0,-2 5 0 15,-1 1 0-15,-2 3 0 0,-2 0-208 0,-1 2 128 16,-3 2-128-16,2 1 0 0,-2 3 128 0,1 0-128 16,-2-2 0-16,1 0 0 0,2-2 0 0,-2 1 128 15,-1-7-128-15,0 1 0 0,-1 1 0 0,0-5 128 16,1-5-128-16,0 0 0 0,-2-1 0 0,3-1 0 16,-2-5 0-16,1-4 0 15,0-3-464-15,9-5-192 0,-9-1-48 0,0-4 0 16,2-5-2592-16,-1-2-528 0</inkml:trace>
  <inkml:trace contextRef="#ctx0" brushRef="#br0" timeOffset="29966.62">16119 10041 18367 0,'0'0'816'0,"0"0"160"0,-9 1-784 16,9-1-192-16,-9 4 0 0,9-4 0 0,0 0 1008 0,0 0 144 16,0 0 48-16,0 0 0 0,0 0 80 0,0 0 32 15,0 0 0-15,8-5 0 0,1 0-448 0,1-5-96 16,0 1 0-16,0-3-16 0,1 3-224 0,-1-3-32 15,-1 1-16-15,-3 3 0 0,-1-5 80 0,-1 4 16 16,-4-2 0-16,-1 4 0 0,1 7 64 0,-8-2 0 16,-1 2 16-16,-1 2 0 0,-2 2-192 0,-3 1-32 15,-1 8-16-15,-2-1 0 0,-2 2-128 0,2 4-32 16,0 4 0-16,1 2 0 0,1 1-128 0,3 3-128 16,4-3 192-16,3 1-192 0,1-3 0 0,2 1 0 15,5-2 0-15,0-4 0 0,2-3 128 0,2-1-128 16,4-1 0-16,2-2 0 0,-1-5 0 0,5-2 0 0,-1-1 0 0,1-1 0 15,0-3-192-15,0-1-80 0,-1-4-32 16,2 1 0 0,-1-5-1968-16,0 1-400 0,-1-3-80 0</inkml:trace>
  <inkml:trace contextRef="#ctx0" brushRef="#br0" timeOffset="30216.9">16668 9250 27647 0,'0'0'2448'0,"-6"-4"-1952"15,6 4-496-15,0 0 0 0,-8 3 320 0,-2 1-16 16,0 5-16-16,2 2 0 0,-2 6 432 0,1 3 96 16,-1 5 16-16,0 5 0 0,-2 6-272 0,2 5-48 15,1-1-16-15,1 3 0 0,-1 4-192 0,1 2-48 16,2-3 0-16,1 2 0 0,1-4-128 0,2 0-128 15,2-2 192-15,0 3-192 0,2-6 0 0,0 0 0 16,0-4 0-16,-1-1-192 16,0-3-2048-16,-1-5-384 0,0 2-96 0</inkml:trace>
  <inkml:trace contextRef="#ctx0" brushRef="#br0" timeOffset="30370.06">16376 9932 15663 0,'0'0'1392'0,"0"0"-1120"15,6-7-272-15,4-3 0 0,2 2 3712 0,6-1 672 16,-1 4 144-16,6-1 16 0,1 0-3584 0,3 1-736 16,5 1-224-16,4-4 128 0,5 1 16 0,5-5 16 15,4 4 0-15,-1-2 0 16,-3 3-672-16,-3-3-144 0,-4 2-32 0</inkml:trace>
  <inkml:trace contextRef="#ctx0" brushRef="#br0" timeOffset="31227.5">18341 9269 2751 0,'0'0'256'0,"8"-2"-256"0,-1-3 0 0,-7 5 0 0,7-8 3200 0,0 3 608 15,-2 0 112-15,-1-1 32 0,-4 6-1840 16,3-7-352-16,-1-3-80 0,-2 10-16 0,-1-8-224 0,-2-1-48 16,3 9-16-16,-6-7 0 0,-2-5-384 0,-2 6-80 15,-1 0-16-15,-3-1 0 0,-4 4-128 0,0 1-16 16,-1 2-16-16,-2 3 0 0,-2-2-160 0,-3 3-16 15,0 4-16-15,-4 2 0 0,0 5-176 0,-1 1-48 16,0 2 0-16,0 3 0 0,2 3 16 0,2 0 0 16,0 4 0-16,5-3 0 0,0 1-80 0,4 0 0 15,3 0-16-15,3 2 0 0,5-5-240 0,3-2 144 16,3 2-144-16,2-6 128 0,3-7-128 0,2 1 0 16,4-6 0-16,3 0 0 0,2 2 160 0,3-5-160 15,1-2 192-15,2-5-192 0,-1-5 272 0,3-4-48 16,1-2-16-16,0 0 0 0,1 2 48 0,-3-2 0 15,0-3 0-15,-1 1 0 0,0 0 0 0,-2-1 16 16,-1 1 0-16,-2-2 0 0,-2 1-32 0,-1 4-16 0,-3 1 0 0,-2 1 0 16,-2 2-48-16,-2 3-16 0,-4 8 0 15,0 0 0-15,0 0-32 0,0 0-128 0,0 0 192 0,0 0-64 16,-5 14-128-16,0-3 0 0,1 3 0 0,1 0 128 16,3 2-128-16,0-1 0 0,4-3 0 0,0 4 0 15,1-1 0-15,0 0 0 0,5 1 0 16,0-5 0-16,2-1-176 0,0-2 176 0,1-2-128 0,1-2 128 15,0 4-256-15,1-1 16 0,1-3 16 0,0-3 0 32,1-3-304-32,-1-1-64 0,1-2-16 0,-2-1 0 0,-1 1-1824 15,0-2-352-15,-3-3-80 0</inkml:trace>
  <inkml:trace contextRef="#ctx0" brushRef="#br0" timeOffset="31570.04">18715 9178 30927 0,'0'0'1360'0,"0"0"304"0,-8 10-1344 0,3 0-320 0,0 3 0 0,0 0 0 0,0 2 336 0,0 3 0 16,0 1 0-16,0 2 0 0,-1 1 464 0,1-2 96 16,0 2 0-16,-1-1 16 0,1-2-304 0,1-1-64 15,1-2-16-15,0-4 0 0,1-3-32 0,2-9-16 0,0 0 0 0,0 0 0 16,0 0 176-16,0 0 48 15,0 0 0-15,13-6 0 0,-1-6-192 0,2-2-48 0,1-3 0 0,1-2 0 16,0-2-96-16,1 1-32 16,1-1 0-16,3 1 0 0,1 0-336 0,1 2 144 0,0 3-144 0,-1 1 0 15,2 4 0-15,-4 2 0 0,-8 7 0 0,0 2 0 16,1 0 0-16,1 6 0 0,-4-2 0 0,2 5 0 16,-2 1 0-16,-1 3 0 0,-2 3 0 15,5 15 0-15,-6-8-208 0,-2 1-48 0,1 1-16 0,-2-4 0 16,-3 1-1824-1,1 0-352-15,0-2-80 0,2-7-14288 0</inkml:trace>
  <inkml:trace contextRef="#ctx0" brushRef="#br0" timeOffset="32158.23">20567 9053 9215 0,'-21'3'400'0,"9"-1"96"0,-2 0-496 0,1 0 0 0,-1 2 0 0,1-2 0 15,-1 2 2240-15,0 3 368 0,2 2 64 0,0-3 16 16,3 2-1232-16,9-8-240 0,0 0-64 0,0 0 0 15,0 0 96-15,0 0 16 0,0 0 0 0,13 0 0 16,1-3-176-16,0-2-48 0,3-3 0 0,-1-4 0 0,2-2-400 16,-3-2-96-16,-6 7-16 0,1 1 0 0,-1-1-64 15,-1-2-16-15,-1 4 0 0,-3-3 0 0,-1 1 0 0,-2-1-16 16,-1 3 0-16,-4-3 0 0,-5 2 80 0,-3 7 0 16,-6 1 16-16,-8 5 0 0,-4 7-256 0,-2 3-48 15,-5 1-16-15,2 5 0 0,-1 0-208 0,4 5 0 16,4 2 0-16,5 2 0 0,4 0 0 0,4-1 0 15,2-4 0-15,4 1 0 0,2-6 0 16,4-1 0-16,5-1 0 0,1-2 0 0,1 1 0 0,4-2 0 16,6-3 0-16,4-1 0 0,2-3 0 15,5 1-192-15,-1-7 192 0,7 1-160 0,3-3-80 0,3 0-16 16,1 0 0-16,-1-2 0 16,-3 0-1536-16,0-1-320 0,-6 1-64 15,-3-3-12416-15</inkml:trace>
  <inkml:trace contextRef="#ctx0" brushRef="#br0" timeOffset="32402.74">20935 9032 24879 0,'0'0'2208'0,"0"0"-1760"16,0 0-448-16,0 0 0 0,9-8 784 0,-9 8 80 0,9 1 16 15,-1 6 0-15,1-2 112 0,-2 7 32 0,1 1 0 0,1 2 0 16,1 2-208-16,0 2-48 0,2 0 0 0,3 4 0 16,0 1-528-16,2-1-112 0,-2 2-128 0,0-2 176 15,-1-1-176-15,-1-1 0 0,-2 2 0 0,-3-1 0 16,0-3-368-16,-1 0-96 0,0-1-32 0,-4-3 0 16,0-5-1968-16,-3-10-400 0,0 0-80 0,0 0-8784 15</inkml:trace>
  <inkml:trace contextRef="#ctx0" brushRef="#br0" timeOffset="32603.73">21341 9076 22399 0,'0'0'992'0,"0"0"208"0,-5-5-960 0,5 5-240 16,-8-3 0-16,-3 6 0 0,-3 2 1072 0,0 8 160 16,-3 1 48-16,-2 4 0 0,-5 3-176 0,1 2-16 15,-4 5-16-15,0 0 0 0,-1 4-480 0,-3 1-80 16,-3-3-32-16,-2 1 0 0,-2 1 32 0,2-1 16 15,1 2 0-15,2-2 0 0,1 2-336 0,3-3-192 16,5-4 192-16,3-2-192 16,3-6-336-16,6-4-176 0,3-3-48 0,1-2 0 15,8-9-1728-15,0 0-336 0</inkml:trace>
  <inkml:trace contextRef="#ctx0" brushRef="#br0" timeOffset="33179.24">21779 8711 27647 0,'0'0'1216'0,"0"0"256"0,0 0-1168 0,0 0-304 0,0 0 0 0,0 0 0 0,-7 8 464 0,-3 5 48 16,-2 3 0-16,0 3 0 15,-2 2 256-15,0 4 48 0,-3 5 16 0,-5 16 0 0,2-4-480 16,-2 3-96-16,0-1 0 0,0 3-16 0,2-2-80 0,-1 2-16 15,2-4 0-15,-1 1 0 0,-2-4-144 0,3-2 0 16,4-2-192-16,5-12 192 16,-2 0-576-16,2-3 0 0,3 1 0 0,-4-4 0 15,4-4 64-15,-2-3 0 0,1-6 16 0,-1-1 0 0,9-4 288 16,0 0 48-16,-7-4 16 0,2-6 0 0,1-3 144 0,1-3 0 16,-1-3 0-16,1-3 128 0,-1-1 128 0,3 3 16 15,1 1 16-15,1 2 0 0,1 1 224 0,5 2 64 16,2 1 0-16,1 1 0 0,3-1-224 0,2 4-32 15,4-1-16-15,2 2 0 0,4-3-16 0,1 1 0 16,2-1 0-16,-7 2 0 0,1 2 0 0,3 0 0 16,-1-3 0-16,0 4 0 0,0-2 64 0,-2 3 16 15,-2 3 0-15,-2 2 0 0,-3 0-112 0,-2 2-32 16,-3 5 0-16,-2 4 0 0,-5 2-80 0,-1 3-16 16,-5 2 0-16,1 2 0 0,-5 2 32 0,0 1 0 0,-2 4 0 15,-1-3 0-15,-1 1-16 0,1 1 0 16,-1-5 0-16,1 0 0 0,1-2 0 0,0-2 0 0,1-1 0 0,2-2 0 15,2-8 112-15,0 2 0 0,4-8 16 0,0 0 0 16,0 0 0-16,0 0 0 0,7-7 0 0,1 0 0 16,6-9-64-16,2-1-16 0,0-4 0 15,2 1 0-15,0-2-192 0,2-1 128 0,2 1-128 0,1 1 0 16,1 3 0-16,0 1 0 0,0 0 0 0,0 4 0 16,0 3 0-16,-2-1-192 0,-4 3 192 0,-3 1-160 15,-2 3-272-15,-4 2-48 16,-2 2-16-16,-7 0 0 0,0 0-2304 0,0 0-464 0,0 0-80 15</inkml:trace>
  <inkml:trace contextRef="#ctx0" brushRef="#br0" timeOffset="33566.49">22529 9194 23727 0,'0'-11'1040'0,"0"11"240"0,0 0-1024 0,0 0-256 16,0 0 0-16,0 0 0 0,-3-5 752 0,-1-3 96 16,-3 3 32-16,-1 4 0 0,-4 1 304 0,-1 2 64 15,-4 5 16-15,-4-1 0 0,0 2-288 0,-2 2-48 16,-1 4-16-16,-1-1 0 0,1-1-336 0,1 4-80 16,4 0-16-16,2 1 0 0,-1-2-80 0,4-4-16 15,2 1 0-15,5-1 0 0,2-2-192 0,2 1-32 0,2-3-16 0,1-7 0 16,7 2-144-16,4-3 160 0,-1-2-160 0,4-1 160 15,-2-4-160-15,5 0 192 0,1-4-192 0,1 2 192 16,0-2-64-16,1 0-128 0,-2 2 192 0,2-1-64 16,-2 2 160-16,-3 0 32 0,-1 4 0 0,-2-2 0 15,-3 6 64-15,-9 1 0 0,6 6 16 0,-1 1 0 16,-2 4-176-16,-2-1-32 0,-1 3-16 0,0 4 0 16,-1-1-176-16,1 1 0 0,1-1 144 0,2 1-144 15,0-3 0-15,2 1 0 0,3-1 0 0,2 0 128 0,3-4-128 0,-2 2-240 16,3-5 64-16,2 0 16 15,0-5-2432-15,2-2-480 16</inkml:trace>
  <inkml:trace contextRef="#ctx0" brushRef="#br0" timeOffset="34107.26">24247 8741 21183 0,'-5'-14'944'0,"2"2"192"0,-1-1-912 0,3 3-224 0,-3-4 0 0,0 4 0 15,4 10 1248-15,-7-8 208 16,-2 5 32-16,-1 1 16 0,-4 4-240 0,-3 4-48 0,-2 8-16 0,-3 3 0 16,-3 2-672-16,-2 3-128 0,-1 9-16 0,-2 5-16 0,-4 2-64 0,1 6-16 15,1 3 0-15,0 3 0 16,1-2 96-16,7-1 32 0,1-2 0 0,2-5 0 0,0-4 32 0,8-1 16 15,1-4 0-15,2-7 0 16,4-5 48-16,0-2 16 0,4-1 0 0,2-3 0 0,0-13-192 16,6 6-32-16,-6-6-16 0,12 3 0 0,0-4-96 0,4-2 0 15,0-6-16-15,3 0 0 0,0-6-176 0,0 2 0 16,0 2 0-16,-2-2 0 0,-2 5 0 0,-2 1 0 16,-2 2 0-16,-11 5 0 0,0 0 0 0,0 0 0 15,5 9 0-15,-2 5 0 0,-4 3 0 0,-4 4 0 16,-3 2 0-16,-1 0 0 0,0 1 0 0,-1 2 0 15,0-1 0-15,1-3 0 0,0-1 128 0,3-1-128 16,1-1 128-16,5-5-128 16,0 0-256-16,3 0-144 0,4-2-32 0,0-7 0 15,-7-5-2096-15,16-3-416 0,0-6-96 0</inkml:trace>
  <inkml:trace contextRef="#ctx0" brushRef="#br0" timeOffset="34327.94">24364 9301 26719 0,'0'0'2368'0,"0"0"-1888"0,0 0-480 0,0 0 0 15,-8 10 1024-15,2 4 128 0,-5 1 0 0,5 5 16 16,-3 0-192-16,0 1-32 0,2 2-16 0,0 0 0 16,2 1-304-16,1 2-64 0,-2-2-16 0,4 0 0 15,-1-1-256-15,2-1-48 0,-1-3-16 0,0 0 0 0,-1 0-224 16,1 0 0-16,1-1 0 0,1-2 0 15,-3-1-928-15,2-3-288 0,1-3-48 0,0-9-8960 16,0 0-1792-16</inkml:trace>
  <inkml:trace contextRef="#ctx0" brushRef="#br0" timeOffset="34525.6">24669 9401 15663 0,'0'0'688'0,"0"0"144"0,0 0-656 0,0 0-176 15,-10 16 0-15,-1-2 0 0,-1 1 2448 0,-4 3 464 16,-3 1 96-16,-2 2 0 0,-1 6-1568 0,-1-1-320 16,-2 2-64-16,-1-1-16 0,0 5-352 0,-1 3-80 15,-1-2-16-15,8-10 0 0,-2-1-128 0,-11 13-16 16,3-5-16-16,-1 1 0 0,1-2-432 0,-1 0 0 16,1-2 0-16,9-11-176 15,1 0-1856-15,1-1-368 0,1-1-80 0</inkml:trace>
  <inkml:trace contextRef="#ctx0" brushRef="#br0" timeOffset="34976.69">24961 9347 29775 0,'0'0'1312'0,"0"0"288"0,-2 10-1280 0,-1-1-320 0,-1 1 0 0,-1 7 0 0,-4 0 400 0,-2 5 32 16,-1 5 0-16,-2-1 0 0,-6 11 272 0,-3 0 48 15,0 1 16-15,-1-1 0 0,-3-1 80 0,-1-2 32 16,-2-1 0-16,1-1 0 0,1 0-256 0,2-6-48 16,3 1-16-16,4-5 0 0,3-1-240 0,2-6-64 15,4-3 0-15,5-4 0 0,-1-3 176 0,6-5 16 16,0 0 16-16,9-5 0 0,4-8-176 0,5-4-32 15,5-1-16-15,2-2 0 0,3-3-240 0,1-5 0 16,-6 4 128-16,3-3-128 0,0-4 0 0,2-5 0 16,2 1 128-16,0-4-128 0,6-1 0 0,-1 2 0 15,6 1 0-15,-2 7 0 0,2 4 0 0,-3 5 0 16,-3 2 0-16,-5 7 0 0,6 2 0 0,-10 3 0 16,-8 6 0-16,-4 5 0 0,-5 5 0 0,-5-1 0 15,-5 6 0-15,-5 2 0 0,-4 0 0 0,-5 2 0 16,-7 2 0-16,-11 7 0 0,4-8 0 0,1 0 0 15,-4 2 0-15,2-5 0 0,1-1-288 0,-1-1 48 16,5-2 16-16,2 0 0 16,3-3-944-16,3 0-192 0,5-6-48 0,-1-2 0 15,4-2-1280-15,9 1-256 0,4-9-48 0</inkml:trace>
  <inkml:trace contextRef="#ctx0" brushRef="#br0" timeOffset="35278.1">25539 9394 20271 0,'0'0'1792'0,"0"0"-1424"0,0 0-368 0,-7-1 0 16,0 1 2784-16,-1 1 480 0,-5 4 112 0,0 1 16 0,0 1-2208 0,-1 4-432 15,-2-1-96-15,1 4-16 0,-2-1-128 16,1 0-48-16,-1 2 0 0,2 1 0 0,1 2-112 0,2-1-32 16,2-1 0-16,3 0 0 0,2-4-80 0,2 0-32 15,2 0 0-15,2 0 0 0,3-3 32 0,1 2 0 16,3-3 0-16,0 3 0 0,3-4-240 0,1-1 128 15,2 2-128-15,0-3 0 0,0-3 144 0,-1 1-144 16,-4-1 128-16,0-2-128 0,0 0 128 0,-2-2-128 16,-2-1 0-16,-5 3 128 0,4-5-128 0,-1 1 192 15,-3-5-192-15,-3 1 192 0,-1-5-192 0,-1 4 0 16,-2-3 0-16,-2 5 0 16,-3-3-1120-16,1 2-304 0,-1-3-64 0,1 2-9520 15,0 2-1920-15</inkml:trace>
  <inkml:trace contextRef="#ctx0" brushRef="#br0" timeOffset="35593.81">26211 8972 28447 0,'0'0'1264'0,"0"0"256"16,5-5-1216-16,-5 5-304 0,0 0 0 0,0 0 0 0,-3 10 176 0,-2 0-32 15,-5 5 0-15,-3 6 0 0,-3 5 656 0,-3 4 128 16,-2 4 32-16,-4 3 0 0,-2 3-336 0,0 2-64 16,1 7-16-16,0-1 0 0,0 5-112 0,0 3-32 15,2 0 0-15,1-5 0 0,0-1-400 0,3-2 128 16,2-9-128-16,3 0 0 0,1-6 0 0,0-2-304 15,1-4 48-15,1-2 16 16,1-7-528-16,2-4-96 0,2-5-32 0,0-4 0 16,7-5-1728-16,0 0-336 0</inkml:trace>
  <inkml:trace contextRef="#ctx0" brushRef="#br0" timeOffset="35981.97">25752 9644 4607 0,'7'-20'400'0,"-2"10"-400"16,3 2 0-16,1-5 0 0,0 3 3808 0,2-1 672 15,2-2 144-15,1 4 32 0,1-2-2896 0,0 2-576 16,6-3-112-16,-2 1-32 0,3 1-48 0,2-4-16 15,2-3 0-15,4 2 0 0,1-1-224 0,4 0-48 16,2 0-16-16,-1-3 0 0,3-3-16 0,-3-1 0 16,0-3 0-16,-3-1 0 0,-1-4-144 0,-5 2-16 0,0-1-16 0,-2-3 0 15,-2-2-112-15,-4 2-32 16,-3 4 0-16,-2 1 0 0,-2 5-32 0,-4 3 0 0,-1 2 0 0,-3 5 0 16,-3 2-96-16,-1 11-32 0,0 0 0 0,-9 5 0 15,-4 1 0-15,-1 8 0 0,-5 8 0 0,-2 2 0 16,-4 5-192-16,-1 6 128 0,-3 1-128 0,-2 3 0 15,-5 1 0-15,2 3 0 0,0-1 0 0,2 3 0 16,1-3 176-16,4 1-176 0,0-1 192 0,5-5-192 0,4-2 272 16,3-4-48-16,2-3-16 0,3-4 0 0,3 0 16 15,2-6 0-15,2-4 0 0,3-3 0 0,-1-2 0 0,1-9 0 16,6 4 0-16,6-5 0 0,0-6-224 0,2 2 176 16,0 2-176-16,1-2 160 0,1-4-160 0,-1 5 0 15,-1 0 0-15,-1 3 0 0,-4 2 0 0,2 4 0 16,-3 3 0-16,-2 2 0 0,-2 1 0 0,0 1 0 15,-2 2 0-15,1 2 0 0,-2-1 0 0,0 1 0 16,-1 2 0-16,2-2 0 0,-1-3-256 0,-1 2-16 16,1-1-16-16,2 1 0 15,-2-3-2400-15,3-1-496 0,1-1-80 0</inkml:trace>
  <inkml:trace contextRef="#ctx0" brushRef="#br0" timeOffset="36339.6">26526 9593 30399 0,'0'0'2704'0,"0"0"-2160"0,0 0-544 0,0 0 0 15,0 0 432-15,7 6-32 0,1-1 0 0,2-3 0 16,3-1 16-16,2-1 0 0,3 0 0 0,2-2 0 15,2-4 80-15,1 0 16 0,2 3 0 0,1-4 0 16,-1-3-64-16,-2 2 0 0,-4-3 0 0,-2 1 0 16,-5 1-112-16,0-2-16 0,-5 3-16 0,-3-1 0 0,-4 3 16 0,-5 1 0 15,-4-2 0-15,-2 5 0 0,-7 3 0 0,-4 1 0 16,-3 6 0-16,-1-3 0 0,1 5-320 16,0 1 160-16,1 4-160 0,1 1 128 0,5 3-128 0,3 2 0 15,3-4 0-15,6 1 0 0,1 1 0 0,3-2 0 16,2-2 0-16,4 2 0 0,3-1 0 0,1-2 0 15,4-4-160-15,6 3 160 16,0-4-1232-16,6-1-160 0,0-7-16 0,13-1-15024 16</inkml:trace>
  <inkml:trace contextRef="#ctx0" brushRef="#br0" timeOffset="36653.57">27230 9517 13823 0,'13'-7'1216'0,"-13"7"-960"15,7-3-256-15,0 0 0 0,-7 3 2384 0,0 0 432 16,0 0 96-16,0 0 16 0,0 0-1056 0,0 0-208 16,-9 2-32-16,-1-1-16 0,-3 0-400 0,-2 1-96 0,-3 1-16 15,-1 1 0-15,-2 0-528 0,2 2-128 0,0 3 0 16,2-2-16-16,0 3-192 0,2-3-48 0,1 2 0 0,1-1 0 16,4 1 112-16,4-2 16 0,1 6 0 15,3-3 0-15,1 0 80 0,1 3 32 0,2-1 0 0,1 0 0 16,1 4-144-16,1-2-32 0,-1-2 0 0,0 2 0 15,-3-1-96-15,0-3-32 0,1 0 0 0,-3 2 0 16,-2-3 96-16,-1 2 16 0,-3-3 0 0,0 1 0 16,-3-3 144-16,-1 0 16 0,0 2 16 0,0-6 0 0,-2 1-288 0,3-2-128 15,-2-2 128-15,1-3-128 0,0 2-192 0,2-5-112 16,3 1-16-16,0 1-16 16,4-4-2096-16,2 3-400 0,4-3-96 15</inkml:trace>
  <inkml:trace contextRef="#ctx0" brushRef="#br0" timeOffset="36879.43">27548 9615 23039 0,'0'0'2048'0,"0"0"-1648"15,0 0-400-15,0 0 0 0,0 0 1408 0,0 0 192 16,-1 10 32-16,-3 3 16 0,-1-3-224 0,-2 3-32 15,0 1-16-15,-5 0 0 0,1 4-592 0,-1 2-112 16,-2-2-32-16,0 1 0 0,0 0-448 0,-1 0-192 16,2-3 176-16,-1 3-176 0,0 1 0 0,2-3 0 15,-1 0-208-15,3-3 64 16,1-4-592-16,3 1-112 0,1-2-32 0,2 2-9280 16,3-11-1856-16</inkml:trace>
  <inkml:trace contextRef="#ctx0" brushRef="#br0" timeOffset="37042.23">27543 9269 35007 0,'-8'-16'3120'0,"8"16"-2496"0,-4-5-496 0,4 5-128 0,-5-7 192 0,5 7 0 16,0 0 16-16,0 0 0 0,-5-2-208 16,5 2 0-16,0 0-144 0,0 0 144 15,0 0-992-15,-4 6-96 0,4-6-32 0,0 0-13536 16</inkml:trace>
  <inkml:trace contextRef="#ctx0" brushRef="#br0" timeOffset="37325.28">28044 9548 6447 0,'0'0'576'0,"0"0"-576"15,0 0 0-15,0 0 0 0,0 0 5920 0,0 0 1072 16,0 0 224-16,0 0 32 0,0 0-5712 0,0 0-1152 15,0 0-240-15,0 0-144 0,0 6 608 0,0-6 16 16,-2 8 0-16,-3 1 0 0,-1-3-80 0,-1 4-16 16,-3-1 0-16,-1 2 0 0,-1 1 64 0,0-1 16 15,-2 2 0-15,0 2 0 0,-4-5-96 0,3 2 0 16,-3 1-16-16,3-3 0 0,-1 2-112 0,4-3 0 16,0 0-16-16,0 0 0 0,-2 0-112 0,5 2 0 0,-2-4-16 0,4 0 0 15,-3 2-240-15,2-2 176 0,-2 0-176 16,0-2 160-16,1-2-160 0,-1 1 0 0,-1-2 0 0,1 1 0 15,-1-2-816 1,-2-1-144-16,-1 0-16 0,0-1-17360 0</inkml:trace>
  <inkml:trace contextRef="#ctx0" brushRef="#br0" timeOffset="37839.31">27637 10329 25791 0,'0'0'2304'0,"1"-10"-1856"0,-1 10-448 0,0 0 0 0,1-10 496 16,-1 10 0-16,0 0 0 0,0 0 0 0,-7 4 512 0,-2 5 96 15,-3 0 32-15,0 7 0 0,-4 2-208 0,1 6-32 16,-1 0-16-16,-1 5 0 0,-1 2-544 0,2 1-96 16,-1 1-32-16,1-1 0 0,-2-4-208 0,0 0 144 15,-1-4-144-15,1 1 128 0,-1-3-288 0,1-3-64 16,1-1-16-16,3-6 0 15,2-5-528-15,2-1-96 0,1 2-32 0,9-8 0 16,0 0-2048-16,0 0-400 0,0 0-96 0,0-13-3888 16,3-1-784-16</inkml:trace>
  <inkml:trace contextRef="#ctx0" brushRef="#br0" timeOffset="38103.93">27327 10664 14447 0,'0'0'640'0,"7"-11"128"0,1 3-608 0,1-1-160 16,1 0 0-16,4 2 0 0,-1 2 1280 0,-1 4 240 16,2-1 32-16,3-1 16 0,1 3 0 0,3-3 0 15,-2 1 0-15,3 1 0 0,2-3-496 0,0 3-112 0,0 1 0 16,-2-2-16-16,-2-3-368 0,-3 5-64 15,-4-1 0-15,-3 1-16 0,-10 0-224 0,0 0-32 16,0 0-16-16,0 0 0 0,0 0 32 0,-3 9 0 16,-6 2 0-16,-2 2 0 0,-4-2 0 0,-1 3 16 15,0 0 0-15,2-1 0 0,0-3-80 0,2 3-32 16,2-5 0-16,6 2 0 0,1-3 48 0,3-7 16 16,0 0 0-16,6 11 0 0,4-8-80 0,4 1-16 0,4 1 0 15,2-6 0-15,3-5 16 0,1 1 0 0,0-4 0 0,-1 0 0 16,4-3 96-16,-5 1 16 0,-3-2 0 0,-5-1 0 15,-4 1 32-15,-6 2 16 0,-6-4 0 0,-6 1 0 16,-8 0-64-16,0 4-16 0,-5-2 0 0,-3 5 0 16,-2-4-1184-1,0 8-224-15,-2 0-48 0,5 2-14768 0</inkml:trace>
  <inkml:trace contextRef="#ctx0" brushRef="#br0" timeOffset="38686.39">28505 10647 18431 0,'-1'-13'816'0,"1"13"160"0,0 0-784 0,0 0-192 16,0 0 0-16,-10 9 0 0,-2 0 3072 0,-1 3 560 15,-2 2 112-15,4-4 32 0,-2 4-2816 0,0 2-576 16,-3 3-96-16,0 0-32 0,0-1-48 0,1 0-16 15,1-1 0-15,2-2 0 0,3-2-32 0,3-2-16 0,1 0 0 0,5-3 0 16,4 1 64-16,6-7 16 0,1 0 0 0,6-2 0 16,2-3 224-16,4-1 32 0,4-5 16 0,-2 2 0 15,0-7-144-15,3 2-32 0,-2 1 0 0,0-3 0 16,-1 0-64-16,-3 1 0 0,-1 2-16 0,-2-3 0 0,-3 2-64 16,0 4-16-16,-7 4 0 0,-1-1 0 15,-2 2-160-15,-6 3 0 0,0 0 0 0,-4 12 0 0,-1 0 0 0,-2 1 0 16,0 2 128-16,-3 2-128 0,2 1 0 0,-1 1 0 15,3 0 0-15,3 0 0 0,-1 0 0 0,6-1 0 16,0-3-144-16,4-2 144 0,2-2 0 16,4-5 0-16,1-2-128 0,5-3 128 0,3-3 0 0,1-2 0 15,5-6 0-15,2-1 144 0,1-2-16 0,-4-2 0 16,1-2 0-16,-2-1 0 0,-2-2 32 0,-1-2 0 16,-4-4 0-16,-3 1 0 0,-2 4-160 0,-3-1 0 15,-1 2 144-15,-4 5-144 16,-3 1-320-16,-2 1-128 0,-1 5-16 0,-1 2-16 15,-3 3-2160-15,-2 3-432 0,-2 3-96 0</inkml:trace>
  <inkml:trace contextRef="#ctx0" brushRef="#br0" timeOffset="38992.19">29352 10773 15663 0,'-18'1'1392'0,"9"2"-1120"0,-4 2-272 0,-2 0 0 0,-3 3 3152 0,-2 3 576 0,-2 2 112 16,1-1 32-16,-1 2-2848 0,0 3-560 0,2 1-112 0,2 1-32 16,2 1 256-16,0-1 64 0,4-1 0 0,2 0 0 15,1 0-128-15,4-3 0 0,2-2-16 0,4-5 0 16,3 3-256-16,4-5-48 0,1 0-16 0,3-3 0 16,4-6-16-16,0-2 0 0,3-1 0 0,3 0 0 15,2-5 128-15,-1 2 32 0,0-3 0 0,-3-2 0 16,0 1-48-16,-1 0 0 0,-2-3 0 0,-2 1 0 0,-2-1-96 0,-3 2-32 15,-4 3 0-15,-3-1 0 0,-3 5-144 0,0-1 0 16,-5 3 0-16,-3 0 128 16,-2 0-480-16,-3 1-96 0,3 0-32 0,0 3 0 15,0 0-2272-15,0 0-464 0</inkml:trace>
  <inkml:trace contextRef="#ctx0" brushRef="#br0" timeOffset="39267.94">29625 10881 15663 0,'0'0'1392'0,"-5"10"-1120"16,-3-2-272-16,0 6 0 0,0 4 3232 0,0-1 592 15,-2 4 112-15,1 0 32 0,-1 2-2784 0,0-1-544 16,-1-2-128-16,0-2 0 0,1 0 272 0,1 0 64 16,-4-4 16-16,3-3 0 0,1 0-80 0,1 1-16 0,0-3 0 0,0 0 0 15,3-4-288-15,5-5-64 0,0 0-16 0,0 0 0 16,0 0-96-16,0 0-32 0,0 0 0 0,5-10 0 15,0-1-96-15,3-1-32 0,1 0 0 0,-2 3 0 16,2-2-144-16,0 1 0 0,0-3 144 0,1 2-144 16,3 2 0-16,-1-3 0 0,2 2 0 0,2 0 0 15,4 4-128-15,-1-1 128 0,-4 3-128 0,1 1 128 16,-2 0-1216-16,-2-1-144 16,0 2-48-16,0 4-9680 0,1 1-1952 0</inkml:trace>
  <inkml:trace contextRef="#ctx0" brushRef="#br0" timeOffset="39524.72">30208 10633 32303 0,'0'0'1424'0,"-6"8"304"0,-2-2-1376 0,-1 6-352 16,-3-2 0-16,-4 5 0 0,-1 3 576 0,-4 2 32 15,0 3 16-15,-5 0 0 0,1-1-32 0,-1 3 0 16,1 2 0-16,-3-1 0 0,0 5-208 0,1 1-64 16,3-3 0-16,1-1 0 0,-1 4-192 0,3-4-128 15,2-2 160-15,2 0-160 0,0-1 0 0,5-5-240 16,0 1 32-16,3-5 0 16,1 1-1200-16,4-5-224 0,-1-3-48 0,3 0-8368 15,2-9-1680-15</inkml:trace>
  <inkml:trace contextRef="#ctx0" brushRef="#br0" timeOffset="39900.04">30487 10866 27647 0,'0'0'2448'0,"0"0"-1952"16,0 0-496-16,0 0 0 0,0 0 384 0,0 0 0 16,-9 6-16-16,-1-1 0 0,-4-1 768 0,0 5 144 15,-4-3 48-15,-4 6 0 0,3-6-384 0,-5 2-80 16,-3-1-16-16,-1 1 0 0,-1 1-400 0,-1-3-64 16,-1 3-32-16,2-1 0 0,0 3-128 0,-1-3-32 15,4-1 0-15,-1 0 0 0,0 2-32 0,4 0-16 16,2-1 0-16,0 3 0 0,2-2 32 0,5-1 0 15,3 4 0-15,3-3 0 0,3 3 48 0,4 0 16 16,2-1 0-16,3 3 0 0,1 2 16 0,3 1 0 0,2 1 0 0,0 3 0 16,2 0-16-16,0-1 0 15,2 0 0-15,2-1 0 0,-2 0-64 0,-1 0-16 16,1-3 0-16,0 0 0 0,0-3-160 0,2 0-144 16,-4-4 144-16,2 0-208 15,-2-3-1936-15,-1-1-384 0</inkml:trace>
  <inkml:trace contextRef="#ctx0" brushRef="#br0" timeOffset="40604.36">28469 11504 28559 0,'-7'-1'2544'0,"-6"-1"-2032"0,-5 2-512 0,0 2 0 16,-2 1 192-16,-4 5-64 0,-3 1-128 16,2 4 192-16,-2-2 128 0,4 4 0 0,2 1 16 0,4 1 0 15,4 0 32-15,5-2 0 0,0-1 0 0,5-2 0 16,3-1 16-16,4 2 0 0,5-4 0 0,0 1 0 16,4-4-144-16,4 0-32 0,4 0 0 0,2-4 0 15,2-1-48-15,1 1-16 0,-1-2 0 0,0 0 0 0,0-2-16 0,-3 0-128 16,-1-2 192-16,-2-1-64 0,-1 2 0 15,-4 3 0-15,-4 2 0 0,-10-2 0 0,0 0 0 0,5 12-128 16,-5 2 192-16,-3 3-64 0,-2 1 0 16,-2 1-128-16,-1 1 192 0,0-1-64 0,1 0-128 0,-1 0 192 15,3-1-192-15,1-3 192 0,3 1-192 0,2-5 0 16,3 0 0-16,2 0 0 0,2-5 0 0,3-2 0 16,5-2 0-16,3-2 0 0,2-3 208 0,2-3 16 15,0-4 0-15,1 0 0 0,2-4-32 0,-1 0-16 16,1-1 0-16,-4-3 0 0,-1 2-32 0,-1-2 0 15,-1-3 0-15,-2 1 0 0,-3 0-144 0,-3 2 192 16,-3 4-192-16,-3 4 192 0,-3-2-352 0,-2 12-64 16,0 0-16-16,-5-2 0 15,-1 1-2048-15,-2 1-400 0,-2 2-96 0</inkml:trace>
  <inkml:trace contextRef="#ctx0" brushRef="#br0" timeOffset="40873.69">29144 11832 17503 0,'0'0'1552'0,"0"0"-1232"0,0 0-320 0,-7 10 0 0,-1 1 1904 0,-1 1 320 16,0 2 64-16,-1 1 16 0,-3 3-880 0,1 2-160 15,-1-1-48-15,0 3 0 0,-1 3-384 0,-5 6-64 16,0-2-32-16,3-1 0 0,0-4-416 0,5 0-64 16,1 0-32-16,1-4 0 0,0-4-224 0,1-2-128 15,3 1 128-15,3-5-208 16,2-10-1328-16,0 6-256 0,0-6-48 0</inkml:trace>
  <inkml:trace contextRef="#ctx0" brushRef="#br0" timeOffset="41148.87">29837 11792 27647 0,'0'0'2448'0,"0"0"-1952"15,0 0-496-15,0 0 0 0,0 0 0 0,-8 8 0 0,-2-2 0 16,-2 2 0-16,-5 3 576 0,-2 5 64 0,-3 0 0 0,0 5 16 16,-4 0-128-16,1 6-16 0,-2-2-16 0,3 7 0 15,-2-3-304-15,-2 3-64 0,2 1-128 0,-1 0 192 16,0-4-192-16,3-2 0 0,1 4 0 0,0-6 0 16,3 3-1344-16,2-6-272 15,3-2-48-15,-1 4-10928 0</inkml:trace>
  <inkml:trace contextRef="#ctx0" brushRef="#br0" timeOffset="41638.76">29415 12047 15663 0,'0'0'1392'0,"6"-4"-1120"15,3 1-272-15,4 1 0 0,1-2 736 0,3 0 96 16,2 2 0-16,2-1 16 0,1 0-272 0,2 2-64 16,3-1-16-16,2-2 0 0,3-1 384 0,2 1 80 15,0 1 0-15,3-3 16 0,4 0-272 0,-2 1-64 16,3-1-16-16,-2-2 0 0,-2-3-128 0,-3 0-32 16,-2-4 0-16,-1 1 0 0,-3-1 176 0,-1 1 48 15,-2-4 0-15,1 0 0 0,-5-1-176 0,3 0-16 16,-5 1-16-16,-4 3 0 0,-3 1-48 0,-3 1-16 15,-5 7 0-15,0-2 0 0,-5 8-80 0,0 0-16 0,-7 4 0 16,-6 2 0-16,-2 7 0 0,-5 3 0 0,-5 5 0 0,-1 3 0 16,-5 8-192-16,-2 3-128 0,-2 2 128 15,-4 4-128-15,-3 3 144 0,1-2-144 0,1 3 192 0,-1-3-192 16,2-3 320-16,5-2-32 0,4-3-16 0,6-2 0 16,3-4 176-16,3-1 16 0,4-3 16 0,6-4 0 15,3-2-112-15,4-5-32 0,3-2 0 0,6-6 0 16,4-1-64-16,3-4-16 0,6-2 0 0,4-4 0 15,0-2-256-15,4 0 160 0,2-2-160 0,-2 2 128 0,-4 3-128 0,1 0 0 16,-5 1 0-16,-2 4 0 0,-2 3 0 16,-4 4 0-16,-3 1-128 0,-1 6 128 0,-4 4-176 0,-3 0 48 15,-4 3 0-15,-4 2 0 16,-3 2-544-16,-2-2-96 0,-3 4-32 0,-2-4-10848 16,-6 0-2160-16</inkml:trace>
  <inkml:trace contextRef="#ctx0" brushRef="#br0" timeOffset="42308.16">27586 11800 9215 0,'0'0'816'0,"0"0"-656"16,0 0-160-16,0 0 0 0,0 0 1472 0,0 0 256 15,0 0 48-15,6 5 16 0,-6-5-448 0,0 0-96 16,9 5-16-16,-1 3 0 0,-2-2-160 0,2 2-48 16,-2 1 0-16,7-2 0 0,0 5-16 0,2-2-16 15,1 3 0-15,5 1 0 0,0 3-256 0,7 2-48 16,0 3-16-16,3 2 0 0,-1 0-192 0,-1 3-32 0,1 2-16 0,-1 3 0 15,-2-1-64-15,-2 2-16 16,-1 3 0-16,0 4 0 0,-1-3-32 0,-1 2-16 16,-3-3 0-16,3 1 0 0,-1 1 80 0,2 1 32 0,1-1 0 15,3 2 0-15,2-6-96 0,3-1-32 0,7 0 0 0,1-1 0 16,-2 0-96-16,0-3-32 0,-1 3 0 16,1-2 0-16,0 2-160 0,0-2 160 0,-1 1-160 0,-1 1 160 15,-2-2-160-15,-3-1 0 0,-5 1 144 0,1-5-144 16,1-1-160-16,-4-2-96 0,-5-6-32 0,-2-4-15984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3:57.3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4014 10845 11967 0,'0'0'1072'0,"-10"-2"-864"16,2-1-208-16,-2 1 0 0,10 2 688 0,-10-1 80 15,10 1 32-15,-10 0 0 0,1-2-224 0,9 2-64 16,0 0 0-16,-9-2 0 0,9 2-160 0,-9-2-32 16,3 1-16-16,6 1 0 0,0 0 144 0,0 0 48 15,0 0 0-15,0 0 0 0,0 0 96 0,0 0 32 16,0 0 0-16,0 0 0 0,0 0-96 0,0 0-16 15,7 7 0-15,5-2 0 0,2-3 144 0,6 1 32 0,4-3 0 16,8 0 0-16,6-2 176 0,6 0 32 0,4-1 16 16,4 0 0-16,0-3-128 0,5 3-16 0,4-1-16 0,7 3 0 15,3-2-304-15,5 0-48 0,3 0-16 0,6 0 0 16,2-1-80-16,5 2-32 0,7 0 0 0,4-4 0 16,3 1-80-16,2 1-32 0,1 2 0 0,6-2 0 15,4-1 32-15,4 2 0 0,6 2 0 0,-2 2 0 16,3-2-64-16,-1 4 0 0,-2 3 0 0,2-2 0 15,4 0-128-15,-4 2 0 0,-5 3 144 0,3-3-144 16,3 2 0-16,-2-3 128 0,-3 0-128 0,2-1 0 16,1 1 128-16,-2-1-128 0,-4-3 128 0,3 1-128 15,2 1 192-15,-1 2-16 0,-8-2-16 0,5 0 0 16,3-3-32-16,-4 0-128 0,-6 0 192 0,1 3-64 0,1 2-128 16,0-1 160-16,-1-7-160 0,-1 6 160 0,-3 1-160 15,1-2 0-15,1-3 144 0,-3 0-144 0,-6-1 0 16,5 2 0-16,1 3 0 0,-4-4 0 0,-5-3 0 0,-1 0 0 15,-1 3 128-15,1-1-128 0,-2 0 128 0,-2-1-128 16,-2 1 128-16,-2-2-128 0,2 4 128 0,0-4-128 16,-1-1 128-16,-1 3-128 0,-3-2 0 0,2-1 144 15,3 0-144-15,-4 1 0 0,-3-5 144 0,-2 1-144 16,-2 3 0-16,0-4 144 0,2 3 16 0,-4-2 0 16,-2 2 0-16,-3 0 0 0,-3-2 48 0,-1 3 16 15,-3 2 0-15,2 1 0 0,0-1-48 0,-3 2-16 16,-4-2 0-16,-1 3 0 0,-1 0-160 0,-1-1 128 0,1-1-128 15,0 0 128-15,-1 1-128 0,-1 0 0 0,-3 0 0 0,-3 1 0 16,-3 0 0-16,-2 0 128 0,-1-3-128 16,0 2 128-16,0 1-128 0,0 0 160 15,-2 0-160-15,-2-2 160 0,1-1-16 0,-5 1 0 0,-6 1 0 0,1 0 0 16,-1-2-16-16,0 1 0 0,-5-1 0 0,0-1 0 16,-2-1 0-16,-1 2 0 0,-1 0 0 0,-1-2 0 15,1-1 96-15,-2 2 16 0,-4 1 0 0,-3 3 0 16,-3-2-80-16,-1-1-16 0,-3-1 0 0,-1 3 0 15,-2 0 32-15,-8 1 0 0,12-3 0 0,-12 3 0 16,0 0-48-16,0 0-128 0,0 0 192 0,0 0-64 16,0 0-128-16,0 0 128 0,0 0-128 0,0 0 128 15,-4-6-128-15,4 6 0 0,-14 2 0 0,-3 0-176 16,-2 0-864 0,-5 3-176-16,-4 3-48 0,-2 0 0 0,0 3-1664 0,-4 0-336 0</inkml:trace>
  <inkml:trace contextRef="#ctx0" brushRef="#br0" timeOffset="2989.59">5912 15131 15663 0,'0'0'688'0,"0"-10"144"0,1 1-656 15,2-2-176-15,-1 2 0 0,1-1 0 0,-3 10 1664 0,4-8 288 16,-2-2 64-16,-2 10 16 0,0 0-720 0,0 0-144 16,0 0-16-16,0 0-16 0,0 0-192 0,8-4-48 15,-8 4 0-15,0 0 0 0,0 0-176 0,8 12-32 16,-8-12-16-16,2 20 0 0,-2 2-16 0,-4 3 0 16,0 8 0-16,-1 0 0 0,-2 0-160 0,-3 2-48 15,-3 1 0-15,0 1 0 0,0-2 0 0,-1-1 0 16,-1-1 0-16,0-4 0 0,0 0-32 0,-2-3-16 15,-1 2 0-15,3-5 0 0,-3-2-80 0,1 1-32 16,-4-3 0-16,-2-2 0 0,-2-6-96 0,1 2 0 16,0 2-16-16,-1-6 0 0,3-3-176 0,-1-3 0 15,1-3 0-15,2-3 0 16,-2-7-1264-16,2-3-272 0,1-3-64 0,2-6-15200 0</inkml:trace>
  <inkml:trace contextRef="#ctx0" brushRef="#br0" timeOffset="3184.97">5513 14694 31327 0,'-13'-21'1392'0,"9"14"272"0,1-2-1328 0,0 2-336 0,-1 0 0 0,0 0 0 0,-1 2 1344 0,5 5 192 16,0 0 32-16,0 0 16 0,-5-3-912 0,5 3-176 15,0 0-48-15,0 0 0 0,0 0-448 0,0 0 0 16,0 0 0-16,0 0 0 15,0 0-1328-15,4 15-256 0,1-1-48 0,0-1-13856 16</inkml:trace>
  <inkml:trace contextRef="#ctx0" brushRef="#br0" timeOffset="3603.44">6370 15229 26367 0,'0'0'1168'0,"-7"2"240"0,1-2-1120 0,6 0-288 0,0 0 0 0,0 0 0 16,0 0 1280-16,0 0 208 0,0 0 48 0,10-2 0 15,4 0-368-15,3-1-64 0,0-1-16 0,4 1 0 0,2 1-448 0,2-4-80 16,2-2-32-16,2 2 0 0,0 2-272 0,2 0-48 15,0 2-16-15,0-1 0 0,-3 3-64 0,-1-1-128 16,-3 1 176-16,-4-1-176 0,-3 3 0 0,-2 0 0 16,-1-4 0-16,-1 5 0 15,-3 1-1408-15,-10-4-320 0,0 0-80 0,0 0-13568 0</inkml:trace>
  <inkml:trace contextRef="#ctx0" brushRef="#br0" timeOffset="3875.86">7226 14621 25791 0,'0'0'1152'0,"7"-7"224"0,-1 1-1104 0,0-2-272 0,1 3 0 0,-7 5 0 15,0 0 1104-15,0 0 176 0,0 0 16 0,5 5 16 16,-3 8-48-16,-2 5-16 0,-2 1 0 0,-3 5 0 15,-4 3-448-15,0 4-96 0,0 5 0 0,0 2-16 16,-1 1-240-16,1 0-32 0,0 0-16 0,2 3 0 16,0-1-208-16,1-3-32 0,-3-1-16 0,4-3 0 15,0 0-144-15,-3-2 128 0,4-9-128 0,-1 1 128 16,0 1-320-16,0-3-64 0,-1 0 0 0,1-2-11344 16,0-2-2272-16</inkml:trace>
  <inkml:trace contextRef="#ctx0" brushRef="#br0" timeOffset="4444.04">8653 15048 11967 0,'-13'0'1072'0,"6"0"-864"16,-1-2-208-16,-1 1 0 0,-1 4 1440 0,1-1 240 16,1-1 48-16,8-1 16 0,0 0-16 0,0 0 0 15,0 0 0-15,0 0 0 0,13-6-192 0,1 2-32 16,3-1-16-16,6-1 0 0,4 1-656 0,6 0-128 16,4-4-16-16,2 5-16 0,5 0-304 0,1-1-64 15,2 0-16-15,2 0 0 0,2-3-112 0,-1 3-32 16,1 0 0-16,-1 4 0 0,-2 0-144 0,-2 1 160 15,-4 0-160-15,-4 0 160 0,-4 1-160 0,-3 0 0 16,-5 0 0-16,1 4-176 16,-12 3-2384-16,-15-8-464 0</inkml:trace>
  <inkml:trace contextRef="#ctx0" brushRef="#br0" timeOffset="4660.89">8548 15295 25791 0,'0'0'1152'0,"0"0"224"0,0 0-1104 0,0 0-272 0,5-1 0 0,7 0 0 16,2 0 880-16,5-2 112 0,4 1 32 0,7-2 0 16,7 1-208-16,9-1-48 0,3 2 0 0,7-3 0 15,4-4-128-15,1 1-48 0,3-1 0 0,1 4 0 16,1-2-272-16,0 2-64 0,1-1-16 0,-6 3 0 16,-4-4-240-16,-3 3 128 0,-9 1-128 0,-3 0 0 15,-5 3-896 1,-4 1-288-16,-6 1-48 0,-2-1-8512 0,-5 0-1712 0</inkml:trace>
  <inkml:trace contextRef="#ctx0" brushRef="#br0" timeOffset="4964.87">9217 14648 21183 0,'-12'-14'1888'0,"9"11"-1504"15,0-1-384-15,3 4 0 0,0 0 1280 0,0 0 192 16,6-5 48-16,3 4 0 0,4 6-656 0,5 0-128 16,5 0-32-16,5 4 0 0,5-4 32 0,6 4 0 15,4 2 0-15,7 2 0 0,2-2-96 0,1 2-32 16,1 3 0-16,1 5 0 0,0 3-128 0,0 1-32 16,-4 3 0-16,-4-1 0 0,-6 6-208 0,-6 1-48 15,-7 2-16-15,-6 0 0 0,-7-2 128 0,-6-1 16 16,-6-4 16-16,-6 2 0 0,-7-1-32 0,-7-4-16 15,-6-2 0-15,-17 8 0 0,-5-6-32 0,1-4-16 16,-1-2 0-16,3-1 0 0,2-4-240 0,3 1 176 0,1-5-176 16,6-1 160-1,4-6-1648-15,6 0-336 0,5-1-64 0,5-7-13856 0</inkml:trace>
  <inkml:trace contextRef="#ctx0" brushRef="#br0" timeOffset="5719.81">11560 15172 19343 0,'0'0'1728'0,"0"0"-1392"16,2-5-336-16,2 3 0 0,-4 2 1536 0,9-7 224 15,2 1 48-15,1 2 16 0,-1-4-432 0,3 2-96 0,1 2-16 0,4-3 0 16,2-1-384-16,3 2-96 0,1-2-16 0,3 3 0 16,3-4-320-16,1 0-64 0,1 0-16 15,2 2 0-15,2-1-80 0,-10 0-32 0,2 1 0 0,3-3 0 16,0 1-16-16,-2-2-16 0,-2 3 0 0,-1-4 0 16,-3-1 16-16,-1 5 0 0,-3-5 0 15,-1 3 0-15,-2 2-16 0,-1 3 0 0,1-3 0 0,-3 4 0 0,-4 1-48 0,0 1 0 16,-1 1 0-16,0 0 0 15,-1 0-32-15,-8 1-16 0,7 3 0 0,0 2 0 16,-2 7-16-16,0-1-128 0,-1 5 192 0,-1 3-64 0,-1 5 0 0,-2 0-128 16,-3 6 192-16,1 0-64 0,-2 3-128 0,-1 4 192 15,-2 2-192-15,1 0 192 0,-2 2-64 0,-1 0-128 16,-2 1 192-16,-2-2-64 0,-2 0 192 0,-2 0 48 16,-2 2 0-16,-1-1 0 0,-2-5 64 0,0-1 16 15,-3-2 0-15,1-3 0 0,-1-2-80 0,-1 1-16 16,-2-4 0-16,0-1 0 0,1-2 16 0,-1-4 0 15,0-4 0-15,-3 0 0 0,1-3-64 0,-1-5-16 16,3 3 0-16,-1-5 0 0,0-4-64 0,-1-2-16 16,1-6 0-16,0-1 0 0,0-6-48 0,2-2-16 15,2 0 0-15,-7-11 0 0,6 0-144 0,12 10 160 16,4-2-160-16,4-5 160 0,3 2-160 0,6 2 0 16,3-2 0-16,4-2 0 0,6 0 0 0,4 0 0 15,3 3-160-15,7 2 160 0,2 0-192 0,4 1 192 16,1 2-208-16,3 2 80 0,3 0 128 0,3 2-128 15,3 1 128-15,-2-2-128 0,-2 2 128 0,-1 2 0 0,-2-3-144 16,-3 7 144-16,-2-2-320 0,-5 3 16 16,-6 0 0-16,-2 1 0 15,-3-2-976-15,-5 2-208 0,-2 2-48 0,-4-1-11472 0,-3-4-2304 0</inkml:trace>
  <inkml:trace contextRef="#ctx0" brushRef="#br0" timeOffset="5912.76">12265 14479 43311 0,'-16'-28'1920'16,"10"17"384"-16,1 1-1840 0,2-2-464 0,0 2 0 0,0 3 0 0,2 2 576 0,1 5 32 16,0 0 0-16,0 0 0 0,0 0-368 15,0 0-80-15,8 0-16 0,2 2 0 16,-10-2-1344-16,10 5-272 0,-10-5-48 0,3 13-17392 15</inkml:trace>
  <inkml:trace contextRef="#ctx0" brushRef="#br0" timeOffset="8519.85">14368 17008 15663 0,'0'0'688'0,"0"0"144"0,3-6-656 0,-3 6-176 0,3-7 0 0,-3 7 0 15,0 0 1552-15,-1-5 288 0,-1 0 48 0,0-2 16 16,-3 2-576-16,2 1-112 0,-2-1-32 0,-5-1 0 16,-2-2-160-16,4 3-48 0,-4 0 0 0,-2 3 0 15,-2-3-416-15,-5-3-96 0,-2 2-16 0,-2-3 0 16,-2 0-48-16,-26-6-16 0,3 1 0 0,-1 3 0 15,-2-1-80-15,-4 0-32 0,-4 2 0 16,-3-1 0-16,-2 2-16 0,-1-4 0 0,-2 0 0 0,-5-1 0 0,-4-3-64 0,-5 3 0 16,-1 1-16-16,-1-1 0 0,-1-5 80 0,-7 1 0 15,-6 1 16-15,-3 0 0 0,-1-4-48 0,-4 1-16 16,-2 1 0-16,-6 0 0 0,-4 1 48 0,-4 0 16 16,-3-1 0-16,-4 1 0 0,-3 2-272 0,60 6 128 15,-12 1-128-15,-10-3 0 0,-11 1 192 0,-7 1-64 16,-5-2 0-16,-4 3-128 0,-3-2 176 0,-115-7-176 15,44 4 160-15,26 7-160 0,12 2 0 0,15 1 128 16,4 1-128-16,4 2 0 0,2 3 0 0,1 4 0 0,1-1 128 16,2 0-128-16,4-1 0 0,-2 3 0 15,-4 1 0-15,3 3 0 0,-1-2 0 0,-1 1 128 0,2-2-128 16,1 1 0-16,0-3 0 0,-1 4 0 0,1-2 0 0,3 5 0 16,4-1 0-16,2-1 0 0,1-1 0 0,5 1 0 15,7 3 0-15,-3 0 0 0,-2 1 0 0,6 1 0 16,6 1 0-16,3 1 0 0,1 1 0 0,-3 0 0 15,1-2 0-15,0 2 0 0,4 1 0 0,1 3 0 16,2 4 0-16,-3-2 0 0,-4 2 0 0,3-3 0 16,3 4 0-16,2-1 0 0,3 2 0 0,-1-1 0 15,-6 2 0-15,8 1 0 0,4-6 0 0,7 5 0 16,4-2 0-16,2 1 0 0,-5 0 0 0,1-4 0 16,5 0 0-16,3 3 0 0,0 0 0 0,6 0 0 15,4 1 0-15,1-1 0 0,-3 1 0 0,0-1 0 16,1 4 0-16,-2-1 0 0,5 3-128 0,3-5 128 15,3 4 0-15,1 1 0 0,2 0 0 0,0 1 0 0,2-1 0 0,0 0 0 16,0 2 0-16,0-3 0 0,0-2 0 0,1 2-128 16,3 0 128-16,2 1 0 0,2 2 0 0,0-2 0 15,2 1 0-15,2 4 0 0,0 0 0 0,2 2-128 16,1-3 128-16,2 2 0 0,-1 2 0 0,2 2 0 16,2-5 0-16,1 2 0 0,1 1 0 0,2-2 0 15,0 0-128-15,2 0 128 0,2 2 0 0,1-1 0 16,3-3 0-16,-1 4 0 0,4 3-128 0,0-5 128 15,1 1 0-15,0 1 0 0,3-4 0 0,3 3 0 16,3 1 0-16,3 0 0 0,3 0 0 0,5 1-128 16,1-3 128-16,1 1-208 0,1-2 208 0,3 1-144 0,2-3 144 0,4 1-128 15,0-1 128-15,6 1-160 0,4-3 160 0,6 4-160 16,4 0 160-16,3 3 0 16,1-3 0-16,3-2-128 0,-1 0 128 0,2-3 0 0,0 1 0 0,3-2 0 15,8 1 0-15,5 0 0 0,3-2-176 0,0 2 176 16,-2 0 0-16,-1 0 0 0,2 1-128 0,3 2 128 15,9 3 0-15,-1-3 0 0,-1-2 0 0,5 1 0 16,-4-4 0-16,8 1 0 0,7-2 0 0,-2-3 0 16,-3 2 0-16,4-1 0 0,6-3 0 0,3 2 0 15,5-2 0-15,-5 3 0 0,0-3 0 0,5 1 0 16,7 0 0-16,-6 4 0 0,-6-5 0 0,4 2 0 16,5-4 0-16,-2 3-144 0,-5-3 144 0,5-2 0 15,1-2 0-15,1 1 0 0,3-4 0 0,0 1 0 16,2-3 0-16,0 1 0 0,-1-4 0 0,-3 1 0 0,-2-5 0 0,6 3 0 15,5-3 0-15,-5 2 0 0,-9-2 0 0,6 1 0 16,5-3 0-16,-7 4 0 0,-6-4 0 0,2 5 0 16,2-1 0-16,-1 2 0 0,-6-1 0 0,-46-5 0 15,7-2 0-15,8 1 0 0,6 2 0 0,4-3 0 16,2 1 0-16,7-1-128 0,4 0 128 0,90-1 0 16,-40-5 0-16,-16-2 0 0,-4-2 0 0,-63 4 0 15,10 0 0-15,3-2 0 0,2-3 0 0,6 1 0 16,5-2 0-16,-2-1 0 0,3-1 0 0,82-11 0 15,-33 5 0-15,-14-1 0 0,-8 2 0 0,-12-5 0 16,-9 0 0-16,-2-1 0 0,-3 0 0 0,2 0 0 16,4-4 0-16,-7-1 0 0,-7 4 0 0,7-5 0 0,3 1 0 15,-2-2 0-15,-2 6 0 0,-3-5 0 16,-1 3 0-16,3 0 0 0,-1-2 0 0,0 2 0 0,-6 0 0 0,-3 0 0 16,-4 0 0-16,-2 2 0 0,3-2 0 0,2-2 0 15,1-2 0-15,-2 2 0 0,-6-6 0 0,-1 0 128 16,0-1-128-16,4 3 0 0,-1-2 0 0,1-1 0 15,-5-2 0-15,-1 1 0 0,-1 0 0 0,0 2 128 16,0-1-128-16,4-1 0 0,0-3 0 0,-5-1 0 16,-5-3 0-16,-4 0 128 0,-3-1-128 0,-4-2 0 15,-3 2 0-15,-2 0 144 0,-3-1-144 0,-3 5 0 16,-3 1 240-16,-5 1-64 0,1 1-16 0,-5-4 0 16,-2-4 96-16,-1-1 32 0,-3-8 0 0,0-2 0 15,-1-4-32-15,3-6 0 0,0-1 0 0,3-4 0 16,1-6-64-16,-1-3-32 0,0-2 0 0,2-4 0 15,-1-1-160-15,-2 5 192 0,-2 2-192 0,-7 3 192 16,-9-1-64-16,-6 2-128 0,-7 3 192 0,-7 1-64 0,-7 8 160 0,-4 1 32 16,-6 5 0-16,-5 1 0 0,-3 2-32 15,-5 3 0-15,-3 7 0 0,0-3 0 0,-2 7-288 0,-3-2 0 16,-4 2 0-16,-1 5 0 0,-2 3 0 0,3 2-352 16,1 2 48-16,1 0 16 15,2 5-1520-15,5-1-304 16</inkml:trace>
  <inkml:trace contextRef="#ctx0" brushRef="#br0" timeOffset="9055.49">17078 17327 11967 0,'0'0'1072'0,"8"-3"-864"0,0-2-208 0,0 1 0 0,-2 2 1088 0,-6 2 192 0,0 0 16 0,0 0 16 0,0 0 240 0,0 0 48 16,0 0 16-16,0 0 0 0,0 0-208 16,0 0-64-16,-2 7 0 0,-5 3 0 0,-2 4-64 0,-3 2 0 15,-5-1-16-15,-2 5 0 0,-3 2-240 0,-3-1-32 16,-3 6-16-16,-1 1 0 0,-3 3-304 0,1-1-64 15,2 3-16-15,3-4 0 0,1-2-272 0,9 0-48 16,-2-6-16-16,3 0 0 0,3-2 16 16,5-1 0-16,2-4 0 0,3 0 0 0,5-6 48 0,2 3 16 15,3-6 0-15,3 1 0 0,3-3 80 0,4-2 16 16,5-2 0-16,2-2 0 0,2-2-176 0,2 0-48 16,0 0 0-16,3-2 0 0,0 4-208 0,1-1 144 15,0-3-144-15,0 1 128 0,0 4-128 0,-1-1 0 0,-2 2 0 16,0-2 0-16,-4-3-336 0,-4 1 0 15,-1 1 0-15,-1 1 0 16,-4-2-1696-16,-2 2-336 0,-2-3-64 0</inkml:trace>
  <inkml:trace contextRef="#ctx0" brushRef="#br0" timeOffset="9289.26">16828 17635 34095 0,'-2'-5'3024'0,"1"-2"-2416"0,1 7-480 0,3-7-128 15,4-1 336-15,2 0 48 0,3 2 16 0,5-3 0 16,5 2 592-16,5-2 112 0,7 3 32 0,6-4 0 16,6 2-208-16,6-2-32 0,5 1-16 0,4-2 0 15,3 1-304-15,-3-3-48 0,0 1-16 0,1 2 0 16,0-1-256-16,1 2-48 0,0-1-16 0,0 2 0 0,-2-2-192 0,-3 4 0 16,-3-2 0-16,-6 3 0 0,-5 0-160 0,-6-2-128 15,-4 4-32-15,-2-1 0 16,-3 1-2816-16,-2 1-576 15</inkml:trace>
  <inkml:trace contextRef="#ctx0" brushRef="#br0" timeOffset="9907.46">20507 17002 18431 0,'0'0'816'0,"0"0"160"0,0 0-784 0,1-7-192 16,-2 2 0-16,-3-3 0 15,-1 2 1632-15,-2-1 288 0,-4-1 48 0,-3 1 16 16,-3 0-480-16,-8 0-96 0,1 2 0 0,-4-3-16 0,-3 3-432 0,-4 3-64 15,-3-1-32-15,-4 2 0 0,-1 1-224 0,-3 3-64 16,-2-1 0-16,1 4 0 0,2 3-128 0,0 2-16 16,3 1-16-16,2 2 0 0,6 3-96 0,3-1-32 15,6 3 0-15,6 0 0 0,5 1-128 0,6 1-32 16,6 1 0-16,6 2 0 0,6-1 80 0,5 2 16 16,5 3 0-16,6 0 0 0,3-4-16 0,4 3 0 15,-1 1 0-15,3 2 0 0,0-2-48 0,-2 3-16 16,-1-1 0-16,-4 0 0 0,-4 0 0 0,-4 2 0 15,-3-3 0-15,-5 2 0 0,-3 0 32 0,-4-1 0 16,-1-5 0-16,-5 0 0 0,-4 2 240 0,-3-4 48 16,-2-1 16-16,-3-1 0 0,-2-3 80 0,-4-3 16 15,-4-1 0-15,-2-1 0 0,-3-4-128 0,-4 0-32 16,-3-5 0-16,-14-1 0 0,2-3-176 0,4-3-48 16,1-4 0-16,1-4 0 0,3-3-192 0,4 0 144 0,4-1-144 15,6-3 128 1,5-1-448-16,5 0-112 0,3-2-16 0,3 2 0 15,4-1-2192-15,7-2-448 0,4 1-96 0</inkml:trace>
  <inkml:trace contextRef="#ctx0" brushRef="#br0" timeOffset="10240.69">21382 16675 27647 0,'0'0'2448'16,"0"0"-1952"-16,0 0-496 0,0 0 0 0,0 0 688 0,-8-3 32 16,0 2 16-16,-2 2 0 0,-3 4 416 0,-2 5 96 15,-4 4 16-15,-2 4 0 0,-4 2-400 0,0 6-80 16,-3 6-16-16,-1 4 0 0,-4 6-176 0,1 4-32 15,0 4-16-15,3 1 0 0,1 2-224 0,3-3-64 16,2-2 0-16,4 0 0 0,3-3-128 0,1 0-128 16,4-4 144-16,3 0-144 0,2-1 0 0,1-3 0 15,1-2 0-15,2-4 0 16,2 4-1328-16,3-5-304 0,2-1-64 0,4-6-14688 0</inkml:trace>
  <inkml:trace contextRef="#ctx0" brushRef="#br0" timeOffset="10756.71">21411 17853 24879 0,'0'0'2208'0,"0"0"-1760"0,0 0-448 0,0 0 0 0,7 2 960 0,4 0 96 16,1-2 32-16,2-2 0 0,3 0 16 0,2-2 16 15,3-1 0-15,2-4 0 0,2-1-96 0,1-3-32 16,1-2 0-16,3 1 0 0,0-4-256 0,2-1-48 16,-1-1-16-16,1-2 0 0,0-6-160 0,2 1-16 15,-1-2-16-15,-1 5 0 0,-3 0-208 0,-2 2-32 16,-3 5-16-16,-4 1 0 0,-3 6-64 0,0-1-16 16,-6 6 0-16,0 2 0 0,-3 6-16 0,-3 2-128 15,-2 7 192-15,-1 5-64 0,-3 3-128 0,-2 4 0 16,0 6 0-16,-2 4 0 0,0 2 0 0,-1 0 0 15,-1 4 0-15,-3 4 0 0,-3 1 0 0,-2 4 0 0,-2 0 0 0,-3-1 0 16,-4 4 0-16,-1-1 0 16,-2-2 0-16,0-3 0 0,-2 0 0 0,0 0 0 15,-2-2 0-15,4-7 0 0,0-3 0 0,1-2 160 0,-1-5-160 0,1-3 160 16,0-4-16-16,0-3 0 0,1-4 0 0,1-4 0 16,2-7 176-16,-1-1 48 0,-1-3 0 15,2-2 0-15,-2-5-112 0,1 0 0 0,1-4-16 0,2-2 0 16,1-4-64-16,1-1-16 0,3-1 0 0,3-3 0 15,1 1-16-15,5 2 0 0,2-1 0 0,4-1 0 16,4 2-144-16,3 2 0 0,1 2 0 0,4 2 0 16,3 2 0-16,4 2 0 0,3 2 0 0,3-1 0 15,3 2 0-15,1-1-144 0,4 3 144 0,-1-2 0 16,0 2-384-16,1 2 16 0,-2-2 16 0,0-1 0 16,-2 1-1776-1,-1-2-368-15,3 2-64 0</inkml:trace>
  <inkml:trace contextRef="#ctx0" brushRef="#br0" timeOffset="10982.95">22112 16906 40943 0,'-7'-14'1808'0,"4"9"384"0,1 0-1744 0,-1-2-448 15,3 7 0-15,0 0 0 0,-1-5 144 0,1 5-144 16,0 0 160-16,0 0-160 0,0 0 176 0,0 0-176 16,0 0 192-16,0 0-192 0,0 0 0 0,0 0 0 15,0 0-160-15,5 10 160 16,-1-2-2240-16,1 2-336 0,0-2-64 0</inkml:trace>
  <inkml:trace contextRef="#ctx0" brushRef="#br0" timeOffset="11510.83">22817 16419 21999 0,'0'0'960'0,"-4"-6"224"0,1-2-944 0,3 8-240 15,-1-6 0-15,1 6 0 0,0 0 672 0,0 0 96 16,6-3 0-16,3 3 16 0,3 4 16 0,3 0 0 16,2 2 0-16,3 4 0 0,1 6-208 0,7 3-32 0,2 0-16 15,1 9 0-15,3 1-160 0,1 7-16 16,1 2-16-16,-1 6 0 0,2 2-80 0,-1 9-16 0,-3 6 0 0,-4 3 0 16,-4 10-96-16,-3 0-32 15,-4 0 0-15,-5-1 0 0,-6 2 352 0,-4 2 64 0,-5 1 16 0,-4-4 0 16,-7-3 368-16,-3 0 80 0,-6-2 16 15,-1-5 0-15,-3-1-192 0,-4-4-16 0,-1-3-16 16,-2-2 0-16,0-3-16 0,-3-3 0 0,0-8 0 0,-2-2 0 16,3-1-176-16,-1 0-32 0,3-6-16 0,-1 1 0 15,-1-1-240-15,1-3-32 0,0 2-16 0,-1-4 0 16,0-1-144-16,-2-1-128 0,-1 0 144 0,-2 0-144 16,4-2-752-16,-3 1-240 15,4-1-48-15,3 0-18800 0</inkml:trace>
  <inkml:trace contextRef="#ctx0" brushRef="#br0" timeOffset="14164.91">14240 16964 5519 0,'0'0'240'0,"0"0"64"0,0 0-304 0,0 0 0 16,0 0 0-16,0 0 0 0,0 0 2656 0,0 0 480 15,0 0 80-15,0 0 32 0,5-9-1920 0,3 6-384 16,2-2-80-16,3 3-16 0,2 1-176 0,4 1-32 16,3 3-16-16,5 2 0 0,3-2-64 0,4 6-16 15,6 2 0-15,2 3 0 0,2-1 32 0,3 5 16 0,-1 3 0 0,4 0 0 16,2 1 96-16,-1 1 16 0,-1 0 0 0,-1-1 0 15,-3 4-144-15,-2 2-32 0,-1-4 0 0,0 1 0 16,-2-2-176-16,-3 1-32 0,-2 1-16 0,-1-4 0 16,0-3-80-16,-3 0-16 0,-3 0 0 0,-3-3 0 15,-1-2-64-15,-4 1-16 0,-3-2 0 0,-1 1 0 16,-3-4 0-16,0 0 0 0,-6-4 0 0,0 2 0 16,-3 2-128-16,-5-9 0 0,0 0 0 0,0 0 128 15,0 0-128-15,0 8 0 0,0-8 0 0,-5 8 128 31,-5-5-2048-31,-3-3-400 0,-12 0-96 0,4-2-16 0</inkml:trace>
  <inkml:trace contextRef="#ctx0" brushRef="#br0" timeOffset="17536.59">16729 19153 12895 0,'0'0'1152'0,"12"-5"-928"0,-2 0-224 0,-10 5 0 16,11-1 1008-16,-11 1 144 0,0 0 48 0,0 0 0 15,0 0 320-15,0 0 64 0,0 0 16 0,0 0 0 16,-1 12-256-16,-3-3-64 0,-3 3 0 0,-4-2 0 0,-3-4-448 0,-2 4-80 16,-2-1-32-16,-1 2 0 0,-3-6-144 0,-2 2-16 15,-1 2-16-15,-2 0 0 0,-2 2-64 0,-3 1-16 16,0-4 0-16,-2 3 0 0,-2-1-192 0,0 3-32 16,-5-2-16-16,0-3 0 0,3-2-80 0,1 2-16 15,0-4 0-15,4 0 0 0,4-2 0 0,5 2 0 16,4-3 0-16,3-1 0 0,3 0 48 0,5 0 0 15,9 0 0-15,0 0 0 0,0 0-16 0,0 0 0 0,0 0 0 0,5 10 0 16,3 2 32-16,5-3 16 0,4 0 0 16,6 3 0-16,4-2-80 0,5 4 0 0,1-2-128 0,4-2 192 15,1 5-192-15,1 2 128 0,1-1-128 0,-1 1 0 16,0 1 208-16,-2-1-48 0,-2 1-16 0,-5 0 0 16,-1 0-144-16,-2-2 0 0,-4-2 0 0,-3 2 0 15,-2-2 0-15,-4 0 0 0,-4-4 0 0,-2-1 0 31,-2-2-2112-31,-6-7-368 0</inkml:trace>
  <inkml:trace contextRef="#ctx0" brushRef="#br0" timeOffset="17753.7">16305 19471 23951 0,'0'0'2128'0,"0"0"-1696"0,14-5-432 0,1 2 0 0,1 1 1664 0,5 0 256 15,3 1 64-15,6 2 0 16,5 1-560-16,4 0-96 0,3 1-32 0,8 2 0 0,4-3-512 16,5 1-96-16,1-3-32 0,-3 3 0 0,-4 0-304 0,-1 2-64 15,-1-2-16-15,-5-2 0 0,-4-1-272 0,-5 2 0 16,-4-1 0-16,1 0 0 16,-2 3-2112-16,-2 0-336 0,-3-1-64 15</inkml:trace>
  <inkml:trace contextRef="#ctx0" brushRef="#br0" timeOffset="18562.62">19010 19252 14975 0,'0'0'656'0,"0"0"144"16,9-9-640-16,-2-2-160 0,-3 1 0 0,1 0 0 0,-5 10 1296 0,3-9 240 15,-2-5 32-15,-1 1 16 0,-1 5-96 0,-1-3-16 16,0 2 0-16,-2-2 0 0,-2-1-192 0,-2 5-64 15,-1-2 0-15,-2 4 0 0,-2-1-208 0,-2 4-48 16,-3-2-16-16,0 3 0 0,-1 2-304 0,-4 3-64 16,-5-2-16-16,-2 5 0 0,-2 6-192 0,-4 3-48 15,-3 4 0-15,-3 2 0 0,-3 5-48 0,0-1-16 0,-2 6 0 16,0 4 0-16,-2-2-128 0,6 3-128 0,4 4 192 0,6-1-192 16,1 2 128-16,8-4-128 0,6-2 0 0,8 0 0 15,5-1 128-15,5-2-128 0,4-5 0 0,6 0 0 16,5-2 256-16,7-2 0 0,3-5 0 0,7-1 0 15,3-2 32-15,5-3 0 0,0-3 0 0,2 1 0 16,2-4-48-16,-2-2-16 0,-1-5 0 0,-2 1 0 16,-3-1-80-16,-2-1-16 0,-1-4 0 0,-5-2 0 15,-3-3 16-15,-5-1 0 0,-2 1 0 0,-5-4 0 16,-6-2 0-16,-3 0 0 0,-2 1 0 0,-5-4 0 16,-5-4 64-16,-3 1 16 0,-4-3 0 0,-3 2 0 15,-4 4-80-15,-1 1-16 0,-1 3 0 0,1 1 0 16,0 2-128-16,6 1 0 0,0 3 0 0,6 1 128 0,3 1-128 15,8 6 0-15,0 0 0 0,0 0 0 0,0 0 0 0,5-5 0 16,8-2 0-16,2 3-176 0,7 1 176 0,3 3 0 16,1 2 0-16,3 1-128 0,0 4 128 0,4-1 0 15,-4 1 0-15,3 4-128 0,-1-2 128 0,-3 2 0 16,-3 3 0-16,-2 0 0 0,-4 3 0 0,-1-2-128 16,-4 3 128-16,-3 0 0 0,-2 1 0 0,-3-2 0 15,-3-1 0-15,-4-1 0 0,-3 0 0 0,-2 2 0 16,-2-2 0-16,0 2 0 0,-1-6 0 0,0 2 128 15,1 1-128-15,0-2 128 16,2-3-1360-16,2 1-272 0,4-10-48 0,0 0-16304 0</inkml:trace>
  <inkml:trace contextRef="#ctx0" brushRef="#br0" timeOffset="19677.77">20201 19623 6447 0,'0'0'576'0,"0"0"-576"0,5-6 0 0,-5 6 0 0,0 0 1696 0,6-9 224 15,-6 9 64-15,4-7 0 0,0-4-832 0,-4 11-176 16,4-7-16-16,-4 7-16 0,2-10-176 0,-1 2-48 15,-1-1 0-15,0 9 0 0,0-8 80 0,0 8 16 16,0-7 0-16,0 7 0 0,0 0-80 0,0 0-16 16,0 0 0-16,0 0 0 0,-1-10-144 0,1 10-48 15,0 0 0-15,0 0 0 0,0 0 0 0,0 0 0 0,-4-5 0 0,4 5 0 16,0 0 32-16,0 0 0 0,0 0 0 16,0 0 0-16,0 0-112 0,0 0-32 0,-2-11 0 0,2 11 0 15,0 0-128-15,1-6-32 0,-1 6 0 0,0 0 0 16,0 0-48-16,0 0-16 0,0 0 0 0,0 0 0 15,0 0-192-15,0 0 144 0,0 0-144 0,0 0 128 16,0 0-128-16,0 0 0 0,0 0 0 0,0 0 0 16,0 0 0-16,0 0 0 0,0 0 0 0,0 0 0 15,6-8 0-15,-6 8 0 0,0 0 0 0,0 0 128 16,0 0-128-16,0 0 0 0,0 0 0 0,0 0 0 16,0 0 0-16,0 0 0 0,0 0 0 0,0 0 128 15,9-3-128-15,-9 3 0 0,0 0 0 0,0 0 0 16,0 0 0-16,0 0 0 0,0 0 0 0,0 0 0 15,0 0 0-15,0 0 0 0,0 0 0 0,0 0 0 16,0 0 0-16,0 0 0 0,0 0 0 0,0 0 0 16,0 0 0-16,0 0 0 0,0 0 0 0,0 0-176 0,0 0 176 0,0 0 0 15,0 0 128-15,0 0-128 0,0 0 0 0,0 0 0 16,0 0 0-16,9 3 0 0,-9-3 0 0,0 0 0 16,0 0 0-16,0 0 0 0,0 0 0 0,12 0 0 15,-12 0 0-15,0 0 0 0,10 0 0 0,-10 0 0 16,0 0 0-16,0 0 0 0,0 0 0 0,10-2 0 15,-10 2 0-15,0 0 0 0,0 0 0 0,0 0 0 16,0 0 0-16,10-1 0 0,-10 1 224 0,0 0-32 16,0 0 0-16,8-5 0 0,-8 5 96 0,6-9 16 15,-6 9 0-15,5-8 0 0,-2-2 48 0,-3 10 16 16,2-8 0-16,0-2 0 0,-2 10 16 0,-2-10 0 0,1-3 0 0,-2 4 0 16,1-2-112-16,-2 2-16 0,-5 3 0 15,2 0 0-15,-2-1-32 0,-1 2-16 0,-3 1 0 16,-1 3 0-16,-1-1-48 0,-3 2-16 0,-1 3 0 0,-2-1 0 15,0 5-144-15,-3 3 192 0,2 5-192 0,-3 3 192 16,-3 2-192-16,0 6 0 0,1 3 0 0,0 4 0 16,2 1 0-16,1 2 0 0,0 1 128 0,3-2-128 15,3 0 0-15,6-6 0 0,3-1 0 0,5-3 0 16,3 3 0-16,5-5 0 0,2-2 0 0,7 0 0 16,4-3 224-16,5-3-32 0,2-1-16 0,5-1 0 15,4-3 208-15,4-1 32 0,4-1 16 0,1-5 0 16,0-6-80-16,0-5-16 0,0-6 0 0,0 0 0 15,-2 0-80-15,0-1-32 0,-1-2 0 0,-2-1 0 16,-4-3 64-16,-2-2 16 0,-2 0 0 0,-2-2 0 0,-5-6 80 0,-4-1 32 16,-4 2 0-16,-4 1 0 0,-3-3-64 0,-5 1-16 15,-4 5 0-15,-6 0 0 0,-3 5-112 0,-6 0-32 16,-3 2 0-16,-3 3 0 0,-2 0-192 0,-3 5 0 16,-3 0 0-16,1 0 0 0,-1 4-320 0,3 2-48 15,1 0-16-15,4 1 0 16,4 1-1632-16,4 2-336 0,4 1-64 15,11 0-10624-15,0 0-2128 16</inkml:trace>
  <inkml:trace contextRef="#ctx0" brushRef="#br0" timeOffset="20213.55">21127 19890 11055 0,'0'0'976'0,"0"0"-784"0,0 0-192 0,-6 8 0 16,6-8 2608-16,-8 6 464 0,8-6 112 0,-7 8 16 15,-3 1-1184-15,3-4-224 0,7-5-64 0,0 0 0 16,0 0-336-16,0 0-80 0,-5 6-16 0,5-6 0 16,0 0 16-16,0 0 0 0,0 0 0 0,13-6 0 0,0-3-192 0,1-4-32 15,1-3-16-15,1 1 0 0,1-1-432 0,2 0-64 16,3-3-32-16,-3-3 0 0,2-1-96 16,3-5-32-16,2 0 0 0,-1-5 0 0,3-4-48 0,1-5-16 15,1-2 0-15,0 2 0 0,-3 0-160 0,1 6-48 16,-3 3 0-16,-1 7 0 0,-2 5-144 0,-3 4 128 15,-2 1-128-15,-2 5 128 0,-2 3-128 0,-3 1 0 16,-10 7 0-16,0 0 0 0,9-4 0 0,-9 4 0 16,0 0 0-16,0 0 0 0,0 0 0 0,2 11 0 15,-2-11 0-15,0 14 0 0,-2-1 0 0,-1 2 0 16,1 0 0-16,-2 3 0 0,-1 3-128 0,0-1 128 0,-1 4 0 0,1-1 0 16,0-1 0-16,0 4 0 0,0 0 0 15,0 2 0-15,0-3-128 0,1 3 128 0,2-3 0 0,-1 3 0 16,-1-2-192-16,4-1 48 0,-1 1 0 0,0-5 0 31,-1 1-368-31,1 1-80 0,0-4-16 0,0-1 0 16,-1-2-1152-16,1-3-224 0,0-2-64 0,1-11 0 15,-3 11-576-15,3-11-128 0,0 0-32 0</inkml:trace>
  <inkml:trace contextRef="#ctx0" brushRef="#br0" timeOffset="20416.71">21146 19676 8287 0,'0'0'736'0,"-5"-4"-592"0,5 4-144 0,0 0 0 0,0 0 4768 0,0 0 928 16,0 0 176-16,0 0 32 0,0 0-3616 0,13 4-736 15,5 1-144-15,2 2-16 0,4-3-496 0,3 2-112 16,1 5-16-16,1-4 0 0,4 1-160 0,2-3-32 16,1 1-16-16,0 1 0 0,-2-4-304 0,-1 1-48 15,0-1-16-15,-5-2 0 0,-1 2-352 0,-4-3-80 16,-4 0-16-16,0-3-11456 15,-2 2-2288-15</inkml:trace>
  <inkml:trace contextRef="#ctx0" brushRef="#br0" timeOffset="21003.1">22746 19311 16575 0,'1'-14'1472'0,"0"4"-1168"0,4-2-304 0,-1-2 0 0,0 1 1968 0,1 3 336 16,-1-2 64-16,1 3 0 0,-5 9-272 0,5-10-64 16,1-2-16-16,-6 12 0 15,0 0-816-15,0 0-176 0,0 0-16 0,0 0-16 0,0 0-272 0,-2 10-48 16,-1 2-16-16,-1 2 0 0,-2 1-176 0,-3 4-32 15,-1 1-16-15,-3 3 0 0,-1-1 16 0,-1 2 16 16,-3 5 0-16,-1-1 0 0,-1 1-128 0,1 6-16 16,1 2-16-16,1-2 0 0,1-1-112 0,1 0 0 15,1-3-16-15,1-4 0 0,3-4 48 0,1-3 16 16,5 2 0-16,0-4 0 0,3-4 16 0,2 0 16 16,3 0 0-16,1-3 0 0,5-1 64 0,4 0 16 15,3-5 0-15,3 1 0 0,3-1 48 0,2-3 16 16,6-1 0-16,1-1 0 0,1 0-160 0,0 2-48 15,-1-1 0-15,-1-1 0 0,4 0-208 0,-1 3 176 0,0 0-176 0,2 2 160 16,-1-2-160-16,1-1 0 0,-4 0 144 0,-2 0-144 16,0 2 0-16,-1 1 0 0,-1-1 0 0,-2-1 128 15,-1 0-128-15,-4 1 0 0,0 1 0 0,-5-1-128 32,-3-1-1280-32,-2 0-240 0,-1 3-48 0,-10-6-18384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5:09.30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10027 2430 7359 0,'0'0'656'0,"0"0"-528"16,0 0-128-16,0 0 0 0,0 0 2528 0,0 0 480 16,0 0 80-16,14 5 32 0,0-3-2080 0,1 0-400 15,3 0-96-15,2-1-16 0,5-2 192 0,3 1 48 16,3 0 0-16,6-2 0 0,2 0-64 0,4 0-16 16,4 2 0-16,4-2 0 0,3 2 16 0,2-2 0 15,1 4 0-15,3-2 0 0,1 2-64 0,3-1 0 16,5-1 0-16,3 3 0 0,2-2-32 0,5 1-16 15,0 1 0-15,6-2 0 0,3 0-144 0,3 1-48 16,2 0 0-16,0-2 0 0,0 0-128 0,3-2-16 0,1 0-16 16,3 2 0-16,-3 2 16 0,-1-2 16 0,0-2 0 15,0 1 0-15,0-3 0 0,0 3 0 0,-3 4 0 0,0-3 0 16,0-4-16-16,-3 3 0 0,1-1 0 0,1 2 0 16,-2-4-32-16,2 1-16 0,1 1 0 0,-1 0 0 15,0-1-32-15,1 1-16 0,-2-2 0 0,3-1 0 16,2 0-16-16,0 1 0 0,3 0 0 0,3-2 0 0,-3 3 16 0,0 2 0 15,0 1 0-15,2-1 0 0,-1-2-16 0,1 2 0 16,-1 0 0-16,1-1 0 0,-1 1-16 16,-2 0-128-16,-2-2 192 0,2 2-64 0,-1 0-128 0,2-2 160 15,-4-2-160-15,3 0 160 0,-1-1-160 0,1 1 0 16,-3 1 144-16,-1-4-144 0,-1-2 0 0,0 1 128 16,-2 4-128-16,-2 0 0 0,0-5 0 0,-2 1 0 15,-3-1 0-15,-2 2 128 0,-2-1-128 0,-1 3 0 16,-1-2 128-16,-1 2-128 0,-3-4 0 0,-2 2 128 15,-1 3-128-15,-1 0 0 0,-5 1 0 0,-4 2 0 0,-2 0 0 0,-5 1 128 16,2-3-128-16,-6-1 0 0,-4 0 0 0,-4 1 0 16,-4 4 0-16,-7-2 0 0,-4-1 0 0,-4 1-192 31,-4 4-448-31,-2-1-80 0,-2-2-32 0,-1-1 0 16,0 0-2320-16,2 2-480 0,11 2-96 0,7-5 0 0</inkml:trace>
  <inkml:trace contextRef="#ctx0" brushRef="#br0" timeOffset="622.11">21050 2268 22111 0,'0'0'1968'0,"0"0"-1584"16,0 0-384-16,0 0 0 0,0 0 352 0,0 0-16 16,11-1 0-16,3 0 0 0,1 1-32 0,5 0-16 15,0-2 0-15,7 1 0 0,6 0 352 0,5 0 80 0,5 1 16 16,7 0 0-16,4 1-160 0,10-1-48 16,7-1 0-16,9-1 0 0,8 1 208 0,3 2 32 0,7 2 16 0,5-2 0 15,6-2 48-15,8 2 0 0,8 3 0 16,-34-3 0-16,10-2-112 0,9 1-16 0,11 3 0 0,3-1 0 15,3-4-144-15,4 2-48 0,-2 3 0 0,2-3 0 16,-1-5-80-16,1 4-32 0,-2 4 0 0,43-1 0 0,-26-2-176 0,-15 4-32 16,-11 2-16-16,-11 4 0 0,-11-3-176 0,-12 3 0 15,-11-2 0-15,-10 3 0 16,-10-2-720-16,-12 4-240 16,-7 4-32-16,-11 0-10624 0,-11-2-2128 0</inkml:trace>
  <inkml:trace contextRef="#ctx0" brushRef="#br0" timeOffset="1845.02">4945 5708 28559 0,'-5'-15'1264'0,"5"15"272"0,0 0-1232 0,6-7-304 0,4 0 0 0,4 3 0 15,3 4-880-15,4-2-224 0,6 2-48 16,7-1-16-16,4 0 960 0,7-2 208 0,4 0 0 0,6-1 0 0,5 0 208 16,7 1 16-16,6 1 0 0,8-2 0 15,7 0 112-15,6 2 32 0,2-2 0 0,7-1 0 0,7-2 144 0,4 2 16 16,6 0 16-16,2-4 0 0,3 3-32 0,4-5 0 16,4-2 0-16,3 0 0 0,2-1 96 0,4-2 16 15,4 3 0-15,2 1 0 0,2-2-48 0,-2-1 0 16,1 1 0-16,1 2 0 0,4-2-128 0,-2-2-16 15,0 2-16-15,-1 0 0 0,0 3-144 0,0-1-16 16,-2 6-16-16,1-3 0 0,0-1-80 0,-1 0-16 16,0 4 0-16,1-5 0 0,0 2-144 0,0-3 128 15,-4-1-128-15,-1 4 128 0,-2-1-128 0,-2 4 0 16,-3-5 0-16,-2 5 128 0,-3-2-128 0,-2 2 0 0,-3 1 144 0,0-3-144 16,-4 2 0-16,-2 2 0 0,-4-1 0 15,-1 0 128-15,-1 1-128 0,-3 2 0 0,0 0 0 0,-1-3 0 16,0-2 0-16,0 3 0 15,-2 1 128-15,0 1-128 0,-1-3 0 0,-5 2 128 0,2 1-128 0,-3 0 0 16,-2 2 0-16,1-1 0 0,-1 0 0 0,-5 1 128 16,-4 0-128-16,-1 1 0 0,2-1 0 0,-3 0 128 15,-1 0-128-15,-1 0 0 0,-2 0 0 0,-1 1 128 16,-2-1-128-16,0 0 128 0,1-1-128 0,-2 1 128 16,-2 1-128-16,0 1 144 0,-3-1-144 0,0-1 160 15,2-1-160-15,1-2 192 0,-4 1-192 0,1 0 192 16,-1 4-192-16,-1-2 160 0,-1 0-160 0,-1-2 160 15,1-3-160-15,-1 3 128 0,-4 2-128 0,3 0 128 0,-4 0-128 0,0 0 0 16,-2-2 144-16,-1 0-144 0,1-1 0 0,-4 3 144 16,-4-1-144-16,-2 1 0 0,2 1 160 15,-3-1-160-15,-4 0 128 0,0-1-128 0,1-1 128 0,-1 0-128 16,-1-2 128-16,-3 3-128 0,-2 1 176 0,1 0-48 16,-3 1-128-16,2 3 192 0,-2-1-192 0,-3-1 176 15,-5 1-176-15,-1 1 160 0,1 1-160 0,-3-1 0 16,-3-2 0-16,-4 2 128 0,-4-2-128 0,-4 1 0 15,-4 1 0-15,-13-4 0 0,0 0 0 0,0 0 0 16,0 0 0-16,-9 5 0 0,-5-1-176 0,-5 0-112 16,-6 1-32-16,-6-3 0 15,-4-1-2496-15,-4-2-496 0</inkml:trace>
  <inkml:trace contextRef="#ctx0" brushRef="#br0" timeOffset="3645.9">29245 2558 17503 0,'7'-4'1552'0,"2"0"-1232"0,1-1-320 0,2 0 0 15,1-1 592-15,-1 1 64 0,-2 1 16 0,2-4 0 16,-3 2 112-16,-3-4 32 0,1 1 0 0,-4-2 0 16,0 0 128-16,-3-3 16 0,-3 3 16 0,0 2 0 15,-5-2-128-15,-2 3-16 16,-3-2-16-16,-2 0 0 0,-3-4-384 0,-5-2-80 0,-2 2-16 0,-7 0 0 16,-5 0-96-16,-1 0-32 0,-3 2 0 0,-5 0 0 15,-4 3 64-15,-5-5 16 0,-4-1 0 0,-5 0 0 16,-2 0-32-16,-1 1 0 0,-1 1 0 0,-31-1 0 15,3 1-64-15,5 2 0 0,-1 4-16 0,6 0 0 16,1 2-176-16,-3 2 160 0,-5 1-160 0,-2 0 160 16,-3 2-160-16,0 2 0 0,-1-1 0 0,-3 0 128 0,-4-1-128 0,-3 2 0 15,3 0 0-15,-6 3 0 0,-8 0 0 0,5 2 0 16,-2-1 0-16,-1 2 128 0,-3-3-128 0,0 2 0 16,0 5 0-16,2 2 0 0,6 0 0 0,-4-5 0 15,-2-4 0-15,5 6 0 0,5 7 0 0,-4-2 0 16,-6 0 0-16,6 0 0 0,5 2 0 0,-2 1 0 15,-3-1 0-15,1 2 0 0,2-2 0 0,4 5 0 16,0 2 0-16,-3-2 0 0,-6 1 0 0,5 2 0 16,3-3 0-16,0-2 0 0,-5 0 0 0,3-1 0 15,1 2 0-15,4-1 0 0,1-1 0 0,-1 2 0 16,-6 1 144-16,7 1-144 0,5-2 0 0,2-1 0 16,-5 1 0-16,5 2 0 0,-1-1 128 0,4 5-128 0,7-3 160 0,-1 2-160 15,1-3 128-15,2 2-128 16,2 0 0-16,3 0 144 0,4 2-144 0,-3-3 0 0,2 2 0 0,-2-3 0 15,-2 4 0-15,0 0 0 0,0 2 0 0,-2 5 0 16,-2-1 0-16,-2 0 0 0,-1 1 0 0,-1 3 0 16,2 2 0-16,3 2 0 0,2 0 0 0,-1-2 0 15,5-5 0-15,2 2 0 0,5 0 0 0,1 2 0 16,3 1 0-16,3 2 0 0,0-2 0 0,2 1 0 16,2 0 0-16,0 1 0 0,-1 5 0 0,6-1 0 15,2 2 0-15,2 1 0 0,5 1 0 0,2 1 0 16,0 0 0-16,1 0 0 0,5-1 0 0,4 1 0 15,3 0-144-15,7 1 144 0,4-2 0 0,3-1 0 16,8 1-128-16,4-4 128 0,0 1 0 0,6 1 0 0,6 0-144 16,1 4 144-16,5 2 0 0,4-1-144 0,2 1 144 0,8 0 0 15,5 1 0-15,0-2-128 0,1 1 128 16,6 0 0-16,1 2 0 0,4-1-128 0,4-2 128 0,1-3 0 16,5-2 0-16,2-1 0 0,4-1 0 0,3-2 0 15,-1-3 0-15,6-3-128 0,4 0 128 0,7 0 0 16,4-1 0-16,3 3-128 0,2-3 128 0,4-2 0 15,7-2 0-15,6 0 0 0,1-2 0 0,2 1 0 16,4-4 0-16,3 2 0 0,5 3 0 0,-1-2 0 16,0-6 0-16,4 4 0 0,7-1 0 0,-2 1 0 15,-6-4 0-15,5 3 0 0,6 0 0 0,-3 1 0 16,-5 0 0-16,3-4 0 0,7-2 0 0,-2 1 0 16,-5-4 0-16,6-4 0 0,8-3 0 0,-2-2 0 0,-5-3 0 0,2-1 0 15,6-3 0-15,-1 1 0 0,0-1 0 0,-5-1 128 16,2-1-128-16,0-1 0 0,1-1 0 0,-2 0 0 15,-5 0 0-15,2-1 0 0,4-4 0 16,-5-1 0-16,-4 1 0 0,4-5 128 0,1-1-128 0,0-4 0 16,-4-1 0-16,3-2 0 0,4-4 0 0,-3-3 0 15,-2-2 0-15,-1 3 0 0,2-3 0 0,-4 2 0 16,-4-7 0-16,2 2 0 0,1 3 0 0,-6-4 128 16,-3-4-128-16,-3 2 0 0,2 0 0 0,-3 0 0 15,-3 1 0-15,1-3 0 0,-5-3 128 0,0-2-128 16,3-2 160-16,-7-1-32 0,-3-7-128 0,-2-2 192 15,1-4 16-15,-3-6 0 0,-3-3 0 0,-4-10 0 16,-8-1 112-16,-2-2 0 0,-4-2 16 0,-8 6 0 16,-10 3-112-16,-9 6-32 0,-9 0 0 0,-12 9 0 15,-7 3 128-15,-10 1 0 0,-9 2 16 0,-8 5 0 0,-7-2 16 0,-11 3 0 16,-7-3 0-16,-8 0 0 16,-3 0-640-16,-4-2-128 0,-3-1-32 15,-1-1 0-15,-1-2-1984 0,1-3-416 16,-2-1-80-16</inkml:trace>
  <inkml:trace contextRef="#ctx0" brushRef="#br0" timeOffset="4233.39">27920 1165 25919 0,'0'0'1152'0,"-5"-9"224"0,5 9-1104 0,0 0-272 16,0 0 0-16,0 0 0 0,-6 4 0 0,1 6 128 15,-2 4-128-15,5 4 0 0,-3 2 320 0,1 4-32 16,-1 3-16-16,0 2 0 0,1 3-80 0,0 2 0 15,0 4-16-15,1 1 0 0,-1-3-176 0,0-2 0 0,1-4 0 0,1-5 0 16,1-2 144-16,-1-5-144 0,2-3 160 0,0-2-160 16,-2-1 0-16,2-12 0 0,0 0-208 0,0 0 64 31,0 0-752-31,0 0-128 0,7-16-48 0</inkml:trace>
  <inkml:trace contextRef="#ctx0" brushRef="#br0" timeOffset="4573.95">28133 1178 15663 0,'0'0'688'0,"-7"9"144"0,1-1-656 16,-1 3-176-16,0 0 0 0,0 2 0 0,1 6 224 0,-2 0 16 0,1 1 0 0,-1 1 0 16,1-1 272-16,0 0 48 0,1 1 16 0,1-1 0 15,2 0 128-15,-2-1 16 0,1-3 16 0,3-2 0 0,0 0-16 0,1-6 0 16,0-8 0-16,0 0 0 15,0 0-176-15,0 0-32 0,0 0-16 0,9 0 0 0,1-3 224 0,1-8 48 16,2-5 16-16,4-3 0 0,2-5-112 0,0 1-32 16,1 0 0-16,2-2 0 0,1-1-224 0,-1-1-48 15,-1 5-16-15,-1 4 0 0,-1 3-160 16,-1 3-16-16,0 1-16 0,-2 6 0 0,-2-1-160 0,-1 8 128 16,0 3-128-16,-2 2 128 0,-1 7-128 0,-2 4 0 15,-3 6 0-15,-1 6 0 0,-2 3 0 0,1 0 0 16,-4 0 0-16,-1 5 0 0,0 0 128 0,1-2-128 15,-1-7 128-15,1-2-128 16,1-8-272-16,1-3-144 0,3-4-32 0,0-2-9088 16,-4-10-1840-16</inkml:trace>
  <inkml:trace contextRef="#ctx0" brushRef="#br0" timeOffset="4976.67">28971 1164 14735 0,'-12'-4'640'0,"3"8"160"0,-3 0-640 0,0 1-160 0,-1 3 0 0,-2 1 0 15,-1 4 1200-15,-1-1 208 0,-5 0 32 0,0 3 16 16,0 3-608-16,-1 1-112 0,1 0-32 0,3-1 0 16,0-3-80-16,2 1-32 0,5-2 0 0,0-3 0 0,6 1 0 0,6-12 0 15,0 0 0-15,0 0 0 16,0 0 48-16,0 0 0 0,11 0 0 0,3-4 0 0,2-4-64 15,1-1 0-15,2-3 0 0,2-5 0 0,-2-2-208 16,0-1-48-16,-1-3-16 0,0-1 0 0,-1-1-112 0,1-1-32 16,0-3 0-16,0-5 0 0,-3-2-32 0,2-5-128 15,-2-7 192-15,-1-4-64 0,0-3 16 0,1-5 0 16,-1-3 0-16,2 2 0 0,2-3 32 0,-2 8 0 16,-6 9 0-16,-5 24 0 0,0 2-176 0,0 0 0 15,-1 5-192-15,1 2 192 0,-4 4 0 0,-1 10 0 16,0 0 0-16,-1 11 0 0,-2 7 0 0,-2 5 0 0,-2 6-176 15,-2 4 176-15,0 0 0 0,0 4 0 16,0 4 0-16,-8 42-128 0,4-6 128 0,0-9-128 16,6-7 128-16,2-3-128 15,3-8-1648-15,2-4-320 0,4-9-64 0,2-5-6496 16,2-8-1312-16</inkml:trace>
  <inkml:trace contextRef="#ctx0" brushRef="#br0" timeOffset="5273.9">29279 1126 22111 0,'-9'15'1968'0,"-1"3"-1584"0,-1 1-384 0,2 0 0 16,-3-3 0-16,6 1 0 0,-2-2 0 0,6 0-176 16,2 2 608-16,2-4 112 0,2-3 32 0,1 0 0 15,-5-10 352-15,12 4 80 0,-1-1 16 0,3-4 0 16,4-3-48-16,0-1 0 0,1-5 0 0,0-3 0 15,-1-3-48-15,-2-2-16 0,1-1 0 0,-6 6 0 0,0-3-272 0,2-3-64 16,-1-4-16-16,-1 0 0 0,0 0-240 0,-2-6-32 16,0-2-16-16,0 3 0 0,0-1-112 0,-3 5-32 15,1 0 0-15,-1 1 0 0,-1 5-128 16,-1 3 0-16,-3 5 144 0,-1 0-144 0,0 3-192 0,0 7-128 16,0 0 0-16,0 0-16 15,0 0-2912-15,-6 7-576 0,6-7-112 0,0 0-32 0</inkml:trace>
  <inkml:trace contextRef="#ctx0" brushRef="#br0" timeOffset="5781.69">30057 883 12895 0,'0'0'1152'0,"0"0"-928"16,0 0-224-16,0 0 0 0,0 0 1344 0,0 0 208 16,0 0 48-16,0 0 16 0,0 0-160 0,0 0-48 15,0 0 0-15,-6 4 0 0,-1 2-368 0,-3 3-80 16,-1 4 0-16,-10 4-16 0,0 1-240 0,2 2-64 15,0 3 0-15,2 0 0 0,1 0-256 0,3-1-64 16,3-4-16-16,2-2 0 0,2-1-48 0,3-2 0 16,3-2 0-16,3 2 0 0,1-6-64 0,1-1 0 15,6-1-16-15,2-2 0 0,1-3 64 0,4-3 16 16,2-3 0-16,-5-1 0 0,3 1-96 0,1-6-16 16,1 0 0-16,2-2 0 0,1-1-144 0,-3-3 0 0,-1-3 0 0,-1 2 128 31,-1-1-1792-31,0 2-352 0,-1 3-80 0</inkml:trace>
  <inkml:trace contextRef="#ctx0" brushRef="#br0" timeOffset="5992.96">30691 266 26719 0,'0'0'1184'0,"-5"-2"240"16,-1-1-1136-16,0 3-288 0,-1 0 0 0,1 5 0 0,-3 4 880 0,-1 0 112 15,-2 5 32-15,1 5 0 0,-2 7-768 0,2-2-128 16,2 9-128-16,0 2 144 0,-1 2 16 0,0 3 0 16,1 2 0-16,-2 1 0 0,1-1-160 0,-2 11 128 15,0-5-128-15,2-3 128 16,0-2-1088-16,2-5-208 0,2-2-48 0,1-2-7376 16,1-6-1472-16</inkml:trace>
  <inkml:trace contextRef="#ctx0" brushRef="#br0" timeOffset="6165.77">30334 817 31327 0,'8'-2'2784'0,"4"1"-2224"0,5 0-560 0,3 0 0 15,4-1-160-15,4-4-144 16,3-2-16-16,2 2-16 0,6-2 656 0,3 2 128 16,4-4 16-16,2 2 16 0,6 3-96 0,-2-2-32 15,-1 1 0-15,-4 1 0 16,-1-2-864-16,-7 2-160 0,-3 1-32 0</inkml:trace>
  <inkml:trace contextRef="#ctx0" brushRef="#br0" timeOffset="6751.42">29903 1727 29487 0,'-15'-29'1296'0,"9"16"288"16,1 1-1264-16,-1 6-320 0,4 0 0 0,2 6 0 15,0 0-304-15,-6 1-112 0,-3 7-32 0,-3 2 0 0,-1 6 928 0,-4 6 176 16,-1 1 48-16,0 3 0 0,0 5-272 0,1 5-48 0,-1 2-16 0,0 0 0 15,1 2-128-15,3-1-32 16,0-6 0-16,3-3 0 0,1-1-16 0,2-2-16 0,4-3 0 0,2-6 0 16,-1-7 32-16,3-11 16 15,2 12 0-15,-2-12 0 0,0 0 80 0,0 0 16 0,0 0 0 0,11-1 0 16,2-2 64-16,1-7 0 0,3-2 16 0,3-1 0 16,-1-4-160-16,1 3-48 0,2-1 0 0,-1 3 0 15,1 0-192-15,-2 0 0 0,0 6 0 0,-2 3 0 16,-2 3 0-16,-3 4 0 0,0 8 0 0,-3-1 0 15,-1 4-160-15,-1 3 160 0,0 2-128 0,-2 1 128 0,0 0 0 0,1 2 0 16,-1-1 0-16,-2-1 0 0,0 0 0 0,-1-1 0 16,2-1 0-16,1-1 0 0,-3-4 0 0,1-1 0 15,0-2 0-15,-4-11 128 16,6 10-608-16,-6-10-112 0,0 0-32 0,0 0-9968 16,0 0-2000-16</inkml:trace>
  <inkml:trace contextRef="#ctx0" brushRef="#br0" timeOffset="6972.91">30267 1907 34095 0,'0'0'1504'0,"0"0"320"0,0 0-1456 0,0 0-368 0,0 0 0 0,6 13 0 31,-6-13-304-31,9 13-128 0,4-1-16 0,-2 4-16 0,6 0 640 0,-1 2 128 0,-2 0 16 0,3 0 16 16,1 2-112-16,-2-2-32 15,-3-3 0-15,1 0 0 0,2-2-192 0,0 0 176 0,-4-1-176 0,1 1 160 16,-2-4-160-16,0 2-144 16,-4 5 144-16,1-7-208 15,-1-1-1712-15,-7-8-320 0,0 0-80 0,9 4-10544 0</inkml:trace>
  <inkml:trace contextRef="#ctx0" brushRef="#br0" timeOffset="7164.2">30732 1790 2751 0,'-6'8'256'0,"-2"7"-256"16,-2 3 0-16,-2 4 0 0,1 4 4384 0,-2 4 832 16,-1 5 160-16,-1 3 48 0,-2 4-3344 0,-2 0-672 15,-1 4-128-15,-2 1-16 0,2 4-384 16,-4 2-80-16,-1 3-16 0,-1 1 0 0,2 4-336 0,0-4-64 16,-2 1 0-16,1-4-16 0,2 1-176 0,-1-4-48 15,0-3 0-15,2-6 0 0,3 1-320 0,3-5-64 16,2-5-16-16,3-7-13456 0</inkml:trace>
  <inkml:trace contextRef="#ctx0" brushRef="#br0" timeOffset="7624.53">31046 1892 19343 0,'0'0'1728'0,"0"0"-1392"0,0 0-336 0,0 0 0 15,8 9 1712-15,-5 2 272 0,-3 6 48 0,-3 6 16 16,-5 2-1264-16,-1 6-240 16,-2 0-48-16,-1 0-16 0,-1 2 288 0,-1 1 64 0,-1 2 16 0,3 2 0 15,-2 1-112-15,0 2-32 0,-3-3 0 0,2-1 0 16,1-4-256-16,2-2-48 0,2 0-16 0,3-4 0 15,0-8 0-15,2-4-16 0,1-4 0 16,4-11 0-16,0 0 64 0,0 0 16 0,0 0 0 0,0 0 0 0,0 0-48 0,10-18 0 16,3-6 0-16,0-6 0 15,1 0-96-15,0-3-32 0,1-4 0 0,0-7 0 0,2-5-128 0,1 2-16 16,1-1-128-16,-4 12 192 0,2-2-192 0,3-1 0 16,0-2 128-16,3 3-128 0,-1 5 0 0,-1 5 0 15,1 1 0-15,0 7 0 0,-1 3 0 0,-2 7 0 16,-1 1 0-16,-1 7 0 0,-5 3-144 0,1 5 144 15,-4 2 0-15,-2 10-144 0,-4 2 144 0,-6 3 0 16,-4 2 0-16,-3 0 0 0,-7 1 0 0,1-3 0 16,-2-5 160-16,-3 1-160 0,-3-1 176 0,3-2-176 15,-3-2 192-15,3-5-192 0,2-1 0 0,1-3-224 16,3-2 16-16,2-5 0 16,3-3-2640-16,0-6-528 0</inkml:trace>
  <inkml:trace contextRef="#ctx0" brushRef="#br0" timeOffset="13115.53">1899 12547 4607 0,'0'0'400'0,"4"-10"-400"15,-2-4 0-15,2 0 0 0,-1-2 2832 0,1 3 496 16,-2-1 80-16,1 1 32 0,2 4-1616 0,-1-3-320 16,-2-1-64-16,2 4-16 0,-4 9-112 0,6-11-32 15,-2 3 0-15,-4 8 0 0,0 0-224 0,0 0-48 16,0 0-16-16,0 0 0 0,0 0-176 0,0 0-48 16,1 11 0-16,-1 9 0 0,-2 6-64 0,-1 6 0 0,-1 4-16 0,-1 6 0 15,-1 6-144-15,-2 8-32 0,0 4 0 0,-3 4 0 16,0 1-192-16,-1-1-32 0,1-7-16 0,1-4 0 15,1-3-144-15,0-7-128 0,-1-5 144 0,2-3-144 16,2-5 192-16,1-3-48 0,0-7-16 0,2-6 0 16,2-4 16-16,1-10 0 0,0 0 0 0,0 0 0 15,0 0-16-15,1-10 0 0,2-5 0 0,-2-7 0 16,-1-1-128-16,1-1 192 0,2-5-192 0,-2-2 192 16,0 0-352-16,1-5-64 0,-2-5-16 0,1 1 0 0,3 0 0 0,0-2 0 15,-1-3 0-15,4-1 0 0,3-1 240 0,1-1-144 16,3 2 144-16,3-1-128 0,2 5 128 0,2-3 0 15,5 5 0-15,1 0-128 0,-5 6 128 0,4 1 0 16,-1 0 0-16,1 1 0 0,-2 5 0 0,-2 3 192 16,-3 6-64-16,0 7 0 0,-2 2 32 0,0 4 16 15,-4 4 0-15,2 3 0 0,-1 11-48 0,-3 2 0 16,-3 4 0-16,0 4 0 0,-5 4 0 0,1 3 0 16,-1 5 0-16,-3 0 0 0,-2 2 16 0,-1-3 0 15,-2-1 0-15,-7-2 0 0,-1-3 80 0,-1 0 16 16,-1-3 0-16,-3-2 0 0,-3-2 208 0,-2-5 32 15,-1 2 16-15,-3-4 0 0,-2-1-192 0,0-7-48 16,-2 0 0-16,3-6 0 0,1-1-256 0,1-3 128 16,-2-1-128-16,2-1 0 15,3-4-352-15,6 1-176 0,-1-4-48 0,5-1 0 16,3-3-2048-16,7 1-400 0,6-1-96 0,5 0-12656 0</inkml:trace>
  <inkml:trace contextRef="#ctx0" brushRef="#br0" timeOffset="13441.91">3255 12152 31151 0,'5'-18'1376'0,"-1"11"288"0,0-6-1328 0,0 3-336 0,0-2 0 0,-2 1 0 0,-2 1 960 16,-1 0 128-16,0 4 32 0,-3-1 0 0,-1 1-112 0,-3 3-32 15,-2 0 0-15,-1 5 0 0,-5 0-272 0,-1 6-64 16,-6 2-16-16,-2 5 0 0,-1 3-144 0,-1 2-32 16,-2 8 0-16,1 3 0 0,-1 6-192 0,3 5-64 15,2 1 0-15,2 5 0 0,2 2 0 0,1 2-16 16,3 4 0-16,2 0 0 0,1 0-176 16,3-3 160-16,1-2-160 0,1-4 160 0,1 0-160 0,1-4 0 15,3-1 0-15,-1 10 0 0,-3-10 0 0,4-6 0 16,0-4-144-16,1-7 144 15,-1-5-576-15,3-1-16 0,-3-5 0 0,2-2 0 16,1-12-2112-16,0 0-432 0,0 0-64 0,-9-3-12128 0</inkml:trace>
  <inkml:trace contextRef="#ctx0" brushRef="#br0" timeOffset="13599.88">2549 12971 21183 0,'0'0'1888'0,"0"0"-1504"15,0 0-384-15,0 0 0 0,5-9 2000 0,5 0 336 16,4 5 64-16,2-4 16 0,3 2-880 0,4 0-192 15,3-4-16-15,0 1-16 0,1-3-352 0,4 1-80 0,2-2-16 0,2-1 0 16,1 1-480-16,-3 4-112 0,-1-2-16 0,-2 5 0 31,-3-3-560-31,-2 4-112 0,-2-4-32 0,-1 1-10736 0,-1 2-2144 0</inkml:trace>
  <inkml:trace contextRef="#ctx0" brushRef="#br0" timeOffset="14602.08">5386 12832 18431 0,'-13'-18'1632'0,"4"7"-1312"0,3-3-320 0,-2-1 0 0,-1 1 1792 0,-2 3 304 15,2 0 48-15,-3 5 16 0,-3-2-688 0,-1 3-128 16,-5 2-16-16,1 3-16 0,-2 2-368 0,-2 3-80 15,-2 4-16-15,-1 2 0 0,-1 8-144 0,2 4-16 16,2 0-16-16,1 1 0 0,3 4-240 0,5-1-48 16,3 1-16-16,5 2 0 0,2-4-224 0,5-2-144 15,4-1 192-15,2-4-192 0,2-3 240 0,3-4-64 16,3-2-16-16,4-5 0 0,0-2 160 0,3-3 16 16,3-3 16-16,0-2 0 0,-1-5 32 0,-1-2 16 15,-3-4 0-15,-1 1 0 0,-5-3 0 0,-2-1 0 16,-3-2 0-16,-3 2 0 0,-4 1-32 0,-2 1-16 15,-3-1 0-15,-3 0 0 0,0-4-144 0,-2 8-16 0,-1 2-16 0,0 2 0 16,-1-1-176-16,1 1 0 16,1 5 144-16,2 1-144 0,-1-1 0 0,8 5 0 15,0 0 0-15,0 0 0 0,0 0-128 0,0 0 0 16,0 0 0-16,6 10 0 16,5-2-240-16,3-2-32 0,2-3-16 0,3 0 0 15,2-3-256-15,0-2-48 0,0 1-16 0,-1-2 0 16,0-8 16-16,2 2 0 0,-1-4 0 0,0 2 0 0,-3-2 448 0,-1-1 80 0,0-1 32 0,-1 2 0 15,0-2 160-15,-2 4 0 0,-2-2 0 0,0 1 0 16,-1 0 128-16,1-1 16 0,-1 3 0 0,2 1 0 16,0-4 112-16,1 2 0 0,1-2 16 0,1 0 0 15,2 3-32-15,2-3-16 0,2-3 0 0,2-2 0 0,0-1 16 16,2 0 0-16,-1-3 0 0,-1 1 0 0,-2-2 16 16,2 1 0-16,0-2 0 0,2 0 0 0,-5 1-80 0,0-1-16 15,-2-4 0-15,-2 4 0 0,1-2 16 0,-1 2 0 16,-1 1 0-16,-2 1 0 0,-1 1 48 0,0 5 16 15,-2-1 0-15,1 3 0 0,-5 0-80 0,0 0-16 16,-4 3 0-16,-3 11 0 0,5-8-16 0,-5 8-128 16,0 0 192-16,0 0-64 0,0 0-128 0,0 0 160 15,-7 12-160-15,-2 5 160 0,0 8-160 0,-1 8 128 16,-3 5-128-16,-1 5 128 0,-2 9 0 0,-1 8-128 16,-2 2 192-16,-1 8-64 0,-4 5-128 0,-2 9 128 15,1 2-128-15,2 3 128 0,-3 0-128 0,2-5 192 16,0-2-192-16,3-8 192 0,-2-2-192 0,2-4 0 15,2-2 144-15,3-7-144 0,2-8 0 0,0-6 144 16,1-1-144-16,-2-6 0 0,2-3 0 0,0-3 0 16,1-5 0-16,0-4 0 15,2-4-1200-15,1-6-144 0,2-6-16 0,7-7-16 16,-9 1-2048-16,-2-2-416 0</inkml:trace>
  <inkml:trace contextRef="#ctx0" brushRef="#br0" timeOffset="14731.81">5434 13367 15663 0,'0'0'1392'0,"6"-7"-1120"0,3-2-272 15,3 2 0-15,4 4 3408 0,2-4 624 0,4 2 128 0,4 1 32 16,5-5-2208-16,3 2-432 0,3-2-80 0,2 1-32 16,5 2-752-16,-1-4-160 0,-4 2-16 0,-9 0-16 31,1 3-1296-31,0-1-256 0,-3-4-48 0</inkml:trace>
  <inkml:trace contextRef="#ctx0" brushRef="#br0" timeOffset="15154.12">7831 12270 6447 0,'0'-12'576'15,"0"-2"-576"-15,4 2 0 0,1-2 0 0,-3 1 6464 0,-2 3 1200 16,-2-1 224-16,-2 1 48 0,-1 1-6240 0,-2 0-1248 16,-3 0-256-16,-4 3-64 0,-4-2 176 0,-3 4 16 15,-4 3 16-15,0 3 0 0,-2 4 176 0,-2 4 48 16,-6 5 0-16,-1 5 0 0,-4 2 0 0,11-3 0 0,-5 9 0 0,-2 1 0 15,-3 7-112-15,-16 22-32 16,8 1 0-16,5-2 0 0,8-1-224 0,6 1-32 0,3-5-16 0,8 0 0 16,4-2 0-16,7-2 0 0,2-5 0 0,6 1 0 15,2-6 16-15,8-1 0 0,3-2 0 0,3-6 0 16,2-2-160-16,7-3 0 0,2 4 0 0,5-6 0 16,4-2-224-16,-1-3-80 0,-1-5-16 0,-2-4 0 15,-1 0-1856-15,0-6-368 16,-1-3-80-16,-1-5 0 0</inkml:trace>
  <inkml:trace contextRef="#ctx0" brushRef="#br0" timeOffset="15438.52">8462 11975 28559 0,'-1'-19'1264'0,"2"13"272"0,0 1-1232 0,0-1-304 15,-1 6 0-15,0 0 0 0,0 0 1248 0,0 0 192 16,-6 10 32-16,-3 5 16 0,-1 7-304 0,-1 7-64 16,-2 3-16-16,-1 7 0 0,-1 3-208 0,-1 8-64 15,0 5 0-15,-2 4 0 0,-1 3 0 0,0-1-16 16,0 5 0-16,0-1 0 0,0 4-432 0,1-2-96 16,1 0-16-16,2-4 0 0,1-1-272 0,3-5 0 15,1-6 0-15,1-6 0 0,2-5 0 0,3 0-144 16,1-10 16-16,1-2 0 15,2-6-1024-15,3-6-192 0,1-3-32 0,2-7-16 16,-6-6-2032-16,9-2-416 0</inkml:trace>
  <inkml:trace contextRef="#ctx0" brushRef="#br0" timeOffset="15775.17">8917 12620 30927 0,'-6'-7'1360'0,"6"7"304"0,0 0-1344 0,-6-2-320 0,0 1 0 0,-4 2 0 0,-4 0 1088 0,-1 6 160 16,-7 1 32-16,-1 1 0 0,-1 2-416 0,-1 3-80 15,-3 3-16-15,1 4 0 0,0-1-16 0,3 3-16 16,0 2 0-16,2-2 0 0,2 1-208 0,4 0-32 16,3-1-16-16,1-4 0 0,6 0-304 0,1-1-176 15,2-1 192-15,5-3-192 0,3-5 176 0,2 1-176 16,6-5 160-16,1 0-160 0,0-8 192 0,3 1-48 15,2-2-16-15,2-5 0 0,1 0 48 0,-2 0 0 16,1-1 0-16,-1 0 0 0,-4 2-48 0,0 0 0 16,-2 1 0-16,-3 5 0 0,-2-1 32 0,-1 3 0 15,-8 0 0-15,5 5 0 0,-3 3-160 0,1 1 128 16,-1 3-128-16,0 0 128 0,1 2-128 0,1 1 0 16,0-1-160-16,1 0 160 15,1 3-1776-15,3-3-256 0,3-2-48 0,2-4-16 16,2 0-1248-16,3-6-256 0</inkml:trace>
  <inkml:trace contextRef="#ctx0" brushRef="#br0" timeOffset="16044.82">9556 12424 23951 0,'0'0'1056'0,"0"0"224"0,0 0-1024 0,0 0-256 0,0 0 0 0,0 10 0 0,-2 3 3424 0,-1 4 624 16,-1 2 128-16,1 2 32 15,-1 1-2928-15,0 1-576 0,0 2-112 0,0 1-16 0,-2 3-352 0,0 0-64 16,-1-4-16-16,1 2 0 0,-3 2-144 0,3 2 0 16,-1-3 0-16,2 0 128 0,0-5-304 0,1 1-64 15,1-5-16-15,1-5 0 16,4-1-1520-16,3-2-304 0,1-6-64 0,4 0-13856 0</inkml:trace>
  <inkml:trace contextRef="#ctx0" brushRef="#br0" timeOffset="16555.5">10027 12466 32415 0,'0'0'1440'0,"0"0"288"0,1 10-1376 0,1 3-352 0,0 2 0 16,-4 3 0-16,0 1 832 0,-3 5 80 0,-2 4 32 16,0-2 0-16,-1 2-208 0,-1-4-32 15,-2 2-16-15,1-3 0 0,-2 1-304 0,1 1-48 0,2-5-16 0,0-2 0 16,5-3 64-16,2-4 0 0,2 0 0 0,0-11 0 16,0 0 48-16,0 0 16 0,11 0 0 0,2-3 0 15,3-6 128-15,1-1 16 0,1-5 16 0,1-3 0 16,0-1-352-16,1-3-80 0,-2-2-16 0,0 0 0 0,2 0-160 0,2-2 160 15,-2 5-160-15,0 0 160 0,1 4-160 0,-2 1 0 16,0 5 0-16,-3 3 0 0,0 3 160 0,-4 1-160 16,0 4 192-16,-2 7-192 0,-1 0 208 0,-3 7-64 15,-2 2-16-15,-3 1 0 0,-1 4-128 0,-1 0 0 16,-2 5 0-16,0-2 0 0,-2 1 0 0,-2 1 0 16,2-5 128-16,3-3-128 0,-2-1 0 15,4-5 0-15,1-3 0 0,-1-9 0 16,6 4 0-16,5-4 192 0,-1-5-192 0,4-1 192 0,3-7 32 0,3-4 16 15,0 1 0-15,0-3 0 0,-1-1-64 0,2-2-16 16,0-2 0-16,1 2 0 0,-2-1-160 0,1 2 0 16,0 2 0-16,1 2 128 0,-4 2-128 0,2 2 0 15,0 5 0-15,-1 3 0 0,-2 7 144 0,-1 4 0 16,0-1 0-16,-2 7 0 0,-2 0-144 0,0 9 192 16,-1 3-192-16,-1-1 192 0,-1 5-192 0,1 1 0 15,-2 4 0-15,0 0 0 0,-2 1 0 0,0 1-256 0,-1-4 64 0,-1-1 16 31,0-2-1024-31,-1-3-208 0,-1-2-32 0,-2-8-12080 16,-2-2-2416-16</inkml:trace>
  <inkml:trace contextRef="#ctx0" brushRef="#br0" timeOffset="16715.97">9718 12029 46991 0,'-10'-7'4176'0,"-1"1"-3344"0,5-4-656 0,1 4-176 15,1-2 352-15,4 8 32 0,0 0 16 0,0 0 0 16,-2-5-400-16,2 5 0 0,0 0 0 0,7-4 0 16,-7 4-1792-16,0 0-400 0,0 0-80 15,10-3-16944-15</inkml:trace>
  <inkml:trace contextRef="#ctx0" brushRef="#br0" timeOffset="17717.8">13803 12347 13823 0,'0'0'608'0,"4"-8"128"0,-2-4-592 0,4 6-144 0,-5-4 0 0,-1 10 0 16,2-8 1456-16,-2 8 256 0,-1-11 48 0,-1 5 16 15,-4-2-432-15,6 8-96 0,-10-4-16 0,-1 3 0 16,-3 1-384-16,-1 2-80 0,-3 2 0 0,-1 1-16 16,-7 0-96-16,1 3-16 0,-2 3 0 0,-2 3 0 15,-4 2 80-15,0 0 16 0,-1 3 0 0,1 3 0 0,1 1-128 0,1 7-32 16,1 6 0-16,2-1 0 0,1 0-192 16,7 0-64-16,5 2 0 0,4 0 0 0,6 1-96 0,5-1-32 15,5-4 0-15,7-6 0 0,3 1-32 0,5-8-16 16,5-1 0-16,2-4 0 0,5-1 272 0,5-6 48 15,4-2 16-15,-1-2 0 0,0-4 48 0,2-1 16 16,0-4 0-16,1-2 0 0,-4 2-192 0,0-6-32 16,-3-2-16-16,0 1 0 0,0-4 0 0,-2-2 0 15,-1-2 0-15,0-4 0 0,-4-1-48 0,0-2 0 16,-1 1 0-16,-3 0 0 0,-5-6-16 0,-5-1-16 16,-3-1 0-16,-3-2 0 0,-6-2-32 0,-3 0-16 15,-2 0 0-15,-3 1 0 0,-4 1-16 0,-1 3 0 16,-3 3 0-16,-4 5 0 0,-3 1-160 0,0 7 128 15,-2 1-128-15,1 5 128 0,-2-1-128 0,1 6-144 16,3 0 144-16,1 2-208 16,0 1-1200-16,4 3-256 0,2 0-32 0,1 0-16 15,3-1-1872-15,-1 1-368 0</inkml:trace>
  <inkml:trace contextRef="#ctx0" brushRef="#br0" timeOffset="18023.64">14083 11832 25455 0,'0'0'1120'16,"0"0"240"-16,4-9-1088 0,-4 9-272 0,0 0 0 0,0 0 0 0,0 0 1360 0,0 0 224 16,0 0 32-16,-7 5 16 0,-2 6-448 0,-2 3-96 15,2 0 0-15,-4 7-16 0,-3 4-192 0,-2 7-48 16,-1 0 0-16,-1 7 0 0,-2 0 0 0,-1 7 0 15,-2 8 0-15,-3 5 0 0,-3 5-272 0,1 2-64 16,-2 1-16-16,-4-1 0 0,3 4-256 0,1 0-48 16,3-5-16-16,1-4 0 0,3-2-160 0,1-9 0 15,2-3 0-15,4-6 128 0,2-5-128 0,2-4 0 16,4-5 0-16,1-4 0 0,1-2 0 0,4-2 0 16,0-5 0-16,3-3 0 15,1-1-1296-15,0-10-304 0,0 0-48 0,0 0-10256 16,13-1-2064-16</inkml:trace>
  <inkml:trace contextRef="#ctx0" brushRef="#br0" timeOffset="18602.54">14017 13307 13823 0,'0'0'1216'0,"0"0"-960"0,4 9-256 0,-2-1 0 0,-1-2 2048 0,4 2 384 15,0-2 64-15,3-2 0 16,2-1-528-16,2-3-112 0,2-3-32 0,1-1 0 16,0 1-336-16,3-5-64 0,1 0-16 0,3-3 0 0,1-3-320 0,-1 0-80 15,0-3-16-15,2 2 0 0,0-3-224 0,-1 2-32 16,-2-1-16-16,-1 1 0 0,-2 0-208 0,0 4-64 15,-1-1 0-15,-1 2 0 0,-4 6-112 0,0 1-16 16,-2-4-16-16,-1 6 0 0,-9 2-144 0,10 5-32 16,-2 5 0-16,-2 5 0 0,-1 2-128 0,0 5 0 15,0 10 144-15,-1 5-144 0,-1 3 160 0,-3 5-32 16,-3 2-128-16,-2 5 192 0,-4 3 48 0,-1 7 0 16,-2-3 0-16,-2 6 0 0,-3 1 48 0,-2-1 16 15,1-3 0-15,-1-4 0 0,0-4-48 0,-2-2 0 16,0-4 0-16,-1-2 0 0,0-5 112 0,0-5 16 15,-1-3 0-15,1-1 0 0,0-6-80 0,1-6-16 16,-1-6 0-16,-1-4 0 0,-2-5-64 0,0-2-16 16,-1-7 0-16,1-4 0 0,-2-4-16 0,2-5-16 15,-1-6 0-15,2-3 0 0,0-2-176 0,2-3 0 16,2-2 144-16,3 1-144 0,2 3 0 0,5 1 0 0,2 1 0 0,6 2-128 16,4 3 0-16,3 3 0 15,3-1 0-15,3 1 0 0,5 0 0 0,2 2 0 0,1 3 0 0,2 2 0 16,3 1 0-16,-5 4 0 0,4 2 0 15,4-3 0-15,4 3 128 0,-1 1-192 0,-1 3 192 0,-1-2-192 16,-2 1 64-16,-1 2 0 0,-3 0 0 0,-3 2 0 16,-3 1-896-1,-3-1-192-15,-2 0-16 0,-3 0-16 0,-8-2-1504 0,0 0-320 0</inkml:trace>
  <inkml:trace contextRef="#ctx0" brushRef="#br0" timeOffset="18871.93">14403 12612 32255 0,'0'0'2864'0,"0"0"-2288"15,-4-11-576-15,0 4 0 0,4 7 384 0,0 0-16 16,0 0-16-16,0 0 0 0,0 0-160 0,0 0-16 16,-7 6-16-16,1-4 0 0,6-2-160 0,-8 0 0 15,8 0 0-15,0 0 0 0,-6 9 128 0,6-9-128 16,0 0 0-16,-8 8 128 16,2 2-1632-16,0-1-336 0</inkml:trace>
  <inkml:trace contextRef="#ctx0" brushRef="#br0" timeOffset="20271.43">16000 12190 6447 0,'-17'0'576'0,"4"0"-576"0,-3 1 0 0,1 2 0 15,1-3 2816-15,1 3 448 0,-1 0 80 0,3-1 32 16,-1-1-1248-16,12-1-240 0,-6 5-48 0,6-5-16 16,0 0-304-16,0 0-64 0,0 0-16 0,12 9 0 15,5-7 64-15,6 0 16 0,1-2 0 0,8-2 0 16,6 1-384-16,5 0-80 0,5-3-16 0,5-1 0 0,-22 4-416 0,7-3-96 15,6 1-16-15,1-3 0 0,1-2-64 16,2 3-32-16,2-4 0 0,1 3 0 0,38-4-160 16,-17 2-16-16,-13 2-16 0,-10-2 0 0,-7 3-224 0,-6 4 128 15,-7 0-128-15,-5 1 0 0,-5-2 0 0,-5 1 0 16,-14 1-176-16,0 0 176 16,0 0-1664-16,0 0-224 0,0 0-32 0,-9 13-16 15,-5 1-1280-15,-3 2-256 0,-19 7-48 16,-2-1-16-16</inkml:trace>
  <inkml:trace contextRef="#ctx0" brushRef="#br0" timeOffset="20524.16">15931 12664 19343 0,'-19'4'1728'0,"10"1"-1392"16,9-5-336-16,-8 7 0 0,8-7 2560 0,0 0 432 15,0 0 80-15,13 10 32 0,4-1-720 0,7-3-144 16,5 2-16-16,7-3-16 0,4-3-640 0,6 0-128 15,4-1-32-15,4 0 0 0,5-1-384 0,3-1-64 16,2 0-32-16,4-3 0 0,0-1-208 0,4-3-32 0,3 3-16 0,-1-1 0 16,2-5-224-16,-5 6-32 0,-6-1-16 0,-9 0 0 15,-5-1-208-15,-9 1-32 0,-5 1-16 0,-14 4 0 16,-3 1-144-16,-4-3 0 0,-3-3 0 0,-5 4 0 16,-8 2-768-1,0 0-256-15,-10 4-32 0,-17 0-13504 0,-7 1-2704 0</inkml:trace>
  <inkml:trace contextRef="#ctx0" brushRef="#br0" timeOffset="32947.01">4670 5724 21135 0,'-16'-7'928'0,"7"4"208"0,9 3-912 0,-9-1-224 0,0 1 0 0,-1 0 0 16,0 1 0-16,1 2 0 0,9-3 0 0,-11 2 0 16,3 2 0-16,8-4 128 0,-9 3-128 0,9-3 144 15,0 0 208-15,0 0 32 0,-10 0 16 0,1 1 0 0,9-1 96 16,-9 2 16-16,0 1 0 0,1 1 0 16,1 3-64-16,-2-2-16 0,-1 4 0 0,-1-2 0 0,2-3-96 0,-2 1-16 15,1 1 0-15,0-4 0 0,-2 2 144 0,2-1 32 16,0-3 0-16,0 2 0 0,0 3 208 0,-2-1 32 15,-2-1 16-15,1-1 0 0,-1 2-240 0,0 0-64 16,-1-1 0-16,1-1 0 0,-1-1-160 0,1 2-32 16,-1-1-16-16,-1 1 0 0,-1 1-48 0,-1-2-16 15,0-2 0-15,0 0 0 0,-1-2 0 0,-1-2 0 16,-3 0 0-16,3-1 0 0,2-3 64 0,0 1 16 0,2-1 0 16,0-1 0-16,1 2 0 0,1-5 16 0,0 1 0 15,0 1 0-15,0-3-64 0,0 0-16 0,1 2 0 0,2-4 0 16,1-2 0-16,0 0-16 0,-1 0 0 0,1-2 0 15,3-2-176-15,-1-2 160 0,0-2-160 0,2 2 160 16,-2-4-32-16,2 1 0 0,0-6 0 0,1 4 0 16,0 0 0-16,1-1-128 0,1 0 192 0,1-3-64 15,-2 0 0-15,1 1 0 0,1 0 0 0,0-4 0 16,1 0 0-16,1-2-128 0,-1-4 192 0,1 3-64 16,0 0 0-16,-1 0-128 0,-1 0 192 0,2 1-64 15,0-1-128-15,0 0 0 0,-2-2 144 0,-1 2-144 16,3-3 0-16,0 2 128 0,0-3-128 0,0 1 0 15,0 2 0-15,0 2 0 0,0-1 0 0,0 1 128 16,0 3-128-16,0-1 0 0,3 1 0 0,-2-1 0 16,-1 2 0-16,1-1 0 0,2 0 0 0,-1 4 0 0,1-2 0 0,-2-1 0 15,-1-2 0-15,2 2 0 0,-1 2 0 16,0 0 0-16,-1-2 0 0,4 0 128 0,-2 3-128 0,0 2 0 16,-2-3 0-16,1 4 0 0,0-2 0 0,-1 2 0 15,-1 3 0-15,0 3 128 0,-1-1-128 0,1 3 192 16,-1 1-64-16,-1 2 0 0,2 0-128 0,0 1 0 15,1 1 128-15,-2-2-128 0,0 0 0 0,2 4 0 16,2-2 0-16,0 2 0 0,-4 1 0 0,2-2 0 16,2 2 0-16,0 1 0 0,-2-2 0 0,4 3 0 15,-2-2 0-15,1 2 0 0,0 1 0 0,-3 8 0 16,0 0 0-16,5-7 0 0,0-4 0 0,0 6 0 16,-5 5 0-16,7-5 0 0,1 1 0 0,-8 4-128 0,9-2 128 15,1-1 0-15,0 3 0 0,3 0 0 16,0 0 0-16,2 0 0 0,3-1 0 0,2 1-128 0,2 0 128 0,4 0-192 15,1 0 192-15,5 1 0 0,1 1 0 0,4-1-128 16,2-4 128-16,1 2 0 0,-1-4 0 0,3 1 0 16,1 3 0-16,2 0 0 0,0-1 0 0,5 1 0 15,5 1 0-15,1 0 0 0,1-1 0 0,-1-2 0 16,5 0 0-16,-2-3 0 0,2 4 0 0,2 1 0 16,0 1 0-16,3 1 0 0,2-1 0 0,-1 0 0 15,-1-1 0-15,3 1 0 0,0 0 0 0,2 2 0 16,2 1 0-16,4-1 0 0,0-4 0 0,1 0 0 15,-2 1 0-15,2 1 0 0,0 5 0 0,4-5 0 16,2-2 0-16,-4-1 0 0,-1-3 0 0,1 3 0 16,-3 2 0-16,3 1 128 0,3 0-128 0,1-1 0 15,0-4 0-15,-2 2 0 0,0 3 0 0,0 0 128 0,-2 1-128 0,4-2 144 16,3-1-144-16,0-1 160 0,-1 2-160 0,1-1 0 16,1 2 0-16,1-1-176 0,-1-1 176 15,-1-2 0-15,0 3 0 0,1-1 0 0,3 1 0 0,-1-2 0 16,1 1 0-16,-2 1 0 0,-3-1 0 0,3 4 0 15,-3-1 0-15,3 0 0 0,-2-2 0 0,-1 0 0 16,-1-1 0-16,3 4 0 0,2-1 0 0,2 0 0 16,-1-2 0-16,0 1 0 0,-1-3 0 0,1 2 0 15,1 0 0-15,-1-3 0 0,-2 2 0 0,4 2 0 16,-3-2 0-16,1 1 0 0,0-2 0 0,-2 1 0 16,-2-2 0-16,-2 0 128 0,-3 3-128 0,2 0 0 15,0-2 0-15,0 2 0 0,1 0 0 0,-1-1 0 0,-5 2 0 16,4-1 0-16,-1 1 0 0,1-1 0 0,-2-3 0 0,3-1 0 15,0 2 0-15,1 2 0 0,2 1 0 0,-4-1 128 16,0-2-128-16,-3-1 0 0,-1-1 128 0,-1 4-128 16,-1 1 0-16,2 0 128 0,1 0-128 0,0 0 0 15,-1-2 0-15,0-1 128 0,-3 2-128 0,0 1 0 16,2-1 0-16,-1-2 0 0,1-2 0 0,-2 1 128 16,-2-1-128-16,-2 2 0 0,-1 0 0 0,1-1 128 15,-1 1-128-15,-3 1 0 0,-1-1 0 0,-1-1 0 16,-2-1 128-16,0 3-128 0,-2 0 128 0,2 1-128 15,1-1 0-15,1 0 0 0,-1-1 0 0,-2-3 128 16,-2 4-128-16,-1 1 144 0,-3-1-144 0,2 2 160 16,2-1-160-16,0 0 0 0,-2 0 0 0,1-2 0 0,-1-1 0 0,-3 0 0 15,1 2 0-15,0 1 0 0,-2-1 0 16,-1 1 0-16,0 0 0 0,0 1 0 0,0-3 0 0,-1-1 0 16,-1-1 0-16,0 4 0 0,-5 0 0 0,3 1 0 15,-3 0 0-15,1 0 0 0,-2-1 0 16,2 1 0-16,2-2 0 0,-1 2 0 0,-4 2 0 0,-1 0 0 15,0 1 0-15,-1 0 0 0,-2 0 0 0,2-2 0 16,-3-1 0-16,4 0 0 0,-2 2 0 0,1-1 0 16,0 0 0-16,-1 0 0 0,-1-1 0 0,-1 0 0 15,1 0 0-15,-2 2 0 0,1 0 0 0,-3 1 0 16,0 1 0-16,1-2 0 0,0 1 0 0,-1-2 0 16,-2 1 0-16,2 0 0 0,1-1 0 0,-1 0 0 15,-3-1 0-15,-1 0 0 0,-1 0 0 0,0 0 0 16,-1-1 0-16,-1 1 0 0,-1 0 0 0,-2 0 0 0,-2-3 0 15,1 2 0-15,-2-1 0 0,0 2 0 0,2-3 128 0,-2 1-128 16,0-4 0-16,-4 4 0 0,2-1 0 0,-1 1 128 16,2-1-128-16,-1-1 0 0,-2-1 0 0,1 2 0 15,-2 0 0-15,0-1 0 0,-3-1 0 0,0 1 0 16,-3 2 0-16,1-1 128 0,0 1-128 0,-1-1 0 16,0-1 0-16,-2 2 0 0,3-1 0 0,0 1 0 15,-2 0 0-15,-1 0 0 0,1-2 128 0,-1 0-128 16,-11 4 0-16,11-1 0 0,1 0 0 0,-3 1 0 15,-9 0 0-15,10 0 0 0,-10 0 0 0,9 1 0 16,-9-1 0-16,0 0 0 0,10 3 0 0,-10-3 0 16,9 6 0-16,-9-6 0 0,6 6 0 0,1 4 0 15,-7-10 0-15,2 12 0 0,1 1 0 0,-2-1 0 16,0-2 0-16,-1 3 0 0,-1 1 0 0,0-1 0 0,-1 0 0 0,1 2 0 16,-1 0 0-16,-1 3 0 0,1 1 0 0,-2 1 0 15,2 1 0-15,0 3 0 0,-1-1 0 0,1 1 0 16,-2 2 0-16,-1 0 0 0,0 2 0 0,0 1 0 15,0 3 0-15,0-2 0 0,0 0 0 0,-1-2 0 16,1 2 0-16,3-2 0 0,-2 0 0 0,0 5 0 16,-1-4 0-16,0 2 0 0,1-1 0 0,-1 2 0 15,0-1 0-15,0-1 0 0,-1-1 0 0,-1 1 0 16,0 1 0-16,0 1 0 0,1-5 0 0,0 1 0 16,0-3 0-16,3 2 0 0,0-4 0 0,1 0 0 15,-1-1 128-15,1-1-128 0,-2-2 0 0,1 0 0 16,2 0 0-16,-3-1 128 0,0-3-128 0,2-1 0 15,-1-2 0-15,1 1 0 0,0 3 0 0,1 0 0 0,-1 0 0 0,0 1 0 16,0 1 0-16,0 0 0 0,0 0 0 0,1-1 0 16,-2 1 0-16,1 3 0 0,0-1 0 0,-2 3 0 15,2-3 0-15,-1-2 0 0,1 0 0 0,-1 0 0 16,-1 3 0-16,1-3 0 0,-1-4 0 0,0 1 0 16,0 0 0-16,-1 2 0 0,3-2 0 0,-2-1 0 15,0-1 0-15,0 2 0 0,0-1 0 0,1 0 0 16,-1-4 0-16,1 2 0 0,2-3 128 0,-2 1-128 15,0 3 0-15,1-5 0 0,2-8 0 0,-1 13 0 16,1-1 0-16,0-1 0 0,-1 2 128 0,1-1-128 16,0-12 0-16,0 9 0 0,0 3 0 0,0-12 0 15,0 0 0-15,0 0 0 0,2 9 0 0,-2-9 0 16,2 11 0-16,-2-11 128 0,0 0-128 0,0 0 0 0,0 0 0 16,0 0 128-16,0 0-128 0,0 0 0 0,0 0 0 0,0 0 0 15,3 9 0-15,-3-9 0 0,0 0 0 0,0 0 128 16,0 0-128-16,0 0 0 15,0 0 0-15,0 0 0 0,0 0 0 0,0 0 0 0,0 0 0 0,0 0 0 16,0 0 128-16,0 0-128 0,0 0 0 0,0 0 0 16,0 0 0-16,0 0 128 0,0 0-128 0,0 0 160 15,0 0-160-15,0 0 160 0,0 0 16 0,-9 5 0 16,9-5 0-16,-10 4 0 0,0-4-176 0,0 0 192 16,-3 0-192-16,-2 0 192 0,-3 1-192 0,-1 2 128 15,0-2-128-15,-5 0 128 0,-7-1-128 0,0 2 0 16,-5-1 0-16,-2 0 0 0,-4 3 0 0,-4 1 0 15,-5 1 0-15,-2 2 0 16,-4-4-976-16,-4 1-128 0,-2 2-32 0,2 1-11952 16,3 2-2400-16</inkml:trace>
  <inkml:trace contextRef="#ctx0" brushRef="#br0" timeOffset="37234.82">20567 5241 10943 0,'0'0'480'0,"0"0"96"0,0 0-448 0,0 0-128 0,0 0 0 0,0 0 0 0,0 0 752 0,10-4 128 15,0 2 16-15,0-1 16 0,2 2-416 0,2 0-96 16,1 1-16-16,5-1 0 0,1-1 112 0,3 2 16 15,1-1 0-15,4 0 0 0,3 1-192 0,3-2-48 16,1 1 0-16,4-1 0 0,-1 2 64 0,6-2 16 16,3 0 0-16,4-1 0 0,-2 2 0 0,2 1 0 15,0 1 0-15,1 2 0 0,1-1-128 0,0 3-32 16,2-1 0-16,2 1 0 0,-3 0-16 0,3 2-16 16,-5-3 0-16,-22-1 0 0,4 4-160 0,2-1 192 15,-1-2-192-15,0 1 192 0,0 1-64 0,0-3-128 16,-1-2 192-16,0 0-64 0,-2-1 144 0,7 0 32 15,-4-1 0-15,-2 0 0 0,-5 0 0 0,-3-1 0 16,-1 0 0-16,-4 2 0 0,-4 0-176 0,-1 1-128 16,-4-1 144-16,0 1-144 0,-3 2 0 0,-2-2 0 15,-7-1 0-15,8 4 0 16,-8-4-576-16,4 6-48 0,-4-6-16 0</inkml:trace>
  <inkml:trace contextRef="#ctx0" brushRef="#br0" timeOffset="39938.87">10301 2433 6447 0,'0'0'576'0,"3"-10"-576"0,-3 10 0 0,5-6 0 16,-5 6 1152-16,10-6 128 0,0 1 32 0,5 2 0 16,4 0-720-16,4 2-144 0,3 1-16 0,2 0-16 15,2 0-272-15,2 3-144 0,6-1 160 0,0 2-160 16,0-1 128-16,4 2-128 0,4-1 0 0,2-2 0 16,3 1 144-16,8-1-144 0,2-1 128 0,4-1-128 15,1-1 0-15,1 1 128 0,0 0-128 0,6-1 0 16,3-2 464-16,6 1 16 0,1 1 0 0,3-3 0 0,-1-4 80 0,4 4 16 15,4 2 0-15,2-3 0 0,1-3-64 16,1 4 0-16,0-1 0 0,2 1 0 0,2 2-192 0,2-1-64 16,0-1 0-16,2 2 0 0,-1-5-48 0,4 5-16 15,1-1 0-15,1 0 0 0,-4-1 48 0,6 1 0 16,0-1 0-16,0 3 0 0,-5-1-32 0,-2 4 0 16,-1 5 0-16,-2-4 0 0,2-3-208 0,-1 2 144 15,-6-1-144-15,2 1 128 0,-2 1-128 0,-2-3 0 16,0-4 144-16,-1 2-144 0,-2 2 0 0,-1 0 144 15,5 0-144-15,-3-2 0 0,-2-1 368 0,1-1-48 16,-1 8 0-16,2-3 0 0,1 0 0 0,-2-1-16 16,-5 0 0-16,1 3 0 0,-3-1-112 0,2 2 0 0,-1 2-16 15,-2-2 0-15,0-3-176 0,-5 4 192 0,-4 2-192 0,-3-1 192 16,0-2-192-16,1 1 160 0,-2 0-160 0,-6-2 160 16,-7-1-160-16,-3 2 128 0,-3-5-128 0,-6 0 128 15,-7-2 144-15,-4 3 32 0,-9 1 0 0,1-1 0 16,-5-1-48-16,-5 4-16 0,-5 2 0 0,-3 1 0 15,-9-6-384-15,0 0-80 0,-7 13-16 0,-7 2-8080 16,-7 1-1600-16</inkml:trace>
  <inkml:trace contextRef="#ctx0" brushRef="#br0" timeOffset="40688.58">20074 2249 4607 0,'0'0'400'0,"14"-4"-400"15,2 2 0-15,4 2 0 0,6 2 1472 0,3 2 192 16,4 3 64-16,4-2 0 0,2 4-944 0,6-1-176 16,3 1-32-16,6-1-16 0,3-7-400 0,3 3-160 15,-2 1 128-15,4 1-128 0,3-2 160 0,6 1-160 16,7 0 192-16,4-3-192 0,4-6 592 0,1 1 16 15,4 2 0-15,5-1 0 0,8-2 224 0,1-1 64 16,-2-2 0-16,6 3 0 0,0 2-272 0,1-2-48 16,-2-3-16-16,2 3 0 0,2 2 128 0,1-1 16 15,0-5 16-15,-2 3 0 0,-3 4-128 0,0-1-16 0,-1 2-16 0,-6-1 0 16,-5-1-48-16,-5 2-16 0,-3 0 0 0,-5 3 0 16,-3 1-240-16,-8 1-64 0,-3 0 0 0,-8-1 0 15,-6-1-192-15,-6 4 128 0,-6 2-128 0,-6-1 0 16,-6 2 0-16,-7-1-160 0,-6 2 0 0,-6 2 0 31,-5-3-1952-31,-7 3-400 0,-9 3-80 0,-12 1-16 0</inkml:trace>
  <inkml:trace contextRef="#ctx0" brushRef="#br0" timeOffset="43294.38">3723 3668 14735 0,'5'-13'1312'0,"0"-4"-1056"15,2 1-256-15,-1-2 0 0,-3-1 192 0,2 1 0 16,1 2-16-16,2 1 0 0,-1-2 272 0,1 6 48 16,-1-2 16-16,1 3 0 0,-2 1-384 0,1 0-128 15,-2 1 0-15,0 2 144 0,-5 6-144 0,8-10 0 16,-1 3 0-16,1 0 128 0,0 3-128 0,-8 4 128 16,5-6-128-16,0-2 128 0,0 2 128 0,-3-5 0 0,2 4 16 0,-1-2 0 15,-3 9 176-15,1-9 48 0,-1-2 0 0,0 2 0 16,-1-4 48-16,-1 4 16 0,2-1 0 0,0 10 0 15,-1-12-48-15,0 4 0 0,1 8 0 0,0 0 0 16,0 0-80-16,0 0-32 0,0 0 0 0,0 0 0 16,0 0-400-16,-4 14 128 0,-1 2-128 0,0 6 0 15,-3 2 0-15,1 8 0 0,-2 2 0 0,2 3 0 16,0 5 0-16,-1 3 0 0,-1 1 0 0,2 8 0 16,-1 4 0-16,0 3 0 0,-2 4 128 0,0 5-128 15,1 4 0-15,0-2 0 0,0-2 128 0,0 2-128 16,2 3 0-16,0 2 0 0,-4-1 144 0,1 3-144 15,-2-6 0-15,2 4 128 0,1 0-128 0,0-3 0 0,1-8 0 16,-1 3 144-16,1 2-144 0,0-3 0 0,2-1 160 0,2-5-160 16,2-1 128-16,-1-4-128 15,3-5 256-15,3-5-48 0,0-1 0 0,4-2 0 0,0 0 48 0,1-7 0 16,2-2 0-16,3-3 0 0,0-5 80 0,1-2 32 16,1-5 0-16,1-1 0 0,2-2-16 0,-3-6 0 15,3 1 0-15,0-6 0 0,-1 2 32 0,2-7 16 16,0 0 0-16,5-1 0 0,0-1-128 0,1 1-16 15,2-1-16-15,2 0 0 0,2-5-112 0,2 1 0 16,3 0-128-16,-1 4 192 0,3 0-64 0,2-1-128 16,-1 1 176-16,0-1-176 0,2 2 128 0,2 0-128 15,2 2 0-15,3 2 0 0,3 1 0 0,2 4 0 16,5-3 0-16,1-1 0 0,6-5 128 0,1 0-128 16,2 0 0-16,4 2 0 0,3 3 208 0,4-3-64 0,1 0-16 15,0-2 0-15,-1-2 0 0,1 2-128 0,1 2 192 0,4 0-64 16,2-1-128-16,-1 2 0 0,-3-2 0 0,5 0 128 15,-1 2-128-15,6 1 0 0,6-2 0 0,-1 0 128 16,-1-2-128-16,4 1 0 0,2 0 0 0,3 2 0 16,1-5 0-16,1 2 128 0,0 2-128 0,2-2 0 15,4 0 0-15,-3-2 0 0,-1 1 0 0,2 1 0 16,2 0 0-16,-1-1 0 0,-4-2 0 0,-1 1 0 16,0-2 0-16,1 0 0 0,1-1 0 0,-3 1 0 15,-5 3 0-15,3 0 128 0,3-2-128 0,-2 1 0 16,-3-2 0-16,0 3 0 0,0 1 128 0,1 0-128 15,-1-2 0-15,0 2 0 0,-4 0 0 0,3 0 0 16,0 0 0-16,0-1 0 0,-1-4 0 0,-1 1 0 16,-1 3 128-16,-1-2-128 0,-1 0 0 0,-3-1 128 0,-3-5-128 0,1 2 0 15,-2 2 144-15,0-2-144 0,-2 2 128 0,-2 1-128 16,-2-5 160-16,4 4-160 0,-2-1 144 0,3-3-144 16,2 0 128-16,-2-1-128 0,-3 2 0 0,2-2 0 15,-1 2 128-15,5-3-128 0,-2-1 0 0,-3 2 0 16,-2-4 0-16,-1 3 0 0,-2-5 128 0,4 5-128 15,0-3 128-15,-3 1-128 0,-7 2 192 0,-1-2-32 16,-4 2-16-16,1 2 0 0,3-1-16 0,0 2 0 16,-1-1 0-16,-1 1 0 0,-3-3-128 0,1 3 160 15,1 1-160-15,-1 2 160 0,2 1-160 0,-1 0 0 16,-1-5 0-16,1 3 128 0,-2-4-128 0,-1 3 0 16,3 2 0-16,0 0 0 0,2 3 0 0,-2-2 0 0,-4 1 128 15,0-1-128-15,-2-1 0 0,1 4 0 0,-1 0 0 0,0 0 0 16,0 1 0-16,-4-2 0 0,-1 1 0 0,0 0 128 15,1-3-128-15,3 1 0 0,-2 0 0 0,0 1 0 16,1 2 0-16,-3-1 0 0,-3-2 128 0,2 1-128 16,3-2 0-16,-3 2 0 0,0-1 0 0,0 7 0 15,-1-3 0-15,1 0 0 0,-3-2 0 0,-1 0 0 16,-2 0 0-16,0-2 0 0,-3 2 0 0,1 1 0 16,-2 5 0-16,2-1 0 0,0-3 0 0,0-1 0 15,-2 0 0-15,-3-3 128 0,-1 1-128 0,-3 1 0 16,-1-5 0-16,-2 6 0 0,-3 3 0 0,-1 0 0 15,-3-2 0-15,2 0 0 0,0-1 0 0,-2 1 0 16,-5 3 0-16,0 0 0 0,0-1 0 0,-2 0 0 16,-1 0 0-16,-4-2 0 0,-2-1 128 0,-1 0-128 0,-3 1 0 0,1-1 0 15,-2 2 0-15,0 0 0 0,-2 0 0 0,2-2 0 16,1 0 0-16,-1 1 0 0,0 1 0 0,-2 0 0 16,1-2 0-16,-2 0 0 0,0 0 0 0,0 0 0 15,-1 0 128-15,0 0-128 0,-10 0 0 0,10-4 0 16,-1-1 144-16,-1 0-144 0,-2-3 0 0,0 3 144 15,-1-5-144-15,1 2 0 0,0-3 240 0,-1-1-64 16,-2-4-16-16,3-5 0 0,-1 0-160 0,0-2 0 16,0 1 0-16,2-6 128 0,-2-1-128 0,1-4 0 15,2-5 144-15,0 2-144 0,1 2 0 0,2-3 0 16,-1-5 0-16,2-1 0 0,4-5 0 0,-1-3-192 16,1-4 32-16,4-3 0 0,0-5-80 0,1-1-16 15,2 0 0-15,-1 1 0 0,2-4 256 0,-1 5 0 0,1-1-160 0,2 0 160 16,-2-4-144-16,0 2 144 15,-1 3-192-15,0 0 192 0,2 4 0 0,-3 2 0 0,1 2 0 0,-2 0 0 16,1 4-128-16,1 0 128 0,-3-1 0 0,-1 5 0 16,-2 1 0-16,-2 0 0 0,0-1 0 0,0 4 0 15,-1 2-192-15,0-1 64 0,-1 3 128 0,-2 1-208 16,1 1 208-16,-1 2-176 0,0-3 176 0,-3 3-160 16,-1 1 160-16,-1 4-128 0,2-2 128 0,-2 7-128 15,-2-3-32-15,-3 6 0 0,2 0 0 0,-3 4 0 16,0 0 160-16,-3 3-128 0,2 0 128 0,0 4-128 15,-3 0 128-15,-1 2-160 0,-2 3 160 0,0-1-160 16,-3 3 160-16,-3 2-208 0,-1 1 80 0,1 1 128 16,0 3-224-16,-3 1 80 0,-2-1 16 0,0 0 0 15,1 2 128-15,-3 0 0 0,-2-2 0 0,0-1-128 0,-1 3 128 0,-1 3-128 16,0 0 128-16,-5 0-128 0,-2-5 128 0,-5 6-192 16,-3 1 192-16,-7 2-192 0,-5 2 192 0,-4-1-128 15,-6-4 128-15,0 3-128 0,0 0-16 0,-2-2 0 16,-2 1 0-16,-5-1 0 0,-2-2 144 0,-6 1 0 15,0-2 0-15,-1 1 128 0,0-4-128 0,-2-1-240 16,-2-3 64-16,-5 1 16 0,-4 1 160 0,-1-1 0 16,3 0 0-16,-5-4 0 0,0-3 0 0,-5 2 0 15,1-1 0-15,-2 1 0 0,2-3 0 0,-5 2 0 16,-7 0 0-16,2 0 0 0,3-4 0 0,0 0 0 16,-2-5 0-16,-2 6 0 0,-4-4 0 0,2 5 0 15,0 0 0-15,-4-1 0 0,-2 0 0 0,0-2 0 16,5 2 0-16,-5 0 0 0,-8 0 128 0,3 4-128 0,2-5 128 0,-4 3-128 15,-3 1 128-15,3-3-128 16,4-1 128-16,1 4-128 0,-6 2 0 0,0-5-128 0,1 1 0 0,0 2 0 16,-4-1 128-16,1-1 0 0,1-6 0 0,-2 4 0 15,1 7 0-15,-3-4 0 0,3-2 0 0,-2 3 0 16,-1 2 0-16,0 1 0 0,-2-3 0 16,-2 3 0-16,-1 4 0 0,1-2 0 0,2 0 0 0,1-1 0 15,-2 1 0-15,4-1 0 0,3-1 0 0,-1 1 0 16,1 3 0-16,1 1 0 0,-2-6 0 0,3 6 0 15,2 4 0-15,-1-6 0 0,1-2 0 0,1 1 0 16,0 7 0-16,0-2 0 0,-1-4 0 0,5-1-128 16,2 4 128-16,-1-2 0 0,-4-2 0 0,4 3 0 15,5 0 0-15,-2-2 0 0,-6 1 0 0,6-1 0 0,6 3 0 16,1 0 0-16,2-1 0 0,1 0-128 0,1-1 128 16,3 2 0-16,5-2 0 0,1 0 0 0,-1 1 0 0,1 1 0 15,1-3 0-15,4 1 0 0,4-2 0 0,0 2 0 16,-1 1 0-16,2 1 0 0,1-3 0 0,2-1 0 15,4-1 128-15,2 4-128 0,0 6 0 0,-1-3 0 16,-2-3 0-16,4 1-128 0,2 2 128 0,2 0 0 16,3 3 0-16,-2-3 0 0,-1 1 0 0,1 0 0 15,0 2 0-15,6 0 0 0,6 3 0 0,4-1-160 16,2-3 160-16,4 3 0 0,2-5-352 0,2 2 32 16,0-4 16-16,2 2 0 0,4 0 0 0,0-3 0 15,2 0 0-15,3 1 0 16,7 0-128-16,1-1-16 0,1 0-16 0,2 1 0 15,4 3-1456-15,0-3-272 0,3 2-64 0</inkml:trace>
  <inkml:trace contextRef="#ctx0" brushRef="#br0" timeOffset="46801.6">18925 11203 6447 0,'6'-3'576'0,"3"2"-576"15,0-4 0-15,0-2 0 0,-1 2 1888 0,1 1 272 16,0-2 48-16,0 1 16 0,-1 1-1008 0,-1 0-208 16,0-2-48-16,-2 1 0 0,0 1 16 0,-5 4 0 15,4-9 0-15,0 4 0 0,-4 5 112 0,0 0 32 16,0 0 0-16,0 0 0 0,0 0-192 0,0 0-32 15,-7-2-16-15,0 2 0 0,-2 0-272 0,0 1-48 16,-1 3-16-16,-3 3 0 0,-2-2-176 0,-2 3-48 16,-1 2 0-16,1 3 0 0,-1 0 64 0,-3 2 0 15,-1 3 0-15,0 1 0 0,-1 4 0 0,0-2 0 16,0 2 0-16,0 3 0 0,0 1-80 0,2 4-16 16,-3-1 0-16,3 4 0 0,2 0-32 0,3 0 0 0,1 2 0 15,3 2 0-15,3 4 80 0,3-1 16 0,1-3 0 0,4 2 0 16,-1 4-128-16,5-3-32 0,1 3 0 0,-1 0 0 15,1-2-64-15,0 3-128 0,-1-2 176 0,2 4-176 16,-3-3 176-16,2 2-176 0,0-4 160 0,1 1-160 16,1-2 160-16,2 0-160 0,-2-3 160 0,2 0-160 15,-1 1 192-15,1-1-48 0,0 1-16 0,-1-1 0 16,1 0 48-16,0 0 0 0,-1-1 0 0,1 2 0 0,-3-6 16 0,0 2 16 16,-1-4 0-16,0 2 0 0,-2 0-32 15,-1 1-16-15,-2-7 0 0,-1 3 0 0,-3 1 48 0,-2-3 16 16,-2 3 0-16,-2-2 0 0,-2-2 144 0,-1 3 16 15,-1-3 16-15,-3 2 0 0,-3-2-112 0,-2 0-32 16,0-2 0-16,-1 1 0 0,-2-5-80 0,1 1-32 16,-1 1 0-16,1-2 0 0,1 0-144 0,1-2 160 15,0 0-160-15,0-3 160 0,0-2-160 0,2-2 0 16,0 0 0-16,2-3 128 0,0 0-128 0,3-2 0 16,-1-2 0-16,-3-2 0 15,2-1-416-15,4-2-16 0,3-2 0 16,2-1 0-16,9 3-1472 0,0 0-288 0,-4-11-64 0,4 11-16 15,5-15-1488-15,3 2-288 0,4-3-64 0,6-1-16 0</inkml:trace>
  <inkml:trace contextRef="#ctx0" brushRef="#br0" timeOffset="47161.57">19223 13300 25279 0,'0'0'1120'0,"0"0"224"0,0 0-1072 0,-5 9-272 0,-2 2 0 0,-1-2 0 16,0 5 1136-16,-1 0 160 0,0-1 48 0,-1 5 0 15,0-2-272-15,-1 2-48 0,-2 1-16 0,-1 4 0 16,3-2-176-16,0 0-48 0,1 0 0 0,1 1 0 16,0 3-144-16,3-4-16 0,1-2-16 0,2 0 0 0,2 0-208 0,2-1-32 15,3-2-16-15,1 0 0 0,3-2-48 16,1-4-16-16,4 2 0 0,-1-1 0 0,4-5 32 0,-1-1 16 15,1-2 0-15,1-3 0 0,-1-2 0 16,0 1 0-16,-1-4 0 0,-1 0 0 0,-1-5 0 16,-2 2 0-16,-2-5 0 0,-1-2 0 0,-5-4 112 0,0-1 0 15,-2-2 16-15,-2-5 0 0,-2 2-160 0,0-6-48 16,-3 2 0-16,0 3 0 0,-2 1-256 0,2 0 160 16,-4 2-160-16,0 1 128 0,0 3-128 0,-1 2 0 15,1 1 0-15,-5-4 0 16,1 2-1600-16,3 2-336 0,0 2-80 0,1-3-17072 0</inkml:trace>
  <inkml:trace contextRef="#ctx0" brushRef="#br0" timeOffset="47738.32">19959 10359 14735 0,'0'0'1312'0,"0"0"-1056"15,3-7-256-15,-3 7 0 0,0 0 1280 0,2-6 208 16,0 1 48-16,-2 5 0 0,0 0-160 0,0 0-32 16,0 0 0-16,0 0 0 0,-8 0-320 0,0 1-80 15,-1 4-16-15,-1 4 0 0,-2 0-112 0,-4 5-32 16,-2 5 0-16,2 3 0 0,-1 3-144 0,3 0-16 16,0 6-16-16,0 3 0 0,2 3-208 0,0 1-32 15,1 3-16-15,1 2 0 0,2-3-96 0,2-4-32 16,2 1 0-16,-1-1 0 0,4-2-32 0,1-1 0 15,0-6 0-15,2 1 0 0,2-3-48 0,0-1-16 0,1-4 0 0,1-3 0 16,2 1-128-16,2-4 192 0,0 0-192 0,2-1 192 16,-1-4-192-16,0 0 128 0,1-2-128 0,-3 0 128 31,-2-4-432-31,-7-3-80 0,0 0-32 0,0 0-10384 0,0 0-2064 0</inkml:trace>
  <inkml:trace contextRef="#ctx0" brushRef="#br0" timeOffset="47893.28">19411 10987 23039 0,'0'0'2048'0,"0"0"-1648"0,0 0-400 0,7-3 0 0,3 0 1120 0,5 0 144 16,5-1 16-16,6 0 16 0,4 0 64 0,6 2 16 15,3-2 0-15,5 0 0 0,4 1-624 0,3 0-128 16,2-2-32-16,2-3 0 0,1 3-304 0,-4 2-64 16,-5-2-16-16,-6 0 0 15,-7 3-1136-15,-4-1-224 0,-5 2-64 0</inkml:trace>
  <inkml:trace contextRef="#ctx0" brushRef="#br0" timeOffset="48493.45">21363 11374 14735 0,'11'-15'640'0,"-3"6"160"0,2 1-640 0,-1-2-160 16,2 0 0-16,2-4 0 0,0 3 1392 0,-2-2 240 15,-2-1 48-15,-2 0 16 0,0 0-336 0,-2 0-64 16,-1 0-16-16,-4-1 0 0,0 0-256 0,-4 1-48 15,0-2-16-15,-2 5 0 0,-3-4-64 0,-1 4-32 16,-2 4 0-16,0-3 0 0,-2 2-208 0,-4 3-32 16,0 1-16-16,-4 4 0 0,2 3-96 0,-3 2-32 15,-4 0 0-15,2 8 0 0,-3 1-224 0,1 5-32 16,-3 2-16-16,-1 8 0 0,0 3 160 0,0 5 16 16,2 2 16-16,1 3 0 0,1 7-112 0,0 0-32 15,3 5 0-15,-1 3 0 0,2 1-128 0,1 0-128 16,3 0 144-16,-5 23-144 0,5-6 128 0,4-10-128 0,0-9 0 15,4-4 0-15,1-5 0 0,0-1 0 0,0-2 0 16,2-3 0-16,2-4 0 0,0-4 0 0,-2-2 0 0,2-3 0 16,-2-6-160-16,2 0-128 0,1-4-32 0,-2-2 0 31,1 0-1408-31,-1-4-304 0,1-5-48 0,-1-4-8016 0,-4-3-1600 0</inkml:trace>
  <inkml:trace contextRef="#ctx0" brushRef="#br0" timeOffset="48658.89">20382 12225 16575 0,'0'0'1472'0,"0"0"-1168"0,6-7-304 0,1-3 0 16,5 2 1616-16,3 5 272 0,3-3 48 0,2 3 16 0,7-1-416 0,3 1-64 16,2 0-32-16,4-4 0 0,2 5-336 0,4-3-64 15,0-1-16-15,5 1 0 0,2 3-304 0,3-2-64 16,-1 1-16-16,-1-4 0 0,-3 0-224 16,-4 4-48-16,-4-1-16 0,-6-3 0 0,-5 1-352 0,-1 2 144 15,-1-1-144-15,-10 1 0 16,-2 2-2000-16,3-1-512 0</inkml:trace>
  <inkml:trace contextRef="#ctx0" brushRef="#br0" timeOffset="49034.61">22548 11089 21183 0,'6'-17'1888'0,"-4"9"-1504"0,1 0-384 0,-2 2 0 0,0-3 464 15,-1 4 32-15,-1-4 0 0,-2 4 0 16,3 5 448-16,-11 5 80 0,-4 2 32 0,-6 0 0 15,-3 6-96-15,-4 2-32 0,-4 7 0 0,-1 2 0 0,-5 6 32 0,1 6 16 16,-3 5 0-16,-2 7 0 0,0 7-208 0,2 6-32 16,1 2-16-16,1 6 0 0,0 6-352 0,3 1-80 15,2 2-16-15,5-5 0 16,7-8-272-16,3-1 128 0,4-5-128 0,5-3 0 0,5-5 144 0,3-2-144 16,2-9 0-16,4-2 144 0,3-1-144 0,2-6 160 15,3-5-160-15,3-1 160 16,5-4-480-16,0-1-80 0,2-6-32 0</inkml:trace>
  <inkml:trace contextRef="#ctx0" brushRef="#br0" timeOffset="49519.99">23284 11644 19007 0,'0'0'832'0,"0"-7"192"15,0 1-832-15,0 1-192 16,0 5 0-16,0-8 0 0,-1 3 1264 0,-3 0 208 0,-2-1 32 0,-2 2 16 15,-1 0-352-15,-2 2-64 0,-3 2-16 0,-4 0 0 0,-2 0-128 0,-2 2-16 16,-2 2-16-16,-3 4 0 0,-2-1-160 0,0 5-48 16,-1-2 0-16,0 2 0 0,2 4-240 0,4-1-48 15,1 2-16-15,5 0 0 0,4 2-128 0,3 0-32 16,3 0 0-16,5 1 0 0,3-3-64 0,3 2 0 16,5 0-16-16,3 2 0 0,3 0 112 0,4 2 32 15,3-1 0-15,-1 0 0 0,2-1 48 0,-1 2 16 16,-2-1 0-16,-1-2 0 0,-1 0-48 0,-2 1 0 15,-2-2 0-15,-2 0 0 0,-1 0 32 0,-2 0 0 16,-4-1 0-16,-2 2 0 0,-2-1-48 0,-2-1-16 16,-2-2 0-16,-3-2 0 0,0 2-48 0,-2-2-16 15,-3 0 0-15,-2-4 0 0,-2 0-112 0,-1-2 0 16,0 0-128-16,0-4 192 0,2-1-192 0,0-3 144 16,1-3-144-16,2 1 128 15,2-3-768-15,1-3-144 0,1 2-48 0,3-3-12016 0,3 1-2400 0</inkml:trace>
  <inkml:trace contextRef="#ctx0" brushRef="#br0" timeOffset="49788.9">23540 12462 29423 0,'8'13'1296'0,"-3"-2"288"0,1 3-1264 0,-1 3-320 0,-1 1 0 0,-3 3 0 16,-2 3 1472-16,-3 4 224 0,-4-2 48 0,-2 4 16 0,-2 2-560 0,-2-3-112 15,-3 1-32-15,-1 0 0 0,-1-3-240 0,0 1-48 16,-2-4-16-16,0 0 0 0,1 1-272 0,0-4-48 16,-1-1-16-16,2-1 0 0,-4 2-256 0,5-4-160 15,1 0 192-15,1-3-192 16,2-1-1344-16,3-6-368 0,1 1-80 0</inkml:trace>
  <inkml:trace contextRef="#ctx0" brushRef="#br0" timeOffset="50605.76">25111 11635 17391 0,'0'0'768'0,"0"0"160"0,5-5-736 0,-1 0-192 15,-1-4 0-15,-1 2 0 0,-1 0 1216 0,-1 7 192 16,-1-7 64-16,-1 1 0 0,-2-3-176 0,-1 3-16 16,-3 1-16-16,-1-2 0 0,-1 1-240 0,-2 2-64 0,0-1 0 0,-2 3 0 15,-3 2-288-15,-1 2-64 0,-2 2-16 0,-1 1 0 16,-2 6-160-16,-2 1-48 0,0 4 0 0,-2 5 0 16,-2 3-16-16,-1 3-16 15,-2 6 0-15,3 1 0 0,-1 3-64 0,4 3-16 0,2 4 0 0,3-4 0 16,5-2-272-16,3 1 160 0,3-4-160 0,5-2 128 15,5 0-128-15,4-2 128 0,2-7-128 0,4-1 128 16,3-3 64-16,3-1 0 0,5-1 0 0,1-4 0 16,4-1 224-16,3-7 48 0,4 0 16 0,0-3 0 0,3-4-48 0,1-6-16 15,1 1 0-15,3-7 0 0,3-1-112 0,-1 0-32 16,-2-3 0-16,-2-3 0 0,-3-4 48 0,-3 1 0 16,-5-1 0-16,-1-5 0 0,-2-3-16 0,-6-1 0 15,-2 1 0-15,-5-1 0 0,-3 7-112 0,-1 2-32 16,-2-3 0-16,-5 1 0 0,-1 4-160 0,-1-4 160 15,-4 3-160-15,-1 3 160 0,-3-6-160 0,-1 6 0 16,-2 4 0-16,1 3 0 16,-4-1-432-16,-1 1-64 0,0 4-16 0,-2-1 0 15,0 3-1840-15,3-2-368 0,1 4-80 0,3-1-8256 16,0 0-1648-16</inkml:trace>
  <inkml:trace contextRef="#ctx0" brushRef="#br0" timeOffset="50925.05">25462 11163 25791 0,'4'-9'2304'0,"-2"0"-1856"0,2-2-448 16,-1 5 0-16,-1-5 800 0,-2 11 64 0,0 0 16 0,0 0 0 15,0 0 176-15,0 0 32 0,-6 4 16 0,-1 3 0 16,-1 7-256-16,-3 5-48 0,-1 1-16 0,-4 7 0 15,-3 4 112-15,-1 6 0 0,-3 8 16 0,-1 1 0 16,0 3-176-16,-4 7-32 0,0 5-16 0,-4 4 0 16,-3 6-272-16,-5 4-48 0,1 1-16 0,-1 1 0 0,2 3-352 0,3 0 144 15,2-4-144-15,2-1 0 0,2-4 128 0,3-5-128 16,3-7 0-16,-3 17 0 0,4-16 176 0,4-8-176 16,4-9 160-16,0-2-160 0,4-8 0 0,3-4 128 15,3-7-128-15,0-7 0 16,3-4-1648-16,1-11-368 15,0 0-80-15,11-6-16 0</inkml:trace>
  <inkml:trace contextRef="#ctx0" brushRef="#br0" timeOffset="51675.6">25342 12903 23327 0,'0'0'1024'0,"0"0"224"0,0 0-992 0,8-4-256 0,-8 4 0 0,0 0 0 16,0 0 1104-16,10 11 176 0,-6-1 48 0,-3 4 0 15,-1 2-224-15,-2 6-32 0,-1 5-16 0,-3-1 0 16,-2 6-160-16,-1 0-16 0,0 2-16 0,-3-2 0 16,-4 2 48-16,0 2 16 0,-2-2 0 0,-1 1 0 15,-1-2-160-15,-1 0-48 0,0-7 0 0,-2 2 0 0,-1-4-288 0,-2 3-64 16,1-4-16-16,1-3 0 0,1-3-160 0,4-2-48 16,-2-5 0-16,4 2 0 0,1-2-16 0,2-6 0 15,2-4 0-15,0-4 0 16,1-5-1008-16,2-5-208 0,1-5-32 15,1-4-10992-15,2-6-2208 0</inkml:trace>
  <inkml:trace contextRef="#ctx0" brushRef="#br0" timeOffset="51860.37">25316 12525 36735 0,'0'0'1632'0,"0"0"336"0,-4-13-1584 0,4 13-384 15,0 0 0-15,0 0 0 0,0 0 320 0,-8-5-32 16,8 5 0-16,0 0 0 0,0 0-160 0,0 0-128 16,0 0 192-16,0 0-192 0,-6 5 0 0,2 2-352 15,2-3 48-15,-1 4 16 16,3-8-2208-16,0 0-448 0,4 13-96 0</inkml:trace>
  <inkml:trace contextRef="#ctx0" brushRef="#br0" timeOffset="52171.68">25581 13178 16575 0,'0'0'1472'0,"0"0"-1168"16,0 0-304-16,8 0 0 0,1 0 3360 0,1 1 608 16,2 2 128-16,0-2 32 0,2 0-2336 0,1 0-480 15,2 1-96-15,1-1 0 0,-2-1-384 0,1 0-80 16,-1 0-16-16,0 0 0 0,-1 0-304 0,-1 1-64 16,0-1-16-16,-1 0 0 0,-2 0-224 0,-1 2-128 15,-1-1 160-15,-1 1-160 0,-8-2 0 0,9 3 0 16,-2-1-128-16,1 1 128 15,-8-3-2096-15,0 0-304 0,7 0-64 0</inkml:trace>
  <inkml:trace contextRef="#ctx0" brushRef="#br0" timeOffset="52430.7">26270 12958 3679 0,'0'0'320'0,"0"0"-320"0,0 0 0 0,0 0 0 16,0 0 6368-16,-3 10 1200 0,-3 5 240 0,0 2 64 16,-2 2-5408-16,0 3-1072 0,-3 0-224 0,1 5-32 15,-4-1-240-15,2 3-64 0,-1-1 0 0,1 2 0 16,1 2-240-16,2-3-48 0,-2 1-16 0,2 0 0 16,1-3-208-16,0-1-64 0,1-3 0 0,-1 1 0 0,2 1-128 0,-1-4-128 15,1 1 192-15,1-3-192 16,0-5 0-16,1-1-144 0,0-3-16 0,1-1 0 15,3-9-2784-15,0 0-544 0</inkml:trace>
  <inkml:trace contextRef="#ctx0" brushRef="#br0" timeOffset="53027.34">26873 11125 8287 0,'0'0'736'0,"2"-6"-592"0,1-1-144 0,-1 4 0 0,1-5 2240 0,0 2 400 16,-1-1 96-16,-1 1 16 0,-1 6-1024 0,0 0-192 16,0 0-32-16,0 0-16 0,-6 1-336 0,-2 4-64 15,-1 0 0-15,-2 5-16 0,-2-1-240 0,-1 7-64 16,-2 1 0-16,-3 4 0 0,-2 8 96 0,-4 4 16 15,-2 3 0-15,1 4 0 0,-1 4-224 0,0 3-32 16,2 1-16-16,1 0 0 0,2 3-288 0,2-1-48 16,-1-2-16-16,5-4 0 0,2 1-256 0,2-3 160 15,5-4-160-15,3-1 128 0,1-3-128 0,6-2 160 16,3-7-160-16,3 2 160 0,3-3-160 0,0-2 160 16,4-4-160-16,3-3 160 0,2-1-160 0,1-3-192 0,3-1 32 0,1 2 16 31,0-8-2016-31,2-1-400 0,0-1-64 0</inkml:trace>
  <inkml:trace contextRef="#ctx0" brushRef="#br0" timeOffset="53439.46">27512 11688 20271 0,'1'-11'1792'0,"-1"11"-1424"0,3-9-368 0,-2 2 0 0,-1 0 752 0,-1 0 80 15,-2 2 0-15,0-1 16 0,3 6 464 0,-9-3 96 16,-1 2 0-16,-3 1 16 0,-2 1-432 0,-3 2-96 16,-4 2 0-16,-1 0-16 0,0-1-96 0,1 5-16 15,-1-1 0-15,0 3 0 0,0-2-208 0,3 4-48 16,3-1-16-16,6 0 0 0,-1 0-208 0,6 2-32 15,3 0-16-15,6 2 0 0,1-1-64 0,5 0-16 16,2 0 0-16,2 2 0 0,3-1 32 0,0 0 16 16,1 0 0-16,1 2 0 0,-1 1-16 0,-2 0-16 15,0-2 0-15,-2-1 0 0,-3 3 16 0,-1-1 0 16,-1-4 0-16,-5 1 0 0,1-1 32 0,-4 2 16 16,-4-2 0-16,2-3 0 0,-3 0 48 0,-5 1 16 15,-1-5 0-15,-1 2 0 0,-4-2-112 0,0-2-32 0,-3-4 0 16,-3 2 0-16,-1-2-160 0,0-2 0 0,-2-3 0 0,3-1 0 31,2 0-2016-31,2-3-336 0,3 3-64 0</inkml:trace>
  <inkml:trace contextRef="#ctx0" brushRef="#br0" timeOffset="53893.08">27756 11017 21999 0,'0'0'960'0,"0"0"224"0,-6-4-944 0,6 4-240 16,-4-5 0-16,4 5 0 0,0 0 704 0,0 0 112 15,0 0 16-15,8 5 0 0,1 2 0 0,2 1 16 16,2 4 0-16,2 3 0 0,2 2 224 0,2 2 32 16,2 2 16-16,2 7 0 0,1 3-256 0,2 4-48 15,-1 6-16-15,1 2 0 0,-1 7-80 0,-3 5-16 16,-5-1 0-16,-3 6 0 0,-2 7-96 0,-5 2-32 15,-3-2 0-15,-3 1 0 0,-2-4-176 0,-3 1-32 0,-2-4-16 16,-3-2 0-16,-1-2 32 0,-3-6 0 0,-1-2 0 16,-2 0 0-16,-5-9 0 0,1 0 0 0,0-5 0 15,-1 0 0-15,-1-2-144 0,-1-4-32 0,1-5 0 0,0-4 0 16,2-2-80-16,1-2 0 0,1-4-128 0,3-3 192 16,2-3-928-16,-1-4-192 15,4-2-32-15,1-5-11712 0,2-2-2352 0</inkml:trace>
  <inkml:trace contextRef="#ctx0" brushRef="#br0" timeOffset="54736.04">28486 10599 12095 0,'-6'-10'528'0,"6"10"112"0,-4-10-512 0,4 10-128 0,0 0 0 0,-7-6 0 16,5-2 1344-16,2 8 256 15,0 0 32-15,0 0 16 0,0 0-704 0,0 0-144 16,0 0-32-16,7 12 0 0,2 3 160 0,3 5 32 0,2 2 0 16,2 6 0-16,2 2 48 0,1 1 16 0,3 8 0 0,2 4 0 15,1 1-240-15,1 10-32 0,0 5-16 0,-3 6 0 16,-1 6-352-16,-3 6-64 0,-5 1 0 0,-4 6-16 16,-3 1-48-16,-6 2 0 0,-4 1 0 0,-4-3 0 15,-5-1 0-15,-2-4-16 0,-4-3 0 0,-2 0 0 0,-2-11 160 16,0-2 48-16,-3-3 0 0,-1-3 0 0,-5-6 128 0,1-3 16 15,-1-3 16-15,1-4 0 0,-1 0-240 0,1-5-48 16,0-9-16-16,0 0 0 0,-1-5-112 0,1-2-32 16,-2-2 0-16,3-6 0 0,1-3-160 0,6-5 0 15,3-3 0-15,4-4 0 16,2-3-2240-16,4-7-320 0,4-5-64 0</inkml:trace>
  <inkml:trace contextRef="#ctx0" brushRef="#br0" timeOffset="55361.33">29727 11828 22975 0,'1'-19'1024'0,"1"11"192"0,2-4-960 0,3-4-256 0,-4 1 0 0,2-1 0 16,0-2 176-16,-1 1-16 0,-1 1 0 0,-1 3 0 16,1-4 400-16,-2 3 80 0,-1 4 0 0,-1 0 16 15,-2-4 256-15,0 3 48 0,-1 1 16 0,-1 3 0 16,-3 1-224-16,-2 2-48 0,-4 3-16 0,0 1 0 16,-4 4-320-16,0 4-64 0,-2 1-16 0,0 5 0 15,-5 2 32-15,-1 4 16 0,0 4 0 0,1 4 0 16,0 0-64-16,2 3-16 0,1 2 0 0,6-2 0 0,3-4-112 15,4 0-16-15,3-6-128 0,3 2 192 0,3-1 32 0,4-3 0 16,1-5 0-16,3-1 0 0,2-2 240 0,2-3 48 16,4-2 16-16,1-2 0 0,4-4 96 0,2-5 16 15,1-2 0-15,0-3 0 0,1-4-256 0,2-2-32 16,1-3-16-16,1-6 0 0,1 1-144 0,-1-2-48 16,-1-2 0-16,1-7 0 0,1-4-16 0,-3-7-128 15,-1 3 192-15,-1-9-64 0,0-9-128 0,2-1 192 16,0-7-192-16,0-4 192 0,-1-2-192 0,1-3 128 15,-2 1-128-15,-2 5 128 0,0 5-128 0,-3 7 0 16,-2 6 0-16,-3 9 0 0,-2 5-176 0,-3 11 176 16,-2 4-128-16,-3 8 128 0,-2 6-128 0,-3 2 128 15,0 9-128-15,0 0 128 0,-9 13-160 0,-3 3 160 16,-2 4-192-16,-1 8 192 0,-3 10 0 0,-1 4-128 0,-1 7 128 0,-2 4 0 16,2 4 0-16,-2 7 0 15,-1 6 0-15,3 3 0 0,1 4 0 0,2-2 0 16,3-3 0-16,2 1 0 0,4-3 0 0,2-3 0 0,2-6 0 15,3 1 0-15,-1-3 0 0,4-5 0 0,-1-8 0 0,3-1 0 16,-2-6 0-16,2-2 0 16,-1-4 0-16,1-4 0 0,1-6 0 0,1-4 0 0,4-4 0 0,-1-2-160 31,2-5-1664-31,5-3-336 0,-2-3-64 0,1-3-14224 0</inkml:trace>
  <inkml:trace contextRef="#ctx0" brushRef="#br0" timeOffset="55765.61">31112 11525 31327 0,'1'-5'2784'0,"1"-1"-2224"15,-2 6-560-15,0 0 0 0,-2-9 272 0,0 4-48 16,-2-1-16-16,-2 3 0 0,-3 4 208 0,-4 1 32 15,-2 0 16-15,-6 1 0 0,0 1-96 0,-5 2-32 16,-2 4 0-16,-1 0 0 0,0-1 128 0,4 4 32 16,-1-2 0-16,6 5 0 0,1-2 0 0,3 3 0 15,4 1 0-15,2 1 0 0,3-1-48 0,3 4 0 0,3-2 0 0,4 4 0 16,2-1-32-16,2 6-16 16,4-1 0-16,1 5 0 0,2 3-80 0,1 2 0 15,1 0-16-15,-2 0 0 0,0-1-112 0,-3 1 0 16,-1-1-16-16,-5-1 0 0,-1-3 48 0,-5 0 16 0,-2-3 0 0,-2-1 0 15,-6-3 160-15,-4-2 48 16,-6-1 0-16,-3-3 0 0,-8-4 64 0,-3-5 0 16,-7 0 16-16,-1-3 0 0,-7-3-144 0,-1-5-48 0,-2-5 0 15,-3-1 0-15,-1-1-176 0,2-5-32 0,2-2-128 0,6-3 192 16,3-1-192-16,6 1 128 0,4-1-128 0,5-3 0 16,2 0-960-1,5 0-272-15,5 0-64 0,3-1-12576 0,3 2-2512 0</inkml:trace>
  <inkml:trace contextRef="#ctx0" brushRef="#br0" timeOffset="57236.84">5378 4888 11455 0,'0'0'512'0,"-9"4"96"0,-1-2-480 0,0 1-128 16,1 3 0-16,-1-2 0 0,0 0 1456 0,-2 2 272 16,2-2 48-16,1 0 16 0,-1 2-304 0,0 0-48 15,1-2-16-15,1 1 0 0,8-5-96 0,0 0-32 0,0 0 0 0,0 0 0 16,0 0-272-16,0 0-64 16,12 5-16-16,4-1 0 0,3-5 16 0,4-5 16 0,3-3 0 15,4-5 0-15,3-1-464 0,4-2-80 0,5-2-32 0,4-1 0 16,1-1-64-16,1-4-16 0,2-2 0 0,1-3 0 15,-1-2-32-15,-14 10-16 0,5-2 0 0,-1 0 0 16,2-4 48-16,0 3 16 0,-1-5 0 0,0 7 0 16,-2-1-80-16,-1 3-32 0,-5 2 0 0,-1 0 0 15,-2 1-48-15,-2 1-16 0,-3 2 0 0,-4 0 0 16,-1 2-160-16,-2 0 192 0,-1 2-192 0,-2 3 192 0,-2 1-192 0,-2 2 128 16,-1 1-128-16,1 2 128 0,0 0 0 0,-2 2-128 15,-2 4 192-15,1-2-64 0,-2 3 0 0,-2 6 0 16,-1 1 0-16,-1 6 0 0,1 4-128 0,-3 3 128 15,-1 7-128-15,-2 3 128 0,-3 1-128 0,-3 3 192 16,-1 5-192-16,-2-2 192 0,-2 1-64 0,0 3 0 16,-1-3 0-16,-3 3 0 0,-2-3 48 0,0 3 0 15,-3-1 0-15,0 0 0 0,-3-1 112 0,3-2 32 16,-4-4 0-16,-3 0 0 0,0-1-16 0,-1-1 0 16,-4-3 0-16,-14 14 0 0,6-6-64 0,4-6-16 15,1-2 0-15,2-6 0 0,2 0-32 0,2-6 0 16,0 0 0-16,3-4 0 0,1 0-16 0,4-6-16 15,0-4 0-15,2-3 0 0,-1-1-160 0,3-3 192 16,1-3-192-16,1-1 192 0,1-5-192 0,3 0 0 16,2-4 0-16,2-1 0 15,2-4-1120-15,3 1-160 0,2-2-16 0,3-2-16 16,3-2-1248-16,2-1-256 0,1-5-64 0,4-2 0 0</inkml:trace>
  <inkml:trace contextRef="#ctx0" brushRef="#br0" timeOffset="57449.19">5851 3994 42383 0,'-3'-12'3776'0,"3"0"-3024"0,3 0-608 0,0 0-144 0,-3 12-208 0,0 0-80 15,0 0-16-15,0 0 0 0,0 0 592 0,0 0 112 16,0 0 32-16,0 0 0 0,0 0-256 0,-11 4-48 15,2 2-128-15,1-2 192 16,0 2-1488-16,0 3-304 0,1-1-64 0,0 3-15888 16</inkml:trace>
  <inkml:trace contextRef="#ctx0" brushRef="#br0" timeOffset="58636.12">13479 4890 3679 0,'0'0'320'0,"0"0"-320"16,0 0 0-16,0 0 0 0,0 0 2832 0,0 0 496 15,0 0 112-15,0 0 16 0,0 0-1760 0,0 0-352 16,0 0-64-16,0 0 0 0,8 0 96 0,1 0 32 16,-1 0 0-16,4-2 0 0,2-1-128 0,1-3 0 15,2 2-16-15,2-2 0 0,2-4-432 0,2 0-96 16,3-4-16-16,-4-3 0 0,4 2-112 0,1-3-32 0,-1-2 0 0,2 1 0 15,-1-2 0-15,0 2 0 0,-3-1 0 16,1-2 0-16,-2 2-160 0,0 0-32 0,-1 0-16 0,-3 1 0 16,-3 0-96-16,-2 4-16 0,-2 4 0 0,-2 0 0 15,-1 0-48-15,-2 5-16 0,-3 1 0 0,-4 5 0 16,0 0-48-16,0 0-16 0,-1 10 0 0,-2 4 0 16,-2 4-128-16,1 3 128 0,-2 2-128 0,-2 4 128 15,-2-2-128-15,0 4 0 0,-3 1 0 0,1-2 0 0,-2 2 208 0,-2-2-32 16,0 0-16-16,-2 3 0 0,-1-2 96 0,-3 1 0 15,1 2 16-15,-3-4 0 0,-4 0-32 0,4-4-16 16,-2 2 0-16,2-5 0 0,1-1-224 0,1-2 176 16,1-2-176-16,2-4 160 0,2-3-160 0,3 0 128 15,0-4-128-15,2-2 128 0,1-3-304 0,4-3-64 16,2-3-16-16,2-6 0 16,4 1-1744-16,3-2-368 0,3-3-64 0,2-3-8736 15,3-6-1760-15</inkml:trace>
  <inkml:trace contextRef="#ctx0" brushRef="#br0" timeOffset="58846.74">13835 4322 5519 0,'-8'-11'240'0,"8"11"64"0,-1-10-304 0,2 2 0 15,6-2 0-15,-1 5 0 0,-6 5 6624 0,5-7 1264 0,-5 7 256 0,0 0 48 16,0 0-6336-16,0 0-1264 15,0 0-256-15,0 0-48 0,0 0-288 0,0 0 128 0,8 4-128 0,-8-4 0 16,0 0-160-16,0 0-144 0,6 4-16 0,0 0-16 31,0 2-1792-31,0 3-368 0,0-1-64 0,4 7-10432 0</inkml:trace>
  <inkml:trace contextRef="#ctx0" brushRef="#br0" timeOffset="59181.14">14080 4833 24639 0,'0'0'1088'0,"0"0"240"0,0 0-1072 0,-4-5-256 15,-1-4 0-15,0 5 0 0,5 4 1248 0,-4-3 192 16,1-4 32-16,3 7 16 0,-4-5-128 0,1 1-16 15,3 4-16-15,0 0 0 0,0-7-336 0,2 2-64 16,-2 5-16-16,5-4 0 0,1-1-192 0,2 0-32 16,2 1-16-16,3 1 0 0,0 2-64 0,5 0-16 0,3-2 0 0,3-1 0 15,1 2-112-15,2-1-32 16,1 1 0-16,1 1 0 0,0-1-224 0,1 1-48 16,-1 0-16-16,-3-1 0 0,0-1-160 0,-3 0 128 15,-3 1-128-15,-2 0 128 0,-2 1-128 0,-2 0 0 16,0 1 0-16,-5-2 0 15,0 0-384-15,-9 2-96 0,0 0-32 0,0 0 0 16,0 0-2384-16,0 0-496 0,0 0-80 0</inkml:trace>
  <inkml:trace contextRef="#ctx0" brushRef="#br0" timeOffset="59475.15">14861 4521 30751 0,'0'0'1360'0,"4"-6"288"0,3 3-1328 0,-7 3-320 16,0 0 0-16,0 0 0 0,0 0 624 0,4 5 48 16,-1 6 16-16,-5 1 0 0,-2 2 304 0,-2 3 64 15,-3 5 16-15,-2 5 0 0,-3-1 64 0,-2 5 16 16,1 2 0-16,-1 1 0 0,-1-1-560 0,1 2-96 15,0 0-32-15,2-3 0 0,2-1-272 0,0-1-64 16,2-3-128-16,1 1 192 0,2-4-192 0,0 1 128 16,2-3-128-16,3-3 0 15,0-3-1040-15,4 0-304 0,0-6-64 0,5 3-16512 0</inkml:trace>
  <inkml:trace contextRef="#ctx0" brushRef="#br0" timeOffset="63203.92">11196 12061 6447 0,'0'0'576'0,"0"0"-576"16,0 0 0-16,0 0 0 0,0 0 2496 0,0 0 400 16,0 0 80-16,0 0 16 0,0 0-960 0,0 0-192 15,0 0-48-15,0 0 0 0,0 0-496 0,0 0-96 16,0 0-32-16,-8-2 0 0,0 1 48 0,-4 1 16 16,-1 0 0-16,1-1 0 0,-1 1-208 0,-1 0-32 15,1 1-16-15,2-2 0 0,-1-4-208 0,3 0-64 16,9 5 0-16,0 0 0 0,-5-8-128 0,5 8-16 15,0-10-16-15,5 2 0 0,-5 8-192 0,13-10-32 16,2 2-16-16,3 2 0 0,0 1-176 0,0 2-128 16,0 3 144-16,1 0-144 0,-4 2 0 0,-1 0 128 15,-1 5-128-15,-2-2 0 0,-1 1 0 0,-1 3 0 16,-9-9 0-16,7 14 0 0,-5 2 0 0,-3-2 0 0,-3-1 0 16,-1 1 0-16,-3-1 0 0,-3-2 0 15,-4 2 0-15,-2-2 0 0,1-4 144 0,-2-1-16 0,-1 2 0 0,0-4 0 16,0-4 144-16,1 0 32 0,0 0 0 0,3-3 0 15,1-3 48-15,4-1 16 0,3-2 0 0,5-2 0 16,2 1 16-16,3 0 0 0,5-4 0 0,5 1 0 16,2 1-128-16,5 0-32 0,1 0 0 0,-1 5 0 15,-1-3-224-15,-1 3 128 0,0 1-128 0,-2 1 0 16,-3 5 0-16,-2 1 0 0,-11-1 0 0,11 6 0 0,-5-1 0 0,-4 7 0 16,-4 1 0-16,-3-3 0 0,-3-3 0 0,-2 4 0 15,-4 1 0-15,-2-2 0 0,-5 2 0 0,1-3 0 16,0 0 0-16,-1-2 0 0,1 2 0 0,5-4 0 15,1 0 0-15,2 0 0 16,3-2-528-16,3-3 0 0,6 0 0 0,0 0 0 16,0 0-2384-16,8-5-480 0,3 1-80 0</inkml:trace>
  <inkml:trace contextRef="#ctx0" brushRef="#br0" timeOffset="63837.96">11258 12902 21359 0,'0'0'944'0,"0"0"208"0,0 0-928 0,0 0-224 0,0 0 0 0,0 0 0 15,0 0 1952-15,2-5 352 0,-4 0 64 0,2 5 0 16,-2-7-656-16,-2 2-144 0,-2 3-32 0,-1-2 0 16,0-1-288-16,-1 1-64 0,0 0-16 0,3-1 0 15,2-1-208-15,3 6-64 0,-4-5 0 0,1 1 0 16,3 4-256-16,0-8-64 0,3 2-16 0,1 1 0 16,2-3-208-16,1 2-32 0,0 2-16 0,2-2 0 0,1-1-112 15,1 4-32-15,1-4 0 0,1 5 0 0,-1-1-32 0,0 3 0 16,0 1 0-16,-1 1 0 0,-1 3-128 0,-1 1 0 15,-3-1 144-15,-1 5-144 0,-1-1 0 16,-2 3 0-16,0 0 0 0,-5 0 0 0,-3 1 0 0,-3-1 0 16,-3-2 0-16,-2 2 128 0,-1-3-128 0,-3 2 192 15,-2-2-64-15,1-1 0 0,-1 3 48 0,-1-4 16 16,0-1 0-16,0-1 0 0,2-4-64 0,3-1-128 16,1-1 192-16,2-3-64 0,3-3 64 0,3-1 16 0,3-3 0 0,3-1 0 15,4 1 32-15,2-3 0 16,4-3 0-16,2 1 0 0,4 0-240 0,2 2 176 15,1 2-176-15,1-1 160 0,1-1-160 0,-1 4 0 16,2 0 0-16,-2 5 0 0,-2-2 0 0,0 3 0 0,-2 6 0 0,-1 1 0 16,-2 5 0-16,-5-2 0 15,1 5 0-15,-6-2 0 0,-2 2-128 0,-3 2 128 16,-5-3 0-16,-1 3 0 0,-1-5 0 0,-3 3 0 16,-2-1 0-16,0-4 0 0,-1 2 144 0,1-2-144 0,0-3 160 0,1-2-160 15,1-1 256-15,2-3-32 0,1-3-16 16,1 0 0-16,0-1-32 0,2-3-16 0,2 1 0 15,3-2 0-15,2 3-160 0,1-2 0 0,0 4 0 0,-1 6 0 32,4-9-1648-32,3 5-400 0,-7 4-96 0</inkml:trace>
  <inkml:trace contextRef="#ctx0" brushRef="#br0" timeOffset="67577.56">14831 11811 9215 0,'0'0'816'0,"0"0"-656"16,3-7-160-16,-3 7 0 0,0-10 1968 0,0 10 352 15,0 0 80-15,0 0 16 0,0 0-624 0,0 0-128 16,0 0-32-16,-6 0 0 0,-2 2-656 0,0 6-128 16,-3 1-16-16,0 5-16 0,-2 2-48 0,-5 6 0 15,0 6 0-15,-2 0 0 0,1 4 80 0,-2 1 16 16,0 2 0-16,-2 2 0 0,0 5-256 0,0 1-48 16,2-1-16-16,0 3 0 0,2-3-320 0,1 1-64 15,3 0-16-15,2-4 0 0,3-2-144 0,4-2 0 16,1-4 144-16,2-3-144 0,2-2 0 0,4-5 0 15,2-2 0-15,2-1 0 16,3-1-400-16,3-5-112 0,2-5 0 0,6 0-16 16,3 1-1840-16,3-5-352 0</inkml:trace>
  <inkml:trace contextRef="#ctx0" brushRef="#br0" timeOffset="67812.81">14964 12034 19343 0,'-5'-14'848'16,"5"14"192"-16,0 0-832 0,0 0-208 0,0 0 0 0,0 0 0 15,-7 1 1664-15,0 6 272 0,-2 3 64 0,-1 4 16 0,-3 3-928 0,0 4-192 16,-1-1-48-16,1 3 0 0,1 5-208 16,0 1-64-16,2 2 0 0,1 2 0 0,-1 0-288 0,5 0-64 15,0-1-16-15,2-2 0 0,2-1-208 0,2-4 0 16,2 1 0-16,1-4 0 15,1-4-464-15,1-4-96 0,2-4-16 0,-2 1 0 16,-1-3-896-16,0 1-192 0,-5-9-48 0</inkml:trace>
  <inkml:trace contextRef="#ctx0" brushRef="#br0" timeOffset="67978.74">14618 12394 16575 0,'0'0'1472'0,"0"0"-1168"16,0 0-304-16,0 0 0 0,9-4 2128 0,1 1 368 15,0 1 80-15,4-1 16 0,3 3-1440 0,2-2-272 16,2 0-64-16,4 0-16 0,0 1-368 0,2-5-80 16,3 1-16-16,-1 2 0 0,-1-1-336 0,-1-3 0 15,-2 2-160-15,0 1-8688 16,-4-3-1744-16</inkml:trace>
  <inkml:trace contextRef="#ctx0" brushRef="#br0" timeOffset="68196.16">14936 12012 24815 0,'0'0'1088'0,"6"-6"256"0,-2-2-1088 0,4 2-256 0,-1 3 0 0,2 3 0 0,0 0 1024 0,1 4 128 15,0 3 48-15,3 0 0 16,2 6-304-16,3 3-48 0,0 5-16 0,0 4 0 0,-1 4 240 0,-1 6 32 16,-2 2 16-16,-2 5 0 15,-3 3-256-15,-2 1-48 0,-5 2-16 0,-2 2 0 0,-4 2-336 0,-3-1-64 16,-7-3-16-16,-3 3 0 0,-4 1-384 0,-1-1 128 15,-1-1-128-15,0-6 0 16,-2 2-2144-16,1-2-512 16</inkml:trace>
  <inkml:trace contextRef="#ctx0" brushRef="#br0" timeOffset="73527.47">3757 3532 13823 0,'3'-23'608'0,"-2"8"128"0,-1-3-592 0,2 0-144 0,3 0 0 0,0 0 0 16,1 1 672-16,0-2 96 0,-1-3 32 0,1 0 0 15,-4 5-256-15,4 1-48 0,0 1-16 0,-1 0 0 16,-2-3-160-16,1 1-48 0,0 2 0 0,1 5 0 16,0-1 176-16,0 2 16 0,0 0 16 0,1 4 0 15,-6 5-208-15,0 0-32 0,0 0-16 0,10-2 0 16,-10 2-48-16,11 7-16 0,1 5 0 0,-4 1 0 0,0 4 96 0,0 3 32 15,-2 7 0-15,-1 3 0 0,0 3 320 0,-3 12 64 16,-2 4 16-16,-2 6 0 0,-2 1-176 16,-1 7-48-16,-2 6 0 0,-3 9 0 0,-3 4-96 0,-1 9-32 15,-4 4 0-15,3-1 0 0,3 0-80 0,1 0 0 16,3 3-16-16,1-6 0 0,0-3-64 0,2-3-16 16,0-4 0-16,0 1 0 0,-1-6 32 0,-2 0 0 15,0 2 0-15,0-4 0 0,-3-2 32 0,1-7 16 16,0-2 0-16,0-4 0 0,0-5 16 0,0 2 0 15,-1 3 0-15,1-6 0 0,1-4 16 0,2-1 16 0,0 0 0 0,2-5 0 16,0-2-160-16,3-3-128 0,2-6 192 16,2-3-192-16,1-3 160 0,2-5-160 0,1-7 128 0,3-1-128 15,1-2 160-15,3-6-160 0,0 1 192 0,2-4-192 16,0-3 192-16,3-2-64 16,0-1 0-16,2 1-128 0,2-5 192 0,3 0-192 15,3 2 192-15,3-3-192 0,2 1 176 0,2-2-176 16,2 4 160-16,4-2-160 0,6 2 224 0,1 1-48 0,4-3-16 0,0 2 0 15,0-4-32-15,3 2-128 0,4 2 192 16,4-1-64-16,4 4-128 0,5 0 0 0,1-5 0 0,4 3 128 16,-4 2-128-16,4 1 0 0,1 4 0 0,6-4 0 15,4 0 0-15,-2 0 0 0,0 2 0 0,-2 2 0 16,3-4 0-16,6 1 0 0,5-3 0 0,-1 3 0 16,-2 0 0-16,4 1 0 0,4 1 0 0,0-1 0 15,-3-2 0-15,0 0 0 0,-1 2 0 0,4 0 0 0,5 0 0 16,-3 2 0-16,-4-2 0 0,0 2 0 0,1 4 0 15,1-2 0-15,1-4 0 0,-1 2 0 0,-1 0 0 0,5 3 0 16,3 0 0-16,-2-2 0 0,-6-3 0 0,1 2 0 16,1 2 0-16,0 0 0 0,4-3 0 0,-1 3 0 15,-3-1 0-15,6-1 0 0,3-2 0 0,-3 0 0 16,-4 0 0-16,1 0 0 0,2 3 0 0,-1-3 0 16,-2-7 0-16,-2 2 0 0,-1 5 0 0,2 3 0 15,3-7 0-15,-2 0 0 0,-7-1 0 0,1 0 0 16,1 2 128-16,-1-2-128 0,1-2 0 0,-2-2 0 15,0 4 0-15,3 1 0 0,2-2 128 0,-4-2-128 16,-1-4 0-16,1 5 128 0,-5-1-128 0,3 1 128 16,1-1-128-16,-1-1 128 0,-4 5-128 0,1 0 0 15,3 1 0-15,-1 0 0 0,-2-2 0 0,-1 2 0 16,0 0 0-16,0 1 128 0,3 2-128 0,-2 0 0 16,-2-3 0-16,0 1 128 0,-2 1-128 0,5 0 0 15,-2 2 0-15,0-2 0 0,-3-2 0 0,1 1 0 16,-3 4 0-16,2 1 0 0,6-2 0 0,-6 2 0 15,-4 0 0-15,-3 0 0 0,-3-1 0 0,5 0 0 16,5 2 0-16,-4-1 0 0,-1 2 0 0,-2-1 0 16,-1-1 0-16,6 2 0 0,2 1 0 0,-2-2 0 15,-4-3 0-15,-1 3 0 0,0-1 0 0,2-1 0 0,2 2 128 0,-2 0-128 16,-1-2 0-16,-2 3 0 0,-4 2 0 0,0-2 0 16,-1 0 0-16,-1-1 192 0,-4-2-192 0,-5 1 192 15,-2-1-192-15,-3 1 0 0,-3 1 0 0,-1 2 128 16,-1-1-128-16,-1 0 192 0,-1 3-192 0,-2-4 192 15,-6-4-64-15,0 0-128 0,-5-3 192 0,-2 6-64 16,-3 1-128-16,-3 1 192 0,-2 1-192 0,-3-1 192 16,-2 0-64-16,0 3-128 0,0-3 192 0,0 0-64 0,-3 1 0 0,1-1-128 15,-3-2 192-15,1 2-64 0,-1 1-128 0,-2 0 128 16,0-5-128-16,-1 0 128 0,-2-1-128 0,-2-2 0 16,-2-5 144-16,0 0-144 0,-1 1 128 0,-2-2-128 15,-2 0 128-15,0-4-128 0,-1 0 192 0,-2-2-48 16,2-3 0-16,-3-1 0 0,-1-3 80 0,0-3 16 15,-1-2 0-15,0 0 0 0,-1 0-240 0,2-3 0 16,0-2 0-16,2-2 0 0,2-3 0 0,0-1 0 16,2-3 128-16,1 2-128 0,1-5 0 0,-1 2 0 15,3-2 0-15,-1 0 0 0,1-7 0 0,1 2 128 16,-2-2-128-16,2-2 0 0,3-2 0 0,0-2 0 16,-1 0 0-16,4-1 0 0,2-1 0 0,-3-1 0 15,0-4 0-15,2 1 0 0,2-4 0 0,-1 1 0 16,-1 5 0-16,-1-3 0 0,0-2 0 0,0-1 0 15,1 4 0-15,1-3 0 0,0 0 0 0,-2 3 0 16,1-1 0-16,-1 5 0 0,0 2 0 0,-1 3 0 16,-2 1 0-16,1 1 0 0,-3-1 0 0,1 3 0 0,-2 1 0 15,0 3 0-15,1 4 0 0,-1 1-128 0,-2-1 128 16,-1 2 0-16,1 3 0 0,-1 2 0 0,-1 0 0 0,2 1 0 16,-2 0-176-16,1 0 176 0,-2 0-160 0,1 0 160 15,2-3-176-15,-2 7 176 0,-1 0-192 0,-1 4 192 16,0 0-160-16,-1 2 160 0,-2 1-128 0,1 2 128 15,-5 2 0-15,1 4 0 0,-2 2 0 0,-1 4-128 16,0 8 128-16,-3-10 0 0,3 10 0 0,-7-4-128 16,7 4 128-16,-14 0-160 0,-3 4 160 0,-2 1-160 0,-1 1 160 15,0-1 0-15,-3 4-144 0,-1-1 144 0,-2 3 0 16,-2-3-144-16,-4-2 144 0,3 2 0 0,-1-3 0 0,-5 5-128 16,-4-2 128-16,-3 2 0 0,-1-2 0 0,-7 3 0 15,-3-1 0-15,-3 0 0 0,-8-1 0 0,-1 1 0 16,-1 2 0-16,-1-3 0 0,-4 2 0 0,-7-3 0 15,-6 5 0-15,-2-1 0 0,-2-3 0 0,-2 3-128 16,-3-5 128-16,-7 5 0 0,-7-5 0 0,-1 3 0 16,0-1-128-16,-3 2 128 0,-3-5 0 0,-3 3 0 15,0-4 0-15,-2 1 0 0,-3 1 0 0,-3-4-128 16,-2 0 128-16,-2 1 0 0,-5 3 0 0,-2-3 0 16,-3-3 0-16,-3 2 0 0,-6 0 0 0,2-1-128 15,1 1 128-15,-2 0 0 0,-6 0 0 0,1 0-128 16,-1 0 128-16,-2 2 0 0,-4-2 0 0,-2 1-128 15,-1 2 128-15,3 2 0 0,3-6 0 0,-3 1 0 16,-2 3 0-16,1-1 0 0,1-2 0 0,-1-1 0 16,-3-2 0-16,-1 0 0 0,-1 2 0 0,3-1 0 15,2-1 0-15,-3 0 0 0,-3 0 0 0,-1 2 0 16,2 2 0-16,1 0 0 0,-1-4 0 0,2-1 0 0,-2-2 0 0,2 3 0 16,4 5 0-16,0-5 0 0,1-1 0 0,-3 0 0 15,-1-2 0-15,5 1 0 0,3-2 0 0,1 1 0 16,-6 0 0-16,4-3 0 0,1 1 0 0,0 2 0 15,0 0 0-15,2-1 0 0,-1 0 0 0,2-1 0 16,2 0 0-16,2-1 0 0,-1 3 0 0,7 1 0 16,5-2 0-16,-1 3 0 0,2-2 0 0,6 1 0 15,5-5 0-15,4 5 0 0,0 0 0 0,6 1 0 16,2 1 0-16,8 1 0 0,4 2 0 0,3 0 0 0,-1-1-320 0,7 3-48 16,9-1-16-16,5 2 0 15,5 6-2432-15,2 2-480 16,-21 7-96-16,16-4-32 0</inkml:trace>
  <inkml:trace contextRef="#ctx0" brushRef="#br0" timeOffset="80766.59">4605 16579 7359 0,'0'0'320'0,"0"0"80"0,-9 3-400 0,9-3 0 0,-11 2 0 0,11-2 0 16,-9-1 2064-16,9 1 336 0,-8 0 64 0,8 0 16 15,-10 3-816-15,10-3-176 0,0 0-16 0,-7 1-16 16,7-1-128-16,0 0-32 0,0 0 0 0,0 0 0 16,0 0-208-16,9 5-64 0,3-3 0 0,5 1 0 15,3-3-192-15,4 0-64 0,3 0 0 0,3-3 0 16,5-3-128-16,0 1-48 0,1 0 0 0,1 0 0 15,0-1-160-15,0 0-48 0,2 4 0 0,0-4 0 16,1 0-112-16,0 3-16 0,1-1-16 0,-1-3 0 16,-4 2-64-16,-1 3-16 0,-2-2 0 0,-3 1 0 0,-2-2-160 15,-2 2 128-15,-2-2-128 0,-3 1 128 0,0 0-336 0,-3 1-80 16,-4 1-16-16,-3 2 0 16,-1 1-1680-16,-10-1-352 0,0 0-64 0,0 0-7040 15,0 0-1408-15</inkml:trace>
  <inkml:trace contextRef="#ctx0" brushRef="#br0" timeOffset="81195">4335 17300 16575 0,'0'0'1472'0,"0"0"-1168"0,0 0-304 0,0 0 0 16,0 0 1120-16,0 0 160 0,0 0 48 0,0 0 0 15,0 0 416-15,0 0 96 0,12 8 16 0,3-6 0 16,5-4-320-16,2-2-48 0,4 2-16 0,3-1 0 16,4-5-336-16,8-1-80 0,1 3-16 0,4-3 0 15,3 1 0-15,2-4 0 0,-1-2 0 0,2 3 0 16,0 1-256-16,1 4-48 0,2-3-16 0,-2 3 0 0,1 2-144 16,-5 1-48-16,2-2 0 0,-4 0 0 0,0 0-160 0,-5 0-48 15,-3 0 0-15,-3 2 0 0,-5 1-160 0,-5-1-32 16,-2 1-128-16,-2 2 192 0,-3 2-192 0,-4-1-128 15,-3 2 128-15,-12-3-208 16,0 0-2176-16,2 13-432 0,-6-3-96 0,-4 3-16 0</inkml:trace>
  <inkml:trace contextRef="#ctx0" brushRef="#br0" timeOffset="83798.98">21393 11303 2751 0,'0'0'256'0,"0"0"-256"0,0 0 0 0,11-4 0 15,-2-1 3056-15,2 1 560 0,-3 0 112 0,0-1 32 16,-2-1-1968-16,2 1-400 0,1 0-80 0,-3-1-16 15,-6 6-384-15,9-7-80 0,-1 2 0 0,-2-3-16 16,1 3-272-16,-7 5-48 0,6-9-16 0,-6 9 0 16,6-7 80-16,-2 2 16 0,-4 5 0 0,8-9 0 15,-5 1 16-15,1-2 16 0,-1 1 0 0,-3-1 0 16,0 10-96-16,0-9 0 0,0-4-16 0,0 2 0 16,-1 3 32-16,1 8 16 0,-3-11 0 0,0-1 0 15,0-3-32-15,-1 1-16 0,-1 3 0 0,0 1 0 16,0-4-16-16,0 1 0 0,-2 1 0 0,0 0 0 0,-2 2-96 0,0 1-32 15,-3-7 0-15,2 5 0 0,0 3-16 0,0-2 0 16,1 3 0-16,-1-2 0 0,0 1-144 0,-1 4-48 16,1 2 0-16,-1 0 0 0,-1 0-144 0,1 1 160 15,-1 1-160-15,1 3 160 0,0 3-160 0,-1-3 0 16,-2 1 0-16,-2 5 0 0,0 5 0 0,-1-3 0 16,-1 3 128-16,-1 2-128 0,-3-1 0 0,1 5 0 15,-2 3 0-15,0 1 128 0,0 0-128 0,1 1 0 16,1 4 0-16,2 0 128 0,1 5 0 0,0 3-128 15,0 3 192-15,0-2-64 0,1-1 32 0,-1 1 0 16,1 1 0-16,1-2 0 0,-2-1-32 0,0-1 0 0,0 3 0 0,2-1 0 16,-1 0-128-16,2 1 192 0,0-2-192 15,1-3 192-15,0 1-16 0,0-1 0 0,-1-1 0 16,1 1 0-16,2 0 16 0,2 1 0 0,0-3 0 0,1-1 0 16,1 2-48-16,2 0 0 0,0-2 0 0,-1 4 0 15,0-3-144-15,2 0 128 0,-1-2-128 0,1 2 128 16,0-1-128-16,0-5 128 0,0 0-128 0,-1 0 128 15,-1-1-128-15,2 2 160 0,-1-2-160 0,1-1 160 16,0-3-160-16,0 2 160 0,0-5-160 0,0 2 160 16,1-5-160-16,0 2 160 0,0-1-160 0,2-1 160 15,0 1-160-15,2-1 128 0,0-1-128 0,3 0 128 16,-1-2-128-16,-2-11 0 0,7 9 144 0,-1 0-144 16,-6-9 0-16,12 4 0 0,-2-3 0 0,0 0 0 15,0-3-128-15,0-3-112 0,0-3-16 0,-3 3 0 16,-1-3-1456-1,-1-1-288-15,0-1-64 0,-2-1-16 0,-3-2-1232 0,-1 2-240 0</inkml:trace>
  <inkml:trace contextRef="#ctx0" brushRef="#br0" timeOffset="84138.42">20262 12312 2751 0,'-21'-7'128'15,"10"3"16"-15,0-1-144 0,2 1 0 0,1 1 0 0,8 3 0 0,0 0 4752 0,0 0 928 16,0 0 176-16,0 0 32 0,0 0-3776 0,0 0-752 16,0 0-144-16,0 0-48 0,13-2 96 0,2 1 16 0,3-6 0 0,3 3 0 15,6 2-128-15,5 1 0 0,5-3-16 0,5-1 0 16,2 0 16-16,4 1 16 16,5 3 0-16,0-1 0 0,2 0-256 0,-1 0-48 0,1 2-16 15,0 0 0-15,-1 0-240 0,0 0-48 0,-4 2-16 0,-3-1 0 16,-3 0-224-16,-4-1-32 0,-1 0-16 0,-5 0 0 15,-2 0-144-15,-6 0-128 0,-3 2 192 0,-2-2-192 16,-4 0 144-16,-1 0-144 0,-2 0 0 16,-3 1 144-16,-11-1-144 0,0 0 0 0,0 0 0 0,0 0 128 15,0 0-128-15,0 0 0 0,0 0 0 0,0 0 0 16,0 0-368-16,0 0 48 0,0 0 16 0,0 0 0 31,-11 1-1824-31,-3 2-368 0,-2-2-80 0</inkml:trace>
  <inkml:trace contextRef="#ctx0" brushRef="#br0" timeOffset="85913.14">10722 1764 10127 0,'-23'-8'448'0,"10"0"96"0,-1 2-544 0,0 2 0 15,0-1 0-15,2 3 0 0,0 2 384 0,1 0-48 16,-1 0 0-16,0 2 0 0,-2 3-336 0,1-1 0 16,-4 0 0-16,1 1 0 0,-1 1 0 0,2-2-160 15,0 1 160-15,0 2-160 0,-1-2 160 0,2-2 0 16,2 1 0-16,-2 1-128 0,-2-1 128 0,4-3 0 0,-2 1 0 16,4 1 0-16,-1 4 304 0,3-2 80 0,8-5 32 0,-7 5 0 15,7-5 224-15,0 0 64 0,-6 9 0 0,6-9 0 16,0 0-96-16,0 0-16 0,0 0 0 0,0 0 0 15,5 9-208-15,-5-9-32 0,11 10-16 0,2-4 0 16,2 3 160-16,3-2 16 0,1-4 16 0,3 2 0 16,1 2 32-16,3-3 0 0,4 2 0 0,0 2 0 15,2-5-96-15,2 4-16 0,3 3 0 0,2-4 0 16,1 2-48-16,3-3-16 0,3-1 0 0,5 3 0 16,2 0 32-16,3 0 0 0,2 2 0 0,3-5 0 15,2 0 80-15,4 4 16 0,3-5 0 0,4 1 0 16,3 0 0-16,6 1 0 0,1 0 0 0,4-1 0 15,-1 1-112-15,5 1-16 0,1-2 0 0,1 1 0 16,1 0-96-16,3 2-32 0,1-1 0 0,1 2 0 0,2-4-48 0,0-2-16 16,-2 2 0-16,2 1 0 15,1 0 32-15,1-2 0 0,3-1 0 0,1 2 0 0,2 1 64 0,2-2 16 16,0-1 0-16,-1-1 0 0,-2 3-160 0,3 0-16 16,4 0-128-16,1 0 192 0,-4-2 16 0,0 2 0 15,-1 2 0-15,1-2 0 0,-3-1-208 0,0-2 0 16,-1 3 0-16,-1-2 0 0,-4 0 0 0,1 0 0 15,-6-1 0-15,0 2 0 0,-3 0 0 0,0-1 176 16,-2-1-48-16,-1 1-128 0,-3 0 160 0,0 1-160 16,-2 1 128-16,-4-3-128 0,-4-1 0 0,-3 0 128 15,-2 2-128-15,-2 0 0 0,-5-1 0 0,-1-1 0 0,-6 0 128 0,-3 0-128 16,-7 2 144-16,-3-2 0 0,-6-1 0 0,-1 0 0 16,-7 2 0-16,-3 2 0 0,-5 1 0 0,-5-2 0 15,-5-4-144-15,-3 2 160 0,-3 5-160 0,-10-5 160 16,9-2-160-16,-9 2 128 0,0 0-128 0,0 0 128 15,0 0-128-15,0 0 0 0,0 0 0 0,0 0 0 16,0 0 0-16,0 0 0 0,4 9 0 0,-4-9 0 16,0 0 0-16,0 0 0 0,0 0 0 0,0 0 0 15,0 0 0-15,0 0 0 0,0 0 0 0,-9 4 0 16,9-4 0-16,0 0 0 0,-12 5 0 0,12-5 0 16,0 0 0-16,-10 3 0 0,10-3 128 0,0 0-128 15,-10 0 0-15,10 0 0 0,0 0 0 0,0 0 0 16,0 0 0-16,0 0 0 0,-10-2 0 0,10 2 0 15,0 0 0-15,0 0 0 0,0 0 0 0,0 0 0 16,-9 2 0-16,9-2 0 0,0 0 0 0,0 0 0 16,0 0 0-16,0 0 0 0,0 0 0 0,0 0 0 0,0 0 0 0,0 0 128 15,0 0-128-15,0 0 0 0,0 0 0 0,0 0 0 16,0 0 0-16,0 0 0 0,0 0 0 0,0 0 0 16,0 0 0-16,0 0 0 0,0 0 0 0,0 0 0 15,0 0 0-15,0 0 0 0,0 0 0 0,0 0 0 16,0 0 0-16,0 0 0 0,0 0 0 0,0 0 0 15,-11-4 0-15,11 4 0 0,0 0 0 0,0 0 0 16,0 0 0-16,0 0 0 0,0 0 0 0,0 0 0 16,0 0 0-16,0 0 0 0,0 0 0 0,0 0 0 15,0 0 0-15,0 0 0 0,0 0 0 0,0 0 0 16,0 0 0-16,0 0 0 0,-12 2 0 0,12-2 0 16,0 0 0-16,0 0 0 0,-11 3-208 0,11-3 16 0,0 0 16 0,-10 9 0 31,2 0-2512-31,0-3-496 0</inkml:trace>
  <inkml:trace contextRef="#ctx0" brushRef="#br0" timeOffset="87804.83">27827 2282 8639 0,'-6'-12'384'0,"2"4"64"0,-3 2-448 0,-5-5 0 15,-2 2 0-15,-2-1 0 0,-2 4 1024 0,-4-2 128 16,-2 3 0-16,-5 1 16 0,-4-2-800 0,-3 1-176 15,-3 1-16-15,-4 3-16 0,-6 0-160 0,-3-1 0 0,-1 1 144 0,-3-1-144 16,-3 0 0-16,0 1 0 0,-2 0 0 0,-3 2 0 16,-1 4 0-16,-5 0 144 0,-6-1-144 0,-3 2 0 15,-3-1 0-15,-3 2 0 0,-1 3 0 0,-5-1 0 16,-7 4 208-16,-1-3-64 0,-2 1-16 0,0 6 0 16,-4 2-128-16,-1 0 0 0,-5-3-160 0,6 2 160 15,0 4 0-15,2-2 0 0,-1 0 0 0,1 2 0 16,3-2 0-16,-1 3 0 0,2 3 0 0,-2-3 0 15,-4-3 0-15,1 3 0 0,2 2 0 0,-1 2 160 16,-3 5-32-16,-1-1-128 0,-1-1 192 0,1 4-64 16,2 7-128-16,-2-4 128 0,-4-6-128 0,4 4 128 0,7-1-128 15,2 0 128-15,-1-1-128 0,0-3 128 16,-2-8-128-16,6 1 0 0,4-1 0 0,-7 0 0 16,-5-3 0-16,1-2 128 0,0 0-128 0,3 2 0 0,1 3 256 0,-1-3-48 15,-3-3 0-15,5 1 0 0,1 0 48 0,2 4 0 16,1 3 0-16,3 0 0 0,0-7-256 0,5 0 176 15,3 4-176-15,1-2 160 0,2-3-160 0,0 2 0 16,-1 0 144-16,5 0-144 0,3 0 192 0,2 1-48 16,3 1 0-16,-2-2 0 0,0 1-144 0,2-1 0 15,1-1 0-15,4 1 128 0,2 0 80 0,5 5 16 16,2 5 0-16,1-3 0 0,0 3-224 0,-2-2 0 16,3 3 0-16,-1-2 0 0,0 1 0 0,1 2 0 15,3 1 0-15,1 0 0 0,0 2 144 0,1 3-144 16,4-4 128-16,-4-2-128 0,2-1 0 0,1 3 0 0,-1 0 0 0,4-3 0 15,-1 2-128-15,3 1 128 0,4-7 0 0,3 5 0 16,2 2 0-16,1 4 0 0,1-3 0 0,4 2 0 16,1 1 0-16,1 2 160 0,3-1-160 0,1-1 160 15,4-1-160-15,1 3 0 0,1 0 144 0,2-1-144 16,3-1 0-16,2 1 144 0,0 0-144 0,3-2 0 16,0 1 192-16,3 1-192 0,2 0 192 0,1-1-192 15,1 1 176-15,2-1-176 0,2-4 160 0,2 1-160 16,0-2 240-16,6 0-48 0,1 1-16 0,5 0 0 15,-2-2 32-15,3-1 16 0,3 3 0 0,3 1 0 16,2 1 16-16,4 2 0 0,5 0 0 0,2 0 0 16,7 0 16-16,-1-3 0 0,-1-2 0 0,3 0 0 15,6 2 0-15,3 0 0 0,3 1 0 0,5-5 0 16,2-1 0-16,-1 1 0 0,0-4 0 0,1 5 0 0,3-2-16 0,3 2 0 16,4 2 0-16,-1-2 0 0,-2 1-240 15,5-1 0-15,0 0 128 0,2-1-128 0,1 1 128 0,2 0 0 16,1 0-128-16,0 1 192 0,2-7-192 0,6 4 0 15,5-2 0-15,1 2 0 0,-2-3 0 0,5 2 176 16,3-1-48-16,1 3-128 0,-2-3 144 0,2 2-144 16,1-4 0-16,3 2 144 0,3-1-144 0,-3-3 0 15,-3-1 144-15,3 0-144 0,5 0 0 0,0-4 144 16,-4 0-144-16,0 1 0 0,9 2 272 0,-2-3-48 16,-2-7-16-16,5 1 0 0,3 2 96 0,1-7 16 15,-3-2 0-15,2 4 0 0,3-3-64 0,0-1-16 16,0-4 0-16,0 1 0 0,0 3-240 0,-6 2 0 0,-5-3 0 15,-3 2-8896 1,-2 4-1872-16</inkml:trace>
  <inkml:trace contextRef="#ctx0" brushRef="#br0" timeOffset="93171.68">7173 15473 6447 0,'0'0'272'0,"11"-3"80"0,-2-1-352 0,0-3 0 15,-9 7 0-15,9-6 0 0,-9 6 2432 0,0 0 432 0,5-9 80 0,-5 9 0 16,0 0-1264-16,-4-9-256 0,-2-1-48 0,-3 4-16 16,-2 1-336-16,-3 0-64 0,-4 3 0 0,-1 1-16 15,-2 0-288-15,-1 2-48 0,-3 2-16 0,0 3 0 16,-3-1-240-16,-1 5-48 0,-3-2-16 0,2 3 0 16,-2-1 0-16,4 7 0 0,-1-1 0 0,1 4 0 15,-2 1-64-15,4 5-16 0,-2-1 0 0,2 3 0 16,-2-4-16-16,4 8 0 0,1 2 0 0,3 2 0 15,2 1-192-15,2 1 144 0,0 4-144 0,5 1 128 16,1-2-128-16,0 4 0 0,-2 2 144 0,1 0-144 16,-1 2 0-16,2-2 0 0,1 4 0 0,2-1 128 15,-1 4-128-15,3-3 0 0,-1-4 0 0,2 2 0 16,2 1 0-16,2-1 0 0,2-4 128 0,-1 4-128 16,-1 4 176-16,1-1-48 0,2 0 0 0,-1 1 0 15,1 1 0-15,-3-1 0 0,-3 2 0 0,2-5 0 16,1-3 48-16,-1 4 0 0,-2 4 0 0,1 0 0 0,-1 1 16 0,-2-2 16 15,1-2 0-15,-1 2 0 0,-1 2 32 0,-1-2 0 16,1 2 0-16,-2-4 0 0,-4 2-48 0,-1-1-16 16,-1 1 0-16,-2-5 0 0,-2-2 64 0,-3-1 16 15,0 0 0-15,-2-7 0 0,-4-2 160 0,-1 0 32 16,-1-2 16-16,1 0 0 0,-2-1-80 0,2-1 0 16,0-2-16-16,3-4 0 0,3 0-160 0,-1-5-16 15,1-2-16-15,3-5 0 0,1-2-176 0,3-7-272 16,1-2 64-16,0-4-11552 15,4-4-2304-15</inkml:trace>
  <inkml:trace contextRef="#ctx0" brushRef="#br0" timeOffset="93676.71">6888 18024 14735 0,'0'0'1312'0,"0"0"-1056"0,0 0-256 0,0 0 0 0,0 0 1696 0,0 0 288 16,0 0 48-16,0 0 16 0,0 0-384 0,0 0-80 15,-7 3-16-15,-1 0 0 0,-1 2-800 0,-1 3-144 16,-2-1-48-16,1 4 0 0,0-1-96 0,0 6-32 16,1-1 0-16,0 3 0 0,0-2-96 0,1 2-32 15,1 0 0-15,2 1 0 0,0-3-48 0,2 1-16 16,3-2 0-16,2-2 0 0,3 0 256 0,-1-2 32 15,5-5 16-15,1 3 0 0,0-5 336 0,2-4 64 16,3-1 0-16,2-5 16 0,0-2-192 0,1 0-32 16,-1-2-16-16,1-3 0 0,2 1-224 0,-1-5-32 15,-2-2-16-15,-1 0 0 0,-2-1-96 0,-2-2-32 16,-2 0 0-16,-1 1 0 0,-2-5-80 0,-2 2 0 16,-1 1-16-16,-3-2 0 0,-4 0-240 0,0-3 144 15,-1 2-144-15,-4-9 128 16,-1 4-1088-16,1 7-240 0,-1 1-32 0,4 9-11552 15,-1-1-2304-15</inkml:trace>
  <inkml:trace contextRef="#ctx0" brushRef="#br0" timeOffset="94245.48">7805 15149 6447 0,'0'0'576'0,"2"-5"-576"16,-2 5 0-16,4-10 0 0,-1 2 2656 0,-2-1 416 16,-1 9 96-16,0 0 16 0,1-7-1216 0,-1-2-240 0,0 4-64 0,0 5 0 15,0 0-400-15,0 0-96 16,0 0-16-16,-5 2 0 0,-1 5-480 0,-2 3-96 0,-1 5-32 0,-1 3 0 16,-3 0 112-16,1 3 32 0,-4 9 0 0,1 1 0 15,-1 9-48-15,-1 0-16 0,2 1 0 0,1 5 0 16,1-2-256-16,3 2-48 0,1-5-16 0,3-2 0 15,2-2-112-15,3-1-32 0,2-1 0 0,3-3 0 0,1-3-16 16,2-5 0-16,4-1 0 0,0-1 0 0,0-7 16 0,0-1 0 16,3-1 0-16,-2-5 0 0,1 0-160 0,0-4-272 15,-3 0 64-15,5 1 16 16,-1-4-1744-16,-4-1-352 0,-10 0-64 16,0 0-16-16</inkml:trace>
  <inkml:trace contextRef="#ctx0" brushRef="#br0" timeOffset="94403.79">7404 15684 23951 0,'0'0'2128'0,"0"0"-1696"16,4-3-432-16,2-1 0 0,5 2 1936 0,3 1 304 15,3 0 64-15,5-2 16 0,2 3-1168 0,5 2-224 16,4-1-48-16,4-2-16 0,3-2-400 0,2 2-80 16,2 0 0-16,-1-1-16 0,1 0-240 0,-4 1-128 15,0-2 128-15,-6 6-11056 16,-2-1-2192-16</inkml:trace>
  <inkml:trace contextRef="#ctx0" brushRef="#br0" timeOffset="94978.08">8622 16272 4607 0,'0'0'400'0,"5"-9"-400"16,0 1 0-16,2-2 0 0,-1 1 3152 0,-2-2 560 16,1-1 96-16,-1 2 32 0,1-3-1856 0,-4 4-384 15,0-5-64-15,-1 0 0 0,0 2-160 0,-1-1-32 16,0-2 0-16,-4-1 0 0,0 0-256 0,-2 2-48 15,0 0-16-15,-1 4 0 0,0-4-320 0,-1 5-80 16,-2-2-16-16,0 4 0 0,-2 1-160 0,-1 2-16 16,-3 3-16-16,0 2 0 0,-3 2-272 0,0 4-144 0,-1 1 160 0,-1 6-160 15,-1 2 128-15,0 5-128 0,0-1 0 16,-1 5 144-16,-1 3 0 0,1 7 0 0,-1 0 0 16,2 8 0-16,1 5 48 0,0 4 16 0,3-2 0 0,1 4 0 15,3 1 16-15,-2-1 0 0,6 1 0 0,-1-1 0 16,1-1-96-16,1-3-128 0,1-3 176 0,0 0-176 15,1-3 192-15,2-2-192 0,-2-4 192 0,2-1-192 16,1-4 192-16,1-2-64 0,2-6 0 0,-1 0-128 16,1 0 128-16,0-2-128 0,0-2 0 0,2 5 0 15,0-8-752 1,0-6-208-16,0-2-32 0,0-10-10192 0,0 0-2032 0</inkml:trace>
  <inkml:trace contextRef="#ctx0" brushRef="#br0" timeOffset="95160.47">7651 16903 27647 0,'0'0'2448'0,"6"-2"-1952"16,3-2-496-16,3-1 0 0,4 2 1264 0,3 1 144 15,8-1 48-15,3 2 0 0,2-4-368 0,6 0-80 16,0 2-16-16,4-1 0 0,2 1-160 0,0-4-16 16,3 1-16-16,1 1 0 0,2-3-352 0,1 3-64 15,-2 3 0-15,19-2-16 16,-11-1-1424-16,-9 2-288 0,-10 1-48 0,-2-1-15264 0</inkml:trace>
  <inkml:trace contextRef="#ctx0" brushRef="#br0" timeOffset="95620.3">9639 15865 18543 0,'1'-13'816'0,"0"8"176"0,-1-4-800 0,0 2-192 16,0-1 0-16,0 8 0 0,0 0 1520 0,0 0 256 15,0 0 48-15,-8 0 16 0,-3 2-640 0,-3 5-128 16,-1 6-32-16,-5 2 0 0,-2 4-544 0,-4 5-112 16,-2 7-32-16,-2 4 0 0,-8 6 256 0,3 8 48 15,-2 2 16-15,-1 6 0 0,1 7-32 0,1 2-16 16,3 4 0-16,3 0 0 0,3 1-144 0,3-1-32 15,2-5 0-15,4 0 0 0,3-1-64 0,4-4-32 16,3-4 0-16,4-3 0 0,3-3-64 0,5-2-16 16,2-6 0-16,3-2 0 0,4-3-16 0,2-3-16 15,2-1 0-15,9 6 0 16,1-8-944-16,0-7-192 0,-1-5-48 0,-7-9-10208 0,2-2-2048 0</inkml:trace>
  <inkml:trace contextRef="#ctx0" brushRef="#br0" timeOffset="96079.82">10338 16605 13823 0,'0'0'1216'0,"3"-7"-960"16,-1 1-256-16,-2-3 0 0,0 1 2096 0,-2 0 368 16,-2 1 80-16,-1 0 16 0,-2-1-544 0,-3 3-96 15,0-2-32-15,-3 4 0 0,-1-1-832 0,0 4-160 16,-1 0-48-16,-3 1 0 0,-3 3-144 0,-2 2-48 16,-1 1 0-16,1-1 0 0,-1 5-64 0,1 1-16 15,0 1 0-15,1-1 0 0,2 2-224 0,2-2-48 16,3 0-16-16,2 2 0 0,3-1-160 0,1-1-128 15,3 0 144-15,2 4-144 0,4 0 320 0,4 1-48 16,2-1 0-16,3 2 0 0,2 0 144 0,6 2 32 16,-1 2 0-16,2 2 0 0,0 1-192 0,1-1-48 15,-1 0 0-15,-2 4 0 0,-3-1-80 0,-1 0-128 16,-1-4 176-16,-1 2-176 0,-2-1 160 0,-2-1-160 16,-2-4 128-16,-1 0-128 0,-3 0 320 0,-2-1 0 0,0 0-16 0,-3 2 0 15,-2-4-32-15,0-1 0 0,-4-1 0 0,-2 0 0 16,-4-4-16-16,-2 1-16 0,-3 2 0 0,-2-5 0 15,-1 1-240-15,-2-4 144 0,-1 0-144 0,-10 0 128 32,4-4-1216-32,4-2-240 0,6-4-48 0,12 2-11344 0,0-1-2256 0</inkml:trace>
  <inkml:trace contextRef="#ctx0" brushRef="#br0" timeOffset="96549.05">10671 17423 22287 0,'0'0'976'0,"0"0"224"0,0 0-960 0,0 0-240 16,0 0 0-16,0 0 0 0,0 0 1376 0,0 0 224 16,8 4 64-16,-8-4 0 0,7 5-320 0,0-1-64 0,-1 1-16 0,-1 1 0 15,-1 2-64-15,0 1-16 0,0 1 0 0,-3 1 0 16,1 2-32-16,0 4-16 0,-1-1 0 15,-1 0 0-15,-1 3-272 0,-1 0-48 0,0 1-16 0,-2 3 0 16,-1-4-240-16,0 0-48 0,-1 1-16 0,-1-2 0 16,0-1 16-16,-4 2 16 0,1-1 0 0,-1-2 0 15,-1-1 48-15,2-2 0 0,-4 0 0 0,1-1 0 16,-1-1-160-16,2 0-32 0,-3-3 0 0,-1 2 0 16,1-4-192-16,1 2-32 0,0-4-16 0,-1-1 0 0,0 0-144 0,1-3 0 15,0-1 0-15,-6-4 0 16,3-2-912-16,4-3-224 0,3-1-32 0,9 2-13440 15,3-5-2688-15</inkml:trace>
  <inkml:trace contextRef="#ctx0" brushRef="#br0" timeOffset="98397.14">13070 15843 13407 0,'15'0'592'0,"-6"0"128"0,2-2-576 0,3-1-144 16,3 6 0-16,-2-3 0 0,2-3 1328 0,-3 2 224 15,0 1 48-15,-2 0 16 0,0-1-464 0,-2 1-80 16,-3 0-32-16,2 0 0 0,-9 0-80 0,0 0 0 16,0 0-16-16,7 6 0 0,-7-6-48 0,0 0 0 15,0 8 0-15,-3 1 0 0,-2-3-144 0,-3-1-48 16,-3 3 0-16,-3-2 0 0,-4 0-208 0,-2 3-48 16,-3-1-16-16,-4 2 0 0,-3-1-64 0,-3 1-16 15,-7-2 0-15,0 2 0 0,-2-1-48 0,-5 2-16 16,-4 2 0-16,-4 1 0 0,-3-1-16 0,-2 1 0 15,-1 1 0-15,0-2 0 0,1-2-16 0,3 3 0 0,4-3 0 0,2 1 0 16,4 2 0-16,2 0-16 0,5-1 0 16,4-3 0-16,6 2-112 0,3-1-128 0,3 1 176 15,5 1-176-15,0-4 128 0,5 1-128 0,1 3 0 0,4-4 0 16,3 1 128-16,3-4-128 0,4 4 0 0,3-3 0 16,4 0 176-16,-1 2-32 0,9-2 0 0,4 3 0 15,5-4 144-15,7 3 32 0,4-1 0 0,2 1 0 0,0-3-192 16,3 3-128-16,-1 0 192 0,4 0-192 0,-1-1 128 15,0-1-128-15,-1 2 0 0,-1-3 0 0,-1 2 0 0,0-2 0 16,-2-1 0-16,-3 3 0 0,-3-3 0 0,-1 2 0 16,-5 4 0-16,0-5 0 0,-3 2 0 0,-3-2 0 15,-3 3 0-15,-3-3 0 0,-3 2 0 0,-3 1 0 16,-3-3 0-16,-1 4 0 0,-4-1 128 0,-4 3-128 16,-1-3 0-16,-3 2 0 0,-2 2 144 0,-3-2-144 15,-3 3 0-15,-3 1 144 0,-2-1-16 0,-3 0-128 16,-3 0 192-16,-2 2-64 0,-3-1-128 0,-1 1 192 15,-1 1-192-15,-3 1 192 0,-4-1-192 0,-2 4 160 16,-1 0-160-16,-2 4 160 0,-4-3-160 0,1 1 0 16,-3 0 0-16,2 1 0 0,2-2 0 0,5 1 0 15,-1-3 128-15,8 0-128 0,0 0 0 0,3-3 0 16,4 0 0-16,5 1 0 0,1-1 0 0,5-3 0 16,3 0 0-16,2 0 0 0,4-3 0 0,3 0 0 15,3 2 0-15,4-6 0 0,6 2 0 0,4-2 0 16,7 2 0-16,6-3 0 0,7 0 144 0,4 2-144 0,7-3 160 15,4 1-160-15,3 2 128 0,4-3-128 0,1-2 0 0,2 3 144 16,1-1-144-16,2 0 0 0,-2 3 0 0,4-2 0 16,0-5 0-16,0 2 0 0,-1-1 0 15,-3 1 0-15,-5-1 128 0,-4 0-128 16,-4-1 128-16,-4 0-128 0,-3 2 0 0,-4 2 0 0,-3-4 0 0,-6 4 0 16,-4-1-2240-1,-5 0-448-15,-3 2-64 0</inkml:trace>
  <inkml:trace contextRef="#ctx0" brushRef="#br0" timeOffset="99125.55">11788 18022 6447 0,'0'0'272'0,"0"0"80"0,0 0-352 0,0 0 0 0,0 0 0 0,0 0 0 16,5-9 3200-16,-5 9 576 0,0 0 128 0,0 0 0 16,0 0-2000-16,0 0-416 0,0 0-80 0,0 0 0 15,0 0-336-15,8 10-64 0,-3-1-16 0,-1 4 0 16,-1-1-48-16,-2 4-16 0,-1 4 0 0,0 0 0 16,-3-1-112-16,-1 2-32 0,2-2 0 0,-3 2 0 15,-3 4-80-15,1-4-32 0,-2 0 0 0,-1 0 0 16,-3 2-112-16,0 1-32 0,2-2 0 0,-2-3 0 15,-1 0-176-15,-1-1-32 0,2 0-16 0,0-3 0 16,-2-2-176-16,4-3-128 0,-2 1 192 0,0-3-192 16,0-1 128-16,1-3-128 0,-1-1 0 0,2-5 0 15,0-1-272 1,1-8-176-16,0 1-16 0,1-5-16 0,3-4-2992 16,1-1-608-16,-3-13-112 0,6 3-9120 0</inkml:trace>
  <inkml:trace contextRef="#ctx0" brushRef="#br0" timeOffset="99336.51">11610 17707 31727 0,'0'0'1408'0,"0"0"288"0,-2-12-1360 0,-2 5-336 16,4 7 0-16,0 0 0 0,-6-11 1584 0,1 4 240 15,1 2 48-15,4 5 16 0,0 0-1152 0,0 0-224 16,-1-10-64-16,1 10 0 0,0 0-448 0,0 0 128 15,0 0-128-15,0 0 0 0,0 0-192 0,10-2-96 16,0 2-16-16,0 2 0 16,-10-2-1904-16,13 3-384 0,-2 2-80 0,2 1-12016 0</inkml:trace>
  <inkml:trace contextRef="#ctx0" brushRef="#br0" timeOffset="100446.28">12179 18139 11055 0,'0'0'976'0,"0"0"-784"16,0 0-192-16,0 0 0 0,0 0 1984 0,-8 2 368 15,8-2 64-15,0 0 16 0,0 0-736 0,0 0-144 16,0 0-16-16,0 0-16 0,0 0-432 0,0 0-96 16,0 0-16-16,0 0 0 0,0 0-48 0,0 0-16 15,0 0 0-15,11 3 0 0,1-4 48 0,-1-2 0 16,2-1 0-16,1 3 0 0,3 0-160 0,0-2-32 16,2-3 0-16,2 2 0 0,0 3-304 0,-2-1-64 15,2 2-16-15,-1-1 0 0,-2-1-256 0,-2 2-128 16,0 0 128-16,-2 1-128 0,-3-4 0 0,-1 3-272 15,-10 0 32-15,12 2 16 16,-12-2-1520-16,0 0-304 0,0 0-64 0,0 0-8192 16,0 0-1648-16</inkml:trace>
  <inkml:trace contextRef="#ctx0" brushRef="#br0" timeOffset="100678.21">12110 18387 13823 0,'0'0'1216'0,"-9"3"-960"0,1 4-256 0,8-7 0 15,0 0 2384-15,0 0 432 0,0 0 96 0,7 9 16 16,2-3-720-16,2 0-144 0,3-3-16 0,3 1-16 16,2-2-432-16,1 0-64 0,0-2-32 0,3 0 0 15,1-2-368-15,2 1-80 0,1-1-16 0,-2-1 0 16,2 0-272-16,-1-3-48 0,1 1-16 0,-2 0 0 16,1 1-336-16,-3 0-80 0,-5 2-16 0,-1 0 0 15,-3 1-272-15,-1 0 0 0,-13 1 0 0,10 0 0 31,-10 0-848-31,0 0-288 0,0 0-48 0,0 0-11248 0,0 0-2256 0</inkml:trace>
  <inkml:trace contextRef="#ctx0" brushRef="#br0" timeOffset="101551.05">13105 17944 8287 0,'0'0'736'0,"5"-6"-592"0,0-4-144 0,-1 3 0 15,-4 7 3632-15,0 0 688 0,0 0 144 0,0 0 16 0,0 0-2288 0,0 0-464 16,0 0-80-16,-2 14-32 0,-1 3-640 0,-3 3-128 16,-1 4-16-16,2 4-16 0,-4 0 64 0,3 3 16 15,-3 1 0-15,0-3 0 0,0 1-240 0,2 2-32 16,-1 0-16-16,1-4 0 0,0 0-224 0,2-3-64 16,1 3 0-16,2-4 0 0,1 2-160 0,-1-5-32 15,2-1-128-15,0-3 192 0,0-3-192 0,3-2 0 16,1-1 0-16,-4-11-160 15,0 0-2624-15,12-1-528 0</inkml:trace>
  <inkml:trace contextRef="#ctx0" brushRef="#br0" timeOffset="103029.76">12027 15129 11967 0,'0'0'1072'15,"0"0"-864"-15,0 0-208 0,0 0 0 0,0 0 1328 0,0 0 208 16,0 0 64-16,0 0 0 0,0 0-384 0,0 0-64 16,0 0 0-16,0 0-16 0,5 8-272 0,-1 3-48 15,-1 2-16-15,-1 1 0 0,-2 2 64 0,0 3 16 16,-2 4 0-16,-1 1 0 0,1 2-48 0,-2 3-16 0,-1 1 0 15,0-3 0-15,-2 0-192 0,0-4-48 0,-5 0 0 0,1 1 0 16,-1-1 16-16,0-3 0 0,-2-2 0 0,0-2 0 16,0 1-208-16,0-3-32 0,0-1-16 0,-1-3 0 15,-1-5-160-15,1 2-48 0,-3 0 0 0,3-3 0 16,0-6-128-16,0-2 192 0,-1 1-192 0,-3-10 192 16,3-1-1120-16,3-4-224 15,3-2-32-15,6 3-9056 0,0 0-1824 0</inkml:trace>
  <inkml:trace contextRef="#ctx0" brushRef="#br0" timeOffset="103213.79">11783 14782 23039 0,'-9'-17'1024'0,"6"11"192"0,-1 0-960 0,0-4-256 16,1-1 0-16,0 0 0 0,-1 5 1824 0,0-2 320 15,1 4 64-15,3 4 16 0,-1-5-1424 0,1 5-288 16,0 0-48-16,0 0-16 0,0 0-448 0,0 0 0 15,0 0 0-15,0 0 0 16,7 10-464-16,0 2-144 0,-7-12-32 0,12 10 0 16,-2 1-2048-16,1 1-400 0,3 4-96 0,1-3-16 0</inkml:trace>
  <inkml:trace contextRef="#ctx0" brushRef="#br0" timeOffset="103440.63">12377 15227 19343 0,'0'0'1728'0,"0"0"-1392"0,6-3-336 0,2 2 0 16,-2 0 2240-16,4-1 368 0,-2-3 80 0,5 2 0 16,-1 0-736-16,4 0-160 0,2 1-16 0,-1 1-16 15,1-3-992-15,-1 0-208 0,-1 1-48 0,2 1 0 16,0-2-352-16,0 2-160 0,-3-3 128 0,1-1-128 15,1 4 0-15,-1-1-224 0,0 1 32 0,-4-2 0 16,1 3-2368-16,-3-2-480 0,-2 1-96 0</inkml:trace>
  <inkml:trace contextRef="#ctx0" brushRef="#br0" timeOffset="103630.4">12890 14934 18431 0,'0'0'1632'0,"0"0"-1312"16,0 0-320-16,0 9 0 0,0 4 2976 0,-1 5 528 15,-1 3 96-15,-2 6 32 0,-3 2-1584 0,0 4-304 16,-3 2-64-16,-2 2-16 0,0 2-752 0,-2 2-144 16,-2-2-48-16,1-1 0 0,0 2-496 0,1-2-96 15,0-3-128-15,2 0 176 0,2-4-384 0,3 1-80 16,0-6-16-16,3 8 0 16,3-5-2704-16,4-10-560 0,2-1-96 0,6-9-32 15</inkml:trace>
  <inkml:trace contextRef="#ctx0" brushRef="#br0" timeOffset="106105.49">20535 5338 20847 0,'-10'-5'912'15,"10"5"208"-15,-12-1-896 0,2 1-224 0,-2 0 0 0,-2 1 0 0,0 1 480 0,-2 0 48 16,0 1 16-16,-1 0 0 0,1-4-64 0,2 1-16 16,2 0 0-16,1 2 0 0,2 3 128 0,9-5 32 15,-8 4 0-15,8-4 0 0,0 0-80 0,0 0-16 16,0 0 0-16,17 9 0 0,3 0-32 0,8-4-16 15,5-1 0-15,7-2 0 0,5-5 80 0,9-3 16 16,6 4 0-16,3-2 0 0,8 2-128 0,7-5-32 0,4 0 0 0,2-4 0 16,0 4-96-16,3-1 0 0,-1 3-16 0,3 1 0 15,3-1 64-15,2-1 16 0,1 1 0 0,3-2 0 16,2 4-64-16,-1-3 0 0,-3 1 0 0,-1-1 0 16,-1 2-80-16,0 2-32 0,2-1 0 0,-7 2 0 15,-7-3-208-15,-4-1 128 0,-6 2-128 0,-4 3 0 16,-5 2 128-16,-6 0-128 0,-8 2 0 0,-9-3 144 15,-4-2-144-15,-9 0 0 0,-8 1 144 0,-7 0-144 16,-12 0 128-16,0 0-128 0,0 0 128 0,-10-3-128 16,-8 6 0-16,-7-3 144 0,-12-3-144 0,-7 2 0 15,-7 0 128-15,-6-1-128 0,-7 2 0 0,-6 0 0 16,-7 0 0-16,-9 0 0 0,-12-1 128 0,-2 2-128 16,-4-1 128-16,-8 0-128 0,-5-1 192 0,-4 1-192 0,-3 1 192 0,-2 1-192 15,0-1 192-15,1 3-192 0,1 0 128 0,1-2-128 16,1 2 0-16,3 1 0 0,5-1 128 0,2 0-128 15,3 1 0-15,5 0 0 0,3 0 0 0,7 0 0 16,5 0 0-16,6 4 0 0,10-3 128 0,4-1-128 16,9 1 0-16,11-4 0 0,8-1 0 0,9-1 0 15,6-1 0-15,8 0 0 0,5 0 160 0,13 1-160 16,0 0 128-16,0 0-128 0,0 0 0 0,19-11 0 16,8 2 128-16,10-2-128 0,7-2 0 0,13 1 0 15,10-6 0-15,8 1 0 0,3 2-144 0,10 0 144 16,5 2 0-16,3 2 0 0,9-5 0 0,3 1-128 15,1 1 128-15,7 1 0 0,1 2 0 0,2-2 0 0,1 4 0 16,2 0 0-16,1 6 0 0,-1-1 0 16,-3-3 0-16,1 5 0 0,-2 1 0 0,-5 1 0 0,-5 0 0 0,-2 1 0 15,-3 0 0-15,-7 2 0 0,-7 2 0 0,-7 0 0 16,-9-1 0-16,-4 1 0 0,-9 1 0 0,-6-1 0 16,-1 2 0-16,-10 2 0 0,-10-3 0 0,-8 3 0 15,-6-4 0-15,-6 1 0 0,-7 3 0 0,-6-9 0 16,-3 12 0-16,-8-4 0 15,-5 4 0-15,-11-4 0 0,-8-1 0 0,-7 0 0 0,-8-4 176 0,-6 6-176 16,-5-2 256-16,-7-1-64 0,-9 0-16 0,-8-2 0 16,-9 0 16-16,-4 2 0 0,-4 1 0 0,-4-5 0 15,-5-1-64-15,-3 2-128 0,-7 1 192 0,-4 1-64 16,-3-3-128-16,-2 1 160 0,-1 1-160 0,-1 0 160 0,-3-1-160 16,3 0 0-16,1 1 0 0,6 1 128 0,-4-3-128 15,10 2 0-15,4-1 0 0,8 1 0 0,6-1 0 0,8 1 0 16,7 0 128-16,8-1-128 0,8-1 0 0,10-1 0 15,10 2 0-15,10-1 0 0,10 1 0 0,8 1 0 16,8-4 0-16,6-3 0 0,8 3 0 0,0 0 0 16,13-2 128-16,10-2-128 0,6-1 0 0,14-2 0 15,10 1 0-15,9 0 128 0,8-4-128 0,9-1 0 16,7 0 0-16,9 0 0 0,7 3 0 0,9-1 0 16,2 1 0-16,2 3 0 0,5-2 0 0,2 3 0 15,2 1 0-15,2 2 0 0,0 0 0 0,3 2 0 16,0 0 0-16,0 2 0 0,-2-2 0 0,0 2 0 15,0 0 0-15,-5 3 0 0,-8-4 0 0,1 3 0 0,-6 0 0 16,-6 3 0-16,-9-2 0 0,-6 3 0 0,-6-3 0 0,-4 6 0 16,-7-2 0-16,-7 2 0 0,-8-1 0 0,-8-3 0 15,-7-1 0-15,-8 1 0 0,-7-3 0 0,-8 3 0 16,-8-3 0-16,-10-5 0 0,0 0-144 0,0 0 144 16,-15 6 0-16,-8 0-128 0,-7-1 128 15,-12-2 0-15,-9-2 0 0,-8 1 0 0,-7-1 0 16,-5 3 0-16,-4-2 0 0,-10-2 0 0,-10-2 0 0,-4 0 0 15,-6 2 0-15,0 0 0 0,-7 2 0 0,-5-2 0 16,-4 0 0-16,-5 2 0 0,-3 1 0 0,-1-1 0 16,3-3 0-16,2 4 0 0,3 0 0 0,4 2 0 15,6-1 0-15,12 1 0 0,10 2 0 0,10 3 0 16,5-3 0-16,12 4 0 0,10-6 0 0,12 2 0 16,11-2 0-16,11-1 0 0,6 1 0 0,13-5 0 15,0 0 0-15,11 5-128 0,11-2 128 0,11-3 0 0,9-1 0 16,8-4 0-16,7-2 0 0,9 1 0 15,6-3 0-15,7 4-128 0,5 0 128 0,6-3 0 0,4 1 0 0,3-2 0 16,1 2 0-16,5 1 0 0,3-2-128 0,3 5 128 16,-3-1 0-16,1 2 0 0,0 4 0 0,-3-2 0 15,-3-2 0-15,-4 4 0 0,-1 0 0 0,-5 1 0 16,-2 2 0-16,-7 1 0 0,-9-1 0 0,-5 0 0 16,-9 2 0-16,-4-1 0 0,-7-1 0 0,-6 4 0 15,-7-1 0-15,-7 1 0 0,-7-4-128 0,-7 1 128 16,-14-6 0-16,0 0 0 0,0 0-176 0,-7 11 176 15,-6-5-160-15,-6 1 160 0,-5-3-128 0,-8-1 128 16,-6-1 0-16,-5 1-144 0,-6-1 144 0,-7-2 0 16,-7 1 0-16,-8-2 0 0,-7-3 0 0,-3 1 0 0,-1 1 0 0,-4 2 0 15,-4-2 0-15,-8 0 0 16,-8-1 0-16,-6 1 128 0,-6 0-128 0,-4-1 0 0,-2-1 0 0,-2 3 128 16,-4-3-128-16,0-1 0 0,5 0 0 15,3 3 0-15,-2 0 0 0,9-1 0 0,3-5 0 0,9 4 128 16,6 3-128-16,8-2 0 0,7 2 0 15,9 0 0-15,10 1 0 0,4-1 0 0,8-3 0 0,11 1 0 16,8 1 0-16,9-1 0 0,8 2 0 0,6-2 128 16,9 3-128-16,0 0 0 0,14-5 128 0,7 0-128 15,14 1 0-15,12-5 0 0,9 1 0 0,11-1-128 16,5 0 128-16,12 0 0 0,10 1 0 0,9 1-128 16,7-5 128-16,7 6 0 0,5-1 0 0,5 2 0 15,0-1 0-15,3 1 0 0,-1 4 0 0,1-1 0 16,-2 1 0-16,-1 2 0 0,-1 2 0 0,-3 3 0 15,-3-1 0-15,-6 2 0 0,-6-1 0 0,-5 0 0 0,-5 7 0 0,-11-4 0 16,-11 2 0-16,-11-3 0 0,-12 2 0 16,-8-1 0-16,-7 3 0 0,-8-1 0 15,-8-3-464-15,-8 1-16 16,-14-9 0-16,5 10-11728 0,-8 1-2336 0</inkml:trace>
  <inkml:trace contextRef="#ctx0" brushRef="#br0" timeOffset="108522.19">23302 4062 7359 0,'0'0'656'0,"0"0"-528"16,0 0-128-16,7-7 0 0,-1 4 2064 0,-6 3 384 16,8-4 80-16,-5-1 16 0,2-2-1520 0,1 2-320 15,-1 3-48-15,0-2-16 0,0-1 128 0,-5 5 32 16,6-5 0-16,-3 0 0 0,-1-3 32 0,0 2 0 15,-2 1 0-15,-2-3 0 0,0 2-32 0,-1 0 0 16,-3-2 0-16,-1 1 0 0,0-2-112 0,-3 3-32 16,-2-3 0-16,-2 1 0 0,0 3-208 0,-2-1-64 15,-3 3 0-15,-3 1 0 0,-2-1 0 0,-3 1-16 16,-1 1 0-16,-1 1 0 0,-3 0 64 0,0 1 16 16,-1 1 0-16,2 1 0 0,-1 3-128 0,0 3-32 15,2-1 0-15,0 2 0 0,2 3-112 0,7-2-32 16,-1 3 0-16,6 1 0 0,0-1-144 0,5 2 0 0,2-2 144 0,7 2-144 15,-1 1 0-15,6-2 0 16,3 0 0-16,4-1 128 0,4-1-128 0,4 2 128 0,3 2-128 0,5-1 128 16,2 1-128-16,4-1 192 15,2 2-64-15,0 1 0 0,-2-2-128 0,0 0 0 16,-2 0 0-16,-2-1 0 0,-1 1 0 0,-2 1 0 16,-6 1 0-16,-1 1 0 0,-3-1 128 0,1 2-128 0,-6-1 128 0,-1 0-128 15,-3 3 128-15,-2-1-128 0,0-3 160 0,-4 4-160 16,-1-3 224-16,-2-1-48 0,-2-1-16 0,-1 0 0 15,-3 2 64-15,-3-4 16 0,-1 1 0 0,0 0 0 16,-4-1 0-16,-1-1 0 0,0 1 0 0,-1 0 0 16,-1-3 16-16,0-3 0 0,-2 1 0 0,0-3 0 15,1 1-256-15,-1-3 0 0,2-2 0 0,1 1 0 16,1-2 144-16,0-2-16 0,3-1 0 0,-2 0 0 16,2-1-128-16,2-2 0 0,2-1 0 0,1 2 128 0,0 1-128 0,2-1 0 15,3 1 144-15,-1 0-144 0,6 1 0 16,0 0 0-16,0 0 0 0,0 0 0 0,0 0 0 0,0 0 0 15,0 0 0-15,10-2 0 0,1 1 0 16,3-1 0-16,1-3 0 0,3 2 0 0,1 0 0 0,4 1 0 16,1 1 144-16,3-2-144 0,0-2 0 0,1 0 0 15,0 1 0-15,2-2 0 0,-2-3 0 0,0 3 0 16,-1-5 0-16,-4 4 0 0,2-3 0 0,-2 2 0 16,-1-3 0-16,-3 2-144 0,-2-3 144 0,1 2 0 15,-2 1 0-15,-3-4 0 0,0 3 0 0,-3-2 144 0,-1-2-144 16,-2 1 0-16,-1 0 192 0,-5-1-64 15,-1-2 0-15,-1-1-128 0,-3-1 0 0,-1 2 0 16,-1-2 0-16,-4 1 0 0,-4 0 0 0,0-1 0 16,-4 0 0-16,-3 2 0 0,2-1 0 0,-5 3 0 15,-5 0 0-15,-3-2 0 0,-2 0 0 0,-3 0 0 16,-4-5 0-16,1 4 0 0,-2-2 0 0,1 2 0 16,2 2 0-16,2 1 0 0,2 2-128 0,5 1 128 0,-1 3 0 15,6-3-144-15,2 3 144 0,5-1 0 0,3 2 0 0,4-3 0 16,1 1 0-16,3-4 0 0,2 0 0 0,4 2 0 15,1-2 0-15,1-1 0 0,5-1 0 16,2 1 0-16,2 1 0 0,2-1-160 0,3-1 160 0,3-2 0 16,2 1-128-16,3 1 128 0,1 1 0 0,3 0 0 15,-1-2-160-15,4 4 160 0,1 2-128 16,3-4 128-16,-1 1 0 0,0 3 0 0,-2-2 0 0,1 3 0 0,-1 2 0 16,-1 0 0-16,-2-2 0 0,-2 4-128 0,-4-1 128 15,0 0 0-15,1 1 0 0,-4 1 0 0,-4-3 0 16,-2 4 0-16,-3 0 0 0,-10 3 0 0,0 0 0 0,0 0 0 15,0 0 0-15,0 0 0 0,-10 6 0 0,-4 5-128 16,-4 0 128-16,-5 2-128 0,-3 2 128 0,-5 3 0 16,-3 2 0-16,-4 4 0 0,-3-1 0 0,-1 4 0 15,-1 5 0-15,2-1 0 0,3 0 0 0,2-3 0 16,2 2 0-16,2-3 0 0,3 1-144 0,5 1 0 16,4-3 0-16,-5 8 0 15,11-5-1792-15,8-5-368 16,6-5-64-16</inkml:trace>
  <inkml:trace contextRef="#ctx0" brushRef="#br0" timeOffset="110523.24">27541 3322 14735 0,'0'0'1312'0,"0"0"-1056"0,0 0-256 0,7-5 0 16,-7 5 1248-16,9-3 192 0,-9 3 32 0,0 0 16 15,7-5-1184-15,-7 5-304 0,0 0 0 16,9-6 0-16,-9 6 384 0,8-6 0 0,-8 6 16 0,9-4 0 16,-9 4 304-16,7-7 64 0,-7 7 16 0,7-6 0 15,-7 6-256-15,0 0-48 0,0 0-16 0,2-9 0 16,-2 9 176-16,-2-10 16 0,2 10 16 0,-9-10 0 16,-1 2-80-16,-3-1-16 0,0 3 0 0,-5 1 0 15,-2-2-128-15,0 2-48 0,-2 2 0 0,-3 0 0 16,-3 3-32-16,-3 1-16 0,0 1 0 0,-1 0 0 15,0 2-96-15,-1 2-32 0,-4-1 0 0,1 0 0 16,2 2-48-16,2-1-16 0,2-1 0 0,3 4 0 16,2-1-160-16,3 2 128 0,3-2-128 0,3 2 128 15,4-3-128-15,4 5 0 0,3-2 0 0,4 3 128 16,4 1-128-16,3 0 0 0,4 1 0 0,4 3 0 0,3-1 0 16,3 5 0-16,2 0 0 0,2-2 0 0,1 0 128 15,2 2-128-15,0 0 0 0,-1-1 128 0,1 0-128 16,0 0 0-16,-7-1 0 0,0 1 128 0,-2-2-128 0,0 4 160 15,-2 0-160-15,-3 0 160 0,0-3-160 16,-4 1 192-16,-4-1-192 0,-1-1 192 0,-2 0-64 0,-3 0 0 16,-2-1 0-16,-2 1 0 0,-1-2 80 0,-3 1 16 15,-1-3 0-15,0 1 0 0,-2-5 96 0,1 1 0 16,-6 0 16-16,0-2 0 0,-3 3-32 0,-4 0-16 16,-1-4 0-16,-1 1 0 0,0-2-96 0,-2-1 0 15,-1-2-16-15,-1-1 0 0,0-1-176 0,2-2 160 16,2-1-160-16,1-1 160 0,1-2-160 0,1 1 192 0,3 0-192 15,2 1 192-15,3-2-192 0,3 2 0 0,2-3 0 16,10 4 128-16,0 0-128 0,0 0 0 0,0 0 0 0,0 0 128 16,0 0-128-16,0 0 0 0,10-3 0 0,4 0 0 15,1 2 0-15,4 1 0 0,3 0 0 0,2 1 0 16,3-1 0-16,2 0 0 0,2 0 0 0,-1-1 0 16,4-1 0-16,1 0 0 0,0-1 0 0,1-2 0 15,-2-1 0-15,-2 2 0 0,-1-2 0 0,-2 1 128 16,0 1-128-16,-4 0 0 0,-3 0 0 0,-3 0 0 15,-1-1 0-15,-4-1 0 0,-3 0 0 0,-2-1 0 16,-1 0 0-16,-8 7 0 0,4-9 128 0,-3-1-128 16,-1 2 0-16,-3-3 128 0,-2 0-128 0,0 0 128 15,-4 2-128-15,2-2 0 0,-2-1 144 0,0 2-144 16,-2-4 0-16,-1 3 0 0,1 2 0 0,-2-3 128 16,-1 3-128-16,0-2 0 0,-4 3 0 0,3-4 0 0,-2-4 0 15,1 1 0-15,-2-1 0 0,-1-1 0 0,-4 0 0 0,-1 3 0 16,-1-1 0-16,0-1 0 0,0-1 0 0,0-1 0 15,2 1 0-15,2-1 128 0,2 3-128 0,1-2 0 16,1 1 0-16,1-1 0 0,4-1 0 0,0 2 0 16,2 0 0-16,2 0 0 0,2-1 0 0,1 1 0 15,2 1 0-15,2-2 0 0,0 1 0 0,2-2 0 16,2 2 0-16,-1 1 0 0,1 1 0 0,1 0 0 16,2 0 0-16,0 3 0 0,-1 2 0 0,4-2 0 15,4 0 0-15,1-1-128 0,-1 1 128 0,2 3 0 16,2-3-144-16,2 4 144 0,0-3 0 0,1 2 0 0,-1 2-144 15,3-3 144-15,1 4 0 0,1-2 0 16,0 2 0-16,0 1 0 0,-1 3 0 0,-1 0-128 0,-1 1 128 16,1 1 0-16,-2 0 0 0,0 1 0 0,1 0 0 0,-2 2 0 15,0 1 0-15,-1-1-128 0,-2-2 128 0,-2 2 0 16,-4 3 0-16,1-4 0 0,-1 0-128 0,-10-3 128 16,0 0 0-16,10 4 0 0,-10-4 0 0,0 0 0 15,0 0 0-15,0 0 0 0,0 0 0 0,0 0 0 16,0 0 0-16,0 0 0 0,0 0 0 0,-7 5 0 15,0-1 0-15,-5-3 0 0,1-1 0 0,-2 0 0 16,-3 0 0-16,-2 0 0 0,-1 0 0 0,-3 1 0 16,-2 2 0-16,1-2 0 0,2 0 0 0,-5 3 0 15,1 1 0-15,-3 2 0 0,-3-2 0 0,3 2 0 16,2-2-128-16,0 4 128 0,2 1 0 0,1 2 0 16,0-2-128-16,4 3 128 0,1 1 0 0,3-2 0 15,1 5 0-15,3-1 0 0,2 1 0 0,4 1 0 0,2 0 0 0,5 1 0 16,1 1 0-16,4-1 0 0,3 1 0 0,3 1 0 15,2-1 0-15,3-1 0 0,3 3 0 0,3 1 0 16,3 1 0-16,4-3 0 0,2 1 0 16,0 1 0-16,-2 2 0 0,1-2 0 0,-4 0 0 0,1 0 0 15,1-3 0-15,-5-1 0 0,-2-1 0 0,-3 2 0 16,-1 1 0-16,-2-1 0 0,-4-1 0 0,-2-1 0 16,-1-1 0-16,-2 0 0 0,-6 1 0 0,0 0 0 15,-4-3 0-15,0 0 0 0,-3 2 0 0,-3-3 144 16,-3-4-144-16,-1 2 192 0,-6-1 32 0,-2-2 16 15,-1 4 0-15,-5-6 0 0,-1 2 16 0,-2-5 16 16,-3 0 0-16,-2-2 0 0,-4 0 16 0,0-2 0 0,0-2 0 16,0 2 0-16,6-2-96 0,0 0-32 0,3 1 0 0,2 0 0 15,2 1-32-15,0-3-128 0,3 1 192 0,-1-2-64 16,1 0-320-16,2 0-64 0,1 2 0 0,5-2-16 31,2 0-1040-31,12 4-208 0,0 0-32 0,0 0-16 16,0 0-1616-16,16-7-320 0</inkml:trace>
  <inkml:trace contextRef="#ctx0" brushRef="#br0" timeOffset="113273.26">15149 15683 5519 0,'0'0'496'0,"0"0"-496"0,0 0 0 0,0 0 0 0,0 0 2944 0,0 0 480 16,-2-11 96-16,-2 6 32 16,4 5-1904-16,-8-8-384 0,-1 2-80 0,0 1-16 15,-1-2-112-15,-1 3-32 0,-1 1 0 0,-2 1 0 0,-2 0-192 0,-2 2-64 16,-1 1 0-16,0 0 0 0,-1 2-128 0,-2 1-16 16,-2 1-16-16,1 1 0 0,0 6-16 0,2-1 0 15,-1 3 0-15,0 1 0 0,2-1-192 0,0 0-32 16,1 3-16-16,3-2 0 0,4-1-224 0,1 0-128 15,5-1 128-15,2 2-128 0,3 0 128 0,4 3-128 16,3 0 160-16,2-1-160 0,-1 3 224 0,5-1-48 16,0 1-16-16,2 0 0 0,-1-2-160 0,1 0 160 15,0 0-160-15,1-2 160 0,2 2-16 0,-3 0 0 16,0 0 0-16,1 2 0 0,1-2 0 0,-2-3 0 0,-2-1 0 16,-1 0 0-16,0 4 96 0,-3-3 16 0,-1-2 0 0,-5-2 0 15,2 2 128-15,-4-2 16 0,-1-3 16 0,-3 2 0 16,-4-4 160-16,0-2 48 0,-4 1 0 0,-3 2 0 15,-3-5-112-15,-1 1 0 0,-1-1-16 0,-3 0 0 16,0-2-128-16,-4-2-32 0,-3 0 0 0,-2-1 0 16,0 2-144-16,-1-2-48 0,0-2 0 0,2 2 0 15,4-3-144-15,4 1 0 0,0-4 0 0,4 6 0 32,2-2-384-32,4-2-48 0,3 1-16 0,5-1 0 15,5 7-1952-15,0 0-400 0,7-11-80 0,4 0-13552 0</inkml:trace>
  <inkml:trace contextRef="#ctx0" brushRef="#br0" timeOffset="114186.82">15578 15173 12895 0,'-4'-6'1152'0,"4"6"-928"0,0-5-224 0,0 5 0 16,0-9 912-16,0 5 144 0,0-5 32 0,0 3 0 15,1 1-112-15,-1 5-16 0,3-10 0 0,0 2 0 16,3-3 112-16,1 2 16 0,2 0 0 0,2 3 0 16,1-3-128-16,3 2-32 0,4-2 0 0,2 3 0 15,-1 4-352-15,0-2-64 0,2-4 0 0,-2 6-16 16,-1 2-160-16,0-2-16 0,-2 1-16 0,-3 4 0 16,-3 4 32-16,-2 2 16 0,-2 5 0 0,-4 1 0 15,-3 3 16-15,-2 1 0 0,-2 1 0 0,-2 1 0 16,-6 2-48-16,-3 3 0 0,-3-3 0 0,-2 4 0 15,-4-5 96-15,0-1 16 0,-1 0 0 0,2-2 0 16,4-2-160-16,-1 0-16 0,5-3-16 0,1 0 0 16,4-5 80-16,2 2 0 0,8-11 16 0,-4 9 0 0,4-9-80 0,0 0 0 15,0 0-16-15,0 0 0 0,10 10 32 16,2-5 16-16,2-1 0 0,0 0 0 0,2-3-160 0,2-1-128 16,0 0 144-16,0 0-144 0,0 0 0 0,1-1 128 15,1 0-128-15,-2 1 0 0,0 0 0 0,-1 0 0 16,-1 0 0-16,-2 0 0 0,-2-3-192 0,2 3-96 15,-2-1-16-15,0-2 0 16,0 2-2496-16,-1-1-496 0</inkml:trace>
  <inkml:trace contextRef="#ctx0" brushRef="#br0" timeOffset="114475.29">16410 14913 23039 0,'7'-13'2048'0,"-2"8"-1648"0,1-4-400 0,0 4 0 15,-6 5 512-15,0 0 0 0,11-1 16 0,-11 1 0 16,0 0-128-16,0 0-16 0,0 0-16 0,0 6 0 16,-3 7 256-16,-2 1 48 0,-3 4 16 0,1 3 0 15,-4 0 144-15,4 4 48 0,-3 3 0 0,2 2 0 16,-5-2-304-16,2 4-48 0,-3 0-16 0,4-5 0 15,-2 1-224-15,2-3-48 0,3 0-16 0,1-3 0 16,1-4-224-16,2-2 144 0,1-3-144 0,2-1 128 16,2 0-128-16,1 0 0 0,-3-12 0 0,11 6 0 15,-1-1-1792 1,1-2-384-16,1-7-64 0</inkml:trace>
  <inkml:trace contextRef="#ctx0" brushRef="#br0" timeOffset="114824.24">16863 14955 32303 0,'0'0'1424'16,"0"0"304"-16,0 0-1376 0,-9 7-352 0,1 2 0 0,-1-1 0 0,-1 1 128 0,-1-3-128 15,-3 3 160-15,-3-3-160 0,-1 3 256 0,1-2-64 16,-1 0 0-16,1 2 0 0,1-2 304 0,2 4 48 15,1-2 16-15,-2 2 0 0,2 1-112 0,0-3-32 0,1 2 0 0,2-1 0 16,-1-1-128-16,5-2-32 0,0 1 0 0,6-8 0 16,-5 8 64-16,5-8 16 0,0 0 0 0,6 14 0 15,0-1 176-15,4-2 16 0,3 1 16 0,4 0 0 16,2 0-160-16,2 2-16 0,5 0-16 0,0 1 0 16,-1-4-32-16,1 3-16 0,1 2 0 0,1-2 0 15,-1-5-112-15,-1 3-32 0,2 5 0 0,0-4 0 16,-2-3-160-16,2 2 0 0,-2-3 144 0,2 3-144 31,-2-1-944-31,-1-1-256 0,-1 3-48 0,-3 0-11040 0,-5-3-2192 16</inkml:trace>
  <inkml:trace contextRef="#ctx0" brushRef="#br0" timeOffset="115339.31">14376 16934 1839 0,'0'0'0'0,"0"0"160"0,0 0-160 0,0 0 0 0,0 0 0 0,0 0 0 15,0 0 3904-15,0 0 736 0,0 0 160 0,0 0 16 16,0 0-2480-16,0 0-496 0,12-3-112 0,2-1 0 16,1 1-336-16,5 0-64 0,3-1-16 0,5-2 0 15,4 1-288-15,7 0-48 0,10 0-16 0,3-3 0 16,3 3-224-16,3 0-48 0,0-3-16 0,6 3 0 16,3-1-80-16,6 0-16 0,8 0 0 0,-1 3 0 15,-1-2-128-15,0 1-16 0,0 1-16 0,2 2 0 0,4 0-128 0,-1 1-32 16,-4 1 0-16,-2 0 0 0,-3 0-64 0,-5 5-32 15,-6-1 0-15,-1-2 0 0,-2 3-160 0,-8 0 0 16,-5-2 0-16,-8-1 0 16,-10 3-1040-16,-5 0-240 0,-6-2-64 15,-4 1-10016-15,-6 1-2016 0</inkml:trace>
  <inkml:trace contextRef="#ctx0" brushRef="#br0" timeOffset="115679.64">14759 17343 19343 0,'0'0'848'0,"0"0"192"0,0 0-832 0,8-4-208 0,-8 4 0 0,10 0 0 15,-10 0 1232-15,11 5 208 0,-2 2 32 0,-2 4 16 16,-2-1-400-16,0 7-96 0,-3 5-16 0,1 3 0 16,-2-2 128-16,-1 7 32 0,-3 0 0 0,0 1 0 15,-2 2-96-15,-2 2-16 0,0 2 0 0,-2-1 0 16,-3 1-256-16,1-1-64 0,-2-3-16 0,2 0 0 16,-1-3-368-16,1-2-80 0,-2 3-16 0,4-4 0 15,-1-1-224-15,0-3 0 0,1 0 128 0,0-5-128 0,0-3 0 0,2-1 0 16,-1 0-192-16,4-5 192 15,4-9-1616-15,0 0-224 0,0 0-32 0,0 0-8560 16,0 0-1728-16</inkml:trace>
  <inkml:trace contextRef="#ctx0" brushRef="#br0" timeOffset="116071.45">15555 17250 35007 0,'0'0'1552'0,"-8"-2"320"0,8 2-1488 0,-10 2-384 0,1 5 0 0,-1-2 0 15,-3 4 0-15,-2-2 0 0,-3 5 0 0,-1-2 0 16,-5 3 160-16,-2-1-32 0,0-1-128 16,-5 1 192-16,-2 1 192 0,-2-2 48 0,-6 2 0 0,0 2 0 15,-1-1-80-15,4-1-16 0,3 4 0 0,2-2 0 16,2-2-80-16,6-3 0 0,0 0-16 0,5 1 0 15,1-3 80-15,3 3 32 0,3-3 0 0,3 2 0 16,1-3-80-16,2 0-16 0,7-7 0 0,-2 10 0 16,2-10-96-16,0 13-32 0,4-4 0 0,2 2 0 15,2-3-128-15,3 2 160 0,2-1-160 0,2 2 160 16,2 2-160-16,2-3 128 0,0 2-128 0,1 1 128 16,2 0-128-16,1 1 192 0,-1 0-192 0,4 3 192 15,1 1-16-15,-2 1 0 0,-2-3 0 0,-2 2 0 0,1-4-176 16,-2-1 0-16,-2 1 0 0,-3 0 128 0,-1-3-128 0,0-2-224 15,-3 1 48-15,-1-2 16 16,0 2-1504-16,-1-5-288 0,-9-5-64 0,11 5-9424 16,-1-2-1872-16</inkml:trace>
  <inkml:trace contextRef="#ctx0" brushRef="#br0" timeOffset="116322.69">16174 17004 8287 0,'0'0'736'0,"0"0"-592"0,0 0-144 0,-5 9 0 16,3 5 7600-16,1 3 1488 0,1 4 288 0,-1 5 64 16,-3 1-7552-16,0 5-1504 0,-2 0-384 0,0-4 0 15,-2 1 0-15,0-1 0 0,1 2 0 0,-2 1 128 16,0-3-128-16,0 2 0 0,-1 2 0 0,1-4 0 31,0 1-432-31,1 2 0 0,1-4 0 0,-1 4 0 16,2 4-1744-16,1 1-368 0,1 1-64 0</inkml:trace>
  <inkml:trace contextRef="#ctx0" brushRef="#br0" timeOffset="116522.08">16171 18146 40543 0,'-25'-6'1792'0,"15"4"384"0,-3-1-1744 0,4 2-432 16,9 1 0-16,0 0 0 0,0 0 1664 0,0 0 240 15,0 0 48-15,0 0 16 0,0 0-1632 0,0 0-336 16,-2-10 0-16,3 2 0 16,1-3-1056-16,2 3-128 0,1-4-32 0,2 4 0 15,1-6-1792-15,3-2-384 0</inkml:trace>
  <inkml:trace contextRef="#ctx0" brushRef="#br0" timeOffset="117409.02">17648 14745 15663 0,'0'0'688'0,"0"0"144"0,0 0-656 0,2-9-176 0,1-2 0 0,2 4 0 15,-5 7 1920-15,11-9 368 0,-1 3 64 0,3 4 16 16,0 2-1344-16,5 0-256 0,1 0-48 0,3 1-16 16,2 0-192-16,4 2-32 0,-1 3-16 0,3 4 0 15,1 2 112-15,2-1 32 0,-3 4 0 0,2 8 0 16,1 5-160-16,-1 4-16 0,0-4-16 0,2 7 0 0,0 7 64 0,2 2 16 15,1 7 0-15,1 1 0 0,0 2-144 0,1 1-32 16,0 2 0-16,-3 4 0 0,-1 0-16 16,-3 7-16-16,-2-2 0 0,-3 4 0 0,-3 2 32 15,-1 4 0-15,0-1 0 0,-6 0 0 0,1 3-48 16,-5 2 0-16,-2-1 0 0,-2 2 0 0,-4-6-16 0,1 0 0 16,-1-4 0-16,-3 0 0 0,-2-1 128 0,-1 0 0 15,-3-2 16-15,-4-5 0 0,1 2 0 0,-5 0 0 16,-3-6 0-16,-3 2 0 0,-1 3-80 0,-1-2 0 15,-7 2-16-15,-2-6 0 0,-2 0 0 0,-3-3 0 16,-3-2 0-16,-2-4 0 0,-4-1 16 0,1-4 0 16,0 0 0-16,1-3 0 0,0-4 48 0,5 0 16 0,0-4 0 0,2 0 0 15,1-3-192-15,3-4-16 0,2 0-16 0,3-4 0 16,3-3-160-16,2-3 0 0,2-2 0 0,6-6 0 31,3-4-960-31,9-4-240 0,0 0-32 0,-2-9-16 16,4-5-2048-16,5-4-416 0,10-17-64 0,-6-1-32 0</inkml:trace>
  <inkml:trace contextRef="#ctx0" brushRef="#br0" timeOffset="118242.21">20452 16676 19343 0,'4'-10'1728'0,"0"2"-1392"0,2 0-336 0,1 0 0 16,-2-3 880-16,2 0 96 0,-1 1 32 0,-3-3 0 16,-1 0 0-16,0-1 0 0,-4 0 0 0,-2 0 0 15,-1-1 224-15,-4 0 48 0,0-2 16 0,-4 1 0 16,-2 1-96-16,-2 1-32 0,0-2 0 0,0 1 0 15,-1 1-336-15,1 5-64 0,-4 0 0 0,0 5-16 16,-2-1-400-16,0 4-80 0,-1 4-16 0,-2 0 0 16,0 4-128-16,-2 4-128 0,-2 3 144 0,2 5-144 15,-1 3 176-15,0 8-176 0,-2 1 192 0,2 8-192 16,1 2 128-16,0 0-128 0,0 4 0 0,4-1 0 16,3 3 0-16,4-5 0 0,3 1 0 0,5-5 0 15,3-8 0-15,3 0 0 0,3-5 0 0,4-2 0 16,2-5 0-16,5-5 160 0,0-3-160 0,6-4 128 15,3-1 64-15,4-4 16 0,1-3 0 0,5-3 0 0,1-2 80 16,2-5 16-16,1-5 0 0,1-2 0 16,1-2-128-16,1-4-32 0,-1-5 0 0,1-1 0 0,0-2-144 0,3-4 0 15,2-3 144-15,-3-3-144 0,2-10 128 0,-1-1-128 16,-2-7 128-16,1-1-128 0,-6-7 0 0,0-4 128 16,-2-7-128-16,0 2 0 0,-2-4 0 0,-2 2-128 15,-2 3 0-15,-2 5 0 0,-1 6 128 0,-3 7-128 16,-3 1 128-16,-2 11-128 0,-3 2 128 0,-3 5 0 15,-3 7 0-15,-1 8 0 0,-1-1 0 0,-3 8 176 16,-3 4-176-16,1 4 192 0,-2 7-192 0,4 3 0 16,0 0 0-16,-11 8 0 0,-2 8 0 0,-1 5 0 15,-4 7-144-15,0 7 144 0,-1 1-144 0,-1 6 144 0,-1 8 0 0,0 8-144 16,-2 7 144-16,-1 5 0 0,1 4 0 0,1 3 0 16,-2 7 0-16,5-5 0 0,-1 1 0 15,5-5 0-15,-1-4 0 0,5-1 0 0,-1-1 0 0,5-8 0 16,-1-4 128-16,3-2-128 0,3-6 160 0,-1 0-160 15,0-5 144-15,2 1-144 0,2-5 128 0,2 0-128 16,1-5 0-16,2 1 128 0,2-2-128 0,2-1 0 16,1-1 0-16,2-5 0 0,1-1 0 0,3-4-176 31,2-4-1632-31,2-3-336 0,2-1-64 0,3-5-14512 0</inkml:trace>
  <inkml:trace contextRef="#ctx0" brushRef="#br0" timeOffset="118714.73">22451 16372 35935 0,'1'-24'1600'0,"1"9"320"0,2-1-1536 0,0 6-384 15,2-4 0-15,-3 2 0 0,-3 3 0 0,-3-3 0 16,-3 3-160-16,-3-2 160 0,-4 2 0 0,-4 0 0 16,-8 3 192-16,-2-2-48 0,-5 3 176 0,-1 1 48 15,-3 4 0-15,1 3 0 0,-2-1 240 0,0 3 48 16,-1 6 16-16,2-3 0 0,2 4-32 0,3 2 0 16,5-3 0-16,3 5 0 0,4 3-320 0,5 1-64 0,2 2 0 0,5-1-16 15,1-1-96-15,5 5-16 16,1 0 0-16,7 0 0 0,3 5-128 0,5-2 160 0,3 2-160 0,5 4 160 15,7 3 16-15,3 1 0 0,3-1 0 0,1 1 0 16,-2 4 64-16,3-2 16 0,1-1 0 0,-1 2 0 16,-1 0-32-16,-2-3 0 0,-1-1 0 0,-4-1 0 15,-1 0 64-15,-6-3 16 0,-4-5 0 0,-4-1 0 16,-3-7 96-16,-6-2 32 0,-4-5 0 0,-4-3 0 16,-6 2 272-16,-4-5 64 0,-6-2 16 0,-5-3 0 15,-9-3-128-15,-5-4-16 0,-6 0-16 0,-5 0 0 16,-6-7-256-16,-5 4-48 0,-6-4-16 0,-6 1 0 15,-4-1-304-15,-3-3 128 0,-2 0-128 0,1 1 0 16,0 2 0-16,7 0-304 0,6 1 48 0,9 4 0 16,10 3-1600-1,8 4-304-15,10 4-64 0</inkml:trace>
  <inkml:trace contextRef="#ctx0" brushRef="#br0" timeOffset="121894.15">2197 4101 13823 0,'0'0'1216'0,"-2"-10"-960"0,2 10-256 16,2-9 0-16,-5-2 1152 0,3 11 192 0,0 0 48 0,0 0 0 15,0-7 320-15,0 7 64 0,0 0 16 0,0 0 0 16,-5-10-320-16,5 10-48 0,0 0-16 0,0 0 0 16,0 0-320-16,0 0-64 0,0 0 0 0,0 0-16 15,0 0-368-15,0 0-80 0,-3 12-16 0,1 4 0 16,-1 3-96-16,1 4 0 0,-2 5-16 0,0 6 0 15,-1 6 16-15,0 4 0 0,-3 4 0 16,4-9 0-16,-3 5-80 0,-2 3-16 0,0 8 0 0,-2 3 0 0,-2-2-176 0,3-2-48 16,-2-2 0-16,2-5 0 0,1 0-128 0,3-7 128 15,1-4-128-15,0-4 128 0,1-6-128 0,3 0 0 16,-1-4 0-16,2 4 0 16,0-11-384-16,0-3-96 0,0-12-32 0,0 0 0 15,0 0-1984-15,3-14-416 0,-3-3-80 0</inkml:trace>
  <inkml:trace contextRef="#ctx0" brushRef="#br0" timeOffset="122471.41">2251 3673 18143 0,'-4'-18'800'0,"2"8"160"0,-1-2-768 0,1-2-192 0,0-3 0 0,-1 1 0 15,-2 1 832-15,-2 0 112 0,0 0 16 0,-2 1 16 16,0 0 192-16,-1 2 48 0,-2 3 0 0,1-1 0 16,-2 4-256-16,-4 2-32 0,0-1-16 0,-4 5 0 15,-2 4-144-15,-2-1-48 0,-4 3 0 0,-2 4 0 16,-2 1-144-16,-2 4-16 0,-1 1-16 0,-2 4 0 15,-1 3-128-15,-1 4-32 0,-1 2 0 0,0 0 0 16,-3 5-64-16,-1 2-32 0,-2 1 0 0,1 5 0 0,1 1 0 0,3 7 0 16,3 2 0-16,2 4 0 0,3 0-64 0,3 3-16 15,6 5 0-15,2 1 0 0,4 5-208 0,2 1 176 16,3 1-176-16,5 1 160 0,4 0-160 0,4-3 0 16,2 4 0-16,7-5 0 0,1 1 0 0,5-3 0 15,2-1 0-15,5-6 0 0,4 1 0 0,4-5 0 16,6-3 0-16,4-5 0 0,3-2 0 0,4-6 128 15,1-5-128-15,1-3 0 0,2-2 0 0,1-5 128 16,2-5-128-16,3-2 0 0,2-6 144 0,2-7-144 16,1-3 160-16,-1-5-160 0,-3-1 256 0,2-10-64 15,-2-3 0-15,0-5 0 0,1-6 144 0,1-2 32 16,-1-9 0-16,0 0 0 0,-5-4-16 0,-5-7 0 0,-2 2 0 16,-5-4 0-16,-1-3 32 0,-4-3 16 15,-7-3 0-15,-3-4 0 0,-5 0 160 0,-6-2 16 16,-3-5 16-16,-4-4 0 0,-6-1-96 0,-3 4-32 15,-3 8 0-15,-4 6 0 0,-2 4-272 0,-3 7-48 0,-2 6-16 0,-3 5 0 16,-4 4-272-16,-3 7-64 16,-1 4-16-16,-12-3 0 15,1 9-1840-15,6 7-368 0,2 0-80 0,7 5-15904 0</inkml:trace>
  <inkml:trace contextRef="#ctx0" brushRef="#br0" timeOffset="123398.19">1980 5668 10703 0,'-16'-5'464'0,"8"4"112"0,-1-3-448 0,0 3-128 0,1-2 0 0,-3 2 0 16,1 0 1232-16,0 0 240 0,-1-3 32 0,0 5 16 16,1 3-256-16,1 0-48 0,-1-2-16 0,0 3 0 15,0 3-208-15,0 1-32 0,0 2-16 0,1 2 0 0,0-2-240 0,1 5-64 16,2 0 0-16,1 5 0 0,0 0-64 0,1 3 0 16,-1-1-16-16,2 6 0 0,2 1-112 0,1 3 0 15,0 4-16-15,4 2 0 0,2 3-64 0,3 0-16 16,2 4 0-16,5-2 0 0,3 4-96 0,2-1-32 15,3 3 0-15,2-2 0 0,1-3 0 0,1 1 0 16,1-5 0-16,1 3 0 0,3-5 0 0,0-2 0 16,2-1 0-16,0-5 0 0,2-4 80 0,3 0 16 15,0-6 0-15,3 3 0 0,3 1-48 0,3-4 0 16,1-2 0-16,22 8 0 0,-9-4-64 0,-3-4-16 16,-3 0 0-16,-1 0 0 0,-4 0-192 0,1-1 144 15,2 1-144-15,1 0 128 0,0-2-128 0,-1-1 0 16,-2-2 144-16,-1 1-144 0,-4 3 0 0,0-4 0 15,-3 0 0-15,1-1 128 0,0-4-128 0,1 1 0 16,0-3 128-16,0 2-128 0,-4-4 0 0,2-1 128 16,-6-2-128-16,4-2 0 0,-5-4 240 0,2 0-32 15,-2 0 0-15,0-5 0 0,-1 3 112 0,1-4 32 16,1 2 0-16,-2-3 0 0,1-1-96 0,1-1 0 16,-3-2-16-16,0 0 0 0,-2 0-64 0,-1-3-16 0,0-2 0 0,0-2 0 15,2-1 32-15,-1-2 0 0,-1 1 0 0,0 3 0 16,0 0-32-16,3-4 0 0,-1 1 0 0,0-2 0 15,-3-1 0-15,1-1 0 0,0 1 0 0,0-2 0 16,-3 1 0-16,-1-2 0 0,1-2 0 0,-1 1 0 0,0 1-160 0,-3-2 192 16,-4 3-192-16,1 1 192 0,-2-3-192 0,-2 5 0 15,1-2 0-15,-2 5 0 0,-4 0 0 16,-1 4 128-16,-3 0-128 0,0 5 0 0,-1 0 0 0,-3 1 0 16,-2 4 0-16,-2-2 0 15,-2 11-1088-15,-3-5-128 0,-5-2-48 0,2 3-10784 16,-2 2-2160-16</inkml:trace>
  <inkml:trace contextRef="#ctx0" brushRef="#br0" timeOffset="123764.24">4406 6491 21183 0,'-27'-7'1888'0,"17"6"-1504"16,0 0-384-16,1-2 0 0,1-3 2416 0,3-2 400 16,1 5 96-16,4 3 16 0,0 0-2288 0,5-9-448 0,4 0-192 0,4-4 176 15,3-1 208-15,7 0 32 16,7-4 16-16,5-3 0 0,7-2 16 0,5 0 0 16,3 0 0-16,3-4 0 0,1 2-32 0,1-2 0 0,0 3 0 0,1 2 0 15,0 1 0-15,0 6 0 0,0 2 0 0,-2 3 0 16,-3 5 32-16,-2 6 0 0,-6 4 0 15,-4 5 0-15,-4 7-224 0,-4 2-32 0,-3 6-16 0,-4 6 0 16,-3 6 48-16,-3 6 16 0,-6 1 0 0,-3 5 0 16,-4-2 32-16,-2 2 16 0,-4 1 0 0,-3-2 0 15,0-1 32-15,-5 0 0 0,-5-2 0 0,0 0 0 0,-1-1-144 0,1-1-32 16,-3-5 0-16,-4 15 0 16,5-12-1488-16,5-7-288 0,5-10-64 0</inkml:trace>
  <inkml:trace contextRef="#ctx0" brushRef="#br0" timeOffset="125382.48">28638 6528 12671 0,'0'0'560'0,"12"-4"112"0,-3 0-544 0,0 1-128 0,-9 3 0 0,10-2 0 15,-1-2 0-15,-9 4 0 0,0 0 0 0,9-5 128 16,-9 5 736-16,7-4 144 0,-7 4 16 0,0 0 16 16,0 0 192-16,0 0 48 0,0 0 0 0,0 0 0 15,0 0 80-15,0 0 32 0,0 0 0 0,-6-5 0 16,-3 3-336-16,-2-1-64 0,-5 2-16 0,0 1 0 16,-3 0-48-16,-3 1-16 0,-3 0 0 0,-2-1 0 15,-2-1-208-15,-3 0-64 0,-4-2 0 0,-2 1 0 16,-6-3-128-16,-1 2-48 0,0-1 0 0,4-2 0 15,3-2-16-15,5-1-16 0,2 3 0 0,4 1 0 16,3-5-176-16,5 3-48 0,3 0 0 0,4 0 0 16,1 4-48-16,4-4-16 0,0 3 0 0,3-1 0 0,2-5-16 0,0 1 0 15,1 0 0-15,1 9 0 0,0 0-128 0,0 0 0 16,0 0 0-16,0 0 128 0,0 0-128 0,0 0 0 16,0 0 0-16,8 14 0 0,-2 5 0 0,0 3 0 15,2 3 0-15,1 0 0 0,0 3 0 0,1 0 0 16,0 1 0-16,0 3 0 0,2-3 0 0,-2 1 0 15,3 2 0-15,-1-5 0 0,1-2 0 0,0-1 0 16,-1 2 0-16,1-2 0 0,0-1 0 0,0 2 0 16,-2-2 0-16,4-4 0 0,-1 0 0 0,-1-2 0 15,-2-2 0-15,0-4 0 0,-1 1-192 0,-3-1-80 16,1-6-16-16,-8-5 0 16,0 0-1904-16,11 4-384 0,-11-4-80 0,12-2-7376 15,-6-6-1472-15</inkml:trace>
  <inkml:trace contextRef="#ctx0" brushRef="#br0" timeOffset="125671.59">28028 6618 17503 0,'0'0'1552'0,"0"0"-1232"0,-1-10-320 0,1 10 0 16,3-9 3280-16,-3 9 608 0,0 0 112 0,10-5 32 15,-10 5-3552-15,11 5-704 0,1 0-144 0,0 0-16 16,2-1 832-16,3 5 160 0,1 0 32 0,2 2 16 16,2 2-144-16,6-4-48 0,2 3 0 0,3 2 0 15,0-2 96-15,5 2 16 0,-1 0 0 0,-1-2 0 16,-2-1-144-16,0 1-32 0,6 0 0 0,-1-2 0 0,2 1-160 16,2-2-48-16,2 3 0 0,2-3 0 15,0 1-192-15,-3 1 0 0,-3-3 128 0,-3 1-128 16,-4-5-576-16,-2-2-144 15,-5-2-48-15,-2-2-10304 0,-2-2-2048 0</inkml:trace>
  <inkml:trace contextRef="#ctx0" brushRef="#br0" timeOffset="126325.24">29805 6688 7359 0,'-19'-8'320'0,"7"4"80"0,-2 1-400 0,1-3 0 0,1 3 0 0,4-1 0 0,8 4 4880 0,-4-10 896 16,0-1 176-16,8-1 48 0,-2 2-4192 0,6-3-832 16,2 1-160-16,5 1-48 0,1-3-144 0,6 1-48 15,6 6 0-15,3-3 0 0,2 2-64 0,3 0 0 16,0 4-16-16,1 1 0 0,-2-2 16 0,0 1 16 16,1 8 0-16,-2 1 0 0,-3 1-144 0,-1 7-16 15,-3 2-16-15,-6 4 0 0,-4 1-176 0,-6 6-48 16,-4 2 0-16,-5 5 0 0,-3 0 64 0,-7 2 0 0,-6 5 0 15,-3-2 0-15,-6 1 32 0,-4 1 16 0,-5 3 0 0,0-4 0 16,1 2-112-16,-4-5-128 0,4-5 176 0,0 0-176 16,3-4 192-16,3-1-64 0,4-4 0 0,2 0-128 15,1-3 240-15,7-2-64 0,6-1-16 0,4-1 0 16,2 0-32-16,5-3 0 0,4-2 0 0,4 1 0 16,2-3-128-16,4 2 192 0,5-4-192 0,2-1 192 15,0-2-192-15,3 0 0 0,2-3 0 0,5-3 0 16,2 2-288-16,1-2-32 0,-2-1-16 0,1-1 0 31,2-2-1136-31,-3-1-240 0,-3-5-32 0,-5 4-16 16,-1-2-1056-16,-5 1-224 0,9-5-32 0,-10 1-16 0</inkml:trace>
  <inkml:trace contextRef="#ctx0" brushRef="#br0" timeOffset="126943.09">30836 6379 13823 0,'8'-26'1216'0,"-3"9"-960"16,0-1-256-16,0-1 0 0,-1-2 1536 0,0-3 256 0,-4 0 48 0,-4 1 16 16,-2-3-1104-16,-2-1-224 0,-4-4-32 15,0 3-16-15,-5 3 544 0,1 2 128 0,-3-2 0 0,-2 2 16 16,0 3-64-16,-6 0-16 0,0 1 0 0,-3 4 0 16,-3 2-352-16,-5 7-80 0,-6-2-16 0,-5 2 0 15,-6 0-224-15,-1 1-48 0,-2 2-16 0,-1 8 0 16,1 4 80-16,-1 6 16 15,1 7 0-15,-6 5 0 0,0-1-128 0,-1 7-32 0,-1 5 0 16,3 7 0-16,-2-1-160 0,6 7-128 0,2 8 192 0,-4 4-192 16,-4 6 128-16,-1 2-128 0,-1 2 0 0,6 3 0 15,2 1 0-15,8 6 0 0,6 1 0 0,10-5 0 16,6-2 128-16,7 0-128 0,7-8 0 0,8 1 0 16,9 0 0-16,7-4 0 0,5-2 128 0,8-6-128 0,8-6 128 15,8-1-128-15,8-5 144 0,11-3-144 0,9-6 176 0,5-5-176 16,3-5 192-16,2-7-192 0,3-1 352 0,9-4-32 15,6-7-16-15,0-7 0 0,-2-6 176 16,4-4 32-16,0-6 16 0,5-4 0 0,8-8 16 16,-5-1 0-16,-1-4 0 0,5-3 0 0,4-3-144 0,-5-8-16 15,-5-4-16-15,-4-4 0 0,-9-7-48 0,-3-7-16 16,-5-4 0-16,-8-6 0 0,-7-7 256 0,-13-2 48 16,-10-5 16-16,-11 6 0 0,-10 9-256 0,-9 7-48 15,-10 12-16-15,-8 2 0 0,-7 6-176 0,-11 3-128 16,-10 7 192-16,-11 3-192 0,-10 1 0 0,-9 6-304 15,-6 1 48-15,-6 2 0 16,-2 4-1792-16,-9-4-336 0,-8 3-80 0,4 1-16384 0</inkml:trace>
  <inkml:trace contextRef="#ctx0" brushRef="#br0" timeOffset="128546.13">23797 16148 6447 0,'0'0'576'0,"0"0"-576"16,-12-3 0-16,5-1 0 0,7 4 2304 0,-11 0 336 15,3 0 80-15,-1 0 16 0,9 0-1248 0,-9 1-240 16,9-1-48-16,0 0-16 0,-10-1 208 0,10 1 32 15,0 0 16-15,0 0 0 0,0 0-80 0,0 0-16 16,0 0 0-16,11-7 0 0,4 1-320 0,6-3-64 16,4 1 0-16,7-2-16 0,6 3-80 0,6-3-16 0,6 2 0 0,3-2 0 15,3 2-304-15,0-2-64 0,-2 4-16 16,0-3 0-16,1 1-208 0,2 3-32 0,2-3-16 0,2 5 0 16,2 1-208-16,-4 2 144 0,-6 0-144 0,-6 0 128 15,-6 0-128-15,-8 3-144 0,-4 1 144 0,-2 1-208 31,-8 0-1056-31,-4 1-208 0,-6 6-32 0,-8-1-9216 0,-7 3-1840 0</inkml:trace>
  <inkml:trace contextRef="#ctx0" brushRef="#br0" timeOffset="128834.11">23705 16724 37775 0,'0'0'1664'0,"0"0"368"0,0 0-1632 0,0 0-400 0,0 0 0 0,0 0 0 0,0 0 208 0,17-1-32 16,3-2-16-16,5-3 0 0,6 1 352 0,3-1 64 15,7-5 0-15,9 4 16 0,7-5-64 0,4 3-16 16,1-3 0-16,-1-2 0 0,-2 1-64 0,3 2 0 16,4-6-16-16,5 6 0 0,4 3-96 0,0-1-16 15,-4 3 0-15,-1 2 0 0,-4 0-176 0,-1 0-144 16,-3 3 192-16,2 2-192 0,1 3 0 0,-4 0 0 15,-5-2 0-15,-7 2 0 16,-7 1-448-16,-4 3-128 0,-5-3-48 0,-1 4 0 16,0-3-1888-16,-3 3-384 0,-1 0-80 0,-2-1-16 0</inkml:trace>
  <inkml:trace contextRef="#ctx0" brushRef="#br0" timeOffset="134040.39">10728 260 7359 0,'10'-17'320'0,"-2"10"80"0,-2-3-400 0,-6 10 0 0,9-9 0 0,-1-3 0 16,0 5 1776-16,-8 7 272 0,0 0 48 0,8-8 16 16,-8 8-1248-16,7-6-240 0,-7 6-48 0,0 0-16 15,0 0 144-15,0 0 16 0,0 0 16 0,0 0 0 16,0 0-256-16,-9-2-48 0,-4 5-16 0,-5 1 0 0,-4-2-288 16,-6 2-128-16,-5 2 128 0,-3 1-128 15,-3 4 336-15,-3-3-16 0,-4 2 0 0,0-5 0 0,2 0 256 0,-2 2 64 16,-4-2 0-16,-1 2 0 0,1 2-80 0,0-1-16 15,2 3 0-15,2 1 0 0,-2 0-160 0,3 2-16 16,2-1-16-16,1 2 0 0,1 2-160 0,20-6-16 16,-5 5-16-16,0 3 0 0,-2 2-160 0,1 2 0 15,1 0 144-15,1 0-144 0,1 4 0 0,-17 18 128 16,8-1-128-16,5-8 0 0,3-3 0 0,2 1 0 16,0 0 0-16,3-2 0 0,1-4 0 0,1-3 0 15,1 3 0-15,2-1 0 0,0 2 0 0,1-1 0 16,0 2 0-16,1 0 0 0,-1-5 0 0,1 3 0 15,2-1 0-15,0 1 0 0,-1-4 0 0,1 2 0 0,1 0 0 16,-3-1 128-16,1 2-128 0,2 2 0 0,-1-2 0 0,-1 2 128 16,1-1-128-16,-1 4 0 0,4 2 128 0,-4 2-128 15,3-1 0-15,4-3 144 0,1-3-144 0,4-1 0 16,2 3 160-16,3-6-160 0,4 1 128 0,2-2-128 16,3-4 192-16,5 1-32 0,4-2-16 0,5-2 0 15,7 1 48-15,7-1 0 0,4-5 0 0,4-5 0 16,4-3-16-16,1-3 0 0,0-2 0 0,2 1 0 15,0 1 0-15,2 1 0 0,3 0 0 0,1-2 0 16,1-2 16-16,-4 2 16 0,-6 0 0 0,-1 0 0 16,-4 0-64-16,-2 3-16 0,-4 1 0 0,-1 1 0 15,-1 1-128-15,-3 1 0 0,-4-1 0 0,-1 2 0 16,-2-3 0-16,-3 1 0 0,-1 2 0 0,-4-2 0 16,-3 3 0-16,-2-3 0 0,-3 3 0 0,-4 1 0 0,-3 0 0 0,-2-1 0 15,-2 3 0-15,-3-2 0 0,1 1 0 0,-2-11 0 16,0 12 0-16,2-2 0 0,-2-10 0 0,5 14 0 15,3-5 0-15,6 0 0 0,5-2 0 0,8 1 0 16,7-4 0-16,8 0 0 0,8-2 0 0,8-2 0 16,11 0 0-16,2-1 128 0,0-2-128 0,3 1 0 15,2 1 144-15,8-2-144 0,6 1 0 0,0-2 128 16,-3 1-128-16,1 1 0 0,1 2 240 0,3 0-32 16,6 1 0-16,-5 0 0 0,-4 6-48 0,-1-2-16 15,-1 4 0-15,1 1 0 0,5 1-16 0,-5 1-128 16,-6 0 192-16,0 4-64 0,-2-3-128 0,6 0 0 15,6 1 0-15,-2 0 0 0,-2-5 0 0,1 4 0 16,0 2 0-16,3-1 0 0,4-5 0 0,-2 1 0 16,-3-4 128-16,-1 5-128 0,1-2 0 0,2-1 0 0,2-4 0 15,0 3 0-15,-5-1 0 0,2-1 0 0,-1-1 0 0,1-2 0 16,0-3 128-16,0-1-128 0,-1-1 0 0,-2 0 128 16,1 2-128-16,1-1 128 0,1-5-128 0,-1 2 128 15,0 1 0-15,0-1-128 0,2 3 192 0,0-2-64 16,-2-2-128-16,-1-1 192 0,-2 3-192 0,-3 2 192 15,2 1-192-15,-5 1 192 0,-3 0-192 0,-3 0 192 16,-4 0-192-16,-4 0 0 0,-5 0 0 0,0 2 128 16,6 2-128-16,-4-1 0 0,-2-5 0 0,-2 1 0 15,-4-2 0-15,-1 2 0 0,-2 2 0 0,-2 1 0 16,-4-2 0-16,2 1 0 0,-2 0 0 0,0 1 0 16,-2-2 0-16,-3 0 0 0,-1 0 0 0,-4 2 0 15,3 1 0-15,-3-1 0 0,0-1 0 0,2 3 0 0,-1 5 0 16,4-4 0-16,4-1 0 0,2 0 0 0,0-3 0 0,1-1 0 15,-2-1 0-15,-1-2 0 0,0-1 0 16,-1 1 0-16,-2-4 0 0,2 4 0 0,-3-1 0 0,2 0 0 16,-2-8 0-16,0 4 0 0,1-5 0 0,-4 1 128 15,0 3-128-15,-2-3 0 0,0 3 0 0,-1-3 128 16,-2 7-128-16,1-2 0 0,-2 0 0 0,6 4 0 16,-2-5 0-16,5 2 0 0,2-5 0 0,3 4 0 15,-1-5 0-15,1 1 0 0,-1-2 128 0,0-3-128 16,0-2 128-16,-2-1-128 0,-2-3 0 0,-1-2 0 15,0 1 0-15,-1 2 0 0,-1-6 0 0,0 0 0 16,-5-3 0-16,-3 2 0 0,-4-2 0 0,-4 3 0 16,-4 0 0-16,-3 3 0 0,-4 0 176 0,-2 2-48 0,-2 3-128 15,-3-1 192-15,-1 0-32 0,-2 1-16 16,-3-1 0-16,-3 0 0 0,0 1-144 0,-2 1 0 0,-4-1 0 0,-2 1 0 16,-4 0 0-16,1 0 0 0,-4 1 0 15,-2 0 0-15,-3 1 0 0,0-2-144 0,0-1 144 0,1-2 0 16,-1 1 0-16,0 0 0 0,0-1 0 0,0-2 0 15,0-2 0-15,0 1 0 0,2-4 0 0,0 3 0 16,2-1 0-16,-1 2 0 0,0 1 0 0,-1-4 0 16,2-1 0-16,-1 2 0 0,0 3 0 0,-2-1 0 15,0-3 0-15,-1 3 0 0,1 0 0 0,-4 5 0 16,-3 0 0-16,-3 1-160 0,-2 0 160 0,-6 3-128 16,-4 1 128-16,-4-2 0 0,-1 0-144 0,-5 3 144 15,-6 7-128-15,-7 0 128 0,-7 3-160 0,-1-2 160 0,-1-1-144 16,-1-3 144-16,0 4-128 0,-3 1 128 0,-3 0-128 15,-3 0 128-15,-6-1-128 0,-1 1 128 0,0 4 0 16,-6 4-160-16,-7 2 160 0,-2 3 0 0,-4-6 0 0,-8 6-128 16,-3 5 128-16,-4-2 0 0,-3 1 0 15,-3 0 0-15,-3 3-128 0,-2-3 128 0,1-4-256 0,0-1 0 16,-2-1 0-16,4-2 0 0,6-3 32 0,-1-2 16 16,2-2 0-16,4-3 0 0,4-2 208 0,4 2 0 15,2-2 0-15,1-2 0 0,1-6 0 0,2 1 0 16,4 1 0-16,-2 2 0 0,-6-3 0 0,5-1 0 15,7-6 0-15,2 2 0 0,-2 1 0 0,-1 1 0 16,-1-4 0-16,4 1 0 0,3-2 0 0,3 3 0 16,-4-1 0-16,5 1 0 0,4 0 0 0,41 9 0 15,-8-4 0-15,-5-2 0 0,-5 2 0 0,-4 2 0 0,-4 0 0 16,-3-2 0-16,-6 4 0 0,-73-5-144 0,24 2 144 0,17 0-192 16,11 1-32-16,7 2-16 0,5-1 0 0,3 5 0 15,2 0 240-15,6-3 0 0,5 0-160 0,1-1 160 16,2 2 0-16,5 0 0 0,3 2 0 0,2-1 0 15,2 1 0-15,4 3 0 0,4 1 0 0,1-4 0 16,0-2 0-16,1 3 0 0,0 3 0 0,3-1 0 16,-1 3 0-16,2 3 0 0,0-1 0 0,1 3 0 15,-1 2 0-15,0 0 240 0,2-2-64 0,-2 7-16 16,0 1-16-16,1 3 0 0,0 2 0 0,3 5 0 16,2 0-144-16,21-8 0 0,-1 1 0 0,-1 6 128 15,-4 0-128-15,2 3 0 0,0-1 0 0,0 3 0 16,1 0-1904-1,-17 15-256-15</inkml:trace>
  <inkml:trace contextRef="#ctx0" brushRef="#br0" timeOffset="134659">7526 1858 20271 0,'8'-19'1792'0,"0"10"-1424"0,4-1-368 0,4 3 0 15,4 2 1584-15,5 0 240 0,2 0 48 0,9 2 16 16,4 2-1488-16,6-3-400 0,4-3 128 0,2 0-128 0,1-5 128 16,3 1-128-16,3-1 192 0,2-2-192 0,1 1 240 15,4 0-64-15,4 1-16 0,-2-2 0 0,-1 5-16 0,-3-3 0 16,0 5 0-16,-3-3 0 0,-4 4-16 0,0 0 0 16,1 4 0-16,-4 0 0 0,-2 4-128 0,-8 0 192 15,-6 6-192-15,-3-2 192 0,-3 4-192 0,-4-2 0 16,-1 2 0-16,-6 1 0 0,-4 3 0 0,-4 2 0 15,-5 0 0-15,-2 2 0 0,-6 0 192 0,-4 0-64 16,-5 3 0-16,-4 1 0 0,-5 2 336 0,-3-2 64 16,-6-1 16-16,0 3 0 0,-3 3-272 0,-6-3-48 15,-3 2-16-15,-1-4 0 0,1 1-208 0,2 2 176 16,-1-5-176-16,2-1 160 0,2-1-160 0,-1 0 0 0,-1-1 0 16,3 0 0-1,1-6-1040-15,3 1-240 0,2 0-64 0,3-4-11952 0</inkml:trace>
  <inkml:trace contextRef="#ctx0" brushRef="#br0" timeOffset="135224.06">8628 1926 28559 0,'-1'-15'2544'0,"1"15"-2032"0,-4-6-512 0,4 6 0 16,0 0-384-1,0 0-160-15,0 0-32 0,0 0-16 0,0 0 416 0,-9 0 176 0,1 2-128 0,-3 1 128 16,0-1-144-16,-2 3 144 0,-1-2-160 0,-1 3 160 16,-2 2 0-16,-2-2 0 0,-2 1 0 0,-5 2 0 0,-2-4 256 0,-2 2 0 15,-3-2 0-15,0-1 0 0,0 1 112 0,1 0 16 16,0-2 0-16,-1-1 0 0,-4-2 0 0,-2 2 16 16,-3-2 0-16,-1 1 0 0,-3 2 0 15,-4-2 0-15,-4 0 0 0,-2-1 0 0,-1 0-64 0,-1 0-16 16,1 0 0-16,0 1 0 0,0 2-128 0,-2-2-48 15,-2-1 0-15,-2 0 0 0,-2 0 0 0,-1-1 0 16,5-2 0-16,-2 1 0 0,0-1-144 0,-3 1 0 16,-3 0 0-16,-3 0 0 0,-5-2 0 0,2-1 0 15,0 0 0-15,2 2 0 0,-2 0 0 0,-2-3 0 16,-5 1 0-16,1 2 0 0,2-5 128 0,2 3-128 16,4 1 0-16,-2-1 128 0,-4-3-128 0,1 2 0 0,1-2 0 15,2 2 0-15,1-2 176 0,2-2-48 0,2 6-128 16,-4-5 192-16,-2 1 32 0,1-4 0 0,1-1 0 0,3 1 0 15,0 0 0-15,-2 5 0 0,-1-1 0 0,1-1 0 16,-2-5-32-16,5 0 0 0,1 3 0 0,6-1 0 16,-2 5 16-16,1-3 0 0,1-1 0 0,-1 2 0 15,-1-3-48-15,4 0-16 0,3 0 0 0,3-1 0 16,2 4-144-16,3-1 160 0,2 2-160 0,2-2 160 16,-2 1-160-16,1-1 0 0,-3 2 0 0,7-2 128 15,2 4-128-15,4-4 0 0,2 3 0 0,3 0 0 16,3 0 0-16,1 3 0 0,1-2 0 0,2 2 0 15,2 0 0-15,3 3 0 0,1-3-192 0,2 2 192 16,3-4-528-16,1 3 16 16,-1 0 0-16,4 1 0 0,0-2-448 0,1-1-64 0,0 1-32 15,2 2 0-15,7 2-1632 0,-9-5-320 0</inkml:trace>
  <inkml:trace contextRef="#ctx0" brushRef="#br0" timeOffset="136506.46">2044 546 13823 0,'-13'1'1216'0,"-2"2"-960"16,-3-1-256-16,2 3 0 0,3-1 368 0,0-1 16 16,2 1 16-16,1-1 0 0,-1 2 64 0,3-1 16 15,0 0 0-15,8-4 0 0,-8 5-32 0,8-5-16 0,0 0 0 0,0 0 0 16,0 0 96-16,0 0 32 0,0 0 0 0,9 7 0 15,3-5 80-15,5-1 32 0,6-2 0 0,5 0 0 16,4-3-432-16,4-1-96 0,2 1-16 0,0 0 0 16,-1-1-128-16,0 0 160 0,1 1-160 0,-1 4 160 15,-3 4-32-15,-4 4 0 0,-2-2 0 0,-2 6 0 16,-2-1 16-16,-4 3 0 0,-2 1 0 0,-3 2 0 16,-2 3 96-16,-4-1 16 0,-4-1 0 0,-4-2 0 15,-3 0 96-15,-5 0 32 0,-3-1 0 0,-4 2 0 16,-3 0 0-16,-4-2 0 0,1-1 0 0,0 1 0 15,-2 2-240-15,3-1-144 0,0-1 192 0,2 1-192 16,3-2 144-16,3 0-144 0,2-2 0 0,3-3 144 16,0 1-144-16,5 2 0 0,2-5 0 0,3 5 0 0,3-2 0 15,0 1 0-15,3 2 0 0,3-3 0 0,1 3 0 0,1 0 0 16,2-2 0-16,2 3 0 0,-1 3 0 0,0 0 0 16,-1 3 144-16,1 0-144 0,1 3 192 0,-2 0-16 15,-5-2-16-15,0 1 0 0,-2-1 176 0,-4 4 48 16,-3-5 0-16,-4-1 0 0,-6-1 256 0,-3-2 64 15,-3 0 16-15,-6 1 0 0,-6 2-112 0,-6 2-32 16,-4-1 0-16,-5 3 0 0,-4 2-256 0,-6-2-64 16,-4 0-16-16,-6 4 0 0,-5-3-96 0,-1 4-16 15,0-3 0-15,1 3 0 0,3-2-128 0,7 2 0 16,6-3 0-16,4-1 0 16,3 0-1696-16,5-4-416 0,6-5-96 0</inkml:trace>
  <inkml:trace contextRef="#ctx0" brushRef="#br0" timeOffset="138371.41">2519 265 18431 0,'-3'-16'1632'0,"3"16"-1312"0,-2-9-320 0,2 9 0 0,-5-12 0 0,5 12 0 15,0 0-192-15,-13-5 64 0,0 0 128 0,-3 0 0 16,-3 4 0-16,-5 1 0 0,-5 2 128 0,-6 5-128 15,-3-4 128-15,-4 8-128 0,-2-3 0 0,-1 5 0 16,1-3 0-16,-4 2 0 0,-3-2 0 0,-3-1 0 16,2 2 0-16,1-1 0 0,1 2 0 0,3-1 128 15,5 1-128-15,5 0 128 0,5 4-128 0,7-5 0 16,2 2 128-16,14-8-128 0,0 4 0 0,0-2 128 16,0 4-128-16,3-2 0 0,-2-1 0 0,3 1 0 15,1 0 0-15,-1 5 0 0,1-5 176 0,3 1-48 16,1-10 0-16,0 9 0 0,0 1 112 0,0-1 16 15,-3 1 0-15,3 3 0 0,-3-3 0 0,-2 4 0 0,-4 5 0 0,-1 2 0 16,-6 4 304-16,-2 1 64 0,-3 1 16 16,-2 3 0-16,-8 4-320 0,2 3-48 0,0 2-16 0,0 5 0 15,-3-1-256-15,0 5 128 0,-1 2-128 0,-1 3 0 16,2 4 128-16,-2 0-128 0,-3 3 0 0,-1 2 0 16,-4-4 0-16,1-1 0 0,0 1 0 0,7-3 0 15,4-6 0-15,5 0-176 0,5-9 0 0,5 0 0 16,3-3 176-16,4-5-128 0,1-1 128 0,3 0-128 15,3-7 128-15,1 3 0 0,3-6 0 0,0 1 0 16,4-2 0-16,2-2 0 0,1-3 0 0,0 0 0 16,3 2 0-16,-2-2 0 0,1-1 0 0,2-2 0 15,-2 0 0-15,4 2 0 0,0-1 0 0,1 0 0 16,-1 1 0-16,1 0 0 0,0-2 0 0,4 4 0 16,0 0 0-16,1 1 0 0,0-1 0 0,-1 2 0 0,5 0 0 0,-2 2 0 15,1 1 0-15,1-1 0 0,0 0 0 0,-3-1 128 16,0-1-128-16,-1 0 0 0,-2-2 0 0,-2-2 0 15,0 2 0-15,-1-1 0 0,1 0 0 0,3-1 0 16,-2-2 0-16,0 0 0 0,1 0 0 0,2-5 0 16,1 2 0-16,2-2 0 0,0-2 128 0,2-3-128 15,-1-2 128-15,0-2-128 0,2-3 192 0,1-4-16 16,3 0-16-16,0-3 0 0,1 0-160 0,1-4 192 16,2 1-192-16,1-1 192 0,2-1-192 0,2 1 128 15,1-1-128-15,0-1 128 0,0-1-128 0,-3 1 0 16,-2 2 0-16,1-1 0 0,0 0 0 0,-1 0 128 15,0 3-128-15,0-1 0 0,-2-3 0 0,2 1 0 16,7 1 0-16,-5-1 0 0,-2 1 0 0,-3 1 0 16,-2-1 128-16,-3 2-128 0,-2-2 0 0,-1-2 160 15,0-1-160-15,-1-4 160 0,1 2 48 0,-1-1 16 16,1-5 0-16,-5 3 0 0,2 1 16 0,0-1 0 16,-3 1 0-16,-2 2 0 0,0 0 32 0,0 2 16 15,-6 0 0-15,2 0 0 0,0-3-80 0,-1 2-16 16,-1-3 0-16,-2 2 0 0,0-4-64 0,0 3-128 0,0 0 176 15,3-1-176-15,0-2 176 0,2 1-176 0,1-4 160 0,0 2-160 16,-2-3 0-16,1 2 0 16,0-1 0-16,-1 3 0 0,-1-3 144 0,1 1-144 0,0-3 128 0,0 2-128 15,-1 0 160-15,-2-3-160 0,-1 3 192 0,-1-1-192 16,-1-1 256-16,-3-2-64 0,-1 1-16 0,-2-2 0 16,1-2 96-16,-2-1 32 0,-1 0 0 0,-4 0 0 15,0 0 80-15,-2 2 32 0,-2 2 0 0,-1 5 0 16,-2 2 208-16,-2 2 32 0,-3 1 16 0,-3 2 0 15,-8-2-288-15,-7 2-64 0,-8-2-16 0,-4 2 0 16,-5 2-304-16,-2-1 0 0,-1 0 0 0,-2 3 0 0,-2 2 128 0,-4 5-128 16,-3 0 0-16,-5 4 0 0,-5 2 0 0,0 3 0 15,4 3 0-15,2 3 0 0,0 6-128 0,-3 2-96 16,-6 3-16-16</inkml:trace>
  <inkml:trace contextRef="#ctx0" brushRef="#br0" timeOffset="140235.21">26059 15323 15663 0,'-1'-12'1392'0,"1"-2"-1120"15,0-2-272-15,0 4 0 0,-2-2 608 0,2-1 64 16,-2 1 16-16,1 3 0 0,0 0 416 0,-1 2 96 15,0 0 16-15,2 9 0 0,0 0-496 0,0 0-80 16,0 0-32-16,0 0 0 0,0 0-320 0,-10 4-64 16,3 4-16-16,0-1 0 0,-2 6-208 0,0 0 0 15,-1 4 128-15,1 5-128 0,-1 1 192 0,-2 4-16 16,0 3 0-16,-4 6 0 0,-1 2 144 0,-5 6 48 16,-2 5 0-16,-2-1 0 0,0 1-96 15,0 0-16-15,2-2 0 0,4 2 0 0,1 3-96 0,5-2-32 16,3-2 0-16,5 2 0 0,2 3 64 0,7-4 16 0,1-6 0 0,1 1 0 15,1-2 176-15,2 3 16 16,-1-3 16-16,2 2 0 0,0 1-144 0,1-2-16 0,1-1-16 0,-1-3 0 16,-3 6-64-16,2-3-16 0,0-5 0 15,-1 1 0-15,-2 0-16 0,0 2 0 16,-2 2 0-16,0-1 0 0,-1-1-144 0,-2-1 128 0,-2 2-128 0,-2-2 128 16,-2-2-128-16,-3-2 192 0,-1 1-192 0,-2 0 192 15,-4-8 128-15,0-2 16 0,-3 0 16 0,0-2 0 16,0-3 224-16,-5-1 64 0,-1-4 0 0,1 2 0 15,-2-3-256-15,2 0-64 0,3-2 0 0,1 1 0 16,-1 0-160-16,3-1-32 0,0-2-128 0,3 1 192 0,1-6-192 0,1 3 0 16,0-5 0-16,2-1 0 15,0-3-1088 1,10 0-256-16,-9-2-48 0,9 2-9264 0,-4-9-1856 0</inkml:trace>
  <inkml:trace contextRef="#ctx0" brushRef="#br0" timeOffset="140591.46">26211 17424 23951 0,'0'0'2128'0,"-9"2"-1696"15,-1-1-432-15,1 0 0 0,0 1 576 0,0 1 48 0,-4 1 0 0,2 1 0 16,-1 5 416-16,0 1 96 15,0 0 16-15,1 3 0 0,-2-3-560 0,1 2-96 16,1 2-32-16,2-1 0 0,3-1-16 0,1 1-16 16,3-1 0-16,4 2 0 0,3 0-16 0,2-2 0 15,4-2 0-15,1 2 0 0,9-3 160 0,-2 1 48 0,5-6 0 16,4 0 0-16,-3 0 96 0,3-6 32 16,-1-5 0-16,1 0 0 0,1-4-48 0,0-2 0 0,-1-5 0 0,-1-2 0 15,-3-4-80-15,0 0-32 0,2 0 0 0,-5-4 0 16,-3-1-144-16,-1-5-48 0,-3-1 0 0,-3-4 0 15,-2-2-208-15,-3-2-64 0,1 7 0 0,-6-1 0 16,-4 5-128-16,-2-1-144 0,0 1 144 0,-4 5-208 16,-2-1-1392-1,-2 4-256-15,-3 0-64 0</inkml:trace>
  <inkml:trace contextRef="#ctx0" brushRef="#br0" timeOffset="141078.35">26957 14684 12431 0,'0'0'544'0,"5"-10"128"0,0 1-544 0,0-2-128 0,0 2 0 16,3-2 0-16,-1 5 1008 0,2-3 160 0,-1 2 48 0,-2-1 0 15,-6 8-528-15,0 0-112 16,0 0 0-16,0 0-16 0,5-8 368 0,-5 8 80 0,0 0 16 0,0 0 0 15,0 0-336-15,0 0-64 0,-7 7-16 0,-1 2 0 16,-5 0-80-16,1 4-16 0,-4 5 0 0,0 4 0 16,-2 3-32-16,-2 2-16 0,-3 4 0 0,0 5 0 15,-1 6-208-15,1 3-64 0,1-2 0 0,5 2 0 0,1-6-192 16,4 0 128-16,0-1-128 0,6-2 0 16,3-4 384-16,4 0-32 0,3-7 0 0,1 2 0 0,2-4 144 0,2 1 16 15,1 0 16-15,1-4 0 0,2-3-224 0,2-2-48 16,2-2-16-16,1-1 0 0,-2 0-64 0,1-6-16 15,-1-1 0-15,-1 2 0 0,-1-7-304 0,-2-2-64 16,-2-1-16-16,-4-4-9632 16,-6 7-1920-16</inkml:trace>
  <inkml:trace contextRef="#ctx0" brushRef="#br0" timeOffset="141256.1">26298 15167 26719 0,'0'0'2368'0,"12"-9"-1888"15,6 4-480-15,7 1 0 0,4-6 1808 0,7 6 272 0,4 2 48 0,9 3 16 16,7 3-816-16,6-3-176 16,5 0-16-16,5 2-16 0,0-3-640 0,3 2-128 15,1 1-32-15,-2-2 0 0,-2 1-320 0,-3 1 128 16,-12 4-128-16,-3-2 0 16,-7-3-1088-16,-10 3-272 0,-4 4-64 0,-9-1-16 0</inkml:trace>
  <inkml:trace contextRef="#ctx0" brushRef="#br0" timeOffset="143874.98">26832 16059 13695 0,'0'0'608'0,"0"0"128"0,-9-1-592 0,9 1-144 0,-7-5 0 0,7 5 0 16,-9-1 1168-16,9 1 208 0,0 0 32 15,0 0 16-15,0 0-144 0,4-9-48 0,-4 9 0 0,8-10 0 16,4 1-80-16,2-1 0 0,1 1-16 0,2-1 0 16,0 2-288-16,5-2-48 0,0 0-16 0,-1-1 0 15,2 4-272-15,1-1-64 0,2 3-16 0,-1 3 0 16,-1 0-144-16,-2 4-32 0,-2 0 0 0,-2 4 0 0,-4 2-96 15,-5 0-32-15,-1 3 0 0,-6 3 0 0,-3 4-128 0,-4 2 0 16,-7 2 144-16,-3 1-144 0,-4 3 176 0,-5 0-48 16,-5 3 0-16,-2-2 0 0,-1 1 64 0,-2-4 0 15,-2 3 0-15,1-3 0 0,-1 1 96 0,4 1 32 16,4-7 0-16,4 0 0 0,3-3 128 0,3-2 16 16,4-2 16-16,5-1 0 0,3 1-112 0,4-5-32 15,2-7 0-15,8 10 0 0,1-3-32 0,5-2-16 16,2-3 0-16,4 0 0 0,0-4 32 0,3 0 16 15,-2-2 0-15,5 1 0 0,-1-2-144 0,1 0-48 16,-1 3 0-16,-2 0 0 0,-3 1-144 0,-2 0 0 16,1 1 0-16,-1-1 128 0,-4-1-128 0,-1 2 0 15,-1-1 0-15,-2 1 0 0,-10 0-208 0,11 0-80 16,-11 0-16-16,0 0 0 16,0 0-2448-16,0 0-480 0,0 0-96 0,0 0-32 0</inkml:trace>
  <inkml:trace contextRef="#ctx0" brushRef="#br0" timeOffset="144542.25">27789 16040 8287 0,'0'0'736'0,"0"0"-592"0,12-5-144 0,-2 3 0 16,-10 2 1920-16,11-2 368 0,0-1 64 0,-11 3 16 15,8-7-880-15,-8 7-160 0,0 0-48 0,0 0 0 16,8-7-192-16,-8 7-32 15,0 0-16-15,0 0 0 0,0 0-144 0,0 0-48 0,-10-4 0 0,-2 3 0 16,-2 2-208-16,-3 1-32 16,-4 2-16-16,0 2 0 0,-3 0 32 0,-1 1 0 0,0 3 0 0,1 2 0 15,0-3-48-15,3 3-16 0,5-1 0 0,1 1 0 16,4 2-176-16,5-2-48 0,2-3 0 0,4 3 0 16,0 0-96-16,5 0-32 0,6 2 0 0,2 0 0 15,4-2 64-15,3 2 16 0,2 1 0 0,3 2 0 0,1 0 16 16,-1 1 0-16,1 0 0 0,-5 1 0 15,-2 0-48-15,-2 0-16 0,-3 0 0 0,-1 0 0 0,-3 2 0 0,-4 0 0 16,-2-3 0-16,-4 0 0 0,-1-4 16 0,-3 1 16 16,-3 2 0-16,0-2 0 0,-5-1 160 0,0-3 16 15,-6 1 16-15,-4-1 0 0,-3-3-64 0,-2-2-16 16,-1-1 0-16,1-2 0 0,2 2-176 0,1-1-32 16,1 1-16-16,0-3 0 0,-1 0-160 0,5 0 0 15,4-1 0-15,3-1 0 16,2 0-1008-16,10 0-272 0,0 0-64 0,0 0-17344 0</inkml:trace>
  <inkml:trace contextRef="#ctx0" brushRef="#br0" timeOffset="145869.51">28910 15567 6447 0,'0'0'576'0,"0"0"-576"16,0 0 0-16,0 0 0 0,0 0 1472 0,0 0 176 16,0 0 32-16,0 0 16 0,0 0-528 0,0 0-96 15,-6-3-32-15,6 3 0 0,-9 3-144 0,-1 3-16 16,1-4-16-16,0 2 0 0,0-2 32 0,-1 5 16 15,-4 3 0-15,-1-2 0 0,-2 0-80 0,-2 4-32 16,-1 2 0-16,0 4 0 0,-3-1-16 0,1 9 0 16,-3 2 0-16,-3 5 0 0,-3 3-240 0,2 3-48 15,0 3-16-15,-2 0 0 0,0 2-240 0,-1 1-48 16,0 3-16-16,3-2 0 0,2-2 16 0,4-3 0 0,2-2 0 0,3 3 0 16,-1-1 112-16,5-2 16 15,4 1 16-15,3-2 0 0,2-4 0 0,3 3 0 0,5 1 0 0,2-2 0 16,3-3-144-16,1-1-16 0,-1-2-16 0,-1-6 0 15,3 2-160-15,-2-5 192 0,0-2-192 0,-1-1 192 16,2-3-64-16,0-1-128 0,-3-3 192 0,2-1-64 16,-8-10-128-16,10 5 160 0,-1-1-160 0,-9-4 160 31,10 0-480-31,0-3-112 0,-1-2-16 0,0-3-14864 0</inkml:trace>
  <inkml:trace contextRef="#ctx0" brushRef="#br0" timeOffset="146416.72">28984 15998 1839 0,'0'0'0'0,"0"0"160"0,8-9-160 0,-1 1 0 0,0 0 0 0,2 3 0 16,-3-3 3104-16,2 2 592 16,-1 0 112-16,-2-2 32 0,-5 8-2096 0,9-6-400 15,-9 6-96-15,7-8-16 0,-7 8-208 0,0 0-32 16,0 0-16-16,0 0 0 0,0 0-80 0,0 0 0 16,0 0-16-16,0 0 0 0,1 10-80 0,-4 4-16 0,-4-1 0 0,-2 7 0 15,-3 2 160-15,0 6 16 0,-4 3 16 0,-1 4 0 16,-2 0-80-16,0 2-32 0,-2 1 0 0,1 6 0 15,1-4-144-15,0 3-16 0,-5-1-16 0,3-3 0 16,3-4-256-16,2-2-48 0,-1-2-16 0,3-1 0 16,3 1-192-16,1-7-48 0,0-3 0 0,1 0 0 0,0-3-128 15,2-2 128-15,2-2-128 0,2-1 128 16,-1-4-128-16,4-9 0 0,0 0 144 0,0 0-144 0,0 0 0 16,0 0 0-16,0 0 0 0,0 0 0 15,0 0-1376-15,5-8-240 0,1-2-48 16,1 1-16-16,-1-4-1632 0,0-1-320 0,2-9-64 0,-1 2-16 15</inkml:trace>
  <inkml:trace contextRef="#ctx0" brushRef="#br0" timeOffset="147948.88">29591 16086 2751 0,'0'0'256'0,"0"0"-256"0,1-6 0 16,-1 6 0-16,0 0 3104 0,0 0 576 0,0-10 112 0,0 10 32 15,0 0-1632-15,0 0-320 0,0 0-64 0,0 0-16 16,0 0-368-16,0 0-80 0,-9 3 0 0,0 2-16 16,0 6-368-16,-1 1-64 0,-2 4 0 0,0 4-16 15,-1 5-128-15,-1-1-32 0,0 2 0 0,0 1 0 16,1-3-240-16,2 2-48 0,0 1-16 0,0 1 0 16,2-4-272-16,1 3-144 0,-1-3 160 0,2-2-160 15,2-3 144-15,0-1-144 0,-1-6 128 0,3 1-128 16,1 0 0-16,-1-3 0 0,3-10 0 0,0 0 0 15,-2 11-288-15,2-11-144 0,0 0-16 0,0 0-16 16,0 0-2592-16,-8-6-512 0,-2-6-96 16,-3 0-7696-16</inkml:trace>
  <inkml:trace contextRef="#ctx0" brushRef="#br0" timeOffset="148130.29">29152 16283 21183 0,'0'0'1888'0,"10"-2"-1504"16,2-4-384-16,2 6 0 0,2 0 1600 0,4 0 256 15,3 0 64-15,5 2 0 0,4-1-640 0,1 0-128 16,1 1-32-16,3-1 0 0,3 0-400 0,-1-1-80 16,-1 0 0-16,-2 1-16 0,-4 2-304 0,-1-3-64 15,-5-3-16-15,-3 3 0 0,-3 0-240 0,-2 3-288 16,-2-2 64-16,-2 0 16 16,-2-1-2720-16,-2-1-528 0,-10 1-128 0,0 0 0 0</inkml:trace>
  <inkml:trace contextRef="#ctx0" brushRef="#br0" timeOffset="148800.74">30713 15824 11055 0,'0'0'976'0,"8"0"-784"15,0 0-192-15,1 0 0 0,0 0 1456 0,-1 0 240 16,-2 0 48-16,-6 0 16 0,0 0-672 0,0 0-144 15,0 0-32-15,0 0 0 0,0 0 16 0,0 0 0 16,0 0 0-16,0 0 0 0,-6 1 0 0,-2 2 0 0,-1-2 0 0,-2 1 0 16,-3 0-208-16,-3 2-32 0,0 1-16 0,-4 0 0 15,-3 1-96-15,-3 3-32 0,-3-1 0 0,-2 3 0 16,-2-2-48-16,-2 3-16 16,-1 0 0-16,-15 5 0 0,5-3-192 0,24-5-32 0,-1-2-16 0,0 5 0 15,0 2-112-15,4 0 0 16,-1-1-128-16,7 1 192 0,0 2-64 0,-4 10-128 0,8-4 176 0,9-1-176 15,5-6 272-15,10 2-48 0,4-2-16 16,6 0 0-16,4-1 112 0,2 1 32 0,1 2 0 0,-1-1 0 16,-2 0-160-16,-2-4-48 0,-2 1 0 0,-3 0 0 15,0-4-144-15,-5 2 0 0,-3-1 144 0,-3-1-144 16,-2-1 0-16,-8-8 0 0,4 10 0 0,-4 1 128 0,-2-2-128 0,-3 3 0 16,-4-5 0-16,-2 5 0 15,-4-2 128-15,4-1-128 0,-4-2 160 0,-6 5-160 0,-7-1 144 0,-5 1-144 16,-6 2 128-16,-1 2-128 0,-3 0 0 15,-38 13 0-15,12-1 128 0,11-5-128 0,10-3 0 0,7-4 0 16,7-2 0-16,5 2 0 0,7-1 0 0,9 1 0 16,5-3 0-16,6 1 0 0,6-1 0 0,8 1 128 15,3-3-128-15,5 1 0 0,2-1 240 0,2-2-48 16,1 1 0-16,3-2 0 0,2-1 64 0,0 0 16 16,1-3 0-16,-2 1 0 0,-4 1-80 0,2-3-32 15,-3-1 0-15,-1 1 0 0,-3-2-160 0,-2 0 160 16,-5-1-160-16,1 0 160 15,-4 0-864-15,-10 0-192 0,0 0-16 0,0 0-16464 0</inkml:trace>
  <inkml:trace contextRef="#ctx0" brushRef="#br0" timeOffset="149585.48">29674 17399 10127 0,'0'0'896'0,"0"0"-704"0,0 0-192 0,5-2 0 0,1-2 1936 0,-1 1 368 16,-5 3 64-16,0 0 0 0,0 0-528 0,0 0-112 16,0 0-32-16,3 7 0 0,0-2-480 0,-3 7-80 15,-3 0-32-15,-3 7 0 0,-2-1-96 0,3-7-32 16,-2 4 0-16,0 1 0 0,-1 0-288 0,-3 2-64 16,0 1-16-16,-1 1 0 0,0-1-192 0,-11 13-32 15,5-8-16-15,2-2 0 0,0-4-192 0,4-2-48 16,1-2 0-16,3 1 0 0,-1-7-128 0,1 0 128 15,8-8-128-15,-9 2 128 0,9-2-336 0,0 0-80 16,-8-6-16-16,3-2 0 16,2-2-2512-16,0-1-512 0</inkml:trace>
  <inkml:trace contextRef="#ctx0" brushRef="#br0" timeOffset="149755.07">29658 17091 29487 0,'0'-10'2624'0,"2"-1"-2112"16,1 1-512-16,1 0 0 0,-4 10 1600 0,0 0 224 0,0 0 32 0,0 0 16 16,0-9-864-16,0 9-176 15,0 0-48-15,0 0 0 0,0 0-608 0,0 0-176 0,0-11 0 0,0 11 0 32,0 0-768-32,0 0-240 0,0 0-32 0,0 0-16 0,0 0-2048 0,9 6-416 0</inkml:trace>
  <inkml:trace contextRef="#ctx0" brushRef="#br0" timeOffset="152631.45">11249 18132 11055 0,'-5'-14'976'0,"4"7"-784"16,2-5-192-16,2 2 0 0,2 1 832 0,0-1 112 16,0 3 16-16,0-4-6848 0</inkml:trace>
  <inkml:trace contextRef="#ctx0" brushRef="#br0" timeOffset="153402.03">11514 17848 8287 0,'0'0'368'0,"0"0"80"0,5-9-448 0,1 2 0 0,2 2 0 0,-2-2 0 16,2 2 1312-16,-2 0 176 0,2-2 48 0,-8 7 0 15,8-6-752-15,0 2-144 0,-8 4-16 0,8-6-16 0,-8 6 352 0,6-7 64 16,-6 7 0-16,0 0 16 0,7-5 64 16,-7 5 16-16,0 0 0 0,0 0 0 0,2-10 96 0,-2 10 32 15,2-7 0-15,-2 7 0 0,0 0-288 0,0 0-48 16,0 0-16-16,0 0 0 0,0 0-384 0,0 0-96 15,-6 8-16-15,1 5 0 0,-1 2 48 0,-2 3 16 16,0 0 0-16,-4 2 0 0,1 3 96 0,-2 6 16 16,-1 3 0-16,1 3 0 0,-1 0-16 0,0 1 0 15,0-3 0-15,-1 2 0 0,0 1-176 0,-2 0-16 16,5-5-16-16,0 1 0 0,1 0 0 0,0-4 0 16,0 1 0-16,3-4 0 0,1 3-64 0,0-3-16 0,2-1 0 15,2-3 0-15,-3 0-16 0,5-1 0 0,0-2 0 0,1-3 0 16,0-1-256-16,1-4 128 0,-1 0-128 0,0-10 0 15,1 11 192-15,-1-11-64 0,0 8 0 0,0-8-128 16,0 0 256-16,0 0-64 0,0 0-16 0,0 0 0 16,0 0-16-16,0 0 0 0,0 0 0 0,0 0 0 15,0-12 16-15,4-2 0 0,-1-2 0 0,1-1 0 16,-1-2-48-16,1-3 0 0,3-2 0 0,-1 2 0 16,-1-2-128-16,4 1 0 0,-1 0 144 0,2-3-144 15,1 0 0-15,1-2 0 0,-1 0 0 0,2-3 0 16,-1 4 0-16,1-2 0 0,-1-3 0 0,-1 1 0 15,-1 2 0-15,3-3 0 0,-2 2 0 0,1 1 0 16,-1-2 0-16,-1 7 0 0,1 0 0 0,-2 3 0 16,-1 5 0-16,0 2 0 0,-2 2 0 0,1 2 0 0,-7 10 0 15,0 0 0-15,0 0 0 0,0 0 0 0,0 0 0 16,0 0 0-16,0 13 0 0,-3 5 0 0,-2 2 0 16,-3 8 0-16,0 1 0 0,-4 4 0 0,-2 4 0 0,0 6 0 15,-1 1 0-15,-2 4 0 0,-2-2 0 0,0 2 0 16,-2-6 0-16,3 1 0 0,3-3 0 0,1-5 0 15,1 0 0-15,1-5 0 0,1-5 0 0,1 0 0 16,1-5 0-16,1-2 0 0,-1-3 0 0,6-2 0 16,-4-2 0-16,3-2 128 0,4-9-128 0,-3 10 128 15,3-10-128-15,0 0 128 0,0 0-432 0,0 0-80 16,0 0 0-16,0 0-16 16,0 0-1456-16,0-13-272 0,0 1-64 0,5-1-16 15,0-2-1168-15,0-4-224 0</inkml:trace>
  <inkml:trace contextRef="#ctx0" brushRef="#br0" timeOffset="153979.7">12165 17813 17503 0,'0'0'1552'0,"3"-6"-1232"0,-3 6-320 0,0 0 0 0,6-11 960 0,-6 11 128 0,1-7 16 0,-1 7 16 16,0 0 288-16,0 0 64 0,-7-5 16 0,7 5 0 15,-8 3-272-15,-3 4-48 0,0 1-16 0,-3 3 0 16,-3 3-128-16,1 2-48 0,-3-2 0 0,-1 5 0 16,-2 5-64-16,-2-1-16 0,-2 0 0 0,1 0 0 0,1-1-192 0,0-1-32 15,-1-1-16-15,1-1 0 0,1 0-144 0,1-1-16 16,0 1-16-16,4-2 0 0,-2-2-144 0,2-1-16 15,0 0-16-15,3-4 0 0,-2 1-80 0,3-3-16 16,2 1 0-16,-1-3 0 0,3 3-32 0,1-5-16 16,0-1 0-16,9-3 0 0,-10 1-16 0,10-1 0 15,0 0 0-15,-9-1 0 0,9 1 16 0,-8-3 0 16,8 3 0-16,0 0 0 0,0 0-160 0,0 0 160 16,0 0-160-16,0 0 160 0,0 0-160 0,0 0 0 0,12 6 0 15,-2 6 0-15,-2 0 0 0,-2 1 0 16,2 2 0-16,1 3 0 0,-2-1 0 0,2 2 0 15,1 2 0-15,0 4 0 0,1-3 0 0,0 1 0 0,2 0 144 0,-1-1-144 16,1-2 224-16,-1-2-32 0,-1 1 0 0,2-2 0 16,2 0 64-16,-5 0 0 0,2 1 0 15,-1-4 0-15,-1-4-64 0,-1 1-16 0,-1-2 0 0,-1 1 0 16,-7-10 0-16,8 7 0 0,-8-7 0 0,0 0 0 16,0 0-48-16,0 0 0 0,0 0 0 0,0 0 0 15,0 0 0-15,0 0 0 0,0 0 0 0,0 0 0 16,-5-7-128-16,-1-2 160 0,-2 2-160 0,0 2 160 15,-1-4-160-15,0 4 0 0,1-3 0 0,-1 3 0 16,0 0-224-16,2 0-32 0,1 0 0 0,1 1 0 31,5 4-1120-31,-4-4-224 0,4 4-64 0,0 0 0 0,-4-9-1520 0,4 9-304 0,0-7-64 16</inkml:trace>
  <inkml:trace contextRef="#ctx0" brushRef="#br0" timeOffset="154735.84">11749 17766 7359 0,'-1'-8'320'0,"1"0"80"0,0 8-400 0,0 0 0 15,-4-9 0-15,0 1 0 0,2-1 1920 0,-5 4 288 16,1-1 64-16,6 6 16 0,-9-5-1104 0,9 5-224 0,-9-3-32 15,9 3-16-15,-8 0 96 0,8 0 16 16,0 0 0-16,-7 8 0 0,0 2 176 0,1 3 32 0,1 0 16 0,0 4 0 16,2 4-256-16,-2 4-48 15,0 1-16-15,0 3 0 0,-2 4-96 0,-1 1 0 0,-2 3-16 0,0 1 0 16,-2 4-16-16,-3 3 0 0,-4-3 0 0,0 0 0 16,-2-2-160-16,2-3-16 0,2 0-16 0,-1-2 0 15,-1-3-96-15,1-1 0 0,1-1-16 0,1 2 0 16,1-4-192-16,1 0-48 0,0-6 0 0,2-3 0 15,1 0-256-15,2-3 160 0,0-2-160 0,1 0 128 16,1-4-128-16,4 2 0 0,-1-6 144 0,4-6-144 16,0 0-176-16,0 0-96 0,0 0-32 0,0 0 0 31,0 0-1872-31,7-7-384 0,0-5-80 0,2 2-7744 0,0-4-1552 0</inkml:trace>
  <inkml:trace contextRef="#ctx0" brushRef="#br0" timeOffset="155188.95">12006 17955 21647 0,'0'0'960'0,"0"0"192"0,0 0-912 0,0 0-240 16,0 0 0-16,0 0 0 0,0 0 1024 0,0 0 176 15,-8 3 16-15,-2 4 16 0,-4 2-384 0,-1 3-80 16,-2 0 0-16,-1 2-16 0,-2 1 208 0,0-1 32 15,-3 0 16-15,1 2 0 0,-2 4-176 0,0-3-16 16,0 1-16-16,-2 2 0 0,0-2-64 0,-1 0-16 16,0-3 0-16,-2 2 0 0,-1-3-128 0,-1 0-16 0,-2-2-16 15,1-1 0-15,0 0-96 0,4-2-16 0,2 1 0 16,4-2 0-16,2 1-112 0,6-3-16 0,4 2-16 0,3-2 0 16,7-6-112-16,0 0-32 0,0 11 0 0,5-2 0 15,3 3 16-15,3-3 0 0,3 2 0 0,6-2 0 16,1 1 192-16,5 2 32 0,-4-2 16 0,4 3 0 15,-1-3 32-15,1 1 0 0,-2 3 0 0,0-1 0 16,-2 0-96-16,-1-1-16 0,1 2 0 0,-1-2 0 16,0 0-16-16,-2 1 0 0,-4-1 0 0,0-1 0 15,1 3-32-15,-2-4-16 0,-3 2 0 0,0 0 0 16,1-2-80-16,-2 2 0 0,-2-1-16 0,-2 1 0 16,3-1-176-16,-3 1 0 0,1-3 144 0,-2 1-144 15,0-3 0-15,-5-7 128 0,4 13-128 0,-4-13 0 0,0 0 0 0,0 10-128 16,0-10 0-16,0 0 0 15,0 10-1344-15,0-10-272 0,0 0-48 0,-7 7-12160 16,1-1-2432-16</inkml:trace>
  <inkml:trace contextRef="#ctx0" brushRef="#br0" timeOffset="156650.54">29687 17356 9215 0,'0'0'816'0,"0"0"-656"15,0-9-160-15,0 9 0 0,-2-13 1536 0,2 4 288 16,0 9 48-16,0-12 16 0,0-1-528 0,2 5-96 16,-1-3-32-16,1 3 0 0,-2 8-48 0,2-14-16 15,1 2 0-15,-1 3 0 0,-2 9-16 0,2-12 0 16,-2 12 0-16,0-13 0 0,-2 3-176 0,1 0-32 15,1 10-16-15,0 0 0 0,-5-9-208 0,-1 0-32 16,0 4-16-16,6 5 0 0,-8-1-272 0,-1 0-48 16,0-1-16-16,0 4 0 0,-1 0-112 0,0 3-32 15,-1 3 0-15,1 1 0 0,1 2 112 0,-1 3 16 16,0 4 0-16,1 2 0 0,0 2 64 0,0 3 32 0,2 3 0 0,-2 2 0 16,-1 0-32-16,1 3-16 0,0 0 0 15,0 2 0-15,0-2 0 0,0 1 0 0,0-4 0 0,0 1 0 16,0-2 0-16,1-3 0 0,0-4 0 15,0 0 0-15,2-3-32 0,0-1 0 0,0-4 0 0,1 0 0 16,0 0-128-16,0-1-16 0,0-6-16 0,5-7 0 16,-6 12-176-16,6-12 192 0,0 0-192 0,-5 7 192 15,5-7-192-15,0 0 0 0,-5 8 144 0,5-8-144 16,0 0 0-16,0 0 0 0,0 0-192 0,0 0 64 31,0 0-1248-31,0 0-240 0,2-13-48 0,2 1-16 0,0 3-1040 16,3-4-208-16,1-1-32 0</inkml:trace>
  <inkml:trace contextRef="#ctx0" brushRef="#br0" timeOffset="157047.6">29953 17336 18431 0,'0'0'1632'0,"0"0"-1312"16,0 0-320-16,10 1 0 0,-10-1 1280 0,0 0 192 15,0 0 48-15,0 0 0 0,0 0 208 0,0 11 64 16,-4-2 0-16,-2 4 0 0,-3 1-640 0,-3 1-128 16,-3 2-32-16,-3 0 0 0,-2 0-288 0,0 1-48 15,-2-1-16-15,-1-1 0 0,0 0 64 0,3-2 16 16,0 0 0-16,1-1 0 0,1-3-144 0,-1 2-16 0,-2-5-16 16,2 3 0-16,0-3-112 0,1 0-32 0,2-2 0 0,1-1 0 15,-1 4-192-15,4-3-32 16,0-3-16-16,3 1 0 0,9-3-160 0,-7 1 0 0,7-1 144 0,0 0-144 15,0 0 0-15,0 0 128 0,0 0-128 0,0 0 0 16,0 0 0-16,9 8 128 0,1-3-128 0,0 0 0 16,4 3 0-16,0-1 128 0,1 5-128 0,2-1 0 15,1 1 0-15,-2 0 0 0,-1-1 0 0,1 0 128 16,-2 3-128-16,1-3 0 0,0 1 0 0,-1 1 0 16,-3-3 0-16,1 1 0 0,-2-3 0 0,-1 1 128 15,1-4-320-15,0 1-48 0,-1 0-16 0,0-3 0 31,-9-3-1936-31,0 0-400 0,0 0-80 0,0 0-13552 0</inkml:trace>
  <inkml:trace contextRef="#ctx0" brushRef="#br0" timeOffset="157275.76">30086 17581 28559 0,'0'0'2544'0,"12"-3"-2032"16,-1-1-512-16,4-1 0 0,1 3 0 0,1-2 0 16,1 1-128-16,1 1 128 0,2-3 704 0,0 2 256 15,2 1 64-15,-4 1 0 0,0-1-656 0,0 0-128 16,0 0-32-16,-5 1 0 0,-3 0-208 0,-11 1 0 16,10 0 0-16,-10 0 0 15,0 0-1360-15,0 0-368 0,-12 6-80 0,0 2-16 16,-2 1-1056-16,-5-2-192 0</inkml:trace>
  <inkml:trace contextRef="#ctx0" brushRef="#br0" timeOffset="157421.48">30023 17797 17503 0,'0'0'1552'0,"0"0"-1232"0,0 0-320 0,11 0 0 15,1-1 2784-15,-1-1 496 0,2 0 112 0,1-3 0 16,1 0-1504-16,3 1-304 0,0-3-64 0,1 1-16 16,0 2-864-16,0 3-160 0,-1 0-32 0,-1-2-16 15,1-2-432-15,-1 3 0 0,-2-1 128 0,-4 2-128 31,1 1-1344-31,-2 0-320 0,-10 0-48 0,10 2-16 0</inkml:trace>
  <inkml:trace contextRef="#ctx0" brushRef="#br0" timeOffset="157593.04">30676 17581 27647 0,'0'0'2448'0,"0"0"-1952"15,0 0-496-15,-9 2 0 0,0 3 1488 0,-1 6 208 16,-1 1 32-16,-2 5 16 0,-2 2-176 0,-1 3-32 15,1-3-16-15,0 3 0 0,-5 1-1040 0,4 4-208 16,1-3-32-16,2 3-16 0,2-6-224 0,1 4-208 16,1-1 32-16,1-1 16 15,1 2-2480-15,2-2-496 0</inkml:trace>
  <inkml:trace contextRef="#ctx0" brushRef="#br0" timeOffset="158322.35">29930 14985 17615 0,'0'0'768'0,"0"0"192"0,0 0-768 0,0 0-192 16,0 0 0-16,0 0 0 0,0 0 1536 0,0 0 256 0,8 3 64 0,-1-2 16 15,1-1-544-15,1 1-112 16,-2-1-32-16,2 0 0 0,0-1-256 0,0 1-48 16,0-1-16-16,1-3 0 0,2-2-240 0,0 1-48 15,2 1-16-15,1-3 0 0,1 1-48 0,0 1-16 0,2-5 0 0,-1 1 0 16,-2-1-112-16,1 2-32 15,0-2 0-15,-2 2 0 0,-2-1-48 0,1 3-16 0,-2 1 0 16,1 1 0-16,-3 0-96 0,0 3 0 0,-2 1-16 0,-7 0 0 16,0 0 16-16,5 12 16 0,-1-1 0 0,-1 4 0 15,-2 3-48-15,-4 4-16 0,1 3 0 0,-4 0 0 16,-1 7-144-16,0 0 0 0,-4-1 0 0,1-2 0 0,-1 1 0 16,1 0 0-16,-2-4 0 0,1 3 0 15,-2-6 128-15,0 0-128 0,2-4 0 0,-1-1 128 0,1-3-128 0,1-1 128 16,0-1-128-16,1-5 128 0,1 1-128 0,1-4 0 15,0-3 0-15,7-2 0 16,0 0-1728-16,0 0-384 0,0 0-80 16</inkml:trace>
  <inkml:trace contextRef="#ctx0" brushRef="#br0" timeOffset="158494.78">30244 14688 27647 0,'4'-4'2448'16,"-1"-1"-1952"-16,-3 5-496 0,0 0 0 0,4-6 736 0,0 1 48 16,0 1 16-16,0-1 0 0,-4 5-416 0,0 0-96 15,0 0-16-15,0 0 0 0,6 3-432 0,-6-3-96 0,0 0 0 0,6 6-8912 32,-6-6-1776-32</inkml:trace>
  <inkml:trace contextRef="#ctx0" brushRef="#br0" timeOffset="158726">30543 15039 26543 0,'0'0'1168'0,"8"-2"256"0,4 2-1136 0,-4 2-288 16,2-4 0-16,-3 1 0 0,4-1 1024 0,-1 0 128 15,0 1 48-15,0-1 0 0,0-2-784 0,3 0-160 16,-3-2-16-16,2 2-16 0,-2 0-224 0,0 1 0 16,0-4 0-16,0 3 0 15,-2 1-1728-15,2 2-320 0,-2 0-80 0</inkml:trace>
  <inkml:trace contextRef="#ctx0" brushRef="#br0" timeOffset="158915.07">30869 14778 21183 0,'0'0'1888'15,"2"9"-1504"-15,-2-3-384 0,0 7 0 0,-2-3 1408 0,0 4 192 16,-3 1 64-16,-2 6 0 0,1 2-688 0,-2 1-128 0,-1-3-16 0,2 5-16 16,-1 1-608-16,1-3-208 0,-1 1 144 0,-1-1-144 15,3 6 0-15,-2-4-304 0,0-2 48 0,2 2-8592 16,-2-5-1728-1</inkml:trace>
  <inkml:trace contextRef="#ctx0" brushRef="#br0" timeOffset="159551.97">31190 15792 5519 0,'0'0'496'0,"0"0"-496"0,0 0 0 0,5-2 0 15,0-3 3072-15,-5 5 512 16,2-5 96-16,2 0 32 0,-4 5-1456 0,0 0-272 0,-2-5-64 0,0-1-16 16,2 6-624-16,0 0-112 0,0 0-16 0,-5-2-16 15,-2-1-400-15,0 2-80 0,1 2-16 0,0 2 0 16,-6-1-208-16,2 4-48 0,0-3-16 0,0 2 0 16,-2 4-96-16,2-1-16 0,2 3 0 0,-1-2 0 15,3 3-64-15,4-2 0 0,-2 4-16 0,2 0 0 0,2 0 16 0,3-1 0 16,2 1 0-16,1 0 0 0,3 2 144 0,-2-1 48 15,2-1 0-15,-1 0 0 0,1 2-96 16,-1-1-16-16,0 0 0 0,-2 0 0 0,-2 2-80 0,0-3 0 16,-2 1-16-16,-1-1 0 0,-2-1-16 0,0-2 0 15,-2 1 0-15,0-1 0 0,-1-5 16 0,-3 3 0 16,1-2 0-16,-2-4 0 0,-1 3 32 0,-1-3 16 16,0 0 0-16,-1-2 0 0,1-1-224 0,-3 0 128 15,1-1-128-15,1-3 0 0,0-1 0 0,-1-1-128 16,2-1-16-16,0-4 0 15,0-1-1648-15,1 1-336 0,1-4-64 0,3-2-13552 16</inkml:trace>
  <inkml:trace contextRef="#ctx0" brushRef="#br0" timeOffset="160029.45">31404 15311 10127 0,'0'0'896'0,"0"0"-704"0,-5-2-192 0,0-1 0 0,0-5 2128 0,1 3 400 16,4 5 80-16,0 0 16 0,-3-3-1376 15,3 3-272-15,0 0-48 0,0 0-16 0,0 0-288 0,0 0-64 16,7-1-16-16,5 0 0 0,2-3 144 0,1 4 16 16,1-1 16-16,2 1 0 0,1 0-144 0,2 1-16 15,0 2-16-15,-2-1 0 0,-2 2-272 0,-2-2-48 16,-2 2-16-16,-4 3 0 0,-3-2-32 0,-2 6-16 15,-4 1 0-15,-5 2 0 0,-5 1-32 0,-3 1 0 16,-2 2 0-16,-6 0 0 0,1-2-128 0,-3 2 192 16,-1-1-192-16,1-3 192 0,3-2-192 0,1 1 192 15,2-3-192-15,4 1 192 0,1-4 80 0,3 2 32 16,1-5 0-16,3 2 0 0,4 2-32 0,1-8 0 16,0 0 0-16,6 4 0 0,3-1-272 0,4 4 0 15,3-3 0-15,3-3 0 16,2-1-1472-16,2 1-384 0,-2-2-96 0</inkml:trace>
  <inkml:trace contextRef="#ctx0" brushRef="#br0" timeOffset="160296.57">31893 15337 16575 0,'0'0'1472'0,"0"0"-1168"16,-6 8-304-16,0-2 0 0,-2 2 1088 0,0 0 176 15,-4 3 16-15,-1-1 16 0,1 3-480 0,-1 3-112 16,0-2 0-16,1-1-16 0,-1 1-336 0,1 0-64 16,1 3-16-16,2-1 0 0,0-2-144 0,2-1-128 15,-1 1 144-15,3 1-144 0,1-1 0 0,1-4 0 16,2-2 0-16,1-2-7312 15,0 3-1568-15</inkml:trace>
  <inkml:trace contextRef="#ctx0" brushRef="#br0" timeOffset="160682.6">32148 15328 14047 0,'0'0'624'0,"-5"7"128"0,-4 0-608 0,0-1-144 0,-2 0 0 0,-2 3 0 16,-1-4 1248-16,-1 4 224 0,-1-3 32 0,0 2 16 15,-2-1-240-15,0-3-64 0,1 1 0 0,-1 2 0 16,0-4-64-16,1 1-32 0,2-1 0 0,1-1 0 15,0 2-352-15,0-3-80 0,2 1-16 0,0 0 0 0,2-2-240 16,0 2-48-16,1-1-16 0,1 1 0 0,8-2-208 0,0 0-32 16,0 0-128-16,0 0 192 0,-4 8-192 0,3-2 128 15,2 2-128-15,3 1 0 0,1 0 224 0,3 1-48 16,0 3-16-16,2-1 0 0,1 1 80 0,3 2 16 16,0-1 0-16,1 2 0 0,-1-4 16 15,2 1 16-15,1-2 0 0,0-2 0 0,-3 3-144 0,0-5-16 16,-1 1-128-16,-1-3 192 0,0 3-192 0,-1 1 0 15,-1-4 0-15</inkml:trace>
  <inkml:trace contextRef="#ctx0" brushRef="#br0" timeOffset="161140.28">30629 16521 17503 0,'0'0'1552'0,"0"0"-1232"0,0 0-320 0,8 4 0 0,1-3 896 0,2-1 112 15,3 1 16-15,4 2 16 0,2-1 288 0,4-1 48 16,3-1 16-16,6 0 0 0,6 2-192 0,3-2-48 16,4 0 0-16,-3-2 0 0,2 1-80 0,-1 1-32 15,3-1 0-15,-3 1 0 0,1 0-464 0,-3 1-112 16,1 0-16-16,-4 1 0 0,-1-2-288 0,-3 0-160 16,-5 2 160-16,-5 1-160 15,-3-2-1120-15,-6 2-320 0,-2-2-64 0</inkml:trace>
  <inkml:trace contextRef="#ctx0" brushRef="#br0" timeOffset="161439.87">31041 16842 15663 0,'0'0'1392'0,"0"0"-1120"0,-4 5-272 0,0 4 0 0,0 1 2672 0,1 4 464 16,-1 2 112-16,-1-1 16 0,0 5-1664 0,-2-1-320 15,2 2-64-15,-1-1 0 0,-1-1-672 0,1 1-128 16,0 2-32-16,1 0 0 0,0-2-112 0,1-1-16 16,0-2-16-16,1 0 0 0,1 0-64 0,1-3-16 15,-2-1 0-15,2-1 0 0,0-2-160 0,-1 1 0 16,1-4 144-16,1 1-144 15,0-8-848-15,0 0-240 0,0 0-64 0,0 0-8448 16,0 0-1680-16</inkml:trace>
  <inkml:trace contextRef="#ctx0" brushRef="#br0" timeOffset="161762.96">31304 16847 24063 0,'0'0'1072'0,"0"0"208"0,0 0-1024 0,0 0-256 0,0 0 0 0,0 0 0 15,0 0 1408-15,0 0 240 16,-3 7 32-16,0 2 16 0,-2-3-736 0,-3 4-160 0,-1-1-32 0,-2 3 0 16,-3-5-192-16,-2 5-32 15,1-4-16-15,1 3 0 0,-4 1-272 0,2-1-48 16,-1 0-16-16,2-2 0 0,0 1-192 0,0-4 144 0,-2 2-144 16,0-4 128-16,1 0-128 0,-1-2 0 0,6-1 144 0,0-1-144 15,-2 0 0-15,5 0 0 0,1-1 0 0,1 0 128 16,6 1-128-16,0 0 0 0,0 0 0 0,0 0-128 15,0 0 128-15,0 0-192 0,0 0 192 0,0 0-192 16,8 2 192-16,1 4 0 0,1-3 0 0,2 1 0 16,-2 3 0-16,0 1 0 0,0 0 0 0,0 1 0 0,-1-3 0 0,0 4 0 15,0-3 0-15,0 3 0 0,-1-6 0 0,-1 1 0 16,-7-5 0-16,8 6 0 16,-1 1-912-16,0-4-256 0,-7-3-48 0,11 3-13376 15</inkml:trace>
  <inkml:trace contextRef="#ctx0" brushRef="#br0" timeOffset="161990.72">31507 16761 24991 0,'0'0'1104'0,"0"0"240"0,0 0-1088 0,7 3-256 16,-2 4 0-16,-1-2 0 0,-4-5 1408 0,1 9 240 15,-2 3 32-15,-2 2 16 0,-1 0-672 0,-1 2-144 0,-2 3-32 0,-2 1 0 16,0 1-496-16,-1-2-96 16,-2 2-32-16,2 1 0 0,-1 0-224 0,0-2 0 15,1-1 0-15,1 0 0 16,0-1-976-16,3 0-304 0,1 0-48 0,1-2-8240 0,0-2-1648 16</inkml:trace>
  <inkml:trace contextRef="#ctx0" brushRef="#br0" timeOffset="162122.29">31474 17219 15663 0,'0'8'1392'0,"0"3"-1120"0,-3-5-272 0,0 4 0 16,-1 0 2128-16,-1 2 368 0,0-5 80 0,-1 5 16 15,-1-6-1056-15,1 3-192 0,0-4-64 0,-1 2 0 0,0-1-848 0,0-4-176 16,7-2-48-16,0 0-9104 16,-5 4-1808-16</inkml:trace>
  <inkml:trace contextRef="#ctx0" brushRef="#br0" timeOffset="162677.95">31819 15059 13823 0,'0'0'1216'0,"0"0"-960"0,0 0-256 0,0 0 0 15,0 0 832-15,0 0 128 0,4-5 32 0,-4 5 0 16,0 0 160-16,0 0 48 0,7 2 0 0,0 2 0 16,-1 1-208-16,-1 6-32 0,4 0-16 0,-1 2 0 15,0 1-224-15,3 2-32 0,-1 5-16 0,1 1 0 16,2 3-144-16,0 0-16 0,1 7-16 0,0 3 0 0,0 3-16 0,-2 4 0 16,0 5 0-16,-2 6 0 0,-1-1-224 15,-2 4-64-15,-1 3 0 0,-3 5 0 16,-1-1-64-16,-2 4-128 0,-2 0 176 0,1 2-176 0,0-1 320 0,0 2-32 15,-3-4-16-15,0 2 0 0,0 3-16 0,0-3-16 16,2 0 0-16,-5-3 0 0,0-3-80 0,-2-5-16 16,-3-4 0-16,-2-2 0 0,-2-1 288 0,-1-3 48 15,0-3 16-15,-2 1 0 0,-3-6 16 0,-1 2 16 16,3-2 0-16,-3-2 0 0,-1 0-240 0,1-1-48 16,2-2-16-16,2-4 0 0,2 1-224 0,0-2 0 15,2-3 128-15,1-1-128 0,2-3 0 0,1-3 0 0,1-3 0 16,1-2-160-1,3-5-1104-15,0 0-208 0,6-9-64 0,0 0-14176 0</inkml:trace>
  <inkml:trace contextRef="#ctx0" brushRef="#br0" timeOffset="163237.87">32364 16476 20271 0,'0'0'1792'0,"0"0"-1424"15,0 0-368-15,-4-5 0 0,-2-2 752 0,-2 1 80 16,-2 3 0-16,1 1 16 0,-1 1-96 0,-3 1-32 16,-1 0 0-16,0 3 0 0,-1 2-272 0,0 1-64 15,0 0-16-15,-4 11 0 0,2-2 272 0,3 3 64 16,1 0 16-16,3 1 0 0,3 0-160 0,1-1-48 16,4 0 0-16,1-1 0 0,1-1-128 0,2-4-48 15,-2-12 0-15,7 13 0 0,-1-2 224 0,2-5 32 16,2-4 16-16,1-2 0 0,1-2 240 0,0-4 48 15,4-6 16-15,-4 2 0 0,2-2-448 0,1-4-80 16,1-2-32-16,-1-1 0 0,2-2-176 0,-3-4-48 16,1 1 0-16,4-10 0 0,-3 0 0 0,0 3 0 15,-4 0 0-15,1 1 0 0,-2-2-128 0,1 4 160 16,-2-3-160-16,-1 2 160 0,0 3-160 0,-1 0 0 0,-1 6 0 16,1 3 0-16,-4 6 0 0,-1 1 0 0,0 6 0 0,-2 3 0 15,-2 3 0-15,1-2 0 0,-4 15 0 16,-1 3 0-16,-1 2 0 0,-1 1 0 0,1 2 0 15,-4 3 0-15,0 0 0 0,2 6 0 0,-2 1 0 0,2 3 0 16,-2 0 0-16,2 2 0 0,1-1 0 0,-1-1 0 16,2-3-192-16,-1-2 192 0,4-3-160 0,0 0 160 15,2-6-592 1,1-2-32-16,0-2 0 0,0-18 0 0,5 15-2512 0,1-1-512 0</inkml:trace>
  <inkml:trace contextRef="#ctx0" brushRef="#br0" timeOffset="163593.13">32873 16559 6447 0,'0'0'576'0,"0"0"-576"16,0 0 0-16,0 0 0 0,0 0 4016 0,0 0 688 15,0 0 144-15,0 0 16 0,-7 1-2528 0,0 2-512 0,-1 1-96 16,-1 2-32-16,-2-1-560 0,-2 1-112 15,-1 3-32-15,0-1 0 0,0 3-160 0,0-1-16 16,1 3-16-16,-2 4 0 0,2 0-160 0,2 0-16 16,1 0-16-16,2-2 0 0,3-3-96 0,2 2-32 15,1 0 0-15,1-1 0 0,2-1-96 0,1 0-32 16,1 2 0-16,-2-2 0 0,2 0-32 0,-2 2-16 0,0 0 0 0,-1-1 0 16,-2 1-48-16,-1 0-16 15,-1 1 0-15,-1-1 0 0,-4-1 96 0,3 0 32 0,-2 1 0 16,1-4 0-16,-3 0-32 0,-1-1 0 0,0 0 0 0,1-4 0 15,-3 1-80-15,-1-2-32 0,0-3 0 0,0-1 0 16,2-1-224-16,-2-3 0 0,0-2 0 0,0 1 0 31,0-5-1392-31,-2 2-368 0,0-3-80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8:14.1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11708 12652 12895 0,'-5'-19'1152'0,"4"10"-928"0,1 9-224 0,-4-12 0 16,3 5 864-16,1 7 128 0,0 0 32 0,0 0 0 15,0 0-240-15,0 0-32 0,1-9-16 0,-1 9 0 16,0 0-400-16,0 0-80 0,0 0 0 0,0 0-16 15,7 12 128-15,-2 0 16 0,-3 4 16 0,-1 3 0 16,-2 4 240-16,-1 4 32 0,-3 6 16 0,-2 6 0 16,-2 8 48-16,-1 4 16 0,-1 5 0 0,-2 5 0 15,-1 5-240-15,-1 6-32 0,-2-1-16 0,-1 4 0 16,-1 7-80-16,2 0-32 0,-1 0 0 0,0 0 0 16,1-6-112-16,3-2-32 0,2-2 0 0,2-3 0 15,3-7 208-15,3-1 32 0,1-6 16 0,3-3 0 16,3-5-16-16,2 0 0 0,4-4 0 0,0 2 0 15,3-6-144-15,3-1-48 0,0-2 0 0,4-3 0 0,-1-7-64 0,5 1-32 16,0-1 0-16,2-1 0 0,2-6-160 0,3-2 0 16,6-2 0-16,3-2 128 0,6 0-128 0,3-1 0 15,7-6 144-15,2 3-144 0,8-4 128 0,-2 0-128 16,5-2 128-16,4-1-128 0,6-2 128 0,7-1-128 16,8 2 128-16,-2-1-128 0,1-1 128 0,6 2-128 15,5 3 128-15,2 0-128 0,3-4 0 0,5-1 0 16,6-6 0-16,4 4 128 0,3-1-128 0,1 1 0 15,0 2 0-15,4-5 0 0,4-3 0 0,2 6 144 16,-1 1-144-16,-1-5 0 0,-2 0 128 0,2 3-128 16,0 3 0-16,-2-1 0 0,-1 0 0 0,0-1 0 15,-2 2 0-15,1 2 0 0,-3 2 0 0,3 3 0 0,4-1 0 16,-3 3 0-16,-1-3 0 0,3-1 0 0,0 2 0 0,1 0 0 16,2-6 128-16,2 3-128 0,1-2 0 0,1 2 0 15,-1-4 128-15,2 1-128 0,2-2 0 0,-2 0 0 16,-1-6 0-16,3 2 0 0,1 3 0 0,-2-7 0 15,-2-1 144-15,1-2-144 0,0-1 0 0,-2 0 144 16,-7-3-144-16,2 3 0 0,1 0 0 0,-4 0 128 16,-6 3 0-16,1 2-128 0,1-2 192 0,-3 3-64 15,-5-1 0-15,2 3-128 0,1 1 192 0,-2-3-64 16,-2 2-128-16,2 2 0 0,2-2 144 0,-1-1-144 16,0 1 0-16,-2-3 0 0,-2 3 0 0,0-5 0 15,0 3 0-15,1-4 0 0,-1 3 0 0,0-2 128 16,0-1-128-16,-2 2 0 0,-3-3 128 0,1 2-128 15,1 2 0-15,-7-2 0 0,-12 4 0 0,2-3 128 0,-5 3-128 0,-3 0 0 16,-2 0 0-16,-8 1 128 0,-7-2-128 16,-5 1 176-16,1 3-176 0,-2 3 192 0,-1 1 32 0,0 3 16 15,1-1 0-15,-3 1 0 0,-5 1-112 0,-1 2-128 16,1-2 176-16,-1 3-176 0,-1 0 0 0,2-1 0 16,-1 4 0-16,-2-3 0 0,-4-1 128 0,-4 0-128 15,-8-2 0-15,-3 2 0 0,-4 2 0 0,-2-3 0 16,-6 0 128-16,-1 2-128 0,-2-2 128 0,-3-3-128 15,-4 1 192-15,-1-2-192 0,-1-1 272 0,-4-1-48 16,-9 1-16-16,9-4 0 0,-3 0 240 0,0-3 32 16,-1-1 16-16,0-2 0 0,1 2-160 0,-1-5-16 15,-2-2-16-15,0-4 0 0,0-3-176 0,-1 1-128 0,1-6 192 0,-1-2-192 16,-1-5 128-16,2-2-128 0,-3-2 0 0,1-4 0 16,1-3 192-16,-1-3-192 0,-1-3 192 0,1 0-192 15,0 1 128-15,2-8-128 0,-1 0 0 0,1-1 0 16,1-4 0-16,1-1 0 0,2-4 0 0,2-1-192 15,0 3 192-15,1 1 0 0,2-3 0 0,2 0-144 16,0 1 144-16,1 1-208 16,0-2 80-16,1 2 128 0,-2 7 0 0,1 3 0 0,1 0 0 0,0-2 0 15,0 4 0-15,-2 2 0 0,-2 1 0 0,-1 3 0 16,-1-1-128-16,0 9 128 0,-1-1 0 0,-1 4 0 16,-2 1 0-16,-1 5 0 0,2 0 0 0,-3 6 0 15,-2-1 0-15,-1 5 0 0,2 0-144 0,-3 4 144 16,-3 0 0-16,2 4-160 0,-3 3 160 0,-1 0-128 0,-1 4 128 15,-3-2-208-15,-3 3 80 0,-3 1 128 16,-3 3-192-16,-7 0 192 0,-2-1-192 0,-6 1 192 16,-5 1-176-16,-4 0 176 0,-4 0-128 0,-1 1 128 0,-6 1 0 0,-3 0-128 15,-1-1 128-15,-8 2 0 0,-6-2 0 0,-7 0 0 16,-4 2 0-16,-2-2 0 0,-3 2 0 0,-7-3 0 16,-7-4 0-16,-7 3 0 0,-4-1 0 0,-3 2 0 15,-5 0 0-15,-8-1 0 0,-5 0 0 0,-6 0 128 16,-4-1-128-16,-5 1 128 0,0 0-128 0,-6 0 0 15,-5-1 128-15,-3 1-128 0,-2-1 0 0,2 0 144 16,0 2-144-16,0 0 0 0,-4 5 128 0,2-1-128 16,0-3 0-16,-2 2 0 0,-2-2 0 0,-1 0 0 15,-1 1 0-15,2 0 0 0,3 2 0 0,-2-3 0 16,-2-2 0-16,0 2 0 0,1 2 128 0,3-2-128 0,0-1 0 16,0 0 0-16,-3 3 0 0,0 1 0 15,4-2 0-15,1 3 0 0,2-1 0 0,1-1 0 0,-2 2 0 0,6 1 0 16,3-2 128-16,2 0-128 0,-1 1 0 0,3 2 0 15,1 1 128-15,2 0-128 0,-2-5 0 0,1 2 0 16,5 4 0-16,0-5 0 0,-1-1 0 0,1 3 0 16,0 3 128-16,0-1-128 0,1-1 0 0,1-2 0 15,3 4 128-15,1-2-128 0,4-6 0 0,4 4 0 16,2 4 144-16,5-5-16 0,5-2-128 0,7 3 192 16,5 4 16-16,2-3 0 0,-1 1 0 0,7-3 0 15,4-1-48-15,6 4-16 0,4 2 0 0,3-4 0 16,-1-1-144-16,7 1 160 0,5-3-160 0,5 1 160 15,2-1-160-15,3 2 128 0,3 1-128 0,0-2 128 0,0 1-128 16,2 1 0-16,2-2 144 0,3 4-144 0,3-2 0 0,3 4 0 16,2-3 0-16,1 3 128 0,3-1-128 15,1-1 0-15,3 4 0 0,2-4 0 0,1 3 0 0,1-3 0 16,-3 0 0-16,5-2 0 0,0 2 0 0,2-1 0 16,0-1 0-16,1-1 0 0,1 1 0 0,2 1 0 15,2-2 0-15,0 0 0 0,2 0 0 0,1 1 0 16,-3-1 0-16,5 0-128 15,-1 3-240-15,1 0-32 0,-1-5-16 0,4 7 0 16,0-1-2864-16,0 2-576 0</inkml:trace>
  <inkml:trace contextRef="#ctx0" brushRef="#br0" timeOffset="1801.88">3852 3257 29487 0,'-13'-23'1296'0,"5"14"288"0,1 4-1264 0,7 5-320 0,-8 3 0 0,8-3 0 15,-5 15 560-15,1 4 48 0,0 4 16 0,-1 10 0 16,0 4-624-16,-1 6-240 0,-3 9 16 0,0 5 0 16,-1 6 224-16,-2 0-144 0,0 6 144 0,-2 2-128 15,-2 2 128-15,0 3 0 0,2 3 0 0,-3 2-128 16,3-3 128-16,2-6 0 0,1-1 0 0,1-5 0 15,0-5 0-15,5 3 0 0,1-4 0 0,2-2 0 16,0-5 0-16,5 0 176 0,1-3-48 0,1-1 0 16,1-6 80-16,3 1 16 0,-1-3 0 0,4-3 0 0,4 2 64 0,1-2 16 15,3-1 0-15,2-4 0 0,4-3 80 0,4-4 0 16,5 0 16-16,5-3 0 0,9-1-192 0,4-2-32 16,6 3-16-16,5-5 0 0,8-6-160 15,5 2 128-15,3-1-128 0,7 2 128 0,4 1-128 0,6-4 0 16,4 2 0-16,6 0 0 0,1 4 0 0,7-3 0 15,7 1 0-15,1-1 0 0,2 1 0 0,3 1 0 16,8-2 128-16,1 0-128 0,0 2 0 0,5-1 0 16,2 0 0-16,4-4 0 0,2 0 0 0,2-1 128 15,2-4-128-15,4 2 128 0,6-3 0 0,-3-4 0 16,-1 1 0-16,6 0 0 0,1-2-128 0,4 3 160 0,0-2-160 16,-3 1 160-16,-1-2-160 0,-2 3 0 0,1 0 144 0,1 2-144 15,-2-1 0-15,-2 4 0 0,-2-3 0 0,2-1 128 16,1 4-128-16,-1-4 0 0,-3-1 0 15,3 0 0-15,4 2 0 0,2-3 128 0,2 2-128 0,-5-2 0 16,-6 0 0-16,3-3 128 0,2 0-128 0,2 0 0 16,1 0 0-16,-6-2 144 0,-3-1-144 0,1-1 0 15,1 2 160-15,-5-2-160 0,-6-4 128 0,0 2-128 16,1 1 128-16,-2-3-128 0,-4 3 0 0,0-4 128 16,-9 1-128-16,-1-1 128 0,-3 0-128 0,-1 0 128 15,0 0-128-15,-2 0 0 0,-2 0 0 0,-1 0 128 16,0 2-128-16,-3-1 0 0,-4-3 0 0,0 0 128 15,2 4-128-15,-6 0 128 0,-4-2-128 0,-2 4 128 16,-1 2-128-16,-3-2 0 0,-6 1 0 0,-3 1 0 16,-4-2 0-16,-3 0 0 0,-3 2 0 0,-7 1 128 0,-8-1-128 0,-7 1 0 15,-7 2 0-15,-6 0 128 0,-7 0-128 0,-4 1 0 16,-7 0 0-16,-1 2 0 0,-6 1 128 0,1 2-128 16,-3-1 0-16,2 3 128 0,-4 2-128 0,0-2 128 15,-2 2-128-15,0-3 128 0,0 4-128 0,-4-4 0 16,6 3 0-16,-4-1 0 0,-2 0 0 0,-2-1 0 15,0 1 0-15,0-4 0 0,-1 2 0 0,-2-2 128 16,-2-3-128-16,1-2 0 0,-10 0 128 0,12-4-128 16,-2-8 0-16,0 4 128 0,2-5 32 0,-1-4 0 15,1-6 0-15,2-2 0 0,0-2-160 0,3-3 192 16,1-3-192-16,0-3 192 0,1-1-192 0,3-2 160 16,0-6-160-16,1-2 160 0,5-3-160 0,0-4 192 0,0-2-192 0,0-6 192 15,0 1-48-15,-1-4 0 16,0-5 0-16,-1-1 0 0,0-3 48 0,-3-2 0 0,1 1 0 15,-1-1 0-15,-1-3-32 0,1 5 0 0,-1 2 0 0,0-1 0 16,-2 3 32-16,0 6 16 0,1 5 0 0,0 3 0 16,0 7 32-16,-1-1 0 0,1 2 0 0,1 1 0 15,0 6-240-15,-1 0 0 0,0-2 0 0,-1 3 0 16,-1 3 0-16,0 1 0 0,1 2 0 0,-3 1 0 16,-3 0 0-16,-1 1 0 0,-1 3-160 0,1-3 160 15,0 0 0-15,-3 4-160 0,3 0 160 0,-1 5 0 16,-1 2-128-16,-3 2 128 0,0 2 0 0,0 3 0 15,-1-1-128-15,0 2 128 0,-2 4 0 0,-1 0 0 16,-2 3-144-16,-2 6 144 0,0 0 0 0,0 0-144 16,0 0 144-16,0 0 0 0,0 0 0 0,-10 0-128 15,-3 0 128-15,-1 4 0 0,-4 3-144 0,-2 0 144 0,-3-2 0 0,-6 4 0 16,-4-2 0-16,-6 4 0 0,-5-3-128 0,-4 3 128 16,-5-5 0-16,-6 3 0 0,-4-3 0 15,-6 2 0-15,-9 1 0 0,-7-4 0 0,-8 1 0 0,-7-2 0 16,-4-1 0-16,-13-2 0 0,-8 1 0 0,-7 1 0 15,-4 2 0-15,-9-2 0 0,-11-3 0 0,-6 0 0 16,-3 0 0-16,-1 0 0 0,-2-3 144 0,-6-1-144 16,-5 0 160-16,-6 3-160 0,-5 1 0 0,-2 0 0 15,-5 0 0-15,-2-1 0 0,-3 0 0 0,-2-2 0 16,-4-1 0-16,0-2 0 0,-2 0 0 0,3-3 0 16,1 1 0-16,1-1 0 0,3-1 0 0,0-4 0 15,-1 0 128-15,1-1-128 0,0 1 0 0,-1-2 0 0,1 1 0 16,3 2 0-16,2 0 144 0,2 1-144 0,1-2 128 0,1 3-128 15,-1 2 0-15,2-1 0 0,2 1 0 0,5-4 0 16,4 0 0-16,0 3 0 0,-2-4 0 0,0 3 0 16,1 1 0-16,6-2 0 0,4 2 0 0,0-4 0 15,0-3 0-15,1 3 0 0,3 6 0 0,8-4 0 16,6-1 0-16,3 4 0 0,1 2 0 0,8 0 0 16,6 2 0-16,1-1 0 0,2 2 0 0,3 3 0 15,4 2 0-15,5 3 0 0,3 5 0 0,5-3 0 16,5 2 0-16,2 0 0 0,3 7 0 0,1 0 0 15,-1-1 0-15,2-1 0 0,7-1 0 0,1 5 0 16,4 0 0-16,3-4 0 0,-2-2 0 0,7 1 0 16,7 0-240-16,5-3 80 0,5 0 16 0,3-2 0 15,1 3-320 1,1 1-64-16,0 1-16 0,3-2 0 0,4 2-2256 0,2 2-448 0,3 4-80 0</inkml:trace>
  <inkml:trace contextRef="#ctx0" brushRef="#br0" timeOffset="2192.48">2442 3856 36047 0,'-12'-41'1600'0,"3"17"320"0,3 0-1536 0,2 4-384 0,3 2 0 0,2 4 0 16,2 5 128-16,2 0-128 0,-5 9 128 0,11-4-128 15,2 7 0-15,1 4 0 0,4 2 0 0,2 5 0 16,-2 4 0-16,1 5-176 0,-1 5 48 0,-2 1 0 15,-2 7 128-15,-2 0 0 0,-6 5 0 0,-1 2 0 16,-1 7 0-16,-4 3 0 0,-5 1 0 0,-4 0 0 16,-4 1 0-16,-1-2 192 0,-3 0-64 0,-1-1 0 15,-5-7-128-15,1 2 0 0,-1 2 128 0,2-7-128 16,-1-3 0-16,2-3 0 0,-2-6 0 0,2-1-128 16,1-4-1504-16,2-5-288 0,1-4-64 0</inkml:trace>
  <inkml:trace contextRef="#ctx0" brushRef="#br0" timeOffset="2732.97">2400 3419 34095 0,'-14'-18'3024'0,"1"0"-2416"0,0 1-480 0,2 2-128 15,0 0 0-15,-1 4-192 0,-1 0 64 0,1 4 0 16,-1 2 128-16,0 2 0 0,-4 2 160 0,-3 3-160 16,-1 3 0-16,-2 4-208 0,-1 5 16 0,-7 3 0 15,-6 3 16-15,1 2 16 0,-6 2 0 0,1 5 0 16,-1 7 160-16,-1 3 0 0,-3 8-144 0,0 5 144 16,2 7 0-16,-2 3 0 0,3 7 0 0,-3 6 0 15,-1 5 0-15,3 4 0 0,2 2 0 0,1 3 128 16,4 0-128-16,5 1 0 0,4 4 144 0,7-6-144 15,3-7 0-15,6-2 144 0,6-6-144 0,6-6 0 16,5-1 304-16,4-4-48 0,8-4-16 0,4-8 0 16,5-8-80-16,7-1-16 0,6-3 0 0,6-5 0 15,3-5 48-15,5-7 16 0,4-4 0 0,4-5 0 16,6-5 0-16,2-4 0 0,15-7 0 0,0-9 0 16,-1-6 48-16,6-5 16 0,5-6 0 0,3-5 0 0,3-4 0 0,-1-4 0 15,-2-8 0-15,1-1 0 0,1-2 48 16,0-2 16-16,-3-3 0 0,-1-1 0 0,-6 2 80 15,0-7 16-15,-2-4 0 0,-5-1 0 0,-6 4-48 16,-9-1 0-16,-10-4 0 0,-7-2 0 0,-9 1 64 0,-10-3 0 16,-6-4 0-16,-10 3 0 0,-9 1 0 0,-7-3 0 15,-7 2 0-15,-9 1 0 0,-6-1-208 0,-5 4-48 16,-4 5 0-16,-6 5 0 0,-8 7-192 0,-5 5 0 16,-5 2 0-16,-2 4 0 0,-1 6 0 0,-2 4 0 15,-4 7 0-15,-3 4 0 0,-6 7-192 0,-2 7-144 16,-4 8-32-16,-3 10 0 15,-1 10-2048-15,-5 10-400 0,-10 12-96 0</inkml:trace>
  <inkml:trace contextRef="#ctx0" brushRef="#br0" timeOffset="7800.28">25138 15467 22111 0,'0'0'1968'0,"10"-6"-1584"16,0 2-384-16,0 3 0 0,2 1 512 0,-1 2 0 15,-1 1 16-15,-10-3 0 0,10 5-528 0,-10-5 0 16,8 5 0-16,-8-5 0 0,0 0 128 0,0 0 128 16,-4 9 32-16,0 0 0 0,-3-4 16 0,-3-1 0 15,-4-1 0-15,-4 0 0 0,0-2 80 0,-2 0 0 16,-3-1 16-16,-1-2 0 0,-3-3 32 0,-2 1 0 16,-2 0 0-16,-2 0 0 0,-2-3-32 0,-1 0 0 15,0 2 0-15,-2-1 0 0,-4 0-16 0,-3 1-16 0,-5-4 0 0,0 2 0 16,2-3-112-16,-3 2-32 0,-2-2 0 0,0 3 0 15,-2-3 16-15,-4 1 0 0,-3-5 0 0,-1 2 0 16,-5 1-64-16,1-3-16 0,-1 1 0 0,2 3 0 16,-4-2 16-16,-1 1 0 0,-5 0 0 0,0-3 0 15,-2 0 16-15,1 2 16 0,3 1 0 0,-4 1 0 16,-3 1-16-16,1-2-16 0,-4 4 0 0,1-2 0 16,1-2-176-16,-1 0 128 0,-2 4-128 0,-3-5 128 15,-3 3-128-15,-2-2 0 0,4 0 0 0,-2 2 0 16,-2-2 0-16,-1 4 0 0,0-3 128 0,0 3-128 15,-1-3 0-15,-1 3 0 0,-2 1 0 0,3-1 128 16,1 0-128-16,1 0 0 0,0 2 0 0,-1 0 0 16,-5 1 0-16,1-1 0 0,1-2 0 0,1 5 0 15,-2-1 0-15,-3 1 0 0,1-2 128 0,0 0-128 0,2 0 0 16,-3 3 0-16,1-3 0 0,1 0 0 0,1 1 0 0,0-1 0 16,0 1 0-16,-1-1 0 0,-3-1 0 0,3 2 0 15,3-3 0-15,-1 3 0 0,-1-1 128 0,0 0-128 16,0 0 0-16,0 0 128 0,3 1-128 0,0-3 0 15,-4 5 0-15,7-3 0 0,2 1 0 0,3-2 128 16,3-1-128-16,-1 4 0 0,-1 1 0 0,-1 1 0 16,2 0 128-16,1 0-128 0,3-2 0 0,-2 1 0 15,0 1 0-15,0 1 0 0,0 1 0 0,3-1 0 16,1 0 0-16,2 2 0 0,-3 2 0 0,-3-3 0 16,2 1 128-16,-2-2-128 0,4 2 0 0,1-1 0 15,0 1 0-15,-3-1 0 0,-5 0 0 0,4-2 0 0,2 0 0 16,2 1 0-16,2-1 0 0,-2 2 0 0,1 2 144 0,-1 0-144 15,1 0 0-15,2 1 0 0,-1-1 0 0,2 1 0 16,0 2 0-16,-1-3 0 0,-5 1 0 0,2 3 0 16,5-2 0-16,0 3 0 0,0 0 0 15,-4 3 0-15,1-4 0 0,0 4 0 0,-2-3 0 0,3 1 0 16,2-1 0-16,0 2 0 0,4 1 0 0,0 0 0 16,-5 2 0-16,1-1 0 0,5-7 0 0,2 6 0 15,0-2 0-15,3 4 0 0,5 3 0 0,-1-1 0 16,0 1 0-16,-2 0 0 0,0 1 0 0,-1 0 0 15,8 0 0-15,0 1 0 0,4 1 0 0,-3 3 0 16,3 3 0-16,-2-2 0 0,-4 4 0 0,2-3 0 16,3 3 0-16,2-3 0 0,0 2 0 0,5-1 0 15,-3 3 0-15,5-2 0 0,3 4 0 0,0-1 0 0,0-4 0 16,1 3 0-16,-1-3 0 0,2 1 0 0,0-3 0 16,2 5 0-16,2-1 0 0,4 4 0 0,3-1 0 0,3-1 0 15,-2 0 0-15,8 2 0 0,0-3 0 0,3 3 0 16,3-2 0-16,2 2 128 0,4-5-128 0,2 2 0 15,3 2 0-15,3-3 0 0,2 2 0 0,1-3 0 16,4 2 0-16,2 0 0 0,2 1 0 0,2 1 0 16,3 1 0-16,2-4 0 0,2 0 0 0,3-3 0 15,6 3 0-15,4-1 0 0,1 0 0 0,2-2 0 16,2-1 0-16,2-1 0 0,0-4 0 0,4 3 0 16,5 2 0-16,2 0 0 0,0-2 0 0,6 1 176 15,5 0-176-15,0-2 192 0,-2 2-192 0,3 0 0 0,3 0-160 0,2-2 160 16,4 1 0-16,1-2 0 0,3-1 128 0,1-1-128 15,-1-2 128-15,4 1-128 0,1 1 0 16,5 0 0-16,2-3 0 0,6 0 0 0,-3-2 128 0,4 1-128 16,3 1 0-16,1-1 128 0,0-1-128 0,-1-2 0 15,1 1 128-15,4-1-128 0,3-3 0 0,-1 2 0 16,-3-3 144-16,4 0-144 0,0 2 0 0,1-3 144 16,0 2-144-16,2-4 160 0,2 1-160 0,3-1 160 15,1 2-32-15,0-3 0 0,2 2 0 0,1-1 0 16,2-1 16-16,0 0 0 0,-1 1 0 0,4-2 0 15,4 0-144-15,-2-1 0 0,-3 0 144 0,3-1-144 16,3 0 0-16,0-1 144 0,-4-2-144 0,5 1 0 16,6 0 128-16,-2 1-128 0,-3-1 0 0,3-5 0 15,3 1 0-15,-1 1 0 0,-4 0 0 0,0 0 0 0,2 0 0 0,-1-1 0 16,-1 1 0-16,-1 2 0 0,-2 0 0 16,0 0 0-16,0 1 0 0,0-2 0 0,2 2 128 0,-1-1-128 15,-2 1 0-15,2-2 0 0,2-6 0 0,-3 3 0 16,-3 2 0-16,2-4 0 0,2-2 128 0,-1 1-128 15,-2-2 0-15,1 3 0 0,-2-2 128 0,0-1-128 16,-4 2 0-16,2-3 0 0,1 0 128 0,-2 0-128 16,-3-2 0-16,1-3 0 0,2-4 0 0,-2-3 160 15,-5-3-160-15,4-7 128 0,-1 0-128 0,-3-6 128 16,-5-1-128-16,-1 0 128 0,-1-3 96 0,-6-1 16 16,-7-5 0-16,-6-1 0 0,-9 1 464 0,-4 0 80 15,-4-2 32-15,-5 2 0 0,-4 3-64 0,-7-1-16 16,-8 2 0-16,-7 4 0 0,-5 1-240 0,-4 0-48 0,-3 3-16 0,-4 1 0 15,-4-1-256-15,-5 1-48 0,-4-2-128 0,-5-2 192 16,-5 0-192-16,-3-5-128 0,-10-2 128 0,-6-3-208 31,-8-2-240-31,-7-5-32 0,-9-1-16 0,-13-4 0 16,-11-2-992-16,-17-2-208 0,-10-3-32 0,-11-5-11200 0,-16-2-2240 0</inkml:trace>
  <inkml:trace contextRef="#ctx0" brushRef="#br0" timeOffset="9454.03">19519 1331 4607 0,'5'-20'400'0,"-1"5"-400"0,0-2 0 0,-1 1 0 16,0 1 4416-16,3 2 784 0,0 0 176 0,-2 0 16 15,0 3-4320-15,-1-1-880 0,1-2-192 0,-3 4 0 16,-2-2 128-16,-1 2 0 0,-2-3 0 0,-4 4 0 15,-2-1 256-15,-4-2 48 0,-5 3 16 0,-5-4 0 16,-4 2-304-16,-3-1-144 0,-7-1 160 0,3 3-160 16,-1-4 128-16,-3 3-128 0,-5-1 0 0,-3 1 144 15,-3 0-144-15,-5-6 0 0,-5 4 0 0,-1-1 0 16,-8-1 0-16,1-1 128 0,0-2-128 0,-1 2 0 16,-5-2 176-16,-9 1-48 0,-5 1-128 0,1-1 192 15,0-1-192-15,-2-1 176 0,-5 1-176 0,-6 2 160 0,-7-2-160 0,0 1 192 16,1 1-192-16,-8 2 192 0,-5 3-192 0,1-3 0 15,2-1 0-15,-5 5 128 0,-3-2-128 0,-1 4 0 16,2-3 0-16,-3 4 0 0,-2-3 0 0,-2 0 128 16,0-2-128-16,-1 2 0 0,-2-1 0 0,1 2 0 15,0-4 128-15,-4 5-128 0,-3-5 0 0,2 1 0 16,3-2 0-16,-6-1 0 0,-3 2 0 0,66 4 160 16,-9-2-160-16,-9 2 160 0,-7-1 32 0,-10 2 16 15,-6 0 0-15,-4 1 0 0,-1 2-16 0,-124-1-16 16,40 2 0-16,29 3 0 0,19 2-176 0,6 2 0 15,5-1 0-15,70 0 0 0,-11 3 0 0,-7-1 128 0,-7-1-128 0,-8 3 0 16,-5-2 0-16,-2-2 0 16,-1 3 0-16,-114 5 0 0,42-5 0 0,29 4 0 0,18-1 128 15,7 3-128-15,-1-5 0 0,10 4 0 0,5 3 0 0,0-3 0 16,-5 3 0-16,5 1 0 0,6 3 0 0,-1 0 0 16,0 1 0-16,2 1 0 0,7 1 0 0,2 3 0 15,3 0 0-15,0 4 0 0,2-3 0 0,5 6 0 16,8-3 0-16,5 5 0 0,2 1 0 0,2 3 0 15,-2 4 0-15,11-1 0 0,6-3 0 0,7 1 0 16,3 2-128-16,6-1 128 0,5 1 0 0,6 1 0 16,4-1 0-16,2 1-144 0,3-5 144 0,9 3 0 15,6 1-176-15,3 0 176 0,6-4-160 0,5 3 160 16,3 0-176-16,10-1 176 0,7 2-192 0,3-2 192 16,5-3 0-16,7 2-128 0,7 0 128 0,5 2 0 0,4 2 0 15,9 2 0-15,9-2 0 0,3 0 0 0,6-2 0 0,4-1 0 16,6-1 0-16,8 1 0 0,7 0 0 0,4-2 0 15,3-2 0-15,4-1 0 0,7 0 0 0,5-2 0 16,3-2 0-16,10 2 0 0,4-3 0 16,2 2 0-16,0-3 0 0,6-1 0 0,12-4 0 0,-4 0 0 15,5 1 0-15,0-3 0 0,0 0 0 0,5-1 0 16,4 3 0-16,0-1 0 0,0 4 0 0,1-8 0 16,5-4 0-16,4 2 0 0,3 2 0 0,2-1 0 15,1 0 0-15,-1-1 0 0,-3-2 0 0,3-4 0 16,4-3 0-16,2 2 0 0,1-3 144 0,-5 2-144 15,-2-2 128-15,2-3-128 0,-5 0 144 0,2 1-144 16,0-1 160-16,-1-1-160 0,-3-1 128 0,-3-2-128 16,-6-1 0-16,2 0 144 0,2-4-144 0,-2-3 0 15,-1 2 144-15,-5-3-144 0,-5-2 0 0,-2-2 0 0,-4-3 0 0,-5 2 0 16,-11 2 0-16,2-5 144 0,0-4-144 0,-8 0 0 16,-7 1 128-16,-2-4-128 0,1-1 0 0,-7-4 0 15,-9 0 0-15,-3-4 160 0,-3-3-160 16,-4-1 128-16,-6-2 16 0,-8-3 0 0,-7 2 0 0,-5 1 0 15,-7-3 432-15,-6 3 64 0,-8 0 32 0,-7-2 0 16,-9 0 160-16,-10-2 48 0,-9 2 0 0,-7 4 0 16,-7 2-288-16,-10 2-48 0,-6 2-16 0,-10 2 0 15,-9 4-528-15,-11-2 0 0,-11-1 0 0,-8 1 0 32,-7-4-544-32,-10 1-112 0,-10 6-32 0,-7-2 0 0,-10 4-1120 0,3-2-240 0,3 3-32 0,4 4-7264 15,1 1-1472-15</inkml:trace>
  <inkml:trace contextRef="#ctx0" brushRef="#br0" timeOffset="10137.7">19824 2558 18015 0,'3'-15'800'0,"-3"15"160"0,4-10-768 0,-4 10-192 0,5-7 0 0,-5 7 0 0,5-7 192 0,-5 7 0 16,0 0 0-16,5-8 0 0,1 2-16 0,1-2-16 15,0 3 0-15,4-5 0 0,0 1-16 0,3-3 0 16,3 0 0-16,4 0 0 0,5-2 112 0,2 0 0 16,3-2 16-16,2-1 0 0,2 2 176 0,2-1 16 15,1-1 16-15,0 3 0 0,1 1 48 0,1 6 16 16,-1-1 0-16,-1 3 0 0,-1 2 144 0,-3 3 16 16,-3 2 16-16,-6 2 0 0,-4 2-384 0,-6 0-80 15,-4 3 0-15,-4 4-16 0,-9 3-240 0,-5 5 0 16,-7 0 0-16,-10 5 0 0,-6-3 0 0,-6 5 0 15,-8 0 0-15,-3 3 0 0,-4 4 0 0,1-2 128 16,-3-7-128-16,0 4 0 0,-2 0 128 0,2-3-128 0,2 2 0 16,4-2 144-16,3-3-144 0,7-3 0 15,5-3 144-15,7-1-144 0,4-1 0 0,6-2 128 0,6 0-128 0,7-1 0 16,2-13 128-16,12 13-128 0,7-4 128 0,11 1-128 16,10-5 512-16,11 0 16 0,9 0 16 0,7-1 0 15,6-2 192-15,5 1 32 0,6 2 16 0,5 1 0 16,5-2-432-16,2 4-96 0,-2 2 0 0,-1 5-16 15,-1 2-240-15,1 2 0 0,0 2 0 0,-7 2 0 32,-2 5-1568-32,-9 1-352 0</inkml:trace>
  <inkml:trace contextRef="#ctx0" brushRef="#br0" timeOffset="15689.77">27230 1853 26719 0,'18'-36'1184'0,"-8"14"240"0,-2 2-1136 0,-1 0-288 0,-2 1 0 0,2 2 0 16,-3 4 1616-16,-4 5 272 0,0 8 48 0,-8-9 16 15,-4 4-1744-15,-2-2-336 0,-7 2-80 0,-6 1-16 16,-6-5-64-16,-8 3-16 0,-6 2 0 0,-2-1 0 16,-6 3 304-16,-6-1 0 0,-5 3-128 0,-5 1 128 15,-4 2 0-15,-3 3 0 0,0 1 128 0,-4 3-128 0,-4 0 0 0,-6 3 128 16,-6 1-128-16,2-2 0 0,2 5 0 15,-5-1 0-15,-6 1 0 0,1-3 0 0,1-1 0 0,4-1 0 16,-1 6 0-16,-2-3 0 0,-6-2 0 0,4 2 0 16,2 2 128-16,-1 1-128 0,-1-1 0 0,1 5 0 15,2 0 0-15,6 4 0 0,3 1 0 0,1 5 224 16,-1-2-64-16,3 0-16 0,8 0-144 0,9 3 0 16,7 0 0-16,6-1 0 0,6 1 0 0,3 0 0 15,3 0 0-15,3-1 0 0,1-7 0 0,1 3 0 16,6-4 0-16,0 4 0 0,3-1 0 0,2-2 0 15,0 0 0-15,1-3 0 0,-1 3 0 0,-1-4 128 0,2 0-128 0,-4-1 0 16,-7 3 0-16,-6 1 0 0,-8 0 0 0,-2 0 0 16,-4 2 0-16,-4-2 0 0,-2 3 128 0,-6-2-128 15,-7 4 0-15,-5-5 0 0,-4-2 0 0,3 2 0 16,2-2 0-16,-1-2 0 0,2 3 144 0,2-1-144 16,-1-1 0-16,5-2 0 0,3 0 0 0,4-2 128 15,3-2-128-15,1-2 0 0,-2 1 0 0,5 0 128 16,-2-4-128-16,4 1 0 0,2 1 0 0,3-5 0 15,2 2 0-15,0-1 0 0,1 2 0 0,0-2 128 16,-1 1-128-16,1-4 0 0,3-2 128 0,1 3-128 16,0 1 192-16,0 0-48 0,2 1 0 0,-2 0 0 15,0 4 48-15,-4-4 16 0,-6 4 0 0,-1-3 0 16,-1 2-208-16,-1 1 0 0,0-1 0 0,1 4 0 16,1 3 144-16,0-1-144 0,-1-1 128 0,3 2-128 15,2-4 192-15,6 2-64 0,4 1 0 0,5 1 0 16,4 1 64-16,2 1 0 0,5-1 0 0,3 2 0 0,4-2-48 15,5 1 0-15,3 0 0 0,6 3 0 0,0 1-144 16,2 2 0-16,2 0 0 0,1 1 0 0,1 2 0 0,1 4 0 16,1-1 0-16,-1-1 0 0,2 1 0 0,0 1 0 15,0 2 0-15,0 3 0 0,2 0 0 0,-2 2 0 16,-2 0 0-16,0 2 0 0,-2 7 0 0,-2-2 0 16,-2 2 0-16,0 1 0 0,2-1 128 0,0 1 0 15,-2 2 0-15,4-1 0 0,3-1-128 0,2 0 160 16,3 0-160-16,2-3 160 0,2-4-160 0,3-2 0 15,5-2 0-15,1 1 0 0,3-3 0 0,4 2 0 16,2-2 128-16,6 0-128 0,5-3 0 0,5-2 0 16,5 1 0-16,6-1 0 0,7-1 0 0,2-1 0 0,4-1 0 0,6 0 128 15,3-3-128-15,9 3 0 0,6-4 0 0,3 2 0 16,1-6 0-16,1 5 0 0,2 2 0 0,3 2 0 16,6 1-128-16,-5 2 128 0,-4-1 0 0,-1 2 0 15,0 0 0-15,-3 1 0 0,-3 0 0 0,-6 1 0 16,-7-1 0-16,-6 4 0 0,-7 1 0 0,-6 2 0 15,-2 3 0-15,-5-2 0 0,-5 3 0 0,-5-2 0 16,-7 2 0-16,-1 1 0 0,-4-4 0 0,0 2 0 16,1-1 0-16,0-2 0 0,1 1 0 0,3-2 0 15,2-2 0-15,3-1 0 0,8-1 0 0,5-2 0 16,5-5 0-16,3 2 0 0,-4-5 0 0,6-1 0 16,6-4-176-16,7 0 48 0,5-1 0 0,2-3 0 15,1-3 128-15,0-2-192 0,2-2 192 0,1 1-192 16,5 3 192-16,0-2 0 0,1-8 0 0,-2 4 0 15,0-2 0-15,7 7 0 0,2-3 0 0,-4 0 0 0,-3-1 160 0,-1 0-32 16,2 4-128-16,1 2 192 0,1-1-192 0,-4 3 128 16,-6 3-128-16,-3 1 0 0,2 1 128 15,0 2-128-15,5-3 0 0,-6 1 144 0,-3-3-144 0,0 2 0 16,0-2 0-16,5-1 0 0,5-1 0 0,-2-2 0 16,-4-3 0-16,3 2 0 0,0-3 0 0,5-3 0 15,3-1 0-15,0-5 0 0,-4-3 0 0,3 0 128 16,1 0-128-16,4-1 0 0,5-3 0 0,-4-5 0 15,-8 1 0-15,0-2 0 0,-2 3 0 0,3-6 0 16,-2 0 0-16,-3 0 0 0,-6-1 0 0,-2 2 0 16,0 0 0-16,1-2 0 0,2-2 0 0,-3-1 0 0,-4 0 0 0,0-3 128 15,3 0-128-15,1-3 0 0,3 0 0 16,-2-1 0-16,-1-2 144 0,-1-2-144 0,0-6 160 0,3 1-160 16,1 0 144-16,-3-2-144 0,3-3 128 0,-6 0-128 15,-4 1 0-15,-2-3 0 0,0-2 0 0,-1 3 0 16,0 0 0-16,-3 0 128 0,-3-1-128 0,-6-2 0 15,-3-3 128-15,-3-2-128 0,-1 3 0 0,-1-5 128 16,-1-4 0-16,2 0-128 0,2-6 192 0,-1-3-64 16,-1-2 48-16,-1-3 0 0,-2-4 0 0,-1-4 0 15,-1-5-176-15,-2-3 160 0,-2-6-160 0,-1-6 160 16,-3-4-160-16,-1-8 0 0,-3-2 0 0,-3-6 0 16,-6-2 416-16,-3-6 0 0,-7-3 0 0,-5-2 0 15,-2-4 96-15,-5-1 32 0,-3 0 0 0,-3 2 0 16,-2 4-192-16,-5 2-32 0,-3 1-16 0,-6 7 0 0,-6 4 192 0,-8 3 32 15,-7 2 16-15,-9 2 0 0,-12 0-288 0,-13 4-64 16,-10 3-16-16,-15-4 0 0,-16-2-320 0,-13 3-64 16,-13 7-16-16,-12 5 0 15,-8 4-256-15,-11 5-48 0,-7 0-16 16,5 11 0-16,5 10-208 0,9 4-32 0,6 3-16 16,14 3 0-16,13 8-1088 0,11 4-224 0,12 4-32 0</inkml:trace>
  <inkml:trace contextRef="#ctx0" brushRef="#br0" timeOffset="19211.66">30909 4597 22399 0,'-3'-14'992'0,"3"4"208"0,1 2-960 0,2-2-240 0,1 1 0 0,2-1 0 16,2 2 400-16,2-3 48 0,-1 1 0 0,4-1 0 15,-1 4-208-15,9-5-48 0,0 1 0 0,3-1 0 16,2 0 272-16,0-2 48 0,4 0 16 0,4 2 0 16,4-2 96-16,3 5 16 0,1 3 0 0,0 2 0 15,0 3-48-15,-5 2 0 0,-6 6 0 0,-5 3 0 16,-8 0-384-16,-6 4-80 0,-5 0 0 0,-10 3-128 15,-7-2 0-15,-10 6 0 0,-14 6 0 0,-4 2 0 16,-9 2 176-16,-2-5-176 0,-3 2 160 0,3-3-160 16,1-3 128-16,2 1-128 0,2-2 0 0,4-1 144 15,2 3 48-15,9-4 16 0,4-2 0 0,7-2 0 0,6 0-80 0,10 2 0 16,6-3-128-16,8-3 192 16,9 0-192-16,8 3 128 0,8 0-128 0,5 2 0 0,2-2 144 0,8 3-144 15,5 4 128-15,5 4-128 0,2 4 0 0,1 7 128 16,-1 7-128-16,-6-1 0 0,-7 3 192 0,-6 2-32 15,-10 3-16-15,-6 5 0 0,-7-1 0 0,-8-2 0 16,-10-2 0-16,-8-6 0 0,-7-4 528 0,-11-3 96 16,-9-2 32-16,-13-4 0 0,-15 1 416 0,-9 0 96 15,-8-5 16-15,-3 2 0 0,-1 1-624 0,0-3-112 16,-4 1-16-16,-3-5-16 0,1-3-272 0,3 1-48 16,4-2-16-16,9-3 0 0,9-2-224 0,8 0-192 15,6-2 48-15,8-2-13136 16,7 2-2624-16</inkml:trace>
  <inkml:trace contextRef="#ctx0" brushRef="#br0" timeOffset="21733.63">23789 18607 14447 0,'0'0'640'0,"9"-3"128"0,-4-1-608 0,3 4-160 16,-8 0 0-16,6-2 0 0,0-2 992 0,1-2 160 16,-2 2 48-16,-1 1 0 0,2-4-112 0,0-1-32 15,-1-4 0-15,4 2 0 0,-1-4-32 0,2 2 0 16,-1-2 0-16,1-3 0 0,2-2-288 0,-1-1-64 15,1 1-16-15,0-2 0 0,1 0-48 0,0-2-16 16,-2-5 0-16,2 0 0 0,-2-3-224 0,1-4-48 16,-3-2-16-16,-2-2 0 0,-3-3-304 0,-5 0 0 0,-4 1 0 0,-4-2 0 15,-5 2 0-15,-5 3-304 0,-7-1 64 0,-4 3 16 16,-7 2-48-16,-8 2-16 0,0 0 0 0,-14 8 0 16,-9 2 64-16,-5 3 16 0,-3 1 0 0,1 6 0 15,-3 3 48-15,-2 6 16 0,-1 6 0 0,-2 2 0 16,2 0-160-16,5 1-16 0,7 6-16 0,5-1 0 31,7 1-112-31,5 0-32 0,5-3 0 0,5 0 0 0,5-2 272 0,7 1 48 0,4-4 16 0,6 0 0 16,6 4 144-16,4-2 0 0,4 0 0 0,2 3 0 15,4-9 208-15,0 0-16 0,1 14-16 0,3-1 0 16,0-2-48-16,2-2-128 0,-6-9 192 0,5 12-64 16,-5-12-128-16,5 11 0 0,-5-11 144 0,0 0-144 15,0 0 192-15,0 0-16 0,-10 4-16 0,-8-3 0 16,-5-2 144-16,-5-2 16 0,-5 1 16 0,-7-3 0 0,-7 0-336 0,-6 0 0 15,-4-3 0-15,-8 0 0 0,-8-3 0 0,-2 0 0 16,1-6 0-16,0-1 0 0,-1-1 0 0,2-2 0 16,-6-2 0-16,1 0 128 0,2 0-128 0,0-1 144 15,-2 1-144-15,-5 4 160 0,-4 1-160 0,-5 3 0 16,-4 2 0-16,-1 4 0 0,-2-1 0 0,-8 4 0 16,-6 2 0-16,1 1 0 0,3 1 0 0,-4 4-144 15,-6 0 144-15,3 0 0 0,0 1-384 0,-1-1 16 16,-3 3 16-16,2 0 0 0,0-1-32 0,4-3-16 15,3-1 0-15,-1 0 0 0,-4-1 80 0,5-1 0 16,6-5 16-16,1 1 0 0,-3 0 304 0,6-5-192 16,4 2 192-16,4-2-160 0,6 1 304 0,-2 1 64 15,-5-1 16-15,2 2 0 0,3-2 352 0,4 2 80 0,2 2 16 0,-6 0 0 16,-2 3-240-16,1 2-48 0,-2 0-16 0,4 2 0 16,3 3-368-16,-4 2 144 0,-5 0-144 0,3 1 0 15,2 2 0-15,1-2 0 0,3 3 0 0,-6-1 0 16,-6 4 0-16,-1 1 0 0,2-1 0 0,2 2 0 15,-1 2 0-15,-3 0 0 0,-5 2 0 0,5 7 0 16,2 1 0-16,-1 3 0 0,-1 2 0 0,2-3 0 16,-1-1 0-16,7-1 0 0,6-2 0 0,6-1 0 15,5-1 0-15,0-1 0 0,-2-4 0 0,12-4 0 16,7-1 0-16,5 0 0 0,4-4-160 0,4 1 160 16,2-2-368-16,3 1 0 0,1-3 0 0,-4 4 0 15,-5-1-416 1,-2 3-96-16,-4 0-16 0,1 1 0 15,0 2 384-15,0 3 80 0,1 0 16 0,-4 6 0 0,1 0 608 0,-6 8 112 0,-3 1 16 0,-3 0 16 0,-2 1 368 0,-2 3 80 16,1 5 16-16,-2 0 0 0,-1 5-224 0,-8 1-64 16,-4 6 0-16,0 3 0 0,3 3-368 0,2 1-144 15,-1 2 0-15,-5 1 144 0,-3-4-144 0,5-3 0 16,3 1 0-16,7 3 0 0,7-3 0 0,6-1 0 16,6-1 0-16,5-5 0 0,3-3 0 0,7-5 0 15,6 0 0-15,9-2 0 0,9-3 0 0,12 0 0 16,9-2 0-16,12-1-176 15,9 1-336-15,8-2-80 16,3 1-16-16,6-5 0 0,7-3-32 0,8 3-16 0,6-3 0 0,9 0 0 16,7-6-64-16,1 2-16 0,-8 0 0 0,5 1 0 15,3 5 224-15,1-2 32 0,6 4 16 0,-5-2 0 0,-6 6 464 0,-3 1-144 0,-3 0 144 16,3 3 0-16,1 2 256 0,0-4 144 0,-4-3 32 0,0 0 0 16,-4-1 336-16,0 2 80 0,4-5 16 15,4 2 0-15,6-2 80 0,1 0 16 0,-3-2 0 16,4 2 0-16,4-5-432 0,11 3-80 0,8-5 0 0,3-2-16 15,5-4-304-15,11-1-128 0,12-5 0 0,3-3 128 16,3-4-128-16,11-3-176 0,6-2 48 0,9-4 0 16,9-2-192-16,-4-4-16 0,-3 2-16 0,0 0 0 31,3-3-176-31,2 6-48 0,-1-4 0 0,-9 4 0 0,-11 3 224 0,-4 1 32 0,0 0 16 0,-9 4 0 16,-12-1 304-16,-1 3 0 0,-2 3 128 0,-9 3-128 15,-11 6 0-15,-2-4 0 0,-3 0 0 0,-5 3 0 16,-5 2 128-16,-6 0 16 0,-4 1 16 0,8 0 0 15,0 0-16-15,2-2 0 0,-3-3 0 0,-1 0 0 16,-2 1 96-16,6 1 16 0,5 0 0 0,-4-3 0 16,-6-2-256-16,0 3 176 0,1-3-176 0,1 2 160 0,0 4-160 0,-4-2 0 15,-6-2 0-15,-4 4 0 0,-2-1 0 0,-33-8 0 16,9 2 0-16,5 3 0 0,-1-3 0 0,3 3 0 16,3-3 0-16,2 3 128 0,0-3-128 0,59 7 0 15,-15-4 0-15,-10-5 0 0,-11 1 0 0,0-6 0 16,-2-2 0-16,3 0 0 0,0-1 0 0,1 1 0 15,-3-2 128-15,3-2-128 0,0-4 0 0,3 4 0 16,2 1 0-16,-1-3 0 0,-6 3 0 0,0-1 0 16,0 3 0-16,0-2 0 0,2 0 0 0,-4 2 0 15,-4 1 144-15,-1 0-144 0,-3 0 0 0,-1 0 128 0,-1 0-128 16,-1-2 0-16,2-1 0 0,-2-1 0 0,-3 0 0 0,0-4 0 16,-1 0 0-16,-28 3-160 0,7-4 160 0,6 1 0 15,2-4-128-15,2-1 128 0,2-2 0 0,2 2 0 16,4-2 0-16,56-17 0 0,-16 4 0 0,-15-1 0 15,-11-2-192-15,-6-2 192 0,-5-4-192 0,-1-6 192 16,0-9-240-16,-3-3 64 0,-2-4 16 0,-4-6 0 16,-8-3 752-16,-10-10 160 0,-6-13 16 0,-7-4 16 15,-5-3 896-15,-6-4 176 0,-8-6 48 0,-5-1 0 16,-5-1-688-16,-5 3-128 0,-6 5-16 0,-3-2-16 16,-6-5-384-16,-4 4-80 0,-7 6-16 0,-7-3 0 15,-6 5-192-15,-2 5-32 0,-2 6-16 0,-3 6 0 16,0 5-1296-1,-2 7-256-15,0 7-48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8:54.45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15865 9685 15135 0,'0'0'672'0,"-5"-5"144"0,5 5-656 0,0 0-160 15,-7-5 0-15,7 5 0 0,-3-7 560 0,3 7 80 16,0 0 0-16,0 0 16 0,0 0-272 0,0 0-64 16,0 0-16-16,0 0 0 0,-5-7 0 0,5 7 0 15,0 0 0-15,-2-8 0 0,2 8 32 0,-1-9 16 0,1-1 0 0,1 1 0 16,1-1 64-16,-1 1 16 15,3-5 0-15,-3 0 0 0,1-4-16 0,2-1 0 0,1 0 0 16,0-2 0-16,1-4-16 0,1-2 0 0,2-1 0 0,1 0 0 16,2-2-32-16,0 2-16 0,4-3 0 0,-1 1 0 15,-1 2-16-15,2-2 0 0,1-1 0 0,-1 5 0 16,2-1-48-16,0 2-16 0,0 2 0 0,1-1 0 16,0 2-80-16,3 2-32 0,0-1 0 0,3 2 0 15,-1 1-160-15,1 2 160 0,2-1-160 0,0 1 160 16,-2 1-160-16,-1 1 0 0,2 3 0 0,-2-1 0 15,0 0 0-15,1 3 0 0,1 1 0 0,-1 4 0 16,-1 0 0-16,-1 3 0 0,1 1 128 0,-1 0-128 16,1 2 0-16,0 3 0 0,1 2 0 0,0-4 0 15,-2 6 0-15,1 0 0 0,0-1 0 0,0 2 0 16,-1 0 0-16,-2 2 0 0,-2 0 0 0,-2 2 0 0,0-1 128 0,-2 1-128 16,-1 1 128-16,-1 3-128 0,-2 0 176 0,1 2-48 15,-1-1-128-15,-1 2 192 0,2 1-16 0,-1 3-16 16,3-1 0-16,-1 0 0 0,-2-4-32 0,1 1 0 15,-2-1 0-15,0 2 0 0,0-1 0 0,2 1-128 16,-6-4 192-16,2-1-64 0,-1 0-128 0,0-3 160 16,-2 0-160-16,0 0 160 0,-1 0-160 0,-2-2 160 15,0 1-160-15,-1 1 160 0,-2-5-160 0,-1 0 160 16,2-9-160-16,-3 8 160 0,3-8-384 0,-7 9-80 16,7-9-16-16,0 0 0 15,0 0-1680-15,0 0-352 0,0 0-64 0,-5-4-16 0</inkml:trace>
  <inkml:trace contextRef="#ctx0" brushRef="#br0" timeOffset="402.81">17076 9054 23039 0,'-7'-21'2048'0,"3"8"-1648"0,1 4-400 0,3 9 0 15,-2-11 272-15,2 11-16 0,0 0-16 0,0 0 0 16,0 0 80-16,0 0 0 0,9 0 16 0,2 2 0 16,1 7-336-16,-1-1 0 0,0 2 0 0,2-1 0 15,0 4 0-15,0-3 0 0,3 1 0 0,2 2 0 0,3-4 0 0,-1 4 0 16,1-1 0-16,-1 1 0 15,1 4 0-15,-1 0 0 0,1 2 160 0,-2 0-160 0,-2 1 160 0,0 0-160 16,-3-2 160-16,-3-1-160 0,-2 1 256 16,-1-4-64-16,-1 0 0 0,-1 0 0 0,-4-2 368 0,-1-2 64 15,-2 4 16-15,-3-5 0 0,-2 0 96 0,-4 1 32 16,-4 1 0-16,-5 1 0 0,-7-3-64 0,-3 2 0 16,-4-3 0-16,-3 3 0 0,0-3-352 0,-1 2-80 15,-1-1-16-15,5 1 0 0,-1 0-256 0,3-1 0 16,0 5 0-16,4-1 0 15,2-3-1120-15,2 3-336 0,3-5-64 0,2 0-12432 0</inkml:trace>
  <inkml:trace contextRef="#ctx0" brushRef="#br0" timeOffset="1453.78">16209 9249 17503 0,'-9'-8'1552'0,"-1"3"-1232"15,0 1-320-15,1 2 0 0,3-1 176 0,6 3-32 16,-6-1 0-16,6 1 0 0,0 0 64 0,0 0 16 16,0 0 0-16,0 0 0 0,0 0-224 0,0 0 176 15,10-6-176-15,0 1 160 0,0-2 32 0,-1-2 0 16,1 2 0-16,0-5 0 0,0 0 192 0,2-1 64 15,1-1 0-15,-1-1 0 0,0-2 128 0,0 1 16 0,1-3 16 0,0-2 0 16,0 1 96-16,-1-2 0 0,2-2 16 0,2 1 0 16,0-3-144-16,3-1-48 0,1-2 0 0,3 3 0 15,2-2-144-15,1 2-48 0,0-5 0 0,3 1 0 16,3 0-48-16,1 0-16 0,4 1 0 0,2 1 0 16,4-2-80-16,-1 2-32 0,-1-2 0 0,-1 1 0 15,0-1-32-15,1 0 0 0,0 2 0 0,3 3 0 16,-1 0 16-16,3 0 0 0,2 2 0 0,2 1 0 15,0 2-144-15,1-3 0 0,0-1 144 0,-1 0-144 16,-1 0 0-16,0 1 0 0,-2 1 0 0,1 2 128 16,4 1-128-16,1-1 0 0,2 1 128 0,0-2-128 15,-1 0 144-15,0 2-144 0,-1-1 192 0,2 5-192 16,-1 1 128-16,4 4-128 0,1-4 0 0,5 1 0 16,2 6 144-16,-1-6-144 0,-2 0 0 0,0 2 144 0,-1-1-144 0,2 5 0 15,0-2 144-15,2 3-144 0,1-5 0 0,-3 5 0 16,-5-2 0-16,-1 3 128 0,1 3-128 0,-2 0 0 15,-1 0 0-15,1-1 128 0,0-2-128 0,2 3 0 16,-2-1 0-16,2 1 128 0,-5 0-128 0,1 1 0 16,-2 2 128-16,2 1-128 0,1-2 128 0,0 4-128 15,1-1 128-15,-2 5-128 0,-2-3 0 0,0 4 144 16,-1-3-144-16,2 1 0 0,-3 7 128 0,2 1-128 16,0 0 0-16,2-1 0 0,1-4 128 0,-1 3-128 15,-4-3 0-15,1 2 0 0,0-2 0 0,0 0 0 16,-4 3 0-16,6 3 0 0,-2 1 0 0,1-2 0 0,1-4 0 0,-2 1 0 15,-3-2 0-15,1 1 0 16,-3 0 0-16,-1-3 0 0,-3 3 0 0,0-2 128 0,-2-1-128 16,1 0 0-16,1 4 128 0,0-4-128 0,-2 4 0 0,-2-3 0 15,-1 0 128-15,-3 0-128 0,-4-1 144 0,1 4-144 16,-3-3 224-16,-1 4-48 0,-1-3-16 0,0 1 0 16,-2 1-160-16,1-2 192 0,-1 2-192 0,2 2 192 15,-3-3-192-15,1 1 0 0,2 2 144 0,-4-1-144 16,0 1 0-16,-2 0 0 0,1-1 0 0,-3-1 128 15,-4 9-128-15,2-4 0 0,-3-1 128 0,-3 2-128 16,-1 2 128-16,-1-1-128 0,-2 1 128 0,-1 1-128 16,-1-4 192-16,0 2-48 0,-2 1 0 0,-1-1 0 15,-2 0 16-15,3 0 0 0,-2 0 0 0,-1-1 0 16,0-1 0-16,0 0 0 0,0-2 0 0,0 0 0 16,-1 1 0-16,-2-5 0 0,3 3 0 0,0-1 0 15,0 0-32-15,0-3-128 0,-1 2 192 0,1-1-64 0,0 1-128 0,0 0 128 16,0-12-128-16,1 10 128 0,2 1-128 0,-2 1 0 15,0-6 0-15,2 4 0 0,-3-10-160 0,2 8-64 16,0 0-16-16,-1-1 0 16,-1-7-688-16,0 0-144 0,0 0-16 0,0 0-16 15,0 0-2096-15,0 0-400 0,0 0-96 0,0 0-16 0</inkml:trace>
  <inkml:trace contextRef="#ctx0" brushRef="#br0" timeOffset="1875.82">21551 8925 24879 0,'-2'-19'2208'0,"1"2"-1760"0,0 3-448 0,1 5 0 16,0 2 1216-16,0 7 144 0,0 0 48 0,0 0 0 15,0 0-576-15,0 0-96 0,0 0-32 0,13 4 0 16,-2-1-512-16,0 2-192 0,1 1 0 0,-2 4 144 16,1 0-144-16,2 3 0 0,-1-5 0 0,3 3 0 15,-2 1 0-15,1-1 128 0,1-1-128 0,3-3 0 16,-1 2 128-16,2 0-128 0,-1 4 128 0,1-4-128 16,0-2 176-16,2-3-48 0,-1 6-128 0,0-5 192 15,1-1 16-15,0 1 0 0,1 0 0 0,2-1 0 0,2-1 112 16,-4-3 0-16,3-3 16 0,1-1 0 0,2-6 112 15,-1 1 0-15,-3-3 16 0,0-5 0 0,-1-1 160 16,0-2 16-16,0-8 16 0,1 0 0 0,-1-5-96 0,0-3-32 16,-2 1 0-16,0-1 0 0,-2-3-240 0,-1 2-48 15,-3 1-16-15,-1 5 0 0,-3-2-224 0,-1 5 0 16,-1 2 128-16,-2 2-128 0,-2-1 0 0,-1 3-208 16,-3 4 32-16,-1 3 16 15,-1 3-1776-15,-3 1-368 0,-5 2-64 0,-5 3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29:40.6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17778 3369 5519 0,'0'0'240'0,"0"0"64"0,0 0-304 0,-1-6 0 16,1 6 0-16,0-11 0 0,0 11 2416 0,0 0 416 15,0 0 96-15,0 0 16 0,0 0-1920 0,0 0-368 16,-8-6-80-16,2 1 0 0,6 5 64 0,-10-1 0 0,-1 1 16 0,1-2 0 16,-1 1 128-16,-3 1 32 0,2 1 0 0,-2 2 0 15,-1 2-80-15,-1-1-16 0,-2-3 0 0,-1 4 0 16,-3 7-224-16,-1 0-48 0,0 0-16 0,-2 4 0 15,-3 3-208-15,0 6-32 0,-3-1-16 0,0 2 0 16,-4 4-176-16,2 3 128 0,0 1-128 0,0 3 128 16,-2 2-128-16,2 6 192 0,1-1-192 0,1 6 192 0,3 1-192 15,3 2 0-15,2 3 144 0,1 0-144 0,6 1 0 16,4-2 0-16,6-2 0 0,1-1 0 0,1-1 0 0,4-1 0 16,4-5 0-16,5 0 0 0,4-6 0 0,3-3 0 15,4-4 0-15,3-4 0 0,5 0 0 0,3-7 144 16,2-2-144-16,2-2 0 0,2-3 144 0,0-5-144 15,3-2 0-15,-4-3 144 0,0 1-16 0,1-1 0 16,0-1 0-16,1-7 0 0,0-3 16 0,1 1 0 16,-2-4 0-16,1-3 0 0,1-5 80 0,0-3 16 15,0-3 0-15,2-6 0 0,-4 2 96 0,0-2 32 16,-3-6 0-16,-1 1 0 0,-2-2 0 0,-2 0 0 16,-4 0 0-16,1-2 0 0,-5-4-48 0,1 3 0 15,-2-1 0-15,-2-2 0 0,-3 0-80 0,-2-3-32 16,-1 4 0-16,-5 2 0 0,-2-4 64 0,-2 4 16 15,-3 3 0-15,-1 1 0 0,-2 3-32 0,-2 3-16 16,-4 3 0-16,-2 2 0 0,-2 4-16 0,-4 2 0 16,0 0 0-16,-4 3 0 0,0 2-224 0,-4 2 144 15,0 1-144-15,-2 3 128 0,1-1-352 0,-1 3-80 16,0 3-16-16,1 1 0 16,-2 1-1168-16,5-2-240 0,-1 2-64 0,6 2-8240 0,2 2-1648 0</inkml:trace>
  <inkml:trace contextRef="#ctx0" brushRef="#br0" timeOffset="302.66">17628 4129 28559 0,'0'0'1264'0,"0"0"272"0,0 0-1232 0,0 0-304 16,0 0 0-16,0 10 0 0,0 3 0 0,2-2-224 16,2 5 32-16,1 1 16 0,2 5 176 0,0 2 0 15,5-1 0-15,-1 5 0 0,2-1 256 0,5 3 0 16,0 2-16-16,-1-3 0 0,4 2-64 0,-2-1-16 16,1 0 0-16,0 0 0 0,1 2-160 0,-2-4 160 15,0-3-160-15,0-3 160 0,0-1-160 0,-1 0 0 16,-2-2 0-16,1-1 128 0,1-6-256 0,-2 1-64 15,-2-5-16-15,0-1-8528 16,0-3-1696-16</inkml:trace>
  <inkml:trace contextRef="#ctx0" brushRef="#br0" timeOffset="683.94">18618 4207 25791 0,'0'0'2304'0,"0"0"-1856"0,0 0-448 0,0 0 0 16,0 0 608-16,-1 6 32 0,0 7 0 0,-3-1 0 0,0 4-448 0,0 4-192 16,-1 0 160-16,0 3-160 0,0 3 448 0,-1 2-16 15,0 3 0-15,0 2 0 0,0 0-128 0,1 2-32 16,1-1 0-16,1-2 0 0,3-2-272 0,3-4 160 15,2-2-160-15,3-2 128 0,2-2 64 0,1-4 16 16,3-4 0-16,3-2 0 0,0-4 272 0,5-1 48 16,1-5 16-16,4-5 0 0,-1-2 128 0,4-2 32 15,-1-3 0-15,0-4 0 0,-2-3-128 0,2-1 0 16,-2-3-16-16,-7 0 0 0,-1-1-112 0,-1-3-32 16,-3 1 0-16,-2-1 0 0,-3 0-160 0,-1-2-48 15,0 2 0-15,-2 0 0 0,0 4-208 0,-1 2 0 16,2-2 0-16,-1 1 0 15,1 1-432-15,1 2-128 0,0 1-16 0,-2 4-16 16,0 4-1840-16,-1-1-384 0,1 6-64 0,-1-1-11344 0</inkml:trace>
  <inkml:trace contextRef="#ctx0" brushRef="#br0" timeOffset="920.19">19526 4161 26719 0,'0'0'2368'0,"0"0"-1888"0,4 9-480 0,-2-2 0 16,1 5 288-16,-2-1-32 0,-1 5-16 0,-1 1 0 15,-1 4 432-15,1 3 96 0,-4 0 0 0,1 4 16 16,-1-1-64-16,-1 3-16 0,-2-2 0 0,1 3 0 16,-1 0-400-16,0 0-96 0,1-2-16 0,0 2 0 15,1-2-192-15,0-4 0 0,0 3 0 0,3-5 0 16,1-4-256-16,1-1-128 0,1-2-48 0,3 0 0 15,-1-1-1840-15,3-2-368 0</inkml:trace>
  <inkml:trace contextRef="#ctx0" brushRef="#br0" timeOffset="1401.01">20457 4167 17503 0,'0'0'768'0,"0"0"176"0,8-5-752 0,2 0-192 0,3 1 0 0,2 0 0 15,3-1 736-15,0 3 112 0,1-2 32 0,3 1 0 16,0 0-192-16,3-2-48 0,-1 2 0 0,0 2 0 16,1-1 32-16,-1 2 0 0,1 2 0 0,-4 0 0 15,-2 1-128-15,-1 2-32 0,-3-1 0 0,1 3 0 16,-6 5-192-16,-3 0-32 0,-4 5-16 0,-3 5 0 16,-3-1 304-16,-6 7 64 0,-3 0 16 0,-5 6 0 0,-3 6-96 15,-3 3-32-15,-1 0 0 0,-2 3 0 0,0-4-288 0,2 0-64 16,1-1-16-16,2-2 0 0,4-2-160 15,1-3 160-15,6-2-160 0,0-4 160 0,4 0-160 0,4-4 0 16,0 0 0-16,4-1 0 0,2-5 128 0,4 0 0 16,1-6 0-16,2 1 0 0,3 0 32 0,3-4 0 15,2 0 0-15,1-4 0 0,2-1-160 0,1-2 192 16,-1-3-192-16,1 0 192 0,0-3-192 0,0 0-192 16,0 0 32-16,-1-4 16 15,-3 1-544-15,1-3-96 0,-2 1-32 0,-3 0 0 16,-2 3-2000-16,-3-1-416 0</inkml:trace>
  <inkml:trace contextRef="#ctx0" brushRef="#br0" timeOffset="1594.65">20470 4662 27647 0,'-10'-13'1216'0,"7"7"256"0,3 6-1168 0,3-5-304 15,5 1 0-15,2-1 0 0,4 5 1376 0,2 3 224 16,1 1 32-16,2-2 16 0,3 0-1328 0,4 1-320 15,2-2 0-15,3 0 0 0,2 0 144 0,2 2-144 16,3-3 192-16,4-3-192 0,5 1 192 0,2-2-64 16,2 0 0-16,-1-1-128 0,1-2 128 0,-1 1-128 0,-2-1 0 0,-1-1 0 31,-2 3-1456-31,0-3-336 0,2 2-80 0</inkml:trace>
  <inkml:trace contextRef="#ctx0" brushRef="#br0" timeOffset="2380.55">23048 3655 15663 0,'0'0'1392'15,"-9"-1"-1120"-15,0-3-272 0,3 0 0 0,-2 0 704 0,4 2 64 0,-1-1 32 0,5 3 0 16,-6-5 320-16,6 5 64 0,-3-10 16 0,6 2 0 16,3-2-144-16,3 1-32 0,5-3 0 0,5-1 0 15,5-1-400-15,7 0-96 0,3-3-16 0,-7 6 0 0,3 2-240 0,10-4-48 16,3 1-16-16,5 1 0 0,5 0-64 0,1 0-16 15,3 3 0-15,1-1 0 16,-1 1 128-16,-3 5 0 0,0-3 16 0,-2 4 0 0,-2-1 176 16,-3 5 16-16,-4 1 16 0,-4 5 0 0,-5 0-480 0,-4 3 0 15,-7 2-208-15,-8 3 64 0,-8 3 144 0,-3 3 144 16,-9 2-16-16,-7 3-128 0,-6-3 416 0,-8 5-32 16,-7-2 0-16,-4 4 0 0,-2-5-192 0,-3 2-32 15,-1-1-16-15,0 0 0 0,-1-5-144 0,1 4 0 16,1-3 144-16,4 0-144 0,2-3 0 0,9 0 0 15,2 1 0-15,8-2 128 0,4-3-128 0,5 2 0 16,6 0 0-16,6 0 0 0,4-3 0 0,8 3 0 16,5-1-128-16,5 5 128 0,2-4 0 0,2 1-160 15,2 0 160-15,1 1 0 0,-3-1 0 0,4 4-128 16,-1-1 128-16,1 2 0 0,-2-1 0 0,-2 1 0 16,-2 3 0-16,-2-2 0 0,-4 3 128 0,-1-2 16 0,-2 2 16 15,-3-2 0-15,-2 2 368 0,-5-4 80 16,-2 2 16-16,-6-3 0 0,-2-1 256 0,-6 3 48 15,-2-5 16-15,-7-1 0 0,-3-2-80 0,-17 3-16 0,-4-1 0 16,-2-1 0-16,-3 0-208 0,-3-1-64 0,-6 0 0 0,-3-7 0 16,-6-1-224-16,-2-5-48 0,-3 1-16 15,2 1 0-15,2-3-112 0,1 1-32 0,3-1 0 16,3-1 0-16,1-5-144 0,3-1 0 0,1-1 0 0,5 1 0 16,2 2-1536-1,6 2-224-15,5 2-48 0,4-2-17152 0</inkml:trace>
  <inkml:trace contextRef="#ctx0" brushRef="#br1" timeOffset="101178.13">1000 19855 18431 0,'0'0'1632'0,"0"0"-1312"0,5-8-320 0,-5 8 0 16,3-14 640-16,1 3 48 0,-4 11 16 0,4-8 0 15,-4 8 384-15,0 0 96 16,0 0 16-16,0 0 0 0,0 0-304 0,0 0-64 0,0 0-16 0,0 0 0 15,2 13-128-15,1 0-32 0,-2 3 0 0,-1 6 0 16,-1 1-16-16,-1 2-16 0,1 7 0 0,0 1 0 16,-2 2-176-16,1 3-16 0,-1 1-16 0,1 4 0 15,0 0-128-15,0-4-32 0,-3-2 0 0,1-2 0 16,0-2-128-16,0-5-128 0,1-2 192 0,0-4-192 16,2-2 176-16,-1 1-176 0,-1-2 160 0,3-3-160 15,2-2 0-15,-1-1 0 0,-1-13 0 0,0 0 0 16,4 9-464-1,-4-9-48-15,0 0 0 0,0 0 0 0,0 0-2304 0,9-9-480 0</inkml:trace>
  <inkml:trace contextRef="#ctx0" brushRef="#br1" timeOffset="101404.27">943 19862 26719 0,'0'0'2368'0,"5"-11"-1888"16,5-3-480-16,6-1 0 0,1 2 320 0,6-4-16 15,3 1-16-15,-1-3 0 0,2-3 288 0,1-1 64 16,0 1 16-16,2-4 0 0,5 2-32 0,-2 2-16 16,-3 5 0-16,-2-1 0 0,-2 1-352 0,-4 5-80 15,-1 3-16-15,-3 1 0 0,-4 3-400 0,-14 5-80 0,0 0 0 0,0 0-13968 16</inkml:trace>
  <inkml:trace contextRef="#ctx0" brushRef="#br1" timeOffset="101576.65">916 20117 28559 0,'0'0'2544'0,"0"0"-2032"0,13-2-512 0,1 0 0 15,3-3 544-15,3 0 16 0,4 0 0 0,3-7 0 16,2-3 240-16,4-3 48 0,4 0 16 0,2-3 0 15,2-2-272-15,0-1-48 0,-1 1-16 0,0 2 0 16,2 4-528-16,-3 0 0 0,-3 3 0 0,-3 4-10464 16,-3 0-2160-16</inkml:trace>
  <inkml:trace contextRef="#ctx0" brushRef="#br1" timeOffset="101903.94">1888 19871 29375 0,'0'0'1296'0,"-9"4"272"0,1-1-1248 0,-2 3-320 15,-2-1 0-15,2 7 0 0,-5-2 896 0,0 5 112 16,0 3 16-16,-2 1 16 0,2-1-128 0,-3 1-16 16,1 0-16-16,5 0 0 0,0 2-464 0,5-3-96 15,2-4 0-15,2 0-16 0,3-1-128 0,5-4-32 0,3 1 0 0,2-5 0 16,1-1 96-16,5 0 16 0,4-4 0 0,3 0 0 15,1-5-64-15,1-1-16 0,2-1 0 0,1-5 0 16,0 1-32-16,0-2 0 0,-1-3 0 16,-1-2 0-16,0-1-16 0,-6 0 0 0,-3 1 0 0,-6 2 0 15,-2 0 64-15,-5 1 0 0,-7 1 0 0,-2 1 0 16,-2 3 0-16,-5 1 16 0,-4 3 0 0,-6 2 0 16,-3 0-208-16,-2 3 0 0,1 1 0 0,2 4 0 31,1 0-1440-31,3 5-336 0,2 1-64 0,3 2-9440 0,2-1-1904 0</inkml:trace>
  <inkml:trace contextRef="#ctx0" brushRef="#br1" timeOffset="102193.49">2355 19840 20271 0,'0'0'1792'0,"-3"12"-1424"16,-4 3-368-16,1 2 0 0,-3 2 1392 0,0 1 208 15,0 2 32-15,-1-2 16 0,-1-1 208 0,0 0 32 16,2 2 16-16,2-3 0 0,-1-4-656 0,2-2-128 16,1 0-32-16,1-5 0 0,4-7-192 0,0 0-32 15,0 0-16-15,0 0 0 0,0 0-32 0,0 0-16 16,1-15 0-16,4 0 0 0,3 0-176 0,3-3-48 16,1-6 0-16,1 1 0 0,1-4-240 0,2 3-48 15,3 2-16-15,1-1 0 0,5-1-96 0,1 5-32 0,2 3 0 0,3 3 0 16,-1 2-144-16,1 0 0 0,-4 5-192 0,0 4 192 15,0-2-224-15,-3 0 80 0,-2 1 16 0,-3 2 0 32,0 5-1888-32,-2 2-368 0,-1 1-80 0</inkml:trace>
  <inkml:trace contextRef="#ctx0" brushRef="#br1" timeOffset="102747.73">4078 19798 21183 0,'0'0'944'0,"-9"6"192"0,9-6-912 0,-8 9-224 15,3-4 0-15,5-5 0 0,0 0 1232 0,0 0 208 16,9 10 32-16,4-5 16 0,2-2-144 0,4-3-16 0,3-3-16 15,3 1 0-15,3-2-416 0,1-4-64 0,-1-1-32 0,0-3 0 16,0-1-144-16,0 1-16 0,-1 1-16 0,-3-2 0 16,-4 4-288-16,-2-2-48 0,-3-1-16 0,-2 4 0 15,-5-4-112-15,-3 5-32 0,-1-4 0 0,-4 4 0 16,-5-1 48-16,-4 3 0 0,-5 1 0 0,-4 3 0 16,-5 2 48-16,-2 4 16 0,-5 5 0 0,-3 2 0 15,-4 4-112-15,-2 2-128 0,-2 0 176 0,-1 5-176 16,-2 0 128-16,3 0-128 0,4 3 0 0,6-1 0 15,3 2 128-15,6-2-128 0,4-1 0 0,4 0 0 16,5-4 0-16,6-2 0 0,3-3 0 0,5-2 0 16,5-2 128-16,4 2-128 0,5-4 0 0,6 0 0 15,6-5 0-15,3 0 0 0,5-4 0 0,3-3 0 0,2-1-304 16,-4-5-64-16,-2 2-16 0,-1-3-11200 16,-2 1-2256-16</inkml:trace>
  <inkml:trace contextRef="#ctx0" brushRef="#br1" timeOffset="102971.83">4783 19634 26719 0,'0'0'1184'0,"0"0"240"0,0 10-1136 0,3 2-288 16,-1 4 0-16,1 0 0 0,-2 3 1040 0,2 0 160 15,0-1 16-15,3 1 16 0,0 0 48 0,3-1 16 16,0 0 0-16,1 0 0 0,0 0-768 0,2-1-144 15,-1-1-48-15,0-1 0 0,2-2-208 0,-1 0-128 0,3 1 160 0,-2 0-160 16,-2-2 0-16,0-1 0 0,1 0 0 0,-3-5 0 31,2-1-1376-31,-1 1-320 0,1-6-64 0,-1-4-8224 0,0-1-1632 0</inkml:trace>
  <inkml:trace contextRef="#ctx0" brushRef="#br1" timeOffset="103159.87">5125 19618 27007 0,'0'0'1200'0,"-11"0"240"0,-2 0-1152 0,0 3-288 0,-1 2 0 0,-1 5 0 16,-3 4 1184-16,0-1 176 0,1 2 48 0,-4 4 0 15,0 4-96-15,-2 1-16 0,-3 2 0 0,2 3 0 16,-1 1-384-16,1 1-80 0,1-2 0 0,-3 3-16 16,1-4-432-16,2 1-64 0,5-1-32 0,1-3 0 0,-1 3-288 0,6-3 0 15,1-6 0-15,3 0 0 16,3-2-1792-16,5 0-352 0,4-4-80 15,2-7-13600-15</inkml:trace>
  <inkml:trace contextRef="#ctx0" brushRef="#br1" timeOffset="103563.89">5615 19658 22111 0,'0'0'1968'0,"-6"-7"-1584"16,0 0-384-16,-3 3 0 0,-1 1 2064 0,-3 2 336 16,-2 1 64-16,-3 3 16 0,-1 3-848 0,-1 4-160 0,-3 3-48 0,0 0 0 15,-1 2-544-15,1 4-112 0,1 0-32 0,3 0 0 16,0 3-368-16,4-3-80 0,4 0-16 0,0 0 0 16,5 0-96-16,5-5-32 0,2-4 0 0,3 2 0 15,1-6-144-15,3 2 192 0,3-5-192 0,3 0 192 16,4-3-192-16,0-3 160 0,-1 0-160 0,4-5 160 15,0 0 0-15,2-2 0 0,-1 0 0 0,0-4 0 16,-1 1-160-16,-1 2 160 0,0-2-160 0,0-1 160 16,-2 1-160-16,-1 5 128 0,-3-4-128 0,-1 6 128 15,-1-3-128-15,-2 4 0 0,0 2 0 0,-10 3 0 16,0 0 0-16,0 0 0 0,8 5 0 0,-5 7 0 16,0-2 0-16,-6 4 0 0,1-1 0 0,-1 2 0 0,1 0 0 0,0 2 0 15,1-2 0-15,1 0 0 0,0 0 0 0,1-1 0 16,2-1 0-16,1-3 0 15,1 2-320-15,3-5-80 0,-1 2-32 16,5-4 0-16,-1 2-1808 0,2-4-352 0,2 0-80 0,2-3-12624 0</inkml:trace>
  <inkml:trace contextRef="#ctx0" brushRef="#br1" timeOffset="104061.79">6291 19707 24879 0,'0'0'2208'0,"-3"8"-1760"0,-2 3-448 0,1 1 0 16,-5-2 832-16,-1 4 64 0,-2 4 32 0,-2-2 0 15,-4 2 752-15,1 0 160 0,1 1 16 0,-1-1 16 16,1 1-672-16,-1 0-144 0,2 0-32 0,1-1 0 16,1-2-448-16,3 0-80 0,1-8-32 0,4 3 0 15,5-11-128-15,0 0-16 0,0 0-16 0,0 0 0 16,0 0-32-16,9-5 0 0,1-4 0 0,5 0 0 15,1-5 0-15,1-2 0 0,3 1 0 0,0 0 0 16,1 1-144-16,2-1-128 0,-1-2 192 0,0 1-192 16,-2-1 128-16,-1 2-128 0,3 2 0 0,-3 3 0 15,-3-1 0-15,-2 6 0 0,1 1 0 0,-2 4 0 16,-3 0 0-16,-10 0 0 0,12 5 0 0,-6 2 0 16,-1 7 0-16,-2 2 0 0,-3 1-128 0,-3 3 128 15,-1-1 0-15,-1 1 0 0,-1 0 0 0,0 2 0 0,-2-4 0 0,2-3 0 16,0 3 0-16,0-3 0 0,2-5 0 0,4-10 0 15,0 0 0-15,0 0 0 0,0 0 0 0,0 0 0 16,13-5 128-16,2-6-128 0,1-2 272 0,0-2 0 16,2-2 0-16,0-2 0 0,-1 0-96 0,1 0-32 15,0-1 0-15,0 2 0 0,0 1-144 0,1 2 160 16,0 4-160-16,-1-1 160 0,2 8-160 0,-1 2 0 16,-1 0-160-16,0 5 160 0,-1 0 0 0,0 4-144 15,-4 6 144-15,-2 2 0 0,0 3 0 0,-4 0-128 16,-2 1 128-16,1 1 0 0,-2 0-240 0,1 1 48 15,-1 3 0-15,0-2 0 16,2 2-1664-16,2 1-336 0,2-3-64 0</inkml:trace>
  <inkml:trace contextRef="#ctx0" brushRef="#br1" timeOffset="104602.92">7901 19714 13823 0,'-19'-3'608'0,"8"3"128"0,-1 0-592 0,2 0-144 16,1-2 0-16,9 2 0 0,-9-2 2656 0,9 2 496 16,0 0 112-16,2-10 0 0,5 3-1440 0,3 1-288 15,3-2-64-15,5 0-16 0,4-4-624 0,0 5-112 16,3-3-16-16,-1 6-16 0,0-1-176 0,1 0-48 15,1 1 0-15,-2 3 0 0,-4 3 32 0,-1 3 0 16,-2 3 0-16,-2 1 0 0,-6 2-240 0,0 4-64 0,-7 2 0 0,-2 1 0 16,-5 0 48-16,-4 2 0 0,-3 0 0 15,-6 3 0-15,-5 4 128 0,-1-2 16 0,-5 4 16 16,-1-3 0-16,0-1-128 0,-1-2-16 0,0 0-16 16,3-3 0-16,0-2-112 0,4 0 0 0,2-3-128 0,7-1 192 15,2 0-48-15,5-4-16 0,3 1 0 0,5-11 0 16,4 7 96-16,4 1 16 0,3-4 0 0,4 1 0 15,3-3 64-15,5 1 16 0,4-3 0 0,1-3 0 16,1 1-192-16,3-1-128 0,1 1 192 0,0-1-192 16,0-5 0-16,-1 2 0 0,-2 0 0 0,1-3 0 31,-2 2-1792-31,1-3-352 0,1 3-80 0</inkml:trace>
  <inkml:trace contextRef="#ctx0" brushRef="#br1" timeOffset="104851.09">8949 19738 32591 0,'0'0'1440'0,"0"0"304"0,0 0-1392 0,0 0-352 15,0 0 0-15,0 0 0 0,0-12 960 0,0 12 112 16,2-10 16-16,-2 10 16 0,8-7-592 0,0-2-128 16,-2 2-32-16,-6 7 0 0,0 0-352 0,11-1 0 15,-11 1 0-15,0 0 0 16,5 12-1744-16,-1 0-432 0,-3 3-64 0</inkml:trace>
  <inkml:trace contextRef="#ctx0" brushRef="#br1" timeOffset="104998.2">8889 20092 33695 0,'0'0'1488'0,"6"-6"304"0,-2-5-1424 0,1 2-368 0,0-3 0 0,0 2 0 16,0-3 1232-16,1 2 176 0,0 0 48 0,-1-2 0 15,1 1-864-15,1 5-160 0,-5-3-48 0,-2 10 0 16,0-8-2176 0,0 8-448-16,0 0-96 0,-15-4-16 0</inkml:trace>
  <inkml:trace contextRef="#ctx0" brushRef="#br1" timeOffset="106656.7">10349 19743 13295 0,'0'0'576'0,"0"0"144"0,7-10-576 0,-1 3-144 0,-1-2 0 0,-5 9 0 16,3-8 1344-16,-2 1 256 0,-1-3 32 0,0 10 16 15,-5-5-208-15,0-1-32 0,-5-1-16 0,0 3 0 16,-2-2-176-16,-1 2-48 0,-3 3 0 0,-2 0 0 16,-2 1-352-16,-3 2-80 0,-1 5-16 0,-2 2 0 15,-2 5-352-15,2 3-80 0,-2-1-16 0,2 0 0 16,2 2-272-16,4 0 128 0,1-1-128 0,5 3 0 16,2-3 0-16,7 1 0 0,1-1 0 0,9-3 0 15,3 0 0-15,5-2 0 0,2 1 0 0,3-3 0 16,1 3 128-16,1 1-128 0,1-4 0 0,2 3 0 15,1-4 128-15,-3 1-128 0,-3 1 192 0,-3-1-192 16,-2 3 128-16,-3-1-128 0,-2-2 0 0,-3 1 0 0,-4-3 256 16,-2 2-64-16,-4-1-16 0,-3 1 0 0,-2-1 224 0,-4 0 48 15,-2-4 16-15,-4 3 0 0,-1-2-144 0,1-4-48 16,-3 0 0-16,-2-1 0 0,0-4-128 0,0 1-16 16,-1-3-128-16,5-3 192 0,2 1-368 0,2-4-80 15,0 3 0-15,6-4-16 16,2 1-2000-16,5 0-400 0,4-2-80 0</inkml:trace>
  <inkml:trace contextRef="#ctx0" brushRef="#br1" timeOffset="107065.23">10632 19901 15663 0,'0'0'1392'0,"0"0"-1120"0,0 0-272 0,0 0 0 16,0 0 1216-16,0 0 176 0,0 0 32 0,5-8 16 15,-5 8-224-15,7-6-64 0,-7 6 0 0,11-6 0 16,-1-1-496-16,-1 2-96 0,3 2-32 0,1 1 0 16,0-5-192-16,-1 1-32 0,1 2-16 0,0 2 0 15,1-3-16-15,0-1 0 0,1 0 0 0,2-3 0 16,-1 5 16-16,-1 1 0 0,-1-5 0 0,-1 2 0 15,-1 0-32-15,-4-1 0 0,-8 7 0 0,9-8 0 16,-5-2 48-16,-4 10 0 0,0-8 0 0,0 8 0 16,-6-10 128-16,-3 5 16 0,-3 3 16 0,0 2 0 15,-6 2-208-15,0 2-32 0,-3 4-16 0,-1-1 0 0,-2 6-208 0,-2 2 0 16,0 3 0-16,2 1 0 0,2-1 0 0,3 1 0 16,2 0 0-16,5-1 0 0,1-2 0 0,6 1 0 15,4-3 0-15,2 0 0 0,3 0 0 0,4 0 0 16,3-7 0-16,5 1 0 0,1-4 0 0,4-2 0 15,2-2-128-15,-1-2 128 16,-1-2-1824-16,0-2-256 0,1-3-48 0</inkml:trace>
  <inkml:trace contextRef="#ctx0" brushRef="#br1" timeOffset="107374.26">11117 19878 15663 0,'-5'9'1392'0,"-4"-2"-1120"0,-2 3-272 0,-1 1 0 16,-2 0 1216-16,-1 2 176 0,-1-3 32 0,2 3 16 16,2 1 336-16,1-4 64 0,1-1 16 0,2-2 0 15,8-7-624-15,0 0-112 0,0 0-32 0,0 0 0 16,0 0-352-16,0 0-80 0,11-5-16 0,5-2 0 16,1-6-16-16,3-1-16 0,0 1 0 0,0 0 0 15,-1-2-320-15,0-1-64 0,0 0-16 0,-1 4 0 16,0 0-208-16,0 1 144 0,0 4-144 0,-2 1 128 15,-3 1-128-15,-2 4 0 0,-1 3 0 0,-10-2 0 16,12 8 0-16,-4 0 0 0,-3 3 0 0,-4 0 0 16,-1 5-128-16,0 1 128 0,-4 2 0 0,-2 1 0 0,-3-3 0 0,1 1 0 15,2-3-144-15,-1 2 144 16,-1-2-544 0,1-2-48-16,3-2-16 0,3 1 0 0,1-12-2272 0,0 0-448 0</inkml:trace>
  <inkml:trace contextRef="#ctx0" brushRef="#br1" timeOffset="107795.56">11787 19806 11967 0,'-6'-12'528'0,"2"4"112"0,0 2-512 0,-1 1-128 15,0-3 0-15,-1 6 0 0,-3 0 2720 0,-1 4 512 16,-1 0 96-16,1 4 32 0,-2 1-1792 0,-2 2-352 15,-4 3-80-15,-1 4-16 0,-2 1-288 0,1 1-48 0,-2 3-16 0,2-2 0 16,2-2-320-16,4 2-80 0,5 1-16 0,4-3 0 16,1 1-176-16,8-3-48 0,1-1 0 0,3 0 0 15,1-6-128-15,4 0 0 0,2-5 0 0,5-3 0 16,2-3 128-16,2-5-128 0,1 0 128 0,2-6-128 16,0-1 192-16,-1-3-64 0,1-2 0 0,0 1 0 15,-2-1 64-15,1-2 16 0,-1-1 0 0,2-1 0 16,0-3 32-16,0-1 0 0,1-6 0 0,-2-5 0 15,-2-8-80-15,0 1-16 0,0-3 0 0,-1 2 0 16,-2 4-144-16,-4 4 0 0,-1 6 0 0,-4 7 128 16,-2 9-128-16,-2 5 0 0,-3-1 0 0,-5 13 0 0,0 0 0 0,0 0 0 15,0 0 144-15,0 0-144 0,-7 17 0 0,-4 2 0 16,-1 4 0-16,0 5 0 0,-2 0 0 0,-1 6 0 16,-3 3 0-16,0 6 0 0,1 0 0 15,-2 4 0-15,-2-2 0 0,3 1 0 16,3-7-1056-16,5-2-288 0,0-4-48 0,7-1-16 15,5-6-1184-15,4 0-240 0</inkml:trace>
  <inkml:trace contextRef="#ctx0" brushRef="#br1" timeOffset="108368.81">13094 19780 19343 0,'-7'-12'848'0,"7"12"192"15,0 0-832-15,0 0-208 0,0 0 0 0,-8-5 0 0,-3 4 1936 0,1 4 352 0,0 2 64 0,-1 2 16 16,-3 0-1056-16,0 4-208 0,-2-2-32 0,1 4-16 15,0 2-320-15,0 0-64 0,-1-3-16 0,4 3 0 16,-1 0-288-16,2 0-64 0,-1-4-16 0,3-1 0 16,3 0-96-16,6-10 0 0,0 0-16 0,0 0 0 15,0 0 32-15,0 0 16 0,0 0 0 0,0 0 0 16,7-5 128-16,4-3 32 0,1-3 0 0,1 2 0 16,2-4-80-16,3 2-16 0,0-2 0 0,2-1 0 15,1-1-288-15,0 2 128 0,0 0-128 0,-1 1 0 0,0 0 128 0,-1 5-128 16,-2-2 0-16,-2 4 0 0,-1 2 0 0,-3 2 0 15,-11 1 0-15,11 4 0 0,-4 6 0 0,-3 1 0 16,-4 3 0-16,-2 4-144 0,-5 1 144 0,0 0 0 16,-4 0 0-16,0-1 0 0,-2-2 0 0,1 0 0 15,-2-2 0-15,1-3 0 0,1 1 0 0,4-4 0 16,8-8 0-16,0 0 0 0,0 0 0 0,0 0 0 16,0 0 0-16,0 0 0 0,7-11 128 0,5 0-128 0,0-1 160 15,5-2-160-15,2 0 144 0,1-1-144 16,-1-2 128-16,2 1-128 0,-2 1 0 0,-2-1 0 15,4 1 128-15,-2 2-128 0,-1 6 0 0,-1-1 0 0,0 4 0 0,-6 3 0 16,-11 1 0-16,12 6 0 0,-2 5-128 0,-4 1 128 16,0 2 0-16,-4 7 0 0,-2-1-144 0,-1 2 144 15,-3-2-176-15,1 1 32 0,1 1 0 0,-2 1 0 32,-2-1-1504-32,-1-2-288 0,2 3-64 0,1-4-13216 0</inkml:trace>
  <inkml:trace contextRef="#ctx0" brushRef="#br1" timeOffset="108685.78">13572 19941 15663 0,'0'0'1392'0,"13"-1"-1120"15,2 1-272-15,3 0 0 0,1-1 2528 0,2-2 448 16,5-5 96-16,0 2 0 0,1-1-1040 0,-2-2-224 15,-2-2-32-15,-1 1-16 0,-2-4-768 0,1 2-160 16,-6 1-16-16,-1-3-16 0,-3 2-256 0,-1 0-48 16,-3 0-16-16,-3 1 0 0,-4 11-48 0,0-7-16 15,-3 0 0-15,3 7 0 0,-9 0-176 0,-4 4-48 16,-4 0 0-16,-2 6 0 0,-2 2-192 0,2 3 0 16,-1 3 0-16,1 1 0 0,0 1 0 0,2 0 0 15,2 0 0-15,5 1 0 0,6 1 0 0,0-3 0 16,4 1 0-16,4-1 0 0,2 0 0 0,6-2-192 0,-2-3 48 15,4-2 0 1,4-4-1840-16,2-3-384 0,3 2-64 0,4-6 0 0</inkml:trace>
  <inkml:trace contextRef="#ctx0" brushRef="#br1" timeOffset="109149.49">15392 19921 21183 0,'-11'-26'944'0,"3"12"192"0,-1-3-912 0,-1 0-224 15,-3 2 0-15,-2 0 0 0,-3 2 1312 0,-2 7 224 16,-3 2 32-16,-2 1 16 0,-3 1-512 0,-3 7-112 16,-3 0 0-16,-1 8-16 0,4 2-240 0,-1 4-64 15,4 1 0-15,4 3 0 0,2 3-208 0,6-1-48 16,2-1-16-16,5-2 0 0,5-1-192 0,4-3-48 16,2 0 0-16,6-5 0 0,4-2 128 0,1-1 32 15,5-5 0-15,3-3 0 0,3-2 112 0,1-6 32 16,2-4 0-16,1 1 0 0,0-7-112 0,-1-1-32 0,-3 0 0 15,-3 0 0-15,-2 1-144 0,0-1-16 0,-1 2-128 0,-4 3 192 16,-2 2-192-16,-2 1 176 0,-3 3-176 16,-7 6 160-16,0 0-160 0,11-1 0 0,-11 1 0 15,0 0 0-15,8 7 0 0,-1 2 0 0,-2 0 0 0,0 1 0 16,0 2 0-16,1-3 0 0,1 1 0 0,0-4 0 16,2 0-128-16,2 2-16 0,-1-4 0 0,2 1 0 31,4-3-2192-31,0-2-432 0,7-2-96 0,0-3-16 0</inkml:trace>
  <inkml:trace contextRef="#ctx0" brushRef="#br1" timeOffset="109465.51">16666 19670 25279 0,'-12'-10'1120'0,"3"6"224"0,-2 2-1072 0,-1 1-272 0,-3 1 0 0,-4 1 0 0,-6 4 832 0,1 4 96 15,-3 0 32-15,-2 4 0 0,-2 3 0 0,-2 1 0 16,-2 2 0-16,-1 1 0 0,0-2-480 0,6 2-96 16,1 0 0-16,4 1-16 0,5-2-96 0,5 2-16 15,5-1 0-15,6-1 0 0,4-2-64 0,5 1-32 16,5-1 0-16,4-3 0 0,3-2 32 0,3 1 0 15,4-4 0-15,4-1 0 0,3-6-48 0,2 1 0 16,0-5 0-16,0 1 0 0,-1-3-144 0,-1-2-256 16,0-2 64-16,-1-2 16 15,0 0-1968-15,1-3-400 0,0 1-80 0</inkml:trace>
  <inkml:trace contextRef="#ctx0" brushRef="#br1" timeOffset="109813.76">17109 19312 22111 0,'0'0'976'0,"0"0"208"0,0 0-944 0,-10-1-240 0,3 2 0 0,-5 3 0 15,-2 2 912-15,-4 6 144 0,-1 3 32 0,-5 3 0 16,0 2-144-16,-1 4-32 0,-2 4 0 0,0 4 0 16,0 2-208-16,1 3-64 0,3-3 0 0,3 3 0 15,2 1-368-15,2-1-80 0,3-8 0 0,1-2-16 16,3-4-176-16,4-1 192 0,1-5-192 0,4-3 192 0,3-2-64 0,-3-12 0 15,9 5 0-15,2-1 0 0,1 0 320 0,3-7 64 16,1-6 16-16,5-1 0 0,-2 2-240 0,1-2-48 16,0-3-16-16,0 0 0 0,-3-3-224 15,1 5 176-15,-1 2-176 0,-2 1 160 0,-4 2-160 0,1 3 0 16,-2 2 0-16,-10 1 0 0,9 4 0 0,-2 6 0 16,-4 0 0-16,0 4 0 0,-5 4 0 0,0 1-144 15,-5 0 144-15,2 2 0 0,0-1 0 0,0 1 0 16,0-1 0-16,1 0 0 0,2-1-144 0,0-1 144 15,2-2 0-15,3-2-144 16,-1-4-336-16,-2-10-64 0,8 9-16 0,2-6-9648 0,2-3-1936 0</inkml:trace>
  <inkml:trace contextRef="#ctx0" brushRef="#br1" timeOffset="110470.44">17409 19832 11967 0,'-12'-3'1072'0,"12"3"-864"0,-12-2-208 0,3-1 0 16,-3 3 2624-16,-2 3 496 0,-3-2 80 0,-1 3 32 16,-2 0-1312-16,0 2-272 0,-3 2-48 0,2 1-16 15,1 1-432-15,2-1-64 0,2 1-32 0,3 4 0 16,2-3-544-16,5 2-96 0,4 1-32 0,3 0 0 16,3-5-144-16,2 2-48 0,3-4 0 0,4 0 0 15,4-2 32-15,2-3 0 0,2-1 0 0,1-1 0 16,-2-1 0-16,0-1 0 0,0-1 0 0,-3-3 0 15,1 1-224-15,-3 2 176 0,-1-3-176 0,-2 1 160 0,-3 2-160 0,-9 3 0 16,7-4 0-16,-7 4 128 0,0 0-128 0,0 0 0 16,0 0 0-16,0 0 0 0,0 0 0 0,0 0 0 15,0 0 0-15,0 0 0 0,0 0 0 0,0 0 0 16,0 0 128-16,0 0-128 0,0 0 0 0,0 0 0 16,0 0 0-16,0 0 0 0,0 0 0 0,0 0 0 15,0 0 0-15,5 9 0 0,-5-9 0 0,0 0 0 16,9 7 0-16,-9-7 0 0,10 3 0 0,-10-3 0 15,13 2 0-15,-3-2 0 0,-10 0 0 0,12-2 0 16,-1 1 0-16,-1-3 0 0,-2-3 0 0,0 2 0 16,-8 5 0-16,11-7 0 0,-1-4 0 0,2 4 0 0,-2-3 0 0,0 2 0 15,-1-2 0-15,1 2 0 0,0-2 0 0,2 2 0 16,0 0 0-16,1 0 0 0,-1-2 0 0,0 1 0 16,1-4 0-16,-3 3 0 0,4 0 0 0,-1-4 0 15,1 1 0-15,-1-2 0 0,2 1 0 0,1-3 0 16,3-6 0-16,0-1 0 0,1-5 0 0,0 1 0 15,0-4 0-15,4-2 0 0,2-3 0 0,-3 2 0 16,-2-2 0-16,-2 6 0 0,-1 5 0 0,-1-1 0 16,-3 3 0-16,-2 3 0 0,2 1 0 0,-2 2 0 15,-3 2 0-15,-3 0 0 0,-2 4 0 0,-2 5 0 16,-2 7 0-16,0 0 0 0,0 0 0 0,0 0 0 16,-12 9 0-16,-2 4 0 0,-7 4 0 0,1 2 0 15,-2 3 0-15,0 6 0 0,-3 7-144 0,3 2 144 16,-3 3 0-16,2 6 0 0,2 1 0 0,-1 3 0 0,1 0 0 15,2-1 0-15,2-7 0 0,3 0 0 0,1-2 0 0,6-5 0 16,-1-5 0-16,3-1 0 0,1 1 0 0,2-6 0 16,-2-3-128-16,1-3 128 15,-1-4-432-15,1-1-16 0,3-13-16 0,0 0-10224 16,-9-1-2032-16</inkml:trace>
  <inkml:trace contextRef="#ctx0" brushRef="#br1" timeOffset="110632.12">17608 19720 26719 0,'7'-5'2368'0,"5"4"-1888"16,3 3-480-16,1 2 0 0,1-1 560 0,2-1 16 15,3-1 0-15,3 1 0 0,3 0 256 0,4-1 48 0,2-1 16 0,3 0 0 16,1-1-432-16,-1 1-80 0,-3-1 0 0,-2 0-16 31,-1-1-1712-31,-2 1-320 0</inkml:trace>
  <inkml:trace contextRef="#ctx0" brushRef="#br1" timeOffset="111270.12">19278 19583 13823 0,'0'0'1216'0,"0"0"-960"16,0 0-256-16,0 0 0 0,0 0 1216 0,0 0 208 0,-9 1 48 0,-1 3 0 15,-2 5-144-15,1 0-32 0,-2 3 0 0,-2 4 0 16,0 0-240-16,-3 3-48 16,0 2-16-16,0-1 0 0,1 0-256 0,1-1-48 0,5 0-16 0,3 0 0 15,3 0-224-15,1-1-64 0,3-4 0 0,1-1 0 16,3-2-64-16,3-4 0 0,4-2-16 0,4-3 0 15,3-2 400-15,3-1 96 0,2-3 16 0,3 0 0 16,0-6-96-16,2 1-16 0,0-3 0 0,-2 0 0 16,1 1-384-16,-5-3-96 0,-2 1-16 0,-2 3 0 15,-4-1-208-15,-3 4 144 0,-3-2-144 0,-7 9 128 16,0 0 0-16,0 0-128 0,0 0 192 0,0 0-64 16,0 0-128-16,3 13 0 0,-3 2-160 0,-1 0 160 15,-2 3 0-15,2 0 0 0,0 0 0 0,1-2 0 0,1-2 0 16,3 0 0-16,1 0 0 0,4-5 0 0,2 0 0 15,4-4 0-15,4-2 0 0,6-3 0 16,-3-4 0-16,4-1 128 0,-1-7-128 0,3 1 160 0,1-7 80 0,-1 0 16 16,-2-3 0-16,-1 2 0 0,1 0-80 0,-3 1-16 15,-4-4 0-15,-3-1 0 0,-1-6-160 0,-1 4 0 16,-1-3 0-16,-3 4 128 0,-1-1-128 0,0 4 0 16,0 3-160-16,-1 4 160 15,-3 4-1472-15,-2 0-192 0,0 2-32 0,1 3-9296 16,-4 5-1856-16</inkml:trace>
  <inkml:trace contextRef="#ctx0" brushRef="#br1" timeOffset="111600.09">20409 19193 18431 0,'0'0'1632'0,"0"0"-1312"0,-2-9-320 0,2 9 0 15,0 0 1536-15,-7 10 224 0,-2 3 48 0,-1-1 16 16,-4 1-1040-16,-1 6-208 0,-3 6-32 0,-1 1-16 15,-2 4 48-15,-2 1 0 0,-3-1 0 0,3 3 0 16,-2 2-32-16,1 0 0 0,0 1 0 0,2-3 0 16,2-1-160-16,3-6-16 0,3 1-16 0,4-5 0 15,1-4-144-15,4-2-16 0,4-6-16 0,1-1 0 16,0-9 144-16,0 0 16 0,11 1 16 0,4-3 0 16,2-6 160-16,2 1 16 0,3-5 16 0,-2 5 0 15,-1 3-288-15,-1-1-48 0,-3 1-16 0,-1 4 0 16,-3 4-192-16,-2 5 0 0,-1 3 0 0,-2 0 0 15,-1 2 0-15,1 2-128 0,-5 2 128 0,0 0-160 0,-2-2 160 16,0 0 0-16,1-1 0 0,0-1-128 0,0 0-32 0,1 0 0 16,0-2 0-16,-1-12 0 15,5 9-1728-15,-5-9-352 0,0 0-64 0</inkml:trace>
  <inkml:trace contextRef="#ctx0" brushRef="#br1" timeOffset="111884.51">20619 19762 26031 0,'0'0'1152'0,"9"-5"240"0,1-4-1120 16,3 4-272-16,1-3 0 0,1 1 0 0,-2-1 752 0,3-3 80 0,-1-2 32 0,-1 1 0 16,-1 0-112-16,-1-1-32 0,-4 0 0 15,-1 2 0-15,-3-3-80 0,1 2-32 0,-3 2 0 0,-2-1 0 16,-2 3-32-16,-3 1 0 0,5 7 0 0,-12-4 0 15,-1 4-304-15,-1 4-64 0,-2 3-16 0,-2 2 0 16,-1 3-192-16,0 5 0 0,0 1 0 0,2 2 0 16,2 3 0-16,2 2 0 0,3-3 0 15,3 1 0-15,4-1 0 0,3-1 0 0,0-1 0 0,4-1 0 16,1-2-224-16,4 0 16 0,-1-7 0 0,2 2 0 31,1-4-2256-31,2-1-448 0</inkml:trace>
  <inkml:trace contextRef="#ctx0" brushRef="#br1" timeOffset="112198.91">21160 19546 20271 0,'-16'4'1792'0,"6"2"-1424"0,-3 3-368 0,-1 5 0 0,-4 4 1152 0,-1 1 176 16,-1 1 16-16,2 3 16 0,0 2-544 0,3-2-112 15,0-1-32-15,2-3 0 0,0-1 368 0,3-3 80 16,1-1 16-16,3-3 0 0,2 0-352 0,4-11-64 15,0 0-16-15,0 0 0 0,13 5-64 0,1-5-32 16,1-4 0-16,3-2 0 0,1-6 32 0,1 1 16 16,2-1 0-16,-1-3 0 0,1-2-336 0,-2 1-64 15,-1 1 0-15,-1 3-16 0,-1 0-240 0,-2 3 176 16,-1 2-176-16,-3 5 160 0,-11 2-160 0,11 4 0 0,-11-4 0 16,6 14 0-16,-3 1 0 0,-3 4 0 0,-3 1 0 0,-2 2 0 15,-1 1 0-15,-1 2 0 16,1-3 0-16,1 1 0 0,0-1 0 0,2 0 0 0,1-2 0 0,2 1 128 15,1-3-128-15,1-3-176 0,1-2 48 0,3-7 0 32,4-1-2224-32,4-5-432 0</inkml:trace>
  <inkml:trace contextRef="#ctx0" brushRef="#br1" timeOffset="112698.62">22264 19495 9215 0,'0'0'400'0,"0"0"96"0,0 0-496 0,0 0 0 0,-9 8 0 0,1 1 0 16,1-1 3440-16,0 4 592 0,1 1 112 0,0-3 16 15,-1 4-2240-15,2 1-448 0,0 2-80 0,1 0-32 16,0 2-416-16,2 3-96 0,2 5-16 0,0-4 0 16,2 1-256-16,2 0-64 0,0-1-16 0,1 0 0 15,3-2-240-15,-1 3-64 0,1-2 0 0,1 2 0 16,0 2-192-16,1-4 128 0,0 0-128 0,0-3 0 15,-2-5 0-15,1-1 0 0,0-6-128 0,1 0 128 16,1-6-2560 0,1-2-384-16,4-8-96 0,1-3-16 0</inkml:trace>
  <inkml:trace contextRef="#ctx0" brushRef="#br1" timeOffset="112904.09">22705 19541 23951 0,'0'0'2128'0,"-7"6"-1696"15,0-1-432-15,-2 5 0 0,-2 1 1088 0,-2 4 128 16,-4 5 16-16,-1 3 16 0,-2 0-144 0,-1 5-16 16,-4 1-16-16,-1 3 0 0,-5 1-304 0,-1 0-48 15,1 0-16-15,-1 6 0 0,0 2-288 0,0 0-64 16,1-1-16-16,1 4 0 0,4-6-192 0,4 1-144 16,-2 1 192-16,5-1-192 0,2-2 0 0,2-7 0 15,-2-2-192-15,6-5 48 16,0-2-2688-16,2-7-544 0</inkml:trace>
  <inkml:trace contextRef="#ctx0" brushRef="#br1" timeOffset="113272.74">23002 19814 19343 0,'-15'-5'1728'0,"5"5"-1392"0,-2 3-336 0,0 0 0 16,-2 0 1456-16,-4 3 208 0,-2 3 64 0,-1 4 0 15,-2 1-784-15,0 2-160 0,-1 1-16 0,1 1-16 0,2 2-48 0,2 3-16 16,2-1 0-16,6-2 0 16,2 0-176-16,4 2-16 0,1-1-16 0,5-3 0 0,4-5-48 15,4 0-16-15,4-1 0 0,2-7 0 0,3-1 160 0,4-4 16 16,3-4 16-16,2-2 0 0,-1-5-96 0,2-2-32 15,0-2 0-15,-2-1 0 0,-2-1-64 0,-1-6-16 16,-3-1 0-16,-3-1 0 0,-5-1 16 0,-1 0 0 16,-6-3 0-16,-3 4 0 0,-2-2-48 0,-2 5-16 15,-3 2 0-15,-2 1 0 0,0 2-176 0,-5 3-48 16,-2 3 0-16,0 3 0 0,-2-1-272 0,2 4-64 16,-3 2-16-16,3 1 0 15,0 1-2240-15,1-1-448 0,3 2-96 0</inkml:trace>
  <inkml:trace contextRef="#ctx0" brushRef="#br1" timeOffset="113607.02">23526 19632 24527 0,'-14'12'1088'0,"5"-2"224"0,-1-1-1056 0,-2 5-256 0,1 2 0 0,0 2 0 16,-1 1 704-16,2-2 64 0,2-2 32 0,1 2 0 16,3-4-64-16,3 1-16 0,-1-2 0 0,4 1 0 15,1-4-16-15,3-1-16 0,0-2 0 0,4 0 0 16,2-1 160-16,2-4 48 0,-1-1 0 0,8-2 0 16,0-2-96-16,0-1-16 0,-2 0 0 0,0-4 0 0,0 0-128 0,-3-3-16 15,0 2-16-15,-2-2 0 0,-2-2-144 0,1 0-32 16,-1 0 0-16,-2 0 0 0,-1-4-160 0,-2 3-32 15,0 1-16-15,-1 1 0 0,-1 1-240 0,-1 0 0 16,0 3 128-16,0-3-128 0,-2 5 0 0,2-1 0 16,0 3 0-16,-4 5 0 15,2-8-1104-15,-2 8-176 0,4-8-16 0,1 2-10736 16,-5 6-2128-16</inkml:trace>
  <inkml:trace contextRef="#ctx0" brushRef="#br1" timeOffset="114135.93">24962 19660 20271 0,'-2'-9'896'0,"2"9"192"0,-4-10-880 0,-2 3-208 15,-3-4 0-15,-3 5 0 0,1-2 1776 0,-3 3 304 16,-3 2 64-16,0 1 16 0,-5 1-1040 0,-1 2-208 15,-2 1-32-15,-3 3-16 0,-3 5-304 0,-2 0-64 16,-1 3-16-16,-1 3 0 0,1 1-128 0,4 1-32 16,4 1 0-16,5-2 0 0,3-3-320 0,5-2 0 15,5 2 0-15,5-3 0 0,3-11 0 0,5 9 192 16,4 1-32-16,5-5-16 0,3-1 416 0,5-4 80 16,3-4 0-16,3 1 16 0,0-6-112 0,-1 0-32 15,-1-4 0-15,-4 2 0 0,-1-5-272 0,-2 1-64 16,-3-1-16-16,-3 2 0 0,-2 0 32 0,0 1 16 0,-4 1 0 0,0 6 0 15,-7 6-64-15,0 0-16 0,0 0 0 16,0 0 0-16,3 12-128 0,-1 5 0 0,-2 2 0 0,-2 4 0 16,1-1 0-16,1 0 0 0,0 4 0 0,3-2 0 15,-1-2 0-15,3 0 0 0,2-1 0 0,-1-2 0 16,2-5 0-16,1 0-256 0,1-1 64 16,2-7 16-1,2-2-1824-15,3-1-368 0,1-6-80 0,1-1-12784 0</inkml:trace>
  <inkml:trace contextRef="#ctx0" brushRef="#br1" timeOffset="114438.92">25330 19623 22111 0,'-16'17'976'0,"5"-3"208"0,-3 4-944 0,-1 2-240 0,-2 2 0 0,-1-2 0 0,1-2 1264 0,-1 1 208 16,0-3 32-16,0 1 16 0,0-2 0 0,2-1 0 15,1 0 0-15,2-4 0 0,3 0-480 0,1-3-80 16,3 0-32-16,6-7 0 0,0 0-288 0,0 0-64 16,0 0-16-16,11-1 0 0,0-3 208 0,5-3 32 15,-1-5 16-15,1 1 0 0,2-4-368 0,1-2-64 16,2-3 0-16,0-1-16 0,3 0-176 0,-2-1-48 16,1 1 0-16,0-1 0 0,0-1-144 0,0 5 0 15,1 3 0-15,-3 1 128 0,-3 0-128 0,4 3 0 16,-3 2 0-16,0 2 0 0,-1 0-256 0,-2 2-16 0,-1-3-16 0,1 4 0 31,-2 2-2096-31,1 0-432 0,0 4-64 0,3-1-32 0</inkml:trace>
  <inkml:trace contextRef="#ctx0" brushRef="#br1" timeOffset="114828.91">25899 19751 20271 0,'0'0'896'0,"0"0"192"0,0 0-880 0,0 0-208 0,0 0 0 0,0 0 0 0,0 0 1344 0,15-2 208 15,-1 1 48-15,2-2 16 0,0 2-336 0,2-1-80 16,1-2-16-16,0-3 0 0,0 4-384 0,0 0-80 15,-2-5-16-15,-2 2 0 0,-1 1-144 0,-1-3-48 16,-3 0 0-16,-4-1 0 0,-2 0 48 0,-4 0 0 16,-4 0 0-16,-3 1 0 0,-6 3 144 0,-2 1 16 15,-7 3 16-15,-2 1 0 0,-4 5-528 0,-1 4-208 16,-1 0 176-16,1 6-176 0,-1 3 0 0,3 1 0 16,3 3 0-16,2 1 0 0,2-3 0 0,5 2 0 15,3-2 0-15,3 3 0 0,4 0 0 0,4-2 0 16,4-3 0-16,5 1 0 0,1-2-240 0,4 0-32 15,4 3-16-15,2-4 0 16,2-5-2128-16,3-2-416 0,13-4-96 0,-1-1-16 0</inkml:trace>
  <inkml:trace contextRef="#ctx0" brushRef="#br1" timeOffset="115439.87">27431 19677 14735 0,'0'0'1312'0,"0"-9"-1056"16,-1-4-256-16,-1 2 0 0,0-1 1344 0,-2-2 192 16,-4 3 64-16,-1 3 0 0,-3-1-16 0,-4 4 0 15,-1 0 0-15,-2 3 0 0,-3 2-816 0,-5 2-144 16,-4 1-48-16,-3 3 0 0,1 4-48 0,-2 3-16 15,-2 2 0-15,1 4 0 0,5 3-192 0,3 0-64 16,3 0 0-16,6 0 0 0,2 1-48 0,5-3-16 16,5-2 0-16,4 0 0 0,3 0 64 0,5-3 0 0,4-4 0 0,4 1 0 15,3-6 208-15,3 0 48 0,5-2 16 0,3-4 0 16,6-1-48-16,0-5-16 0,3-2 0 16,-2-2 0-16,2-3-192 0,-1-3-32 0,-2-3-16 0,0-4 0 15,-2-1 16-15,3-6 0 0,-1-1 0 0,2-4 0 16,-1 0-48-16,2-7-16 0,2 0 0 0,1-2 0 15,1-4-176-15,0 1 160 0,3 3-160 0,-6 4 160 16,-6 7-160-16,-5 3 0 0,-6 6 0 0,-4 5 0 16,-6 7 0-16,-2 6 0 0,-3-2 0 0,-5 8 0 15,0 0 0-15,-13 13 0 0,-3 2 0 0,-2 3 128 16,-4 2-128-16,-3 3 0 0,-4 4 0 0,-1 1 0 16,1 3 0-16,0 4 0 0,-3 3 0 0,0 3 0 0,3 2 0 15,1-1 0-15,1 4 0 0,6-5 128 16,-1 1-128-16,8-5 0 0,2-1 0 0,1-4-176 15,5-4-80-15,3-5-32 0,2-3 0 0,4-2 0 16,2-6-1472-16,2-1-288 0,4-4-64 0,3-6-12560 16</inkml:trace>
  <inkml:trace contextRef="#ctx0" brushRef="#br1" timeOffset="115774.93">28307 19578 6447 0,'3'-14'576'0,"-3"14"-576"0,-5-13 0 0,-1 5 0 16,-3 2 4656-16,0 2 816 0,-5 2 160 0,-2 2 48 15,-3 1-3792-15,-3 1-752 16,-5 2-160-16,-1 4-16 0,-2 1-144 0,-2 4-32 0,-1 3 0 16,3 2 0-16,0 2-304 0,6 3-64 0,3 2-16 0,4 0 0 15,4 1-208-15,6-3-64 0,4 0 0 0,7-1 0 16,4-1 80-16,2-3 16 0,4-1 0 0,4-5 0 15,3 0 144-15,3-5 16 0,2 1 16 0,0-5 0 16,1-3-32-16,0-2-16 0,-2-2 0 0,-1-2 0 16,1 0-48-16,-4-3-16 0,-3-1 0 0,0-6 0 15,-3 0-96-15,-2-2 0 0,-3-2-16 0,-4-2 0 16,-3-5-176-16,-3 5 192 0,-1-3-192 0,-6 3 192 16,-2 3-192-16,-2 3-192 0,-1 5 32 0,-2-3 16 15,-1 6-1856 1,0 1-368-16,0 3-80 0</inkml:trace>
  <inkml:trace contextRef="#ctx0" brushRef="#br1" timeOffset="116223.75">28907 19520 11967 0,'0'0'1072'16,"0"0"-864"-16,-7 7-208 0,-3-1 0 0,-3 4 2432 0,-3-1 432 16,-4 4 80-16,-3 1 32 0,0 2-1248 0,-1 2-256 15,-2 0-64-15,-3 2 0 0,-2 1-32 0,-2-2-16 0,2 2 0 0,3-2 0 16,2-1-560-16,6 0-112 0,2-4-32 0,4 0 0 16,1 0-176-16,5-5-32 0,1 0-16 0,1-3 0 15,6-6 80-15,0 0 32 0,0 7 0 0,0-7 0 16,0 0 128-16,15-3 32 0,0-1 0 0,3-1 0 15,0-5-208-15,1-2-48 0,1 1 0 0,4-3 0 16,2 3-240-16,-1-3-48 0,2-4-16 0,2-3 0 16,2 0-144-16,2-1 128 0,4 1-128 0,0-1 128 15,-2 0-128-15,2 3 0 0,-1 5 0 0,-2 3 128 16,-4 1-128-16,-4 5 0 0,-6 2 0 0,-3 2 0 16,-5 2 0-16,-12-1 0 0,7 7 0 0,-3 4 0 15,-6 0 0-15,0 2-144 0,-5 1 144 0,0 3 0 16,-3 0 0-16,-2 2-128 0,1 3 128 0,-2 0 0 0,0 1 0 15,1-3 0-15,0-1-128 0,1 1 128 16,-1 2-192-16,2 1 0 0,2-2 16 0,-2 0 0 16,3-2-192-16,0 0-32 15,4-1-16-15,-1 1 0 0,1 1-1248 0,4 0-256 0,3-2-64 0,4 0-8960 16,3-1-1792-16</inkml:trace>
  <inkml:trace contextRef="#ctx0" brushRef="#br1" timeOffset="116768.27">29677 19615 18431 0,'-11'2'1632'0,"0"-1"-1312"0,1 3-320 0,0 1 0 16,-1 0 976-16,0-1 128 0,2 0 32 0,3 0 0 15,6-4 208-15,0 0 32 0,0 0 16 0,0 0 0 16,5 10-16-16,4-1 0 0,3 0 0 0,3-4 0 16,3 4-352-16,6-3-80 0,2 2-16 0,5 1 0 15,2-4-400-15,3 1-80 0,0-2 0 0,1 0-16 16,-1-3-96-16,0-1-16 0,-1-1 0 0,1-1 0 15,-2 0-64-15,-1-2 0 0,0-2-16 0,-1 1 0 0,-2-4-48 0,-3 0 0 16,-3-3 0-16,-1 1 0 0,-4-4-64 0,-1-2 0 16,-4 2-128-16,-3 1 192 0,-4-3 64 0,-3 5 0 15,-4-2 0-15,-4 0 0 0,-6 2-48 0,-3 2 0 16,-5-3 0-16,-6 7 0 0,-5 2-208 0,-4 0 0 16,-5-1 0-16,-3 5 0 0,-1 4 0 0,-3 8 0 15,3 2 0-15,1 2 0 0,-3 3 0 0,4 3 0 16,1 2 0-16,6 5 0 0,5-1 0 0,4 0 0 15,3-3 0-15,5 5 0 0,9 0 0 0,6-2 0 16,4 1 0-16,8 2 0 0,3-2 0 0,6 0 0 16,7-2 128-16,4 1-128 0,4 1 368 0,3-5-32 15,1 1 0-15,7-3 0 0,1-5-80 0,1-3-32 16,4 0 0-16,2 0 0 0,-1-3-96 0,-1 0 0 0,-1-1-128 0,-3-4 192 16,-3-1-336-16,-4 0-80 0,-1-3-16 0,-2-2-12880 15,-3-3-2560-15</inkml:trace>
  <inkml:trace contextRef="#ctx0" brushRef="#br1" timeOffset="174043.02">18735 19383 10127 0,'0'0'896'0,"0"0"-704"0,0 0-192 0,4-9 0 16,-4 9 1360-16,4-7 240 0,-4 7 64 0,1-10 0 15,3 3-512-15,-4-3-112 0,0 1-16 0,-1-2 0 16,-2 3-192-16,0-3-64 0,0-2 0 0,-1 3 0 15,-1-2-64-15,-2 3-32 0,1-5 0 0,0 3 0 16,-4 2-96-16,2-2 0 0,-4-2-16 0,0 3 0 0,-4-3-48 0,0-1-16 16,-2 4 0-16,-1-4 0 15,-4-3 16-15,-1 5 16 0,-3 0 0 0,-4-3 0 16,-8 0-80-16,1-3 0 0,1 1-16 0,-2 1 0 0,-3 2-176 0,1 1-16 16,2-1-16-16,-2-1 0 0,1 1-16 0,-5 3 0 15,1-3 0-15,-6 0 0 0,1 2-48 0,-2 3-16 16,0 0 0-16,4 2 0 0,2 0 128 0,3 1 32 15,-1 2 0-15,2 3 0 0,0 1-176 0,0 2-128 16,-2 2 144-16,-2 3-144 0,-3-2 0 0,0 2 128 16,-1 2-128-16,0-1 0 0,0 2 0 0,2-2 0 15,0 2 0-15,-1-3 0 0,-3 4 0 0,-2-3 0 0,-3 1 0 16,-3 0 0-16,-2 0 128 0,2 0-128 16,1 0 0-16,1 2 144 0,-1 0-144 0,6 1 0 0,-6-3 144 15,4 1-144-15,-2 2 192 0,0-3-48 0,-1 3 0 0,3-3 0 16,3 3 144-16,3 0 32 0,1 2 0 0,1 4 0 15,1 6-144-15,-1-2-32 0,3-4 0 0,1 1 0 16,2-1-144-16,3-1 0 0,3 0 0 0,4 1 128 16,3 0-128-16,4-2 0 0,0 2 0 0,4 1 0 15,0 4 0-15,1-2 0 0,2 2 144 0,0 0-144 16,0-2 0-16,4 6 0 0,2 1 0 0,0 4 0 16,1 3 0-16,2-2 0 0,2 2 0 0,2 1 0 15,2-3 0-15,3-1 0 0,3 2 0 0,3-1 0 16,2-1 0-16,3 1-128 0,2 0 128 0,2-3 0 15,0 0 0-15,2 1-160 0,3-1 160 0,2-1 0 16,3-1 0-16,3-4-128 0,2 3 128 0,3-2 0 0,0-5 0 0,1 2 0 16,1-4 0-16,1 0 0 15,0-3 0-15,3 1 0 0,-2 0 0 0,4 1 0 0,0 1 0 16,2-1 192-16,1-5-48 0,2 2-16 0,-1-1-128 0,0 1 0 16,-1-5 0-16,2 2 0 0,-2-3 0 0,1 2 0 15,-5-3 0-15,5 2 0 0,1-6 0 0,2 2 0 16,1-1 0-16,1 1 128 0,1-1-128 0,-1-1 0 15,0 2 144-15,-1 1-144 0,1-2 192 0,0 0-48 16,2 2 0-16,-1 2 0 0,-1-6-16 0,-1 3 0 16,-1 0 0-16,-6-1 0 0,-1-2-128 0,-2-1 128 15,0-1-128-15,-2 0 128 0,-1 0-128 0,-1-3 160 16,0 1-160-16,1-2 160 0,2-1-160 0,1 1 128 0,3-1-128 0,-2-3 128 16,-2 2-128-16,1-3 0 15,-2 1 0-15,2 3 128 0,-2-2-128 0,1 0 160 0,-1-3-160 0,1 1 160 16,-2-2-160-16,-1 2 0 0,0-4 144 0,1-1-144 15,-3-1 128-15,-2-2-128 0,-1 0 160 16,0-2-160-16,-3-2 128 0,0 2-128 0,-1 1 0 16,-1-3 144-16,-2-1-144 0,1-2 0 0,-3 0 144 0,-3 2-144 15,-1-1 176-15,-1-2-48 0,-2 1 0 0,-3-3 0 16,0 4-128-16,0 2 0 0,-1-5 0 0,0 6-176 16,-2 0 176-16,-2 0 0 0,-2 1 0 0,-1 0 0 15,-1 0 0-15,0-1 0 0,-2-4 0 0,1 1 0 16,-3 3 0-16,0-1 0 0,0-4 0 0,-2 2 0 15,0 1 0-15,-3-1 0 0,-3-1 0 0,2 0-128 16,-3 0 128-16,-1-3 0 0,-2 2 0 0,0-2-128 0,-2 4 128 0,-2-2-128 16,-1-2 128-16,-1 4-128 0,-3-1 128 0,1 1-128 15,-2 2 128-15,0-2-128 16,-4-1 128-16,0 2-128 0,-2 3 128 0,-2-3-128 0,0-1 128 0,-3-1-160 16,-4 3 160-16,-3-5-160 0,0 0 160 0,-1 1 0 15,-1-1 0-15,2 0-128 0,-4 0 128 0,1 3-128 16,0 1 128-16,-3 2-128 0,-3-1 128 0,-2 4 0 15,0 3 0-15,-1-2-128 0,0 1 128 0,1 3 0 16,1 0 0-16,2 2 0 0,-2 5 0 0,-1-2 0 16,-1 5 0-16,-1-1-128 0,-4 2 128 0,0 0 0 15,-2-2 0-15,3 2-128 0,3 1 128 0,-1 3 0 16,0 0 0-16,-2 2 0 0,-1 2 0 0,-2-2 0 0,-1 1 0 16,6 2 0-16,-2-4 0 0,5 3 0 0,3 2 0 0,1 0 0 15,1 1 0-15,-1 2 0 0,0-2 0 0,0 3 0 16,-2 2 0-16,1-4 0 0,-3 3 0 15,2 2 0-15,0 0 0 0,2 2 0 0,0-2 0 16,0 5 0-16,3-1 0 0,-3 2 0 0,1 3 0 0,3-1 0 16,-2 3 0-16,7-4 0 0,3-3 0 0,3 3 0 15,0 5 0-15,4-4 0 0,3 3 0 0,1 0-128 16,1 3 128-16,2 2 0 0,2-3 0 0,1 5 0 16,2 2 0-16,2 0 0 0,4-2 0 0,1 0 0 15,4 0-128-15,4 0 128 0,3-1-128 0,3-3 128 16,4 1-160-16,2-1 160 0,3-2-192 0,3 0 192 15,1 3-144-15,2-2 144 0,2 1 0 0,2 1-144 16,0-5 144-16,3 5 0 0,2-2-144 0,3 0 144 16,2 1 0-16,3-4 0 0,1 2 0 0,0-1 0 15,-1-2 0-15,2-2 0 0,3 1 0 0,0 2 0 0,0-2 0 0,2 3 0 16,-1-4 0-16,5 1 0 0,2 0 0 0,0 0 0 16,1 4 0-16,-2-4 0 0,-1 0 0 0,3 2 0 15,0-3 0-15,2 1 0 16,4 1-144-16,3-3 144 0,1 1 0 0,1-3 0 0,1-2 0 0,-1-3 0 15,0-1 0-15,0 0 0 0,-1-4 0 0,4 0 0 16,0-2 0-16,-3-2 0 0,-2-3 0 0,-5-1 0 16,-4-2 0-16,-2 0 0 0,1 0 0 0,-1 2 0 15,0 0 0-15,1-2 0 0,3-1 0 0,-1-2 0 16,0-2 128-16,-1-4-128 0,-2 2 0 0,1-5 0 0,-1 0 128 16,1-1-128-16,-3-2 144 0,1-2-16 0,2 2 0 0,-1 0 0 15,2-1-128-15,-2 1 192 0,-5-3-192 0,-2-3 192 16,-5-1-192-16,-2-2 192 0,0-5-192 0,-3 1 192 15,-2-3-192-15,-2 1 192 0,0 2-192 0,-3-4 192 16,-3-2-192-16,2-2 160 0,-1 1-160 0,-1-2 160 16,-2-1-160-16,0 1 128 0,2 1-128 0,-3 4 128 15,0-1-128-15,-1 8 0 0,-2-2 144 0,0 6-144 16,-5 0 0-16,-2 1 128 0,-3 1-128 0,1 1 0 16,-5 2 0-16,1-2 128 0,-3-1-128 0,-1 0 0 15,-3-3 0-15,-3 2 0 0,-2-3 0 0,-1 1-128 31,-2-2-512-31,-1 4-80 0,0-1-32 0,2 2-11088 0,-1 0-2240 0</inkml:trace>
  <inkml:trace contextRef="#ctx0" brushRef="#br0" timeOffset="195758.98">23624 18544 2751 0,'0'0'256'0,"0"0"-256"0,-4-11 0 0,1 3 0 15,3 8 2080-15,-2-12 368 0,-1 4 80 0,3 8 16 16,-2-10-1008-16,2 10-208 0,0 0-48 0,0 0 0 15,0 0 64-15,0 0 0 0,0 0 0 0,0 0 0 16,0 0-176-16,0 0-16 0,-6 5-16 0,-1 5 0 16,1 5-368-16,-2 3-80 0,1 2-16 0,-1 3 0 15,-1 8-192-15,-1 2-32 0,-2 0-16 0,0-1 0 0,-4 1-112 0,2-2 0 16,0 1-16-16,3-3 0 0,1-1-48 0,1-1 0 16,0-1 0-16,0-6 0 0,3-1-112 0,2-1-16 15,1-3-128-15,3 0 192 0,3-3-192 0,1-2 0 16,1 0 0-16,1-4 0 0,4-2 0 0,4-1 0 15,4-5 0-15,1-1 0 0,4-1 144 0,0-6-144 16,1-1 128-16,3 1-128 0,-2 3 128 0,1-6-128 16,-3 0 0-16,-2 2 128 0,0-1-128 0,-1 0 0 15,4 0 0-15,-2 1 128 16,-5-2-464-16,1 3-112 0,0-3 0 0,0 2-16 16,-3 2-688-16,0-1-128 0,-2 2-16 0,-2-2-7024 15,-2 4-1408-15</inkml:trace>
  <inkml:trace contextRef="#ctx0" brushRef="#br0" timeOffset="196125.49">23680 18954 18543 0,'0'0'816'0,"-8"5"176"0,1 2-800 0,7-7-192 0,-9 9 0 0,9-9 0 16,0 0 208-16,0 0 0 0,0 0 0 0,0 0 0 15,0 0 432-15,0 0 64 0,0 0 32 0,2-14 0 16,2 0-224-16,2-2-32 0,1-3-16 0,0-2 0 16,2-2 144-16,1-1 32 0,2-6 0 0,-1-3 0 15,1 1-128-15,4-4 0 0,3 1-16 0,2 0 0 0,-4 5-48 0,6-2 0 16,1-2 0-16,6-2 0 16,1 2 64-16,6 0 0 0,3-1 0 0,2 1 0 0,2 1-192 0,-2 0-48 15,-1-1 0-15,-1 1 0 0,2-2-112 0,-1 3-32 16,0 1 0-16,2 3 0 0,3-3-128 0,0 8 0 15,2-1 0-15,-5 6 0 0,-6 6 128 0,-2 0-128 16,-4 6 0-16,-3-1 128 0,-4 4-128 0,-2 0 0 16,-2 3 0-16,0 1 0 0,-1 1 0 0,1 1 0 15,-1 3 0-15,0-3 0 0,0 0-224 0,0 2-80 16,0 1-16-16,-3-2 0 16,0 0-2160-16,-5 1-432 0</inkml:trace>
  <inkml:trace contextRef="#ctx0" brushRef="#br0" timeOffset="196673.06">25575 17384 27647 0,'-13'-4'2448'0,"13"4"-1952"0,0 0-496 0,-7 6 0 15,-2 1 0-15,2 5-320 0,1 6 64 0,1 5 0 16,1 3-48-16,2-1 0 0,-1 3 0 0,2 4 0 0,0 3 432 0,1 3 64 16,-2 2 32-16,1 2 0 0,0 1 96 0,-1-2 32 15,2 1 0-15,0 0 0 0,0-4 80 0,0-5 16 16,0-7 0-16,2 1 0 0,0-5 48 0,1-3 16 15,-2-5 0-15,-1-3 0 0,4-1-32 0,-4-10 0 16,0 0 0-16,0 0 0 0,0 0-48 0,0 0-16 16,0 0 0-16,9-12 0 0,-2-5 32 0,0-2 16 15,-1-5 0-15,1-7 0 0,-2 0-256 0,1-4-48 16,3 0-16-16,-2-2 0 0,1-5-144 0,1 0 0 16,0-4 144-16,2 6-144 0,5-1 0 0,-1 3 0 15,-1 7 0-15,4 1 128 0,-2 6-128 0,2 2 0 16,-2 7 0-16,0 1 0 0,-1 0 0 0,-1 7-160 0,0 1 160 15,1 5 0-15,0 2-128 0,-3 5 128 0,-1-1 0 16,-1 7 0-16,1-3 0 0,-1 5 0 0,-5 0 0 0,-1 2 0 16,-3 0 0-16,-4 4 0 0,-2 0 128 0,-1 1-128 15,-4-2 176-15,-2 1-176 0,0-1 192 0,-2 1-192 16,-2 1 176-16,0-4-176 0,-1 0 160 0,-2-2-160 16,-1-1 0-16,1 2 0 0,1-8 0 0,4 1 0 15,0-5 0-15,4 0-336 0,10-4 48 0,0 0 16 31,-9-5-1376-31,7-5-272 0,3 0-48 0,3-6-16 0,5 2-720 16,2-5-160-16</inkml:trace>
  <inkml:trace contextRef="#ctx0" brushRef="#br0" timeOffset="196930.37">26446 16530 34095 0,'0'0'3024'0,"0"0"-2416"16,0 0-480-16,-10 1-128 16,2 0-688-16,2 7-144 0,1 2-48 0,-2 4 0 0,-2 4 880 0,2 3 0 15,-1 6 0-15,2 0 0 0,-3 3 240 0,4 5 16 16,1 0 0-16,-3 2 0 0,4-1-16 0,-1 3 0 16,1 2 0-16,2 2 0 0,-1-4-240 0,2 5 128 15,2 1-128-15,-1 1 0 0,2-5 0 0,-2-3 0 16,2-4-176-16,0-2 176 15,4-5-832-15,-2 1-64 0,1-7 0 0,3-2-8256 0,0-2-1648 16</inkml:trace>
  <inkml:trace contextRef="#ctx0" brushRef="#br0" timeOffset="197261.2">26624 17149 27231 0,'0'0'1216'0,"0"0"240"0,9-9-1168 0,3 0-288 0,5-5 0 0,2 2 0 15,1 2-304 1,4-5-112-16,2-1-32 0,-1-1 0 0,1-1 448 0,-3 0 272 0,-2-2-32 0,-2 2-16 16,-2 0 224-16,-3 1 64 0,-3-1 0 0,-2 0 0 0,-1 4 304 0,-4 4 64 15,-2 1 16-15,-2 9 0 0,0 0-80 0,0 0-16 16,0 0 0-16,-13 5 0 0,-1 4-288 0,-2 4-48 15,-2 5-16-15,-1 2 0 0,-3 1-320 0,1 4-128 16,-1 0 0-16,2-3 144 0,2 1-144 0,1-2 0 16,2-3 144-16,4 2-144 0,2-2 0 0,5-3 0 15,3-2-160-15,5 0 160 0,3-3-336 0,5-1 32 16,3-2 16-16,3 0 0 16,2-6-720-16,3-1-144 0,1-1-16 0,2-3-16 15,-1-4-1760-15,2 1-368 0</inkml:trace>
  <inkml:trace contextRef="#ctx0" brushRef="#br0" timeOffset="197643.84">27620 16704 26719 0,'-20'-13'2368'0,"7"9"-1888"0,-3-1-480 0,-1 0 0 15,2 4 544-15,-3 1 16 0,-1 0 0 0,-1 5 0 16,-1 1-560-16,1 3 0 0,-2 3 0 0,0 3 0 15,-1-1 240-15,0 2 80 0,-1 2 32 0,1 0 0 16,2 0 48-16,5-2 16 0,4-2 0 0,1 0 0 16,5 0-160-16,3-1-48 0,3-13 0 0,6 11 0 15,3 0-80-15,3-6 0 0,-1-2-128 0,3 0 192 16,3-4 160-16,1-3 32 0,1-1 0 0,0-4 0 16,0 0-64-16,-1-5-16 0,-2 1 0 0,1 1 0 15,-2-2-144-15,-1-3-32 0,-1 2 0 0,-2 1 0 0,0 2 0 0,-3 0-128 16,-2 4 192-16,-6 8-64 0,0 0-128 0,0 0 128 15,0 0-128-15,0 0 128 0,0 0 128 0,0 0 32 16,0 0 0-16,4 9 0 0,-3 2-112 0,1 0-32 16,0 0 0-16,1 0 0 0,-2-2-144 0,2 3 0 15,0-2 0-15,4 1 0 0,-7-11 0 0,11 9-224 16,1 0 80-16,-1-4 16 16,1-2-384-16,-1 2-64 0,-11-5 0 0,15 2-16 15,-1 1-1840-15,0-3-384 0,2-3-64 0,-1-2-9760 0</inkml:trace>
  <inkml:trace contextRef="#ctx0" brushRef="#br0" timeOffset="197999.59">28361 16198 24991 0,'3'-15'1104'0,"-3"15"240"0,-4-13-1088 0,4 13-256 0,-4-10 0 0,4 10 0 15,-10-9 0-15,-1 3 128 0,-5 2-128 0,-4 4 0 16,-2 1 352-16,0 4-32 0,1-1-16 0,0 1 0 16,-1 5 192-16,2-1 32 0,-2 2 16 0,4 5 0 15,-2-1-240-15,5 1-48 0,1-2-16 0,5 2 0 16,1-2-112-16,3 1 0 0,1 0-128 0,4-1 192 16,4 1-48-16,2 1-16 0,2-1 0 0,3 0 0 0,2-1 0 0,2-1-128 15,-1 0 192-15,2 2-64 16,-1-1 64-16,0-1 0 0,-2 1 0 0,-2 0 0 0,-2 1-64 15,-1-1 0-15,-3-3 0 0,-2 2 0 0,-6 1 48 0,-2-4 0 16,-4 1 0-16,-2 3 0 0,-3-2 256 0,-4 1 48 16,-3 1 16-16,0-2 0 0,-3-2-208 0,-2 2-32 15,1-3-16-15,-1 2 0 0,2-3-240 0,4 1 0 16,1-5 0-16,2-2 0 16,2-3-1440-16,5-3-336 0,1-1-64 0,4-5-11760 0</inkml:trace>
  <inkml:trace contextRef="#ctx0" brushRef="#br0" timeOffset="198390.93">29069 16151 7359 0,'-10'-10'656'0,"6"3"-528"0,-2-3-128 0,-2 1 0 16,3 0 3216-16,1 0 624 0,-1 1 112 0,2-1 16 16,-1 0-3072-16,1-1-640 0,1-2-112 0,0 2-16 15,1-4 352-15,0 0 80 0,0 1 16 0,1 2 0 16,-2-3 192-16,0 2 64 0,2 4 0 0,0-4 0 16,-4 5 48-16,0-1 16 0,4 8 0 0,-6-4 0 15,-3 3-192-15,-3 3-16 0,0 5-16 0,-6 2 0 0,-5 5-208 16,-2 2-32-16,-6 3-16 0,-2 2 0 15,-2 1-128-15,-1 5-32 0,2-1 0 0,2 3 0 0,3-3-128 0,3 2-128 16,3-3 192-16,5-1-192 0,5-4 192 0,4 2-64 16,4-5 0-16,5 1-128 0,3-3 160 0,6-3-160 15,4-1 128-15,7 1-128 0,3-6 0 0,8-1 0 16,4 0 128-16,5-3-128 0,7-4 0 0,1-1 0 16,-1-3-160-16,-2 3 160 15,-4-2-1552-15,0-4-224 0,0 1-32 0,0-2-12368 0</inkml:trace>
  <inkml:trace contextRef="#ctx0" brushRef="#br0" timeOffset="199062.3">30413 14976 28799 0,'-13'-5'1280'0,"6"4"256"0,7 1-1232 0,-13-1-304 0,-4 0 0 0,0 2 0 15,-1 0-176-15,-3 3-80 0,-5 0-32 0,0 3 0 16,0 0 448-16,-1 4 96 0,-2-1 0 0,1 6 16 16,1 0 144-16,2 2 32 0,0 2 0 0,4-2 0 15,1-3-64-15,2 0 0 0,1-1 0 0,7-2 0 16,4 1-144-16,3-2-48 0,3-11 0 0,6 9 0 15,3 0-48-15,5-3-16 0,0 2 0 0,4-2 0 16,0-5 48-16,4 2 0 0,2 1 0 0,-1 2 0 16,2-1-48-16,-1-1-128 0,-2 1 192 0,-2 4-64 15,-1-1-128-15,-4 2 192 0,-2-3-192 0,-7 5 192 16,0-3 64-16,-4 1 32 0,-3 0 0 0,-6-1 0 16,-3 4 160-16,-4-2 16 0,-2 2 16 0,-3 1 0 15,-3-3-208-15,-1-3-32 0,-2 3-16 0,1-3 0 16,0-2-224-16,1 1 0 0,2-5 0 0,0-2 0 15,-1-2-256-15,4-2-160 16,3-4-32-16,4 2 0 0,3-6-2112 16,5 0-448-16,6-3-64 0</inkml:trace>
  <inkml:trace contextRef="#ctx0" brushRef="#br0" timeOffset="199299.59">30718 14829 25791 0,'0'0'2304'0,"0"0"-1856"16,0 0-448-16,0 0 0 0,0 0 192 0,0 0-48 16,0 0-16-16,0 0 0 0,-6 16 768 0,-3 2 128 0,-3 3 48 15,0 3 0-15,-4 2-144 0,1 1-32 16,-1 1 0-16,0 4 0 0,2 1-448 0,-1-1-80 0,1 2-32 0,0-2 0 16,0 0-336-16,1-4 144 0,2-2-144 0,0-2 0 15,-2-5-128-15,3-1-144 16,2 0-32-16,4-3 0 15,3-1-1072-15,3 0-224 0,2-5-32 0,4-1-11680 0</inkml:trace>
  <inkml:trace contextRef="#ctx0" brushRef="#br0" timeOffset="199711.27">31023 14809 26719 0,'0'0'2368'0,"-9"5"-1888"0,-2 4-480 0,-2 1 0 0,-1 5 752 0,-2 0 48 16,-5 3 16-16,0 0 0 0,-2 2-288 0,1 1-48 15,0-2-16-15,2 1 0 0,2-1 160 0,-2 3 16 16,2-1 16-16,-1-2 0 0,0-2-128 0,1-2-16 16,2-5-16-16,2 2 0 0,0-3-48 0,4-1-16 15,1-2 0-15,9-6 0 0,0 0-112 0,0 0 0 16,0 0-16-16,0 0 0 0,12-8-96 0,2-4-16 15,3 2 0-15,2-6 0 0,3-7-192 0,3 1 176 16,0 2-176-16,5 1 160 0,1-1-160 0,3-1 0 16,-3-2 0-16,1 3 0 0,-1 2 0 0,-5 7 0 15,-2-2 0-15,-3 4 0 0,-3 4 0 0,-3 4 0 0,-2 3 0 16,-3 5 0-16,-10-7 0 0,6 12 0 0,-1 5 0 0,-5 2 0 16,0-1 0-16,-5 2 0 0,0 3 0 0,-3 0 0 15,-1 4 0-15,1-1 0 0,-5 5 0 0,1-6 0 16,1-1-320-16,0 1 64 0,0-3 16 0,1-3 0 31,1-2-384-31,2-2-80 0,3-2 0 0,0-2-16 16,3 1-480-16,1-12-80 0,0 0-32 0,11 6 0 15,3-2-2080-15,1-4-400 0</inkml:trace>
  <inkml:trace contextRef="#ctx0" brushRef="#br0" timeOffset="200080.71">31656 14787 17503 0,'8'-17'1552'0,"-4"5"-1232"0,-1 0-320 0,-1 2 0 16,-2 0 1024-16,-2 4 128 0,-7-2 48 0,1 5 0 0,-6 2 144 16,0 1 16-16,-5 1 16 0,-2 5 0 0,-3-3-496 0,-4 4-112 15,-2 5 0-15,-2-1-16 0,-1 0-112 0,2 3-32 16,2-1 0-16,2 1 0 0,2 2-288 0,5 1-48 16,2-3-16-16,5 0 0 0,4-4-64 0,4 0 0 15,5-10-16-15,0 0 0 0,8 8 16 0,3-2 0 16,2-3 0-16,5-2 0 0,3-2 48 0,2-2 16 15,1-2 0-15,0 1 0 0,-2 0-80 0,-2 3-16 16,-2 2 0-16,-3 2 0 0,-2 5-16 0,-3-1 0 16,-1 6 0-16,-2 1 0 0,-5 6 144 0,-2 2 32 15,-1-1 0-15,-3 5 0 0,-2 1-96 0,-5 4-16 16,-1 0 0-16,-2 1 0 0,-1-2-16 0,-3 3-16 16,1-4 0-16,-2 1 0 0,1-1-48 0,1-4 0 0,-4 2 0 0,7-5 0 15,-1-5-128-15,2-1 0 0,1-4 144 0,1 1-144 16,2-2 0-16,2-4 0 0,7-7 0 0,0 0 0 31,0 0-736-31,0 0-112 0,0 0-32 0,0 0 0 16,2-12-2048-16,5 0-400 0,2-6-96 0</inkml:trace>
  <inkml:trace contextRef="#ctx0" brushRef="#br0" timeOffset="200334.44">32217 13951 34095 0,'0'0'3024'0,"0"0"-2416"15,0 0-480-15,-9-3-128 16,0 7-384-16,-3 5-80 0,-2 4-32 0,-2 3 0 0,-1 1 752 0,-2 5 128 16,-4 3 48-16,4 4 0 0,-2 8-48 0,0 3 0 15,0 1 0-15,0-2 0 0,4 3-128 0,0 3-48 16,-1 4 0-16,4-4 0 0,3-1-208 0,-2-2 0 15,2 2 0-15,1-2 0 0,5-3-144 0,-1-2-128 16,4-3-32-16,3-1 0 16,3 0-1408-16,1-1-272 0,3-1-64 0</inkml:trace>
  <inkml:trace contextRef="#ctx0" brushRef="#br0" timeOffset="200651.95">32213 14745 23039 0,'0'0'1024'0,"0"0"192"16,10 1-960-16,3 3-256 0,1-1 0 0,-5-2 0 0,1-1 784 0,1-1 112 0,2-2 32 0,1-2 0 16,0 0-48-16,1 0-16 0,0-5 0 0,11-9 0 15,-6-2 0-15,-5 2 0 0,-3 1 0 0,-3 1 0 16,-4-2-144-16,0 1-16 0,-3 1-16 0,-3 2 0 15,-5 4 48-15,1 3 16 0,-3 4 0 0,-2 3 0 16,-4 3-208-16,-3 4-32 0,0 4-16 0,-1 2 0 16,-1 6-256-16,10-6-48 0,-1 3-16 0,1 0 0 0,1 2-176 0,2 2 0 15,2 1 0-15,3-1 128 0,3 0-128 0,3-1 0 16,2 0 0-16,3 0 0 0,1-2 0 0,2 1-144 16,4-2 144-16,14 8 0 0,-1-4-416 0,-2-4 32 15,-3-3 0-15,0-4 0 16,0-1-2560-16,-4-2-496 0,0-4-96 0</inkml:trace>
  <inkml:trace contextRef="#ctx0" brushRef="#br0" timeOffset="200817.42">31287 14163 33983 0,'-21'4'1504'0,"11"2"304"0,2 3-1440 0,0 1-368 0,6 3 0 0,-2 2 0 15,0-2-240-15,0-2-112 0,1 1-32 16,3-12 0 0,-4 7-1888-16,4-7-384 0,-8 11-80 0</inkml:trace>
  <inkml:trace contextRef="#ctx0" brushRef="#br0" timeOffset="201467.75">26739 18251 19343 0,'0'0'1728'0,"-9"-5"-1392"0,1 0-336 0,-1-1 0 16,0 0 720-16,0 1 80 0,-1 1 16 0,0-1 0 16,1 0-224-16,-4 1-32 0,2-1-16 0,-3 0 0 15,1 2 528-15,-2 2 96 0,-2 0 32 0,-1 1 0 16,-2 2-96-16,0 2-16 0,-2 1 0 0,2 0 0 15,2 6-448-15,0-1-80 0,1 3-32 0,5-3 0 16,0 0-272-16,6 1-64 0,3-1-16 0,1 3 0 16,4-4-176-16,5 1 0 0,4-2 0 0,4 1 0 0,3-3 0 15,5 3 0-15,4-3 0 0,5 3 0 16,1-2 0-16,2 2 0 0,1-1 0 0,-3 0 0 0,-3 2 0 0,-3-1 0 16,-5 1 0-16,-4 2 0 0,-3-2 176 0,-6 3-48 15,-6-5-128-15,-5 5 192 0,-2 1 208 0,-3 1 48 16,-5 1 0-16,-4-1 0 0,-7-1-192 0,-1-1-48 15,-3-1 0-15,0-4 0 0,3-3-416 0,1-4-96 16,1-1-16-16,5-2 0 16,1-2-1280-16,5-1-256 0,3-4-48 0,6-1-7808 15,4-5-1552-15</inkml:trace>
  <inkml:trace contextRef="#ctx0" brushRef="#br0" timeOffset="201653.32">27220 18073 30175 0,'-8'12'1344'0,"3"2"256"0,-2 4-1280 0,-1 3-320 0,2 3 0 0,-2 2 0 15,-4 1 368-15,1 0 0 0,1 1 0 0,0-2 0 16,-2-1-48-16,0 1-16 0,1-4 0 0,0-1 0 16,1 0-304-16,0-2 0 0,-2 1 0 0,5-7 0 31,-1-2-1280-31,3 1-304 0,0-6-64 0,5-6-11168 0</inkml:trace>
  <inkml:trace contextRef="#ctx0" brushRef="#br0" timeOffset="201869.31">26811 17741 28735 0,'-16'-8'1280'0,"10"6"256"0,6 2-1232 0,0 0-304 16,0 0 0-16,0 0 0 0,-5-7 176 0,5 7-32 15,-1-8 0-15,1 8 0 0,-2-9-304 0,2 9-64 16,0 0-16-16,0 0 0 16,0 0-1424-16,13 3-304 0</inkml:trace>
  <inkml:trace contextRef="#ctx0" brushRef="#br0" timeOffset="202295.25">27736 17857 27407 0,'-14'0'1216'0,"3"5"256"0,-3 0-1184 0,-3 4-288 0,-1 1 0 0,-2 5 0 16,-4 2-208-16,-2 2-112 0,1 0 0 0,-1 4-16 15,-2 2 688-15,3-1 144 0,2-1 16 0,0 4 16 16,4-3 64-16,3 0 16 0,3-1 0 0,4-4 0 16,3-2-224-16,3-5-32 0,3 0-16 0,0-12 0 15,7 9-144-15,3-8-16 0,2-6-16 0,5-3 0 0,2-8 96 16,4-3 32-16,4-8 0 0,2-1 0 16,4-6-96-16,0-2-32 0,0-1 0 0,0-1 0 0,0-1-160 0,-1-3 160 15,-4 0-160-15,-1-8 160 0,-5-2 48 0,0-3 16 16,-4-2 0-16,-3 1 0 0,-3-5 0 0,-2 8 0 15,0 6 0-15,-5 7 0 0,0 7 96 0,-1 7 0 16,-2 7 16-16,-2 8 0 0,0 11 112 0,0 0 32 16,0 0 0-16,-6 12 0 0,-4 8-224 0,0 8-64 15,2 8 0-15,-1 2 0 0,2 5-192 0,0 4 0 16,3 4 0-16,2 2 0 0,1 1 0 0,1-1 0 16,2-2 0-16,3-6 0 0,2-1 0 0,0-6-128 15,3-5 128-15,0-2 0 16,2-2-464-16,-1-4 16 0,1-2 0 0,1-4 0 15,1-2-1344-15,1-7-272 0,-1-2-48 0,4-7-7680 0,1-7-1520 0</inkml:trace>
  <inkml:trace contextRef="#ctx0" brushRef="#br0" timeOffset="202807.25">28125 17756 23951 0,'0'0'2128'0,"0"0"-1696"16,0 0-432-16,0 0 0 0,9-6 960 0,1 0 96 16,0 0 32-16,4-4 0 0,1-2-896 0,3-4-192 15,0-1 0-15,2-5 0 0,1-1 448 0,2 1 64 16,1 0 32-16,-3-3 0 0,-3 3-64 0,0 0-16 15,-3-2 0-15,-2 3 0 0,-3 2-80 0,-4 2-32 16,-2-3 0-16,-3 4 0 0,-2 5 144 0,1 11 16 0,-6-11 16 0,-1 9 0 16,-5 1 160-16,-2 4 16 0,-3 9 16 0,-2 1 0 15,-4 6-416-15,-2 6-96 0,-1 5-16 0,4 1 0 16,0 2-192-16,3 0 0 0,2 1 128 0,6-2-128 16,2-4 0-16,4-1 0 0,4-6 128 0,2 1-128 15,4-5 0-15,4-2-128 0,2-1 128 0,6-4-208 16,2-1-96-16,5-7-16 0,4 0 0 0,5-5 0 31,-1-7-1280-31,0-1-272 0,-1-6-48 0,1-2-12416 0</inkml:trace>
  <inkml:trace contextRef="#ctx0" brushRef="#br0" timeOffset="203111.48">29102 16972 23039 0,'0'0'2048'0,"-8"-8"-1648"16,2 3-400-16,6 5 0 0,0 0 784 0,0 0 80 15,-6-4 16-15,6 4 0 0,0 0-96 0,0 0-16 16,0 0 0-16,0 14 0 0,5-1-48 0,3 4-16 15,1 2 0-15,2 4 0 0,2 1-288 0,3 2-64 16,2-1-16-16,1 0 0 0,2-1-336 0,-1-2 0 0,0-1 0 0,4 0 0 16,1-2-160-16,-1-3-96 0,-1 0-32 0,-2-2 0 31,0-6-1632-31,-2 3-320 0,1-8-64 0,-2 1-9456 0</inkml:trace>
  <inkml:trace contextRef="#ctx0" brushRef="#br0" timeOffset="203332.33">29631 16793 26719 0,'-6'6'2368'0,"-3"6"-1888"0,-1 3-480 0,-2 5 0 16,1 2 832-16,-1 7 64 0,-2 1 0 0,2 6 16 0,-2 0-352 16,0 7-80-16,2 4-16 0,0 0 0 15,-1 1 80-15,0-2 16 0,0 1 0 0,0 0 0 16,0-1-64-16,0 1-16 0,0-1 0 0,2 1 0 0,1 0-480 15,0-4 0-15,-1 0 0 0,4 2 0 16,3-3-528-16,0-4-112 0,2-4 0 0,2-1-16 16,2-1-2608-16,2-7-528 0</inkml:trace>
  <inkml:trace contextRef="#ctx0" brushRef="#br0" timeOffset="203661.62">30018 16794 29487 0,'0'0'1296'0,"0"0"288"0,0 0-1264 0,0 0-320 0,0 0 0 0,-9 3 0 32,-5 3-480-32,1 4-160 0,-1 4-16 0,-1 3-16 0,-3 2 1104 0,0 1 208 0,4 0 64 0,0 4 0 15,-1 2-272-15,5-3-48 0,3-2-16 0,6 0 0 16,5-5-128-16,4 0-32 0,2-4 0 0,1 1 0 15,2-5 16-15,1-3 0 0,2-2 0 0,4-3 0 16,-3-5 224-16,1-1 64 0,0-5 0 0,-2-1 0 16,-2-3-112-16,-1-3-16 0,-1-4 0 0,-4-2 0 15,-1 3-32-15,-2-2-16 0,-4-4 0 0,0 2 0 16,-2-3-48-16,0 2-16 0,-5-2 0 0,0 6 0 16,1 2-272-16,0 4 0 0,-1 1 0 0,0 5 0 15,0 1-304-15,6 9-112 0,-6-5-32 16,6 5 0-16,0 0-576 0,-6 3-128 0,2 5-32 0,0 2-8864 15,0 2-1760-15</inkml:trace>
  <inkml:trace contextRef="#ctx0" brushRef="#br0" timeOffset="204001.15">30489 16437 26719 0,'0'0'2368'0,"0"0"-1888"15,-6 5-480-15,-1 5 0 0,2 0 0 0,-2 3 0 16,-3 1 0-16,-1 1 0 0,1 2 832 0,0 2 160 0,0 0 32 0,1 1 16 16,0-1-320-16,2 3-64 15,-1 0-16-15,3-3 0 0,2-3-288 0,1 1-64 0,2-3-16 0,2 0 0 16,2-8-80-16,1 2-32 0,3-5 0 0,2 0 0 16,1-1 96-16,2-2 32 0,0-1 0 0,5-1 0 15,-1-9 32-15,1 1 0 0,0-5 0 0,2-1 0 16,-4-4-112-16,-1 3-16 0,-2-4 0 0,-1-3 0 15,-2 0 0-15,-1 0 0 0,-2-4 0 16,0 1 0-16,-3-2 0 0,1 2-16 0,-1-2 0 0,1 5 0 16,-2 0-176-16,-1 5 0 0,1 1 0 0,-1 1 0 15,0 2-144-15,-1 5-64 0,-1 10-16 0,1-11 0 32,-1 11-1424-32,0 0-272 0,0 0-64 0,0 0-16 0,0 0-624 15,0 0-128-15,0 0-32 0</inkml:trace>
  <inkml:trace contextRef="#ctx0" brushRef="#br0" timeOffset="204337.38">30954 16383 23439 0,'-5'23'1024'0,"2"-4"240"0,-4 7-1008 0,1-2-256 16,-2 5 0-16,1-2 0 0,-2 2 176 0,-2-5-16 15,-1-3 0-15,-1-1 0 0,2 0 960 0,0-7 192 16,3-2 32-16,0-3 16 0,8-8 32 0,-8 6 0 16,8-6 0-16,0 0 0 0,-6-8-432 0,5-3-64 15,-1-3-32-15,5-5 0 0,0-6-160 0,2-2-48 16,1-2 0-16,3 0 0 0,1-2-224 0,3-3-48 0,-1-2-16 0,5-1 0 16,1 2-144-16,3-2-32 0,2-1 0 15,4 0 0-15,2-3-192 0,0 6 0 0,3 3 128 0,0 2-128 16,0 8 0-16,1 0 0 0,1 3 0 0,0 6-160 15,2 2 160-15,-2 4 0 0,-2 0 0 0,0 4 0 16,0 1 0-16,-4 3-208 0,-3 2 80 0,-3 0 128 31,-3 2-1424-31,-1-1-176 0,-2 0-16 0,-3 5-9520 0,-4-1-1920 0</inkml:trace>
  <inkml:trace contextRef="#ctx0" brushRef="#br0" timeOffset="204917.19">29535 18200 15663 0,'0'0'1392'0,"-9"-7"-1120"0,-1 4-272 0,-2 1 0 16,-1 2 2592-16,-2 3 464 0,-3 1 80 0,-3 2 32 15,-7-1-2000-15,-3 0-400 0,-3 3-64 0,0 1-32 16,1 4 32-16,1-2 0 0,1 2 0 0,3 2 0 16,3 1-192-16,3 2-16 0,4 0-16 0,6-1 0 15,2-3-304-15,3-3-176 0,3 3 192 0,6-1-192 16,3-6 160-16,5 5-160 0,3-6 128 0,3 2-128 15,6-3 192-15,2-1-32 0,3 3-16 0,3 1 0 16,3 2-16-16,0-4-128 0,-2 1 192 0,-3 2-64 0,-4-2-128 0,-4 5 160 16,-5-3-160-16,-4 2 160 0,-6 2 128 0,-3-1 32 15,-4 0 0-15,-2 3 0 0,-5 0 112 0,-4 2 16 16,-6 1 16-16,-4 0 0 0,-5-1-208 0,-3 1-64 16,-2-4 0-16,-2 1 0 0,2-1-192 0,3 0-208 15,-1-4 32-15,3 1 16 16,3-4-528-16,2 0-96 0,3-5-32 0,3 1 0 15,4-1-2384-15,13-2-496 0</inkml:trace>
  <inkml:trace contextRef="#ctx0" brushRef="#br0" timeOffset="205281.81">30042 18045 22799 0,'5'-18'1008'0,"-4"7"208"0,-2 2-960 0,1 9-256 0,0 0 0 0,-9-5 0 15,-1 3 416-15,-3 6 32 0,-3 2 16 0,-4 7 0 16,-4 0 816-16,-4 8 176 0,-2 4 16 0,-3 5 16 16,-2-1-656-16,0 7-128 0,6 1-16 0,1 1-16 15,0 3-160-15,4-5-48 0,5-1 0 0,2-5 0 16,3 0-208-16,4-4-64 0,3-7 0 0,5-6 0 16,4-3-16-16,-2-10-16 0,7 7 0 0,2-2 0 15,2-8-160-15,2-5 160 0,2-6-160 0,3-5 160 16,0-2-160-16,0-3 160 0,-1-3-160 0,1 3 160 15,-1-3-160-15,-1 3 0 0,-2-4 0 0,0 4 0 0,-2 4 128 16,2 3-128-16,-2 3 0 0,0 5 128 0,-3 1-128 0,-9 8 0 16,14 0 0-16,-14 0 0 0,11 8 0 0,-1 0 0 15,2 2 0-15,-2 3 0 0,-3 2 0 0,0 1 0 16,2 2 0-16,-2 0 0 0,3-1 0 0,2-1 0 16,-3-2 0-16,1-3-176 15,0 2-320-15,2-3-64 0,0-3-16 16,-2-2 0-16,2 0-2112 0,-1-5-416 0</inkml:trace>
  <inkml:trace contextRef="#ctx0" brushRef="#br0" timeOffset="205575.93">30415 17718 23039 0,'0'0'2048'0,"-8"3"-1648"0,-1-1-400 0,9-2 0 32,-9 1-960-32,9-1-288 0,-9-1-48 0,0 1-16 0,0 0 1808 0,9 0 352 0,0 0 80 0,-9-1 16 15,0 0-368-15,9 1-80 0,0 0-16 0,0 0 0 16,-7-3-192-16,7 3-32 0,-7-6-16 0,7 6 0 16,0 0-96-16,0 0-16 0,-2-8 0 0,2 8 0 15,0 0-128-15,0 0 0 0,2-13 0 0,-2 13 0 16,0 0 0-16,0 0 0 0,0 0 0 0,0 0 0 15,0 0-160-15,0 0-64 0,0 0-16 0,10 4 0 16,-10-4-624-16,0 0-128 0,12 10-32 16,-12-10-8576-16</inkml:trace>
  <inkml:trace contextRef="#ctx0" brushRef="#br0" timeOffset="206065.52">30077 18188 10127 0,'0'0'896'0,"0"0"-704"0,0 0-192 0,0 0 0 15,0 0 1488-15,0 0 272 0,7-8 48 0,-2-1 16 16,-1 0-480-16,1 0-80 0,-3-4-32 0,0 4 0 16,0-2-32-16,-1 2-16 0,1-3 0 0,-2 2 0 15,-2 1-208-15,1-2-32 0,1 11-16 0,-1-9 0 16,-3-1 0-16,4 10 0 0,-8-7 0 0,8 7 0 16,-10-2-96-16,0 2 0 0,-1 4-16 0,-2 1 0 15,-1 4-80-15,-3 0-16 0,1 5 0 0,-3 2 0 16,-4 3-272-16,-1 3-64 0,-2 3-16 0,0 2 0 0,-1 0-160 15,3-1-16-15,1 4-16 0,3-4 0 16,0 2 32-16,4-4 16 0,1 1 0 0,3-3 0 16,2-1 48-16,5-3 16 0,1-2 0 0,4-5 0 0,3 0-32 15,3-4 0-15,6 0 0 0,4-5 0 0,4-1-96 0,6 1-32 16,3-2 0-16,5-3 0 0,4-7 0 0,2 0 0 16,-2-5 0-16,0 1 0 0,0 1-128 0,-1 0 0 15,0-2-160-15,0 0 160 0,0 2 0 0,-2 4 0 16,-2-4 0-16,2 2 160 15,-6 1-640-15,0-3-128 0,-2 4-32 0,-2-2 0 16,-3 1-1536-16,-3-1-304 0,-2 1-64 0,-4 1-8048 16,0-2-1616-16</inkml:trace>
  <inkml:trace contextRef="#ctx0" brushRef="#br0" timeOffset="206452.32">30835 17888 23151 0,'0'0'1024'0,"-4"-7"208"0,-3-3-976 0,-2 1-256 0,-2-4 0 0,0 4 0 16,-2 3 416-16,-1-1 32 0,-2-1 16 0,-1 2 0 15,1 5 944-15,-2 2 176 0,-1 1 32 0,-1 4 16 16,-1 4-640-16,1 3-128 0,0 3-32 0,-2 5 0 16,-1 3-256-16,1 3-64 0,-3-3-16 0,7 1 0 15,0 2-160-15,6-3-16 0,-1 1-16 0,5-3 0 16,6-3-128-16,2-2-32 0,0-2 0 0,7-5 0 15,4-2-144-15,3-3 0 0,1-3 0 0,1-3 0 16,2-3 0-16,0-6 0 0,-2 0 144 0,1-4-144 16,0-4 176-16,-1-1-48 0,-1 0 0 0,3 0 0 15,-3 0 0-15,-1 1 0 0,-1 2 0 0,0 2 0 0,-2 0-128 0,1 7 0 16,-2 0 144-16,-1 3-144 0,-9 4 0 0,9-1 128 16,-9 1-128-16,12 5 0 0,-3 5 192 0,0-1-16 15,0 2-16-15,0 4 0 0,-1 2-160 0,0 1 0 16,3-1 0-16,-1 1 0 0,0-2-256 0,1-4 80 15,1 1 16-15,-1-2 0 16,-1-4-512-16,2-1-96 0,-1-1-32 0,1-5 0 16,-12 0-1696-16,14-6-320 0,-2-2-80 0,1-6-16 0</inkml:trace>
  <inkml:trace contextRef="#ctx0" brushRef="#br0" timeOffset="206875.49">31196 17524 31327 0,'0'0'1392'0,"-8"10"272"0,-2 4-1328 0,3 5-336 0,-4 1 0 0,1 6 0 16,-1-4 0-16,1 6-208 0,-2-1 16 0,1 4 16 16,-1-3 944-16,3 1 192 0,-1-4 48 0,1 3 0 15,0-5-400-15,2-1-80 0,0-2-16 0,2-1 0 16,-1-5-160-16,0 0-32 0,2-1-16 0,1-7 0 15,3-6 80-15,0 0 32 0,0 0 0 0,0 0 0 16,0 0-160-16,7-1-16 0,2-4-16 0,-1-8 0 16,5-1-224-16,-3-4 128 0,2-2-128 0,-1-3 0 0,1-2 128 15,-1-5-128-15,-1-3 0 0,3 2 144 16,-2 0-144-16,3-1 160 0,0 1-160 0,2 5 160 0,-2 1-160 0,2 4 0 16,1 4 0-16,-2 4 128 0,-1 4-128 0,-1 4 0 15,-2 1 0-15,0 4 128 0,-11 0-128 0,13 10 0 16,-3 2 0-16,0-1 0 0,-2 7 0 0,-3 4 0 15,2 3 0-15,-4-1 0 0,0 5 0 0,-1-2 0 16,0 1 0-16,-1-1 0 0,2-1-144 0,-1-1-16 16,-1-1 0-16,2-3 0 15,-1 0-272-15,2-2-48 0,-2-2-16 0,1 0 0 16,1-4-400-16,0-4-96 0,-4-9-16 0,0 0 0 16,0 0-2128-16,11-3-448 0,0-1-64 0</inkml:trace>
  <inkml:trace contextRef="#ctx0" brushRef="#br0" timeOffset="207220.91">32081 17194 27359 0,'0'0'1216'0,"-11"-3"240"0,-1 1-1168 0,-3 2-288 0,-3 3 0 0,-3 2 0 16,-3 4 144-16,-1-2-16 0,-2 4-128 0,-2 1 192 15,-2 2 832-15,2 4 176 0,0 0 16 0,2 0 16 16,2 2-528-16,4-2-128 0,4-3 0 0,4 0-16 16,0 1-144-16,8-2-32 0,0-3 0 0,4-1 0 15,2 3-96-15,4-4-32 0,3 1 0 0,3-1 0 16,3 1 16-16,4 3 0 0,2-1 0 0,1 5 0 0,3 0-64 16,0 0-16-16,0 2 0 0,-1 2 0 0,-3 0 160 0,-1 1 32 15,-2-2 0-15,-6 2 0 0,-4-2 64 0,-5-1 32 16,-3 0 0-16,-5 2 0 0,-5-4 48 0,-1 3 16 15,-9-3 0-15,1 2 0 0,-2-2-336 0,-2-3-64 16,-2 1-16-16,-2-1 0 0,-2-4-304 0,4-3-64 16,-4-2-16-16,4-4 0 15,-1-2-1984-15,0-4-384 0,2-3-96 0,1-3-13568 0</inkml:trace>
  <inkml:trace contextRef="#ctx0" brushRef="#br0" timeOffset="207985.46">27824 14988 25391 0,'0'0'1120'0,"0"0"240"0,-11 1-1088 0,11-1-272 0,-8 3 0 0,8-3 0 16,-7 12 368-16,2 0 16 0,1 3 0 0,1 4 0 16,0 3 256-16,0 2 48 0,1-1 16 0,-1 5 0 15,2-2-336-15,1 4-64 0,-2-4-16 0,2 2 0 16,0-4-48-16,0 2-16 0,2-3 0 0,-2-2 0 0,0-2-80 0,3-1-16 16,-1-3 0-16,3-1 0 0,3-1-128 0,-1-6 160 15,4-2-160-15,-1-4 160 16,1-2 96-16,3-6 0 0,2-5 16 0,1-4 0 0,0-3-112 0,-1-4-32 15,2-1 0-15,0-2 0 0,-2-1-128 0,1-2 160 16,0-1-160-16,-2 5 160 0,-3 3-160 0,1 2 0 16,0-2-160-16,-2 2 160 15,2 4-752-15,-2 3-48 0,0 0-16 0,-1 2 0 16,-3 2-1280-16,1 0-256 0,2 3-48 0,-10 6-8704 0</inkml:trace>
  <inkml:trace contextRef="#ctx0" brushRef="#br0" timeOffset="208223.87">27975 15294 13823 0,'-12'17'608'0,"4"-5"128"0,-3 1-592 0,0 2-144 0,5-1 0 0,-2 2 0 15,2-6 1088-15,1-1 192 0,5-9 48 0,0 0 0 16,0 0 144-16,0 0 16 0,0 0 16 0,5-9 0 16,2-4-288-16,3-6-64 0,-1-5-16 0,1 0 0 15,1-7-240-15,1 3-32 0,2-6-16 0,0-2 0 16,-2-1-336-16,0-4-64 0,0-3 0 0,2-3-16 15,2 2-176-15,2-5-48 0,1-2 0 0,3 1 0 16,2 0-208-16,1 3 0 0,1 0 0 0,1 7 0 16,-2 3 0-16,-1 3 0 0,-2 2 0 0,-1 3 0 15,-3 3-720 1,-1 0-96-16,1 6-16 0,-5-1-13152 0</inkml:trace>
  <inkml:trace contextRef="#ctx0" brushRef="#br0" timeOffset="209040.05">28650 12992 20271 0,'0'0'1792'0,"0"0"-1424"16,-8-4-368-16,8 4 0 0,-9-2 880 0,9 2 96 16,0 0 32-16,-10-1 0 0,10 1-384 0,-9 2-80 15,-1 5-16-15,2 3 0 0,-2 4 192 0,0 0 48 16,0 6 0-16,1 4 0 0,3 3-192 0,-1 6-16 16,0 0-16-16,-1 3 0 0,2-1-400 0,3 2-144 15,-1-1 0-15,3-2 144 0,1-1-144 0,4-4 0 16,0-3 0-16,2-2 0 0,-1-3 0 0,2-5 0 15,1-5 0-15,4-2 0 0,1-5 0 0,2-6 0 0,3-5 144 16,1-3-144-16,1-8 160 0,2-6-32 0,-5 0-128 0,1-6 192 16,-1 0-48-16,-3-2-16 0,-5-1 0 15,-4-1 0-15,-1-2 0 0,-4-2-128 0,-3-1 192 0,-2-5-64 16,-3 1 0-16,-2-1 0 0,-4-2 0 0,0-1 0 16,1 2-128-16,-1 2 160 0,2 5-160 0,3 4 160 15,-4 4 48-15,6 5 16 0,-1 5 0 0,3 2 0 16,2 0 64-16,-2 5 16 0,3 5 0 0,2 8 0 15,0 0-144-15,0 0-32 0,0 0 0 0,0 0 0 16,0 0-128-16,0 0 192 0,1 15-192 0,1 3 192 16,2 2 80-16,0 4 32 0,1 5 0 0,2 2 0 15,0-1-304-15,3 3 160 0,2 0-160 0,0 2 128 16,2-1-128-16,4-1 0 0,-2-2 0 0,5 0 0 16,1 1-128-16,-1-1 128 0,-2-3-160 0,2 0 160 15,-2-4-480-15,0 2 0 0,2-3 0 0,-5-1 0 16,0 0-608-16,-2-3-112 15,-1-5-16-15,0-2-8352 0,-3-5-1664 0</inkml:trace>
  <inkml:trace contextRef="#ctx0" brushRef="#br0" timeOffset="209367.17">29101 12629 20271 0,'0'0'1792'0,"0"0"-1424"16,-6 12-368-16,-1 0 0 0,0 1 640 0,0 3 48 15,2 4 16-15,-1 3 0 0,-2 3 192 0,-1-1 64 0,1 6 0 16,0-1 0-16,2-2-64 0,3 3-16 0,1-3 0 0,2-2 0 16,2 0-320-16,3-3-64 0,1-6-16 0,2-3 0 15,2-2-272-15,-1-6-48 0,3 1-16 0,-1-6 0 16,2-4 64-16,2-4 16 0,-1-2 0 0,1-6 0 15,-1-5 0-15,1 0 0 0,-4-5 0 0,-2 2 0 16,-4 0-48-16,-3-3-16 0,-2 2 0 0,-2-2 0 16,-2 0-32-16,-1 3 0 0,-2-2 0 0,0 6 0 15,-1 2-128-15,2 6 0 0,1-2 0 0,-3 7 0 16,0-1-304 0,2 4-144-16,6 3-16 0,-8-3-9440 0,8 3-1872 0</inkml:trace>
  <inkml:trace contextRef="#ctx0" brushRef="#br0" timeOffset="209824.29">29208 12296 20095 0,'0'0'896'0,"0"0"176"0,0 0-864 0,0 0-208 15,0 0 0-15,0 0 0 0,0 14 896 0,0 2 128 16,-3 3 16-16,2 3 16 0,1 2-96 0,0 1-32 16,0 6 0-16,0-2 0 0,0 3-288 0,3 0-64 15,0-6-16-15,1 4 0 0,0 0-112 0,0-6-32 16,0-1 0-16,2-1 0 0,-1-7-160 0,0-1-48 0,-1-2 0 0,2-6 0 16,-6-6 96-16,0 0 16 0,12 0 0 15,-1-4 0-15,-1-6 16 0,1 0 16 0,-1-7 0 0,0-2 0 16,-1-2-192-16,-2-4-32 0,0 2-128 0,-1-1 192 15,1-4-192-15,-2 0 144 0,0-1-144 0,0-1 128 16,-1 2-128-16,1 0 0 0,0 5 0 16,2 0 0-16,0 1 0 0,-1 10 0 0,-1 0 0 0,0 7 0 15,-5 5 0-15,0 0 0 0,0 0 0 0,8 4 0 16,-2 9 320-16,1 3 0 0,-1 5-16 0,-1 1 0 16,-1 5-80-16,0 2-16 0,-1 3 0 0,1-1 0 15,3-1-208-15,-4 2 0 0,1 1 0 0,-1-3 0 0,-1-4 0 16,1 1 0-16,-1-5 0 0,1-2 0 0,2-5 0 15,-4-3 0-15,3 0 0 0,0-2 0 16,-4-10-672-16,0 0-32 0,0 0 0 16,10-6-9616-16,-2-3-1936 0</inkml:trace>
  <inkml:trace contextRef="#ctx0" brushRef="#br0" timeOffset="210218.33">29460 10875 13823 0,'0'0'1216'0,"0"0"-960"0,0 0-256 0,0 0 0 15,0 0 2432-15,0 0 432 0,3 11 80 0,1 6 32 0,1 2-1936 0,-1 4-384 16,1-2-80-16,0 5 0 15,0 2-320-15,0-2-48 0,-1 3-16 0,1-1 0 0,-1-2-192 16,0 2 176-16,-1-4-176 0,-1 1 160 0,-1 2-160 0,1-5 0 16,-2-2 0-16,-2-1 0 15,1-2-2128-15,-1-5-304 0</inkml:trace>
  <inkml:trace contextRef="#ctx0" brushRef="#br0" timeOffset="210524.9">30082 10282 23039 0,'0'0'2048'0,"0"0"-1648"0,0 0-400 0,-8 5 0 16,8-5 240-16,-7 12-48 0,0 1 0 0,0 4 0 15,0 4 272-15,0 5 48 0,2 1 16 0,1 7 0 16,1 7-144-16,0 2-16 0,2 6-16 0,1 1 0 16,1 5 96-16,3 2 0 0,1 1 16 0,2 3 0 15,2 1-176-15,2-1-32 0,0-1-16 0,4-5 0 16,2-2-240-16,-2-5 128 0,-1-2-128 0,0-4 0 16,0-4 0-16,0-3 0 0,-3-3 0 0,3-1 0 31,-2-7-704-31,-2-1-64 0,-1-4-32 0,-1-5-7440 0,-3-3-1488 0</inkml:trace>
  <inkml:trace contextRef="#ctx0" brushRef="#br0" timeOffset="210719.3">29804 11311 35007 0,'0'0'3120'15,"4"-8"-2496"-15,1-5-496 0,5 4-128 0,5-2-208 0,4-2-64 16,3-1-16-16,3 2 0 0,1-5 288 0,2-1 0 15,1-2 0-15,5-3 0 0,2-1 0 0,1 0 0 16,0-4 0-16,3 5 144 0,4 1-144 0,-2-1 0 16,-3 1 0-16,-1 1 128 15,0 1-1536-15,-1 0-304 0,-3-3-64 0</inkml:trace>
  <inkml:trace contextRef="#ctx0" brushRef="#br0" timeOffset="212084.11">29085 13946 4607 0,'-11'-9'400'0,"5"6"-400"0,-3-3 0 0,3-2 0 15,-3 2 2784-15,0-3 480 0,3 3 80 0,-1-1 32 0,1-2-1664 0,6 9-336 16,0 0-64-16,-5-9-16 0,5 9 112 0,0 0 0 16,0 0 16-16,0 0 0 0,0 0-464 0,0 0-80 15,0 0-32-15,0 0 0 0,-1 8-208 0,2 5-32 16,1-1-16-16,2 6 0 0,1 3-256 0,0-2-48 15,0-2-16-15,3 2 0 0,1-3-272 0,-3-4 128 16,1 0-128-16,0-3 0 0,4-2 0 0,-11-7 0 16,15 0 0-16,0-2 0 0,-1-6 128 0,1-2-128 15,1-8 0-15,0-5 0 0,1-1 208 0,-3-2-16 0,-2-5 0 16,0-1 0-16,-3 3 0 0,-2 1 0 16,-2-2 0-16,-2 3 0 0,-2 0 0 0,0 6-16 15,-1 3 0-15,0 4 0 0,-1 4-176 0,1 10 192 0,0 0-192 0,0 0 192 16,0 0-192-16,0 0 128 0,0 0-128 0,-2 10 128 15,0 3-128-15,2 2 0 0,0 0 144 0,3 2-144 16,1-3 0-16,-1 0 0 0,3-1 0 0,1-4 0 16,3-1 0-16,2-4 0 0,-3-3 0 0,0-3 0 15,2-4 0-15,2-6 0 0,-3-3 0 0,0-5-128 16,-1-2 256-16,1-8 48 0,-2-1 16 0,-2 0 0 16,-3-2 64-16,-3-1 32 0,-2-1 0 0,-1 4 0 15,-2 1-32-15,1 1-16 0,-3 2 0 0,1 5 0 16,0 4-240-16,1 3 176 0,-2 4-176 0,2 2 160 15,5 9-160-15,0 0 0 0,-8-3-192 0,8 3 192 16,0 0-1472-16,0 0-192 0,-5 11-16 16,9 1-16-16,3 3-1264 0,3-1-256 15</inkml:trace>
  <inkml:trace contextRef="#ctx0" brushRef="#br0" timeOffset="212446.53">29604 13173 24879 0,'0'0'1088'0,"-6"9"256"16,0 0-1088-16,2 2-256 0,3 3 0 0,-1 1 0 0,2 6 576 0,0-2 64 16,0-2 16-16,2 2 0 0,0 1-192 0,0 0-32 15,-2-1-16-15,0-1 0 0,2-2 192 0,1 1 32 0,-3-1 16 0,3-2 0 16,-1-4-208-16,0 2-64 0,-1-1 0 0,-1-11 0 15,0 0-48-15,0 0-16 0,0 0 0 16,0 0 0-16,0 0 112 0,9-7 16 0,-2-3 0 0,-1-4 0 16,-1-3-160-16,0-1-32 0,-1-1 0 0,0-1 0 15,-2-4-80-15,1 1-32 0,1 1 0 0,-2-2 0 16,1 4-144-16,1-1 128 0,1 2-128 0,0 2 128 16,0 0-128-16,1 3 0 0,-1 1 0 0,2 1 0 15,-1 1 0-15,0 3 0 0,1 1 0 0,-7 7 0 16,9-7 0-16,-9 7 0 0,6-4 0 0,-6 4 0 31,0 0-768-31,9-4-16 0,-9 4-16 0,10-3 0 16,0-2-2128-16,0 3-416 0,-10 2-96 0</inkml:trace>
  <inkml:trace contextRef="#ctx0" brushRef="#br0" timeOffset="212666.53">29981 12885 23039 0,'0'0'2048'0,"-5"11"-1648"0,5-11-400 0,-3 12 0 0,-1 1 768 0,3 2 64 15,0 3 0-15,2 0 16 0,0-2 176 0,3 1 48 16,-1 1 0-16,2-2 0 0,0-3-592 0,1-2-112 16,-1 2-32-16,2 2 0 0,-1-4-208 0,0-1-128 15,2-3 160-15,-2 2-160 0,-6-9 0 0,9 7-160 16,-1-1 0-16,-8-6 0 15,0 0-1696-15,0 0-320 0,11-5-80 0</inkml:trace>
  <inkml:trace contextRef="#ctx0" brushRef="#br0" timeOffset="212954.74">30173 12075 21183 0,'0'0'944'0,"-8"1"192"0,8-1-912 0,-8 7-224 0,1 6 0 0,3 1 0 0,0 4 1120 0,2 1 176 16,-1 1 48-16,2 4 0 16,1 3-288-16,2 4-48 0,3-1-16 0,2 5 0 0,4 0-112 0,1 2-32 15,0 1 0-15,4 0 0 0,-1-5-464 0,0 2-80 16,2-2-32-16,-2-2 0 0,0 1-272 0,2-4 0 15,-2 1 0-15,1-2 0 0,2-1 0 0,-1-5-272 16,-3 1 16-16,-1-3 16 16,-3-3-1808-16,0-2-384 0,-1-5-64 0,-9-9-9584 0</inkml:trace>
  <inkml:trace contextRef="#ctx0" brushRef="#br0" timeOffset="213168.24">30168 12709 14735 0,'0'0'1312'0,"0"0"-1056"0,0 0-256 0,0 0 0 15,0 0 2944-15,6-8 544 0,2 2 96 0,0-3 32 16,4 1-3056-16,-1-4-560 0,2-4-224 0,0 1 16 16,2 0 208-16,0 2 128 0,1-1 0 0,0-1-128 15,1 0 192-15,-1 4-192 0,2-1 192 0,-3 0-192 16,2 1 0-16,-5-2-144 0,1 4-16 0,0 2-12016 15</inkml:trace>
  <inkml:trace contextRef="#ctx0" brushRef="#br0" timeOffset="213464.33">30599 12296 11055 0,'0'0'480'0,"0"0"112"0,0 0-464 15,0 0-128-15,5-7 0 0,0-3 0 0,2 3 2944 0,-2-5 576 16,3 1 128-16,0-3 0 0,-2-4-2400 0,0 0-480 16,1 0-112-16,-1 1-16 0,-1 0 192 0,-1 2 16 15,-1-1 16-15,-3 5 0 0,-2-2-80 0,-2 7-16 16,4 6 0-16,0 0 0 0,0 0-16 0,-10 5-16 16,-2 3 0-16,0 6 0 0,-1 5-288 0,3 5-64 15,0 4-16-15,2 4 0 0,2-1-368 0,4 0 0 16,2-1 0-16,2 0 128 0,2-6-128 0,4 0 0 0,0-1 0 0,3-3 0 15,0-1 0-15,2-3 0 0,1-6-144 0,2-1 144 16,1-4-256-16,1-2 32 0,-3-3 0 0,1-2 0 31,-2-2-1648-31,0-6-336 0,-2-3-64 0</inkml:trace>
  <inkml:trace contextRef="#ctx0" brushRef="#br0" timeOffset="213641.5">29955 12307 36223 0,'0'0'1600'0,"0"0"336"0,0 0-1552 0,0 0-384 0,0 0 0 0,0 0 0 16,12 1-1232-16,-2-2-336 0,-2-4-64 0,-1-3-16 15,0 1-912-15,-1-5-176 16</inkml:trace>
  <inkml:trace contextRef="#ctx0" brushRef="#br0" timeOffset="214487.43">31338 11036 12895 0,'0'0'1152'16,"7"-9"-928"-16,-7 9-224 0,7-7 0 0,-2-4 1152 0,-5 11 192 0,4-7 48 0,-4 7 0 15,0 0-288-15,0-10-48 0,-4 2-16 0,4 8 0 16,0 0 368-16,-7 1 64 0,-2 3 0 0,-3 4 16 15,2-1-400-15,-2 7-64 0,-2 4-32 0,-3 2 0 16,3 7-544-16,-1 4-128 0,0 3 0 0,2 2-16 16,1-1-160-16,3 2-16 0,3-3-128 0,2-1 192 15,0 0-192-15,3-6 0 0,1 0 0 0,5-6 0 16,0-3 0-16,4-5 0 0,3-4 0 0,2-4 0 16,1-1 0-16,0-9 0 0,3-3 0 0,2-7 0 15,-1-1 128-15,0-3 16 0,1-2 16 0,-1-6 0 0,0-1-32 0,-3-1 0 16,-1 1 0-16,-3-1 0 0,-2 3-128 0,-1 0 160 15,-4 3-160-15,-2-4 160 0,-5 2 0 0,-1 2 0 16,-5-3 0-16,-2 6 0 0,-6 1-32 0,1 4-128 16,-1 3 192-16,-1 1-64 0,1 2-128 0,-2 4 0 15,0 1 0-15,0 1 0 16,2 3-816-16,-2 3-80 0,0 1-32 0,0 3-13344 0</inkml:trace>
  <inkml:trace contextRef="#ctx0" brushRef="#br0" timeOffset="-214590.74">31576 10610 28383 0,'0'0'1264'0,"0"0"256"0,0 0-1216 0,-4 14-304 0,2 0 0 0,0 1 0 16,1 3-240-16,-1 5-96 0,-2 0-32 0,1 5 0 16,1-1 368-16,-1 3 288 0,1-4-48 0,-1 4-16 15,2-2 240-15,-2 1 48 0,3-1 16 0,0-4 0 16,0-2-32-16,0-4-16 0,0-5 0 0,0-2 0 16,0-11-144-16,0 0-16 0,0 0-16 0,0 0 0 0,0 0 160 0,0 0 48 15,12-13 0-15,-3-5 0 0,-1-2-128 0,1-7-32 16,2 0 0-16,-1-4 0 15,0-2-224-15,0-3-128 0,3 0 160 0,-1 0-160 0,4 0 144 0,2 1-144 16,-1-3 128-16,4 5-128 0,2 3 0 0,-2 7 0 16,3 4 128-16,0 4-128 0,4 4 0 0,2 4 0 15,1 7 144-15,1 7-144 16,-1 2 240-16,-2 6-32 0,-1 1 0 0,-3 3 0 0,-2 6-16 0,-2 1 0 16,-4 0 0-16,-3 3 0 0,-2-2-192 0,-2 1-256 15,-1-3 48-15,-4 3 16 16,-3-3-1568-16,1 3-304 0,-2-2-64 0</inkml:trace>
  <inkml:trace contextRef="#ctx0" brushRef="#br0" timeOffset="-213723.4">29527 14098 23903 0,'0'0'1056'0,"0"0"224"0,0 0-1024 0,0 0-256 0,0 0 0 0,1 13 0 16,-1-4 0-16,0 1 0 0,0-10 0 0,1 14 0 16,1-3 240-16,-1 3 144 0,0 2 48 0,3 0 0 15,-3-1-48-15,1 2-16 0,-1-1 0 0,1 3 0 16,1-2 16-16,0-3 16 0,-1 0 0 0,1 0 0 15,-1-3-32-15,2-2-16 0,1 0 0 0,-5-9 0 16,6 6 32-16,3-3 16 0,-9-3 0 0,11-1 0 0,-11 1-96 0,8-5-32 16,-3-6 0-16,2 3 0 0,-1-5-128 0,1-2-16 15,-1-2-128-15,2 1 192 0,0-1-64 0,3 1 0 16,-1-1-128-16,0 3 192 0,1 0-192 0,2 0 0 16,0 1 0-16,0 4 0 0,-2-1 0 0,3 5 0 15,0 3 0-15,-1-1 0 0,-1 2 0 0,1 3 0 16,-2 1 0-16,3 5 0 0,0 2 0 0,-1 1 0 15,-3-2 0-15,-2 4 0 0,-2 1 176 0,-1-2-176 16,-2 2 192-16,-2 2-192 0,-1 2 224 0,-2-1-64 16,-3 1-16-16,-2 1 0 0,-2-1-144 0,-2-2 0 15,-3 0 0-15,2-1 0 0,-2-2 0 0,3 1 0 0,1-2 0 0,-5-3 0 16,1 0-160-16,0-4-64 0,0-1-16 0,0-1 0 31,0-5-432-31,1-1-96 0,2-4 0 0,0-3-16 16,0 0-1920-16,2-3-384 0</inkml:trace>
  <inkml:trace contextRef="#ctx0" brushRef="#br0" timeOffset="-213389.4">30058 13953 16575 0,'0'0'1472'0,"0"0"-1168"16,-4 12-304-16,1-3 0 0,-1 3 1760 0,1 1 288 16,1 0 64-16,-1 1 16 0,-1 1-1776 0,2 0-352 15,-2 2 0-15,2-1-160 0,-1-2 368 0,2 1 80 16,-1-1 16-16,2 0 0 0,2-3 144 0,-2-11 48 16,7 11 0-16,1-5 0 0,-8-6-192 0,11 0-48 15,2-2 0-15,-1-3 0 0,0 0-80 0,1-8-32 16,-2-4 0-16,2 0 0 0,0 0 48 0,0 1 0 15,-5-3 0-15,1 1 0 0,-2-3-48 0,-2 4 0 16,-1-1 0-16,-2 1 0 0,-3 3-16 0,-3 3-128 16,0-2 192-16,0 4-64 0,-1 3-128 0,5 6 128 15,-9-4-128-15,2 2 128 16,7 2-640-16,0 0-144 0,-8 2-32 0,8-2-11984 0</inkml:trace>
  <inkml:trace contextRef="#ctx0" brushRef="#br0" timeOffset="-213124.91">30245 13375 27231 0,'0'0'1216'0,"0"0"240"0,0 0-1168 0,0 0-288 0,1 13 0 0,1 3 0 0,0 3 0 0,1 5 0 16,-3 0 0-16,1 6-144 0,2 0 320 0,0 5 64 16,1-2 16-16,1 0 0 0,0 1-128 0,4 2-128 15,0-3 176-15,4-2-176 0,2-1 128 0,0-2-128 16,2-8 0-16,-1 1-8320 16,1-1-1760-16</inkml:trace>
  <inkml:trace contextRef="#ctx0" brushRef="#br0" timeOffset="-212671.86">30243 13784 19007 0,'0'0'832'0,"0"0"192"0,0 0-832 0,11-7-192 0,0 0 0 0,1-3 0 31,-2 0-384-31,0-4-112 0,2-4-16 0,2-2-16 0,3-6 960 0,1 1 192 0,1-6 32 0,-1 3 16 16,-1-2 240-16,-1-6 48 0,1 2 16 0,-5 0 0 16,1-3-208-16,-1 0-32 0,-5-1-16 0,1 1 0 15,-4-1-176-15,1 1-32 0,-1 1-16 0,-1 5 0 16,2 1-16-16,1 9 0 0,-1 3 0 0,1 4 0 16,-1 5-224-16,-5 9-64 0,0 0 0 0,0 0 0 15,0 0 80-15,9 13 16 0,-4 5 0 0,-1 4 0 16,-2 3-32-16,-2 3-16 0,3 3 0 0,-6 1 0 15,1 1-240-15,-1 1 128 0,-1 0-128 0,3-1 0 16,-1-2 128-16,-1 2-128 0,-1-1 0 0,2 0 0 0,-2-7 160 0,3 2-160 16,-2-7 160-16,2-2-160 0,0-4 240 15,1-4-48-15,0-10-16 0,0 0 0 0,0 0 32 0,0 0 16 16,8-3 0-16,0-1 0 0,0-4-80 0,-1 2-16 16,1 1 0-16,1 0 0 0,1 2-128 0,3 3 0 15,1 1 0-15,2 6 128 0,2-1-128 0,2 5 0 16,2-2 0-16,0 4 128 0,-1 0-128 0,-2-1 0 15,-1 2 0-15,-1 0 0 0,-3-6-272 0,-2 1-96 16,-1-4-16-16,-11-5 0 16,0 0-2352-16,0 0-464 0</inkml:trace>
  <inkml:trace contextRef="#ctx0" brushRef="#br0" timeOffset="-212133.7">31347 12701 16575 0,'-5'-7'736'0,"5"7"160"0,-5-7-720 0,1 2-176 16,0-4 0-16,4 9 0 0,0 0 944 0,-7-4 144 15,-1 2 48-15,2 1 0 0,-2-1-304 0,-1 4-48 16,-1 1-16-16,0 4 0 0,-3-2 352 0,3 2 64 15,-4 5 16-15,0 3 0 0,1 0-384 0,1 3-80 16,0 3-16-16,1 0 0 0,-2 0-288 0,3 1-64 16,2 4-16-16,3-6 0 0,0 0-96 0,4 1-32 15,1-2 0-15,1-1 0 0,3-3-224 0,0-1 176 16,1 0-176-16,4-4 160 0,1 0-32 0,0-5-128 0,-10-5 192 16,13 4-64-16,1-4 48 0,-2 0 0 0,1-1 0 15,-3 0 0-15,2-2 32 0,-1 1 16 0,-2 2 0 0,-9 0 0 16,0 0-80-16,0 0-16 0,0 0 0 0,0 0 0 15,0 0 32-15,0 0 0 0,0 0 0 0,0 13 0 16,-4 0 96-16,-3 1 0 0,-3 0 16 0,-2 0 0 16,-2-1-272-16,1 1 0 0,1 0-128 15,-2 0 128 1,-3-4-624-16,3 1-16 0,1 0-16 0,2-4 0 16,0 3-1600-16,2-3-320 0,2-2-64 0</inkml:trace>
  <inkml:trace contextRef="#ctx0" brushRef="#br0" timeOffset="-211839.23">31566 12424 17503 0,'0'0'768'0,"0"0"176"0,-7 10-752 0,4 3-192 16,1-2 0-16,1 3 0 0,0 3 2256 0,0 1 432 16,1 1 64-16,0 0 32 0,-2-1-2000 0,1-1-400 15,0 0-64-15,2 1-32 0,-1-3-32 0,0 2-16 16,0-5 0-16,0 0 0 0,0 0-240 0,1 0 128 16,-1-12-128-16,3 9 0 15,-2 1-288-15,0-4-160 0,-1-6-16 0,3 10-16 16,-3-10-528-16,5 11-96 0,1-1-32 0</inkml:trace>
  <inkml:trace contextRef="#ctx0" brushRef="#br0" timeOffset="-211321.75">31818 12086 16575 0,'0'0'1472'0,"-3"-6"-1168"0,3 6-304 0,0 0 0 0,0 0 1968 0,0 0 336 0,0 0 64 0,0 0 0 0,0 0-2048 0,-8 1-320 16,-1 1-240-16,-1 5 48 0,-1-1 432 0,1 8 80 16,-3 3 32-16,2 2 0 0,-1 0 80 0,1 6 16 15,-2 3 0-15,1 1 0 0,1 2-64 0,2 1 0 16,2 1 0-16,3 1 0 0,-1 2-112 0,2-5-16 15,3-4-16-15,0 0 0 0,0-4-112 0,3-6 0 16,0-1-128-16,4-9 192 0,-7-7-64 0,10 3-128 16,0-4 176-16,0-4-176 0,-1-8 288 0,1-4-48 15,2-4-16-15,1-3 0 0,-3-7-64 0,2-1-16 16,0-2 0-16,-1 0 0 0,-1-2-144 0,1 0 160 16,-1 0-160-16,-1-1 160 0,0-1-160 0,-3-2 0 15,-2 1 0-15,-3-6 0 0,-1 0 0 0,0-5 0 0,-4-1 128 16,0 2-128-16,-1 0 128 0,-1 5-128 0,1 7 0 0,1 8 128 15,2 5-128-15,0 7 192 0,2 7-192 0,0 10 192 16,0 0 0-16,0 0 0 0,0 0 0 0,-1 9 0 16,-2 7 16-16,1 8 16 0,1 7 0 0,1 3 0 15,0 3-224-15,2 4 144 0,2 2-144 0,1 0 128 16,1 6-128-16,3-4 0 0,0 2 0 0,1-1 0 16,2-5 0-16,1-3 0 0,-1-3 0 0,1-3 0 15,1-6-304-15,-3-1-32 0,1-3-16 0,-1-3 0 31,-1-4-560-31,-1-5-112 0,-1 0-32 0</inkml:trace>
  <inkml:trace contextRef="#ctx0" brushRef="#br0" timeOffset="-210928.64">32186 12072 25279 0,'0'0'1120'0,"0"0"224"0,0 0-1072 16,10-8-272-16,2 2 0 0,-3-2 0 0,1-3 0 0,-1-3 0 16,0-3-128-16,0 0 128 0,-1-2 208 0,1 0 144 15,0-1 32-15,-5 10 0 0,0 0 304 0,0-4 64 16,-2 0 16-16,1 1 0 0,-3-1 768 0,0 0 176 0,0 2 16 0,-4 2 16 31,0-2-1744-31,-1 6-320 0,0-2-64 0,-1 4-32 0,-2 3 832 0,-6 6 160 0,0 5 48 16,3 7 0-16,-3 1-416 0,2 3-80 0,2 7 0 0,2-12-128 15,1 6 0-15,0 1 0 0,0 3 0 0,2 0 0 16,1 1 0-16,1 0 0 0,2-6 0 0,1 16 0 16,4-9 0-16,2-9 0 0,2-7-128 0,3-5 128 15,2-2-192-15,0-5 48 0,2-3 16 0,1-2 0 16,2-7-208-16,-8 7-48 0,2-5 0 0,1 0 0 31,1-4-560-31,0-3-112 0,0 2-32 0,1 0 0 0,1-2-1808 0,14-11-368 16,4-7-80-16,-5 9-16 0</inkml:trace>
  <inkml:trace contextRef="#ctx0" brushRef="#br0" timeOffset="-210533.86">32635 11486 23039 0,'0'0'2048'0,"0"0"-1648"16,0 0-400-16,-5 11 0 0,-3 0 1392 0,1 1 192 15,-2 0 32-15,-2-2 16 0,0 4-1296 0,-2-1-336 16,-1-1 0-16,0 2 0 0,2 0 528 0,-1 3 0 0,0-2 0 0,3 2 0 15,1-2 32-15,3 1 0 0,2 1 0 0,1 1 0 16,3-2-240-16,3 1-32 0,-3-2-16 16,4 2 0-16,2-2 32 0,2 0 0 0,1 2 0 0,2-2 0 15,2 0-48-15,1 2-16 0,1-1 0 0,-1 1 0 16,0-1-48-16,0 1 0 0,1-3 0 0,-2-3 0 16,-2 2 0-16,1 1 0 0,-1-3 0 15,-1 2 0-15,-3 1-64 0,-2-1 0 0,0-2-128 0,-1 2 192 16,-3 2 64-16,-2-1 0 0,-2-1 0 0,-1-1 0 15,-1 1-48-15,-1-4 0 0,-2 3 0 0,-1-4 0 16,-1 1-208-16,-1-2 0 0,-1 0 0 0,0-2 0 16,-2-2-1088-1,-4-2-320-15,-2-2-64 0</inkml:trace>
  <inkml:trace contextRef="#ctx0" brushRef="#br0" timeOffset="-210310.36">31412 12110 33167 0,'-20'-1'2944'15,"1"-3"-2352"-15,3-1-464 0,6 2-128 0,10 3 1312 0,0 0 240 16,0 0 48-16,-9 0 16 15,9 0-1952-15,0 0-400 0,0 0-80 0,0 0-16 16,-9 2-656-16,9-2-144 0,-7 2-32 0</inkml:trace>
  <inkml:trace contextRef="#ctx0" brushRef="#br0" timeOffset="-198732.46">18613 19898 2751 0,'14'3'256'0,"1"-1"-256"16,1-2 0-16,0 1 0 0,-1-1 928 0,-1 2 144 15,-1-2 16-15,-2 0 16 0,0 0 192 0,-1 0 48 16,-10 0 0-16,10-2 0 0,-10 2 320 0,10-1 80 16,-10 1 16-16,8-2 0 0,-8 2-384 0,0 0-80 15,4-3-16-15,1-1 0 0,-5 4-128 0,0 0-16 16,0 0-16-16,5-5 0 0,-1 0-256 0,-1-1-48 15,4-3-16-15,-2-1 0 0,-1-1-304 0,-2-1-64 0,-2-2-16 16,3 2 0-16,-3 0 0 0,-3-1 0 0,1-2 0 0,-2-2 0 16,0-1-144-16,-1-3-16 0,-1-3-16 0,-2-3 0 15,-1 0 0-15,-2-2 0 0,-2 1 0 0,-1-3 0 16,0 1-16-16,-1 2 0 0,-6-1 0 0,1 0 0 16,-2 1-32-16,0 0-16 0,-3 1 0 0,-1-2 0 15,-4 3 16-15,-3 0 0 0,-2 1 0 0,0-1 0 16,-5-4-64-16,-2-1 0 0,0 0 0 0,-3 2 0 15,2-3-128-15,0 3 128 0,0 4-128 0,-2-3 128 16,0 5-128-16,-3 2 160 0,-1 0-160 0,1 2 160 16,1 2-160-16,2 3 128 0,2-1-128 0,0 1 128 0,-1 2-128 15,-1 0 0-15,-4 0 0 0,-1 3 0 16,-4-1 0-16,-2 1 0 0,-1 0 0 0,-3 1 0 0,-1-5 0 16,-1 1 0-16,0 4 0 0,-1-3 0 0,1 5 0 0,0 0 0 15,0-1 128-15,1 2-128 0,0-1 0 16,2-1 0-16,2 4 0 0,1 1 0 0,0 0 0 0,-2 2 0 15,-5 2 0-15,1 2 0 0,0 0 0 0,1 1 160 16,2-1-160-16,2 2 160 0,0 6-160 0,2 2 160 16,2 4-160-16,2 1 160 0,-1 1-32 0,5-1 0 15,2 1 0-15,3 3 0 0,2 4-128 0,3-3 0 16,2 3 0-16,1-2 0 0,4 3 0 0,2-2 0 16,2 0 0-16,2 2 0 0,1 4 0 0,3-2 0 15,0 1 128-15,3-2-128 0,0 0 0 0,3-3 0 16,0 2 0-16,3-1 0 0,0 0 0 0,2-1 128 15,1 3-128-15,3-1 0 0,2 3 0 0,2 2 0 0,0 0 128 16,2-2-128-16,2 0 0 0,3 1 0 0,3 0 0 0,1-1 0 16,3 0 0-16,2 1 0 0,2-1 0 0,2-1 0 15,0 0 128-15,5 3-128 0,1 0 0 0,3 2 128 16,2-4-128-16,0 2 0 0,-1 0 0 0,4 0 128 16,3 0-128-16,1-1 0 0,1-1 0 0,0-1 128 15,-1 1-128-15,1-5 0 0,0 0 144 0,0-3-144 16,0 0 0-16,2 1 0 0,-1 0 0 0,2-1 128 15,1 2-128-15,4-2 0 0,1 0 0 0,1 1 128 16,2-183-128-16,-2 363 144 0,0-181-144 0,0-1 160 16,0-4-160-16,-3-3 0 0,0 1 0 0,4-2 0 15,1-2 0-15,2-1 128 0,0-1-128 0,-1-3 128 16,-1 4-128-16,-2-4 0 0,-1 2 0 0,-1 0 128 16,-1 1-128-16,0 3 0 0,-1-3 0 0,2 1 0 0,1-3 128 0,1 2-128 15,2-5 0-15,-5 0 128 0,-2-1 0 0,-1-1 0 16,0-1 0-16,-2 0 0 0,-2 0 0 0,-1-1 0 15,-4-1 0-15,6-1 0 0,-1 0 48 0,-1 0 0 16,-4-1 0-16,2-1 0 0,3-5 0 0,-1 2 0 16,-3-1 0-16,0-2 0 0,-1 2-48 0,1-4 0 15,-1 4 0-15,0-3 0 0,-1 3-128 0,0-3 0 16,-2 1 0-16,2-2 128 0,1 3-128 0,0-3 0 16,0-2 0-16,1-1 128 0,2 0-128 0,-4-2 192 15,-3-2-192-15,-2-1 192 0,-2-4 16 0,-1 0 16 16,0 0 0-16,-1-2 0 0,0-1-224 0,-1-2 176 0,-5-1-176 15,1 0 160-15,-1 2-32 0,-2-3-128 0,-1-6 192 16,0 0-64-16,-3 0 0 0,0-5-128 0,-1-4 192 0,-3 3-64 16,-1-3-128-16,-3 3 160 0,-3 2-160 0,-2 0 160 15,-3 0-160-15,-4 5 0 0,-3 0 0 0,-2 1 128 16,-2-2-128-16,-3 6 0 0,-5-2 0 0,-1 4 0 31,1 4-1072-31,1 5-144 0,3 1-16 0,4 4-11680 0,0 4-2320 0</inkml:trace>
  <inkml:trace contextRef="#ctx0" brushRef="#br0" timeOffset="-154899.4">16511 3037 23951 0,'0'-28'2128'0,"0"10"-1696"15,2 1-432-15,-1 0 0 0,2-1 448 0,1 3 0 16,-2 1 0-16,2 3 0 0,0-2-448 0,-4 13 0 16,0 0 0-16,0 0-176 0,0 0 176 0,0 0 0 15,0 0 0-15,0 0-128 0,0 0 128 0,0 0 0 16,-4 17 0-16,-2 0 0 0,-2 2 0 0,-3 4 0 0,-5 8 160 0,0 4-160 15,-2 6 256-15,-2 6-32 0,-2 4-16 0,-2 5 0 16,-4 2 128-16,-2 6 32 16,-5-1 0-16,-2 7 0 0,-3 4-48 0,0 5-16 0,2-2 0 0,1 0 0 15,2-1-48-15,0 0-16 0,2-1 0 0,4-5 0 16,2-6 128-16,3-2 16 0,3-5 16 0,2 2 0 16,2-6 208-16,3-3 32 0,3-5 16 0,1-4 0 15,2-2-272-15,2-3-48 0,3-4-16 0,3-2 0 16,3-6 0-16,3-1-16 0,-1-2 0 0,1-2 0 15,2-3-48-15,2-2-16 0,2-2 0 0,2-3 0 16,1-2-64-16,4-3-16 0,2-2 0 0,5 0 0 16,2-5-160-16,2 2 0 0,2 0 0 0,4-1 128 15,4-4-128-15,2 2 0 0,3 0 0 0,-3 3 128 16,2 1-128-16,-1-1 0 0,1-2 0 0,3 2 0 0,2-3 0 0,2 3 0 16,6 0 0-16,4-1 128 0,5 1-128 0,2 0 160 15,-1 0-160-15,4 1 160 0,6 0-32 0,1 2-128 16,5 2 192-16,1 2-64 0,-1-2-128 0,-2 4 0 15,4 2 144-15,3 3-144 0,2 1 144 0,2 1-144 16,-1-1 192-16,2 1-192 0,0 2 160 0,5-1-160 16,3 2 128-16,1-2-128 0,-2 1 0 0,2-2 0 15,0 2 128-15,-1-1-128 0,2 1 0 0,0-1 0 16,-3 2 144-16,1 0-144 0,3-2 0 0,-1 0 128 16,0-1-128-16,2-1 0 0,-1-1 128 0,0-1-128 15,2 0 128-15,-2-5-128 0,-3 2 128 0,2-2-128 0,0 0 128 16,-1 2-128-16,-5-4 0 0,-1 2 128 0,1 0-128 15,1-2 0-15,2 4 128 0,-2-4-128 0,-3-1 160 16,1 4-160-16,2-3 128 0,0-4-128 0,2 2 0 0,-2-2 0 16,1-1 128-16,3 1-128 0,1-1 0 0,-3 0 0 15,-5-2 128-15,2-1-128 0,1 2 0 0,2-2 144 16,3 1-144-16,-5-2 0 0,-5-1 0 0,1 1 0 16,3 0 176-16,-1-2-48 0,0 1-128 0,-2 1 192 15,-3-4-192-15,2 5 0 0,2-2 0 0,-2 3 0 16,-4 0 0-16,-3-1 0 0,-2-1 0 0,3 3 0 15,0 1 0-15,-3 0 0 0,-2 0 0 0,-6 0 144 16,-4 0-144-16,0 0 0 0,-4 1 0 0,2 3 0 16,-1-3 0-16,-3 1 0 0,-1-1 0 0,-6 0 0 15,-1 1 0-15,-1-1 0 0,0 0 0 0,2 0 0 16,-1 3 0-16,-1-1 0 0,-1 0 0 0,-4 0 0 16,-5-2 0-16,-2-2 0 0,-6 1 144 0,-2 1-144 0,-4-1 0 0,-1 3 128 15,-3-2-128-15,-2 0 0 0,0 1 144 0,-6 0-144 16,-2 2 192-16,-2-1-192 0,-1-1 192 0,-4 2-64 15,-1-2 0-15,-2 2-128 0,-9-4 160 0,0 0-160 16,9 5 128-16,-9-5-128 0,0 0 0 0,0 0 128 16,0 0-128-16,0 0 0 0,0 0 0 0,0 0 0 15,0 0 0-15,0 0 0 0,-5 5 0 0,5-5 128 16,-10 4-128-16,10-4 0 0,-13-2 128 0,2-1-128 16,0-1 128-16,0-5-128 0,1 1 128 0,-2-5-128 0,1 1 0 15,1-2 128-15,0-5-128 0,-1-4 192 16,2 1-192-16,2-4 192 0,0-6-192 0,1-1 0 0,1-2 0 15,0-3 128-15,0-2-128 0,1-6 0 0,0-1 0 0,3-1 0 16,1-5 0-16,0-3 0 0,0-5 0 0,2 0 0 16,2-5 0-16,0-2 0 15,0 1 0-15,4-3 0 0,2 0 0 0,1-2-144 0,2 1 144 0,0 2-160 16,-1 2 160-16,2 4-128 0,-1 1 128 0,-2 5-128 16,-2 3 128-16,2 1 0 0,-4 0 0 0,-1 3 0 15,1 6 0-15,-1-1 128 0,2 3-128 0,-2 1 128 16,1 2-128-16,-1 2 0 0,3 0 0 0,-2 2 0 15,0 0 0-15,0 1 0 0,0-2 0 0,-1 3 0 16,-1 0 0-16,0 2 0 0,0 0 160 0,2 4-160 16,-3-1 0-16,1 4 0 0,-4-4-176 0,-1 4 176 15,-1 4-128-15,-2 1 128 0,-1 1 0 0,-1 1 0 16,-1 0 0-16,-4 0 0 0,-6 4 0 0,2 3 0 0,-3-1-160 16,-1 2 160-16,-5 0 0 0,-2 3-144 0,-5-1 144 15,-1 2-160-15,-1 1 160 0,-4 1-160 0,-2-1 160 0,-5 3 0 16,-3-1-144-16,-7 1 144 0,-7 0 0 0,-4-1 0 15,-2 1-144-15,-2 1 144 0,-2 0 0 0,-4 3 0 16,-6-1 176-16,-4 0-176 0,-2-4 0 0,-2 4 0 16,-1 0 0-16,-4 2-192 0,-5-2 192 0,-3 0 0 15,-2-2 0-15,0 1 0 0,0-1 0 0,-3 1 0 16,-2-1 192-16,-3 0-192 0,6 2 0 0,-9-1 0 16,-5 0 0-16,1 0-192 0,0-1 192 0,-3 3 0 15,-6 1 0-15,1-1-144 0,-1 0 144 0,-1 1 0 16,-6 0 0-16,1 1 0 0,-1-3 0 0,-2 0 0 15,-1-2 0-15,1 1 0 0,0 1 0 0,-1 0 0 16,-4-2 0-16,2 1 0 0,4 0 0 0,-3 2 0 0,-8-3 0 0,5 4 0 16,-4-1 0-16,0 1 0 0,-3 1 0 0,-2 3 0 15,-1 0 0-15,0 0 128 0,-1-1-128 0,-3 3 0 16,-3-1 0-16,-1 5 128 0,1-1-128 0,2-2 0 16,-1 2 0-16,1 1 0 0,3 1 0 0,5-2 128 15,3-3-128-15,4 2 144 0,2 1-144 0,1 1 160 16,3 0 32-16,-1 3 0 0,1-1 0 0,2 1 0 15,2 2-192-15,-1 1 128 0,-2 0-128 0,2 2 128 16,0 0-128-16,-1 1 0 0,3-3 0 0,0 0 0 16,1 3 0-16,1 5 0 0,0 0-224 0,1 0 80 15,-1-1-2416-15,0 3-464 0</inkml:trace>
  <inkml:trace contextRef="#ctx0" brushRef="#br0" timeOffset="-146773.96">647 4955 20271 0,'0'0'1792'0,"0"0"-1424"0,0 0-368 15,6-10 0 1,-6 10-368-16,0 0-144 0,0 0-16 0,12-6-16 0,-12 6 544 0,0 0 0 0,13-7 0 0,-13 7 0 16,0 0 0-16,12-2 144 0,-12 2-144 0,0 0 192 15,0 0 0-15,8 2 16 0,-2 5 0 0,-1-3 0 16,0 2 416-16,0 3 80 0,-1-2 0 0,1 5 16 16,0 3 208-16,3 11 32 0,-4 2 16 0,0-4 0 15,0 0-48-15,-2 1-16 0,1-2 0 0,-2 3 0 16,-1-2-112-16,0 0-32 0,-1 5 0 0,-1-2 0 15,0 5-80-15,-1 1-32 0,-1 3 0 0,-2 0 0 16,-2 0-208-16,3-15-32 0,-1 6-16 0,-2 2 0 16,-1 6-32-16,2 3-16 0,-2 4 0 0,0-3 0 15,0 2-112-15,-9 31-32 0,4-17 0 0,4-8 0 16,1-5-80-16,2-2-128 0,0-3 176 0,1 0-176 16,2 0 192-16,0-1-192 0,1-2 192 0,-1-1-192 0,1-4 240 0,3 2-64 15,-2-5-16-15,0 1 0 0,1 0-16 0,1-3 0 16,0-4 0-16,0-1 0 0,-1-1-144 0,1-1 192 15,0-2-192-15,0-2 192 0,0-2-192 0,2 2 0 16,2-3 144-16,-3 0-144 0,-1-10 128 0,4 14-128 16,-4-14 128-16,8 10-128 0,-2 2 144 0,1-5-144 15,-7-7 192-15,10 10-192 0,-1-4 208 0,1 0-64 16,1-1-16-16,2-4 0 0,0 2 32 0,-4-2 0 16,2 2 0-16,3-1 0 0,1 1 32 0,3-2 0 15,0 0 0-15,2 1 0 0,3-1-64 0,23 0 0 16,-4 2 0-16,-2-2 0 0,0-1-128 0,-2 0 160 0,-1 0-160 15,4 0 160-15,-1-1-160 0,3-1 192 0,2 1-192 0,1 0 192 16,5-3-192-16,1 0 0 0,5 3 144 0,1 0-144 16,2-2 0-16,0 1 144 0,0 0-144 15,2 0 0-15,1-1 176 0,3-1-176 0,2 2 160 0,2-1-160 16,0 2 160-16,0 0-160 0,0 1 160 0,3-2-160 16,2 2 192-16,0-1-48 0,4 0-16 0,-1 0 0 15,-1-2-128-15,-1 1 0 0,1-1 0 0,0 2 0 16,5 1 0-16,-1-1 0 0,4-1 0 0,-1 1 128 15,0 0-128-15,0-2 160 0,1 2-160 0,0 0 160 16,0-4-160-16,-2 2 160 0,1 2-160 0,1-1 160 16,0 2-160-16,0 0 128 0,-1 0-128 0,0 0 128 15,0-1-128-15,0 1 128 0,2 1-128 0,1 1 128 16,-1-2-128-16,1 0 0 0,-4-2 0 0,4 2 0 0,-1-1 0 16,2 0 128-16,-5 1-128 0,-1-3 0 0,-2 1 0 15,-1 1 128-15,0-3-128 0,1 2 0 0,3 1 0 0,-4 1 0 16,-5-1 0-16,1 0 0 0,2 1 128 0,0 1-128 15,1 1 128-15,-1 0-128 0,-2-2 0 0,2 0 0 16,-2 1 0-16,0-1 0 0,-2 4 0 0,5-3 160 16,2-1-160-16,-1-1 160 0,-3-3-160 0,0 3 0 15,-1 1 0-15,2 0 0 0,-1-2 0 0,1 2 0 16,3-1 0-16,-5 0 0 0,0 0 160 0,0 1-160 16,-1 1 192-16,1-1-192 0,0 0 144 0,-2 1-144 15,-6 0 0-15,2 1 144 0,-2-2-144 0,0 4 0 16,1-1 0-16,0 0 128 0,2-2-128 0,-1 0 0 15,-3 1 0-15,1-1 0 0,-2-1 0 0,0 1 0 0,1-1 0 0,-1 0 0 16,-1 0 0-16,-2 2 0 0,-2-5 128 0,-1 3-128 16,1 3 0-16,0 0 0 0,0 0 0 0,-1-2 0 15,4 0 0-15,-4 1 0 0,2-2 0 0,-3 0 0 16,-1 0 0-16,0 2 0 0,-2 1 128 0,2-1-128 16,1 2 0-16,1-1 0 0,0-2 0 0,-3 1 0 15,-2-2 0-15,-1 3 128 0,1 1-128 0,-1-2 0 16,-1-2 0-16,0 3 0 0,2-2 0 0,-1 0 0 15,2-2 0-15,-3 2 0 0,-1 2 0 0,-1-2 0 16,1 2 0-16,-1-1 0 0,-2 0 0 0,2 0 0 16,-1 1 0-16,2-1 0 0,1 2 0 0,-2 0 0 15,-3 1 0-15,-3 1 0 0,1-2 0 0,-1 2 0 16,0 1 0-16,-2-3 0 0,-2 1 0 0,1-1 0 16,0 1 0-16,-3-2 0 0,-3 0 0 0,0 0 0 0,-1 0 128 15,-4 2-128-15,-2-1 0 0,-1-1 128 0,0 1-128 0,-2 2 0 16,-1-2 0-16,-2-2 0 0,-2 2 0 0,-1 0 128 15,-1 2-128-15,0-2 0 0,0 2 0 0,-3 2 128 16,0-3-128-16,0 0 0 0,-2 2 0 0,-1-4 0 16,-1 0 0-16,-1 1 0 0,-1-2 0 0,-9-2 0 15,12 5 0-15,-12-5 0 0,7 0 0 0,-7 0 0 16,0 0 128-16,0 0-128 0,0 0 0 0,0 0 0 16,0 0 144-16,8-8-144 0,-3 1 0 0,-1-2 0 15,-4 2 0-15,0-5 128 0,0 1-128 0,0-2 0 16,0-2 0-16,0-2 128 0,-2-2-128 0,2 0 0 15,0 0 0-15,0 0 128 0,0-3-128 0,0-3 0 0,0 0 0 0,0-3 0 16,0 1 0-16,2-2 128 0,-1-1-128 16,2 1 0-16,2-5 0 0,-2 0 0 0,1-2 0 0,1-1 128 15,3-4-128-15,0-1 0 0,-1 2 0 0,3-1 0 16,1-6 0-16,0 4 0 0,2-4 0 16,-2 4 0-16,2-3 0 0,0 3 0 0,-2-2 0 0,2 1 0 15,-2-3 0-15,2 5 0 0,-2 0 0 0,1 1 0 16,-1 2 0-16,2 1 0 0,-2 1 0 0,1 1 0 15,-1-1 0-15,2 0 0 0,0 2 0 0,-1-1 0 16,0 1 0-16,-1 0 0 0,-1-2 0 0,2 3-128 16,1 0 128-16,-5 1 0 0,1 0 0 0,0 1 0 15,0 3 0-15,-2-1 0 0,-1 6 0 0,0-2 0 16,-3 1 0-16,-2 3 0 0,0 0 0 0,-1 3 0 16,-2 2 0-16,-1 5 0 0,-2-2 0 0,-1 1 0 15,-2 5-944 1,-1-2-96-16,-5 4-32 0,2-2 0 0,-5 2 1648 0,-1 3 320 0,-1 0 64 0,-5 0 0 0,-1 0-800 0,-5 2-160 15,-1 1 0-15,-5 1 0 0,-3 2 0 0,-5 0 0 16,-1-1 0-16,-2 1-128 0,-6 2 128 0,1 2 0 16,-2-2 0-16,-5 2 0 0,-2 0 0 0,-5-2-128 15,-3 3 128-15,0 0 0 0,-1-4 0 0,-2 2-160 16,0 1 160-16,-6-1 0 0,-3 1 0 0,0-2-128 16,-2-3 128-16,-1 1 0 0,-3 1 0 0,-4 1 0 15,-3-1 0-15,0-3 0 0,-1-1 0 0,-3 3-128 16,-4 1 128-16,1-2 0 0,-2-3 0 0,0 0 0 15,0-1 0-15,-4 2 0 0,-1 2 0 0,-1-1 0 16,-2-4 0-16,0 2 0 0,-2 2 0 0,-1-1 0 16,-2-1 0-16,-1 0 0 0,0 0 0 0,-2 1-128 0,-2-2 128 0,2 4 0 15,0-4 0-15,-1 2 0 0,-5 0 0 0,2 0 0 16,2-1 0-16,-2 1 0 0,-4 0 0 16,3 1 0-16,5 1 0 0,-3 1 0 0,-3 1 0 0,2 0 0 15,1-4 0-15,1 3 0 0,0 0 0 0,1 1 0 16,0-1 0-16,2 2 0 0,1-1 0 0,0-3 0 15,-1-1 0-15,2 1 0 0,3 3 0 0,0-1 0 16,-2 0 0-16,1 0 0 0,1 1 0 0,2-3 0 16,1 0 0-16,0 1 0 0,0-1 0 0,3 1 0 15,2 3 0-15,-1-2 0 0,1-2 0 0,3 1 0 16,3 0 0-16,1 1 0 0,1-1 0 0,3 2 0 16,3-3 0-16,-1 2 0 0,4-1 0 0,1 1 0 15,-2 2 0-15,2 0 0 0,2-2 0 0,1-1 0 0,2-2 0 16,3 3 0-16,1 2 0 0,2 0 0 0,-2-3 0 0,2 0 0 15,2-4 0-15,3 5 0 0,1-1 0 16,0 4 0-16,1 0 0 0,0-4 0 0,0 0 0 0,4-1 0 16,2 0 0-16,4 2 0 0,1 1 0 0,-1 1 0 15,1-1 0-15,0-2 0 0,-1 1 0 0,3-2 0 16,1 0 0-16,3-2 0 0,1 2 0 0,4 0 0 16,2 1 0-16,3 0 0 0,1-4 0 0,0 2 128 15,3 2-128-15,-1-4 0 0,3-2 0 0,1 0 0 16,2 0 0-16,3-1 0 0,5-1 0 0,0 2 0 15,0-2 0-15,1-1 0 0,5 1 0 0,8 5 0 16,-1-2 0-16,0 2 0 0,-2 0 0 0,1-2 0 0,0 2 0 0,0 1 0 16,2-2 0-16,-8 1 0 15,4 0 0-15,2 0 0 0,3-1 0 0,1 2 0 0,9 0 0 0,-8-1 0 16,8 1 0-16,0 0 0 0,0 0 0 0,0 0 0 16,-7 0 0-16,7 0 0 0,0 0 0 0,0 0 0 15,0 0 0-15,0 0 0 0,0 0 0 0,0 0-160 16,0 0 160-16,-5 8 0 0,5-8-144 0,-5 11 144 15,2 2 0-15,0-2-144 0,0 2 144 16,-1 2 0-16,-1 3-128 0,0 1 128 0,0 7 0 0,-1 3 0 16,1 5-128-16,-4 3 128 0,1 5 0 0,-1 1 0 15,-3-2-128-15,2 1 128 0,-3 2 0 0,1-4 0 16,-1-2 0-16,0 1 0 0,-1 2 0 0,0 0 0 16,3 3 0-16,-2 2 0 0,3 2 0 0,-3-5 0 0,2 1 0 15,-1-4 0-15,1-3 0 0,-1 0 0 16,1-4 0-16,-2-1 0 0,1-4 0 0,0 4 0 15,-3 1 0-15,1 1 0 0,1 1 0 0,6-14 0 0,-2 2 0 0,0 5 0 16,0-3 0-16,1 3 0 0,1-3 0 0,0 2 0 16,2-3 0-16,-2 20 0 0,1-11 0 0,5-5-128 15,1-7 128-15,3-3 0 0,1-3 0 0,-1-7 0 16,2 2-128-16,3-2 128 0,1 3 0 0,1-2-160 16,2 2 160-16,2 2-128 0,2-3 128 0,17 9 0 15,-2-2 0-15,0-4 0 0,1-2 0 0,3-3 0 16,3-2-192-16,1 0 64 0,0-4 128 0,6-1 0 15,5-2 0-15,-21 1-128 0,8-2 128 0,6 1 0 16,5 0 0-16,6-3 0 0,0 0 0 0,6 0-128 16,1 1 128-16,61-6 0 0,-18-178 0 0,-8 366 0 0,-7-182 0 0,-3 1 0 15,-1-4 0-15,2 4 0 0,3 1 0 0,-39 1 0 16,8 1 0-16,10 1 0 0,5-1 0 16,6 0 0-16,6-2 0 0,6 1-160 0,1 0 160 0,90-3 0 15,-31 2-144-15,-13 0 144 0,-10-1 0 0,-5 2-144 16,-6-1 144-16,-1 0-128 0,0 1 128 0,0 0-128 15,-2 1 128-15,4-1 0 0,0 0 0 0,1 0 0 16,-1-1 0-16,2 2 0 0,1 0 0 0,0 1-128 16,-1-2 128-16,3 1 0 0,-3 2 0 0,1 0 0 15,0 2 0-15,-1-1 0 0,-3 0 0 0,4 4 0 16,1-2 0-16,-1-1 0 0,-1 3 0 0,4-2 0 16,-1 2 0-16,2 1 0 0,-4-3 0 0,5 2 0 15,2-5 0-15,-2 0 0 0,-1 1 0 0,1-2-128 16,1 2 128-16,-1-1 0 0,-1-1 0 0,0 0 0 0,0-1 0 15,-2 0 0-15,0 2 0 0,-5-1 176 16,-1-1-176-16,1 2 0 0,-1-2-160 0,-1 1 160 0,-2 0 0 0,1-1 0 16,0-1 0-16,-3 0 0 0,-4 0 0 0,3 0 0 15,1-1 0-15,-4 0 0 0,-2-3 0 0,-1 0 0 16,-5 2 0-16,4-1 0 0,-2 1 0 0,-3 2 0 16,-5-3 0-16,2 2 0 0,-3-1 0 0,-2 2 0 15,-2 0 0-15,-2 0 0 0,-2 0 0 0,-1-1 0 16,-1-1 0-16,0 0 0 0,-1 1 0 0,-3 0 0 15,-5-3 0-15,-2 1 0 0,0-4 0 0,-2 2 0 16,0 0 0-16,-2-3 0 0,-4 0 0 0,-6 3 0 16,-4-1 0-16,-3 1 0 0,-4 0 176 0,-3 0-176 15,-3-3 160-15,0 4-160 0,-3 0 128 0,-2 2-128 16,-5-2 0-16,-2 3 144 0,0-3 16 0,-4 3 0 0,-3-1 0 0,-2 2 0 16,-2-2-160-16,-3 1 128 0,1 1-128 15,-5 0 128-15,0 0-128 0,-3 0 0 0,-9 0 144 0,10-2-144 16,-10 2 0-16,0 0 0 0,9 2 0 0,-9-2 0 15,0 0 0-15,0 0 128 0,0 0-128 0,0 0 128 16,0 0-128-16,4-9 0 0,-4 9 0 0,0 0 0 16,0-9 0-16,0-4 0 0,0 0 0 0,-3 1 0 15,0-5 0-15,1-1 144 0,-1-3-144 0,-2-2 0 16,0-1 128-16,0-7-128 0,0-3 0 0,-3-7 0 16,-2-4 0-16,4-9 0 0,-2-3 0 0,-1-4 0 15,-3-6 0-15,1-5 0 0,0-3 0 0,0-6 0 16,-2-3 0-16,1 2 0 0,2 5 0 0,-1 4 0 15,-1-1 0-15,1 6 0 0,0 1 160 0,0 5-160 16,1 1 128-16,0 6-128 0,-3 2 0 0,3 6 128 0,0 4-320 0,0 2-64 16,-4-2 0-16,2 3-16 15,2 7-1600-15,3 3-320 16,-2 3-64-16</inkml:trace>
  <inkml:trace contextRef="#ctx0" brushRef="#br0" timeOffset="-144990.31">12927 6514 3679 0,'-11'-4'320'0,"-2"-1"-320"16,-2 2 0-16,-2 1 0 0,2-1 1408 0,0 2 224 15,0-3 32-15,1 0 16 0,0 2-848 0,2-1-192 16,1 1-16-16,1 0-16 0,-1 1 352 0,5 0 64 16,6 1 0-16,-11-2 16 0,3-3 112 0,8 5 32 15,-8-1 0-15,8 1 0 0,0 0-160 0,0 0-48 16,0 0 0-16,0 0 0 0,0 0-160 0,0 0-48 16,0 0 0-16,0 0 0 0,11 5-304 0,3-1-64 15,2 0-16-15,6-2 0 0,2 0 0 0,4 0 0 16,4 3 0-16,6-1 0 0,4-3 64 0,5 3 0 0,5 0 0 0,5 1 0 15,3-2-240-15,2-1-32 0,2 1-16 0,6-1 0 16,6 1-16-16,3 1 0 0,4-2 0 0,3 1 0 16,-2-3-16-16,3 0 0 0,5 2 0 0,2-2 0 15,1-1 64-15,1 0 0 0,-6 1 0 0,1-2 0 16,1 2 128-16,-2 0 48 0,-1-1 0 0,-5 1 0 16,-5 0 112-16,2 1 32 0,-2 1 0 0,0-2 0 15,1 0-144-15,-4 0-32 0,-3 0 0 0,-4 0 0 16,-4-2-144-16,0 1-16 0,-1 0-16 0,-1 0 0 15,-1-3-160-15,-4 1 160 0,-7 1-160 0,-2-1 160 16,-4 1-160-16,-5-1 0 0,-2 1 0 0,-5-2 128 16,-6 1-128-16,0 1 160 0,-6-1-160 0,-1 3 160 15,-7 0-160-15,-1-2 128 0,-3-5-128 0,-9 7 128 0,0 0-128 0,0 0 128 16,-1-9-128-16,-3-1 128 0,-5 3-128 16,-4-4 0-16,-2 4 0 0,-7 0 128 0,-3-3-128 0,-7 5 0 15,-5 0 0-15,-2 1 0 0,-3 2 0 0,-5-1 0 16,-5 2 0-16,-4-2 0 0,-1-2 0 15,-1 1 0-15,2-1 0 0,-5 4 0 0,0 1 0 0,-3 1 0 16,-5 2 0-16,-2-1 0 0,-6-4 0 0,1 2 0 16,-1 2 0-16,-1 2 0 0,-1 3 0 0,-1-4 0 15,-2 1 0-15,3 3 0 0,1-4 0 0,3 1 0 16,0 1 0-16,-1 4 0 0,-3-1 0 0,0-1 128 16,1-3-128-16,1-1 0 0,4-1 0 0,-2 2 0 0,-2 2 0 15,1-2 0-15,0 0 0 0,2-1 0 16,7-2 0-16,2 0 0 0,0 3 0 0,3-1 0 0,-1-1 128 0,5-2-128 15,1-1 0-15,1 0 0 0,3-2 0 0,2-3 128 16,2-1-128-16,5 3 0 0,3-1 0 0,1 3 0 16,1-2 128-16,4 2-128 0,0-4 0 0,4 1 128 15,3 2-128-15,4-1 0 0,1 1 0 0,5 1 0 16,5 0 0-16,2 0 0 0,2 1 128 0,9 1-128 16,0 0 0-16,0 0 0 0,0 0 0 0,7-7 0 15,6 3 0-15,2 1 0 0,7-3 0 0,6 3 0 16,5 0 0-16,4 1-176 0,2-5 176 0,7 3-128 15,6 1 128-15,8 3 0 0,6 2 0 0,7-3 0 16,4-5 0-16,6-2 0 0,3 4 0 0,8 3-128 16,7-2 128-16,0 2 0 0,6-5 0 0,1 4 0 15,1 6 0-15,6-3 0 0,3-2 0 0,0 4 0 16,-5-1 0-16,3 5 0 0,2 0 0 0,-3-2 0 0,-5-5 0 16,-2 7 0-16,-1 3 0 0,-4-5 0 0,-4-1 0 0,-7 2 0 15,-6-1 0-15,-5 7 0 0,-4-1 0 0,-6 1 0 16,-5-6 0-16,-7 1 0 0,-10-3 0 0,-6 1 0 15,-7 2 0-15,-6-3 0 0,-4-2 0 0,-7 1 0 16,-8-1 0-16,-11-2 128 0,0 0-128 0,0 0 0 16,0 0 0-16,-11 0 0 0,-7 1 0 0,-6-1 0 15,-7-1 0-15,-8 0 0 0,-12 0 0 0,-6-2-128 16,-7-2 128-16,-4-3 0 0,-6 1 0 0,-7-2-128 16,-8 3 128-16,-7-3 0 0,-4-3 0 0,-4-1-128 15,-3 5 128-15,-7-1 0 0,-7 2 0 0,-1-2 0 16,1-179 0-16,-6 362 0 0,-5-179 0 0,1 3 0 0,5-1 0 0,-1 1 0 15,-4-5 0-15,5 4 128 0,7 1-128 16,-3 1 128-16,2 2-128 0,6-1 0 0,6-2 0 0,5 3 128 16,4 4-128-16,4 1 0 0,5-3 0 0,9-2 0 15,7 3 0-15,8 1 0 0,8 4 128 0,8-3-128 16,9 2 0-16,8 0 0 0,10 3-160 0,11-5 160 31,12-6-2368-31,0 0-352 0,16 9-80 0</inkml:trace>
  <inkml:trace contextRef="#ctx0" brushRef="#br0" timeOffset="-143022.26">4895 6965 23615 0,'-6'-12'1040'0,"6"12"224"0,0-8-1008 0,0-1-256 16,2-2 0-16,2 3 0 0,-4 8 0 0,6-8 176 16,0 2-176-16,2-3 160 0,0 2-160 0,1-3 0 15,0 1 0-15,0-2 128 0,1 2-128 0,0-3 192 16,0-3-192-16,2 1 192 0,-1-1-16 0,2 2 0 15,-4-2 0-15,2 0 0 0,2 0 80 0,-2-1 32 16,0-2 0-16,0 2 0 0,-1-1 112 0,3 5 32 16,-3-2 0-16,1 1 0 0,0 4 80 0,0 0 0 15,-2 4 16-15,1 3 0 0,0 0-208 0,-10 2-64 0,10 7 0 0,1 4 0 16,-2-2-48-16,-2 5-16 0,2 5 0 16,-4 3 0-16,0 3-32 0,-1-1-16 0,-1 4 0 0,-2 1 0 15,-1 4-144-15,0 2 160 0,-3-2-160 0,-1 2 160 16,1 4-160-16,-2-3 192 0,0-3-192 0,1 2 192 15,0 0-192-15,1 0 128 0,2-2-128 0,1-5 128 16,1-3-128-16,2-3 128 0,1-2-128 0,1-2 128 16,1-3-128-16,3-3 0 0,-3-1 0 0,1-2 0 31,0-3-2032-31,-7-6-336 0,0 0-64 0</inkml:trace>
  <inkml:trace contextRef="#ctx0" brushRef="#br0" timeOffset="-142702.64">5101 6875 17327 0,'-4'-21'768'0,"2"9"160"0,-2-2-736 0,0 1-192 0,0-1 0 0,0 4 0 0,-1 2 736 0,5 8 112 15,-7-6 32-15,7 6 0 0,0 0 48 0,-9 2 16 16,0 2 0-16,3 5 0 0,-2 4-496 0,-1 3-80 16,-1 3-32-16,-2 7 0 0,1-2-16 0,-2 4-16 15,-1 4 0-15,-1 3 0 0,0 5 160 0,-2 3 48 16,-2-3 0-16,1 8 0 0,1-1-256 0,-1 5-64 15,0 4 0-15,1 2 0 0,1-1 48 0,-3 4 0 16,-3 3 0-16,3-1 0 0,1 2-48 0,-1 3 0 16,0-1 0-16,1-2 0 0,2 2 0 0,2 0-16 0,0 0 0 0,1-4 0 15,1 3-48-15,3-5-128 0,2 3 192 0,4-6-64 16,0-4 64-16,4-1 16 0,3-3 0 0,5-3 0 16,5 0 160-16,4-4 16 0,3-4 16 0,5-6 0 15,2-3-160-15,3-5-48 0,3-2 0 0,2-3 0 16,4-5-192-16,0-3 0 0,2-2 0 0,3-2-10192 15,-2-4-1936-15</inkml:trace>
  <inkml:trace contextRef="#ctx0" brushRef="#br0" timeOffset="-141970.2">6232 8297 20271 0,'-3'-10'1792'0,"-3"0"-1424"0,1-1-368 0,0 1 0 16,-1 1 1056-16,0-1 144 0,-3 4 16 0,0 2 16 15,-3-1-896-15,-2 4-176 0,-1-1-32 0,-3 5-128 16,-3 3 208-16,-2-1-64 0,-1 2-16 0,-2 2 0 0,-2 3-128 16,-2 4 0-16,-2 8 0 0,1 0 0 15,-3 6 192-15,0 3-64 0,-3 4 0 0,-2 4 0 0,2 5 16 0,-1 1 0 16,1 5 0-16,5-1 0 0,4 0-16 16,8-7-128-16,4-2 192 0,7-4-64 0,7-5 64 0,6-5 0 15,5-2 0-15,3-4 0 0,5-4 160 0,4 0 32 16,6-3 16-16,5-5 0 0,1-3-160 0,5-6-48 15,2-3 0-15,-11-4 0 0,1 0 16 0,6-2 0 16,-1-3 0-16,1-4 0 0,1 1-32 0,0-3-16 16,-2-3 0-16,1-2 0 0,-2 2 64 0,-2-3 16 15,-3-1 0-15,-3 0 0 0,-5-5-48 0,-3 1 0 16,-4-4 0-16,-4-4 0 0,-5 3-64 0,-2 0-128 16,-4-1 176-16,-3 3-176 15,-1 1-368-15,-3 3-176 0,-1 2-32 0,-1 4-16 16,0 2-1936-16,1 3-384 0</inkml:trace>
  <inkml:trace contextRef="#ctx0" brushRef="#br0" timeOffset="-141435.63">6869 8094 10127 0,'0'0'448'0,"0"0"96"0,-6 3-544 0,-2 5 0 0,3 0 0 0,-3 3 0 0,1 3 1392 0,-1 3 160 16,1 3 48-16,-1 3 0 0,0 3-992 0,-1 4-192 16,1 5-32-16,-5 6-16 0,-1 2 80 0,-1 3 0 15,-4 5 16-15,-1 3 0 0,0 6 240 0,0 0 64 16,-1-2 0-16,2-2 0 0,0-1-80 0,2-5-16 15,-1-3 0-15,2-7 0 0,1-2 32 0,1-1 0 16,-1-4 0-16,2-2 0 0,2-8 144 0,1-3 48 16,1-2 0-16,4-5 0 0,-3-2-96 0,4-5-16 15,2 1 0-15,2-7 0 0,0 0 128 0,0-7 32 16,2-3 0-16,2-4 0 0,0-7-368 0,2-2-80 16,2-1-16-16,1-6 0 0,1 2-320 0,3-6-160 15,1-4 160-15,0-5-160 0,3-3 144 0,1-4-144 16,5-2 128-16,2-2-128 0,6-1 0 0,1 3 0 15,2 1 0-15,2 4 0 0,1 2 0 0,1 6 0 16,-1 2 0-16,-1 5-176 0,1 2 176 0,-1 7-128 16,-4 3 128-16,-3 4-128 0,-4 2 128 0,-2 9-160 0,-2 4 160 0,-5 4-160 15,-3 2 160-15,-4 4-208 0,-7 0 80 0,1 3 128 16,-6 7-240-16,-3 5 80 0,-6 2 16 16,-3-1 0-16,-5 5 144 0,-2-4 0 0,-5 3 0 0,-2 1-128 15,-1-6 128-15,-3-1 0 0,-3-3 0 0,1-1 0 16,0-1-144-16,1-5 0 0,-2-1 0 0,5-4 0 15,1 1-1824 1,5-4-352-16,1-5-80 0</inkml:trace>
  <inkml:trace contextRef="#ctx0" brushRef="#br0" timeOffset="-141101.5">7155 8499 21823 0,'8'15'960'0,"-3"-7"208"0,1 5-928 0,3-1-240 16,3 0 0-16,0 0 0 0,1 2 672 0,4-2 96 16,2-1 0-16,1 2 16 0,2-4-272 0,2 1-64 15,0-5-16-15,0 0 0 0,0-3 176 0,-1-2 32 16,0-2 16-16,-1-2 0 0,-3 1 32 0,-2-6 0 16,-1 0 0-16,-2-1 0 0,-3-2-192 0,-1-2-48 15,-2 0 0-15,-3 0 0 0,-3 2 0 0,-2-2-16 16,-1-3 0-16,-3 3 0 0,-1 0-48 0,-5 4-16 15,0 0 0-15,-1 3 0 0,-3 6-128 0,-2 2-32 16,0 3 0-16,-2 5 0 0,-1 0-208 0,-1 5 0 16,-3 4 0-16,0 1 0 0,0 1 0 0,0 3-160 15,1 4 160-15,3-2-128 0,3 2 128 0,4-3 0 16,3 3 0-16,4-4 0 0,3 0 0 0,3-2-192 0,5 3 192 16,1-3-192-1,4-4-496-15,1 0-96 0,2 1-32 0,4-4 0 16,3-4-1488-16,2 0-320 0,1-6-48 0</inkml:trace>
  <inkml:trace contextRef="#ctx0" brushRef="#br0" timeOffset="-140769.18">8037 8496 23951 0,'0'0'1056'0,"-7"4"224"0,-3 6-1024 0,-2-1-256 0,1 3 0 0,-5 2 0 0,-1 7 1104 0,-1 1 176 15,-3 3 16-15,1 2 16 0,1-4-432 0,1 1-96 16,2 2-16-16,0-4 0 0,3-1-416 0,1-3-96 16,3-2 0-16,3-2-16 0,1-1 144 0,2-6 48 15,3-7 0-15,0 0 0 0,0 0 528 0,10 0 128 16,3-3 0-16,4-1 16 0,3-6-464 0,2-3-112 16,2-2-16-16,-1-2 0 0,2 1-144 0,-1-1-48 15,0 1 0-15,-1 0 0 0,-1 4-32 0,2 4-16 16,-1-3 0-16,-2 5 0 0,-2 6-128 0,1 2-16 15,0 4-128-15,-5 3 192 0,0-1-192 0,-1 3 0 16,-2 4 0-16,-3 1 0 0,-2 0 0 0,0-1 0 16,-2 2 0-16,-1-1 0 15,-2 1-1216-15,1-1-272 0,-2 0-64 0,-1-1-10016 16,0-5-2000-16</inkml:trace>
  <inkml:trace contextRef="#ctx0" brushRef="#br0" timeOffset="-140103.25">9840 8639 27231 0,'2'-17'1216'0,"1"7"240"0,1 0-1168 0,-1-4-288 16,1 1 0-16,-1 3 0 0,2-1 512 0,-1 2 64 16,-2 0 0-16,0 4 0 0,-2 5 0 0,0 0 16 15,0 0 0-15,-8 4 0 0,-1 3-192 0,-2 6-32 16,-2 3-16-16,-1 5 0 0,-3 6-64 0,1-3-16 16,-1 1 0-16,1 2 0 0,1-2-272 0,1 2 128 0,1-6-128 0,1 2 0 15,7-1 160-15,0-2-160 16,1-4 128-16,1-4-128 0,3 0 224 0,2-6-32 0,-2-6-16 15,9 3 0-15,2-5 400 0,5-3 96 0,-1-6 16 0,5 1 0 16,1-6-304-16,2 1-48 0,-1-1-16 16,1-1 0-16,-2-1-80 0,-1 1-32 0,-1 0 0 0,-1 2 0 15,-2 3-80-15,-2 1-128 0,0 6 176 0,0 2-176 16,-2 3 0-16,-2 4 0 0,-1 4 0 0,-2 3 0 16,0 3 0-16,-1 3-144 0,1-2 144 0,-1 3-128 15,0 2 128-15,1-1 0 0,-1-1 0 0,3-2 0 0,0-2 0 0,2-1 0 16,2 0 0-16,1-8 0 0,2-3 0 0,2-2 0 15,0-3 0-15,1-1 128 0,-1-6-128 0,1-1 176 16,0-4-176-16,0-1 192 0,-2 0-64 16,-2-1 0-16,-2-2 0 0,-3-1 0 0,-3 1 0 0,0-3 0 15,-3-5 0-15,-3 3 0 0,-2-2-128 0,-2 3 160 16,-1 3-160-16,0 1 160 0,-2 1-160 0,1 4 0 16,0 3-192-16,1 2 192 15,0 3-592-15,2-1 0 0,2 7 0 0,0 0-11040 16,-3-4-2192-16</inkml:trace>
  <inkml:trace contextRef="#ctx0" brushRef="#br0" timeOffset="-139724.2">10785 8475 19231 0,'0'0'848'0,"3"8"176"0,-3-8-816 0,8 10-208 0,-1-3 0 0,2 5 0 15,3-5 1328-15,0 4 208 0,4-5 64 0,1 0 0 16,5 1-704-16,0-4-144 0,0-1-32 0,3-2 0 16,-1-2 0-16,0 2 0 0,-1-3 0 0,0-4 0 15,-3 0-16-15,-2-2 0 0,0 0 0 0,-4 0 0 16,-2 0 64-16,0-1 16 0,-5 0 0 0,1-3 0 16,-3 4-80-16,-2-1 0 0,-5 2-16 0,-1-1 0 15,-4 3-176-15,-3 0-48 0,-5 3 0 0,-6 4 0 0,-4 2-176 0,-7 3-32 16,-3 1-16-16,-1 3 0 0,-3 0-240 0,1 4 128 15,1 1-128-15,4 3 0 0,1 2 0 0,6 3 0 16,5 4 0-16,4-3 0 0,5 3 0 0,5-4 0 16,6-2 0-16,3 1 0 0,5-1 0 0,4-1 0 15,5-3-192-15,4 1 192 0,5-4-144 0,5 0 144 16,3-1 0-16,3-6-144 16,5 1-240-16,0-5-64 0,-1-2 0 15,1-1 0-15,-1-1-1872 0,-1-1-384 0,0-1-80 0,-3-4-11552 0</inkml:trace>
  <inkml:trace contextRef="#ctx0" brushRef="#br0" timeOffset="-139206.69">12312 7726 17503 0,'-2'-5'1552'0,"-5"1"-1232"16,1 2-320-16,1 2 0 0,-3 2 2480 0,1 3 432 0,-2 3 96 0,-3 2 0 15,-1 3-2208-15,-1 5-448 0,-1 3-96 0,-1 6 0 16,-2 4 112-16,-1 2 16 0,-3 7 16 0,-1 3 0 16,-1 4 160-16,-2 6 16 0,-4 1 16 0,1 3 0 15,0 2-336-15,1 2-64 0,0-4 0 0,2-3-16 0,6-5-48 16,1-2-128-16,1-2 192 0,3-7-64 15,2-5 512-15,3-5 80 0,0-3 32 0,2-4 0 0,1-5 160 0,0-3 48 16,2-2 0-16,3 1 0 0,2-12-304 0,0 0-48 16,0 0-16-16,0 0 0 0,7-7-48 0,2 0-16 15,4-5 0-15,-2-3 0 0,2-5-272 0,4-2-48 16,2-2-16-16,1-3 0 0,3 3-192 0,4-1 0 16,4 2 128-16,0 4-128 0,2 0 0 0,1 2 0 15,-1 4 0-15,2 4 0 0,-1 3 0 0,-1 2 0 16,-1 8-128-16,0 2 128 0,-1 8 0 0,0 5 0 15,-3 3 0-15,-1 5 0 0,-2 6 0 0,-2 4 0 16,-4 2 0-16,-4-1 0 0,-5-1 0 0,-3 1 0 16,-6-2 0-16,-7 12 0 0,-8-10 0 0,-9-7 128 15,-8-5-128-15,-6-3 144 0,-7-2 128 0,-8-4 32 16,-11-3 0-16,-4-2 0 0,-3-6-16 0,-1-3 0 16,0-4 0-16,5-3 0 0,6-4-128 0,4-2-32 15,5 0 0-15,5 0 0 0,4-7-128 0,6-1 0 16,5-2 0-16,7-4 0 15,4 1-2320-15,11-1-400 0</inkml:trace>
  <inkml:trace contextRef="#ctx0" brushRef="#br0" timeOffset="-126141.67">20666 6892 10127 0,'14'-10'448'0,"-3"6"96"0,1 3-544 0,1 0 0 0,-2-2 0 0,0 2 0 15,1 2 2288-15,-2 2 336 0,-10-3 80 0,11 2 16 16,0 1-1888-16,-11-3-368 0,10 1-80 0,-10-1 0 16,0 0-208-16,0 0-48 0,0 0 0 0,0 0 0 15,0 0 256-15,0 0 64 0,0 0 0 0,0 0 0 0,0 0 96 0,0 0 32 16,-13-2 0-16,0 0 0 0,-1 1-208 0,-2-1-48 16,-2-1 0-16,-1-1 0 0,-1-1-48 0,-3 0-16 15,-3 1 0-15,-3 0 0 0,-5-3-16 0,-3 0-16 16,-4 1 0-16,-1-4 0 0,-1 2 16 0,-4-3 0 15,-3-2 0-15,-2 4 0 0,-4-2 112 0,-5-1 32 16,-5 2 0-16,-1-1 0 0,-3 3 16 0,1-3 16 16,1-2 0-16,-1 3 0 0,-5-2-96 0,-1 5 0 15,-5-5-16-15,3 3 0 0,3 1-176 0,2 1-128 16,-2-4 192-16,-4 3-192 0,-3-2 224 0,0 4-64 16,-2-3-16-16,0 2 0 0,2 2-144 0,-2-1 0 15,-3 1 0-15,2 2 0 0,-1-1 0 0,2-1 160 0,2 3-32 16,0-2-128-16,-3 1 224 0,-1 0-64 0,-2 0-16 0,4-3 0 15,5 1-144-15,-2-2 0 0,3 0 0 0,-4 3 128 16,-5 1 16-16,2-3 0 0,4 0 0 0,1 1 0 16,0 2 96-16,-2-1 16 0,-3 2 0 15,1-2 0-15,0 1-32 0,5 1 0 0,-2 0 0 0,3 2 0 16,-4 0-64-16,0 0-16 0,-2 0 0 0,2 0 0 16,1-6-144-16,2 4 0 0,0 3 144 0,-3-1-144 15,-4-3 0-15,5 1 144 0,2-1-144 0,-1 2 0 16,-1 0 128-16,-2 1-128 0,-3-2 0 0,2 1 0 15,3-1 144-15,2-1-144 0,3 2 0 0,-2 1 144 16,-2 1-144-16,2-2 0 0,-2-3 0 0,2 3 128 16,2-2-128-16,2 3 0 0,-2-1 0 0,-4 0 0 0,-4-3 0 0,3 0 128 15,3-1-128-15,2 0 0 16,-2-3 0-16,0 6 0 0,-6 0 128 0,2-1-128 0,0-8 0 0,2 5 128 16,0-2-128-16,-1 5 128 0,-2 3-128 0,-1-4 160 15,-1-1-160-15,1 0 160 0,3 2-32 0,1 2 0 16,0 2 0-16,-2 0 0 0,0 1-128 0,4 1 160 15,2 0-160-15,3-2 160 0,-1 2-160 0,1 1 0 16,-3-1 0-16,1 1 0 0,-1-2 0 0,3-2 0 16,1-2 128-16,1 5-128 0,0 2 0 0,-4 1 0 15,-2 1 0-15,2-4 0 0,2-3 0 0,0 4 0 16,3 4 0-16,-3-2 0 0,-1 2 128 0,-1 1-128 16,0-5 0-16,4 3 128 0,4 0-128 0,1 0 0 15,2 2 0-15,1-1 0 0,-2 3 0 0,2-2 128 0,-2 0-128 16,3 0 0-16,1 0 0 0,2-2 0 0,2 3 0 0,1-2 0 15,2 2 0-15,-2-1 0 0,-1 3 0 0,-1 2 0 16,-1-3 0-16,4 3 0 0,5 0 128 0,-2 0-128 16,1 1 0-16,3-2 0 0,2 1 0 0,-1 0 0 15,-1 0 0-15,-2-3 0 0,2 1 0 0,4 4 0 16,1 0 0-16,4-2 0 16,0-2 0-16,2 3 0 0,5 2 0 0,0-2 0 0,3 2 0 0,3-3 128 15,-1-2-128-15,6 4 0 0,1-2 0 0,2 2 0 16,2-1 0-16,2 1 0 0,2-2 0 0,1 1 0 15,1 0 0-15,3 0 0 0,2 2 128 0,1-2-128 16,2-5 0-16,1 4 0 0,2 2 0 0,4-1 0 16,0 0 0-16,3 0 0 0,2 2 0 0,2 1 0 15,-2-2 0-15,3 1 0 0,2-1 0 0,1 0 0 16,2 0 0-16,3 2 0 0,1 0 0 0,2-1 0 0,3 3 0 16,-1 0 0-16,2-1 0 0,4-1 0 15,2 0 0-15,5-2 0 0,2-1 0 0,0 2 0 0,7-4 128 0,-2-2-128 16,0 0 128-16,2-2-128 0,3 1 0 0,2 2 128 15,0-3-128-15,7 2 0 0,3-3 0 0,-1 1 128 16,0-4-128-16,2-1 0 0,1 0 0 0,2 2 0 16,2-2 0-16,1 1 0 0,2 1 0 0,-2 0 0 15,0 1 128-15,0-1-128 0,1-2 0 0,3 0 0 16,2 5 0-16,2-2 0 0,-2 1 0 0,5 1 0 16,-1-4 0-16,2 1 0 0,4 1 0 0,1-1 0 15,-1 2 0-15,0-3 0 0,0 1 0 0,3 2 0 16,3-3 0-16,-3 1 0 0,-2 0 0 0,-1-2 0 0,1 1 0 0,1 2 0 15,-1-2 0-15,3-1 0 0,-2 1 0 16,-3 1 0-16,0-2 0 0,3 0 0 0,2 0 0 16,0 2 0-16,-4-2 0 0,1-2 128 0,1 3-128 0,3 2 0 15,2-4 0-15,1 3 0 0,0-3 128 0,1 5-128 16,-2-3 0-16,5 4 160 0,5-1-160 0,0 4 160 16,-4-2-160-16,4 3 0 0,1 1 0 0,-1-1 0 15,-1-4 0-15,2 5 0 0,-2 0 0 0,5-2 0 16,5-3 0-16,-1-1 0 0,-4 3 0 0,1 0 0 15,3 1 0-15,0 1 0 0,0-4 0 0,1 2 0 16,0 2 0-16,1-1 0 0,-1-4 0 0,-1 0 0 16,-4 3 0-16,3-2 0 0,5 0 0 0,-3 0 0 15,-4 0 0-15,0 3 0 0,2-2 0 0,-2 1 0 0,-2-2 0 16,-5-1 0-16,-3-3 0 0,1 0 0 16,6 1 0-16,-5-1 0 0,-4-1 0 0,-3 0 0 0,-1 0 0 0,1 0 0 15,1-2 0-15,-2-2 0 0,-4 1 0 0,0 1 0 16,-1-1 0-16,-1 0 128 0,2-2-128 0,-3 1 0 15,-4 0 0-15,0 0 0 0,-4-1 0 0,3-1 0 16,0 1 128-16,-4 0-128 0,-3-2 0 0,-3 2 0 16,-1 0 0-16,0-3 0 0,-1 0 0 0,1 0 0 15,1 0 0-15,-1-1 0 0,-5 3 0 0,-2-2 0 16,-1-1 128-16,1-4-128 0,-1 3 0 0,0-3 0 16,1 1 0-16,-5 3 0 0,-5-3 0 0,1 2 0 15,-1 0 128-15,-3-3-128 0,-3 2 0 0,1-3 0 16,0 5 0-16,2-4 128 0,0 2-128 0,-2-6 0 0,-2 2 0 0,-3-2 128 15,-2 1-128-15,-2 2 0 0,-1-2 0 16,0 0 0-16,-5 2 0 0,-2-2 0 0,-3 6 128 16,-2-5-128-16,1-3 0 0,-1 1 0 0,-2-1 0 0,-3-1 0 15,-2 1 0-15,-2 0 0 0,-3 0 0 0,-3 1 0 16,-2-1 0-16,-1 1 0 0,-1 2-176 0,-1-3 176 16,-5 1 0-16,-1 1-160 0,-3-4 160 0,-1 0 0 15,-3-1-192-15,-1 1 192 0,-3-2-192 0,-4 0 192 16,-3-2-224-16,-4 1 64 0,-2 1 16 0,-1 0 0 15,-2-1 16-15,-1-1 0 0,-5-3 0 0,-3 1 0 16,-3 1 128-16,-6-1-192 0,-2 0 192 0,-5 3-192 16,-5 0 192-16,-1-1 0 0,-3-2-144 0,-3 2 144 15,0-2 0-15,-3 3-176 0,-2 2 176 0,-6-1-128 16,-5 0 128-16,3 0 0 0,2-2 0 0,-1 1 0 16,-2-2 0-16,-2 2 0 0,-3 0 0 0,1 0-128 15,-2 1 128-15,0 2 0 0,-1-1 0 0,-6 2-128 0,-4 1 128 16,0-2-128-16,1-2 128 0,0 1-128 0,-2 1 128 0,-3 1-208 15,-5-1 80-15,0 2 128 0,2 2-192 0,0-1 192 16,-4 0-192-16,1-1 192 0,0 0-160 0,1 0 160 16,-1 0 0-16,-1 2-144 0,-5 0 144 0,3-2 0 15,4-2 0-15,-1 3 0 0,-4 1 0 0,2 0 0 16,-1-4 0-16,0 2 0 0,0 3 0 0,-2-3 0 16,-3-2 0-16,3 0 0 0,3 2 0 0,-2 2 0 15,-7-5 0-15,3 3 0 0,3 1 0 0,2 3 0 16,0 0 0-16,1 2-128 0,-2-3 128 0,6 1 0 0,2 2 0 15,-3 2 0-15,-5-4 0 0,3 2 0 0,6-2 0 16,-1 5 0-16,0-2 0 0,-1 1 0 0,-1-2 0 16,4 0 0-16,2-1 0 0,-1 1 0 0,-1 3 0 0,1 0 0 15,2-5 0-15,3 3 0 0,3 0 0 0,-3 3 0 16,-1 1 0-16,2 3 0 0,2-2 0 0,1 1 0 16,1 1 0-16,-3 0 0 0,-6 1 0 0,4-1 0 15,2 0 0-15,2 2 0 0,4 3 0 0,-4 3 0 16,-5-3 0-16,6-4 0 0,4 2 0 0,3 2 0 15,1 4 0-15,-2 0 0 0,-2 0 0 0,2-3 0 16,-1-1 0-16,4-1 0 0,2 1 0 0,-1 1 0 16,1 2 0-16,-1-4 0 0,-1 0 0 0,2-2-128 15,4 1 128-15,3-1 0 0,2 2 0 0,-2-3 0 16,-3 3 0-16,2-1 0 0,3-2 0 0,3 2 0 16,1-3 0-16,3 1 0 0,2 1 0 0,0 1 0 0,-2-2 0 15,0 3 0-15,0-1 0 0,4 0-128 0,3 1 128 0,2-1 0 16,0 2 0-16,4-1 0 15,0 3 0-15,-1-2-160 0,-2 3 160 0,2-2 0 0,1-1 0 0,2 3-128 16,3-3 128-16,2 3 0 0,3 2 0 0,-2-1 0 16,2 0-128-16,3-2 128 0,2 0 0 0,2-2-160 15,1 4 160-15,-2 0-128 0,-1 2 128 0,1-2 0 16,1 2 0-16,-2-2 0 0,4 4 0 0,2 0-128 16,3-4 128-16,0 3 0 0,5-2 0 0,-1 3-128 15,5 1 128-15,-1 0 0 0,4-4 0 0,1 3-128 16,4 2 128-16,2-1 0 0,0 0 0 0,2 0 0 0,2 1 0 15,1 1-128-15,2 0 128 0,2 1 0 0,0 2 0 16,2-1 0-16,2-1 0 0,-2 2-160 0,3 0 160 16,3-1 0-16,-1 0 0 0,4-1 0 0,1-1 0 0,1 1 0 15,5-1 0-15,2-1 0 0,3 1-144 0,3 0 144 16,3-1 0-16,2 1 0 0,-1-1-128 0,2-4 128 16,-1 1 0-16,5 1 0 0,2-3 0 0,2 2 0 15,1 4 0-15,4-1 0 0,6 3 0 0,1-2 0 16,0 0 0-16,0-3 0 0,-1 0 0 0,4 2-144 15,-1 1 144-15,3 0 0 0,3 1 0 0,3-3 0 16,5-2 0-16,-1 2 0 0,-1-3 0 0,-2 0 0 16,3 0 0-16,6-2 0 0,5 3 0 0,0-3 0 15,-1 1 0-15,0-1 0 0,-1 1 0 0,4 3 0 16,3-4 0-16,-1 3 0 0,-2 1 0 0,0-2-128 16,0 1 128-16,4-5 0 0,2 5 0 0,0-1 0 15,-2-2 0-15,0 3 0 0,-1-3 0 0,5 2 0 16,3-2 0-16,0 1 0 0,0-1 0 0,-3 0 0 0,2-1 0 0,6 0 0 15,4-2 0-15,-3 1 0 0,-3-2 0 0,1 0 0 16,2 4 0-16,-1-2 0 0,-1 0 0 0,1 2 0 16,-4 0 0-16,5 0 0 0,3 4 0 0,-1-6 0 15,-1 2 0-15,-1-1 0 0,1 4 0 0,2-3 0 16,2 0 0-16,-1-2 0 0,-3-1 0 0,3 3 0 16,2 2 0-16,-3-3 0 0,-1-2 0 0,-4 4 0 15,-3 1 0-15,3-2 0 0,3-2 0 0,-3 2 0 16,-4-1 0-16,-1 2 0 0,5-3 0 0,0 5 0 15,-1-7 0-15,-2 3 0 0,-4-3 0 0,1-3 0 0,5 2 0 16,0 1 0-16,-3-1 0 0,-1-2 128 0,0-2-128 16,2 4 0-16,5 0 0 0,-4 2 0 0,-2-2 0 15,-1-1 0-15,2 1 0 0,2 1 0 0,5-1 0 0,-3-2 0 16,-3-1 0-16,1 2 0 0,-1 1 0 0,3 0 0 16,-3-3 0-16,-1 1 0 0,-5 0 0 0,2 0 128 15,1 1-128-15,-2-1 0 0,-1-1 0 0,-3 1 0 16,-2 0 0-16,2-2 0 0,2 0 0 0,1 0 0 15,-4 0 0-15,-2-4 0 0,-3-2 0 0,0 0 128 16,2-3-128-16,0 1 0 0,0-6 0 0,-4 3 128 16,-2-2-128-16,-2-1 0 0,-1-1 0 0,3-3 128 15,-2-1-288-15,-2-1-48 0,-5-4-16 0,-5 2-10704 16,-6-1-2128-16</inkml:trace>
  <inkml:trace contextRef="#ctx0" brushRef="#br0" timeOffset="-113997.52">6956 11775 10703 0,'0'0'464'0,"0"0"112"0,0 0-448 0,0 0-128 0,0 0 0 0,0 0 0 16,0 0 480-16,0 0 80 0,0 0 16 0,0 0 0 0,0 0-224 0,0 0-32 15,0 0-16-15,0 0 0 0,0 0 144 0,0 0 16 16,0 0 16-16,0 0 0 0,0 0 288 0,0 0 48 16,0 0 16-16,0 0 0 0,-3 12-144 0,3-12-32 15,1 9 0-15,-1-9 0 0,3 10-144 0,-3-10-16 16,7 8-16-16,4 0 0 0,-1-5-16 0,1 1 0 16,1-1 0-16,0 1 0 0,1-1 0 0,2-1 0 15,2-4 0-15,1 4 0 0,1-1-48 0,2-1-16 16,2 0 0-16,3 1 0 0,2-1-144 0,2 0-16 15,3-1-16-15,3 1 0 0,2-3-32 0,-1 1-16 0,-2-3 0 16,1 1 0-16,2 0-176 0,-1 2 128 16,0-5-128-16,1 2 128 0,1 1 64 0,3 1 0 15,3-4 0-15,1 2 0 0,1 1-64 0,-2-3 0 0,-1 0 0 0,-1 3 0 16,0 1 32-16,0-4 0 0,-1 1 0 0,0 0 0 16,0-1-160-16,3 2 0 0,2 0 144 0,2-1-144 15,-1 1 0-15,0 2 128 0,-5-1-128 0,-1-1 0 16,0 0 0-16,-2 3 144 0,1-2-144 0,1-1 0 15,0 1 192-15,1 0-192 0,2 0 192 0,2 2-192 16,1 0 160-16,-4-1-160 0,-2 0 128 0,0 1-128 16,-1-1 0-16,0 0 128 0,-1 2-128 0,4 0 0 15,-6-5 0-15,4 3 0 0,0 0 128 0,1 2-128 16,1 1 0-16,-1-1 0 0,1-2 0 0,-4 1 0 16,0-1 0-16,-1 2 128 0,1 0-128 0,-1 1 0 15,-1 0 128-15,4 1-128 0,1 0 0 0,3 2 128 16,2-6-128-16,1 2 0 0,-1 0 144 0,-1-1-144 15,-3 1 0-15,1 0 128 0,-1 0-128 0,1-1 0 0,-1 2 0 16,2 2 128-16,3-1-128 0,0-1 0 0,2 0 0 0,-3 0 0 16,1-1 0-16,-4 1 128 0,1 0-128 0,-1 0 0 15,-2 0 0-15,0 2 0 0,1-1 0 0,2 2 128 16,1-2-128-16,2 2 0 0,1-3 0 0,0 0 0 16,-6-3 0-16,2 3 0 0,0 3 0 0,-2-2 0 15,1 0 0-15,2 1 128 0,0-1-128 0,4 0 0 16,1 0 0-16,0 1 0 0,-1-2 0 0,0 0 128 15,0 0-128-15,1 1 128 0,1 2 112 0,4-2 16 16,4 0 16-16,2-1 0 0,0 0 0 0,2 4 0 16,0-2 0-16,-3 1 0 0,-1-2-16 0,1 2 0 15,3 2 0-15,4 0 0 0,0-1 16 0,-3 0 0 0,-3 1 0 0,-1 1 0 16,-2-2-64-16,1 0-16 0,2-1 0 0,-4 3 0 16,2-3-64-16,-1 1 0 0,-3 1-128 15,-2 0 192-15,-2-1-192 0,-1-1 144 0,-2 2-144 0,2 0 128 16,3-3 0-16,-3 1 0 0,-3-2 0 0,2 2 0 15,1-1 0-15,-3 3 0 0,-1-1 0 0,0-1 0 16,-1-2 32-16,3 2 0 0,-3 0 0 0,1 2 0 16,1-1-160-16,0-2 192 0,2 0-192 0,-3 2 192 15,-1-2-192-15,-1 2 160 0,0-2-160 0,-2-1 160 16,-2 1-160-16,1 0 0 0,2 0 0 0,-2-1 0 16,0 2 0-16,1-2 0 0,0-1 128 0,-1 0-128 15,-1-1 0-15,-1 0 0 0,-2-1 0 0,2 2 128 16,-2-1 0-16,1 1-128 0,-1 0 192 0,3 0-64 15,1-1-128-15,-1 0 0 0,2-1 0 0,-1 2 0 0,-3 0 0 0,0 0 0 16,-1-1 0-16,-1 2 128 0,1-1-128 0,-3 0 0 16,3 2 144-16,-3 0-144 0,1 1 0 0,1-1 0 15,1 2 0-15,-1-1 0 0,1-1 0 0,2-1 0 16,-4 1 0-16,-1-1 128 0,-1 0-128 0,0 1 0 16,0-2 0-16,-1 1 0 0,0 3 0 0,1-2 0 15,2 1 0-15,-1-2 0 0,1 0 0 0,0 0 0 16,0 1 0-16,0-1 128 0,-2 0-128 0,1 1 0 15,-2-2 0-15,-1 1 0 0,0 1 0 0,1 0 0 16,-3-2 0-16,0 1 0 0,1 1 0 0,-1 0 0 16,2-2 0-16,-1 0 0 0,0 0 0 0,0-2 0 0,-2 1 0 0,2 0 0 15,0 0 0-15,0-3 0 0,-1 0 0 0,0 1 128 16,-3 1-128-16,0 2 0 16,1-1 0-16,0 1 0 0,-1-2 0 0,0 2 0 0,1 0 0 0,-1 0 0 15,0 0 0-15,3 0 0 0,-2 0 0 0,0 0 0 16,-2 0 0-16,2 2 0 0,-1-5 0 0,1 3 0 15,-2 0 0-15,-1 0 0 0,-2 0 0 0,1 1 0 16,1 2 0-16,-2-3 0 0,-3 1 0 0,0 2 0 16,-4-1 0-16,1 1 0 0,0 1 0 0,-1-2 0 15,-2-1 0-15,-1 1 128 0,0-2-128 0,-1 0 128 16,-2 0-128-16,2 0 0 0,1 0 128 0,-2 0-128 16,0 0 0-16,-1 0 144 0,-1 0-144 0,1 0 0 15,-3-2 176-15,1 2-176 0,0-1 160 0,3 0-160 16,-2 0 128-16,0 1-128 0,0-4 0 0,2 3 0 0,-2-1 128 15,1 0-128-15,1-1 0 0,-1 2 0 16,-1-2 144-16,2 1-144 0,-5-3 128 0,5 1-128 0,-2 0 128 16,0 2-128-16,2-2 0 0,-2-1 128 0,2 1-128 0,1 1 0 15,1 2 0-15,0-1 128 0,1-1-128 0,1-1 0 16,-1 3 0-16,0 0 128 0,0-2-128 0,1 2 0 16,-2 0 0-16,0 1 0 0,1-3 0 0,0 2 0 15,0-1 128-15,-1 1-128 0,4-1 0 0,0 2 0 16,4-2 0-16,-3 2 0 0,-2-1 0 0,3 0 0 15,0 0 0-15,0 1 0 0,1-2 0 0,-2 2 0 16,0 0 128-16,-2 0-128 0,-3 0 0 0,-2 0 0 16,-2 2 0-16,-1-1 0 0,-9-1 0 0,0 0 128 15,0 0-128-15,0 0 0 0,0 0 0 0,6 9 0 0,-6-9 128 16,-2 11-128 0,-5 3-832-16,-9 3-208 0,-8 2-48 0,-16-1-17408 0</inkml:trace>
  <inkml:trace contextRef="#ctx0" brushRef="#br0" timeOffset="-110184.96">26090 12007 10815 0,'0'0'480'0,"0"0"96"0,0 0-448 0,0 0-128 0,0 0 0 0,0 0 0 16,10 1 512-16,-10-1 96 0,0 0 16 0,0 0 0 15,0 0-240-15,0 0-64 0,0 0 0 0,0 0 0 16,0 0 0-16,-11 8 0 0,-5-3 0 0,1-1 0 16,-3-1 320-16,-2 2 48 0,0-2 16 0,-3 0 0 15,-1 0-384-15,-1-1-64 0,1 1 0 0,-1 0-16 16,-7 1 64-16,-1 0 16 0,-3-1 0 0,-4-1 0 16,-5-1 128-16,-1-1 48 0,1 0 0 0,-4 0 0 15,-3 0-112-15,-1 4 0 0,-4 0-16 0,-7-1 0 16,-6-1-112-16,-3-3 0 0,-1-2-16 0,-5 2 0 15,0 4-48-15,-3-2-16 0,-6 1 0 0,-1-2 0 16,-1-3 0-16,1 3 0 0,1 1 0 0,-4 1 0 0,-4 0 0 16,-1-2 0-16,2-2 0 0,2 5 0 0,0 2-16 0,-1-1 0 15,-4-3 0-15,3 0 0 0,3-1-160 0,5 4 192 16,0 0-192-16,-2 0 192 0,-3-2-192 0,0 0 192 16,2-1-192-16,0 0 192 0,-2 2-64 0,-2-3 0 15,-3-3 0-15,-2 2 0 0,0 0-128 0,0-1 0 16,-5 0 144-16,1-2-144 0,0-1 144 0,0 4-144 15,2-1 192-15,1 0-192 0,-6-5 240 0,5 2-64 16,4 2-16-16,-1-3 0 0,-1 0 48 0,1 1 16 16,2-3 0-16,-1-2 0 0,2 4 16 0,-3-2 0 15,-5 3 0-15,2-1 0 0,5-3-64 0,-1 3-16 16,-1-2 0-16,-1 3 0 0,-2 1-32 0,3-4-128 16,5 2 192-16,0 1-64 0,-1-3-128 0,0 2 0 15,1 0 0-15,3-3 0 0,1 2 160 0,-3 0-160 0,0 2 192 16,0 1-192-16,-5-2 128 0,3 0-128 0,2 4 0 15,-5 1 0-15,-5 1 0 0,2 0 0 0,3-2 128 0,3 4-128 16,-2 0 0-16,-2 2 0 0,-3 1 0 0,5-2 0 16,3-3 880-16,1 2 112 0,0 1 32 0,-4 0 0 31,-2 0-1648-31,4-2-320 0,2-1-64 0,0 3-16 0,-3-2 832 0,-1 2 192 0,1-3 0 0,0-2 0 16,2 1 0-16,-2 0 0 0,-6-2 0 0,1 1 0 15,3-3 144-15,3 2-144 0,1 1 0 0,-2-1 144 16,-5-1-144-16,3 2 0 0,2-5 0 0,1 5 0 15,-1-1 0-15,-1-1 0 0,-3 2 0 0,2-1 0 16,3 0 0-16,-1 0 0 0,-3 0 0 0,1 1 0 16,1-1 0-16,2 2 0 0,2 1 0 0,-3 0 0 15,-3 1 0-15,1 2 0 0,2 1 0 0,5 0 0 0,1-2 0 16,-3 3 0-16,-4 3 0 0,4-6 0 0,0 1 0 16,6 2 0-16,1 5 0 0,-2-5 0 0,-3 0 0 0,1-1 128 15,3-4-128-15,1 3 128 0,2-1-128 0,-3 2 0 16,-5-1 0-16,2-1 0 0,3 1 0 0,1 2 0 15,2-3 0-15,-2 2 0 0,-3 0 0 0,2 1 128 16,-1-2-128-16,5-1 128 0,2 3-128 0,1-2-144 16,-4-1 144-16,3-2-208 0,-1-4 208 0,3 2 0 15,3-2 0-15,-1 3 0 0,-3 0 0 0,-2-1 0 16,-1 0 0-16,2-3 0 0,3 0 128 0,1 2-128 16,1 3 0-16,-3-1 0 0,-3-2 128 0,2 1-128 15,1-5 0-15,3 5 0 0,-2 0 0 0,2 1 0 16,-3 0 0-16,1-2 0 0,-1 1 0 0,2-2 0 15,1 0 0-15,2 2 0 0,2-1 0 0,0 3 0 0,-4-1 0 0,-2 0 0 16,2-2 0-16,1 1 0 0,3 0 0 0,-2 2 0 16,0 2 0-16,-1-2 0 0,-1-2 0 0,2 0 0 15,3 0 0-15,3 2 0 0,1 2 0 0,-4-2 0 16,-1 0 208-16,1 0-64 0,0 0-16 0,1 1 0 16,1-1-128-16,2 3 0 0,0 2 0 0,-2-2 128 15,1 1-128-15,-2 1 0 0,-1 0 0 0,2-1 0 16,-1 1 0-16,3 4 0 0,1-1 128 0,-2 1-128 15,-4-3 0-15,2 2 0 0,3 1 0 0,2-3 128 16,2 2-128-16,1-1 0 0,4 5 0 0,-3-2 0 16,-4 1 0-16,2 2 0 0,1-4 0 0,1 2 0 0,3-3 0 15,3 3 0-15,0 6 128 0,2-2-128 0,0 2 0 16,0-2 0-16,-4 0 0 0,1 2 0 16,1 0 0-16,1 3 0 0,5 0 0 0,1-2 0 0,0-2 0 15,5 2 0-15,1 1 0 0,5-1 0 0,-1-2 0 0,1 1 0 16,2-2 0-16,-2 0 0 0,-1 2 0 0,3-2 0 15,2-2 0-15,3 2 0 0,0-2 176 0,2 1-48 16,-1-3-128-16,4 3 192 0,0 0-192 0,1 1-160 16,1-2 32-16,3 0 0 0,1 3 128 0,1 0 0 15,0-2 0-15,3-2 0 0,3 0 0 0,1 2 0 16,-1 1 0-16,4-2 0 0,-1-4 0 0,0 2 0 16,1-2 0-16,1 2-128 0,2-2 128 0,0 3 0 15,1 2 0-15,2-3 0 0,1 2 0 0,1 2 0 16,3-1 0-16,1-1-128 0,0 2 128 0,4-1 0 0,3 0 0 0,-2-1 0 15,1-4 0-15,5 2 0 0,1-3 0 0,4 2 0 16,0-4 0-16,6 1 0 0,2-1 128 0,3-2-128 16,2 1 176-16,4 1-48 0,3-2 0 0,2-3 0 15,4 1-128-15,0 0 0 0,-1-1-160 0,2-2 160 16,1-1 0-16,0 0 0 0,2 2 0 0,6 0 0 16,1 2 0-16,1-4 0 0,4 2 0 0,-2-1 0 15,-3-1 0-15,3-1 0 0,3-2 0 0,3 2 0 16,2 0 0-16,2 1 160 0,3-2-160 0,1-2 128 15,0 0 0-15,3 3 0 0,2-1 0 0,4-1 0 16,4 3-128-16,0-1 0 0,-1 1 0 0,1-1 128 16,2 1-128-16,4 2 0 0,2 0 0 0,-2 0 128 15,-1 0-128-15,2 2 0 0,3 2 0 0,-3-2 0 16,1 2 0-16,-1 3 0 0,0-2 0 0,4 1 0 0,2 3 0 16,-2-4 0-16,-5 1 0 0,3 2 0 15,-2-3 0-15,4 4 0 0,4-4 0 0,-1 1 0 0,-4 1 0 16,-2-2 0-16,3 3 0 0,1-1 0 0,-1-4 0 0,-1 2 0 15,-2 2 0-15,2 0 0 0,4 2 0 0,-3-2 0 16,-1-4 0-16,-2 2 0 0,1 4 0 0,1-4 0 16,6-1 0-16,-2 1 0 0,-4-1 0 0,1 1 0 15,1 5 0-15,2-5 128 0,-4-3-128 0,-2 2 0 16,4 4 0-16,1-2 0 0,5 4 0 0,-3-3 0 16,-7-1 0-16,2 3 0 0,0 1 0 0,4 2 0 15,1-2 0-15,0-3 0 0,-2 2 0 0,2-1 0 16,4 3 0-16,-1-3 0 0,-2-3 0 0,0 3 0 15,0-3 0-15,3 4 0 0,1-4 0 0,-1 1 0 16,-4 3 0-16,0-1 0 0,1 2 0 0,0-4 0 0,-1 4 0 0,-1-2 0 16,-3 2 0-16,4-2 0 0,1 3 0 15,-1-2 0-15,-2 3 0 0,0-2 0 0,1 1 0 0,0 2 0 16,-1-4 0-16,-1 2 0 0,-3-3 0 0,4 3 0 16,2 1 0-16,-2-3 0 0,-3 0 0 0,0-1 0 15,3 5 0-15,-1-5 0 0,0 2 128 0,-2-4-128 16,-2 3 0-16,3 0 0 0,-1 4 0 0,1-4 0 15,-1-2 0-15,-3-2 0 0,0 2 0 0,3 2 0 16,1-2 0-16,1 2 0 0,-4-4 0 0,-2 5 128 16,-2 1-128-16,3 1 0 0,4 0 0 0,-2-2 128 15,-2 0-128-15,-2 0 0 0,-1 3 0 0,2-2 0 16,2-3 0-16,0 2 0 0,-5-3 0 0,1 3 0 16,3-3 0-16,-4 4 0 0,1-5 0 0,-3-1 128 15,-1-1-128-15,-1 3 0 0,2-1 0 0,-2-1 0 0,3 0 0 0,-2-2 0 16,-4 0 128-16,1-2-128 0,0-2 0 15,-1-2 0-15,1 2 144 0,-1-1-144 0,-2 0 0 0,2-1 0 16,3-1 0-16,1-1 128 0,1 0-128 0,-2 0 0 16,1 1 128-16,-3 1-128 0,2 1 0 0,2-1 0 15,1-2 0-15,0 2 128 0,-2 1-128 0,2-1 0 16,1 2 0-16,1-1 0 0,0-2 0 0,0-1 128 16,1 1-128-16,2 1 0 0,3 2 0 0,-2-1 0 15,-4-5 0-15,0 3 128 0,-2 1-128 0,2-1 0 16,-1 2 0-16,-3-1 0 0,-7-1 0 0,1 0 0 15,-2 3 0-15,2-1 0 0,1 4 128 0,0-2-128 16,-5-2 128-16,3 1-128 0,-5 0 0 0,3 0 0 0,-2 2 0 16,3-2 128-16,0-3-128 0,2-3 0 0,-7 4 0 0,0-5 128 15,1 2-128-15,0-1 0 0,2-2 0 16,-2 2 128-16,-5-6-128 0,-1 0 0 0,-3 2 128 0,0-2-128 16,-3 3 0-16,1 0 0 0,0-4 0 0,-1 0 128 15,-3-4-128-15,0 2 128 0,-3 0-128 0,2 1 128 16,1 1-128-16,2-2 0 0,2-1-128 0,0-1 128 15,-4 0 0-15,-4 1-128 0,-2 0 128 0,-2 2 0 16,1 0 0-16,0 1-128 0,-2-2 128 0,2 1 0 16,2 0 0-16,-2 2 0 0,1 2 0 0,-4-4-128 15,-3-1 128-15,-1 0 0 0,0-3 0 0,-1 2 0 16,-1 2 0-16,-3 0 0 0,2-1 0 0,-1-1 0 16,2-1 0-16,-3-4 0 0,-3-1 0 0,-2 0 0 0,-1-3 0 15,-2 3 0-15,-4 3 0 0,0-1 0 0,-4 0 0 0,0-2 0 16,-2 2 0-16,-4 0 0 0,-1 0 0 0,-2 1 0 15,-5-2 128-15,0 3-128 0,-2 0 128 0,0 2-128 16,-3-3 160-16,-4 3-160 0,0-4 176 16,0 2-176-16,-1 1 192 0,1-1-192 0,-3 0 144 15,0 2-144-15,0-1 0 0,0 0 144 0,-2 0-144 0,1 0 0 16,-1-1 0-16,-2 0 0 0,-1 3 0 0,-2-1 0 16,0 2 0-16,-4-2 0 0,-1 0 0 0,-6-1 0 15,-4-1 0-15,-1 0 0 0,-1 1 0 0,-2 1 0 16,-5 0-128-16,-3-1 128 0,-4 1-256 0,0 2 0 15,-4 4 16-15,-4-1 0 16,-2 3-2256-16,-1 2-464 0</inkml:trace>
  <inkml:trace contextRef="#ctx0" brushRef="#br0" timeOffset="-99288.08">12683 14247 10127 0,'-9'-9'448'0,"0"4"96"0,-1 0-544 0,-2 0 0 0,-5 1 0 0,-2-1 0 16,-5 0 1072-16,-4-2 96 0,-5-2 32 0,-3 1 0 15,-2-4-816-15,-5 1-144 0,-5-3-48 0,-8-2 0 16,-7 4-192-16,-10-4 0 0,-5 1 128 0,-3-3-128 15,-4-3 0-15,-6 3 0 0,-5 3 0 0,-7-6 0 16,-4 0 0-16,-1 0 0 0,-6 2 128 0,-5 0-128 16,-9-1 224-16,1 0 0 0,0 1 0 0,-5-3 0 15,-7 0 352-15,-1 3 64 0,0 2 0 0,1 0 16 16,-6-1 112-16,1 4 32 0,-1 5 0 0,-2-6 0 16,-3-1-224-16,-3 2-64 0,-6 6 0 0,5-2 0 0,4 1-192 0,-2-1-32 15,-7 0-16-15,-1 2 0 0,2 3-80 16,-1 1-32-16,-1-5 0 0,-3 5 0 0,-3 4-160 15,7 2 0-15,5-1 0 0,0-1 128 0,-3 0-128 0,4 2 0 16,5 5 0-16,-1-3 0 0,1-3 0 0,3 4 0 16,1 4 0-16,1-3 0 0,2 2 0 0,3-1 128 15,3 6-128-15,3-4 0 0,2 0 0 0,3 0 0 16,2 4 128-16,3-1-128 0,-5-3 0 0,9 3 0 16,1-2 0-16,-1 2 128 0,-2 4-128 0,6-2 0 15,6 1 0-15,-5-2 128 0,-6 1-128 0,6 1 0 16,7 3 0-16,3-2-176 0,-7 1-80 0,7-2 0 15,0-2-16-15,5 2 0 0,4 1 80 0,-2 1 0 0,-1-3 16 0,3 0 0 16,0-5 176-16,5 5 0 0,4 0 0 16,-1-4-128-16,-6 0 128 0,3-2 0 15,6-4 0-15,3 4 0 0,3 5 144 0,-2-3-144 0,-2 3 192 0,1-3-192 16,-2 2 144-16,5 3-144 0,3 0 0 0,3 2 144 16,6-2-144-16,-2-2 0 0,-5-1 0 0,1 2 0 15,4-5 0-15,31-1 0 0,-4-3 0 0,-5 0 0 16,1 4 0-16,-3-1 0 0,-2 3 0 0,0-1 0 15,-3 3 0-15,-46 15 0 0,14-5 0 0,41-9 0 16,-7-2 0-16,-1 4 0 0,0 0 0 0,3 1 0 16,3-1 0-16,4 0 0 0,2-2 0 0,0-3 0 15</inkml:trace>
  <inkml:trace contextRef="#ctx0" brushRef="#br0" timeOffset="-98794.57">0 15185 25407 0,'222'46'0'0,"-178"-37"0"0,7 2 0 0,4-1 128 0,6 2-128 0,3-10 144 0,8 11 32 0,9-2 0 16,6 2 0-16,4 1 0 0,0-5-176 0,7 2 0 16,4-3 0-16,97 14 128 0,-31-7-128 0,-19-3 160 15,-7 0-160-15,-2-3 160 0,-4 0-160 0,4-2 192 16,2 2-192-16,3-4 192 0,-3 2-192 0,7 0 128 0,5-2-128 0,-2 2 128 15,0 0-128-15,3-2 0 16,2 2 0-16,4 0 0 0,-1 0 0 0,0 0 0 0,0-1 0 0,1 1 0 16,6 3 0-16,-3-1 0 0,-1-1 0 15,-2-1 0-15,6 2-208 0,0 0 16 0,4 3 16 0,-5-3 0 16,-4-1 16-16,3 1 0 0,4 0 0 0,0 0 0 16,-1 0 160-16,-2-1 0 0,-3-1 0 0,2-2 0 15,3 2 0-15,-1 2 0 0,-5 2 0 0,2-5 0 16,2 0 0-16,1 2 0 0,1 0 0 0,-5 1-128 15,-6-4 128-15,2 0 0 0,4 3 0 0,-5-2 0 16,-5-2 0-16,-1-2 0 0,-4-3 0 0,4-1 0 16,-2 2 176-16,-4-4-48 0,0-4 0 0,1-2 0 15,2-4 432-15,-4 0 80 0,-6-2 0 0,2-4 16 16,5-1 176-16,-8-1 48 0,-5-4 0 0,0 0 0 16,3-2-368-16,-6 2-80 0,-9-1-16 0,1-1 0 15,1-1 32-15,-7 2 16 0,-12 0 0 0,-4 2 0 16,-4-3-128-16,-5 4-16 0,2 2-16 0,-8-3 0 0,-10-1-176 0,-8 3-128 15,-6 2 144-15,-7 2-144 0,-5 1-144 0,-8-1-128 16,-4-2-32-16,-9 0-9584 16,-8-2-1920-16</inkml:trace>
  <inkml:trace contextRef="#ctx0" brushRef="#br0" timeOffset="-97990">5021 13690 7359 0,'-8'3'656'0,"2"2"-528"16,-3-1-128-16,-1-1 0 0,0 0 1472 0,1 3 256 15,0-1 48-15,0 0 16 0,-1 2-832 0,1-2-144 16,0 0-48-16,-1 3 0 0,1-2 0 0,0-1-16 0,-1 1 0 0,1-2 0 16,0-1 80-16,-1-3 32 0,-3 1 0 15,2 2 0-15,-1-1-176 0,1-1-48 16,-3-1 0-16,-1 0 0 0,-1-1-192 0,-1 0-64 0,0-2 0 0,1 1 0 16,0-2-144-16,1-2-48 0,-3-2 0 0,4-1 0 15,0 0 32-15,3-2 0 0,-2 1 0 0,2-4 0 16,-1-4 128-16,3-1 32 0,2-2 0 0,2-2 0 15,3 1 0-15,0-3 0 0,1-4 0 0,1 4 0 16,3-2-192-16,1 3-48 0,5-3 0 0,1 1 0 16,0-4-144-16,2 2 160 0,1-2-160 0,2 2 160 15,0 0-160-15,5 1 192 0,1 1-192 0,0-1 192 16,1 1-32-16,1 4 0 0,0-8 0 0,0 6 0 16,1-3 16-16,3 5 0 0,2-6 0 0,3 3 0 15,-2 4-176-15,2 1 128 0,1 0-128 0,0 4 128 16,1-1-128-16,1 2 0 0,-1-3 0 0,-1 4 128 0,-1 4-128 0,-3 0 0 15,0 2 0-15,-2 1 0 0,-2 3 0 16,-1-1 0-16,1-1 0 0,-3 2 0 0,0 1 0 0,-2 1 0 16,-1 0 0-16,-1 1 0 0,-2 0-128 0,-2 1 128 15,-2 1 0-15,-2 0 0 0,-10-1-256 0,0 0 32 16,11 0 0-16,-11 0 0 16,0 0-656-16,0 0-128 0,0 0-16 0,0 0-7840 15,0 0-1568-15</inkml:trace>
  <inkml:trace contextRef="#ctx0" brushRef="#br0" timeOffset="-97529.82">4551 12762 16527 0,'0'0'720'0,"0"0"176"0,0 0-720 0,0 0-176 0,0 0 0 0,0 0 0 15,0 0 704-15,0 0 128 0,0 0 0 0,12 8 16 16,4-6-80-16,1 1 0 0,1-1-16 0,3-2 0 16,0-1-240-16,5 0-64 0,2 0 0 0,1-1 0 15,1 0-288-15,2-1-160 0,-1 3 160 0,3-4-160 16,3-1 272-16,1 2-32 0,1-3-16 0,4 1 0 15,5 2 128-15,0-1 32 0,-1 1 0 0,0 2 0 0,-3 0-16 16,-2 1 0-16,-4 0 0 0,1 1 0 0,-1 0-112 0,-3 1 0 16,-3 1-16-16,-1 1 0 0,-3-3-32 0,-2 3 0 15,-3-3 0-15,-3 3 0 0,0 0 112 0,-5 2 32 16,-2 3 0-16,-5 0 0 0,-1 0 144 0,-6 5 16 16,-4-1 16-16,-5 5 0 0,-6 3 48 0,-4 2 0 15,-3-3 0-15,0 5 0 0,-5 1-320 0,-2 1-48 16,-1 0-16-16,-3-1 0 0,-2 1-48 0,0-3-16 15,2 2 0-15,-4-5 0 0,1 1 0 0,-1-3 0 16,1-1 0-16,2 0 0 0,1-4-128 0,4-1 160 16,2-2-160-16,5 1 160 15,2 5-1232-15,5-3-240 0,4-5-48 0</inkml:trace>
  <inkml:trace contextRef="#ctx0" brushRef="#br0" timeOffset="-93085.89">7575 17318 11919 0,'0'0'512'15,"-9"4"128"-15,0-1-512 0,0-1-128 0,-1 1 0 0,0-1 0 0,1-1 864 0,-1 0 144 16,10-1 16-16,-8 2 16 15,8-2-64-15,0 0-16 0,-8 0 0 0,8 0 0 0,0 0-64 0,0 0-32 16,0 0 0-16,0 0 0 0,-9 0-144 0,9 0-16 16,0 0-16-16,0 0 0 0,0 0-96 0,0 0-16 15,0 0 0-15,0 0 0 0,0 0 144 0,0 0 32 16,0 0 0-16,12 2 0 0,1 2-128 0,1-3-32 16,1-1 0-16,4 1 0 0,2-1-96 0,6 0-32 15,4-1 0-15,4-3 0 0,5 2-48 0,5 1-16 16,6-2 0-16,1 0 0 0,2 2 48 0,2-3 0 15,2-1 0-15,6 3 0 0,1 0-160 0,6 2-32 16,2 0 0-16,4 0 0 0,-5-1 96 0,2 1 16 0,0 3 0 16,1-1 0-16,-2 2-128 0,1 0-32 0,-1-2 0 0,-4 4 0 15,-2 0-16-15,-3 0-16 0,-1-1 0 0,-1-1 0 16,-4 0-32-16,1-2 0 0,-4 1 0 0,-2 0 0 16,-4-2 80-16,0-1 16 0,-2-1 0 0,-3-1 0 15,0 1 16-15,-1 1 0 0,0-3 0 0,0 2 0 16,-1-1-48-16,-2-2 0 0,-1 0 0 0,-1 0 0 15,-1 3-48-15,-3-2-16 0,-1 1 0 0,-2-2 0 16,-3 2-144-16,-2-1 160 0,0 0-160 0,-2 0 160 16,-2-2-160-16,-2 2 160 0,-1-1-160 0,-1 2 160 15,-2 2-160-15,0-2 0 0,-1 0 0 0,0 1 0 16,-3 1 0-16,0 1 0 0,0-1 128 0,-2 2-128 16,-10-2 0-16,0 0 0 0,9 4 0 0,-9-4-176 15,0 0-368 1,0 0-80-16,-1 13-16 0,-3-4 0 0,-4 1-1792 0,-1-2-384 15,-1-1-64-15,0-2-12752 0</inkml:trace>
  <inkml:trace contextRef="#ctx0" brushRef="#br0" timeOffset="-92017.88">14585 17151 11807 0,'-20'-1'512'0,"8"1"128"0,-1 1-512 0,1-1-128 15,-1-1 0-15,0 1 0 0,2 1 960 0,-1 0 160 0,2 2 32 0,1-2 16 16,0-1-240-16,9 0-48 0,0 0-16 0,0 0 0 16,-7 0-32-16,7 0-16 0,0 0 0 0,0 0 0 15,0 0-64-15,0 0-16 0,0 0 0 0,0 0 0 16,11 0 112-16,2 0 32 0,2-1 0 0,6 0 0 15,3-1-112-15,5 1 0 0,5 1-16 0,6-2 0 16,3-5-272-16,4 1-48 0,1 0-16 16,6-2 0-16,2 3-96 0,5 2-32 0,3 0 0 0,6-3 0 15,3 3-16-15,2-1 0 0,4 1 0 0,-1 2 0 16,0-2-16-16,3 5-16 0,7 2 0 0,-2-1 0 16,1 0-112-16,-1 1-128 0,-1 1 176 0,-1 0-176 15,4 5 160-15,-4-4-160 0,-1-3 128 0,-3 1-128 16,-2 2 128-16,-1-1-128 0,-1 2 0 0,1-4 128 0,1-3-128 0,-4 0 192 15,-4 3-192-15,-3-3 192 0,-3 0-16 0,-3 0 0 16,-3 0 0-16,-1-3 0 0,-3 2 64 0,-5-1 16 16,-2-4 0-16,-2 4 0 0,-3-2 80 0,-3 0 32 15,-1 2 0-15,-1-1 0 0,-3 1-112 0,1 0-32 16,-1 1 0-16,-2 0 0 0,-2 1-48 0,2-1-16 16,0-2 0-16,0 1 0 0,-1 0-32 0,-4 0-128 15,1-2 192-15,-1 3-64 0,-3 1-128 0,1 1 128 16,0 0-128-16,-1-1 128 0,-3 0-128 0,1 1 128 15,0 1-128-15,-1-1 128 0,-1-2-128 0,0 1 0 16,-1 1 144-16,-2 0-144 0,1 1 128 0,0-2-128 16,0 0 128-16,-4 0-128 0,1 0 128 0,-2 0-128 0,-2-2 128 15,-1 2-128-15,1-4 144 0,2 3-144 0,-4 0 192 16,3 0-192-16,-2-2 160 0,1 1-160 0,1-4 128 0,-2 4-128 16,-10 2 128-16,10-1-128 0,2-1 128 0,-12 2-128 15,10-2 128-15,-1 2-128 0,-9 0 0 0,7-3 128 16,-7 3-128-16,0 0 0 0,0 0 0 0,0 0 0 15,8-2 128-15,-8 2-128 0,0 0 0 0,0 0 128 16,0 0-128-16,0 0 128 0,0 0-128 0,-11-2 128 16,-2 2-288-16,-5 2-64 0,-2-1-16 0,-1 0 0 31,0-1-1616-31,2 0-336 0,0 0-64 0,0 0-14320 0</inkml:trace>
  <inkml:trace contextRef="#ctx0" brushRef="#br0" timeOffset="-90189.17">21674 17222 7359 0,'-14'4'656'0,"3"0"-528"15,-1-1-128-15,-1 0 0 0,-1 0 1280 0,2-1 208 16,-1-2 48-16,2 0 16 0,-1-1-176 0,3-1-32 16,9 2-16-16,-9-3 0 0,0 3 0 0,9 0 0 15,-7-5 0-15,7 5 0 0,0 0-352 0,0 0-64 16,-7-6-16-16,7 6 0 0,0 0-272 0,0 0-64 16,0 0-16-16,0 0 0 0,17-4-192 0,1-1-32 15,2 1-16-15,3 1 0 0,2 1 16 0,5 1 16 0,3-3 0 16,6 3 0-16,7 2-16 0,7 1 0 0,7 2 0 0,5-1 0 15,2-3-32-15,3 2-16 0,1 1 0 0,6 1 0 16,4-3 0-16,4 3 0 0,3 1 0 0,-2-1 0 16,-2-1-16-16,0 1-16 0,0-1 0 0,1 3 0 15,1 4 0-15,-5-5 0 0,-6-2 0 0,-3 1 0 16,-1-2-240-16,-1 1 0 0,-1-1 0 0,-3 2 0 16,-4-1 0-16,0 0 128 0,-6-1-128 0,-1 0 0 15,-2 1 0-15,1-2 128 0,-2 2-128 0,1-2 0 16,1 3 0-16,-4 1 128 0,-4-3-128 0,0 0 0 15,-3-2 128-15,-1 0-128 0,-2 0 0 0,-7 0 144 16,0 0-144-16,-2-2 0 0,-1 1 0 0,-2 1 128 0,0 0-128 0,-3 0 160 16,-1-1-160-16,-3 1 160 0,-1-1-160 0,0 1 0 15,-1 0 0-15,-1 0 0 0,-1-2 0 0,-2 0 0 16,-1 2 0-16,0-2 0 0,-1 1 0 0,-2 1 0 16,-1 0 0-16,0 0 128 0,-10 0-128 0,10-1 0 15,-10 1 0-15,11 0 0 0,-11 0 144 0,0 0-144 16,0 0 160-16,0 0-160 0,0 0 144 0,0 0-144 15,0 0 128-15,0 0-128 0,0 0 128 0,0 0-128 16,0 0 0-16,0 0 128 0,0 0-128 0,0 0 0 16,0 0 0-16,0 0 0 0,0 0 0 0,0 0 0 15,0 0 128-15,0 0-128 0,0 0 0 0,0 0 0 16,0 0 0-16,-4 9 128 0,4-9-128 0,0 0 0 16,-10 4 0-16,10-4 0 0,-11 2 0 0,11-2 128 0,-11 3-128 0,0-2 0 15,0-1 128-15,1-1-128 0,0-3 128 0,0 3-128 16,-3-2 176-16,1 1-48 0,-2-2-128 0,0 2 192 15,1-3-192-15,-1 3 0 0,-1 1 0 0,-2-2 0 16,1-2 0-16,-4 1 0 0,-2 0 0 0,-3 2 0 16,-1 3 0-16,-3-1 0 0,-1 0 0 0,-1 0-160 15,-5 0 32-15,-2 1 0 0,-7 1 0 0,-3-4 0 16,-4-2-48-16,-2-2 0 0,-3 0 0 0,-1 2 0 16,-3-4-32-16,-5 2-16 0,-7 0 0 0,-3-5 0 15,-10 4 64-15,-1-5 16 0,-2 4 0 0,-1-1 0 16,-3 5 0-16,-2 0 0 0,-6-5 0 0,2 4 0 15,3 2 144-15,-4-2-128 0,-3 0 128 0,3 0-128 16,2-2 128-16,8-1-160 0,5 2 160 0,2-3-160 16,-1-1 160-16,4-3-160 0,5-1 160 0,1 4-160 0,7 0 160 0,1 4 0 15,0-1 0-15,5 2 0 0,5 0 0 0,5 0 0 16,3 1 0-16,6 2 0 16,5 1 0-16,6 1 0 0,6 0 0 0,6 3 0 0,6-1 0 0,4 3 176 15,9-5-176-15,0 0 192 0,0 0-192 0,14 8 192 16,8-2-192-16,8 1 192 0,10-3-64 0,11 1 0 15,10 1 0-15,5-4 0 0,5 0-128 0,8-1 0 16,5 0 0-16,6 2 128 0,7-1-128 0,-1 0 128 16,-2-5-128-16,8 3 128 0,2 1 144 0,0-1 32 15,-1-2 0-15,-2 1 0 0,-2-1 16 0,-1 2 0 16,-4 3 0-16,-3-1 0 0,-5-2-96 0,-6 0-16 16,-4 0 0-16,-2 3 0 0,-4 3-80 0,-7-2 0 15,-6 0-128-15,-5 2 192 0,-5 1-192 0,-7-2 0 0,-7-1 128 0,-3 1-128 16,-7-4 0-16,-5 0-128 15,-3 0 128-15,-15-1-208 16,0 0-1168-16,0 0-224 0,0 0-64 0,0 0-13744 0</inkml:trace>
  <inkml:trace contextRef="#ctx0" brushRef="#br0" timeOffset="-85831.75">12443 18355 11055 0,'0'0'976'0,"14"1"-784"0,0 0-192 0,-1 3 0 0,-1-4 1184 0,0 0 192 16,-12 0 32-16,11 0 16 0,-11 0 80 0,0 0 16 16,10-4 0-16,-10 4 0 0,0 0-208 0,0 0-32 15,0 0-16-15,0 0 0 0,0 0-208 0,-5-7-32 16,-5 0-16-16,-1 0 0 0,-3 0-400 0,-1-1-80 16,-3 1-16-16,-1-2 0 0,-3-1-80 0,-2 1-32 15,-3 0 0-15,-1 0 0 0,-1 1 16 0,-1-1 0 16,-4 1 0-16,-1 2 0 0,-3-2-80 0,-4 2-16 15,-4-3 0-15,-1 0 0 0,0-3 16 0,-3 4 0 16,1-3 0-16,1 4 0 0,-2-6-80 0,-1 3 0 0,0 1-16 16,-3-1 0-16,-6 0-96 0,1-3-16 0,-3 2 0 15,0 0 0-15,1 0-128 0,1 2 0 0,0-2 0 0,-2 2 128 16,-4-4 16-16,0 0 0 0,0 3 0 0,1 0 0 16,5 0 64-16,-1 2 16 0,3 2 0 0,-2-3 0 15,-1 1-48-15,-1-2-16 0,-2 2 0 0,3 1 0 16,5 3-160-16,-1 0 128 0,1 0-128 0,1-2 128 15,3 2-128-15,-1 0 0 0,-3 3 144 0,-3 0-144 16,-2 1 0-16,3 0 144 0,2-1-144 0,1 1 0 16,2 0 0-16,1 1 0 0,-2 0 0 0,1 0 0 15,-3 2 0-15,0 2 0 0,3 3 0 0,3-2 0 16,5 2 0-16,1-2 0 0,1 3 0 0,2-1 0 16,3-3 0-16,-1 4 0 0,-2-2 0 0,2 3 0 15,-1-2 0-15,0 3 0 0,-2-3 0 0,0 3 0 16,5-3 0-16,0 2 0 0,1-2 0 0,2 3 0 0,1-2 0 15,0 3 0-15,1-1 0 0,2-2 0 0,1 2 0 16,-1 0 0-16,0 0 0 0,-1-2 0 0,1 1 0 16,1 0 0-16,-1-2 0 0,4 2 0 0,-1-2 0 0,3 3 0 15,1-3 0-15,1 4 0 0,1-3 0 0,-1 3 0 16,2 2 0-16,-1-3 0 0,1 3 0 0,0 1 0 16,-1 3 0-16,2 0 0 0,-1 0 0 0,2 0 0 15,-1-1 0-15,0 1 0 0,0 0 0 0,1-1 0 16,-1-3 0-16,1-2 0 0,2 3 0 0,1 1 0 15,-1-1 0-15,2-2 0 0,0-2 0 0,2 1 0 16,-1 2 0-16,1-4 0 0,1 1 0 0,2-1 0 16,3 0 0-16,2 3 0 0,1-1 0 0,1 4 0 0,1-1 0 15,1 3 0-15,2 0 0 0,2 0 0 16,0 0 0-16,3-1 0 0,4 1 0 0,1 1 0 0,1 2 0 0,4-2 0 16,-1-3 0-16,3 1 0 0,3-1 0 0,1-2 0 15,1 1 0-15,2-1 0 0,1 2 0 0,4-2 0 16,0-2 0-16,2-3 0 0,1 0 0 0,1 0 0 15,2 0 0-15,4 0 0 0,3 1 0 0,1 0 0 16,0-3 0-16,1-1 0 0,-1 2 0 0,0-3 0 16,1 1 0-16,1 3 0 0,1-5 0 0,3 1 0 15,3 2 0-15,2-3 0 0,2 1 0 0,1 2 0 16,-3-2 0-16,1 0 0 0,1-1 0 0,2 3 0 16,0-3 128-16,2 1-128 0,4 2 0 0,-1-2 0 15,0 2 0-15,-3 0 0 0,-4-4 0 0,2 1 0 16,-1 5 128-16,2-1-128 0,1 1 192 0,2-3-192 15,-2 0 0-15,-4 2 0 0,-3-3 0 0,0-1 0 0,-1 0 0 16,2 1 0-16,0-1 0 0,3-2 0 0,2 2 0 0,-2-2 0 16,-1-3 0-16,-1 0 0 0,-1 2 0 0,-2-1 0 15,0 0 0-15,0 4 0 0,4-1 0 0,-1-2 0 16,-1 1 0-16,-5-2 0 0,-2 0 0 0,-2 0 0 16,-4 0 0-16,1 0 0 0,-2 0 0 0,-2 0 0 15,0-1 0-15,3 1 0 0,-1 1 128 0,1-1-128 16,0-2 0-16,-1-2 0 0,0-1 0 0,-2 0 0 15,-4-1 0-15,3-3 0 0,-3 2 160 0,3-4-160 16,0-3 128-16,-2 4-128 0,1-4 176 0,1 1-48 16,3 0-128-16,-1 1 192 0,-5-5-64 0,-3 3 0 15,-3-1-128-15,-3 1 192 0,-3-3-64 0,-2 2-128 0,-3 1 176 16,-2 0-176-16,0-1 192 0,-1 1-64 16,0-3 0-16,-2 0-128 0,-2 0 304 0,2-1-48 0,0 0-16 0,0-1 0 15,0 3-96-15,-2-1-16 0,1 1 0 0,-3-2 0 16,2 0-128-16,-1-2 0 0,-1 3 0 0,-1-2 0 15,-3-1 128-15,-1-3 0 0,-2 1 0 0,-2 2 0 16,-1 1-128-16,-1-1 128 0,-3-2-128 0,-1-1 128 16,-3-1 16-16,-1 4 0 0,-4-2 0 0,0-1 0 15,-4 0-144-15,-1 2 128 0,-3-1-128 0,-2 3 128 16,-3-1-128-16,-2 1 0 0,-2 0 0 0,-5 1 0 16,-4 1-128-16,-2 1 128 0,-4-3-160 0,-1 1 160 15,3 3-656 1,-1-2-48-16,2 1 0 0,3 0 0 0,2 1-2592 15,4 4-528-15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09:00.72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12784 9265 28559 0,'-5'-35'1264'0,"5"9"272"0,1 0-1232 0,4-2-304 0,4 2 0 0,2 1 0 15,3-3-704-15,4 1-208 0,4 2-48 0,3-1 0 0,4-3 960 0,6 1 224 16,4 0 32-16,4-2 0 0,6 1-256 0,-4 1 0 16,2-4 0-16,2 1 0 0,0 2 0 0,2-4 0 15,-1 0 0-15,4 2 0 0,6 5 0 0,2-5 0 16,3 0 0-16,-5 0 0 0,-5 1 0 0,-1 4 0 16,1-1 0-16,-2 7 0 0,-1 1 176 0,2 2-16 15,0 5 0-15,0 3 0 0,-2-3-160 0,-6 6 0 16,-4 1 0-16,-3 4 128 0,-2 2-128 0,-1 4 160 0,-2-1-160 0,0 9 160 15,-1 4-160-15,0 5 0 16,-1 0 0-16,2 4 0 0,3 0 0 0,-2 5 0 16,-4 4 0-16,0 2 0 0,-3 0 0 0,-3 3 0 0,-3 6 0 15,-3-3 0-15,-1 3 0 0,-3-3 0 0,-2 4 0 0,-2-4 0 16,-1 3 0-16,0-5 128 0,-4-3-128 0,0-2 0 16,-2-5 128-16,0-4-128 0,-2 1 128 0,-1-5-128 15,-1-2 128-15,-1 1-128 0,-1-3 0 0,-2-5 128 31,-1-2-1280-31,-2-2-256 0,7-10-48 0,-14-2-16 0</inkml:trace>
  <inkml:trace contextRef="#ctx0" brushRef="#br0" timeOffset="383.18">14680 8287 30399 0,'4'-36'2704'0,"0"16"-2160"16,-2 1-544-16,2 2 0 16,1 7-288-16,3 4-160 0,1 3-48 0,2 3 0 0,3 1 368 0,-1 6 128 15,2 4 0-15,2 2-144 0,-1 5 144 0,2 0-128 16,0-4 128-16,0 8-128 0,1 4 128 0,0 7 0 15,-1-3 0-15,-1 1-128 0,1 1 128 0,-1 3 0 0,-2 5-144 0,0-3 144 16,-2-3 0-16,-2 1 0 16,-2 4 0-16,-1-1 0 0,-2-5 0 0,1-1 0 15,-4-3 0-15,0-4 0 0,-2 3 0 0,-2-6 0 0,-3-2 0 0,-1 0 0 16,-4 3 272-16,-2-4-16 0,-5-1-16 0,-1-4 0 16,-5-2 32-16,-1 0 16 0,-1 2 0 0,0 0 0 15,-2 3-288-15,0-1 160 0,0-2-160 0,0 2 128 31,-6-2-1792-31,0-4-384 0,-16 2-64 0,3-8 0 0</inkml:trace>
  <inkml:trace contextRef="#ctx0" brushRef="#br0" timeOffset="1004.3">13924 8607 30399 0,'2'-44'1344'0,"2"18"288"0,0 5-1312 0,2-5-320 16,3 3 0-16,4 4 0 0,1 4 0 0,5 0-192 15,5 1 32-15,7-2 0 0,4-1 160 0,6-1 0 16,5-1 0-16,0 0 0 0,-1 1 0 0,2 0 0 0,3 2 0 0,1-3 0 16,1-3 0-16,5 0-160 0,5-1 160 0,3-1 0 15,1-4-144-15,0 4 144 0,0-5 0 0,4-2-144 16,3 2 144-16,6-3 0 0,3 2 0 0,1-2 0 16,-2-1 0-16,-3 0 0 0,1 3 0 0,4 2 0 15,6 1 176-15,-2 3 64 0,-4-4 16 0,-1 5 0 16,1-3 0-16,2 5 0 0,6 2 0 0,-3 1 0 15,-4 1-128-15,-1 4-128 0,-3 2 176 0,0 0-176 16,4 2 128-16,-2-1-128 0,-3 1 0 0,1 0 0 16,-3 4 0-16,0 2 0 0,-1 3 0 0,3 0 0 15,0-1 0-15,-4 1 0 0,-4 0 0 0,-2 3 0 16,-3-1 0-16,1 2 0 0,4 5 0 0,-1-3 0 16,-2-1 0-16,-3 3 0 0,-4-2 0 0,-4 5 0 15,0 0 0-15,-1 3 0 0,0 0 0 0,0 2 0 16,0 4 0-16,0 0 0 0,-3 4 0 0,-2 0 0 0,-4-2 0 0,-3 1 0 15,-3 5 0-15,-3 1 0 0,-2 6 0 16,-2 2 0-16,-2-4 0 0,0 2 0 0,-1 0 128 0,-1-2-128 16,-4-1 0-16,0-1 0 0,-5 2 160 0,0-2-160 15,-4 2 128-15,-1-3-128 0,-2-5 192 0,-4 1-32 16,-1 0-16-16,0-3 0 0,-4-4-16 0,1 0 0 16,-1-1 0-16,2 1 0 0,-4-1-128 0,1-3 0 15,0-1 0-15,-1 0 0 0,0-5 192 0,-1 1-64 16,-1-2 0-16,-1-8 0 15,0 0-736-15,0 0-160 0,0 0-16 0,0 0-8688 16,0 0-1728-16</inkml:trace>
  <inkml:trace contextRef="#ctx0" brushRef="#br0" timeOffset="1489.7">18519 7811 25791 0,'4'-15'2304'0,"1"0"-1856"0,0 1-448 0,3 4 0 16,1 1 256-16,1 4-64 0,1-3 0 0,1 6 0 16,-1 0 96-16,2 2 16 0,1 2 0 0,0 1 0 15,1 5-304-15,0-2 0 0,0 2 0 0,1 1 0 0,-1-1 0 0,1 2 0 16,0 2 0-16,2 0 0 15,1 1 0-15,3 2 0 0,3 0 0 0,-1 0 0 16,5-3 0-16,-1-1 0 0,1-7 128 0,0 6-128 0,1-1 176 0,-2 3-32 16,1-4 0-16,1 4 0 0,1 1 48 15,1-2 0-15,-2 2 0 0,1 3 0 0,-2 2-64 0,0 0-128 16,2 2 192-16,-1-1-64 0,1-4-128 0,-1 5 160 16,-1 2-160-16,-2 3 160 0,-1-3-160 0,-2 1 128 15,-3 1-128-15,-3-2 128 0,0-2-128 0,-3 1 160 16,-2 4-160-16,-2-3 160 0,-3-6-160 0,-3-2 0 15,1 2 144-15,-2-1-144 0,-3 0 320 0,-1-1 0 16,-2-3 0-16,-2 2 0 0,-4 2 176 0,-3-3 16 0,-3-3 16 16,-6 3 0-16,-7-1 80 0,-6 1 16 0,-5 4 0 0,-5-6 0 15,-6-3-64-15,1 0-16 0,0 0 0 0,-1 1 0 16,-1 3-240-16,0-2-48 0,0 4-16 0,-2-1 0 16,-4 0-240-16,2 3 0 0,-2 2 0 0,9 0 0 15,2 0-224-15,5 2-96 0,1 2 0 0,6-1-10864 16,3 2-2160-16</inkml:trace>
  <inkml:trace contextRef="#ctx0" brushRef="#br0" timeOffset="12342.32">10613 18732 14735 0,'-14'4'640'0,"5"-4"160"0,-1 0-640 0,-2 2-160 0,2 0 0 0,-1 1 0 15,2-1 1200-15,0 1 208 0,0-3 32 0,9 0 16 16,0 0-432-16,0 0-64 0,0 0-32 0,0 0 0 16,0 0-48-16,0 0-16 0,0 0 0 0,11-2 0 15,1-1-240-15,3 1-48 0,0 1-16 0,6-3 0 16,1-2 144-16,4 0 48 0,4-2 0 0,5 3 0 15,4 1-176-15,3-1-48 0,1-4 0 0,2 4 0 16,1 1-160-16,-1-4-48 0,0 1 0 0,-3-3 0 16,-4 3-64-16,0-2-32 0,-2 2 0 0,-3-2 0 15,0 3-224-15,-3 0 176 0,-3-4-176 0,-3 5 160 16,-2 3-160-16,-3-2 0 0,-3-1-192 0,-2 2 192 16,-2 1-1584-1,-12 2-192-15,0 0-32 0,0 0-7456 0,0 0-1488 0</inkml:trace>
  <inkml:trace contextRef="#ctx0" brushRef="#br0" timeOffset="12608.61">10447 19162 27647 0,'-9'5'2448'0,"9"-5"-1952"15,-7 5-496-15,7-5 0 0,-7 7 0 0,7-7 0 16,0 0-176-16,0 0 176 0,11 11 416 0,1-6 208 15,5-6 32-15,3-2 16 0,7 1 352 0,0-2 80 16,4-1 16-16,2-3 0 0,4-2-272 0,1 2-48 16,6-2-16-16,0 3 0 0,1-5-96 0,-1 2-32 0,1-3 0 15,-2 3 0-15,0 1-240 0,-4 2-48 0,-4-2-16 16,-2 2 0-16,-3-2-224 0,0 4-128 0,-2 3 160 0,-3 1-160 16,-1 1 0-16,-1 0 0 0,-1 1-208 0,-3 1 64 31,-3 1-1712-31,-1 2-352 0,2 3-64 0,-2-5-13216 0</inkml:trace>
  <inkml:trace contextRef="#ctx0" brushRef="#br0" timeOffset="13541.72">13096 17639 21183 0,'-6'-11'944'0,"2"3"192"0,-2 1-912 0,0-4-224 0,-1 3 0 0,1-3 0 0,-1 6 0 0,1-2 0 15,1 0 0-15,-3 3 0 0,1-2 640 0,-1 0 144 16,-1 3 32-16,-1 1 0 0,0-1-272 0,-2-2-48 16,1 3-16-16,0 0 0 0,-1 1 0 0,3 1 0 15,0 1 0-15,-2 2 0 0,-2-1-144 0,-3 5-16 16,-3-2-16-16,0 6 0 0,-1-1 224 0,-1 6 48 15,-3 1 16-15,1 5 0 0,-1 2-320 0,1 0-64 16,0 6-16-16,0-2 0 0,0 2-192 0,2 1 144 16,1-3-144-16,4 2 128 0,1 1-128 0,3 0 0 15,3 4 144-15,4-1-144 0,3 0 0 0,0 3 0 0,2 1 0 16,2 2 128-16,0-3-128 0,1 1 0 0,-2-1 0 16,2-1 128-16,-2 0-128 0,1 1 0 0,1-2 0 0,1 5 0 15,2 0 0-15,3 2 0 0,1-3 0 0,2 3 0 16,0 5 160-16,0-6-32 0,-2 3-128 0,1-4 192 15,0 0-16-15,-3-2-16 0,1 0 0 0,-2 1 0 16,-5-2-160-16,2 1 160 0,-3-2-160 0,-1 0 160 16,-1-3-160-16,0-3 160 0,-2-1-160 0,-1 1 160 15,-2-2 80-15,-2 0 16 0,0-3 0 0,-3 2 0 16,-1-1 160-16,-4 0 32 0,0-3 16 0,-2-2 0 16,-1 2-112-16,-1 3-32 0,-1-4 0 0,-1 3 0 15,0 1-128-15,0-3-48 0,1-1 0 0,-1 1 0 16,3-2-144-16,0-2 160 0,0-1-160 0,1-1 160 15,0-3-160-15,6-4 128 0,-2 0-128 0,2-5 128 0,2 0-128 16,-1 0 0-16,2-5-192 0,9 0 192 16,0 0-1760-16,0 0-224 0,-2-12-64 15,6-4-8000-15,3 1-1600 0</inkml:trace>
  <inkml:trace contextRef="#ctx0" brushRef="#br0" timeOffset="13965">13227 19322 25631 0,'0'0'1136'0,"0"0"224"0,0 0-1088 0,0 0-272 0,-7 5 0 0,7-5 0 16,-9 7 0-16,0 3 128 0,0 0-128 0,-1 3 0 15,-2-4 624-15,0 3 16 0,-2 4 0 0,1 0 0 16,-4 2 112-16,2 1 16 0,2 1 16 0,2 3 0 16,1 4-96-16,2-4-32 0,2-2 0 0,3 2 0 15,3-2-208-15,5-2-32 0,4-2-16 0,2 0 0 16,0-4 16-16,4-2 0 0,3-3 0 0,2-2 0 16,1-3 0-16,-1-3 0 0,0-4 0 0,1-4 0 15,2 1 208-15,1-7 32 0,0-3 16 16,0-2 0-16,0-3 32 0,2-4 0 0,-2-2 0 0,-1-3 0 15,-3 1-32-15,-2-1 0 0,-4-1 0 0,-3-1 0 0,-2-1-96 16,-5 0 0-16,-5-2-16 0,-6 3 0 16,-3 3-192-16,0-2-48 0,-5 1 0 0,-3 6 0 0,-4 1-192 15,-1 1-128-15,-2 1 160 0,-2 3-160 0,-3 0-208 0,1 3-144 16,1-2-32-16,1 5 0 16,0 4-1712-16,2-2-336 15,-1-2-80-15,3 3-15920 0</inkml:trace>
  <inkml:trace contextRef="#ctx0" brushRef="#br0" timeOffset="14773.74">13316 16963 17215 0,'0'0'768'0,"0"0"144"0,-9-1-720 0,9 1-192 16,0 0 0-16,0 0 0 0,-6-4 992 0,6 4 160 15,0 0 48-15,0 0 0 0,0 0-112 0,0 0 0 16,0 0-16-16,5-6 0 0,0-3-112 0,2 2-32 16,0-2 0-16,3 3 0 0,2 2-144 0,1-3-16 15,1 0-16-15,1 1 0 0,3-4-272 0,1 2-48 16,0-2-16-16,2 5 0 0,1 0 32 0,2-1 16 0,-4 0 0 16,1 4 0-16,-3-2-112 0,-2 2-32 0,-2 2 0 15,0 2 0-15,-4-1-128 0,0 2-16 0,-10-3-16 0,11 5 0 16,-11-5 16-16,6 11 0 0,-1 1 0 0,-2 2 0 15,-5 0 32-15,0 4 16 0,-3-1 0 0,0 2 0 16,-3 2-48-16,0-1-16 0,-1 0 0 0,0 2 0 16,1-3-32-16,-1 1 0 0,-1 2 0 0,-1-2 0 15,1-2 0-15,0 0 0 0,-3-3 0 0,3 2 0 16,0-1-128-16,0 0 192 0,-2-4-192 0,1 2 192 16,1 0-192-16,1 0 160 0,0-2-160 0,0-1 160 15,0 2-160-15,0-4 160 0,2 2-160 0,-1-3 160 16,2 1-32-16,6-9 0 0,-7 9 0 0,2 1 0 15,5-10 0-15,0 0-128 0,0 0 192 0,0 0-64 16,0 0-128-16,0 0 192 0,0 0-192 0,0 0 192 16,0 0 48-16,0 0 16 0,0 0 0 0,0 0 0 15,0 0-256-15,0-9 0 0,0 9 0 0,0 0 0 0,0 0 0 0,0 0 0 16,3-8 0-16,-3 8 0 0,0 0 0 0,0 0 0 16,0 0 0-16,0 0 0 0,0 0 0 0,0 0 0 15,0 0 0-15,0 0 0 0,0 0 0 0,0 0 0 16,0 0 0-16,0 0 0 0,0 0-256 0,0 0 0 15,0 0 0-15,0 0 0 16,0 0-1728-16,0 0-352 0,0 0-64 0,0 0-8384 16,0 0-1680-16</inkml:trace>
  <inkml:trace contextRef="#ctx0" brushRef="#br0" timeOffset="15048.84">13371 16910 19343 0,'0'0'1728'0,"0"0"-1392"16,0 0-336-16,0 0 0 15,0 0-176-15,0 0-96 0,4-9-32 0</inkml:trace>
  <inkml:trace contextRef="#ctx0" brushRef="#br0" timeOffset="16033.89">13446 16797 15839 0,'0'0'704'0,"0"0"128"0,0 0-656 15,4-9-176-15,0-1 0 0,-4 10 0 0,2-11 912 0,-2 11 160 16,0 0 16-16,6-9 16 0,-2-1-160 0,-4 10-48 16,0 0 0-16,0 0 0 0,4-7-48 0,-4 7-16 15,4-11 0-15,-4 11 0 0,0 0 64 0,0 0 0 16,0 0 0-16,4-7 0 0,-4 7-112 0,0 0-16 16,0 0 0-16,6-9 0 0,-2 1-128 0,-4 8-48 0,9-5 0 0,-9 5 0 15,0 0-64-15,0 0-16 0,0 0 0 0,9-2 0 16,-9 2-112-16,0 0-16 0,0 0-16 15,10 5 0-15,-10-5 96 0,5 7 32 16,-3 5 0-16,-2 1 0 0,-1-1-224 0,0 4-32 0,1-1-16 0,-1 4 0 16,-3 4-48-16,0 3-16 0,0 6 0 0,2 3 0 15,2 0-160-15,-2-2 160 0,2 1-160 0,-2 2 160 16,-1 3-160-16,2-2 0 0,0-4 144 0,-2 2-144 16,-3-4 176-16,3 1-48 0,0 1 0 0,0-1 0 15,2-1-128-15,-1-2 0 0,0 0 0 0,2-2 0 16,1 1 128-16,2-4 0 0,1 0 0 0,1 0 0 15,1-2 0-15,4-1 0 0,4-2 0 0,1-1 0 16,2 0-128-16,1-4 0 0,0 0 0 0,1-5 0 16,1 0 224-16,2-5-32 0,0-1-16 0,-1-1 0 15,2-2 48-15,0-2 16 0,-2-1 0 0,5 0 0 0,-2-3-64 0,0-1-16 16,-3 2 0-16,1-2 0 0,-2-1-160 16,-1 2 128-16,-2-2-128 0,-2 4 128 0,0-2-128 0,-2 0 0 15,-3 0 0-15,1 4 0 0,-11 2 0 0,10-3 0 16,-10 3 128-16,0 0-128 0,0 0 0 0,0 0 0 15,0 0 0-15,0 0 0 0,0 0 0 0,0 0 0 16,0 0 0-16,0 0 0 0,0 0 0 0,-10 5 0 16,-2 2 0-16,-2 0 0 0,-2-2 128 0,-2 2-128 15,-1-1 0-15,0-2 128 0,0 0 736 0,-2 0 144 16,0-1 16-16,-1 1 16 16,2-4-1552-16,1 2-304 0,0-2-64 0,0-3-16 0,-1-7 896 0,1 1 0 15,0-3 0-15,2 0 0 0,0-3 0 0,3-1 192 0,0-4-192 0,1 1 192 16,-1-3-32-16,0 1 0 0,2-6 0 0,0 2 0 15,1 0 16-15,1-3 0 0,-2 4 0 0,3-4 0 16,0 2-32-16,0-5 0 0,1 2 0 0,-1 2 0 16,1-1-16-16,2 3 0 0,1-6 0 0,-2 3 0 15,2 0-128-15,3 3 0 0,-1-2 0 0,2 2 0 16,1-4 0-16,2 3 0 0,2 1 0 0,1 1 0 16,3-4 0-16,1 2 0 0,1 5 0 0,3-2 0 15,1 2 0-15,0 2 0 0,0-2 0 0,1 3 0 16,0 3 0-16,3 1 0 0,-4 2 0 0,0-2 0 15,0 2 0-15,0 1 0 0,-4 0 0 0,1 5 0 16,0-3 0-16,-1 2 0 0,-1 0 0 0,-2 2 0 16,-7 5 0-16,0 0 0 0,9-4 0 0,-9 4 0 0,0 0 0 0,0 0 0 15,0 0 0-15,0 0 0 16,0 0 0-16,0 0 0 0,0 0 0 0,0 0 0 0,0 0 0 0,0 0 0 16,0 0 0-16,0 0-176 0,-1 10 176 0,-2 1 0 15,-3 2 0-15,0 1 0 0,-3 0 0 16,0 5 0-16,0 4 0 0,0 0-128 0,-1 2 128 0,0 2 0 15,0-2 0-15,-1 5-128 0,1 3 128 0,0 0 0 16,-1 2 0-16,0 0 0 0,1-5 0 0,1 2 0 16,0 1 0-16,2-1 0 0,0-2 0 0,4 2 0 15,1 0 0-15,4 0 0 0,1-3 0 0,4-1 0 16,2 1 0-16,1-4-128 0,0 3 128 0,5-3 0 16,-1-4 0-16,4 0 0 0,2-2 0 0,2-2 0 15,0-3 0-15,1 0 0 0,-2-3 0 0,2-1 0 16,1 0 0-16,0-4 0 0,0-2 0 0,3 0-160 15,-3 2 160-15,-1-3 0 0,-1-2-320 0,-1 0 64 0,-1-1 0 0,-3 0 0 32,0-1-1280-32,-3 1-256 0,-3-1-64 0,-11 1-10832 0,0 0-2176 0</inkml:trace>
  <inkml:trace contextRef="#ctx0" brushRef="#br0" timeOffset="16688.36">13090 17197 13823 0,'-10'4'1216'0,"-2"-4"-960"16,0 0-256-16,-1 0 0 0,-1 0 2384 0,3 2 432 15,2 1 96-15,9-3 16 0,0 0-1328 0,0 0-272 16,0 0-48-16,0 0-16 0,0 0-256 0,0 0-48 16,0 0-16-16,0 0 0 0,14 0-112 0,6-3-32 15,2-3 0-15,4 1 0 0,4 0-176 0,3 0-48 16,2-4 0-16,5 1 0 0,2-3 144 0,2 1 32 15,3-1 0-15,3 0 0 0,0 2-176 0,1-2-48 16,-1 2 0-16,-3-1 0 0,-1 3-144 0,-4-2-48 0,-3 3 0 0,-3 1 0 16,-3-1-128-16,-4 3-16 0,-4 0-16 0,-2 3 0 15,-5-1 32-15,-3 1 16 0,-3 0 0 0,-2 0 0 16,-10 0-224-16,0 0 176 0,0 0-176 0,0 0 160 16,0 0-16-16,0 0 0 0,0 0 0 0,-10 5 0 15,-6 3-144-15,-1-3 192 0,-5-1-192 0,-3 0 192 16,-5 1-192-16,0 0 0 0,-3-1 0 0,-3 1 128 15,-2 0-128-15,-3-3 0 0,-2-2 0 0,0 2 0 16,-1-1 0-16,0-1 0 0,1-1 128 0,2 2-128 16,-2 0 0-16,5 2 0 0,2 2 0 0,3 0 128 15,0-4-128-15,3 2 0 0,2-1 0 0,4 1 0 16,5-1 0-16,3 2 0 0,4-3 0 0,4-1 0 0,8 0 0 0,0 0 0 16,0 0 0-16,0 0 0 0,14 5 0 0,8-3 128 15,7-2-128-15,4-2 0 0,4 0 192 0,6-2-32 16,5-2-16-16,4 1 0 0,2-4-16 0,2 1-128 15,0 3 192-15,2-4-64 0,-1 0-128 0,-2-1 0 16,-3 1 144-16,-4-1-144 0,-2 4 0 16,-5-1 0-16,-6 2 0 0,-4 3 128 0,-6-1-288 0,-4-1-48 15,-6 2-16-15,-5 2 0 16,-10 0-2368-16,0 0-480 0,0 0-80 0</inkml:trace>
  <inkml:trace contextRef="#ctx0" brushRef="#br0" timeOffset="18718.02">7427 2327 6271 0,'0'0'272'0,"0"0"64"0,-1-9-336 0,1 9 0 16,0 0 0-16,0 0 0 0,0-13 304 0,0 4-16 0,0 9 0 0,0 0 0 16,1-11 768-16,-1 11 160 0,4-10 16 0,-4 10 16 15,3-192-176-15,-3 373-48 0,0-181 0 0,0 0 0 16,0 0-256-16,0 0-48 0,0 0-16 0,0 0 0 16,0 0-272-16,0 0-64 0,0 0-16 0,0 0 0 15,0 0-96-15,0 0-32 0,0 0 0 0,0 0 0 16,0 0 48-16,10 3 16 0,-10-3 0 0,0 0 0 15,10 6 112-15,-10-6 32 0,8 7 0 0,-8-7 0 16,6 10-112-16,0-1-32 0,-1 3 0 0,-3 0 0 16,1 1-48-16,-1 1-16 0,-2 0 0 0,0-2 0 15,0 2 48-15,1 0 16 0,0 3 0 0,0 3 0 16,-1 2 96-16,2-1 32 0,0 2 0 0,2-2 0 16,0 0-32-16,4 1-16 0,2-2 0 0,-1 2 0 15,1-3-176-15,1 1-48 0,2-1 0 0,1 2 0 16,1-1-144-16,3-1 0 0,1-3 144 0,1 1-144 0,1-1 192 0,3 2-16 15,3 1-16-15,2-1 0 0,1-1 64 0,3-1 16 16,2 2 0-16,-2-3 0 0,-3-1-112 0,3 0 0 16,-1 3-128-16,1-2 192 0,3-1-192 0,1 2 176 15,-2-2-176-15,3-1 160 0,2 0-160 0,2 2 0 16,1-2 0-16,1-2 0 0,3 2 0 0,-2 0 0 16,-2-6 128-16,-1 5-128 0,1-2 0 0,-1 1 0 15,0-2 0-15,1 1 128 0,3 3-128 0,-1-4 0 16,2-1 0-16,0-3 0 0,1 1 128 0,-2 2-128 15,-3-2 128-15,1-1-128 0,2 2 144 0,0-2-144 16,-2 2 160-16,2 1-160 0,2-4 128 0,1 2-128 16,-1 0 0-16,0-2 0 0,1 0 128 0,-2 0-128 0,2-3 0 15,-3-1 0-15,0 0 128 0,0 3-128 0,-2-3 0 16,4 1 144-16,3-1-144 0,0-1 0 0,-1-4 0 0,-2 1 0 16,-4-1 128-16,1-3-128 0,-1 2 128 0,0 2-128 15,1-1 224-15,-1-2-32 0,1 2-16 0,1 0 0 16,-1-1-176-16,-2 1 160 0,3-2-160 0,-3-3 160 15,0 3-160-15,0-3 128 0,0 2-128 0,1-1 128 16,-2 3-128-16,0-3 0 0,0 2 144 0,1-3-144 16,1 3 0-16,1-2 0 0,-5 0 0 15,0 0 128-15,-2 0-128 0,-2-2 0 0,-2 0 0 0,1-1 128 16,-1 0 0-16,-3 1 16 0,1-4 0 0,-1 1 0 16,-1 0 16-16,2 2 0 0,0-2 0 0,-1-1 0 15,0 2-16-15,-1-1 0 0,1-4 0 0,-2 2 0 16,-2-2 16-16,-2 2 0 0,-2-1 0 0,-1 2 0 0,-1-3-32 0,0 3-128 15,0-2 192-15,0-1-64 0,-1-1-128 0,-1-1 160 16,-1 1-160-16,2-1 160 0,-1 1-160 0,-1 0 0 16,-1-1 144-16,0-1-144 0,1-2 144 0,0 0-144 15,0-2 192-15,-2 0-192 0,1 3 128 0,-2-1-128 16,-1 1 0-16,0-1 0 0,-1-1 256 0,-2-3-64 16,1 3-16-16,-1-2 0 0,-1 0 16 0,0-3 16 15,-1 0 0-15,0-2 0 0,0-1-48 0,-1 1-16 16,-2-1 0-16,2-8 0 0,-3-3-144 0,-1 3 160 15,-3-1-160-15,-1 1 160 0,-1 1-32 0,-2 3-128 16,-1 5 192-16,0 4-64 0,-2 0 48 0,1 4 0 16,0 1 0-16,0 2 0 0,-2 4-176 0,5 2 160 15,-2 3-160-15,0 0 160 0,2 0-160 0,0 5 0 0,2 6 0 16,0 0 0-16,2-12-320 0,-1 6 0 0,-1 6 0 16,0 0 0-1,0 0-576-15,0 0-96 0,0 0-32 0,0 0-10192 0,0 0-2048 0</inkml:trace>
  <inkml:trace contextRef="#ctx0" brushRef="#br0" timeOffset="22450.95">15236 17569 2751 0,'-14'-9'256'0,"9"2"-256"15,-3-1 0-15,0-1 0 0,2 3 4288 0,6 6 800 16,0 0 160-16,0 0 48 0,-9-5-4016 0,9 5-816 15,0 0-144-15,0 0-48 0,0 0-272 0,0 0 0 16,0 0 0-16,0 0 0 0,0 0 0 0,0 0 0 0,0 0 0 16,0 0 0-16,0 0 0 0,0 0 0 0,-8 5 0 0,1 1-144 15,-2 1 144-15,0-2 0 0,-1 4 160 0,0-3-160 16,-2 0 384-16,0 2 0 0,-2-3-16 0,0 3 0 16,1-1 240-16,-1 0 48 0,-1 2 16 0,-1 0 0 15,0 3-144-15,1 2-16 0,-6-1-16 0,6 2 0 16,-3 2-128-16,0 0-32 0,-2 3 0 0,1 1 0 15,0 3-144-15,0 0-16 0,0 3-16 0,0 1 0 16,0 4-16-16,-2 5 0 0,-1 2 0 0,0 6 0 16,-1-2-144-16,1 5 192 0,1 3-192 0,0 0 192 15,1-2-192-15,1 2 0 0,3 1 0 0,0 2 128 16,4 0-128-16,3 0 160 0,1-1-160 0,2-1 160 0,-1 0-32 0,2 2 0 16,0 0 0-16,3 0 0 0,-2-1 16 0,3 1 0 15,1 2 0-15,1-1 0 0,3 1-144 16,-1-2 160-16,4-5-160 0,0 0 160 15,2-5-32-15,4 1-128 0,4-5 192 0,3 2-64 0,3 4 0 0,1-4-128 16,5 4 192-16,0-6-64 0,2 5-128 0,-1-4 0 16,1-3 0-16,1 0 128 0,1-4-128 0,5-1 0 15,1 0 0-15,1-5 0 16,0 3-704-16,7-3 0 0,4-4-16 0,1-3-13440 0</inkml:trace>
  <inkml:trace contextRef="#ctx0" brushRef="#br0" timeOffset="23400.73">21286 17259 9215 0,'0'0'400'0,"0"0"96"0,-4-10-496 0,4 2 0 0,0 8 0 0,-1-11 0 0,0 5 2080 0,1 6 320 15,0-12 64-15,0 12 16 0,0 0-1200 0,2-7-256 16,1-4-32-16,-3 11-16 0,0 0-144 0,0 0-16 15,10-5-16-15,-10 5 0 0,12-1-304 0,-1 2-64 16,2 3-16-16,-2 4 0 0,1-1-192 0,0 6-32 16,2 1-16-16,4 4 0 0,2 3 64 0,2 1 16 15,1 2 0-15,0 7 0 0,2 4-256 0,1 3 176 16,0 7-176-16,2-1 160 0,-1 5-160 0,0-1 0 16,-1 2 0-16,1 3 0 0,0-1 160 0,-1-1-160 15,2 1 192-15,-1 1-192 0,-1 2 368 0,-4 2-48 16,3-2 0-16,0 0 0 0,2-1 128 0,-2 0 32 15,1-5 0-15,-4 2 0 0,1 1 16 0,-1 2 0 16,-2-1 0-16,-2 3 0 0,-4 1-176 0,-3 0-16 0,0-1-16 0,-5-1 0 16,-3-2-288-16,-3 2 160 15,-2 1-160-15,-2 0 128 0,-3 1-128 0,-1-2 192 0,-1-2-192 0,-1-3 192 16,0-7-192-16,-5-1 160 0,-3-3-160 0,0-3 160 16,-1-4 16-16,-4-3 0 0,-2 1 0 0,-2 2 0 15,-2-5 32-15,1-1 16 0,-4-3 0 0,-2 0 0 16,-2 1-64-16,1-2-16 0,-1-3 0 0,2 0 0 15,1-1-144-15,2-2 0 0,3-2-160 0,3-3 160 32,2-3-2176-32,8-6-320 0,6-10-80 0</inkml:trace>
  <inkml:trace contextRef="#ctx0" brushRef="#br0" timeOffset="24094.05">23778 18254 6447 0,'-5'-29'272'0,"-1"10"80"0,3-9-352 0,-2 4 0 16,-4 4 0-16,2 1 0 0,0-2 4800 0,-1 5 896 16,0 2 192-16,1-1 16 0,-2 2-4544 0,0 3-912 15,-1-4-176-15,0 4-32 0,-2 1-240 0,0 2 0 0,-2 0 0 0,-2 3 0 16,0 1 0-16,-3 2 0 0,-7 1 0 0,1 3 0 16,2-1 0-16,-1 6-160 0,-3 2 160 0,-1 5-128 15,-1 2 128-15,-2 3 0 0,0 2-144 0,-1 9 144 16,0 5 0-16,0 5-144 0,-1 3 144 0,2-1 0 15,-1-2-128-15,4 1 128 0,5-3 0 0,5 1 0 16,3-2 0-16,6-4 0 0,3-3 0 0,4-3 0 16,5-2 144-16,2-3 48 0,4-4 0 0,2 0 0 15,3-3 240-15,3-4 48 0,2-3 16 0,1-1 0 16,1-8-96-16,0-4-16 0,1-4 0 0,1-2 0 16,1-4-256-16,1-3-128 0,1-5 128 0,0-2-128 15,1-2 0-15,1-4 0 0,0-2 0 0,1-1 0 0,-3-3 0 16,3-3 0-16,3-2 0 0,1-3 0 0,1-8 128 0,0-3-128 15,2-5 128-15,-1-1-128 0,0-7 0 16,0 2 128-16,1 2-128 0,0-1 0 0,-1 3 0 0,1 1 0 16,-3 2 0-16,-1 5 0 0,-1-3 208 0,-1 5-32 15,-4 2-16-15,2 7 0 0,-4 2 96 0,-2 7 32 16,-3 4 0-16,-2 0 0 0,-2 5-96 0,-1 2-32 16,-1 5 0-16,-2 6 0 0,-5 1-32 0,1 6 0 15,-7 5 0-15,0 0 0 0,0 0-128 0,5 10-224 16,-5 5 48-16,0 6 16 0,-3 3 160 0,-2 4 0 15,-4 7 0-15,-3 9 0 0,-6 1 0 0,-4 7 0 16,-3 6 0-16,-5 5 0 0,-1 2 0 0,0 0 0 16,1-2-144-16,3 1 144 0,2 1 0 0,-2-3 0 15,1 2 192-15,4-3-64 0,0 0 32 0,3-5 0 0,2 0 0 0,3-3 0 16,0-2-160-16,3-2 0 0,1 1 0 0,2-3 0 31,3-3-1520-31,4-3-384 0,3-3-80 0,6-3-11680 0</inkml:trace>
  <inkml:trace contextRef="#ctx0" brushRef="#br0" timeOffset="24732.74">25302 17938 24351 0,'-8'-14'1088'0,"3"6"208"0,0-2-1040 0,-1 4-256 0,-1-2 0 0,-2 2 0 15,-2 1 832-15,-1-2 128 0,0 2 0 0,-2 2 16 16,-3-3-528-16,-1 1-128 0,-2 3 0 0,-3 1-16 15,-2-1-112-15,-2 5 0 0,0 1-16 0,-3 2 0 16,-1-1-176-16,1 5 0 0,3 0 144 0,1 4-144 16,3 2 0-16,2-2 0 0,3-3 0 0,6 3 128 15,2 3-128-15,3 0 0 0,5-1 0 0,4-1 0 16,5-1 0-16,4 1 0 0,6 0 0 0,3 3 0 16,7 3 144-16,3 3 16 0,2 0 0 0,6-1 0 15,-1 2 208-15,2-1 32 0,3 3 16 0,-1 0 0 16,1-4 144-16,-4 1 16 0,-2-3 16 0,-5 1 0 0,-4 2-80 0,-2 1 0 15,-2-2-16-15,-4 0 0 16,-2-1 64-16,-4-3 16 0,-4-1 0 0,-4-3 0 0,-4-1 0 0,-4 0 0 16,-4 1 0-16,-5-2 0 0,-3-3-176 0,-7 3-16 15,-7-3-16-15,-6 0 0 0,-10 2-144 0,-7-6-32 16,-9-1 0-16,-4 1 0 0,-1-1-192 0,-3 2 0 16,-2-1 0-16,-9-1-160 15,-10-2-2672-15,0-1-544 0,-35-6-96 0,17-2-32 0</inkml:trace>
  <inkml:trace contextRef="#ctx0" brushRef="#br0" timeOffset="26018.36">16959 18018 19231 0,'0'0'848'0,"0"0"176"0,0 0-816 0,0-8-208 0,0 8 0 0,0 0 0 16,-1-6 496-16,1 6 48 0,0-8 16 0,0 8 0 15,0 0 64-15,-5-5 16 0,0 0 0 0,-1 0 0 16,-1 1-32-16,-2 2 0 0,-2 1 0 0,-4-1 0 16,-3 2-208-16,-4-1-32 0,-3 2-16 0,-6 1 0 0,-2 1 0 0,-4 1 0 15,-1 1 0-15,-1 0 0 0,-2 3-16 0,2 1 0 16,-3-3 0-16,1 4 0 16,0-2 96-16,-1 2 16 0,-1-2 0 0,1 1 0 0,0-3 48 0,2 4 16 15,-1-2 0-15,4 2 0 0,2-2-128 0,2 2-32 16,1-3 0-16,1 6 0 0,1-1-224 0,2 0-128 15,2 0 128-15,5-3-128 0,3 1 0 0,4-4 144 16,1 4-144-16,4-5 0 0,9-5 144 0,0 0-144 16,-6 6 0-16,6-6 144 0,0 0-144 0,0 0 0 15,0 0 144-15,0 0-144 0,6 10 0 0,5-5 0 16,0-1 0-16,3 1 128 0,2-3-128 0,5 1 192 0,2-2-64 16,2 0 0-16,3-1-128 0,4 3 192 0,2-1-64 0,6 1 0 15,4-3 48-15,3-3 16 0,3 1 0 16,-2 1 0-16,0-1-192 0,-1 2 160 0,0 2-160 0,-2 0 160 15,-7 2-160-15,1 2 128 0,-3 1-128 0,-2 2 128 16,-3-4-128-16,-3 1 0 0,-3 2 0 0,-2-3 0 16,-3 0 0-16,-1 1 0 0,-3-1 0 0,-4 4 0 15,0 0 0-15,-3 0 0 0,-9-9 0 0,6 11 0 16,-6-11 0-16,3 13 0 0,-3-1 0 0,-4-1 0 16,-3 2 128-16,-4-2-128 0,-4 4 0 0,-3 2 128 15,-4-1-128-15,-4 2 192 0,-4 1-192 0,-3-1 192 16,-1 4 0-16,-2-1 0 0,-2 1 0 0,-2-2 0 15,-1 2-48-15,0 5 0 0,1 0 0 0,-4 0 0 16,2-5 16-16,-1 1 0 0,-1 1 0 0,2 0 0 16,2-2-160-16,4-1 160 0,1 2-160 0,3 0 160 0,1-1-160 15,0 2 0-15,2 0 0 0,1-3 0 0,4 7 0 0,1-2 0 16,0 3 0-16,1-5 0 0,1 2 0 0,1-1 0 16,4-1 128-16,1 3-128 0,2-3 0 0,3-2 0 15,3-3 0-15,3 1 0 0,1 0 0 0,4-2 0 16,3-3 144-16,4 2-144 0,2-3 0 0,4 0 0 15,3-5 0-15,3 0 128 0,4-2 64 0,3 2 0 16,3-6 16-16,5 1 0 0,3-2 48 0,5-1 16 16,3-2 0-16,7 0 0 0,7-2 80 0,3 0 16 15,1-5 0-15,1 2 0 0,6-1 32 0,0 0 16 16,0 4 0-16,6-2 0 0,3 0-96 0,-3 0-32 16,-3 2 0-16,-3 1 0 0,-4-1-128 0,0 3-32 0,-6 0 0 15,0 3 0-15,-4 1-128 0,-5-2 0 0,-5 2 0 0,-5 0 128 16,-5-2-128-16,-4 3 0 0,-5 3 0 0,-4 0 0 31,-5 2-1136-31,-5-1-144 0,-4 3-48 0,-4-1-17824 0</inkml:trace>
  <inkml:trace contextRef="#ctx0" brushRef="#br0" timeOffset="31116.24">7528 2303 11055 0,'1'-21'480'0,"-1"9"112"0,0 0-464 0,1-3-128 0,0-3 0 0,-1 2 0 16,0-1 800-16,-1 3 144 0,-1 3 16 0,-1-3 16 16,1 1-512-16,-1 3-96 0,-1-3-32 0,0 3 0 15,1 1 0-15,-1-3 0 0,0 4 0 0,0-3 0 16,-1 4 112-16,0-1 0 0,-1 2 16 0,0 1 0 16,-2-2-272-16,-1 4-48 0,0 0-16 0,0 2 0 15,-1 2-128-15,0 2 0 0,-1-2 144 0,1 4-144 16,-1 3 128-16,-1-2-128 0,2 3 128 0,0 0-128 15,0 3 0-15,0 2 0 0,-1-2 0 0,3 4 0 0,-1 3 160 16,1 4-32-16,-1 1-128 0,4 3 192 0,-1 0 112 16,1 0 16-16,0-180 0 0,1 367 0 0,1-187 64 0,2 5 0 15,2 1 16-15,4 2 0 0,-1 0-112 0,5 1-32 16,2-2 0-16,5-1 0 0,0 0-32 0,3 0-16 16,3 3 0-16,1-3 0 0,-2-5 0 0,6-1 0 15,0 2 0-15,3 0 0 0,3-2-48 0,4 1-16 16,1-5 0-16,3 1 0 0,6 4 32 0,4-3 0 15,5 1 0-15,-3-4 0 0,-2 1-176 0,1 1 0 16,0-2 144-16,0 0-144 0,1 1 0 0,4 1 144 16,0-1-144-16,3-3 0 0,1 2 144 0,0-3-144 15,-3-4 0-15,1 0 144 0,-1 2-16 0,3-1 0 0,4-2 0 16,2-4 0-16,3 2 64 0,0-5 0 0,-5 1 0 16,2-4 0-16,2-4 0 0,2 0 0 0,2 0 0 0,-1-3 0 15,-1-1-64-15,-1-3 0 0,-5 0 0 16,-1 0 0-16,-2 0 0 0,1 2-128 0,2-2 192 15,1 0-64-15,0 1 0 0,-2-3 0 0,-3 3 0 0,0-6 0 16,-1 3 32-16,2-2 0 0,2 2 0 0,0-1 0 16,1-3-16-16,-4-1 0 0,-2 0 0 0,-2 0 0 15,0 0-144-15,-1 0 160 0,-1 2-160 0,1-4 160 16,1 1-160-16,-1-1 128 0,-3-1-128 0,-5-1 128 16,-1-1-128-16,-2 0 128 0,-3-1-128 0,0 1 128 15,-3 0-128-15,-3 0 160 0,-1-3-160 0,1 3 160 16,2-1 0-16,-2-1 0 0,-1 1 0 0,-3-3 0 0,0-2 48 0,-3-1 16 15,-1-4 0-15,-1-1 0 0,-3 1 16 0,1-2 0 16,-2 0 0-16,1 2 0 16,1-6-48-16,-4 0 0 0,1 0 0 0,-1 0 0 0,1 0 0 0,-3 2-16 15,-1 1 0-15,0 3 0 0,-1-1-48 0,0 1 0 16,-2-1 0-16,0-1 0 0,-2 3-128 16,1 1 160-16,-2-4-160 0,-1 2 160 0,-1-1-160 0,0-1 0 15,1-1 0-15,-4 2 0 0,1 4 0 0,-1-1 0 16,4 4 0-16,-4-2 0 0,0 4 0 0,-2 1 0 15,2 0 0-15,0 0 0 0,-4 0 0 0,4 2 0 16,-5 2 0-16,1 1 0 0,-1 2 0 0,1 0 0 16,-2 1 0-16,2 4 0 0,-2-2 0 0,-1 3 0 0,0 8 0 15,0-10 0-15,0 10-128 0,0-8 128 16,0 8 0-16,0 0 0 0,0 0 0 0,0 0 0 16,0 0 0-16,0 0 0 0,0 0-128 0,0 0 128 0,0 0 0 0,-5 6 0 15,0 7-176-15,0 1 48 0,-2 4 0 16,2 5 0-16,-2-2 128 0,-1 5-128 0,1 2 128 0,0 1-128 15,-2 4 128-15,0 7 0 0,-5 0 0 0,0 8-128 16,-1 2 128-16,-3 2 0 0,-1 2 0 0,0 0 0 16,1 1 0-16,1 2 0 0,-2-1 0 0,-1 0 0 15,1-1 0-15,0-2 0 0,0-1 0 0,-1 1 0 16,-5 0 0-16,-1-1 0 0,1 1 0 0,-2-3 0 16,-2-2 0-16,-3 2 0 0,-2-5 128 0,-3 1-128 15,-1-1 0-15,-2-2 144 0,0-5-144 0,-2 1 0 16,0-1 128-16,-2-1-128 0,0-2 0 0,-2-1 0 15,0 0 144-15,-4-1-144 0,-6-1 0 0,-4-4 144 16,-2 0-144-16,1-3 0 0,2 2 144 0,-2-4-144 0,3-1 128 16,-1-2-128-16,-1 0 128 0,-2-5-128 0,-4-2 176 0,3-1-48 15,-4-5 0-15,3 3 0 0,0-1-128 0,-2 0 0 16,-4-2 0-16,-1-2 0 0,-3 0 0 0,3-3 0 16,4 0 0-16,2-2 0 0,-3 0 0 0,1 0 0 15,-2-2 0-15,1-2 0 0,-3 1 0 0,3 0 0 16,3-2 128-16,4 0-128 0,-1-4 0 0,2 0 0 15,1-4 0-15,-1-1 0 0,0-5 128 0,2 0-128 16,0-1 0-16,2 0 128 0,2-6-128 0,-1 2 0 16,2 1 0-16,-2-3 128 0,-2 0-128 0,0-3 0 15,-6-3 144-15,5 4-144 0,1 0 0 0,2 3 0 16,2 1 0-16,2-3 128 0,0 3-128 0,0-2 0 0,0 2 0 16,2-3 0-16,3-2 0 0,3-3 0 15,6 1 0-15,0 1 0 0,4 0 0 0,2 1 144 0,2-1-144 0,1 0 0 16,2-4 0-16,3 2 0 0,1-2 0 0,4-1-192 15,3 1 192-15,1 3 0 0,1 1 0 0,2 3 0 16,-1-2 0-16,2 2 0 0,1 3 0 0,2 0 0 16,0 0 0-16,2 2 0 0,4 4 0 0,0 2 0 15,-3 2 0-15,4 4 0 0,0-2 0 0,0 5 0 16,0 7 0-16,0 0-176 0,0 0 176 0,0 0-160 16,0 0-160-16,0 0-48 0,0 0 0 0,0 0 0 31,0 0-480-31,5 14-112 0,0-2 0 0,3 5-9008 0,1 1-1792 0</inkml:trace>
  <inkml:trace contextRef="#ctx0" brushRef="#br0" timeOffset="32919.16">15067 14257 7359 0,'2'-10'320'0,"1"5"80"0,-1-2-400 0,5 0 0 16,-7 7 0-16,0 0 0 0,2-8 1440 0,2 2 208 16,-4 6 32-16,0 0 16 0,3-10-1184 0,-3 10-256 15,0 0-32-15,0 0-16 0,0 0-208 0,0 0 0 16,0 0 0-16,0 0 0 0,0 0 0 0,-2 12 0 16,0-2 0-16,0 4 0 0,0 4 0 0,1 4 176 15,-3 3-32-15,0 2 0 0,0 5 80 0,0 2 16 16,-1-1 0-16,1 4 0 0,1 1-16 0,-1-1 0 0,0-3 0 0,-1 2 0 15,2 3 48-15,2-2 16 16,0-4 0-16,1 2 0 0,0-1-288 0,2 0 0 0,1-1 128 0,-1-4-128 16,2-2 0-16,1-5-192 0,0-2 16 0</inkml:trace>
  <inkml:trace contextRef="#ctx0" brushRef="#br0" timeOffset="33194.53">14806 14666 19343 0,'0'0'1728'0,"0"0"-1392"15,6-7-336-15,-6 7 0 0,11-7 496 0,1 3 16 16,4 3 16-16,3-5 0 0,2-2-256 0,5 6-48 16,3 2-16-16,3 0 0 0,1 0-208 0,6-2 0 15,4 0 0-15,6 1 0 16,0-1-528-16,0-1-112 0,0-5 0 0,-1 3-8464 0</inkml:trace>
  <inkml:trace contextRef="#ctx0" brushRef="#br0" timeOffset="37218.67">17991 17563 19343 0,'0'0'1728'0,"-7"-1"-1392"0,-2-3-336 0,1-1 0 16,1 1 304-16,-1 0-16 0,8 4 0 0,-8-2 0 16,8 2-288-16,-5-8 0 0,5 8 0 0,-1-8 0 15,1 8 400-15,1-11 32 0,-1 2 0 0,5-1 0 16,-1 1 64-16,1-2 16 0,2 2 0 0,0-3 0 15,1 3-112-15,3-1-16 0,1-1 0 0,1-1 0 16,4 0-16-16,1-4-16 0,0 5 0 0,2 1 0 16,-2-3-32-16,2 3-16 0,2-2 0 0,0 4 0 15,-1-1-16-15,3 4 0 0,1-2 0 0,0 3 0 0,0 2-80 16,0 2-16-16,-1 0 0 0,-1 1 0 0,-1 3-192 16,0 2 0-16,0 1 0 0,-5-1 0 0,-3 5 0 0,0 1 0 15,-1-1 0-15,-1 7 0 0,-4 2 160 0,-1 3-160 16,-5-1 160-16,2 1-160 0,-3 5 128 0,-1-2-128 15,-2 4 0-15,-2 1 144 0,-1 1-144 0,-1 0 0 16,-3 0 144-16,-1 1-144 0,-2 0 160 0,-2-1-32 16,1-2-128-16,-4-1 192 0,-1-3-64 0,-2 2 0 15,0-4-128-15,4 3 192 0,1-3-64 0,-3-1 0 16,0-2-128-16,2 1 192 0,2-3-192 0,1-3 128 0,0-3-128 16,3 1 0-16,1 1 128 0,4-3-128 0,1-5 0 15,4-7 144-15,-2 12-144 0,2-12 0 0,2 9 0 0,-2-9 128 16,0 0 16-16,10 4 0 0,4-1 0 0,2-5 0 15,1-2 144-15,2-1 32 0,3-1 0 0,4-2 0 16,0 4-112-16,2-5-16 0,0 0 0 0,1 3 0 16,-1-3-64-16,3 5-128 0,1-5 176 0,1 4-176 15,1 2 144-15,-1-3-144 0,0 1 0 0,-1 2 144 16,1 0-144-16,-3 3 0 0,-2-1 0 0,-2 1 0 31,-5 0-464-31,0 0-32 0,-1 1 0 0,-5-1-9392 0,-1 0-1888 0</inkml:trace>
  <inkml:trace contextRef="#ctx0" brushRef="#br0" timeOffset="37793.99">19682 17522 23039 0,'-4'-9'2048'0,"-1"3"-1648"0,3-3-400 0,-3 3 0 16,5 6 448-16,-8-5 16 0,-1-2 0 0,1 4 0 16,0 0-464-16,-3 2 0 0,1 1 0 0,-1 0 0 15,-3-1 0-15,-1 3 0 0,-3 1 0 0,-1 2 0 16,-2 2 0-16,-4 0 0 0,-1 0 0 0,2 0 0 16,3 0 0-16,2 2 192 0,1-4-16 0,4 3-16 15,1-2-32-15,4-1 0 0,2 3 0 0,2-2 0 16,5-6-128-16,0 0 128 0,-2 12-128 0,5-3 128 15,3 1 96-15,3-4 16 0,1-1 0 0,4 3 0 16,3-2-64-16,2 4-16 0,0-2 0 0,1 2 0 16,1-2 48-16,-1 5 16 0,-1-3 0 0,-1 1 0 15,-3 1 16-15,0-2 0 0,-1 4 0 0,-1 0 0 0,-3-5 80 16,-1 2 0-16,-9-11 16 0,6 14 0 0,-2-1 64 0,-1-2 16 16,-3-11 0-16,-3 14 0 0,-2-1 80 0,-4-3 16 15,-2 1 0-15,-3 0 0 0,-4-4-80 0,-1 0-16 16,-3 0 0-16,-4 0 0 0,-1-4-256 0,-1 0-160 15,0 0 192-15,1-1-192 0,-1-2 0 0,3 0 0 16,1-4-192-16,5 3 48 16,-2-2-368-16,4 1-80 0,1 2-16 0,1-1 0 15,2-4-1568-15,3 1-304 0,3 0-64 0</inkml:trace>
  <inkml:trace contextRef="#ctx0" brushRef="#br0" timeOffset="38492.87">19733 16833 17215 0,'-12'-3'768'0,"12"3"144"0,-10-3-720 0,1 1-192 0,2-4 0 0,7 6 0 16,0 0 704-16,0 0 128 0,0 0 0 0,0 0 16 15,1-7-80-15,-1 7 0 16,9-9-16-16,2 3 0 0,3 0-400 0,3 0-80 0,-3 2-16 0,5-1 0 16,1 1 0-16,1-1 0 0,-1 3 0 0,2-1 0 15,-1 2-16-15,0 1-16 0,-4 0 0 0,1 1 0 16,-3 4-224-16,-2 2 176 0,-1-2-176 0,-4 1 160 16,-8-6-160-16,9 12 0 0,-5 0 0 0,-1 0 128 15,-5 0-128-15,0 2 0 0,-4 2 0 0,-1 1 0 16,0 1 208-16,-2 0-32 0,-3 0-16 0,3 0 0 15,-1-3-32-15,1 0 0 0,2-1 0 0,0-1 0 16,2 1 0-16,1-3 0 0,2 2 0 0,1 2 0 16,1-6-128-16,3 1 0 0,4 0 0 0,0-3 0 0,2 0 0 15,1 0 0-15,4-3 0 0,0-2 128 16,0 1-128-16,2-2 0 0,0-4 144 0,-1 0-144 16,1-1 0-16,-1-1 0 0,0 1 0 0,0-1 0 0,1 0 0 15,1-3-160-15,1 3 16 0,0-1 0 16,-1-1-432-16,-2 2-64 0,3 1-32 15,-2-1-7024-15,1 2-1408 0</inkml:trace>
  <inkml:trace contextRef="#ctx0" brushRef="#br0" timeOffset="38847.01">20440 16669 23263 0,'0'0'1024'0,"1"-8"224"0,-1-1-992 0,0 9-256 0,0-9 0 0,0 9 0 15,0 0 256-15,0 0 0 0,0 0 0 0,0 0 0 16,0 0-256-16,8 6 0 0,-8-6 0 0,7 9 0 15,-3 2 0-15,1 3 0 0,-2-1 0 0,-1 2 0 16,1 2 0-16,-1 2 0 0,0 1 0 0,-2 2 0 16,-2-2 0-16,1 1 0 0,-2-4 128 0,0 2-128 15,-1 2 160-15,-1-1-160 0,-2-2 160 0,1 0-160 16,0-3 0-16,1 0 128 0,0-2-128 0,-1-4 0 0,1 1 0 0,5-10-192 16,-5 6 48-16,5-6 0 15,0 0-1488-15,0 0-288 0</inkml:trace>
  <inkml:trace contextRef="#ctx0" brushRef="#br0" timeOffset="39253.65">20763 16577 6447 0,'0'0'576'0,"1"-10"-576"15,3 2 0-15,-4 8 0 0,0 0 3776 0,0 0 656 16,0 0 128-16,0 0 32 0,0 0-3616 0,0 0-720 0,0 0-128 0,0 0-128 16,-8 8 0-16,2 4 0 0,-2 1 0 0,0 1 0 15,-2 1 0-15,3 0 0 0,-4 1 0 0,0 1 0 16,-2-3 0-16,1-1 0 0,-2 1 176 0,0 0-176 16,1 0 192-16,0-2-48 0,0 0-16 0,1 0 0 15,-1-3-128-15,0-1 0 0,-3-2 0 0,2-1 0 16,1 1 0-16,0-2 0 0,5-3 144 0,-1 3-144 15,9-4 256-15,0 0 0 0,-8 2-16 0,8-2 0 16,0 0 64-16,0 0 16 0,0 0 0 0,0 0 0 16,0 0-48-16,0 0 0 0,4 12 0 0,-4-12 0 15,6 13 0-15,2-6 0 0,-1 2 0 0,4-3 0 16,-1 1-272-16,0-1 0 0,1-2 0 0,0 1 0 16,1 0 224-16,1 2-64 0,1-5-16 0,0 3 0 0,0 2-144 0,1-2 0 15,2-3 0-15,-1 2 128 0,1 0-320 0,-1 0-64 16,-2-2 0-16,3 1-8096 15,-2-1-1616-15</inkml:trace>
  <inkml:trace contextRef="#ctx0" brushRef="#br0" timeOffset="39513">21094 16629 26543 0,'-2'-15'1168'15,"2"15"256"-15,0 0-1136 0,0 0-288 0,0 0 0 0,0 0 0 0,0 0 0 0,-10 3 128 0,1 9-128 0,1-1 0 16,0 3 0-16,1 3 0 0,-2-1 0 0,0 2 0 16,1 2 0-16,2 2 0 0,1-2 0 0,1 2 0 15,0-2 0-15,2 1 0 0,-1-2 0 0,3 1 0 16,3 0-224-16,1-1 0 0,1-1 0 0,0-3 0 31,0-1-848-31,1-1-160 0,1-5-48 0</inkml:trace>
  <inkml:trace contextRef="#ctx0" brushRef="#br0" timeOffset="39725.75">20844 16818 23951 0,'0'0'2128'0,"2"-6"-1696"16,2-4-432-16,1 3 0 0,-5 7 1072 0,9-2 128 16,3-1 16-16,0 2 16 0,4 0-912 0,3-2-176 15,2 1-144-15,5-1 192 0,0-1-192 0,6 2 0 16,0-2 144-16,0-1-144 0,0 0 0 0,1 3 0 16,0-4 0-16,0 1 0 15,-2 2-1664-15,0 0-256 0,-3 0-64 0</inkml:trace>
  <inkml:trace contextRef="#ctx0" brushRef="#br0" timeOffset="39948.25">21741 16295 21183 0,'0'0'1888'0,"0"0"-1504"0,0 0-384 0,0 0 0 15,0 0 1856-15,0 0 288 0,-10 11 64 0,1 2 16 16,0 4-1680-16,0 8-336 0,1 1-64 0,-1 7-16 15,0 4 0-15,-3 1 0 0,2 0 0 0,1 3 0 16,-1 0 64-16,1-1 0 0,2 1 0 0,-1 0 0 16,-1-3-192-16,3 0 128 0,-1-1-128 0,1 1 128 15,0 0-128-15,1-1-256 0,-1-3 64 0,4 1 16 32,1 0-2048-32,1 0-400 0</inkml:trace>
  <inkml:trace contextRef="#ctx0" brushRef="#br0" timeOffset="40496.26">17783 18478 17503 0,'0'0'1552'0,"9"-5"-1232"0,1 0-320 0,5 0 0 0,4 2 3088 0,7 1 560 16,7 1 128-16,2-2 0 15,5-6-2864-15,7 2-576 0,6-5-112 0,10 4-32 16,5-2 192-16,9 1 16 0,4-3 16 0,4 0 0 16,3 1-96-16,6-2-32 0,5 5 0 0,3-3 0 0,1-3-96 0,1 4-32 15,-1 1 0-15,6 1 0 0,3-3-32 0,-3 3 0 16,-3-1 0-16,-3 6 0 0,-2 3-128 0,-3-2 0 16,-4-2 0-16,-5 1 0 0,-5 3 0 0,-1 5 0 15,-4 0 0-15,-7 0 0 16,-6-1-1088-16,-9 1-80 0,-10-1-32 0,-6 1-13264 0</inkml:trace>
  <inkml:trace contextRef="#ctx0" brushRef="#br0" timeOffset="40893.12">18641 18815 32255 0,'0'0'2864'0,"0"0"-2288"15,0 0-576-15,0 0 0 0,0 0 208 0,0 0-64 16,0 0-16-16,-1 9 0 0,1 2-128 0,1 3-144 16,2 5 144-16,-1 0-208 0,1 6 208 0,-1 3 0 15,1 6 192-15,-1 3-192 0,0 1 240 0,-1 4-64 16,-1-1-16-16,-1-1 0 0,-1 2-32 0,-2 0-128 16,1-2 192-16,-1-4-64 0,1 4-128 0,-1-3 128 15,1-4-128-15,-1 1 128 0,0 0-128 0,3-1 0 16,0-6 0-16,1 1 0 15,1-5-352-15,1-1-96 0,2-7-32 0,2-1 0 16,0-7-1968-16,-6-7-400 0,12 0-80 0,4-11-16 0</inkml:trace>
  <inkml:trace contextRef="#ctx0" brushRef="#br0" timeOffset="41334.29">19535 18643 33119 0,'-16'-8'1472'0,"5"6"288"0,-4 5-1408 0,-2 2-352 0,-2 5 0 0,-1 2 0 15,-3 5 0-15,0 1 0 0,-1-1 0 0,0-1-128 16,1-1 128-16,1 2-128 0,1-2 128 0,0 2-128 15,0-1 128-15,-1 2 0 0,-1-1 0 0,0-3 0 0,-1-2 0 0,-1 2 0 16,-1 0 0-16,3-2 128 0,1-2-128 0,1 1 0 16,1-3 0-16,-2-2 0 0,1 1 0 0,0-4 144 15,1 2-144-15,2-1 0 0,3 1 160 0,2-1-160 16,0-3 128-16,5 2-128 0,8-3 192 0,0 0-64 16,0 0 0-16,-4 11 0 0,4-11 80 0,0 12 16 15,0-12 0-15,6 14 0 0,2 0-80 0,3 0-16 16,2-5 0-16,0 3 0 0,2 2 16 0,1-2 0 15,1 1 0-15,2 1 0 0,0-2 96 0,1 2 16 16,2 3 0-16,2-1 0 0,0 2-32 0,2-1 0 16,-1-2 0-16,1 1 0 0,-1 3-96 0,0-1-128 15,-2 0 176-15,0 0-176 0,0 1 0 0,-3-1 0 0,-1-3 0 16,-1 0 0 0,-1-3-400-16,-2 0-144 0,0 4-32 0,-1-7-10192 15,-2-1-2048-15</inkml:trace>
  <inkml:trace contextRef="#ctx0" brushRef="#br0" timeOffset="41676.19">20038 18553 28559 0,'-4'-15'2544'0,"0"1"-2032"0,1 0-512 0,0 4 0 0,3 10 2480 0,0 0 400 16,0 0 64-16,0 0 32 0,0 0-2432 0,0 0-544 16,0 0 0-16,6 10 0 0,1-1 0 0,-1 4 0 15,2 1 144-15,-3 2-144 0,0 3 0 0,3 1 0 16,-3 5 0-16,2 1 0 0,0 0 0 0,0 3 0 15,2 0 0-15,-4 0 0 0,2 2 0 0,-2 1 0 16,0 0-144-16,-1 2 144 16,-2 0-448-16,-2 3 0 0,0 2 0 0,-1 1 0 15,0 2-1360-15,-2-3-272 0,0-2-48 0,0-1-12336 0</inkml:trace>
  <inkml:trace contextRef="#ctx0" brushRef="#br0" timeOffset="42112.13">20112 19880 19343 0,'-16'-10'848'0,"6"6"192"0,-2-2-832 0,-1 1-208 0,0 1 0 0,2 3 0 15,1-2 4096-15,2 1 768 0,8 2 144 0,-6-7 48 16,2 1-3904-16,1-4-784 0,3 1-160 0,3-3-16 0,-1 2 176 0,3-4 32 16,2-2 16-16,3-2 0 0,-4 1-256 0,6 0-160 15,-2-1 192-15,1 0-192 0,1 1 0 0,-1 4 0 16,-1 2 0-16,-1-1 0 0,-2 5 176 0,-4 1-176 15,-3 6 160-15,0 0-160 0,0 0 304 0,0 0-48 16,0 0 0-16,0 0 0 0,0 0-32 0,-5 11-16 16,-1 1 0-16,0-1 0 0,-2 2-32 0,2 0-16 15,-1-4 0-15,2-1 0 0,5-8 128 0,-5 8 32 0,5-8 0 0,0 0 0 16,0 0-128-16,0 0 0 16,0 0-16-16,0 0 0 0,0 0-176 0,0 0 0 15,0 0-192-15,13-2 192 16,-2-1-1776-16,-1-5-224 0,1 2-48 0</inkml:trace>
  <inkml:trace contextRef="#ctx0" brushRef="#br0" timeOffset="45539.52">15313 17513 10127 0,'0'0'896'0,"0"0"-704"15,0 0-192-15,0 0 0 0,0 0 1168 0,0 0 208 16,0 0 32-16,0 0 16 0,7-6-848 0,0-5-192 15,1 0-16-15,-1 0-16 0,2 1 272 0,2 1 48 16,-1-4 16-16,0 1 0 0,1-2-208 0,2-2-32 16,0 0-16-16,3 1 0 0,0-1-128 0,0 1-32 15,1-1 0-15,-1-2 0 0,1-1-48 0,-1 1-16 16,-1 4 0-16,1-1 0 0,-2 1-16 0,0 0 0 0,-3 0 0 0,0 5 0 16,1 1-192-16,-2 3 176 15,-1 1-176-15,-9 4 160 0,0 0-160 0,11 2 0 0,-3 3 0 0,0 2 0 16,-2 0 128-16,0 5-128 0,-1-2 128 0,-1 4-128 15,0 6 128-15,-1 1-128 0,-2 3 128 16,-1 0-128-16,0 4 0 0,0 2 128 0,-1 3-128 0,-2 2 0 16,-1 2 144-16,-2 1-144 0,0 2 160 15,-3-1-160-15,0-1 208 0,-1 2-48 0,-3-7-16 0,0 1 0 16,-1-2 192-16,2-6 48 0,-2 1 0 0,-2-4 0 16,1-1 176-16,0 1 32 0,-2-2 16 0,-1-1 0 15,1 0-80-15,-1-3-16 0,-1 0 0 0,2-4 0 16,1-2-224-16,2 0-48 0,1-3-16 0,3-3 0 15,1 0-48-15,9-5-16 0,-9 0 0 0,9 0 0 0,-10-5-16 0,2 0 0 16,2 0 0-16,1-6 0 16,1-1 16-16,-1-2 0 0,2-2 0 0,2-3 0 0,1-3-160 0,3-2 192 15,0 1-192-15,4 0 192 0,-1-4-192 0,3 3 192 16,0-4-192-16,1 4 192 0,2 0-192 0,2 0 0 16,0 2 0-16,1 3 0 0,-2 1 0 0,3 6 0 15,-2 1 0-15,1 1 0 0,-1 4 0 0,2 0 0 16,-2 3 0-16,3 2 0 0,0 1 0 0,1 2 0 15,-1 3-192-15,2 0 192 16,2 4-656-16,-2 0-16 0,0-1 0 0,0 2-8688 16,-1-1-1744-16</inkml:trace>
  <inkml:trace contextRef="#ctx0" brushRef="#br0" timeOffset="45758.17">15597 17014 27007 0,'-5'-15'1200'0,"3"7"240"0,1-2-1152 0,1 2-288 0,0 8 0 0,1-9 0 15,-1 9 448-15,0 0 16 0,7-6 16 0,2 3 0 16,2 1-480-16,-1 1 0 0,3-2 0 0,1 3-160 15,-1 1-1728 1,1 2-352-16</inkml:trace>
  <inkml:trace contextRef="#ctx0" brushRef="#br0" timeOffset="46086.18">15887 17507 31727 0,'-7'-15'1408'0,"5"5"288"0,0 2-1360 0,2-1-336 16,0 9 0-16,0 0 0 0,5-7 192 0,4 0-16 16,4 1-16-16,1 1 0 0,4 1-160 0,2-2 0 15,6 2 0-15,0-1 128 0,2-2-128 0,1 0 0 0,2 2 0 16,1 1 0 0,2-1-624-16,0 2 0 0,1 1 0 0,-4-1 0 15,0 2-1872-15,-6-2-384 0</inkml:trace>
  <inkml:trace contextRef="#ctx0" brushRef="#br0" timeOffset="46372.85">16673 16962 26719 0,'-1'-12'2368'0,"1"2"-1888"16,0 10-480-16,0 0 0 0,0 0 1408 0,0 0 176 15,-4 17 32-15,2 3 16 0,0 5-1376 0,0 2-256 16,-2 5 0-16,0 2-192 0,0 3 192 0,2 0 0 16,-1 1 128-16,1 0-128 0,1 0 0 0,1-1 128 15,3 4-128-15,2-2 0 16,3-2-1600-16,4 0-384 0,8 5-64 0,-1-13-32 0</inkml:trace>
  <inkml:trace contextRef="#ctx0" brushRef="#br0" timeOffset="47507.26">15743 20117 1839 0,'0'0'160'0</inkml:trace>
  <inkml:trace contextRef="#ctx0" brushRef="#br0" timeOffset="47925.48">15557 20006 3679 0,'-9'-11'320'0,"4"2"-320"0,-1 0 0 0,0-1 0 0,-1 1 2720 0,2-1 480 15,0 3 80-15,-1 2 32 0,6 5-1664 0,-3-10-336 16,-1 6-64-16,4 4-16 0,0 0-464 0,0 0-80 16,0 0-32-16,0 0 0 0,0 0-224 0,0 0-48 15,0 0-16-15,0 0 0 0,0 0-224 0,0 0-144 16,0 0 192-16,0 0-192 0,0 13 416 0,0 1-32 16,2 4 0-16,0 3 0 0,1 0 128 0,1 1 0 15,-2 8 16-15,2-2 0 0,-2 2-64 0,2 6-16 16,0-3 0-16,0 1 0 0,0-5-64 0,-1 1-32 15,4-1 0-15,-3-1 0 0,1 0-208 0,0-2-144 16,-1 0 192-16,-1-3-192 0,3 1 144 0,-3 3-144 16,0-7 0-16,1-1 144 15,0 0-736-15,2-2-160 0,0-5-16 0</inkml:trace>
  <inkml:trace contextRef="#ctx0" brushRef="#br0" timeOffset="48465.32">16114 20053 17503 0,'0'0'1552'15,"1"-8"-1232"-15,2 1-320 0,-3 7 0 0,0 0 832 0,0 0 96 16,0 0 32-16,0 0 0 0,0 0-624 0,0 0-112 16,0 0-32-16,0 0 0 0,0 0-192 0,0 0 128 15,-9 10-128-15,3-2 0 0,-1 2 320 0,-2-3-48 16,-1 4 0-16,0-3 0 0,-1 1 96 0,-2 3 16 16,0-3 0-16,-2 3 0 0,-2-1 128 0,0 1 48 15,-4 1 0-15,1-2 0 0,1 5-176 0,-2-4-48 16,2 1 0-16,2-3 0 0,0 2-128 0,3-2-16 15,1-2-16-15,2-3 0 0,1 2 16 0,1 0 0 16,0-4 0-16,1 2 0 0,1 1 48 0,-1-3 16 16,3 4 0-16,5-7 0 0,-9 6-16 0,9-6 0 15,-9 5 0-15,3 0 0 0,0 2-48 0,6-7-16 0,-6 6 0 0,6-6 0 16,-3 11-176-16,3-11 192 16,-2 8-192-16,2-8 192 0,0 0-192 0,0 8 0 0,0-8 144 0,4 9-144 15,-4-9 160-15,7 7-32 0,1 1-128 0,1-3 192 16,3 0-16-16,-1 1-16 0,1-2 0 15,2-1 0-15,0 2 32 0,1 1 0 0,-1-2 0 16,1-2 0-16,2 2 64 0,0 3 0 0,2-2 16 0,2 0 0 16,-1 1-48-16,-1 1-16 0,0-2 0 0,-1 4 0 15,0-2-208-15,-2 3 128 0,0-3-128 0,-2 0 0 16,-2 1 0-16,1-2 0 0,-3 2 0 0,0-3 0 16,2-2-1680-16,-12-3-288 15,9 3-48-15</inkml:trace>
  <inkml:trace contextRef="#ctx0" brushRef="#br0" timeOffset="48835.49">16391 20281 12895 0,'0'0'1152'0,"-5"-6"-928"0,0-1-224 0,5 7 0 15,0 0 1808-15,0 0 320 16,-4-5 64-16,4 5 16 0,0 0-1056 0,0 0-192 15,3-5-64-15,-3 5 0 0,6-8-240 0,2 4-48 0,2 2-16 0,1-2 0 16,2-1-240-16,2 0-48 0,3 2-16 0,1 1 0 16,1-2-48-16,1-1-16 0,2 1 0 0,1 0 0 15,-1 3-96-15,0 0 0 0,-3-1-128 0,3 2 192 16,-4 0-496-16,-1 3-96 16,-3-1-32-16,-2 2-7744 0,-3 0-1552 15</inkml:trace>
  <inkml:trace contextRef="#ctx0" brushRef="#br0" timeOffset="48995.96">16437 20382 25791 0,'2'-11'1152'0,"-2"11"224"0,0 0-1104 0,0 0-272 16,0 0 0-16,0-182 0 0,9 363 1328 0,3-181 208 16,1 0 32-16,2 0 16 0,1 2-1184 0,3 1-224 15,3-1-48-15,2 2-128 0,3-1 192 0,3 0-192 16,5 2 192-16,1 2-9696 15,1-2-1936-15</inkml:trace>
  <inkml:trace contextRef="#ctx0" brushRef="#br0" timeOffset="52954.81">17573 20056 10127 0,'0'0'896'0,"4"-8"-704"16,-1-2-192-16,0 2 0 0,0 3 800 0,1-3 128 0,1 2 32 0,1 1 0 15,-6 5-560-15,5-9-96 16,2 4-32-16,-1-3 0 0,-6 8-96 0,5-6-32 16,-5 6 0-16,6-5 0 0,-6 5 96 0,6-9 16 15,0 3 0-15,-6 6 0 0,4-9 80 0,-4 9 32 0,6-8 0 0,-2 3 0 16,-4 5 128-16,0 0 16 15,4-9 16-15,-4 9 0 0,1-7 96 0,-1 7 16 16,0 0 0-16,0-12 0 0,-3 6 0 0,3 6 16 16,0 0 0-16,-5-9 0 0,0 3-176 0,5 6-32 15,-5-7-16-15,0 1 0 0,5 6-64 0,-9-4-16 0,2 1 0 0,7 3 0 16,-11-3-96-16,3-1-32 0,8 4 0 16,-9 0 0-16,0-1-96 0,0 2 0 0,9-1-128 0,-10 6 192 15,-2-1-192-15,3 2 128 0,0 0-128 0,-1 0 0 16,-2 2 128-16,-1-2-128 0,0 5 0 0,-1-2 144 15,1 2-144-15,1 4 160 0,-1-1-160 0,0 0 160 16,1-2-160-16,0 2 0 0,1-1 0 0,1 3 0 0,-2-3 0 0,1-2 0 16,-2 1 0-16,0 1 0 0,1-4 0 0,0 3 0 15,-1 1 0-15,2-1 0 0,-1-2 0 0,5 2 128 16,-1 1-128-16,1-1 0 0,-2 0 0 0,2 3 0 16,2-2 0-16,-1 1 0 0,2-4 0 0,0 2 0 15,0 1 0-15,2 0 0 0,1-2 0 0,1-1 0 16,3 2 0-16,0-4 0 0,0 2 0 0,0-3 0 15,2 1 0-15,1-3 0 0,-1 3 0 0,1-2 0 16,2 0 176-16,1 0-176 0,1-3 144 0,0 1-144 16,-1 3 128-16,1-4-128 0,1 0 128 0,3-1-128 15,0 2 0-15,2-1 128 0,-2 0-128 0,0-1 0 16,0-1 0-16,0-1 128 0,-1 1-128 0,1 0 0 16,0 0 0-16,0-2 0 0,-1-2 128 0,4-2-128 15,-2 2 0-15,-1-1 128 0,0 1-128 0,0 1 160 16,0-3-160-16,0-3 160 0,0 1-32 0,1 1 0 15,0-4 0-15,-1 4 0 0,-1 0 16 0,0-3 0 16,-2 2 0-16,4-2 0 0,1 1-144 0,-1 0 128 16,0-3-128-16,2 2 128 0,1-2-128 0,-2 3 0 0,-1-3 0 15,-2 2 128-15,1-4-128 0,0 2 0 0,0 1 0 16,-1-3 0-16,-2 0 0 0,1 0 128 0,-2-1-128 16,-1 0 0-16,-3 2 0 0,0-3 0 0,-1 1 128 0,0 3-128 15,-1-4 0-15,0 1 0 0,-3 3 0 0,2-2 128 16,-2 1-128-16,0 0 0 0,1-1 0 0,-1 2 0 15,0-1 0-15,-1-3 0 0,0 1 0 0,-1 0 0 16,0 0 0-16,-2 2 0 0,2 1 128 0,-2-4-128 16,0 2 0-16,-1 4 0 0,0-3 0 0,0 2 128 0,-1-1-128 0,0 4 0 15,-1-2 0-15,-2 2 0 0,-1 2 0 0,0-1 0 16,-1 0 0-16,1 1 0 0,-1 2 0 0,0-1 0 16,-2 1 0-16,2 0 0 0,0 1 0 0,-1-2 0 15,-2 2 0-15,1 0 0 0,1 1 0 0,0 0 0 16,-1-1 0-16,1 1 0 0,-1 0 0 0,1 0 0 15,1 0 0-15,-1 0 0 0,1-2 0 0,0 2 0 16,-3 0 0-16,4 0 0 0,-1 2 0 0,0-1 0 16,0 0 0-16,-1-1 0 0,0 0 0 0,2 1 0 15,-1 2 0-15,0 0 0 0,0-1 0 0,1 1 0 16,0 0 0-16,-1 0 0 0,0 0 0 0,0-1 0 16,1-1 0-16,0 2 0 0,-1-2 0 0,1 3 0 15,0 1 0-15,1 1 0 0,-1-3 0 0,0 2 0 16,1 3 0-16,-1-2 0 0,0 2 0 0,0 2 0 15,0-1 0-15,0 1 0 0,0 0 0 0,0-1 0 0,-1 2 0 0,1-2 0 16,0 3 0-16,0-3 0 16,-1 1 0-16,1 1 0 0,0-2 0 0,1 3 0 15,0-2 0-15,-2 1 0 0,1 1 0 0,-1-2 0 0,2 4 0 0,2-2 0 16,-2-1 0-16,0 1 0 0,0 2 0 0,2-1 0 16,0 0 0-16,2 1 0 0,1-4 0 0,-1 1 0 15,0 1 0-15,3-2 0 0,-1 0 0 0,2-2 0 16,2 2 0-16,0-2 0 0,1 2 0 0,1-4 0 15,-1 3 0-15,2-3 0 0,2 3 0 0,0-2 0 0,2-4 0 16,0 2 0-16,1 1 128 0,2-3-128 0,0 2 0 16,1-1 128-16,0 1-128 0,0-1 0 0,1-1 128 15,0 1-128-15,0 1 0 0,1-2 128 0,-1 0-128 0,0 1 0 16,0 1 0-16,0 0 0 16,0-1 0-16,0-2 0 0,0 3 0 0,1 0 0 0,1-1 0 0,-2-1 0 15,0-1 0-15,2 1 128 0,0-1-128 0,1 2 0 16,-2-1 0-16,2-1 0 0,-1 0 0 0,1-1 0 15,-2 0 0-15,1-1 0 0,2 0 0 0,-1 0 0 16,-2-1 144-16,3 0-144 0,1-1 0 0,0 1 0 16,-1-3 0-16,-3-2 128 0,-2 1-128 0,2 1 0 15,-5-2 128-15,1 1-128 0,0-3 128 0,-1-1-128 16,1 4 128-16,-4-5-128 0,0 1 0 0,1-3 144 16,-2 4-144-16,1-4 0 0,-4 1 192 0,2 2-64 0,1-4 0 0,-3 3-128 15,2-3 176-15,-1 3-176 16,-1 1 160-16,-1-4-160 0,1 3 0 0,-2-1 128 15,-1-3-128-15,0 4 0 0,0-3 0 0,0 3 128 16,0 0-128-16,-1-2 0 0,-3 3 128 0,2-2-128 16,-1-2 0-16,0 3 144 0,-2-3-144 0,3 3 128 15,-2 0-128-15,0-3 128 0,0 3-128 0,-1-1 0 0,0-1 0 16,0 3 0-16,-1-2 0 0,-2 2 128 0,1-4-128 0,-2 4 0 16,-2 0 0-16,3 0 0 0,-4 2 0 0,2 1 0 15,-1-3 0-15,0 2 0 0,1 0 0 0,-1 2 0 16,-2-1 0-16,0 0 0 0,-1-2 0 0,0 5 0 15,3-4 0-15,-2 3 0 0,0 1 0 0,2 0 0 16,0-2 0-16,-1 0 0 0,1 2 0 0,1 1 0 16,-1-1 0-16,4 0 0 0,-3-3 0 0,1 3 0 15,1-1 0-15,2 3 0 0,6 1 0 0,-9-4 0 16,0-1 0-16,3 1 0 0,6 4 0 0,-8-3 0 0,8 3 0 0,-9-1 0 16,9 1 0-16,-9-1 0 0,9 1 0 0,-9 1 0 15,9-1 0-15,-10 1 0 0,10-1 0 16,-10 3 0-16,10-3 0 0,-10 4 0 0,1 1 0 0,9-5 0 15,-9 4-144-15,9-4 144 0,-10 6 0 0,2 2 0 16,8-8 0-16,-9 7 0 0,0 2 0 0,4-1 0 16,-4 2 0-16,0 0 0 0,2 3 0 0,-1-3-128 15,-1 4 128-15,2 1 0 0,-2 0 0 0,0 2 0 16,1-2 0-16,-1 2 0 0,-1-3 0 0,1 1 0 16,-1 0-128-16,0 0 128 0,0 2 0 0,0 1 0 15,2-3 0-15,0 0 0 0,-1-1 0 0,2 0 0 0,-2 1 0 0,4-1 0 16,-3-3 0-16,3 0 0 15,3-1 0-15,-1 0 0 0,3 2 0 0,0-12 0 16,0 0 0-16,5 9 0 0,0 2 0 0,3-2 0 16,1 1 0-16,2 0 0 0,2-3 0 0,2 0 0 15,4 2 0-15,0-4 0 0,3 0-256 0,1 3 48 16,1-4 16-16,4 2 0 16,1 2-1376-16,5-2-272 0,0 2-48 0</inkml:trace>
  <inkml:trace contextRef="#ctx0" brushRef="#br0" timeOffset="55100.6">23113 15476 21359 0,'0'0'944'0,"-10"-5"208"0,0 1-928 0,1-1-224 0,9 5 0 0,0 0 0 16,-9 0 192-16,9 0-16 0,-9 8 0 0,1-1 0 15,1 5 384-15,-1 4 80 0,-1 3 0 0,1 0 16 16,1 4-16-16,-2 4 0 0,-3 0 0 0,4 2 0 0,-4-1-112 0,-1 2-16 16,-3 2-16-16,1-1 0 0,1-1-96 0,0 2-16 15,1 1 0-15,3-1 0 0,2-7-96 0,-1 3-32 16,3-4 0-16,3 0 0 0,1-1-48 15,2-5-16-15,0-5 0 0,4-2 0 0,2-1 32 0,4-5 0 16,2-2 0-16,4-4 0 0,4-3-224 0,5-8 128 16,1-2-128-16,5-3 0 0,1-5 192 0,-2-1-64 15,-1-4-128-15,2 2 192 0,-2-4-192 0,3 2 144 16,0-3-144-16,1 3 128 0,1-1-320 0,-2 5-64 16,-3 0 0-16,-4 4-16 15,3 1-784-15,-2 4-160 0,-2 0-16 0,-6 0-11776 0</inkml:trace>
  <inkml:trace contextRef="#ctx0" brushRef="#br0" timeOffset="55773.2">23187 15934 29423 0,'0'0'1296'0,"-11"-3"288"0,3-3-1264 0,2-1-320 0,5-2 0 0,1 0 0 16,0-5 0-16,3-2-176 0,3-3 32 0,4-3 0 16,2-4 144-16,2-2 128 0,2-3-128 0,3-3 176 15,2-3-176-15,1-4 192 0,5-6-192 0,0 0 192 16,1-4 0-16,4-2 16 0,2-4 0 0,3-4 0 16,1 0 80-16,-1-9 16 0,-3-3 0 0,2-5 0 0,-3-4-48 0,0-2-16 15,2-2 0-15,2-4 0 0,3-6-112 0,-1 5 0 16,-1 2-128-16,3 2 192 0,0 9-192 0,-1-1 128 15,-4 4-128-15,-3 4 0 0,-5 3 176 0,-1 7-176 16,-3 0 192-16,-3 2-192 0,0 1 208 0,-2 0-64 16,-2-3-16-16,3 1 0 0,0-2 0 0,-1 1-128 15,-1-3 192-15,2 3-64 0,2 1-128 0,-1-2 0 16,-3 4 0-16,5-5 128 0,-1 4-128 0,-1 2 0 16,5-1 144-16,-4 2-144 0,3 0 128 0,-1 2-128 15,-4-2 128-15,2 0-128 0,-1 0 128 0,-3 1-128 16,-1 1 128-16,-2 0-128 0,0 0 144 0,-2 2-144 15,0-2 192-15,-2 2-192 0,-1 1 240 0,0-1-64 0,2 0-16 0,-2 2 0 16,1 0 32-16,3-1 16 0,2 2 0 16,-1 2 0-16,-1-2-32 0,2-2-16 0,2 0 0 0,1 0 0 15,0-1-160-15,0 0 160 0,-1 5-160 0,1-3 160 16,2 2-160-16,0 2 0 0,-2-2 144 0,0 5-144 16,0-3 0-16,-1 3 144 0,-1-4-144 0,-2 5 0 15,0-4 144-15,1 3-144 0,-4-4 0 0,3 2 144 16,1-3-144-16,-2 0 128 0,-2 2-128 0,0 0 128 15,-1 4-128-15,-1-2 128 0,1-1-128 0,-1 3 128 16,-1 6-128-16,0-3 0 0,-1 3 0 0,3-1 128 16,0 0-128-16,2-1 0 0,0 2 144 0,-1 2-144 15,0 0 0-15,2 0 0 0,1 5 0 0,3 0 128 16,2 1-128-16,2 3 0 0,-1 0 0 0,3 1 0 16,2 0 0-16,2 3 0 0,2 2 0 0,-2 1-128 15,-1-1 128-15,0 1 0 0,1 1 0 0,-3 5-128 0,-1-1 128 0,0 5-160 16,-1 1 160-16,1 0-160 0,1 3-64 0,-1 2-16 15,-3-2 0-15,3 2 0 16,4-1-320-16,-2 2-64 0,1 0-16 0,-3 1-10016 16,-3 0-2016-16</inkml:trace>
  <inkml:trace contextRef="#ctx0" brushRef="#br0" timeOffset="56312.82">26976 8388 28559 0,'0'0'2544'0,"0"0"-2032"16,0 0-512-16,0 0 0 0,2 13 896 0,1 2 64 16,-1 4 32-16,2 6 0 0,-1-1-784 0,-1 6-208 15,1 1 0-15,-1 4 0 0,1 5 144 0,-2-1-144 16,-1 2 160-16,0 5-160 0,-1-1 384 0,0 2 0 15,-1 2-16-15,1-1 0 0,-1 0-192 0,0-2-48 16,0-4 0-16,2-4 0 0,-1-1-128 0,-1-4 128 16,2-9-128-16,0 0 128 0,-4-5-128 0,2-2-224 0,-1-7 48 15,3-10 16 1,0 0-1824-16,0 0-384 0,0 0-64 0</inkml:trace>
  <inkml:trace contextRef="#ctx0" brushRef="#br0" timeOffset="56706.54">27730 8124 31727 0,'-12'-9'1408'0,"12"9"288"0,-9-2-1360 0,9 2-336 0,-11 6 0 0,2 4 0 0,1 4 0 16,1 4-320-16,-2 2 64 0,0 3 16 0,-1 4 240 15,0-3 0-15,-1 5 0 0,-3-3 160 0,-1 3 96 0,-3 0 32 16,-1 0 0-16,-4 2 0 0,2 1 16 0,-2-3 0 16,-1 0 0-16,-2 0 0 0,-2-5-80 0,2 6-16 15,-5-4 0-15,1 1 0 0,-1-4 64 0,1-1 16 16,-1 0 0-16,2 0 0 0,1-4-80 0,4 0-16 16,2-3 0-16,4 3 0 0,3-3-64 0,2-1-128 15,2 0 176-15,3-3-176 0,3 1 144 0,3-1-144 16,2-11 0-16,2 10 144 0,3 2-144 0,3-1 0 15,3-1 0-15,5 2 128 0,0-3-128 0,5 2 0 16,1 3 0-16,4-2 0 0,1-2 0 0,0-3 0 16,3 2 0-16,-2-2 0 0,1 0 0 0,-2-2 0 15,-3-1 0-15,1 0 0 0,-2 0 0 0,0-2-224 0,-1 1 80 0,-2-3 16 32,0-3-2064-32,1-2-416 0,-4 0-80 0</inkml:trace>
  <inkml:trace contextRef="#ctx0" brushRef="#br0" timeOffset="56973.76">27839 8559 32703 0,'0'0'1456'0,"0"0"288"0,10-7-1392 0,2 4-352 0,3-1 0 0,0 0 0 0,2-2 0 0,4-3 0 16,5-1 0-16,2-4-128 0,2 1 288 0,3 1 64 15,4-2 16-15,0 0 0 0,3 2-112 0,1 2-128 16,0-1 176-16,-2 3-176 0,-3-5 0 0,-4 4 0 16,-6-1-160-16,-4 6 160 15,-6 1-2448-15,-4 2-368 0</inkml:trace>
  <inkml:trace contextRef="#ctx0" brushRef="#br0" timeOffset="57140.57">27937 8734 17503 0,'0'0'1552'0,"-8"7"-1232"16,8-7-320-16,0 0 0 0,-4 8 2288 0,4-8 400 0,0 0 64 0,0 0 32 16,14 3-1696-16,5-3-320 0,6-4-80 0,3-6-16 15,5 2 48-15,6-4 16 0,7-1 0 0,5 2 0 16,2-3-544-16,-1 1-192 0,-1 0 144 0,-4 0-144 31,-5 1-1312-31,-4 2-352 0,-2-2-64 0,-2-1-11120 0</inkml:trace>
  <inkml:trace contextRef="#ctx0" brushRef="#br0" timeOffset="57640.29">29242 7791 18431 0,'0'0'1632'0,"0"0"-1312"15,13-2-320-15,-2-1 0 0,1 2 448 0,-1 1 0 16,-2 1 16-16,0 2 0 0,-9-3-144 0,11 5-16 15,-3 1-16-15,0-2 0 0,-8-4 288 0,5 11 48 16,-3 1 16-16,0 2 0 0,-2 5 352 0,0 1 80 16,-3 0 16-16,-1 7 0 0,-1 4-192 0,1-1-48 15,1 3 0-15,-3 5 0 0,1 0-272 0,2 3-48 16,-1-2-16-16,3 0 0 0,1-5-32 0,3 0-16 16,-1-3 0-16,4-5 0 0,2 2 80 0,2-5 16 0,1-1 0 0,3-4 0 15,3-2-112-15,2-1 0 0,-1-6-16 0,1 0 0 16,0-5 32-16,2-1 16 0,-2-5 0 0,3-3 0 15,-2-5-32-15,2 0 0 0,1-5 0 0,3-2 0 16,1-1-16-16,2-2-16 0,-1-5 0 0,0-1 0 16,0 1-48-16,-1-6-16 0,-3-4 0 0,-1-3 0 15,-4-4 48-15,-1-2 16 0,-3 2 0 0,-3 0 0 16,-6 3-80-16,-2 3-16 0,-2 3 0 0,-3 4 0 16,-4-1-96-16,-1 3-32 0,-3 4 0 0,-5 5 0 15,-5 3-192-15,-4 5 144 0,-4 0-144 0,-5 5 128 16,-3 1-352-16,-3 4-80 0,-3 4-16 0,0 1 0 15,-2 6-2320 1,2-1-480-16,-1 6-80 0</inkml:trace>
  <inkml:trace contextRef="#ctx0" brushRef="#br0" timeOffset="58757.58">26549 11050 2751 0,'-22'-2'256'0,"9"2"-256"0,-1-2 0 0,0 1 0 0,2 0 3712 0,2-1 688 16,1 0 144-16,2 1 16 16,7 1-2752-16,0 0-544 0,-7-4-112 0,7 4-32 0,-4-10-16 0,3 2 0 15,2-3 0-15,4 0 0 0,4 0-304 0,1-4-64 16,4-2-16-16,5-1 0 0,4-2-272 0,4 1-64 15,3 1-16-15,6-2 0 0,4 0 192 0,2-2 32 16,0 3 16-16,-2 5 0 0,-2 1-256 0,-1 4-48 16,-2 2-16-16,-2 5 0 0,-2 2-288 0,-3 3 0 15,1 2 0-15,-4 5 0 0,1 5 0 0,-3 4 128 16,-3 1-128-16,-3 4 0 0,-5 5 304 0,0 3-48 0,-7 3-16 16,-1 2 0-16,-7 3-64 0,-1-2-16 0,-6 4 0 15,-1 1 0-15,-3-2-16 0,-3 3 0 0,-3-2 0 0,0-3 0 16,-2 0-144-16,3-3 160 0,1-3-160 0,3-1 160 15,0-5-160-15,2 0 160 0,1-2-160 0,4 0 160 16,1-4-160-16,2-2 160 0,3 0-160 0,2-4 160 16,2-1-160-16,2-4 128 0,5 0-128 0,2-4 128 15,2-4 144-15,5 1 32 0,3-2 0 0,6-2 0 16,4-3 0-16,3 0 0 0,4-5 0 0,1 1 0 16,2-2-160-16,0 0-16 0,-1-1-128 0,-4-3 192 15,-4 1-192-15,-4-2-128 0,-2 1 128 0,-1 1-208 31,-3 3-1648-31,-4-2-320 0,-5 2-64 0</inkml:trace>
  <inkml:trace contextRef="#ctx0" brushRef="#br0" timeOffset="59591.85">28513 10651 8287 0,'0'0'736'0,"0"0"-592"0,0 0-144 0,0 0 0 15,0 0 1840-15,0 0 336 0,3-6 64 0,-3 6 0 16,4-7-1344-16,-1 0-288 0,-3 0-48 0,2 0-16 0,-2-1 112 0,0 8 32 16,0 0 0-16,0 0 0 0,-2-14 176 0,-1 5 32 15,1-1 16-15,-2 5 0 0,4 5-80 0,-6-8-32 16,6 8 0-16,-8-4 0 0,8 4-96 0,-13-2-32 15,3 2 0-15,-1 1 0 0,-1 2-160 0,1 1-48 16,-2 2 0-16,-2-1 0 0,-3 4-96 0,0-3-32 16,3 2 0-16,0 2 0 0,-2-1-64 0,1 1-16 15,-2 0 0-15,3-1 0 0,-2 5-256 0,3 0 160 16,3-2-160-16,0 2 128 0,3 0-128 0,1-2 0 16,3-2 0-16,3 4 0 0,4 0 0 0,2-1 0 15,0 0 144-15,5 1-144 0,5-2 224 0,3-1-32 16,0 0 0-16,3-2 0 0,2 2 16 0,3 1 0 0,2-5 0 0,-2 1 0 15,1 0-48-15,0-2-16 0,-2 6 0 0,4-6 0 16,-2 3 16-16,0-2 0 0,-1 4 0 0,0-1 0 16,-2 2-16-16,-1 2 0 0,-3-2 0 0,-1 1 0 15,-1 1-144-15,-1 1 160 0,-5-2-160 0,2 1 160 16,-2-2 16-16,-5 2 0 0,0 1 0 0,-3-3 0 16,-2 1 176-16,-2-2 32 0,-2-2 16 0,-2 2 0 15,-3-3 128-15,-1 2 32 0,-5-2 0 0,-1 3 0 16,-1-2-96-16,-3 3-16 0,-1-1 0 0,-5-2 0 15,-3 0-32-15,-5-3-16 0,0-2 0 0,2 1 0 16,-3-1-80-16,4-3 0 0,-1-1-16 0,1 0 0 16,0-1-96-16,2 0-16 0,2-3 0 0,2 3 0 15,2-1-192-15,1 1 0 0,2 0 128 0,4-2-128 16,2 2 0-16,0-3 0 0,1 3 0 0,2-3 0 16,3-1-1504-1,-1 0-240-15,3-3-48 0,2 2-10736 0,2-1-2128 0</inkml:trace>
  <inkml:trace contextRef="#ctx0" brushRef="#br0" timeOffset="60942.02">28785 9780 3679 0,'0'0'320'0,"0"0"-320"0,0 0 0 0,0 0 0 15,0 0 2640-15,0 0 464 0,0 0 96 0,-3 8 0 0,3-8-1760 16,0 0-352-16,0 0-80 0,0 0-16 16,0 0-32-16,0 0 0 0,0 0 0 0,0 0 0 15,0 0 224-15,0 0 32 0,0 0 16 0,0 0 0 0,0 0-96 16,13-3-32-16,-1-6 0 0,0-1 0 0,-4-4-272 0,3-1-48 15,-1-1-16-15,2-2 0 0,-1 0-112 0,0-1-16 16,0 0-16-16,0-2 0 0,3 1-192 0,-4-1-48 16,0-2 0-16,1 4 0 0,-3 0-160 0,3 1-32 15,-2 1-16-15,-1 4 0 0,0 2-176 0,0 0 0 16,-3 3 0-16,-5 8 128 0,9-5-128 0,-9 5 0 16,0 0 0-16,0 0 0 0,9 2 0 0,-9-2 0 15,7 12 0-15,-2 2 0 0,-1 2 0 0,0 5 0 16,-2 4 0-16,2-1 0 0,0 6 0 0,0-1 0 15,-3 4-144-15,2-1 144 0,-1-2 0 0,1-2 0 0,-1 1-128 16,1-3 128-16,-1 0-208 0,1-3 16 0,0 3 0 0,-2-2 0 31,0-4-496-31,-1-2-80 0,0 0-32 0,0-2 0 16,-1-4-1664-16,-3 0-336 0,1 1-64 0,-2-4-9328 0</inkml:trace>
  <inkml:trace contextRef="#ctx0" brushRef="#br0" timeOffset="61147.8">28781 10257 24879 0,'0'0'2208'0,"5"-8"-1760"0,0-1-448 0,6 3 0 16,3 1 2496-16,3 0 432 0,3 0 80 0,2 0 0 16,3-4-2240-16,2 1-448 0,1 2-80 0,6-6-32 0,1 1 368 0,3 0 80 15,1-3 16-15,3 0 0 0,4 2-272 0,-2 2-48 16,0-3-16-16,-5 3 0 0,-6-1-336 0,-4 0 0 15,-5 4 0-15,-3-2 128 16,-5 3-1168-16,-4 3-240 0,-3 4-32 0,-9-1-9808 16,0 0-1952-16</inkml:trace>
  <inkml:trace contextRef="#ctx0" brushRef="#br0" timeOffset="61907.18">26681 12504 9215 0,'0'0'816'0,"0"0"-656"0,0 0-160 0,8-6 0 16,-5-4 1344-16,-3 10 224 0,7-5 48 16,-7 5 16-16,5-13-1104 0,0 7-208 0,-5 6-64 0,6-8 0 15,-6 8 624-15,7-6 112 0,-1-2 32 0,3 3 0 16,2 1 128-16,2 1 48 0,1-3 0 0,4 1 0 15,2 0-48-15,3-1-16 0,1-3 0 0,5 0 0 16,4-5-176-16,8-3-16 0,6 1-16 0,7-2 0 16,7-2-128-16,6-2-32 0,3-3 0 0,4 2 0 15,1-4-96-15,7 2-32 0,7-2 0 0,0 1 0 16,0 2-128-16,-2-2-48 0,-2 1 0 0,2 0 0 16,2 1-144-16,-5 2-16 0,-5-1-16 0,-4 2 0 15,-9 0-112-15,-4 2-32 0,-3 0 0 0,-4 0 0 16,-6 1-16-16,-4 2-128 0,-5 2 192 0,-4 4-64 0,-6 0-128 0,-4 3 0 15,-6 2 0-15,-3 0 0 16,-7 3-1120 0,-10 2-256-16,0 0-48 0,0 0-16 0,0 0-1504 0,-10 12-320 0</inkml:trace>
  <inkml:trace contextRef="#ctx0" brushRef="#br0" timeOffset="62399.95">27670 12824 9215 0,'0'0'816'0,"0"0"-656"0,0 0-160 0,0 0 0 16,0 0 2816-16,0 0 512 0,0 0 128 0,0 0 0 15,0 0-2624-15,0 0-544 0,-5 11-96 0,0-2-32 16,-3-2 624-16,-1 3 128 0,-2 3 32 0,-2-3 0 16,-2 3-32-16,-2 0 0 0,-1-1 0 0,-1 6 0 15,-1 1-112-15,2 7-32 0,-1-2 0 0,1 5 0 16,3 0-256-16,0 2-64 0,2 2-16 0,2 1 0 16,2-2-176-16,5-2-16 0,0 3-16 0,4-3 0 15,3-6-64-15,3 0-16 0,4-4 0 0,4-3 0 0,3-6 128 16,3-1 32-16,4-6 0 0,5-2 0 15,3-4 64-15,4-4 16 0,-2-7 0 0,6-1 0 0,2-2 48 0,-1-6 16 16,1 0 0-16,-3-7 0 0,-4 0 0 0,-1-3 0 16,0-3 0-16,-4-1 0 0,-1 0-64 0,-2 1-16 15,-3-2 0-15,-4 0 0 0,-2 0-64 0,-5-3-16 16,-4 0 0-16,-5 0 0 0,-6 0 96 0,-3 3 32 16,-2 3 0-16,-7 3 0 0,-2 6-112 0,0 1-32 15,-1 2 0-15,0 6 0 0,-4 6-272 0,1-2 0 16,0 6 0-16,1-1 0 0,-2 4 0 0,3 4-320 15,-2 4 32-15,1-1 16 16,-1-2-1712-16,1 2-320 0,1 1-80 16,3 3-9280-16,3-3-1856 0</inkml:trace>
  <inkml:trace contextRef="#ctx0" brushRef="#br0" timeOffset="62683.66">28352 12405 28271 0,'0'0'1248'0,"0"0"272"0,0 0-1216 0,0 11-304 0,0-11 0 0,2 16 0 15,0 0 0-15,2 0 0 0,0-5 0 0,0 2 0 16,0 1 0-16,-1-3 208 0,0 2-16 0,2-1 0 15,-1-3 368-15,0 5 64 0,-1 0 16 0,2 3 0 0,-2-1-128 16,2 2-32-16,-1 3 0 0,0-4 0 0,-2 4-288 0,1-1-64 16,-1 2-128-16,1 2 192 0,-1-3-416 0,1 4-96 15,0 1 0-15,-1-5-14128 16</inkml:trace>
  <inkml:trace contextRef="#ctx0" brushRef="#br0" timeOffset="62926.51">28566 13616 35935 0,'0'0'1600'0,"0"0"320"0,0 0-1536 0,-8 8-384 0,8-8 0 0,0 0 0 15,0 0 960-15,0 0 128 0,0 0 32 0,0 0 0 16,-6-5-432-16,6 5-96 0,-5-6-16 0,2-1 0 15,2-3-240-15,1 2-48 0,1-3-16 0,1 2 0 16,-1 1-272-16,1 2 0 0,1-7 0 0,0 7-144 31,-3 6-1008-31,2-9-192 0,-1 3-32 0,-1-3-10464 0,0 1-2112 0</inkml:trace>
  <inkml:trace contextRef="#ctx0" brushRef="#br0" timeOffset="63372.44">29504 11552 16575 0,'0'0'1472'0,"0"0"-1168"0,0 0-304 0,0 0 0 16,0 0 2880-16,0 0 528 0,0 0 112 0,14-1 0 15,-1-4-2528-15,1 0-512 0,0 0-96 0,4-4-32 16,1 1 176-16,1-3 48 0,2-1 0 0,-1 0 0 16,1-4-240-16,-2 4-32 0,2 0-16 0,-1-1 0 15,1-1-288-15,-3 2 0 0,-2 3 0 0,-4-1 0 31,-1 3-1744-31,-4 3-256 0,-8 4-48 0</inkml:trace>
  <inkml:trace contextRef="#ctx0" brushRef="#br0" timeOffset="63559.66">29701 11721 27647 0,'0'0'2448'0,"0"0"-1952"15,0 0-496-15,0 0 0 0,0 0 2064 0,10-2 320 16,-1 0 64-16,3-1 16 0,2-5-1872 0,3 2-368 15,2-3-80-15,1 0-16 0,-1-1 0 0,1-1-128 16,-2-1 192-16,0-1-64 16,-2 2-928-16,3-3-192 0,-1 2-32 0,-2 1-9424 15,-2-3-1888-15</inkml:trace>
  <inkml:trace contextRef="#ctx0" brushRef="#br0" timeOffset="64097.6">30568 10683 20271 0,'-14'-3'1792'0,"6"1"-1424"16,1-1-368-16,7 3 0 0,-8-5 448 0,1 2 32 15,-1 1 0-15,8 2 0 0,0 0 224 0,-4-5 32 16,-1-3 16-16,5 2 0 0,0 6 272 0,6-10 48 15,2 1 16-15,2-4 0 0,-1 2-144 0,2-2-32 16,3-1 0-16,3 1 0 0,0 2-192 0,0 1-32 16,1 3-16-16,1 1 0 0,0 3-272 0,0 3-48 15,0 5-16-15,-1 2 0 0,-1 7-336 0,-2 1 0 16,-1-1 0-16,-3 8 128 0,-3 2-128 0,-2 2 0 16,-6 6 0-16,-3 4 0 0,-4 2 0 0,-3 3 0 0,-5-1 0 15,-2 2 128-15,-1 2-128 0,2-5 128 16,-2-4-128-16,2 1 128 0,0 0-128 0,2-3 144 0,2-4-144 0,1 1 160 15,4 0 96-15,2-7 0 0,2-3 16 0,3-2 0 16,3-3 32-16,2-4 0 0,2-3 0 0,5-2 0 16,3-1 112-16,3-5 32 0,0-5 0 0,2-2 0 15,2-2-192-15,2-1-16 0,0-7-16 0,3 1 0 16,-1-2-224-16,1 1 0 0,0 2-144 0,-2-1 144 31,-1-1-1600-31,1 3-208 0,-3 0-48 0,-1-1-9008 0,-1 0-1792 0</inkml:trace>
  <inkml:trace contextRef="#ctx0" brushRef="#br0" timeOffset="64517.15">31459 10539 23951 0,'-20'-8'1056'16,"8"1"224"-16,0-1-1024 0,0 2-256 0,-2 3 0 0,1 2 0 0,-1 1 1200 0,-1 3 176 16,2 4 32-16,-2 0 16 0,-3 3-608 0,1 0-128 15,-1 4-32-15,0 2 0 0,-1 2-144 0,2 1-48 16,1 0 0-16,3 2 0 0,3 0-96 0,2 1-32 16,6-2 0-16,1-1 0 0,2 0 0 0,3-1 0 0,5 1 0 0,1-1 0 15,2 0 48-15,5-2 0 0,2 0 0 0,3 0 0 16,2 2-64-16,1 0-16 15,-1 1 0-15,3 0 0 0,-1 0-144 0,-2-1-32 0,0-1 0 0,-3-3 0 16,-3-2 64-16,-3 2 16 0,-1 1 0 0,-1-2 0 16,0-2 288-16,-3 2 48 0,-4-2 16 15,-2 0 0-15,-1 1-48 0,-2-4 0 0,-2 2 0 0,-2-2 0 16,3-8-64-16,-7 11 0 0,-4 1-16 0,1-3 0 16,-2 1-112-16,-4-1-32 0,-1 2 0 0,-3-2 0 15,0 1-160-15,-4-2-128 0,-3 2 192 0,1-4-192 16,-2 2 0-16,0-3 0 0,-2 1 0 0,2 2 0 31,0-4-1504-31,4 0-208 0,-1-2-32 0,5-1-10768 0,0-2-2144 0</inkml:trace>
  <inkml:trace contextRef="#ctx0" brushRef="#br0" timeOffset="67110.17">25787 9553 16575 0,'-2'-12'1472'0,"-1"-2"-1168"0,1-3-304 0,-3-1 0 16,-2 0 640-16,2 3 80 0,0-2 16 0,-1 1 0 15,-3-2 112-15,-3 0 32 0,2 3 0 0,0 1 0 16,0 4-96-16,1-1-16 0,1 5 0 0,2 1 0 16,6 5 192-16,0 0 48 0,0 0 0 0,0 0 0 15,0 0-288-15,0 0-48 0,-1 15-16 0,2 3 0 16,2 4-176-16,0 3-32 0,1 2-16 0,0 5 0 15,0 4-128-15,1 5-32 0,0 2 0 0,0 6 0 16,0 5-64-16,1 2-16 0,1 1 0 0,-2 6 0 16,3 7 32-16,0 2 0 0,0 3 0 0,0 1 0 15,-1 2-224-15,1 6 176 0,-2 0-176 0,3 2 160 0,-2 3-160 16,-1 4 0-16,0 1 0 0,1 0 128 0,-4 4-128 0,3-2 0 16,-3 1 144-16,0 2-144 0,-2-2 128 15,-1-1-128-15,0-4 160 0,-1-1-160 0,0 2 320 0,-1 0-16 16,1 2-16-16,-1-4 0 0,-2-4-16 15,2 0 0-15,-1-1 0 0,1 3 0 0,1 3-128 0,2-5-16 16,-1-3-128-16,3 3 192 0,-1-2-192 16,2-1 176-16,1 2-176 0,0-2 160 0,2-5-160 0,0 2 0 15,1-3 144-15,1 3-144 0,1-1 0 0,0-4 0 16,-1-3 0-16,0-5 0 0,-1 0 0 0,-1 0 0 16,0 1 0-16,-1-3 0 0,0 0 0 0,-1 0 0 15,-1-5 0-15,-1 0 0 0,-3-2 0 0,0-3 0 16,0-3 0-16,-1-1 0 0,1 2-128 0,0-10 128 15,0-2-128-15,0-6 128 0,1-4-160 0,1-7 160 16,2-1-192-16,0-1 192 0,1-1-128 0,1-3 128 0,3-3 0 0,1-2 0 16,2-4-160-16,2 0 160 0,2-3-128 0,4-3 128 15,1-3 0-15,5-2 0 0,2-1 0 0,3-1-128 16,4-1 128-16,-1 0 0 0,0-5 0 0,2 3 0 16,-2-2 0-16,3 2-128 0,1-6 128 0,4 3 0 15,3-2 0-15,3 2 0 0,4-2 0 0,1 3-128 16,1-5 128-16,-1-2 0 0,-3-2 0 0,3 0 0 15,1-1 0-15,4-1 0 0,6-2 0 0,5 2 0 16,8 0 0-16,-1 3 0 0,-2-3 0 0,3 1 0 16,5 0 0-16,4 0 0 0,4 1 0 0,-1 1 0 15,-4 2 128-15,3-1 0 0,4-3 0 0,3-1 0 16,5 0-128-16,-3-2 144 0,-11-1-144 0,6-2 160 16,5 0-160-16,0 1 192 0,3-5-192 0,-3 2 192 15,-5-3-64-15,5 2-128 0,4 0 192 0,-5 1-64 0,-6-3-128 16,-4 3 128-16,-3 1-128 0,-2 1 128 0,-1-2-128 0,0 5 0 15,1 2 0-15,-6 1 0 0,-8 1 128 0,-5 1-128 16,-1 3 0-16,3-1 128 0,-3-1-128 0,0 4 0 16,-1 3 0-16,-5-4 128 0,-1 4-128 0,-3-3 0 15,-2 4 0-15,3-2 0 0,2 3 0 0,-1-1 0 16,-1 1 0-16,0 2 0 0,-2 3 0 0,-3-3 0 16,-5-1 0-16,-5 0 0 0,-8 0 0 0,-2 1 0 15,-3-3 0-15,-1 2 0 0,-3 2 0 0,-2-4 0 16,-2 2 128-16,0 1-128 0,-1-1 0 0,0-1 0 0,-1 0 144 15,0-1-144-15,-1-3 0 0,-2 0 0 0,1 0 0 0,-1-2 128 16,-1-3-128-16,-2 1 0 0,-2-4 0 16,1-1 0-16,-2-1 0 0,-1-1-128 0,-3-1 128 0,1 0-128 15,1 0 128-15,-2-3 0 0,-2-2 0 16,1-3 0-16,0-1 0 0,0-2 0 0,-3-2 0 0,3-6 0 16,-3-4 0-16,-1-5 0 0,-1-8 0 0,0-4 128 15,1-4-128-15,3 0 144 0,-1-3-144 0,2-1 160 16,-1 3-160-16,4-3 0 0,2 1 144 0,0 6-144 15,1-1 0-15,0 5 128 0,3 3-128 0,0 0 0 16,0 1 144-16,0 2-144 0,-1-2 192 0,2 0-192 16,0-2 160-16,1 3-160 0,3-1 128 0,-1 0-128 15,0-1 0-15,0-2 0 0,1-10 128 0,-1 4-128 16,1-1 0-16,0-3 0 0,0 4 0 0,2-1 0 16,-6-4 0-16,0-2 0 0,1 0 0 0,-2 0 0 0,0 1 0 15,0 2 0-15,0 4 0 0,1-4 0 16,0 2 0-16,1 3 0 0,-1 0 0 0,0 5 128 0,3 3-128 0,-2 0 0 15,0 2 0-15,1 1 128 0,-1-1-128 0,2 2 0 16,-1 1 0-16,-1 3 0 0,-1-2 0 0,-1 3 128 16,1 3-128-16,0-3 0 0,3 1 0 0,-1 0 0 15,-2 1 128-15,1 1-128 0,-2 0 0 0,4-2 0 16,-2 0 0-16,1 3 0 0,-2 0 0 0,-3 2 0 16,2 2 0-16,-2 1 0 0,-1 2-144 0,0-2 144 15,-1 0 0-15,1 2 0 0,-3-1 0 0,1 0 0 16,-3-2 0-16,2-4 0 0,0 0 0 0,0 0 0 15,1-3 0-15,0 3 0 0,0-5 0 0,2 2 0 16,-3-3 0-16,2 0 0 0,-1 1 0 0,-1-2 0 0,1-3 0 16,-1 1 0-16,-2 0 0 0,-1 1 0 0,-1 1 0 0,-1-2 0 15,0-1 0-15,-2 1 0 0,0-2 0 16,0 0 0-16,-2-4 0 0,1 2 0 0,0 0 0 0,0-1 0 16,-1 2 0-16,-1 0 0 0,2 0 0 0,-1-4 0 15,-1 2 0-15,4-3 0 0,-1 0 0 0,0-2 0 16,0 1 0-16,2-2 0 0,2-1 0 0,1-3 0 15,1 3 0-15,2 0 0 0,-1-1 0 0,1 2 0 16,-1 2 0-16,0 0 0 0,-3 3 0 0,0 1 0 16,-1 4 0-16,-1 0-128 0,0 4 128 0,-2-2 0 15,0-1 0-15,0 2 0 0,1-1 0 0,0 1 0 16,2-1 0-16,-1 0 0 0,1 2 0 0,0 2 0 16,-2-2 0-16,6 0 0 0,-1 2 0 0,1-1 0 0,-2 4 0 0,2 0 0 15,-1 3 0-15,1 3 0 0,-3 0-128 0,-1 4 128 16,-2 0 0-16,1 7 0 0,0-2-128 0,-2 4 128 15,-4-1 0-15,0 1 0 0,0 3-128 0,-1 0 128 16,1 4 0-16,-3-3 0 0,1 1 0 16,-1 2-128-16,-2-2 128 0,0 1 0 0,-1 1 0 15,0 1 0-15,0 0 0 0,0 4 0 0,-1 3 0 0,0-3 0 16,-2 5 0-16,0-1 0 0,-4 3 0 0,1 3-128 16,-3-2 128-16,0 2 0 0,-4 1 0 0,-3 1-128 15,-4 0 128-15,-1 1 0 0,-4-1-128 0,-2 2 128 16,-2 0 0-16,-1 0 0 0,-5 1 0 0,3 2 0 15,-4 4 0-15,-5 0 0 0,-2 3 0 0,-8 2-128 16,-5 0 128-16,-5 1 0 0,-4 5 0 0,-1 2 0 0,-1 1 0 0,-4 3 0 16,-7-1 0-16,-1 1 0 0,-5 5 0 15,-3 2 0-15,-3 2 0 0,-7 2 0 0,-2 4 0 0,0 5 0 16,1 2 0-16,-3 0 0 0,-4 3 0 0,3 4 0 16,4 6 0-16,-1-1 128 0,-2 2-128 0,0 1 144 15,3 3-144-15,0-1 128 0,1 1-128 0,-4 2 128 16,-2-5-128-16,4 2 0 0,3 0 144 0,-4-3-144 15,-4-2 0-15,4 3 0 0,2-3 0 0,-2 0 128 16,-3-5-128-16,3-1 0 0,6 0 0 0,3 0 128 16,-2 1-128-16,7-4 0 0,-1-4 128 0,10 1-128 15,7 2 208-15,4-6-16 0,0 2-16 0,6-5 0 16,3-1-176-16,6 2 160 0,7-1-160 0,2-2 160 16,2-1-160-16,8-3 0 0,7-3 0 0,1-4 0 15,1-7 0-15,3-3 0 0,4-3 0 0,5-5 0 0,3-1 0 16,5-5 0-16,0-4 0 0,4-1 0 0,3 0 0 0,3-3 0 15,0-4 0-15,7 8 0 0,-5-8 0 0,0 0 0 16,5 8 0-16,-4-9 0 0,0-1 0 16,2 4 0-16,1-1 0 0,1 7 0 0,0-9 0 0,0 9 0 15,0-6 0-15,0 6 0 0,2-9-128 0,-2 9 128 16,0 0 0-16,0 0 0 0,0 0 0 0,0 0 0 16,0 0 0-16,0 0 0 0,0 0-160 0,0 0 160 15,3 14 0-15,-2 3-144 0,3 2 144 0,-3 7 0 16,0 4 0-16,3 6 0 0,0 3 0 0,1 8 0 15,-1 4 0-15,1 8-128 0,0 8 128 0,3 4 0 16,-1 3 0-16,2 6 0 0,0 1 0 0,1 8 0 16,3 3 0-16,-2 2 0 0,2 4 0 0,0-4 144 0,-2-1-144 0,3 1 0 15,2-1 128-15,-4-2-128 0,0-4 0 16,-5-4 0-16,-2 0 144 0,0-7-144 0,1-2 0 16,-1 0 144-16,-3-3-144 0,5 0-224 0,-1-4 48 0,3 1-12272 15,0-6-2464 1</inkml:trace>
  <inkml:trace contextRef="#ctx0" brushRef="#br0" timeOffset="68432.03">14446 13310 18431 0,'-6'-25'1632'0,"3"9"-1312"0,1 1-320 0,-1 2 0 16,1 3 592-16,-2-1 48 0,0-1 16 0,2 5 0 16,2 7-256-16,-7-10-48 0,0 2-16 0,0 3 0 15,7 5-336-15,-12-7 128 0,-1 5-128 0,1-1 0 16,-2 2 0-16,0 0 0 0,-1 1 0 0,-3 1 0 15,-2 2 176-15,-3 0-48 0,-6 3 0 0,-2-1 0 16,-3 0 224-16,-4 2 32 0,-3 0 16 0,2 0 0 16,1 4 144-16,-2 0 32 0,0 0 0 0,2 5 0 0,-2 1-144 15,-1 1-32-15,3 0 0 0,-1 4 0 0,-2 2 0 0,1 0 0 16,-1-1 0-16,2 2 0 0,0-1-112 0,5 4-32 16,0-1 0-16,1 5 0 0,0 1-256 0,0 1 160 15,1 3-160-15,3 0 128 0,-2 0-128 0,4 2 0 16,-1 7 0-16,2-3 0 0,-1 0 0 0,2 4 0 15,0 6 0-15,6-4 0 0,2-2 0 0,0 3 0 16,4 1 0-16,4 2 0 0,3 3 128 0,4 2-128 16,3 2 0-16,4-1 128 0,3 2-128 0,0 1 0 15,3-2 0-15,4 2 0 0,3-4 0 0,2 2 0 16,3 1 0-16,4-2 0 0,-5 0 0 0,6-5 0 0,2-6 0 0,0-1 0 16,1-6 0-16,7-3 0 0,-1-4 0 0,3-2 0 15,2-5 0-15,4-1 192 0,1-3-192 0,5-5 192 16,-2-4 96-16,1-8 32 0,1-3 0 0,0-6 0 15,-1-1-32-15,2-8 0 0,2-5 0 16,2-3 0-16,4-3 16 0,0-5 0 0,-8-2 0 0,2-5 0 16,-2-4 0-16,2-2 0 0,-2 2 0 0,1-4 0 15,0-4 112-15,0-6 32 0,-1 0 0 0,-2-3 0 16,-4 0 32-16,-2-5 16 0,-3-1 0 0,-3-4 0 16,-2-2 16-16,-4-3 0 0,-3-5 0 0,-3 0 0 15,-5-4-128-15,-6-2-32 0,-6-4 0 0,-6-3 0 16,-6-1-96-16,-7 3 0 0,-6 2-16 0,-6 6 0 15,-6 5-240-15,-4 6 176 0,-2 9-176 0,-5 6 160 0,-3 2-160 16,-2 12-144-16,-6 4 144 0,1 7-208 16,-4 7-1088-16,2 4-224 15,-1 10-32-15,-1 2-15696 0</inkml:trace>
  <inkml:trace contextRef="#ctx0" brushRef="#br0" timeOffset="69778.34">14511 12155 13823 0,'-13'-13'608'0,"6"1"128"0,-1 0-592 0,1 3-144 0,-1 0 0 0,3 1 0 0,-2-1 1088 0,4 3 176 16,3 6 32-16,0 0 16 0,0 0-736 0,0 0-160 15,0 0-32-15,-7 9 0 0,2 4-256 0,-1 6-128 16,-2 4 128-16,1 3-128 0,-2 9 0 0,0 3 0 15,0 5 128-15,0-1-128 0,-1 2 0 0,0 5 160 16,-3 0-160-16,2 2 160 0,-1-5-160 0,4 1 192 16,1-5-192-16,1-1 192 0,-1-7-192 0,3-1 160 15,3-3-160-15,2-2 160 0,2-6 32 0,1-4 0 16,1-3 0-16,2-5 0 0,4-2 64 0,0-4 0 16,3-3 16-16,-1-1 0 0,2-3 48 0,0-3 16 0,3-3 0 15,1-2 0-15,0-2-144 0,1-4-48 0,1 0 0 0,2-5 0 16,3 0-144-16,4 3 0 0,-4 2 0 0,5 1 0 15,-3 0-288-15,-2 2-32 0,1 1-16 0,-5 0 0 32,-3 2-528-32,-4 0-96 0</inkml:trace>
  <inkml:trace contextRef="#ctx0" brushRef="#br0" timeOffset="70684.63">14284 12878 22975 0,'-5'-14'1024'0,"2"6"192"0,3-4-960 0,0 0-256 0,3 1 0 0,2-2 0 0,4-1 480 0,3-1 48 16,2-3 16-16,5-2 0 0,4-3-192 0,4-4-32 15,5-1-16-15,3-1 0 0,3 2-96 0,7-5-16 16,4-1 0-16,2-2 0 0,0-2-64 0,1-1-128 15,2 1 176-15,-2 0-176 0,1 0 224 0,4 3-64 16,1 1-16-16,1 2 0 0,0 6-144 0,2-4 0 16,-4-1 0-16,-2 2-176 0,2 7 176 0,-1 0 0 15,5 2 0-15,2 2 0 0,5-1 0 0,-2 0 0 16,-3 1 0-16,3-2 0 0,-1-1 0 0,0 5 0 16,0 2 0-16,2 2 0 0,3 4 0 0,-1 0 0 15,-7 0 0-15,-1 4 0 0,1 3 0 0,-2 0 0 0,0 1 128 0,1 3-128 16,2 1 0-16,1 2 128 0,0-2-128 0,-2 3 0 15,-4-4 0-15,5 0 0 0,-4 1 0 0,2 4 128 16,2-3-128-16,0 2 0 0,1-5 128 0,-3 1-128 16,-5 1 144-16,-2 2-144 0,2-3 192 0,0 1-192 15,-1 3 256-15,1 0-64 0,0 4-16 0,4-7 0 16,-1-3-32-16,0 1 0 0,-2-2 0 0,1 0 0 16,1 2-144-16,2-3 128 0,2 0-128 0,4 1 128 15,0 0-128-15,-1-1 160 0,-2-1-160 0,0 0 160 16,0-3 16-16,2 4 0 0,0 1 0 0,2-2 0 15,-1-4-32-15,-1 0 0 0,-2-3 0 0,-1 3 0 16,1 0 32-16,0-3 0 0,3 1 0 0,1-2 0 16,1 1-48-16,-2 2-128 0,-2-6 192 0,-1 5-64 15,-1-2 0-15,2 3 0 0,0-1 0 0,1 1 0 16,0 0-128-16,-1-5 0 0,-3 2 0 0,-2-2 0 0,2 0 128 16,0-1-128-16,-1-3 0 0,3-3 128 0,2 2-128 0,-5-2 0 15,-2-3 0-15,-2 1 128 0,0-2-128 0,-1 3 160 16,0 0-160-16,2-1 160 0,3-2 48 0,-1 2 16 15,2-3 0-15,-4-1 0 16,-4 1-224-16,2-1 0 0,1-4 0 0,1 4 0 0,-1-3 0 0,0 3 176 16,1-4-48-16,2 0-128 0,-1-4 160 0,2 3-160 15,-2 1 128-15,1-2-128 0,-3 0 128 0,4 4-128 16,0 0 0-16,2 0 128 0,-1-7-128 0,-4 0 0 16,-2-3 144-16,0 3-144 0,1 1 0 0,3-1 0 0,0-1 0 15,-2-1 128-15,-2 0-128 0,-1-2 0 16,-3 0 128-16,-1-1-128 0,-1 0 192 0,-1 0-16 15,2 5-16-15,0 1 0 0,3 0 32 0,4-1 0 0,-2-4 0 16,-2 4 0-16,0 3-192 0,-1-1 0 0,-1-1 0 0,2 3 128 16,-2 2-128-16,2-2 0 0,4 1 0 0,-1 0 0 15,0 4 0-15,1-1 0 0,-7 3 0 0,1 0 0 16,0 1 0-16,2-1 0 0,-1 1 0 0,7 3 0 16,1 1 0-16,0 2 0 0,-3-3 0 0,-2-2 0 15,-3 0 0-15,0 1 0 0,4 1 0 0,0 2 0 16,1 3 0-16,0-1 0 0,-3 1 0 0,-2 4 128 15,-2-3-128-15,0 5 192 0,-8-3-192 0,-2 5 192 16,-3 0-192-16,-3 2 0 0,-3 2 144 0,-4 3-144 16,-2 5 0-16,-4-2 0 0,-3 5 0 0,-3 1 0 15,-4 5-896 1,-5 5-256-16,-5 6-64 0,-4-2-14096 0</inkml:trace>
  <inkml:trace contextRef="#ctx0" brushRef="#br0" timeOffset="74658.08">7158 2285 8287 0,'0'0'736'0,"-9"-7"-592"0,0-5-144 0,1 3 0 16,2-1 1920-16,0 3 368 0,-2 1 64 0,8 6 16 15,-6-12-1296-15,2 2-256 0,4 10-48 0,0 0-16 16,-5-10-320-16,5 10-64 0,0 0-16 0,0 0 0 15,-4-10-160-15,4 10-16 0,0 0-16 0,0 0 0 16,0 0-32-16,0 0 0 0,0 0 0 0,0 0 0 16,0 0 64-16,0 0 0 0,0 0 0 0,0 0 0 15,0 0 256-15,0 0 48 0,0 0 16 0,0 0 0 16,0 0-144-16,0 0-32 0,0 0 0 0,0 0 0 16,0 15-16-16,0 2-16 0,1-1 0 0,0 3 0 15,1 0-48-15,-1 7 0 0,2 3 0 0,-1 3 0 0,1-3 64 16,2 5 0-16,0 7 0 0,1-2 0 0,4 0-128 0,-1-3-32 15,4 1 0-15,2 1 0 0,4 4 0 0,3-1 0 16,1-4 0-16,3 0 0 0,5-2-16 0,1 2 0 16,2 0 0-16,0 3 0 0,-1-1-16 0,2-3 0 15,0-3 0-15,2 1 0 0,0 1-128 0,4 1 192 16,2-3-192-16,1 0 192 0,3-5-192 0,3 0 0 16,1 0 0-16,0-5 128 0,-6-4-128 0,5 0 160 15,0-1-160-15,2 0 160 0,1-2-160 0,3-2 160 16,5-4-160-16,-1 0 160 0,3-1-160 0,-2 0 128 15,-2-2-128-15,-2-1 128 0,-1-5 0 0,4-1 0 16,2-4 0-16,0 2 0 0,1-1-128 0,-4 2 160 16,-2 0-160-16,-1 0 160 0,-2-3 32 0,-1 1 0 0,3-1 0 0,-2 2 0 15,3-2-192-15,0 1 0 0,0-2 0 0,-2 2 0 16,-6 1 0-16,1 1 128 0,1-4-128 0,0 0 0 16,1-3 128-16,1 3-128 0,2-1 0 0,3-3 128 15,2 1-128-15,-3-3 0 0,-3-2 0 0,-2 3 0 16,0 0 0-16,0 3 0 0,0-1 128 0,0 1-128 15,2-2 128-15,-1 2 0 0,0-1 0 0,-1-5 0 16,-3-2-128-16,0 1 0 0,0 4-192 0,-2-4 192 16,-3-4 0-16,3 0 0 0,0 1 0 0,0-2 128 15,0-2 80-15,-1 1 16 0,-3-2 0 0,-1 1 0 16,-1-5-16-16,1-2 0 0,-3 2 0 0,-1-4 0 16,-2 4-80-16,0-2 0 0,0 0-128 0,1 1 192 15,1-2-64-15,-1 0 0 0,0-5-128 0,-1 0 192 16,-3 0-192-16,-3 0 0 0,1-1 0 0,-2 1 0 15,-1-2 0-15,-1-1 144 0,-1-1-144 0,-4 1 128 0,0 1-128 0,-3 3 160 16,-2 2-160-16,1 3 160 0,-3-2-16 0,1 4 0 16,-1 1 0-16,0 2 0 0,6 2-144 0,-6 1 128 15,1-1-128-15,1 3 128 0,-3 2-128 0,1 1 0 16,0 0 0-16,1 2 0 0,-2 3 0 0,1-3 0 16,-1 1 0-16,0 0 0 0,-3-2 0 0,2 0 0 15,-3 2 0-15,-1 0 128 0,-1-1-128 0,-1 1 0 16,0 2 0-16,-1-1 0 0,0 6 0 0,-6 5 0 15,4-7 0-15,-4 7 0 0,0 0-160 0,0 0 160 16,0 0 0-16,0 0-144 0,0 0 144 0,0 0 0 16,-2 10 0-16,-2 4-128 0,-1-1 128 0,-2 4-128 15,0 5 128-15,-3 0-128 0,-2-1 128 0,-4 7 0 0,-5 0-144 16,0 6 144-16,0 3 0 0,-3 6 0 0,-1-1 0 0,-2 2 0 16,0-2-128-16,-3 1 128 0,-1 9 0 0,1 0 0 15,-2 0 0-15,-1 0 0 0,1 0 0 0,-1-2 0 16,1-2 0-16,-1 1 0 0,-1-5 0 0,0 2 0 15,1-2 0-15,0-1 0 0,0-2 0 0,-2-1 0 16,1-5 0-16,2 1 0 0,-2-1 0 0,0 0 0 16,-2-2 0-16,-2 0 0 0,-2 1 0 0,0 0 0 15,-5 1 0-15,-3-4 0 0,-4 0 0 0,-2-1 0 16,0-2 0-16,-1 2 128 0,2-2-128 0,-2-3 0 16,-2-1 0-16,1 0 128 0,-6-3-128 0,-1-2 0 15,-3-3 208-15,1 1-32 0,2-6-16 0,1 1 0 16,-1-2-160-16,-2-4 0 0,-2 1-160 0,0-1 160 0,-4-2 0 15,2-4 0-15,2-3 0 0,-1-1 0 0,0-1 0 0,-4 2 0 16,-3 0 0-16,-1-6 0 16,-4 0 0-16,4-4 0 0,-1 3 0 0,1-1 0 15,-1 1 0-15,-2 0 0 0,-1-4 0 0,2 0 0 0,5 1 128 0,1-4-128 16,2-2 0-16,1-4 0 0,-4 0 0 0,3 1 0 16,2-5 128-16,4 1-128 0,4-7 0 0,6 3 128 15,-2-3-128-15,1 6 0 0,0 3 128 0,3-1-128 16,0-1 0-16,3 0 0 0,-1 3 0 0,4 2 0 15,5 1 0-15,3 3 0 0,3 2-208 0,0 1-48 16,4 4-16-16,0 0 0 16,2 5-1792-16,2 0-368 0,2 1-64 0</inkml:trace>
  <inkml:trace contextRef="#ctx0" brushRef="#br0" timeOffset="76038.81">7121 2172 7359 0,'0'-14'656'0,"0"7"-528"0,0 7-128 0,1-11 0 16,0 2 832-16,2-1 128 0,-3 10 16 0,0 0 16 15,6-8-368-15,-6 8-80 0,8-7-16 0,-8 7 0 16,10-3-320-16,-10 3-64 0,0 0-16 0,9 1 0 16,-9-1-128-16,10 7 128 0,-10-7-128 0,8 7 128 15,1 1-128-15,-2 2 128 0,-2 1-128 0,0 0 128 16,1-1-128-16,-3 1 0 0,5 3 0 0,-2 0 0 16,1 1 0-16,0 1 208 0,1-2 0 0,0 7 0 15,-2 2 96-15,2 0 16 0,-1 4 0 0,3-3 0 16,2 3-32-16,1 3 0 0,2 6 0 0,3-1 0 15,2 1-144-15,2-1-16 0,-1-1-128 0,2 1 192 16,1 2-192-16,2 0 128 0,2-2-128 0,2 1 0 16,1 0 192-16,0 3-64 0,2 3-128 0,4-3 192 0,4 1-32 0,0-1-16 15,1-1 0-15,1 2 0 0,1-6-144 0,-1-1 160 16,-2 1-160-16,4-1 160 0,2 0 48 0,0 1 16 16,0 1 0-16,4-3 0 0,4-5 0 0,4 1 0 15,2-3 0-15,1 3 0 0,-2-3-48 0,2 2-16 16,-3-3 0-16,4-1 0 0,3-1 0 0,6-5 0 15,3-3 0-15,-2 0 0 0,-1 2 64 0,-1-6 16 16,-1-1 0-16,5 2 0 0,6-1 16 0,0-1 0 16,-3-5 0-16,-3-3 0 0,-4 1-48 0,5-2 0 15,1-2 0-15,1 0 0 0,2-6-208 0,-1 2 176 16,-2-1-176-16,-1-3 160 0,-1 1 0 0,4-3 0 16,3-4 0-16,-3 0 0 0,0-3-16 0,-4-1 0 15,-1-2 0-15,2-5 0 0,4 1-16 0,-3-6-128 0,-2 0 192 0,-3-1-64 16,-5-3 128-16,-2 1 32 0,-3-1 0 0,0-3 0 15,3-4 96-15,-2-4 32 0,-1-1 0 16,-4-1 0-16,-3-6-80 0,0-3-16 0,-2-2 0 0,0 2 0 16,-1-3-160-16,1 0-32 0,-4-3-128 0,-1-2 192 15,-1-7 32-15,-3 6 0 0,-6 4 0 0,-3 4 0 16,-2 6 96-16,-2 2 0 0,-2 5 16 0,-5 4 0 16,-3 7-16-16,-2 2-16 0,-3 3 0 0,0-2 0 15,-5 1-176-15,-1 7-128 0,-1 4 144 0,-3 5-144 16,-2 1 0-16,-2 7 0 0,-2 7 0 0,0 0 0 15,0 0 0-15,0 0 0 0,-13 1 0 0,0 3 0 16,-1 6-576 0,-1 1-16-16,-4 6 0 0,-2 3 0 0,0 4-1776 0,-2-1-368 15</inkml:trace>
  <inkml:trace contextRef="#ctx0" brushRef="#br0" timeOffset="78639.5">17114 17766 2751 0,'8'-2'256'0,"2"-1"-256"0,0 2 0 0,1-1 0 0,-1 0 768 0,1 1 128 15,1-3 0-15,0 3 16 0,1 0 64 0,0 1 16 16,1 0 0-16,-2 0 0 0,0 0-48 0,-3-2-16 15,1 5 0-15,-10-3 0 0,0 0-256 0,11 4-48 16,-11-4-16-16,11 6 0 0,-5 2-224 0,-6-8-64 16,0 0 0-16,0 0 0 0,4 12 0 0,-4-12-16 15,4 12 0-15,-4-12 0 0,0 0 144 0,0 0 16 16,-2 9 16-16,2-9 0 0,0 0-16 0,0 0 0 16,0 0 0-16,-9 10 0 0,9-10-112 0,-9 5-32 15,9-5 0-15,-10 4 0 0,-1 1-64 0,-1-3 0 16,1 0-16-16,0-2 0 0,-2 0 48 0,0 1 16 15,-1 0 0-15,0-1 0 0,-1 1-176 0,-2 2-128 16,-2 1 144-16,-2 2-144 0,-3-2 176 0,-2 0-176 0,-1-2 192 0,-1 5-192 16,0-2 144-16,-1-1-144 0,0-2 0 0,-3 3 144 15,-3-1-144-15,-1 0 0 0,0 1 0 0,1 3 128 16,-1-5-128-16,2 2 0 0,1 2 144 0,1-2-144 16,0-3 0-16,1 1 144 0,-2 0-144 0,1-2 0 15,1 3 128-15,-4-2-128 0,-1 1 0 0,-2-2 0 16,1 2 144-16,-1-1-144 0,-1 1 0 0,2 2 144 15,4-4-144-15,0 3 160 0,2-2-160 0,-2 3 160 16,1 3-160-16,2-4 160 0,-2 1-160 0,4-1 160 16,-1 3-160-16,2-3 0 0,0 0 144 0,2 2-144 15,0-2 0-15,0 0 0 0,4-1 0 0,0-1 0 16,2 2 176-16,3 0-48 0,-1-2 0 0,2 0 0 16,0 0-128-16,2 1 0 0,2-2 0 0,2 3 0 0,0-2 0 15,9-2 0-15,-9 4 0 0,9-4 0 0,-9 4 0 0,9-4 0 16,-6 5 0-16,6-5 0 0,0 0 0 15,0 0 0-15,0 0 0 0,0 0 0 0,0 0 144 16,9 10 112-16,2-4 0 0,0 2 16 0,6-3-144 0,2 0-128 16,1 2 192-16,1-4-192 0,4 3 224 0,3 0-64 15,3-1-16-15,-1 0 0 0,1-1 48 0,2 2 16 16,1-2 0-16,2 1 0 0,0 3-16 0,1-3 0 16,3 1 0-16,2 3 0 0,3-1-192 0,0 1 176 15,2-6-176-15,0 1 160 0,-3-1-160 0,1 2 0 16,-2 0 144-16,-1 0-144 0,-1 0 0 0,-3 3 0 15,-2-1 0-15,3 4 128 0,-1-4-128 0,0 2 0 0,-1-5 0 16,0 2 0-16,0 3 0 0,-4-4 0 16,-4 0 0-16,-2 3 0 0,-4-3 0 0,-2 0 0 0,-3 1 0 15,-3-2 0-15,-1 0 0 0,-1 0 0 16,-2 1 0-16,-11-5 0 0,8 6 0 0,-8-6 128 0,0 0-128 0,8 8 0 16,-8-8 0-16,4 10 144 0,-4-10-144 0,0 12 0 15,-2-5 128-15,-4 3-128 0,-3-1 0 0,-1 0 0 16,0-4 0-16,-4 3 0 0,0 2 128 0,-2-2-128 15,-1 2 0-15,-6-1 0 0,-3 2 0 0,-2 2 0 16,-2-2 128-16,-2 3-128 0,-1 0 0 0,0 3 0 16,-1-2 128-16,1 0-128 0,1-1 0 0,0 3 0 15,-2 1 0-15,2 1 0 0,-1 5 0 0,0-4 0 16,0-2 0-16,-1 0 0 0,-3 0 128 0,1-1-128 16,0 0 0-16,0 1 0 0,-4-1 0 0,3 0 0 15,3-3 0-15,0 1 128 0,-1 0-128 0,1 1 160 16,-2 0-160-16,2 1 0 0,0-2 0 0,-2 2 0 0,-1 2 128 15,2-2-128-15,-1 2 0 0,1-1 128 0,0 0-128 0,1-1 0 16,3 0 0-16,5 2 0 0,3-1 0 0,3-1 0 16,2-1 0-16,2 0 0 0,2 0 0 0,3-2 0 15,2 0 0-15,3-3 0 0,1-2 0 0,3 2 0 16,2-11 0-16,0 0 0 0,2 10 144 0,-2-10-144 16,7 9 160-16,2-4-160 0,1 0 288 0,2 1-32 15,1-1-16-15,2 0 0 0,3 2 64 0,4-4 16 16,6 0 0-16,3 1 0 0,1 0-80 0,6-1-16 15,3-3 0-15,1 3 0 0,1 0-224 0,2-2 144 16,4 0-144-16,0 2 128 0,3 0-128 0,4 4 128 16,4-1-128-16,1-1 128 0,1-6-128 0,-2 3 0 15,-1 4 0-15,-2-1 128 0,-1 0-128 0,2 2 0 0,3-3 0 16,0 0 0-16,4 0 0 0,-3 2 0 16,-3-5 0-16,-2 2 0 0,-1 2 0 0,-4 0 0 0,-5 1 128 0,-1-2-128 15,-2 0 0-15,-3 2 0 0,-5 0 0 0,-3-3 0 16,-2 2 0-16,-5 3-224 0,-7-4 48 0,-8 6 16 31,-3 0-2784-31,-8 3-576 0,-11 2-96 0,-21-5-32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10:33.3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23034 14772 23903 0,'0'0'1056'0,"0"0"224"0,-1-10-1024 0,-2 2-256 0,2-3 0 0,1 3 0 16,1-2 0-16,2 2-240 0,1-2 48 0,-2 4 16 15,3-2 176-15,2 3 0 0,0 0 0 0,1-2 128 16,-2 5 0-16,2-1 0 0,2 1 0 0,0 1 0 0,0-1 16 0,2 2 16 16,2 3 0-16,-2-1 0 15,1 1 224-15,-1 2 32 0,2 0 16 0,2 0 0 0,2 4 0 0,2 0 0 16,1 2 0-16,1 3 0 0,5 0-80 15,2 4-16-15,2 0 0 0,2 5 0 16,3 0-16-16,-1 3 0 0,1 2 0 0,1 4 0 0,1-1 0 0,-3 2-16 16,-2 2 0-16,0 3 0 0,-2 3-96 0,-1 0-16 15,0 1 0-15,-2 3 0 0,-3 4-16 0,-1-2-16 16,-2 4 0-16,-2-1 0 0,-2 4 96 0,-2-2 32 16,-3-1 0-16,2 19 0 0,-4-11 96 0,-5-5 0 15,-2-2 16-15,0-2 0 0,-4-3-80 0,0 1-32 16,-7-4 0-16,1 1 0 0,-3 1 48 0,-1 1 16 15,-3-2 0-15,-2 0 0 0,-2 1-80 0,0-1-16 16,-4 2 0-16,1-2 0 0,-2 1-112 0,-2 2-16 16,0-4-128-16,-1 5 192 0,-2-2-192 0,-1 1 176 15,-4-1-176-15,-2-2 160 0,-6-2-160 0,-2-3 128 16,2 2-128-16,-1 3 128 0,0-6-128 0,-2 2 0 16,1 1 144-16,3 0-144 0,1 1 128 0,-2 0-128 15,0-2 160-15,-4-2-160 0,-1 0 160 0,-2 1-160 0,-2 0 160 0,2-2-160 16,1 1 128-16,2 3-128 0,1 0 0 0,1-3 0 15,1 2 128-15,0 1-128 0,0-3 0 0,-3 2 144 16,-1-3-144-16,-1 2 0 0,0-3 0 0,2-2 0 16,2 1 0-16,2-3 0 0,3 0 0 0,4-1 0 15,4 1 0-15,2-3 0 0,4-4 128 0,9-7-128 16,-2 2 0-16,-1 1 0 0,0-2 0 0,-1-1 0 16,-1 0 0-16,0 0 0 0,0-1 0 0,1 0 0 0,0-2-336 0,0 0 48 15,3-4 16-15,-5 5 0 16,3-4-448-16,4-3-96 0,3-4-16 15,1-3 0-15,3-2-1776 0,6-1-352 16,-10-4-80-16</inkml:trace>
  <inkml:trace contextRef="#ctx0" brushRef="#br0" timeOffset="282.25">21553 17876 37775 0,'-9'4'3360'0,"-2"-1"-2688"16,1 0-544-16,-4 8-128 16,4 1-368-16,1 4-96 0,0 5-32 0,4-4 0 0,1 8 112 0,1 0 32 15,1 5 0-15,2 2 0 0,-2-1 352 0,6 1 0 16,3 1 0-16,2-3 0 0,2-4 208 0,6-2 64 16,3-1 16-16,3-4 0 0,2-4 224 0,6-5 64 15,3 0 0-15,5-3 0 0,7-2-48 0,6 0 0 16,5-1 0-16,3-3 0 0,1-1-288 0,-1-1-64 15,-3-2-16-15,0 2 0 0,1-4-160 0,-1 1-176 0,0 0 48 16,22-2 0 0,-9-3-1328-16,-8 1-256 0,-9-7-48 0,-4-4-14208 0</inkml:trace>
  <inkml:trace contextRef="#ctx0" brushRef="#br0" timeOffset="735.54">25481 15739 25919 0,'3'-20'1152'0,"-1"4"224"0,-1 0-1104 0,1-1-272 16,-1-2 0-16,-1 4 0 0,-1 2 240 0,-2 2-16 15,1 0 0-15,-1 5 0 0,-2-1 784 0,5 7 144 0,-10 2 48 0,0 1 0 16,-1 1-224-16,-4 5-32 0,-3 7-16 0,1 6 0 15,-4 1-288-15,0 3-64 0,-4 6-16 0,-3 4 0 16,-1 1-304-16,-6 2-48 0,-3 4-16 0,-1-1 0 16,0 1-192-16,3-1 176 0,3-2-176 15,5-2 160-15,4-3-32 0,4-2-128 0,5 0 192 0,4-3-64 16,5-5-128-16,6-1 192 0,5-2-192 0,5-2 192 0,3-2-192 16,6-5 0-16,5-4 0 0,7-2 0 15,6 0-320 1,2-2-80-16,2-5-32 0,-2 0 0 0,-1-4-2384 15,-2-4-496-15</inkml:trace>
  <inkml:trace contextRef="#ctx0" brushRef="#br0" timeOffset="1043.18">25853 15885 20271 0,'-12'-12'1792'0,"4"4"-1424"16,0-1-368-16,-2 4 0 0,3 1 3744 0,-4 4 672 15,1 4 144-15,-1 5 32 0,-3 1-3952 0,1 4-800 0,0 2-160 0,1 2-16 16,-1 1 336-16,0 2-176 16,3 0 176-16,0 1-128 0,1-3 128 0,5 1 0 15,4-1 0-15,4 0 0 0,2-5 0 0,5-2 0 16,1-1 0-16,6-6 128 0,2 2 96 0,2-7 32 16,2-4 0-16,2-1 0 0,-2-2 80 0,0-3 32 15,0 0 0-15,-1-3 0 0,-1-3 32 0,-1-2 16 0,0 2 0 16,0-2 0-16,-3-3-80 0,-4 1-16 0,-1-1 0 15,-3-2 0-15,-4 0-64 0,-3 4 0 0,-5-2-16 0,0 5 0 16,-3 1-240-16,-3 3 0 0,-3 2 0 0,-2 0 0 31,-2 2-1728-31,0 1-304 0,1 1-48 0,0 3-14112 0</inkml:trace>
  <inkml:trace contextRef="#ctx0" brushRef="#br0" timeOffset="1522.15">26383 15491 34431 0,'0'0'1536'0,"0"0"304"0,0 0-1472 0,-3 10-368 0,-4 2 0 0,3 3 0 0,2 3 0 0,-3 2-288 16,-2 4 48-16,0 0 16 0,-1 2 224 0,1 1 0 16,-2-3 0-16,0 1 160 0,-1-1 64 0,-1-3 16 15,1-4 0-15,1 0 0 0,2-2 16 0,0-5 16 16,2-1 0-16,5-9 0 0,0 0 176 0,0 0 48 15,0 0 0-15,0 0 0 0,12-10 144 0,-1-1 16 16,3-5 16-16,1-3 0 0,1-2-320 0,0-3-64 16,1-1-16-16,1 1 0 0,1-5-272 0,2 0 128 15,1 0-128-15,2-2 0 0,1 3 128 0,-2 4-128 16,1 2 0-16,-1 3 0 0,3 2 0 0,-5 4 128 16,1 5-128-16,-3 3 0 0,-1 4 0 0,-3 8 0 15,-2 2-160-15,-4 5 160 0,-4 3-256 0,-3 2 80 16,-2 3 16-16,-2 0 0 0,-5 3-16 0,-1-3 0 15,-4 3 0-15,2-3 0 0,1-2 176 0,0-5 0 16,-1-4 0-16,2-1 0 0,2-3 0 0,6-7 0 0,0 0 144 0,0 0-144 16,0 0 320-16,3-9-32 15,5-5-16-15,4-4 0 0,2 0-16 0,4-1 0 16,3-4 0-16,-2 0 0 0,2 2-256 0,0 2 0 0,2 0 128 0,-1 2-128 16,-4 2 0-16,-1 5 0 0,1 1 0 0,-4 5 0 15,-1 4 0-15,-2 5 0 0,-2 8 0 0,0 2 0 16,-4 5-288-16,-1 5 32 0,-1 5 16 0,-2 2 0 15,-1 2 0-15,0 1 0 0,0 0 0 0,-4 1 0 16,-2-3-976-16,1 1-208 0,-1 2-48 16,3-6-9520-16,0-4-1904 0</inkml:trace>
  <inkml:trace contextRef="#ctx0" brushRef="#br0" timeOffset="2000.3">27662 14331 25791 0,'3'-21'2304'0,"-1"14"-1856"16,0-1-448-16,-2 8 0 0,0 0 1456 0,0 0 192 15,5 14 32-15,0 3 16 0,-1 3-1184 0,-2 9-256 16,-4 4-32-16,-2 8-16 0,0 3 16 0,-4 10 0 0,-2 3 0 16,-3 7 0-16,-3 3-96 0,-3 2 0 15,-2-1-128-15,0 7 192 0,-3 1-48 0,1 1-16 0,0-4 0 16,3-3 0-16,1-4-128 0,3-10 128 0,5-5-128 16,2-9 128-16,4-8 0 0,2-4 0 0,3-9 0 0,4-3 0 15,1-9 352-15,4-1 64 0,4-7 16 0,3-6 0 16,5-7 16-16,5-3 0 0,5-4 0 0,2-3 0 15,3-6-576-15,0 3 0 0,3-4 0 0,1 3 0 16,0 0-192-16,-2 5 16 0,-3 6 0 0,-3 6 0 16,-4 2 176-16,-4 4-160 0,-3 4 160 0,-4 9-160 0,-3 6 32 0,-2 3 0 15,-5 0 0-15,-4 4 0 0,-4 5-48 0,-6 1 0 16,-4 1 0-16,-6 2 0 0,-4 1 176 0,-6-3 0 16,-6-1 0-16,-3-6 0 0,-3-7 128 0,-2-2-128 15,1 0 160-15,2-6-160 0,-1-2 0 0,6-3-240 16,5-5 32-16,4-4 0 15,6 0-2384-15,4-8-480 0</inkml:trace>
  <inkml:trace contextRef="#ctx0" brushRef="#br0" timeOffset="2197.21">28391 15289 35007 0,'0'0'3120'0,"0"0"-2496"15,0 0-496-15,-7 6-128 0,0 6 544 0,-1 1 96 16,3 4 0-16,-5 5 16 0,0-2-416 0,-3 2-96 0,-2 2-16 0,-3 2 0 16,0-5-128-16,0 1 128 15,-1-2-128-15,3 0 128 0,2 2-128 0,2-2 0 16,2-1 0-16,1-2 0 16,3-3-1856-16,1 1-384 0,0-1-96 0,3-1-16 0</inkml:trace>
  <inkml:trace contextRef="#ctx0" brushRef="#br0" timeOffset="2585.69">28903 15074 28559 0,'1'-11'2544'15,"-1"3"-2032"-15,0-2-512 0,0 10 0 0,0 0 512 0,0 0 0 16,0 0 0-16,0 0 0 0,-9 11-96 0,0 1-16 15,-1 4 0-15,-4 2 0 0,-4 1 144 0,1 8 32 16,-4-2 0-16,0 5 0 0,-1-4-256 0,2 4-64 16,2 0 0-16,0-2 0 0,2 1 0 0,3-5 0 15,3-1 0-15,1-4 0 0,4-2-64 0,2-6 0 16,4 0-16-16,-1-11 0 0,0 0 208 0,0 0 64 16,16-4 0-16,-1-6 0 0,5-4 16 0,1-3 16 15,3-2 0-15,1-1 0 0,8-1-288 0,-2 0-64 16,-3-3-128-16,0-1 192 0,-2 1-192 0,0-2 0 15,-2 1 0-15,-1 4 0 0,-3 2 128 0,-1 3-128 16,0 5 0-16,0 6 0 0,-2 4 0 0,-3 3 0 16,-3 1 0-16,-2 9 0 0,-2 4 0 0,-4 5 0 0,-3 1 0 15,-1 5 0-15,-3-1 0 0,-3 5 0 0,-5-2 0 16,-2 4 0-16,-2 1-224 0,-1 1 64 0,2-1 16 0,-2 0 0 31,0-4-1776-31,1-2-336 0,2-6-80 0,5-2-12896 0</inkml:trace>
  <inkml:trace contextRef="#ctx0" brushRef="#br0" timeOffset="2914.06">29610 15231 17503 0,'3'-9'1552'0,"2"-1"-1232"15,3-1-320-15,1-1 0 0,1 2 2208 0,3-3 384 16,1-4 80-16,1 1 16 0,3-3-1840 0,0 0-352 16,0-4-80-16,-3-3-16 0,-1 3 176 0,-2 4 16 15,-3 3 16-15,-2 2 0 0,-5 2 128 0,-3 6 32 16,-4 2 0-16,-7 6 0 0,-3 4-96 0,-8 4-16 16,-6 5 0-16,-5 7 0 0,-6 5-464 0,1 3-192 15,0 2 176-15,-1 3-176 0,1 0 128 0,2-1-128 16,3 0 0-16,4-6 144 0,6-1-144 0,6-5 0 15,4 3 0-15,9-3 0 0,4-7 0 0,7-1 128 16,11-1-128-16,2-4 0 0,8-3 0 0,3-5-144 16,4-6 0-16,2-4 0 15,0 0-1648-15,1-2-336 0,1-6-64 0,0 2-11632 0</inkml:trace>
  <inkml:trace contextRef="#ctx0" brushRef="#br0" timeOffset="3349.71">30423 15144 13823 0,'-2'-11'1216'0,"-2"1"-960"16,-3 1-256-16,1 4 0 0,-3 1 3280 0,-2 4 624 16,-7 0 112-16,1 6 16 0,0 2-2736 0,-5 4-544 15,-3 0-112-15,-1 1-32 0,-4 3-224 0,0 3-64 16,-1 3 0-16,4 3 0 0,0-3 16 0,6 2 0 15,2 0 0-15,7-4 0 0,2 2-80 0,6-4-32 16,3-4 0-16,1-14 0 0,7 13 112 0,5-6 32 16,3-3 0-16,6-4 0 0,1-5 176 0,4-3 32 15,6-6 16-15,2-1 0 0,3-4-208 0,2-1-64 16,2-3 0-16,0 0 0 0,-2-3 16 0,0-4 0 16,-2-4 0-16,-1-4 0 0,-2-3 128 0,0-7 32 15,2-5 0-15,-9 12 0 0,3-10-256 0,5-7-48 0,1-5-16 0,6-6 0 16,4-6-176-16,1 0 128 0,0-1-128 0,-4 10 128 15,-3 11-128-15,-6 10 0 0,-5 8 0 0,-4 9 0 16,-5 2 128-16,-5 8-128 0,-3 7 192 0,-5 3-64 16,-7 8-128-16,0 0 0 0,-4 14 0 0,-3 4 0 15,-6 8 0-15,-5 5 0 16,-3 6 0-16,-5 6-176 0,-6 2 176 0,1 5 0 0,-9 3 0 0,1 5 0 16,-3 6-288-16,-18 27 32 0,4-4 0 0,7-5 0 31,2 1-2752-31,5-3-560 0</inkml:trace>
  <inkml:trace contextRef="#ctx0" brushRef="#br0" timeOffset="3535.8">28984 14254 46079 0,'-15'-11'4096'0,"1"3"-3280"15,3-1-656-15,0 4-160 16,11 5-320-16,0 0-112 0,0 0-16 0,0 0 0 16,0 0-976-16,0 0-208 0,0 0-32 0,9 8-10496 15,-9-8-2112-15</inkml:trace>
  <inkml:trace contextRef="#ctx0" brushRef="#br0" timeOffset="4001.91">25811 16941 32079 0,'0'0'1408'0,"3"-12"320"0,-2-3-1392 0,2 1-336 15,1 2 0-15,-4 12 0 0,0 0 256 0,0 0-32 16,0 0 0-16,0 0 0 0,0 0 288 0,10 9 48 16,-3 2 16-16,-1 1 0 0,-3 3-144 0,0 3-32 15,-1 1 0-15,0 1 0 0,-2 3-176 0,-2 3-32 0,1-5-16 0,0 14 0 16,0-5-336-16,-1-5-64 15,0-3-16-15,1-2-10576 16,-1-2-2128-16</inkml:trace>
  <inkml:trace contextRef="#ctx0" brushRef="#br0" timeOffset="4336.39">26439 16797 36863 0,'0'0'3264'0,"-9"11"-2608"0,-1-1-528 0,1 4-128 16,-1 3-288-16,0 3-96 0,1 4 0 0,0 0-16 16,-1-3 240-16,1-1 160 0,2 0-192 0,2-2 192 15,-1-3 0-15,1-1 0 0,2-5 0 0,3-9 0 16,0 0 272-16,0 0 16 0,0 0 0 0,11-1 0 0,2-5-16 0,3-7 0 16,2-6 0-16,5-3 0 0,2 1-144 0,3-6-128 15,3 2 192-15,1-3-192 0,-1 3 128 0,7 4-128 16,1-2 0-16,-3 5 0 0,0 4 128 0,-3 1-128 15,-2 5 0-15,-6 5 0 0,-3 6 0 0,-3 5 160 16,-4 5-160-16,-2 5 128 0,-4 2-128 0,-4 3 160 16,-2 4-160-16,-1 1 160 0,-4 4-160 0,0-1 0 15,-3-1 0-15,-2-1 0 0,0-2 0 0,-1-2-224 16,-1-6 48-16,2-1 16 16,0-2-576-16,2-5-112 0,0-3-32 0,5-8-9760 15,0 0-1968-15</inkml:trace>
  <inkml:trace contextRef="#ctx0" brushRef="#br0" timeOffset="4548.8">27794 16084 37775 0,'5'-13'3360'0,"2"3"-2688"0,-1-1-544 0,-6 11-128 16,0 0 192-16,0 0 0 0,8 12 0 0,-3 4 0 15,-3 3-192-15,-2 7 192 0,-7 3-192 0,-2 5 192 16,-3 3-64-16,-3 4 0 0,-4 5 0 0,-1-2 0 16,-1 5-128-16,1 0 0 0,-1-6 0 0,3 3 0 15,-1-4-1168-15,1 0-320 16,0 0-64-16</inkml:trace>
  <inkml:trace contextRef="#ctx0" brushRef="#br0" timeOffset="4868.97">27618 16563 24879 0,'11'-14'2208'0,"-1"6"-1760"0,2-3-448 0,2 2 0 0,6-1 1408 0,2 3 192 0,3-2 32 0,3 4 16 0,4-1-944 0,-2-3-192 15,2 3-48-15,-1-5 0 0,-1 4 64 0,3-2 16 16,0 3 0-16,-2-2 0 0,-1-1 32 0,-6 4 0 16,-1-1 0-16,-5 3 0 0,-6 4-352 0,-12-1-64 15,0 0-16-15,1 14 0 0,-6 3 112 0,-7 3 0 16,-4 3 16-16,-5 5 0 0,-3 1-112 0,1-1-32 15,2 0 0-15,3-2 0 0,3-2-128 0,3-1 160 0,3-3-160 0,6-5 160 16,4-3 160-16,3-1 16 0,3 1 16 0,7-6 0 16,5-1 160-16,11-5 48 15,4-4 0-15,7-2 0 0,4-3-160 0,6-2-16 16,4-5-16-16,-2-3 0 0,-2-5-144 0,-5 1-32 0,-7 0 0 16,-3-3 0-16,-6 0-192 0,-4-1 176 0,-3 2-176 0,-8 2 160 15,-6 0-160-15,-8 3-176 0,-6 1 48 0,-6 1 0 31,-7 5-2960-31,-4 4-592 0</inkml:trace>
  <inkml:trace contextRef="#ctx0" brushRef="#br0" timeOffset="5435.45">30098 16353 23951 0,'-4'-11'1056'0,"0"2"224"0,-1 0-1024 0,0 0-256 0,0 2 0 0,-2-1 0 16,1 3 2208-16,-7 2 384 0,1 2 80 0,-4 2 16 15,-3-2-1840-15,-5 3-352 0,-4 0-80 0,-5 1-16 16,-4 5-96-16,0-2-32 0,1 6 0 0,-1-2 0 16,1 5-80-16,2 2 0 0,3 0-16 0,5 0 0 0,4-2-176 0,5-2 160 15,6 1-160-15,5 0 160 0,4 1-160 0,5-1 128 16,1-1-128-16,5 0 128 0,3 1 48 0,4-4 0 16,0 1 0-16,3 4 0 0,0 1 16 0,3-1 0 15,-3-1 0-15,-1 2 0 0,-2 1-192 16,-6 1 0-16,-2-2 0 0,-3-2 128 0,-4-1-128 0,-2-3 160 15,-4 4-160-15,-6-1 160 0,-3-6 144 0,-4 4 16 16,-4-4 16-16,-2 2 0 0,-4-1-192 0,-1-3-144 16,0-1 192-16,-1-2-192 0,2-1-192 0,-2-1-160 15,1-1-32-15,2-5 0 16,2-2-2112-16,4-1-416 0,6-1-96 0</inkml:trace>
  <inkml:trace contextRef="#ctx0" brushRef="#br0" timeOffset="5633.44">30568 16343 25791 0,'0'0'2304'0,"0"0"-1856"0,0 0-448 0,0 0 0 16,-3 10 1104-16,-2 5 128 0,-4 4 32 0,-1 3 0 16,-4 5-720-16,-2-1-144 0,-3 4-16 0,-3 3-16 15,-3 1-176-15,-3 0-48 0,-1-2 0 0,1 0 0 16,3-3-144-16,4-4 128 0,-2 2-128 0,4-4 128 31,2-3-1728-31,1-3-336 0,3-3-80 0</inkml:trace>
  <inkml:trace contextRef="#ctx0" brushRef="#br0" timeOffset="6263.75">30764 16320 33919 0,'0'0'1504'0,"0"0"304"0,0 0-1440 0,0 0-368 16,-4 10 0-16,0 3 0 0,-1 0 0 0,-1 2-192 15,-1 3 32-15,0 1 0 0,-3-2 160 0,-1 1 128 16,-1 1-128-16,-1 0 176 0,0-1 80 0,2-3 32 16,2-1 0-16,-1 0 0 0,3-3-160 0,2-1-128 15,5-10 192-15,0 0-192 0,0 0 320 0,0 0-64 16,12 2 0-16,0-3 0 0,2-3 96 0,4-6 16 15,0 0 0-15,4-4 0 0,-1 1-208 0,1-1-32 16,-2-1-128-16,-1 0 192 0,0-1-192 0,0 2 0 16,-1 2 128-16,0 2-128 0,-2-1 0 0,0 6 0 0,-4 0 0 0,0 1 0 15,-12 4 0-15,9 7 0 0,-9-7 0 0,6 10 0 16,-1 3 0-16,-1-1 0 0,-1 2 0 0,-1-1 0 16,1 0 0-16,-1 1 0 0,5-5 0 0,0 1 0 15,2-5 128-15,3 2-128 0,0-1 0 0,4-4 0 16,0-2 240-16,3-1-48 0,1-3-16 0,2-2 0 15,1-1 0-15,1 0 0 0,1-5 0 0,1-2 0 16,-1 2-176-16,-2 1 160 0,3-1-160 0,-5-1 160 16,-2-1-160-16,0 0 0 0,-2 0 0 0,-2 5 0 15,-2-2 0-15,-3 6 0 0,-10 5 0 0,0 0 0 0,0 0 0 16,0 0 0-16,0 0 0 0,0 0 0 0,-11 5 0 0,-2 2 0 16,-4 7 0-16,1 0-176 0,-2 2 176 0,0-2 0 15,0-2 0-15,2 3-128 0,-1 1 128 0,3-2 0 16,0-5 0-16,3 0 0 0,2-3 0 0,9-6 0 15,0 0 0-15,0 0 0 0,0 0 0 0,0 0 0 16,0 0 0-16,14 0 128 0,1-1-128 0,3-3 128 16,2-5-128-16,1 1 128 0,2-3-128 0,0 3 192 15,1-2-64-15,0 4 0 0,0 2-128 0,-4 3 0 16,-2 1 0-16,-3 5 0 0,-2 6 0 0,-3 2 0 16,-3 6 0-16,-4 6 0 0,-3 3 0 0,-3 7 0 15,-6 4-176-15,-1 0 176 0,-4 0 0 0,-3-1 0 16,-5-1 0-16,2 1 0 0,-1-1 0 0,-1-2 0 0,-1-2 0 0,1 0 0 31,5-5-1040-31,-2-4-112 0,1-7-32 0,-3-7-15296 0</inkml:trace>
  <inkml:trace contextRef="#ctx0" brushRef="#br0" timeOffset="6423.81">30662 16020 43199 0,'0'0'1920'0,"0"0"384"0,0 0-1856 0,0 0-448 0,0 0 0 0,0 0 0 16,6 9-304-16,2 5-144 15,-2 0-48-15,-2-1 0 0,-1-1-2528 0,-3 3-512 0,-10 5-112 16,-11 1 0-16</inkml:trace>
  <inkml:trace contextRef="#ctx0" brushRef="#br0" timeOffset="7535.02">27957 18415 11967 0,'0'0'1072'0,"9"-7"-864"0,-1 1-208 15,-8 6 0-15,9-9 3440 0,-2 4 640 0,-7 5 128 16,0 0 16-16,9-8-2688 0,-9 8-528 0,0 0-112 0,0 0-32 16,0 0 16-16,-1-11 0 0,-3 1 0 0,-5 3 0 15,-4 4-176-15,-3-1-16 0,-4-1-16 0,-6 1 0 16,-6 1-112-16,-8 1-32 0,-9-2 0 0,-4 3 0 16,-4-2-16-16,-4 3-16 0,-4 6 0 0,-4-2 0 15,-4 3-64-15,-4 0-16 0,-2-3 0 0,2 6 0 16,2 0-64-16,5 4-16 0,4 2 0 0,1 1 0 15,0 4-176-15,3-2-32 0,2 0-128 0,7 0 192 16,5 0-192-16,7 0 0 0,5-1 0 0,7-3 0 16,7-1 0-16,5-4 0 0,3 2 0 0,6-1 0 15,3-1 0-15,5 2 0 0,0-12 0 0,10 9 0 16,4 0 0-16,6-4 0 0,6 2 0 0,6-3 0 16,6-3 0-16,8-1 0 0,7 0 0 0,5 2 0 15,3-4 0-15,2 2 0 0,-1 0 0 0,4 2 0 0,0 1 0 0,5 0 0 16,4 2 0-16,-5-1 0 0,-5-2 0 0,-4 2 0 15,-4-1 0-15,-5 3 0 0,-5-2 0 0,-6 4 0 16,-8 1 0-16,-1-3 0 0,-8 2 0 0,-5-2 0 16,-5 5 0-16,-2-3 0 0,-12-8 0 0,0 14 0 15,-6-1 0-15,-4-2 0 0,-4 2 0 0,-5-1 0 16,-5 1 0-16,-5 0 0 0,-4 2 128 0,-5 0-128 16,-4 1 0-16,-3-1 144 0,-3 3-144 0,-7 2 160 15,-7 0-160-15,-4 2 160 0,-3 2-160 0,-1 5 0 16,-1-2 0-16,-3 2 128 0,-4 3-128 0,-2-4 0 15,-3 0 0-15,7-3 0 0,5-2 0 0,9-2 0 16,9-1 0-16,7-1 0 0,6-2 0 0,8-2 0 0,8-6 128 16,6 1-128-16,5-2 0 0,7-1 0 0,6-7 0 15,0 0 0-15,10 5 0 0,8-2 0 0,3-3 128 0,7 0-128 16,7-3 0-16,8 1 160 0,9-5-160 0,12 4 160 16,8 0-32-16,6-1 0 0,2 2 0 0,5-5 0 15,3 3 16-15,8 1 0 0,7 0 0 16,1 1 0-16,1-4-16 0,3 4 0 0,1 2 0 0,-4 0 0 15,-7 0-128-15,-6 0 0 0,-10-1 0 0,-9 2 128 16,-8 4-128-16,-8-1-272 0,-7-2 64 0,-11 3 16 31,-9 2-1664-31,-9-1-336 0,-10 1-64 0</inkml:trace>
  <inkml:trace contextRef="#ctx0" brushRef="#br0" timeOffset="8016.63">26781 19758 26079 0,'12'-18'1152'0,"-5"6"256"0,0 0-1136 0,2 5-272 0,0 0 0 0,-9 7 0 16,8-4 816-16,-8 4 96 0,0 0 32 0,0 0 0 15,7 9 224-15,-5 5 48 0,1 5 16 0,-6 3 0 16,1 1-336-16,-5 4-80 0,-1-1-16 0,-3 5 0 16,-1 1-336-16,-1-3-64 0,2 3-16 0,-3 1 0 15,-2-3-240-15,1-1-144 0,-2 1 160 0,2-5-160 16,-3 2 0-16,3-6 0 0,2 0 0 0,3-4 0 15,0-4-960-15,3-4-272 0,7-9-64 0,0 0-16 16,0 0-1952-16,0 0-400 0</inkml:trace>
  <inkml:trace contextRef="#ctx0" brushRef="#br0" timeOffset="8337.52">27255 19813 24879 0,'0'0'2208'0,"0"0"-1760"0,0 0-448 0,0 0 0 0,0 0 496 0,-3-8 16 16,-4 4 0-16,0 2 0 0,-4 2-160 0,0 0-32 16,-3 1 0-16,-6 2 0 0,2-2 144 0,-1 1 32 0,-1 2 0 15,-2-1 0-15,-1-2 144 0,0 0 16 0,-1 1 16 0,0 0 0 16,-2 1 16-16,2 2 0 0,1-3 0 0,-1 2 0 16,0 3-336-16,-1 3-64 0,-2-4-16 15,2 3 0-15,0-3-272 0,5 3 128 0,4-2-128 0,3 0 0 16,1 2 128-16,6-1-128 0,6-8 0 0,1 12 0 15,6 0 240-15,5-3-16 0,6 2 0 0,3-2 0 16,1 1 48-16,5-1 16 0,1 1 0 16,3-2 0-16,-1 1-96 0,1-3-32 15,2 2 0-15,1-3 0 0,0-4-160 0,-1 3 128 0,-1 1-128 16,-1 1 128-16,-3-2-128 0,-3 3-224 0,-2-2 48 0,-3 0 16 16,-2-3-2080-1,-1 2-432-15,-3-1-80 0</inkml:trace>
  <inkml:trace contextRef="#ctx0" brushRef="#br0" timeOffset="8592.66">27526 19960 24879 0,'0'0'2208'0,"13"-5"-1760"16,2-2-448-16,3 1 0 0,2 4 832 0,4-1 64 15,3 1 32-15,5-2 0 0,2 1-352 0,2 2-80 16,-2 0-16-16,0 0 0 0,0-1-256 0,-4 1-48 16,-5 1-16-16,-3 0 0 0,-3-1-336 0,-4 1-64 0,-2 1-16 0,-13-1-8640 15,0 0-1728-15</inkml:trace>
  <inkml:trace contextRef="#ctx0" brushRef="#br0" timeOffset="8748.69">27627 20101 20271 0,'0'0'896'0,"0"0"192"0,0 0-880 0,0 0-208 0,0 0 0 0,6 13 0 16,5-7 2896-16,3 1 544 0,4-1 96 0,4-2 32 16,4 0-2352-16,4 0-448 0,0-1-112 0,3 0-16 15,2-4-288-15,-2 1-64 0,0-2-16 0,0 0 0 16,2-2-96-16,0 0-32 0,-2 0 0 0,-2-3 0 15,0-1-1776-15,-6-1-352 0,-4 0-80 16</inkml:trace>
  <inkml:trace contextRef="#ctx0" brushRef="#br0" timeOffset="9622.64">29080 19803 10127 0,'0'0'448'0,"0"0"96"0,0 0-544 0,0 0 0 0,6-5 0 0,-6 5 0 15,0 0 4240-15,0 0 752 0,0 0 128 0,0 0 48 16,0 0-3504-16,0 0-688 0,0 0-144 0,-6 5-16 16,-5 4-80-16,0 1-16 0,-2 4 0 0,-2 5 0 15,-3 2-272-15,0 6-64 0,-1-2-16 0,0 3 0 16,0-1 16-16,4 2 0 0,2 2 0 0,4-6 0 15,5 2-48-15,4-3 0 0,4-4 0 0,6 1 0 16,6-5 144-16,4-2 32 0,5-3 0 0,2-3 0 0,5-3 64 16,5-5 0-16,3-5 16 0,5-3 0 0,2-3 64 0,1-4 16 15,2-4 0-15,-2-1 0 0,-2-1-112 0,-7-3-32 16,-6 1 0-16,-3-1 0 0,-7-5-112 0,-4 2-32 16,-5-3 0-16,-6 3 0 0,-2 2-144 0,-6 0-48 15,-4-1 0-15,-5 3 0 0,-6 0-384 0,-7-1-96 16,-7 1-16-16,-11 0 0 15,-9 0-2448-15,-6-1-512 0,-2 2-80 0</inkml:trace>
  <inkml:trace contextRef="#ctx0" brushRef="#br0" timeOffset="10238.94">26943 18030 8287 0,'0'0'736'0,"0"0"-592"15,-2-8-144-15,2 8 0 0,3-12 3504 0,1 4 656 16,1-3 144-16,3 2 32 0,3 1-2832 0,4-4-560 16,-1-3-112-16,4 1-32 0,4-1 144 0,-3-2 16 15,2-1 16-15,3 1 0 0,-1-3-96 0,5 3-32 16,-2 0 0-16,2 1 0 0,-3-2-288 0,1 3-64 16,-1-1-16-16,0 5 0 0,-3-1-192 0,-2 4-32 0,-2-1-16 15,-1 5 0-15,-3 3-48 0,-2 1-16 0,0 2 0 16,-2 4 0-16,-2 7 16 0,-2 5 16 0,0 4 0 0,-2 4 0 15,-1 4-208-15,-2 1 0 0,-2 4 0 0,-3 0 0 16,-1 1 192-16,-3-2-48 0,-1-1-16 0,-1-4 0 16,-3 2 128-16,-1-1 0 0,-1-4 16 0,-3-1 0 15,-6-2 48-15,-1-4 16 0,-6-1 0 0,-1-1 0 16,-3-7-160-16,-3 0-48 0,2-3 0 0,1 0 0 16,3-5-128-16,3-2-272 0,2-1 64 0,1-3 16 31,6-2-528-31,4 0-112 0,3-6 0 0,4 1-16 15,4-5-2480-15,2-3-512 0</inkml:trace>
  <inkml:trace contextRef="#ctx0" brushRef="#br0" timeOffset="10429.53">27465 17459 40943 0,'-13'-12'1808'0,"7"3"384"0,1-1-1744 0,1 1-448 15,4 9 0-15,0 0 0 0,-2-6 0 0,2 6 128 16,0 0-128-16,0 0 0 16,0 0-288-16,0 0-144 0,10 0-16 0,-10 0-16 15,13 0-1344-15,-1 1-272 0,-2 2-48 0,3-1-8256 16,0 2-1648-16</inkml:trace>
  <inkml:trace contextRef="#ctx0" brushRef="#br0" timeOffset="10677.91">28032 17693 13823 0,'0'0'1216'0,"0"0"-960"0,0 0-256 0,0 0 0 15,0 0 4656-15,6-7 880 0,2-2 176 0,4 4 48 16,3 3-4352-16,5-3-848 0,6-3-176 0,4 3-48 15,4 1-96-15,5-2-32 0,2-2 0 0,3 3 0 16,-4-1-208-16,-2-1 128 0,-3-1-128 0,-5 2 0 16,-3 3 0-16,-3 1 0 0,-2-1-208 0,-4-1 64 15,-1 1-1392-15,-4 2-288 0,-3 0-48 0,-10 1-7728 16,0 0-1552-16</inkml:trace>
  <inkml:trace contextRef="#ctx0" brushRef="#br0" timeOffset="10927.8">28998 17374 40719 0,'0'0'1792'0,"0"0"384"0,0 0-1728 0,0 0-448 15,0 14 0-15,0 3 0 0,-1 4 192 0,0 4-32 0,-2 3-16 0,1 3 0 16,-2 3 64-16,-1 3 16 15,-2 1 0-15,1 4 0 0,0 1-64 0,0-3-16 0,3-1 0 0,-4 0 0 16,2 1-144-16,3-3 0 0,0-1 0 0,1-1 0 31,1-3-304-31,0-3-144 0,0-1-16 0,0-5-16 16,0-2-1664-16,0-2-336 0,0-2-64 0</inkml:trace>
  <inkml:trace contextRef="#ctx0" brushRef="#br0" timeOffset="13024.83">10192 15191 20271 0,'0'0'1792'0,"-6"-5"-1424"15,-1 0-368-15,1-1 0 0,-4 2 896 0,2 0 128 16,-2 0 0-16,1 3 16 0,-1 1-336 0,0 0-80 15,-3 0-16-15,0 3 0 0,-2-3-176 0,-2 2-48 16,-2 1 0-16,-2-1 0 0,-3 1-240 0,-4 2-144 16,-2 0 160-16,-3 0-160 0,-4 3 0 0,1-1 128 15,-1 3-128-15,0-1 0 0,1 3 0 0,1-1 0 16,-2 3 0-16,1 0 0 0,1 0 0 0,-1-1 0 16,0 2 0-16,2 0 0 0,0 1 0 0,1 0 0 15,1-2 0-15,5 1 0 0,4-1 0 0,6 2 0 16,1-1 0-16,6 0 0 0,1-1 0 0,5-1 0 15,3 1 144-15,6 1-144 0,2 0 144 0,4 4-144 16,6 3 160-16,-1-2-160 0,1 1 0 0,2 0 0 0,2-2 0 16,2 3 0-16,1 2 0 0,2 1 0 0,-3-2 0 15,-2 3 0-15,-3-1 0 0,0 1 0 0,-2 3 0 0,-2-2 0 16,-2 0 0-16,1 4 0 0,-3-7 0 0,-1 2 0 16,-3-1 0-16,-1-2 0 0,-1 0 0 0,-3 3 0 15,-2-1 288-15,0 1-32 0,-3-3-16 0,-3 3 0 0,2 2 160 0,-2-1 48 16,-2 0 0-16,-3 1 0 0,-2-2-48 0,-2 2 0 15,-2-1 0-15,-1 4 0 0,-3 0-96 0,0-4-32 16,-3 1 0-16,-3-2 0 0,-2 1-112 0,1-3-32 16,-1 0 0-16,6 1 0 0,1-4-128 0,2-2 160 15,2-2-160-15,1-3 160 0,0-5-160 0,2 3 0 16,0-3 0-16,2 0 0 0,2-4 0 0,-1 2 0 16,2-2 128-16,0-1-128 0,4 0 0 0,7-4 0 15,0 0 0-15,0 0 0 0,-7 6 128 0,7-6-128 16,0 0 128-16,0 8-128 0,0-8 128 0,8 9-128 15,2-4 0-15,3-2 128 0,-2 0-128 0,3 4 0 16,4-2 0-16,1-1 128 0,1 1-128 0,2 1 0 0,0-1 0 16,3 1 0-16,2 3 0 0,1-2 0 0,0 0 128 15,0 0-128-15,-2 0 0 0,1 2 0 0,-3 4 0 0,-1 0 0 16,-5 3 0-16,0 1 0 0,-8 0 0 0,-1 3 0 16,-3 0 0-16,-2 3 0 0,-3-2 0 0,-1 2 0 15,-1 5 0-15,-3 0 0 0,-1 3 0 0,-3 3 128 16,-2 3-128-16,-1 4 0 0,-4 0 0 0,-4 3 128 15,-3 4-128-15,-5 2 128 0,-1 5-128 0,-2 4 128 16,-3 2-128-16,-2 5 128 0,2 1-128 0,-2 0 128 16,2 1-128-16,1 1 0 0,1-2 0 0,5 3 0 15,2-5 0-15,3 0 0 0,5 0 0 0,3-4 0 16,3-3 0-16,5 1 0 0,3-4 0 0,5 1 0 16,3 2 0-16,5 0 0 0,1 1 0 0,6-4-176 15,0-1 176-15,5 0-192 0,1-1 192 0,4 0-192 0,4 2 0 16,3-5-16-16,6-6 0 0,3-2 0 0,3 0-112 0,-1-6-32 15,1-6 0-15,-1-2 0 16,-5-7-1168 0,2 0-224-16,1-6-48 0,-2-2-16 0</inkml:trace>
  <inkml:trace contextRef="#ctx0" brushRef="#br0" timeOffset="13985.85">2285 17128 24351 0,'0'0'1088'0,"-5"-6"208"0,-2-2-1040 0,0-3-256 0,4 1 0 0,-5-3 0 16,-1-3 1200-16,1-4 176 0,0 0 32 0,-1-5 16 15,-2-2-256-15,3-6-48 0,-3-3-16 0,1-3 0 16,-1-7-416-16,-2-2-96 0,-1-9-16 0,-2-4 0 16,-3-5-16-16,-4-6-16 0,-2-5 0 0,0-6 0 0,-3-1-80 15,3 0-16-15,-1 2 0 0,5 4 0 0,2 6-208 0,3 2-48 16,1 6-16-16,5 7 0 0,-2 5-176 0,5 6 128 16,-1 3-128-16,3 8 128 0,0 5-128 0,3 1 0 15,-2 7 0-15,2 5 0 0,2 3 0 0,2 5 0 16,-2 1 0-16,0 8 0 0,0 0 0 0,0 0 0 15,11 8-160-15,3 3 160 0,3 7 0 0,3 6-144 16,3 0 144-16,4 7 0 0,2 1 0 0,3 6-160 16,1 1 160-16,0 2 0 0,1 5 0 0,2-3 0 15,-3 4 0-15,0-3 0 0,2 3 0 0,-2-3 0 16,-1-4 0-16,-1 2 0 0,-1-4-240 0,-1-2 64 16,1-2 16-16,-6-3 0 15,-5-5-416-15,-1 1-64 0,-3-4-32 0,-2-4 0 16,-6-1-1248-16,-3-5-240 0,-3-5-48 0,-7 5-11744 0</inkml:trace>
  <inkml:trace contextRef="#ctx0" brushRef="#br0" timeOffset="14155.13">2012 16381 24879 0,'-18'4'1088'0,"9"-2"256"0,1 0-1088 0,1-1-256 0,2-1 0 0,5 0 0 16,0 0 1072-16,0 0 144 0,5-7 48 0,2-3 0 15,0 0-288-15,5-5-48 0,2-2-16 0,3-2 0 16,4-4-272-16,0-3-64 0,1-1-16 0,1-3 0 15,-2-2-208-15,6 0-32 0,0 0-16 0,1 0 0 16,0-1-304-16,2 3 0 0,0 3 0 0,-1-1 0 16,0 3-2208-16,-1-1-496 0</inkml:trace>
  <inkml:trace contextRef="#ctx0" brushRef="#br0" timeOffset="15778.29">2158 14661 17391 0,'0'0'768'0,"0"0"160"0,0 0-736 0,0 0-192 0,0 0 0 0,0 0 0 16,0 0 448-16,0 0 48 0,0 0 16 0,4 8 0 16,-1 3 416-16,-1 1 96 0,1 3 0 0,1 4 16 15,-1 5 0-15,4 2 0 0,2 5 0 0,2 2 0 16,2 3-144-16,2 5-48 0,4 7 0 0,5 2 0 0,6 2-272 0,4 6-48 16,4 3-16-16,5 1 0 0,0 2-224 15,2 1-48-15,-3-5-16 0,1-3 0 0,-2-6-224 0,-3-3 176 16,-4-9-176-16,-1-4 160 0,-2-7 16 0,-1-6 0 15,0-5 0-15,0-8 0 0,-2-4-176 16,-3-5 160-16,2-5-160 0,0-1 160 16,-2-10-1376-16,-1-2-256 0,-3-2-64 15</inkml:trace>
  <inkml:trace contextRef="#ctx0" brushRef="#br0" timeOffset="16945.75">2919 15979 8287 0,'1'10'736'0,"0"-2"-592"15,0 2-144-15,-1-2 0 0,0 2 1808 0,0-4 336 16,0-6 64-16,0 0 16 0,0 0-400 0,0 0-80 0,0 0-16 0,-5-6 0 16,-2-7-432-16,-2-2-80 15,-1-4-32-15,-2-4 0 0,1-5-544 0,-3-5-96 0,0-8-32 0,0-1 0 16,0-2-128-16,-2-3-48 16,1-8 0-16,-1-4 0 0,-3-2 32 0,1-6 0 0,0-2 0 0,0 0 0 15,0-1 48-15,-2-1 16 16,1-3 0-16,-3-1 0 0,0 3-176 0,-3 2-16 0,-5 2-16 0,-2 2 0 15,-2 4-80-15,-2 4-16 0,-1 3 0 0,2 5 0 16,-3 7-128-16,2 2 0 0,0 5 144 0,2 0-144 16,0 3 0-16,2 5 0 0,3 5 0 0,1 5-128 15,0 6 128-15,2 4-160 0,2 2 160 0,3 6-160 16,2 6 160-16,2 2 0 0,2 4-144 0,5 6 144 16,3 5-144-16,5 7 144 0,6 7-192 0,4 7 192 0,6 4-192 0,4 5 64 15,6 6 128-15,4 6-208 0,8 7 208 16,5 3 0-16,2 3 0 0,6-2 0 15,6-4 0-15,4-1 0 0,3-1 192 0,-2-4-192 0,-4-3 144 0,-2-7-144 16,-3-3 0-16,-5-3 144 0,-6-10-16 0,-3-3 0 16,-5-5 0-16,0-5 0 0,-4-3-128 15,-3-5 160-15,-1-3-160 0,-3-4 160 0,-5-1-336 0,-3-2-64 16,-3-6-16-16,-2-8-14592 16</inkml:trace>
  <inkml:trace contextRef="#ctx0" brushRef="#br0" timeOffset="17307.13">2677 13827 21423 0,'0'0'944'0,"0"0"208"0,0 0-928 0,-1 13-224 0,-1-3 0 0,4 4 0 15,3 4 736-15,0 5 96 0,-1 5 32 0,3 5 0 16,3 2-16-16,6 5 0 0,-2 2 0 0,2 5 0 0,3 1-112 0,4-1-32 15,4 2 0-15,3-1 0 0,1-5-288 0,5 0-64 16,3-3-16-16,-1-6 0 16,1-6-176-16,-3 0-32 0,-2-7-128 0,-1 0 192 0,-1-5-192 15,-1-2 0-15,-3-5 0 0,-2 1-9472 16,-3-3-1776-16</inkml:trace>
  <inkml:trace contextRef="#ctx0" brushRef="#br0" timeOffset="17479.11">2899 14751 26719 0,'7'-14'1184'0,"-2"3"240"0,3-4-1136 0,2-6-288 16,1-1 0-16,6-8 0 0,0-4 400 0,2-3 32 16,3-2 0-16,0-1 0 0,-1 3-240 0,0-1-32 15,-2 1-16-15,-3 2-8608 16,0 2-1728-16</inkml:trace>
  <inkml:trace contextRef="#ctx0" brushRef="#br0" timeOffset="17763.62">3262 14163 12895 0,'6'-9'1152'0,"-1"-1"-928"0,0-7-224 0,-1-3 0 16,1-5 2464-16,0-1 448 0,0-6 96 0,0 2 0 15,-2 2-1376-15,-1-3-288 0,0 1-48 0,-2 2-16 0,-2-1-704 0,1 5-160 16,-1-1-32-16,-2 4 0 16,-3 2 0-16,1 5 0 0,-1 5 0 0,0 1 0 0,-4 6 128 0,3 4 0 15,2 6 16-15,-1 2 0 0,1 5-272 0,2 4-64 16,-1 4-16-16,5 1 0 0,0 3-32 0,4 4 0 16,0 3 0-16,2-1 0 0,3 0 80 15,0-5 16-15,0 0 0 0,1-6 0 0,1-3-48 0,3-5-16 16,2-3 0-16,1-6 0 0,1-2-176 0,1-5 0 15,2 0 0-15,-1-7 0 16,-1-1-768-16,0-6-224 0,0-3-48 0,4-11-13808 0</inkml:trace>
  <inkml:trace contextRef="#ctx0" brushRef="#br0" timeOffset="18044.27">3451 13395 21999 0,'17'29'960'0,"-8"-13"224"0,6 4-944 0,1 4-240 0,2 0 0 0,1 6 0 15,-1-1 1232-15,0 0 208 0,1 3 32 0,-1-4 16 16,-2-2-448-16,-1-5-80 0,-3-3-32 0,-2-2 0 16,-1-4-288-16,-1-6-64 0,-8-6-16 0,0 0 0 15,5-10 368-15,-5-4 80 0,0-8 16 0,-3-1 0 16,-1-1-112-16,-1-4-16 0,-1 0 0 0,-2-2 0 0,-1-6-544 0,2 3-112 15,-3-1-32-15,1-2 0 16,1-2-208-16,3 1 128 0,2-2-128 0,2 1 0 0,2 2 0 0,4 3 0 16,1 1 0-16,4 4 0 15,0 3-1520-15,4 4-240 0,0 4-48 16</inkml:trace>
  <inkml:trace contextRef="#ctx0" brushRef="#br0" timeOffset="18598.37">3798 12598 24479 0,'0'0'1088'0,"0"0"208"0,0 0-1040 0,0 0-256 0,0 0 0 0,10 10 0 0,2 1 0 0,0 3 160 16,4 0-160-16,1 3 128 0,5 1 288 0,0 0 48 15,1 4 16-15,-1-2 0 0,4 1-96 0,-3 2-32 16,-2-2 0-16,0-2 0 0,-5-3 64 0,-2 0 16 16,-2-6 0-16,-5 1 0 0,-2-6 336 0,-5-5 64 15,0 0 0-15,0 0 16 0,-2-9 176 0,-6-5 48 16,-2-3 0-16,-3-5 0 0,4-6-432 0,-3 0-96 15,-2-2-16-15,0-4 0 0,0 3-368 0,1-2-160 16,2 0 128-16,-1-3-128 0,6 2 0 0,2 2 0 16,3-1 0-16,3 5 0 0,3 4 0 0,4 3-176 15,3 4 176-15,4 4-192 0,5 7 64 0,3 4 0 16,1 5 0-16,3 4 0 0,0 5 128 0,-1 4-192 0,-3 3 192 0,0 4-192 16,0 4-128-16,0-2-16 15,-2 5-16-15,-2-4 0 16,-1 0-2224-16,-1-5-448 0,-3-2-96 0</inkml:trace>
  <inkml:trace contextRef="#ctx0" brushRef="#br0" timeOffset="18930.61">4378 11769 17503 0,'0'0'1552'0,"0"0"-1232"0,-4 7-320 0,0 3 0 16,0-1 1680-16,2 4 288 0,-1 3 48 0,2 2 16 15,0 5-1328-15,-1 4-256 0,1-1-48 0,0 6-16 16,1 0 32-16,1 1 0 0,0-1 0 0,2 2 0 0,2 0 16 16,0-1 0-16,4-3 0 0,0-8 0 15,-3-4-256-15,2-5-48 0,1-7-128 0,-2-3 192 0,1-6 96 0,1-3 16 16,0-8 0-16,-3-3 0 0,1-4 304 0,-1-5 64 16,0 1 16-16,1-4 0 0,-1 2-352 0,-1-2-64 15,0 1-16-15,2 0 0 0,0 5-256 16,3 3 0-16,3 4 0 0,2 2 0 0,1 4 0 0,1 5 0 15,2 3 0-15,3 3-144 0,-2 4 144 0,2 4 0 16,-2 0 0-16,-2 2 0 0,-1 2 0 0,-1-4-128 16,-2 0 128-16,-1-4 0 15,0-1-1824-15,-3-6-288 0,-3-1-48 0,2-13-10656 0</inkml:trace>
  <inkml:trace contextRef="#ctx0" brushRef="#br0" timeOffset="19159.39">4258 10520 22111 0,'4'8'1968'0,"-1"2"-1584"0,-1 3-384 16,2 3 0-16,1 7 752 0,3 4 64 15,2 6 16-15,3 2 0 0,2 1 320 0,3 1 80 0,2 2 16 16,4 3 0-16,7-1-288 0,-1 5-48 0,4-5-16 0,-1 5 0 15,6-1-384-15,-5 2-64 0,4-4-32 0,-2 4 0 16,-1-5-912 0,2-1-176-16,-3-3-32 0,-2-4-9040 0,-5-3-1808 0</inkml:trace>
  <inkml:trace contextRef="#ctx0" brushRef="#br0" timeOffset="19300.91">4674 11349 18431 0,'0'0'1632'0,"0"-7"-1312"15,0-3-320-15,5 0 0 0,1-4 2224 0,3-1 368 16,1-4 80-16,3-3 16 0,0-5-1600 0,-3 1-320 16,1-5-64-16,3 2-16 0,0-1-304 0,0-1-64 15,-3 3-16-15,0 0-9552 16,0 3-1904-16</inkml:trace>
  <inkml:trace contextRef="#ctx0" brushRef="#br0" timeOffset="19456.2">4887 10627 24879 0,'9'18'2208'0,"-2"-10"-1760"16,2 5-448-16,3 2 0 0,2 5 320 0,3 0-32 15,2 4 0-15,0-1 0 0,0 0 352 0,0 1 80 16,1 1 16-16,-2-3 0 0,1 0-400 0,0-2-80 16,0 0 0-16,1-6-8864 15,-4-1-1760-15</inkml:trace>
  <inkml:trace contextRef="#ctx0" brushRef="#br0" timeOffset="19743.8">5148 10429 12895 0,'6'6'1152'0,"3"7"-928"15,3 1-224-15,-1 1 0 0,2-1 2464 0,-2 2 448 16,1 3 96-16,-1 2 0 0,-1 0-816 0,-1-3-160 15,0-1-48-15,-1-3 0 0,-2 0-768 0,-1-3-144 16,0-5-48-16,-5-6 0 0,0 0-240 0,5-3-48 16,-2-8-16-16,0-3 0 0,-1-6 48 0,-2-3 0 15,-4-1 0-15,0-4 0 0,1 3-224 0,-2-6-32 16,-2 1-16-16,0-1 0 0,-5-1-176 0,1-3-48 16,-2-1 0-16,2-1 0 0,-1-1-144 0,2 3-128 15,1 0 192-15,3 4-192 0,-1 5 0 0,5 1 0 16,2 2 0-16,0 6-192 15,5 6-1728-15,0 3-320 0,1 3-80 0</inkml:trace>
  <inkml:trace contextRef="#ctx0" brushRef="#br0" timeOffset="20067.5">5475 9920 14735 0,'0'0'640'0,"0"0"160"0,9-1-640 0,0-3-160 0,-1-1 0 0,4-5 0 16,-1-2 3424-16,1-3 656 0,-2-1 128 0,0-5 16 16,2-3-2544-16,-2 0-512 0,-3-4-96 0,1 0-32 15,-2-3-336-15,1 5-64 0,-4-3 0 0,0 4-16 16,-3 0-192-16,-1 5-48 0,-3 2 0 0,-1 4 0 16,-2 4-128-16,1 1-16 0,-1 4-16 0,-1 6 0 0,0 8-32 0,1 2-16 15,0 6 0-15,0 3 0 0,2 4-176 0,1 0 0 16,0 6 0-16,4-4 0 0,4 2 0 0,1-3 0 15,1 0 0-15,3-1 0 0,3-5 0 0,2-2 0 16,2-3 0-16,2-3 0 0,1-2 0 0,1-5 0 16,3-4 0-16,0-3 0 0,0-1 0 0,-2-3 0 15,2 0 0-15,-1-5 0 16,-3-1-960-16,0 0-112 0,0-3-16 0,-1-2-15024 0</inkml:trace>
  <inkml:trace contextRef="#ctx0" brushRef="#br0" timeOffset="20318.52">5648 8052 23039 0,'-13'-8'2048'0,"13"8"-1648"15,0 0-400-15,0 0 0 0,0 11 1888 0,2 5 288 0,2 7 64 0,1 6 16 16,2 4-1040-16,3 5-224 0,1 0-32 0,2 4-16 15,2 4 112-15,2 0 32 16,1 4 0-16,2 5 0 0,4 4-352 0,0-5-64 0,0 0-16 0,3-2 0 16,0-5-464-16,2-2-192 0,0-3 176 0,4 0-176 15,3-1 0-15,1-5 0 0,0-6-128 0,-2-3 128 16,1-8-1488-16,-4-3-192 16,-3-3-48-16,-3-8-14656 0</inkml:trace>
  <inkml:trace contextRef="#ctx0" brushRef="#br0" timeOffset="20553.41">6291 8639 28095 0,'10'16'1248'0,"-2"-8"256"0,-2 2-1200 0,3 0-304 15,2 3 0-15,2 1 0 0,0-3 1104 0,1 2 176 16,1 1 16-16,0-1 16 0,0-4-416 0,1 1-64 15,0-4-32-15,2 1 0 0,-1-1-416 0,0-2-64 16,2-2-32-16,3-2 0 0,-2-2-128 0,2-1-32 16,2-3 0-16,-1-2 0 0,0-2-128 0,-2 0-272 15,1-5 64-15,0-1 16 16,-2-1-2016-16,-1-1-400 0</inkml:trace>
  <inkml:trace contextRef="#ctx0" brushRef="#br0" timeOffset="20804.27">6751 7782 34095 0,'0'0'1504'0,"0"0"320"0,4 4-1456 0,1 4-368 0,2 0 0 0,2 6 0 15,4 2 976-15,2 3 128 0,1 4 32 0,1 2 0 0,11 17 80 16,-2 1 32-16,3 6 0 0,-2-2 0 0,-2 0-560 0,3 2-112 15,0-1-32-15,1 0 0 0,1 0-288 0,-1 0-64 16,1 0-16-16,1 5 0 0,-1 0-176 0,0-4 0 16,-1 0 0-16,0-5 0 15,-2-4-608-15,-4 0-208 0,-1 0-32 0,-1-3-12064 16,-3-1-2400-16</inkml:trace>
  <inkml:trace contextRef="#ctx0" brushRef="#br0" timeOffset="21126.38">4335 9372 29247 0,'-13'2'1296'0,"5"-2"272"0,-3 0-1248 0,1-2-320 0,2 0 0 0,0-1 0 15,1 3 336-15,7 0 16 0,0 0 0 0,0 0 0 0,0 0-144 0,0 0-16 16,0 0-16-16,0 0 0 15,0 0-480-15,-2 8-80 0,2-8-32 0</inkml:trace>
  <inkml:trace contextRef="#ctx0" brushRef="#br0" timeOffset="21405.46">7226 7739 31327 0,'22'9'2784'0,"-8"-5"-2224"0,8 5-560 0,3-1 0 15,5 5 1392-15,2 4 160 0,5 4 48 0,-1 3 0 16,-5 6-1216-16,0 3-256 0,-1 4-128 0,0 1 160 15,-4 5-160-15,1 1 192 0,-1-4-192 0,-2-1 192 16,-3-2-480-16,-2 0-96 0,-2-1 0 0,-1-2-10560 16,0-1-2096-16</inkml:trace>
  <inkml:trace contextRef="#ctx0" brushRef="#br0" timeOffset="21950.94">3108 17438 23039 0,'-15'6'2048'0,"7"-3"-1648"0,-3 2-400 0,-2-1 0 15,-1 3 640-15,1 3 64 0,-2 2 0 0,0 4 0 0,-2 7 368 0,4 1 80 16,3 6 0-16,1 5 16 0,6 3-512 0,3 5-96 15,3 5-32-15,5 6 0 0,3 4-368 0,5 4-160 16,3-1 128-16,4 2-128 0,1-5 128 16,2-3-128-16,2-2 0 0,2-5 128 0,-2-6-128 0,1-6 0 15,0-5 0-15,3-11 0 0,-3-9 0 0,-1-6-224 16,1-10 48-16,8-12 16 16,-4-10-1120-16,-5-11-208 0,-4-11-48 0</inkml:trace>
  <inkml:trace contextRef="#ctx0" brushRef="#br0" timeOffset="22249.5">3393 17077 28559 0,'-13'20'2544'0,"8"-12"-2032"16,1 4-512-16,-1 3 0 0,4 0 320 0,-1 4-16 15,4 4-16-15,0 7 0 0,2 1-288 0,2 7 0 0,6 2 0 0,-2-1 0 16,4-2 0-16,1-1 0 0,4-2 0 0,2-5 0 15,-2-6 0-15,1-6 0 0,0-7 0 0,-1-3 0 16,1-9 0-16,-3-8 0 0,1-5 0 0,-1-6 0 16,-3-4 0-16,-3-8 160 0,-1-7 0 0,-1-2 0 15,-5 3 80-15,-2 0 16 0,1-2 0 0,-4 0 0 16,-3 3 96-16,0 4 32 0,-1 5 0 0,-4 3 0 0,0 5 272 16,-1 4 64-16,-4 4 16 0,-2 6 0 15,-2 4-176-15,-3 4-48 0,0 4 0 0,-1 8 0 16,2 2-704-16,0 3-128 0,3 3-48 0,0-2-10320 15,5 1-2048-15</inkml:trace>
  <inkml:trace contextRef="#ctx0" brushRef="#br0" timeOffset="22520.94">3676 16389 24879 0,'8'11'2208'0,"3"2"-1760"15,2 1-448-15,2 3 0 0,3 6 0 0,0 0 0 16,2 4 0-16,2 2 0 0,-1 2 192 0,0-5 16 16,-1 1 0-16,2-5 0 0,0-6 304 0,-1-3 64 15,-1-5 16-15,-1-2 0 0,-1-2-48 0,0-8-16 16,-6-1 0-16,0-3 0 0,-3-6 528 0,-4-4 96 16,-3-3 32-16,-3-6 0 0,-3-1-240 0,-3-2-48 15,0-3-16-15,0 1 0 0,-2-3-272 0,0 1-48 0,-1-1-16 0,0 2 0 16,-6-2-208-16,1 2-32 0,0 1-16 15,1 7 0-15,2 0-288 0,1 2 128 0,1 0-128 0,0 0 0 32,-1 1-1232-32,4 2-368 0,1 1-64 0,-2-5-14528 0</inkml:trace>
  <inkml:trace contextRef="#ctx0" brushRef="#br0" timeOffset="22747.49">3675 15276 28735 0,'9'17'1280'0,"0"-6"256"0,0 1-1232 0,6 4-304 15,6 3 0-15,4 6 0 0,2-1 0 0,5 5 0 16,3 4 0-16,4 4 0 0,3 3 704 0,1 1 16 16,3 5 16-16,-3-2 0 0,-1 2-272 0,-3-4-48 15,-3 0-16-15,-2-4 0 0,-1-5-272 0,-3-4-128 16,-4-3 128-16,-1-4-128 0,-1-7-224 0,-5-4-128 15,-4-6-32-15,-4-3-9200 16,-4-6-1840-16</inkml:trace>
  <inkml:trace contextRef="#ctx0" brushRef="#br0" timeOffset="23230.65">4581 15037 10127 0,'0'0'448'0,"-2"-7"96"0,2 2-544 0,-3 0 0 0,-1-3 0 0,0 3 0 16,-1 0 3200-16,0 0 544 0,-1 2 96 0,-2 2 32 16,-1 1-1536-16,-2 1-304 0,-2 0-64 0,1 5-16 15,-1-1-704-15,1 0-144 0,1 5-16 0,2 1-16 0,1 5-624 0,2 3-128 16,1 4-32-16,2 2 0 0,3 8-288 0,4 3 128 15,4 3-128-15,-1 3 0 16,7 2 0-16,3-2 0 0,2 2 0 0,3-4 0 0,1-3 0 0,2-3 0 16,0-7 0-16,0-4 0 0,1-6 0 0,-3-7 0 15,-1-5 0-15,-4-6 0 0,2-7 0 0,-6-5 0 16,-3-5 0-16,-1-6 160 0,-1-9 96 0,-4-4 32 16,-5-3 0-16,-1-7 0 0,-4-3 32 0,-1 2 16 15,-4-1 0-15,-3-3 0 0,-4-1 112 0,-3 0 32 16,-3-2 0-16,-5-4 0 0,-4-3-16 0,-5 2 0 15,-6-3 0-15,-4-2 0 0,-1-2-240 0,0-1-48 16,2 6-16-16,6 2 0 0,7 7-160 0,7 8 0 16,4 7 144-16,7 8-144 0,5 9 0 0,5 7 0 0,5 14 0 0,0 0-128 15,12 13 128-15,5 6 0 16,4 7-144-16,5 5 144 0,-1 6 0 0,8 5 0 16,4 5 0-16,4 4 0 0,2 1-192 0,3 4 192 15,0 4-192-15,-2 0 192 16,2-6-1840-16,-4-3-240 0,-2-6-48 0,9 12-14320 0</inkml:trace>
  <inkml:trace contextRef="#ctx0" brushRef="#br0" timeOffset="23729.14">4983 12572 25791 0,'-13'-2'1152'0,"13"2"224"0,0 0-1104 0,0 0-272 0,0 0 0 0,3 10 0 0,2 4-160 0,4 7-96 15,3 7 0-15,7 5-16 0,7 6 528 0,3 6 128 16,4 7 0-16,4 2 16 0,0 4 112 0,1 3 32 16,0-2 0-16,0 6 0 0,0 0 160 0,3-1 48 15,2-5 0-15,2-3 0 0,-3-5-272 0,-4-5-48 0,-4-9-16 0,-6-7 0 16,-2-8-96-16,-6-4 0 0,-4-9-16 0,-4-3 0 15,-3-12 256-15,-3-6 48 0,-6-10 16 16,-4-3 0-16,-3-7-48 0,-2-5 0 0,-3-3 0 0,0-1 0 16,-1-5-384-16,1 4-192 0,0-1 160 0,3 5-160 15,2 4 0-15,5 4 0 0,3 2 0 0,6 8 0 16,5 1 0-16,6 4-192 0,4 7 48 0,3 2 0 16,3 6-32-16,0 6 0 0,-1 1 0 0,-1 5 0 15,1 0-272 1,-1 4-48-16,-4 5-16 0,1 0-10112 0,-1 0-2048 0</inkml:trace>
  <inkml:trace contextRef="#ctx0" brushRef="#br0" timeOffset="24047.28">6202 12390 30527 0,'-15'2'1344'0,"6"1"288"0,-9-3-1312 0,3 2-320 16,1 5 0-16,0 3 0 0,1 3 320 0,1 1-16 15,1 3 0-15,2 6 0 0,3 1-304 0,1 6 160 16,2-2-160-16,3 5 128 0,3 2-128 0,3 1 128 16,2 1-128-16,3-3 128 0,3-2 16 0,3-5 0 15,0-2 0-15,3-6 0 0,-1-4-144 0,1-6 160 16,0-4-160-16,-2-2 160 0,-1-10-32 0,0-1 0 0,-1-8 0 0,-2-4 0 16,-2-5 128-16,-2-2 32 15,-2-7 0-15,-2-2 0 0,0 0 32 0,-1 1 16 0,-3-1 0 0,-2 1 0 16,-1-1-144-16,-2 2-16 0,0 3-16 15,-1 4 0-15,0 1-32 0,1 5-128 0,2 5 192 0,1 3-64 16,0 2-128-16,4 6-192 16,-4 5 32-16,8-2 16 15,2 4-400-15,0 1-80 0,1 0-16 0,3 1 0 16,0 2-1744-16,0-1-368 0</inkml:trace>
  <inkml:trace contextRef="#ctx0" brushRef="#br0" timeOffset="24387.6">6528 11686 21935 0,'21'14'960'0,"-10"-8"224"0,6 5-944 0,2 1-240 16,4-1 0-16,-2 3 0 0,6 1 240 0,-3 2 0 15,-1 3 0-15,1-2 0 0,-3-1 416 0,-2-2 96 16,-4-1 16-16,-1-3 0 0,-3 0-224 0,-2-6-32 15,-1-2-16-15,-2-1 0 0,-6-2 144 0,0 0 48 16,3-7 0-16,-3-3 0 0,-2-3-48 0,-3-2 0 16,4-3 0-16,-5-1 0 0,-4-4-144 0,1 1-48 15,-1-3 0-15,-3-3 0 0,-2 3 0 0,-1-5-16 16,0-2 0-16,-1-1 0 0,-1 2 96 0,2-1 32 16,2 1 0-16,3 3 0 0,2-2-176 0,2 6-48 15,3 0 0-15,2 4 0 0,-1 1-176 0,2 1-32 16,-1 3-128-16,2 3 192 0,0 1-192 0,0 4 0 15,1 0 0-15,1 2-160 16,-2 5-1200-16,0 0-240 0,5-3-64 0,-5 3-13872 0</inkml:trace>
  <inkml:trace contextRef="#ctx0" brushRef="#br0" timeOffset="24735.9">7000 11087 22111 0,'0'0'976'0,"0"0"208"0,4-5-944 0,2-2-240 0,2 1 0 0,2-4 0 15,1 1 2224-15,1-5 400 0,-1-2 64 0,1-5 32 16,-2-3-1520-16,0 0-304 0,-1-1-64 0,-1-6-16 0,-2-1-16 0,-2-1 0 16,-2-2 0-16,-2 0 0 0,-1 0 32 0,-1 4 0 15,-2 2 0-15,-1 4 0 0,-3-3-352 0,-1 6-64 16,-1 2-16-16,-1 3 0 0,-3 3-128 0,0 4-16 15,1 1-16-15,1 4 0 0,2 4-96 0,1 4-16 16,2 4 0-16,2 7 0 0,1 2-128 0,4 3 0 16,0 3 0-16,4 5 0 0,2-1 0 0,4 5 0 15,4-3 0-15,4 1 0 0,4 0 0 0,2-4 0 16,2-1 0-16,4-1 0 0,1-4 0 0,4-4 0 16,2-6 0-16,-3 0 0 0,-1-3 0 0,1-6 0 15,-3-1 0-15,2-4 0 0,-1-6-336 0,-3 0 0 16,-2-2 0-16,-2-2-12320 15,0-1-2448-15</inkml:trace>
  <inkml:trace contextRef="#ctx0" brushRef="#br0" timeOffset="25221.91">4825 18152 29599 0,'0'0'1312'0,"-6"1"272"0,-3-1-1264 0,1 0-320 15,8 0 0-15,0 0 0 0,0 0 832 0,-1 7 96 16,2 4 32-16,7 6 0 0,3 1-288 0,5 1-48 16,-2 3-16-16,2 7 0 0,1 3-96 0,2 3-32 15,2 4 0-15,5 0 0 0,-2-1-96 0,0 2 0 0,-2-2-16 0,-2-3 0 16,-1-4-224-16,-2-5-144 0,-2-4 192 0,-1-7-192 16,-9-5 0-16,1-1 0 0,-6-9 0 0,0 0-192 31,0-10-1856-31,-2-4-384 0,-7-7-64 0</inkml:trace>
  <inkml:trace contextRef="#ctx0" brushRef="#br0" timeOffset="25543.86">5101 17563 19343 0,'4'25'848'0,"0"-12"192"0,1 2-832 0,5 11-208 0,1 2 0 0,0-9 0 0,0 4 2176 0,2 6 384 16,-2 1 64-16,7 16 32 0,-7-1-1376 0,3-6-256 15,-4-3-64-15,1-4-16 0,0-5-160 0,-3 0-16 16,-1-7-16-16,-2-4 0 0,1-9-352 0,-6-7-64 16,0 0-16-16,2-7 0 0,-6-7 96 0,0-7 16 15,-1-5 0-15,-2-7 0 0,-1-7 16 0,-2 0 0 16,0-5 0-16,2 15 0 0,2-7-448 0,-1-4 0 16,1-2 128-16,1 0-128 0,0-4 0 0,4 1 0 0,2 3 0 15,4 2 0-15,4 2 0 0,4 8 0 16,1 3 0-16,5 9 0 0,4 5 0 0,1 8-144 15,1 6 144-15,2 6 0 0,-1 7-128 0,0 5 128 0,1 4 0 0,-1 6 0 32,1 0-480-32,-3 5 16 0,0 3 0 0,-2 0 0 15,-3-2-2608-15,-4-2-528 0,6 24-112 0,-13-18 0 0</inkml:trace>
  <inkml:trace contextRef="#ctx0" brushRef="#br0" timeOffset="25808.33">5069 15917 23951 0,'2'28'1056'0,"4"-4"224"0,5 3-1024 0,3 3-256 15,3 5 0-15,3 1 0 0,7 5 1424 0,2 9 240 16,2 6 32-16,3 6 16 0,2-1-1264 0,2 4-256 15,1-3-64-15,4-1 0 0,2-4 64 0,2-2 16 16,1-3 0-16,2-5 0 0,-6-1-80 0,-2-9 0 16,-5-3-128-16,-1-9 192 0,-6-4-192 0,-2-5 176 15,-3-3-176-15,-3-3 160 16,-3-6-2096-16,-5-5-432 0</inkml:trace>
  <inkml:trace contextRef="#ctx0" brushRef="#br0" timeOffset="26011.68">5471 16863 31327 0,'0'0'2784'0,"0"0"-2224"16,0 0-560-16,-4-9 0 0,4-1 448 0,4-4 0 15,2-4-16-15,3-4 0 0,1-6-432 0,-2 7 0 0,1-9 128 0,2-3-128 16,2-5 128-16,2-1-128 0,3-1 192 0,1 0-64 31,-1-5-544-31,2 5-112 0,2-1-32 0,10-16-13712 0</inkml:trace>
  <inkml:trace contextRef="#ctx0" brushRef="#br0" timeOffset="26299.28">6004 16156 24351 0,'0'0'1088'0,"5"-5"208"0,-2-8-1040 0,0-2-256 16,2-5 0-16,-1-2 0 0,0-2 1024 0,-1-3 160 16,1-1 32-16,-1-4 0 0,-2-2-64 0,-1 1-16 15,-1 0 0-15,-2 1 0 0,-1 4-560 0,-2 2-96 16,-1 3-32-16,-2 5 0 0,-3 4 96 0,2 5 16 16,-1 0 0-16,-1 8 0 0,-1 8-144 0,2 4-32 15,0 4 0-15,0 6 0 0,2 7-384 0,2 5 0 0,2 2 0 0,3 2 0 16,2 1 0-16,4 0 0 15,1 1-144-15,3-1 144 0,1-1-160 0,2-2 160 16,2-4-128-16,1-1 128 0,5-7 0 0,3-3-160 16,2-5 160-16,1-3 0 15,2-7-560-15,1-5 0 0,0-4 0 0,11-11-15376 0</inkml:trace>
  <inkml:trace contextRef="#ctx0" brushRef="#br0" timeOffset="26725.57">6202 15040 23951 0,'-7'10'2128'0,"-3"3"-1696"0,3 2-432 0,-2-2 0 0,2-3 512 0,2 5 32 16,2 4 0-16,1 4 0 0,5 3-80 0,3-2-16 15,3 4 0-15,2-2 0 0,3 5-192 0,0-6-32 16,2-2-16-16,1-6 0 0,1-8-208 0,0-4 176 16,-3-4-176-16,2-6 160 0,-2-4 176 0,-1-8 48 15,0-7 0-15,-2-2 0 0,-5-7 288 0,2-2 64 16,-3-3 16-16,-1 0 0 0,-3-3-320 0,-1-1-64 16,0 2-16-16,-2 2 0 0,0 2-176 0,-1 3-48 15,0 4 0-15,1 3 0 0,-1 3-128 0,4 6 192 16,3 4-192-16,-5 13 192 0,10-3-192 0,3 6 0 15,1 6 0-15,1 7 0 0,4 8 0 0,5 1 0 0,5 4 0 16,3 3 0-16,2 7 0 0,3 2 0 16,3-2 0-16,-1 6 128 0,1-1 0 0,-4 7 0 15,-3 4 0-15,-1-1 0 0,-3 1 0 0,-1-2 0 16,-2 1 0-16,-3-2 0 0,-4-3 0 0,-3-5-128 16,-4-5 192-16,-2 0-64 15,-2-3-1280-15,-2-6-256 0,-6-2-48 0</inkml:trace>
  <inkml:trace contextRef="#ctx0" brushRef="#br0" timeOffset="27098.33">6481 14235 23951 0,'0'12'2128'0,"0"3"-1696"16,0 2-432-16,0 3 0 0,4 3 400 0,3 0 0 15,2 3 0-15,7 16 0 0,1-2 48 0,4-3 0 16,2-1 0-16,0-3 0 0,-1-2 0 0,0-7 0 15,-2-2 0-15,-3-4 0 0,0-4 0 0,-4-6 16 16,-2-2 0-16,-2-5 0 0,-9-1 288 0,4-8 48 16,-3-1 16-16,-1-5 0 0,0-5 256 0,-3-5 48 15,-2-6 16-15,-1-3 0 0,-3-4-592 0,0 0-112 16,2-1-32-16,0-2 0 0,2 0-400 0,3 0 0 16,4 1 0-16,2 3 0 0,2 4-224 0,3 6-128 15,6 0-32-15,-2 10 0 16,4-3-1936-16,2 0-400 0,0 0-80 0</inkml:trace>
  <inkml:trace contextRef="#ctx0" brushRef="#br0" timeOffset="27450.16">6923 13630 31327 0,'0'0'1392'0,"-3"12"272"0,-2-3-1328 0,1 5-336 0,2 0 0 0,0 6 0 16,4 4 128-16,0 7-128 0,1 2 160 0,2 1-160 0,-1 3 416 0,-1 1-16 15,2 0 0-15,1 0 0 0,0 0-80 16,0-2-32-16,1-3 0 0,-2-4 0 0,0-7-96 0,0-3 0 16,1-5-16-16,-1-5 0 0,-5-9-32 0,0 0 0 15,7-5 0-15,-2-7 0 0,1 1 240 0,-3-8 32 16,-2-8 16-16,-1-1 0 0,0-5-112 0,-1 0 0 16,-1-1-16-16,2-2 0 0,0 1-80 0,0 0-16 15,0 2 0-15,3 5 0 0,1 2-80 0,2 4 0 16,2 5-128-16,3 6 192 0,3 3-192 0,4 6 0 15,4 2 0-15,0 2 0 0,3 6 0 0,0 2 0 16,2 5 0-16,-3-3 0 0,0 2 0 0,-2 0 0 16,-1 0 0-16,1-3 0 0,-4-2 0 0,-2-3 0 15,1-2-192-15,-3-4 192 16,-4-4-1312-16,-1-3-160 0,-2-7-16 0,-2-5-16 16,-2-4-432-16,-2-6-96 0,-1-2-16 0,-2-13-10688 0</inkml:trace>
  <inkml:trace contextRef="#ctx0" brushRef="#br0" timeOffset="27646.12">7028 12546 5519 0,'0'0'240'0,"0"0"64"0,0 0-304 0,-1 9 0 0,1-1 0 0,5 4 0 16,4 6 5232-16,3 5 976 0,4 5 208 0,3 5 48 16,4 4-4848-16,2 2-960 0,3 1-192 0,3 2-32 15,0 2 160-15,1-2 48 0,0 1 0 0,0-2 0 16,-4 0-256-16,2-2-64 0,-1 0 0 0,-2-2 0 15,-4-1-320-15,-1-3 128 0,2-5-128 0,-4 0 0 16,-1-5-1408-16,-4-3-336 0,-2-2-80 16,-1 2-11392-16</inkml:trace>
  <inkml:trace contextRef="#ctx0" brushRef="#br0" timeOffset="27813.7">7373 13370 32255 0,'0'0'1424'0,"-2"-9"304"0,1-6-1392 0,2-3-336 16,2-3 0-16,3-1 0 0,-2-8 256 0,2-1 0 16,2-2-16-16,1 1 0 0,0-3-64 0,0 1-16 15,1-1 0-15,0 0 0 16,0 1-1136-16,0 3-240 0,0 5-32 0,2-9-12464 0</inkml:trace>
  <inkml:trace contextRef="#ctx0" brushRef="#br0" timeOffset="28118.53">7812 12766 23951 0,'0'0'2128'0,"11"-6"-1696"0,-4-1-432 0,3-5 0 16,2-5 736-16,-1-2 64 0,-1-4 16 0,1-1 0 15,-1-5 240-15,-5-4 48 0,0-2 16 0,-1 0 0 16,-3-1-224-16,-1 1-32 0,-1-2-16 0,-1 2 0 0,0 4-224 15,-2 3-48-15,-2 0-16 0,-2 5 0 0,-1 3 32 16,-1 3 16-16,-1 3 0 0,-2 6 0 0,-1 2-96 0,1 6-32 16,2 6 0-16,-1 5 0 0,2 5-352 0,1 4-128 15,2 5 0-15,0 1 144 0,2 5-144 0,1 2 0 16,2 1 0-16,6 0 0 0,1-1-160 0,2 3 160 16,2 0 0-16,1-3-144 0,2-3 144 0,1-1 0 15,2-4 0-15,1-3-128 16,0-1-1056-16,-1-6-208 0,0-2-32 0,0-6-16 15,1-2-1760-15,-2-5-336 0</inkml:trace>
  <inkml:trace contextRef="#ctx0" brushRef="#br0" timeOffset="28581.25">8044 11679 19343 0,'-7'-7'1728'0,"1"0"-1392"0,-2 2-336 0,2 0 0 15,-3 1 832-15,0 2 112 0,9 2 16 0,-5 2 0 16,-1 5-80-16,2 0-16 0,1 7 0 0,2 3 0 16,1 4-208-16,1 2-32 0,3 5-16 0,1 0 0 15,2 5 144-15,0 2 16 0,1 0 16 0,3-1 0 16,1 1 48-16,0-1 0 0,4-2 0 0,0-5 0 15,2-2-432-15,0-6-80 0,0-6 0 0,-1-3-16 0,0-5-64 0,-2-5-16 16,-1-5 0-16,0-9 0 16,0-3 272-16,-4-5 48 0,-1-6 16 0,-2-4 0 0,-2-8-96 15,-3 0-16-15,-2-3 0 0,-2-6 0 0,-3 1-128 0,0 0-16 16,-4-3-16-16,-3 1 0 0,-2-1 144 0,-5 1 16 16,-5-3 16-16,-3 1 0 0,-1 1-176 0,-3-1-32 15,-5-1-16-15,0 2 0 0,3 3-240 0,3 8 176 16,6 7-176-16,3 9 160 0,5 4-160 0,4 6 0 15,5 4 0-15,7 10 0 0,0 0 0 0,4 11 0 16,4 8-144-16,5 8 144 0,5 5 0 0,4 5-160 16,3 3 160-16,5 1-128 0,5 1 128 0,4 5 0 15,4 0 0-15,2 1 0 0,3 2 0 0,1-2-160 16,-2-3 160-16,16 17 0 16,-11-13-1760-16,-5-7-240 0,-2-9-48 0,-5-6-9344 15,-4-5-1872-15</inkml:trace>
  <inkml:trace contextRef="#ctx0" brushRef="#br0" timeOffset="29031.54">9089 9909 13823 0,'0'-13'608'0,"-2"8"128"0,0-5-592 0,-1 1-144 15,-1-5 0-15,-2 2 0 0,0 2 3552 0,-3-1 672 16,0 3 144-16,-3 1 32 0,0 1-2224 0,-4 5-448 16,0 0-96-16,-1 3-16 0,-3 2-832 0,-2 4-160 15,0-1-48-15,1 9 0 0,2 2-256 0,3 2-64 16,0 8-16-16,2 5 0 0,3 8-240 0,5 4 0 16,2 7 0-16,4 3 0 0,6 1 144 0,3 4-144 15,4-2 128-15,6-1-128 0,2 1 128 0,4-1-128 16,0-1 128-16,3-3-128 0,1-5 0 0,0-2 0 15,-1-5 0-15,2-6 0 0,-1-1-160 0,-1-5-16 16,0-6 0-16,0-3 0 16,-3-1-1600-16,2-5-320 0,-3-3-64 0,3-2-12624 0</inkml:trace>
  <inkml:trace contextRef="#ctx0" brushRef="#br0" timeOffset="29198.46">9090 11034 34847 0,'0'0'1536'0,"5"-11"320"0,0 2-1472 0,3-3-384 0,2-5 0 0,4-2 0 16,4-1 0-16,2-8 0 0,3-1 0 0,1-4-128 0,3-6 128 0,-1 0 256 15,-2 1-64-15,1 0-16 16,-4 1-336-16,-3 3-64 0,-1-1-16 0,-5 2 0 16,0 1-2128-16,-1-1-448 0,-2 0-64 0</inkml:trace>
  <inkml:trace contextRef="#ctx0" brushRef="#br0" timeOffset="29393.93">9577 9911 32879 0,'9'23'1456'0,"-4"-10"304"0,2 3-1408 15,2 5-352-15,0 5 0 0,1 6 0 0,2 2 384 0,0 2 16 16,0 1 0-16,2-3 0 0,-3-2 96 0,-1-2 16 15,3-5 0-15,-1-4 0 0,-2-3-512 0,-1-3 0 16,-3-2-176-16,0-7 176 16,-6-6-1984-16,0 0-256 0,0 0-64 0</inkml:trace>
  <inkml:trace contextRef="#ctx0" brushRef="#br0" timeOffset="29707.62">9858 9858 22111 0,'3'9'1968'15,"2"1"-1584"-15,1 1-384 0,-1 1 0 16,4 4 1520-16,-1 1 208 0,-1 1 64 0,0-1 0 0,1 1-432 0,-2-3-80 16,-1-2 0-16,1-1-16 0,-3-1-384 0,0-5-80 15,1 1-16-15,-4-7 0 0,0 0-128 0,0 0-16 16,-2-10-16-16,0-2 0 0,-3-1 144 0,1-2 16 15,-2-4 16-15,-1-1 0 0,0-3-384 0,-1 0-80 16,0 1-16-16,0-2 0 0,-3-2-320 0,2 1 144 16,2-4-144-16,0 4 0 0,2-2 0 0,2 3 0 15,-1-3 0-15,3 4 0 0,1 3 0 0,0 0-192 16,0-2 16-16,1 4 16 16,1 2-1408-16,2 0-288 0,0 2-48 0,0-2-14736 0</inkml:trace>
  <inkml:trace contextRef="#ctx0" brushRef="#br0" timeOffset="30204.62">10325 8907 24015 0,'0'0'1056'0,"0"0"224"0,-5-8-1024 0,0 2-256 16,1 4 0-16,-2-2 0 0,-2-1 1120 0,1 2 160 15,-6 2 48-15,0 1 0 0,-2 0-80 0,-3 2-16 16,0 5 0-16,1 0 0 0,0 6-336 0,1 2-64 15,-2 1 0-15,4 6-16 0,1 3-272 0,2 5-48 16,2 2-16-16,1 1 0 0,2 6-240 0,2-3-48 16,1-3-16-16,3-1 0 0,6-3-176 0,-1-6 0 15,1-4 144-15,2-3-144 0,2-2 0 0,1-6 128 16,-1 0-128-16,2-6 0 0,1-3 128 0,-1-3-128 16,2-4 160-16,3 1-160 0,-2-6 256 0,5 2-64 15,2 1 0-15,0-2 0 0,0 3-32 0,3-1-16 16,0 4 0-16,2-2 0 0,-4 4-144 0,-1 3 192 15,0 4-192-15,-3 4 192 0,-1 2 0 0,-3 5 0 16,-2 0 0-16,-2 3 0 0,-3 3 112 0,-3 1 16 16,-2 4 16-16,-3 1 0 0,0 1-176 0,-4 2-32 15,-3-3-128-15,0 2 192 0,-5-4-192 0,0 1 0 16,-5-4 0-16,1-4 0 16,-5-3-1456-16,1-4-272 0,-3-1-64 0,-9-5-15488 0</inkml:trace>
  <inkml:trace contextRef="#ctx0" brushRef="#br0" timeOffset="30507.68">10198 7623 17503 0,'-9'13'768'0,"6"-7"176"0,-3 6-752 0,5 0-192 15,0 8 0-15,-2 4 0 0,1 2 2992 0,1 9 560 16,1 3 112-16,1 8 32 0,3 4-2112 0,-1 6-432 16,8 3-64-16,1 3-32 0,5-2-48 0,3-4-16 15,4 0 0-15,4-2 0 0,5 1-352 0,0-2-80 16,0-3-16-16,0 0 0 0,1-8-304 0,-3-4-64 16,0-3-16-16,1-4 0 0,-2-6-160 0,-1-1 0 15,-3-6 0-15,-1-4 0 0,-1-6 0 0,0-1-144 16,-1-3 144-16,-4-4-160 15,-1-5-304-15,-3-1-64 0,-2-1-16 0,0-4 0 16,-4-1-2624-16,-3 1-528 0</inkml:trace>
  <inkml:trace contextRef="#ctx0" brushRef="#br0" timeOffset="30698.06">10261 8710 35935 0,'6'-13'3200'0,"5"-3"-2560"0,5-6-512 0,5-5-128 16,5 2 576-16,2-3 80 0,0-2 32 0,-3-2 0 16,2 3-512-16,-3-2-176 0,-3-2 0 0,0 1 144 15,-3 2-144-15,-3 2 0 0,-4-3 0 0,-1 3 128 16,-2 2-1152-16,-4-1-256 0,-4 3-32 0,-5-8-14560 16</inkml:trace>
  <inkml:trace contextRef="#ctx0" brushRef="#br0" timeOffset="30854.39">9344 8831 35007 0,'-36'29'1552'0,"24"-18"320"0,0-3-1488 0,5 1-384 16,0-4 0-16,7-5 0 0,0 0 1808 0,0 0 304 16,0 0 48-16,8 9 16 0,2 0-1936 0,2-5-384 15,-2-2-80-15,2-2-12320 16,1 0-2480-16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11:14.42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61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23T20:12:09.768"/>
    </inkml:context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2259 4870 8863 0,'0'0'384'0,"0"0"96"0,0 0-480 0,0 0 0 0,0 0 0 0,0 0 0 0,-8 4 672 0,8-4 32 16,-9 4 16-16,2 1 0 0,7-5-464 0,-8 5-112 15,-2 0-16-15,0 3 0 0,1-3 0 0,-1 1-128 16,-2 2 192-16,1-4-64 0,-1 1 16 0,0 2 0 16,-5-2 0-16,-1 2 0 0,-2-1 16 0,0-1 0 15,-3-4 0-15,0 4 0 0,-1 2 80 0,-2-2 16 16,1 1 0-16,1 3 0 0,0-2 192 0,1 3 32 16,-2-3 16-16,3 5 0 0,0-3 64 0,2 3 16 15,-1 4 0-15,4-1 0 0,-3-1-128 0,3 4-32 16,-1 2 0-16,4 2 0 0,1-2-176 0,0 5-48 15,-1 3 0-15,2 5 0 0,0-5-192 0,1 4 176 0,-3 0-176 0,4-2 160 16,1 0-160-16,1 0 0 16,2 1 0-16,1-1 128 0,2 3-128 0,1 1 192 0,2 1-192 15,4-1 192-15,-1-5 32 0,2-1 16 0,0 3 0 0,4-3 0 16,0 0-16-16,1 2 0 0,3-1 0 0,0 1 0 16,-2-1-96-16,1-1-128 0,0 4 176 0,0-1-176 15,-3 3 144-15,-3-3-144 0,-1 1 0 0,2 1 144 16,-5 1-144-16,1-1 0 0,-3 2 0 0,0-3 128 15,-2-1-128-15,0 0 0 0,-3 1 0 0,0-1 128 16,-2 2 80-16,0-1 16 0,-3 1 0 0,-2-3 0 16,1-2 144-16,-1 1 16 0,0-6 16 0,-2 1 0 15,-3-1 64-15,0-3 16 0,5-2 0 0,-1-2 0 16,2-4-32-16,0-1 0 0,1 1 0 0,1-3 0 16,-1 2-176-16,1-2-32 0,2 0-16 0,-1-3 0 15,3 4-96-15,-3-2-128 0,2 0 176 0,6-8-176 0,0 0 160 16,-9 3-160-16,9-3 128 0,-9 2-128 0,2-5 208 0,0 1-32 15,7 2-16-15,-10-4 0 0,1 1-160 0,0 1 128 16,2-1-128-16,0 2 128 0,7 1-128 0,-9-3 0 16,3-2 0-16,6 5 0 0,-6 3-256 0,6-3-48 15,0 0 0-15,0 0 0 16,-4 7-2064-16,4-7-432 0,6 17-80 0,9-2 0 0</inkml:trace>
  <inkml:trace contextRef="#ctx0" brushRef="#br0" timeOffset="2133.17">1829 4978 5119 0,'19'-18'224'0,"-5"8"48"0,3 1-272 0,3-1 0 16,4 1 0-16,3-3 0 0,1-4 0 0,1 1 0 0,2 1 128 0,-2 1-128 15,-2 1 0-15,-3 1 0 0,-3-3 0 0,-2 0 0 16,-1 3 0-16,-3 1 0 0,-1-5-176 0,0 1 176 15,0 2-160-15,0-1 160 0,-1-2-128 0,0 3 128 16,-2-1 480-16,1-1 176 0,-3 0 48 0,-2 1 0 16,1 2 512-16,-2-2 128 0,-2-1 0 0,0 4 16 15,-4-3-336-15,0 4-64 0,0 2 0 0,0 7-16 16,-5-8-256-16,5 8-48 0,-8-8-16 0,0 6 0 16,0 1-112-16,-4 3 0 0,-3 3-16 0,1 5 0 15,0 2-336-15,-4 0-160 0,-2 4 160 0,-3 2-160 16,0 1 128-16,-2 2-128 0,-5 5 0 0,1-1 144 15,0 6-144-15,0-5 0 0,-3 1 0 0,1-2 128 0,1 3-128 0,-1 3 0 16,1-1 0-16,1 6 128 0,-1 2-128 0,4 4 128 16,3-3-128-16,-3 2 128 0,2 2-128 15,3-1 0-15,-2 4 0 0,1-2 0 0,2 5 0 0,-1-5 0 16,1 2 0-16,-2-4 0 0,3 2 0 0,2-3 0 16,1-3 0-16,-1-2 0 0,0-3 0 0,1-3 0 15,-1 0 0-15,0 0 0 0,2 2 0 0,3-4 0 16,0 1 0-16,2 0 0 0,1-1 160 0,1 4-160 15,2 2 192-15,0-1-192 0,4-2 304 0,2 1-48 16,2-2-16-16,0 3 0 0,2-3 48 0,1 0 16 16,1-1 0-16,3-1 0 0,0 5 0 0,3-1 0 0,-3-5 0 15,-1 1 0-15,1 2-176 0,-1-2-128 16,-2 3 144-16,-1-1-144 0,-1 1 0 0,-1 1 128 16,-3-1-128-16,0 2 0 0,0-2 0 0,-1-3 144 15,-3-4-144-15,-1-1 128 0,-2-2-128 0,0-2 0 0,-2-2 0 0,-1 1 0 16,-6 0 224-16,0-1-32 0,-5 0-16 0,0-1 0 15,-3 1 384-15,-2-2 80 0,0 3 0 0,-2-1 16 16,-2-2-272-16,1 0-64 0,1 2-16 0,-1-1 0 16,-3 1-64-16,2-3-16 0,2-3 0 0,1 0 0 15,0 1-96-15,2-2-128 0,-1 3 176 0,2-6-176 16,1 2 192-16,2-4-192 0,2 1 192 0,1 1-192 16,1-2 240-16,2 0-64 0,0 2-16 0,1-4 0 15,1-1-32-15,6 0 0 0,-1 0 0 0,-1-1 0 16,0-2 16-16,0 1 0 0,0 0 0 0,2 0 0 15,-1 0-16-15,-5 0 0 0,3 0 0 0,10 0 0 0,-9-2 64 16,9 2 0-16,0 0 0 0,0 0 0 0,-7-1 80 0,7 1 32 16,-7-3 0-16,7 3 0 0,0 0 112 0,0 0 32 15,0 0 0-15,0 0 0 0,-2-8 0 0,2 8 16 16,0-9 0-16,0 9 0 0,4-9-176 0,-1 1-32 16,-3 8-16-16,7-6 0 0,-1-2-240 0,-6 8 176 15,8-6-176-15,-1-3 160 0,-7 9-160 0,9-6 0 16,-1 2 0-16,-8 4 128 0,10-7-128 0,-10 7 0 15,6-1 0-15,1 0 0 0,-1 0 0 0,-2-2 0 16,1 0 0-16,0 2 0 0,-5 1 0 0,0 0 0 16,0 0 0-16,10-1 0 0,-10 1 0 0,0 0 0 15,0 0 0-15,0 0 0 0,0 0 0 0,0 0 0 16,0 0 0-16,0 0 0 0,0 0 0 0,0 0 0 0,0 0 0 0,9-3 0 16,-9 3 0-16,0 0 0 15,8-8 0-15,-8 8 0 0,0 0 0 0,0 0 0 0,0 0 0 16,0 0 0-16,0 0 0 0,0 0 0 0,0 0 0 0,0 0 0 15,9 2 0-15,-9-2 0 0,0 0 144 0,0 0-144 16,0 0 0-16,9 6 0 0,-9-6 0 0,0 0-128 16,6 5 128-16,-6-5 0 0,0 0 0 0,5 8-128 31,-2 2-256-31,2-1-32 0,-3 1-16 0,-2 3 0 16,0 0-1360-16,-1 2-256 0,0 0-64 0</inkml:trace>
  <inkml:trace contextRef="#ctx0" brushRef="#br0" timeOffset="4917.22">8489 4593 4607 0,'0'0'400'0,"0"0"-400"0,11 3 0 0,3-3 0 15,-3-3 720-15,0 2 64 0,-11 1 16 16,14-4 0-16,-2 0 80 0,0 2 16 0,-2-2 0 0,0-1 0 16,-1 0 16-16,-9 5 16 0,8-7 0 0,-2 0 0 15,-6 7-176-15,5-8-48 0,0-2 0 0,-4 2 0 16,-1 8-176-16,0-13-32 0,-1 5-16 0,-1-4 0 16,-1-1-112-16,-2 2-32 0,-3-2 0 0,-3-1 0 15,1 3-16-15,-2-1 0 0,1-3 0 0,-2 2 0 16,-3-1 48-16,2 4 0 0,-4-2 0 0,-4 1 0 15,1-1-80-15,-4-1-16 0,-1 3 0 0,-2-3 0 16,-1-3-112-16,-1 0-32 0,0 0 0 0,-1-2 0 16,1 0 48-16,-1 2 0 0,0 0 0 0,-3 5 0 15,0-3-48-15,-1 3-128 0,-4 2 192 0,-1-4-64 0,-6 3-128 0,-1-3 0 16,0-1 0-16,1 4 0 0,0-1 0 16,2-1 128-16,1 3-128 0,1-2 0 0,-1 3 0 0,1-2 0 15,1 1 0-15,-5-1 0 0,-1 2 160 0,0-2-160 16,1 1 192-16,2 0-192 0,-1 4 176 15,1-1-176-15,-1 2 160 0,0 2-160 0,-1 0 0 0,0 2 0 16,-7 3 0-16,2-1 0 0,0 0 0 0,0 1 0 16,-1 1 0-16,1 1 0 0,4 4 0 0,0-1 0 15,0-1 0-15,3 2 0 0,2 0 0 0,0 0 0 16,-1 0 0-16,1 1 0 0,2 3 0 0,1-2 0 16,-3 5 0-16,1-1 0 0,3 0 0 0,0 2 0 15,0-3 0-15,1 0 0 0,1 1 0 0,1 1 0 16,-1 2 0-16,-1 0 0 0,-2 1 0 0,1 0 0 0,0-1 0 0,5 0 0 15,-1-2 0-15,4 2 0 0,1-1 0 0,2 0 0 16,3 0 0-16,0 1 0 0,1-1 0 0,1 3 0 16,3 4 0-16,-2 1 0 0,-2-2 0 0,1 2 0 15,3 0 0-15,0-4 0 0,-1 5 0 0,1-4 0 16,-1-2 0-16,3 1 0 0,-6 1 0 0,4 1 0 16,0-2 0-16,2 0 0 0,2-2 0 0,-2 0 0 15,2-2 0-15,-1 1 0 0,-4 0-128 0,4-1 128 16,1-1 0-16,-1 2 0 0,2 0 0 0,3 1 0 15,-4 0 0-15,2 2 0 0,2 1 0 0,-1 5 0 16,1-4 0-16,2 3 0 0,-1-2 0 0,3 3 0 16,1-3 0-16,2 3 0 0,0 0 0 0,2 3 0 15,1-1 0-15,2 2 0 0,1 1 0 0,2-4 0 16,0 1 0-16,2 3 0 0,1-3 0 0,3 0 0 16,-1 0 0-16,2-2 0 0,1 4 0 0,0-3 0 0,4 0 0 0,1-2 0 15,4 1 0-15,2-2 0 0,-1 3 0 0,3 2 0 16,0-1 0-16,3 0 0 0,3-6 0 0,-1 1 0 15,-1 0 0-15,3-1 0 0,2 4 0 0,1-3 0 16,-2 1 0-16,2 2 0 0,1-3 0 0,6 3 0 16,1-3 0-16,3 0 0 0,-2 2 0 0,3-6 176 15,3-1-176-15,-2-2 160 0,1-2 48 0,0-1 16 16,3-2 0-16,2 0 0 0,-1-6 48 0,4 2 16 16,3-4 0-16,-3-3 0 0,2 0-16 0,-2-2 0 15,0-2 0-15,0-2 0 0,-1-1 16 0,5 0 0 16,1-5 0-16,2 3 0 0,0-5-32 0,-2-1-16 15,-2-4 0-15,-2-1 0 0,-3-1 0 0,2-1 0 0,1-5 0 16,1 0 0-16,1 2-48 0,-4-5 0 0,-2-2 0 0,-2 2 0 16,-1-3 128-16,-3-2 0 0,-2 1 16 0,0 0 0 15,4-1-48-15,-3 1-16 0,1-3 0 0,-4-3 0 16,2-1-96-16,-4 1-32 0,-2 1 0 0,-2-1 0 16,0 3-144-16,0 0 128 0,-5 2-128 0,1 2 128 15,-2 1-128-15,0 2 128 0,-2-3-128 0,0-1 128 16,-1 3-128-16,-2-3 0 0,-3 0 144 0,0-2-144 15,0 0 128-15,-2-2-128 0,-2 1 160 0,-2 2-160 16,-6-2 192-16,2 2-48 0,-3 0-16 0,-3 0 0 16,-1-3 0-16,-3 2-128 0,-2 1 192 0,-1 1-64 15,-1 0 0-15,-2 2-128 0,-2-2 192 0,-1 0-64 16,1 3 0-16,-3 3 0 0,-1 0 0 0,-2 5 0 16,-2 1-128-16,-3 2 128 0,-1 0-128 0,-2 5 128 0,-3 1-128 15,-1 5-176-15,-4-3 48 0,-2 8 0 16,-2 0-1648-16,-3 6-320 15,1 0-64-15</inkml:trace>
  <inkml:trace contextRef="#ctx0" brushRef="#br0" timeOffset="14957.37">10196 7106 14735 0,'6'-14'640'0,"-6"14"160"0,5-6-640 0,1-3-160 16,1 1 0-16,-1 2 0 0,1-3 1776 0,-1 1 320 16,0-3 64-16,1 3 16 0,0-2-960 0,2 0-192 15,1-2-48-15,-1 0 0 0,4 0-96 0,0 3-32 16,-1-5 0-16,2 2 0 0,2-1-32 0,-1-1-16 15,0 2 0-15,0 4 0 0,-2-4-288 0,0 5-48 16,-2-2-16-16,-1 4 0 0,1 2-256 0,-4 0-48 16,-7 3-16-16,8 2 0 0,-2 2 16 0,-1 3 0 15,2 3 0-15,-4 4 0 0,0 2 128 0,-1 1 32 0,0 5 0 0,-2 0 0 16,-3 0-112-16,-1 5-32 0,-1-1 0 0,-1 2 0 16,-2-3 16-16,-1 3 0 0,1-1 0 0,-3 1 0 15,0-4-48-15,-2-1-128 0,1-2 192 0,0-3-64 16,2 0-128-16,0-2 128 0,1-3-128 0,1 0 128 0,2-1-128 0,1-4-176 15,1 0 48-15,4-8 0 16,0 0-1472-16,0 0-304 0,0 0-48 0,-1-9-12576 16</inkml:trace>
  <inkml:trace contextRef="#ctx0" brushRef="#br0" timeOffset="15447.28">10506 7081 8287 0,'0'0'368'0,"0"0"80"0,-5 0-448 0,5 0 0 15,-7 3 0-15,1 1 0 0,-2 1 4400 0,1 4 784 16,-2 0 176-16,0 2 16 0,-1 3-2960 0,-2 0-608 16,-3 4-112-16,-1 4-32 0,-3-1-592 0,-1 2-128 15,0 5-32-15,-3-1 0 0,-1 3-144 0,0 5-16 16,-1-2-16-16,-1 0 0 0,-2 0-160 0,-2 1-48 16,0 1 0-16,-1-1 0 0,-2-1-240 0,-2 1-48 15,0-2-16-15,-1-3 0 0,0-1-32 0,0 0 0 16,-1 1 0-16,-15 8 0 0,3-5-192 0,4-1 176 0,-1-5-176 0,3 2 160 15,-3-5-160-15,0 1 0 16,-5 2 0-16,-5-5 0 0,-1 1 0 0,-1 1 0 0,3 0 0 0,-1-2 0 16,-1 2-256-16,-4-1 0 0,-3-1 16 0,-3 1 0 15,-6 0 16-15,0 0 0 0,-1 1 0 0,-1 0 0 16,-1 4 224-16,-6 3 0 0,-5 3-160 0,-2 1 160 16,1 1 0-16,0 3 0 0,1 0 0 0,-5 4 0 15,-6 0 0-15,2-1 0 0,4 0 0 0,2-1 0 16,1-2 0-16,1-1 0 0,2-1 0 0,6-1 0 0,6-4 144 15,8-1-144-15,5 0 160 0,5-5-160 16,4 1 160-16,3-5-160 0,2-3 160 0,7-3-160 0,2-5 256 0,5 2-64 16,3-3 0-16,5 0 0 0,2-2-64 0,3 3 0 15,2 1-128-15,4-4 192 0,0-2-32 0,1 0-16 16,3 3 0-16,1-5 0 0,9-3-144 0,-9 1 0 16,9-1 0-16,0 0 128 0,0 0 128 0,0 0 32 15,-9 0 0-15,9 0 0 0,0 0-160 0,0 0-128 16,0 0 144-16,0 0-144 0,-2-8 0 0,0-1-240 15,2 9 32-15,0-6 0 16,0 6-1904-16,3-10-384 0,0 3-80 0,-3 7-16 0</inkml:trace>
  <inkml:trace contextRef="#ctx0" brushRef="#br0" timeOffset="16040.64">2048 10540 29247 0,'0'0'1296'0,"0"0"272"0,0 0-1248 0,0 0-320 16,0 0 0-16,0 0 0 0,0 0 768 0,-5 12 112 0,3 3 16 0,0 3 0 16,-2 1-304-16,0 4-48 0,3 2-16 0,-4 6 0 15,1 2 112-15,0 0 0 0,-1 0 16 0,0-1 0 16,0 5-240-16,0-2-48 0,-3-2-16 0,1 0 0 16,2-1-352-16,-3-2 0 0,2-5 0 0,-2 8 0 31,2-10-1392-31,3-4-336 0,4-5-80 0,-1-14-13264 0</inkml:trace>
  <inkml:trace contextRef="#ctx0" brushRef="#br0" timeOffset="16390.25">2327 10613 23775 0,'-3'14'1056'0,"1"-8"224"0,1 6-1024 0,-1 2-256 15,-1 3 0-15,-3 4 0 0,1-1 1152 0,-2 4 176 16,1 2 32-16,-3-1 16 0,-1 0-272 0,0-2-48 16,1-2-16-16,1-1 0 0,-1-2-304 0,3-4-64 15,2-5-16-15,-1 0 0 0,2-4 144 0,3-5 32 16,0 0 0-16,2-5 0 0,0-6-64 0,3 0-16 16,3-6 0-16,2-3 0 0,-1-4-256 0,1 0-48 15,2-3-16-15,0-1 0 0,2-2-304 0,2 2-128 16,0 0 128-16,2 4-128 0,0-3 0 0,-1 5 0 15,-1 4 0-15,1 7 0 0,0 3 0 0,0 7 0 16,-1 2 0-16,-1 7 0 0,-1 5 0 0,-1 6 0 16,-3 6 0-16,0 3-176 0,-1 5 176 0,-1 2 0 0,-2 0-144 0,-1 3 144 15,-2 0-336-15,-1 1 0 0,0-8 0 16,0 11 0 0,2-7-2384-16,0-7-480 0,0-11-80 0</inkml:trace>
  <inkml:trace contextRef="#ctx0" brushRef="#br0" timeOffset="16620.8">2799 9771 32255 0,'0'0'2864'0,"0"0"-2288"15,0 0-576-15,-3 11 0 0,3-1 384 0,-1 5-48 16,-1 4 0-16,-1 6 0 0,-1 3 144 0,2 7 32 15,-1 5 0-15,-2 5 0 0,1 1 0 0,2 4 16 16,-1 3 0-16,2 0 0 0,-2 2-272 0,5-2-48 16,3 0-16-16,4 20 0 0,-2-8-192 0,3-6-128 15,1-1 128-15,0-8-208 16,2-5-2752-16,0-8-560 0,-1-7-96 0</inkml:trace>
  <inkml:trace contextRef="#ctx0" brushRef="#br0" timeOffset="16825.43">2632 10604 21183 0,'0'0'1888'0,"0"0"-1504"0,0 0-384 0,0 0 0 16,3 8 1600-16,-3-8 256 0,11 3 64 0,3-3 0 16,4-3-336-16,1-3-64 0,2-4-16 0,2 1 0 15,2-3-816-15,0-2-176 0,1-2-16 16,1 4-16-16,-1-2-480 0,1 1-288 0,-2 3 32 0,5-2 16 31,-1 7-944-31,1-4-192 0,3 4-32 0,-2 0-12464 0</inkml:trace>
  <inkml:trace contextRef="#ctx0" brushRef="#br0" timeOffset="17098.77">3180 10595 16575 0,'0'0'1472'0,"0"0"-1168"16,0 0-304-16,8-4 0 0,1 0 1760 0,1-6 288 15,4 1 64-15,0-3 16 0,0-4-416 0,4 2-96 16,1 2-16-16,1-4 0 0,-3-1-384 0,-2-2-64 16,0-1-32-16,-5 3 0 0,-2 1-464 0,-3 1-80 15,-4 0-32-15,-2 0 0 0,-1 3 224 0,-1 1 64 16,-3 4 0-16,6 7 0 0,-11-3-192 0,-1 6-16 16,-6 4-16-16,0 6 0 0,2-1-384 0,-2 7-80 15,-4 7-16-15,1-2 0 0,-1 4-128 0,0 0 0 16,0 4 144-16,2-1-144 0,4 0 0 0,5-4 0 0,3 1 0 0,4-7 128 15,3-4-128-15,5-3 0 16,2-3 0-16,5-1-128 16,3-7-336-16,4-2-64 0,3-2-16 0,0-6 0 15,3-4-1888-15,2-2-384 0</inkml:trace>
  <inkml:trace contextRef="#ctx0" brushRef="#br0" timeOffset="17509.61">3890 10253 30399 0,'-5'-14'1344'0,"3"3"288"0,1-7-1312 0,0-1-320 0,-1-3 0 0,1 4 0 0,-1 2 1152 0,-5 3 176 16,-3 0 16-16,-1 8 16 0,-3 0-688 0,-4 4-144 15,0 1-16-15,-2 6-16 0,-3 2-224 0,-1 6-32 16,-3 1-16-16,0 3 0 0,1 1-16 0,2 0 0 15,3 2 0-15,5-1 0 0,4-1-208 0,6-1 128 16,3-2-128-16,5-2 0 0,0-2 224 0,6-6-48 16,2-3-16-16,4-1 0 0,2-2 224 0,2-4 32 15,4-2 16-15,-1-6 0 0,1 0-64 0,0-1-16 16,-1-1 0-16,1-2 0 0,-1-2-160 0,-1 0-16 16,-4 0-16-16,-3 4 0 0,-3 4-160 0,-2 2 0 15,-2 5 0-15,-6 3 128 0,6 11-128 0,-2 7 0 16,-3 2 0-16,-1 6 0 0,-2 5 0 0,-1 4 128 15,1 3-128-15,-6 0 0 0,-3 3 144 0,-1 1-144 16,1-2 160-16,-4 3-160 0,-3 2 176 0,0-2-176 16,-1 4 192-16,0-5-192 0,0 1 128 0,0-8-128 15,0-7 0-15,1-2 0 0,3-3-192 0,-1-5-160 16,4-1-32-16,0-10 0 16,3-2-2608-16,9-5-528 0</inkml:trace>
  <inkml:trace contextRef="#ctx0" brushRef="#br0" timeOffset="17873.37">4094 9905 29599 0,'0'0'1312'0,"0"0"272"0,0 0-1264 0,8 7-320 15,-3 4 0-15,0-1 0 0,-1 4 320 0,-2 1 0 16,0 3 0-16,0 3 0 0,-2 1 208 0,0 5 48 15,0-1 16-15,0 4 0 0,-2-5-16 0,0 6 0 16,-1-1 0-16,-1-1 0 0,0 1 16 0,-1-4 0 16,2-4 0-16,0-4 0 0,-3-4 80 0,0-2 16 15,2 0 0-15,4-12 0 0,0 0 16 0,0 0 16 16,0 0 0-16,0 0 0 0,0 0-16 0,-5-12 0 16,3-2 0-16,2-3 0 0,1-4-208 0,3 0-48 15,0-7-16-15,-2 1 0 0,3 0-208 0,2 1-32 16,-1-5-16-16,3 3 0 0,0-2-176 0,3 0 0 15,2 6 0-15,2 3 0 0,-2-2 0 0,1 4 0 16,1 1 0-16,1 3 0 0,-1 2-320 0,2 3 64 16,3 3 16-16,-6 4 0 15,1-3-1584-15,3 4-320 0,2-1-64 0,2 3-10032 16,-2 0-2016-16</inkml:trace>
  <inkml:trace contextRef="#ctx0" brushRef="#br0" timeOffset="18173.66">4650 9946 29423 0,'0'0'1296'0,"0"0"288"0,-5-7-1264 0,-2 3-320 0,2 2 0 0,-2 2 0 15,-5 1 960-15,-1 4 128 0,-1 3 16 0,-1-2 16 0,-1 4-560 0,-1 0-112 16,-1 6-32-16,-6 9 0 16,0-1-192-16,6 0-32 0,3-2-16 0,4-2 0 0,2-1-176 0,4-2 0 15,2-2 0-15,6-5 128 0,-3-10-128 0,0 0 0 16,7 5 0-16,3-2 128 0,2-7 112 0,-1 0 16 15,3-1 0-15,2-5 0 0,0 1 160 0,2-3 32 16,1-1 16-16,0 0 0 0,0-2-80 0,-1 0 0 16,-3-1-16-16,-1 4 0 0,-1 1-80 0,-2 3-16 15,-2 4 0-15,0 3 0 0,0 1-272 0,0 3 160 16,-3 7-160-16,1 2 128 0,-1 3-128 0,-1 2 0 16,0-1 0-16,3 1 0 15,-1-2-512-15,2 0 0 0,0-5 16 0,0 1 0 16,2-4-1840-16,2-2-368 0,1-3-80 0,5-9-11744 0</inkml:trace>
  <inkml:trace contextRef="#ctx0" brushRef="#br0" timeOffset="18395.97">4992 9082 27647 0,'-8'-12'2448'0,"8"12"-1952"0,0 0-496 0,0 0 0 16,-8-5 1216-16,8 5 128 0,0 0 48 0,-5 14 0 15,2 3-832-15,0 9-176 0,2 2-16 16,-1 5-16-16,0 0-352 0,2 5 0 0,0 7 0 0,0 2 128 16,2 1 32-16,2 5 16 0,0 1 0 0,1 0 0 15,2 3-176-15,1-1 0 0,3-2 144 0,0-2-144 16,3-1-224-16,1 0-112 0,2 1-32 0,3-1 0 16,3-3-2608-16,1-4-528 0,2-7-96 15,-2-5-4144-15,1-8-816 0</inkml:trace>
  <inkml:trace contextRef="#ctx0" brushRef="#br0" timeOffset="18631.43">4819 9813 25791 0,'9'-6'2304'0,"5"-5"-1856"15,6-3-448-15,3-3 0 0,2-1 1232 0,6-1 160 16,2-2 16-16,3 0 16 0,-1 0-272 0,4 0-48 16,2 2-16-16,1 0 0 0,-1 1-640 0,-4 1-144 15,-6-3-32-15,-3 4 0 0,-1 1-448 0,-5 3-80 16,-8 2-32-16,0 2-10144 16,-3 5-2048-16</inkml:trace>
  <inkml:trace contextRef="#ctx0" brushRef="#br0" timeOffset="18917.39">5362 9897 22111 0,'17'-4'1968'0,"5"-2"-1584"0,2-7-384 0,-6 3 0 16,6 1 1632-16,0-3 240 0,3-1 48 0,1 0 16 16,0-1-880-16,-3-2-176 0,-1 0-48 0,-4 1 0 0,-4 0-432 0,-2 1-80 15,-4 0-32-15,-3 0 0 0,-6 1-160 0,-5 3-128 16,-2-1 192-16,-5 4-192 0,-2 0 0 0,-5 3 0 15,-3 3 0-15,1 2-192 0,-2 3 192 16,-8 6-144-16,3 0 144 0,4 3-128 0,2 2 320 0,-1 1 64 16,-1-180 0-16,5 364 16 0,3-182-80 0,2 0 0 15,2-2-16-15,1-2 0 0,5-2-176 0,2-1 0 16,3-2 0-16,0-9 128 0,7 9-128 0,2-5 0 16,1-1-192-16,0-1 192 15,4-5-496-15,2-1 32 0,2 1 0 0,4-5 0 16,2 0-2096-16,0 2-400 0,3-6-96 0</inkml:trace>
  <inkml:trace contextRef="#ctx0" brushRef="#br0" timeOffset="19306.91">6115 9785 18303 0,'0'0'816'0,"0"0"160"0,-6 7-784 0,-2 0-192 0,-1-2 0 0,1 3 0 15,0 2 1120-15,-1 3 176 0,-1 0 48 16,1 1 0-16,-1 0-176 0,1 1-16 16,0 1-16-16,1 1 0 0,2-6-368 0,1 1-80 0,1-3-16 0,2 0 0 15,-1-3-272-15,3-6-48 0,0 0-16 0,0 0 0 16,0 0 272-16,5 4 48 0,4-4 16 0,0-3 0 16,1-3 272-16,3-1 48 0,0-5 16 0,2-3 0 15,0-3-176-15,2-3-48 0,0 0 0 0,2-5 0 16,1 1-256-16,-3-4-48 0,0 1-16 0,-1-4 0 0,1-4-16 0,-1-2 0 15,0-4 0-15,-4-2 0 0,2-6-64 0,-2-2-32 16,-3-4 0-16,0-2 0 0,-2-8-160 0,-2 2-48 16,-2-3 0-16,-1 4 0 0,0 9-144 0,-2 9 128 15,0 6-128-15,-2 10 128 0,0 8-128 0,-3 7 128 16,2 9-128-16,-2 9 128 0,-2 11-128 0,-4 9 0 16,4 12 0-16,-3 10 128 0,-2 2-128 0,1 11 0 15,0 2 0-15,1 7 0 0,0 3 0 0,1 3-176 16,-3 1 176-16,3 3-128 15,0-1-1808-15,1 1-368 0,2 3-64 0</inkml:trace>
  <inkml:trace contextRef="#ctx0" brushRef="#br0" timeOffset="20248.59">2068 12094 19295 0,'0'0'848'0,"0"-12"176"0,-2-1-816 0,2-3-208 0,0 1 0 0,0-1 0 15,0 4 1408-15,0 4 224 0,-3-2 48 0,2 0 16 0,-2-2-416 0,1 5-64 16,-2-2-32-16,4 9 0 0,-4-8-224 0,0 2-64 15,4 6 0-15,0 0 0 0,0 0-272 0,0 0-64 16,0 0-16-16,0 0 0 0,0 19-288 0,3-4-64 16,-3 0-16-16,5 17 0 0,0 4 16 0,3 1 16 15,-3 6 0-15,1 3 0 0,-1 3 64 0,3 2 16 16,-2 0 0-16,-2-13 0 0,0 1-112 0,0 1-32 16,-1 0 0-16,0-1 0 0,-3-5 80 0,0-4 16 15,0-2 0-15,0-3 0 0,-1-8 192 0,1-1 32 16,0-5 16-16,0-2 0 0,0-9 0 0,0 0 0 15,0 0 0-15,0 0 0 0,2-9-48 0,1-2-16 16,-3-7 0-16,2-4 0 0,0-3-176 0,-1-1-48 16,0-4 0-16,-1 1 0 0,0-1-192 0,1-3 0 15,-1-2 0-15,3-1 0 0,-1-2 0 0,3 0 0 16,2 2 0-16,0 1 0 0,2 0 0 0,3 2 0 16,2 3 0-16,0 4 0 0,0 2 0 0,1 5 0 0,3 3 0 0,-3 5 0 15,2 3 0-15,-2 5-128 16,1 4 128-16,1 7 0 0,-2 1-176 0,-1 5 176 15,-1 4-160-15,-3 3 160 0,-2 3-192 0,-3 1 48 0,-3-1 16 16,-2 4 0-16,-2-3 128 0,-3 2 0 0,-2-4 0 16,-3 0 0-16,0-1 0 0,-3-1 144 0,-1-2-16 0,-7 2-128 31,0-3-944-31,1-5-288 0,0-7-64 0,6-3-10864 0,-2-6-2160 0</inkml:trace>
  <inkml:trace contextRef="#ctx0" brushRef="#br0" timeOffset="20538.86">2742 11574 33167 0,'1'-13'2944'0,"-1"2"-2352"16,3-2-464-16,0-2-128 0,3 2 0 0,-3 3 144 15,0 1-144-15,-3 9 160 0,0 0 496 0,0 0 112 16,0 0 0-16,4 14 16 0,0 5-208 0,-2 8-64 16,1-1 0-16,-2 7 0 0,-1 4-112 0,1 3-16 15,2 3-16-15,-3-1 0 0,-2 0-96 0,2 2-16 16,2-2 0-16,-2-1 0 0,0 1-256 0,2-2 0 16,-2-1 0-16,4 10-144 15,0-9-1712-15,2-9-352 0,-2-8-64 0,1-5-16 16,1-5-576-16,-6-13-112 0</inkml:trace>
  <inkml:trace contextRef="#ctx0" brushRef="#br0" timeOffset="20806.14">3093 11886 18431 0,'0'0'816'0,"-3"11"160"0,2 4-784 0,0 0-192 0,1 3 0 0,-2 4 0 16,1 0 1792-16,-2 5 304 0,0-1 64 0,-1 3 16 0,1-5-832 15,2 0-144-15,1-2-48 0,1-5 0 0,2-3-128 0,1-2-16 16,2-2-16-16,0-5 0 0,6-4-112 0,-2-3-32 16,4-5 0-16,1-3 0 0,-1-7 176 15,-1-3 48-15,2-2 0 0,-1-8 0 0,0-1-352 0,-1-1-64 16,0 1-16-16,-5-2 0 0,0 0-320 0,0 1-80 16,-2 2-16-16,-1 2 0 0,0-1-224 0,-3 5 0 15,-2 1 128-15,0-5-128 16,2 10-944-16,-2 9-224 0,0 9-48 0,0 0-11120 15,0 0-2208-15</inkml:trace>
  <inkml:trace contextRef="#ctx0" brushRef="#br0" timeOffset="21180.73">3859 11612 19343 0,'-11'-20'848'0,"7"11"192"0,1 0-832 0,-2-1-208 16,-1 2 0-16,1 2 0 0,-2 2 3792 0,1 4 720 16,-3 4 144-16,-1 1 16 0,-3 1-3472 0,-1 7-704 15,-1 2-144-15,-3 4-32 0,-2 0-192 0,0 0-128 0,-1 3 128 16,2 3-128-16,1-1 160 0,2-2-32 0,3 0-128 0,3 0 192 16,4-2-192-16,2-5 0 0,1-4 0 0,3-1 0 15,0-10 0-15,7 4 0 0,2-3 0 0,2-3 0 16,2-3 256-16,1-5-32 0,0-2-16 0,2 1 0 15,2-4 80-15,1-2 16 0,-2 2 0 0,-1 1 0 16,-1 4-80-16,-1-1-16 0,-2 6 0 0,0 2 0 16,2 3 0-16,-2 3 0 0,2 9 0 0,-4 2 0 0,-2 5-64 0,-2 4-16 15,-2 0 0-15,-3 5 0 0,-1 0 32 0,-2 5 0 16,-3 0 0-16,-2 0 0 0,-4 1-16 16,1-1 0-16,-3 1 0 0,0 1 0 0,-1-4-144 0,0 3 0 15,-1-8-160-15,-7 11 160 16,2-8-1744-16,1-6-256 0,0-6-48 0,1-6-14864 0</inkml:trace>
  <inkml:trace contextRef="#ctx0" brushRef="#br0" timeOffset="21632.3">4491 11467 15663 0,'-3'-13'1392'0,"2"7"-1120"0,0-7-272 15,-2 3 0-15,-1-4 3520 0,1 0 656 0,-2 3 128 0,-2 3 32 16,0-1-2576-16,-1 3-512 0,-2 2-96 0,-2 4-32 15,0 4-624-15,-4 5-128 0,0 0-32 0,-3 6 0 16,-2 3-336-16,2 4 0 0,2 8 0 0,-1-4 0 16,1 2 0-16,3-2 0 0,3 0 0 0,3-1-128 0,2-5 128 0,3-2 0 15,5-2 0-15,1-3 0 0,4-4 0 0,0-1 0 16,2-6 0-16,3-1 176 0,0-3 96 0,2-2 32 16,0-4 0-16,2 2 0 0,1-5 80 0,1 0 32 15,-4-3 0-15,-1 4 0 0,1 3-224 0,-4 3-64 16,-1-1 0-16,-9 5 0 0,8 9 112 0,-2 6 16 15,-2 1 0-15,-2 5 0 0,-2 3-80 0,-1 4-16 16,-3-1 0-16,-2 2 0 0,-3 3-160 0,-1-3 128 16,-3 1-128-16,-1 2 128 0,-4-3-128 0,2 1 0 15,-1 0-192-15,-4 6 192 16,2-10-2608-16,3-3-400 0,5-9-64 16</inkml:trace>
  <inkml:trace contextRef="#ctx0" brushRef="#br0" timeOffset="22094.86">4863 11200 25791 0,'0'0'1152'0,"0"0"224"0,4-4-1104 0,-4 4-272 15,0 0 0-15,0 0 0 0,0 0 720 0,0 0 96 0,0 0 16 16,4 5 0-16,1 5-672 0,-4-2-160 0,-5 4 0 0,1-1 0 15,-1 3 144-15,-1 1 0 0,-2 3 0 0,-5 7 0 16,2-3 496-16,1-3 112 0,1-2 16 0,0-3 0 16,-1-2-352-16,3 0-64 0,1-5-16 0,1 2 0 15,4-9-144-15,0 0-16 0,0 0-16 0,0 0 0 0,0 0 336 0,0 0 64 16,0 0 16-16,0 0 0 0,0 0-32 0,0-11 0 16,0 1 0-16,4 1 0 0,1-3-240 0,1 2-48 15,1-5-16-15,0 0 0 0,2-2-112 0,2 1-128 16,0-1 176-16,0-1-176 0,1-1 192 15,2-1-192-15,0 0 192 0,-1-1-192 0,-1 2 144 0,0 0-144 16,-1 1 0-16,-1 2 144 0,-2-1-144 0,1 1 0 16,-4-2 0-16,-1 7 0 0,-4 11 0 0,0 0 0 15,2-8 0-15,-2 8 0 0,0 0 0 0,0 0 0 16,-7 6 0-16,-1 7 0 0,-1 6 0 0,-1-1 0 16,-1 2 0-16,-2 4-176 0,0 4 176 0,-2 1 0 15,-2-1 0-15,1 3 0 0,1 1 0 0,2-4 0 16,0-2 0-16,4-3 0 0,2 1 0 0,4-1 0 15,3-2 0-15,0-5 0 0,3-4-256 0,3-2 0 16,3-1-16-16,1-4 0 16,3-7-1712-16,5-4-320 0,4-1-80 0</inkml:trace>
  <inkml:trace contextRef="#ctx0" brushRef="#br0" timeOffset="22494.77">5552 11139 5519 0,'0'0'496'0,"0"0"-496"0,0 0 0 0,0 0 0 16,-6-2 3584-16,1 0 640 0,-2 1 112 0,-3 1 16 16,-1 0-2752-16,-1 1-544 0,1 1-112 0,-2 1-32 0,-1 1-128 0,-2 1-16 15,-2 7-16-15,0-1 0 0,2 2-224 0,-2 5-32 16,-1 3-16-16,1 5 0 0,8-16 144 0,0 5 16 16,-6 3 16-16,4 1 0 0,-1 0-80 0,3 0 0 15,0-1-16-15,2-2 0 0,-2 12-96 0,6-9-16 16,5-7 0-16,-1-12 0 0,12 5-176 0,2-6-32 15,1-8-16-15,0-1 0 0,2-6 304 0,2-1 64 16,1-5 16-16,3-5 0 0,1-1-96 0,0-4 0 16,-2-2-16-16,-6 7 0 0,4 0-112 0,-3-8 0 15,5 1-16-15,-2-3 0 0,1 0 64 0,-4-4 16 16,1 0 0-16,1-1 0 0,-1-8-64 0,-1-2 0 16,-3-1 0-16,-3-3 0 0,-2-4-176 0,-3 0-32 15,-2 3-16-15,0 6 0 0,-2 12-160 0,-2 9 0 16,0 4 0-16,0 8 128 0,-1 7-128 0,-3 4 128 0,4 7-128 15,-6 12 128-15,-4 5-128 0,-2 6 0 16,0 9 0-16,0 4 0 0,1 2-128 0,1 8 128 0,-2 3 0 16,3 4 0-16,0 2-240 0,1 2 32 15,-1 2 0-15,0-1 0 16,2 6-2912-16,0-4-576 0</inkml:trace>
  <inkml:trace contextRef="#ctx0" brushRef="#br0" timeOffset="22913.13">2639 13541 33919 0,'0'0'1504'0,"0"0"304"0,0 0-1440 0,0 0-368 16,0 0 0-16,-3 13 0 0,3 0 496 0,0 3 16 16,0 5 16-16,0 3 0 0,0 0 64 0,0 5 16 15,-1 0 0-15,1 3 0 0,-1 3-160 0,-1-2-48 16,0 1 0-16,1-2 0 0,1-4-208 0,-2 0-32 16,1-4-16-16,0-1 0 0,1-3-320 0,0-6-64 15,-1-1-16-15,-1-3 0 16,2-10-1872-16,0 0-384 0,0 0-80 0</inkml:trace>
  <inkml:trace contextRef="#ctx0" brushRef="#br0" timeOffset="23225.5">3027 13610 29487 0,'0'0'2624'0,"-2"6"-2112"16,4 5-512-16,-2-1 0 0,0 2 736 0,1 4 32 15,0-1 16-15,-1 1 0 0,0 1 48 0,0-3 0 16,0 1 0-16,0-1 0 0,0-1-336 0,0-5-64 16,4 0-16-16,-4-8 0 0,0 0 96 0,8 0 32 15,-2-5 0-15,7-1 0 0,-2-5 128 0,3-6 32 16,-1-5 0-16,3 0 0 0,1-1-240 0,-1-5-32 16,0 1-16-16,0-2 0 0,1 2-144 0,0 2-16 15,1 2-16-15,1 2 0 0,0 2-16 0,2 4 0 16,-1 5 0-16,2 6 0 0,0 2-224 0,3 4 128 15,-1 7-128-15,-1 5 0 0,-2 4 0 0,1 2 0 16,0 3 0-16,-3 1 0 16,-4 0-416-16,-2 3-32 0,-3-4 0 0,-1 1 0 15,-4 0-2432-15,-4-3-480 0</inkml:trace>
  <inkml:trace contextRef="#ctx0" brushRef="#br0" timeOffset="23403.89">2597 13066 41471 0,'-8'1'3680'0,"8"-1"-2944"0,0 0-592 0,0 0-144 16,0 0 800-16,5 13 128 0,3 1 32 0,-2 1 0 16,6-3-1664-16,-3 2-336 0,1-2-64 0,-3-4-11536 15,1 1-2304-15</inkml:trace>
  <inkml:trace contextRef="#ctx0" brushRef="#br0" timeOffset="23848.12">4504 12467 14735 0,'1'-17'1312'0,"1"-1"-1056"0,1-1-256 0,-1 2 0 16,2 4 4352-16,0 7 832 0,-4 6 144 0,0 0 48 16,0 0-3664-16,0 0-736 0,9 13-144 0,-1 5-16 15,-3 3-176-15,-1-2-48 0,1 5 0 0,-2 8 0 0,3 6-208 16,0 7-32-16,0-1-16 0,2 8 0 16,-3 4 128-16,4 3 32 0,0 1 0 0,2-2 0 0,-2-1-128 0,1 0-32 15,2 1 0-15,2-9 0 0,0-2-112 0,1-4-32 16,1-1 0-16,3-7 0 0,-1-7-192 0,0-3 0 15,1-3 128-15,-1-7-128 0,-2-5-160 0,2-2-80 16,-1-4-16-16,-2-6 0 16,-4-3-1616-16,-2-6-336 0,-2-2-64 0,-5-10-14640 15</inkml:trace>
  <inkml:trace contextRef="#ctx0" brushRef="#br0" timeOffset="24016.85">4289 13179 35823 0,'0'0'1584'0,"0"0"336"0,6-8-1536 0,2 2-384 16,2 2 0-16,4-5 0 0,4 1 752 0,3-4 80 16,3-1 0-16,6-1 16 0,3-3-128 0,2-6-16 15,7 1-16-15,2 1 0 0,-1 0-448 0,-4 2-96 16,-3 0-16-16,2 1 0 16,-5 0-2096-16,-1 1-416 0,-1 0-96 0,0-1-16 0</inkml:trace>
  <inkml:trace contextRef="#ctx0" brushRef="#br0" timeOffset="24784.98">5739 12003 24879 0,'-10'-15'2208'0,"7"9"-1760"16,0-4-448-16,3 10 0 0,0 0 1024 0,0 0 128 15,-3-8 32-15,3 8 0 0,0 0-96 0,0 0-32 16,0 0 0-16,0 10 0 0,3 8-544 0,0 2-96 16,0 3-32-16,6-1 0 0,-3 2-128 0,3 1-48 15,0-1 0-15,1-2 0 0,3-3 48 0,0 1 16 16,1 2 0-16,0-3 0 0,-2-1-112 0,0-2-32 15,0-2 0-15,0 0 0 0,-3-1 0 0,0-5 0 0,-4 1 0 16,1-6 0-16,-6-3 224 0,0 0 32 0,0 0 16 0,0 0 0 16,0 0-16-16,0 0-16 0,0 0 0 0,0 0 0 15,0 0-48-15,0 0-16 0,0 0 0 0,-11 0 0 16,-5-1-64-16,1 0-16 0,-1 1 0 0,-1-1 0 16,-2-1-224-16,0 2 144 0,-1 2-144 0,-1-1 128 15,1 1-128-15,-2 4 0 0,-1 1 0 0,2 1 0 16,2 3 0-16,1-1 0 0,0 2 0 0,3 1 0 0,1-3 0 0,3 1 0 15,3 2-144-15,3-4 144 0,5-9 0 0,0 13-160 16,2-5 160-16,3 1-128 0,3-5 128 16,2 2 0-16,3 2-144 0,3-3 144 0,4 4 0 0,2-4 0 15,4 2 0-15,-1 1 0 0,1-1 0 0,-1 3 0 16,-2 0 0-16,-8-4 0 0,-1-2 0 0,-1 0 0 16,-2 2 128-16,1 3-128 0,-3-4 256 0,-2 3-48 15,-2-3 0-15,1 3 0 0,-5 2 112 0,-1 1 32 16,-3-2 0-16,-1 5 0 0,-2 2-96 0,-3 0 0 15,0 1-16-15,-3-2 0 0,-2 0-80 0,1 2-16 16,0 0 0-16,3 0 0 0,1-2-144 0,3-1 0 16,2-1 144-16,3 0-144 0,2 1 0 0,3-2 0 15,0-2 0-15,4 2 0 0,1-3 0 0,2 1 0 16,0-4 0-16,0 3 0 0,2-2-128 0,0 1 0 16,0-2 0-16,-1-1 0 15,2-2-1184-15,0 1-224 0,1-2-64 0,-2-2-10624 0,0-2-2144 0</inkml:trace>
  <inkml:trace contextRef="#ctx0" brushRef="#br0" timeOffset="25238.97">6881 11539 26719 0,'0'0'2368'0,"0"0"-1888"16,-8-1-480-16,-2 4 0 0,-3 2 1056 0,0 5 112 15,3 1 32-15,-3 7 0 0,0 4-368 0,-3 3-64 16,-4 7 0-16,1 6-16 0,1 8-112 0,2 1-32 15,0 5 0-15,0 4 0 0,3 5 64 0,3-3 16 16,4 1 0-16,3 1 0 0,3-4-368 0,5-8-64 16,4-4 0-16,7-6-16 0,4-4-96 0,4-12-16 15,1-1 0-15,4-9 0 0,3-5 224 0,2-7 32 16,0-5 16-16,-1-5 0 0,5-8 368 0,-3-6 80 16,-2-2 16-16,-1-7 0 0,-3-4-32 0,-1-1 0 15,-4-3 0-15,-2 1 0 0,-3-1 0 0,-4-3 0 16,-4-3 0-16,-3-3 0 0,-4 0-96 0,-6 1-32 0,-6-1 0 0,-5 2 0 15,-2 5-240-15,-3 7-48 16,-3 7-16-16,3 12 0 0,-2 5-400 0,-15-1 0 16,1 0 0-16,-2 12 0 15,-2 2-496-15,-2 6-80 0,-1 2 0 0,-2 2-16 16,-2 4-2160-16,2 2-416 0</inkml:trace>
  <inkml:trace contextRef="#ctx0" brushRef="#br0" timeOffset="31921.97">19828 5648 5519 0,'0'0'496'0,"0"0"-496"16,-2-4 0-16,-1 0 0 0,3 4 2784 0,0 0 464 0,0 0 80 16,0 0 32-16,0 0-1952 0,0 0-384 0,0 0-64 0,0 0-32 15,0 0-288-15,8-1-48 0,1 1-16 0,1 1 0 16,3 2-32-16,1 2-16 0,1 1 0 0,1-1 0 16,3 4-96-16,2-2-32 0,2 2 0 0,0 0 0 15,2 2-48-15,2-2-16 0,-1 4 0 0,4-2 0 16,1 3 144-16,2 1 32 0,3 2 0 0,3 2 0 0,3 2 0 0,-2 4 16 15,0-3 0-15,0 1 0 0,-2 3-208 16,-2-2-32-16,-2 6-16 0,-4 0 0 0,-2 1-128 0,0 2-16 16,-1 4-128-16,-2 0 192 0,0 5 0 0,-1 0-16 15,-3-3 0-15,6 19 0 0,-3-2-176 0,-2-2 192 16,-2-5-192-16,2 3 192 0,-1-1-192 0,-3 1 128 16,0-3-128-16,0 7 128 0,-3 0-128 0,2-1 0 15,-4-1 144-15,1 1-144 0,-3-2 0 0,3 3 0 16,-4 2 0-16,0-1 128 0,0 1-128 0,-1-2 0 15,0 0 128-15,-3 0-128 0,-1 1 0 0,-1-2 0 16,0-2 0-16,-1 2 128 0,-2-2-128 0,-1 1 0 16,-1-2 128-16,-1 1-128 0,-2 2 224 0,-1-2-32 15,-1-1 0-15,-3 3 0 0,-2-2 128 0,-2 1 32 16,0-2 0-16,1 1 0 0,-1 2 16 0,-2-2 0 16,-1-2 0-16,5-14 0 0,-3 2-144 0,0 7-32 15,0-1 0-15,0 2 0 0,0-4-192 0,0 3 176 16,3 2-176-16,-5-2 160 0,1-1-160 0,0-3 0 15,-2 3 0-15,2-3 128 0,-2 0-128 0,0 1 0 0,-1-4 0 0,0 1 128 16,-2-5-128-16,-1 0 0 0,2-1 144 16,0-2-144-16,-1-2 0 0,-2 2 128 0,-1-1-128 0,-1-5 0 15,-2 2 128-15,-1-4-128 0,-2 1 160 0,-2-3-160 16,-1-1 176-16,-1 0-176 0,-1 2 192 0,-13 6-192 16,3-1 192-16,3-1-192 0,1 2 192 0,6-1-192 15,0 2 0-15,-1 0 0 0,0-2 0 0,-1 0 0 0,-1 1 0 0,3-2 0 16,0 0 0-16,3-3 0 15,3 0 128-15,3 3-128 0,1-6 0 0,8-4 0 0,1-3 0 0,1-2 0 16,-1 1 0-16,4 1 0 0,-1-4 0 0,2 2 0 16,1-2 0-16,0-2 0 0,0 2 0 0,3-3 0 15,0-2 0-15,2 1 0 0,4-6 0 0,0 0 0 16,0 0 0-16,0 0 0 0,0 0-352 0,0 0 32 16,0 0 0-16,0 0 0 15,-2-12-1184-15,5 2-224 0,1 1-64 0,0-4-8704 16,-1-1-1728-16</inkml:trace>
  <inkml:trace contextRef="#ctx0" brushRef="#br0" timeOffset="32192.32">19551 9829 29487 0,'-7'8'2624'0,"-1"-1"-2112"16,0 2-512-16,1 0 0 0,0 5 320 0,-3 3-64 15,0 1 0-15,1 3 0 0,-2 4-256 0,-2 3 0 16,-2 5 128-16,3-11-128 0,0 2 480 0,-2 2 32 16,2 5 16-16,1-3 0 0,2 2 176 0,2-2 16 15,5 0 16-15,3 0 0 0,3-5-80 0,5-1-16 0,4-3 0 0,3-3 0 16,4 0-16-16,2-4-16 0,2-2 0 0,3 1 0 16,5-6-48-16,2-1-16 0,4-2 0 0,4-3 0 15,3-3 0-15,2-1 0 0,1-5 0 0,0 0 0 16,-2-2-544-16,-3-2 0 0,-2-1-240 0,0 0 80 15,-5-6-96-15,0 2 0 0,0-4-16 0,8-8-18560 16</inkml:trace>
  <inkml:trace contextRef="#ctx0" brushRef="#br0" timeOffset="32696.96">22306 7556 23439 0,'0'0'1024'0,"-3"-8"240"0,-2-2-1008 0,1 4-256 0,0-4 0 0,-1 4 0 15,5 6 640-15,-9-5 64 0,1-1 32 0,-4 2 0 16,-1 3 48-16,2 2 16 0,-3 3 0 0,0 4 0 15,-3-1-160-15,1 6-16 0,-2 1-16 0,-1 0 0 0,-3 3-96 0,0 2 0 16,-3 3-16-16,3 0 0 0,-1 0-48 0,0 3 0 16,0-2 0-16,3-1 0 0,2 0-160 0,3 4-32 15,2-3-16-15,3-2 0 0,1-4-112 0,5-1-128 16,3 1 176-16,3-2-176 0,2-6 160 0,7-1-160 16,1-4 128-16,3 1-128 0,-1 2 144 0,3-2-144 15,-1-2 160-15,-1-2-160 0,-1-2 0 0,0 1 0 16,-1 1 0-16,-4 2 0 15,-9-3-816-15,0 0-48 0,6 10-16 0,-4-4 0 16,-7 3-1792-16,-3-1-352 0,-2 2-80 0</inkml:trace>
  <inkml:trace contextRef="#ctx0" brushRef="#br0" timeOffset="33454.68">21796 7775 4607 0,'0'0'400'0,"-8"-2"-400"15,8 2 0-15,0 0 0 0,0 0 3008 0,-7-4 528 16,7 4 112-16,0 0 0 0,0 0-2528 0,0 0-512 16,0 0-96-16,0 0-32 0,0 0 224 0,0 0 32 15,0 0 16-15,7-5 0 0,-7 5 160 0,9-7 48 0,0 3 0 0,-9 4 0 16,13-1-192-16,0 1-48 0,-3 1 0 0,2 3 0 16,2 2-192-16,2-1-32 0,-1 2-16 0,3 0 0 15,1-2-192-15,-1 2-32 0,1 0-16 0,-3 1 0 16,1 3 80-16,1 3 0 0,2-1 16 0,-1 0 0 15,-3 1 48-15,1-2 16 0,-1 0 0 0,1 3 0 16,0 3 64-16,-5 0 16 0,3-1 0 0,-1 0 0 16,-1-2-16-16,-1 2 0 0,-3-6 0 0,-1 3 0 0,0 3 48 0,-4-2 16 15,-4 0 0-15,-1-1 0 0,-2-1 112 0,-2 1 32 16,-4 0 0-16,-2 1 0 0,-2 0-192 0,-4-1-32 16,-3 0-16-16,-5 2 0 0,-5-1-240 0,-3 1-64 15,-4-2 0-15,-3-3 0 0,-6-1 0 0,0-4 0 16,1 0 0-16,3 1 0 15,1-5-560-15,5 1-112 0,6-3-32 0,4-1 0 16,5-3-1760-16,4-5-352 0,6 0-80 0,6-4-12960 0</inkml:trace>
  <inkml:trace contextRef="#ctx0" brushRef="#br0" timeOffset="33777.03">22959 7555 24879 0,'0'0'2208'0,"-4"-8"-1760"0,0 0-448 0,4 8 0 15,0 0 1344-15,0 0 192 0,0 0 48 0,3 13 0 16,-2 0-1072-16,-1 6-192 0,-1 4-64 0,0 5 0 16,-1-2 0-16,1 7 0 0,-1 0 0 0,-1 2 0 15,1 0-48-15,-2 0-16 0,-1-2 0 0,-2 1 0 0,5 2-48 0,-5-5-16 16,-2 0 0-16,4-6 0 0,-1 2-384 16,1-5-64-16,0-3-32 0,1-5 0 15,4-14-2336-15,0 0-480 0</inkml:trace>
  <inkml:trace contextRef="#ctx0" brushRef="#br0" timeOffset="34274.37">23319 7442 26719 0,'0'0'2368'0,"-10"5"-1888"16,1 6-480-16,4 2 0 0,2 6 1152 0,-1 5 128 15,0 1 16-15,-2 6 16 0,1 1-1088 0,1-3-224 16,0-1 0-16,2 1 0 0,1-3 0 0,-1-4 0 16,0 0 0-16,0-4 0 0,4-3 0 0,-1-2 160 15,-1-2-32-15,0-11-128 0,0 0 448 0,0 0 0 16,13-1-16-16,-1-5 0 0,4-2 192 0,0-7 32 16,2-3 16-16,1-1 0 0,4-7-112 0,-3 1-32 15,2 0 0-15,1-5 0 0,0 1-288 0,0 0-64 0,1-3-16 16,-1 4 0-16,-2 4-160 0,0 4 128 0,-2 2-128 0,-3 4 128 15,1 2-128-15,-5 6 0 0,-1 2 0 0,-11 4 0 16,11 4 0-16,-3 8-144 0,-3 0 144 0,-3 3 0 0,1-1-128 16,-6 2 128-16,-2 1 0 0,-1 0 0 0,-2 0-128 15,-1-2 128-15,0-2 0 0,0-2 0 0,2-3 0 16,7-8 0-16,0 0 0 0,0 0 0 0,0 0 0 16,0 0 144-16,0 0-144 0,0 0 192 0,10-9 160 0,3-7 32 15,2 0 16-15,3-2 0 0,0-1-160 0,2-1-48 16,3-1 0-16,1 2 0 0,3 2-192 0,-1 1 0 15,0 5 0-15,-1 4 0 0,1 4 0 0,-2 6 0 16,-3 3 0-16,0 6 0 0,-2 2-176 0,-1 5 176 16,-3 4-160-16,-1 3 160 0,-1 0 0 0,-2-3 0 15,-2 4 0-15,-3-2 0 16,-1 3-576-16,-1-2 0 0,0-1-16 0,-2-2 0 16,1-4-2016-16,1-1-400 0,0-5-64 0,2-6-32 15,-6-7 96-15,13 0 32 0</inkml:trace>
  <inkml:trace contextRef="#ctx0" brushRef="#br0" timeOffset="34685.76">24704 7136 33167 0,'0'0'2944'0,"-5"7"-2352"0,0 7-464 0,0 4-128 16,-3 3 128-16,1 5 0 0,-2 0 0 0,-1 9 0 15,-2 1-128-15,2 3 176 0,0-1-176 0,0-1 192 16,-3-2 112-16,0 0 16 0,-2-1 16 0,4-1 0 16,-2 1 48-16,0-3 0 0,-1-5 0 0,2 1 0 15,0-5-256-15,2-5-128 0,2-4 128 0,1-4-128 16,7-9 368-16,0 0 0 0,0 0 0 0,0 0 0 16,-3-10 208-16,4-4 64 0,3-6 0 0,1-3 0 0,3-1-304 15,2-7-48-15,2 1-16 0,2-1 0 0,2-1-112 0,2-3-32 16,0 0 0-16,2 0 0 0,2-2-128 0,-1 4 0 15,1 5-192-15,2 4 192 0,0 3-160 0,-2 6 160 16,-2 5 0-16,-2 1-144 0,0 5 144 0,-1 3 0 16,-1 2-144-16,-5 6 144 0,-3 4 0 0,-2 4 0 15,-2 3-144-15,-2 1 144 0,-2 0 0 0,-1 2-128 16,-1 0 128-16,-5-2 0 0,0 0 0 0,-2 3 0 16,-3 0 0-16,1-3 0 0,-2-3 0 0,-1-4 0 15,0-4 0-15,-2 0 0 0,-3 0-160 0,-2-6 160 16,1-2-128-16,-3-2 128 15,3-6-1472-15,-1 0-192 0,1-4-64 0,2-3-9280 16,4-10-1856-16</inkml:trace>
  <inkml:trace contextRef="#ctx0" brushRef="#br0" timeOffset="34955.62">25411 6228 13823 0,'0'0'1216'0,"0"0"-960"0,0 0-256 0,0 0 0 15,9 3 4464-15,-3 6 848 0,-2 0 160 0,-1 6 32 16,-6 6-4368-16,2 6-880 0,-4 3-256 0,-2 6 0 16,-1 2 128-16,-3 6-128 0,1 2 0 0,0 4 144 15,-4 2 16-15,0 2 0 0,1 4 0 0,1-1 0 16,-2-3-32-16,2 1-128 0,-2-3 192 0,3-2-64 0,1-1-320 15,1 0-80-15,2-9-16 0,1 15 0 16,2-12-1632-16,3-10-320 0,2-4-64 16,3-6-10448-16</inkml:trace>
  <inkml:trace contextRef="#ctx0" brushRef="#br0" timeOffset="35158">25631 7077 28559 0,'0'0'1264'0,"-5"10"272"0,-1 3-1232 0,-2 1-304 16,-2 3 0-16,1 5 0 0,-3 1 672 0,2 1 80 15,-2 4 16-15,-1-3 0 0,-1 5-272 0,1-5-48 16,4 2-16-16,0-4 0 0,2-2-304 0,2-2-128 0,0-1 128 16,5 8-128-1,2-9-272-15,3-7-144 0,3-2-32 0,1-5-9088 0,2-3-1840 0</inkml:trace>
  <inkml:trace contextRef="#ctx0" brushRef="#br0" timeOffset="35669.87">26802 6301 24991 0,'15'-12'1104'0,"-7"5"240"0,0-2-1088 0,1 0-256 0,0-3 0 0,0 2 0 15,-3-3 960-15,0 1 144 0,-4 2 32 0,-1-1 0 16,-2 2-320-16,-1 0-64 0,-4 4-16 0,-1 1 0 15,-5 2-208-15,-2 4-32 0,-2 2-16 0,-4 1 0 16,-5 5-224-16,-4 0-64 0,-3 3 0 0,-2 5 0 16,0 1-192-16,-2 6 176 0,-1 6-176 0,2 4 160 15,0 5-160-15,4 3 0 0,-1 0 0 0,4 7 128 16,1 3-128-16,4-2 0 0,3-3 0 0,5 1 0 0,2-1 0 16,5-3 0-16,3-2 0 0,3-5 0 0,2 0-256 0,5-1 32 15,0-4 0-15,5 10 0 16,0-3-1920-16,0-7-384 0,1-4-80 0</inkml:trace>
  <inkml:trace contextRef="#ctx0" brushRef="#br0" timeOffset="35854.65">26311 7110 23951 0,'-5'2'2128'0,"0"3"-1696"16,0-1-432-16,0 0 0 0,0 1 880 0,2 3 80 15,1-3 32-15,2 1 0 0,1 3-624 0,4-4-128 0,4 3-32 0,1-3 0 16,5-4 96-16,3 0 16 15,2-1 0-15,4-1 0 0,4 0-112 0,4 0-16 16,3-2 0-16,14-5 0 16,-2 2-512-16,3-3-128 0,-2-1 0 0,-15 0-8192 15,1 1-1648-15</inkml:trace>
  <inkml:trace contextRef="#ctx0" brushRef="#br0" timeOffset="36201.12">27144 6727 7359 0,'0'0'656'0,"-7"10"-528"0,-2 4-128 0,-2 4 0 16,-3 2 2352-16,-1 6 432 0,-3 1 96 0,0 3 0 15,-1 3-1488-15,1 0-304 0,0-1-64 0,3 0-16 16,4-1-384-16,3-1-80 0,4-5-16 0,6-2 0 16,4-4-64-16,7-4-16 0,4-2 0 0,5-5 0 0,5-6 704 0,4-3 128 15,6-4 16-15,5-4 16 16,5-6 128-16,2-3 32 0,-2-2 0 0,-3-3 0 0,-2-3-416 0,-13 8-80 15,3-6-16-15,13-10 0 0,-6 4-400 0,-3-4-96 16,-5 3-16-16,-1 3 0 0,-5 0-160 0,-3 9-32 16,-5 5-16-16,-4 6 0 0,-5 3 16 15,-8 5 0-15,0 0 0 0,-7 14 0 0,-3 11-128 0,-6 7 0 16,-6 6-128-16,-6 8 192 0,-1 7-192 0,-7 7 0 16,-4 1 0-16,-6 8 0 0,-2-1 0 0,-6 4 128 15,-4-2-128-15,1 1 0 0,-2-5 0 0,1 0 0 16,3-1 128-16,7-4-128 15,2-1-320-15,6-3-96 0,5-6-32 0,2-4 0 16,-1-9-2672-16,-1-8-528 0</inkml:trace>
  <inkml:trace contextRef="#ctx0" brushRef="#br0" timeOffset="37204.6">13788 7406 11967 0,'0'0'528'0,"-6"-4"112"0,-2-2-512 0,8 6-128 16,0 0 0-16,-6-4 0 0,6 4 3152 0,0 0 608 15,-9 0 112-15,9 0 32 0,0 0-2224 0,0 0-432 16,0 0-96-16,0 0 0 0,0 0-192 0,0 0-16 15,0 0-16-15,0 0 0 0,0 0-96 0,0 0 0 16,12 5-16-16,5-2 0 0,2 0-144 0,1-3-32 16,2-1 0-16,2 1 0 0,1-2-176 0,2 0-32 15,-1 0-16-15,0-1 0 0,2 4-96 0,-1-1-32 16,-2-1 0-16,-4 1 0 0,-1 0-128 0,-5 3-32 16,-3 3 0-16,-12-6 0 0,0 0 0 0,0 0 0 15,0 0 0-15,0 0 0 0,0 0 144 0,-13 1 32 16,-5 2 0-16,-5-1 0 0,-6 0-48 0,-3 2-16 0,-2 2 0 0,-2-1 0 15,0-6 0-15,-1 3 0 16,0 2 0-16,3 1 0 0,2 3-32 0,4-2 0 0,4 3 0 0,5-4 0 16,3 0-208-16,7 2 176 0,9-7-176 0,0 0 160 15,0 0-160-15,0 0 0 0,14 3 0 0,8-1 0 16,2-2 0-16,7 0 0 0,4-2 144 0,3 1-144 16,6-1 0-16,0 2 0 0,3 2 0 0,0 1 128 15,-2-3-128-15,-3 0 0 0,-6 0 0 0,-3 1 0 16,-7 4 0-16,-8 1 0 0,-6-2 0 0,-12-4 128 15,0 0-128-15,2 10 0 0,-7 2 0 0,-8 0 0 16,-6-3-1856 0,-3 2-352-16,-7-5-64 0</inkml:trace>
  <inkml:trace contextRef="#ctx0" brushRef="#br0" timeOffset="37793.01">16062 7796 19343 0,'-18'-9'848'0,"11"7"192"0,-1 2-832 0,8 0-208 0,0 0 0 0,0 0 0 16,0 0 2208-16,0 0 400 0,0 0 80 0,0 0 0 16,0 0-1536-16,10 6-304 0,4 0-64 0,6-2-16 0,5-1 144 0,6 1 32 15,11-3 0-15,0-2 0 0,4-5-64 16,2 3-16-16,2-4 0 0,3 2 0 0,4 0-96 0,-1-1 0 16,2-1-16-16,0 4 0 0,-5-2-304 15,-2-2-64-15,-8 2-16 0,-4 1 0 0,-8-3-192 0,-6 3-48 16,-8 1 0-16,-7 3 0 0,-10 0 112 0,0 0 16 15,-8 7 0-15,-10 2 0 0,-9-3 48 0,-7 5 16 16,-7-2 0-16,-6 3 0 0,-4 0-112 0,-2 0-16 16,-3 1 0-16,0 3 0 0,1-1 64 0,3 2 0 15,0-2 0-15,6-2 0 0,7-2 0 0,7 2 0 16,7-3 0-16,8 0 0 0,8-5-256 0,9-5 0 16,10 12 0-16,12-7 0 0,11-1 0 0,9-3 0 15,9-6 0-15,12 4-160 16,12-1-1104-16,12 1-208 0,12 1-64 0,-2-1-17920 0</inkml:trace>
  <inkml:trace contextRef="#ctx0" brushRef="#br0" timeOffset="38521.66">14356 10843 16927 0,'0'0'752'0,"6"-8"144"0,2-3-704 0,1 2-192 0,-1 1 0 0,-1 6 0 16,-7 2 1072-16,0 0 176 0,10-3 32 0,-10 3 16 15,0 0-32-15,0 0-16 0,0 0 0 0,0 0 0 16,0 0 48-16,0 0 16 0,0 0 0 0,0 0 0 16,-6 9-96-16,0 3 0 0,-1-2-16 0,-4 1 0 0,-4 3-208 0,-2 1-32 15,-1 2-16-15,-1 2 0 16,-1 1-272-16,-2 2-48 0,-1 2-16 0,-3 4 0 16,-1 5-48-16,-1 3-16 0,-1-1 0 0,2 5 0 0,2 3-112 0,2 5-32 15,2 3 0-15,5 2 0 0,1 2-160 16,5 0-48-16,2-1 0 0,4 1 0 0,3-2-192 0,5 1 144 15,2-1-144-15,3-2 128 0,1-3 16 0,4-6 0 16,3-2 0-16,3-1 0 0,7-1-144 0,-8-14 0 16,4 6 0-16,6-4 0 0,0 1 0 0,0-2 0 15,4-2 0-15,3-1 128 0,3 1-128 0,3-5 0 16,1-6 0-16,24 5 0 16,-3-6-960-16,-4-3-160 0,-1-8-32 0,-6-4-17968 0</inkml:trace>
  <inkml:trace contextRef="#ctx0" brushRef="#br0" timeOffset="39176.66">16586 10662 14735 0,'-11'-11'1312'0,"6"5"-1056"16,-2-1-256-16,4-3 0 0,-1-1 1376 0,2 0 224 15,1-3 32-15,1 4 16 0,2 1-256 0,-2 9-48 16,4-11-16-16,0 2 0 0,3-2-176 0,1 6-48 16,1 1 0-16,1-1 0 0,3 2-256 0,1 3-48 15,1 1-16-15,3 2 0 0,3 1-80 0,1-3 0 16,0 0-16-16,2 2 0 0,2 6-176 0,1 2-48 16,0 4 0-16,2 2 0 0,-2 1-16 0,1 1 0 15,2 1 0-15,-2 7 0 0,-1 1 16 0,1 4 0 0,0 3 0 0,0 2 0 16,1 4 0-16,-2 4 0 0,-2-1 0 0,-1 5 0 15,0 6-32-15,-4 3-16 0,-3 3 0 0,0 2 0 16,-4 0 64-16,-2 0 16 0,0 1 0 16,-5-1 0-16,-5-2 16 0,-4-2 0 0,-3-1 0 0,-3 1 0 15,-5 1 80-15,-2-1 32 0,-6-2 0 0,-1 0 0 16,-1 0-240-16,-4-1-32 0,-4 0-16 0,-1 0 0 16,0 4-208-16,-3-3-128 0,-2 0 160 0,3 1-160 0,3-3 0 0,9-14 0 15,-2 1 0-15,-2 1 0 16,0 0-1584-16,3-2-256 15,0-2-48-15,-7 13-18464 0</inkml:trace>
  <inkml:trace contextRef="#ctx0" brushRef="#br0" timeOffset="41264.69">19704 10831 24063 0,'-2'-7'1072'0,"2"7"208"0,0 0-1024 0,6-5-256 0,0 0 0 0,3 2 0 15,0 1 528-15,2 0 48 0,3 2 16 0,3 3 0 16,2 1-272-16,2 1-64 0,2 0-16 0,3 0 0 15,-1 3 336-15,2-1 64 0,-1 6 0 0,2 1 16 16,2 1 16-16,0 5 0 0,4 5 0 0,2 0 0 16,-2 4-208-16,3 6-32 0,0 0-16 0,1 8 0 15,0 4-144-15,-1 3-16 0,0 2-16 0,11 24 0 16,-11-2 80-16,-2-4 0 0,-6-1 16 0,-4-5 0 0,-3 1-128 16,-3 0-16-16,-3-3-16 0,1 2 0 0,-3-4 80 15,-3-2 0-15,0 1 16 0,-3-3 0 0,-2-2 144 0,-3 0 32 16,-5 0 0-16,-1 0 0 0,-2-2-112 0,-2 1-16 15,-4 1 0-15,-1 0 0 0,-1 2-80 0,-5-3-32 16,-5 0 0-16,-2-3 0 0,-6 1 0 0,-2 0 0 16,-4-1 0-16,-2 1 0 0,-4-2 176 0,-3-3 16 15,-1 2 16-15,-3-5 0 0,0 3-176 0,-4-1-48 16,0-1 0-16,-6-1 0 0,-6 4 0 0,-3-2-16 16,-1 2 0-16,22-12 0 0,-6 1-176 0,0 3 0 15,-2 5 0-15,-1-4 128 0,-3-4-128 0,4 0 0 16,5-1 144-16,5 1-144 0,3-5 0 0,6 0 0 15,2-2 0-15,3-1 128 0,4-4-128 0,4-3-128 16,2-1 128-16,3-2-192 0,3-3 48 0,2 0 0 16,2-6 0-16,3 0 0 15,0-6-288-15,1-1-48 0,8-2-16 0,-7-2 0 16,1-1-208-16,1-2-32 0,1-4-16 0,-2 1 0 16,-1-3-1536-16,2 2-304 0,0-2-64 0,0-1-12064 0</inkml:trace>
  <inkml:trace contextRef="#ctx0" brushRef="#br0" timeOffset="41577.98">18886 13555 31327 0,'0'0'1392'0,"-5"-9"272"0,0 3-1328 0,1-3-336 0,3 2 0 0,-4 1 0 0,5 6 2096 15,0 0 336-15,0 0 80 0,-3 9 16 0,0 7-2096 16,-1 4-432-16,-1 2 0 0,-3 6-144 0,-2 2 288 0,0 4 64 16,-4 6 16-16,0 3 0 0,-3 5-32 0,1 3 0 15,-2 0 0-15,1 0 0 0,3 5 32 0,3-5 0 16,2-1 0-16,5-1 0 0,3-5 16 0,5 1 0 16,6-8 0-16,5-3 0 0,6-2-64 15,5-7-16-15,6-1 0 0,5-3 0 0,5-9-160 0,2 0 160 16,6-7-160-16,5-1 160 0,4-6-160 0,11-3 0 15,5-1-192-15,31-12 192 16,-8-5-2048-16,-3 0-304 0,-3 0-48 0</inkml:trace>
  <inkml:trace contextRef="#ctx0" brushRef="#br0" timeOffset="42077.42">22449 11764 29423 0,'-5'-21'1296'0,"3"13"288"0,-2-6-1264 16,0 1-320-16,-1 3 0 0,1 3 0 0,-2 2 576 0,-4 2 48 15,-2 2 16-15,-4 1 0 0,-5 2-112 0,0 5-16 16,-8 2 0-16,-1 5 0 0,0-2-224 0,-3 5-48 16,-2 4-16-16,0 1 0 0,-2 0 128 0,-1 2 32 15,1 2 0-15,1 0 0 0,3 3-32 0,4-1 0 16,4 0 0-16,3-3 0 0,4 2-64 0,6-4-16 15,4 2 0-15,4-3 0 0,7-3-96 0,0-1-32 16,9 0 0-16,3 0 0 0,4-2 16 0,5-2 0 16,3-3 0-16,1 2 0 0,0 1-160 0,0-2 0 15,-4 0 0-15,-2 2 0 0,-4-4 0 0,-3 3 0 16,-4 1 0-16,-1 0 0 0,-5-1 0 0,-1 1 128 16,-5 0-128-16,-4 2 128 0,-4-2 48 0,-5 2 0 15,-8 0 0-15,-4 1 0 0,-5-3-176 0,-4-2 128 16,-5 2-128-16,0-4 128 0,-2 1-288 0,0-5-64 15,6 3-16-15,-12-4 0 16,11-5-1584-16,9 0-320 0,8-4-64 0,6-3-13056 0</inkml:trace>
  <inkml:trace contextRef="#ctx0" brushRef="#br0" timeOffset="42351.51">22954 11686 25791 0,'0'0'2304'0,"0"0"-1856"16,0 0-448-16,0 0 0 0,0 0 992 0,0 0 96 15,3 14 32-15,-3 1 0 0,-2 4-272 0,0 1-48 16,-3 8-16-16,0 0 0 0,-3 3-304 0,0 0-64 15,-1 1-16-15,-1 3 0 0,-1-1-224 0,-1 1-48 16,2 0-128-16,-1-2 192 0,1-1-192 0,1-3 0 16,0 1-192-16,-3 7 192 15,3-6-2912-15,4-10-480 0</inkml:trace>
  <inkml:trace contextRef="#ctx0" brushRef="#br0" timeOffset="42862.15">23329 11625 17503 0,'0'0'768'0,"0"0"176"0,0 0-752 0,0 0-192 0,0 0 0 0,0 0 0 16,9 3 2688-16,-3 4 496 0,-1 2 96 0,0 0 32 15,-1 3-2656-15,-1 5-528 0,-5-1-128 0,2 1 0 16,-1 2 416-16,-4 0 48 0,0 0 16 0,0 1 0 0,-1 1 48 15,-1-3 16-15,1-3 0 0,0-1 0 0,-1-4-32 0,3-1 0 16,-1-4 0-16,5-5 0 0,0 0 240 0,0 0 32 16,0-6 16-16,4-5 0 0,1-3-160 0,4-6-16 15,1-3-16-15,2-1 0 0,0-3-320 0,4 2-64 16,-1-3-16-16,3 1 0 0,-1-2-208 0,3 2 0 16,0-2 128-16,1 5-128 0,1-1 0 15,0 3 0-15,-2 2-192 0,0 3 192 0,2 3-144 0,-4 4 144 16,-2 1 0-16,0 6-144 0,-2 5 144 0,-2 4-192 15,-2 4 192-15,-2 3-192 0,-2-2 192 0,-1 5 0 16,1 1 0-16,-5 0-128 0,-1-1 128 0,0 0 0 16,-1-1 0-16,1-4 0 0,-3 1 128 0,3-1-128 15,0-4 160-15,3-1-160 0,-3-6 384 0,0 0-32 16,0 0 0-16,7 1 0 0,3-3-96 0,-2-3 0 16,1-2-16-16,4 0 0 0,-2 2-240 0,0 1 128 15,0-4-128-15,-1 4 0 0,1 4 0 0,1 3 0 16,-2 5 0-16,0-1 0 0,-2 7-272 0,1 3 48 15,-2-1 16-15,2 7 0 16,-3-1-368-16,1-2-64 0,-5 3 0 0,2-4-16 16,-1-4-1056-16,-1-1-208 0,0 0-32 0,-2-14-16 15,2 14-496-15,-2-14-96 0,0 0-32 0,0 0-5392 0,8-2-1072 0</inkml:trace>
  <inkml:trace contextRef="#ctx0" brushRef="#br0" timeOffset="43398.52">24562 11225 15663 0,'0'0'1392'0,"2"-8"-1120"16,-2 8-272-16,0 0 0 0,0 0 3168 0,0 0 576 16,0 0 112-16,0 0 32 0,6 15-2880 0,-4 1-576 15,-3 3-112-15,-3 4-32 0,-2 5 272 0,-2 0 48 16,0 4 16-16,-3 2 0 0,-2 2-144 0,1 0-32 15,-2 0 0-15,0 0 0 0,0 1-96 0,-3-2-32 16,1 1 0-16,0-2 0 0,1-2 48 0,2-5 0 16,2-2 0-16,1-6 0 0,2-5-112 0,4-4-32 15,4-10 0-15,0 0 0 0,0 0 288 0,9-5 64 0,0-9 16 0,5-3 0 16,4-6-160-16,1-5-48 0,1-2 0 0,2 0 0 16,1-3-224-16,1-3-160 0,-1-1 192 0,1-1-192 15,0-2 128-15,2 3-128 0,-2 1 0 0,0 4 0 16,-1 2 0-16,-2 5 0 0,0 4 0 0,-4 7 0 15,-1 4 0-15,-2 7 0 0,-3 3-192 0,-11 0 192 16,12 13-160-16,-5 0 160 0,-3 3-160 0,-1 4 160 16,-3-1-128-16,-3 1 128 0,-6 3 0 0,-2 0-144 0,-5 1 144 0,-1 3 0 15,-10-5 0-15,-4 1-128 16,-4 0-416-16,-3-5-80 0,-3-5-16 0,4-1 0 16,2-1-1920-16,4-8-384 0,4-4-64 15</inkml:trace>
  <inkml:trace contextRef="#ctx0" brushRef="#br0" timeOffset="43684">25656 10068 43311 0,'-23'-22'3840'0,"12"12"-3072"15,2-2-608-15,2 7-160 16,7 5-592-16,0 0-160 0,-9 12-16 0,0 0-16 0,-1 6 592 0,-2 5 192 16,1 1 0-16,-1 9 0 0,1 5-160 0,1 4 160 0,-1 7-128 15,1 3 128-15,-1 1 0 0,1 4 0 16,-2 4 0-16,1 4-128 0,-1 4 128 0,1 1 0 16,-1-3 0-16,2 0 0 0,0 1 0 0,3-1 0 0,1-2 0 0,3-7 0 15,-1-7-256-15,1-5-64 0,2-1 0 0,1-7-16 16,0-5-752-1,3-9-128-15,0-6-48 0,4-4-9504 0,0-8-1904 0</inkml:trace>
  <inkml:trace contextRef="#ctx0" brushRef="#br0" timeOffset="43866.51">25838 11036 24527 0,'0'14'1088'0,"-1"-2"224"0,-3 3-1056 0,2 4-256 16,-1 2 0-16,0 4 0 0,-3-4 816 0,0 5 96 15,-3 0 32-15,1 0 0 0,2 2-48 0,-2-4-16 16,-1 1 0-16,0-3 0 0,1-3-448 0,1-1-96 16,1-3-16-16,2-4 0 0,4-11-560 0,0 0-112 15,0 0-32-15,0 0-8944 16,10 4-1792-16</inkml:trace>
  <inkml:trace contextRef="#ctx0" brushRef="#br0" timeOffset="44208.17">26851 10259 21183 0,'3'-34'1888'0,"-1"14"-1504"0,2-2-384 0,-1 1 0 16,-3-4 1536-16,0 1 224 0,-3 3 48 0,2 2 16 15,-3 2-416-15,-1 3-64 0,-3 3-32 0,1-1 0 16,-3 6-528-16,-3-2-96 0,-2 4-32 0,-2 3 0 15,-1 2-416-15,-5 6-96 0,-2 2-16 0,-3 2 0 0,-1 3 0 0,-3 5-128 16,-1 5 192-16,-3 3-64 0,3 5-128 0,0 3 0 16,1 4 0-16,3 2 0 0,1 4 144 15,0 5-144-15,2 3 160 0,0 3-160 0,1 0 256 0,-1 4-32 16,1-3-16-16,1 2 0 0,3-1-208 0,1-5 128 16,5-6-128-16,0-4 0 0,3-6 0 0,3-4 0 15,3-4 0-15,2-3 0 0,2-5 0 0,2 0-336 16,2-2 48-16,2-5 16 15,-2-1-304-15,2-8-64 0,-4-5-16 0,9 3 0 16,-9-3-528-16,12-2-96 0,-12 2-32 0,10-9-7872 16,-1-5-1568-16</inkml:trace>
  <inkml:trace contextRef="#ctx0" brushRef="#br0" timeOffset="44383.64">26113 11016 23775 0,'0'0'1056'0,"0"0"224"0,0 0-1024 0,0 0-256 0,7 9 0 15,4 1 0-15,2-3 1600 0,5 1 256 16,3-3 64-16,-1-2 16 0,3 1-896 0,2-2-176 15,3-3-32-15,1-3-16 0,-1-1-192 0,3-1-48 16,-1-2 0-16,2 2 0 0,0-6-128 0,0 3-48 0,-2-2 0 0,-2 1 0 16,-1-2-400-16,-3-1 0 15,-4 2 0-15,0 0 0 16,0-3-768-16,-1 0-144 0,-1 0-32 0,-2 2 0 16,-1 1-2240-16,-1-1-448 0,3-3-80 0,-3 2-32 0</inkml:trace>
  <inkml:trace contextRef="#ctx0" brushRef="#br0" timeOffset="44703.05">27255 10613 29135 0,'0'0'1280'0,"0"0"288"0,0 0-1248 0,0 0-320 0,4 14 0 0,-1 1 0 0,-4 0 928 0,-5 6 128 16,-2 0 32-16,-1 5 0 0,-2 3-448 0,1 3-96 16,0-1-16-16,1 0 0 0,2-1 16 0,3 2 0 15,4-4 0-15,2 0 0 0,3-4 96 0,4-3 0 16,2-5 16-16,2-3 0 0,5-3 0 0,3-5 0 15,2-5 0-15,2-2 0 0,2-7 96 0,2-3 16 16,0-7 0-16,2-5 0 0,-1-3-304 0,2-3-48 16,0 2-16-16,-2 0 0 0,-1-3-160 0,-2 1-48 15,-3-2 0-15,0 2 0 0,-1 4-64 0,-4 3 0 16,2 7-128-16,-6 4 192 0,-1 1-192 0,-5 7 0 16,-9 4 0-16,0 0 0 0,0 0 0 0,-3 20 0 15,-6 10 0-15,-5 4 0 0,-3 5-160 0,-4 3 160 16,-2 5-128-16,-3 4 128 0,-5 4-192 0,-2 3 64 15,-4 0 0-15,-2 5 0 16,-2 1-320-16,-5 0-64 0,-4-1-16 0,-4-1-12816 16,0-3-2560-16</inkml:trace>
  <inkml:trace contextRef="#ctx0" brushRef="#br0" timeOffset="44927.31">25074 10028 47103 0,'-20'-5'2096'0,"20"5"416"0,-8-1-2000 0,8 1-512 0,0 0 0 0,0 0 0 16,-4 10 0-16,4-2 0 0,0-8 0 0,7 12 0 0,0-2-128 15,4-2 128-15,0-5 0 0,3 0 0 16,-1 1-1072-16,1 3-96 0,0-4-32 0,-3 1-11936 15,3-1-2400-15</inkml:trace>
  <inkml:trace contextRef="#ctx0" brushRef="#br0" timeOffset="45786.3">14903 9231 8287 0,'5'-10'736'0,"0"5"-592"0,0 2-144 0,4 1 0 15,-3-1 2368-15,2-2 448 0,-2 4 96 0,1 0 16 16,0-2-1248-16,1 2-240 0,-8 1-48 0,6-3-16 0,-1-1-96 0,-5 4-32 16,0 0 0-16,0 0 0 0,0 0 240 15,0 0 48-15,0 0 16 0,0 0 0 16,0 0-272-16,0 0-64 0,0 0-16 0,0 0 0 0,-2 20-528 15,-6 2-96-15,-2 4-32 0,-2 6 0 0,-3 4-96 0,-1 5 0 16,-6 2-16-16,-2 10 0 0,-3 2 0 16,-3 5 0-16,-5 5 0 0,0 2 0 0,-6-1-144 0,3 1-32 15,-3 0 0-15,3-5 0 0,-1 0-96 0,1-2-32 16,2 3 0-16,6-6 0 0,0-3-128 0,4-3 0 16,0-2 0-16,5-5 128 15,4-6-944-15,2 0-192 0,3-2-32 16,3-4-16-16,2-7-2464 0,3-3-480 0</inkml:trace>
  <inkml:trace contextRef="#ctx0" brushRef="#br0" timeOffset="46411.64">13779 10783 7359 0,'0'0'656'0,"0"0"-528"15,0 0-128-15,0 0 0 0,11 1 3200 0,0 2 592 16,-3 2 128-16,3 3 32 0,-4-2-2272 0,0 7-448 0,-5-1-80 0,-1 8-32 15,1 4 64-15,-2 2 16 16,-3 7 0-16,-3 12 0 0,-6 1 96 0,-2 6 32 0,-2 4 0 0,-4 5 0 16,-6 1-160-16,-3 5-16 0,-4-1-16 0,-5-1 0 15,-4-2-144-15,-4-5-32 0,-2 2 0 0,-1 1 0 16,1-3-448-16,14-16-80 0,-4 3-32 0,0-1 0 16,-1 2-400-16,1-3-192 0,0 4 0 0,-13 9 16 15,4-8-2880-15,9-9-576 16</inkml:trace>
  <inkml:trace contextRef="#ctx1" brushRef="#br1">25299 17831 0,'0'0'0,"0"0"16</inkml:trace>
  <inkml:trace contextRef="#ctx0" brushRef="#br1" timeOffset="55985.77">19402 14917 9839 0,'-16'-4'432'0,"6"1"96"0,-3-1-528 0,0 1 0 16,-1-1 0-16,0-1 0 0,-1-2 768 0,1 4 32 15,3 0 16-15,-2 1 0 0,2-5 208 0,-1 5 64 16,1 0 0-16,0 1 0 0,1 1 112 0,1 0 16 0,-1 0 16 0,1 1 0 16,0 1 16-16,1 0 0 15,-1 3 0-15,0-1 0 0,0 1-160 0,1 2-16 16,-1-2-16-16,3-2 0 0,6-3 16 0,-5 7 0 15,5-7 0-15,0 0 0 0,-3 9-96 0,3-9-16 16,0 0 0-16,0 0 0 0,7 10-96 0,5-3-32 16,2-3 0-16,5 0 0 0,4 1 0 0,5-2 0 15,5-2 0-15,6 0 0 0,2-1-272 0,6-1-64 0,4-2-16 0,0 0 0 16,1-2-160-16,2-1-48 0,0-2 0 0,4 0 0 16,-1 3 112-16,0-4 32 0,-2 3 0 0,-1-3 0 15,-2 2 0-15,-1 2 0 0,-2-1 0 0,-5 5 0 16,-3-2-224-16,-3 2-32 0,-4 0-16 0,-5-1 0 15,-4 2-144-15,-4-1 0 0,-3 1 0 0,-5-1 0 16,-1 2 0-16,-12-1 0 0,0 0 0 0,0 0 0 16,0 0-736-16,0 0-32 15,0 0 0-15,-11 6 0 0,-3 1-1968 0,-6-2-400 16,-3-1-64-16,-1 1-14016 0</inkml:trace>
  <inkml:trace contextRef="#ctx0" brushRef="#br1" timeOffset="56666.4">19077 15360 16575 0,'0'0'736'0,"0"0"160"0,-9-5-720 0,9 5-176 0,0 0 0 0,0 0 0 15,-9 0 2400-15,9 0 448 0,0 0 96 0,-6 8 0 16,6-8-1776-16,0 0-352 16,0 0-80-16,0 0-16 0,0 0 192 0,0 0 48 0,1 6 0 0,-1-6 0 15,0 0 160-15,12 8 32 0,2-3 16 0,3-3 0 16,2 0-144-16,4-2-16 0,3 0-16 0,4-2 0 15,6 1-272-15,6 1-48 0,5 0-16 16,2 0 0-16,7 0-144 0,-1 1-16 0,1-1-16 0,0 0 0 0,-4-1 0 0,1 0 0 16,-1 1 0-16,-1 0 0 0,-4 0-160 0,0 0-48 15,-2 0 0-15,-4 0 0 0,-5 0-96 0,-1 0-32 16,-6 0 0-16,-2 0 0 0,-2-3 16 0,-3 1 0 16,-3 1 0-16,-4-2 0 0,-2 2 0 0,-13 1 0 15,9-2 0-15,-9 2 0 0,0 0-32 0,0 0-128 16,0 0 192-16,0 0-64 0,0 0 0 0,-13 6-128 15,-5-4 192-15,-2 1-64 0,-3-2 0 16,-4 0-128-16,-2 2 192 0,-5 1-64 0,-4 1-128 0,-4-2 0 16,-4 0 144-16,-5 2-144 0,-2-2 0 0,-5 0 128 15,-3 1-128-15,-1-1 0 0,0 1 0 0,1-1 0 16,0 1 0-16,2 0 128 0,5-3-128 0,4 3 0 16,3 0 0-16,6 1 128 0,7-2-128 0,4-1 0 15,3 2 0-15,6 0 128 0,9-6-128 0,2 2 0 16,10 0 0-16,0 0 0 0,0 0 0 0,0 0 128 15,17-2-128-15,6-1 0 0,4 1 0 0,7-2 144 16,7-2-144-16,7 1 0 0,6-1 128 0,3-1-128 16,4 0 0-16,4 2 0 0,1-4 160 0,1 4-160 15,-2-2 128-15,1 0-128 0,-4 2 128 0,-2-1-128 16,-3 1 128-16,-7 0-128 0,-3-4 0 0,-9 5 0 16,-1 2 0-16,-7-1 0 15,-4-2-704-15,-6-3-160 0,-3 4-32 0,-6-1-16 16,-11 5-1488-16,0 0-288 0,-2-10-64 0,-5 5-16224 0</inkml:trace>
  <inkml:trace contextRef="#ctx0" brushRef="#br1" timeOffset="57233.27">19433 14903 4607 0,'0'0'400'0,"-8"-4"-400"15,-4-1 0-15,1-3 0 0,1 3 2416 0,1 4 400 16,9 1 64-16,-11-3 32 0,-1 1-1584 0,1-1-320 16,0 3-64-16,-1 4-16 0,1-3 352 0,-1 2 64 15,0-1 0-15,0 2 16 0,1 3-32 0,1-2-16 16,-1-2 0-16,2 4 0 0,1-1-32 0,0-1 0 16,0 0 0-16,2 2 0 0,6-7-256 0,0 0-64 0,-6 3-16 0,6-3 0 15,0 0-224-15,0 0-32 16,0 0-16-16,0 0 0 0,3 9-96 0,-3-9 0 0,11 8-16 15,1-5 0-15,4-1 96 0,4-1 32 0,2-2 0 16,4 0 0-16,2-2-16 0,5 2 0 0,4-5 0 16,2 1 0-16,1-1-48 0,4-2-16 0,6-1 0 0,2 0 0 0,0 1-112 0,3 2-32 15,3-4 0-15,-2 5 0 16,-1-3-144-16,-2 4-16 0,-1 4-16 0,1 0 0 0,-5 0-144 0,-2 0-16 16,-2 1-128-16,-6-1 192 0,-3 3-192 0,-2 1 128 15,-4-3-128-15,-4 0 0 0,-2 2 0 0,-6 1 128 16,0-3-128-16,-3 1 0 0,-2 4 0 0,-2-4 0 15,-1 2 0-15,-9-4 0 0,0 0-176 0,0 0-80 16,0 0 0-16,0 0-16 16,0 0-1408-16,0 0-288 0,-13 0-48 0,-3 0-16 15,-5 0-1552-15,0 0-320 0,-3 0-64 0</inkml:trace>
  <inkml:trace contextRef="#ctx0" brushRef="#br1" timeOffset="57648.9">19326 15387 28271 0,'0'0'1248'0,"0"0"272"0,0 0-1216 0,0 0-304 0,0 0 0 16,0 0 0-16,0 0 1040 0,0 0 160 0,0 0 16 0,0 0 16 16,8-4-80-16,3 2 0 0,-1-2-16 0,2-1 0 15,2 1-16-15,4 0 0 0,2 0 0 0,5-2 0 16,2 1-128-16,2 2-32 0,3 1 0 0,2-1 0 16,6 2-128-16,2-2-16 0,1 1-16 0,1 1 0 15,4-1-160-15,0 4-16 0,0 0-16 16,0 3 0-16,-1 0-144 0,0 0-16 0,1 3-16 0,-4-2 0 0,-1-1-128 15,-1 2-32-15,-2-3 0 0,-5 1 0 0,-2-1-112 0,-2 2-32 16,-7-2 0-16,0-2 0 0,-5 2-128 0,-4-1 0 16,-3 0 144-16,-12-3-144 0,10 3 0 0,-10-3 0 15,0 0 0-15,0 0 128 16,0 0-704-16,0 0-128 0,-11-1-16 0,-6-2-16 16,-6-1-1728-16,-5 2-352 15,-5-1-64-15</inkml:trace>
  <inkml:trace contextRef="#ctx0" brushRef="#br1" timeOffset="61707.26">7212 562 19295 0,'-5'-11'848'0,"5"11"176"0,0 0-816 0,0 0-208 0,0-8 0 0,0 8 0 16,0 0 384-16,0 0 16 0,0 0 16 0,10 0 0 15,-10 0-208-15,0 0-32 0,0 0-16 0,9 4 0 16,-9-4 0-16,7 9 0 0,-7-9 0 0,5 10 0 16,-1 3 0-16,-2 0 0 0,-3-1 0 0,1 4 0 15,2 1 80-15,0 1 16 0,-4 0 0 0,1 0 0 16,0 1-112-16,-2 1-16 0,0 3 0 0,-1 0 0 16,-5 0 112-16,0 4 16 0,0-1 0 0,0 6 0 0,0 1 192 0,2 4 64 15,-1 2 0-15,-1 6 0 0,0-2-112 0,-2 7-16 16,-2-3 0-16,0 4 0 0,1 2-144 0,-1 4-48 15,1 5 0-15,2-2 0 0,-1-3-64 0,1 2-128 16,1-3 176-16,0 0-176 0,0 0 192 0,1 2-192 16,-2 4 192-16,1-1-192 0,2 3 192 0,0-7-64 15,1-2 0-15,2-1-128 0,3 1 240 0,2-2-64 16,2 2-16-16,2 2 0 0,2 2 32 0,4-6 0 16,-1-1 0-16,2 2 0 0,4-4-192 0,-1 1 192 15,3-4-192-15,0 3 192 0,1-2-192 0,1 2 128 16,2-1-128-16,2 2 128 0,2-4-128 0,4 0 128 0,-1 0-128 0,4-3 128 15,2-4-128-15,1 0 0 0,-2-6 144 16,3 2-144-16,1-1 192 0,2 3-16 0,0-2-16 0,2-4 0 16,0-1-160-16,4 1 0 0,2 1 0 0,2-5 0 15,0 0 160-15,-1-4 0 0,-2 0 0 0,1-2 0 16,3-2 32-16,0 1 0 0,1-1 0 0,2 0 0 16,0-1-48-16,5-1 0 0,1-4 0 0,-1-1 0 15,-3-3-16-15,1 0-128 0,2 0 192 0,2-3-64 16,0 0 0-16,1 2 0 0,4-5 0 0,-2-1 0 15,-1-6 128-15,0 1 32 0,3-1 0 0,0-1 0 16,0-3-160-16,0 0-128 0,1-3 192 0,-2 0-192 16,-2-4 224-16,-2-1-64 0,0 1-16 0,1 1 0 15,0-2-144-15,2-2 160 0,-1-1-160 0,0-2 160 16,-2-4-160-16,0 0 160 0,0 1-160 0,-2-5 160 16,-1 1-160-16,0-3 160 0,2-1-160 0,0 2 160 15,-1-2-160-15,-3-2 192 0,-2 0-192 0,-2-1 192 0,1 0-192 0,-2-3 128 16,-4-1-128-16,1-2 128 0,-1 1-128 0,-1-6 192 15,-1 0-192-15,-2-2 192 0,-3 1-64 0,0 1 0 16,-5 0 0-16,0 1 0 0,-3 5-128 0,-2 1 160 16,1 1-160-16,-2 3 160 0,-1-1-160 0,-2 2 0 15,2 2 0-15,-2-182 0 0,-2 367 0 0,0-186 0 16,2 2 0-16,-6 3 0 0,-1-2 0 0,1 4 0 16,1-3 0-16,-2 2 0 0,-3-2 0 0,-1 4 0 15,-1-3 0-15,-1 4 0 0,-3 4 0 0,-1-1 0 16,3 1 0-16,-3 0 0 0,-2 0 128 0,1 1-128 0,-1 2 0 15,0-1 128-15,-3 3-128 0,-1-1 0 0,1-2 0 0,-1 3 128 16,-1 0-128-16,0 2 0 0,-2 3 0 0,0-3 128 16,-2 2-128-16,1 2 0 0,1 8 0 0,-1-10 0 15,1 10 0-15,0 0 0 0,0 0 0 16,0 0 0-16,0 0 0 0,0 0 0 0,0 0 0 0,0 0 0 16,0 0-144-16,0 0 144 0,0 0 0 0,-3 10 0 15,3-10-144-15,0 0 144 0,-2 13 0 0,-1-4-144 16,3 2 144-16,-2 0 0 0,0 1 0 0,1 2 0 15,-1-1 0-15,-1 0 0 0,0 2 0 0,1 3-128 16,-1 2 128-16,-2 4 0 0,1-2-144 0,-1 0 144 16,-2 5 0-16,-1 0 0 0,2 6 0 0,-3 2 0 15,-3 0 0-15,0 2 0 0,-5 1 0 0,-2 4 0 16,-1 1 0-16,-2-1 0 0,-2-1 0 0,-3 2 0 16,-3-1 0-16,-1 1 0 0,0-3 0 0,-1-2 0 0,0-1 0 15,-1 2 0-15,0 3 0 0,0-4 0 0,0-4 0 0,0 0 0 16,-2-1 0-16,0-2 128 0,-2 2-128 15,-2-2 0-15,-5-3 0 0,1 2 0 0,0-3 128 0,0 0-128 16,-2-1 128-16,-2 4-128 0,-1 0 0 0,-3-2 128 16,-4 1-128-16,-3-2 0 0,-4 0 0 0,1-2 128 15,2 2-128-15,-2-3 0 0,0 3 0 0,1-4 0 16,1-4 0-16,-2 0 0 0,-2-3 0 0,1 1 128 16,1-6-128-16,1-1 0 0,2 3 0 0,1-4 0 15,1 0 128-15,-2-3-128 0,-3 1 0 0,-1-4 0 16,-5 0 0-16,3-3 0 0,1 0 0 0,0 0 0 15,1-1 128-15,-1-1-128 0,-2 1 0 0,-3 0 0 16,-3-3 0-16,4 2 0 0,1 0 0 0,0 1 0 16,1 1 0-16,-1-1 0 0,-4-1 0 0,1 1 0 0,2-1 0 0,2-2 0 15,4-4 0-15,1 3 0 0,-1-3 0 16,1 3 0-16,2 2 0 0,-2-3 0 0,-1-5 0 0,3 1 0 16,1 0 0-16,2-4 0 0,1 1 0 0,4-4 0 15,3 2 0-15,-2-1 0 0,-2-2 0 0,2-1 0 16,-1-4 0-16,3 0 0 0,3 3 0 0,2-2 0 15,1-2 0-15,2 0 0 0,-1-2 0 0,5 0 0 16,3 3 0-16,1-5 0 0,2 1 0 0,3-3 0 16,3-1 0-16,0 2 0 0,1-3 0 0,1-2 0 15,0-3-192-15,3 0 192 0,2 0-160 0,1 0 160 16,-1-1 0-16,2-2-144 0,0-1 144 0,2 3 0 16,0-2 0-16,2 2-128 0,-1-4 128 0,-1 4 0 15,2-1 0-15,1-1 0 0,2-5 0 0,0 5 0 0,2 1 0 16,1-3 0-16,2 1 0 0,0 3-128 0,2 2 128 0,2 1 0 15,2-2 0-15,1 3-128 0,2 1 128 0,2 0-192 16,0-3 192-16,1-1-192 0,3-1 48 0,1 1 0 16,1 2 0-16,-1-1 0 0,0-1 144 0,0 2-192 15,0 0 192-15,1 0-192 0,1-1 192 0,-1 0 0 16,0 2 0-16,0 1-128 0,-2 1 128 0,1-2 0 16,1 0-144-16,-1 1 144 0,-2 0 0 0,2 2 0 15,-2 3-144-15,1-2 144 0,-1-2 0 0,-1 4 0 16,2-1-128-16,-2 3 128 0,1 0 0 0,-1 1 0 15,-1-3 0-15,0 4 0 0,1 0 0 0,-1 0 0 16,-1 0 0-16,0 2 0 0,-1-3 0 0,1 2 0 16,0 3 0-16,1-3 0 0,1-5 0 0,0 5-128 0,0 0 128 0,2 1 0 15,0 2 0-15,2 1 0 0,2-1 0 0,0 1 0 16,4 1 0-16,-1 1-128 0,2-1 128 0,2 1 0 16,1-1 0-16,2 0-128 0,0 0 128 15,-1 0 0-15,1-1 0 0,1 2 0 0,0-1 0 0,0 1 0 16,0 1-128-16,0-1 128 0,0-1 0 0,0-1 0 15,1 2 0-15,-12 8-128 0,3-4 128 0,3-2 0 16,1-2 0-16,1 2 0 0,2 0 0 0,1 1 0 16,-1-3 0-16,26-11 0 0,-6 8 0 0,-4 2 0 15,2 3 0-15,-2 2 0 0,-1 4 0 0,0-1 0 16,-3 2 0-16,1 3 0 0,-1-2 0 0,2 2 0 16,1-4 0-16,1 1-128 0,0 3 128 0,4-3 0 15,2 1 0-15,4-2 0 0,-1 1 0 0,1 3 0 0,-2-1 0 0,-1-1 0 16,-1 1 0-16,4-2 0 0,0 3 0 0,3-2 0 15,2-1-128-15,2 4 128 0,-1 0 0 0,-2 2 0 16,-5 6 0-16,1-3 0 0,-1-2 0 0,3 2 0 16,-2 3-128-16,2 0 128 0,1 1 0 0,0 4 0 15,-1-2 0-15,-2 5 0 0,-3 4 0 0,-1-3 0 16,1-4 0-16,2 2 0 0,3-3 0 0,2 3 0 16,0 0 0-16,0 1 0 0,-1 2-128 0,-3 0 128 15,-2 3 0-15,-1 1 0 0,-2-3 0 0,0 0 0 16,2 3 0-16,-22-5 0 0,4 3 0 0,3 3 0 15,1 1 0-15,2 2 0 0,3 1 0 0,1 0 0 16,-2-2 0-16,35 24 0 0,-14-7 0 0,-8-5 0 16,-9-5 0-16,-2 1 0 0,-5-1 0 0,-2 1 0 0,0 2 0 0,-5-1 0 15,1 5 0-15,-1 2 0 0,2 2 0 0,-1 0 0 16,-2 0 0-16,0-1 0 0,-1 0 0 0,1-1 0 16,0 0 0-16,-1-3 0 0,0-2 0 0,-2 1 0 15,-3-1 0-15,0-1 0 0,-1 4 0 0,0 0 0 16,0 1 0-16,-2-1 0 0,-1 1 0 0,0 1 0 15,-2-3 0-15,-2 2 0 0,-2 1 0 0,-2-2 0 16,-2 1 0-16,-1 1 144 0,-2 3-144 0,-4-2 128 16,1-1-128-16,-3 3 192 0,-3 5-192 0,-2-3 192 15,-1-3-192-15,-3 1 192 0,-1 0-192 0,-3-2 192 16,1 0-32-16,-5 0 0 0,-1 1 0 0,-1 5 0 16,-1-2-32-16,1 2 0 0,-3 2 0 0,2 1 0 15,-1-5-128-15,0 0 0 0,-2-2 144 0,1-1-144 16,0-1 0-16,-1-1 144 0,1 1-144 0,-1-3 0 0,0 0 128 15,0-5-128-15,-1-4 0 0,1 0 0 0,2-2 0 0,-1-1-192 16,-1 3 16-16,-1-3-11392 16,1-2-2272-16</inkml:trace>
  <inkml:trace contextRef="#ctx0" brushRef="#br1" timeOffset="66795.38">24315 13703 2751 0,'23'-3'256'0,"3"-1"-256"0,2 3 0 0,0-1 0 16,1 2 1728-16,-2 0 288 0,-1 0 64 0,0 2 16 15,2-1-640-15,-4 1-128 0,0-1-32 0,-3 0 0 16,1 1 368-16,-2-2 64 0,-2 1 0 0,-1 0 16 16,-2-1-288-16,-4 3-64 0,1-1-16 0,-2-1 0 15,-10-1-432-15,10 0-96 0,-10 0-16 0,0 0 0 16,0 0-96-16,0 0-32 0,0 0 0 0,0 0 0 16,0 0 48-16,0 0 0 0,0 0 0 0,0 0 0 15,0 0 16-15,0 0 16 0,-10 9 0 0,-4-2 0 0,-4 0-224 0,-3-2-48 16,-5 0-16-16,-4 3 0 0,-6-3-80 15,-1 3-16-15,-2 1 0 0,-3-2 0 0,-4 3-176 0,0-2-32 16,-1 2-16-16,-3-1 0 0,-6 0 48 0,-5 1 16 16,-4 2 0-16,0 0 0 0,1-1-48 0,3 1-16 15,2 4 0-15,0-2 0 0,3-3-176 0,-1 0 0 16,-3 1 144-16,2-2-144 0,2 3 0 0,3-2 0 16,2-2 0-16,2 2 128 0,4 1-128 0,1 2 0 15,2 0 0-15,0-3 0 0,1-3 0 0,0 2 0 16,3-1 0-16,2-1 0 0,3-3 0 0,3 0 0 15,3-1 0-15,3-1 0 0,2 3 0 0,3-3 0 16,3 1 0-16,3 0 0 0,4 0 128 0,9-4-128 0,0 0 160 0,0 0-160 16,0 0 0-16,0 0 128 15,11 5-128-15,3 0 0 0,5-1 0 0,7 0 0 0,3-2-144 0,7 1 144 16,7-1 0-16,1 2 0 0,2-7-128 0,1 3 128 16,0 2 0-16,1 0 0 0,3 1 0 0,1 1 0 15,2-1 0-15,1 4 0 0,-1 6 0 0,-2-6 0 16,-3 1 0-16,-6-1 0 0,-6 5 0 0,-3-2 0 15,-4 1 0-15,0 3 0 0,-2 0 0 0,-3-1 0 16,-2 1 0-16,-1 1 0 0,-3 1 0 0,-3-1 0 16,-3-2 0-16,-3 1 0 0,-2 0 0 0,-3 0 160 15,-1-3-160-15,-4 2 0 0,-4 1 0 0,-3-4 0 16,-3 1 0-16,-4 3 0 0,-4-1 0 0,-4 0 0 16,-6 3 192-16,-3 1-64 0,-3-1 0 0,-3 2 0 15,-5 0 16-15,-5 1 0 0,-5-3 0 0,-5 1 0 0,-2-1-144 0,-1 0 192 16,1 2-192-16,-1 1 192 15,-2 1-192-15,-3 2 0 0,-9-2 144 0,0 3-144 16,-3 0 0-16,2 0 0 0,1 3 0 0,2-2 128 0,-1 4-128 0,-2-2 0 16,-1-1 0-16,4 3 0 0,3-2 0 0,9 2 0 15,5-3 0-15,5 3 128 0,0-1-128 0,6-1 128 16,-1-2-128-16,3 1 128 0,3-5-128 0,3-1 0 16,6 0 0-16,4 0 0 0,2-4 0 0,6 2 0 15,0-1 0-15,6 1 128 0,0-4-128 0,3 1 0 16,3 0 0-16,2-2 0 0,3-2 0 0,3 2 0 15,4-3 0-15,2 1 0 0,5-2 0 0,2 2 128 16,7-1-128-16,2 1 128 0,8-1-128 0,5 1 0 16,2 1-128-16,6-3 128 0,-1 0 0 0,6-1 0 15,3 1 0-15,7 1 0 0,2-3 0 0,9 4 0 0,6-2 160 16,-2 2-160-16,-3-4 128 0,4 3-128 0,2-2 0 0,5 2 0 16,4-1 192-16,0 1-64 0,-5 0-128 15,-2 0 192-15,0 0-64 0,1 0 0 0,-1 1-128 0,-4 2 192 16,-5-5-192-16,-5 2 0 0,-9-3 0 0,-3 1 0 15,-6 0 128-15,2 0-128 0,-6 2 0 0,1-3 144 16,-2 2 48-16,-2-2 0 0,-3-2 0 0,-4 1 0 16,-2 0-192-16,-4 1 0 0,-4-4 144 0,-4 0-144 15,-2 1 160-15,-3-1-32 0,-1 1-128 0,-2 1 192 16,-2-3-64-16,-10-1-128 0,11 1 176 0,-11-1-176 16,10 1 160-16,-10-1-160 0,8 2 128 0,-8-2-128 15,0 0 0-15,10 1 128 0,-10-1-128 0,0 0 0 16,0 0 0-16,0 0 0 0,0 0 0 0,0 0 0 15,0 0 0-15,0 0 0 0,0 0 128 0,0 0-128 16,0 0 0-16,0 0 0 0,0 0 0 0,0 0 0 0,0 0 0 0,0 0 0 16,0 0 0-16,0 0 0 0,0 0 0 15,0 0 0-15,0 0 0 0,0 0 0 0,0 0-192 0,0 0 192 16,0 0-192-16,0 0 192 0,0 0-384 0,0 0 32 16,-1 8 16-16,1-8 0 15,0 0-352-15,0 0-64 0,-8 6-16 0,8-6 0 16,0 0-1568-16,-10 0-320 0,1-1-64 0,9 1-14208 0</inkml:trace>
  <inkml:trace contextRef="#ctx0" brushRef="#br1" timeOffset="67966.71">26819 12934 20271 0,'0'0'1792'0,"-1"-7"-1424"0,1 7-368 0,1-11 0 15,1 3 832-15,0-1 112 0,0 3 16 0,-2 6 0 16,0-11-48-16,0 11 0 0,0-8 0 0,-3 0 0 16,3 8 96-16,-3-5 16 0,3 5 0 0,0 0 0 15,-6-5-128-15,0 0 0 0,6 5-16 0,-10 4 0 16,1-1-288-16,-1 2-48 0,-2 5-16 0,1 0 0 16,-2 4-128-16,-2 4-16 0,-3 1-16 0,0 6 0 15,-2 4-16-15,-2 6 0 0,1 0 0 0,-2 3 0 16,-2 3-48-16,1 5-16 0,4 2 0 0,-3-1 0 15,-2 2-64-15,3-1-16 0,3-2 0 0,5-2 0 16,-1-4 96-16,3-2 16 0,3-4 0 0,2 0 0 16,3 1 64-16,3-2 32 0,1-2 0 0,2-1 0 15,2-2-48-15,2-2-16 0,0 5 0 0,2-6 0 0,3 1-208 0,0-3-144 16,3-2 192-16,3-1-192 0,-1 0 160 16,2-3-160-16,-2 1 128 0,2-1-128 0,1-2 0 0,0-1 128 15,0 1-128-15,0-3 0 0,1-2 0 0,0 1 0 16,-2-6 0-16,-1 0 0 0,-3 0-256 0,0-1-16 15,-3-2-16-15,-11-2 0 16,0 0-1184-16,0 0-256 0,7-8-32 0,-7 8-16 16,0 0-848-16,3-12-160 0,-5-3-32 0</inkml:trace>
  <inkml:trace contextRef="#ctx0" brushRef="#br1" timeOffset="68209.67">25974 13663 37775 0,'0'0'3360'0,"5"-10"-2688"0,3 1-544 0,5 2-128 16,2 3 176-16,5 1 0 0,6 1 0 0,7-5 0 15,6 1 80-15,7 0 32 0,3-4 0 0,2-3 0 16,-2-1 16-16,0-1 0 0,1-2 0 0,-1 4 0 15,-2-1-304-15,-1 4 0 0,-3-1 0 0,-3 3 0 16,-3-1-1216 0,-6 3-256-16,-4-4-64 0,-2 2-9536 0,-6-1-1904 0</inkml:trace>
  <inkml:trace contextRef="#ctx0" brushRef="#br1" timeOffset="68748.09">27566 12319 23903 0,'0'0'1056'0,"0"0"224"0,0 0-1024 0,0 0-256 0,0 0 0 0,0 0 0 15,-3-9 320-15,3 9 32 0,0 0 0 0,10-7 0 16,2-5 176-16,3 4 48 0,1-2 0 0,4 2 0 15,-1-1 64-15,3 4 0 0,1-2 16 0,4 2 0 16,-3 2 32-16,-1 0 0 0,-5 0 0 0,0 0 0 16,-7 3-336-16,1 3-64 0,-12-3-16 0,8 5 0 0,-8-5-16 0,4 10-16 15,-8 4 0-15,-1 1 0 0,-4 2 80 0,-5 3 32 16,-3 2 0-16,-4 2 0 16,-2-4-112-16,1-1-32 0,0 1 0 0,3 2 0 0,2-3-80 0,5 0-128 15,-1 0 176-15,5-1-176 0,3-4 256 0,4 0-48 16,2 1-16-16,4-5 0 0,2 1 160 0,3 0 32 15,3-5 0-15,4 2 0 0,4 1-112 0,3-4-16 16,5-2 0-16,0 0 0 0,-1-3-128 0,2 2-128 16,-1-4 192-16,-1-3-192 0,-3-1 0 0,-3 1-256 15,1-3 32-15,-4 2 0 16,-1-4-1824-16,-2 3-352 0,-1 1-80 0,-5 0-12272 0</inkml:trace>
  <inkml:trace contextRef="#ctx0" brushRef="#br1" timeOffset="69082">28547 12039 28383 0,'2'-22'1264'0,"2"10"256"0,0 0-1216 0,1 5-304 0,-5 7 0 0,0 0 0 16,8-7 192-16,-8 7-32 0,0 0 0 0,0 0 0 15,9 8 96-15,-7 3 32 0,0-1 0 0,-4 6 0 0,0 2 144 0,-2 1 16 16,-1 1 16-16,-3 5 0 0,1-1-48 16,-2 4-16-16,0-2 0 0,-1 4 0 0,-2-2-128 0,1 2-16 15,-1-5-16-15,2 3 0 0,0-4-64 0,0 0-16 16,0-5 0-16,3-1 0 0,1 1-160 0,0-6 0 15,-1-3 0-15,2 3 0 16,1-185-1536-16,-1 365-176 0,5-193-32 0,0 0-7392 16,0 0-1472-16</inkml:trace>
  <inkml:trace contextRef="#ctx0" brushRef="#br1" timeOffset="69436.82">28875 12086 13823 0,'0'0'608'0,"0"0"128"0,0 0-592 0,0 0-144 0,-10 4 0 0,-3 0 0 16,0 2 2944-16,-1 3 544 0,-2-4 112 0,-2 4 32 16,4-4-2176-16,-1 1-432 0,-1 4-96 0,2-2-16 15,-1 1-80-15,1-1 0 0,-2 2-16 0,2-1 0 16,0 3-32-16,1 0 0 0,0-2 0 0,2 1 0 15,-1 0-208-15,2-1-64 0,0 1 0 0,3-2 0 16,-1 3-64-16,3-4-32 0,1 4 0 0,1-2 0 16,2 3-16-16,4 1 0 0,2-2 0 0,4 0 0 15,-2 1 16-15,6 1 0 0,2-3 0 0,3 3 0 0,1 1-112 0,5 2-32 16,2-1 0-16,3 0 0 0,4-1-144 16,3 3-128-16,0-3 192 0,3-2-192 0,-3-1 128 15,0-4-128-15,-3 1 0 0,-1-3 0 0,-3 3-160 16,-2-4-144-16,-3 0-16 0,-4 5-16 15,-3 1-2176-15,-4 1-432 0,-3 4-96 0</inkml:trace>
  <inkml:trace contextRef="#ctx0" brushRef="#br1" timeOffset="69920.03">25940 14726 28799 0,'0'0'1280'15,"0"0"256"-15,0 0-1232 0,0 0-304 0,0 0 0 0,0 0 0 16,14 8 0-16,1-5 0 0,3-1 0 0,3-1 0 0,5-1 656 0,3-1 80 15,4 1 16-15,7-3 0 0,4-1 336 0,4-2 80 16,2 1 16-16,5-1 0 0,3-5-288 0,8 5-48 16,7-2-16-16,7 5 0 0,7 0-336 0,0-1-80 15,-3-2-16-15,0 2 0 0,-6 4-240 0,3 3-160 16,1-1 192-16,-9 2-192 0,-10-8 0 0,-7 4 0 16,-6 0 0-16,-6 1 0 0,-6 3-192 0,-5-1-128 15,-3-2-48-15,-6 2 0 16,-6 2-1472-16,-6 2-288 0,-3-2-64 0,-9-5-13040 0</inkml:trace>
  <inkml:trace contextRef="#ctx0" brushRef="#br1" timeOffset="70334.5">26328 15514 33167 0,'-12'-6'2944'0,"12"6"-2352"0,-6-7-464 0,1-2-128 15,2 4 560-15,3 5 80 0,0 0 32 0,0 0 0 0,0 0-512 16,0 0-160-16,0 0 0 0,0 0 0 0,0 9 320 0,1 4-32 15,-1 2-16-15,0 4 0 0,-1 3 112 0,-3 6 32 16,-2 1 0-16,0 3 0 0,-1 2 32 0,-2 3 0 16,3 0 0-16,-3 1 0 0,1-1-128 0,0 2-32 15,-4-3 0-15,3-3 0 0,-2 0-144 0,1 1-16 16,1 1-128-16,1-4 192 0,2 1-192 0,-1-3 0 16,0 1 0-16,0-5 0 0,1 1 0 0,1-5-192 15,0-3 16-15,0-2 0 16,2 0-528-16,-1-6-128 0,2-1 0 0,2-9-16 15,0 0-2128-15,0 0-416 0,0 0-96 0,0-15-16 0</inkml:trace>
  <inkml:trace contextRef="#ctx0" brushRef="#br1" timeOffset="70784.55">27222 15395 25791 0,'-12'3'1152'0,"4"-1"224"0,-5-1-1104 0,1 4-272 0,-1 4 0 0,-2 0 0 15,-3 2 1840-15,-2 2 304 0,-1-2 64 0,-3 2 16 16,-1 0-1648-16,-2-2-320 0,0 1-64 0,-2 0 0 0,0-1 224 0,-4 1 48 15,-5-3 16-15,-3 0 0 0,-2-1 48 0,-1 1 16 16,0-3 0-16,1 3 0 0,1-4-112 0,4 3-32 16,2-1 0-16,4-2 0 0,3 0-64 0,4 4-16 15,2-1 0-15,4 1 0 0,1-4 0 0,3 3 0 16,2-3 0-16,2 2 0 0,0 2-176 0,2-3-144 16,3 2 192-16,6-8-192 0,-2 9 128 0,0 2-128 15,2-2 0-15,2 4 0 0,0-7 0 0,2 6 0 16,0-3 0-16,3 2 0 0,0 2 160 0,0-3-160 15,1 1 128-15,2 3-128 0,2-1 256 0,2 1-16 0,1 0-16 16,3 3 0-16,3-1 64 0,5 1 16 0,-2-1 0 0,2 2 0 16,4 0-160-16,-1 0-16 0,1-2-128 0,1 2 192 15,1 0-192-15,-2-3 0 16,-2 2 0-16,-1-3 0 0,-4-1 0 0,-2-1 0 0,0-3-128 0,-5 0 128 31,-2-3-1280-31,-1-1-128 0,-2-1-48 0,1-4 0 16,-3-4-1488-16,0-1-320 0,-3-5-48 0</inkml:trace>
  <inkml:trace contextRef="#ctx0" brushRef="#br1" timeOffset="71186.38">27811 15111 32255 0,'0'-11'2864'0,"0"11"-2288"0,2-7-576 0,-2 7 0 0,7-7 912 0,0 2 80 15,-7 5 16-15,0 0 0 0,0 0-496 0,9 2-112 0,-9-2-16 16,0 0 0-16,12 9 256 0,-5-1 64 16,1 3 0-16,-4-1 0 0,1 3-160 0,-3 4-32 0,-2 2 0 0,0 3 0 15,-1 5-144-15,-1-1-48 0,-2 3 0 0,0 3 0 16,-5 2-160-16,2 3-32 0,-2 0-128 0,-2 0 192 16,-5 1-64-16,-1-1-128 15,-2 2 176-15,0-2-176 0,-1-3-208 0,2-1-160 0,0 0-16 0,3-5-16 31,0 0-1648-31,1-2-336 0,1 0-64 0,3 0-8560 0,0-1-1696 0</inkml:trace>
  <inkml:trace contextRef="#ctx0" brushRef="#br1" timeOffset="71422.28">27752 16708 22111 0,'-1'14'1968'0,"1"-14"-1584"16,0 0-384-16,0 0 0 0,0 0 5184 0,0 0 944 16,0 0 192-16,0 0 32 0,14-4-4816 0,1-5-976 15,2-1-192-15,1-3-48 0,0-4-64 0,-1 2-32 16,2 0 0-16,-1-3 0 0,-5 2-224 0,0 0 0 16,-1 2 0-16,0 0 0 15,-2 3-320-15,-2 3-128 0,-1 1 0 0,-7 7-16 16,5-7-1584-16,-5 7-320 0,0 0-64 0,-1-6-9536 15,1-177-1888-15</inkml:trace>
  <inkml:trace contextRef="#ctx0" brushRef="#br1" timeOffset="72180.63">22068 16150 11055 0,'-5'-4'976'0,"1"-3"-784"0,4 7-192 0,0 0 0 15,0-6 3456-15,0 6 640 0,4-6 128 0,-4 6 16 16,6-7-2704-16,-6 7-560 0,9-5-96 0,-9 5-32 15,0 0 416-15,9 0 80 0,-9 0 0 0,0 0 16 0,9 12-256 0,-3-2-48 16,-3 4-16-16,-1 2 0 0,-4 3-336 0,1 7-64 16,-3 2 0-16,-1 5-16 0,-3 1-304 0,0 2-64 15,-2 3-16-15,0 1 0 0,1 0-112 0,0 4 0 16,3-4-128-16,-4 2 192 0,2 1-192 0,-1-3 0 16,2-1 0-16,3-5 0 0,3-2 0 0,-1-5 0 15,2 0 0-15,2-8 0 16,1-2-1344-16,1-1-176 0,3-7-16 0,0 0-16 15,-7-9-1104-15,13-3-224 0,0-6-32 0</inkml:trace>
  <inkml:trace contextRef="#ctx0" brushRef="#br1" timeOffset="72591.17">22693 16207 24879 0,'0'0'1088'0,"0"0"256"0,0 0-1088 0,0 0-256 0,-3 11 0 0,-1-2 0 15,-1 4 848-15,1-2 112 0,-1-1 32 0,-2 4 0 16,-1-2-672-16,-3-1-144 0,0 3-32 0,-2 2 0 16,-2-2 272-16,-5-2 48 0,-2 0 16 0,-2 3 0 15,-3-1 160-15,0-1 16 0,-2-1 16 0,3 1 0 16,-2-3-112-16,2 2-32 0,1-1 0 0,1-2 0 15,1 1-144-15,0-2-48 0,0 1 0 0,3-3 0 0,1-3-192 0,1 3-144 16,1 0 192-16,3-1-192 0,3 2 208 16,2-1-64-16,9-6-16 0,0 0 0 0,-6 5 160 0,6-5 32 15,0 0 0-15,0 0 0 0,0 0-64 0,0 0 0 16,11 12 0-16,3-6 0 0,1 0 0 0,2 3-16 16,1-2 0-16,1 3 0 0,1-1-112 0,-1 2 0 15,3 2-128-15,-1-2 192 0,1 3-32 0,-1 1-16 16,0-2 0-16,-2-1 0 0,0 0-144 0,0 4 0 15,0-2 0-15,1 2 0 0,-2-3-192 0,0 0 192 16,0-1-192-16,-4-2 192 16,1 2-1968-16,0-5-272 0,1 2-48 0,-3-5-13344 0</inkml:trace>
  <inkml:trace contextRef="#ctx0" brushRef="#br1" timeOffset="72910.64">23075 16676 21183 0,'-19'0'1888'0,"10"-3"-1504"0,1-3-384 0,6-3 0 16,-1 3 4080-16,7-3 736 0,5 1 160 0,5 2 16 0,4-2-4016 0,3 1-800 16,5-5-176-16,2 4 0 0,0-2 0 15,2 3 0-15,2-3 176 0,1 4-176 0,2 0 0 0,1 0-192 16,-2 2 16-16,1 3 0 16,-2-1-1264-16,-2 2-256 0,-4 0-48 0,0 3-16 15,-3 3-1104-15,-6 2-208 0,0-2-64 0,-18-6 0 0</inkml:trace>
  <inkml:trace contextRef="#ctx0" brushRef="#br1" timeOffset="73115.94">23023 17020 32255 0,'0'0'2864'0,"0"0"-2288"0,0 0-576 15,0 0 0-15,10-2 1904 0,6 0 272 0,5 0 48 0,4-2 16 16,6 0-1632-16,2-3-320 0,2-1-64 0,7 2-16 15,3-4-32-15,3 4-16 0,3-2 0 0,3 1 0 16,4-2-160-16,-4 2 0 0,0 0 0 0,-7 0 128 16,-5 2-384-16,-5 1-96 0,-4-1-16 0,-3 3 0 31,-3 2-1632-31,-2 0-336 0,-4 0-64 0,-4 2-8128 0,-4 2-1632 0</inkml:trace>
  <inkml:trace contextRef="#ctx0" brushRef="#br1" timeOffset="73400.45">24387 16642 40431 0,'0'0'1792'0,"0"0"368"0,0 0-1728 15,0 0-432-15,6 8 0 0,3 3 0 0,-4 1 0 0,-1 4 128 16,-1 0-128-16,-1 4 0 0,-1 5 240 0,-4 1-48 16,0 1 0-16,-2 2 0 0,-2 0-64 0,1-1 0 15,-2 3-128-15,-2-2 192 0,2-1-192 0,-2 0 0 16,3-6 0-16,-1-1 0 16,0 0-544-16,1-4-48 0,0-3-16 0,1-1 0 15,1-7-2320-15,5-6-464 0</inkml:trace>
  <inkml:trace contextRef="#ctx0" brushRef="#br1" timeOffset="74759.25">23370 13202 15487 0,'0'0'688'0,"0"0"144"0,0 0-672 0,0 0-160 0,0 0 0 0,0 10 0 16,0-10 768-16,0 0 128 0,0 8 32 0,0 2 0 16,0-10 240-16,0 0 48 0,0 0 16 0,0 10 0 0,0-10-144 0,0 13-16 15,0-13-16-15,1 10 0 16,-1-10-112-16,2 11-32 0,-2-11 0 0,6 12 0 16,-6-12-144-16,10 4-48 0,-10-4 0 0,14 1 0 15,0-1-48-15,1-3-16 0,1 0 0 0,5-5 0 0,2 3-80 0,1-4-32 16,0 0 0-16,0-1 0 0,3 0-176 0,-2-4-48 15,3 0 0-15,-5 0 0 0,-1 0-112 0,-2-1-16 16,-1 1-16-16,-2 1 0 0,-2 0-32 0,-2 0 0 16,-2 2 0-16,0 3 0 0,0 0 0 0,-4 1 0 15,1 2 0-15,-8 5 0 0,0 0 16 0,10 0 0 16,-10 0 0-16,0 0 0 0,10 5-160 0,-2 7 0 16,-2-1 0-16,-2 2 128 0,-3 2-128 0,1 3 160 15,-1 1-160-15,-1 1 160 0,-1 3-160 0,-1 5 128 0,1 1-128 16,-3 2 128-16,-3 2 32 0,-2 1 0 0,-1 2 0 0,-1 1 0 15,-1 1 48-15,-2 0 16 0,0 0 0 16,-3-1 0-16,1-4 112 0,-2-1 32 0,-3 1 0 0,0-7 0 16,-2 1-32-16,0-4 0 0,-1 2 0 0,0-3 0 15,-4-3-80-15,5-1 0 0,0-3-16 0,5-5 0 16,3 0-64-16,2-4-16 0,2-4 0 0,2-3 0 16,0-3-32-16,1 0 0 0,3-7 0 0,-1-3 0 15,2-7 0-15,2 1-128 0,0-2 192 0,4 2-64 16,0-4-128-16,2 1 0 0,2 2 0 0,-1-2 0 15,2-2 0-15,0 5 0 0,0 0 0 0,-1 1 0 16,-1 0-176-16,2 1 176 0,-2 0-128 0,-2 5 128 16,4 4-320-16,-3-2 0 0,-1 2 16 0,1 0 0 15,-4 9-272 1,7-5-48-16,-7 5-16 0,6-7 0 0,-6 7-1344 0,5-6-288 16,-5 6-48-16,0 0-9232 0,9-5-1840 0</inkml:trace>
  <inkml:trace contextRef="#ctx0" brushRef="#br1" timeOffset="74996.5">23774 12661 46079 0,'-9'-14'4096'0,"6"3"-3280"0,2 4-656 0,1 7-160 16,5-5 0-16,-5 5-176 0,0 0 48 16,0 0 0-1,10 6-1040-15,-1 2-208 0,-9-8-32 0,9 12-16 16,-2 1-944-16,-5-3-192 0</inkml:trace>
  <inkml:trace contextRef="#ctx0" brushRef="#br1" timeOffset="81921.92">13351 16774 5519 0,'0'0'496'0,"0"0"-496"16,0 0 0-16,0 0 0 0,0 0 2400 0,0 0 384 15,5-10 80-15,-1 4 16 0,-4 6-1552 0,0 0-304 16,5-11-64-16,-4 3-16 0,-1 8 64 0,1-10 16 16,-1 10 0-16,0 0 0 0,0-7-64 0,0 7 0 15,0 0 0-15,0 0 0 0,0 0-112 0,0 0-16 16,0 0-16-16,0 0 0 0,0 0 512 0,-6 5 96 15,6-5 32-15,-8 14 0 16,2 2-1456-16,-3 1-400 0,1 0-32 0,3-5 0 0,-1 3 784 0,-1 2 160 16,1 2 16-16,-1 1 16 0,-2 2-160 0,1-2-48 0,-1 2 0 0,4-3 0 15,-3-1-192-15,2-1-144 16,1 0 192-16,1-3-192 0,2-1 128 0,0-2-128 0,1 0 0 0,2-2 0 16,1-1 0-16,-2-8-144 15,3 5-16-15,-3-5 0 16,0 0-704-16,0 0-144 0,0 0-16 0,0 0-16 15,0 0-1728-15,0 0-352 0</inkml:trace>
  <inkml:trace contextRef="#ctx0" brushRef="#br1" timeOffset="82161.46">12979 16947 21759 0,'0'0'480'0,"0"0"96"0,4-6 32 0,-4 6 0 0,8-3-480 0,0 1-128 0,-2 0 0 0,4 1 0 0,0-1 896 0,3 2 176 16,1 0 16-16,2 2 16 0,2-1-144 0,1 1-16 16,0 0-16-16,2 1 0 0,-1 5-352 0,2-3-64 15,-1-2 0-15,1 2-16 0,-1 1-304 0,1-1-64 16,1 2-128-16,-1 2 192 0,0-4 64 0,-1 0 16 16,-3 1 0-16,-1-2 0 15,0 0-768-15,-2 1-144 0,-2 0-48 0,0-1-8464 16,-3 1-1680-16</inkml:trace>
  <inkml:trace contextRef="#ctx0" brushRef="#br1" timeOffset="82440.85">13855 16950 20271 0,'0'0'1792'0,"0"0"-1424"0,0 0-368 0,0 0 0 16,7 5 1488-16,-2 3 240 0,-3 2 32 0,-2 4 16 15,-1-2 400-15,-2 3 64 0,0 0 32 0,-2 3 0 16,-3 2-1984-16,0 2-288 0,-1 3-272 0,0-1 48 16,1-1 720-16,-1 3 144 0,-1-1 16 0,1 1 16 15,-2-2-320-15,1-3-64 0,0 0-16 0,-1-1 0 16,-1-2-272-16,1 0 0 0,-6-4-128 0,3 0 128 15,2 0-2240-15,1-7-368 0</inkml:trace>
  <inkml:trace contextRef="#ctx0" brushRef="#br1" timeOffset="83306.91">13291 13163 11967 0,'0'0'1072'0,"0"-11"-864"0,0 3-208 0,2 1 0 0,-2 7 1472 0,0 0 256 0,0-7 64 0,2-2 0 16,-2 1-512-16,0 3-112 0,0 5-16 0,0 0 0 15,1-8-384-15,-1 8-64 0,0 0-32 0,0 0 0 16,0 0-176-16,0 0-48 0,0 0 0 0,0 0 0 16,1 12-64-16,-1 0-32 0,0 2 0 0,2 0 0 0,-2-1 32 15,1 5 16-15,1 0 0 0,1 3 0 16,1 5-176-16,-1-2-32 0,0-2-16 0,2 12 0 16,0-1-176-16,0-6 0 0,0-1 0 0,2-3 0 0,-2 0 0 0,0 1-304 15,0-5 48-15,0-2 16 16,-1-6-992-16,0 2-208 0,0 1-32 0,-2-8-16 0</inkml:trace>
  <inkml:trace contextRef="#ctx0" brushRef="#br1" timeOffset="83511.58">12842 13505 27647 0,'0'0'2448'0,"4"-6"-1952"15,0 0-496-15,2 2 0 0,2 2 0 0,3-2 0 16,2-1 0-16,10-2 0 0,0 1 352 0,6-3 32 16,4 2 0-16,4-5 0 0,1-1-128 0,0 2-32 0,0-3 0 0,-2 1 0 15,-4-3-224-15,-4 3 0 0,-4 0 0 0,-3 2 0 32,-2 3-704-32,-1-2-192 0,-4 1-48 0,-2-2-7312 0,-3 2-1456 0</inkml:trace>
  <inkml:trace contextRef="#ctx0" brushRef="#br1" timeOffset="83714.63">13502 12860 23039 0,'8'-4'2048'0,"2"0"-1648"16,1 4-400-16,-1 4 0 0,4 0 1600 0,-2 2 224 15,0 6 48-15,0 2 16 0,-2 4-880 0,-1 5-176 16,-1 3-48-16,-1 19 0 0,-3-6-480 0,0 3-112 15,-4 1 0-15,0-3-16 0,-3-1-176 0,1 4 0 16,-1 2 0-16,-1 3 0 16,1-2-1728-16,0 2-448 0</inkml:trace>
  <inkml:trace contextRef="#ctx0" brushRef="#br1" timeOffset="85418.74">14938 13348 4607 0,'0'0'192'0,"0"0"64"0,0 0-256 0,0 0 0 16,0 0 0-16,0 0 0 0,0 0 3760 0,0 0 704 15,0 0 144-15,0 0 16 0,0 0-3488 0,0 0-704 16,0 0-144-16,0 0-32 0,0 0 400 0,0 0 80 15,0 0 16-15,0 0 0 0,0 0-64 0,0 0-16 16,0 0 0-16,0 0 0 0,0 0 240 0,0 0 48 16,0 0 16-16,0 0 0 0,0 0-144 0,0 0-16 15,0 0-16-15,2 9 0 0,-2-9-288 0,-2 8-64 16,0 3-16-16,0-2 0 0,-1 2-176 0,-1 0-48 16,-3 3 0-16,1 1 0 0,-2 1-16 0,0 2 0 15,-1 1 0-15,0 3 0 0,-1 3-16 0,-1 2-16 16,1 1 0-16,0-1 0 0,1 3-32 0,-2 1-128 0,2-2 192 0,0 4-64 15,3 0-128-15,-3 1 0 16,1 1 144-16,2-4-144 0,-1-1 0 0,2 0 128 16,1-1-128-16,2-2 0 0,-1 2 0 0,2-5 0 15,0-1 0-15,3 1 128 0,0-3-128 0,0-2 0 16,2-3 0-16,1 0 0 0,1-4 0 0,2 0 0 16,0-1 0-16,2-3 0 0,1-2-224 0,2-1-64 15,0-5-16-15,8-2 0 16,0-3-1312-16,-1 1-272 0,-1-2-48 0,0-5-12544 0</inkml:trace>
  <inkml:trace contextRef="#ctx0" brushRef="#br1" timeOffset="85865.07">15321 13705 10127 0,'0'0'896'0,"0"0"-704"16,-5 4-192-16,0 1 0 0,-2 0 2272 0,2-2 416 15,1 1 96-15,4-4 16 0,0 0-944 0,0 0-192 0,0 0-48 16,0 0 0-16,0 0-32 0,0 0-16 16,0 0 0-16,0 0 0 0,0 0-288 0,6-3-48 15,0-1-16-15,2 1 0 0,0-6-320 0,3 2-80 16,-1-2-16-16,1 2 0 0,2-5-288 0,0 3-64 15,-1-2-16-15,1 2 0 0,0-1-208 0,1 2-32 0,-3-3-16 0,-1 3 0 16,2-2-176-16,-2 2 0 0,-1-4 0 0,-2 3 128 16,0 1-352-16,-2-1-80 0,-1 2-16 0,-2 0 0 31,0-2-1936-31,-2 2-400 0,0-2-80 0,-4 0-12320 0</inkml:trace>
  <inkml:trace contextRef="#ctx0" brushRef="#br1" timeOffset="86195.88">15490 13244 24479 0,'0'0'1088'0,"0"0"208"0,0 0-1040 0,0 0-256 15,4-6 0-15,0 2 0 0,-4 4 1200 0,5-7 176 16,0 4 32-16,-5 3 16 0,0 0-304 0,7-3-64 16,-7 3-16-16,9 0 0 0,-1 0-192 0,-8 0-32 15,6 6-16-15,2 2 0 0,-3-2-336 0,1 5-64 16,1-4-16-16,-4 6 0 0,3 1-192 0,-1-3-32 16,-2 2-16-16,1 1 0 0,1 0-144 0,-1-3 0 15,1 3 144-15,-2 0-144 0,2-3 0 0,-1-1 0 16,-2 1 0-16,2-3 0 0,-3-1-208 0,2 2-112 0,-1-2-32 0,-2-7 0 31,0 0-1632-31,0 0-320 0,0 0-64 0,12 2-11712 0</inkml:trace>
  <inkml:trace contextRef="#ctx0" brushRef="#br1" timeOffset="86710.73">15560 12766 10127 0,'0'0'896'0,"0"0"-704"15,-3-5-192-15,3 5 0 0,0 0 3392 0,0 0 656 0,0 0 128 0,0 0 32 16,0 0-2448-16,0 0-480 0,9-3-112 16,1 2-16-16,2 1-256 0,1 1-48 0,0 3-16 15,4 3 0-15,5-2-96 0,-2 5-32 0,3-1 0 0,2 3 0 16,2 4-208-16,-2 1-48 0,2 1-16 0,0 0 0 16,-2 4 0-16,-1-1 0 0,-1 9 0 0,-1-4 0 15,-2 5-160-15,-2 3-16 0,-2 3-16 0,-2 0 0 16,-2-2-112-16,-4 1 0 0,-1 0-128 0,-3-2 192 0,-3-2-192 0,-2-2 0 15,-2-1 0-15,-2-2 0 16,-1 0-752-16,-3-3-240 0,-2 3-48 0,-3-5-15408 16</inkml:trace>
  <inkml:trace contextRef="#ctx0" brushRef="#br1" timeOffset="87810.52">14521 15592 11967 0,'0'0'1072'0,"0"0"-864"15,0 0-208-15,0 0 0 0,0 0 2592 0,0 0 480 16,0 0 80-16,0 0 32 0,0 0-1680 0,0 0-336 15,0 0-64-15,0 0-16 0,0 0 96 0,0 0 16 0,0 0 0 0,0 0 0 16,0 0-112-16,8 3 0 16,0-3-16-16,0 0 0 0,1 0-176 0,0 0-16 15,1-1-16-15,2-1 0 0,-1-3-240 0,5 2-48 0,-2 0-16 0,0 1 0 16,1-2-192-16,0-2-48 0,0 2 0 0,3 0 0 16,-3 0-144-16,1-2-48 15,-4 1 0-15,1 2 0 0,-2-1-128 0,0-1 0 0,-4 0 0 0,3 2 0 31,-10 3-560-31,0 0-80 0,8-4-32 0,-8 4 0 0,0 0-2256 0,6-8-448 0,-6 8-80 16</inkml:trace>
  <inkml:trace contextRef="#ctx0" brushRef="#br1" timeOffset="88083.66">14929 15335 32303 0,'0'0'1424'0,"0"0"304"0,0 0-1376 0,0 0-352 16,0 0 0-16,7 6 0 0,2-1 1072 0,-2 0 144 15,1 3 16-15,-2 1 16 0,-1 4-560 0,0 3-112 16,-1 2-32-16,-1 2 0 0,-2 1-256 0,-1 1-48 15,1 5-16-15,-2-3 0 0,0 3-224 0,-1-2 0 16,0-2 0-16,-2 12 0 16,0-5-2496-16,2-2-608 0</inkml:trace>
  <inkml:trace contextRef="#ctx0" brushRef="#br1" timeOffset="95711.81">12181 19185 10127 0,'0'0'896'0,"-9"2"-704"16,9-2-192-16,-9 0 0 0,9 0 2944 0,-7 3 576 15,7-3 96-15,0 0 32 0,0 0-2368 0,0 0-448 0,0 0-112 0,0 0-16 16,0 0-80-16,15-3-32 0,3 0 0 0,5-4 0 16,3 2-240-16,4 0-48 0,0-5-16 0,6 4 0 15,2-2-80-15,3 2-16 0,3-5 0 0,1 4 0 16,-1 0-64-16,-2-1-128 0,-3 1 176 0,-1 0-176 15,-3 2 128-15,-3 1-128 0,-2 0 0 0,-3 0 0 32,-4 3-1472-32,-4 0-384 0,-4-1-96 0,-4 4-16 0</inkml:trace>
  <inkml:trace contextRef="#ctx0" brushRef="#br1" timeOffset="95928.09">12093 19499 28559 0,'0'0'1264'0,"0"0"272"0,9-5-1232 0,3-2-304 0,2 1 0 0,2 1 0 0,5 0 832 0,3-3 96 15,1 4 32-15,6-1 0 0,3-5-624 0,4 3-112 16,3-4-32-16,3 4 0 0,3-3 32 0,3 3 0 16,2 0 0-16,-2-1 0 0,-6-1-224 0,-2 1 0 15,-3 5 0-15,-3-4 0 16,-3 4-2112-16,-2-1-480 0,-3 1-96 15,-6 1 0-15</inkml:trace>
  <inkml:trace contextRef="#ctx0" brushRef="#br1" timeOffset="96865.73">15147 18582 22863 0,'-16'-2'1008'0,"6"-1"208"0,-1 0-960 0,-1 1-256 16,-2 4 0-16,-1 0 0 0,-3 2 256 0,-2-2 0 16,-2 2 0-16,-4 1 0 0,-3 3-80 0,-2 0-16 15,-1 2 0-15,0-3 0 0,1 4 80 0,-5-3 16 16,-2 3 0-16,-3 1 0 0,1 0 224 0,-1 0 48 15,-1 1 16-15,3-3 0 0,2 2-176 0,2 1-48 0,4-3 0 0,3 2 0 16,2 1-128-16,6-1-48 0,3 0 0 0,6 1 0 16,3-5-144-16,8-8 128 0,-2 11-128 0,2-11 128 15,7 8-128-15,5-1 192 0,4-2-192 0,5 2 192 16,3-1-192-16,3-1 192 0,0-1-192 0,5 0 192 16,1-2-192-16,3 3 160 0,-1-1-160 0,1 1 160 15,0-2-160-15,-3 1 0 0,-1-2 0 0,-3 2 0 16,-3-1 0-16,-1-1 0 0,-5 2 192 0,0 1-64 15,-1-2 112-15,-3-2 16 0,-4 1 0 0,-2 2 0 16,-10-4-96-16,0 0-16 0,0 0 0 0,6 10 0 16,-6-2-16-16,-6 1 0 0,-4-5 0 0,-4 6 0 0,-3-1-128 0,-5 5 192 15,-2-2-192-15,-5 2 192 0,-5 2-192 0,-2 0 0 16,-6 3 144-16,-2 0-144 0,-1 3 0 16,-1 0 0-16,-1-2 0 0,1 1 0 0,-1 1 128 0,4 2-128 15,2-1 160-15,1-3-160 0,5 1 240 0,2-3-48 16,4-4-16-16,6 1 0 0,5 0-48 0,4-5-128 15,7 0 192-15,7-10-64 0,3 8-128 0,11 0 128 16,5-3-128-16,8-3 128 0,6-2 64 16,5-1 0-16,7 0 0 0,3-1 0 0,4 0 48 0,5-3 16 15,4 0 0-15,4 0 0 0,1-3-48 0,1 0 0 16,-4-2 0-16,2 1 0 0,1 0 256 0,3 3 48 16,-1 1 16-16,3-3 0 0,1 1-176 0,-1-2-32 0,-1 0-16 15,0 5 0-15,-3-1 0 0,3 1 0 16,1-1 0-16,-2 4 0 0,-4-3-144 0,-3-1-32 0,-4 0 0 0,-2 4 0 15,-2 2-128-15,-5 1 0 0,-2 1 0 0,-2 2 0 16,-1-4 0-16,-6 2 0 0,-2-2 0 0,-2-1 0 31,-6 0-592-31,-2 0-48 0,-3 3-16 0,-4-1 0 16,-4 0-1264-16,-1-2-240 0,-14 0-48 0,0 0-7968 0,0 0-1584 0</inkml:trace>
  <inkml:trace contextRef="#ctx0" brushRef="#br1" timeOffset="97857.42">13940 19922 8287 0,'0'0'368'0,"4"-5"80"0,-4 5-448 0,4-10 0 0,-1 2 0 0,0-1 0 0,-3 9 3280 0,2-6 576 15,-2 6 112-15,0 0 32 16,0 0-2336-16,0 0-480 0,0 0-96 0,0 0 0 0,0 0-512 0,0 0-80 16,0 0-32-16,0 0 0 0,0 0 112 0,0 15 0 15,-2-1 16-15,0 3 0 0,-1-1-112 0,1 2-32 16,-2 0 0-16,0 2 0 0,-1 3-64 0,0-1-32 15,0-2 0-15,1 0 0 0,-1-2-176 0,1-1-48 16,0-2 0-16,1 0 0 0,0-3-128 0,-1-1 0 16,2 1-192-16,2-12 192 15,0 0-1856-15,0 0-240 0,0 0-48 0,0 0-10528 0</inkml:trace>
  <inkml:trace contextRef="#ctx0" brushRef="#br1" timeOffset="98230.1">14364 19787 22111 0,'0'0'976'0,"-5"-1"208"0,5 1-944 0,-8 0-240 0,0 0 0 0,1 3 0 15,-2 3 1648-15,0-1 272 0,-1 4 64 0,-2-3 16 16,0 2-1296-16,-1 2-256 0,0 2-48 0,-5-3-16 15,1-3-128-15,-1 3-16 0,-3-4-16 0,1 5 0 16,-4-2-96-16,1 1-128 0,2-4 176 0,0 1-176 16,3 2 128-16,2-3-128 0,2 2 0 0,2 1 0 15,2-2 0-15,1 2 0 0,0-3 128 0,4 3-128 16,5-8 144-16,-5 11-16 0,0-1-128 0,5-10 192 16,-2 10 112-16,2-10 16 0,0 0 0 0,2 14 0 0,-2-2-112 0,4-3-16 15,-4-9 0-15,8 12 0 16,-1-1 16-16,2 0 0 0,1 0 0 0,2-2 0 0,0 2-64 15,1-4-16-15,0 2 0 0,0-3 0 0,1 2-128 16,0 0 0-16,-2-3 0 0,4 0 0 0,-2 0-160 16,1-3-112-16,-1 0-32 0,1 0 0 15,-4 0-2032-15,2-2-416 0</inkml:trace>
  <inkml:trace contextRef="#ctx0" brushRef="#br1" timeOffset="98487.8">14575 19970 27759 0,'0'0'1216'0,"0"0"272"0,0 0-1184 0,10-2-304 0,1 1 0 0,-1 1 0 15,-10 0 400-15,13 0 32 0,-1-2 0 0,-1 2 0 16,-1 0-272-16,-10 0-160 0,12 0 192 0,-12 0-192 31,10 0-400-31,-10 0-192 0,10 2-48 0,-10-2 0 16,0 0-1760-16,0 0-352 0</inkml:trace>
  <inkml:trace contextRef="#ctx0" brushRef="#br1" timeOffset="98634.95">14529 20110 12895 0,'0'0'1152'0,"0"0"-928"0,-3 10-224 0,-2-2 0 0,5-8 1792 15,0 0 320-15,0 0 64 0,0 10 16 0,0-10-688 0,5 10-144 16,-5-10-16-16,9 5-16 0,3-2-432 0,0-2-64 16,2-1-32-16,3-1 0 0,-1-2-336 15,4 0-64-15,-1-5-16 0,1 3 0 0,3-4-256 0,-2 1-128 16,1 1 0-16,-2-3-8784 16,1 2-1856-16</inkml:trace>
  <inkml:trace contextRef="#ctx0" brushRef="#br1" timeOffset="99119.06">15168 19869 5519 0,'0'0'240'0,"0"0"64"0,0 0-304 0,0 0 0 0,0-5 0 0,0 5 0 16,0 0 3008-16,0 0 560 0,0 0 96 0,0 0 32 16,0 0-2400-16,-6 5-464 0,-2-1-112 0,1 3-16 15,-2 0-128-15,0 1-48 0,-1 4 0 0,-2 2 0 16,0 0 32-16,-1 1 0 0,0 3 0 0,2 2 0 0,-2-1-16 15,2 0 0-15,-1 2 0 0,3-2 0 0,2-1-224 0,2-3-32 16,1-1-16-16,1-4 0 0,3 1 16 0,0-11 0 16,5 9 0-16,3 0 0 0,1-5 224 0,2-1 32 15,-1-2 16-15,4-1 0 0,2-1-144 0,1-2-32 16,1-1 0-16,1-3 0 0,0-1 80 0,0-1 16 16,0 0 0-16,1-1 0 0,-1-1 16 0,-2-3 0 15,0 1 0-15,-2 1 0 0,-2-2-80 0,-3-1-16 16,-4 0 0-16,0 1 0 0,-4 1 48 0,-2-2 16 15,-2 0 0-15,-2-2 0 0,-3 2-160 16,0 1-48-16,-3 3 0 0,-2-1 0 0,-2 4-256 0,1 1-272 16,1 3 48-16,-2 1 16 15,-3 0-1248-15,2-2-240 0,1 1-48 0,3 1-8880 0,2 2-1792 0</inkml:trace>
  <inkml:trace contextRef="#ctx0" brushRef="#br1" timeOffset="99460.22">15620 19828 22511 0,'0'0'992'0,"0"0"224"0,0 0-976 0,0 0-240 15,0 0 0-15,0 0 0 0,0 0 656 0,0 0 96 16,8 6 16-16,-8-6 0 0,7 12 0 0,-3-3 0 16,-2 2 0-16,-1-1 0 0,-2 2-96 0,0 2-16 15,-2-1 0-15,1 2 0 0,-3 0-160 0,1 3-48 16,0 1 0-16,0 0 0 0,0-1-288 0,1-2-160 15,-1 1 160-15,0-2-160 16,2-1-960-16,0-4-304 0,-2 0-48 0,4-10-7456 16,0 0-1504-16</inkml:trace>
  <inkml:trace contextRef="#ctx0" brushRef="#br1" timeOffset="99655.85">15437 19949 25167 0,'0'0'1104'0,"0"0"240"0,11-4-1072 16,0 3-272-16,2-1 0 0,1 1 0 0,1 0 656 0,3 1 80 0,2 0 16 0,2 0 0 15,2-1-176-15,3-1-48 0,3 0 0 0,2-2 0 16,-1 1-176-16,-1 0-32 0,-1-1-16 0,-3 0 0 16,-4-2-304-16,-2 3-144 0,-6-1 16 0,0-1-8960 15,-1-2-1776-15</inkml:trace>
  <inkml:trace contextRef="#ctx0" brushRef="#br1" timeOffset="99859.86">16114 19775 29247 0,'0'0'1296'0,"0"0"272"0,5 12-1248 0,-1 4-320 16,-2-1 0-16,-2 3 0 0,-1 1 1008 0,0 0 144 15,-2 1 16-15,1 3 16 0,-3-1-224 0,0 1-64 16,-3 1 0-16,0 2 0 0,2 0-464 0,-2-1-112 16,0-4 0-16,0-2-16 0,2-3-480 0,-1-1-80 0,2-3-32 0,0-2-10752 31,1 0-2144-31</inkml:trace>
  <inkml:trace contextRef="#ctx0" brushRef="#br1" timeOffset="101270.52">14076 18326 14735 0,'0'0'640'0,"0"0"160"16,0 0-640-16,0 0-160 0,0 0 0 0,0 0 0 0,12-4 1088 0,-2 0 192 15,-10 4 48-15,13-5 0 0,-1-5-720 0,2 1-144 16,3-3-16-16,-1 2-16 0,2-2 304 0,0-4 64 0,0 0 16 0,-2-1 0 16,2 1-48-16,-3-2 0 0,1-1 0 0,0 1 0 15,-3 0-208-15,0 3-48 0,-1-1-16 0,0 2 0 16,-3 0-192-16,-2 0-48 0,0 2 0 0,-3 3 0 15,1 4-48-15,-5 5-16 0,0 0 0 0,0 0 0 16,0 0-192-16,0 0 144 0,0 0-144 0,1 10 128 16,-1 3-128-16,-1 5 0 0,-4 1 0 0,2 5 0 15,-1 4 0-15,-1 1 0 0,-1 0-144 0,-2 5 144 16,0 0 0-16,2 1 0 0,-2 1 0 0,1-2 0 16,-1 1 0-16,-1-4 0 0,3-4 176 0,-3 1-176 15,-1-4 576-15,1 0 0 0,-4-3 0 0,4-1 0 16,-2-2 64-16,0-3 32 0,-3 0 0 0,-2-1 0 15,1-1-192-15,-2-3-32 0,1 2-16 0,-1-5 0 16,3 0-192-16,0-5-48 0,1-4 0 0,-1-2 0 16,1-1-192-16,1 0 176 0,2-2-176 0,0-3 160 0,1-1-160 0,2 1 0 15,0-3 0-15,2 4 0 16,1-3-480-16,2 2 32 16,0 1 0-16,1-2 0 0,1 0-2240 0,3-3-448 0</inkml:trace>
  <inkml:trace contextRef="#ctx0" brushRef="#br1" timeOffset="101474.01">14296 17934 19343 0,'-3'-9'1728'16,"3"3"-1392"-16,0 6-336 0,-2-9 0 0,2 9 1808 0,0 0 304 0,0 0 48 0,0 0 16 15,0 0-1664-15,0 0-320 0,2-6-64 0,-2 6 0 16,0 0-288-16,0 0-48 0,0 0-16 0,0 0 0 31,7-4-2240-31,-7 4-448 0</inkml:trace>
  <inkml:trace contextRef="#ctx0" brushRef="#br1" timeOffset="101767.33">14512 18138 17503 0,'0'0'1552'0,"0"0"-1232"15,0 0-320-15,4-8 0 0,-4 8 1728 0,7-8 272 16,-7 8 64-16,10-5 16 0,1-1-992 0,-1 1-192 16,2 0-32-16,1 2-16 0,-1-1-400 0,2 1-64 15,0 0-32-15,-1 0 0 0,1 1-352 0,-1 1 144 16,-2-2-144-16,2 1 0 16,-2-2-368-16,2 2-176 0,0 0-32 0,-2 1-7808 15,-1-3-1568-15</inkml:trace>
  <inkml:trace contextRef="#ctx0" brushRef="#br1" timeOffset="102063.7">14970 17742 20447 0,'0'0'896'0,"0"0"192"0,0 0-864 0,0 0-224 0,6 12 0 0,-1-3 0 15,-5-9 992-15,4 15 160 0,-1 1 16 0,-2 2 16 0,-1 0-352 0,0 0-80 16,0 0-16-16,0 1 0 0,0 2-96 0,0 1 0 16,0 1-16-16,0-2 0 0,-1 0-368 0,1-1-80 15,0-2-16-15,0 0 0 0,0-3-160 0,1 0 0 16,2-5 0-16,-1 2 0 15,1-1-1584-15,-3-11-192 0,0 0-32 0,10 5-16 0</inkml:trace>
  <inkml:trace contextRef="#ctx0" brushRef="#br1" timeOffset="102427.74">15431 17740 11967 0,'0'0'1072'0,"0"0"-864"0,0 0-208 0,0 0 0 15,0 0 2208-15,0 0 400 0,0 0 80 0,0 0 0 16,0 0-1392-16,0 0-272 0,0 0-64 0,0 0-16 16,0 0-208-16,0 14-32 0,-1-3-16 0,-1 3 0 0,-1 3-144 15,1-1-32-15,-2 2 0 0,2 0 0 0,0 0-192 0,1 1-64 16,-1 2 0-16,1 0 0 0,0-5-256 0,1 1 160 16,0 0-160-16,0-1 128 0,0-2-416 0,1-4-96 15,-1 1 0-15,0-11-16 16,0 0-2096-16,0 0-400 0,0 0-96 0,0 0-16 0</inkml:trace>
  <inkml:trace contextRef="#ctx0" brushRef="#br1" timeOffset="102605.08">15213 17911 17503 0,'0'0'1552'0,"14"-4"-1232"16,1-1-320-16,3 2 0 0,0-2 1600 0,1 3 272 0,0 0 48 0,1-1 16 15,2 1-1056-15,2-1-224 0,1-3-32 0,1 2-16 16,-1-1-464-16,1 1-144 0,-2-1 0 0,1 1 0 16,-3-1 0-16,-1 2 0 0,0 0 0 0,-4-2-7904 15,0 1-1568-15</inkml:trace>
  <inkml:trace contextRef="#ctx0" brushRef="#br1" timeOffset="102838.98">15842 17614 22111 0,'0'0'976'0,"0"0"208"0,0 0-944 0,0 0-240 0,11 1 0 0,-2 3 0 0,-2 7 1328 0,-1 0 208 15,-2 0 64-15,-2 6 0 0,-3 2-720 0,-1 2-144 16,-2 3-32-16,0 3 0 0,-2 0-64 0,-2-1 0 15,-1 1-16-15,0 1 0 0,0 3-400 0,0-3-80 16,1 2-16-16,2-1 0 16,0-3-1056-16,0-2-224 0,3-1-32 0</inkml:trace>
  <inkml:trace contextRef="#ctx0" brushRef="#br1" timeOffset="103454.8">14868 18544 19807 0,'0'0'880'0,"0"0"176"0,0 0-848 0,0 0-208 16,0 0 0-16,0 0 0 0,0 0 624 0,0 0 80 0,13 0 0 15,-2 0 16-15,1-1-112 0,1 0-32 0,1-1 0 16,2 0 0-16,2 1 192 0,2-1 16 0,4 0 16 0,2 1 0 16,4-1-16-16,3 1 0 0,4 0 0 0,1 0 0 15,3-2-16-15,0-2-16 0,-1 1 0 0,1 0 0 16,1 0-32-16,-1 1 0 0,3-1 0 0,-1 0 0 16,1-2-96-16,-1 2-32 0,0 0 0 0,0 1 0 15,-1 0-224-15,-5 1-48 0,-1 0-16 0,-7 2 0 16,-2 1-176-16,-7 0-128 0,-1-1 144 0,-1 3-144 15,-3-1 0-15,-1 2-160 0,-2 1 0 0,-12-5 0 32,0 0-2656-32,0 0-512 0</inkml:trace>
  <inkml:trace contextRef="#ctx0" brushRef="#br1" timeOffset="104832.74">17711 17819 19295 0,'0'0'848'0,"0"0"176"0,0 0-816 0,3-9-208 0,-1-3 0 0,0 5 0 16,-2 7 960-16,4-12 160 0,-4 12 32 0,3-10 0 16,-1 1-544-16,-2 9-96 0,0 0-32 0,0 0 0 15,0 0 160-15,0 0 16 0,0 0 16 0,0 0 0 0,0 0-224 0,0 0-64 16,-10 6 0-16,0 6 0 0,1 3-112 15,-1 3-16-15,-2 0-16 0,1 2 0 0,-1 4 80 0,0 5 0 16,-4 2 16-16,1 3 0 0,0 3-16 0,0 1-16 16,1 2 0-16,0 0 0 0,0 2-80 0,2-2-16 15,1-2 0-15,2-3 0 0,1 2-80 0,4-4 0 16,1-1-128-16,0-4 192 0,2 0-64 0,1-4-128 16,2 0 176-16,3-1-176 0,-2-4 192 0,3-4-64 15,3-4 0-15,-1 0-128 0,3-5 0 0,1 0 0 16,-1-1 0-16,2-3 0 0,1-1 0 0,1-1 0 15,0-1 0-15,1-1 0 16,-1-5-656-16,0 2-48 0,-1 0 0 0,3-4-8896 16,-5 2-1776-16</inkml:trace>
  <inkml:trace contextRef="#ctx0" brushRef="#br1" timeOffset="105037.91">17306 18314 32255 0,'0'0'1424'0,"9"-9"304"0,1-1-1392 0,4 1-336 0,3 0 0 0,2 4 0 15,0-2 384-15,3 2 16 0,1-3 0 0,6 2 0 16,1 2-256-16,3-3-144 0,2 0 160 0,-2 3-160 16,2-2 128-16,1 1-128 0,-1-1 0 0,2 4 144 15,-2-3-1808-15,-5-4-352 16,-3 1-80-16,-4-1-16 0</inkml:trace>
  <inkml:trace contextRef="#ctx0" brushRef="#br1" timeOffset="106440.16">18041 17353 13823 0,'0'0'1216'0,"0"0"-960"0,0 0-256 0,0 0 0 15,-8-4 1536-15,8 4 272 0,-6-2 48 0,6 2 16 16,0 0-816-16,0 0-160 0,0 0-48 0,6-8 0 0,3 2-304 0,3 2-64 16,0 0-16-16,4-1 0 0,0 3-112 0,2-1-32 15,0 2 0-15,0 0 0 0,-1 1 64 0,1 0 16 16,0 2 0-16,0 2 0 0,-2 1-112 0,0 0-32 16,-2 0 0-16,-4 5 0 0,1-1-256 0,-4 4 128 15,-1 2-128-15,-4 2 0 0,-2-1 224 0,-3 5-64 16,-5 0-16-16,-3 2 0 0,-3-1 112 0,-2 2 32 15,0-4 0-15,-2 2 0 0,0-1 32 0,0 1 0 16,1-3 0-16,0-2 0 0,2-2 0 0,1-1 16 16,1-1 0-16,3 1 0 0,1-8 64 0,3 2 16 0,1-1 0 15,5-7 0-15,0 0-96 0,0 0-32 0,0 0 0 16,0 0 0-16,0 0-96 0,7 7-32 16,-7-7 0-16,12 2 0 0,-1-1-160 0,2 3 0 15,-3 0 0-15,3-3 0 0,-1 3 0 0,1-1 0 0,0-1 0 16,0 2 0-1,-1-1-512-15,1-1 0 0,0-2 16 0,-2 1 0 16,2 1-2272-16,-2-2-464 0</inkml:trace>
  <inkml:trace contextRef="#ctx0" brushRef="#br1" timeOffset="106802.77">18608 17337 16415 0,'0'0'720'0,"0"0"160"0,0 0-704 0,0 0-176 16,0 0 0-16,0 0 0 0,0 0 1104 0,-9 6 192 15,0-1 48-15,-1 3 0 0,0 1-464 0,-2 3-96 16,0 6-16-16,-1 0 0 0,-1-1-112 0,-1 4-16 16,1 1-16-16,-3 1 0 0,1-2 128 0,0 2 16 15,2-1 16-15,2-1 0 0,0 2-176 0,3 0-32 16,3-1-16-16,2-3 0 0,2-1-336 0,2-2-64 16,2-2-16-16,2-2 0 0,2 0-144 0,2 0 0 15,2-6 0-15,2 3 0 0,-1-3-160 0,1-3-112 0,-1-3-32 0,4 0 0 31,-1-1-1680-31,1-2-320 0,1-5-80 0</inkml:trace>
  <inkml:trace contextRef="#ctx0" brushRef="#br1" timeOffset="107140.91">18733 17316 11967 0,'0'0'1072'0,"0"0"-864"16,0 0-208-16,0 0 0 0,0 0 1456 0,0 0 240 16,0 0 48-16,7 9 16 0,-7-9-672 0,4 8-128 15,-4 3-16-15,-1 0-16 0,-2 1-112 0,-1 5-32 16,-1-1 0-16,1 2 0 0,-3 1 96 0,-1 0 16 15,-1 3 0-15,0-2 0 0,-1-1-32 0,0 3 0 16,-3-1 0-16,3-1 0 0,0-4-416 0,1 2-64 16,0-2-32-16,3 0 0 0,0-4-224 0,-1 0-128 15,3-1 128-15,4-11-128 0,-5 7 0 0,5-7 0 16,0 0 0-16,0 0-128 16,0 0-1472-16,0 0-304 0,0 0-48 0,0 0-10336 0</inkml:trace>
  <inkml:trace contextRef="#ctx0" brushRef="#br1" timeOffset="107490.44">18969 17339 12895 0,'0'0'1152'0,"0"0"-928"0,0 0-224 0,0 0 0 16,0 0 1424-16,0 0 240 0,0 0 64 0,-3 14 0 15,-2-1-592-15,-1 1-112 0,-3-3-32 0,-1 1 0 16,-1 1-352-16,-3-3-80 0,0 1-16 0,-2-2 0 16,-3 1 32-16,1 2 16 0,-1-3 0 0,0 2 0 0,0-3 48 0,1 2 16 15,1-5 0-15,0 1 0 0,1 2-144 0,2-4-48 16,1 1 0-16,-1 0 0 16,4-1-224-16,2-2-48 0,8-2-16 0,0 0 0 0,0 0 0 0,0 0 0 15,0 0 0-15,4 14 0 0,4-5-32 0,2 1 0 16,0-3 0-16,3 0 0 0,1 3-144 0,1 2 0 15,0-4 0-15,2 2 0 0,0-4 0 0,0 7 0 16,-2-4 0-16,2 1 0 0,-2-4 0 0,-1 2 0 16,-1-2 0-16,-3-1 0 15,0 0-320-15,-10-5-128 0,0 0-48 0,9 5 0 16,-9-5-2144-16,0 0-432 0</inkml:trace>
  <inkml:trace contextRef="#ctx0" brushRef="#br1" timeOffset="107771.71">19021 17653 17503 0,'0'0'1552'0,"0"0"-1232"0,0 0-320 0,0 0 0 16,5-4 1440-16,-5 4 224 0,10-6 64 0,1 2 0 16,0-1-752-16,0 3-144 0,1-1-16 0,1-1-16 15,2 2-288-15,-1 1-48 0,0-1-16 0,0 1 0 0,0 1-240 0,-2 0-48 16,0-1-16-16,-2 1 0 0,-10 0-144 0,13 0-272 16,-3-2 64-16,-10 2-8192 15,13 0-1648-15</inkml:trace>
  <inkml:trace contextRef="#ctx0" brushRef="#br1" timeOffset="108070.95">19420 17404 16575 0,'0'0'1472'0,"0"0"-1168"16,0 0-304-16,0 0 0 0,0 0 1520 0,0 0 240 0,5 12 48 0,-5-1 16 15,0 4-800-15,0 3-176 0,-2 0-16 0,1 2-16 16,-2 1-304-16,0 1-48 0,0 0-16 0,0 3 0 16,1 1-144-16,-1-3-48 0,0 1 0 0,1 1 0 15,1-4-128-15,1-1-128 0,0-3 192 0,2-1-192 16,1-2 0-16,1-1 0 0,1-2 0 0,0 2-192 15,-5-13-1584 1,9 6-304-16,-1 2-64 0</inkml:trace>
  <inkml:trace contextRef="#ctx0" brushRef="#br1" timeOffset="108570.57">19526 17205 13823 0,'0'0'1216'0,"0"0"-960"0,0 0-256 0,0 0 0 15,0 0 1280-15,0 0 224 0,0 0 32 0,0 0 16 16,0 0-544-16,10 3-112 0,0 4-32 0,2-1 0 15,0-2-160-15,2 4-16 0,3 2-16 0,1 2 0 16,1 1-64-16,-2 4-16 0,4-1 0 0,-1 3 0 16,0 3-208-16,-2-1-32 0,-1 2-16 0,-3 5 0 15,-3-1-128-15,1 2-16 0,-4-3-16 0,0 2 0 0,-3-3-176 0,-2 0 192 16,-2-3-192-16,-1-2 192 16,-3 3 32-16,1 1 16 0,-3-6 0 0,0-3 0 0,-2 1-16 15,1-2 0-15,0 0 0 0,-1-4 0 0,1 0-224 0,0-1 144 16,-1 0-144-16,7-9 128 15,0 0-592-15,-6 4-128 0,6-4-32 0,0 0-12608 16</inkml:trace>
  <inkml:trace contextRef="#ctx0" brushRef="#br1" timeOffset="108901.16">20187 17355 22047 0,'0'0'976'0,"0"0"208"0,0 0-944 0,0 0-240 0,0 0 0 0,0 0 0 15,0 0 928-15,0 0 144 0,9 6 16 0,-9-6 16 16,2 10-448-16,-2 4-80 0,-2 4-32 0,-2 1 0 16,-3 0-80-16,1 3-16 0,-2 2 0 0,1-1 0 15,-2-2-80-15,1 1-32 0,-1 1 0 0,3 0 0 16,-2-4-336-16,3 0 128 0,0-3-128 0,0 1 0 16,0-2-320-16,1-4-144 0,2 0-32 0,-1-2-8368 15,3-9-1680-15</inkml:trace>
  <inkml:trace contextRef="#ctx0" brushRef="#br1" timeOffset="109087.53">19983 17512 23903 0,'0'0'1056'0,"0"0"224"0,11-1-1024 0,0 1-256 15,0 1 0-15,2 2 0 0,0-1 512 0,2 2 64 16,2-1 16-16,0-1 0 0,4-1-336 0,0 2-80 0,1 0-16 15,2-1 0-15,0 2-32 0,-1-3-128 0,-1-1 192 0,-2 0-64 32,-1 0-1472-32,-1 0-288 0,-3-1-64 0</inkml:trace>
  <inkml:trace contextRef="#ctx0" brushRef="#br1" timeOffset="109324.97">20493 17310 24927 0,'0'0'1104'0,"14"1"240"0,0-1-1088 0,-1 3-256 0,-2 2 0 0,-2 3 0 16,-9-8 832-16,8 11 128 0,-1 3 0 0,-4 4 16 16,-3 2-400-16,-1 4-96 0,-1-1-16 0,-1 3 0 15,-1 2 112-15,-1-2 32 0,-3 2 0 0,0 1 0 0,1 1-224 0,-2-1-64 16,1-2 0-16,2 1 0 0,0-6-320 0,0 5 0 15,3-4 0-15,0-3 0 16,1-1-2304-16,0-1-368 0</inkml:trace>
  <inkml:trace contextRef="#ctx0" brushRef="#br1" timeOffset="110079.35">17038 19260 20783 0,'0'0'912'0,"0"0"208"0,0 0-896 0,0 0-224 0,0 0 0 16,0 0 0-16,0 0 704 0,0 0 80 0,10 1 32 0,2 0 0 15,-1-1-16-15,3 0 0 0,0 0 0 0,7 0 0 16,0 0 0-16,7-1 0 0,4 1 0 0,7-2 0 15,6-2 16-15,4-4 0 0,5 2 0 0,8-4 0 16,5 3-224-16,10-2-32 0,7 2-16 16,3-2 0-16,5-1-208 0,1 0-32 0,-1 1-16 0,7 0 0 15,7 2-112-15,-3-3-32 0,-3 0 0 0,1 0 0 16,-1 4 80-16,-1-5 16 0,1 2 0 0,-3 1 0 16,-4 1 16-16,-1 1 16 0,-1-2 0 0,-4 3 0 15,-5-1-80-15,-3-2-32 0,-6 4 0 0,-7-1 0 16,-8 0-160-16,-5 3 0 0,-3-1 144 0,-7 2-144 0,-6 0 0 0,-6 1 0 15,-7-2 0-15,-4 2 0 16,-7 0-1472-16,-13 0-272 16,0 0-48-16,0 0-13488 0</inkml:trace>
  <inkml:trace contextRef="#ctx0" brushRef="#br1" timeOffset="110740.04">17244 19640 8287 0,'6'-6'736'0,"1"-1"-592"16,0-2-144-16,0 4 0 0,-1-2 2624 0,0 0 480 15,1 0 96-15,0 0 32 0,-3 1-1632 0,0-3-336 16,-1 1-64-16,-2 0-16 0,0 0-112 0,-1-2-32 16,0 3 0-16,-1 4 0 0,1 3 48 0,-4-8 0 15,4 8 0-15,0 0 0 0,-8 0-448 0,-2 5-96 0,3 1-16 0,-5 3 0 16,0 3-144-16,-4 3-48 0,-2 3 0 0,1 2 0 16,-4 7 32-16,1-1 0 0,-2 6 0 15,2 0 0-15,-3 0-48 0,4 2-16 0,1-1 0 0,3 0 0 16,0 2-32-16,5-1 0 0,2-1 0 0,5-3 0 15,1 2-128-15,4-3-16 0,2-3-128 0,4-2 192 16,2-5-192-16,4 0 0 0,1-4 0 0,4-3 0 16,-1-1-144-16,0-4-128 0,2 0-32 0,1-4 0 31,0-4-1376-31,1-2-288 0,-2-3-48 0,1-1-12720 0</inkml:trace>
  <inkml:trace contextRef="#ctx0" brushRef="#br1" timeOffset="111062.07">17774 19458 21183 0,'0'0'944'0,"1"-10"192"0,2 2-912 0,-3 8-224 16,0 0 0-16,0 0 0 0,0 0 1680 0,0 0 304 15,0 0 48-15,0 0 16 0,0 0-1536 0,0 0-288 16,0 0-64-16,-4 8-16 0,-1 5 176 0,-1 6 16 16,-3 1 16-16,0 4 0 0,0 0 64 0,0 6 16 15,-1-1 0-15,0 4 0 0,1 0-80 0,0 3-16 0,0-2 0 0,3 2 0 16,-2-2-144-16,2-1-16 0,-1-6-16 0,2 3 0 16,1-3-160-16,3 1 0 0,-3-3 0 0,1-1 128 31,1-3-528-31,1-2-112 0,1-5-32 0,0-3 0 15,1 1-2160-15,-1-12-432 0</inkml:trace>
  <inkml:trace contextRef="#ctx0" brushRef="#br1" timeOffset="111444.51">18272 19458 28559 0,'0'0'2544'0,"0"0"-2032"0,0 0-512 0,0 0 0 0,0 0 0 0,-6 9-128 16,-4 1-16-16,0 3 0 0,-2-2 400 0,-2 3 64 16,-2 0 32-16,-3 4 0 0,-3 0 32 0,-2 0 0 15,-3-2 0-15,-1 3 0 0,-1-2-16 0,0 1 0 16,0-2 0-16,2 2 0 0,1-3 0 0,0-2 0 15,-2 1 0-15,2 0 0 0,6-4-80 0,1 2-16 16,1-4 0-16,4-1 0 0,3 0-64 0,3 1-16 16,8-8 0-16,-5 5 0 0,5-5 80 0,0 0 16 15,1 10 0-15,4-5 0 0,4 2-80 0,3 0-16 16,0 0 0-16,4 2 0 0,0 0-64 0,3 1-128 0,2-1 176 0,-2 2-176 16,0-2 128-16,-1 2-128 0,-1-2 0 15,-1 0 0-15,-1 1 0 0,-1-1 0 0,-1 0 0 16,-1-1 0-1,-3-2-1440-15,-1 2-192 0,-8-8-32 0,6 6-8288 16,-6-6-1648-16</inkml:trace>
  <inkml:trace contextRef="#ctx0" brushRef="#br1" timeOffset="111766.79">18295 19822 28559 0,'0'0'1264'0,"0"0"272"0,0 0-1232 0,0 0-304 15,10-3 0-15,2 2 0 0,2 2 496 0,0-1 32 16,1-1 16-16,3 0 0 0,2-2-48 0,2-1-16 16,-1 0 0-16,0 1 0 0,2-2-160 0,0 1-16 15,1-3-16-15,0 4 0 0,-1-1-160 0,-2 3-128 16,0-3 192-16,-1 0-192 0,-2 3-192 0,-3-1-160 16,-2 1-32-16,-3 1-9344 0,-10 0-1888 0</inkml:trace>
  <inkml:trace contextRef="#ctx0" brushRef="#br1" timeOffset="112115.72">19072 19493 20271 0,'0'0'1792'0,"0"0"-1424"16,6-189-368-16,-6 372 0 0,0-183 1952 0,0 0 320 16,12 4 64-16,-5 0 16 0,-7-4-1328 0,8 11-256 15,-3 1-48-15,-1 3-16 0,-3 3-144 0,-1 1-48 16,-2 3 0-16,-1 3 0 0,-1-1 144 0,-1 4 32 15,-1-1 0-15,-1 1 0 0,1-1-192 0,0 2-48 16,1 3 0-16,0-7 0 0,0 2-272 0,1-4-176 16,0-3 192-16,-1 0-192 0,2-2-176 0,1-1-144 15,2-2-16-15,1-1-16 16,2-5-2528-16,-3-9-512 0</inkml:trace>
  <inkml:trace contextRef="#ctx0" brushRef="#br1" timeOffset="112955.76">19587 19738 16575 0,'0'0'1472'16,"0"0"-1168"-16,0 0-304 0,0 0 0 0,12-4 1728 0,0 3 272 15,-1 1 64-15,3-2 16 0,0 0-800 0,3 1-176 16,2-1-16-16,1 0-16 0,3-2-192 0,0-1-48 16,4 1 0-16,1 2 0 0,1-2-208 0,-1-1-48 0,1 0-16 15,0 0 0-15,-1 2-320 0,-2-2-64 0,-5 1-16 0,-2 0 0 16,-1 2-352-16,-1-2-80 0,-5-2-16 0,1 2 0 31,-1 0-1552-31,-2 1-304 0,-3-3-64 0,-7 6-16 0</inkml:trace>
  <inkml:trace contextRef="#ctx0" brushRef="#br1" timeOffset="113201.83">19991 19475 24879 0,'0'0'1088'0,"0"0"256"0,0 0-1088 0,0 0-256 0,-5 7 0 0,0 5 0 15,0-1 1408-15,0 1 208 0,0 2 48 0,-2 2 16 16,1-1-976-16,-1 2-192 0,1-1-32 0,0 4-16 0,-2 0-48 0,2 0-16 16,-1 4 0-16,0 2 0 0,2-1-144 0,0 1-16 15,0-6-16-15,1 2 0 0,2-5-96 0,0 4 0 16,-1-5-128-16,2 1 192 0,1-2-448 0,1-1-80 15,-1-1-32-15,3-2 0 16,-1-5-2544-16,-2-6-512 0</inkml:trace>
  <inkml:trace contextRef="#ctx0" brushRef="#br1" timeOffset="113482.68">20624 19386 28559 0,'0'0'2544'0,"0"0"-2032"0,0 0-512 0,0 0 0 15,0 0 1248-15,3 14 160 0,-3 0 16 0,0 4 16 16,-2-1-752-16,0 6-160 0,-2 1-16 0,-1 6-16 15,-2-2-48-15,1 2-16 0,0 2 0 0,-1-2 0 16,-1 2-176-16,1 0-48 0,1 1 0 0,1-3 0 16,0-3-336-16,1 1-80 0,3-6-16 0,-2-3 0 15,2-1-2736-15,2-3-560 0</inkml:trace>
  <inkml:trace contextRef="#ctx0" brushRef="#br1" timeOffset="114149.1">21116 19048 16575 0,'0'0'736'0,"0"0"160"16,5-8-720-16,1 0-176 0,1 5 0 0,-7 3 0 0,12 0 2768 0,1 3 528 16,-3 1 96-16,3 5 32 0,1 0-2528 0,3 5-512 15,-3 0-112-15,2 4-16 0,2 3 48 0,0 7 0 16,-2 2 0-16,1 4 0 0,-2-1-64 0,-1 4-16 0,-3 0 0 15,-2 1 0-15,-2 4 64 0,-5 1 16 0,-2 4 0 0,-2-3 0 16,-2 5 96-16,-4-6 32 0,-3 1 0 16,-3-5 0-16,-3-4 48 0,-1 1 16 0,-1-2 0 0,-1-1 0 15,0-5-160-15,-2 1-16 0,2-5-16 0,-2 2 0 16,3-3-304-16,3-5 0 0,2 1 0 0,1-4 0 31,1-5-528-31,3-1-176 0,2-6-16 0,7-3-9888 0,-9-4-1968 0</inkml:trace>
  <inkml:trace contextRef="#ctx0" brushRef="#br1" timeOffset="114448.54">22025 19138 32879 0,'0'0'1456'0,"0"0"304"0,0 0-1408 0,0 0-352 15,11 5 0-15,-4 5 0 0,-2 4 304 0,0 3-16 16,-4 0 0-16,-1 6 0 0,-1 3 80 0,-6 3 16 16,1 0 0-16,-2 0 0 0,0 2 128 0,-3 5 16 15,0 0 16-15,-1 4 0 0,1 3-208 0,0-1-32 16,-3 1-16-16,0 2 0 0,0-3-288 0,1-2 0 15,0-4 0-15,0-2 0 16,1-2-1088-16,2 0-336 0,-1-7-64 0,3 1-14064 0</inkml:trace>
  <inkml:trace contextRef="#ctx0" brushRef="#br1" timeOffset="114641.54">21989 20119 29487 0,'0'0'1296'0,"0"0"288"0,8-9-1264 0,-8 9-320 0,6-6 0 0,1 1 0 15,1-3 2624-15,1 3 480 0,1-1 96 0,1-3 0 16,-1 1-2528-16,1-1-512 0,1 2-160 0,-1-3 0 16,1 2-1472-16,-2-2-368 15,-1 1-80-15</inkml:trace>
  <inkml:trace contextRef="#ctx0" brushRef="#br1" timeOffset="115272">19669 19121 7359 0,'0'0'656'0,"0"0"-528"0,0 0-128 0,0 0 0 15,0 0 4016-15,0 0 768 0,0 0 144 0,0 0 48 16,9-6-3920-16,1-2-784 0,1 1-144 0,1-2-128 0,4 0 0 0,-1 0 0 15,1 0 128-15,2-4-128 0,1 5 128 0,2-5 0 16,1 1 0-16,3 4 0 0,0-4 416 0,6 4 80 16,-1-3 16-16,2 3 0 0,2-3 128 0,2 3 16 15,-1 1 16-15,3-1 0 0,6-2-224 0,0 5-64 16,1 1 0-16,4-1 0 0,6 2-80 0,1 1-32 16,-2-2 0-16,1 3 0 0,-3-1-64 0,2 1-16 15,0-1 0-15,1-1 0 0,1 2-16 0,2-2-16 16,-2 1 0-16,1-2 0 0,-2 1-96 0,1-2 0 15,-4 2-16-15,0-3 0 0,-2 1 80 0,-2 0 32 16,-1 3 0-16,0-3 0 0,2 1 32 0,-2-3 16 16,0 1 0-16,-4 2 0 0,-4-2-80 0,1 2 0 0,-5 0-16 15,-2 2 0-15,-3 2-240 0,-5 0 144 0,-5 2-144 16,1 1 128-16,-7-3-128 0,-3 1-192 16,-11-1 32-16,0 0 16 15,0 0-2288-15,0 0-448 0</inkml:trace>
  <inkml:trace contextRef="#ctx0" brushRef="#br1" timeOffset="116191.85">23263 18510 25791 0,'0'0'2304'0,"-5"-1"-1856"0,5 1-448 16,0 0 0-16,-3-5 784 0,3 5 64 15,1-9 16-15,5 1 0 0,1-3-288 0,5-1-64 16,2-2-16-16,2 0 0 0,3-1 96 0,3-3 32 16,2 0 0-16,4 1 0 0,4-1 80 0,3 0 0 15,2-1 16-15,1 0 0 0,4 1-16 0,-4-1-16 16,-2 0 0-16,-3 0 0 0,-4 1-320 0,-1 0-64 16,-2-1-16-16,-2 3 0 0,-1 0-288 0,-2 1 0 0,-2-1 0 0,-1 3 0 15,-3 3 0-15,1-3 0 0,-4 2-192 16,0 2 48-16,-2-3-688 15,-4 5-128-15,1-1-16 0,-7 8-16 0,5-6-1888 0,-5 6-384 0,0 0-80 16,0 0-16-16</inkml:trace>
  <inkml:trace contextRef="#ctx0" brushRef="#br1" timeOffset="116538.56">23602 18948 11055 0,'0'0'480'0,"0"0"112"0,0 0-464 0,0 0-128 15,0 0 0-15,0 0 0 0,7-8 3008 0,-1-3 592 16,3 1 112-16,1-1 32 0,1 1-1984 0,2-2-400 15,1 0-80-15,1-2 0 0,2-2 96 0,2-2 32 16,0-4 0-16,4 0 0 0,5 2-336 0,0-3-64 16,5-6-16-16,3-1 0 0,0 1-208 0,4-4-32 15,2-1-16-15,1-1 0 0,-1-1-192 0,0 0-32 16,-3 4-16-16,-1 5 0 0,-5 2-256 0,0 5-48 0,-2 1-16 16,-4 2 0-16,-6 3-176 0,1 4 0 0,-4 0 0 0,-4 3 0 15,0 4-208-15,-5 0-80 0,-9 3-16 0,0 0-12192 16,0 0-2448-16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13:25.71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22203 16127 4607 0,'-7'-13'192'0,"2"4"64"0,-1 1-256 0,-3 0 0 0,-1-3 0 0,-3 1 0 15,-1 0 320-15,-2-3 0 0,-2 2 16 0,0 2 0 0,-1-4-192 0,-1 3-144 16,-3-3 192-16,-1 1-192 16,-2 3 128-16,1-3-128 0,-1 4 0 0,1-4 0 0,-2 1 0 0,1 2 0 15,-4-3 0-15,1 5 0 0,0-4 0 0,0 3 0 16,-2-5 0-16,-1 0 0 0,-2 3 240 0,-2-1-64 15,1 3-16-15,-3-2 0 0,-3 2 480 0,4-2 112 16,-1 4 16-16,1-3 0 0,-1 2-256 0,0-2-64 16,-2 3 0-16,2 2 0 0,-1 3-176 15,-2 2-32-15,-2-1-16 0,0 0 0 0,0 0-224 0,1 2 0 16,-2-1 0-16,6 0 0 0,1 2 0 0,1 0 128 16,-3 5-128-16,1-3 0 0,0 3 0 0,1-1 0 15,-2 1 0-15,-2 3 0 0,-3 1 0 0,-1 1 0 16,-2 3 0-16,5 2 0 0,2 1 0 0,0 1 0 0,3 3-128 0,-1-1 128 15,3 3 0-15,4 3 0 0,2 0 0 0,0 4 0 16,3 1 0-16,2-1 0 0,1-7 0 0,2 4 0 16,2-3 0-16,2 1 0 0,3-6-128 0,3 3 128 15,0 2 0-15,4-3 0 0,0 6-128 0,4-4 128 16,1 3 0-16,5-2 0 0,2 0 0 0,4-1 0 16,2 2 0-16,6-1 224 0,6-2-32 0,1 0-16 15,0-2 80-15,3-2 0 0,2 0 16 0,1-2 0 16,5-1-272-16,0-1 0 0,2 3 128 0,3-1-128 15,0-3 128-15,5-1-128 0,3-5 144 0,3 1-144 16,1-3 288-16,0 2-32 0,-2-3-16 0,-1 2 0 16,0-1-16-16,-1-2 0 0,-1 1 0 0,4-1 0 15,3-2-64-15,2 0-16 0,2 1 0 0,-1-2 0 16,-3 2-144-16,1-1 160 0,-2-1-160 0,2-2 160 0,2 0-160 0,4-1 0 16,3-3 0-16,-2 0 128 0,-2 1-128 0,-2-1 0 15,2 0 0-15,-4-4 128 0,-1 1-128 16,2 0 160-16,1-2-160 0,2-2 160 0,-8-3 144 0,-1-4 16 15,-6-5 16-15,-3 3 0 0,-2 0 112 0,0-1 0 16,-4-5 16-16,-1-1 0 0,-6 0 0 0,-2-1 0 16,-3-2 0-16,-2 0 0 0,-3 1 176 0,-4 0 48 15,-5 1 0-15,-5-1 0 0,-4 3-176 0,-4 0-16 16,-4 3-16-16,-6 4 0 0,-2-2-480 0,-1 2 0 16,-3 0 0-16,-3 3-160 15,-3 1-352-15,-3 1-80 0,-3 6-16 0,1 2 0 16,-1 2-816-16,3 2-176 0</inkml:trace>
  <inkml:trace contextRef="#ctx0" brushRef="#br0" timeOffset="5365.42">13724 16270 11967 0,'4'-11'1072'0,"3"-1"-864"0,0 4-208 0,1-5 0 15,-2 3-320-15,3-2-128 16,-3 1 0-16,1 2-16 0,-2-1 896 0,-1 2 176 0,-2-3 32 0,1 3 16 16,-3 8-288-16,0-13-64 0,2 1-16 0,0 0 0 15,-1-1-112-15,0 1-32 0,0 4 0 0,-1-6 0 16,-1 0-144-16,0-1 0 0,-4 5 0 0,1-3 128 0,-4 4-128 0,-1-1 0 16,0 2 0-16,-3-2 0 0,-6 3 0 0,-4-4 0 15,-2 4 0-15,-4-3 0 0,-1-2 208 16,-3 2 16-16,-3-3 0 0,0-1 0 0,2-2-16 15,-1 2 0-15,-2 0 0 0,-1-3 0 0,-3 3 128 0,-1 4 32 16,0-3 0-16,-4 3 0 0,-7 1-80 0,-2-1-16 16,1 3 0-16,-1-5 0 0,5 2 32 0,1-1 0 15,-1 7 0-15,3-3 0 0,1 2-48 0,-2 1 0 16,-4 3 0-16,-3-3 0 0,-3-3-256 0,0 0 128 16,1 2-128-16,-1 5 0 0,0 4 128 0,-2 0-128 15,0 2 0-15,-6 4 0 0,-8-2 0 0,2 2 0 16,2 2 0-16,1-2 0 0,0 4 128 0,0-1-128 15,-2-1 0-15,-1 2 0 0,-2 1 0 0,6 2 0 0,6 2 0 16,4-1 0-16,2 0 0 0,4 2 0 0,5 2 0 0,-3 1 0 16,-1-2 0-16,1 2 0 0,-1 4-160 0,3-2 160 15,4 2 0-15,3 1 0 0,4 2 0 0,2-2 0 16,1 3 0-16,5 2 0 0,3-3 0 0,6 0 0 16,1 1 0-16,4 4 0 0,4-1 0 15,1 0 0-15,2-1 0 0,4 0 0 0,3 0 0 0,3 2 0 16,2-1-144-16,5-2 144 0,4 0 0 0,5-4 0 15,5 0 0-15,3-6 0 0,1 0 0 0,5-2 0 16,4-2 0-16,6-3 0 0,3-3 0 0,3-3 0 16,3 1 0-16,-2 0 128 0,-2-4-128 0,2 0 144 15,2 0 32-15,2-4 0 0,2 1 0 0,3-2 0 16,6-1 48-16,-1-1 16 0,0 0 0 0,-2-2 0 0,1-2 64 0,-2 1 16 16,0 0 0-16,5 1 0 15,5-5-16-15,-1 2 0 0,-4-1 0 0,-1 0 0 0,0-1-144 0,-2-2-32 16,1 1 0-16,2-2 0 0,4-2-128 0,-4 0 0 15,-3-5 0-15,-5 2 0 0,-5-1 128 0,-5-2 0 16,-5-2 0-16,-6 0 0 0,-4 0 208 0,-6-1 48 16,-7 0 0-16,-4 0 0 0,-6 0 16 0,-4-1 16 15,-3 0 0-15,-6-2 0 0,-6 2-128 0,-3-1-32 16,-5-2 0-16,-3 5 0 0,-4-2-448 0,-3 1-80 16,-2 2-32-16,-2 2 0 15,1-1-1424-15,-2 1-272 0,-13-6-64 0,5 0-8240 0</inkml:trace>
  <inkml:trace contextRef="#ctx0" brushRef="#br0" timeOffset="6419.92">13076 13049 6447 0,'0'0'272'0,"3"-8"80"0,-6-4-352 0,2 3 0 0,0-5 0 0,-3 3 0 16,-1 2 1776-16,-2-1 272 0,-2 2 64 0,-2-2 16 16,-2 1-1280-16,-2 0-256 0,-2 2-48 0,0 0-16 15,-2-2-208-15,-2 3-32 0,-2-2-16 0,0 2 0 16,-1 0-272-16,-1-2 0 0,-4 4 0 0,-1-2 0 15,0-3 256-15,-3 4 0 0,-5-2 0 0,-3 1 0 16,-2 1-112-16,-2-3-16 0,0 2-128 0,-1 2 192 16,0 0-32-16,3 1-16 0,-2 1 0 0,1 2 0 15,-1 2-16-15,-4 1 0 0,-3 1 0 0,-2 0 0 16,0 1-128-16,2 1 0 0,2 0 0 0,0 0 128 16,1 3-128-16,2 0 0 0,4 2 144 0,-6-2-144 0,-2 2 128 15,1 3-128-15,-4 0 128 0,1 0-128 16,-1 2 0-16,2 1 144 0,0 3-144 0,0 0 0 0,6 3 128 0,-1-2-128 15,-1 2 0-15,0 3 0 0,1-3 144 0,2 3-144 16,1 2 0-16,4 0 144 0,3-2-144 16,6 4 0-16,1-1 0 0,2 2 128 0,3 1-128 0,2-4 0 15,1 0 0-15,5 2 0 0,3 1 0 0,4 0 0 16,1 0 0-16,4-2 0 0,1 0 0 0,2 2 0 16,4-3 0-16,3 1 128 0,1 0 0 0,4-1 0 15,3 3 0-15,4-1 0 0,0-1 128 0,2 2 32 16,2-6 0-16,2 3 0 0,1 2-288 0,6-5 0 15,2 0 0-15,5 2 0 0,1-3 128 0,4 2 32 16,1-7 0-16,0-3 0 0,-1-6-32 0,3 4 0 16,1 3 0-16,1-1 0 0,1-3 0 0,4-3 0 15,3 1 0-15,3-5 0 0,2 0 0 0,-3-2 0 0,-2-1 0 0,0-1 0 16,-1 1-128-16,1 0 160 0,1 3-160 0,2-5 160 16,3-2-160-16,0-3 160 0,-4 1-160 15,2-2 160-15,-4-4-160 0,-2 0 128 0,-1 0-128 0,3 1 128 16,-1-3 0-16,2 1-128 0,-1-5 192 15,-3 0-64-15,-4-2 48 0,-1-2 0 0,-2-1 0 0,-2-2 0 16,0-6 144-16,-1 3 16 0,-2-2 16 16,-2 2 0-16,0-7 80 0,-1-1 16 0,-3-3 0 0,-2 2 0 15,-2 0 0-15,1-2 16 0,-7-2 0 0,-4 0 0 16,-3 1-80-16,-4-1 0 0,-4 0-16 0,-4-2 0 16,-3 1-16-16,-4 1 0 0,-5 0 0 0,-4 1 0 15,-8 0-112-15,-4 4-32 0,-5 5 0 0,-6-1 0 16,-7 7-208-16,-2-2 0 0,-2-3 0 0,-2 8 0 15,-4 3-400-15,1 2 16 0,-3 6 16 0,-1 0 0 16,-5 4-608-16,1 3-128 16,1 1-32-16,2 3-12016 0</inkml:trace>
  <inkml:trace contextRef="#ctx0" brushRef="#br0" timeOffset="14118.25">22166 13226 13823 0,'0'-16'1216'0,"0"-5"-960"0,0 0-256 0,0 0 0 16,0 0 0-16,0 2 0 0,-1 2-192 0,1-1 192 16,0-5 256-16,-2 2 176 0,0-2 16 0,-1 4 16 15,-1-1-272-15,-1-1-48 0,-4 0-16 0,2 0 0 16,-3 2 144-16,-2 0 32 0,1-2 0 0,-2-1 0 16,-2-3-48-16,-2 3 0 0,-3 3 0 0,0 0 0 15,-2-2 16-15,0 2 0 0,1 0 0 0,0 2 0 16,0-4-80-16,0-2 0 0,-1 0-16 0,-3 6 0 15,0 1-176-15,0 2 160 0,-2 3-160 0,-1-2 160 0,-1 2-160 16,-3 2 0-16,-2 1 144 0,-2 2-144 0,-1 0 128 16,-1 0-128-16,-3 6 128 0,3 0-128 0,0 3 0 0,0 1 0 15,-4-2 0-15,-1 10 128 0,-2-1-128 0,-3 6 128 16,-4 1-128-16,-2 2 128 0,0 0-128 0,2 2 0 16,2-1 128-16,3 1-128 0,3 2 128 0,0 3-128 15,4 3 160-15,0 1-160 0,2 1 128 0,1 1-128 16,0 0 0-16,2 2 0 0,-2 4 0 0,1-3 128 15,2 0-128-15,4 0 0 0,0-1 0 0,5 1 144 16,3-2-144-16,2 2 128 0,2 1-128 0,4-2 0 16,3 2 144-16,2 0-144 0,3-3 160 0,3 2-32 15,2-3-128-15,3 1 192 0,3 2-16 0,0-2-16 16,4-2 0-16,3 0 0 0,-1-1 32 0,3 1 16 0,3-6 0 0,2 0 0 16,5-2-80-16,1 2-128 0,2 0 176 0,1 0-176 15,3-1 256-15,-1-3-48 0,1-3-16 0,-1-1 0 16,1-2 0-16,0 2-16 0,0-3 0 0,2 1 0 15,0 0-32-15,0-2 0 0,0 1 0 16,3-2 0-16,2-5 16 0,2-1 0 0,1 0 0 16,1-3 0-16,1-7-32 0,-1 0 0 0,-2 1 0 0,-1-3 0 15,0-3-128-15,0 2 192 0,0-6-192 0,0 2 192 16,2-2-192-16,1-4 192 0,1 0-192 0,2-2 192 16,-3-2-16-16,1-2 0 0,-4-3 0 0,-2 2 0 15,-3 1 48-15,-2 0 16 0,-1 2 0 0,-2-3 0 16,-2 2 0-16,-2 0 0 0,-2 4 0 0,-4-3 0 15,1 0-64-15,-1 0-16 0,1-2 0 0,-4 1 0 16,-2-2 96-16,-1-4 32 0,-3 2 0 0,-1 0 0 0,-3 0-144 16,-5 2-16-16,-1 3-128 0,-1-1 192 0,-5 0-192 15,-2 2 0-15,-3 0 0 0,-2 0 0 16,0 3 0-16,-2 6 0 0,-1-1-192 0,-2 3 192 16,0-2-560-16,-1 6 0 15,-4 3 0-15,0 1 0 0,-1 0-528 0,1 2-96 0,0 6-32 0,3 1-6608 16,1 0-1328-16</inkml:trace>
  <inkml:trace contextRef="#ctx0" brushRef="#br0" timeOffset="17454.09">18989 14262 6447 0,'0'0'272'16,"0"-9"80"-16,0-4-352 0,2 5 0 0,-1-4 0 0,0 2 0 15,2 1 1984-15,-3 9 336 0,2-13 64 0,1 4 16 16,-3 9-1328-16,4-11-272 0,-4 11-48 0,5-10-16 15,-3 0-304-15,3 2-64 0,-5 8-16 0,0 0 0 0,0 0-64 0,0 0-16 16,7-5 0-16,-7 5 0 0,0 0-272 0,0 0 160 16,0 0-160-16,3 14 128 0,0 4-128 0,-3-2 0 15,0 0 0-15,0-1 0 0,0-1 0 0,0 4 0 16,0 1 0-16,3 2 0 0,-1 0 128 0,-1-1-128 16,-1-1 128-16,2 1-128 0,-1 1 128 0,0-2-128 15,-1-3 0-15,1 1 128 0,-1 1-128 0,0-2 0 16,0-1 144-16,0 1-144 0,0-6 128 0,0 0-128 0,0 1 160 15,0-11-160-15,0 0 272 0,0 0-32 16,0 0-16-16,0 0 0 0,0 0 288 0,0 0 48 16,7-5 16-16,0-1 0 0,0-4 208 0,2-3 48 0,1-6 16 15,4-4 0-15,1-1-224 0,2-5-48 0,0-4-16 0,2-2 0 16,1-3-160-16,1-2-16 0,3-4-16 0,2-4 0 16,2-3-128-16,3-1-32 0,3-3 0 0,2-1 0 15,3-1-208-15,0 0 128 0,-3 1-128 0,2-2 0 16,0-2 192-16,0 3-64 0,1-4-128 0,-1 4 192 15,-1 1 0-15,0 1-16 0,1 3 0 0,-2 6 0 16,-3 5-176-16,0 1 160 0,-1 0-160 0,-3 3 160 16,-2 7-160-16,-2-2 0 0,-6 0 0 0,-2 6 0 31,-5-1-1360-31,-1 8-160 0,-4 5-16 0,-2 3-16 0</inkml:trace>
  <inkml:trace contextRef="#ctx0" brushRef="#br0" timeOffset="20765.74">27419 14352 15663 0,'0'0'1392'0,"-2"-10"-1120"0,-1-5-272 0,2 2 0 16,2 3 1408-16,3 0 208 0,-4 10 48 0,9-9 16 31,1-1-1680-31,2 3-320 0,0-1-80 0,2 1-16 0,0-6 64 0,0 2 16 0,0 0 0 0,-1-1 0 16,-2 2 336-16,1-1 0 0,-3-2 0 0,-2 3 128 16,1-2-128-16,-4 6-192 0,0-4 32 0,-4 10 16 31,3-9-448-31,-3 9-96 0,0-12-16 0,0 12 0 15,-1-12 192-15,1 1 16 0,-1 0 16 0,0 2 0 0,-1-2 1232 0,2 11 240 0,-2-10 48 0,2 10 16 16,0 0 144-16,0 0 16 0,-4-8 16 0,4 8 0 16,0 0-80-16,0 0 0 0,0 0-16 0,0 0 0 15,-5-5-240-15,5 5-64 0,0 0 0 0,0 0 0 16,0 0-128-16,0 0-48 0,0 0 0 0,0 0 0 0,-6 10-176 0,1 3-32 16,1-4-16-16,0 6 0 0,-1 4-48 15,0 8-16-15,0 4 0 0,-2 2 0 0,0 7-64 0,-1 4-16 16,-1 10 0-16,0 4 0 0,0 4-32 0,0 1 0 15,1 3 0-15,-3 2 0 0,0 4 0 0,1-2-16 16,0-3 0-16,1-1 0 0,0-1-16 0,2-5 0 16,1-1 0-16,0-8 0 0,-2-3 96 0,2 1 32 15,-1-5 0-15,2 3 0 0,-1-2 32 0,3-3 16 16,0-5 0-16,0-1 0 0,1 1-160 0,-1-1-48 16,-1-6 0-16,3-4 0 0,-2-2-192 0,3 1 0 0,-1-6 128 15,2-1-128-15,2-5-240 0,-2-4-80 0,3-3-32 0,-4-6 0 31,0 0-2080-31,8-9-400 0,-2-5-96 0,4-6-12304 0</inkml:trace>
  <inkml:trace contextRef="#ctx0" brushRef="#br0" timeOffset="21439.84">27184 14139 32831 0,'-20'-17'1456'0,"8"7"288"0,1 0-1392 0,-2 2-352 0,4 1 0 0,1 3 0 0,8 4 224 0,0 0-32 16,0 0 0-16,0 0 0 0,0 0-192 0,8 7 128 16,5-3-128-16,4 3 0 0,3-4 432 0,7 1-16 15,6-2 0-15,6-5 0 0,6-3 208 0,3-1 32 16,8 0 16-16,5-2 0 0,6 1-160 15,7-3-16-15,5-1-16 0,0 3 0 0,-1-2-160 0,3 2-16 16,1-1-16-16,2 1 0 0,-3-2-48 0,-1 0-16 16,-3 4 0-16,-6-3 0 0,-4 1 16 0,-4-2 0 15,-1 5 0-15,-4 0 0 0,-3-1-16 0,-4 4 0 16,-7-2 0-16,-3 3 0 0,-4 2 80 0,-7 3 16 16,-4-1 0-16,-6 2 0 0,-2 1-64 0,-5 4 0 15,-4 0 0-15,-2 2 0 0,-3 3-80 0,-3 4-32 16,-2 1 0-16,-3 7 0 0,-5 2-144 0,-1 7 0 15,-1 1 144-15,-5 6-144 0,-3 4 0 0,-2 7 0 0,-2 7 0 0,0 5 128 16,-1-1-128-16,-2 2 0 0,0 3 0 0,0 2 0 16,1 0 0-16,2 2 0 0,4 1 0 0,2 1 0 15,3-3 0-15,3 1 0 0,2-1 0 0,3 3 128 16,2 0-128-16,4-1 0 0,1-6 0 0,3-3 0 16,2 0 0-16,2-1 0 0,1-2 0 0,1 1 0 15,0-3 0-15,2-3 0 0,-2-1 0 0,4-2 128 16,1-5-128-16,-2 2 0 0,-3-8 0 0,1 0 128 15,2-3-128-15,0-3 0 0,-1 1 0 0,0-4 128 16,-2 0-128-16,-1-2 0 0,-3-6 0 0,1-1 128 16,-3-6-128-16,-2-5 192 0,1 0-64 0,-3-2 0 15,0-12 256-15,0 0 64 0,0 0 16 0,-9 1 0 0,-3-2 128 16,-6-8 32-16,-4-1 0 0,-9-7 0 0,-6-3-96 16,-7-7-16-16,-6-1 0 0,-2-3 0 0,-3 4-224 0,-8 0-48 15,-10-4-16-15,-5 6 0 0,-9-3-224 0,2 5 0 16,-1 1 0-16,-3 2 0 0,-4-3 0 0,-4 2 0 15,-3 0 0-15,2 0 0 0,3-3 0 0,0 3 0 16,5 3 0-16,9 2 0 0,7-1-240 0,13 5-80 16,10-2-32-16,14-2 0 15,11 1-1552-15,10 0-304 0,10-4-64 0,12-3-18528 0</inkml:trace>
  <inkml:trace contextRef="#ctx0" brushRef="#br0" timeOffset="22866.58">3357 2589 20271 0,'-19'-47'1792'0,"9"15"-1424"0,-3-5-368 0,7 1 0 16,-2 2-192-16,4 1-96 0,0 2-32 0,4 5 0 15,0 0 768-15,4 3 160 0,1 3 32 0,-1 1 0 16,1 0-384-16,2 1-80 0,-1 4-16 0,2 0 0 15,-2 0-160-15,2 3 160 0,-1-1-160 0,0 6 160 16,-7 6 16-16,12-3 0 0,1 0 0 0,0 0 0 16,-2 7-32-16,4 1 0 0,-2 1 0 0,2 6 0 15,3 2 48-15,1 4 16 0,4 3 0 0,1 2 0 16,-1-3 16-16,4 5 0 0,2-1 0 0,3 7 0 16,2 5 64-16,2 3 16 0,2 6 0 0,4 1 0 0,4-1 32 0,3 2 16 15,3 3 0-15,3 2 0 0,2 0-48 0,3 2-16 16,3-1 0-16,1 0 0 0,0 0-80 0,2-5-16 15,2 0 0-15,3 0 0 0,2-3 128 0,-2-2 32 16,4-6 0-16,1 0 0 0,2 0 16 0,3 1 0 16,4 1 0-16,-1-1 0 0,2-2-48 0,-1 1 0 15,0 4 0-15,3-3 0 0,3-1-128 0,1-1-48 16,-1 0 0-16,-1-2 0 0,2 2-16 0,3-3 0 16,3-3 0-16,0 0 0 0,0-1-128 0,-2-1 192 15,-1 2-192-15,5-3 192 0,5 0 16 0,1-2 16 16,-3 1 0-16,4-5 0 0,2 1 16 0,4-3 0 0,2-4 0 0,3-1 0 15,1-1 16-15,2-8 0 16,6-5 0-16,-4-4 0 0,1-2 0 0,3-3 16 0,4-6 0 0,0-2 0 16,-2-2 32-16,2 0 0 0,3 1 0 0,-1-1 0 15,-1-1-64-15,-2-1-16 0,-3 1 0 0,2 0 0 16,-7 1-224-16,0-3 176 0,-3 0-176 0,1 2 160 16,-7 5-160-16,1-2 0 0,2-3 0 0,-6-4 128 15,-4-2 0-15,-1 2-128 0,0-1 192 0,-2-1-64 16,-3-5 192-16,-5-1 16 0,-4-1 16 0,-2 2 0 15,-3 1-32-15,-3-1-16 0,-5-2 0 0,-4 0 0 16,-7-2-96-16,-3-1-16 0,-4 0 0 0,-3 1 0 16,-1-2 0-16,-4-4 0 0,-2-1 0 0,-5-2 0 15,-1-4-16-15,-6-3-16 0,-3 2 0 0,-2 5 0 16,-1-2-160-16,-4 9 192 0,-5 6-192 0,-4 5 192 16,-2 7-192-16,-5 3 0 0,-4 4 0 0,-2 3 0 15,-6 9-1216 1,0 0-112-16,0 0-16 0,0 0-11152 0,5 10-2224 0</inkml:trace>
  <inkml:trace contextRef="#ctx0" brushRef="#br0" timeOffset="23851.1">23626 12265 23039 0,'-5'-12'2048'0,"5"12"-1648"0,2-11-400 0,1 4 0 0,-1-3 240 16,-2 10-48-16,0 0 0 0,0 0 0 15,0 0-48-15,0 0-16 0,0 0 0 0,10 0 0 0,-10 0 400 0,7 8 80 16,-3 1 16-16,-1 4 0 0,-1 4-16 0,0 0 0 16,-4 4 0-16,0 3 0 0,-3 3-112 0,-2 3-32 15,0 2 0-15,-2 2 0 0,-1 3-176 0,-2 2-32 16,1 1-16-16,-2-3 0 0,2 0-96 0,0-3-16 16,3-2 0-16,0-7 0 0,3-3-128 0,1-3 160 15,3-5-160-15,3-2 160 0,-2-12 304 0,9 3 64 16,1-3 16-16,4-6 0 0,4-6 96 0,5-6 32 15,1-2 0-15,3-8 0 0,2-1-240 0,3-5-48 16,4-5-16-16,2-3 0 0,5-1-240 0,3-1-128 16,-1 2 128-16,2 5-128 0,2 0 0 0,-2 3 0 0,-3-2 0 15,-4 6 0-15,-5 4 0 0,-2 1 0 0,-1 3-160 0,-5 6 160 32,-3 2-704-32,0 4-48 0,-4-1 0 0,-2 5 0 15,-3 2-2016-15,-3 3-416 0</inkml:trace>
  <inkml:trace contextRef="#ctx0" brushRef="#br0" timeOffset="24157.81">24059 12508 21183 0,'-13'-8'1888'15,"1"-6"-1504"-15,5-5-384 0,4 2 0 16,5-4 2448-16,4-4 432 0,5-1 64 0,3-4 32 16,0-2-2672-16,7-1-544 0,0-5-96 0,2-2-32 0,4-1 368 0,-3-5 0 15,1-3 0-15,5-1 0 0,4-1 0 0,4-4 320 16,4 2-48-16,6-1 0 0,7 1 112 0,7 0 0 16,6-1 16-16,-2-2 0 0,-1-2-96 0,6-2-32 15,11 2 0-15,7 0 0 0,7 1-272 0,-6 1 0 16,-7 5 0-16,-1 4 0 0,0 3 0 0,3 2-352 15,0 3 48-15,-8 0 16 16,-8 4-2208-16,-10 1-448 0</inkml:trace>
  <inkml:trace contextRef="#ctx0" brushRef="#br0" timeOffset="24811.23">27008 10392 31327 0,'-12'-4'2784'0,"-1"-1"-2224"16,-3 0-560-16,1 3 0 0,1 1 464 0,-2 2-16 16,-1 6 0-16,-1 2 0 0,0 0-448 0,-2 3-320 15,-4 5 64-15,-1 1 0 0,-1 2 80 0,-2 5 32 0,-2 3 0 16,3 3 0-16,1-3 144 0,3 1-128 0,4 3 128 0,3-3-128 16,5 2 128-16,5-5 0 15,4-2 0-15,5-5-128 0,6-2 128 0,5-7 224 0,5-1-48 0,5-8-16 16,4-2 368-16,3-8 80 0,5-4 16 0,-1-3 0 15,-1-4-176-15,1-5-48 0,-3 0 0 0,-1-2 0 16,-1 2-224-16,-1 1-48 0,-3-3-128 0,0 5 192 16,-3 5-48-16,-3 0-16 0,-3 4 0 0,-5 6 0 15,-1 2 112-15,-11 5 16 0,10 5 0 0,-3 1 0 16,-7-6 0-16,3 22 0 0,-3 6 0 0,-3 7 0 16,2 7-256-16,-1 7 128 0,-2 4-128 0,-1 7 0 15,0 3 0-15,-3 3 0 0,-2 2 0 0,0 2 0 16,-4 1 0-16,-2 5 128 0,0 0-128 0,-2-3 0 15,0-6 0-15,0-5 0 0,-2-4 0 0,2-6 0 16,1-4-160-16,0-10-32 0,0-4 0 0,1-3 0 16,3-8-1664-1,1-5-320-15,0-6-80 0</inkml:trace>
  <inkml:trace contextRef="#ctx0" brushRef="#br0" timeOffset="25217.65">28125 10127 13823 0,'0'0'608'0,"0"0"128"0,-4-12-592 0,0 5-144 0,4 7 0 0,0 0 0 15,0 0 3280-15,-10 4 624 0,-1 0 128 0,-2 5 32 16,0 1-3328-16,-2 4-736 0,-2 4 0 0,-2 3 0 16,0 6 0-16,-2 1 0 0,-2 4 0 0,0 1 0 15,-1 1 0-15,2 3 272 0,1 2-32 0,3 2-16 16,1-4 96-16,5-2 0 0,4-3 16 0,4-4 0 16,3-5 160-16,6-5 16 0,3-4 16 0,4-3 0 15,5-4 96-15,2-2 16 0,0 0 0 0,4-9 0 16,1-2 128-16,3-5 16 0,2 0 16 0,0-5 0 15,0-5-240-15,-1-2-48 0,-1 2-16 0,-3-1 0 16,-3 0-256-16,-4-3-48 0,-4-2-16 0,0 1 0 0,-3-2 144 16,-5 1 48-16,-5 4 0 0,-4 3 0 0,-2-1-224 0,-3 1-144 15,-3 4 192-15,-3 2-192 16,-4 0-1200-16,-1 7-336 0,-2-2-80 16,2 6-9648-16,-2 1-1920 0</inkml:trace>
  <inkml:trace contextRef="#ctx0" brushRef="#br0" timeOffset="25915.46">28940 10130 32255 0,'0'0'2864'0,"9"-8"-2288"0,-2-2-576 0,0 4 0 16,-4-5-128-16,0 4-144 0,-1-5-32 0,-4 4 0 15,-2-5 304-15,-1 0 144 0,-1-2-16 0,-4 3 0 16,-6 2 80-16,-3 3 16 0,-1 0 0 0,-4 5 0 16,-4 2-32-16,-2 4 0 0,0 3 0 0,-2 2 0 15,-2 3 160-15,1 4 32 0,0 6 0 0,2 4 0 16,2-2-192-16,2 6-16 0,6-6-16 0,2 4 0 16,3-3-16-16,5 1 0 0,3-2 0 0,5-4 0 15,1-3-144-15,5-6 192 0,2-2-192 0,3-3 192 16,2-3-16-16,4-3 0 0,2-1 0 0,3-4 0 15,2-3 208-15,1-5 32 0,0-3 16 0,2-1 0 16,2-3-80-16,-5 0-16 0,0-2 0 0,-1 3 0 16,0 1-80-16,-1 3-32 0,-1 1 0 0,-1 1 0 15,-5 3-96-15,1 1 0 0,-1 5-128 0,-2 4 192 0,-10 0-192 0,11 7 128 16,-4 4-128-16,0 6 0 0,-1 2 0 16,1 2 0-16,-1 3 0 0,1 3 0 0,0 0-128 0,2-1 128 15,0 1 0-15,0-1 0 0,1-7-160 0,0 1 160 16,2-1-128-16,0-5 128 0,2-8 0 0,4-1 0 15,2-2 0-15,5-6 0 0,1-4 0 0,4-3 0 16,4-8 160-16,3-5-160 0,2-1 384 0,3-5-32 16,3-4 0-16,-1-3 0 0,-1-3-192 0,-3-3-32 15,-3-9-128-15,-3 0 192 0,-2-2 0 0,-1-5 0 16,1-4 0-16,1-7 0 0,-2-8 16 0,2-1 0 16,-1 0 0-16,2-4 0 0,0 2-208 0,1 3 0 15,-4 3 128-15,0 4-128 0,-3 3 0 0,-1 4 0 16,-3 5 0-16,-4 3-160 0,-2 6 32 0,-4 2 0 0,-2 3 0 0,-1 6 0 15,-4 4 128-15,-3 3 0 0,0 7 128 0,-3 6-128 16,-2 3 0-16,-3 6-128 0,-1 4 0 16,-4 5 0-16,-2 4 128 0,-5 7-128 0,-3 7 128 0,-5 8-128 15,-5 8 0-15,-4 12 0 0,-4 5 0 0,-2 6 0 16,-2 3-16-16,-2 8 0 0,-2 8 0 0,1 7 0 16,3 6 144-16,4 0-128 0,5 4 128 0,3 2-128 15,4 3 128-15,3-3 0 0,6 1 0 0,5-10 0 16,5-6 0-16,5-4 0 0,6-1 0 0,4-5 0 15,5-5-160-15,4-4 160 0,5-2-192 0,4-5 192 16,4 0-2576 0,6-7-416-16,16 15-80 0,2-18 0 0</inkml:trace>
  <inkml:trace contextRef="#ctx0" brushRef="#br0" timeOffset="27451.07">27283 14347 8287 0,'0'0'736'0,"4"-7"-592"15,1-4-144-15,0 6 0 0,-5 5 496 0,12-6 64 16,-2 1 16-16,1 1 0 16,1 4-1120-16,-2-1-224 0,2-2-32 0,-2 1-16 0,-1-3 656 0,-1 1 160 15,-8 4 0-15,9-5 0 0,-1-4 1296 0,-2 3 304 16,-6 6 48-16,5-7 16 0,-5 7 128 0,0 0 16 0,4-11 16 0,-1 1 0 15,-2 2-176-15,0-1-48 0,-1 9 0 0,0-11 0 16,2-2-96-16,-2 4-32 0,0-2 0 0,0 11 0 16,0 0-480-16,0 0-96 0,-2-9-32 0,2 9 0 15,0 0-288-15,0 0-48 0,0 0-16 0,0 0 0 16,-3 12-256-16,0 5-48 0,-1 2-16 0,0 4 0 16,3 4 32-16,-1 8 0 0,-2 6 0 15,0 6 0-15,0 2-32 0,2 5 0 0,-1 3 0 0,0 4 0 16,0 5 64-16,-1 7 0 0,-3 0 0 0,1 3 0 15,-4 2-96-15,2-2-16 0,-3 1 0 0,1-2 0 16,-2-3-144-16,1-1 192 0,-1 0-192 0,0 1 192 16,0-6 0-16,-3-4 0 0,0-7 0 0,1-2 0 15,1-7 80-15,-1-1 32 0,0-3 0 0,0 0 0 0,1-2-48 16,2-3 0-16,0-1 0 0,0-5 0 0,5-3-48 0,0-4-16 16,1-1 0-16,1-4 0 0,1-1-64 15,2-7 0-15,1-1-128 0,0-10 192 0,0 8-64 0,0-8-128 16,0 0 176-16,0 0-176 0,0 0 192 0,0 0-192 15,13-4 192-15,-1 0-192 0,1-6 192 0,0 3-192 16,2-3 192-16,3 1-192 0,2-4 0 0,4 0 0 16,2 2 0-16,2-1 0 0,1 6 0 0,0-3 0 15,4 1 0-15,0 5 0 0,4-1 0 0,5 4 0 16,1 2 0-16,6 2-144 0,3 0 144 0,5 1 0 16,3 0 0-16,-2 0 0 0,-1 0 0 0,1 0 0 15,0 0 0-15,4-1-192 0,1 0 192 0,0 1 0 0,-1-1 160 16,-3-1-160-16,-2-1 0 0,-7 1 0 0,-6 0 0 0,-3 0-160 15,-3 0 160-15,-4 0 0 0,-1 2 0 0,-2 1 0 16,-4-1 0-16,-3-2 0 0,-3 0 0 0,0 1 128 16,-2 0-128-16,0 2 0 0,-1-2 0 0,-3 1 0 15,-1 0 0-15,-2-1 144 0,-1-2-144 0,-2 1 0 16,-9-3 0-16,0 0 0 0,0 0 0 0,8 2 0 16,-8-2 0-16,0 0 0 0,0 0 0 0,0 0 0 15,0 0-144-15,0 0 144 0,0 0-128 0,0 0 128 16,0 0 0-16,0 0 0 0,0 0 0 0,0 0 0 15,0 0 0-15,-5-7 0 0,5 7 0 0,-5-12 0 16,1 5 0-16,1-4 0 0,-1 3 0 0,1-5 0 16,1 0 0-16,-2 2 0 0,1-5 0 0,0-1 0 15,-1-2 0-15,0-4 0 0,1 0 0 0,2-3 0 16,-1-5 0-16,0-4 0 0,1 1 0 0,1-4 0 16,1-3 0-16,2-6-128 0,-1-1 128 0,4-4 0 0,-1-7 0 0,1 1 0 15,-2-7 0-15,5 0 0 0,-2-3 0 0,1-5 0 16,1-3 0-16,0 1 0 0,-2 1 0 0,1 0 0 15,3 1 0-15,1 3 0 0,-1 1 0 16,1 6 0-16,-1 2 0 0,2 5 0 0,-4 4 0 0,1 1 0 16,-1 5 0-16,0 0-128 0,0 4 128 0,0 4 0 15,-2 1 0-15,0 2-128 0,-1-1 128 0,0 6-192 16,1 0 192-16,-1 4-192 0,0-5 192 0,-1 7-160 16,0-1 160-16,1 4-160 0,-3 2 160 0,1 3-192 15,0 0 192-15,-3 4-192 0,1 0 192 0,-2 2-160 0,0 1 160 16,0 3-160-16,0 6 160 0,0 0 0 15,0 0 0-15,0 0-128 0,0 0 128 0,0 0-128 16,0 0 128-16,0 0-128 0,0 0 128 0,0 0 0 0,0 0-144 16,-9 7 144-16,1 4 0 0,8-11 0 0,-10 8 0 0,2 1 0 15,1-2 0-15,-1 0 0 0,0 2 0 0,-1-2 0 16,-1-1 0-16,-4 0 192 0,-1-1-192 0,-4 3 192 16,-3-3-32-16,-3-2 0 0,-4-2 0 0,-4 3 0 15,-4 0 0-15,-4-1 0 0,-2 0 0 16,-4 1 0-16,-5-2 48 0,-3 1 16 15,-1 1 0-15,-5-2 0 0,-7 1-32 0,-9-2 0 0,0 3 0 16,-2 2 0-16,0 0 0 0,0 3-16 0,-1 0 0 0,1 0 0 16,2 0-176-16,4 1 128 0,5 0-128 0,11 3 128 15,8-1-256-15,10-1-64 0,8 0-16 0,11-5-13360 16,9-4-2656-16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14:11.17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24748 10703 31439 0,'-8'-8'1392'0,"3"0"288"0,-2-1-1344 0,2-3-336 0,2 5 0 0,-3-2 0 16,6 9 384-16,0 0 0 0,-3-5 0 0,3 5 0 15,0 0 112-15,0 0 16 0,0 0 16 0,1 8 0 16,1 5-32-16,1 6-16 0,0 9 0 0,0 5 0 0,1 4 64 0,1 5 16 15,0 6 0-15,2 7 0 16,-1 4-160-16,0 7-16 0,1 0-16 0,0 4 0 0,0 2-144 0,0 4-32 16,2-1 0-16,-1-2 0 0,-2-5-64 0,-1-4-128 15,0-2 176-15,-1-6-176 0,-1-5 320 0,-3-9-32 16,2-5-16-16,0-4 0 0,-1-1 128 0,1-9 32 16,1-6 0-16,1-3 0 0,-4-14-112 0,0 0-32 15,11 2 0-15,-2-8 0 0,0-7-80 0,0-8-16 16,1-9 0-16,0-5 0 0,2-4 0 0,0-9 0 15,0-6 0-15,3-2 0 0,0-1-192 0,3 2 0 16,1 0 128-16,3 1-128 0,3 6 0 0,3 8 0 16,1 6 0-16,3 5 0 0,-3 5-208 0,2 6 64 0,-2 4 16 0,0 8 0 15,-3 4-48-15,2 7 0 0,4 9 0 0,-3 4 0 16,-5 4 48-16,-1 5 0 0,-2 2 0 0,-1 5 0 16,-4 3 128-16,-4 1 0 0,-2 0-144 0,-5 2 144 15,-4-2 0-15,-4-1 0 0,-4-3 0 0,-3 0 0 16,-4-1 256-16,0-1-48 0,-3-3 0 0,-2-3 0 15,-4 0 32-15,0-5 0 0,2-3 0 0,0-6 0 16,2-2-240-16,0-2 176 0,0-7-176 0,-1-4 160 16,2-6-160-16,0-4-144 0,4-4 144 0,-1-2-208 15,1 0-848 1,3 0-160-16,0-1-48 0,4 1 0 16,3 1-1968-16,1 0-400 0</inkml:trace>
  <inkml:trace contextRef="#ctx0" brushRef="#br0" timeOffset="399.21">26362 10774 20271 0,'0'0'896'0,"0"0"192"0,0 0-880 0,-4-6-208 15,-1-4 0-15,5 10 0 0,-11-5 4384 0,2 3 832 16,-3 2 160-16,-1 4 48 0,-2 1-4208 0,-3 5-832 15,-4 6-160-15,-1 3-32 0,-5 0 48 0,-2 6 16 16,-1 6 0-16,-1 4 0 0,-1 5-256 0,1 3 0 16,2 0 0-16,3 3 0 0,4-3 0 0,4 2 0 15,4-5 0-15,3-3 0 0,2-4 192 0,5-6-64 0,5-5-128 0,4-5 192 16,3-4 128-16,4-4 32 16,0-4 0-16,2-5 0 0,5-4-160 0,4-6-16 0,3-3-16 0,-1-4 0 15,5-5 64-15,-1-2 16 0,-1 0 0 0,-1-2 0 16,0 2-96-16,-2-1-16 0,-3 2 0 0,-1 4 0 15,-1 3-128-15,0 6 192 0,-3 1-192 0,-1 7 192 16,1 4-192-16,0 3 0 0,2 6 144 0,-3 1-144 16,1 6 0-16,0 1 0 0,2 2 0 0,-2-1 0 15,0 0 0-15,-1 1-128 0,1-2 128 0,-2-2-192 32,2-1-224-32,-1-4-48 0,-1-1-16 0,0-4 0 0,-1-2-1408 0,-1-3-288 0,1-6-48 0,0 0-9280 15,-1-8-1856-15</inkml:trace>
  <inkml:trace contextRef="#ctx0" brushRef="#br0" timeOffset="752.31">27375 10314 14735 0,'0'0'1312'0,"4"-9"-1056"0,0-1-256 0,-1 2 0 0,-3 8 4992 0,0 0 928 15,0 0 192-15,0 0 32 0,0 0-4496 0,0 0-912 16,0 0-176-16,-7 8-48 0,-1 2 320 0,-5 4 64 15,-3 1 16-15,-4 5 0 0,-5 2-400 0,-1 4-64 16,-4 1-32-16,3-2 0 0,1 2-224 0,1-2-64 0,1 2 0 0,2-3 0 16,3 0 16-16,2 0 0 0,3-2 0 15,4-3 0-15,3 0-144 0,4-1 0 16,3-3 0-16,5 0 0 0,5-3 128 0,3-1-128 0,5 1 192 0,6-4-64 16,1 3-128-16,3-2 0 0,2 2 0 15,-1-2-176-15,-1 1 176 0,-2 1 0 0,0 0 0 0,-6 1 0 16,-2-1 0-16,-4 0 0 0,-4 3 0 0,-4 0 0 15,-4 0 128-15,-2 4 16 0,-3-1 0 0,-6 1 0 16,-5 0 144-16,-5 2 32 0,-4 2 0 0,-3-4 0 16,-6-3-320-16,-1-5 128 0,-5 0-128 0,5-6 0 31,-3 1-368-31,3-2-176 0,3-4-32 0,3-3-16 16,3 0-1920-16,5-4-384 0,2-2-80 0,6-4-13792 0</inkml:trace>
  <inkml:trace contextRef="#ctx0" brushRef="#br0" timeOffset="1076.55">27852 10505 24879 0,'0'0'2208'0,"14"-1"-1760"16,1-3-448-16,1-5 0 0,2 1 2752 0,0-1 480 16,2 0 96-16,1-2 0 0,-1-6-2656 0,0-2-544 15,1-4-128-15,-1 3 0 0,-2-3 384 0,1-2 64 16,-1 1 0-16,-2-6 0 0,-3-1 64 0,-3 1 0 15,-2-3 16-15,-5 0 0 0,-3-1 32 0,-2 2 0 16,-3 4 0-16,-3 4 0 0,-3 5 144 0,-2 8 48 16,-1 0 0-16,-2 9 0 0,-3 6-256 0,-3 7-48 15,-4 6-16-15,-1 6 0 0,-3 10-240 0,1 5-64 0,0 6 0 0,1 2 0 16,-4 4-128-16,4 0 0 0,3 1 0 0,6-4 0 16,3-1 0-16,7-5 0 0,3-2 0 0,6-5 0 15,6-2 0-15,7-6 0 0,4-1-160 0,4-6 160 16,5-5-256-16,3-6 32 0,3-3 16 0,5-6 0 31,5-5-784-31,7-4-160 0,8-4-16 0,8-3-11792 0,5-5-2352 16</inkml:trace>
  <inkml:trace contextRef="#ctx0" brushRef="#br0" timeOffset="1548.88">26910 12489 31327 0,'-22'0'2784'0,"6"-3"-2224"0,-3 0-560 0,-3-3 0 16,-2 4 2816-16,-4 7 448 0,-4 4 80 0,-2 7 32 15,-2 6-2800-15,-1 6-576 0,-2 5 0 0,1 5-192 16,0 2 192-16,1 7 0 0,2 1 0 0,5 4 0 16,4 0 0-16,5 0 0 0,2-1 0 0,6 0 0 15,4-9 144-15,4-3 32 0,4-3 0 0,3-4 0 16,6-6-48-16,2-5-128 0,4-6 192 0,5-6-64 16,4-3-128-16,6-2 0 0,3-10-192 0,5-2 192 15,4-7-448-15,2-4 48 0,3-3 0 0,2-6 0 16,1-2-1888-1,-1 0-368-15,-7-5-80 0,-4-1-13328 0</inkml:trace>
  <inkml:trace contextRef="#ctx0" brushRef="#br0" timeOffset="1894.49">27525 12250 43311 0,'-10'-3'3840'0,"1"1"-3072"15,0 2-608-15,0 6-160 0,0 3 0 0,0 5 0 16,0 5-160-16,0 4 160 0,-1 4 0 0,0-1 0 16,0 6 0-16,0 3 160 0,1 1-160 0,0 1 128 15,0-2-128-15,3-4 128 0,4 0-128 0,2-6 0 16,4-1 144-16,3-3-144 0,0-9 160 0,5 0-32 16,2-6-128-16,2-2 192 0,3-5-48 0,3-4-16 0,2-3 0 0,1-6 0 15,2-2 112-15,1-3 16 0,0-2 0 0,1-4 0 16,-1-2 0-16,0-3 16 0,-2 2 0 0,-3-2 0 15,-3 1-64-15,-2 4-16 0,-2 1 0 0,-2 1 0 16,1 4-16-16,-3 2-16 0,-1 6 0 0,2 2 0 16,-4 5-160-16,-9 4 0 0,10 2 144 0,-1 9-144 15,-3 0 0-15,5 4-208 0,-4 2 16 0,2-1 16 16,-1 1-144-16,-1 1-48 0,2 0 0 0,0-2 0 31,0-2-1088-31,1-1-208 0,0-1-64 0,1 1-10848 0,-1-5-2176 0</inkml:trace>
  <inkml:trace contextRef="#ctx0" brushRef="#br0" timeOffset="2317.17">28727 11616 37775 0,'0'0'3360'0,"-7"-5"-2688"16,7 5-544-16,-7-2-128 0,-3-1 880 0,1 4 144 15,0 1 16-15,-1 5 16 0,-2 2-832 0,-1-1-224 16,-4 5 0-16,1 1 0 0,-1 1 384 0,0 3-16 16,-5 1 0-16,2 3 0 0,-1 0 64 0,2 2 16 15,1 0 0-15,2-1 0 0,1 1-144 0,3 1-32 16,2-4 0-16,1 0 0 0,1 1 0 0,3-1 0 16,3-3 0-16,3-3 0 0,4 7-48 0,3-4-16 0,2-4 0 0,4 1 0 15,1 0-208-15,3 1 144 0,1 0-144 16,3-1 128-16,3-3-128 0,1 1 0 0,-1 1 0 0,2 1 128 15,-1-4-128-15,0 1 128 0,-1 0-128 0,1-1 128 16,-4 0 0-16,0-2-128 0,-3 2 192 0,-1 1-64 16,-3-2-128-16,-3 1 160 0,-6-3-160 0,-2 2 160 15,-4 3-160-15,-5-2 0 0,-5 2 0 0,-6 1 0 16,-7-3 0-16,-5 2 0 0,-3 0-144 0,-4-3 144 16,0 1-304-16,0 1 48 0,2-3 16 0,4 2 0 15,2-3-416-15,5 2-96 16,3-4-16-16,2-1 0 0,0-1-1568 0,6-4-320 0,11 0-64 15,-5-9-16-15,2-3-688 16,7-6-144-16</inkml:trace>
  <inkml:trace contextRef="#ctx0" brushRef="#br0" timeOffset="2751.01">29480 11721 19343 0,'0'0'1728'0,"0"0"-1392"16,0 0-336-16,0 0 0 0,0 0 1856 0,10 1 320 16,-10-1 48-16,12 0 16 0,-12 0-1680 0,14-1-336 15,-2-1-64-15,1 0-16 0,-2-1 624 0,3-4 128 16,2 2 32-16,1-1 0 0,2-4-64 0,3 1-16 16,2-3 0-16,2 1 0 0,-1 1-128 0,3-3-16 15,1 0-16-15,2 1 0 0,-1-4 240 0,1 0 48 16,1-1 16-16,-2-1 0 0,-1-1-304 0,-2-2-64 15,-4 0-16-15,-1 0 0 0,-5-1-320 0,1 1-64 0,-4-1-16 0,-2-2 0 16,-2 0 64-16,-1 2 16 0,-3 0 0 0,-2 0 0 16,-2 1-96-16,0 3 0 0,-4 4-16 0,-3 4 0 15,0 0-176-15,-4 6 128 0,-2 2-128 0,-6 6 128 16,-4 6-128-16,-9 5 0 0,-5 5 0 0,-7 10 0 16,-6 6 0-16,-3 8 0 0,-3 0-144 0,4 4 144 15,-4 3 0-15,7 1 0 0,3 3 0 0,4 1 0 16,3-3 0-16,6 2 192 0,1-3-16 0,6 2-16 15,4-5 64-15,7-4 16 0,4-5 0 0,8 0 0 16,5-10-96-16,8-2-16 0,8-9 0 0,5-2 0 0,5-7-128 16,9-6 160-16,8-8-160 0,11-5 160 0,11-4-160 15,10-7 0-15,10-7 0 0,1-6 128 16,-1-4-736-16,1-6-160 0,5-3-16 16,-2-3-12752-16,-3 1-2544 0</inkml:trace>
  <inkml:trace contextRef="#ctx0" brushRef="#br0" timeOffset="3955.93">5293 7228 18303 0,'0'0'816'0,"0"0"160"0,3-6-784 0,-3 6-192 0,2-8 0 0,-2 8 0 0,0 0 1088 0,0 0 192 16,0 0 16-16,0 0 16 0,0 0-224 0,0 0-32 15,0 0-16-15,0 0 0 0,-2 8-240 0,-2 2-48 16,0 5-16-16,0 0 0 0,-4 2-32 0,1 3-16 16,-2 0 0-16,-1 6 0 0,0 2-176 0,-2 2-16 15,-1 0-16-15,1 0 0 0,-1 2-272 0,0-3-48 16,1 2-16-16,0-2 0 0,2-6-144 0,1 0 128 16,1 0-128-16,2-4 128 0,1-3 0 0,1-3 0 15,2-2 0-15,0-2 0 0,2 0 112 0,0-9 16 16,0 0 0-16,0 0 0 0,0 0-48 0,0 0 0 15,0 0 0-15,0 0 0 0,0 0-80 0,0 0 0 16,0 0-128-16,0 0 192 0,7-3-192 0,-7 3 0 16,0 0 0-16,0 0 0 0,0 0 0 0,0 0 128 0,0 0-128 0,0 0 0 15,0 0 0-15,-7 0 0 16,1 0 0-16,0 2 0 0,1-1 0 0,5-1 0 0,-6 1 0 0,6-1 0 16,-6 4 0-16,1-1 0 0,1-1 0 0,4-2 0 15,0 0 0-15,0 0 0 0,-6 4 0 0,6-4 0 16,0 0 0-16,-5 4 0 0,5-4 0 15,-5 2 0-15,5-2 0 0,0 0 0 0,0 0 0 0,0 0 0 16,-5 3 0-16,5-3 0 0,-5 2 0 0,5-2 0 16,0 0 0-16,0 0 0 0,0 0 0 15,-4 9 0-15,4-9 0 0,0 0 0 0,2 7 0 0,3 2 0 16,2-4 0-16,2 1 0 0,2 2 0 0,4-3 0 16,2 0 0-16,2 1 0 0,1-1 144 0,3 0-144 15,3 2 128-15,-1-3-128 0,2-2 0 0,-1-1 128 16,1 1-128-16,1-1 128 0,1-1-128 0,-1 0 128 0,0-1-128 0,-1-2 0 15,-4 2 144-15,1-2-144 0,-2-2-144 0,-3 1-112 16,-3-1 0-16,1 1-10784 16,-2-3-2144-16</inkml:trace>
  <inkml:trace contextRef="#ctx0" brushRef="#br0" timeOffset="4262.74">5895 7341 17503 0,'-3'-9'1552'0,"3"9"-1232"16,2-7-320-16,-2 7 0 0,0 0 2336 0,0 0 416 15,0 0 64-15,0 0 32 0,0 0-1568 0,-1 8-320 16,0 1-64-16,-4 4-16 0,-2 0-224 0,1 1-32 0,-4 6-16 0,0 3 0 15,-1-1-208-15,0 2-32 16,-3 2-16-16,2-1 0 0,-1 0-176 0,0-1-48 16,0 2 0-16,2 0 0 0,2-2-128 0,1 2 0 0,3-6 0 0,-1 4 0 31,2-6-800-31,3-4-96 0,3-2 0 0,-2-12-16 16,0 0-1584-16,12 2-304 0,-2-3-64 0,-3-3-4720 0,0-1-944 0</inkml:trace>
  <inkml:trace contextRef="#ctx0" brushRef="#br0" timeOffset="4569.93">5808 7635 13823 0,'0'0'1216'16,"0"0"-960"-16,0 0-256 0,0 0 0 16,0 0 1600-16,0 0 256 0,6 6 64 0,2 0 16 0,2 0-688 0,1-3-144 15,3-1-16-15,4-2-16 0,2-2-560 0,2 1-96 16,0-4-32-16,2-1 0 0,0-2-192 0,1-2-64 16,2 1 0-16,1-3 0 0,0 0-400 0,1 2-96 15,2-3-16-15,11-5 0 16,-4 2-320-16,-4-1-64 0,-3 2 0 0,-3 0-16 15,-8-3 16-15,0 1 16 0,-3-1 0 0,-7 8 0 0,1-4 496 0,-2 2 112 16,-1-1 16-16,0-1 0 0,-2 0 128 0,-2 1 0 16,1 3 0-16,-4 0 0 0,2 3 560 0,-3 7 32 15,0 0 16-15,0 0 0 0,0 0 208 0,-7 6 32 16,0 5 16-16,-1 2 0 0,-3 1-48 0,0 5-16 16,1 4 0-16,-1 1 0 0,-3 6-144 0,0 0-16 15,-3-1-16-15,2 4 0 0,2-1-192 0,1-1-48 16,-1 2 0-16,3 0 0 0,2-3-256 0,2-5-128 15,2 1 128-15,1 4-128 16,3-2-1552-16,4-8-400 0,1-2-80 0</inkml:trace>
  <inkml:trace contextRef="#ctx0" brushRef="#br0" timeOffset="4969.72">7276 7322 17503 0,'0'0'1552'0,"0"0"-1232"0,0 0-320 0,6-5 0 0,-2-3 2112 0,-4 8 352 0,0 0 80 0,0 0 16 0,-5-6-1344 0,-1 3-256 16,-1 1-48-16,-5-1-16 0,-4 1-192 0,0 2-32 16,-2 0-16-16,0 2 0 0,0 3-112 0,1 0-32 15,-1 3 0-15,3-2 0 0,1 0 0 0,5 1 0 16,0-2 0-16,2 2 0 0,4 0-512 0,3-7-256 15,0 8 32-15,3 1 0 0,3-3 224 0,1 0 208 16,3 1-32-16,3-2-16 0,2 5 96 0,2-1 0 16,2 4 16-16,-1-6 0 0,-1 2-272 0,-1-2 160 15,-2 3-160-15,-2-3 128 0,-3 4-128 0,-1-3 0 16,-2 4 0-16,-6-3 128 0,-6 2 336 0,-3 2 64 16,-4-2 16-16,-3 3 0 0,-5 3 96 0,-1-1 0 15,-5 2 16-15,-1-1 0 0,-1-2-336 0,-3-2-64 16,-2 1 0-16,-1-2-16 0,1-4-240 0,-2 1 0 15,3-4 0-15,-14 3 0 16,7-2-1440-16,5-3-384 0,6-1-80 0,5-2-14992 0</inkml:trace>
  <inkml:trace contextRef="#ctx0" brushRef="#br0" timeOffset="5974.55">14903 7475 20271 0,'0'0'1792'0,"0"0"-1424"15,0 0-368-15,0 0 0 0,-5 2 848 0,-1 2 112 16,1 5 0-16,0 2 16 0,0 3-336 0,0 1-80 16,0 5-16-16,0 0 0 0,-1 3-96 0,-1 2-32 15,0 1 0-15,-1 3 0 0,-1-2-32 0,1 0-16 16,1-2 0-16,-1-1 0 0,2 1-112 0,0-4 0 15,-1-2-16-15,1-3 0 0,1 1-80 0,0-5-16 16,1-4 0-16,4-8 0 0,0 0 304 0,0 0 64 16,0-9 16-16,2-5 0 0,2-4 240 0,4-2 32 15,1-5 16-15,2-1 0 0,2-6-432 0,2-1-64 0,2-2-32 0,-1-2 0 16,3-3-144-16,2 2-16 0,-1-1-128 0,4-3 192 16,-1 4-192-16,1 5 0 0,0 5 0 0,2 1 0 15,0 7 0-15,0 3 0 0,-1 5 0 0,-3 3 0 16,-3 4 0-16,-1 1 0 0,-2 8 0 0,-4 1 0 15,-5 7 0-15,-4 1 0 0,-6 5-208 0,-3 1 64 16,-4 3 144-16,-6-2-160 0,-4 0 160 0,-3 2-160 16,-2-1 160-16,-1 0 0 0,0-1 0 0,-1-2-128 0,2-4 128 15,2 0-192-15,1-1 192 0,3-4-192 0,1-1 192 0,3-3 0 16,2-1 0-16,3 1 128 0,3-3-128 0,7-2 0 16,0 0 0-16,0 0 0 0,0 0 0 0,7 5 0 15,2 2 0-15,2 2 0 0,1 3 0 0,4-1 0 16,1 3-144-16,-1 3 144 0,1-1 0 0,-2 2 0 15,2 1 0-15,-4-1 0 0,-2 1 0 0,-1-1 0 16,0 1 0-16,-1 0 0 0,0-1-304 0,0-2 64 16,-1-2 16-16,3 4 0 15,0 0-2560-15,0-9-512 0</inkml:trace>
  <inkml:trace contextRef="#ctx0" brushRef="#br0" timeOffset="6256.12">15932 7411 22111 0,'0'0'976'0,"0"0"208"0,0 0-944 0,0 0-240 0,0 0 0 0,0 0 0 15,3 11 1648-15,-2 2 272 0,-1 4 64 0,-1 3 16 16,-3 3-1216-16,-1 0-240 0,0 6-48 0,-4 0-16 0,0 3-16 0,-4 1 0 16,2 3 0-16,-1-1 0 0,-2 0-192 0,0 0-32 15,2 1-16-15,-9 9 0 16,2-4-1088-16,3-7-224 0,1-3-32 0,6-14-12640 16</inkml:trace>
  <inkml:trace contextRef="#ctx0" brushRef="#br0" timeOffset="6412.5">15819 7729 27647 0,'0'0'2448'0,"0"0"-1952"16,0 0-496-16,0 0 0 0,0 0 608 0,9 6 32 16,4 3 0-16,1-4 0 0,1 1-448 0,4-3-64 0,4 0-128 15,14-3 176 1,-3-3-752-16,-14 2-160 0,3-2-32 0</inkml:trace>
  <inkml:trace contextRef="#ctx0" brushRef="#br0" timeOffset="6597.66">16537 7501 11967 0,'0'0'1072'0,"0"0"-864"0,0 0-208 0,0 0 0 16,-10 7 3344-16,1 3 624 0,2 2 128 0,-2 5 32 15,0 2-2784-15,-4 4-576 0,0 2-96 16,1 3-32-16,-2 0-288 0,-2 2-64 0,0 1-16 0,-1 4 0 15,1-2-48-15,-1 0-16 0,2-2 0 0,0 1 0 16,1 0 128-16,4-7 32 0,0 1 0 0,6-6 0 16,0-2-1728-1,5-4-352-15,4-5-64 0</inkml:trace>
  <inkml:trace contextRef="#ctx0" brushRef="#br0" timeOffset="7003.49">17427 7247 37487 0,'6'-18'1664'0,"0"7"336"0,0 2-1600 0,2 0-400 15,-2 3 0-15,-6 6 0 0,0 0 176 0,0 0-48 0,0 0-128 0,0 0 192 16,-9-4-16-16,-2 3-16 15,-5 2 0-15,-4 3 0 0,-3-2-160 0,-2 6 0 0,-3 1 144 0,-2 3-144 16,-3-1 0-16,4 1 0 16,2 1 0-16,2 0 128 0,3 1-128 0,5 1 0 15,1 0 0-15,5-2 0 0,3-2 0 0,6 2 0 0,3 0 0 0,7-1 0 16,4 1 0-16,6 1 0 0,4 0 0 0,6 1 128 16,6 1-128-16,4 1 144 0,4 1-144 15,-2 0 160-15,-2 0-160 0,-3-2 160 0,-3 2-160 0,-3-1 160 16,-1-3 224-16,-9 2 32 0,-2-1 16 0,-4-2 0 15,-5 1 144-15,-4-1 48 0,-5 2 0 0,-4-3 0 16,-5 2 64-16,-7 0 16 0,-7 2 0 0,-6-1 0 16,-7-2-112-16,-6 1-16 0,-8-1 0 0,-4-1 0 15,-3-4-272-15,-3 5-64 0,-3-3-16 0,3 3 0 16,-1 1-1072-16,-4 0-224 0,-4 0-32 16,1-2-12624-16,3 1-2528 0</inkml:trace>
  <inkml:trace contextRef="#ctx0" brushRef="#br0" timeOffset="9975.37">3848 14129 2751 0,'-4'-13'128'0,"4"13"16"0,0 0-144 0,-1-9 0 0,1-4 0 0,0 2 0 15,0 11 3040-15,2-9 576 0,1-1 112 0,1 1 32 16,-4-5-2000-16,2 5-400 0,-2 9-80 0,4-9 0 15,-3-4-192-15,2 6-16 0,-3 7-16 0,0 0 0 16,0 0-96-16,0 0 0 0,0 0-16 0,0 0 0 0,0 0-208 0,0 0-32 16,0 0-16-16,0 0 0 0,-2 11-160 0,1 6-16 15,0 4-16-15,-3 3 0 0,-1-1-80 0,-1 7-16 16,-3 1 0-16,2 2 0 0,0 6 48 16,-1-1 16-16,-2 0 0 0,-2-1 0 0,5 0-144 0,-2-1-16 15,-2 0-16-15,3-2 0 0,2-2-160 0,-2-4-128 16,-1-1 192-16,5-11-192 0,0 0 176 0,1-4-176 15,-1 2 160-15,1 0-160 0,-1-4 160 0,2 1-160 16,2-11 160-16,0 0-160 0,0 0 208 0,0 0-48 16,0 0-16-16,0 0 0 0,0 0-144 0,0 0 160 15,6 2-160-15,-6-2 160 0,0 0-160 0,7-4 0 16,0 3 144-16,0-2-144 0,1 0 0 0,3 0 0 16,0 1 0-16,3-1 0 0,1 2 0 0,3 1 0 15,1 0 0-15,4 0 0 0,1 0 0 0,2 0 0 16,-1 2 0-16,2 0 0 0,-1-2 0 0,1 0 0 15,1 0 0-15,-2 0 0 0,-2 1 0 0,0-2 0 16,-3-2 0-16,-2 3 0 0,-2 1-272 0,0-1-80 0,-3-1-16 0,2-2 0 31,-2 3-2320-31,-4-1-480 0,3 0-96 0,-13 1 0 0</inkml:trace>
  <inkml:trace contextRef="#ctx0" brushRef="#br0" timeOffset="10311.7">4448 13929 26719 0,'0'0'2368'0,"0"0"-1888"16,0 0-480-16,0 0 0 0,0 0 736 0,-4 8 48 16,-3 3 16-16,4 2 0 0,-1 3-352 0,0 6-80 15,2 2-16-15,-2 2 0 0,1 0 0 0,-1 2 0 16,1 4 0-16,1 0 0 0,0 2-112 0,-1-1-32 16,1 0 0-16,0-2 0 0,1-1-80 0,2 1-128 15,2-6 176-15,1 2-176 0,0-7 0 0,1-2 0 16,0-3 0-16,1-3 0 15,-1 0-624-15,1-5-128 0,-6-7-16 0,9 6-8576 16,-9-6-1728-16</inkml:trace>
  <inkml:trace contextRef="#ctx0" brushRef="#br0" timeOffset="10481.71">4357 14375 23951 0,'0'0'2128'0,"0"0"-1696"0,0 0-432 0,0 0 0 16,12 4 672-16,2-3 48 0,1 1 16 0,3-2 0 15,1-2 160-15,3-3 48 0,2-2 0 0,2 0 0 16,4-2-288-16,1 0-48 0,-1-3-16 0,-1 2 0 16,-2-2-400-16,1 2-64 0,-3 1-128 0,-2-2 176 15,-5 0-1872-15,-1-1-368 0,-4-1-80 0</inkml:trace>
  <inkml:trace contextRef="#ctx0" brushRef="#br0" timeOffset="10690.12">4802 13954 8287 0,'0'-11'736'0,"2"1"-592"15,-1-4-144-15,0 5 0 0,-1-1 3536 0,0 10 688 16,0 0 128-16,0 0 16 0,0 0-2320 0,0 0-480 16,0 0-96-16,0 0 0 0,6 14-528 0,1 1-112 15,-2 2 0-15,-3 4-16 0,-2 3-192 0,0 6-48 16,-1-2 0-16,0 5 0 0,0 1-32 0,-2 3-16 16,-1-2 0-16,0 1 0 0,-1 1-256 0,3-2-48 15,-2 0-16-15,-1-2 0 0,2-1-208 0,2-7 0 16,0 0 0-16,1-4 0 15,0-3-416-15,1-6-176 0,0 0-48 0,-1-12 0 16,3 11-2288-16,-3-11-464 0</inkml:trace>
  <inkml:trace contextRef="#ctx0" brushRef="#br0" timeOffset="11077.92">5396 13834 13823 0,'-4'-13'1216'0,"3"4"-960"0,1 1-256 0,0 0 0 15,0 8 3216-15,0 0 608 0,0 0 112 0,0 0 32 0,-7-7-2240 0,7 7-448 16,0 0-96-16,-11 0-16 0,0 1-432 0,-1 5-96 16,-1 1 0-16,1 2-16 0,-2 5-144 0,1 0-32 15,-1 0 0-15,0 1 0 0,3 1-48 0,2-1-16 16,1 1 0-16,3 0 0 0,1-2-96 0,4-2-32 15,4 4 0-15,2-2 0 0,5-2 64 0,-1 1 16 16,6 3 0-16,1 2 0 0,1-2 0 0,4-1 0 16,1 1 0-16,1 1 0 0,1 2-112 0,-4 0-32 15,2-1 0-15,-3 1 0 0,0 0-48 0,-5 0-16 16,-4-1 0-16,-2-2 0 0,-1 1 304 0,-6 1 48 16,-6 2 16-16,-4 0 0 0,-5 3 288 0,-6 0 64 15,-4 0 16-15,-6 1 0 0,-8 1-352 0,-4 0-64 16,-3-1 0-16,-3-1-16 0,-3-3-432 0,-2-1 128 15,-4-4-128-15,1-6 0 16,2-1-1568-16,5-7-400 0,4-2-80 0,8-9-11104 16,4-6-2224-16</inkml:trace>
  <inkml:trace contextRef="#ctx0" brushRef="#br0" timeOffset="12538.08">12931 4216 22111 0,'-5'-21'1968'0,"6"12"-1584"15,3-1-384-15,3 4 0 0,3-2 0 0,4 3-304 16,2 3 48-16,5 0 16 0,3 1 240 0,4 2 256 16,5 2-48-16,1-2-16 0,0 2-192 0,3 0 0 15,1 4 0-15,4-2 0 0,3 5 0 0,3-1 0 16,3 4 0-16,4-2 0 0,3 2 0 0,2-1 0 16,0-3 0-16,1 3 0 0,0 1 256 0,2-3-64 0,4 1 0 0,7 1 0 15,4-4 128-15,1 3 0 0,1-6 16 0,2 2 0 16,2 1 144-16,6-2 32 0,7 2 0 0,-2-3 0 15,-1-4-64-15,4 3 0 0,4 0 0 0,2 1 0 16,3-4-112-16,0 2-16 0,-2-2-16 0,7-1 0 16,5 0-32-16,0-1 0 0,-3-3 0 0,6 1 0 15,4 3-16-15,0-1 0 0,-3-1 0 0,3 0 0 16,4 2 16-16,5-1 0 0,-2-3 0 0,6 4 0 16,7 0-16-16,-2 0 0 0,-2-1 0 0,6-1 0 15,5-4-64-15,-2 5-32 0,-4 1 0 0,5-2 0 16,4-3-32-16,-1 1-128 0,0 4 192 0,-4-3-64 15,-2-3-128-15,1 2 160 0,0 1-160 0,0 0 160 16,-6-2-32-16,2 1 0 0,2 1 0 0,-2 1 0 0,-2-2 16 0,4-2 0 16,2-1 0-16,0 2 0 0,2-3-16 0,1 2 0 15,2-7 0-15,0 4 0 0,-1 1-128 0,2-1 160 16,1-4-160-16,0-1 160 0,1 1-160 0,1 2 192 16,-2-3-192-16,-4 0 192 0,-3-1-192 0,-1 2 192 15,0-2-192-15,-4-2 192 0,-6-1-64 0,0 1 0 16,1-4 0-16,-5 1 0 0,-4 3 32 0,-4 2 0 15,2-1 0-15,-5-2 0 0,-3-1 0 0,-4 0 0 16,0 2 0-16,-1-1 0 0,2 1-160 0,-4-1 192 16,-7 0-192-16,2 0 192 0,1 3-192 0,-5 0 128 15,-10-3-128-15,-2 1 128 0,-2 1-128 0,0 2 0 16,0 0 144-16,-6 1-144 0,-8 2 0 0,-6 2 0 0,-8-1 0 0,-8 3 128 16,-5 3-128-16,-10 1 0 0,-6-2 0 15,-5 1 0-15,-8 1-128 0,-8 3-112 0,-11 0-16 0,0 0-10960 16,0 0-2208-16</inkml:trace>
  <inkml:trace contextRef="#ctx0" brushRef="#br0" timeOffset="16137.47">29768 17548 28559 0,'-14'-4'2544'0,"8"0"-2032"0,0-3-512 0,1 1 0 15,5 6 832-15,0 0 64 0,-5-2 0 0,5 2 16 16,0 0-464-16,0 0-80 0,0 0-32 0,-4 11 0 16,3 5-80-16,-1 4-32 0,1 5 0 0,1 2 0 0,0 5 32 0,0 3 16 15,1 4 0-15,-1-1 0 0,2 2-48 16,-2 0-16-16,-2 0 0 0,1 4 0 0,0-6-80 0,1-1 0 15,-4-4-128-15,1-4 192 0,1-1-48 0,-1-5-16 16,1-4 0-16,-1-4 0 0,2-1 192 16,-2-6 16-16,3-8 16 0,0 0 0 0,0 0 288 0,0 0 64 15,-1-9 16-15,0-6 0 0,1-8-192 0,1-5-32 16,0-2-16-16,2-1 0 0,1-5-320 0,-2-3-160 16,1-2 160-16,1 0-160 0,1-4 0 0,-1 0 0 15,1-3 0-15,1 5 0 0,3-1 0 0,2 8 0 16,-3 2 0-16,3 6 0 0,2-1-144 0,1 8 144 15,3 0-208-15,-1 6 80 0,-1 5 128 0,1 4-128 0,0 3 128 0,-1 3-128 16,-1 6 0-16,-1 6 0 0,0 0 0 0,-3 1 0 16,-2 2-64-16,-1 5-16 0,-3 1 0 0,-3 5 0 15,-2-2 80-15,-4 4 128 0,-5-2-208 0,1 4 80 16,-3-6 128-16,-4 1-128 0,-3-2 128 0,-1-4-128 16,-1 0 128-16,2-4 0 0,0-1 0 0,1-3 0 15,4 0 0-15,2-5 0 0,1 2 0 0,4-4 0 16,7-4 0-16,0 0 0 0,0 0 0 0,0 0 0 15,0 0 0-15,0 0 0 0,10 13 0 0,1-5 0 16,3 3 0-16,7-3-160 0,-1 5 160 0,4-1 0 16,-1-2 0-16,1 4-128 0,0 0 128 0,-1 0 0 15,-2 0 0-15,-4 0 0 0,-3 2 0 0,-1-2 0 16,-4-2-336-16,-1-1-16 0,-2 2 0 0,0-4 0 16,-6 3-2000-1,0-12-400-15,0 0-64 0</inkml:trace>
  <inkml:trace contextRef="#ctx0" brushRef="#br0" timeOffset="16562.41">30265 17411 16575 0,'0'0'736'0,"0"0"160"0,3-8-720 0,-3 8-176 16,0 0 0-16,0 0 0 0,0 0 3920 0,0 0 752 15,10 8 160-15,-2 4 32 0,-3 2-3760 0,0 4-736 16,-2 1-160-16,-2 3-16 0,0-1 64 0,-1 6 32 0,-1-2 0 0,0 3 0 16,-2-1-32-16,2 2 0 0,-2 1 0 0,2-4 0 15,-2 2-256-15,1-4 160 0,1 2-160 0,-2-3 128 16,2-3-128-16,-2-2-144 0,2-3 144 0,-3-2-208 31,0-3-368-31,4-10-64 0,-6 8 0 0,6-8-16 16,0 0-400-16,0 0-80 0,-10-2-16 0,1-2 0 15,9 4-192-15,-5-10-32 0,0-2-16 0,0-2 0 16,0 2 416-16,1 2 80 0,1 0 0 0,1 2 16 0,2 8 880 0,0 0 0 0,-2-10 0 0,2 10 192 16,0 0 240-16,0 0 48 0,0 0 16 0,0 0 0 15,0 0-176-15,12-1-48 0,-2 1 0 0,1 1 0 16,2 0-112-16,-3 1-32 0,2-2 0 0,2 2 0 16,4-2 80-16,-1 0 16 0,1-4 0 0,1 0 0 15,4-1-224-15,0 0 176 0,-1-4-176 0,-3 2 160 16,2-6-160-16,-2 3 0 0,-3 1 0 0,-4-2 0 15,0-1-768-15,-1-1-64 16,-6-1-32-16</inkml:trace>
  <inkml:trace contextRef="#ctx0" brushRef="#br0" timeOffset="16767.38">30576 17421 10127 0,'0'0'448'0,"0"0"96"0,0 0-544 0,0 0 0 15,0 0 0-15,0 0 0 0,0 0 3584 0,0 0 624 16,0 0 112-16,0 12 32 0,0 1-2464 0,-2 6-480 15,1 4-112-15,0-1-16 0,0 2-368 0,-1 5-80 16,0 0 0-16,0 3-16 0,0 2-304 0,2 2-48 16,-3-2-16-16,2 1 0 0,1 0-224 0,0-2-48 0,1-4-16 0,-1-2 0 15,0 2-160-15,3-4 0 0,-2-3 0 0,2-1 0 32,-1-5-512-32,2-3-176 0,-4-13-32 0,0 0-9392 0,0 0-1856 0</inkml:trace>
  <inkml:trace contextRef="#ctx0" brushRef="#br0" timeOffset="17198.33">31243 17272 30351 0,'0'0'1344'0,"1"-10"272"0,1 3-1296 0,-2 7-320 15,1-10 0-15,-1 10 0 0,0 0 688 0,-1-5 64 16,-1-2 16-16,2 7 0 0,0 0 128 0,-6-3 48 16,-3 3 0-16,0 1 0 0,-2 3-304 0,-1 0-64 15,-2 2-16-15,2 3 0 0,-6 0-288 0,4 2-48 16,0 0-16-16,1 1 0 0,2 2-64 0,2 0-16 16,1-1 0-16,2 2 0 0,1 2-128 0,2 1 192 15,2 1-192-15,3 0 192 0,1 0-16 0,5 1 0 16,-1 2 0-16,5-3 0 0,2 0 96 0,3-1 32 15,5 1 0-15,2 0 0 0,2 1 0 0,2 2 0 16,1 1 0-16,-1-2 0 0,-2 0 0 0,0 0 0 16,1 1 0-16,-6 1 0 0,-2-3-128 0,-5-1-32 0,-2 0 0 0,-3 0 0 15,-4-1 80-15,-5-1 16 16,-4-1 0-16,-5 2 0 0,-5 1 48 0,-6 0 16 0,-5-1 0 0,-5-3 0 16,-2-2-128-16,-2-2-32 0,-6 1 0 0,4-5 0 15,-1 2-144-15,0-4 0 0,1-3 0 0,1-2 0 31,-2-2-496-31,2 1-128 0,2-4-16 0,3-4-16 16,2 1-1744-16,3-2-352 0,4 1-64 0,6-2-8704 0,2-3-1728 0</inkml:trace>
  <inkml:trace contextRef="#ctx0" brushRef="#br0" timeOffset="17809.16">31845 16977 29487 0,'-12'-8'2624'0,"-5"-4"-2112"16,-1 0-512-16,1 1 0 0,-2-3 1200 0,0 0 128 15,-4 4 16-15,1-2 16 0,0 2-720 0,0 1-160 16,-4 3-32-16,-4-3 0 0,-1 3-112 0,-6-3-16 15,-5 4-16-15,-5 0 0 0,-4-3-32 0,-3 5 0 16,-3 2 0-16,-2 2 0 0,-1 4-112 0,-7 3-32 16,-11-2 0-16,-3 6 0 0,-3-1 80 0,0 6 16 0,2 2 0 15,-6 6 0-15,-4 1-32 0,1 4-16 0,-1 1 0 16,5 4 0-16,3 5-176 0,1-1 0 0,-1 4 144 0,3 2-144 16,1-3 128-16,6 5-128 0,7 2 160 15,4 5-160-15,5-1 0 0,6-1 0 0,-2 3 0 0,4-2 0 16,-1-1 0-16,8-1 0 0,8 6 0 0,5 1 0 15,7-1 0-15,3 3 0 0,4 1 0 0,2-3 0 16,5 2-144-16,4 0 144 0,4-4 0 0,5-2-144 16,3-2 144-16,4-1-128 0,3-3 128 0,5-2-128 15,4-6 128-15,3-4-192 0,9 0 192 0,3-4-192 16,4-5 192-16,3-3 0 0,4-5 0 0,4-3 0 16,6-6 0-16,8 1 0 0,8-4 128 0,8-3-128 15,3-10 256-15,4-2-32 0,2-5 0 0,8-2 0 16,8-7-224-16,3-2 0 0,-3-4 0 0,6 2 0 15,7-2 0-15,-3-2 0 0,-3 0 0 0,0-6 0 16,2-4 144-16,0-1-144 0,-1-3 128 0,-4-6-128 16,-4-5 144-16,-3-2-144 0,-2-4 160 0,-49 27-160 15,4-7 304-15,1-5-48 0,2-3 0 0,-2-6 0 16,-1-3 160-16,-5-1 32 0,-3-1 0 0,25-55 0 0,-25 21 64 0,-18 19 0 16,-14 9 16-16,-13 8 0 0,-9 1 0 0,-10 4 0 15,-9 2 0-15,-8 3 0 0,-8 4-528 0,14 23 0 16,-8-2-192-16,-6 1 48 15,-8 2-1584-15,-9-3-304 0,-13-1-64 16</inkml:trace>
  <inkml:trace contextRef="#ctx0" brushRef="#br0" timeOffset="18902.68">6098 13691 31327 0,'0'0'2784'0,"0"0"-2224"0,0 0-560 0,0 0 0 16,-6-9 448-16,6 9-32 0,-6-11 0 0,0 5 0 0,6 6 96 0,-12-12 32 15,1 3 0-15,-3 0 0 0,-3 2-352 0,-2-3-64 16,-2 2 0-16,-2-1-128 0,-8 0 0 0,-2-2 0 16,-4 3-160-16,-7-3 160 0,-9-2-208 0,-3 2 80 15,-5-5 128-15,-2 4-208 0,0 1 208 0,-1 0 0 16,1 3 0-16,-7-1 0 0,-7 3 0 0,-1 1 128 15,-5 1 0-15,2 3-128 0,-1 2 256 0,0 3-64 16,-7 4-16-16,-3-2 0 0,-1 4-48 0,4 2-128 16,-2 2 192-16,-2 3-64 0,-9 2-128 0,1 3 0 15,-1 0 0-15,2 2 128 0,0 10-128 0,-1 0 0 16,-2 2 0-16,4 1 0 0,3 5 0 0,6 5 0 16,2 1-144-16,3 0 144 0,1 3 0 0,9 1 0 0,7-1-128 15,7 1 128-15,7 1 0 0,9-1 0 0,5 1-128 16,10 0 128-16,7-2 0 0,7 3-128 0,9-1 128 15,8-1 0-15,9-1-192 0,7-1 192 0,6-1-192 0,8-1 192 16,14 2-192-16,7-2 192 0,8-3-192 0,12-2 192 16,10-4-160-16,3-6 160 0,0-10-128 0,7-2 128 15,8-4-192-15,5-5 64 0,5-8 0 16,2-6 0-16,-1-3 128 0,6-6 0 0,5-2 0 0,-1-5 0 16,-3-3 256-16,4-5-32 0,2-5 0 0,-5-4 0 15,-3-4 256-15,1-2 48 0,1-2 16 0,-6-3 0 16,-8-5 288-16,0-1 48 0,-4 1 16 0,-3-3 0 15,0-3-144-15,-8-4-32 0,-8 0 0 0,-8-3 0 16,-7 0-160-16,-9 0-48 0,-7 4 0 0,-7-4 0 16,-6 2-144-16,-9 0-48 0,-8 2 0 0,-9 5 0 0,-7 8-128 15,-9 5-16-15,-9 6-16 0,-9 2 0 0,-6 5-160 16,-9 5 0-16,-8 4 0 0,-5 2-176 16,-6 4-976-1,-5 5-208-15,-5-1-48 0,-2 6 0 0,-1 2-1024 0,1 0-224 0</inkml:trace>
  <inkml:trace contextRef="#ctx0" brushRef="#br0" timeOffset="26773.12">27313 12455 16575 0,'0'0'1472'0,"-4"-5"-1168"16,-3-4-304-16,4 4 0 0,3 5 320 0,-4-6 0 15,1-1 0-15,3 7 0 0,-1-8 192 0,1 8 64 16,0 0 0-16,4-7 0 0,1-5 144 0,0 6 48 16,3-3 0-16,3 3 0 0,3-5-80 0,1 4-16 15,1-5 0-15,1 3 0 0,4-2 0 0,2 2 0 16,1 0 0-16,1-1 0 0,2-3-128 0,0 1-32 0,3 0 0 15,-2 2 0-15,0-3 0 0,0 3-16 0,2 1 0 16,-2 0 0-16,-2 2-48 0,-1 3 0 0,-2-4 0 0,-3 4 0 16,0 1-64-16,-5 1 0 0,-2 0-16 0,-3 2 0 15,-10 0-128-15,10 2-32 0,-10-2 0 0,6 5 0 16,-6-5-208-16,0 0 0 0,0 0 0 0,1 13 0 31,-1-13-1440-31,-3 9-176 0,3-9-48 0</inkml:trace>
  <inkml:trace contextRef="#ctx0" brushRef="#br0" timeOffset="28619.88">28469 9076 23727 0,'0'0'1040'0,"0"0"240"0,0 0-1024 0,0 0-256 15,0-9 0-15,0 9 0 0,0 0 320 0,0 0 0 16,0 0 16-16,-7 1 0 0,-6 2-192 0,-3 3-144 15,-5 3 192-15,-6-1-192 0,-6 2 304 0,-7 0-48 16,-7 4-16-16,-5 4 0 0,-7 2 32 0,-4 2 16 16,-4 0 0-16,-11 0 0 0,-11 1 16 0,-5 1 0 0,-6-2 0 0,-2-2 0 15,-5 2-16-15,-6 5 0 0,-8-3 0 0,-4 6 0 16,-1 2 96-16,-7 1 0 0,-8-1 16 0,-3 1 0 16,1 1-16-16,-4 3 0 0,0 1 0 0,-4 2 0 15,-4-1-176-15,0 3-32 0,3-3-16 0,-4 2 0 16,-7 0-160-16,2-2 128 0,3-1-128 0,3-1 128 15,3 1-128-15,0-2 0 0,0-2 144 0,7-1-144 16,11 0 240-16,3-2-32 0,4-1 0 0,5 1 0 16,9-7 112-16,12 3 0 0,6-4 16 0,6-1 0 15,4-1-48-15,8-3-16 0,7-2 0 0,9-2 0 16,6-1-48-16,9-6-16 0,8 1 0 0,5-3 0 16,4-2-208-16,4-1 0 0,0-2 128 0,6-2-128 15,5-1 0-15,3-2 0 0,2-1 128 0,3 3-128 0,6 3 0 16,0 0 144-16,-3-7-144 0,3 7 128 0,0 0-128 0,5-9 0 15,3 2 0-15,-8 7 0 0,13 5 0 0,1 8 0 16,-2 1-144-16,5 1 144 0,-3 6-192 0,2 3 64 16,2 10 128-16,4 6-208 0,2 9 208 0,1 6 0 15,-1 6-160-15,7 9 160 0,3 7 0 0,4 6-144 16,1 7 144-16,4 8 0 0,3 2 0 0,1 5-128 16,0-2 128-16,-2 1 0 0,-3 3 0 0,5 1 0 15,2 1 0-15,1 3 0 0,3 0 0 0,-1 2 0 16,5-1 0-16,-2-1 0 0,-2-4 0 0,-5-5 0 15,-2 0 0-15,-2-5 0 0,2-2 0 0,3-4 144 16,-1-3-144-16,5-3 128 0,4 1-128 0,1-5 128 0,-2 1-128 0,-3-4 128 16,-2 0-128-16,-3-3 0 0,3 3 0 0,0 2 0 15,0-6 128-15,1 0-128 0,0 0 0 0,-3 1 128 16,-3-2-128-16,-5-2 0 0,-3 0 0 16,-5-4 128-16,-4-5-128 0,-2-1 0 0,-2-2 144 0,-2-4-144 15,-2-6 0-15,-2 0 128 0,-1-8-128 0,-1-3 0 16,1-3 128-16,-1-6-128 0,-2-4 128 0,-1-3-128 15,1-3 192-15,-1-5-48 0,-1-5 0 0,1 1 0 16,-2-6 176-16,4 0 16 0,-1-1 16 0,3-4 0 16,1-2-144-16,2 0-16 0,4-2-16 0,3-1 0 15,2-1-176-15,2-6 0 0,0-2 0 0,6-1 0 16,5-2 0-16,8 1 128 0,6-3-128 0,10 0 0 16,8 0 0-16,3 0 0 0,-2-2 0 0,8 0 0 15,9-5 0-15,7 2 0 0,7 0 0 0,4-2 0 0,2 0 0 16,9-3 0-16,8 2 0 0,0-1 0 0,-1 4 0 15,7-4 0-15,5 1 0 0,3-1 0 0,0 1 0 0,1-2 0 16,0 1 0-16,4-1 0 0,1-4 0 0,-4 1 0 16,-3-1 0-16,0 1 0 0,3-6 0 0,-3-2 0 15,-6-2 0-15,4-5 0 0,4 1 0 0,-4-3 0 16,-7-1 0-16,3 3 0 0,4 1 144 0,-3 0-144 16,-1 4 160-16,0 5-160 0,4 2 128 0,-3 3-128 15,-4 1 0-15,1 7 144 0,2 4-144 0,-9 2 128 16,-6 3-128-16,-1 3 128 0,-1 4-128 0,-9-4 0 15,-8 1 0-15,-3 1 0 0,-8 3 0 0,-1-2 0 16,-5 3 0-16,-41 2 0 16,3-2 0-16,1 2 0 0,2 0 0 0,0 3 0 0,-1-2 0 0,-3-1 0 0,-4 1 0 15,27-2 0-15,-18 3 0 0,-13 0 0 0,-8-1 0 0,-8 2 0 16,-8-3 0-16,-4 3 0 0,-11 1 128 0,0 0-128 16,0 0 128-16,0 0-128 0,0 0 128 0,0 0-128 15,7-6 176-15,-7 6-48 0,0 0-128 0,0-9 192 16,0 9-192-16,-4-9 0 0,-2-3 0 0,1 3 0 15,-1-3 0-15,1-1 0 0,-4 0 0 0,1-3 0 16,-4-3 0-16,1-5 0 0,-2-1 0 0,-1-4 0 16,-3 0 0-16,0-3 128 0,-2-2-128 0,-2-3 0 15,-2-2 0-15,-1-9 128 0,-1-4-128 0,11 21 0 16,-4-8 192-16,-1-2-48 0,1-8-16 0,-2-2 0 16,1-2 48-16,-3-4 0 0,1-3 0 0,-21-61 0 15,3 16 80-15,6 11 0 0,0 5 16 0,2 0 0 0,-2-1-112 16,1 2-32-16,-3-1 0 0,2 1 0 15,-3 0-128-15,0 3 192 0,-2 3-192 0,1-6 192 0,-1 0 0 0,0 3 0 16,-3 2 0-16,-2-3 0 0,-2-3-192 0,0 0 0 16,-3 0 0-16,1-1-176 0,-1 0 176 0,0 2 0 15,1 0 0-15,-1 3 0 0,-6-1-144 0,-2 2 144 16,2 0-160-16,-6 0 160 0,-2 0-128 0,-2 0 128 16,0 0 0-16,6 4-144 0,-2-2 144 0,2 2 0 15,-6-3 0-15,1 7 128 0,2 1-128 0,-2 1 0 16,2 0-128-16,4 3 128 0,1 6 0 0,0-1-128 15,0 3 128-15,0 0 0 0,2 6 0 0,0 2 0 16,1 5 0-16,3 1-128 0,2 6 128 0,4 2 0 16,2 6 0-16,3 7-128 0,5 1 128 0,2 7 0 15,2 5-144-15,-1 6 144 16,2 6-496-16,0 2-16 0,1 3-16 0,0 2-12272 0,-1 8-2464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14:43.35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5895 9736 27583 0,'-3'-22'1216'0,"0"7"256"0,1 1-1168 0,0 3-304 0,0-2 0 0,-1 1 0 16,-1 3 464-16,-1 1 48 0,0 2 0 0,5 6 0 16,-9-2-384-16,0 1-128 0,-1 2 0 0,-2 0 144 15,-1 3-144-15,4-1 0 0,-4 3 0 0,-2-1 0 16,-3-1 0-16,-2 2 0 0,-3 2 0 0,-1-3 0 16,-3 3 240-16,-21 3-48 0,5 0 0 0,1-3 0 15,0 0 64-15,-2-5 0 0,1 0 0 0,-4-2 0 16,-4 1 80-16,-5-1 32 0,-5 0 0 0,-1 0 0 15,0-1 48-15,-2 0 16 0,-2-1 0 0,-4 0 0 16,-3 0-112-16,-4-1-32 0,0 1 0 0,-2-2 0 16,1-5-96-16,-2 0-32 0,2 0 0 0,-5-3 0 15,-4 2-32-15,2-1-128 0,3-2 192 0,3 2-64 0,3-1-128 16,-2 2 0-16,-1-3 0 0,4 0 0 0,4 0 0 0,5 0 0 16,1-2 0-16,7 5 0 15,1-2 0-15,3 4 0 0,-3-2 128 0,4 1-128 0,0-2 0 16,6 3 0-16,4-2 0 0,4 4 0 0,2-6 0 0,3 5 0 15,2 2 0-15,4-2 0 0,2 1 0 0,6 0 0 16,0-4 0-16,3 2 128 0,1 2 96 0,2-2 16 16,5-1 0-16,0 0 0 0,1 2 0 0,2 2 0 15,0 1 0-15,6 3 0 0,0 0-112 0,0 0-128 16,0 0 176-16,0 0-176 0,0 0 128 0,0 0-128 16,0 0 0-16,0 0 0 0,8 10 0 0,1 5 0 15,-1 4 0-15,0 4-144 0,-1 5 144 0,2 5-128 16,1 5 128-16,0 5-128 0,-1 8 128 0,2 6-128 0,-3 8 128 15,3 5-128-15,-1 1 128 0,1 13 0 0,1 6 0 0,-1 4 0 16,-2 6 0-16,0 2 0 0,-1 4 0 0,-2 5-128 16,-1 3 128-16,-1 2 0 0,0-1 0 0,-1 0 0 15,-3 3 0-15,0-2 0 0,0 2 0 0,0-4 0 16,-3 2 0-16,0-4 0 0,-1-3 0 0,-1 2 0 16,0-3 128-16,1-2-128 0,3 1 128 0,-4-1-128 15,0 0 320-15,-4 4 0 0,1 2 0 0,1-1 0 16,-1-4-48-16,0 0-16 0,1-3 0 0,-2-1 0 15,3 0 32-15,0-2 0 0,3-2 0 0,-2-1 0 16,-2-3-32-16,2-4-16 0,1-3 0 0,0 0 0 16,-1-7-64-16,2 1-16 0,-3-7 0 0,4-3 0 15,-1-3-32-15,1-2-128 0,-1-5 192 0,3-3-64 0,2-8 0 16,0-2-128-16,2-4 192 0,-2-5-64 16,4 0-128-16,-3-3 128 0,0-3-128 0,3-4 128 0,3-5-128 15,0 0 128-15,-1-2-128 0,1-3 128 0,1 2-128 0,2 2 0 16,2-4 144-16,0-1-144 0,-1-3 0 0,1 0 128 15,3-3-128-15,0 0 0 0,3-2 176 0,0-2-48 16,1 2 0-16,4-2 0 0,0 3 0 0,4-5 0 16,4 2 0-16,4-4 0 0,5 2-128 0,0-1 0 15,0-6 144-15,5 0-144 0,4 1 192 0,5 1-48 16,4 0 0-16,7-1 0 0,8-1-16 0,1-1-128 16,-2 1 192-16,6-1-64 0,6 1-128 0,7 2 128 15,6 2-128-15,3 0 128 0,-3-7-128 0,7 3 0 16,6 0 0-16,3-1 128 0,5-1-128 0,3 3 192 15,4 1-192-15,3-3 192 0,1-5-48 0,6 2 0 0,0 0 0 0,6-3 0 16,-1 0 112-16,6 0 32 0,3 1 0 0,-1 3 0 16,-4-2 48-16,1-2 16 0,3 1 0 0,-3 3 0 15,-4 2 0-15,-2 1 0 0,-1-1 0 0,-6 3 0 16,-2 1-48-16,-5-1-16 0,-3 1 0 0,-8 1 0 16,-8 3-112-16,-6 1-32 0,-7 3 0 0,-3 0 0 15,-10 3-144-15,-7 1 0 0,-7 1 0 0,-6 2 0 31,-4 0-1216-31,-4 2-208 0,-3 2-48 0,-4 2-13184 0,-3-1-2640 0</inkml:trace>
  <inkml:trace contextRef="#ctx0" brushRef="#br0" timeOffset="3012.31">20838 17333 9215 0,'0'0'816'0,"0"0"-656"16,0 0-160-16,0 0 0 0,7-4 2800 0,-7 4 528 16,0 0 96-16,0 0 32 0,0 0-2208 0,7-5-432 0,-7 5-96 0,0 0-16 15,0 0 80-15,0 0 16 16,0 0 0-16,-4-9 0 0,-1 4 144 0,-3-1 16 0,-2 3 16 15,-3-1 0-15,-3 2-224 0,-5 2-48 0,-4 0-16 0,-6 2 0 16,-3 3-176-16,-4 4-48 0,-4 0 0 0,-6 4 0 16,-8 1-128-16,-3 1-16 0,1 4-16 0,1 2 0 15,2 0 64-15,5 3 16 0,5 2 0 0,5-5 0 0,7 4-32 0,3 0 0 16,8-2 0-16,4-2 0 0,3 2-176 16,5-1-48-16,5-2 0 0,5 3 0 0,2-1-128 0,5-1 0 15,0-2 0-15,6 1 0 0,2 0 0 16,6-2 0-16,-2 1 0 0,6 1 0 0,4 0 0 0,3-1 0 15,4 1 0-15,-1 0 0 0,3 0 0 0,-2 1 0 16,0-2 192-16,-5 1-64 0,-1 0 112 0,-4-1 16 16,-4-2 0-16,-4 1 0 0,-4 1 160 0,-4 0 32 15,-4-1 16-15,-5-2 0 0,-2-1 48 0,-5 2 16 16,-6-1 0-16,-4 2 0 0,-7-1-112 0,-4-2-32 16,-5-4 0-16,-3 0 0 0,-3-3-144 0,-2 0-48 15,-3-4 0-15,1-2 0 0,0-2-192 0,2 2 0 16,1-4 0-16,1-1 0 15,-1-2-1104-15,1-4-176 0,0 1-16 0,7-1-16 16,3 2-1568-16,5-5-320 0,4 2-64 0</inkml:trace>
  <inkml:trace contextRef="#ctx0" brushRef="#br0" timeOffset="3383.09">21801 17276 26719 0,'-14'-14'2368'0,"4"9"-1888"0,0-5-480 0,-4 3 0 0,1-2 992 0,0 3 96 15,-1 3 32-15,-1 2 0 0,0 0-288 0,-2 5-64 16,1 1-16-16,-5 5 0 0,-1-1-368 0,-4 5-64 16,-1 4 0-16,-2 2-16 0,-1 4-128 0,-2 1-32 15,1 7 0-15,3 5 0 0,2 3-16 0,0 3 0 16,1 1 0-16,1 3 0 0,2 2 16 0,3 0 0 16,3 1 0-16,2-5 0 0,3 1 0 0,4-4 0 15,2-1 0-15,3-3 0 0,2-2-144 0,3-6 0 16,2-2 0-16,1 1 0 15,2-3-1232-15,2-3-240 0,2-6-32 0,0 1-8400 16,2-1-1680-16</inkml:trace>
  <inkml:trace contextRef="#ctx0" brushRef="#br0" timeOffset="3800.47">21652 18261 15663 0,'0'0'1392'0,"0"0"-1120"0,0 0-272 0,0 0 0 16,12-1 2816-16,2-3 496 0,0-4 96 0,1-1 32 15,3-5-2336-15,1-2-464 0,1-3-80 0,-1-2-32 16,2-4 48-16,0 1 16 0,1 2 0 0,1-1 0 16,1-3-64-16,-1 4-16 0,0 3 0 0,1 1 0 15,-3 0-48-15,-2 2-16 0,-3 4 0 0,-1 6 0 0,-1 1-80 16,-1 1-32-16,-2 4 0 0,-1 8 0 0,-2 2-48 0,-2 8-16 15,-1 3 0-15,-2 5 0 0,1 4-144 0,-3 7-128 16,-1 1 192-16,-3 7-192 0,-2 0 208 0,-2 5-64 16,-2-2-16-16,0-10 0 0,-3 2 64 0,0-1 0 15,-6 3 0-15,0 1 0 0,-5-2 192 0,2 0 64 16,-3-1 0-16,-1-4 0 0,0-4 192 0,-2 0 32 16,3-2 16-16,0-6 0 0,0-2-480 0,1-3-80 15,3-3-128-15,-1-4 176 0,2-2-32 0,3-5 0 16,0-4 0-16,2-3 0 0,3-7-144 0,-2-1 0 15,4-5 0-15,2-3 128 0,0-4-128 0,4-2-256 16,0-1 64-16,2-3 16 16,1 0-992-16,4-3-208 0,2 2-32 0,4-9-16 15,2 3-1728-15,0 5-352 0</inkml:trace>
  <inkml:trace contextRef="#ctx0" brushRef="#br0" timeOffset="3997.66">22007 17470 40767 0,'0'0'1808'0,"0"0"368"0,0 0-1728 0,0 0-448 0,0 0 0 0,0 0 0 16,0 0 128-16,0 0-128 0,0 0 0 0,10 3 128 15,-3-2-128-15,0 3-224 0,1-2 48 0,2 3 16 16,-10-5-1264-16,14 3-256 0,0-3-48 0,-1-1-14480 15</inkml:trace>
  <inkml:trace contextRef="#ctx0" brushRef="#br0" timeOffset="8657.62">22948 17967 26719 0,'0'0'2368'0,"-5"-4"-1888"0,5 4-480 0,-3-5 0 16,0 2 672-16,3 3 32 0,0 0 16 0,4-9 0 15,3 1-192-15,2 3-32 0,1-1-16 0,2 0 0 16,4 3 272-16,1 0 48 0,4-2 16 0,0 1 0 16,4 0-144-16,-1 2-32 0,2-1 0 0,0-2 0 15,1 0 32-15,0 1 0 0,3-1 0 0,-2 0 0 0,2 3-464 0,-2-1-80 16,-1 1-128-16,-2-1 176 0,-2 2-304 0,-3-1-64 15,-2-1-16-15,4 0 0 16,-6 2-1776-16,-3 0-336 0,-3 2-80 16,-10-1-12208-16</inkml:trace>
  <inkml:trace contextRef="#ctx0" brushRef="#br0" timeOffset="8899.91">24089 17567 33167 0,'0'0'1472'0,"0"0"304"0,0 0-1424 0,0 0-352 16,0 0 0-16,0 0 0 0,0 11 496 0,3-1 16 16,-2 6 16-16,1 0 0 0,1 3-224 0,0 3-48 15,-1 3-16-15,1-1 0 0,-2 6-16 0,3-4 0 16,-3 4 0-16,2-1 0 0,-2 0-80 0,-1 3-16 0,0 1 0 0,0-3 0 15,1 0-128-15,0 0-176 0,-1-2 48 0,2 0 0 32,0 0-1872-32,1-4-368 0,-1 0-80 0</inkml:trace>
  <inkml:trace contextRef="#ctx0" brushRef="#br0" timeOffset="9258.7">24387 16927 35935 0,'0'0'1600'0,"0"0"320"0,0-6-1536 0,0 6-384 16,0 0 0-16,0 0 0 0,10 3-192 0,1 2-128 15,3 4 0-15,3 5-16 0,2 1 480 0,4 7 112 16,5 2 0-16,10 16 16 0,-3 4-48 0,0-4-16 16,-2 5 0-16,-4-1 0 0,3 6 176 0,-6 2 48 15,-3 4 0-15,-2 2 0 0,-5 6-112 0,-2-1 0 16,-1 2-16-16,-7-3 0 0,-2 2-112 0,-4-5 0 16,-1-5-16-16,-6 1 0 0,-3-4 0 0,-4-2 0 15,-2 0 0-15,-3-4 0 0,-3 2-176 0,3-15 192 16,-5-1-192-16,-17 13 192 15,3-6-1120-15,2-5-224 0,1-6-32 0,4-3-16 16,6-5-1568-16,3-7-320 0</inkml:trace>
  <inkml:trace contextRef="#ctx0" brushRef="#br0" timeOffset="9636.73">25795 17696 28559 0,'0'0'1264'0,"0"0"272"0,0 0-1232 0,-1-8-304 0,4 1 0 0,5-3 0 16,4 2 576-16,2 0 48 0,3 2 16 0,7-2 0 16,6 0-304-16,4-3-48 0,4 2-16 0,5-4 0 15,3 3-48-15,2 1-16 0,1-3 0 0,-1 3 0 16,-3 1-208-16,-4 3 0 0,-4 2 0 0,-5 2 0 15,-4 1-2064-15,-4 2-368 0,-2 2-64 16,-22-4 0-16</inkml:trace>
  <inkml:trace contextRef="#ctx0" brushRef="#br0" timeOffset="9799.33">25734 17990 30399 0,'-20'1'1344'0,"8"-2"288"0,3-1-1312 0,9 2-320 0,0-8 0 0,5 2 0 0,8-1 960 0,6-3 128 16,7 0 32-16,3-2 0 0,3-3-832 0,7 0-160 15,7 6-128-15,7-4 144 0,8-2-144 0,5 1 0 16,7 3 0-16,-3-2 0 0,-4-1 0 0,0 5-144 16,-1 0 144-16,-3 7-208 15,-2 0-2448-15,-4 2-480 0</inkml:trace>
  <inkml:trace contextRef="#ctx0" brushRef="#br0" timeOffset="10082.54">26213 17212 29487 0,'10'-11'2624'0,"4"-3"-2112"0,2 1-512 0,5 4 0 16,5 2 512-16,2 3-16 0,2 1 0 0,4 3 0 15,7 5-208-15,1 5-32 0,4-1-16 0,2 5 0 16,3 4 48-16,0 4 16 0,0 2 0 0,-3 0 0 15,-6 3 48-15,-3 3 16 0,-2 5 0 0,-3 3 0 16,-2 2-32-16,-3 5 0 0,-3 3 0 0,-6-1 0 16,-5 3-128-16,-6 2-16 0,-5 1-16 0,-4-2 0 15,-2-5-176-15,-6 1 0 0,-6-1 0 0,-3-4 128 16,-3-6-128-16,-3 0 0 0,-1-3-160 0,1-5 160 16,-1-3-1536-16,0-4-192 0,-1-3-64 0</inkml:trace>
  <inkml:trace contextRef="#ctx0" brushRef="#br0" timeOffset="10522.95">28827 17258 33167 0,'-18'-10'2944'0,"-4"2"-2352"0,-5-2-464 0,-3 4-128 16,-4 2-128-16,-3 1-64 0,-3 1 0 0,1 4 0 16,0 3 192-16,-1 0 144 0,-3 4-16 0,0-2-128 15,-3 5 192-15,3-1-64 0,1 1 0 0,9 2-128 16,6 0 128-16,7-1-128 0,4 1 0 0,9 1 0 15,6 3 0-15,4 0 128 0,11 1-128 0,7 4 0 16,5 1 192-16,9 0-64 0,5 5 0 0,2 1-128 16,2 4 192-16,-1 1-64 0,-4 2 0 0,4 0-128 15,-3 0 256-15,-5 1-64 0,-2 0-16 0,-3-1 0 0,-7 0 208 16,-6-1 64-16,-6-3 0 0,-5-3 0 16,-4 1 128-16,-5-5 16 0,-8 0 16 0,-4-6 0 0,-6-1 80 15,-6 0 16-15,-7-1 0 0,-3 1 0 0,-4-2-384 0,-3-3-80 16,-6-2-16-16,-3-4 0 0,-5-2-448 0,2-3-96 15,7-6 0-15,4-3-16 16,6-3-1728-16,6-5-352 0,5-4-64 0</inkml:trace>
  <inkml:trace contextRef="#ctx0" brushRef="#br0" timeOffset="10834.62">29612 16813 20271 0,'0'0'1792'0,"-6"-2"-1424"0,-2-2-368 0,1 2 0 15,-2 2 2112-15,-2 4 368 0,0 4 64 0,-3 6 16 16,-4 4-1360-16,-1 7-272 0,-5 6-48 0,-3 3-16 15,-1 7-384-15,0 6-80 0,-2 2-16 0,-1 5 0 16,0 2-112-16,4 1-16 0,1 0-16 0,2 5 0 16,4 2-112-16,2-1 0 0,3-4-128 0,3 1 192 15,6-3-192-15,2-4 0 0,2-3 0 0,4-5-160 16,2-4-1648 0,4-1-336-16,2-7-64 0,4-4-11136 0</inkml:trace>
  <inkml:trace contextRef="#ctx0" brushRef="#br0" timeOffset="11260.47">29707 17991 32255 0,'0'0'2864'0,"0"0"-2288"15,4-11-576-15,3 0 0 0,3-3 816 0,3-2 48 16,0 1 16-16,7 0 0 0,1-2-512 0,5-2-112 15,3-1 0-15,3-2-16 0,1-4-80 0,-2-2-16 0,0-7 0 16,-2 3 0-16,-1 5 272 0,-4-1 48 0,2 5 16 0,-2 4 0 16,-3 3-224-16,-1 5-64 0,-4 5 0 0,-1 2 0 15,-2 4-64-15,-3 5-128 0,2 4 176 0,-6 9-176 16,0 6 0-16,-3 4 0 0,-3 5 0 0,-3 5-144 16,0 5 144-16,-4 0 0 0,-3 7-144 15,-3 3 144-15,-1 1 0 0,-3 3 0 0,-4 1 0 0,1 3 0 16,-2-4 176-16,2-2-48 0,-4-3-128 0,-2-3 192 15,0-6 176-15,0-4 16 0,1-3 16 0,2-4 0 16,-1-3 160-16,0-6 16 0,-1-2 16 0,1-3 0 16,0-4-224-16,1-3-48 0,0-4-16 0,1-5 0 15,0-4-112-15,3-3-32 0,1-7 0 0,3 1 0 16,0-2-160-16,3-3 0 0,3-2 0 0,4 0 0 16,1 0 0-16,4 0-256 0,2 1 64 0,3 0 16 15,1 1-80-15,2 2 0 0,1 0-16 0,1 1 0 16,1 0-256-16,1-2-48 0,2 1-16 15,0 3 0-15,-2-2-1360 0,4-2-272 0,-4-2-48 0,2 2-16 16</inkml:trace>
  <inkml:trace contextRef="#ctx0" brushRef="#br0" timeOffset="11485.2">30319 16949 41471 0,'0'-10'3680'0,"-1"2"-2944"0,-1-2-592 15,1 4-144-15,1 6 192 0,0 0 16 0,-2-8 0 0,2 8 0 16,0 0-208-16,0 0 0 0,0 0 0 0,0 0 0 31,0 0-368-31,0 0-112 0,0 0-32 0,0 0 0 16,0 0-2000-16,0 0-416 0,7-7-80 0,1-1-11904 0</inkml:trace>
  <inkml:trace contextRef="#ctx0" brushRef="#br0" timeOffset="11945.49">30660 16329 23951 0,'0'-9'2128'0,"0"9"-1696"16,6-8-432-16,-6 8 0 0,11-6 2192 0,2 0 368 16,0 4 64-16,2 4 0 0,3 4-1760 0,2 0-352 15,2 1-80-15,2 4-16 0,1 6-48 0,5 3-16 0,0 4 0 0,3 7 0 16,-2 3 0-16,0 3 0 0,1 3 0 0,-3 6 0 16,-1 6 64-16,-2 4 16 0,-3 3 0 0,0 7 0 15,-3 5 16-15,-2 3 0 0,-3 5 0 0,-2 4 0 16,-3 6-96-16,-1 2-16 0,-3-1 0 0,-2-1 0 15,-2-3 112-15,-3-2 32 0,-4-6 0 0,-4-2 0 16,-5-4 64-16,-2-3 16 0,-1-3 0 0,-4-4 0 16,-6 2-272-16,-2-6-48 0,-4 0-16 0,-4-7 0 15,-4-3-224-15,-1-4 0 0,-6 0 0 0,-1-5 0 16,2-1-1584-16,0-2-304 16,4-1-64-16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15:01.4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9128 4937 3679 0,'1'-11'320'0,"2"2"-320"0,-1-2 0 0,-2 11 0 16,7-10 2384-16,0 3 416 0,1 3 80 0,2 1-5712 15,2 0-1136-15</inkml:trace>
  <inkml:trace contextRef="#ctx0" brushRef="#br0" timeOffset="780.48">9317 4854 15087 0,'0'0'656'16,"4"-12"160"-16,0 3-656 0,1-5-160 0,0 0 0 0,0-2 0 0,-1 2 720 0,0-4 112 16,0 0 32-16,-2 0 0 0,1 1-160 0,-2-1-48 15,-1 0 0-15,0-1 0 0,0-1-96 0,-3-1-32 16,0 1 0-16,-1-2 0 0,0-1-224 0,-1 2-48 16,-1 2-16-16,-2 0 0 0,0 0-32 0,1-2 0 15,-1 0 0-15,0 0 0 0,0-3-16 0,-1 1-16 16,0 2 0-16,-1-3 0 0,-1-3-16 0,0 3 0 15,-2-4 0-15,1 5 0 0,-4 0 16 0,2-1 0 16,-2 0 0-16,1 2 0 0,-2-1 32 0,2 2 16 16,-2-1 0-16,1 0 0 0,-1 2-64 0,-1 1-16 0,1 1 0 0,-4 3 0 15,-3 1-144-15,-1 0 160 0,-2 4-160 0,0-2 160 16,1 0-160-16,-2 2 0 0,-3-3 0 0,2 3 0 16,0 1 0-16,-1 1 0 0,0 2 0 0,-1 1 0 15,-2-4 0-15,2 4 0 0,-2 2-144 0,-1-1 144 16,1-1 0-16,-3 3 0 0,-4-1 0 0,0 2 0 15,0 1 0-15,1-1 0 0,-2-2 0 0,4 3 0 16,2 1 0-16,0 3 0 0,1 1 0 0,0 3 0 16,-1-2 0-16,2 4 0 0,0 1 0 0,0 1-160 15,-2 4 160-15,-2 0 0 0,1-5 0 0,-2 5 0 16,0 0 0-16,0 3 0 0,1 4 0 0,3-1-128 16,0 1 128-16,3 1 0 0,-5 1 0 0,4-2 0 15,3 1 0-15,1 2 0 0,0 2 0 0,-1 2 0 16,-2 5 0-16,2-1-128 0,0 0 128 0,0 0 0 0,-1 2 0 15,4 0 0-15,2-1 0 0,1 3 128 0,1 2-128 0,2 3 0 16,-2-1 0-16,4 0-128 0,-1 4 128 0,2-2-128 16,-1 2 128-16,0-3-128 0,3 2 128 0,-2-2 0 15,3 3 128-15,3-4-128 0,2-1 0 0,2 0 0 16,2-3 0-16,2 2 0 0,-1-1 0 0,2 0 0 16,5 1 0-16,1-1 0 0,1-2 0 0,4-1 0 15,6 2 0-15,0-1 0 0,2 0 0 0,2-2 0 16,1-3 0-16,3 0 0 0,1-4 0 0,3-2 0 15,2-5 0-15,4 0 128 0,5 0-128 0,4-4 128 16,4 0-128-16,-1-4 128 0,-2-4 0 0,1-1 0 16,3-2 0-16,2-1 0 0,-1-2 16 0,5-4 16 15,3-4 0-15,3-1 0 0,-1-1 64 0,1-5 16 16,-2-6 0-16,3 1 0 0,2 0 16 0,3-2 16 0,2-4 0 16,3-8 0-16,4-3-16 0,-2-1 0 0,-2 0 0 0,-4-2 0 15,-2-2 160-15,-2-2 32 0,-2-1 0 0,-3 0 0 16,-4-6 224-16,-3 5 48 0,-3-6 16 0,-6 5 0 15,-7-3-160-15,-2 2-16 0,-3 3-16 0,-5 3 0 16,-5-1-240-16,-5 6-48 0,-1 4-16 0,-5 4 0 16,-7 1-240-16,-2 3 176 0,-5 3-176 0,-4 1 160 31,-5 6-608-31,-4 3-128 0,-5-1-32 0,-8 6 0 16,-7 5-2352-16,-7 5-480 0,-32 6-80 0,7 1-32 0</inkml:trace>
  <inkml:trace contextRef="#ctx0" brushRef="#br0" timeOffset="1860.67">4854 6251 17503 0,'-8'-16'1552'0,"5"10"-1232"16,3 6-320-16,0 0 0 0,0 0 128 0,0-6-128 15,0 6 144-15,0 0-144 0,0 0 208 0,0 0-48 16,0 0-16-16,0 0 0 0,3 10-144 0,-3 5 160 16,-2 3-160-16,0 5 160 0,-2 5 112 0,0 0 32 0,-1 2 0 0,1 4 0 15,-1 2-96-15,1 0-16 0,-2-2 0 0,1 1 0 16,1 2-192-16,0-2 176 0,2-2-176 0,0-7 160 15,0 1-160-15,1-4 160 0,1 1-160 0,-2 2 160 16,0-6-160-16,1 0 160 0,1-3-160 0,-2-1 160 16,0-2-160-16,0-4 160 0,2-10-160 0,0 12 160 15,0-12-160-15,0 0 160 0,0 0-160 0,0 0 160 16,0 0 0-16,0 0 0 0,0 0 0 0,0 0 0 16,0 0-32-16,0 0 0 0,0 0 0 0,0 0 0 15,0 0-128-15,0 0 0 0,0 0 144 0,0 0-144 16,0 0 0-16,0 0 0 0,0 0 0 0,0 0 0 15,0 0 0-15,0 0 0 0,0 0 0 0,0 0 0 16,0 0 0-16,0 0-160 0,0 0 160 0,0 0 0 16,0 0-128-16,0 0 128 0,-6 4 0 0,6-4 0 15,0 0 0-15,-4 6 0 0,4-6 0 0,0 0 0 0,0 0 0 0,-4 8 0 16,-1-1 0-16,5-7 0 0,-2 12 0 0,2-12-128 16,0 0 128-16,0 0 0 0,-3 11 0 0,3-11 0 15,0 0 0-15,0 0 0 0,0 0 0 0,0 0 0 16,0 0 0-16,-2 7 0 0,2-7 0 0,0 0 176 15,0 0-48-15,0 0-128 0,0 0 384 0,0 0-16 16,0 0-16-16,0 0 0 0,0 0-48 0,0 0-16 16,0 0 0-16,0 0 0 0,0 0-112 0,0 0-32 15,10-3 0-15,1-3 0 0,2-1 48 0,2 2 16 16,2-1 0-16,1-1 0 0,3 1 32 0,3-4 0 16,1 1 0-16,1-2 0 0,1-1-48 0,5 1 0 0,-2-3 0 0,2 4 0 15,1 2-64-15,0 2-128 0,-2-5 176 0,-1 6-176 16,-2-1 128-16,-3 2-128 0,-2 0 0 0,-2 2 0 15,-3-1 0-15,-5 2 0 0,3 0-192 0,-4-2 48 32,0 3-848-32,-2 0-160 0,0-1-48 0</inkml:trace>
  <inkml:trace contextRef="#ctx0" brushRef="#br0" timeOffset="2180.17">5520 6095 10127 0,'-8'-20'448'0,"4"10"96"15,-1-3-544-15,1 6 0 0,0-1 0 0,4 8 0 16,0 0 2368-16,0 0 352 0,0 0 80 0,0 0 16 0,0 0-2064 0,0 13-416 15,1 4-80-15,2 3 0 0,-1 1-256 0,1 5 0 16,0-2 0-16,0 5 0 0,1-1 128 0,1 4 0 16,-1 2-128-16,0-2 192 0,1-3-16 0,0 2-16 15,-1 0 0-15,1-4 0 0,1 1-160 0,-1-5 160 16,0-2-160-16,3-1 160 0,-2-5-160 0,3 0 0 16,-1 0 0-16,0-2 128 15,-1-3-704-15,0 0-128 0,-7-10-48 0,0 0 0 0</inkml:trace>
  <inkml:trace contextRef="#ctx0" brushRef="#br0" timeOffset="2365.56">5542 6353 20271 0,'-13'-16'1792'0,"8"7"-1424"0,0 0-368 0,0 3 0 16,5 6 896-16,0 0 128 0,0-8 0 0,0 8 16 15,0 0-480-15,0 0-112 0,0 0 0 0,13 1-16 16,0-1-432-16,2 3 0 0,1 3 0 0,3-2 0 15,2 0 0-15,3 1 0 0,3 1 0 0,1-3 0 16,0-2-160-16,-1-1-112 0,0-1-32 0,0 0 0 16,-2-2-1664-16,-1-2-336 15</inkml:trace>
  <inkml:trace contextRef="#ctx0" brushRef="#br0" timeOffset="2614.41">5917 5845 6447 0,'-8'-15'272'0,"2"3"80"0,0 3-352 0,1 2 0 16,5 7 0-16,0 0 0 0,-7-5 2240 0,7 5 368 15,0 0 80-15,0 0 0 0,0 0-1936 0,-6 11-400 16,1 2-80-16,1 2-16 0,2 4 0 0,0 4 0 16,1 5 0-16,0 0 0 0,-1 1 0 0,1 6-16 15,-1 1 0-15,-1 3 0 0,3 0-48 0,-4 2-16 0,2-2 0 16,-1 0 0-16,1 6-176 0,0-3 0 0,1-4 144 15,0 0-144-15,0-4 0 0,2 0 0 0,-1-8 0 0,2 0 0 32,1-6-784-32,-1-2-128 0</inkml:trace>
  <inkml:trace contextRef="#ctx0" brushRef="#br0" timeOffset="2999.01">6452 5731 22111 0,'-9'-12'976'0,"4"6"208"0,0 2-944 0,5 4-240 0,-7-4 0 0,7 4 0 0,-11 0 400 0,2 3 48 15,1-1 0-15,-3 3 0 0,0 2-320 0,0-1-128 16,-1 6 0-16,-1-4 128 0,1 4-128 0,-1-2 0 15,-1 1 0-15,4 6 0 0,1 1 0 0,3-2 0 16,0 0 0-16,4-2 0 0,2 1 0 0,2 0 0 16,2 0 0-16,3 1 0 0,2-1 0 0,2-2 0 15,3 1 0-15,1 0 128 0,3-2-128 0,1-2 192 16,-1 3-192-16,0 0 192 0,-2-4 128 0,3 3 16 16,0 0 16-16,0 2 0 0,-1 0 224 0,0 1 64 15,-3-1 0-15,-2-1 0 0,-2 1-192 0,-2 0-16 16,-2 0-16-16,-2-3 0 0,-4 2-144 0,-5 0-16 15,0-5-16-15,-6 4 0 0,-5 2 64 0,-4-3 16 0,-5 2 0 16,-3 1 0-16,-1 1 0 0,-4 3 0 0,-3 1 0 16,-6 0 0-1,-3-2-1104-15,-5 3-224 0,-3 0-32 0</inkml:trace>
  <inkml:trace contextRef="#ctx0" brushRef="#br0" timeOffset="4809.42">30740 18712 26719 0,'0'0'1184'0,"-8"-5"240"0,0 2-1136 0,1 0-288 0,7 3 0 0,-8-5 0 0,-1 2 1104 0,9 3 176 15,-9 3 16-15,0 3 16 0,1 0-592 0,-1 6-112 16,-2-2-32-16,1 5 0 0,0 5-224 0,-3 6-48 16,1 1-16-16,-2 4 0 0,0 2-16 0,-3 7 0 15,1 2 0-15,-2 5 0 0,-1 1-96 0,0-1-32 16,-2 3 0-16,2-3 0 0,-4-8-16 0,4-2-128 16,0-3 192-16,2-6-64 0,-3-2 64 0,5-6 16 15,2-2 0-15,3-2 0 0,0-3-16 0,4-4 0 16,6-9 0-16,0 0 0 0,0 0-48 0,0 0-16 15,0 0 0-15,4-8 0 0,5-4-128 0,-1-6 192 16,3-1-192-16,3-3 192 0,2-3-192 0,2-5 0 0,-2-6 0 0,2-6 0 16,0 1 0-16,0-3 0 0,-3-1 0 0,0 3 0 15,1-4 0-15,-2 7 0 0,-2 2 0 0,1 4 0 16,0 4 0-16,-1 3 0 0,0 0 0 0,2 5 0 16,0 5 0-16,0 3 0 0,0 0 0 15,0 4 0-15,-2 4-128 0,1 3 128 0,-1 2 0 0,-1 2 0 16,0 7-128-16,1 0 128 0,-1 5-160 0,0 0 160 15,-1 0 0-15,-1 3-144 0,-2 0 144 0,0 3 0 16,-2 0 0-16,-3-1 0 0,-2 0 0 0,-1 1-128 16,-2-1 128-16,1 0 0 0,-3-1 0 0,-2-1 0 15,1-1 0-15,-3 0 0 0,-2 0 0 0,-3-3 0 16,-3 0 0-16,-3 0 144 0,-3-2-144 0,0 0 0 16,-4 1 0-16,2-5 0 0,-2 3 0 0,-1-2 0 15,-1 2 0-15,0-5 0 0,0 0 0 0,4 3 0 16,4 1 128-16,2 1-128 0,0-5 0 0,5 7 0 0,4-2 0 15,1 2 0-15,2-3 0 0,5 3 0 0,4 3 0 0,3-2 160 16,4-3-160-16,3 4 192 0,4 2-192 0,5 0 0 16,-1-4 0-16,2 1 0 0,2 1 0 0,0 1 128 15,-4 1-128-15,3-2 0 0,-1-1 144 0,-1 3-144 16,-3-1 160-16,-1 0-160 0,-3-1 0 0,-2-2 0 16,0 0 0-16,-3 2 0 15,-2-2-288-15,1-1-160 0,-3 1-16 0,0-5-10832 16,-5-7-2160-16</inkml:trace>
  <inkml:trace contextRef="#ctx0" brushRef="#br0" timeOffset="5138.1">31228 18921 36863 0,'0'0'3264'0,"0"0"-2608"0,0 0-528 0,0 0-128 16,-7 7 224-16,2 5 16 0,0 3 0 0,1-1 0 16,1 4 16-16,-1 2 0 0,0 3 0 0,-1 1 0 15,0 3-128-15,0-2 0 0,0 3-128 0,0-3 192 16,-1 3-192-16,1-2 0 0,0-1 0 0,3-2 0 15,-3-4 0-15,1-1-128 0,3-1 128 0,-2-1-208 16,0-6-240-16,1 2-64 0,-1-1 0 0,1-3 0 16,2-8-1024-16,-5 9-224 0,5-9-32 0,-7 5-16 15,7-5-672-15,-10 2-128 0,10-2-16 0,-11-1-4768 16,1 0-944-16</inkml:trace>
  <inkml:trace contextRef="#ctx0" brushRef="#br0" timeOffset="5321.58">31019 19318 5519 0,'0'0'240'0,"0"0"64"0,0 0-304 16,0 0 0-16,2-9 0 0,-2 9 0 0,0 0 3280 0,5-8 608 15,4 1 112-15,-9 7 32 0,11-2-2032 0,2 2-400 16,-1-4-64-16,2 4-32 0,0 0-272 0,4 0-48 16,0 0-16-16,5 0 0 0,2 0-256 0,2-1-48 0,3-1-16 0,3 1 0 15,1 0-224-15,-1 0-48 0,0-2-16 0,-2 0 0 16,-1 0-368-16,-4-2-192 0,-2 2 192 0,-3 0-192 16,-3 2 0-16,-4-1-304 0,-3-1 48 15,-11 3 0 1,0 0-1600-16,0 0-304 0,10-4-64 0,-10 4-10704 0</inkml:trace>
  <inkml:trace contextRef="#ctx0" brushRef="#br0" timeOffset="5561.05">31600 19013 8287 0,'0'-6'736'0,"0"6"-592"0,0-10-144 0,0 10 0 15,0 0 4096-15,0 0 768 0,0 0 176 0,0 0 16 16,0 0-3008-16,0 0-624 0,-5 13-112 0,-1 0-32 0,-1 5-304 0,-2 3-64 15,-2-1-16-15,2 4 0 0,-1 8-80 0,-3 3-32 16,-1 0 0-16,0-2 0 0,0 1-144 16,2-3-48-16,-1 0 0 0,1 2 0 0,4-1-224 0,0-4-48 15,3 0-16-15,2 3 0 0,1-2-304 0,2-1 0 16,0-5 0-16,2 2 0 16,3-2-304-16,2-4-112 0,-5 0-32 15,5-2 0-15,2-5-1392 0,-3-3-272 0,3 3-64 0,0-7-8016 16,0-1-1600-16</inkml:trace>
  <inkml:trace contextRef="#ctx0" brushRef="#br0" timeOffset="6040.43">32589 19242 16575 0,'0'0'1472'0,"0"0"-1168"0,0 0-304 0,5-10 0 15,2 2 3456-15,-5-2 640 0,1 3 128 0,-3 7 32 16,3-13-2672-16,0 5-544 0,-4-2-96 0,1 10-32 16,-5-9-432-16,0 0-96 0,-6 3 0 0,0-2-16 15,-3 3 16-15,-4 3 0 0,0-2 0 0,-2 3 0 16,-3 2-112-16,0 1-16 0,0 1 0 0,0 3 0 15,1 4 48-15,0-1 0 0,2 3 0 0,9-3 0 0,0-3-128 0,0 5-32 16,0-2 0-16,1 4 0 0,1-2-144 0,2 2 192 16,0 1-192-16,-2 9 192 0,4 1-32 15,4-3 0-15,2-2 0 0,4 0 0 0,2 0 48 0,-2-7 16 16,1-1 0-16,3 3 0 0,1 0 64 0,2 1 16 16,-1 0 0-16,2 3 0 0,0 2 64 0,10 13 16 15,-6-3 0-15,-4-4 0 0,-3-4 128 0,-3-2 16 16,-5-2 16-16,-3-2 0 0,-3-2 112 0,-5-2 32 15,-4 1 0-15,-6-1 0 0,-6-2-48 0,8-2-16 16,-5-3 0-16,-5 0 0 0,-5 2-320 0,-5-6-64 16,0 4-16-16,-1-2 0 0,-2-2-224 0,-35-1 0 15,11-3 0-15,12 1 0 16,5-2-752-16,9-4-192 0,5 2-32 0,7-4-16 16,5 0-1984-16,9-4-400 0</inkml:trace>
  <inkml:trace contextRef="#ctx0" brushRef="#br0" timeOffset="16992.74">19558 15749 16575 0,'-3'-6'1472'0,"0"1"-1168"16,3 5-304-16,-1-8 0 0,0 2 1536 0,1 6 256 15,0-9 64-15,0 3 0 0,0 6-1216 0,0 0-224 0,0 0-48 16,8-7-16-16,-1-3-16 0,2 5 0 0,-9 5 0 0,13-3 0 16,-1-2 96-16,1-1 16 0,0 3 0 0,0 2 0 15,-1 0 0-15,1 1 0 0,0 1 0 0,1 2 0 16,0-2-48-16,1 1 0 0,0 2 0 0,2 0 0 15,-1-1 48-15,1 2 16 0,-1 2 0 0,2 0 0 16,1 3-80-16,2-2-32 0,-1 2 0 0,0-1 0 16,1 5-192-16,-2 0-32 0,0-2-128 0,-2 5 192 15,1-1-192-15,-2 3 176 0,-3 2-176 16,0 4 160-16,-3-1-16 0,1 4 0 0,-4-1 0 0,0 2 0 16,-2-2 112-16,-3 1 0 0,-1-1 16 0,-1 2 0 15,0 3-112-15,-1-4-32 0,-1-1 0 0,-2 0 0 0,0 4 0 16,0 0-128-16,-5-4 192 0,-1 4-64 0,0-1 0 0,-3-1-128 15,1 1 192-15,-4 0-64 0,-2-2 112 0,-1 3 16 16,-2-1 0-16,-2-1 0 0,-1 2-48 0,-2 1 0 16,1-2 0-16,-3-1 0 0,0 2-48 0,-1 1-16 15,-2-3 0-15,1 0 0 0,-5 2-144 0,4-3 192 16,-2 2-192-16,-2 2 192 0,-2-2-64 0,-1 2-128 16,-2-1 192-16,-1-2-64 0,0-1 64 0,3 4 16 15,1-6 0-15,2 4 0 0,-1 0-64 0,2-3-16 16,-1 1 0-16,4-4 0 0,-1 3-128 0,-1-5 192 15,2 4-192-15,0-2 192 0,-4-2-32 0,0-2 0 16,-1-1 0-16,-2 3 0 0,1 0-32 0,0 0 0 0,2-2 0 0,-2 2 0 16,0-2 0-16,0 3-128 0,0-1 192 15,-1-2-64-15,2-1 32 0,0 2 0 16,-4-1 0-16,1 0 0 0,-1-2-160 0,2-1 160 0,1-3-160 0,3 1 160 16,1-1-160-16,2-3 0 0,1 1 144 0,1 0-144 15,-2-1 0-15,2 0 128 0,1 2-128 0,1-2 0 16,-1 2 128-16,-1 1-128 0,-1-3 128 0,0 2-128 15,1 1 144-15,1-1-144 0,3-2 192 0,-1 1-192 16,0-4 224-16,4 3-64 0,3 0-16 0,2-2 0 16,3 0-16-16,-1-1-128 0,4 2 192 0,-1-3-64 15,2 0-128-15,1 0 0 0,2-3 144 0,7-4-144 16,-9 4 0-16,9-4 128 0,-8 6-128 0,8-6 0 16,-8 5 0-16,8-5 0 0,0 0 0 0,0 0 0 15,-7 4 0-15,7-4 0 0,0 0 0 0,0 0 0 16,0 0 0-16,0 0 0 0,0 0 0 0,0 0 0 15,0 0-192-15,0 0 64 0,0 0 0 0,0 0 0 16,0 0-256 0,0 0-32-16,0-7-16 0,2-4 0 0,3 2-1552 0,1-2-304 0,0 0-64 0,2 0-14608 15</inkml:trace>
  <inkml:trace contextRef="#ctx0" brushRef="#br0" timeOffset="17404.74">17619 17417 31327 0,'0'0'2784'0,"0"0"-2224"0,-10-3-560 0,10 3 0 15,-8-3 1824-15,8 3 256 0,-10 3 48 0,10-3 16 16,-8 7-1680-16,1 4-336 0,2 1-128 0,1 0 0 15,0 2 0-15,2 3 0 0,0 3 0 0,1 0 0 16,-1 3 128-16,0 5 32 0,0 0 0 0,0 5 0 16,0 3 32-16,2 1 16 0,-3 0 0 0,2 1 0 15,1 1 16-15,0 1 0 0,0-4 0 0,1 1 0 16,2 0-32-16,-2-1-16 0,0-2 0 0,1-1 0 16,0-1-32-16,1-5 0 0,-1-1 0 0,5-4 0 15,-4-1 144-15,5-3 32 0,2-2 0 0,4-6 0 16,-1-1 80-16,5-6 32 0,2 0 0 0,4-4 0 15,4-4-48-15,7-3 0 0,4-2 0 0,3-5 0 0,1-1-80 0,2 0-32 16,-1-1 0-16,3-1 0 0,3 1-128 0,-1 0-16 16,2 2-128-16,4 0 192 0,2-1-192 0,5 1 128 15,-1 1-128-15,0 4 0 16,-4-1-368 0,-1 0-160-16,-2 1-48 0,-2 1-13312 0,-4 3-2656 0</inkml:trace>
  <inkml:trace contextRef="#ctx0" brushRef="#br0" timeOffset="22765.7">31234 14743 9263 0,'0'0'400'16,"0"0"112"-16,-9-4-512 0,2-1 0 0,0-2 0 0,2 3 0 0,5 4 640 0,0 0 16 15,-11-6 16-15,4 0 0 0,7 6 80 0,0 0 16 16,0 0 0-16,-4-9 0 0,2-1-160 0,2 10-32 15,0 0 0-15,0 0 0 0,-1-9 64 0,1-1 0 16,0 10 0-16,0 0 0 0,0 0 304 0,3-9 64 0,1-3 16 0,1 7 0 16,-5 5 32-16,8-7 16 15,-8 7 0-15,11-8 0 0,0 3-208 0,0 0-32 0,2 4-16 0,1-1 0 16,1 1-224-16,3 0-32 0,2 1-16 0,3 2 0 16,4 3-128-16,1-1-32 0,2-1 0 0,1 3 0 15,-2 2-112-15,0-1-16 0,0 3-16 0,-2-2 0 16,-4 2-64-16,-1-2-16 0,-3 5 0 0,-2-5 0 15,0 4-160-15,0 3 128 0,-4 0-128 0,1 3 128 16,-1 0 16-16,-3 2 0 0,-2 3 0 0,-2 1 0 16,-2 1-144-16,-1-3 192 0,-3 8-192 0,-2-4 192 15,0 4-192-15,-1-1 192 0,0 3-192 0,-4-1 192 16,1 2-192-16,-2 0 128 0,1 2-128 0,-1-2 128 16,-1 5-128-16,0 0 128 0,0 0-128 0,0-1 128 15,-1 1-128-15,0 0 0 0,1-1 144 0,-1 1-144 16,-2 2 0-16,4-1 144 0,-4-2-144 0,1-1 0 0,-3-1 192 15,0-3-64-15,-3-2 0 0,3 1-128 0,-2 1 320 16,-2 0-32-16,0-3-16 0,-1 4 0 0,0-1 16 0,0-2 0 16,1 1 0-16,0 0 0 0,1 2-96 0,-4-1-32 15,3-1 0-15,1 2 0 0,-1-3-160 0,0 3 0 16,0-5 0-16,-1 4 0 0,-4 0 176 16,0-2-48-16,1-2-128 0,0 4 192 0,-1-1-32 0,0-3-16 15,2 1 0-15,-5-3 0 0,1 2 0 0,-2 0 0 16,-1 0 0-16,0 0 0 0,0-2-16 0,-1-1 0 15,2 1 0-15,2-5 0 0,-1 1 64 0,1 1 16 16,-1 0 0-16,1-2 0 0,-2 1-16 0,2 3 0 16,0-2 0-16,0 0 0 0,1-3-32 0,0 3-16 15,-3 0 0-15,1-1 0 0,-1 1-144 0,-1 1 160 0,-2-4-160 0,-1 2 160 16,3-1 0-16,-2 2 0 0,2-3 0 0,2 1 0 16,2-2-32-16,1-1-128 0,-1 1 192 0,2 1-64 15,1-1-128-15,-1 0 0 0,1-1 0 0,1 1 0 16,1 3 128-16,0-1-128 0,-1-2 128 0,0 0-128 15,-2-1 160-15,2 1-160 0,-3 0 192 0,-1 2-192 16,-3-1 176-16,3 3-176 0,0-2 160 0,0 1-160 16,-1 1 224-16,2-3-48 0,2 1-16 0,1-1 0 15,-1-1-32-15,2 0 0 0,0-2 0 0,1 0 0 16,2 1-128-16,-2-1 160 0,1-3-160 0,2 1 160 16,4 0-160-16,-1-1 128 0,2 1-128 0,1-1 128 15,2-1-128-15,0 0 0 0,2-2 0 0,1-2 128 16,1 0-128-16,3-9 0 0,-4 6 0 0,4-6 0 15,-3 8 0-15,3-8 0 0,0 0 0 0,0 0 0 0,-6 9 0 0,6-9 0 16,0 0-128-16,0 0 128 0,-7 1-368 0,7-1 0 16,-10 0 0-16,3-1 0 15,-3 0-1056-15,2-3-224 0,0-1-32 16,-1-2-16-16,-2 1-992 0,3-4-192 0,-2 2-32 0</inkml:trace>
  <inkml:trace contextRef="#ctx0" brushRef="#br0" timeOffset="23284.66">29533 17280 26719 0,'0'0'2368'0,"0"0"-1888"0,0 0-480 0,0 0 0 16,0-9 1408-16,2 0 176 0,-2 9 32 0,0 0 16 15,2-7-912-15,-2 7-176 0,0 0-32 0,0 0-16 16,0 0 272-16,0 0 48 0,0 0 16 0,0 0 0 16,0 0-112-16,1 11-16 0,-2 1 0 0,0 5 0 15,-3 1-128-15,-1 1-16 0,-3 5-16 0,1 4 0 16,-2 2-64-16,0 2-16 0,-1 4 0 0,-2 3 0 15,0 0-144-15,-1 0-16 0,-1-1-16 0,2 0 0 0,2-1 16 16,0-3 0-16,0-1 0 0,2-1 0 0,3-5 16 16,1 1 16-16,1-4 0 0,1 1 0 0,2-2-48 0,3-3-16 15,1-4 0-15,1 0 0 0,5-2-16 0,1-2-16 16,6 0 0-16,-2-3 0 0,3-1 0 0,2-4 0 16,2-2 0-16,3-1 0 0,5-2 80 0,1 0 0 15,2-3 16-15,7-2 0 0,0-4 0 0,5-1 0 16,3 0 0-16,3-6 0 0,0 0-80 0,-1 0 0 15,-3-1-16-15,0 0 0 0,1-1-240 0,-1 3 176 16,-3 1-176-16,1 4 160 0,-1 1-160 0,0 3 0 16,-5-2 0-16,-2 4 0 0,-4-2 0 0,-4 4 0 15,-3-3 0-15,-5 4 0 0,-4-1 0 0,-3-2 0 0,-3 1 0 16,-11 4-176 0,0 0-912-16,0 0-176 0,0 0-32 0,0 0-13600 0,0 0-2704 0</inkml:trace>
  <inkml:trace contextRef="#ctx0" brushRef="#br0" timeOffset="33777.21">19622 15667 5519 0,'0'0'496'0,"0"0"-496"15,0 0 0-15,0 0 0 0,0 0 1088 0,0 0 112 16,0 0 16-16,0 0 16 0,-9 3-1008 0,9-3-224 15,-8 7 0-15,0-1 0 0,2 0 0 0,6-6 0 16,-8 9 0-16,8-9 0 0,-6 9 576 0,1 1 32 16,5-10 16-16,-6 8 0 0,6-8 208 0,-6 10 32 15,6-10 16-15,0 0 0 0,-5 9-48 0,5-9-16 16,0 0 0-16,0 0 0 0,0 0 16 0,-3 13 16 0,3-13 0 16,0 0 0-16,0 0 256 0,0 0 48 0,0 0 16 0,12 2 0 15,-1-3-256-15,1 0-48 0,0 0-16 0,2-1 0 16,2 0-208-16,-1-2-64 0,0 0 0 0,2 0 0 15,1 3-224-15,-1 1-48 0,2 0-16 0,0 1 0 16,1 1-144-16,-1 1-16 0,1 1-128 0,0 3 192 16,-2-4-64-16,0 4-128 0,-3 2 176 0,0-3-176 15,-1 3 160-15,-1 0-160 0,-3 2 128 0,-1-1-128 16,0 4 256-16,-3 2-16 0,2-1-16 0,-2 3 0 16,1 1 0-16,0 0 0 0,1 0 0 0,0 0 0 15,-2-1-96-15,2-2 0 0,-2 1-128 0,2-1 192 16,-1 2-192-16,0-1 0 0,-2-3 128 0,0 0-128 0,-3 3 0 15,0 0 0-15,-2-2 128 0,-2 0-128 0,0 1 256 0,-2 1 0 16,-2 0 0-16,-1 1 0 0,-2 0-16 16,-1-1 0-16,-4 2 0 0,-1 2 0 0,-2-1-112 15,-2 3-128-15,-1 2 176 0,-4 1-176 0,1 3 160 0,-2 0-160 16,-2-1 128-16,-1 4-128 0,0 0 176 0,0 1-48 16,0 1-128-16,0-1 192 0,-1-2-192 0,1 3 0 15,1-2 0-15,0-3-160 0,2 0 160 0,0 2 0 16,-1-4 0-16,1 2 0 0,-3-3 0 0,-1 4 0 15,1-4 128-15,0 1-128 0,-2-2 0 0,1 1 0 16,0-4 0-16,-2 2 128 0,0 1 16 0,-4-1 16 16,-2 3 0-16,1 0 0 0,-3 3 96 0,0-2 0 0,-3 1 16 15,-2 3 0-15,-3-4-48 0,-2 1-16 0,3 3 0 0,2-1 0 16,1 0-80-16,2 0 0 0,-2-1-128 0,3 0 192 16,2-1-64-16,0 5-128 0,-1 2 176 0,-2-2-176 15,-1-3 128-15,3-1-128 0,2 2 0 0,-1-3 0 16,5-4 0-16,0 3 0 0,2-2 0 0,2 3 0 15,1-5 128-15,0 4-128 0,-1-1 0 0,3-2 0 16,3-1 0-16,3-3 0 0,1-1 0 0,3-1 0 16,0-1 0-16,2-1 0 0,0-2 0 0,3 1 0 31,1-2-320-31,2-2-80 0,4-1-16 0,-1-3 0 16,5-8-1632-16,0 0-336 0,0 10-64 0,0-10-7760 0,0 0-1552 0</inkml:trace>
  <inkml:trace contextRef="#ctx0" brushRef="#br0" timeOffset="34187.83">17619 17737 11967 0,'-6'-9'1072'0,"1"0"-864"16,0-5-208-16,-1 4 0 0,0 3 3632 0,6 7 672 15,-6-5 144-15,6 5 32 0,0 0-3280 0,0 0-656 0,-10 0-128 0,10 0-32 16,-9 3 256-16,0 4 64 16,2 4 0-16,1-1 0 0,0 3-160 0,-1 4-32 15,1 2 0-15,0 2 0 0,-1 3-160 0,1 0-32 0,-2 2-16 0,1 2 0 16,-1 4 0-16,-1-1 0 0,3 0 0 0,-2 1 0 15,2-1 48-15,-1-1 16 16,2-2 0-16,2 0 0 0,0-3 0 0,3-1 0 0,3-1 0 0,2-4 0 16,4-1-48-16,2-5-16 0,3-2 0 0,5 1 0 15,4-6-112-15,6-2 0 0,5-4-16 0,8-4 0 16,7-1-176-16,10-7 128 0,10-3-128 0,4-5 128 16,2-4-304-16,3-3-64 0,9 3-16 0,6 1 0 31,6 0-2384-31,0 3-496 0</inkml:trace>
  <inkml:trace contextRef="#ctx0" brushRef="#br0" timeOffset="35320.07">30656 14615 6447 0,'0'0'576'0,"0"0"-576"0,6 9 0 0,-6-9 0 16,9 2 368-16,-9-2-48 0,10 3 0 0</inkml:trace>
  <inkml:trace contextRef="#ctx0" brushRef="#br0" timeOffset="36164.79">30920 14721 11679 0,'0'0'512'0,"0"0"128"0,0 0-512 0,0 0-128 0,0 0 0 0,0 0 0 0,0 0 352 0,12 0 48 0,-2 1 16 0,-10-1 0 16,11 3-80-16,1-3-16 0,-1-3 0 0,-1 3 0 15,0 3-48-15,2-2-16 0,1 0 0 0,-2-1 0 16,3-1 144-16,0 0 32 0,0-1 0 0,1 0 0 16,0 1-80-16,2-2-16 0,1 2 0 0,0 0 0 15,1-2-16-15,1 3-16 0,0 0 0 0,3 3 0 16,0 0-160-16,0 1-16 0,0 1-128 0,-2 3 192 16,2 0-64-16,1 3 0 0,-1-3-128 0,3 3 192 15,-1-1-192-15,2 4 0 0,-3 3 0 0,1-2 0 16,0 3 0-16,-1 1 0 0,-1 0 0 0,-2 0 0 15,-2 0 0-15,2 0 0 0,-1 0 0 0,0 0 0 16,-1 3 0-16,2-2 144 0,-2 1-144 0,0-1 128 16,-1 0-128-16,-1 1 0 0,-1-4 0 0,-4 2-176 0,-1 2 176 0,-3-2 0 15,-1 0 0-15,-2 0 0 0,-3-1 0 0,-2-1 0 16,-1 1 160-16,-1 1-160 0,-2 2 192 0,-3 0-48 16,0 6-16-16,-3 0 0 0,-3 4-128 0,-4 1 0 15,2 0 144-15,-5 4-144 0,1-1 0 0,-2 1 128 16,2-2-128-16,-1 2 0 0,0 1 0 0,-2-3 128 15,2-1-128-15,-3 1 0 0,-1 1 208 0,0 0-16 16,-2 1-16-16,1-1 0 0,-3 1 144 0,0 0 16 16,0-1 16-16,-1 1 0 0,-1 1-96 0,0-2-32 15,-1-1 0-15,1 2 0 0,-2 0-48 0,0 1-16 16,-1 2 0-16,-1 0 0 0,-2 1 16 0,-3 0 0 16,-3-1 0-16,-3 2 0 0,1 1-48 0,-1-2-128 0,1-1 192 15,1-1-64-15,1-1-128 0,1 1 0 0,2-2 0 0,-1-2 0 16,1-1 240-16,-2 0-48 0,-1 2 0 0,2-5 0 15,0-2 64-15,3 1 0 0,-1-3 0 0,3 2 0 16,-1-5 192-16,2 2 64 0,1-1 0 0,1 3 0 16,-2 0-192-16,4-2-16 0,1 0-16 0,0-2 0 15,-2 3-96-15,0-1 0 0,-4-2-16 0,2 2 0 16,0 0-176-16,0-3 192 0,1 5-192 0,2-4 192 16,2-1-192-16,-1-2 0 0,2-2 0 0,2 1 128 15,-1-3-128-15,1 1 0 0,1-2 0 0,-1 2 128 16,5 0 16-16,0 3 0 0,-1-3 0 0,1 1 0 15,0-1-16-15,1 0 0 0,0 0 0 0,1-2 0 16,1-2 0-16,2 0 0 0,1 1 0 0,1-5 0 16,1-1-128-16,1-1 128 0,3 3-128 0,-1-4 128 0,2 1-128 15,7-7 0-15,0 0 0 0,-5 6 128 0,5-6-128 0,0 0 0 16,0 0-192-16,0 0 192 16,0 0-1088-16,0 0-80 0,0 0-32 15,0 0-7744-15,15-5-1552 0</inkml:trace>
  <inkml:trace contextRef="#ctx0" brushRef="#br0" timeOffset="36549.15">29270 17356 28223 0,'0'0'1248'0,"0"0"256"0,0 0-1200 0,0 0-304 0,0 0 0 0,-4 10 0 16,1 1 0-16,-1 1 0 0,-1 3-176 0,1 4 176 16,1 0-128-16,-1 4 128 0,1 4 0 0,-4 0 0 15,2 1 0-15,0 2 0 0,-1 1 128 0,1 2-128 16,0 0 208-16,0 1-48 0,1-1-16 0,1 0 0 15,2-4 0-15,2 0 0 0,2-3 0 0,3 1 0 16,2-3 32-16,2 1 0 0,3-4 0 0,3-2 0 16,3-2 144-16,5-3 16 0,6-2 16 0,4-3 0 15,4-4-128-15,3-1-32 0,1-3 0 0,5-4 0 0,1-3-192 16,5-3 0-16,5 0 0 0,3-2 0 0,2 1-256 0,2-4-32 16,0 0-16-16,-5 0-8896 15,-7 1-1776-15</inkml:trace>
  <inkml:trace contextRef="#ctx0" brushRef="#br0" timeOffset="46208.05">15475 13916 8287 0,'0'0'736'0,"0"0"-592"0,0 0-144 0,0 0 0 15,0 0 624-15,0 0 80 0,-8 7 32 0,8-7 0 16,0 0-416-16,0 0-96 0,-5 11-16 0,5-11 0 16,0 0-208-16,0 0 0 0,-3 14 0 0,3-14 0 15,0 0 0-15,0 0 0 0,0 0 0 0,0 0-160 16,0 13 160-16,0-13-128 0,0 0 128 0,0 0-128 15,0 0 128-15,0 0 0 0,2 10 128 0,-2-10-128 16,0 0 320-16,0 0-16 0,0 0 0 0,6 11 0 16,-6-11-304-16,0 0 0 0,0 0 128 0,10 6-128 15,-10-6 0-15,9 3-144 0,-9-3 16 0,0 0 0 16,0 0 128-16,0 0 0 0,0 0 0 0,0 0-128 0,0 0 336 16,0 0 80-16,9 5 16 0,-9-5 0 0,0 0 192 0,0 0 32 15,0 0 16-15,0 0 0 0,9 8-416 0,-9-8-128 16,0 0 0-16,9 6 0 15,-9-6-592-15,6 13-240 0</inkml:trace>
  <inkml:trace contextRef="#ctx0" brushRef="#br0" timeOffset="47156.83">15449 14022 4607 0,'0'0'400'0,"-7"-1"-400"15,-1-2 0-15,8 3 0 0,-9 3 272 0,9-3-16 16,0 0-16-16,0 0 0 0,0 0-48 0,0 0 0 15,-8 2 0-15,8-2 0 0,0 0 704 0,0 0 128 0,0 0 16 0,0 0 16 16,0 0 64-16,0 0 16 0,0 0 0 0,0 0 0 16,0 0-160-16,0 0-16 0,0 0-16 0,0 0 0 15,0 0-96-15,0 0-16 0,0 0 0 0,0 0 0 16,0 0-128-16,0 0-48 0,-7 4 0 0,7-4 0 16,-9 0-80-16,9 0 0 0,-10 1-16 0,0 2 0 15,1-2-64-15,0-1-16 0,0-3 0 0,-1 3 0 16,-3 3-96-16,-2 2 0 0,-3-1-16 0,-1-3 0 15,-3 0-144-15,-1 3-32 0,-1 3 0 0,-2-5 0 16,-4-3-64-16,2-2-128 0,0 0 176 0,0 1-176 16,-1 2 192-16,-1 0-192 0,-2-1 192 0,0 0-192 0,-2 2 192 0,0 0-64 15,-2 1 0-15,-2 1-128 0,-4 0 192 16,-1-1-64-16,-3 0 0 0,3-2-128 0,1 0 128 16,0 0-128-16,-1 0 0 0,-1 0 0 0,0 2 0 0,-1 3 0 15,2 3 0-15,-3-3 0 0,-1 1 128 0,2 1-128 16,0-5 0-16,6 2 0 0,3-4 128 0,6 3-128 15,3 3 0-15,4-3 0 0,0-3 128 0,4 0-128 16,3 1 0-16,3 0 0 0,-1 0 128 0,4 1-128 16,1-4 0-16,9 2 0 0,0 0 0 0,0 0 0 15,0 0 128-15,0 0-128 0,0 0 0 0,0 0 0 16,10 14 0-16,3-3 0 0,1-4 128 0,1 2-128 16,1 2 0-16,2-2 0 0,1 2 0 0,2 1 0 0,-1-2 0 0,4 3 0 15,3 0 0-15,2-3 0 16,0 3 0-16,3 1 0 0,0-3 0 0,-2 4 0 0,0 2 0 15,0-1 0-15,-1 0 128 0,2 1-128 0,-1 0 0 0,1 0 0 16,-1-2 0-16,-2-3 0 0,-2 1 128 0,0 1-128 16,-1-2 0-16,0 0 128 0,0 2-128 0,0-1 0 15,-4-2 128-15,0 2-128 0,-4 2 0 0,1-4 0 16,0-1 0-16,-3 4 0 0,-2-4 0 0,-2 0 0 16,-1 2 0-16,-1-4 0 0,-1 4 0 0,-3-2 0 15,-1 5 0-15,-2 1 0 0,-2 0 0 0,-2 1 0 16,-2 0 0-16,-1 1 0 0,-3-1 0 0,-2 2 0 15,-3 0 0-15,-2 2 0 0,-1 2 0 0,-2 4 0 16,-1-2 128-16,-1 2-128 0,0-3 0 0,-1 4 0 16,-2-4 128-16,1 2-128 0,2 1 0 0,-3-5 0 15,3 3 0-15,-1-4 0 0,1 1 0 0,1-1 0 0,-1 0 896 16,1-1 128-16,-2 3 32 0,2-3 0 16,0 2-1648-16,1-1-336 15,1-1-64-15,-1 1-16 0,-1-1 816 0,0 2 192 0,-2 0 0 0,1-1 0 0,1 1 0 0,1-2 0 16,3-1 0-16,2-1 0 0,0-5 0 0,2 1 0 15,5 0 0-15,-1 1 0 0,1-5 0 0,1 2 0 16,1-1 0-16,1-1 0 0,1 4 128 0,2 0-128 16,0-1 0-16,1-3 0 0,2 3 128 0,-1-3-128 15,6 1 192-15,0 2-192 0,2-5 256 0,4 3-64 16,-2-2-16-16,6 1 0 0,4-3 80 0,2 2 32 16,1-4 0-16,3 0 0 0,3 1 64 0,2-2 16 15,3 0 0-15,3-1 0 0,2 3 0 0,3-3 0 0,6 1 0 0,3 0 0 16,3-1 16-16,0 0 16 0,-3-1 0 0,3 0 0 15,0 1-80-15,1 2 0 16,1-1-16-16,0 2 0 0,3-4-112 0,-1 4-32 0,-3 0 0 0,-5-1 0 16,-4-2-160-16,-4 0 0 0,-6 1 0 0,-3 3 128 15,-2-2-128-15,-6 5 0 0,-7-3 0 0,-4 2 0 32,-5-2-1536-32,-5 4-256 0,-6-11-32 0,-7 13-8832 0,-7 2-1760 0</inkml:trace>
  <inkml:trace contextRef="#ctx0" brushRef="#br0" timeOffset="50027.74">19510 15846 6447 0,'0'0'576'0,"-10"-4"-576"0,1-1 0 0,1 1 0 16,-1 0 944-16,2 2 80 0,7 2 0 0,-6-8 16 15,1 2-496-15,5 6-96 0,-4-8-32 0,0-1 0 16,0 3 0-16,4 6 0 0,-3-10 0 0,0 5 0 16,3 5-128-16,0 0-32 0,0 0 0 0,-8-5 0 15,1-1-64-15,7 6 0 0,0 0-16 0,0 0 0 16,0 0 144-16,0 0 16 0,0 0 16 0,0 0 0 16,0 0 256-16,0 0 48 0,0 0 16 0,10-6 0 15,1 0 64-15,2-2 16 0,2 3 0 0,-1 0 0 16,0-4-128-16,0 3-32 0,0-3 0 0,0 2 0 15,2 2-96-15,-1-1-32 0,0 3 0 0,-1 0 0 0,3-1-144 0,-3-1-48 16,-2 1 0-16,-2 3 0 0,3 6-144 0,-3 4-128 16,-1-4 192-16,-1 2-192 0,-1 0 0 0,2 4 0 15,-1 1 0-15,0 2 0 0,-1 0 0 0,1 1 0 16,-2 3 0-16,1 2 0 0,-1 2 0 0,-2 6 0 16,-2 2 0-16,0 4 0 0,-1 2 0 0,-1 3 0 15,-3 6 0-15,1-3 0 0,-6 2 0 0,0 1 0 16,-2 1 0-16,0-2 0 0,-4 4 0 0,0 1 0 15,0-2 0-15,-2 1 0 0,-1 4 0 0,-2-2 0 16,0-3 0-16,0 6 0 0,0 0 0 0,0 2 0 0,-2-2 0 16,-3 1 0-16,-4-2 0 0,-2-2 0 0,-1 0 0 15,-4-5 0-15,-3-1 0 0,2-7 0 0,2-5 0 16,-2-3 0-16,-2 3 192 0,0-2-192 16,0-4 192-16,0 2-192 0,-2-4 0 0,1 3 0 0,-2-3 0 0,-1 3 0 15,-1-1 0-15,-3 1 0 0,3 0 0 0,1-2 0 16,1 3 192-16,2-4-192 0,-1 3 192 0,0-3-192 15,2 3 0-15,0-2 0 0,-2 1 0 0,1-1 0 16,-2-1 0-16,2 0 0 0,-1 0 0 0,5-3 0 16,0-1 0-16,4 2 0 0,-1 3 0 0,5-2 0 15,-1 0 0-15,3 2 0 0,-1-1 0 0,3 3 0 16,1-4 0-16,0 1 0 0,2 0 0 0,-2-1 0 16,4 3 128-16,-2-1-128 0,-2-5 192 0,2 1-192 15,0-2 336-15,0-3-32 0,0 0-16 0,2-2 0 16,2-3 32-16,1 2 16 0,-1-3 0 0,2-2 0 0,0-1-128 0,3 2-16 15,-1-5-16-15,2 3 0 0,0-1-176 0,3-3 0 16,0 1 0-16,7-4 0 0,-9 3 0 0,9-3 128 16,-7 5-128-16,7-5 0 0,0 0 0 0,0 0-144 15,0 0 0-15,0 0 0 16,0 0-496-16,0 0-112 0,0 0-16 0,0 0-7584 16,0 0-1520-16</inkml:trace>
  <inkml:trace contextRef="#ctx0" brushRef="#br0" timeOffset="50394.78">17676 17923 14735 0,'-10'-5'640'0,"5"1"160"0,-3-1-640 0,8 5-160 0,-7 0 0 0,7 0 0 16,-10 7 2688-16,1 0 496 0,1 4 96 0,0-1 32 15,2 3-2816-15,-2 4-496 0,1-1-240 0,0 3 32 16,1 0 208-16,0 0 0 0,1 2 0 0,-2 2-144 16,2 2 144-16,1-1 0 0,2 3 0 0,-2-3 0 15,2-2 0-15,2-2 0 0,0-2 0 0,3-3 0 16,1-1 224-16,3-1-32 0,0-7 0 0,5 0 0 15,2 1 368-15,3-5 64 0,4-2 16 0,5 0 0 16,10-4 48-16,6-4 16 0,5-3 0 0,3-4 0 0,3-1-144 16,0-1-32-16,1 1 0 0,0-1 0 0,0 2-336 15,0 3-64-15,1 1 0 0,-2 5-128 16,0-1-1600-16,-8 3-416 0</inkml:trace>
  <inkml:trace contextRef="#ctx0" brushRef="#br0" timeOffset="51576.59">11693 15937 17503 0,'0'0'1552'0,"-4"-10"-1232"15,0 1-320-15,4 9 0 0,-3-6 1344 0,3 6 192 16,-3-9 64-16,3 9 0 0,0 0-1248 0,0 0-352 16,0 0 144-16,8-4-144 0,-1 0 128 0,5 1-128 15,2 3 160-15,-2-2-160 0,4 0 368 0,2-1-32 16,1 1 0-16,1 2 0 0,0 1-80 0,2-1-32 0,-2-1 0 0,3-1 0 16,1 1-224-16,3 1 176 15,-3 1-176-15,2-1 160 0,-2-1-160 0,0 1 192 0,0-1-192 16,-1 1 192-16,-3 0 32 0,-1 1 16 0,0 0 0 0,-1 1 0 15,-3-2 96-15,1 1 32 0,-1 0 0 0,0 2 0 16,0-3-96-16,-1 0-16 0,-1 0 0 0,0-2 0 16,-2 1 48-16,1 1 0 0,-2 1 0 0,-10-1 0 15,13-1-48-15,-3 0 0 0,-10 1 0 0,11-1 0 16,-3-1-64-16,-8 2-32 0,0 0 0 0,0 0 0 16,9-3-160-16,-9 3 192 0,0 0-192 0,0 0 192 15,0 0-64-15,0 0-128 0,0 0 192 0,0 0-64 16,0 0-128-16,0 0 0 0,0 0 0 0,0 0 128 15,0 0-128-15,0 0 0 0,0 0 0 0,0 0 128 16,0 0-128-16,0 0 0 0,0 0 0 0,0 0 0 16,0 0 128-16,0 0-128 0,0 0 128 0,0 0-128 0,0 0 0 15,0 0 0-15,0 0 0 0,0 0 0 16,-9 0 0-16,9 0 0 0,0 0 0 0,-10 2 0 0,10-2 0 0,0 0 0 16,-9 3 0-16,9-3 0 0,0 0-320 0,0 0 64 15,-9 1 16-15,9-1 0 16,0 0-1584-16,0 0-320 0,0 0-64 0,-10 0-9904 15</inkml:trace>
  <inkml:trace contextRef="#ctx0" brushRef="#br0" timeOffset="52620.24">17300 17562 10127 0,'0'0'448'0,"-3"-9"96"0,-2 1-544 0,5 8 0 15,-3-11 0-15,3 11 0 0,0 0 1216 0,0 0 128 16,0 0 16-16,0 0 16 0,0 0-768 0,0 0-160 16,0 0-16-16,0 0-16 0,0 0 32 0,10-1 0 15,-10 1 0-15,10 7 0 0,-2 0 144 0,-2 5 48 16,0 1 0-16,-2 7 0 0,0 3-64 0,-2 1 0 16,2 3 0-16,-1-2 0 0,-3 0-32 0,0 0-16 0,0 3 0 0,-2-1 0 15,1-3-208-15,1 2-32 0,1-1-16 0,1 0 0 16,-2-1-48-16,1-2-16 0,2 1 0 15,2 0 0-15,-2-3-208 0,3-2 144 0,-3-3-144 0,6-2 128 16,0-1-128-16,1 2 0 0,1-3 0 0,0-3 128 16,2-4 64-16,2-1 0 0,3-2 0 0,2-2 0 15,2-2 32-15,3-1 16 0,-2 2 0 0,2-2 0 16,2-2-48-16,1 2 0 0,0 0 0 0,4 0 0 16,0-1-48-16,6 3-16 0,-3-1 0 0,2 2 0 15,0-2-128-15,0 2 0 0,-2-2 144 0,2 1-144 16,0 1 0-16,-1-1 144 0,-3 1-144 0,0 1 0 15,-4-1-144-15,0 1-144 0,-1 0-32 0,-1 1 0 16,-2-1-2032 0,1 3-400-16,7-2-96 0,-11-1-16 0</inkml:trace>
  <inkml:trace contextRef="#ctx0" brushRef="#br0" timeOffset="56752.67">26586 15972 4607 0,'0'0'400'0,"0"0"-400"0,1-7 0 0,-1 7 0 0,-1-10 1472 0,1 10 192 16,-4-7 64-16,0-1 0 0,4 8-720 0,-5-4-144 15,5 4-32-15,-6-4 0 0,6 4-64 0,-8-2 0 16,8 2-16-16,-10 0 0 0,0 1-304 0,10-1-48 16,-11 5-16-16,0 7 0 0,-1-4-112 0,-3 8-16 15,-1 1-16-15,-2 4 0 0,-1 7-240 0,1 1 0 16,-1 4 128-16,0 4-128 0,0 0 128 0,-3 1 0 15,2-1-128-15,3 1 192 0,2 0-192 0,4-4 0 16,2-3 0-16,5-1 0 0,3-2 0 0,5-4 0 16,3-4 0-16,5-1 0 0,2-4 256 0,2-1 16 15,2-4 0-15,2-1 0 0,3-7 480 0,4-2 80 16,2-2 32-16,3-2 0 0,2-2-304 0,3-1-64 0,1-7-16 16,3-1 0-16,2-1-176 0,0-3-48 0,-3-4 0 0,-3 0 0 15,-3-3 64-15,-4 3 0 0,-4 1 0 0,-5-3 0 16,-3 4-16-16,-4-1 0 0,-1 4 0 15,-4-3 0-15,-3-3-16 0,-1 2 0 0,-4 2 0 0,-1 1 0 16,-2 1-288-16,-3 1 0 0,-2 2 128 0,0 0-128 31,-5 3-528-31,-2 0-176 0,-2 2-16 0</inkml:trace>
  <inkml:trace contextRef="#ctx0" brushRef="#br0" timeOffset="57619.35">25283 13790 8975 0,'0'0'384'0,"0"0"112"16,0 0-496-16,0 0 0 0,0 0 0 0,0 0 0 0,0 0 704 0,0 0 32 15,0 0 16-15,0 0 0 0,0 0-80 0,0 0-16 16,0 0 0-16,0 0 0 0,0 0-176 0,0 0-32 15,7-3-16-15,-7 3 0 0,9-5-240 0,-9 5-32 16,12-3-16-16,-2 1 0 0,-10 2-144 0,11-4 0 16,1 0 144-16,-2-1-144 0,0-2 160 0,0 0-32 15,0-2-128-15,1 0 192 0,-1-4-192 0,0-2 176 16,0 1-176-16,-2 1 160 0,-2-2-160 0,2-1 192 16,-2-2-192-16,0 3 192 0,1-1-192 0,-2 5 0 15,-1-1 0-15,-1-3 0 0,1-1 128 0,0 2-128 0,-1 3 128 0,-2-1-128 16,-1-1 240-16,0 3-48 0,-1-2 0 0,-1 5 0 15,2 7 32-15,0 0 0 0,-5-9 0 0,5 9 0 16,0 0-80-16,0 0-16 0,-10 1 0 0,1 2 0 16,2 2-128-16,-2 1 192 0,-3 6-192 0,1 2 192 15,-1 3-192-15,1 2 192 0,-1 3-192 0,1 0 192 16,-6 4-32-16,3 2 0 0,-1-1 0 0,0 0 0 16,-2-2-32-16,1 3-128 0,-2-2 192 0,2 1-64 15,-1-2 0-15,2 0-128 0,0-3 192 0,1-3-64 16,1-1 96-16,-1-4 16 0,2-4 0 0,1 1 0 15,-2 2-240-15,2-7 128 0,-3-2-128 0,1 0 0 16,0 3 128-16,2-4-128 0,1-2 0 0,1-3 144 16,3-1-1616-1,2-4-320-15</inkml:trace>
  <inkml:trace contextRef="#ctx0" brushRef="#br0" timeOffset="58012.2">25974 13508 12895 0,'0'0'1152'0,"0"0"-928"0,0 0-224 0,0 0 0 16,0-7 1648-16,0 7 272 0,0 0 64 0,0 0 16 16,13-3-1536-16,1 1-304 0,1 0-160 0,3 4 160 15,0 3-160-15,-1-1-144 0,1-2 144 0,0 2-6080 16,1 2-1088-16</inkml:trace>
  <inkml:trace contextRef="#ctx0" brushRef="#br0" timeOffset="58213.52">26434 13147 20271 0,'0'0'896'0,"-9"-1"192"15,1 4-880-15,-1 7-208 0,0 1 0 0,1 6 0 0,-1 1 0 0,3 7 0 16,1 2 0-16,2 6 0 0,1 4 0 0,2-2 0 0,1 3-144 0,3 4-8816 15</inkml:trace>
  <inkml:trace contextRef="#ctx0" brushRef="#br0" timeOffset="59224.41">26550 20068 12895 0,'0'0'1152'0,"-5"-6"-928"0,-1-2-224 0,6 8 0 16,0 0 800-16,0 0 112 0,-4-7 32 0,1-2 0 15,3 9-688-15,0-9-256 0,1-1 176 0,-1 10-176 16,3-9 368-16,0 0-32 0,-3 9 0 0,0 0 0 15,5-9-176-15,-5 9-32 0,0 0-128 0,0 0 192 16,0 0 144-16,0 0 32 0,0 0 0 0,0 0 0 16,0 0 256-16,0 0 48 0,0 0 16 0,0 0 0 15,0 0 256-15,0 0 48 0,-9 6 16 0,1 6 0 16,2-1-192-16,-1 3-48 0,1 2 0 0,0 3 0 0,1 2-208 0,0 6-48 16,-1 1-16-16,3 2 0 0,-1 2-144 0,1 0-32 15,1-2 0-15,0 2 0 0,2 0-96 0,0-5-32 16,2 1 0-16,-1-3 0 0,3 0-192 15,-2-2 0-15,1-2 128 0,1-2-128 16,0-3-512-16,1-3-160 0,1-4-32 0</inkml:trace>
  <inkml:trace contextRef="#ctx0" brushRef="#br0" timeOffset="59890.45">26063 17505 17503 0,'0'0'1552'16,"3"-9"-1232"-16,-2 1-320 0,0-2 0 0,-1 10 192 0,4-6 0 16,-4 6-16-16,6-8 0 0,-6 8 112 0,7-5 32 15,-7 5 0-15,0 0 0 0,10-3 176 0,-10 3 32 16,10 5 16-16,-1 6 0 0,-3-1-80 0,1 5-16 16,-1 4 0-16,-1 5 0 0,-1 2 0 0,-2 5 0 15,-2 2 0-15,-2 3 0 0,-4-2-96 0,-1 3-32 16,-3 1 0-16,0-2 0 0,-3-2-64 0,-1 1-32 15,-1-1 0-15,-2-2 0 0,1-1-32 0,-1-1 0 16,1-9 0-16,-1 1 0 0,0-2-192 0,-1-2 0 0,1-3 128 16,2-1-128-16,1-2-144 0,1-6-80 0,2-2-16 0,-2-3-7696 15,0-2-1536-15</inkml:trace>
  <inkml:trace contextRef="#ctx0" brushRef="#br0" timeOffset="60110.24">26000 17160 41471 0,'1'-23'3680'0,"0"13"-2944"15,2-1-592-15,-1 2-144 16,-2 9-560-16,0 0-144 0,0 0-16 0,10 0-16 16,2 5-1712-16,1 0-352 0,1 5-64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20:16:23.67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1260 570 6447 0,'0'0'272'0,"0"0"80"0,0 0-352 0,-3-8 0 0,3 8 0 0,0 0 0 15,-2-11 1760-15,-1 3 288 0,3 8 48 0,-1-11 16 16,0 3-576-16,-1-2-96 0,0 1-32 0,0-1 0 16,2 10-128-16,-1-8-48 0,1 0 0 0,0 8 0 15,-5-8-352-15,5 8-80 0,0 0-16 0,0 0 0 0,-6-8-240 16,6 8-48-16,0 0-16 0,-12 0 0 15,0 4-240-15,-4 1-48 0,4 7-16 0,-2-1 0 16,-4 3-48-16,-1 3-128 0,0 2 192 0,-4 4-64 16,-3 5-128-16,-2 3 192 0,0 7-192 0,-5 1 192 0,-2-3-192 0,2 5 0 15,-2 4 0-15,5-1 128 0,2 2-128 0,4-3 0 16,5 2 0-16,5-5 0 0,4-4 0 0,5-2 0 16,3-5 0-16,6-2 0 0,2-5 0 0,5-5 0 15,1 0 0-15,6-2 0 0,4-3 0 0,3-5 0 16,4-2 144-16,4-3-16 0,3-6 320 0,1-3 64 15,1-5 0-15,-1-3 16 0,-2-5-80 0,5-1 0 16,-2-3-16-16,0-4 0 0,-2-2 0 0,-1 0 0 16,1-4 0-16,-1-1 0 0,1 0-240 0,-2-1-64 15,-2 2 0-15,-3 1 0 0,-3 0-128 0,-3 0 160 16,-3 1-160-16,-3 1 160 0,-1 1-160 0,-2 6 0 16,-1-2 144-16,-3 6-144 0,-2 1 0 0,-1 4 0 15,0 5 0-15,-2-1 0 0,-2 5 0 0,-3 6 0 16,0 0 0-16,0 0 0 0,0 0 0 0,0 0-128 15,-3 9 128-15,1 7 0 0,-3 7-176 0,0 3 176 16,-2 4-208-16,-4 5 80 0,0 3 128 0,-4 0 0 0,-4 4 0 0,0 4-128 16,0-1 128-16,1 0 0 0,-1-7 0 0,0-3 0 15,0-1 0-15,2-8 0 0,3 1 128 16,3-7-128-16,0-2 256 0,6-4-32 0,0-5 0 0,5-9 0 16,0 0 0-16,0 0 0 0,0 0 0 0,10 4 0 15,2-8 128-15,2-2 32 0,2-7 0 16,2-2 0-16,1-4 0 0,3-1 0 0,1 1 0 0,1 3 0 15,0 1-384-15,1 4 128 0,1 0-128 0,1 7 0 0,-2 4 0 0,0 4 0 16,1 6 0-16,-1 2-128 0,-1 4 128 16,-1 6 0-16,-2 3-144 0,-4 2 144 0,-1 1-128 0,-4 2 128 15,0-3-160-15,-3 2 160 16,-3 1-1328 0,0-3-160-16,1-1-48 0,-2-5-14256 0</inkml:trace>
  <inkml:trace contextRef="#ctx0" brushRef="#br0" timeOffset="624.05">2888 564 4607 0,'0'0'192'0,"0"0"64"0,-8-4-256 16,8 4 0-16,-2-8 0 0,2 8 0 15,0 0 2848-15,6-7 528 0,3 0 96 0,4-2 32 16,0 3-2096-16,4-3-432 0,4 3-80 0,4-2 0 0,4 3-128 0,4 1-32 16,2 3 0-16,-1 1 0 0,-2 1-128 15,0 4-32-15,-2 4 0 0,-3 1 0 0,-6 4-304 0,0 3-64 16,-2 1-16-16,-5 3 0 0,-5 6 112 0,-6-2 16 15,-4 5 0-15,-4-2 0 0,-4 2-48 0,-2 2 0 16,-2-3 0-16,-3-1 0 0,-2-2 112 0,0-1 32 16,-1-3 0-16,1-2 0 0,0-1-32 0,4-4-16 15,3-2 0-15,3-3 0 0,4 2-128 0,4 2-32 16,5-4 0-16,4 1 0 0,4 2-80 0,2-3-128 16,3 3 176-16,2-1-176 0,1-1 192 0,2 1-192 15,5 4 192-15,-11-6-192 0,1 4 128 0,-1 2-128 0,-2 0 0 0,-1 0 0 16,-3 1 144-16,-3-1-16 15,-3 1-128-15,-4-1 192 0,-2 1 128 0,-1-2 0 0,-6 1 16 0,-9 9 0 16,0-6 96-16,-5-2 16 16,-2 1 0-16,-3-3 0 0,-2-3-144 0,-2 1-32 15,-3-4 0-15,1-1 0 0,3-1-272 0,0-2-272 0,2-5 48 16,3-4 16 0,2-1-2704-16,4-3-544 0</inkml:trace>
  <inkml:trace contextRef="#ctx0" brushRef="#br0" timeOffset="1247.79">4357 390 20271 0,'0'0'1792'0,"0"0"-1424"16,4-7-368-16,0 3 0 0,-4 4 320 0,0 0-16 15,0 0 0-15,0 0 0 0,8 0 336 0,-8 0 80 16,7 4 16-16,-2 4 0 0,-2 3-32 0,2 5 0 15,-1-1 0-15,-2 3 0 0,1 1-144 0,-1 1-48 16,0 0 0-16,2 12 0 0,-3-4-128 0,1 0-48 16,0-3 0-16,-1 1 0 0,0-3-64 0,0-2-16 0,2-2 0 0,0-1 0 15,-3 0 64-15,2-3 0 16,1-1 0-16,-2-1 0 0,-1-4 0 0,0 2 16 16,0-2 0-16,0 0 0 0,0-9 0 0,0 0 0 0,0 0 0 0,0 0 0 15,-6 3 48-15,2-1 16 0,-3 1 0 0,0-2 0 16,0-1-96-16,-2 0-32 0,1-1 0 0,-1 2 0 15,1-1-272-15,0 0 160 0,0 0-160 0,1 1 128 16,7-1-128-16,0 0 0 0,-7 4 0 0,7-4 0 16,0 0 0-16,0 0 0 0,-3 6-128 0,3-6 128 0,-1 7 0 15,2 3-176-15,2-2 176 0,-1 3-128 0,-1-3 128 0,3 2 0 16,1 3 0-16,-1-2 0 0,-3 0 0 0,-1 2 0 16,4-1 0-16,-3 0 0 0,-1 2 0 0,0-2 0 15,0 0 0-15,0 2 0 0,-2-2 0 0,-1-2 256 16,1 3-64-16,-1-2-16 0,1 3-48 0,-1-2-128 15,-1 0 192-15,1-2-64 0,3 2-128 0,0-3 128 16,-2 1-128-16,2-4 128 0,0 3-128 0,0-9 0 16,0 0 0-16,0 0 0 15,7 7-560-15,0-2-80 0,3-5-32 0,1 0-10032 16,0-4-2016-16</inkml:trace>
  <inkml:trace contextRef="#ctx0" brushRef="#br0" timeOffset="1650.72">5365 552 11055 0,'0'0'480'0,"0"0"112"0,4-5-464 0,-4 5-128 0,4-5 0 0,-4 5 0 16,5-7 1936-16,-5 7 368 0,0 0 80 0,0 0 16 15,0 0-848-15,0 0-160 0,0 0-48 0,0 0 0 16,0 0-384-16,0 0-96 0,0 0-16 0,0 0 0 16,1 8-112-16,-1 6-32 0,0-2 0 0,-1 3 0 0,-1 4-160 0,-1 1-32 15,1 3-16-15,0-2 0 0,1-1-80 0,1 0-16 16,0 1 0-16,1-1 0 0,3 0-48 0,0 2-16 15,0-4 0-15,1-2 0 0,2-2-16 0,2 2 0 16,0-2 0-16,1 0 0 0,2-6 64 0,2 3 0 16,0-5 0-16,4 0 0 0,-2-3-112 0,2-3-16 15,0 0 0-15,-1-3 0 0,1-2-64 0,-1 0 0 16,-1 0-16-16,1-4 0 0,-1 3-176 0,0-4 0 16,-2 1 0-16,-2-3 0 15,0 5-1488-15,-2-4-240 0,0 3-32 0</inkml:trace>
  <inkml:trace contextRef="#ctx0" brushRef="#br0" timeOffset="1975.8">5869 528 11967 0,'0'0'1072'0,"0"0"-864"0,0 0-208 0,0 0 0 0,0 0 1856 0,5 7 320 0,-3 0 64 0,1 1 0 16,-2 4-336-16,-1 4-80 0,0 2-16 0,-2 2 0 0,-2 4-432 0,0 4-96 16,-1 0 0-16,-3 4-16 0,-2 3-336 0,-3 5-64 15,-1 4-16-15,0 1 0 0,1 3-208 0,0 2-64 16,0-2 0-16,2-1 0 0,-1-1-160 0,1-4-32 15,-1 2-16-15,2-5 0 0,1-2-176 0,0-1-16 16,4-2-16-16,-1 1 0 0,1-5-160 0,-3 1 0 16,3-2 144-16,3-4-144 15,-1-3-1104-15,3-4-304 0,3-3-48 0</inkml:trace>
  <inkml:trace contextRef="#ctx0" brushRef="#br0" timeOffset="9280.45">2298 2586 13071 0,'0'0'576'0,"0"0"128"0,0 0-576 0,-6-4-128 0,-1-5 0 0,2 5 0 16,-1 2 1328-16,0-1 224 15,1-2 48-15,-6 0 16 0,1 1-112 0,-1 2-32 0,-2-1 0 0,-1 2 0 16,-2 1-384-16,-5 3-64 15,-3-1-32-15,-11 5 0 0,1 1-224 0,-1 1-32 0,-2-1-16 16,12-2 0-16,-3 4-320 0,-13 6-64 0,4-2-16 0,5 1 0 16,2 1-32-16,3 1-16 0,0 1 0 0,7 0 0 15,4-1 64-15,3 0 16 16,3-2 0-16,5 3 0 0,5-2-16 0,0 2 0 0,2 1 0 0,4-1 0 16,3-1-160-16,4 0-48 0,2 4 0 0,2 0 0 0,-1 2 0 0,2 1-128 15,0-1 192-15,0 0-64 0,-2 1-128 0,0-1 128 16,-4-2-128-16,-2 0 128 0,-2-1 48 15,-3 1 0-15,-2-3 0 0,-5-1 0 0,0 1 304 0,-4-4 64 16,-5 0 16-16,-3 1 0 0,-3 2 128 0,-5-1 16 16,-3 0 16-16,-3 0 0 0,-3 2-336 0,-3 0-80 15,-3 0-16-15,-1-4 0 0,-3-2-160 0,-1 1-128 16,-1-4 192-16,1 1-192 0,1-5 0 0,6 0-176 16,4-1 0-16,6-5 0 15,3-6-1504-15,6 2-304 0,3 0-64 0</inkml:trace>
  <inkml:trace contextRef="#ctx0" brushRef="#br0" timeOffset="9546.75">2714 2637 18431 0,'1'-22'1632'0,"0"11"-1312"0,2-3-320 0,-1 2 0 0,1-2 2736 0,-2 4 464 0,-1 4 112 0,0 6 16 16,0 0-2016-16,-7 0-400 0,-4 4-80 0,3 6 0 16,-4 1-320-16,-3 6-48 0,-4 6-16 0,0 2 0 15,0 8-128-15,-2 3-16 0,0 1-16 0,-1 2 0 16,2 6-160-16,-2-1-128 0,2 6 144 0,2 0-144 16,2 1 0-16,-5 18 0 0,3-6 0 0,10-23 0 15,0-1-416-15,2-2-176 0,-2-3-48 0,4-3 0 16,0-4-1600-1,0-6-320-15,1-3-64 0</inkml:trace>
  <inkml:trace contextRef="#ctx0" brushRef="#br0" timeOffset="9740.21">2133 3077 24527 0,'0'0'1088'0,"0"0"224"0,0 0-1056 0,14-3-256 15,1 3 0-15,3 3 0 0,0-1 720 0,3 1 96 16,5-2 16-16,3-1 0 0,3 0 32 0,-8 0 16 15,1 3 0-15,3-1 0 0,3 1-400 0,-1 0-80 16,1 1-16-16,-1-1 0 0,1-1-256 0,-1 2-128 16,-2-1 0-16,-1 1 128 0,-2-1-128 0,-2 0 0 0,-2 2-192 0,-4 3 192 31,0-3-1840-31,-3 2-240 0,-1 1-48 0</inkml:trace>
  <inkml:trace contextRef="#ctx0" brushRef="#br0" timeOffset="10049.17">2845 3248 14735 0,'0'0'1312'0,"7"2"-1056"0,0-1-256 0,4 0 0 16,-1 2 1792-16,4-3 320 0,4 1 48 0,1-2 16 15,3-3-336-15,3 0-64 0,3 0-16 0,1-2 0 16,3-3-448-16,-3 1-96 0,3-3 0 0,-1-1-16 16,-2 2-240-16,-1-2-64 0,-1-1 0 0,-3 3 0 15,-4-3-368-15,-2 1-80 0,-3 1 0 0,0-2-16 16,-4 4 0-16,-3-1 0 0,-2 3 0 0,-3-4 0 15,-3 6-16-15,0 5 0 0,0 0 0 0,-7-1 0 16,-3 4-160-16,-4 2-16 0,-4 5-16 0,-3 0 0 0,-3 4-224 0,-1 4 0 16,-3 1 0-16,1 3 0 15,2 2 0-15,2-1 0 0,4-3 0 0,2 0 0 0,5-1 0 0,1 0 0 16,5 2 0-16,2-5 0 0,3-1 0 0,4 1 0 16,3-1 0-16,4-2 0 0,0-3-192 0,4 1 32 15,4-3 0-15,1 0 0 16,0-5-304-16,3-3-64 0,-1 0-16 0,4 0 0 15,-1-2-1936-15,4-2-384 0,1-2-80 0</inkml:trace>
  <inkml:trace contextRef="#ctx0" brushRef="#br0" timeOffset="10420.03">3996 3119 22111 0,'0'0'1968'0,"0"0"-1584"16,-6 6-384-16,0 4 0 0,-2 3 1280 0,-3 2 192 0,-2 7 16 0,-2 1 16 15,-2 6-368-15,-1 0-80 16,-1 5-16-16,-1 6 0 0,0 2-336 0,-1 1-80 16,0 4-16-16,-1-1 0 0,2 1-96 0,1 2-32 0,-2-3 0 0,4 1 0 15,0-9-48-15,3-2-16 0,1-2 0 0,3-8 0 16,3-2 160-16,0-4 48 0,3-5 0 0,2-5 0 16,2-1 16-16,0-9 0 0,0 0 0 0,7-5 0 15,1-4 128-15,3-7 48 0,3-4 0 0,2-3 0 16,-1-8-432-16,0-1-64 0,2-3-32 0,1-5 0 15,1 0-288-15,2-5 160 0,2 3-160 0,1 2 128 0,0 1-128 0,1 9 0 16,0-1 0-16,0 11 0 0,1 4 0 0,-6 3 0 16,2 8 0-16,-2 4 0 0,-2 3 0 0,-4 6 0 15,-3 3 0-15,-4 6 0 0,-5 2-128 0,-3 5 128 16,-7 4 0-16,-1 2 0 0,-6 0 0 0,-4 0 0 16,-2 2-144-16,-1-4 144 0,-1 0-352 0,1-3-16 15,1-1 0-15,0-5 0 16,1-1-1232-16,2-6-240 0,3-3-48 0,1-4-9936 15,3-5-1984-15</inkml:trace>
  <inkml:trace contextRef="#ctx0" brushRef="#br0" timeOffset="10729.83">5162 2692 13823 0,'13'-17'608'0,"-8"13"128"0,0-1-592 0,0 0-144 0,-5 5 0 0,0 0 0 16,0 0 3840-16,0 0 720 0,0 13 160 0,-4 3 16 15,-2 6-2688-15,-6 5-560 0,-3 1-96 0,-4 5-32 16,-3 3-240-16,1 5-48 0,-1 6-16 0,-1 1 0 15,3-2-416-15,1 1-64 0,2 0-32 0,5-5 0 0,2-1-368 0,2-3-176 16,5 0 160-16,3-5-160 0,3-4 0 0,2-4 0 16,1-3-208-16,3-4 64 15,1-4-2048-15,3-2-416 0</inkml:trace>
  <inkml:trace contextRef="#ctx0" brushRef="#br0" timeOffset="11399.6">6807 2975 24239 0,'0'0'1072'0,"0"0"224"0,5-9-1040 0,-5 9-256 16,0 0 0-16,8-9 0 0,-8 9 1136 0,8-5 160 15,0-1 48-15,1 3 0 0,-9 3-320 0,10-2-64 16,-1 0-16-16,-9 2 0 0,0 0-592 0,9-1-112 16,-9 1-32-16,0 0 0 0,0 0-384 0,6 6-80 0,-2 6 0 15,-6-2-14256-15</inkml:trace>
  <inkml:trace contextRef="#ctx0" brushRef="#br0" timeOffset="11529.96">6779 3311 27647 0,'0'0'2448'0,"0"0"-1952"0,0 0-496 0,0 0 0 0,0 0 1440 16,0 0 192-16,2-9 32 0,-2 9 16 0,0 0-1104 0,0 0-240 16,0 0-32-16,0 0-16 15,-5-7-1184-15,5 7-256 0,0 0-32 0</inkml:trace>
  <inkml:trace contextRef="#ctx0" brushRef="#br0" timeOffset="12064.85">10088 2449 21183 0,'-3'-10'944'0,"3"10"192"0,1-12-912 0,2 3-224 0,1-1 0 0,-3 4 0 15,-1 6 608-15,1-12 80 0,-3 3 16 0,-2-2 0 16,-2-1-144-16,-5 4-32 0,-1-3 0 0,-5 5 0 16,-2 2 288-16,-1 2 48 0,-7 2 16 0,-2 1 0 15,-4 2-112-15,-5 0-32 0,-2 6 0 0,-3 0 0 16,-1 6-320-16,-2 4-64 0,-3 3-16 0,1 3 0 0,-1 1-80 0,2 3-32 16,1 0 0-16,4 3 0 0,4-1-32 0,7-5-16 15,8 1 0-15,7-3 0 0,6-1-48 0,6 2 0 16,4-2 0-16,7 0 0 0,6 0 48 0,6-1 0 15,5-2 0-15,3 0 0 0,2 1-48 0,4-2-128 16,-1-1 192-16,0-1-64 0,0-1 0 0,-2 0-128 16,-2 1 192-16,-4-1-64 0,-5 1 176 0,-2-1 16 15,-4-2 16-15,-6-1 0 0,-3 0 48 0,-5 1 0 16,-4-3 0-16,-5 3 0 0,-6 0-16 0,-3 0 0 16,-5-4 0-16,-6 0 0 0,-5 2-128 0,-4-3-32 15,-4-3 0-15,-4 2 0 0,1-4-208 0,1-1-288 16,3 0 64-16,6 1 16 15,1-2-1680-15,6 1-336 0,4-3-64 0,2 0-13136 0</inkml:trace>
  <inkml:trace contextRef="#ctx0" brushRef="#br0" timeOffset="12378.84">10179 2873 25791 0,'0'0'2304'0,"0"0"-1856"0,0 0-448 0,0 0 0 15,0 0 1200-15,-11 9 144 0,-3 1 16 0,-5 6 16 16,-4 1-992-16,-4 4-192 0,-3 2-32 0,-3 1-16 16,-6-1-144-16,6 6 192 0,0-2-192 0,3 1 192 15,2-6-64-15,6 1-128 0,7-2 192 0,7-1-64 0,6 2 0 0,6-5-128 16,6-1 192-16,8-2-64 16,3-6 0-16,8 0-128 0,6-2 192 0,2-6-64 15,1-6 176-15,-1-3 16 0,-2-5 16 0,0-1 0 16,-4-2 80-16,-1 0 16 0,-6-1 0 0,-7-1 0 0,-3 0 144 0,-2-2 16 15,-6 1 16-15,-2 1 0 0,-4 0-160 0,-4 1-16 16,-5 0-16-16,-2 4 0 0,-3 3-288 0,-4 3-128 16,-3 4 0-16,-4-1 128 15,0 2-1152-15,0 1-224 0,0 2-48 0,3 0-9600 16,0 0-1920-16</inkml:trace>
  <inkml:trace contextRef="#ctx0" brushRef="#br0" timeOffset="12648.72">11121 2100 27647 0,'1'-6'2448'0,"1"-4"-1952"0,-1 4-496 0,-1-2 0 15,0 8 576-15,0 0 32 0,-8 5 0 0,-1 1 0 16,-2 6-352-16,-3 2-80 0,-4 7-16 0,-1 5 0 15,-3 7 336-15,0 5 64 0,-1 5 16 0,-1 7 0 16,-2 4-64-16,2 4 0 0,-1 0 0 0,0 1 0 16,4 2-160-16,-1 2-32 0,1-1-16 15,0 2 0-15,1-3-304 0,2-1 0 0,2-7 0 0,2-7 0 16,1-3-416 0,3-7-144-16,1-7-16 0,4-4-16 0,0-7-384 0,3-6-80 0,4-5-16 0,-2-7-12656 15</inkml:trace>
  <inkml:trace contextRef="#ctx0" brushRef="#br0" timeOffset="12981.88">11103 2705 19343 0,'0'0'848'0,"0"0"192"0,0 0-832 0,0 0-208 15,0 0 0-15,4 12 0 0,-1 3 1840 0,-3 6 320 16,-2 3 64-16,0 1 16 0,-1 4-1584 0,-1 2-304 15,-1-1-64-15,0 3-16 0,-1 2 272 0,1-1 48 16,0 0 16-16,1-3 0 0,0-6 80 0,2-1 16 16,0-2 0-16,1-4 0 0,1-4 0 0,0 0 16 15,1-3 0-15,2-4 0 0,-3-7 16 0,7 1 0 16,2-4 0-16,2-2 0 0,0-7 48 0,2-2 16 16,2-4 0-16,-1-1 0 0,2-3-288 0,2-3-64 15,1-5-16-15,0-3 0 0,2-1-144 0,-5 1-32 0,5 1 0 0,-2 2 0 16,0 2-112-16,-1 5-16 0,-2 4-128 0,-2 1 192 15,3 3-192-15,-3 3 0 0,-2 3 0 0,-2 4 0 16,-1 0 0-16,-1 5-208 0,-8 0 64 0,0 0 16 16,4 9-1392-1,-2-1-272-15,1 2-48 0,1-1-9952 0,-1 4-2000 16</inkml:trace>
  <inkml:trace contextRef="#ctx0" brushRef="#br0" timeOffset="13289.62">11824 2850 27695 0,'0'0'1216'0,"0"0"272"0,0 0-1184 0,0 0-304 16,0 0 0-16,6 3 0 0,3 1 480 0,3-3 32 15,0-1 16-15,4-3 0 0,4 0 544 0,3-1 96 16,4-5 32-16,1 1 0 0,1-3-160 0,-3 1-16 16,1-3-16-16,-1-2 0 0,-4-2-256 0,-1-1-48 15,-5-2-16-15,-3 1 0 0,-3 1 48 0,-2 2 16 16,-6 2 0-16,-2 1 0 0,-3 2-144 0,-6 6-32 15,-2-1 0-15,-5 5 0 0,-6 6-320 0,-4 2-80 16,-5 4-16-16,-3 3 0 0,-2 4-160 0,-1 5 160 16,-2 0-160-16,2 2 160 0,2 4-160 0,1 3 0 15,3-1 0-15,4 2 128 0,5-2-128 0,6 1 0 16,4-5 0-16,5-1 0 0,3-3 0 0,5 0-144 16,6-1 144-16,3-4-160 0,4-6-160 0,4 0-16 0,4-6-16 0,5 1 0 31,5-5-2176-31,6-4-432 0,7-6-96 0</inkml:trace>
  <inkml:trace contextRef="#ctx0" brushRef="#br0" timeOffset="13986.62">15195 1672 10191 0,'0'0'448'0,"0"0"96"0,-1 8-544 0,-1 2 0 0,2 5 0 0,-1 4 0 31,-1 2-288-31,-2-1-160 0,-3 2-48 0,2-7 0 0,-1 1 1184 0,-2 1 224 0,-2-1 48 0,0 2 16 16,0 0 752-16,-2 4 160 0,1 3 32 0,-2 0 0 16,1 5 96-16,-5-1 32 0,1 4 0 0,-2 2 0 15,-1 2-512-15,0 5-112 0,-2 2-16 0,2 6 0 16,-4 4-528-16,0 0-112 0,2 1-32 0,1-2 0 0,-1-2-224 16,2-4-32-16,1-1-16 0,1-3 0 0,-1-5 112 0,1-6 32 15,3-3 0-15,2-3 0 0,0-5 0 0,3-5 0 16,3-4 0-16,2-1 0 0,4-11-80 0,0 0-16 15,0 0 0-15,5-5 0 0,7-3 16 0,2-2 0 16,2-6 0-16,4-5 0 0,3-5-208 0,3-3-64 16,2 0 0-16,2-3 0 0,2-1-128 0,0 3-128 15,-1-1 192-15,1 3-192 0,-1 5 0 0,-2 4 0 16,-1 4 0-16,-4 4 0 0,-2 7 0 0,-1 9 0 16,-3 6 0-16,-4 8 0 0,-1 7 0 0,-4 7 0 15,-2 4-160-15,-4 6 160 0,-6-1 0 0,-3 6 0 16,-3-1 0-16,-1 1 0 0,-2 2 0 0,1-3 0 15,0-4 0-15,2-3 0 0,1-5 0 0,4 0 0 16,2-5 0-16,4-5 0 0,2 1 0 0,2-6-224 16,5-1 80-16,5-1 16 15,2-10-1264-15,1-2-240 0,3-7-48 0,-1-6-16 16,2-3-1536-16,1-4-304 0,0-3-64 0</inkml:trace>
  <inkml:trace contextRef="#ctx0" brushRef="#br0" timeOffset="14322.73">16328 2695 28559 0,'-4'-7'2544'0,"-3"-2"-2032"0,0 1-512 0,-3 6 0 16,-4 2 704-16,-3 2 64 0,-4 2 0 0,-5 7 0 16,-3 3-640-16,-3 3-128 0,-1 5 0 0,-1-1 0 15,-2 3 0-15,2 6 0 0,-1-2 0 0,5 1 0 0,2 1 160 0,4-2-16 16,4 0 0-16,3-6 0 15,6-1 80-15,4-2 16 0,5-1 0 0,5-3 0 0,5-2 208 0,6-4 64 16,4-3 0-16,5-3 0 0,5-4 240 0,5-3 48 16,4-4 16-16,2-1 0 15,4-5-336-15,0-1-64 0,1-4-16 0,-2-1 0 0,-8-2-144 0,0-3-16 16,-6-1-16-16,-4-2 0 0,-5 3-32 0,-2-3-16 16,-6 4 0-16,-3 0 0 0,-4-3-16 0,-4 5 0 15,-4 2 0-15,-4 3 0 0,-2 2-160 0,-4 4 0 16,-4 3 0-16,-11-2-176 15,0 5-576-15,0 2-112 0,-2 2-32 0,3 0 0 16,2 1-2224-16,1 0-448 0,-6-1-80 0,9-1-32 0</inkml:trace>
  <inkml:trace contextRef="#ctx0" brushRef="#br0" timeOffset="14838.44">16966 2615 16575 0,'0'0'1472'0,"0"0"-1168"0,0 0-304 0,-2 7 0 16,-1 4 2096-16,-2-1 352 0,-2 4 80 0,-2 1 16 15,-2 3-1568-15,-2 3-304 0,-3-1-64 0,-3 2-16 16,-3 2 336-16,-2 0 64 0,0 1 16 0,-1-2 0 16,0-4-32-16,2 0 0 0,0-1 0 0,4-1 0 15,4-2-176-15,4-5-32 0,2 0-16 0,2-3 0 16,3-1-112-16,4-6-32 0,0 0 0 0,9-4 0 15,5-2 144-15,4-3 16 0,4-4 16 0,3-2 0 0,4-3-384 0,2-1-80 16,1-4 0-16,2-1-16 0,2 0-176 0,2 0-128 16,1-4 144-16,2 4-144 0,-1-3 192 0,1 5-64 15,1 3-128-15,-2 3 192 0,-5 3-192 0,-2 5 0 16,-2 1 128-16,-7 4-128 0,-4 4 0 0,-5 6 0 16,-4 0-192-16,-6 7 192 0,-5 2 0 0,-5 3 0 15,-3 2 0-15,-5 2 0 0,-3 0 0 0,-3-3 0 16,-3-1 0-16,0 1 0 0,1-1 0 0,0-5 0 15,1-4 0-15,5 0 0 0,2-5 0 0,3 0 0 16,2 0 144-16,8-5-144 0,0 0 240 0,3-14-48 16,5-1 0-16,4-2 0 0,5 0 64 0,4-4 16 15,5 0 0-15,2-3 0 0,1 1-144 0,4 1-128 16,1 2 144-16,-8 4-144 0,2 2 0 0,2 0 0 16,2 4 0-16,1 1 0 0,0 4 0 0,-1 4 0 0,-2 4 0 0,-2 4 0 15,-2 2 0-15,-3 6 0 0,-4 3 0 0,-3 4 0 16,-2 2 0-16,-4 1-128 0,-1 2 128 0,-4 2 0 15,-3 2 0-15,-2-2-128 16,-2 0 128-16,0 0 0 16,-1-2-576-16,0 0 0 0,-1-4 0 0,1-5 0 15,2-1-2064-15,1-3-432 0,1-5-64 0</inkml:trace>
  <inkml:trace contextRef="#ctx0" brushRef="#br0" timeOffset="15388.22">18829 2805 28223 0,'0'0'1248'0,"-1"-11"256"0,0 0-1200 0,-2 3-304 0,3 8 0 0,-4-6 0 15,-2 1 448-15,-3 1 48 0,-2 3 0 0,-3 0 0 16,-4 1-64-16,0 2-16 0,-4 2 0 0,-12 6 0 16,0 0-128-16,1 6-32 0,-3 3 0 0,4 1 0 15,2 3 0-15,3-2 0 0,4 0 0 0,4-3 0 16,4-1-32-16,6 1-16 0,5-1 0 0,5-1 0 16,6-1 48-16,4-3 0 0,5-3 0 0,4-4 0 15,5 0 336-15,5-2 80 0,1-3 16 0,5-2 0 0,-3 0-272 16,1-3-48-16,-1-2-16 0,-1-4 0 0,-5-2-160 0,-2 2-48 15,-6-3 0-15,-3-2 0 0,-6 2 0 16,-4-2 0-16,-5-2 0 0,-7 2 0 0,-3-1 288 0,-6 2 48 16,-4 0 16-16,2 4 0 0,-3 4-368 0,-14-6-128 15,-2 7 0-15,0 1 0 16,0 3-352-16,1 2-160 16,5 3-48-16,2 2 0 0,2-2-1632 0,6-1-336 0,2 2-64 0,5 2-12448 0</inkml:trace>
  <inkml:trace contextRef="#ctx0" brushRef="#br0" timeOffset="15840.26">19776 2742 26719 0,'7'-15'2368'0,"-5"9"-1888"16,1-6-480-16,-2 3 0 0,-1-2 432 0,-3 0-16 0,0 0 0 0,-6-1 0 15,0 1 64-15,-5 3 16 16,-3-1 0-16,-3 2 0 0,-4 5-192 0,-3 1-48 16,-2 1 0-16,-3 1 0 0,-4 4 144 0,0 4 32 0,-3 0 0 0,3 3 0 15,0 1-128-15,4 0-32 0,5 2 0 0,6-1 0 16,4 0-16-16,6-3-16 0,3 2 0 0,6 1 0 16,3-6 16-16,5 2 0 0,6-4 0 0,4 2 0 15,6-3 256-15,5-4 48 0,4-1 16 0,4-1 0 16,2-2-128-16,1-3-32 0,0-2 0 0,0 2 0 15,-2-4-192-15,-1 2-32 0,-2-2-16 0,-2 3 0 16,-3-2-48-16,-5 4 0 0,-2 1 0 0,-3 2 0 0,-4 4 80 0,-3 2 16 16,-3 4 0-16,-3 4 0 0,-2 3 16 0,-3 4 0 15,-4 2 0-15,-2 7 0 0,-2-1-240 0,-2 9 0 16,-3 3 0-16,-1 5 0 0,-3-1 128 16,0 3-128-16,-2-2 0 0,-2 2 144 0,1-4 64 0,-3 2 16 15,-1-4 0-15,-1-5 0 0,-2 0 272 0,-4-6 48 16,-2 1 16-16,-2-2 0 0,-2-3-128 0,-4-1-32 15,-3-1 0-15,-3-3 0 0,1-2-272 0,-2-3-128 16,-3-5 128-16,1-1-128 16,-2-6-1296-16,0-3-352 0,-4-3-64 0</inkml:trace>
  <inkml:trace contextRef="#ctx0" brushRef="#br0" timeOffset="18672.59">3968 5026 22111 0,'0'0'1968'16,"0"-12"-1584"-16,2 0-384 0,-2 1 0 0,0-3 1344 0,1 2 176 15,-2 4 32-15,1 8 16 0,-7-16-112 0,0 5-32 16,-1 1 0-16,-3 0 0 0,-1 4-96 0,-3 3-32 16,1-1 0-16,-3 6 0 0,0 3-496 0,-2 3-96 15,-2 6-32-15,-3 3 0 0,0 0-288 0,-4 4-48 0,-3 5-16 0,0 4 0 16,-1 5-128-16,1 5-48 15,-3 2 0-15,5 1 0 0,1 5-16 0,5 0-128 16,1 1 192-16,5 2-64 0,3 3-128 0,3-2 0 16,3-1 0-16,2-4 128 0,4-5-128 0,2-1 0 0,2-4 0 0,4-4 0 15,1-2 0-15,2-5 128 0,1-1-128 0,2-6 0 16,-1-2 0-16,2-4-176 0,0-3 16 0,-1-4 0 31,1 2-384-31,0-7-80 0,-3-2-16 0,-10 1 0 16,5-14-1344-16,-2-1-256 0,-3-3-64 0,-4-3-16 0,-4 1-1072 15,-3-5-224-15,-12-16-32 0,-3 7-16 0</inkml:trace>
  <inkml:trace contextRef="#ctx0" brushRef="#br0" timeOffset="19092.12">3225 5550 13823 0,'0'0'1216'15,"0"0"-960"-15,0 0-256 0,0 0 0 0,0 0 1792 16,5 12 320-16,3-4 64 0,3 1 16 0,2-2-672 0,7-5-144 16,4 1-32-16,5-3 0 15,3-3-96-15,5 1-32 0,5-5 0 0,4-2 0 0,3 2-448 0,2-2-80 16,3 4-32-16,-7-3 0 0,-9 1-368 0,1 2-80 15,-1-2-16-15,-3 3 0 0,-4 1-192 0,0 0-240 16,-3-3 48-16,-3 1 16 16,-1 2-608-16,-2-1-128 0,-3-2-32 0,-1 1 0 15,0 0-96-15,-3 0-32 0,-5-6 0 0,3 5 0 0,-4-4 560 0,0 1 96 16,-2-4 32-16,1 2 0 0,-2 1 576 0,1-2 112 16,-2 3 16-16,-5 9 16 0,2-10 640 0,-2 10 128 15,0 0 32-15,0 0 0 0,-5-7-128 0,5 7-32 0,-10 1 0 0,-1 4 0 16,-2 1-400-16,-1 6-96 15,-3 3-16-15,0 3 0 0,-4 2-32 0,2 4-16 16,0 3 0-16,3 0 0 0,0 3-48 0,5-1-16 16,1-3 0-16,3-2 0 0,3-1-176 0,7-4-48 15,1-4 0-15,6-3 0 0,1-1 112 0,6-6 16 0,2-1 0 0,5-5 0 16,4-3 128-16,4-4 48 0,0-4 0 16,2-5 0-16,-2-2-80 0,-3 0-16 0,-1-1 0 0,-4-3 0 15,-5 0-112-15,-2 2-32 0,-3 2 0 0,0 3 0 16,-4 2-192-16,-1 4 144 0,-3 1-144 0,-6 9 128 15,0 0-128-15,0 0 0 0,0 0 0 0,0 0 0 16,-4 14-576-16,-1 2 16 16,0 0 0-16,0-4 0 0,1 1-2160 15,2 0-432-15</inkml:trace>
  <inkml:trace contextRef="#ctx0" brushRef="#br0" timeOffset="19368.91">5095 5255 27647 0,'-3'-7'2448'0,"-1"-1"-1952"0,-1-3-496 0,-1 0 0 0,-4 3 1488 0,0-3 208 16,-2 4 32-16,1 2 16 0,-6 0-528 0,1 3-128 16,-1 1 0-16,-1 4-16 0,-1 3-320 0,-1 2-64 15,-2 4-16-15,1 3 0 0,-1 3-224 0,3 4-64 16,1 1 0-16,3 2 0 0,2-3-192 0,6 2-64 15,2 1 0-15,3-2 0 0,2-2-128 0,4-1 0 0,2-2 144 0,6-2-144 16,2 2 0-16,1-3 128 16,2-5-128-16,3 1 0 0,5-1 0 0,3-5 0 15,2-4-160-15,-1-3 160 16,-1-7-1664-16,0 2-208 0,0-3-48 0,1 0-9360 0,1-5-1872 0</inkml:trace>
  <inkml:trace contextRef="#ctx0" brushRef="#br0" timeOffset="19610.47">5800 4683 20271 0,'0'0'1792'0,"0"0"-1424"0,0 0-368 0,-4-5 0 16,4 5 3264-16,0 0 576 0,-7 5 112 0,-2 5 16 15,-1 7-3088-15,-2 1-624 0,-2 5-128 0,-1 5-128 0,-3 3 512 0,0 5 0 16,-2 2 0-16,2 2 0 0,0 1-48 0,2 5 0 15,1-1 0-15,-1 2 0 0,5-3-304 0,2 1-160 16,-1 0 160-16,2 1-160 0,1 0 0 16,-1-3-208-16,0 3 16 0,1-4 0 15,-1-4-2192-15,6-5-432 0,-3-2-96 0,1-10-11088 0</inkml:trace>
  <inkml:trace contextRef="#ctx0" brushRef="#br0" timeOffset="19970.81">5458 5210 24879 0,'0'0'2208'0,"0"0"-1760"16,9-6-448-16,0-1 0 0,0 2 1088 0,2 2 144 0,1 1 32 0,2 0 0 16,2-1-304-16,3 1-48 15,3 1-16-15,5-2 0 0,1 1 0 0,5-1-16 0,1-3 0 0,3 1 0 16,-2 1-208-16,0-1-32 16,-3-1-16-16,-6 2 0 0,0 1-352 0,-6 0-64 15,0 0-16-15,-3 0 0 0,-3 6-16 0,-4 0-16 0,-10-3 0 0,10 6 0 16,-2 5 32-16,-4 2 0 0,-4 4 0 0,-3 2 0 15,1 2-64-15,-5 1-128 0,-3 1 192 0,1 1-64 16,0 3-128-16,2-6 192 0,0-2-192 0,3 0 192 16,2-2-192-16,3-1 0 0,4 0 0 0,4-1 0 15,4-5 0-15,1-1 128 0,5-3-128 0,3 1 0 16,0-6 288-16,3-2-32 0,0-6 0 0,3 1 0 0,0-6 240 16,1 2 32-16,-1-4 16 0,-2-1 0 0,-2-1 0 0,-4-2 0 15,-3 0 0-15,-7 0 0 0,-5-2-16 0,-5 2 0 16,-5 0 0-16,-3 4 0 0,-2 3-112 0,-4-1-32 15,-4 3 0-15,-5 2 0 0,-3 2-384 0,-4 2 0 16,1 1-224-16,-4 2 80 16,4 0-1600-16,0 0-320 0,4 0-64 15,1 0-17328-15</inkml:trace>
  <inkml:trace contextRef="#ctx0" brushRef="#br0" timeOffset="20825.65">7032 5156 28559 0,'0'0'2544'0,"0"0"-2032"0,0 0-512 0,-10 3 0 0,0 6 1792 0,1 3 272 15,0 7 48-15,1 7 16 0,2 3-1840 0,-2 3-288 16,0 1-224-16,1 1 32 0,-2-1 192 0,0 0 0 15,0-1 0-15,0-3 128 0,0-3 208 0,2-1 48 16,-1-3 16-16,2-3 0 0,1-4 288 0,1-1 48 16,0-6 16-16,4-8 0 0,0 0-48 0,0 0 0 15,0 0 0-15,0 0 0 0,10-16 160 0,2-1 32 16,0-1 0-16,2-5 0 0,4-1-400 0,4-4-80 16,3 1-16-16,3-2 0 0,1 3-400 0,3 0 0 15,4 2 128-15,3-1-128 0,1 5 0 0,4 2 0 16,-1 3 0-16,-1 5 0 0,-4 0-304 0,-2 3-32 15,-3 2-16-15,-1 4 0 16,1 4-2064-16,-3 0-400 0,-2 4-96 0,-2 0-14544 0</inkml:trace>
  <inkml:trace contextRef="#ctx0" brushRef="#br0" timeOffset="35946.8">9868 5156 21183 0,'0'0'944'0,"5"-9"192"0,-1-1-912 0,3-4-224 0,0 0 0 0,-1 4 0 16,0-3 1408-16,-1 6 256 0,-1-5 32 0,1 2 16 15,0 2-528-15,-1-1-96 0,-4 9-32 0,0 0 0 16,0 0 0-16,0 0 0 0,0 0 0 0,0 0 0 16,0 0-464-16,1 9-80 0,-1 3-32 0,-1 3 0 15,0 8-144-15,0 1-16 0,-4 5-16 0,-2 2 0 0,1 8-48 0,-3 1-16 16,-1 2 0-16,-4 2 0 0,-3-2-32 0,0 6 0 15,-3-3 0-15,1 1 0 0,-1-5 16 0,1-1 0 16,0-5 0-16,2-3 0 0,2 0-32 0,1-8 0 16,1-3 0-16,3-5 0 0,4-1 16 0,1-5 0 15,1-6 0-15,4-4 0 0,0 0 320 0,1-9 64 16,2-2 16-16,2-6 0 0,3-5-96 0,2-6-32 16,2-4 0-16,4-5 0 0,0-5-480 0,5-5 0 15,1-1 0-15,5-2 0 0,2-5 128 0,2 2-128 16,4-2 0-16,4 5 0 0,0-1 0 0,2 5 0 15,-1 4 0-15,1 5 0 0,1 3 0 0,0 5 0 16,-1 6 0-16,-2 6 0 0,-2 4 0 0,-3 6-160 16,-2 3 160-16,-8 4-192 0,-2 3 192 0,-6 4-192 15,-3 5 192-15,-4 3-192 0,-5 0 48 0,-4 4 0 16,-3 3 0-16,-5 3 0 0,-3 2 144 0,-3 0 0 16,-2-1 0-16,-6-2 0 0,-2 4 0 0,-2-6 0 15,1 0 0-15,-2-2 0 0,-1-1 0 0,-1-2 0 0,2-1 0 16,3-4 128-16,0-4-432 0,1-1-80 0,3-5 0 0,-3-2-16 31,6-2-2080-31,9-6-400 0,4-1-96 0</inkml:trace>
  <inkml:trace contextRef="#ctx0" brushRef="#br0" timeOffset="36400.11">11260 4964 26255 0,'0'0'1152'0,"0"0"256"0,0 0-1120 16,0 0-288-16,0 0 0 0,0 0 0 0,-7 0 720 0,1 3 96 15,0 3 16-15,-2-1 0 0,-2 2-48 0,-2 3 0 16,2 0 0-16,-4 4 0 0,0 1-64 0,0 2-16 16,-1-1 0-16,1 2 0 0,1 1-192 0,2-1-32 15,1 1-16-15,1-3 0 0,0 1-192 0,2 1-32 16,4-3-16-16,1-2 0 0,4 1-32 0,1-2 0 16,3 2 0-16,1-2 0 0,1-2 80 0,6-1 16 15,1 0 0-15,3-5 0 0,2-3 64 0,1-2 16 16,-2-2 0-16,1-2 0 0,-1-5 16 0,1 0 16 15,1-4 0-15,-2-2 0 0,-1 0 112 0,-2-1 32 0,-2 1 0 0,-3-2 0 16,-2-2-112-16,-2-1-32 0,-3 2 0 16,-4-1 0-16,-3 0-64 0,-1-3-16 0,-2 4 0 15,-2 2 0-15,-1 1-192 0,-1 3-128 0,-3-1 128 0,2 2-128 16,-3 5-128-16,-1-2-112 0,0 3-16 0,-8 0 0 16,-2 1-2240-1,6 3-464-15,3 2-96 0,2-1-14064 0</inkml:trace>
  <inkml:trace contextRef="#ctx0" brushRef="#br0" timeOffset="36751.94">12144 4345 3679 0,'0'0'320'0,"3"-7"-320"16,2-2 0-16,-1 0 0 0,1 5 5056 0,-5 4 928 16,0 0 192-16,0 0 32 0,0 0-4416 0,0 0-880 15,6 5-176-15,-2 5-32 0,-3 0 112 0,-2 4 16 16,-3 7 16-16,-2 5 0 0,-3 2-16 0,-2 7-16 15,-3 4 0-15,-2 6 0 0,-2-1-128 0,1 6-32 16,0 0 0-16,-4 4 0 0,0-2-208 0,1 0-64 16,1-1 0-16,1 1 0 0,1-1-224 0,5-3-160 0,2-1 192 15,1-5-192-15,2-4 0 0,2-3 0 0,1-4 0 0,4 7 0 32,0-10-448-32,6-10-128 0,0-8-48 0,0-7-15904 0</inkml:trace>
  <inkml:trace contextRef="#ctx0" brushRef="#br0" timeOffset="36994.26">12311 4864 29487 0,'0'0'1296'0,"0"0"288"0,0 0-1264 0,0 0-320 15,-1 9 0-15,-2 2 0 0,2 1 560 0,1 2 48 16,1 1 16-16,3 1 0 0,0 2-16 0,1 2 0 15,2 3 0-15,-2 1 0 0,2-1-96 0,-1 0 0 16,2 4-16-16,1-4 0 0,-2 0-288 0,1 0-48 16,-2-2-16-16,1 0 0 0,-1-1-144 0,-1-1 160 15,0-1-160-15,0 5 160 16,-1-1-1104-16,1-9-208 0,-2-1-64 0,-2-2-13792 0</inkml:trace>
  <inkml:trace contextRef="#ctx0" brushRef="#br0" timeOffset="37252.76">12790 4860 32655 0,'0'0'1440'0,"0"0"304"0,0 0-1392 0,3 11-352 0,-2 5 0 0,-2-1 0 15,-2 1 0-15,-2 5 128 0,-3 0-128 0,1 6 0 16,-3 4 528-16,-2 2 48 0,-2 2 0 0,-2 3 0 0,-2 2 192 0,-3 3 32 15,-1 1 16-15,-5 2 0 0,1-1-112 0,-3 0-32 16,-3-3 0-16,2 3 0 0,1-2-336 0,1 2-64 16,0-3-16-16,4-6 0 0,-1-1-256 0,8-2 128 15,0-5-128-15,-7 10 0 16,5-9-1024-16,6-6-304 0,3-7-64 0,6-7-10000 16,4-9-1984-16</inkml:trace>
  <inkml:trace contextRef="#ctx0" brushRef="#br0" timeOffset="38803.74">13835 4884 10127 0,'0'0'896'0,"4"-5"-704"16,-4 5-192-16,2-5 0 0,1 1 2128 0,-2-1 400 15,-1-1 80-15,0 6 16 0,0 0-880 0,-1-4-160 0,-3 1-48 0,0 1 0 16,-2-1-448-16,-1 3-112 15,1 2-16-15,-2 0 0 0,-2 1-384 0,-1 4-64 16,-3 2-32-16,1 5 0 0,-2 1-32 0,-4 1-16 0,0 0 0 0,0 3 0 16,-2 0-112-16,0 4-32 0,-2 0 0 0,3 0 0 15,1 0-64-15,2-2-16 0,2 0 0 0,2-1 0 16,4-3 0-16,4-1 0 0,2-3 0 0,3-3 0 16,4 0 80-16,3-3 16 0,0-2 0 0,6 0 0 15,0-4 112-15,1-2 32 0,0-2 0 0,0-2 0 16,-2 0-192-16,1 1-48 0,-3-3 0 0,0 1 0 15,-3 3-208-15,0-2 144 0,-3-2-144 0,-4 7 128 0,0 0-128 0,0 0 0 16,0 0 0-16,0 0 0 16,0 0 0-16,0 0 0 0,0 0 0 0,0 0-176 0,0 0 176 0,0 0-192 15,0 0 192-15,0 0-192 0,0 0 192 0,-6 3 0 16,0-2 0-16,6-1 0 0,0 0 0 16,-6 3 0-16,3-2 0 0,3-1 0 0,-8 1 0 0,8-1 0 15,-6 1 0-15,2 1 0 0,4-2 0 0,-8 1 0 16,2 1 0-16,6-2 0 0,-7 3 0 0,2 0 0 15,5-3 0-15,-6 3 0 0,2-1 0 0,4-2 0 16,0 0 0-16,-7 3-128 0,0 0 128 0,1 1 0 16,1 0 0-16,0 1 0 0,-3-1 0 0,3-2 0 15,-1 3 0-15,-1 1 0 0,1-2 0 0,0 1 0 16,-1 0 0-16,2 2 0 0,-1-5 0 0,1 2 0 16,0 0 0-16,-2 1 0 0,1 0 0 0,0-2 0 15,-1 1 0-15,1-2 0 0,-1 2 0 0,2-2 0 16,2 1 0-16,3-3 128 0,-7 1-128 0,7-1 0 15,0 0 0-15,0 0 0 0,0 0 0 0,0 0 0 16,0 0 0-16,0 0 0 0,0 0 0 0,0 0 0 16,0 0 128-16,0 0-128 0,0 0 0 0,0 0 128 0,0 0-128 0,4-5 0 15,-4 5 0-15,4-6 144 0,-4 6-144 16,4-5 0-16,-4 5 0 0,0 0 0 0,3-5 0 0,-3 5 0 16,0 0 128-16,4-7-128 15,-1 1 0-15,-3 6 0 0,4-4 0 0,-4 4 0 0,3-5 0 0,-3 5 0 16,4-8 0-16,0 3 0 0,-1-2 0 0,0 0 0 15,3 2 0-15,-1-4 0 0,0 2 128 0,0-2-128 16,2 0 0-16,1-1 160 0,1 0-160 0,-3-2 128 16,2 2-128-16,-2-1 0 0,1-1 0 0,0 2 0 15,1-4 0-15,-2 1 0 0,1 3 128 0,0-3-128 0,-2-1 0 0,2 2 0 16,-1 0 0-16,-1-2 0 0,1 3 0 0,1 1 0 16,-1-3 0-16,-1 1 0 0,2 2 0 0,-1-2 0 15,-1 1 0-15,3-4 0 0,-1 1 0 0,0 3 0 16,-1 2 0-16,-1-3 0 0,-1 5 0 0,-4 7 0 15,5-9 0-15,-5 9 0 0,1-8 0 0,-1 8 0 16,0 0 0-16,0 0 0 0,3-9 0 0,-3 9 0 16,0 0 0-16,0 0 0 0,0 0 0 0,0 0 0 15,-4 8 0-15,-2 1 0 0,-1 2-128 0,2 3 128 16,-5 4 0-16,2 2 0 0,0 1 0 0,-1 3 0 16,0 1 0-16,1 2 0 0,0 4 0 0,1 2 0 15,-3 0 0-15,-1-3 0 0,3 1 128 0,-1-1-128 16,0-3 0-16,1 2 128 0,3-3-128 0,1-2 192 15,-1-3-192-15,3-3 192 0,-1-1-64 0,3-3 0 16,0-6 0-16,0-8 0 0,5 12 64 0,-5-12 0 16,7 5 0-16,-7-5 0 0,10 0 192 0,0-1 32 15,1-4 16-15,-2-4 0 0,0-1 16 0,0-3 16 0,1-4 0 0,2 0 0 16,-1-4-224-16,2-3-48 16,-1 0-16-16,1 1 0 0,0-5-176 0,1 3 160 0,0-6-160 15,0 3 160-15,1-4-160 0,3 2 192 0,0 3-192 0,2 1 192 16,0 3 640-16,3 1 128 0,0-1 16 0,1 5 16 31,2 2-1680-31,0 3-336 0,0-1-64 0,2 4 0 0,-3 5 832 0,-1 2 256 0,-3 3 0 16,0 4 0-16,-2 4-176 0,-2 2 176 0,-3 5-128 0,0 4 128 0,-4 2-144 15,-1 4 144-15,-3 0-160 0,-2 7 160 16,-1 1-144-16,-3 2 144 0,-3 1-128 0,-1 0 128 0,-1-2 0 16,0-2-128-16,0 0 128 0,1-2 0 15,-2-3-144-15,0 0 144 0,-2-6-160 0,3 0 160 16,0-3-1136-16,0-2-128 0,1-1-16 0,1-3-16 15,3-12-2064-15,0 0-416 0</inkml:trace>
  <inkml:trace contextRef="#ctx0" brushRef="#br0" timeOffset="39324.46">15337 4870 16575 0,'0'0'736'0,"0"0"160"15,4-9-720-15,-4 9-176 0,1-9 0 0,-1 9 0 0,0 0 1936 0,0 0 368 16,0 0 64-16,-8 3 0 0,-3 2-1328 0,-1 4-272 16,-4 1-48-16,-4 1-16 0,-3 3-48 0,-1 3-16 15,-1 3 0-15,-5-1 0 0,-1 2-80 0,-2 3-32 16,5 4 0-16,0 0 0 0,4-4-80 0,2 0 0 15,3 2-16-15,2-5 0 0,7-2-144 0,3-1-32 16,4-1 0-16,3-2 0 0,3-4 48 0,4-1 0 16,6-2 0-16,2-2 0 0,3-3 224 0,4-3 48 15,2-3 16-15,4-3 0 0,3-2-144 0,1-1-48 16,0-1 0-16,-4-4 0 0,4 0-128 0,-4-2-16 16,-3-2-16-16,-1-1 0 0,-6 0-64 0,0 0-16 15,-4 0 0-15,-3-2 0 0,-4 1-160 0,-2-2 192 16,-4 5-192-16,-2 0 192 0,-4 2-192 0,-4 3 0 15,-1 4-160-15,-3-3 160 16,-8 4-1856-16,-1 0-256 0,-5 5-64 0,-2-2-16 0</inkml:trace>
  <inkml:trace contextRef="#ctx0" brushRef="#br0" timeOffset="39967.76">16012 4870 17503 0,'0'0'768'15,"0"0"176"-15,0 0-752 0,-6 8-192 0,2 2 0 0,-1-1 0 0,-1 2 1664 0,-1 3 288 16,-2 0 64-16,1 0 16 0,-1 4-992 0,-3 1-192 16,2 3-32-16,-1-2-16 0,-1 0-96 0,2-2 0 15,0 0-16-15,2-4 0 0,-2-1 128 0,4-1 16 16,-1 1 16-16,4-5 0 0,3-8-160 0,0 0-48 16,0 0 0-16,0 0 0 0,0 0 112 0,0 0 16 15,12-7 0-15,2-3 0 0,0-1-64 0,4-5 0 16,4-1 0-16,-1-1 0 0,1-2-368 0,1-1-80 15,1-2 0-15,3 2-16 0,2-1-80 0,1 0-16 16,3-2 0-16,-1 3 0 0,-1-1-16 0,-1 2 0 16,1 2 0-16,-5 3 0 0,-1 1-128 0,-5 6 0 15,-2-2 0-15,-3 7 0 0,-2 3 0 0,-2 6 0 16,-2 2 0-16,-4 3 0 0,-2 3 0 0,-5 3 0 16,0 2 0-16,-3 3 0 0,-4 0 0 0,-1-1-176 15,-2 0 176-15,-2-1-128 0,-2-1 128 0,-1-1 0 0,-1-3 0 16,1-1 0-16,3-4 0 0,0 0 0 0,1-6 0 15,3 1 0-15,10-5 0 0,0 0 144 0,0 0-144 0,-3-9 0 16,3-3 192-16,8 0-64 0,1-2 0 0,3-2-128 16,5-3 224-16,2-3-64 0,1-2-16 0,2 1 0 15,2 1-144-15,2-2 0 0,0 1 0 0,1 4 128 16,0 1-128-16,-2 5 0 0,-2 2 0 0,0 1 0 0,-2 6 0 0,-2 2 0 16,-2 3 0-16,-3 5 0 0,-1 7-144 0,-3 5 144 15,-3 0 0-15,-1 5 0 0,-4 2-176 16,-2 0 176-16,-2 3-160 0,-2-1 160 0,-1 2-128 0,-2-2 128 15,1 4 0-15,0-2-144 16,-1-5-272-16,2-2-48 0,-1-1-16 16,1 2 0-16,-2-6-2032 0,4-6-416 0,-3 0-80 15</inkml:trace>
  <inkml:trace contextRef="#ctx0" brushRef="#br0" timeOffset="40235.58">17342 4799 21183 0,'0'0'1888'0,"0"0"-1504"0,0 0-384 0,0 0 0 16,1 9 3232-16,-2 4 576 0,-3 2 112 15,-1 3 32-15,-3 2-3216 0,0 3-736 0,-3 4 0 16,2-2 0-16,-3 3 0 0,-2 4 0 0,0-2 0 0,-1 3 0 15,-1 2 320-15,0-4-48 0,2-1 0 0,2-5 0 16,1 2-272-16,1 1 0 0,0-3 0 0,4 2 0 16,1-7 0-16,2-1-176 0,-1-1 32 0,1-3 0 15,2 0-2832-15,1-6-560 16</inkml:trace>
  <inkml:trace contextRef="#ctx0" brushRef="#br0" timeOffset="41248.42">18457 4941 20271 0,'0'0'1792'0,"6"-12"-1424"0,0 0-368 0,0-1 0 0,-1 1 912 0,-2 2 112 15,1-2 32-15,-1 2 0 0,-3 0-144 0,-1-2-16 16,-2 5-16-16,-1-1 0 0,-2 3 32 0,-3 1 16 16,-1 0 0-16,-2 2 0 0,-3 4-320 0,-3 2-64 15,-2 3-16-15,-4 3 0 0,-3 0-176 0,-2 4-32 16,-4 1-16-16,4 3 0 0,-3 2-32 0,3 3 0 16,-1 1 0-16,5-1 0 0,1 3-16 0,5-1 0 15,2-3 0-15,4-2 0 0,2-4-64 0,5 0-32 16,2-4 0-16,6 0 0 0,-2-12 160 0,12 8 16 15,0-5 16-15,4 0 0 0,4-4 256 0,0-2 48 16,5-5 16-16,1 0 0 0,2-3-160 0,3 0-48 16,-2-6 0-16,1 2 0 0,-4-1-192 0,1 2-32 15,-1 0-16-15,-4 3 0 0,-4-1-224 0,-4 4 144 16,-3 1-144-16,-3 1 128 0,-8 6-128 0,0 0 0 16,0 0 0-16,0 0 0 0,-2 14 0 0,0 2 0 0,-1 0 0 15,1 3 0-15,-2 2 0 0,1-2 0 16,3-2 0-16,4 1 0 0,1 0-144 0,3-3 144 15,2-2 0-15,5-2 0 0,3 1 0 0,4-6-128 0,2-1 128 16,4-1 0-16,2-1 0 0,4-5 0 0,0-3 0 0,4 0 0 16,3-2 0-16,1-5 0 0,-2-2 0 0,3 0 144 15,2-1-16-15,-2-2-128 0,2 0 192 0,-15 1-64 16,6-3 80-16,1-4 16 0,1-2 0 0,2-3 0 16,5 0-224-16,-1-6 128 0,1-3-128 0,1-2 0 0,-1-7 160 15,1-3-160-15,0-1 160 0,0-9-160 16,-2-2 0-16,-1-1 128 0,-2 0-128 0,-3 2 0 0,-2-2 0 15,-3 7 0-15,-4 4 0 0,-3 7 0 0,-6 3 0 0,-4 8 0 16,-3 5 0-16,-4 8-160 0,0 0 160 0,-5 6-128 16,-4 6 128-16,-4 0-128 0,-5 5 128 0,-2 9-208 15,-7 5 80-15,-4 5 128 0,-5 4-256 0,-13 13 64 16,-1 0 0-16,-1 5 16 0,-1 2 176 0,0 7-160 16,-2-3 160-16,13-11-160 0,-3 5 160 0,-5 4 0 15,1 4 0-15,2 3-128 0,2-1 128 0,3 3 0 16,3 0 0-16,3 0 0 0,5-3 0 0,3-3 0 15,3 2 0-15,-2 15 0 0,7-7 0 0,5-8 0 16,2-7 0-16,4-3 0 0,3-2 144 0,4-6-144 16,-2-6 192-16,6 0-192 0,-1-6 0 0,2-3 0 15,0-1 0-15,1-7-144 16,-2-3-912-16,0-4-176 0,-1-6-48 0,-1-3-10496 16,-2 0-2096-16</inkml:trace>
  <inkml:trace contextRef="#ctx0" brushRef="#br0" timeOffset="41447.74">17704 4208 44687 0,'-16'-12'1984'0,"16"12"400"0,0 0-1904 0,0 0-480 0,-4 8 0 0,3 1 0 16,2 2-320-16,3-2-176 0,1 3-16 0,2 2-16 15,4-4 80-15,0 1 0 0,-2-2 16 0,0 0-11984 16,0-4-2416-16</inkml:trace>
  <inkml:trace contextRef="#ctx0" brushRef="#br0" timeOffset="60982.16">6037 6819 2751 0,'0'0'256'0,"0"0"-256"0,-7 0 0 0,2 1 0 0,5-1 1168 0</inkml:trace>
  <inkml:trace contextRef="#ctx0" brushRef="#br0" timeOffset="61739.27">5922 6773 10127 0,'0'0'896'0,"0"0"-704"16,0 0-192-16,0 0 0 0,0 0 1104 0,0 0 192 15,0 0 48-15,0 0 0 0,0 0-432 0,0 0-80 16,0 0 0-16,0 0-16 0,0 0-64 0,0 0-16 15,-5 6 0-15,0-2 0 0,0-1 80 0,5-3 16 16,-6 3 0-16,6-3 0 0,-7 3-80 0,7-3-16 0,-5 0 0 0,5 0 0 16,0 0-224-16,0 0-64 0,0 0 0 0,0 0 0 15,0 0-144-15,0 0-48 16,6-4 0-16,2 2 0 0,0-1 128 0,2 2 0 0,1-2 16 0,2 1 0 16,-2-2-128-16,1 1-16 0,-1 2-16 0,1 1 0 15,-3 1-48-15,-9-1-16 0,9 4 0 16,-3 4 0-16,-6-8 64 0,4 7 16 0,-4 5 0 0,-4-3 0 15,0 2 0-15,-2 2 16 0,-3-3 0 0,-1 3 0 16,-3 0 48-16,-1-2 0 0,0 2 0 0,1-1 0 16,1-4 16-16,-1 1 16 0,0-7 0 0,2 4 0 15,2-1-48-15,-1-2-16 0,2-3 0 0,3-1 0 0,5 1-160 0,-4-5-128 16,2-3 192-16,2 1-192 16,1-1 128-16,3 2-128 0,2-4 0 0,-2 2 0 0,2-3 128 0,2 2-128 15,-1-1 0-15,4 2 0 0,-4-2 160 0,3 3-160 16,-2-2 128-16,0 6-128 0,-2-1 208 0,-6 4-32 15,0 0-16-15,0 0 0 0,0 0-16 0,0 0 0 16,0 0 0-16,-1 7 0 0,-4 5-144 0,-3-3 0 16,-2 1 0-16,0-1 0 0,-2 0 0 0,1-2 128 15,-2 1-128-15,2-4 0 0,-1 0 128 0,2-1-128 16,2 3 128-16,2-5-128 0,0-1 224 0,2-4-32 16,4 4-16-16,-1-5 0 0,2 0-176 0,1-4 0 15,2 1 0-15,1 2 0 0,2-3 0 0,-1 3 0 16,2-3 0-16,-1 2 0 0,0 4-128 0,-1 0 128 15,-6 3 0-15,0 0 0 0,4-6 0 0,-4 6 0 16,0 0 0-16,0 0 0 0,0 0 128 0,0 0-128 16,-4 7 0-16,-4 0 128 0,2-1-128 0,0 0 0 15,-1-2 0-15,0 0 0 0,2 1 128 0,5-5-128 0,0 0 0 16,0 0 128-16,-5 7-128 0,5-7 192 16,0 0-192-16,0 0 192 0,0 0-192 0,6-7 0 0,3 2 0 15,0 1 128-15,0-2-128 0,0-2 0 0,-1 4 0 0,0-1 0 16,-2-1 0-16,-6 6 0 0,0 0 0 0,0 0 0 15,0 0 0-15,0 0 0 0,3 9 0 0,-4 0 0 16,-3 2 0-16,-1 3-144 0,-3-1 144 0,-1 1 0 16,-1 1-224-16,1 0 64 0,2-2 16 0,-2 1 0 15,2-4-1136-15,7-10-208 0,0 0-48 16,0 0-14688-16</inkml:trace>
  <inkml:trace contextRef="#ctx0" brushRef="#br0" timeOffset="62802.26">7886 6581 13071 0,'0'0'576'0,"0"0"128"15,0 0-576-15,0 0-128 0,0 0 0 0,0 0 0 0,0 0 832 0,-2-5 144 16,-5 1 32-16,1 2 0 0,-3 2 48 0,-3 0 16 15,-2 0 0-15,1 2 0 0,-5 1 48 0,0 3 16 16,-4-1 0-16,-1-1 0 0,-1 1-240 0,0 3-32 16,0-2-16-16,0 3 0 0,1-3-208 0,1 2-32 15,1-1-16-15,2 2 0 0,1 0-112 0,4-1-32 16,4 2 0-16,1-2 0 0,2 1-80 0,5-2-32 16,2 5 0-16,4-5 0 0,2 5-64 0,2-1-16 15,2 1 0-15,1 2 0 0,3 2-48 0,0-2-16 16,-1-1 0-16,1 2 0 0,0 0-192 0,-1 1 128 15,-2 0-128-15,-2 2 0 0,0-2 208 0,-3 1-48 16,-1-1-16-16,-1 1 0 0,-3-4 272 0,-2 1 48 16,-3 1 16-16,-1-2 0 0,-1-2 128 0,-3 0 32 15,-2 3 0-15,-2-3 0 0,-2 0-176 0,-2-3-16 16,-2 1-16-16,-1-4 0 0,-3 0-208 0,0 1-32 0,-4-3-16 0,1-1 0 16,-1-1-176-16,1-2 0 0,2-1 0 15,-4-2 0 1,8-5-1360-16,7 1-256 0,7-3-48 0,7 1-16 15,7-2-1760-15,6-4-336 0</inkml:trace>
  <inkml:trace contextRef="#ctx0" brushRef="#br0" timeOffset="63432.68">8495 6146 21359 0,'0'0'944'0,"0"0"208"0,0 0-928 0,0 0-224 16,-9 8 0-16,-1 0 0 0,-2 7 336 0,0 1 32 16,-2 5 0-16,-3 5 0 0,-2 4 400 0,0 6 64 15,-1 3 32-15,1 4 0 0,0-1 0 0,1 5 0 16,4-10 0-16,-1 2 0 0,-3 2-416 0,0 2-96 16,0-1-16-16,2 2 0 0,0-2-336 0,4 0 144 15,-2-4-144-15,2-3 0 0,2-5 128 0,1-1-128 16,0-6 0-16,2-2 0 0,-2 2 0 0,2-6 0 15,4-4-176-15,-1-2 176 16,4-11-768-16,0 0-32 0,-4-10-16 0,3 0 0 16,-3-1-176-16,3-7-32 0,1-1-16 0,0 2 0 0,0 1 752 0,1-1 160 15,0 1 128-15,2 0-192 0,-3 1 704 0,2 3 144 16,1-1 32-16,-1 1 0 0,2 5-96 0,0 2-16 16,0-2 0-16,0 3 0 0,2 2-176 0,2 1-32 15,0 1-16-15,4-2 0 0,2 1-64 0,1 0-16 0,4-2 0 16,2 0 0-16,0 0 96 0,2-1 16 0,1 3 0 15,2-2 0-15,8 0-64 0,-2-1 0 0,-9 0 0 0,-1 1 0 16,-1 2-64-16,-2 0-32 0,-3 0 0 0,0-2 0 16,-4 3 80-16,-1 1 16 0,-4 2 0 0,1 1 0 15,-8-4-80-15,1 10-16 0,-2-3 0 0,-4 7 0 16,-2-1 16-16,-2 0 0 0,-2 2 0 0,-3 2 0 16,-2-1-240-16,-1 2 176 0,0 1-176 15,2-2 160-15,-3 2-160 0,6-2 0 0,2 0 0 0,2-2 0 0,4-5 0 0,4 0 128 16,3-2-128-16,3 1 0 0,3-5 192 0,2-2-32 15,3-3-16-15,0-3 0 0,-1 2 112 0,1-5 0 16,1 1 16-16,-1 0 0 0,0-6-80 0,0 3-32 16,-1-1 0-16,-2 3 0 0,-1-2-16 0,-1 4 0 15,-1-2 0-15,0 2 0 0,-1 3-144 0,-7 2 160 16,0 0-160-16,0 0 160 0,4 11-160 0,-1-1 0 16,-2 3 0-16,0-2 0 0,2 1 0 0,-2 0 0 15,3 4 0-15,0-5 0 0,-1 1-176 0,3-1-16 16,-1-3 0-16,2 3 0 15,-2-8-1616-15,3-1-336 0,0-2-64 0,0-2-12704 0</inkml:trace>
  <inkml:trace contextRef="#ctx0" brushRef="#br0" timeOffset="63748.72">9137 6683 16575 0,'0'0'1472'0,"0"0"-1168"16,0 0-304-16,0 0 0 0,0 0 2656 0,0 0 480 0,0 0 80 0,1 12 32 15,-5 4-2352-15,-1 0-448 0,-1 2-112 0,-2 2-16 16,-1 2 64-16,-1 3 16 0,0-1 0 0,0 1 0 16,-2 0 320-16,2-2 64 0,-1 1 16 0,3-1 0 15,2-5-208-15,1-6-32 0,0 0-16 0,5-1 0 16,-2-3-64-16,2-8-16 0,0 0 0 0,0 0 0 16,8-1 240-16,2-3 64 0,-1-5 0 0,4 3 0 15,-1-7-304-15,2-1-48 0,0 0-16 0,0-1 0 16,0-1-256-16,2-1-144 0,-5 3 160 0,1 1-160 0,0 3 0 0,1 0 0 15,1 3 0-15,0 1 0 0,0 1 0 0,-1 4 0 16,-2 3 0-16,-1 4 0 0,-2 0-176 0,-2 4 176 16,-2 1-160-16,-1 2 160 15,-3 2-496-15,-2 0 0 0,0 1 0 0,-3-1 0 16,1 0-1552-16,1-1-320 0,-1 1-64 16,2-4-12720-16</inkml:trace>
  <inkml:trace contextRef="#ctx0" brushRef="#br0" timeOffset="64205.72">9930 6809 21183 0,'0'0'1888'0,"8"-6"-1504"16,1-1-384-16,-3-5 0 0,-2 5 880 0,-3-3 96 15,-2 2 32-15,-3 0 0 0,-2 1-448 0,-5-1-96 16,-1 3-16-16,-2 2 0 0,1 2-112 0,-2 1-16 0,-4 0-16 0,-2 3 0 15,0 1 144-15,-2 4 48 0,-1 1 0 0,0 5 0 16,-1 2-128-16,2 1-32 0,1 4 0 16,0-1 0-16,2 4-144 0,2 0-16 0,1-2-16 0,3 0 0 15,4-3 48-15,4-2 16 0,2-1 0 0,4-1 0 16,3-2 32-16,3-7 16 0,3-1 0 0,2-2 0 16,3-3 368-16,0-3 80 0,4-1 16 0,0-3 0 15,0-6-192-15,3-4-32 0,0 1-16 0,-1-2 0 0,2-1-160 0,-1-1-16 16,1-6-16-16,-2 0 0 0,2-2-112 0,-1 0 0 15,1-5-16-15,-2-2 0 0,11-12-176 0,-5 1 128 16,-1 7-128-16,-4 3 128 0,-7 7-128 0,-1 6 0 16,-2 2 0-16,-1 0 128 0,2 7-128 0,-4 2 160 15,-2 2-160-15,-2 4 160 0,-4 6-160 0,0 0 0 16,0 11 0-16,-4 0-176 0,-1 9 176 0,-2 5 0 16,-1-1 0-16,-4 7-128 0,-1 4 128 0,-2-1 0 15,0 3 0-15,0 1 0 0,-2 2 0 0,3 0 0 16,0 1 0-16,3-3 0 0,-2-1-240 0,4-4-16 15,0-4 0-15,4-1 0 16,1-6-1200-16,3-2-240 0,1-3-48 0,4-5-8576 16,2 0-1712-16</inkml:trace>
  <inkml:trace contextRef="#ctx0" brushRef="#br0" timeOffset="64540.05">10558 6754 22399 0,'0'0'992'0,"8"-3"208"0,2 1-960 0,-3 0-240 0,-2 0 0 0,1 1 0 16,-3-1 1152-16,-3 2 192 0,0 0 48 0,0 0 0 16,0 0-464-16,-6 3-96 0,-2-1 0 0,-7 2-16 15,-4 4-80-15,-3 0-16 0,0 4 0 0,-3-2 0 16,4 2 0-16,-1 3 0 0,6-5 0 0,0 3 0 16,2 1-256-16,2 0-48 0,2-3-16 0,2 2 0 0,2 0-208 0,3-6-32 15,2 0-16-15,2 0 0 16,3-3 176-16,2 0 16 0,3-1 16 0,3-3 0 15,2-2 96-15,0 0 0 0,1-2 16 0,3 1 0 0,4 0-128 0,0-4-16 16,-3 3-16-16,-1 2 0 0,-2 1-96 0,1-1-16 16,-7 4 0-16,0 0 0 0,-2 5-192 0,0 1 0 15,-6 1 0-15,1 2 0 0,-1 0 0 0,-1-1 0 16,1 4 0-16,-2-2 0 0,1-1-240 0,2 2-80 16,0-4-32-16,4 2 0 15,0-2-864-15,2-4-160 0,1-4-32 0,2-1-16 16,1-4-2096-16,2-3-432 15</inkml:trace>
  <inkml:trace contextRef="#ctx0" brushRef="#br0" timeOffset="64841.1">11166 6761 23327 0,'0'0'1024'0,"-4"4"224"0,-1 4-992 0,0 2-256 15,-2-1 0-15,-2 4 0 0,-1 2 512 0,-1 1 64 16,-2 1 16-16,0 0 0 0,-2-1 624 0,-3 6 128 0,0-2 32 0,1-1 0 15,1-1-208-15,4-2-32 0,4-3-16 0,2-4 0 16,-1 1-448-16,2-3-96 0,5 1 0 16,-1-3-16-16,1-5 32 0,0 0 16 0,0 0 0 0,6 2 0 15,2-4 96-15,2 0 0 0,2-4 16 0,0-1 0 16,4 0-256-16,0-6-48 0,-1 0-16 0,2 2 0 16,-3-3-96-16,4-1-32 0,-1-1 0 0,4 1 0 15,-1 1-144-15,2 4-128 0,-1 0 192 0,0 2-192 16,-4 3 0-16,0-3 0 0,-2 5 0 0,-1 1 0 0,0 1 0 0,-2 1 0 15,-2 0 0-15,-1 1-144 16,-2-1-992-16,0 2-192 0,-2-1-32 0,0 0-16 16,0 2-1648-16,1-1-336 15,1 2-64-15</inkml:trace>
  <inkml:trace contextRef="#ctx0" brushRef="#br0" timeOffset="65283.36">11838 6843 11055 0,'0'0'976'0,"0"0"-784"16,5-1-192-16,0-1 0 0,-5 2 2464 0,5-1 448 16,-5 1 96-16,5-3 0 0,-5 3-1536 0,0 0-320 15,0 0-64-15,0 0-16 0,0-6-176 0,0 6-16 16,-5-6-16-16,-5 3 0 0,0 4 16 0,-5 2 0 16,-3-2 0-16,-2 7 0 0,-5 2-240 0,-1 2-32 15,-5 2-16-15,1 1 0 0,-1 4-304 0,1 0-64 16,8-3-16-16,0 2 0 0,3-4-208 0,3 1 144 15,1 1-144-15,3-1 128 0,3 0 48 0,4-2 0 16,-1-3 0-16,6 2 0 0,2-5 240 0,5 2 48 0,3-5 16 16,3 0 0-16,8-2 96 0,2-3 0 0,4-3 16 15,-1-2 0-15,1-7-48 0,2 0-16 0,-3-1 0 0,-1-1 0 16,-1-6-32-16,1-2-16 0,-6 2 0 0,0-2 0 16,1-6-224-16,2-3-32 0,2-1-16 0,0 0 0 15,-1-1-208-15,0 2 144 0,0 0-144 0,-4 6 128 16,0-2 0-16,-2 7-128 0,-1 4 192 0,0-1-64 15,-3 3-128-15,-4 7 128 0,-5 2-128 0,-4 6 128 0,-3 10-128 16,-3 4 0-16,-2 4 0 0,-5 3 0 0,2-2 0 0,0 4 0 16,-5 6 0-16,2 1 0 0,-1 3-144 0,0 2 144 15,1 2 0-15,2 1 0 0,2 2-320 0,3-4 64 16,0-1 0-16,5-1 0 16,0-3-1040-16,4-2-208 0,0-2-32 0,3-2-16 15,2-5-1696-15,2-2-336 0</inkml:trace>
  <inkml:trace contextRef="#ctx0" brushRef="#br0" timeOffset="66061.86">14082 6768 6447 0,'2'-7'272'0,"-2"7"80"0,4-7-352 0,2 0 0 0,2 2 0 0,-1-3 0 16,4 0 3136-16,-1-2 544 0,1 2 112 0,3-2 32 15,-4 1-2144-15,2-2-416 0,-1-1-96 0,1 2-16 16,-3-5 16-16,1-1 0 0,-1 0 0 0,-3-1 0 16,0 1 240-16,-3 2 64 0,-1-1 0 0,-2 1 0 15,-1-3-624-15,-3 4-112 0,-2 3-32 0,-2 0 0 16,-2 2-16-16,-1 1-16 0,-6 4 0 0,-2 5 0 0,-5 1-112 15,-3 6-32-15,-3 4 0 0,-2 6 0 16,-1 4-368-16,0 6-160 0,-1 2 128 0,1 6-128 0,0 3 0 0,2 2 0 16,3 8 0-16,1-3 0 0,3 1 0 0,3 0 0 15,0-4 0-15,6 0 0 0,1-5 0 0,3 0 0 16,2-5 0-16,2-1 0 0,2-6 0 0,3-1 0 16,-1-5 0-16,3-1 0 0,3-5-368 0,-1-2 48 15,2-5 16-15,-4-8 0 16,0 0-608-16,10-3-128 0,-2-3-32 0,-2-6 0 15,-1-3-1872-15,-2-1-384 0,-3-2-80 0,-1 5-16 0</inkml:trace>
  <inkml:trace contextRef="#ctx0" brushRef="#br0" timeOffset="66440.83">13537 7070 17503 0,'0'0'1552'0,"16"-1"-1232"15,0 1-320-15,5-2 0 0,0-2 1584 0,3-1 256 16,3 1 48-16,1 0 16 0,0-4-624 0,0 2-128 15,0 0-32-15,1-2 0 0,2 4-384 0,-2 0-80 16,3-3-16-16,-2 2 0 0,-1 1-336 0,2 1-80 16,-2 1-16-16,-1-2 0 0,1-1-64 0,-4 1-16 15,-4 2 0-15,-4 0 0 0,-5 1 16 0,0 0 0 16,-12 1 0-16,0 0 0 0,0 0 256 0,0 0 48 0,0 0 16 0,-12 11 0 16,0 2-144-16,-4 1-48 0,-3 1 0 0,0-1 0 15,-1 1-128-15,2 1-16 0,0 0-128 0,2 1 192 16,1-3-192-16,2-3 0 0,5 1 0 15,-1-1 0-15,9-11 128 0,0 0-128 0,0 0 0 0,0 0 0 16,0 0 352-16,13 5-32 0,2-5 0 0,2-1 0 16,-1-7 336-16,5-1 64 0,-1 0 16 0,-1-1 0 15,-1-5-368-15,0 2-80 0,-3 4-16 0,-1-2 0 0,0 3-96 0,-3-1-32 16,-1 4 0-16,-1 3 0 0,-9 2-144 16,0 0 0-16,12 2 0 0,-6 6 128 0,-1 2-128 0,2 4 0 15,-5-1-192-15,2-1 192 0,0 2-400 0,0 0 32 16,2-2 16-16,0-1 0 15,-6-11-1120-15,10 8-240 0,1-2-32 0,0-3-16 16,1-4-1264-16,0-6-256 0</inkml:trace>
  <inkml:trace contextRef="#ctx0" brushRef="#br0" timeOffset="66721.63">15074 6882 25791 0,'-1'-5'2304'0,"0"0"-1856"16,-2-5-448-16,1 2 0 0,-2-2 1280 0,-5 2 144 16,0 0 48-16,-4 1 0 0,-1 2-400 0,-1-1-80 15,-1 5-16-15,-4 4 0 0,-2 1-464 0,-3 2-80 0,-1 3-32 0,-3 3 0 16,1 4-176-16,0 3-32 16,-2 0-16-16,4 2 0 0,3 0-176 0,-5 7 0 0,9 0 0 0,10-11 0 15,3-1 0-15,6 1 0 0,2-6 0 0,4 2 0 16,3-4 128-16,5 0-128 0,3-3 0 0,2 1 128 15,1-5-128-15,3-1 0 0,0-1 0 0,2-3 128 16,3-4-416-16,0 1-96 0,3-3 0 16,-1 0-16-16,2 0-2240 15,2 0-448-15,3-2-96 0</inkml:trace>
  <inkml:trace contextRef="#ctx0" brushRef="#br0" timeOffset="66951.19">16118 6136 27647 0,'0'0'1216'0,"0"0"256"15,0 0-1168-15,-5 4-304 0,-2 4 0 0,1 3 0 0,-5 6 432 0,-2 0 16 16,-5 6 16-16,0 6 0 0,-2 2-256 0,-3 2-48 16,-1 4-16-16,-1 6 0 0,-1-1 16 0,-1 5 0 15,1-1 0-15,-1 2 0 0,2 2-160 0,0 1 0 16,3-3 144-16,0 0-144 0,0 2 0 0,3-7 0 15,3 0 0-15,3-7 0 16,2-6-576-16,2-3-128 0,1-7-16 0,3-5-16 16,1-3-416-16,0-6-96 0,4-6-16 0</inkml:trace>
  <inkml:trace contextRef="#ctx0" brushRef="#br0" timeOffset="67256.89">15648 6803 21935 0,'5'-12'960'0,"0"8"224"0,2 0-944 0,4-1-240 0,-3-1 0 0,3 2 0 15,-1 1 560-15,1 1 64 0,2-1 16 0,1-1 0 16,1 2-192-16,2-1-16 0,0 2-16 0,1-2 0 15,0 1 192-15,1-2 32 0,1-1 16 0,2 0 0 16,-2-1 224-16,-1-3 32 0,-1 1 16 0,-1 0 0 16,-3 2-352-16,-2 2-64 0,-1-1 0 0,-4 4-16 15,-7 1-208-15,0 0-32 0,0 0-16 0,-1 10 0 0,-3 2-240 0,-2 0 176 16,-3 5-176-16,-1 1 160 0,0 2-32 0,-2 3-128 16,3-2 192-16,2-2-64 0,-2-1-128 0,5 0 128 15,1-1-128-15,5-3 128 0,1-3 0 0,4 0 0 16,2-3 0-16,2 1 0 0,4-4 192 0,3-1 16 15,3-7 16-15,1 0 0 0,1-1-64 0,1-4-16 16,-1 0 0-16,0-3 0 0,0 1-144 0,-3-4-128 16,0-1 192-16,-5-2-192 0,-3-1 160 0,-1 2-160 15,-5 1 128-15,-3 2-128 0,-5 1-192 0,0 5-128 16,-6-2-32-16,-2 5 0 16,-4-4-1904-16,-1 6-384 0,-1-1-80 0</inkml:trace>
  <inkml:trace contextRef="#ctx0" brushRef="#br0" timeOffset="67572.38">16615 6664 27231 0,'0'0'1216'0,"-4"9"240"0,-1-1-1168 0,-3 5-288 0,2 5 0 0,-3 1 0 16,-2 3 0-16,-1 3 0 0,-3-1 0 0,2 4 0 15,-2-4 272-15,1-3 160 0,-1 0 16 0,2-2 16 16,-1-1 512-16,3-3 112 0,0-1 0 0,3-1 16 16,1-5-160-16,5 1-48 0,2-9 0 0,0 0 0 15,0 0-16-15,0 0-16 0,7-9 0 0,3 1 0 16,3-5-112-16,1 2-32 0,0-4 0 0,3 1 0 0,-1-3-368 0,5 1-80 16,1-2-16-16,3 1 0 15,0 2-256-15,2 2 0 0,1 2 128 0,1-1-128 0,-4 5 0 0,1-2 0 16,-1 4 0-16,1-3 0 15,-5 4-912-15,-3 2-192 0,0-1-48 0,0 3-10784 16,-3 0-2160-16</inkml:trace>
  <inkml:trace contextRef="#ctx0" brushRef="#br0" timeOffset="68093.72">17590 6810 23951 0,'0'0'2128'0,"0"0"-1696"16,0 0-432-16,-9 6 0 0,1 0 1760 0,1 7 272 16,-5 2 48-16,2 5 16 0,-3 0-1328 0,-1 1-256 15,-1 4-48-15,0 1-16 0,0 1-128 0,-1 0-16 16,2-3-16-16,-1 0 0 0,-1-4-160 0,2 1-128 15,1-2 144-15,1-3-144 0,1-2 128 0,2-5-128 16,9-9 0-16,0 0 144 16,0 0-1440-16,0 0-304 0,0 0-48 0,0 0-12064 0</inkml:trace>
  <inkml:trace contextRef="#ctx0" brushRef="#br0" timeOffset="68476.77">18248 6744 21183 0,'0'0'1888'0,"-6"10"-1504"0,1 1-384 0,-2 3 0 15,-1 2 736-15,-3-1 80 0,-1 5 16 0,-2 0 0 16,-3 2-256-16,-2-2-32 0,-2-1-16 0,0 3 0 0,2-2 544 0,0 1 96 16,-1-6 32-16,3 0 0 15,2-2 16-15,2-2 16 0,2-3 0 0,4-3 0 0,7-5-400 16,0 0-64-16,0 0-32 0,0 0 0 15,0 0-32-15,9-8-16 0,3-2 0 0,2-1 0 0,2-6-112 0,3 1 0 16,2-2-16-16,2 2 0 0,1 0-304 16,2 1-48-16,5 0-16 0,2 1 0 0,1-1-192 0,-7 4 128 15,3 1-128-15,2 0 0 0,1 4 128 0,-2-2-128 16,-3 3 0-16,-3 4 0 0,-1 2 0 0,-2 4 0 16,-3 5 0-16,-2 0 0 0,-3 4 0 0,-2 2 0 15,0 0 0-15,-3 2 0 0,-3 2-128 0,-1-1 128 16,-1-1 0-16,1-1 0 0,-4-1 0 0,2 1 0 15,1-2 0-15,-2-1 0 0,-1-5-192 0,1 1 192 16,0-4-192-16,1 1 192 16,-1 2-1456-16,-2-9-176 0,7 2-32 0,1-1-16 15,0-1-1456-15,2-1-304 0</inkml:trace>
  <inkml:trace contextRef="#ctx0" brushRef="#br0" timeOffset="68861.22">19638 6792 24879 0,'5'-18'2208'0,"-4"11"-1760"0,-1-5-448 0,0 3 0 0,-3-2 672 0,0 4 48 0,-4 0 16 0,-4 2 0 16,-1 1-208-16,-4 4-32 0,-6 2-16 0,-3 4 0 16,-6 1 80-16,-3 1 16 0,-5 4 0 0,-1 2 0 15,2 2-320-15,1 2-48 0,2 1-16 0,3 1 0 16,4-1 80-16,4 0 16 0,3-1 0 0,6-2 0 0,5-2 48 0,6-1 16 15,2-1 0-15,7-4 0 0,4 0 0 0,5-7 0 16,3-1 0-16,6 0 0 0,4-5 256 0,5-4 48 16,2 0 16-16,2-5 0 0,3 0-224 0,-2-1-32 15,-2-1-16-15,0-2 0 0,-3 0-32 0,-2 4-16 16,-1 0 0-16,-2 0 0 0,-3 7-64 0,-2-1-16 16,-3 4 0-16,-4 3 0 0,-2 2-96 0,-2 5-32 15,-2 6 0-15,-5 6 0 0,-3 3-144 0,-2 9 0 16,-5 3 0-16,-2 2 128 0,-2 2 0 0,-4 4-128 15,-4 6 192-15,-1-3-64 0,-3 2 0 0,-2-2 0 16,-1 3 0-16,-4-1 0 0,-3 0-128 0,-3-5 0 16,-1-1 0-16,0 0 0 0,2-8-192 0,1-2-112 15,1-3-16-15,0-7-16 16,2-3-2528-16,2-9-496 0,1-4-96 0</inkml:trace>
  <inkml:trace contextRef="#ctx0" brushRef="#br0" timeOffset="69038.69">18312 6174 42335 0,'0'0'1872'0,"0"0"384"0,0 0-1808 0,6 4-448 0,2 5 0 0,1-1 0 16,-3 3-320-16,3-2-144 0,0 2-48 15,2-2 0-15,-3 1-992 16,2-3-208-16,-4 2-32 0,1-3-9200 0,-2 4-1824 0</inkml:trace>
  <inkml:trace contextRef="#ctx0" brushRef="#br0" timeOffset="71105.25">11330 8293 15663 0,'0'0'688'0,"5"-10"144"0,0-4-656 0,0 1-176 15,0 3 0-15,-1-3 0 0,-2 4 1472 0,-1-1 256 16,-1 0 48-16,-1 3 16 0,-1 0-592 0,-1-3-112 16,-2 2-32-16,-1-2 0 0,-2 1-48 0,-2 2-16 15,-2 3 0-15,0 1 0 0,-3 2-368 0,-3 5-80 16,-3 1-16-16,-2 5 0 0,-2-1-176 0,-2 2-32 15,-3-4-16-15,-2 4 0 0,-4 5-64 0,1-1-16 16,-2-1 0-16,0 1 0 0,0-1-64 0,4 1-16 0,4 0 0 0,4-2 0 16,3-1-144-16,5-1 128 0,6-3-128 0,3-1 128 15,8-7-128-15,0 0 192 0,0 0-192 0,0 0 192 16,0 0 112-16,14 2 16 0,2-4 16 0,1 0 0 16,3-3-48-16,2 1-16 0,4-1 0 0,1-2 0 15,-2 2-144-15,-1 3-128 0,-2-1 192 0,-1 1-192 16,0-1 176-16,-2 3-176 0,-4 0 160 0,-2 4-160 15,-3 4 208-15,1 3-48 0,-4-1-16 0,-2 5 0 0,0 6-144 0,-5-1 0 16,-3 2 0-16,-2 2 128 0,-2 4 96 0,-2-3 16 16,-3 3 0-16,-1-2 0 0,-3-2-48 0,-1 4-16 15,0-4 0-15,-1 3 0 0,-1-4-48 0,0 1 0 16,-2 0 0-16,4-3 0 0,1-3-128 0,4-1 160 16,1-3-160-16,5-4 160 0,4 0-160 0,2-10 128 15,2 8-128-15,-2-8 128 0,10 4-128 0,4-1 192 16,2-5-192-16,3-1 192 0,2 1-192 0,2-3 0 15,0-3 144-15,0 0-144 0,-2 2 0 0,1-3-128 16,-4 1 0-16,2-2 0 16,-5 1-656-16,1-1-128 0,-1 3-32 0,0-4 0 15,0 3-2016-15,1-4-416 0,-1 4-80 0</inkml:trace>
  <inkml:trace contextRef="#ctx0" brushRef="#br0" timeOffset="71409.6">11774 8185 23039 0,'0'0'2048'0,"0"0"-1648"0,0 0-400 0,0 0 0 16,0 0 1088-16,0 0 128 0,0 0 16 0,0 0 16 16,0 0-672-16,-3 14-144 0,-2 3-32 0,-2 0 0 15,0 2 80-15,-1 2 16 0,-1 0 0 0,1 4 0 16,3-5-160-16,3 1-16 0,2-3-16 0,1-2 0 15,3-1 16-15,3-3 16 0,4-5 0 0,1-2 0 16,0-1 240-16,2 0 32 0,1-4 16 0,3-6 0 16,1 0 96-16,0-4 32 0,1-3 0 0,2-2 0 15,-2-2-304-15,4 0-48 0,-3-2-16 0,-2 1 0 0,-3 0-176 16,-3 1-32-16,-2 0-16 0,-2 0 0 16,-2-1-160-16,-2 4 0 0,-1 3 0 0,-2 0 0 15,1 5-1312-15,-3 6-240 0,0 0-48 0,0 0-9264 16,0 0-1840-16</inkml:trace>
  <inkml:trace contextRef="#ctx0" brushRef="#br0" timeOffset="71763.83">12583 8185 20271 0,'0'0'1792'0,"0"0"-1424"15,5-4-368-15,-5 4 0 0,0 0 1472 0,0 0 208 16,2-4 48-16,-2 4 16 0,0 0-832 0,0 0-160 15,-8 3-48-15,-4-2 0 0,-2 3-272 0,-4 2-64 16,-2 0-16-16,-2 4 0 0,0-1-80 0,-3 3-16 16,0 2 0-16,-11 7 0 0,5-2 112 0,5-3 16 15,5-2 0-15,3 1 0 0,3 1-128 0,6-2 0 0,4-5-16 0,2-1 0 16,3-8 16-16,0 0 0 16,8 9 0-16,2-4 0 0,1-6 176 0,3-4 32 15,3-1 16-15,1-1 0 0,1-4-32 0,1 1 0 0,0 0 0 16,2-3 0-16,1 4-144 0,-2 0-48 0,-2 3 0 0,1 2 0 0,-4 0-128 15,-1 4-128-15,-1 4 144 0,-1 1-144 16,-2 4 0-16,-2 4 0 0,-1 4 0 0,0 4 0 16,-3 0-144-16,0 2 144 0,0-5-208 0,0 0 80 15,0 1-1216-15,3-3-256 0,-1-4-32 16,3-1-16-16,1-3-1616 0,0-4-320 0,8-9-64 16,1-3 0-16</inkml:trace>
  <inkml:trace contextRef="#ctx0" brushRef="#br0" timeOffset="72185.99">13389 8209 20271 0,'0'0'1792'0,"0"0"-1424"0,0 0-368 0,0 0 0 0,7-1 1280 0,-7 1 192 16,0 0 48-16,0 0 0 0,0 0-576 0,0 0-112 16,0 0-32-16,0 0 0 0,-9-5-48 0,-2 1-16 15,0 0 0-15,-6 4 0 0,-1 0-224 0,-3 0-32 16,0 3-16-16,-3 2 0 0,-3 5-192 0,2-1-32 15,-4 2-16-15,0 3 0 0,-1 0-224 0,2 0 128 16,2 3-128-16,3-1 0 0,5 0 0 0,4-1 0 16,4 0 0-16,6 0 0 0,2-3 0 0,4-2 128 15,4-5-128-15,6 0 0 0,4-2 192 0,6-7-16 16,2-1 0-16,3 0 0 0,2-8 144 0,2-1 48 0,-5-1 0 0,2 0 0 16,1-2-64-16,-1-1-16 15,0-3 0-15,-1 2 0 0,-3-1-32 0,0-1 0 0,-1-2 0 0,0-2 0 16,0-1-96-16,1 1-32 0,0-5 0 0,-1-1 0 15,-1-6-128-15,-2-1 0 0,1-2 0 0,-2 2 128 16,0 4-128-16,-3 2 0 0,-1 3 0 0,-1 7 0 0,-5 4 0 16,0 6 0-16,-2 3 0 0,-4 4 0 0,-3 5-128 15,0 0 128-15,-3 6-160 0,-4 8 160 0,-2 3-176 16,-2 4 176-16,-3 5-192 0,0 3 192 0,-1 4-128 16,-2 0 128-16,-3 3 0 0,1 0 0 0,1 0 0 0,1 2-128 15,1 0 128-15,1-1 0 0,1 1-192 0,2 0 32 16,3-2 0-16,2 0 0 15,2-1-3040-15,-2-2-624 0</inkml:trace>
  <inkml:trace contextRef="#ctx0" brushRef="#br0" timeOffset="72615.38">14158 8186 20271 0,'0'0'896'0,"0"0"192"0,0 0-880 0,0 0-208 0,-9 7 0 0,0-2 0 16,-1 6 0-16,-2 1-256 0,0 4 48 0,-4 2 16 16,-1 1 480-16,0 1 96 0,1 1 32 0,0 2 0 15,1 2 384-15,1 2 80 0,0-3 16 0,3-3 0 0,-1-3 48 0,2-2 16 16,1-2 0-16,3-1 0 0,1 1-256 0,1-7-32 16,4-7-16-16,0 0 0 0,0 0-80 0,0 0 0 15,0 0-16-15,13-9 0 16,1 0 208-16,2-4 32 0,1-2 16 0,2-1 0 0,1-7-432 0,3 1-96 15,4-1-16-15,-1 0 0 0,0 3-272 0,2 1 160 16,0 1-160-16,-3 4 128 0,-1 3-128 0,-2-1 0 16,-2 5 0-16,-1-1 0 0,-1 3-176 0,-3 4 48 15,-1-2 0-15,0 3 0 16,0 3-2496-16,-2-2-512 0</inkml:trace>
  <inkml:trace contextRef="#ctx0" brushRef="#br0" timeOffset="72926.09">14853 8294 28559 0,'-8'-1'2544'16,"0"1"-2032"-16,-1 0-512 0,-2 5 0 0,-1-1 384 0,-3 4 0 16,-3 2-16-16,-3-3 0 0,0 5-368 0,-2-3 0 0,-1 0 0 0,0 3 0 15,-1 1 128-15,5 1-128 0,2 0 128 0,4-1-128 16,3-6 320-16,2 2 0 0,4-2 0 0,5-7 0 15,0 0 112-15,0 0 16 0,0 0 0 0,13 6 0 16,2 2-32-16,0-5 0 0,-1-3 0 0,3 0 0 16,-1 3-224-16,1 0-64 0,-1 0 0 0,2 2 0 15,0-2-128-15,0 1 0 0,-2 5 144 0,-1 1-144 16,1 1 0-16,-1-2 0 0,-1 3 0 0,0-3 0 0,0-1 0 16,0 0 0-16,1-2 0 0,0-2 0 15,3-4-496-15,0 0-112 0,0-2-32 0,0-5 0 16,-1-3-2144-16,4-5-432 0,4-5-96 15,-2-2-7872-15</inkml:trace>
  <inkml:trace contextRef="#ctx0" brushRef="#br0" timeOffset="73113.72">15659 7847 32255 0,'0'0'2864'0,"0"0"-2288"16,0 0-576-16,0 0 0 0,-3 9 432 0,0 0-32 15,-8 3 0-15,0 6 0 0,-3 4-400 0,-9 11 0 16,-2 1 0-16,2 2 0 0,-4 2 0 0,3 1 0 16,0 3 0-16,2-2 0 0,2-1 0 0,3-2 0 15,1-1 0-15,4-3 0 16,1-2-1536-16,1-3-384 0,1-1-64 0</inkml:trace>
  <inkml:trace contextRef="#ctx0" brushRef="#br0" timeOffset="73290.12">15364 8254 14735 0,'3'-12'640'0,"-1"3"160"0,-2 9-640 0,5-7-160 0,-5 7 0 0,8-5 0 16,-8 5 3312-16,0 0 624 0,11 0 128 0,1 1 32 15,-1 3-3104-15,1-3-608 0,0-1-128 0,2 1-32 16,3 1-80-16,-6-2-16 0,2 0 0 0,0 0 0 16,3-2-128-16,1 1 0 0,-1 0 0 0,1-3 0 15,-1 1-2192-15,2 1-320 0,0-1-64 0,1 2-16 16,-1-1-912-16,1 0-176 0</inkml:trace>
  <inkml:trace contextRef="#ctx0" brushRef="#br0" timeOffset="73410.25">15828 8207 4607 0,'15'0'400'0,"-7"1"-400"0,1 0 0 0,1 2 0 0,-1-2 3040 0,0 3 528 16,-2 1 96-16,-2 4 32 0,-1-2-1632 0,-1 4-320 15,-3-1-64-15,-1 3-16 0,-2-1-512 0,-2 5-128 16,-1-2 0-16,-1 2-16 0,-3 0-528 0,2 2-96 16,-3 2-32-16,1-2 0 0,-2-1-352 0,2-1 144 15,-2 1-144-15,3-3 0 16,0-3-1776-16,1 1-464 0</inkml:trace>
  <inkml:trace contextRef="#ctx0" brushRef="#br0" timeOffset="73797.72">16616 8265 19343 0,'0'0'848'0,"0"0"192"0,0 0-832 0,-2-6-208 0,-2-1 0 0,-1 4 0 0,-2-1 1952 16,-2 3 352-16,-1-5 64 0,-2 6 0 15,-4 4-1232-15,-1 0-256 0,-4 0-48 0,1 4-16 0,-4 0-160 0,0 3-16 16,-2 1-16-16,1 4 0 0,-1 0-128 0,3 2-32 16,3 2 0-16,5-1 0 0,3 0-64 0,5-2-16 15,2-2 0-15,5 2 0 0,2-1 16 0,5-2 0 16,5-2 0-16,4-1 0 0,0-3-112 0,3-1-32 16,4-3 0-16,2-3 0 0,3-2-256 0,0 0 0 15,0-3-176-15,-2-2 176 16,0 1-1648-16,-1-2-208 0,-4-4-64 0,6-4-13120 0</inkml:trace>
  <inkml:trace contextRef="#ctx0" brushRef="#br0" timeOffset="73963.84">16259 7922 22111 0,'-15'-10'976'0,"8"6"208"0,0-4-944 0,2 2-240 0,1 2 0 16,4 4 0-16,0 0 3520 0,0 0 672 0,0 0 128 0,0 0 32 15,0 0-3520-15,0 0-704 0,0 0-128 0,0 0 0 32,0 0-448-32,0 0-48 0,0 0 0 0,0 0-10352 0,0 0-2080 0</inkml:trace>
  <inkml:trace contextRef="#ctx0" brushRef="#br0" timeOffset="74504.94">18625 8185 21183 0,'5'-18'1888'0,"1"-3"-1504"0,2-1-384 0,-1-2 0 15,2-3 1664-15,-1 2 256 0,-2-2 48 0,-2 3 16 16,-2 1-752-16,-2 1-144 0,-1 5-16 0,-3 4-16 16,-2-2-96-16,-3 2 0 0,-1 7-16 0,-2-1 0 15,-4 6-304-15,-2 1-64 0,-5 3-16 0,0 4 0 0,-1 7-272 16,-2 3-48-16,-6 2-16 0,0 4 0 0,-2 1-224 0,-1 4 0 15,1 0 128-15,0 5-128 0,1 2 0 0,2 2 0 16,4 1 0-16,1 2 0 0,3-3 0 0,1 1 0 16,2 0 0-16,2-3 0 0,3 1-128 0,1 0-32 15,2-5 0-15,1-4 0 16,5 0-1616-16,-1-7-320 0,4-3-64 0,0-7-12480 16</inkml:trace>
  <inkml:trace contextRef="#ctx0" brushRef="#br0" timeOffset="74908.58">18056 8340 23951 0,'0'0'1056'0,"0"0"224"0,0 0-1024 0,0 0-256 16,8 7 0-16,0 3 0 0,-1-1 976 0,3 3 144 15,1 1 32-15,1-3 0 0,4 0-592 0,1 0-112 16,5-3-32-16,1 0 0 0,2-1 160 0,6-4 48 16,2-1 0-16,5-2 0 0,-1-5-48 0,0-1-16 15,-4 0 0-15,-3-5 0 0,-3 2-144 0,-3 1-32 16,-2 0 0-16,-3 0 0 0,-3-1-144 0,-3 3-48 15,-5 0 0-15,-8 7 0 0,3-7 144 0,-3 7 32 16,0 0 0-16,0 0 0 0,-12 5-112 0,-2 2-32 16,-2 0 0-16,0 4 0 0,-1 3-224 0,3-1 0 0,2 0 0 0,0 1 0 15,2-4 0-15,2 1 0 0,3 2 0 0,3-3 0 16,2-10 0-16,4 10 0 0,1-3 0 0,4-1 0 16,1-2 0-16,6-3 128 0,0-1-128 0,1-3 0 15,2 0 144-15,1-4-16 0,-3 2 0 0,0-4 0 16,-3 0-128-16,-1 1 192 0,-3-1-192 0,-3-2 192 0,-2 1-192 15,-1-4 160-15,-1 2-160 0,-3 0 160 0,-2-1-160 16,0-1 0-16,-2 6 0 0,-1-1 128 0,0 5-128 16,5 4 0-16,-6-4 0 0,6 4 0 0,0 0 0 15,0 0 0-15,0 0 0 0,0 0 0 0,0 0-176 0,11-5 176 16,2 1-128-16,1 2 128 0,2-1-304 0,2 1 32 16,0-2 0-16,1-1 0 15,0 2-1280-15,0 1-256 0,-1-1-48 0,-2 2-8288 16,-2-2-1648-16</inkml:trace>
  <inkml:trace contextRef="#ctx0" brushRef="#br0" timeOffset="75282.75">19302 8285 21183 0,'0'0'1888'0,"0"0"-1504"16,0 0-384-16,0 0 0 0,0 0 976 0,-4 9 128 0,2 2 32 0,-2 1 0 16,-1 4-512-16,0-1-112 0,-4 5 0 0,-4 4-16 15,0-1 240-15,1-1 48 0,-1-1 16 0,2 0 0 16,-1-4 0-16,2 0 0 0,1 0 0 0,1-5 0 16,2 1-160-16,1-3-16 0,5-10-16 0,-4 6 0 15,4-6-112-15,0 0-32 0,0 0 0 0,0 0 0 0,0 0 64 0,12-1 16 16,-1-1 0-16,2-6 0 15,-1-1-160-15,-1 0-16 0,1 0-16 0,1-3 0 0,2 1-160 0,2-1-48 16,1-5 0-16,2 1 0 0,2 0-144 0,0 0 160 16,0-1-160-16,0 1 160 0,-1-1-160 0,0 5 0 15,-1-1 0-15,-2 3 0 0,-3 1 0 0,0-1 0 16,-1 2 0-16,-2 3 0 16,-3-1-464-16,-1 2-80 0,0 1-16 0,-2 2 0 15,-6 1-2048-15,0 0-400 0,0 0-96 0</inkml:trace>
  <inkml:trace contextRef="#ctx0" brushRef="#br0" timeOffset="76797.41">20100 8236 20271 0,'0'0'1792'0,"4"-5"-1424"0,0 0-368 16,-4 5 0-16,0 0 1664 0,0 0 256 0,0 0 48 0,1 5 16 15,-2 4-1248-15,-3 2-240 0,-2 3-48 0,-3 3-16 16,-1-1 80-16,-3 3 32 0,-2 0 0 0,-2 3 0 16,-2 1 96-16,1 1 32 0,-2-4 0 0,2 1 0 15,0-2-80-15,4-3-16 0,0 1 0 0,3-7 0 16,2 0-224-16,1-2-48 0,3-2-16 0,5-6 0 15,0 0 192-15,0 0 32 0,0 0 16 0,12-8 0 16,1 2 64-16,2-4 16 0,0 0 0 0,3-4 0 16,1-1-240-16,0-2-48 0,0-2-16 0,0 0 0 0,3-3-144 15,-3 3-32-15,1-1 0 0,2 0 0 0,-1-1-128 0,0 3 0 16,-2 3 0-16,-1 0 0 0,-2 2 0 0,-2 7 0 16,-3-2 0-16,0 4 0 0,-4 3 0 0,-7 1 0 15,5 6-176-15,-2 3 176 0,-3-1-176 0,-1 3 176 16,-2 2-208-16,-1-1 80 0,-1 2 128 0,0 0 0 15,-1-3-144-15,-1 0 144 0,0 2 0 0,2-4 0 16,0 0 0-16,1-4 0 0,4-5 0 0,0 0 0 16,0 0 0-16,0 0 0 0,0 0 0 0,0 0 0 15,9-1 0-15,1-1 0 0,1-3 0 0,2-2 128 16,1-1-128-16,0-1 128 0,0 3-128 0,1 2 0 16,-1-2 0-16,0 2 0 0,-1 1 0 0,0 2 0 15,-1 2 0-15,0 3 0 0,-1 0-160 0,-1 4 160 16,-1-1 0-16,-1 5-144 0,0 0 144 0,-2 0 0 15,0 1 0-15,1 1-128 0,-2-1 128 0,0-2 0 16,0 1 0-16,1-3 0 0,1 1 0 0,-1-2 0 16,2 1 0-16,0-4 128 0,1 0 0 0,1 0 16 0,-1-2 0 15,0-2 0-15,0-1-16 0,0-3 0 16,1 1 0-16,0-2 0 0,1 2-128 0,0-1 0 0,0-1 144 0,1 2-144 16,-1-5 0-16,1 4 144 0,-1-3-144 0,1 3 0 15,0-4 0-15,0 1 0 0,-2 1 0 0,0-4 0 16,0 1 128-16,3-3-128 0,-3-2 0 0,2 4 0 0,-2-2 128 15,0 2-128-15,1-4 0 0,1 1 0 16,-1 3 0-16,1-3 0 0,-3 5 0 0,1-4 0 16,-1 5 0-16,0-3 0 0,-2 3 0 0,2 2 0 15,-4-2 0-15,2 1 0 0,-1-1 0 0,0 5 0 0,-1-1 0 16,-5 2 0-16,7-2 0 0,-7 2 0 0,0 0-128 0,6-2 128 16,-6 2 0-16,8 0-144 0,-8 0 144 0,6 0 0 15,-6 0 0-15,8-1 0 0,-1-2 0 0,-2-1 0 16,2 0 0-16,-2-3 128 0,2 2-128 0,0 1 0 15,0-3 0-15,1-1 0 0,-2-1 0 0,5-1 0 16,-1 2 0-16,0-4 0 0,1 0 0 0,1 0 0 16,2 1 0-16,0-4 0 0,0-2 0 0,1-2 0 15,2 0 0-15,-2-1 0 0,0-7 0 0,0 4 0 16,1 1 0-16,-2 5 0 0,0-2 0 0,-2 2 0 16,1-1 0-16,-2 3-128 0,1-2 128 0,-2 2 0 0,-1 3 0 15,0-2-128-15,-2-2 128 0,0 1 0 16,-1 1 0-16,0 3 0 0,0-3 0 0,-3 0 0 15,0 0 0-15,-1 3-128 0,1 0 128 0,-2 3 0 16,2-2 0-16,-3 5 0 0,0-4-144 0,0 9 144 0,0 0-160 0,0 0 160 16,-5 0-176-16,-4 5 176 0,-3 2-192 0,-2 5 192 15,-1 1-240-15,-1 5 64 0,-3 5 16 16,0 2 0-16,-2 8 160 0,1 2 0 0,-1 0-144 0,1 2 144 16,-1 0 0-16,3-1 0 0,-3-1-144 0,6 2 144 15,0-1 0-15,2-2 0 0,0-1 0 0,3-4 0 16,1-2 0-16,2-2 0 0,0-2 0 0,4-4 0 15,0-1 0-15,2-4 0 0,2 0 0 0,2-3 0 16,0-4 144-16,4-1-16 0,0-2 0 0,4-3 0 0,0-3 80 0,6-3 16 16,-2-2 0-16,1 2 0 0,1-5-224 15,-1 2 176-15,2-2-176 0,-1 3 160 0,-1-2-160 0,1 1 0 16,-1-1 0-16,0 0 128 0,-2-1-128 16,-1 2 0-16,1-2 0 0,0 3 0 0,-1-4 0 0,0 3 0 15,1-4 0-15,0 2 0 0,0-3 0 0,1 1 0 16,0-4 0-16,2 4 0 0,-1-1 0 0,2-1 0 15,1 4 0-15,2-3 0 0,-1-1 0 0,2 1 0 16,-2-1 0-16,3-3 0 0,0 0 0 0,-2-2 0 16,5-3 0-16,-2 1 0 0,1-2 0 0,2-1 0 15,1-6 0-15,2 1 0 0,2 0 0 0,2-4 0 16,1-1 0-16,3-3 0 0,5-1 0 0,-1-4 0 16,0 1 0-16,-1-1 0 0,1-5 0 0,-3 0 0 15,-2 0 0-15,-4-1 0 0,-1-1 0 0,-3 5 0 16,-2 4 0-16,-3 4 0 0,-4 3 0 0,-1 1 0 15,-3 5-128-15,-4 2 128 0,-2 4 0 0,-2 5-144 16,-2 2 144-16,-2 4 0 0,-4 0-208 0,-2 6 64 16,-5 1 16-16,-4 4 0 0,-3 3-64 0,-5 9 0 15,-4 3 0-15,-1 6 0 0,-2 5 64 0,-4 5 0 0,-1 4 0 16,-2 8 0-16,-1 0 128 0,-3 6-128 0,0-1 128 16,0 0-128-16,2 0 128 0,3 1 0 0,3-3 0 0,3-3-128 15,5 2 128-15,3-5 0 0,3-4 0 0,3-1 0 16,5-1 0-16,2-4 0 0,2-4 0 0,6 0 0 15,2-4 0-15,4 1 0 0,2-3 0 0,3-1 0 16,2-8 160-16,5-2 16 0,3-3 0 0,-1-1 0 16,2-5 80-16,-1-1 0 0,-1-1 16 0,-2-1 0 0,-2-1-144 15,-3 2-128-15,-3 1 192 0,-2 1-192 16,-2 2 128-16,-2 3-128 0,-4 3 0 0,-3 1 0 0,0 3 0 0,-5-2 0 16,-2 6 0-16,-3-1 0 15,-3 1 0-15,-1 2-224 0,-4 0 64 0,-2 1 16 16,-7 1-2432-16,0 0-496 0</inkml:trace>
  <inkml:trace contextRef="#ctx0" brushRef="#br0" timeOffset="77442.57">9677 8401 19343 0,'0'0'1728'0,"-6"-7"-1392"15,-1-4-336-15,2 5 0 0,5 6 2816 0,0 0 512 16,0 0 80-16,0 0 32 0,0 0-1936 0,0 0-384 15,0 0-80-15,8-9-16 0,0-2-224 0,-1 2-48 16,2 1-16-16,1 3 0 0,0-1-64 0,1 2-16 16,-3 0 0-16,-8 4 0 0,11-1-256 0,-11 1-48 0,0 0-16 15,0 0 0-15,0 0-80 0,0 0-32 16,0 9 0-16,-3 1 0 0,1 1-16 0,-5-2 0 16,-2 3 0-16,0-2 0 0,-2 1 48 0,0 1 0 0,-2-5 0 0,-1 1 0 15,2 1-48-15,0-4 0 0,-1 1 0 0,3-2 0 16,0-1-80-16,1-1 0 0,9-2-128 0,0 0 192 15,-7-2-816 1,7 2-160-16,0 0-48 0,0 0-12080 0,0 0-2416 0</inkml:trace>
  <inkml:trace contextRef="#ctx0" brushRef="#br0" timeOffset="77901.52">9392 9829 21183 0,'0'0'944'0,"0"0"192"0,-9-4-912 0,9 4-224 15,-7-5 0-15,3-3 0 0,4 8 2176 0,-4-8 384 16,2-3 64-16,0 1 32 0,2-3-800 0,2 3-176 16,-1-2-16-16,1-3-16 0,1-3-320 0,1 1-64 15,1 1-16-15,3 4 0 0,2 2-544 0,0-2-96 16,1 3-32-16,1 0 0 0,0 4-256 0,-3 1-64 16,-9 4-16-16,0 0 0 0,9 0-96 0,-9 0-16 0,0 0 0 0,5 7 0 15,-5-7-128-15,-3 14 128 0,-3-3-128 0,-2 2 128 16,-5 0 0-16,-4-1-128 0,1 0 192 15,-2 0-64-15,-1-4 80 0,0 0 16 0,0-3 0 0,2-1 0 16,2-2 176-16,4-2 48 0,0-1 0 0,6-4 0 16,-1-4 48-16,5-3 16 0,4 1 0 0,4 1 0 15,2-4-240-15,3 1-32 0,4 2-16 0,3-2 0 16,2 3-224-16,1 1 0 0,-2-3-192 0,2 5 192 16,1-1-1328-16,-3 4-144 15,-2 2-48-15,-3 1-12368 0,-2-1-2464 0</inkml:trace>
  <inkml:trace contextRef="#ctx0" brushRef="#br0" timeOffset="78514.2">10854 10300 23439 0,'0'0'1024'0,"0"0"240"0,0 0-1008 0,0 0-256 0,0 0 0 0,0 0 0 0,0 0 960 15,13-1 128-15,0-7 48 0,4-1 0 0,5-3 64 0,3-6 16 16,2-1 0-16,2-4 0 0,3-3-192 0,0-1-48 15,0-8 0-15,2-3 0 0,3-4-288 0,1 0-64 16,0-9-16-16,4 0 0 0,1-2-80 0,3-3-16 16,1-1 0-16,-1-1 0 0,-3 0-240 0,-5 4-48 15,-6 2-16-15,-5 6 0 0,-6 5-48 0,-3 7-16 16,-4 3 0-16,-5 8 0 0,-3 6 64 0,-3 4 16 16,-4 8 0-16,1 5 0 0,-9-1-224 0,-3 6 0 15,-3 6 128-15,-4 7-128 0,-5 6 0 0,-5 4 0 16,-5 6 0-16,-1 6-160 0,-2 0 160 0,0 5 0 15,-1 2 0-15,2 1-128 0,3 2 128 0,3-2 0 16,1 0 0-16,2-2 0 0,4 0 0 0,4-4 0 16,5-4 0-16,6 0 0 0,5-6 0 0,0-4 0 0,3-1 0 0,3-5 0 31,2-3-1152-31,4-1-160 0,2-6-32 0,3-2 0 16,2-4-1424-16,1-2-304 0,1-4-48 0</inkml:trace>
  <inkml:trace contextRef="#ctx0" brushRef="#br0" timeOffset="78797.31">12030 9733 31967 0,'-6'-12'1408'0,"6"12"304"0,-6-7-1376 0,-2 3-336 0,-4 4 0 0,-1 5 0 16,-2 3 448-16,-3 4 32 0,-2 3 0 0,0 3 0 0,-3 1-144 15,1 2-16-15,1 1-16 0,0 2 0 0,2 0-32 0,1-1 0 16,3 0 0-16,2-3 0 0,3-1 224 0,5-2 32 15,4-2 16-15,3-5 0 0,4-1 16 0,1-2 0 16,5-4 0-16,2-3 0 0,2-2-112 0,3-1 0 16,3-6-16-16,-1 0 0 0,1-2-144 0,0 0-32 15,-3-5 0-15,0 0 0 0,-3-2-64 16,-2 1 0-16,-1 1-16 0,-7-1 0 0,-1 1-48 0,-3 1 0 16,-5 1 0-16,-3 1 0 0,-6-1-256 0,-2 6-64 15,-3 1-16-15,-1 3 0 16,-1 3-1648-16,-2-1-336 0,0 0-64 0,3 2-8992 15,3 0-1792-15</inkml:trace>
  <inkml:trace contextRef="#ctx0" brushRef="#br0" timeOffset="79145.73">12385 9609 32255 0,'0'0'1424'0,"0"0"304"0,0 0-1392 0,-3 17-336 0,-1 3 0 16,-1 1 0-16,-2 6 448 0,-4-2 0 15,-1 1 16-15,-4-1 0 0,0 3-320 0,-2-3-144 0,-1 0 128 16,1 1-128-16,-2 0 384 0,2 0 0 0,0-3 0 0,4-4 0 16,0-3 400-16,3-4 80 0,2-3 16 0,3 0 0 15,6-9-352-15,0 0-64 0,0 0-16 0,0 0 0 16,7-13-16-16,3 1-16 0,2-2 0 0,2-2 0 16,1-1-192-16,4-2-32 0,3-4-16 0,1 2 0 15,1 1-176-15,-1 1 0 0,2 0 144 0,1 2-144 0,-1 2 0 16,-1 6 144-16,3-1-144 0,-3 5 0 0,-1 4 0 15,-3 3 0-15,-3 3-160 0,-1 7 160 0,-4-2-176 16,-1 5 176-16,-2 2-128 0,-4 1 128 0,-1 1 0 0,-4 2-128 16,-4 3 128-16,-2-1 0 0,-3 1 0 0,-1 2 0 15,-4-6 0-15,0-1-128 0,-2 2-160 0,2-2-32 16,-1-2 0-16,2-3 0 16,3-1-1888-16,3-5-384 0,0 2-80 0,7-10-12784 0</inkml:trace>
  <inkml:trace contextRef="#ctx0" brushRef="#br0" timeOffset="79519.5">13183 9834 23039 0,'1'-13'2048'0,"5"-4"-1648"15,2 0-400-15,-2-1 0 0,-2 1 1968 0,0 2 304 16,0 2 64-16,-3 3 16 0,-3-1-1888 0,2 11-464 0,-7-7 0 0,1 6 0 15,-3 1 176-15,-2 1-176 0,-6 3 192 0,-3 5-192 16,-3-1 256-16,-3 4-64 0,-4 1-16 16,-1 4 0-16,1 0 0 0,1 3 0 0,-1-3 0 0,5 4 0 15,3-2 64-15,1 0 16 0,3 1 0 0,4-2 0 16,4-3 0-16,5-2 0 0,2-3 0 0,6-1 0 16,3-3 192-16,4-3 32 0,4-4 16 0,12-2 0 0,0-5-16 15,4 1 0-15,3-7 0 0,-2 0 0 16,1 2-144-16,-3 1-16 0,-1 3-16 0,-3-1 0 0,-3 6 16 15,-3 1 0-15,-5 4 0 0,-2 5 0 0,-4 6-144 0,-2 7-32 16,-4 8 0-16,-4 3 0 0,-3 7-144 0,-5 0 0 16,-3 3 0-16,-2-1 0 0,-4 1 0 15,-2-2 0-15,-2 0 0 0,-1-3 0 0,-2-1-240 0,0-3-80 16,2-5 0-16,0 4-16 16,1-7-1984-16,3-4-400 0,2-2-80 0,1-4-16 0</inkml:trace>
  <inkml:trace contextRef="#ctx0" brushRef="#br0" timeOffset="80223.27">15017 9798 27007 0,'0'0'1200'0,"1"-10"240"0,2-2-1152 0,-1 4-288 16,0-3 0-16,-2 11 0 0,-2-10 512 0,1-1 64 16,-1-1 0-16,-2 3 0 0,-1-2 320 0,-2 5 80 15,-2 2 16-15,-2 1 0 0,-2 1-416 0,-1 6-64 16,-2 1-32-16,-5 4 0 0,-4 1-192 0,1 5-32 15,-2 1-16-15,0 4 0 0,-2-1-48 0,-1 1-16 16,-1 0 0-16,1 4 0 0,1-1-176 0,3-1 0 16,2 0 0-16,4-2 128 0,2-2-128 0,5-4 0 15,6-3 0-15,4-5 0 0,2-6 128 0,6 8-128 16,7-5 128-16,3-5-128 0,4-4 240 0,4-2-48 16,2-9 0-16,4-1 0 0,-1-1 48 0,1-2 0 15,1-2 0-15,-1 1 0 0,0-1-64 0,-4-3-16 16,2 1 0-16,-2-3 0 0,0-3 0 0,-1-2 0 15,-1 0 0-15,-1-1 0 0,-2-3 16 0,2-2 0 16,1-6 0-16,0 2 0 0,-1-4-32 0,-1 4 0 0,-3-3 0 16,-1 9 0-16,-4 9-144 0,-2 0 0 0,-1 7 144 15,-4 4-144-15,-2 4 0 0,-2 6 128 0,-3 7-128 0,0 0 0 16,0 0 128-16,0 0-128 0,-10 10 128 0,-3 6-128 16,-2 6 0-16,-3 2 0 0,-2 5 0 0,-3 5-128 15,-3 4 128-15,1 4 0 0,-1 7 0 0,2-1 0 0,0 5 0 16,1 1 0-16,2 5 0 0,0-1 0 0,2-3 0 15,1 1 0-15,2-2 0 0,2-1-128 0,2-4-64 16,5-8-16-16,2-4 0 0,4-3 0 16,-1-4-1840-16,5-7-352 0,-1-2-80 0,7-7-7744 15,0-4-1552-15</inkml:trace>
  <inkml:trace contextRef="#ctx0" brushRef="#br0" timeOffset="80498.24">15350 9740 32879 0,'0'0'1456'0,"0"0"304"0,4-11-1408 0,-4 11-352 16,0 0 0-16,0 0 0 0,0 0 560 0,0 0 32 15,4 11 16-15,-3 1 0 0,-2 4-160 0,-2 0-48 16,-2 2 0-16,-3 1 0 0,1 0-96 0,-2-1-32 0,-1 3 0 16,0 0 0-16,-1-2-128 0,0-1-16 0,2-1-128 0,3-3 192 31,2-1-688-31,1-4-144 0,3-1-16 0,0-8-16 16,0 0-2096-16,0 0-432 0,11-2-64 0</inkml:trace>
  <inkml:trace contextRef="#ctx0" brushRef="#br0" timeOffset="80825.1">15709 9713 25791 0,'0'0'1152'0,"0"0"224"0,-7-8-1104 0,7 8-272 0,0 0 0 0,0 0 0 0,-5 9 1376 0,1 0 224 15,0 3 32-15,1 1 16 0,-2 3-1136 0,0 2-208 16,-1-1-48-16,-1 2-16 0,0-1 128 0,0 1 16 15,-1 2 16-15,3-2 0 0,0 0-64 0,2-1-16 16,2-1 0-16,0-1 0 0,0-2 0 0,1-6-16 16,2 3 0-16,-2-11 0 0,0 0 224 0,0 0 48 0,10 2 16 0,2-2 0 15,1-2 96-15,1-5 16 0,1-2 0 0,-1-2 0 16,4 1-176-16,-1-4-16 0,1-3-16 0,2 2 0 16,-2 0-208-16,0 2-32 15,0 0-16-15,0 1 0 0,-3-2-64 0,1 5-16 0,-2-1 0 0,2 2 0 16,-1-1-160-16,-1 3-176 15,-1-1 48-15,-2 2 0 16,-2 1-256-16,-9 4-32 0,10-2-16 0,-2 1 0 16,-8 1-3088-16,9-5-608 0</inkml:trace>
  <inkml:trace contextRef="#ctx0" brushRef="#br0" timeOffset="81049.97">16405 9694 27647 0,'0'0'2448'0,"0"0"-1952"0,0 0-496 0,-4 9 0 0,2 2 1584 0,-2 3 208 16,0 0 64-16,-1 8 0 15,-1-2-1472-15,-2 0-384 0,0-2 0 0,0 3 0 0,-3 3 0 0,1 0 0 16,0-4 0-16,0 2 0 0,2-1 128 0,1 2 32 16,0-5 0-16,2-4 0 0,0 0-160 0,3-1 0 15,-2-4 0-15,4 1 0 16,-2-4-1360-16,2-6-304 0,-1 9-64 0,1-9-12032 0</inkml:trace>
  <inkml:trace contextRef="#ctx0" brushRef="#br0" timeOffset="81547.85">17375 9804 14735 0,'-11'-14'1312'0,"5"7"-1056"0,3-5-256 0,0 5 0 0,1-2 3328 16,2 9 592-16,0 0 128 0,-8-4 32 16,-1 3-3712-16,0 1-752 0,-2 0-128 0,-3 1-48 0,-5 0 416 0,-3 3 144 15,-2 2 0-15,-2 1-144 0,-1 2 144 0,-4 1 192 16,-3 3-32-16,-1-2-16 0,1 3 224 0,-2 1 32 16,3 2 16-16,4-2 0 0,4 0 96 0,3 3 0 15,7-1 16-15,3-3 0 0,6 0-144 0,4 1-16 16,2-1-16-16,3-4 0 0,2 1-224 0,4-2-128 15,5 0 128-15,2-4-128 0,0-1 368 0,3 2 0 16,2 1 0-16,0 0 0 0,1 0 0 0,-2-1 0 16,-1 6 0-16,-1-5 0 0,-4 3-96 0,-4-1-16 15,-5 1 0-15,-5-10 0 0,0 12 224 0,-5-3 32 16,-4 1 16-16,-2-2 0 0,-5 1-224 0,-3-2-48 16,-3 5-16-16,-1-7 0 0,-5-2-384 0,2-1-80 15,-4-1-16-15,2 3 0 16,0-4-1744-16,2-3-336 0,4 1-80 0,4-3-16 0</inkml:trace>
  <inkml:trace contextRef="#ctx0" brushRef="#br0" timeOffset="81753.64">17747 9780 31327 0,'0'0'2784'0,"0"0"-2224"0,0 0-560 0,4 10 0 15,-2 4 384-15,-5 0-16 0,-2 2-16 0,-1-2 0 16,-3 1-352-16,-2 4 0 0,-3 5 0 0,-2-1 0 16,-3-1 0-16,-3 2 0 0,-1-3 128 0,1 1-128 0,-1 1 160 0,0-3-32 15,0 1-128-15,3-5 192 0,0-2-320 0,5 0-80 16,3-3-16-16,1-4-9456 16,2-1-1904-16</inkml:trace>
  <inkml:trace contextRef="#ctx0" brushRef="#br0" timeOffset="82347.5">18155 9788 23039 0,'0'0'1024'0,"0"0"192"0,0 0-960 0,0 0-256 16,-8 2 0-16,-1 6 0 0,-4 0 1856 0,2 4 320 15,-3 0 64-15,-2 4 0 0,-2 2-1712 0,1 1-336 16,-4 3-192-16,2 1 192 0,0 0 0 0,1-2 0 16,3 0 0-16,2 1 0 0,3-3 144 0,5-3 48 15,3-5 0-15,4 2 0 0,3-2 96 0,3-4 32 0,3 0 0 16,3-2 0-16,3-5 64 0,2-2 32 0,0-5 0 0,3 2 0 16,0-5-192-16,-1 1-32 15,0-3-16-15,1 1 0 0,-3 0-80 0,-1-2-16 0,-3 2 0 0,-2-2 0 16,-3-2-48-16,-1 0-16 0,-3-2 0 15,-2 1 0-15,-3-2-208 0,-2 4 176 0,-3 0-176 0,-1 1 160 16,-2 4-160-16,-1-1 0 0,-2 2 0 0,1 2 0 16,-1 2-256-16,2 2 80 0,3-6 16 0,5 8 0 0,0 0-32 0,0 0-16 15,5-8 0-15,3 2 0 0,3-3-16 16,4 2 0-16,4-4 0 0,4 4 0 0,3-3 224 0,2 2-144 16,1-1 144-16,1 4-128 0,2 1 128 15,-1-1 0-15,-3 4 0 0,-2 2 0 0,-1 4 0 0,-1 0 0 16,-5 5 0-16,-3 2-128 0,-2 4 128 0,-2 4 0 15,-6 0 128-15,-2 3-128 0,-5-2 0 0,-4 0 0 16,1 0 0-16,-5 2 0 0,-1-1 0 0,-3-4 0 16,3-6 192-16,0 2-64 0,-1-1 64 0,3-5 32 15,1-1 0-15,7-7 0 0,0 0 0 0,0 0 0 16,0 0 0-16,0 0 0 0,7-6 32 0,3-2 16 16,1-3 0-16,2 3 0 0,2-2-96 0,2 1-32 15,0-2 0-15,1 3 0 0,1-1-144 0,0 5 0 16,0 2 0-16,-6 2 0 0,1 2 0 0,0 3-176 15,0 6 176-15,0-1-128 0,0 2 128 0,-1 5-160 16,-3 0 160-16,-2 0-160 0,0 1-128 0,-2 0-32 16,-5-2 0-16,-1 0 0 15,-3-5-1888-15,-2 2-384 0,-2-3-80 0</inkml:trace>
  <inkml:trace contextRef="#ctx0" brushRef="#br0" timeOffset="82534.88">17693 9401 46079 0,'-29'-13'4096'0,"15"4"-3280"0,2 4-656 0,4 2-160 0,8 3 640 0,0 0 112 16,-7 10 16-16,3 3 0 16,0 2-1440-16,2-3-288 0,-1-1-48 0,2 0-16 15,1-11-1216-15,-3 8-240 0,3-8-48 0,0 0-15008 16</inkml:trace>
  <inkml:trace contextRef="#ctx0" brushRef="#br0" timeOffset="83068.64">20460 9287 22111 0,'3'-14'1968'0,"-2"6"-1584"16,1-2-384-16,-2 10 0 0,0 0 1600 0,0 0 256 16,0 0 32-16,-6 7 16 0,-3 0-672 0,-2 7-128 15,-5 2-16-15,-1 4-16 0,-5 3-288 0,-1 7-48 16,-1 3-16-16,-1 0 0 0,-2 3-144 0,0 5-48 16,-1-2 0-16,2 3 0 0,-5 1-112 0,7-1-32 15,2-1 0-15,3-1 0 0,1-3-224 0,4 0-160 16,6 0 192-16,2-4-192 0,3-4 0 0,4-2-144 15,4-5-16-15,4-5 0 16,2-4-1904-16,7-8-384 0,5-5-80 0,4-6-12032 0</inkml:trace>
  <inkml:trace contextRef="#ctx0" brushRef="#br0" timeOffset="83374.83">21172 9651 20271 0,'0'0'1792'0,"-3"-11"-1424"0,1-4-368 0,-1 1 0 15,-1 4 1696-15,-1-1 272 0,-1 4 48 0,-2 2 16 0,-1 4-816 16,-2 2-144-16,-3 2-48 0,-3 3 0 16,0-2-208-16,-6 6-48 0,-5-1-16 0,-1 5 0 0,-3-1-192 0,1 1-48 15,0 2 0-15,1 2 0 0,4 0-160 0,3 0-32 16,2-2-16-16,6-1 0 0,2 1-112 0,5-4-32 15,1-2 0-15,5 3 0 0,2-13-160 0,5 10 0 16,0-1 0-16,8-5 0 0,1-3 0 0,2-1 0 16,3-1 0-16,4 0 0 15,4-2-432-15,-1 2-16 0,2-3 0 0,0 0 0 16,2 3-592-16,-1 1-128 0,-1 0-32 16,-2 4-8672-16,0-3-1744 0</inkml:trace>
  <inkml:trace contextRef="#ctx0" brushRef="#br0" timeOffset="83733.53">21743 9479 33167 0,'0'0'2944'0,"-8"-6"-2352"16,0 2-464-16,-1 3-128 0,-1 3 448 0,-1 6 64 0,-2-1 0 15,-2 6 16-15,-2 1-528 0,-2 1 0 0,-1 6 0 0,-3-4 0 16,-1 3 0-16,1-1 0 0,1 1 0 0,2-2 0 15,1 0 0-15,2-2 0 0,5 1 0 16,4-3 0-16,3-2 0 0,5 0 0 0,0-12 0 0,9 6 0 16,2-2 160-16,5 0-160 0,1-4 128 0,5-3-128 0,2-3 192 15,0-2-64-15,-2-5 0 0,0 2 0 16,-1 1-128-16,0-3 128 0,-2 3-128 0,-2 0 128 0,-1-2-128 16,-2 5 0-16,-2-2 144 0,0 5-144 0,-12 4 0 15,10 1 0-15,-10-1 0 0,8 10 0 0,-2-3 0 0,-1 4-128 16,-1-1 128-16,1 2-128 0,0-1 128 0,1-1 0 15,1 4 0-15,-1 0-128 0,5-3 128 0,1-1 0 16,1-4 0-16,-1 0-128 16,1-2-304-16,1-2-48 0,0-5-16 0,1-2 0 15,2 0-2320-15,1-2-480 16,1-4-96-16,-2 1 0 0</inkml:trace>
  <inkml:trace contextRef="#ctx0" brushRef="#br0" timeOffset="84167.66">22368 9300 22799 0,'0'0'1008'0,"0"0"208"0,8-7-960 0,-8 7-256 15,11 0 0-15,-5 6 0 0,-1-1 560 0,-1 6 64 0,-1-2 16 16,-2 6 0-16,-1 2 400 0,-1 9 96 0,-2 2 16 0,-2 3 0 15,-2-6-384-15,-1 6-64 0,-2-6 0 0,0 3-16 16,-1-2-64-16,3-3-16 0,-1-1 0 0,2-3 0 16,2-1-80-16,1-1-16 0,2-6 0 0,1-1 0 15,-1-3-192-15,2-7-64 0,0 0 0 0,0 0 0 0,0 0 0 0,0 0-16 16,10-2 0-16,-1-3 0 0,0-2 0 16,0-2 0-16,-1-1 0 0,-1 1 0 0,1-4-80 0,-2 7-16 15,2-4 0-15,0 1 0 16,-1-3-144-16,2 0 0 0,1-1 0 0,1-1 128 0,0-1-128 0,2 1 0 15,-1 1 0-15,4-1 0 0,0-1 0 0,-2 1 128 16,0 5-128-16,-1 0 0 0,-3 5 0 0,-1 2 0 16,-1 2 0-16,-8 0 0 0,6 6 0 0,0 5 0 15,-2 1 0-15,-1 4 0 0,-3 6 0 0,-2 1 0 16,1 0 0-16,-1 3 0 0,-2-3 0 0,-1 0 0 16,0 3 0-16,-1-4 0 0,1 1 0 0,2-1-176 15,-1-3 176-15,1-3-192 16,2-2-1696-16,2-1-352 0,3-5-64 0,-4-8-12608 0</inkml:trace>
  <inkml:trace contextRef="#ctx0" brushRef="#br0" timeOffset="84753.86">23869 9313 28671 0,'0'0'1280'0,"1"-9"256"0,1-2-1232 0,-2 11-304 16,0 0 0-16,-3-8 0 0,3 8 208 0,-9-6-16 15,-2 3 0-15,-2 3 0 0,-2 1 176 0,-3 4 16 16,-2 0 16-16,-6 5 0 0,-3-1 176 0,-4 4 48 16,-5-3 0-16,-4 5 0 0,-5 4-112 0,1 2 0 15,2 2-16-15,3-1 0 0,3-1-240 0,4 3-32 16,3 0-16-16,7-4 0 0,5-1-16 0,5-2-16 16,4 0 0-16,5-7 0 0,2-1 80 0,3-9 0 15,8 5 16-15,3-4 0 0,4-2 112 0,6-2 0 16,5-3 16-16,4-7 0 0,3-3 96 0,4-1 16 15,2 2 0-15,3-6 0 0,4 0-176 0,-1-6-16 16,-3 0-16-16,2-2 0 0,-4 1-80 0,2-5-16 16,-1-1 0-16,-8 8 0 0,1-3-64 0,4-6-16 15,3-2 0-15,0-3 0 0,-1-3-128 0,0 1 128 16,-5-4-128-16,-2 3 128 0,-5 3 16 0,-3 3 0 16,-6 5 0-16,-4 5 0 0,-4 6-144 0,-3 5 0 15,-3 5 0-15,-2 1 0 0,-7 7 0 0,-3 6 0 16,-3 2-192-16,-4 6 192 0,-5 5-192 0,-2 1 192 0,-4 6-192 0,0 5 192 15,-5 0-144-15,0 5 144 0,1 3 0 0,1 2 0 16,1 1-128-16,2 3 128 0,1-2 0 0,2-1 0 16,4-1-416-16,3-1 32 0,2-1 0 15,3-3 0-15,4-2-1808 16,3 1-368-16,3-4-64 0,3 0-8000 0,2-6-1616 0</inkml:trace>
  <inkml:trace contextRef="#ctx0" brushRef="#br0" timeOffset="85019.96">24511 9263 20271 0,'0'0'1792'0,"0"0"-1424"16,0 0-368-16,0 0 0 0,0 0 2048 0,0 0 320 15,-6-1 80-15,-2 2 16 0,-1 3-1504 0,-2 1-288 16,-3 5-64-16,-3-1-16 0,-1 5-112 0,-1 0-32 16,0 0 0-16,-1 0 0 0,-2 2-192 0,3 2-32 15,2 1-16-15,1 0 0 0,2-2 48 0,4-1 16 16,2 1 0-16,3-3 0 0,3 0 304 0,2-5 48 15,2 0 16-15,3-3 0 0,2 0-64 0,3-2-16 16,3-3 0-16,1-3 0 0,2-4-128 0,2 0-32 16,1-2 0-16,1-1 0 0,1-2-192 0,-1 0-32 15,-1-3-16-15,-2-1 0 0,-3 1-160 0,-2 1 0 16,-1-1 144-16,-4-2-144 16,-2 3-272-16,-3 3-128 0,-5-3-32 0,-3 3-11488 15,-5-2-2304-15</inkml:trace>
  <inkml:trace contextRef="#ctx0" brushRef="#br0" timeOffset="85818.76">26064 8466 27647 0,'0'0'2448'0,"0"0"-1952"15,0 0-496-15,0 0 0 0,0 0 496 0,-2 10 0 16,-2 0 0-16,-1 7 0 0,-1 1-192 0,-3 3-48 16,0 3 0-16,-3 1 0 0,0 4 64 0,-2-1 0 15,0 2 0-15,-2 1 0 0,0-2 48 0,1 1 16 16,-1 2 0-16,0-2 0 0,-1 0 0 0,2 1 16 16,1-7 0-16,1-1 0 0,2-2 112 0,3-2 32 15,2-2 0-15,3-3 0 0,3-3-112 0,3-1-32 16,2-3 0-16,4-1 0 0,2-1-112 0,3-1-32 15,2-3 0-15,1 2 0 0,1 1-128 0,1 3-128 16,0-2 144-16,0 5-144 0,1 1 0 0,-1 4 0 16,-3 4 0-16,-2 1 0 0,-1 1 0 0,-4 1 0 15,-3 0 0-15,-3-2 0 0,-5 0 0 0,-1-1 224 16,-5-3-64-16,-4 1-16 0,-4-3 176 0,1-4 48 16,-6 1 0-16,4-4 0 0,-4 0-80 0,1-3-16 15,0-1 0-15,-1-5 0 0,1 0-128 0,0-6-16 16,0-1-128-16,0-2 192 0,2-2-448 0,4-3-80 15,0-4-32-15,-1-9 0 16,5 3-2736-16,7 1-544 0,5-8-128 0,8 8 0 0</inkml:trace>
  <inkml:trace contextRef="#ctx0" brushRef="#br0" timeOffset="86018.37">26536 9065 38703 0,'0'0'3440'0,"0"0"-2752"15,0 0-560-15,-3 10-128 0,1 3 0 0,1-2 0 16,1 4 0-16,1 2 0 16,0-2 0-16,2 0 0 0,-1 3 0 0,2-4 0 0,0-3 0 15,0 1 0-15,0-2 0 0,-1-4 0 16,-3-6-480-16,7 7 32 0,-7-7 0 0,0 0 0 16,7 0-1280-16,2-3-240 0,-1-1-48 0,5-4-12368 0</inkml:trace>
  <inkml:trace contextRef="#ctx0" brushRef="#br0" timeOffset="86202.9">27016 8977 26719 0,'0'0'2368'0,"0"0"-1888"15,0 0-480-15,0 0 0 0,0 0 1728 0,-7 2 256 16,-2 4 64-16,-1 5 0 0,-3 2-1216 0,-1 3-256 16,-4 6-32-16,-1 1-16 0,-2 1 96 0,-4 5 16 15,-1 3 0-15,-3 1 0 0,-2 6-400 0,-1 1-80 16,-1-2-16-16,3 1 0 0,0 2-144 0,4 0 0 15,0-3 144-15,3-4-144 0,2-5 0 0,3 2-192 0,2-4 32 16,-2 3 0 0,5-7-2400-16,4-9-496 0,4-3-80 0</inkml:trace>
  <inkml:trace contextRef="#ctx0" brushRef="#br0" timeOffset="86690.98">28011 8946 32255 0,'0'0'2864'0,"0"0"-2288"0,0 0-576 0,0 0 0 15,3 12 256-15,-1 1-64 0,-4 3-16 0,0 4 0 16,-2 7 96-16,-1 0 32 0,-3 2 0 0,-1 0 0 16,-1-2-112-16,0 4-32 0,0-2 0 0,0 0 0 15,0 0-32-15,-1-6-128 0,1-3 192 0,1-2-64 16,0-3-128-16,3-2 128 0,0-5-128 0,6-8 128 15,0 0-1632-15,0 0-336 0,0 0-64 0,6-7-11808 16</inkml:trace>
  <inkml:trace contextRef="#ctx0" brushRef="#br0" timeOffset="87030.99">28523 8884 23039 0,'0'0'2048'0,"0"0"-1648"15,0 0-400-15,0 0 0 0,-5 10 2144 0,-2 4 352 16,-2 3 64-16,1 1 0 0,-3-1-2016 0,0 4-416 16,-2-2-128-16,-1 4 0 0,-2 1 192 0,-2-3-64 0,-1 0 0 0,0-2 0 15,0-3 128-15,0 2 32 16,0-3 0-16,0-2 0 0,2 0 272 0,3 0 48 0,1-3 16 0,4-1 0 16,9-9-160-16,0 0-16 15,0 0-16-15,0 0 0 0,11-2-112 0,3-3 0 0,2-4-16 0,6 0 0 16,2-3-32-16,3-3 0 15,0 2 0-15,3-2 0 0,-2-1-272 0,2 0 160 0,1 1-160 0,-2-2 128 16,0 3-128-16,-1 4 0 0,0-2 0 0,-10 9 0 16,0 0 0-16,-2 3 0 0,-1 3 0 0,3 0 0 15,-4 5 0-15,-4 3 0 0,-3 6-176 16,-3 1 176-16,-2 1-160 0,-4 0 160 0,-5-1-192 0,0 2 192 16,0 2-384-16,-3-3 48 0,-3-3 0 0,2-3 0 15,-2 1-1648 1,3-4-320-16,1-1-64 0,9-9-12224 0</inkml:trace>
  <inkml:trace contextRef="#ctx0" brushRef="#br0" timeOffset="87500.71">29522 9001 10127 0,'0'0'896'0,"0"0"-704"16,5-5-192-16,-1-3 0 0,0 2 432 0,-4 6 48 15,3-5 16-15,-3 5 0 0,3-8-368 0,-1 3-128 16,-2 5 0-16,0 0 144 0,2-5 624 0,-2 5 112 16,0-7 16-16,0 7 16 0,0 0 384 0,0 0 80 15,0 0 16-15,0 0 0 0,-7 0-256 0,1 0-48 16,0 1-16-16,-4 0 0 0,-2 0 32 0,-1 4 16 15,-2-1 0-15,-3 1 0 0,-3-1-224 0,-3 2-32 0,-3 0-16 0,-1 4 0 16,-3-3-96-16,3 4-32 0,0-4 0 16,-7 8 0-16,6 2-208 0,6-3-32 15,7-3-16-15,8 1 0 0,1-5-144 0,5 4-48 0,2-1 0 16,2 5 0-16,6-1-48 0,3 1-16 0,3-2 0 0,4-2 0 16,0 2-32-16,-7-1-16 0,3-5 0 0,2 5 0 15,1-2-160-15,1 3 160 0,-1 0-160 0,-2-1 160 16,-2 1-32-16,-2-1 0 0,-3-1 0 0,-4 0 0 15,-4 0 128-15,-3-2 0 0,-2 1 16 0,-3-2 0 16,-3 2 48-16,-8-1 0 0,-2 0 0 0,0-5 0 0,-2 0-192 16,-1-1-128-16,-3 1 192 0,2-2-192 0,1-2 0 15,-1-4-256-15,4 1 32 0,2-1 0 16,2 1-1888-16,3-6-368 0,4-1-80 0</inkml:trace>
  <inkml:trace contextRef="#ctx0" brushRef="#br0" timeOffset="87955.46">29915 9044 26719 0,'0'0'2368'16,"7"0"-1888"-16,1 0-480 0,-8 0 0 0,0 0 592 0,5 8 32 15,-5-8 0-15,0 9 0 0,-3 2 16 0,-2 5 0 16,-2 0 0-16,-5 3 0 0,-4 3-80 0,-2 3-16 15,-1 6 0-15,-3 2 0 0,-3 1 160 0,-2 3 48 16,-2 4 0-16,-3-2 0 0,-1 0 96 0,0 1 32 16,0-3 0-16,1-1 0 0,-1 0-352 0,3-3-64 15,0-1-16-15,6-8 0 0,1-1-256 0,4-5-48 0,4-3-16 0,5-2 0 16,2-7 64-16,6-1 0 0,2-5 0 0,0 0 0 16,10-9 64-16,4-2 0 0,1-4 16 0,3-5 0 15,0 0-272-15,0-4 160 0,2-7-160 0,-1 0 128 16,3-5-128-16,0-2 0 0,3-3 144 0,1-1-144 15,1-1 0-15,3 2 0 0,1 3 0 0,0 1 128 0,-2 4-128 16,0 7 0-16,1 4-128 0,1 4 128 0,-2 3-144 16,-1 6 144-16,-2 0-160 0,-4 5 160 0,-1 4-144 0,-5 3 144 15,-2 5-128-15,-2-2 128 0,-5 5-144 0,-3 1 144 16,-3 3-160-16,-3 0 160 0,-3 1 0 16,-1-4-144-16,-7 1 144 0,-2 1 0 0,-5 0 0 0,0-3-160 15,-4-3 160-15,1 2 0 0,-2-3-192 0,1-1 64 16,1 0 128-16,0-2-208 15,1-1-304-15,3 0-64 0,1 0-16 0,1 1 0 16,3-3-1776-16,3-1-368 0,4 0-64 0,7 0-11920 0</inkml:trace>
  <inkml:trace contextRef="#ctx0" brushRef="#br0" timeOffset="88221.01">30260 9252 14735 0,'13'-7'640'0,"-7"2"160"0,0 1-640 0,0 0-160 15,2 1 0-15,0-4 0 0,1 1 2800 0,1 1 528 16,1-4 96-16,1 4 32 0,2-4-2176 0,2 1-448 16,-1 1-64-16,1-3-32 0,1 2-16 0,-2-2 0 15,-3 3 0-15,0 0 0 0,-3 0-16 0,-2 2 0 0,-2-1 0 0,-5 6 0 16,0 0-160-16,0 0-32 0,-11-3-16 0,-1 3 0 16,-5 2-208-16,-3 2-32 0,-4 3-16 0,-2 1 0 15,0 3-240-15,-1 3 144 0,-1-1-144 0,3 1 128 16,2 0-128-16,2 1 0 0,4-1 0 0,3-1 0 15,3 0 0-15,5 0 0 0,2-2-160 0,4-1 160 16,4-4-576-16,2 1 0 16,6-5-16-16,2-2 0 0,2-2-2800 0,3-4-576 0</inkml:trace>
  <inkml:trace contextRef="#ctx0" brushRef="#br0" timeOffset="88450.93">30862 9257 24927 0,'0'0'1104'0,"0"0"240"0,0 0-1088 0,0 0-256 16,-5-3 0-16,-2 1 0 0,0 0 560 0,-2 2 48 15,-3 0 16-15,0 3 0 0,-5 1 112 0,-1 2 32 16,-1 0 0-16,-2 4 0 0,-4-2-224 0,0 4-32 0,2-4-16 0,0 5 0 16,0 1-96-16,2-2-16 15,-1-1 0-15,4 2 0 0,4-3-176 0,3 1-32 0,2-4-16 0,4 0 0 16,5-7-160-16,0 0-144 15,6 4 144-15,4-3-208 16,4-1-1040-16,3-3-208 0,1-4-32 0,0 1-7472 16,3 0-1504-16</inkml:trace>
  <inkml:trace contextRef="#ctx0" brushRef="#br0" timeOffset="88688.62">31492 8763 21183 0,'-21'5'944'16,"10"1"192"-16,-3 2-912 0,-2 3-224 0,-5 4 0 0,0 5 0 0,-3 3 1248 0,-3 1 208 16,-2 6 32-16,1-3 16 0,0 3-768 0,-1 1-160 15,1 0-16-15,0 2-16 0,0 0-352 0,0 0-192 16,0-4 192-16,2 1-192 0,2-2 0 0,3-4 0 15,2-3 0-15,1 0-8576 16,0-4-1648-16</inkml:trace>
  <inkml:trace contextRef="#ctx0" brushRef="#br0" timeOffset="89212.46">30858 9161 24879 0,'0'0'2208'0,"0"0"-1760"16,6 3-448-16,3-1 0 0,3 0 832 0,0-1 64 0,5 3 32 0,2-2 0 16,0 1-320-16,1-2-64 15,3 0-16-15,1-1 0 0,0 0 32 0,2-1 0 16,1 1 0-16,-1-1 0 0,0 0 16 0,-1-1 0 0,0 1 0 0,0 0 0 16,-4-4-64-16,0 2 0 0,-2 1 0 0,-4 0 0 15,-2 2-176-15,-3 0-32 0,-3 0-16 0,-7 0 0 16,0 0-160-16,0 0-128 0,0 0 144 0,0 8-144 15,-1 2 0-15,-3-1 0 0,-1 0 0 0,0 0 0 16,0 0 0-16,0 0 0 0,1-1 0 0,2-1 0 0,2-7 0 16,0 10 0-16,0-10 0 0,5 8 0 15,2 0 160-15,4-2-16 0,0-1 0 0,4 1 0 0,2-2 112 16,4-4 0-16,1 0 16 0,2-1 0 0,2-1-112 0,-4-2-32 16,1-2 0-16,0 1 0 0,-4-4-128 0,2 2 160 15,-4 0-160-15,-1 0 160 0,-2 1-160 0,-3 1 0 16,-2-1 144-16,-3 2-144 0,-6 4 0 0,0 0 0 15,0 0 0-15,0 0 0 0,0 0 0 0,0 0 0 16,2 9 0-16,-1-1 0 0,0 3 0 0,0-1-160 16,1 3 160-16,1-2 0 0,3 0 0 0,0 0 0 15,3-2 0-15,0 2 0 0,2-3 0 0,-1 2 0 16,3-3 0-16,1 0 0 0,3-2 0 0,-2 2 176 16,4-1-32-16,1-1 0 0,1 0 0 0,-1 2 0 15,0-2 0-15,-1 0 0 0,0 4-144 0,-1-3 160 0,0 4-160 16,0-2 160-16,-2 3-160 0,-1-1 0 15,-1 3 0-15,-1-4 0 0,-1 0 0 0,-1 0 0 16,-2 1 0-16,1-2 0 16,0-2-592-16,-1-2-112 0,0 0 0 0</inkml:trace>
  <inkml:trace contextRef="#ctx0" brushRef="#br0" timeOffset="89415.56">31176 8277 45151 0,'-17'-13'2000'0,"12"7"416"16,1 0-1936-16,0 3-480 0,4 3 0 0,0 0 0 0,0 0-160 0,0 0-128 16,0 0-32-16,0 0 0 0,-1 9 160 0,1-1 32 15,1 1 0-15,2 0 0 16,1-2-1840-16,-4 1-352 0,0-1-80 0</inkml:trace>
  <inkml:trace contextRef="#ctx0" brushRef="#br0" timeOffset="93898.3">8686 12439 24639 0,'0'0'1088'0,"-5"5"240"0,-2-2-1072 0,1 0-256 16,-2 0 0-16,2 2 0 0,-1 2 0 0,2-3 0 15,-2-1 0-15,0 1 0 0,0 0 0 0,0 0 0 16,0-2 0-16,0 1 0 0,0-3 320 0,-1 0-32 15,2 0-16-15,-2 0 0 0,1 0 512 0,-1-1 112 16,0-2 0-16,1 1 16 0,-2-1 48 0,0-1 0 16,-1 0 0-16,0 1 0 0,-2-1-192 0,-1-3-48 15,-1 2 0-15,0 2 0 0,2-5-16 0,-1 2-16 16,0-1 0-16,2-2 0 0,1 0 16 0,1-3 0 16,1-1 0-16,3-1 0 0,3-4-176 0,2 2-16 15,1-3-16-15,3-2 0 0,2 2-272 0,3-1-48 16,4 0-16-16,1-1 0 0,2 3-160 0,3-1 160 15,3 0-160-15,1 0 160 0,1 1-160 0,4 2 0 0,0-1 0 16,1 6 0-16,0 3 0 0,2 3 0 0,-5 1 144 16,2 4-144-16,-1 5 0 0,-3 2 128 0,-3 3-128 0,-4 1 0 15,-1 5 0-15,-6 1 0 0,-4 4 0 0,-5 0 0 16,-3 5 0-16,-7-1 144 0,-6 6-16 0,-4-1-128 16,-3 1 288-16,-3-1-48 0,-3 1-16 0,-4-3 0 15,-2 1-48-15,-3 0-16 0,1-5 0 0,-2-2 0 16,-1 0 32-16,-1-1 16 0,1-6 0 0,2-1 0 15,0-2-16-15,5-8 0 0,3-4 0 0,5-2 0 16,5 0 96-16,2-7 16 0,5-1 0 0,4-5 0 0,3-3-16 0,4-1 0 16,3-4 0-16,4-4 0 0,2 2-288 0,5-5 0 15,7 0 128-15,3-1-128 0,4 1 0 0,3 1 0 16,3 1 0-16,3 0 0 0,-1 5 0 0,1 1 0 16,0 1 0-16,-1 7 0 0,1 1 0 0,-3 8-144 15,-3 0 144-15,-2 7 0 0,-4 2 0 0,-2 4 0 16,-7 5 0-16,-2 3 0 0,-7 1-160 0,-2 4 160 15,-8 5-192-15,-3 3 192 0,-5 3 0 0,-3-3 0 16,-3-1 0-16,-7 2 0 0,-3-3 0 0,-4 2 0 16,-1-3 0-16,-1-1 144 0,-4-3-16 0,-2-2-128 15,2-3 192-15,0-3-64 0,2-7 16 0,3-2 0 16,4-5 0-16,2-2 0 0,7-3 48 0,2-3 16 16,3-5 0-16,6-3 0 0,0-1 32 0,7-2 0 15,2-4 0-15,2-3 0 0,6-1-240 0,2-2 176 16,4 3-176-16,4-3 160 0,3-1-160 0,7 4 0 15,3 1 0-15,2 3 0 0,-1 3 0 0,1 4-144 16,-1 5 144-16,1 3 0 0,-2 6-176 0,-1 6 176 0,-4 3-160 16,-3 6 160-16,-4 3-176 0,-4 4 176 0,-2-1-192 0,-6 4 192 15,-6 3-128-15,-4 0 128 0,-3 2 0 0,-4 1 0 16,-6-2 0-16,-3 0 0 0,-3-5 0 0,-5 3 0 16,-1-4 0-16,-1 0 0 0,-4-2 0 0,-2-3 0 15,0-3 0-15,0-6 144 0,4 0-144 0,1-6 128 16,2-5-128-16,7-4 192 0,0-1-192 0,5-6 192 15,2-1-32-15,4-4 0 0,2-4 0 0,4-5 0 16,4 0-160-16,7-3 192 0,-1 0-192 0,4 0 192 0,7 1-192 0,2 0 0 16,6 2 0-16,3 0 0 15,3 6 0-15,3 1 0 0,2 2-128 0,0 6 128 0,1 3 0 0,-1 5-176 16,-3 3 176-16,-3 4-128 0,-2 4 128 16,-2 5-160-16,-3 5 160 0,-5 2-160 0,-6 0 160 15,-4 2-128-15,-4 3 128 0,-6 2-128 0,-4-2 128 0,-4 1 0 16,-4 2 0-16,-6-3 0 0,-3 0 0 0,-4 0 0 15,-2-3 0-15,-3-2 0 0,-2-2 0 0,-1-4 0 16,2-2 0-16,0-4 128 0,0-1-128 0,3-5 0 16,2-5 128-16,4-1-128 0,2-8 128 0,3-3-128 15,4-2 160-15,3-4-160 0,5-3 192 0,3-2-64 16,4-3-128-16,4-1 192 0,6-2-192 0,5 2 0 16,8-1 0-16,4 0 0 0,4 4 0 0,5 2 0 15,3-2 0-15,5 5 0 0,0-2-144 0,3 6 144 16,1 5 0-16,1 6-144 0,-1 4 144 0,-2 4-128 15,-4 3 128-15,-4 3-128 0,-5 7 128 0,-5 0-160 16,-8 6 160-16,-3 4-160 0,-8-1 160 0,-7 1-128 16,-7 2 128-16,-8 4-128 0,-7-1 128 0,-7 2 0 15,-7 3 0-15,-2-5 0 0,-3 2 0 0,-7-6 0 0,-3-2 0 16,-5-3 0-16,0-3 0 0,-1-3 0 0,2-6 0 0,3-5 0 16,3-4 0-16,4-4 144 0,3-6-144 0,5-2 0 15,3-5 160-15,5-2-160 0,2-4 128 0,5 0-128 16,3-3 128-16,6 2-128 0,4-1 0 0,7 3 128 15,9-2-128-15,3 3 0 0,5 1 0 0,8 0 0 16,4 4-192-16,6 3 192 0,6 3-192 0,5 3 192 16,5 6-192-16,1 4 192 0,-1 4-192 0,-1 8 192 0,0 6-208 0,-4 1 80 15,-6 4 128-15,-4 5-208 0,-5 0 208 0,-6 4-176 16,-6 1 176-16,-5 1-160 0,-5-2 160 0,-4-3 0 16,-5 1 0-16,-5-5-128 0,-4 2 128 0,-6-4 0 15,-6-2 0-15,-4-2 128 0,-4-4 0 0,-3-2 16 16,-1-6 0-16,-1-2 0 15,-2-4 32-15,0-6 0 0,2-4 0 0,-1-6 0 0,1-2-176 0,3-3 192 16,0-3-192-16,4-5 192 0,3 0-192 16,4-4 192-16,2-1-192 0,4 3 192 0,7 3-192 0,3-1 0 15,5 4 0-15,4-2 0 0,4 4 0 0,5 1 0 16,4 2 0-16,5 4 0 0,5 3 0 0,3 5-176 16,5 3 176-16,1 3-128 0,-2 1 128 0,1 4-192 15,-2 7 192-15,-2 2-192 0,-3 3 192 0,-3 3-160 16,-5 3 160-16,-4 2-160 0,-4 0 160 0,-4 3 0 15,-3-4 0-15,-2-3 0 0,-4 2 0 0,-3-2 0 16,-2-2 0-16,-3-2 0 0,-2-2 0 0,-2 0 0 0,-5-2 160 16,2-5-160-16,-3-2 224 0,0-3-48 15,0-4-16-15,1-3 0 0,0 2 32 0,-1-8 0 0,-1 0 0 0,-5-9 0 32,6 2-832-32,2 4-176 0,4 0-16 0,2 0-16 15,0 1-2160-15,2 4-416 0</inkml:trace>
  <inkml:trace contextRef="#ctx0" brushRef="#br0" timeOffset="95397.96">10422 12092 21183 0,'0'0'1888'0,"-4"-6"-1504"0,-1-4-384 0,5 10 0 0,0 0 3376 0,0 0 592 15,0 0 128-15,0 0 32 0,0 0-3424 0,3 15-704 16,-1 4 0-16,-2 0-192 0,0 3 192 0,-2 5 0 15,-2-1 0-15,-1 7 0 0,-3 4 256 0,-1 3 64 16,-2 1 0-16,-6 0 0 0,2 5 64 0,-2-2 0 16,0-2 16-16,-1-1 0 0,-1-2-48 0,0-3-16 15,0-2 0-15,2-2 0 0,1-4 64 0,2-3 16 16,0-2 0-16,2-4 0 0,1-2-80 0,2-6-16 16,5 0 0-16,4-11 0 0,0 0 32 0,0 0 0 15,0 0 0-15,0 0 0 0,8-11 160 0,2-1 48 16,1-6 0-16,5-6 0 0,1-4-144 0,5-5-32 15,2 0 0-15,5-2 0 0,3-3-224 0,4 0-160 16,3-3 192-16,3 1-192 0,0 3 128 0,2 0-128 16,1-1 0-16,2 1 0 0,1 3 0 0,1 2 0 15,-1 7 0-15,-1 3 0 0,0 4 0 0,-4 4 0 0,-2 3 0 16,-6 6 0-16,-5 3-208 0,-6 5 0 16,-6 1 0-16,-7 5 0 15,-11-9-1584-15,4 15-320 0,-7-1-64 0,-6 4-16192 0</inkml:trace>
  <inkml:trace contextRef="#ctx0" brushRef="#br0" timeOffset="95916.45">12563 12378 27647 0,'-2'-10'2448'0,"1"-1"-1952"16,1-3-496-16,1-3 0 0,1 2 448 0,-1 1 0 15,0 1 0-15,0 1 0 0,-1-1-448 0,-1 3 0 16,-1-3 0-16,-1 3-160 0,-1 1 544 0,-1-1 128 15,-3 3 0-15,0 2 16 0,-3-1 496 0,-4 5 112 16,-1-1 16-16,-2 4 0 0,-3 0-448 0,0 6-64 16,-5-2-32-16,-2 7 0 0,-3 2-128 0,-2 4-32 15,-3 3 0-15,-2 7 0 0,-4 2 0 0,-3 4 0 16,-2 5 0-16,0 2 0 0,-1 1-160 0,2 4-32 0,3 0-16 0,5-4 0 16,6 0-64-16,4-2-16 15,9-3 0-15,5-4 0 0,8-4 0 0,6-2 0 16,5-8 0-16,6-2 0 0,6-3 0 0,6-6 0 0,5-2 0 0,6-5 0 15,5-5 160-15,6-6 48 0,-1-2 0 0,3-6 0 16,2-2-96-16,2-4-16 0,-1 1 0 0,4-3 0 16,-2-1-80-16,-1 0-32 0,-2-2 0 0,-2 2 0 15,-5-4-16-15,-6 4 0 0,-6-4 0 0,-5 5 0 16,-8 1 0-16,-5 2-128 0,-6 2 192 0,-6 2-64 16,-4 0-128-16,-6 3 0 0,-6 2 144 0,-14-2-144 15,-4 5-1040-15,-1-2-288 16,-4 4-48-16,3 0-16 0,0 3-1936 0,3 0-400 0</inkml:trace>
  <inkml:trace contextRef="#ctx0" brushRef="#br0" timeOffset="96317.1">13511 12222 36863 0,'-8'-5'3264'0,"-2"-4"-2608"16,-1 1-528-16,-3 5-128 0,0 0 384 0,-3 4 32 16,-2 4 16-16,-5 3 0 0,-2 3-432 0,0 6 128 15,-2 3-128-15,0 4 0 0,-3 4 0 0,3 3 0 16,-1-3 0-16,2 1 0 0,2 3 272 0,5-3-16 15,3 0-16-15,7 2 0 0,5-7 128 0,5 0 16 0,6 2 16 0,6-6 0 16,4-5 64-16,6-3 16 0,1-1 0 0,3-5 0 16,5 0 96-16,2-6 32 0,4-3 0 15,2-5 0-15,2 1-112 0,1-6-32 0,1-1 0 0,0 0 0 16,-1 0-128-16,-2-2-16 0,-4-5-16 0,-4-3 0 0,-4-1-112 16,-7-2-32-16,-4 0 0 0,-3-1 0 15,-5 2-160-15,-2-2 0 0,-5 1 144 0,-2-7-144 16,-5 6-352-16,-5 7-144 0,-4 4-16 15,-4 3-16-15,-5 3-1792 0,0 0-368 0,0 5-64 0,9 0-9312 16,0 3-1872-16</inkml:trace>
  <inkml:trace contextRef="#ctx0" brushRef="#br0" timeOffset="96642.63">15210 11410 35935 0,'-6'-19'1600'0,"5"10"320"0,-1 1-1536 0,1 1-384 15,1 7 0-15,0 0 0 0,0 0 464 0,-8 7 32 16,0 1 0-16,-4 8 0 0,-3 8-304 0,-3 6-64 15,-2 3-128-15,-3 6 192 0,-4 7 32 0,-2 4 0 0,-2 8 0 16,-2 3 0-16,-1 6 160 0,0 3 16 0,-1 1 16 0,0 3 0 16,-3-1-64-16,0 0-16 0,1 1 0 0,1 0 0 15,2 3-336-15,2-5 144 0,3-6-144 0,2-3 0 16,4-4-192-16,0-6-160 0,4-3-32 0,-5 7 0 31,6-14-1584-31,4-14-320 0,3-10-64 0,1-9-13248 0</inkml:trace>
  <inkml:trace contextRef="#ctx0" brushRef="#br0" timeOffset="96843.38">14284 12152 35935 0,'0'0'1600'0,"0"0"320"0,-2-8-1536 0,5-2-384 0,1 4 0 0,3 0 0 0,4 0 1040 0,2 4 144 15,5-1 32-15,6 3 0 0,6 2-960 0,3-2-256 16,4 0 0-16,6 1 0 0,5 0 160 0,3 2-160 15,1 1 192-15,1-2-192 0,1-2 0 0,-1 1 0 16,1 2 0-16,21 1-192 16,-8 3-2080-1,2-2-416-15,-3-2-64 0,-3 0-12416 0</inkml:trace>
  <inkml:trace contextRef="#ctx0" brushRef="#br0" timeOffset="97163.97">16316 12096 32255 0,'-10'-9'2864'0,"5"3"-2288"16,-4 0-576-16,-2 2 0 0,-5-3 1696 0,-4 4 224 0,-4 0 64 0,-2 2 0 15,-3 1-1168-15,-1 1-240 0,-6 4-32 0,-3 4-16 16,-1-4-192-16,1 5-32 0,1 2-16 0,0 2 0 16,1 1-32-16,2 1-16 0,5 0 0 0,4-2 0 15,6 1-48-15,6 1-16 0,4 0 0 0,5 3 0 0,5 1-32 16,5 4 0-16,4 0 0 0,5 4 0 15,4-2-16-15,1 4-128 0,-1-2 192 0,2 2-64 16,-2-3 112-16,-3 0 16 0,-1-4 0 0,-3-3 0 0,-2-1 176 0,-2-2 32 16,-5-2 16-16,-3-2 0 0,-3 1 32 0,-5-4 0 15,-4 2 0-15,-6-6 0 0,-6-1-256 0,-7-4-64 16,-6-2 0-16,-3-3 0 0,-3-2-384 0,-1-1-64 16,0-3-32-16,-19-2 0 15,7 0-1504-15,5-2-288 0,7-1-64 16,15 6-11040-16,-1-4-2224 0</inkml:trace>
  <inkml:trace contextRef="#ctx0" brushRef="#br0" timeOffset="98114.46">20100 12038 34095 0,'-20'-8'1504'0,"9"3"320"0,-6-1-1456 16,3-2-368-16,-4 4 0 0,0 4 0 0,-2 4 640 0,-3 0 64 16,0 0 16-16,-1-1 0 0,-3 5-544 0,1 1-176 15,-2 0 0-15,0 2 0 0,-3 2 176 0,2 2-176 16,-1 2 160-16,-2 2-160 0,0 1 336 0,2 2-16 15,2 3-16-15,0 2 0 0,1-5-48 0,5 4 0 16,1-2 0-16,7-1 0 0,1 1-96 0,9-3-32 16,5-6 0-16,7-2 0 0,5-1 80 0,5 0 16 15,3-5 0-15,6 0 0 0,5-6-16 0,3-2 0 16,3-3 0-16,2-2 0 0,-1-6-16 0,3-2-16 16,0-4 0-16,-4-1 0 0,-2 2-176 0,-4-4 0 15,-4 0 0-15,-6 2 0 0,-5 1 0 0,-4 1 0 16,-4 1 176-16,-3 2-176 0,-4 1 144 0,0 0-144 0,-2 3 128 0,0 10-128 15,-4-7 0-15,4 7 0 16,-3-9 128-16,3 9-128 0,0 0 0 0,0 0-144 0,4-9 144 0,5-1-208 16,4 2 48-16,3-4 16 0,5 2 0 15,5-4 0-15,6-1 144 0,4-3 0 0,3-1-144 0,6-1 144 16,3-3 0-16,4-4 0 0,4 2 0 16,1-6 0-16,2 0 0 0,0-5 0 0,2-3 0 0,0-1 0 15,3-4 224-15,2-1-32 0,4-4-16 0,-3-6 0 16,-2-6 16-16,-1-3 0 0,-5 7 0 0,-5 5 0 15,-6 10 16-15,-7 10 16 0,-8 6 0 0,-8 9 0 0,-6 6 0 0,-5 3 0 16,-6 6 0-16,-8 2 0 0,-4 12-64 16,-7 11-16-16,-7 13 0 0,-6 8 0 15,-8 5-144-15,-5 6 0 0,-6 5 0 0,-4 3-176 0,-5 5 176 0,-8 6 0 16,-7 5 0-16,-1 1 0 0,-5 6 0 0,0-2 0 16,-1-1 0-16,2 3-128 0,-2 2-64 0,2-2-16 15,2-1 0-15,2-4 0 0,6-5-48 0,4-1 0 16,4-8 0-16,5 1 0 0,4-4-96 0,1-5-32 15,1-7 0-15,2-8 0 16,2-2-1296-16,3-11-272 0,5-6-48 16,6-6-16-16,3-6-768 0,6-8-160 0,2-5-16 0,4-5-16 15,5-8-1008-15,5-1-208 0,3-6-32 0,4-4-16 0,0-7 4864 0,5-2 976 16,3 0 192-16,3 4 32 0,-2-1 1328 0,9 5 272 16,0 1 48-16,2 5 16 0,-1 3-1040 0,1 2-208 15,0 2-32-15,1 0-16 0,0 3-896 0,2 1-176 16,2 4-32-16,1 4-16 0,-1-2-608 0,3 0-112 15,0 1-32-15,4 1 0 0,-1 0-320 0,4 0 144 16,0-1-144-16,0-3 0 0,-1 1 0 0,-3 1 0 16,-4-1-192-16,-2 2 48 15,-1-1-1520-15,-4-1-288 0,-2-2-64 0,1 2-8608 16,-2 0-1712-16</inkml:trace>
  <inkml:trace contextRef="#ctx0" brushRef="#br0" timeOffset="98628.85">23508 11831 43311 0,'0'0'3840'0,"-9"5"-3072"16,-1-2-608-16,0 6-160 16,0 7-1008-16,-4 8-224 0,-3 6-48 0,-3 7-16 0,-2 8 912 0,-1-1 192 15,-2 4 48-15,1 1 0 0,1-1 144 0,1 2 0 0,2 0 0 0,4-5 0 16,2-2 0-16,3-6 192 16,6-3-32-16,4-2-16 0,2-5 304 0,9-3 64 0,3-3 16 0,6-8 0 15,5-3 112-15,7-6 0 0,4-5 16 0,7-3 0 16,7-6-176-16,4-3-32 0,4-8-16 0,2 0 0 15,-6 0-112-15,-1-1 0 0,-3-5-16 0,-2 1 0 16,-2-6-160-16,-1 0-16 0,-8-1-128 0,1 4 192 16,-2 0-192-16,-6 4 144 0,-4-1-144 0,-4 5 128 0,-4 5-384 0,-5 1-64 15,-2 2-32-15,-5 0 0 16,-4 6-1488-16,-1 7-288 16,-8-11-64-16,-3 4-15568 0</inkml:trace>
  <inkml:trace contextRef="#ctx0" brushRef="#br0" timeOffset="99035.17">24925 11858 42383 0,'-10'-7'3776'0,"4"4"-3024"15,-3 1-608-15,-1 4-144 0,-2 7 0 0,0 3 0 16,-2 3 0-16,-1 5 0 0,-3 6-304 0,-1 2 64 15,-3 5 16-15,-1 0 0 0,-2 1 224 0,-2 0 0 16,-1-2 0-16,-1-3 160 0,-2-1 48 0,2-5 16 0,2-1 0 0,3 1 0 16,3-3 128-16,3-2 32 15,4-7 0-15,4-2 0 0,5-4-80 0,5-5-16 16,0 0 0-16,0 0 0 0,9-5-144 0,4-6-16 0,7-5-128 16,4 1 192-16,5-8-192 0,4 2 144 0,3 0-144 0,2-3 128 15,1-2-128-15,2 0 0 0,-1-3 0 0,4 3-176 16,1 2 176-16,4 4 0 0,0 2 0 0,3 4-128 15,2 7 128-15,-5 3 0 0,-3 2 0 0,-5 6-128 16,-6 3 128-16,-7 7 0 0,-6 3-144 0,-3 5 144 0,-5 3 0 16,-4 2-176-16,-5 5 176 0,-3 0-128 0,-5 2 128 0,-2-1 0 15,-4 3 0-15,-1 2 0 0,-4-3 0 16,-1-2 176-16,-2-1-48 0,-1-1 0 16,-2-7-400-16,1 1-96 0,0-2-16 0,2-2 0 15,2-6-1856-15,4-8-384 0,2-2-80 16,9-5-16-16</inkml:trace>
  <inkml:trace contextRef="#ctx0" brushRef="#br0" timeOffset="99366.21">26591 11800 39615 0,'0'0'3520'0,"0"0"-2816"0,0 0-560 0,0 0-144 15,0 0 128-15,-5 10-128 0,-4 9 192 0,-1 8-64 16,-2 1-128-16,-2 9 0 0,-2 6-192 0,-2 1 192 15,-3 3 0-15,-1-1 0 0,0 1 0 0,0 4 128 16,-1-5-128-16,2 0 192 0,-2-1-192 0,1-3 192 16,2-5-192-16,2-1 0 0,2-2 144 0,3-2-144 15,4-8-1088-15,3-1-272 16,1-5-64-16,3-6-9712 0,2-12-1920 0</inkml:trace>
  <inkml:trace contextRef="#ctx0" brushRef="#br0" timeOffset="99675.81">28141 10984 22111 0,'11'-20'1968'0,"-5"8"-1584"15,-1 5-384-15,-5 7 0 0,6-11 3280 0,-6 11 576 16,0 0 112-16,0 0 32 0,0 0-2896 0,-7 18-576 16,-6 0-112-16,-5 11-32 0,-5 7 0 0,-3 2-16 15,-6 3 0-15,-5 8 0 0,-4 5-112 0,-4 5-32 16,-5 5 0-16,-3-1 0 0,-3 1 16 0,0 3 0 0,0 1 0 16,1 2 0-16,2 1-240 0,2 0 176 0,1 1-176 15,2-2 160-15,2-1-432 0,3-4-96 0,4-8-16 0,6-2 0 31,2-2-1504-31,6-3-304 0,2-7-64 0,5-6-13168 0</inkml:trace>
  <inkml:trace contextRef="#ctx0" brushRef="#br0" timeOffset="99912.03">26992 11914 43311 0,'-10'-16'1920'0,"6"4"384"0,3 0-1840 0,5 0-464 15,2 5 0-15,3 0 0 0,4 5 0 0,2 0 0 16,5 1 0-16,8 5 0 0,7 2 288 0,9 1-32 16,8-1-16-16,6 3 0 0,3-1-64 0,5 3-16 15,2-2 0-15,5 4 0 0,0-2-160 0,6 1 0 16,3 2 0-16,-5 0 128 0,-6-2-288 0,-2-2-64 16,-4 2-16-16,-5-3 0 15,-7 2-1632-15,-2-4-336 0,-3-1-64 0,-2-2-16 16,-7-3-768-16,-4 0-144 0</inkml:trace>
  <inkml:trace contextRef="#ctx0" brushRef="#br0" timeOffset="100146.46">28694 11794 39967 0,'0'0'1776'0,"2"12"352"0,1 1-1696 0,1 5-432 0,-1 3 0 0,-1 7 0 16,0 9 0-16,-2 5 0 0,-2-2 128 0,1 8-128 16,-1 5 288-16,-2 5 32 0,-3 0 0 0,1 0 0 15,-2 2-80-15,1-1-16 0,-1-1 0 0,2 2 0 0,-1-5-96 16,5-2-128-16,-2-6 176 0,3-14-176 16,0 3-768-16,-1-2-272 0,1 2-48 15,1-3-16-15,0-4-1920 0,1-5-384 0</inkml:trace>
  <inkml:trace contextRef="#ctx0" brushRef="#br0" timeOffset="100582.65">29896 11866 22111 0,'0'0'1968'0,"6"0"-1584"0,2 0-384 0,-8 0 0 15,0 0 2208-15,6 4 352 0,-1 2 80 0,-1-1 16 16,-3 4-1984-16,-2 1-400 0,-3 3-80 0,-2 4 0 15,-2 3 480-15,-9 12 96 0,-4-2 32 0,-3 5 0 16,-3 7 96-16,-5 2 32 0,-6 8 0 0,-5 7 0 16,-4 4-32-16,-5 8 0 0,-5 3 0 0,-7 2 0 15,-6 3-320-15,-2 4-80 0,-2 7-16 0,0 7 0 0,-2-2-160 16,2 0-48-16,2-3 0 0,2-7 0 0,2-2-272 0,6-3 0 16,4-3 0-16,6-3 0 0,3-5 192 0,2-6-192 15,5-3 192-15,2-4-192 0,0-4 0 16,1-4 0-16,-1-1 0 0,5-5 0 15,2 0-496-15,5-5-48 16,2-3-16-16,7-4 0 0,4-6-2128 0,4-5-448 0,-6-3-64 0,8-7-32 0</inkml:trace>
  <inkml:trace contextRef="#ctx0" brushRef="#br0" timeOffset="100987.96">26860 11278 46079 0,'-13'-7'2048'0,"7"3"400"0,4-6-1952 0,-1 5-496 15,3 5 0-15,0 0 0 0,0 0 1296 0,4 12 176 16,-2-1 16-16,3 2 16 0,-1 2-1360 0,3-2-144 16,-1 1-272-16,0-2 64 15,-1 0-1424-15,-2-3-288 0,-3 2-48 0,0-2-18624 16</inkml:trace>
  <inkml:trace contextRef="#ctx0" brushRef="#br0" timeOffset="111847.86">25311 2697 20271 0,'0'0'1792'0,"2"-11"-1424"16,1-3-368-16,-1 3 0 0,1 2 1184 0,1-2 160 15,-3 3 48-15,-1 8 0 0,1-11-1248 0,-1 2-144 16,0-3-224-16,-1 1 48 0,-3-1 176 0,-1-2 0 16,-1 2 0-16,-3-2 0 0,0 2 192 0,-1-3-16 15,-2 1-16-15,-2-1 0 0,-4 0 144 0,-1 2 16 16,-3-2 16-16,-4 2 0 0,-2-1 112 0,-1 1 0 0,-3-2 16 16,-1 0 0-16,0 3 0 0,-1 5 0 0,-3-4 0 0,0 4 0 15,0 4-16-15,0 1-16 0,-3 2 0 0,-2 1 0 16,-7 2-304-16,0-1-128 0,-5 2 128 0,3 2-128 15,3 1 128-15,0 4-128 0,2-1 128 0,3 3-128 16,2 0 0-16,1-1 0 0,-1 2 0 0,0 3 0 16,-2-1 0-16,-1 2 0 0,-2 1 0 0,1 2 0 15,5-4 0-15,-2 6 0 0,2 1 0 0,3 1 0 16,1 1 0-16,0 2 0 0,2 4 0 0,-2 4 0 16,-2-1 0-16,-2 2 0 0,0 2 0 0,-1 2 0 15,0 2 0-15,3 1 0 0,1 3 0 0,3 1 0 16,1-2 0-16,4 3 0 0,2 2 0 0,3-1 0 15,2-3 0-15,3 2 0 0,3 1 0 0,1-2 0 0,-1 3 0 0,7-2 0 16,0 1 0-16,3 0 0 0,0-1 0 16,1 2 0-16,3-3 0 0,2 1 128 0,2-6-128 15,2 4 0-15,2-4 0 0,4 3 0 0,3-4 0 0,3-2 0 16,3-1 0-16,5 1 0 0,3-3 0 0,5 0 0 16,4-1 128-16,4 0-128 0,3 0 0 0,4-2 0 15,3 1 144-15,1-5-144 0,-3-1 0 0,0 2 144 16,0-7-144-16,1-1 0 0,1-1 192 0,7-7-192 15,4-1 192-15,0-3-192 0,6-4 224 0,-3-5-64 16,-3-3-16-16,2-4 0 0,3-2 96 0,4-4 16 16,5-3 0-16,-1-1 0 0,1-3-96 0,-2-1-16 0,-4-3 0 15,3 1 0-15,3-7 112 0,2 0 0 0,2-4 16 0,-4-2 0 16,-5-4 80-16,-3-7 16 0,-3-1 0 0,-1-6 0 16,1-2-48-16,-3-9-16 0,-3-2 0 0,-3-4 0 15,-4-5 112-15,-5 0 32 0,-11 2 0 0,0-2 0 16,-6 5-160-16,-4 3-32 0,-3 8 0 0,-6 4 0 15,-8 5-96-15,-7 3-32 0,-4 5 0 0,-8 6 0 16,-4 3-288-16,-4 5-64 0,-3-1-16 0,-2 5 0 31,-4 3-2032-31,-1 1-416 0,-1 2-64 0,-2 2-12384 0</inkml:trace>
  <inkml:trace contextRef="#ctx0" brushRef="#br0" timeOffset="113077.29">26090 3551 3679 0,'0'0'320'16,"0"0"-320"-16,-12-3 0 0,1 2 0 15,0 0 3328-15,0-1 576 0,0 1 128 0,-3 1 32 16,2 1-2528-16,1 1-512 0,-2-4-112 0,1 1-16 0,-1-1 192 16,0-3 48-16,-1-2 0 0,2 2 0 0,-1-3-128 0,3 3-32 15,-3-1 0-15,3-2 0 0,0 1 48 0,2-3 0 16,2 1 0-16,1-3 0 0,1 1-64 0,1 1 0 16,3-3 0-16,3-1 0 0,-1-1-480 0,3-1-96 15,3-1-32-15,3-1 0 0,1 0-160 0,2 0-16 16,5 2-16-16,1-1 0 0,2 2-160 0,2 0 0 15,0 2 144-15,3 4-144 0,-2-1 0 0,1 4 128 16,-2 2-128-16,-1 1 0 0,-2 1 0 0,-3 5 0 16,-4 1 0-16,-1 1 0 0,-3 7 0 0,-4 2 0 15,-1 1 0-15,-1 3 0 0,-6 1 128 0,-3 3-128 0,-4 0 128 16,0 3-128-16,-4 0 192 0,-2-3-16 0,-3-3-16 16,-2 1 0-16,1-1 0 0,-2-2 0 0,-3 2 0 0,-1-5 0 15,-2-2 208-15,0-3 32 0,1 3 16 0,-4-7 0 16,-1-1-32-16,0-2 0 0,2-2 0 0,0-2 0 15,-6-4-64-15,6 0 0 0,4-7-16 0,2 2 0 16,2-2 16-16,5-1 0 0,4-2 0 0,5-1 0 16,3-1-80-16,4-1-16 0,4 0 0 0,5-1 0 15,3 1-224-15,6-3 0 0,1 1 128 0,7 0-128 16,2 2 0-16,1 3 0 0,0-1 0 0,2 3 0 16,0 4 0-16,3 0-128 0,-3 4 128 0,-1 3 0 15,-1 4-128-15,-5 2 128 0,-1 3 0 0,-5 4 0 16,-3 3 0-16,-2-1 0 0,-5 1 0 0,-2 3 0 15,-6 2 0-15,-3-1-160 0,-3 2 160 0,-7 3-192 0,-4 1 192 16,0 0 0-16,-2-4 0 0,-3 0 0 0,-1 0 0 0,-1-1 0 16,-3-3 128-16,-1-4-128 0,-1 0 192 0,-1 0-48 15,-4-2 0-15,1-1 0 0,-1-6 0 0,-2-2 0 16,0-2 0-16,3-5 0 0,5-2 0 0,1-2 0 16,5-2 0-16,6 0 0 0,3-3 32 0,4-2 0 15,4-1 0-15,5-4 0 0,5-1-48 0,5 0-128 16,4-3 192-16,7 2-64 0,3-2-128 0,6 0 0 15,6-3 0-15,2 6 0 0,3 0 0 0,1 3 0 16,0 3 0-16,0 3 0 0,0 5 0 0,-4 1-144 16,-4 5 144-16,-4 6 0 0,-4 3-176 0,-4 4 176 15,-5-1-160-15,-3 5 160 0,-2 6-160 0,-5 2 160 16,-2 3-160-16,-7 0 160 0,-3 5-144 0,-4-1 144 16,-6 1-128-16,-3 2 128 0,-4-6 0 0,1 1 0 0,-1 0 0 0,-2-1 0 15,-4-3 0-15,1-1 0 0,-1-3 0 0,-1-2 0 16,-3-3 128-16,0-1-128 0,2 1 128 0,-1-5-128 15,2-3 128-15,1-3-128 0,2-2 160 0,4-5-160 16,5 0 192-16,5-2-64 0,3-4-128 0,5-1 192 16,4-7 48-16,5-2 0 0,5 0 0 0,4 0 0 15,5-3-112-15,4 4-128 0,3 2 176 0,0 0-176 16,2 1 0-16,0 0 0 0,-1 6 0 0,-2-1 0 16,2 6 0-16,-4 1 0 0,-4 5 0 0,-2 4 0 15,-3-1-192-15,-2 2 48 0,-2 3 16 0,-10-8 0 31,7 8-448-31,-7-8-64 0,2 10-32 0,-2-10 0 16,0 0-1056-16,-5 9-224 0,5-9-32 0,-6 10-16 0,6-10-512 0,0 0-112 0,0 0 0 0,0 0-12048 16</inkml:trace>
  <inkml:trace contextRef="#ctx0" brushRef="#br0" timeOffset="113720.06">26802 3449 24879 0,'-14'-9'1088'0,"5"4"256"0,0-5-1088 0,0 2-256 0,-1-2 0 0,1 3 0 15,4-4 256-15,-3 5 0 0,2-5 0 0,2 2 0 0,1-3 336 0,3 12 64 16,3-11 16-16,1 1 0 0,0-2 272 0,2 1 48 16,2-1 16-16,2 0 0 0,1 0-352 0,2 1-64 15,0-5-16-15,1 1 0 0,0 0 0 0,2-2 0 16,1-2 0-16,0-1 0 0,3 0 0 0,0-1 0 15,0-4 0-15,2 2 0 0,-1 1-128 0,1 3-16 16,0 2-16-16,-2 0 0 0,-1-1-112 0,0 3-32 16,-2 5 0-16,-2 0 0 0,-2 6-96 0,-1 0-32 15,0-1 0-15,-2 5 0 0,-10 0-144 0,13 8 0 16,-3-2 0-16,-3 5 0 0,-3 1 0 0,-1 7 0 16,-3 8 0-16,-3 3 0 0,-1 3 0 0,-2 7 0 0,-2 0-144 0,1 5 144 15,-2 3 0-15,-1 7 0 0,-2 1-128 16,2 3 128-16,-1 0 0 0,-1-2-160 0,0 0 160 0,0-1-128 31,2 0-240-31,0 0-32 0,0-4-16 0,1-5 0 16,0-1-400-16,-1-4-80 0,-2 1 0 0,1-6-16 15,-2-5-2064-15,2-3-416 0</inkml:trace>
  <inkml:trace contextRef="#ctx0" brushRef="#br0" timeOffset="113922.07">26508 4189 28559 0,'0'0'1264'0,"0"0"272"0,5-10-1232 0,5 5-304 0,6 3 0 0,6 2 0 16,4 3 3200-16,6 2 576 0,6 3 112 0,6-3 16 16,2 0-3200-16,4 1-704 0,2-1 0 0,2 2 0 0,2 3 0 0,1-1 0 15,2 1 0-15,-1 1-128 16,1-1-1088-16,-4 4-224 0,-3-2-32 15,-5-2-10176-15,-5 0-2016 0</inkml:trace>
  <inkml:trace contextRef="#ctx0" brushRef="#br0" timeOffset="119897.08">23591 2619 2751 0,'0'0'256'0,"0"0"-256"0,0 0 0 0,0 0 0 16,0 0 1536-16,0 0 272 0,0 0 48 0,0 0 16 16,0 0-768-16,0 0-144 0,6 5-48 0,-6-5 0 15,0 0 80-15,9 5 16 0,-9-5 0 0,9 3 0 16,-9-3-80-16,8 4-16 0,-8-4 0 0,0 0 0 16,6 6-256-16,-6-6-48 0,0 0-16 0,0 0 0 15,6 11-48-15,-1-4-16 0,0 0 0 0,-5-7 0 16,7 5-96-16,-7-5-32 0,6 7 0 0,2-1 0 15,-2-1 32-15,-6-5 0 0,8 7 0 0,-2 0 0 16,0-3-48-16,2 2-16 0,-8-6 0 0,10 8 0 16,-1-3-128-16,0 5-32 0,-1-1 0 0,-1 1 0 15,0-5-80-15,0 4-128 0,0 0 176 0,-1-2-176 16,2 3 192-16,-1-1-192 0,2 3 192 0,0 2-192 0,-1-3 208 0,2 0-64 16,0 2-16-16,0-3 0 0,0 3-128 15,1-1 192-15,0-2-192 0,0 1 192 0,1 3-192 0,-1-3 128 16,2 0-128-16,0 5 128 0,-1-1-128 0,0-1 0 15,-1 0 0-15,1 0 0 0,0 1 0 0,1 0 128 16,0 1-128-16,2-2 0 0,-2-2 0 0,0 4 0 16,-1-1 128-16,1-1-128 0,-2-1 0 0,1 1 0 15,-1 1 0-15,-1 0 0 0,1-1 0 0,0 0 0 16,-1 0 0-16,0 0 128 0,1 2-128 0,-1-2 0 16,-1-3 0-16,-2 1 0 0,0 4 0 0,-1-4 128 15,0 1-128-15,2 1 0 0,-4-1 0 0,3-3 128 16,0 3-128-16,-2-5 0 0,1 1 128 0,1 0-128 0,-7-9 0 0,6 10 128 15,2 1-128-15,-8-11 0 0,10 6 144 0,-3 0-144 16,-7-6 128-16,8 8-128 0,-8-8 128 0,10 4-128 16,-10-4 128-16,0 0-128 0,10 4 160 0,-10-4-160 15,0 0 128-15,10 3-128 0,-10-3 0 0,0 0 0 16,0 0 160-16,0 0-160 0,0 0 160 0,11 5-160 16,-11-5 128-16,0 0-128 0,0 0 0 0,0 0 144 15,0 0-144-15,0 0 128 0,0 0-128 0,0 0 128 16,0 0-128-16,0 0 0 0,0 0 0 0,0 0 128 15,0 0-128-15,0 0 192 0,0 0-192 0,0 0 192 16,0 0-192-16,0 0 160 0,0 0-160 0,0 0 160 16,0 0-160-16,0 0 0 0,0 0 0 0,0 0 128 15,0 0-128-15,0 0 0 0,-7-6 0 0,7 6 0 16,0 0 0-16,0 0 0 0,0 0 0 0,0 0 0 0,0 0 0 0,0 0 0 16,0 0 0-16,0 0 0 0,-9-4 0 0,9 4 0 15,0 0 0-15,0 0 0 0,0 0 0 0,0 0 0 16,0 0 0-16,0 0 0 0,0 0 0 0,0 0 0 15,0 0 0-15,5-4 0 0,4-1 0 0,0 0 0 16,5 2 0-16,2 0 0 0,1-2 176 0,4-1-48 16,0 2-128-16,3 1 192 0,3 1-192 0,5-2 144 15,2 0-144-15,6 1 128 0,-1 0-128 0,2 0 0 16,-1-2 144-16,1-1-144 0,-2 1 128 0,3 1-128 16,3-5 160-16,2 4-160 0,1 1 192 0,6-1-48 15,3 0-16-15,1 0 0 0,-2-4-128 0,-4 1 160 16,-3 2-160-16,0-2 160 0,-2 3-160 0,2 3 0 0,-4 2 0 0,5 1 128 15,1-1-128-15,-3 1 0 0,-5 0 0 0,-3 1 0 16,-5 0 0-16,-3 2 0 0,-5-3 0 0,-3 3 0 16,-5 0 0-16,-4-2 0 0,-2 2 0 0,-4-1 0 15,-9-3-256-15,0 0-96 0,0 0-16 0,0 0 0 32,0 0-336-32,0 0-80 0,0 0-16 0,-10 9 0 15,-2-4-1632-15,-1 2-336 0,-9 0-64 0,-5-3-16 0</inkml:trace>
  <inkml:trace contextRef="#ctx0" brushRef="#br0" timeOffset="120430.66">23991 3532 20495 0,'0'0'896'0,"4"-9"208"0,0-1-880 0,-4 10-224 0,7-7 0 0,-7 7 0 15,9-6 336-15,-9 6 32 0,13 0 0 0,-1 1 0 16,-1 3 528-16,0 0 128 0,-2 0 0 0,1 2 16 15,-2 3 0-15,0 0 0 0,-3 2 0 0,0 4 0 16,-1 2-208-16,0 1-32 0,-2 1-16 0,-2 1 0 16,-4 7-32-16,-2 2-16 0,-4 4 0 0,-3 0 0 15,-4 3-160-15,-2 1-16 0,-5 0-16 0,-2 3 0 16,-2 5-112-16,0 0-32 0,-2 2 0 0,0-3 0 0,-2-1-176 16,2 0-32-16,2 7-16 0,2-7 0 0,3 0-176 0,2-2 0 15,0-3 144-15,4-1-144 16,1-3-288-16,2-1-128 15,2 0-32-15,3-6 0 0,4 0-2256 0,3-7-464 0,5-4-96 16</inkml:trace>
  <inkml:trace contextRef="#ctx0" brushRef="#br0" timeOffset="128588.68">22097 1736 2751 0,'7'-24'256'0,"-2"8"-256"16,0-2 0-16,1 2 0 0,0-2 1152 0,1 3 176 15,0-3 32-15,2 0 16 0,0 2-80 0,-2 1-16 16,0-2 0-16,1 3 0 0,-2 1-112 0,-1 3-16 16,-2 0-16-16,-3 10 0 0,4-6-208 0,-4 6-32 15,0 0-16-15,0 0 0 0,0 0-256 0,0 0-48 16,0 0-16-16,-2 14 0 0,0 1-144 0,1 4-32 16,-2 1 0-16,0 3 0 0,0 6 64 0,-2 3 16 0,-1 8 0 0,1 2 0 15,0 6-32-15,0 4-16 0,1 3 0 0,-1 4 0 16,-1 9-192-16,2 2-32 0,0 2-16 0,-1 4 0 15,-2 6-16-15,2 2 0 0,-2 3 0 0,1 3 0 16,3 1-160-16,1-5 128 0,1-1-128 0,1 0 128 16,1 1 128-16,1 0 32 0,1-2 0 0,3 1 0 15,-1-5-32-15,0 4-16 0,2 0 0 0,0-3 0 16,1 2-48-16,1-2-16 0,2 1 0 0,-2-4 0 16,0 4-176-16,1-6 160 0,0 0-160 0,1-3 160 15,0-2 16-15,1 0 0 0,0 0 0 0,1-2 0 0,0-2 16 16,2-4 0-16,0-1 0 0,3-2 0 0,0-1 0 15,-2-3 0-15,2-1 0 0,0-2 0 0,0-1-192 0,-1-2 160 16,4 0-160-16,-6-2 160 0,3 0-160 0,-3-2 0 16,-3 2 144-16,-1-5-144 0,2 1 0 0,-3-5 144 15,-3-2-144-15,1-3 0 0,-2 1 144 0,1-4-144 16,-2-1 0-16,0-1 144 0,-1-5-144 0,2 1 0 16,1-2 0-16,0-1 0 0,1-3 0 0,-1-1 0 15,1-2 128-15,1 1-128 0,-3-2 0 0,4 2 0 16,1-3 0-16,-1 0 0 0,0 0 0 0,3 0 0 15,1 0 0-15,1-2 0 0,3 2 0 0,-1 0 0 16,1 0 0-16,4-2 0 0,2 0 0 0,3 2 0 16,2 2 0-16,1-2 0 0,5-2 0 0,-1 3 0 15,-1 1-144-15,4 0 144 0,1 0 0 0,-1 0 0 16,-4 2 0-16,3 0 0 0,1-1-128 0,1 0 128 0,2-4 0 0,2 2 0 16,4 1-128-16,2 1 128 0,3-1 0 0,0 2 0 15,0 0-128-15,-3 0 128 0,-5 0 0 0,-1-1 0 16,0 1 0-16,3 1-128 0,2-1 128 0,4 0 0 15,1 1 0-15,2 0 0 0,1 3 0 0,-2-5 0 16,0 0 0-16,-5 0 0 0,1-1 0 0,5 2 0 16,3-2 0-16,3 2 0 0,6 1 0 0,0 0 0 15,-1 0 0-15,0 0 0 0,-1-1 0 0,4 0 0 16,1 0 0-16,5 1 0 0,9 0 0 0,-3-1 0 16,-4-2 0-16,6-1 0 0,4-1 0 0,7 2 0 15,6 2 0-15,-1-3 0 0,-5-5 0 0,5 4 0 16,5 2 0-16,2 4 0 0,1-7 0 0,2-1 0 15,0-2 0-15,5 2 0 0,6-2 0 0,-4 0 0 16,-6-6 0-16,6 0 0 0,5-1 0 0,2-1 0 0,-2-5 128 16,6 4-128-16,6 1 0 0,-5-4 0 0,-2-3 128 0,5 3-128 15,9-1 0-15,-6 1 0 0,-4-5 0 0,3 3 0 16,5 2 0-16,-2-4 0 0,-5-6 0 0,3 3 128 16,8 3-128-16,-10-1 0 0,-6-3 0 0,-1 7 0 15,2-1 0-15,-6 2 0 0,-12 1 0 0,-1 2 0 16,-7 3-144-16,-1-1 144 0,-2 2-176 0,-10 1 176 15,-8-1-192-15,1-1 192 0,-2 5-240 0,1-3 64 16,1 5 16-16,-1-4 0 16,-7 1-224-16,-3 1-32 0,-2 0-16 0,-3 1-8768 15,-7 0-1744-15</inkml:trace>
  <inkml:trace contextRef="#ctx0" brushRef="#br0" timeOffset="136033.16">28107 812 29951 0,'0'0'1328'0,"0"0"272"0,0 0-1280 0,0 0-320 0,6 14 0 0,0 2 0 15,-1 3-368-15,0 4-128 0,0 2-16 0,0 3-16 16,0 4 352-16,0 1 176 0,0 4-160 0,-1 1 160 16,-3 0 0-16,0 1 0 0,-1 1-128 0,0 5 128 15,-1-2 0-15,-1 5 0 0,-1-2 0 0,1 6-144 0,-1 3 144 16,-2 2 0-16,0 0 0 0,2-1 0 0,2 1 0 16,0 2 128-16,0 3-128 0,1 4 176 0,-2 3 80 0,2 1 0 15,-2-2 16-15,2 2 0 0,0 4-128 0,2 3-16 16,-2 1-128-16,3 0 192 0,-2-1-192 0,2-1 176 15,-2-1-176-15,1 3 160 0,0-6-32 0,-2 6-128 16,0-2 192-16,-2 2-64 0,1 0 0 0,-1-3-128 16,-2 3 192-16,-3 2-64 0,1-1 16 0,-2 1 0 15,-2-4 0-15,0 3 0 0,0 1 48 0,-1-2 0 16,-1 3 0-16,1-4 0 0,-1 5-48 0,1-3 0 16,1 3 0-16,-2-2 0 0,2 0-16 0,0-1 0 15,0 3 0-15,-2-2 0 0,-1 2-128 0,1-2 128 0,-1 2-128 0,-2-2 128 16,-3 5-128-16,-1 0 0 0,-1 0 0 0,-1 2 0 15,0-7 128-15,-1-3-128 0,0 1 0 0,2 1 128 16,0-4-128-16,1 1 0 0,1-5 144 0,3-1-144 16,1-3 224-16,1 2-32 0,3-7 0 0,1 1 0 15,1-8-16-15,3 0-16 0,1-3 0 0,4-3 0 16,0-7-160-16,5-3 192 0,1-6-192 0,1-4 192 16,2-5-192-16,3-3 0 0,-1-6-192 0,2-4 192 31,1-6-1728-31,3-6-240 0,4-8-32 0,2-6-11312 0</inkml:trace>
  <inkml:trace contextRef="#ctx0" brushRef="#br0" timeOffset="137594.35">31712 3637 11055 0,'0'0'976'0,"3"-6"-784"0,0-2-192 0,1 3 0 16,-1 0 752-16,-3 5 96 0,2-8 32 0,1 2 0 15,-1-2-432-15,1 2-64 0,-2 0-32 0,-1 6 0 16,0-10 448-16,0 2 96 0,-1-5 0 0,-2 1 16 15,-2 3-208-15,-1-3-64 0,-2 2 0 0,-1-3 0 16,-2-1 16-16,0 2 0 0,-2-1 0 0,-1 0 0 16,-1 0-16-16,-3 3 0 0,-3-1 0 0,-1-1 0 15,-3 1-128-15,-3-2-48 0,0 3 0 0,-2 1 0 16,1-1-96-16,-3 1-32 0,1-2 0 0,2 4 0 16,-3 6-192-16,1 1-144 0,-1 0 192 0,0 1-192 15,0 1 192-15,2 1-192 0,1 5 192 0,-1-2-192 0,-3 3 208 16,0 3-64-16,-1 2-16 0,-2 1 0 0,1 3-128 0,0 2 192 15,4 2-192-15,0 4 192 0,-3 1-192 0,2 6 0 16,-1 3 144-16,1 2-144 0,0 0 0 0,2 5 0 16,-1 2 0-16,1 4 0 0,-2 2 0 0,-2 1 0 15,1 2 0-15,0 2 0 0,0 1 0 0,5-1 0 16,0-2 0-16,6 4 0 0,7 3 0 0,3-6 0 16,5-1 0-16,3-2 0 0,4-4 0 0,4 1 128 15,3 0-128-15,5-1 0 0,1-4 176 0,4 3-48 16,5-4 0-16,5 3 0 0,2-4 32 0,4-2 0 15,3-3 0-15,2 0 0 0,1 4 32 0,6-4 0 0,4-2 0 16,6-2 0-16,6-4-48 0,6-2 0 16,6-5 0-16,2-4 0 0,-2-3 176 0,6-5 16 0,3 1 16 0,5-2 0 15,5-2-96-15,1-5-32 0,-2-1 0 0,1-2 0 16,-2-1-224-16,1-10 144 0,2-2-144 0,-4-7 128 16,-5-9-128-16,-38 9 192 15,6-6-192-15,5-7 192 0,3-7 0 0,3-7 0 0,1-6 0 0,-4-2 0 16,-2-5 0-16,-4 3 0 0,-9 1 0 0,-4 3 0 15,-7 6-64-15,-4 5-128 0,-10 2 192 0,5-27-64 16,-15 12-272-16,-11 28-64 0,-6-2-16 0,-7 1 0 31,-8-4-1536-31,-6 0-304 0,-5-1-64 0</inkml:trace>
  <inkml:trace contextRef="#ctx0" brushRef="#br0" timeOffset="138184.1">30325 4441 13823 0,'-10'-11'608'0,"4"9"128"15,-2-1-592-15,2 1-144 0,-4 2 0 0,2-2 0 0,-2 1 2048 0,2 0 368 0,8 1 80 0,-10-5 0 16,4 0-1616-16,2-2-336 0,4 7-64 0,0-10-16 16,4 1 496-16,1-1 112 0,2 3 16 0,3-5 0 15,3-1-320-15,1 1-64 0,3-1-16 0,0-1 0 16,5 4-288-16,-3-2-48 0,3 3-16 0,-2 2 0 16,-2-1-16-16,-3 2 0 0,-3 3 0 0,-2 2 0 15,-10 1 0-15,0 0-16 0,0 0 0 0,0 0 0 16,-5 14-112-16,-4-3-32 0,-5 1 0 0,-1 2 0 15,-6 0-160-15,-3-3 192 0,-3 2-192 0,1-2 192 0,-1-5 128 0,2 0 16 16,-1 0 16-16,2-1 0 0,4-2 112 0,1 1 32 16,2-2 0-16,2-2 0 0,5-1-48 0,10 1-16 15,-8-6 0-15,4-1 0 0,4 7 48 0,4-10 16 16,2-3 0-16,5 3 0 0,1-5-320 0,3 4-176 16,3 2 192-16,1-2-192 0,0-3 0 0,0 4 0 15,-2-1 0-15,-3 3 0 0,-1-1-352 0,-7 3 32 16,-1 0 0-16,-5 6 0 15,0 0-1376-15,-6-8-272 0,-4 4-48 0,-3 0-14032 0</inkml:trace>
  <inkml:trace contextRef="#ctx0" brushRef="#br0" timeOffset="138678">28352 4495 26895 0,'0'0'1184'0,"-8"-1"256"0,-4-2-1152 0,12 3-288 0,-8-2 0 0,8 2 0 0,0 0 0 0,0 0-256 16,0 0 64-16,0 0 0 0,0 0 608 0,0 0 128 15,0 0 32-15,0 0 0 0,14 0-48 0,3 1 0 16,3 2 0-16,1-2 0 0,0-2 80 0,0 1 16 16,0 0 0-16,3 1 0 0,1 0-208 0,1 0-32 15,1 3-16-15,0-1 0 0,-3-3-224 0,0 0-144 0,-2 0 192 0,-3 1-192 16,-2 2 0-16,-1-3 0 16,-4 0 0-16,0 0 0 15,-12 0-512-15,12-3-48 0,-3-1-16 0,3 3 0 16,-12 1-1536-16,0 0-320 0,9-4-64 0</inkml:trace>
  <inkml:trace contextRef="#ctx0" brushRef="#br0" timeOffset="138927.82">29345 4053 32655 0,'0'0'1440'16,"0"0"304"-16,0 0-1392 0,0 0-352 0,0 13 0 0,-1 1 0 16,-2 5 0-16,1 1-128 0,-3 0 0 0,-2 8 0 0,1 0 416 0,-3 7 96 15,-1 5 0-15,-1 3 16 0,-2 1-16 0,0 1 0 16,0 0 0-16,1 3 0 0,-2-1-64 0,0-4-32 16,0-1 0-16,0 2 0 0,-2-5-288 0,3-2 0 15,0-3 0-15,1-5 0 16,2-3-1200-16,3-5-240 0,-1-2-48 0,4-3-13008 15</inkml:trace>
  <inkml:trace contextRef="#ctx0" brushRef="#br0" timeOffset="142662.07">29462 4390 3679 0,'18'-3'160'0,"-4"1"32"0,1-1-192 0,4-1 0 0,3-1 0 0,5 1 0 16,3 2 2048-16,6-1 352 0,3-1 80 0,8 3 16 16,5 0-1664-16,7-2-320 0,3 0-64 0,1-1 0 15,1-4 240-15,5 4 48 0,4 2 16 0,10 2 0 16,11-3-272-16,0-1-48 0,1-3-16 0,7 3 0 15,6 3-288-15,2-2-128 0,0-3 0 0,1 3 128 16,-1 3-128-16,2 2 0 0,6-2 0 0,-1 0 0 16,-6-3 144-16,-2 3 0 0,1 3 0 0,-7-3 0 15,-8-3 80-15,-43 2 16 16,5 1 0-16,4 0 0 0,4 0 112 0,1 0 32 0,1-2 0 0,0 1 0 16,0 0-128-16,-5 0 0 0,-1-1-16 0,-4 0 0 0,-2-2-240 0,-4 3 128 15,-9-1-128-15,27 0 0 0,-22-1 0 0,-26 3 0 16</inkml:trace>
  <inkml:trace contextRef="#ctx0" brushRef="#br0" timeOffset="143257.71">31557 2436 19343 0,'0'0'1728'0,"0"0"-1392"0,0 0-336 0,0 0 0 16,0 0 0-16,0 0-288 0,0 0 48 0,0 0 16 15,9 5 224-15,-3 3 0 0,-1 1 0 0,0 5 0 0,-2 1 0 0,-1 0 0 16,-2 2 0-16,0 2 0 0,-1 5 144 0,0-1 80 15,0 3 16-15,-3 5 0 0,0 5 48 0,-2 3 16 16,-2 4 0-16,0 8 0 0,1 2-112 0,-1 5 0 16,-1 4-16-16,-1 6 0 0,-1 5-32 0,-1 6 0 15,-2 3 0-15,3 1 0 0,2-5-144 0,0 3 192 16,0-2-192-16,0 3 192 0,0-2-48 0,0 2 0 16,2-5 0-16,-1-2 0 0,1-1 192 0,0 1 48 15,1 1 0-15,-1 1 0 0,2 0-176 0,2-2-16 16,-1-1-16-16,0-2 0 0,0-1-16 0,0-1 0 15,-1-1 0-15,1-6 0 0,1 2-16 0,-3-4 0 16,4 4 0-16,-1-8 0 0,3-3-16 0,0 0-128 0,0-2 192 16,0-1-64-16,0-1-128 0,0-7 192 15,-2-5-192-15,-1-3 192 0,0-1-192 0,-3-4 0 0,0-5 0 0,-2-3 0 16,0-4-240-16,-1-4-128 0,0-2-16 0,0-7-10976 16</inkml:trace>
  <inkml:trace contextRef="#ctx0" brushRef="#br0" timeOffset="144038.32">32297 3624 6447 0,'0'0'272'0,"0"0"80"0,0 0-352 0,0 0 0 0,0 0 0 0,0 0 0 15,-4-5 1664-15,4 5 256 0,-3-6 48 0,3 6 16 0,0 0-1024 0,-1-8-208 16,1 8-48-16,-1-5 0 0,1 5 0 0,0 0-16 16,0 0 0-16,0-9 0 0,0 3-48 0,0 6-16 15,-1-5 0-15,1 5 0 0,0-9-224 0,0 9-32 16,0-6-16-16,0 6 0 0,0 0 32 0,0-9 16 16,0 9 0-16,0-7 0 0,0 7-112 0,0 0-32 15,0-8 0-15,0-1 0 0,0 9-80 0,0 0-32 16,0 0 0-16,0 0 0 0,-2-9-16 0,2 9 0 15,0 0 0-15,0 0 0 0,-1-9-128 0,1 9 160 16,0 0-160-16,0 0 160 0,0 0-160 0,0 0 0 16,0 0 0-16,0 0 0 0,0 0 0 0,0 0 0 0,0 0 0 15,0 0 0-15,0 0 0 0,0 0 0 16,0 0 0-16,0 0 0 0,0 0 0 0,0 0-176 0,0 0 176 0,0 0-128 16,0 0-128-16,0 0-32 0,0 0 0 0,0 0 0 31,-8-3-496-31,8 3-112 0,0 0 0 0</inkml:trace>
  <inkml:trace contextRef="#ctx0" brushRef="#br0" timeOffset="148391.82">31815 3529 16415 0,'0'0'720'0,"0"0"160"0,3-11-704 0,-3 11-176 0,3-9 0 0,-3 9 0 16,4-14 256-16,0 4 0 0,-3 1 16 0,-1 9 0 15,4-12 432-15,-3 5 64 0,1-3 32 0,-2 10 0 16,0-12 32-16,1 1 0 0,-1 3 0 0,0 8 0 16,0 0-144-16,0 0-32 0,0 0 0 0,0 0 0 0,1-10-208 0,-1 10-64 15,0 0 0-15,0 0 0 0,0 0-64 0,0 0 0 16,0 0-16-16,0 0 0 0,0 0 80 0,0 0 32 15,0 0 0-15,-9 10 0 0,0 0 80 0,0 4 16 16,-1 3 0-16,0 0 0 0,0 1-224 0,0 4-32 16,-2 7-16-16,-3 0 0 0,1 3-64 0,-1 2-16 15,0 1 0-15,-2 0 0 0,-2 1 96 0,-1 0 32 16,-1-3 0-16,0 0 0 0,-3 0 32 0,1-3 0 16,0-1 0-16,-1-4 0 0,2-3-64 0,0 1 0 15,3-2 0-15,0-2 0 0,1-1-32 0,3-4-16 16,3-4 0-16,1 1 0 0,1-1-64 0,3-2-16 0,0-2 0 0,7-6 0 15,0 0-128-15,0 0 192 16,0 0-192-16,0 0 192 0,0 0 64 0,0 0 0 0,0 0 16 16,0 0 0-16,5-11-16 0,3-2 0 0,0-2 0 0,3 0 0 15,2-2-256-15,3 1 128 0,3-1-128 0,2 2 0 16,0-2 128-16,2-1-128 0,-3-3 0 0,3-1 0 16,0-1 0-16,-1-3 0 0,1-2 0 0,-2-2 0 15,1 6 144-15,1-2-144 0,0-1 0 0,0 0 144 16,-1 3-144-16,1 0 0 0,0-3 0 0,0 2 0 15,-3-2 0-15,-1 3 0 0,-1 1 0 0,0-1 0 16,-1 4 0-16,-2 1 0 0,-1 1 0 0,-1 4 0 16,-2 2 0-16,-2 1 0 0,-3 3 0 0,-1 1 0 15,-5 7 0-15,0 0 0 0,0 0 0 0,0 0 0 16,0 0 0-16,0 0 0 0,-12 3 0 0,-1 5 0 16,-2-2 0-16,-2 7 0 0,-1 4 0 0,-3 3 0 15,-3 5-144-15,-1 5 144 0,-1 3 0 0,-1 0 0 0,-1 2 0 0,0 2-128 16,0 1 128-16,1 2 0 0,2 0 0 0,0 2 0 15,-1-1 0-15,2-4 0 0,1-4 0 0,3-3 0 16,1-2 0-16,2 0 0 0,3-3 0 0,2 0 176 16,-1-3-176-16,3-3 160 0,1-4-160 0,1-4 0 15,2 1 144-15,6-12-144 0,-5 7 128 0,5-7-128 16,0 0 160-16,0 0-160 0,0 0 272 0,0 0-32 16,7-7-16-16,3-6 0 0,2-1-16 0,1-1 0 15,1-7 0-15,2 1 0 0,1-4-208 0,2-4 0 16,0 1 128-16,1-2-128 0,0-3 0 0,0 3 0 15,-3 1 128-15,1-3-128 0,-1-1 0 0,0 5 0 16,0 1 0-16,-1 2 0 0,1 1 0 0,-2 4 0 16,1 0 0-16,-5 4 0 0,-1 2 0 0,-2 5 0 0,-3 0 0 0,1 3 0 15,-6 6 0-15,0 0 0 0,0 0 0 0,0 0 0 16,0 0-144-16,-10 12 144 0,-3-1 0 0,-2 6-144 16,-3 2 144-16,0 6 0 0,-2 2 0 0,-3 6-128 15,-1 2 128-15,1 1 0 0,-2 0 0 0,-1-1 0 16,1-1 0-16,1 1 0 0,1-5 0 0,1 0 0 15,2-1 0-15,1-4 0 0,1 2 0 16,2-4 0-16,2-3 0 0,1-1 128 0,0-4-128 0,2-1 128 16,1-7-128-16,-1 2 0 0,3-6 0 0,8-3 128 15,-11 3-128-15,2-2 0 0,9-1 0 16,-7-4 0-16,0-3-960 16,2-3-224-16,2-1-32 0,0 3-16 0,3-4-1568 15,0 5-304-15,0-4-64 0</inkml:trace>
  <inkml:trace contextRef="#ctx0" brushRef="#br0" timeOffset="149385.69">30638 4367 17503 0,'-15'-3'768'0,"4"2"176"0,1-3-752 0,-1 2-192 15,-2-1 0-15,-1 1 0 0,-2 2 0 0,-1-2-272 0,-2 1 64 0,-1-2 16 16,-3-4 752-16,-1 2 144 0,0 2 48 0,-2-1 0 16,1 2 336-16,3 2 80 0,-1 0 16 0,3 0 0 15,0 0-368-15,0 2-80 0,1 0-16 0,3 0 0 16,2 1-144-16,4 2-48 0,1 2 0 0,9-7 0 15,0 0 128-15,0 0 32 0,0 0 0 0,0 0 0 16,13 4-256-16,4-2-48 0,6-2-16 0,6-2 0 16,5-2 144-16,4-2 16 0,4 0 16 0,1 1 0 15,1 0-368-15,3 1-176 0,-3 0 160 0,3-1-160 16,0-5 384-16,0 5-32 0,1-2 0 0,0 3 0 16,1 2 32-16,-2-1 0 0,-2 3 0 0,-4-3 0 15,-5-3-80-15,-5 3-16 0,-5-1 0 0,-7 3 0 16,-6-2-128-16,-13 3-32 0,0 0 0 0,0 0 0 0,0 0 192 0,0 0 16 15,0 0 16-15,-13-1 0 0,-6 2-160 0,-7 2-16 16,-7-2-16-16,-5 1 0 0,-4 1-160 0,-2-1 0 16,-2 1 0-16,-1 1 0 0,0 0 0 0,-1 1 0 15,-1 0 128-15,-3 0-128 0,-5-4 0 0,-3-1 128 16,-3 0-128-16,2 0 128 0,1 0 0 0,4 0 0 16,4 0 0-16,6 1 0 0,7 5 0 0,3 0-128 15,6-2 192-15,6-1-64 0,1 3-128 0,10-1 0 16,4 0 0-16,9-5 128 0,0 0-128 0,11 2 0 15,5-2 0-15,7-2 0 0,5-2 0 0,7-4 0 16,7 2 0-16,6-3 0 0,8 0 0 0,3 0 0 0,3 0 0 16,-1 0 0-16,-2 1 0 0,-2-1 0 15,-3 0 0-15,1-1 0 0,-3 2 0 0,-2-1 0 0,-3 3 0 0,-3 1 0 16,-3-4 0-16,-3 2 0 0,-9 4 0 0,-3-3 0 16,-8 4 0-16,-4-2 128 0,-6 2-128 0,-8 2 0 15,0 0 176-15,0 0-48 0,0 0-128 0,0 0 192 16,0 0-16-16,-14 0-16 0,-3-2 0 0,-4 2 0 15,-3 0-160-15,-3 2 0 0,-3-2 0 0,-1 1 0 16,-2 3 0-16,0-1 0 0,-1 1 0 0,0-1 0 16,-2-1 0-16,3 1 0 0,3 2 0 0,0 3 0 15,5-3 0-15,1 1 0 0,5 3 0 0,6-4 0 16,13-5 128-16,0 0 0 0,0 0 0 0,0 0 0 16,11 4-128-16,6-2 0 0,5-4 0 0,6-1 0 15,3 0-128-15,6 0 128 0,4-2 0 0,2 0 0 16,3 0 0-16,2 2 0 0,0-1 0 0,1-2 128 0,-2 1-128 0,-5 2 0 15,-7 1-160-15,-4 1 160 0,-6 1 0 16,-3 0 0-16,-4 0 0 0,-7 0 0 0,-11 0 0 0,0 0 208 16,0 0-64-16,0 0-16 0,0 0 192 0,-13 5 48 15,-3 1 0-15,-4 2 0 0,-5-5-192 0,-4 4-48 16,-4-2 0-16,-3 0 0 0,-2 0-128 0,1 3 0 16,2-3 0-16,1-1 0 0,2 1 0 0,3 1 0 15,2-3 128-15,4 2-128 0,3 1 0 0,4-2 0 16,5-2 0-16,11-2 0 0,0 0 0 0,0 0 0 15,0 0 0-15,0 0 0 0,13-1 0 0,4-1 0 16,4-4 0-16,4 3 0 0,2-1-160 0,3 0 160 16,3-5 0-16,1 3-144 0,-1-1 144 0,-3-1 0 0,-6 4 0 15,0-1 0-15,-5-2-192 0,-3 2 0 0,-5-5 0 16,-5 4 0 0,-6 6-1472-16,-1-11-288 0,-3 3-64 0,-4-3-9920 0,-5 3-1984 0</inkml:trace>
  <inkml:trace contextRef="#ctx0" brushRef="#br0" timeOffset="149656.84">31715 4796 16927 0,'-8'-15'752'0,"4"6"144"0,2-1-704 0,-1-1-192 16,2 2 0-16,-1-4 0 15,2 2-1600-15,-1 2-336 0</inkml:trace>
  <inkml:trace contextRef="#ctx0" brushRef="#br0" timeOffset="150704.01">31565 4533 10367 0,'-14'-12'448'0,"5"5"112"0,-1-3-560 0,-1 1 0 15,1-2 0-15,1 2 0 0,0-3 896 0,0 7 80 16,2-2 16-16,-1 0 0 0,1 2-336 0,2-4-64 0,-2 2-16 0,1-1 0 16,6 8-128-16,-9-5-16 0,9 5-16 15,-9-4 0-15,4-1 304 0,-1-3 64 0,6 8 16 0,-6-6 0 16,6 6 0-16,-6-8 0 0,1-2 0 0,1 4 0 15,4 6-48-15,0 0-16 0,-6-8 0 0,6 8 0 16,-5-5 48-16,5 5 16 0,0 0 0 0,0 0 0 16,0 0-48-16,0 0-16 0,0 0 0 0,0 0 0 15,0 0-336-15,0 0-64 0,10-4-16 0,0 7 0 16,0 2-128-16,2 5-48 0,-1-1 0 0,2 5 0 16,1 0 160-16,0 5 16 0,1 2 16 0,2 1 0 15,0 8-64-15,1 3-16 0,5 4 0 0,-1 2 0 16,-1 2-16-16,2 4-16 0,0 1 0 0,1 1 0 15,0 1 32-15,1-2 16 0,-3 3 0 0,1-6 0 0,-2 1 32 16,2-3 0-16,-4-3 0 0,0-2 0 0,-3-3-48 16,2 0-16-16,-2-2 0 0,0-3 0 0,-2 0 16 15,-2-1 0-15,0-1 0 0,-2-5 0 0,-4-4-128 0,1-1 0 16,-2-4-128-16,0-2 192 0,-1-3 16 0,-4-7 0 16,2 9 0-16,-2-9 0 0,0 0-64 0,0 0-16 15,0 0 0-15,0 0 0 0,0 0 64 0,0 0 0 16,0 0 0-16,-5-11 0 0,0 2-64 0,-1-2 0 15,-2-2 0-15,-1-1 0 0,0-5-128 0,-3-3 0 16,-1-1 0-16,0-1 128 0,-2-4-128 0,0 0 128 16,-1-2-128-16,1-5 128 0,-1 0-128 0,-1-2 0 15,1-2 0-15,-2-3 0 0,0 0 0 0,0 1 0 0,0-4 0 16,2 4 0-16,-1 0 0 0,3-2 0 16,0 6 0-16,4 1 128 0,-1 2-128 0,1 3 0 0,1 1 0 0,1 2 0 15,0 4 0-15,2 3 0 0,0 2 0 0,-2 0 0 16,1-2 0-16,-1 2 0 0,0 2 0 0,1 3 0 15,-1-1 0-15,2 2 0 0,-1 4 0 0,2 2 0 16,-1 2 0-16,6 5 0 0,0 0 0 0,0 0 0 16,0 0-144-16,0 0 144 0,0 0 0 0,-1 8 0 15,3 4 0-15,3 3 0 0,2 4 0 0,3 4 0 16,2 5 0-16,4 1-128 0,0 3 128 0,3 5 0 16,2 1 0-16,0 4 0 0,0-4 0 0,1 0 0 15,0 0 0-15,0-1 0 0,-2-4 0 0,-1 0 0 16,0 0 0-16,-2-3 0 0,-3-4 0 0,-2-2 0 15,0-3 0-15,-2-3 0 0,-4-4 0 0,-2-2 0 16,-4-12 176-16,0 0-176 0,0 9 192 0,0-9-192 0,0 0 336 16,0 0-32-16,-9-1-16 0,-2-3 0 0,1-1-48 15,-3-6-16-15,-2 0 0 0,-2-5 0 0,-2-3-224 0,-1-7 144 16,-2 0-144-16,-1-5 128 0,-1 1-128 0,0-3 0 16,-1-4 0-16,-5-3 0 0,0-2 0 0,-2-5 128 15,-1 3-128-15,0-3 0 0,1 4 0 0,3 1 0 16,2 2 0-16,4 6 0 0,3 1 0 0,2 6 0 15,3 2 0-15,2 5 0 0,3 3 0 0,4 7 0 16,1 0 0-16,5 10 0 0,0 0 0 0,0 0 0 16,0 0-176-16,6 9 176 0,2 1-192 0,3 8 64 15,2 4 0-15,3 5 0 0,5 6 128 0,3 4 0 16,5 1-144-16,4 8 144 0,3 1 0 0,1 2 0 16,1 2-144-16,0-5 144 0,-1 0 0 0,1 0 0 0,0-4 0 0,1-2 0 15,-2-2 0-15,-1-1 0 0,-3-2 144 0,0-6-144 16,-1-4 208-16,-4-1-32 0,-4-5-16 0,-4-3 0 15,-5-6-32-15,-1-1 0 0,-2-5 0 0,-12-4 0 16,9 3 80-16,-9-3 16 0,0 0 0 0,0 0 0 16,0 0 0-16,3-7 0 0,-3-5 0 0,-2 1 0 15,-3-2-32-15,-3-1 0 0,-3-1 0 0,-3 2 0 16,-4 2-192-16,-1-3 0 0,-3 0 0 16,1-1 0-16,-2-3 0 0,-1 0-288 0,-3 0 64 0,0 5 16 31,1 1-272-31,-1-2-48 0,0 4-16 0,2-2 0 0,-1 2-1184 15,4 0-224-15,1-3-48 0,1 2-16 0,1 2-1680 16,2 0-336-16,-4-5-64 0,4 1 0 0</inkml:trace>
  <inkml:trace contextRef="#ctx0" brushRef="#br0" timeOffset="152441.94">30626 4472 19343 0,'0'0'1728'0,"-10"0"-1392"16,0 2-336-16,0-1 0 0,1-4 368 0,9 3 0 16,-10 0 0-16,10 0 0 0,-9 2 128 0,0 0 16 15,9-2 16-15,-9-1 0 0,9 1 16 0,0 0 0 16,-9-1 0-16,9 1 0 0,0 0 320 0,0 0 64 15,0 0 16-15,0 0 0 0,7-9 80 0,4 2 32 16,3-3 0-16,5 4 0 0,5-3-176 0,0 1-48 16,4 1 0-16,3-4 0 0,1 5-144 0,2-4-48 15,2 2 0-15,2-2 0 0,1 6-64 0,1 1 0 16,-1 0-16-16,-1-2 0 0,-4-1-80 0,-3-5-16 16,-4 4 0-16,-6 4 0 0,-4 1-144 0,-3-3-48 0,-4 1 0 15,-4 0 0-15,-6 4 32 0,0 0 0 0,0 0 0 0,0 0 0 16,0 0-48-16,-14 2 0 0,-4 1 0 0,-4 1 0 15,-8 0-256-15,-3-1 0 0,-4 0 0 16,-3 2 0-16,-5 1 0 0,1 0 0 0,-2 0 0 0,2 0 0 16,-1-1 0-16,3 0 0 0,3 0 0 0,2 3 0 15,1 0 0-15,3 2 0 0,1-2 0 0,3-1 0 16,5-3 0-16,1 0 0 0,3-2 0 0,7 3 0 16,13-5 0-16,0 0 0 0,-9 3 0 0,9-3 0 15,0 0 128-15,0 0-128 0,15-1 0 0,6-3 0 16,3 1 144-16,3 1-144 0,1-1 0 0,2-2 144 15,3-6-144-15,3 3 0 0,2 0 0 0,4 5 0 16,2 1 0-16,3 1 0 0,2 1 0 0,-1 0 0 16,0-4 0-16,1-1 0 0,-5 0 128 0,-2 1-128 0,-4 3 0 15,-1 1 0-15,-4 0 144 0,-4-2-144 0,-3-5 0 0,-5 3 0 16,-3 1 0-16,-4 1 128 0,-2 0-128 16,-12 2 0-16,0 0 0 0,0 0 128 0,0 0-128 0,0 0 0 15,0 0 128-15,0 0-128 0,0 0 0 0,0 0 0 16,-9-2 0-16,0-1 0 0,0-1 0 0,1 0 0 15,8 4 0-15,-9-1 0 0,9 1 0 0,-10 0 0 16,1 0 0-16,9 0 0 0,0 0 0 0,0 0 0 16,-9-5 0-16,9 5 0 0,0 0-144 0,0 0 144 15,0 0-160-15,0 0 160 0,0 0-176 0,0 0 176 16,0 0-192-16,12-4 192 0,-2 3 0 0,0-1 0 16,-1 1 0-16,-9 1 0 0,11-4 0 0,-2 2 0 15,-1-3 0-15,-8 5 0 0,10-3 0 0,-10 3 0 0,0 0 0 16,10-2 0-16,-2-2 0 0,-8 4 0 0,8-4 0 0,-8 4 0 15,0 0 0-15,8-4 0 0,0-1 0 16,-8 5 0-16,8-6 0 0,-1 1 0 0,1-4 0 0,1 4 0 16,0-1 0-16,1 0 0 0,1-2 0 15,3-3 0-15,2 0 0 0,0-3 0 0,1 0 0 0,2 0 0 16,2-3 0-16,1-1 0 0,0-2 0 0,-1-3 144 16,0-6-144-16,0 0 0 15,2-4 0-15,1-3 128 0,0-3 32 0,2-3 0 0,0 0 0 0,0 2 0 16,-1 0-160-16,-1 3 0 0,2 1 144 0,-6 6-144 15,-2-1 0-15,-1 2 0 0,-2 2 0 0,0 3 128 16,-4 4-128-16,0 6 0 0,-4 2 128 0,0 0-128 16,-2 4 0-16,-1 0 128 0,-4 8-128 0,0 0 0 0,0 0 0 15,0 0 0-15,0 0 0 0,0 0 0 0,0 0 0 16,0 0 0-16,0 0 0 0,0 0 0 0,0 0 0 0,-11 12-128 16,2 2 128-16,1 0 0 0,0 4 0 0,-2 2-128 15,0 2 128-15,-2 3 0 0,1 3 0 0,-3 4 0 16,-2 2 0-16,-1 2 0 0,-5 2 0 0,-1 0 0 15,0 1 0-15,-1 1-128 0,0-3 128 0,0 1 0 16,0 1 0-16,0-2 0 0,1-1 0 0,-1-1 0 16,-3-3 0-16,3 0 128 0,0-2-128 0,-1-1 0 15,1-1 0-15,0 0 128 0,4-5-128 0,2 0 0 16,1-3 0-16,5-3 128 0,0-3-128 0,2 0 0 16,1-6 128-16,3 2-128 0,1-4 0 0,1 3 144 15,4-9-144-15,0 0 0 0,0 0 176 0,0 0-176 0,0 0 160 0,0 0-160 16,0 0 224-16,6-14-48 0,-1 1-16 15,0 3 0-15,-5 10-160 0,7-13 0 0,-2 3 0 16,0 1 128-16,-1-1-128 0,0 3 0 0,-4 7 0 16,3-11 0-16,-3 11 0 0,0 0 0 0,0 0 0 0,2-9 0 15,-2-2 0-15,0 3 0 0,0 8 0 0,0 0 0 16,0 0 0-16,-5-7-176 0,5 7 176 0,-5-7-128 16,5 7 128-16,-7-5 0 0,2-1-144 0,5 6 144 15,0 0 0-15,-10-1 0 0,1-1 0 0,9 2 0 16,-11-2-144-16,11 2 144 0,-11-1 0 0,11 1 0 15,-8 1 0-15,8-1-128 0,0 0 128 0,0 0 0 16,0 0 0-16,0 0 0 0,0 0 0 0,0 0 0 16,0 0 0-16,0 0 0 0,-3 11 0 0,3-11 0 15,0 0 0-15,5 9 0 0,0 1 0 0,3 1 0 0,-1 1 0 16,2 4 0-16,0 1 0 0,3 2 0 0,0 2 0 16,2 5-128-16,0 1 128 0,3 5 0 0,-1 1 0 15,1 3 0-15,1 0 0 0,-1 1 0 0,3 0 0 0,0 0 0 16,1 4 0-16,0-3 0 0,2-3 0 0,-3 1 0 15,0 0 0-15,2-1 0 0,0 1 0 0,-1-3 0 16,1-1 0-16,1-1 0 0,1-3 0 0,-1 2 0 16,-2-4 0-16,0 1 144 0,-2-5-144 0,-1-1 128 15,-4 2-128-15,-1-4 128 0,0-5-128 0,-3-1 0 16,-2 1 144-16,-2-5-144 0,-1 1 0 0,-5-10 144 16,0 0-144-16,0 0 0 0,0 0 0 0,0 0 0 15,0 0 0-15,0 0 0 0,-8-5 0 0,-1-7-256 0,-3-2 32 16,-1-1 0-1,-2-4-1280-15,0 0-256 0,-2 0-48 0,1-1-16 16,-2-2-992-16,2 0-192 0,-1-1-32 0</inkml:trace>
  <inkml:trace contextRef="#ctx0" brushRef="#br0" timeOffset="152895.32">30977 4461 13583 0,'0'0'592'0,"0"0"144"0,10-5-592 0,2-2-144 15,-1 1 0-15,2 2 0 16,0-2 0-16,-1 2-144 0,1 0 144 0,-1 2-208 0,-2-2 1184 0,-1-1 240 15,-2 0 64-15,-7 5 0 0,0 0 32 0,0 0 16 16,0 0 0-16,0 0 0 0,8-4 0 0,-8 4 0 16,0 0 0-16,0 0 0 0,0 0-144 0,-10-1-32 15,-3-1 0-15,-3 1 0 0,-5 0-320 0,-3 1-80 16,-5-3-16-16,-3 2 0 0,-1 0-288 0,-3 1-48 16,1-2-16-16,-1 1 0 0,-1 0 256 0,1 1 32 15,-1 4 16-15,1 1 0 0,3 0-160 0,1 1-16 16,2 3-16-16,-1-4 0 0,5 0-272 0,0 2-48 15,2-3-16-15,4-2 0 0,1 1-160 0,2-1 0 16,4 1 144-16,3 2-144 0,10-5 0 0,0 0 0 0,0 0 0 0,0 0 0 16,0 0 0-16,0 0-256 0,4-12 32 0,4 3 16 31,2-2-320-31,1 1-64 0,2 1-16 0,0 0 0 16,1 0-1328-16,0 0-272 0,1 3-48 0,1 0-16 15,0-6-592-15,-2 4-112 0,6-6-32 0,-5 4 0 0</inkml:trace>
  <inkml:trace contextRef="#ctx0" brushRef="#br0" timeOffset="153389.88">31842 3552 11055 0,'-5'-14'976'0,"5"14"-784"0,0 0-192 0,-3-8 0 16,3 8 1936-16,0 0 352 0,0 0 64 0,0 0 16 15,0 0-1808-15,0 0-368 0,-4 13-64 0,-1 1 0 16,-1 3 528-16,-2 2 112 0,-2 2 32 0,-1 2 0 15,-2-1 0-15,-2 6 0 0,-2 1 0 0,-1 2 0 16,-2 0-80-16,0 2-16 0,-2 2 0 0,-1-6 0 16,-1 0-80-16,-1-3-32 0,-3-2 0 0,2-4 0 15,3-1-304-15,0-2-64 0,1-2-16 0,1-2 0 16,3-3-208-16,4-3 0 0,2 0 0 0,2-3 0 16,-1-2-2016-1,11-2-400-15,0 0-80 0,0 0 0 0</inkml:trace>
  <inkml:trace contextRef="#ctx0" brushRef="#br0" timeOffset="154717.31">12517 13991 35935 0,'0'0'3200'0,"-4"-6"-2560"0,-1-4-512 0,-1-2-128 16,0 1-512-16,3-1-128 16,0 6-32-16,3 6 0 0,0 0 672 0,0 0 128 0,0 0 16 0,0 0 16 15,-6-2 240-15,-2 2 48 0,0 2 16 0,0 3 0 16,-4 7-176-16,-3 2-32 0,0 2-16 0,-6 6 0 16,2 4 16-16,-1 5 0 0,-2 3 0 0,-1 3 0 15,2 4 0-15,-3 2 16 0,3 0 0 0,2 3 0 16,3-2-144-16,2 5-128 0,2-3 144 0,3-1-144 0,2-4 0 0,2-2 0 15,2 2 0-15,2 11 0 16,2-10-320-16,2-8-128 0,3-3 0 0,0-7-16 16,3-2-2224-16,0-1-448 0,3-4-96 0,-3-7-16 15</inkml:trace>
  <inkml:trace contextRef="#ctx0" brushRef="#br0" timeOffset="155170.95">12846 14346 31327 0,'0'0'1392'0,"-3"6"272"0,0 3-1328 0,-1 3-336 0,0 4 0 0,0 7 0 15,0 2 0-15,-1 7 0 0,0 3 0 0,-1 1-192 16,-2 1 992-16,1 1 192 0,-5 3 32 0,-3 19 16 15,1-8-1552-15,-1-5-320 16,-3-3-64-16,3-4-16 0,-2-2 1088 0,2-5 208 0,-2-2 64 0,3-7 0 16,2-3 320-16,0-3 80 0,3-4 16 0,4-5 0 0,5-9-208 0,0 0-32 15,0 0-16-15,5-10 0 16,3-9-32-16,3-7-16 0,3-3 0 0,3-4 0 0,-1-1-272 0,3-3-48 16,2-5-16-16,0-4 0 0,2-2-224 0,1-3 0 15,2-2 128-15,2-2-128 16,1 0 0-16,5 6 176 0,-1 2-176 0,4 7 160 0,4 5-160 0,-2 3 0 15,-2 8 0-15,-2 5 0 0,-4 6 0 0,-3 4-176 16,-2 7 176-16,-3 5-128 0,-3 6 128 0,-4 8-192 16,-4 2 192-16,-4 6-192 0,-7 3 16 0,-5 4 0 15,-5 0 0-15,-6 6 0 0,-6 0 176 0,-5 0 0 16,-5-2 0-16,-3-3-128 0,-4-6 128 0,-3-1 0 16,0-3 0-16,2-5 0 0,2-7 0 0,5-3-320 15,1-4 64-15,4-7 16 16,3-4-1712-16,5-6-352 0,3-5-64 0,8-5-12784 0</inkml:trace>
  <inkml:trace contextRef="#ctx0" brushRef="#br0" timeOffset="155377.4">13732 14140 26719 0,'0'0'2368'0,"0"0"-1888"0,0 0-480 0,0 0 0 15,-1 10 3504-15,-3 5 592 0,-1 5 128 0,1-4 32 16,-1 2-3440-16,-1 2-688 0,-2 3-128 0,-2 4 0 16,-3-3 0-16,-1 4 0 0,-1-1 0 0,-3 1 0 15,-1-4 128-15,0-1 0 0,0-2-128 0,0-2 192 16,3-1-2368-16,2-4-464 0,2-3-112 0,0 0-13312 16</inkml:trace>
  <inkml:trace contextRef="#ctx0" brushRef="#br0" timeOffset="155700.6">14548 14290 32255 0,'0'0'2864'0,"-4"-9"-2288"15,-1-1-576-15,1 1 0 0,2 1 640 0,-2 0 0 16,1 0 16-16,-5-5 0 0,-1 2-480 0,-2-1-176 16,0 3 0-16,-2 3 144 0,-3 2 48 0,-3 3 16 15,-4 2 0-15,-3 4 0 0,-2 7 0 0,-2-1 0 16,-3 3 0-16,-3 4 0 0,-3 4 128 0,-2 3 32 16,-2 0 0-16,4 5 0 0,2-4-128 0,5 2-32 15,4-1 0-15,5 0 0 0,5-2-208 0,7-1 128 16,3-2-128-16,7-2 0 0,5-3 0 0,3-2 0 0,6-2 0 15,6-3 0 1,4 0-448-16,9-5 0 0,5-1 16 0,8-4 0 0,5-4-1184 16,1 0-240-16,1-5-64 0</inkml:trace>
  <inkml:trace contextRef="#ctx0" brushRef="#br0" timeOffset="155998.62">15409 13510 27647 0,'0'0'2448'0,"0"0"-1952"15,0 0-496-15,0 0 0 0,-8 12 848 0,-1 4 80 16,1 3 16-16,-3 4 0 0,1 7-608 0,-4 4-112 15,-3 2-32-15,-2 3 0 0,-1 2 128 0,0 6 0 16,-2 3 16-16,0 0 0 0,-1 4-48 0,2 3-16 16,-1 1 0-16,1 0 0 0,-1-1-112 0,2-4-32 15,1-1 0-15,1-1 0 16,-3 0-1312-16,1-5-272 0,-1-3-48 0,-1-6-12256 0</inkml:trace>
  <inkml:trace contextRef="#ctx0" brushRef="#br0" timeOffset="156361.14">14769 14165 31327 0,'12'-16'1392'0,"-2"10"272"0,3-3-1328 0,4 0-336 0,5-4 0 0,6 3 0 0,5 5 736 16,4 2 80-16,2-1 16 0,8-1 0 16,2 0-688-16,3 3-144 0,0 0 0 0,-3 2 0 15,-3-2 0-15,-3 2 0 0,-3 1 0 0,-3 2 0 0,-4 3 0 16,-4 3 0-16,-4-3 0 0,-3 5 0 0,-4-3 0 15,-4 5 0-15,-7 4 144 0,-2 0-144 0,-5 1 0 0,-2 1 0 16,-6 4 0-16,-2 4 0 0,-5-2 0 0,-2 5 0 16,1-5 128-16,-3-1-128 0,-3-1 240 0,2-4-48 15,2-1 0-15,7-3 0 0,0-5 240 0,5 2 32 16,6-12 16-16,0 0 0 0,0 0-16 0,8 4 0 16,3-1 0-16,4-4 0 0,3-5-80 0,2-3 0 15,1-3-16-15,0-2 0 0,0 0-144 0,2 0-32 16,-6-5 0-16,0 2 0 0,-4-1-64 0,-3-1-128 15,-4-2 176-15,-1 1-176 0,-5 0 208 0,-4-1-64 16,-2 2-16-16,-2 2 0 0,-6 1-288 0,0 4-64 16,-3 4-16-16,-1 2 0 15,0 6-1376-15,2 0-288 0,0-2-48 0,2 7-8912 16,4 2-1776-16</inkml:trace>
  <inkml:trace contextRef="#ctx0" brushRef="#br0" timeOffset="156644.7">16190 14060 33167 0,'-9'8'2944'0,"9"-8"-2352"0,-10 5-464 0,0 0-128 16,0 6 1360-16,0 3 256 0,-2 8 48 0,1-1 16 16,-3 1-1376-16,0 3-304 0,1 3 0 0,-2 0 0 15,1-2 0-15,-1 3 0 0,-1-2 0 0,2 1 144 0,0-7 80 0,0-2 16 16,1-1 0-16,1-1 0 0,2-5 144 0,2-3 48 15,3-2 0-15,5-7 0 0,0 0-144 0,0 0-32 16,0 0 0-16,7-9 0 0,0-5 64 0,5 1 0 16,0-1 0-16,4-4 0 0,1-1-192 0,2-2-128 15,2 2 144-15,2 1-144 0,-2 0 0 0,3 5-128 16,1 2-16-16,0 1 0 16,2 1-384-16,-2 0-80 0,1 5-16 0,-1 3 0 15,-1 1-2352-15,-4 2-480 0</inkml:trace>
  <inkml:trace contextRef="#ctx0" brushRef="#br0" timeOffset="156885.21">16781 14032 38527 0,'0'0'1712'0,"0"0"336"0,0 0-1632 0,0 0-416 0,0 9 0 15,-2 5 0-15,-3-1 448 0,-3 4 0 16,-2 2 0-16,-1 6 0 0,-3-3-112 0,-2 5-16 0,1-1 0 0,-1 2 0 16,-1-2-128-16,4 3-16 0,-1-3-16 0,2 2 0 15,-1-7-160-15,1 1 0 0,2 0 144 0,1-3-144 32,0-1-352-32,3-3-144 0,0-2-16 0,3-2-16 0,3-11-1920 0,0 0-384 0,0 0-80 0</inkml:trace>
  <inkml:trace contextRef="#ctx0" brushRef="#br0" timeOffset="158232.98">17712 14199 36735 0,'0'0'1632'0,"-3"-12"336"0,1 1-1584 0,-2 2-384 15,0 2 0-15,-2 0 0 0,-2 2 352 0,-2 1-16 16,-3 5 0-16,-2 2 0 0,-3-2-144 0,-3 4-16 16,-4 1-16-16,-2 3 0 0,-4 5-160 0,0 3 160 15,-4-1-160-15,1 2 160 0,-2 1-16 0,2 0 0 16,-2 0 0-16,6 0 0 0,0-183-144 0,6 363 160 15,5-184-160-15,5-4 160 0,4 1 32 0,4-1 0 0,6-11 0 0,0 0 0 16,5 9 80-16,4-1 32 0,2-4 0 0,6-3 0 16,3-4-32-16,4-4 0 0,1-1 0 0,1-2 0 15,1 2-32-15,-3-4-16 0,-3 1 0 0,0-1 0 16,-4-1-224-16,0 5 128 0,-3 1-128 0,-4 2 0 0,2 2 0 16,-12 3 0-16,0 0 0 0,8 5 0 15,-1 5 0-15,-3 4-240 0,-1 2 48 0,1 1 16 0,-2 1-48 16,1 0-16-16,1 0 0 0,3-2 0 0,1-2 240 15,4-1 0-15,1-4-160 0,2 0 160 0,3-4 0 0,2-1 0 16,2-4 0-16,4-2 0 0,1-1 0 0,6-2 0 16,4-6 0-16,2 1 0 0,3-4 160 0,-1-2 0 15,-3-2 0-15,0 0 0 0,0-1-160 0,0-1 0 16,-1-4 0-16,0-1 0 0,0 0 0 0,1-6 0 16,2-3 160-16,-1-5-160 0,5-7 176 0,-3 1-176 15,-1-2 160-15,-5 0-160 0,-2 3 192 0,-2-1-64 16,-5 5-128-16,2 3 192 0,-3 3-192 0,-6 4 0 15,-2 1 0-15,-3 2-160 0,-1 5 160 0,-2 1 128 16,-5 2-128-16,-1 1 176 0,-3 6-176 0,-1 3 0 16,-2-1 0-16,-3 1 128 0,-1-1-128 0,-2 3 0 15,-2-2 0-15,0 4 0 0,0 1 0 0,-1-3 0 16,-2 4-128-16,1 3 128 0,0 4-144 0,-3 2 144 16,0 1-192-16,0 3 192 0,0-2-144 0,-2 4 144 0,0 3 0 0,-2 2-144 15,-1-2 144-15,0 6 0 16,0-1 0-16,0 2-128 0,-3-5 128 0,2 2 0 0,1-1 0 0,1 3 0 15,-1-1 0-15,1 4 0 16,0-4 0-16,3 2 0 0,0 2 0 0,1 2 0 16,-1-4 0-16,1 4 0 0,1 1 0 0,0 2 0 0,2-1 0 15,3-8 0-15,0 0 0 0,2 3 0 0,1-1 0 0,1 1 0 16,3 0 0-16,1 0 0 0,2-4 0 0,2 0 0 16,1-3 0-16,3 2 0 0,1-4 0 0,2-1 128 15,2-2-128-15,2 2 0 0,2-6 0 0,4 2 0 16,2-4 0-16,4-2 0 0,1-3 0 0,4-1 0 0,1-3 0 15,1-2 0-15,-2-2 0 0,1-2 0 16,-1 0 0-16,1-4 0 0,0 0 0 0,-1-2 128 0,2-1-128 0,-2-3 0 16,-1-1 0-16,2-3 0 0,2-7 0 0,-1-2 128 15,-1 1-128-15,13-13 0 0,-4-2 0 0,-8 6 144 16,-5 3-144-16,-3 1 0 0,-6 4 0 0,-2 1 0 16,-1 7 0-16,-5-3 0 0,0 2 0 0,-3 3 0 15,-3 6 0-15,-2 1-144 0,-3 1 144 0,-1 1 0 16,-3 4 0-16,-2 4 0 0,5 6 0 0,-10-2 0 15,-2 4 0-15,-5 3-128 0,-3 6 128 0,-6 3 0 16,-4 4 0-16,-6 4-128 0,-3 0 128 0,-3 6 0 16,0 2-144-16,0 4 144 0,-1 4 0 0,1 4-144 15,0-1 144-15,5 3 0 0,1-1 0 0,7 1 0 16,2-2 0-16,7-4 0 0,5-3 0 0,5-2 0 16,5-7 0-16,2-1 0 0,7-5 0 0,2 0 0 15,2-4 176-15,5-3-176 0,0-3 176 0,5-2-176 16,1-2 160-16,4-6-160 0,3-3 160 0,2-2-160 15,0-1 160-15,2-2-160 0,2-2 128 0,1 0-128 16,0 0 0-16,1-3 0 0,1 3 128 0,-2-1-128 0,-4 0 0 16,-2 5 0-16,-5 1 0 0,-2 2 0 0,-5 1 0 15,-2 2 0-15,-3 4 0 0,-10-4 0 0,6 10 0 0,-2 4 0 16,-2 2 0-16,-2 2 0 0,-1 2 0 0,0 2-160 16,-2 0 160-16,3 2 0 0,-1-1 0 0,0-2-128 15,-2-3 128-15,6 1 0 0,-1 0 0 0,1-1 0 0,-1-1 0 16,3-5 0-16,-5-12 0 0,8 14 0 15,-2-1 0-15,1-7 0 0,3-3 0 0,-2-1 0 0,3 0 128 0,-1-2-128 16,2 1 160-16,-1-2-160 0,1-3 0 16,-1 3 0-16,2-1 0 0,-1 2 0 0,1 2 128 0,0-1-128 15,0 1 0-15,-2 1 0 0,0 2 0 0,0 0 0 16,-4 3 0-16,2 2 0 0,-4 3 0 0,2-1-160 16,-4 5 32-16,0-3 0 0,-3 0 128 0,0 1-208 15,0 3 80-15,-4 0 128 0,2-2-240 0,-2 3 80 16,-3-1 16-16,0 2 0 0,-2 1 0 0,-1-1 0 15,0 0 0-15,-6 1 0 0,-2 0 16 0,1 0 0 16,-2 0 0-16,-3 0 0 16,2-2-336-16,-2 0-64 0,0 1-16 0,1-3 0 15,-2-3-2368-15,-1-4-480 0,-16-5-80 0,4-5-32 0</inkml:trace>
  <inkml:trace contextRef="#ctx0" brushRef="#br0" timeOffset="158415.42">16752 13630 45551 0,'-14'-15'2016'0,"10"6"416"0,4-4-1936 0,7 2-496 0,3 5 0 0,4 4 0 15,4 1-1504 1,3 4-400-16,5-1-80 0,-1 1-10304 0,1-4-2080 0</inkml:trace>
  <inkml:trace contextRef="#ctx0" brushRef="#br0" timeOffset="159018.91">20921 13657 39903 0,'0'0'1776'0,"0"0"352"0,0 0-1696 0,0 0-432 0,0 0 0 0,0 0 0 16,-2 11 0-16,-2 5 0 0,-1 2 0 0,1-1-176 15,0 1 176-15,1 2 0 0,-1 3-144 0,1 3 144 16,-1-3 0-16,2 2 0 0,-1 2 0 0,2-1 0 15,0 1 0-15,1 0 0 0,0 2 0 0,1-1 0 0,0-6 0 0,1-2 0 16,0 2 0-16,2-2 0 0,-3-1 0 16,3-2 0-16,1-4 0 0,3 3 0 0,-1-4 0 0,4-1 128 15,-3 0-128-15,4-7 0 0,1 0 0 0,-1-3 0 16,0-2 128-16,0-1-128 0,-1-3 0 0,-1 2 0 16,-1-5 0-16,-4 2 0 0,-5 6 0 0,1-13 128 15,-2-1-128-15,-3 4 128 0,-5 0-128 0,-2 4 192 16,-6 1-192-16,-3 0 192 0,-6 4-192 0,0 5 0 15,-1 1 0-15,-4 0 0 0,1 3 0 0,-1 0 0 16,1 8 0-16,1-1 0 0,-1 3 144 0,6 1-144 16,1 0 160-16,4-1-160 0,3 0 0 0,3-1 0 15,4-1 0-15,4-1 0 0,3-1 0 0,4 0-128 16,4-2-16-16,3 1 0 16,3-5-256-16,3-1-48 0,4 1-16 0,1-3 0 15,2-2-1888-15,2-3-368 0,3-3-80 0</inkml:trace>
  <inkml:trace contextRef="#ctx0" brushRef="#br0" timeOffset="159671.15">22367 13910 22799 0,'0'0'1008'0,"0"0"208"0,0 0-960 0,0 0-256 15,0 0 0-15,2-10 0 0,-2 3 1008 0,0 7 144 16,0 0 48-16,0 0 0 0,0 0-16 0,0 0 0 16,-4-8 0-16,4 8 0 0,-6-6-528 0,6 6-96 15,-11-2-32-15,-1 1 0 0,-1-3-80 0,0 4-32 16,-3 0 0-16,0 5 0 0,-3-3-80 0,-2 1-16 15,0 3 0-15,-2 3 0 0,-1 0 32 0,-3 3 0 16,-5 2 0-16,-1 2 0 0,-1 2-80 0,1 2-16 16,-2 3 0-16,5 5 0 0,2-1-112 0,4 2-16 15,2-5-128-15,4 2 192 0,3-5-192 0,4 0 0 0,2 0 0 0,5-3 0 16,3-4 208-16,5 0 0 0,4-5 0 16,6 0 0-16,4-5 160 0,4-1 16 0,5-3 16 0,6-3 0 15,5-3-16-15,1-2 0 0,1-6 0 0,-2 0 0 16,-4-3-144-16,-1-1-48 0,-2 0 0 0,-1-1 0 15,-2-3 16-15,-1 1 0 0,-2 2 0 0,-5 3 0 16,1 5-48-16,-3 1-16 0,-4 5 0 0,-3 3 0 16,-11 2 64-16,10 5 16 0,-2 7 0 0,-2 6 0 0,-2 3-224 0,-1 3 144 15,-1 6-144-15,-1-1 128 16,1-1-128-16,0 2 0 0,-1-4 0 0,2 4 0 0,1-4 0 0,0 1 0 16,-1-7 0-16,4 1 0 0,0-4-224 0,4 0-32 15,0-4 0-15,0-7 0 16,2-1-1952-16,2-4-400 0,2-4-80 15,2-4-14208-15</inkml:trace>
  <inkml:trace contextRef="#ctx0" brushRef="#br0" timeOffset="159960.84">23487 13550 37775 0,'-3'-15'1664'0,"3"4"368"0,0-2-1632 0,0 7-400 0,0 6 0 15,0 0 0-15,0 0 144 0,0 0-144 16,0 0 160-16,-5 13-160 0,0 4 384 0,-1 5 0 0,-3 1-16 16,-3 6 0-16,-3 4 80 0,-2 4 32 0,-3 3 0 0,-2 7 0 15,1-1-112-15,-1 6-32 0,-1 4 0 0,0 1 0 16,4 1-160-16,0-1-48 0,-1-3 0 0,1 0 0 15,1-7-128-15,0 0-176 0,2 0 48 0,1-6 0 16,2-5-2416 0,3-1-464-16,1-6-112 0,4-6-16 0</inkml:trace>
  <inkml:trace contextRef="#ctx0" brushRef="#br0" timeOffset="160442.16">24281 14192 35935 0,'-8'-24'1600'0,"5"5"320"0,-1-5-1536 0,0-3-384 15,0 5 0-15,-1 5 0 0,-1 0 128 0,-2 6-128 16,-3 2 160-16,-1 1-160 0,-6 6 496 0,1 2 0 16,-6 5 0-16,-3 0 0 0,-4-1-176 0,-2 7-16 15,0 1-16-15,-1 4 0 0,-1 2-96 0,2 0-32 0,2-1 0 16,2 5 0-16,3 3-160 0,6-2 160 0,3-4-160 0,7 0 160 16,3-1-160-16,2-2 0 0,4-2 0 15,4-1 0-15,5-2 176 0,3 0-48 0,3-3-128 0,6-2 192 16,0-3-16-16,5-2-16 0,1 0 0 0,2-2 0 15,0-3-32-15,2-1 0 0,0 1 0 0,0 2 0 16,-3 0-128-16,-4 4 160 0,-4 1-160 0,-2 5 160 16,-5 2 16-16,-3 5 0 0,-4 6 0 0,-3 7 0 15,-6 4-176-15,-3 3 0 0,-4 2 0 0,-4 4 0 0,-7 2 0 16,-3 0 160-16,-4-3-160 0,-1-1 160 0,-1 0-32 0,-1-2 0 16,-2 1 0-16,1-5 0 0,-1-2-128 15,1-2 128-15,-1-5-128 0,3-2 128 0,1-3-128 16,-1-4-192-16,0-2 32 0,4-7 16 15,1-1-2192-15,2-7-432 0,4-6-96 0,4-5-16 0</inkml:trace>
  <inkml:trace contextRef="#ctx0" brushRef="#br0" timeOffset="160782.29">24717 14376 29487 0,'0'0'2624'0,"0"0"-2112"15,-5-10-512-15,5 10 0 0,0 0 1936 0,0 0 288 16,0 0 48-16,11-2 16 0,2 0-1840 0,1 0-448 16,0-2 0-16,4 0 0 0,1-2 448 0,1 1 0 15,2-3 0-15,1 1 0 0,1-6-48 0,-2-1-16 0,-1-3 0 0,-1 2 0 16,0-5-64-16,-3 1-32 0,-3-2 0 0,-2 4 0 15,-3 0 0-15,-4 7 0 0,-3 1 0 0,-2 9 0 16,-5-5-160-16,-4 4-128 0,-5 3 144 0,0 3-144 16,-3 3 0-16,-5 1 0 0,-4 5 0 0,-1 2-160 15,-3 2 160-15,0 2 0 0,-2 2-144 0,0 2 144 0,-2-1 0 16,3 0 0-16,3-3 0 0,3-1 0 16,5 0-272-16,4-2 64 0,6-2 16 0,5 4 0 15,8-5-1680-15,11-2-336 0,5-7-64 16,1-5-16-16</inkml:trace>
  <inkml:trace contextRef="#ctx0" brushRef="#br0" timeOffset="161390.03">25871 13440 32703 0,'8'-12'1456'0,"-6"6"288"0,2 1-1392 0,0 2-352 0,1-1 0 0,-5 4 0 0,0 0 192 15,0 0-48-15,4 8 0 0,-2 5 0 16,0 1 64-16,-4 4 16 0,-1 6 0 0,-4 5 0 0,-2 1 96 0,-1 7 32 16,-3 1 0-16,-2 6 0 0,-1-2-80 0,-2 5-16 15,-4-2 0-15,2 5 0 0,-3 0-48 0,-1 0-16 16,-1 2 0-16,0-3 0 0,2-2-64 0,4-4 0 15,2-5-128-15,0-6 192 0,4-4-192 0,3-6 176 16,3-2-176-16,2-4 160 0,3-3 32 0,2-4 0 16,0-1 0-16,0-8 0 0,8-2-16 0,2 0 0 15,3-7 0-15,3 0 0 0,5-4-176 0,1 1 160 16,4-5-160-16,-1-1 160 0,3-1-160 0,-2 1-176 16,-1 3 48-16,-1 4 0 0,0-3 128 0,-3 4-160 15,-1 3 160-15,0 6-160 0,0 3 160 0,-3 7-160 16,-1 0 160-16,-2 7-160 0,-3 0 160 0,-3 3 0 15,-3 4 0-15,-5 1-128 0,-4-2 128 0,-4-2 0 0,-3 2 128 0,-3-1-128 16,-4-2 256-16,-1-1-32 16,-1-1 0-16,-5-3 0 0,-4-2 32 0,-3-4 0 0,-2 1 0 0,0-5 0 15,-2-2-256-15,3 1 0 0,3-4-144 0,-7-2 144 32,5-3-1424-32,10-3-192 0,5 1-48 0,10-1-9104 0,3 2-1840 0</inkml:trace>
  <inkml:trace contextRef="#ctx0" brushRef="#br0" timeOffset="161737.46">26476 14024 36911 0,'0'0'1632'0,"0"0"352"0,-6 7-1600 0,-2 3-384 16,-2 3 0-16,0 1 0 0,-3 2-160 0,-1 3-112 15,-1 5-32-15,-2-2 0 0,-2 1 304 0,-1 2 0 16,-2-2 0-16,1-3 144 0,1 2 80 0,-1 1 16 16,1-4 0-16,1-2 0 0,2-3 48 0,3-1 16 15,2 0 0-15,1-4 0 0,2 0-32 0,3-5 0 16,6-4 0-16,0 0 0 0,0 0-16 0,0 0 0 16,0 0 0-16,4-7 0 0,2-4 0 0,3 2-16 15,3-4 0-15,2-1 0 0,1-1-240 0,3-1 0 16,1-1 128-16,1-1-128 0,-1-1 0 0,4 0 0 15,-1 1 0-15,-1 2 0 0,0-2 0 0,-1 2 0 16,0-1 0-16,1 6 0 0,-1-1-432 0,-1 3 32 16,-2-2 0-16,7-1 0 15,-4 7-1744-15,-2 3-352 0,-2 0-64 0,1 2-12320 0</inkml:trace>
  <inkml:trace contextRef="#ctx0" brushRef="#br0" timeOffset="162122.51">27229 14164 19343 0,'0'-9'1728'0,"1"0"-1392"0,-1-3-336 0,0 0 0 15,-3 2 3840-15,0 1 688 0,-4 2 144 0,-2 1 16 0,-1 0-3504 0,-2 2-704 16,-4 3-144-16,-3 2-16 0,-4 2-160 0,-2 4-32 15,-3 1 0-15,-1 5 0 0,-2 2-128 0,3 2 0 16,-1 0 144-16,2 2-144 0,1 1 128 0,3-1-128 16,4-2 160-16,3 1-160 0,4-3 192 0,2 2-64 15,6-2-128-15,4-1 192 0,4-1-64 0,3 0-128 16,6-6 176-16,2-2-176 0,2 2 256 0,2-5-64 16,2-3-16-16,2-3 0 0,1-4-48 0,2 2-128 15,-2-3 192-15,3 2-64 0,-4-5-128 0,-1 3 160 16,0-1-160-16,-2 2 160 0,-2-2-160 0,-1 4 160 15,-2-2-160-15,-2 5 160 0,-2 1-160 0,-1 4 0 16,-2 1 0-16,-2 5 128 0,-1 1-128 0,-1 4 0 16,0 2 0-16,-2 0-176 0,1 2 48 0,0-1 0 15,-1-1 0-15,4 11 0 16,0-7-1072-16,1-4-208 0,1-3-32 0,-1-5-9568 16,2-4-1904-16</inkml:trace>
  <inkml:trace contextRef="#ctx0" brushRef="#br0" timeOffset="162560.51">28084 14151 35183 0,'0'0'1552'0,"0"0"336"0,-9 2-1504 0,0 7-384 15,-1 2 0-15,0 3 0 0,-1 1 128 0,0 4-128 16,-1 3 128-16,-1 3-128 0,0-2 400 0,2 0 16 16,-1 5 0-16,0-1 0 0,3 1-256 0,0-183-160 0,1 364 192 0,1-183-192 15,-1 2 0-15,2-5 0 0,-1 2 0 0,4-3 0 31,-1-2-592-31,0-2-80 0,1 0-16 0,1-3-9888 16,2-4-1984-16</inkml:trace>
  <inkml:trace contextRef="#ctx0" brushRef="#br0" timeOffset="162877.29">28968 14304 31679 0,'6'-9'1408'0,"-2"3"272"0,0-4-1344 0,-3 3-336 16,-1 0 0-16,-4 0 0 0,4 7 288 0,-14-2-16 16,-4 2 0-16,-2 1 0 0,-3 3 48 0,-5 2 16 15,-5 2 0-15,-1 4 0 0,-2 1-48 0,-1 5-16 16,-1 2 0-16,3 1 0 0,0-2 128 0,6 1 32 15,1-1 0-15,4 1 0 0,4 1-144 0,4 0-32 16,5 1 0-16,5-4 0 0,3 0-128 0,4-1-128 16,3 2 144-16,2-3-144 0,5-5 0 0,3 2-128 15,2-4-16-15,4 0 0 16,5-4-1184-16,1 0-224 0,4-1-48 0,3-2-8432 16,1 1-1680-16</inkml:trace>
  <inkml:trace contextRef="#ctx0" brushRef="#br0" timeOffset="164151.38">29699 14256 31263 0,'0'0'1392'0,"0"0"272"0,0 0-1328 0,0 0-336 0,-6-3 0 0,0 2 0 16,-3 2 0-16,0 2 0 0,-2-2 0 0,-3 5 0 0,-1 5 128 0,-2-3 48 15,-3 4 16-15,-1 3 0 0,-1 2-48 0,-1 2 0 16,-5 0 0-16,2 1 0 0,3 0 128 0,2 2 32 16,2 0 0-16,3-2 0 0,4-1-48 0,3-1 0 15,4-2 0-15,4 1 0 0,2-1-64 0,3-3 0 16,2 1-16-16,3-2 0 0,1-6-32 0,4 2 0 16,1-3 0-16,1-4 0 0,0-1-16 0,1 0-128 15,-1-3 192-15,2-3-64 0,-4 0-128 0,0-1 128 16,0-3-128-16,-4 2 128 0,1 0-128 0,-4 2 0 15,0 0 0-15,-1-1 128 0,-6 7-128 0,0 0 0 16,0 0 0-16,0 0 0 0,0 0 0 0,0 0 0 16,0 0-128-16,0 0 128 0,0 0 0 0,-2 8 0 15,2-8-144-15,2 9 144 0,0 5 0 0,1-2-128 16,4-5 128-16,2 1 0 0,1 0 0 0,3-5 0 16,1 4 0-16,1-2 0 0,4-3 0 0,3 0 0 15,-2-2 0-15,3 0 0 0,0 0 128 0,2-3-128 16,2-3 0-16,1-1 144 0,1 1-144 0,1-3 128 15,-1 0-128-15,0-5 128 0,0-2-128 0,1-1 160 16,-3-2-160-16,3-2 160 0,0-6-160 0,3-1 160 0,-2-5-160 16,1-3 160-16,-1-1-160 0,1-2 0 0,-1-4 0 15,-1 0 128-15,2-2-128 0,-3 2 0 0,0-5 144 0,-1 6-144 16,0-2 0-16,-4 4 0 0,-3 3 0 0,-3 4 0 16,-2 4 0-16,-3-1 0 0,-3 6 0 0,-2-1 0 15,-2 4 0-15,-3 5 0 0,-3 2 0 0,-3 4-128 16,-3-3 128-16,-3 8-128 0,-3 1 128 0,-4 4-128 0,-6 4 128 0,-3 2-192 15,-5 6 192-15,0 3-192 0,-2 2 192 0,-1 3-160 16,0 4 160-16,-2 5-160 0,0 1-16 16,3 1 0-16,3 2 0 0,2 0 0 0,3 2 176 15,7-1-192-15,3-3 192 0,3 0-192 0,1 1 192 0,6-1 0 16,2-7 0-16,4 0 0 0,2 1 0 0,4-4 0 16,1-2 0-16,3-1 0 0,4-3 128 0,3-4-128 15,2 1 128-15,4-2-128 0,-1-4 176 0,2-2-48 16,2-4 0-16,2-1 0 0,1-3-128 0,1 0 128 15,-1-5-128-15,0 0 128 0,1-5-128 0,0-1 0 16,-2-3 144-16,1-2-144 0,1-7 0 0,1-1 144 16,1-5-144-16,0-2 0 0,1-5 144 0,-1 0-144 15,-1-5 0-15,3 3 144 0,-1-5-144 0,1 5 0 16,0-1 0-16,-2 2 0 0,-2 2 0 0,-1 2 128 16,-3 0-128-16,-2 4 0 0,-2 1 0 0,-5 6 0 0,0-1 128 15,-4 7-128-15,-2 2 0 0,-2 5 160 16,-3 3-160-16,-3 1 160 0,-2 4-160 0,-3 5 128 15,0 0-128-15,-8 5 128 0,-5 8-128 0,-2 2 0 16,-4 4 0-16,-1 3 0 0,-8 6 0 0,-3-2 0 16,-3 6 0-16,-3 1 0 0,-2 1 0 0,-1 5 0 0,0 0 0 0,0 0 0 15,2 2-128-15,4-2 128 0,3 0 0 0,3-4 0 16,4-2 0-16,4-2 0 0,2-1 0 16,4-2 0-16,4-4 0 0,2-2 0 0,3-3 0 15,3-2 0-15,2-2 0 0,2-2 128 0,2-6-128 0,2 2 128 16,2-4 64-16,1-1 0 0,4-2 0 0,2-3 0 15,0-1-16-15,5-1 0 0,1 1 0 0,0-6 0 16,1 0-48-16,0-2-128 0,-1 4 192 0,-3 1-64 0,0-3-128 16,0 3 0-16,-5 1 0 0,1 3 128 0,-1 2-128 0,-3 3 0 15,-1 2 0-15,-1 5 0 0,-3 0 0 0,-1 3 0 16,-2 4-144-16,0 3 144 0,-4 1 0 0,2 0-128 16,2 2 128-16,0 1 0 0,3-2 0 0,3 0-128 15,2 0 128-15,1-3 0 0,3-2 0 0,3-2 0 16,2-2 0-16,1 0 0 0,2-1 0 0,2-4 0 15,3 0 0-15,2-7 0 0,4-2 0 0,0-1 0 16,0 0 0-16,-1-2 144 0,0-3-16 0,1 0 0 0,1-2 0 16,-2-3 0-16,0-2 16 0,1 0 0 15,0-2 0-15,-1 0 0 0,-4-3 32 0,-3 3 0 16,-3 3 0-16,-3 3 0 0,-4 4-176 0,-2 0 160 16,-3 3-160-16,-4 2 160 0,-6 0-160 0,0 0 0 15,0 0 0-15,-8 12 0 0,0 5 0 0,-6 1 0 16,-5 1 0-16,-6 4 0 0,-3 6 0 0,-5 3 0 0,-6 4 0 0,-2 4 0 15,-2 0 0-15,-4 6 0 0,-1 1 0 16,-3 3 0-16,-1 3 0 0,-2 2 0 0,-2 0 144 16,1 0-144-16,-5-1 240 0,4-3-32 0,1-3 0 0,2-6 0 15,1 1-80-15,2-6-128 0,2-5 176 0,1-2-176 16,-2-2 0-16,4-5-144 0,0-1-16 0,3-6 0 31,4-2-1392-31,4-9-288 0,3-6-48 0,2-3-16 0,4-6-1104 16,2-6-208-16</inkml:trace>
  <inkml:trace contextRef="#ctx0" brushRef="#br0" timeOffset="164345.73">28827 13549 46991 0,'-18'-11'2080'0,"14"2"432"0,4 1-2000 0,0 8-512 15,0 0 0-15,10-1 0 16,0 3-560-16,2 1-208 0,0 3-32 0,4 3-16 16,-4 0 160-16,5 1 16 0,2-2 16 0,-1 1 0 15,-4-4-2512-15,-2 2-512 0</inkml:trace>
  <inkml:trace contextRef="#ctx0" brushRef="#br0" timeOffset="187839.1">2183 15871 3679 0,'5'-12'160'0,"-2"3"32"0,0 1-192 0,1-2 0 0,0 2 0 0,-4 8 0 16,3-11 2224-16,1 1 400 0,0-1 64 0,0 3 32 15,-2-1-1408-15,2 0-288 0,0 0-48 0,-1 0-16 16,-3 9 48-16,0-10 0 0,0-7 0 0,0 7 0 15,0 10 208-15,-3-8 32 0,-3-2 16 0,-1 3 0 0,0-2-176 0,-3 4-16 16,-4 2-16-16,-3 2 0 0,-3-3-272 0,-4 3-48 16,-6 1-16-16,-3 1 0 0,-4 2-160 15,0-1-48-15,-1 2 0 0,2 5 0 0,-1 1-16 0,1 3-16 16,0 3 0-16,3 1 0 0,0-1-160 0,5 2-48 16,3 1 0-16,3 0 0 0,3-1-112 0,4 1-32 15,4-1 0-15,6-3 0 0,1 0 0 0,2 2-128 16,5-2 192-16,2 0-64 0,4 3-128 0,2-1 160 15,3-1-160-15,4 2 160 0,4 1-160 0,2 0 160 16,1 3-160-16,2-2 160 0,0-1 0 0,1-1 0 16,0 1 0-16,-2 0 0 0,0 1 32 0,-3 0 16 0,-6-1 0 0,1 0 0 15,-4-2 176-15,-4 1 16 16,-2 0 16-16,-4 1 0 0,-7-2 80 0,-2 0 16 0,-2 1 0 0,-6 1 0 16,-6 0-32-16,-5 0 0 15,-2-1 0-15,-4-1 0 0,-5-2-128 0,0 0-32 0,-2-2 0 0,0-4 0 16,-1 1-320-16,-1-5 128 15,-2-1-128-15,1 0 0 0,2-4 0 0,3-2-208 0,3-1 16 0,-11-5 16 32,10-3-1504-32,9-2-304 0,7-4-64 0,11 6-9920 0,2-4-1968 0</inkml:trace>
  <inkml:trace contextRef="#ctx0" brushRef="#br0" timeOffset="188120.47">2804 15584 32831 0,'0'0'1456'0,"0"0"288"0,-5-1-1392 0,-3 1-352 15,2 2 0-15,-2 6 0 0,1 1 176 0,-3 5-48 16,-2 2 0-16,-1 5 0 0,1 3 272 0,-4 4 48 15,3 2 16-15,-3 2 0 0,1 6-96 0,0 2-32 16,-2-1 0-16,1 3 0 0,0 4-192 0,2-4-144 16,0 1 192-16,2-3-192 0,2 1 0 0,-3-3-192 15,1-5 0-15,1 11 0 16,1-14-1792-16,2-2-336 0,1-6-80 0,2-8-16 0</inkml:trace>
  <inkml:trace contextRef="#ctx0" brushRef="#br0" timeOffset="188321.81">2188 16127 36799 0,'0'0'1632'0,"12"1"336"0,4-5-1584 0,5 7-384 0,6-1 0 0,7 2 0 16,2-4 0-16,7 0-176 0,5 0 16 0,7 0 0 15,2-2 160-15,2-1 0 0,-1-1 128 16,1 3-128-16,-3 0 0 0,-3 1-320 0,-1 2 64 0,17 5 16 15,-11-4-2736-15,-10 2-544 16</inkml:trace>
  <inkml:trace contextRef="#ctx0" brushRef="#br0" timeOffset="188629.01">3117 16227 31327 0,'0'0'2784'0,"0"0"-2224"16,0 0-560-16,0 0 0 0,0 0 224 0,10-1-64 15,3 0-16-15,1-1 0 0,1-1 352 0,3-6 64 16,1 1 16-16,4-2 0 0,1 1 160 0,1-3 32 16,1 2 16-16,-1-2 0 0,0 0-224 0,0 1-48 15,-4-3-16-15,0-2 0 0,-2 1-240 0,-3 1-32 16,-2 3-16-16,-2-2 0 0,-3 2 48 0,-3 3 0 16,-2 2 0-16,-2-1 0 0,-2 7 0 0,0 0 0 15,-9 3 0-15,-2 4 0 0,-3 1-256 0,-4 5 144 0,-2 3-144 16,-3 2 128-16,-3 2-128 0,1 0 0 15,1 1 144-15,2 1-144 0,2 1 0 0,2-2 128 0,0-2-128 0,4 0 0 16,4-1 0-16,3-3 128 16,1 1-128-16,4-6 0 0,1 3 0 0,4-2 0 0,4-5 0 0,6 2 0 31,1-2-368-31,5-3-144 0,2-2-16 0,2-1-16 16,5-2-2208-16,0-6-448 0,1 3-96 0</inkml:trace>
  <inkml:trace contextRef="#ctx0" brushRef="#br0" timeOffset="189040.51">3918 16038 28559 0,'0'0'2544'0,"-7"-4"-2032"15,3 4-512-15,-6 4 0 0,-1 0 576 0,-3 2 32 16,0 5 0-16,-3 3 0 0,0 4 240 0,-4 2 48 16,-2 2 16-16,-1 2 0 0,-4 5-48 0,-2 3-16 15,-3-3 0-15,-2 7 0 0,1 5 64 0,0 1 16 16,-1 2 0-16,2 2 0 0,2 1-400 0,1-5-80 15,4-4 0-15,-1 0-16 0,5-2 0 0,5-6 0 16,0-4 0-16,4-3 0 0,4-6 80 0,3-4 0 16,2-1 16-16,2-6 0 0,2-6-16 0,0 0 0 15,0 0 0-15,10-9 0 0,4-8 16 0,4-3 0 16,1-4 0-16,2-3 0 0,3-5-288 0,2-2-64 16,-1-4-16-16,5-3 0 0,1-7-160 0,2 2 128 0,2 1-128 15,2 1 128-15,1-1-128 0,-1 5 0 16,-2 6 0-16,2 2 0 0,-1 7 0 0,-2 2 0 0,-2 5 0 0,-2 8 0 15,-2 2-176-15,-2 4 176 0,-4 4-128 16,-2 7 128-16,-5 0-160 0,-3 6 160 0,-3-1-192 0,-4 4 192 16,-3 2-176-16,-5 2 176 0,-3 4-160 15,-4-2 160-15,-4 1 0 0,-4 3 0 0,-4-1 0 0,-3-2 0 16,-4-2 0-16,-2-1 0 0,-2-2 0 0,-1-1 0 16,-3-3-192-16,1-3 192 0,3-4-208 0,-10-2 80 31,7-7-1312-31,11-5-256 0,6-3-48 0,8-4-16 0,11-3-1648 0,6-2-336 0</inkml:trace>
  <inkml:trace contextRef="#ctx0" brushRef="#br0" timeOffset="189890.31">4975 15672 26719 0,'-10'-9'2368'0,"10"9"-1888"15,0 0-480-15,0 0 0 0,3-12 560 0,3 2 16 16,4 1 0-16,4-1 0 0,4 1-368 0,9-2-64 0,6 2-16 0,5-1 0 15,5 2-128-15,3-1 128 0,-3 2-128 0,7-1 128 16,0 3-128-16,1 2 160 16,-1 5-160-16,-1 3 160 0,1 4-160 0,-4 1 0 15,-4 4 144-15,-6 2-144 0,-4 3 0 0,-6 7 0 16,-9-1 0-16,-8 7 0 0,-9-3 0 0,-7 7 0 0,-8 3-144 0,-8 1 144 16,-7-1 0-16,-3 2 208 0,-2 1-16 0,-6-6-16 15,-2 0 464-15,0-4 112 0,1 0 16 16,0-2 0-16,0-3 256 0,4-1 48 0,0-5 16 0,4-2 0 15,5-3-224-15,5 0-32 0,4-5-16 0,6-2 0 16,2 1-368-16,6-2-64 0,2 3 0 0,8-3-16 16,1-2-192-16,4 2-48 0,4-2 0 0,3 2 0 0,5-3-128 15,4 1 0-15,3 3 144 0,2-4-144 16,2 2 0-16,3-2-192 0,1-2 32 0,16-1 0 16,-6-2-1504-16,-5-2-320 0,-3 1-48 0,-2-3-14272 15</inkml:trace>
  <inkml:trace contextRef="#ctx0" brushRef="#br0" timeOffset="190095.28">6485 15888 42623 0,'0'0'1888'0,"0"0"384"0,4-5-1824 0,-4 5-448 16,3-9 0-16,-3 9 0 16,2-9-304-16,1 0-144 0,-3 9-48 0,0 0 0 15,2-9-1872-15,-2 9-384 0,0 0-80 0</inkml:trace>
  <inkml:trace contextRef="#ctx0" brushRef="#br0" timeOffset="190246.65">6381 16343 39615 0,'0'0'3520'0,"-4"-5"-2816"0,-1 0-560 0,0 1-144 16,0 1 1040-16,1-2 176 0,0 1 48 0,2-1 0 15,1 1-1120-15,-1-6-144 0,2 5-176 0,-1-6 48 16,-2 2-1456-16,3 9-272 16,0 0-64-16</inkml:trace>
  <inkml:trace contextRef="#ctx0" brushRef="#br0" timeOffset="190948.87">8281 15726 28559 0,'-5'-14'1264'0,"4"8"272"0,1 0-1232 0,0-5-304 16,1 4 0-16,-1-1 0 0,0 8 512 0,0 0 32 15,0 0 16-15,0 0 0 0,0 0 336 0,0 0 64 16,2 12 0-16,-4 0 16 0,-2 1-176 0,-1 5-32 16,2 2-16-16,-4 6 0 0,0-1-432 0,0 6-96 15,-2 0-16-15,-2 4 0 0,1-1-208 0,-2 3 176 0,1 2-176 0,-2-2 160 16,0 1-160-16,-1-1 0 15,2 1 0-15,-9 11 0 16,2-9-800-16,3-5-96 0,1-5 0 0,-1-6-16 16,0-5-1856-16,3-5-368 0,2-1-80 0</inkml:trace>
  <inkml:trace contextRef="#ctx0" brushRef="#br0" timeOffset="191146.46">8074 15805 32255 0,'0'0'2864'0,"1"-10"-2288"16,2 2-576-16,2-4 0 0,4-1 1104 0,5 3 112 16,4-3 32-16,5 0 0 0,6-1-1120 0,6 2-128 15,7-2-192-15,4-4 32 0,2-4 160 0,3 2 0 16,3 0 128-16,0 2-128 0,1 0 0 0,1 4 0 16,2 0 0-16,17-4 0 15,-10 6-1744-15,-14 5-368 0,-10 1-80 0</inkml:trace>
  <inkml:trace contextRef="#ctx0" brushRef="#br0" timeOffset="191340.45">8222 16096 37775 0,'-8'-10'1664'0,"8"10"368"0,0 0-1632 0,8-4-400 15,-1 0 0-15,9-7 0 16,3 5-256-16,6-5-128 0,4 3-16 0,-3-1-16 0,4 1 416 0,2-2 128 15,1 2 0-15,3-2 0 0,-1 2-272 0,1 0-48 0,-3 0-16 0,10 0 0 32,-9 2-2432-32,-4 2-496 0,4 3-80 0,-7 2-32 0</inkml:trace>
  <inkml:trace contextRef="#ctx0" brushRef="#br0" timeOffset="191634.02">9372 16190 34095 0,'0'0'3024'0,"0"0"-2416"16,0 0-480-16,0 0-128 0,0 0 544 0,0 0 96 15,-1 12 0-15,-3-2 16 0,-2 3-224 0,-3 2-48 16,-4 3-16-16,-1 1 0 0,-1 1-112 0,-2 4 0 16,-1 2-16-16,-1-1 0 0,-1 3-240 0,-2-3 176 15,2 3-176-15,0-3 160 0,-1-1-352 0,2-5-80 0,3 0-16 0,-5 4 0 32,6-4-1424-32,4-7-272 0,2-8-64 0,9-4-12736 0</inkml:trace>
  <inkml:trace contextRef="#ctx0" brushRef="#br0" timeOffset="191962.71">9863 16184 33919 0,'0'0'1504'0,"-7"2"304"0,-2 4-1440 0,1 1-368 0,-3 1 0 0,1 6 0 0,0 0 0 15,0-2 0-15,1 1 0 0,0 1 0 16,0-4 576-16,2 3 64 0,-2 1 0 0,1-1 0 0,2-4 112 0,1 1 16 15,1-4 16-15,4-6 0 0,0 0-176 0,0 0-32 16,0 0-16-16,0 0 0 0,7-2-48 0,2-6 0 16,1-1 0-16,3-1 0 0,1 1-240 0,4-5-48 15,4 1-16-15,-3 3 0 0,1-3-208 0,0 5 0 16,-1-4 0-16,0 4 0 0,0 2 0 0,-1 6 0 16,-1 1 0-16,-3 4 0 0,0 2 0 0,-5 2 0 15,1 3-208-15,-3 2 64 0,-1 4 144 0,-3 0 0 16,0 2 0-16,-2 1 0 0,-1-1-128 0,0 0 0 15,-1 1 0-15,1-2 0 0,1-1-160 0,0-4-32 16,1-2 0-16,3 5 0 16,1-6-1120-16,2-4-224 0,2-4-64 0,-4-3-9568 0,6-1-1920 0</inkml:trace>
  <inkml:trace contextRef="#ctx0" brushRef="#br0" timeOffset="192418">10894 16274 15663 0,'0'-10'1392'0,"0"-1"-1120"0,-2-5-272 0,2 1 0 16,3 0 3728-16,-1 0 688 0,-2-1 144 0,0 2 32 16,0-1-3104-16,-3 1-608 0,0 1-128 0,-2 4-32 15,-1-1-64-15,-3 5-16 0,-3 1 0 0,-2 6 0 16,-2 1-288-16,-5 6-64 0,-2 2-16 0,-3 4 0 15,-3 3 48-15,-2 1 0 0,-1 5 0 0,1 3 0 0,-4-1-48 0,1 3 0 16,0 2 0-16,2-4 0 0,4 2-96 0,2-5-32 16,5-1 0-16,4-1 0 0,6-7 16 0,4-3 0 15,5 0 0-15,2-12 0 0,9 2 160 0,6-2 48 16,3-6 0-16,9-5 0 0,4-7 80 0,4-4 0 16,2-4 16-16,2-2 0 15,3-5 656-15,1-2 128 0,0 0 32 0,16-16 0 16,-7-4-1600-16,-4 2-304 0,-2-2-64 0,-18 14-16 0,5-6 704 0,-1 0 272 15,-3 2-16-15,-1-1 0 0,-4 5-256 0,-1 7 160 16,-5 8-160-16,0 4 128 0,-6 6-128 0,0 5 0 16,-3 5 0-16,-9 6 128 0,0 0-128 0,3 8 0 15,-4 8 0-15,-1 7 0 0,-3 5-192 0,-3 2 192 16,-1 8-160-16,-2 2 160 0,-2 3-160 0,-1 5 160 16,-1 2-160-16,-4 16 160 15,3-7-560-15,4-5-16 0,1-3 0 0,5-8 0 16,2-4-1920-16,9-1-384 0,4-5-64 0,0-11-14000 0</inkml:trace>
  <inkml:trace contextRef="#ctx0" brushRef="#br0" timeOffset="192891.65">13699 16401 28559 0,'-13'-33'2544'0,"6"19"-2032"16,-1-1-512-16,-2-4 0 0,-3-4 496 0,-1 3 0 15,-1 1 0-15,-2 1 0 0,-2 3 480 0,0 2 112 16,-1 3 0-16,-2 0 16 0,-1 4-112 0,-1 4-32 15,-3 3 0-15,0 2 0 0,-4 4-368 0,-1 5-80 16,0 3 0-16,-1 4-16 0,0 1-256 0,2 2-48 16,-1 3-16-16,3-2 0 0,3 2 64 0,3 0 16 15,3-2 0-15,3-2 0 0,5 0 48 0,4-3 16 16,3-3 0-16,4-2 0 0,3-1 0 0,5-4 16 16,2 1 0-16,4-5 0 0,5-3 16 0,4-1 0 15,2-4 0-15,3-2 0 0,-1-1-64 0,2 1-16 16,2-3 0-16,-2 3 0 0,-2-1-112 0,0 5-32 15,-2 2 0-15,0 5 0 0,0-1 16 0,-1 1 0 16,0 6 0-16,-1-2 0 0,-1 4-144 0,-1 0 160 16,2-2-160-16,6 8 160 0,-3-1-160 0,1-3 0 0,1-2 0 0,-3-4 0 15,1 1 0-15,1-2 0 0,-2-1 128 0,0-4-128 16,4-3-208-16,1 0-80 0,2-3-16 0,-1-1 0 31,1-2-1744-31,0 0-336 0,-4-6-80 0</inkml:trace>
  <inkml:trace contextRef="#ctx0" brushRef="#br0" timeOffset="193546.23">15740 16044 32255 0,'0'0'1424'0,"-9"-2"304"0,-1-2-1392 0,0 4-336 0,2 4 0 0,-3 2 0 15,-2 7 896-15,-2 2 128 0,-1 3 0 0,-1 2 16 16,-1 2-576-16,-1-1-112 0,-1 2-32 0,-2 1 0 0,1 0 64 0,-2 2 16 16,2-5 0-16,0 1 0 0,-1 0 112 0,4-5 32 15,2-1 0-15,3-2 0 16,3-5 32-16,2-1 0 0,8-8 0 0,0 0 0 0,0 0-128 0,0 0-32 16,8-6 0-16,6-5 0 0,6-5-32 15,4-1-16-15,3-4 0 0,7-2 0 0,3-5-224 0,5 3-144 16,4-3 192-16,1 4-192 0,1-5 160 0,-2 6-160 15,-3 0 128-15,-1 3-128 0,-1 4 0 0,-3 4 0 16,-1 4 0-16,-5 5 0 0,-4 10 0 0,-4 3 0 16,-4 7 0-16,-3 4 0 0,-5 6 0 0,-3 1 0 15,-5 4 0-15,-4 1 0 0,-4 1 0 0,-3 3 0 16,-5 3 0-16,-2-1 0 0,-1-1-176 0,0-7 176 16,-2 0-128-16,2-3 128 0,2-6-400 0,3-3 0 15,1-3 0-15,3-3 0 16,2-6-1712-16,4-7-352 0,0 0-64 0,0 0-14544 0</inkml:trace>
  <inkml:trace contextRef="#ctx0" brushRef="#br0" timeOffset="193879.85">17081 16226 19343 0,'0'0'1728'0,"0"0"-1392"0,-1-5-336 0,-3 0 0 16,-2 1 4176-16,-2 4 768 0,-2 4 160 15,-3 2 16-15,-3 2-4096 0,-3 2-816 0,-3 4-208 0,-1 1 0 16,-1 3 0-16,-3 2 144 0,-2-2-144 0,-1 2 128 16,3 1 48-16,0-2 0 0,7 1 0 0,2-1 0 15,4-2-32-15,4-2 0 0,4 0 0 0,4-2 0 0,6-5 128 0,6-1 32 16,4 0 0-16,5-5 0 0,4-3 96 0,7-3 32 16,0-5 0-16,3-1 0 0,4-3 0 0,0-2 0 15,0 1 0-15,0-1 0 0,-2-4 16 0,-2 1 0 16,-2 0 0-16,-5-1 0 0,-3 0 32 0,-4 0 16 15,-5-1 0-15,-3 3 0 0,-5 2-144 0,-4 1-32 16,-5 1 0-16,-4-1 0 0,-4 1-320 0,-3 3 128 16,-4-1-128-16,-12-3 0 15,0 4-256-15,0-1-128 0,-1 6-32 0,2 2 0 16,1-4-1280-16,5 5-256 0,4-1-48 0,5 3-16 16,3 3-1376-16,11-3-256 0</inkml:trace>
  <inkml:trace contextRef="#ctx0" brushRef="#br0" timeOffset="194190.93">17747 15936 19343 0,'30'5'1728'0,"-5"3"-1392"16,-5 1-336-16,-3 5 0 0,-4 0 2512 0,-6 5 432 0,-4 1 96 0,-4 3 16 15,-3 6-1232-15,-5-3-240 16,-4 3-48-16,-2-1-16 0,-3 1-368 0,-4 0-80 0,-3-5-16 16,0 1 0-16,-2-1-128 0,2-3-32 0,-1 0 0 0,2-1 0 15,1-2-160-15,4-4-32 0,2-3-16 0,5-4 0 16,3-4-288-16,9-3-48 0,0 0-16 0,0 0 0 15,0 0 48-15,11-11 16 0,3-7 0 0,4 0 0 16,4-2-128-16,1 1-16 0,5 0-16 0,2-3 0 16,4 1-240-16,3 2 0 0,1 2 0 0,2 2 0 0,0 0 0 15,-1 6 128-15,-1 0-128 0,-5 7 0 0,-1 5 0 16,-4 6 0-16,-4 1 0 0,-4 7 0 0,-3 3 0 0,-5 5 0 16,0 1-128-16,-7 7 128 0,-1 1 0 0,-3 2 0 15,-2-2 0-15,-3 0 0 0,-1-3-176 0,0-4 32 16,0-1 0-16,1-4 0 15,0-6-1136-15,4-4-208 16,0-12-48-16,0 0-16 0,8 7-1472 0,5-5-304 0</inkml:trace>
  <inkml:trace contextRef="#ctx0" brushRef="#br0" timeOffset="194763.15">19627 15382 33167 0,'-10'-5'2944'0,"10"5"-2352"0,-9-9-464 0,2 4-128 16,0 0 736-16,7 5 128 0,-10 6 32 0,1 3 0 0,-2 4-752 0,-3 6-144 15,-3 7 0-15,-2 4 0 0,-2 4 224 0,-3 5 96 16,-4 7 0-16,-3 2 16 0,-3-3-16 0,-1 3 0 15,1 1 0-15,1-2 0 0,1 5 64 0,2-4 0 16,1-5 0-16,1 2 0 0,1-7-80 0,4-4-16 16,5-6 0-16,3-2 0 0,2-6 48 0,6-2 16 15,5-4 0-15,2-5 0 0,3-2-16 0,5-3 0 16,3-7 0-16,7-5 0 0,5-3 48 0,6-1 16 16,4-6 0-16,5 0 0 0,4-6-208 0,1-3-32 15,6 1-16-15,-2-1 0 0,-2 4-144 0,-4 3 128 16,-5 2-128-16,-7 4 128 0,-5 5-128 0,-5 6 0 15,-5 3 0-15,-3 8 0 0,-2 1 0 0,-4 5 0 16,-2 2 0-16,-3 4 0 0,-5 4 0 0,-3 4 0 16,-2 2 0-16,-3-1 0 0,-2 3 0 0,-1 2 0 15,-1 1 0-15,-1-3 0 0,0-4 0 0,2 1 0 0,1-5-224 0,2-1 80 32,2-2-960-32,4-2-192 0,5-2-48 0,5-6 0 15,6-2-1840-15,4-6-368 0</inkml:trace>
  <inkml:trace contextRef="#ctx0" brushRef="#br0" timeOffset="195076.69">20553 16155 35007 0,'0'0'1552'0,"-9"-8"320"0,-1-5-1488 0,-4 7-384 0,0 2 0 0,-3 8 0 0,-2 1 1296 0,-1 4 192 15,0 1 48-15,-3 4 0 0,-3 0-1200 0,1 4-336 16,1-5 144-16,-1 4-144 0,1 1 0 0,4 0 0 15,1-1 0-15,2-2 128 0,7 0-128 0,3-1 0 16,4-3 0-16,3 1 0 0,0-12 176 0,8 11-48 16,1-4 0-16,3-2 0 0,4-5 80 0,1-2 16 15,2-1 0-15,2-2 0 0,0-4 16 0,1 1 0 16,0-5 0-16,-3 3 0 0,-5-3-48 0,-2-2-16 16,-1-3 0-16,-4 2 0 0,-2-1-48 0,-5 2 0 15,-1 1 0-15,-4 3 0 0,-4-2-128 0,-2 2 0 16,-5 0-192-16,1 0 192 15,-2 3-496-15,1-2 32 0,1 3 0 0,-2-4 0 16,3 5-1408-16,3 1-288 0,2 1-48 0,9 4-14256 0</inkml:trace>
  <inkml:trace contextRef="#ctx0" brushRef="#br0" timeOffset="195532.31">20904 16206 35647 0,'-19'10'1584'0,"7"-4"320"0,-4 5-1520 0,-1 2-384 0,-1 4 0 0,0-1 0 16,1 0 0-16,-1 0 0 0,1-2 0 0,2-3 0 15,0 1 416-15,2-3 112 0,0 0 32 0,3-6 0 16,10-3 208-16,0 0 32 0,0 0 16 0,0 0 0 0,0 0-48 16,0-8-16-16,5-6 0 0,3-2 0 0,3 1-288 0,3-4-48 15,3-3-16-15,2 2 0 0,3 0-240 0,3-3-160 16,0 0 192-16,5 3-192 0,0 2 144 0,1 0-144 15,-3 2 0-15,-2 4 144 16,-1 1-144-16,-4 2 0 0,-3 5 0 0,-4 5 0 0,-3 3 0 0,-11-4 0 16,7 13-128-16,-6 3 128 0,-4 2-160 0,-4 1 160 15,-3 1-208-15,-3 2 80 0,-4 0 128 0,0-2 0 16,-2-3 0-16,-1-3-128 0,0-2 128 0,1 0 0 16,1-6 0-16,3 3 0 0,4-4 128 0,11-5-128 15,0 0 128-15,0 0-128 0,0 0 256 0,0 0-32 16,11-11 0-16,4 2 0 0,4-4-80 0,7 0-16 0,2 2 0 15,2-3 0-15,1-1-128 0,-1 2 0 16,1 5 0-16,-5 4 0 0,1-1-128 0,0 5 128 0,0 5 0 0,-6 3 0 16,1 6 0-16,-3 3 0 15,-4 2-144-15,-2 5 144 0,-4 4-160 0,-3-2 32 0,-2 4 0 0,-4-5 0 16,-1 1-96-16,-2-5-16 16,-2-1 0-16,1-2 0 15,-1-4-256-15,1-1-48 0,4-13-16 0,0 0 0 16,0 0-1360-16,0 0-288 0,0 0-48 0,12-6-14288 0</inkml:trace>
  <inkml:trace contextRef="#ctx0" brushRef="#br0" timeOffset="195913.95">22246 16148 37775 0,'-9'-16'1664'0,"4"3"368"0,-5-1-1632 0,-2 5-400 15,0 4 0-15,-5 1 0 0,-3 3 688 0,-4 2 48 16,-4 1 16-16,-3 4 0 0,-3-1-496 0,-3 5-112 16,-2-1-16-16,-1 4 0 0,2-3-128 0,1 4 0 15,3 0-160-15,3 2 160 0,6-2 0 0,5-1 0 16,3 2 0-16,6-1 0 0,3 0 0 0,5-5 0 16,3-9 0-16,7 10 0 0,3-2 0 0,4-3 0 15,4-5 0-15,3-1 0 0,5-4 0 0,0 0 0 16,2-2 0-16,3-4 160 0,1-1 0 0,0 4 0 15,-2-4 0-15,-8 7 0 0,-1 1 48 0,-2-1 16 0,-1 3 0 0,2 0 0 16,-4 5 80-16,-4 5 16 16,-4 2 0-16,-3 5 0 0,-2 4-112 0,-6 4-16 15,-2 1 0-15,-3 3 0 0,0 2 16 0,-4 3 0 16,1-3 0-16,-3 3 0 0,-2 1-16 0,-1 0-16 0,-2-3 0 0,3-7 0 16,0 1-176-16,-1 3 0 15,-1-3 0-15,-6 8 0 16,4-8-1024-16,2-2-224 0,2-7-48 0,5-5-11424 0,3-5-2272 15</inkml:trace>
  <inkml:trace contextRef="#ctx0" brushRef="#br0" timeOffset="197147.95">24797 16184 7359 0,'-1'-13'656'15,"0"-1"-528"-15,-1-2-128 0,0-1 0 0,-3-1 5248 0,-2 1 1024 16,1 4 208-16,-4-1 48 0,-3 1-4848 0,-2 4-960 15,-3-1-192-15,-7 5-32 0,-3 0-112 0,-3 4-32 16,-2 1 0-16,-3 3 0 0,0 1 96 0,-1 5 0 16,-1 3 16-16,2 3 0 0,2 1 16 0,3 3 0 15,3 2 0-15,4 3 0 0,4 1-240 0,4-3-48 16,5 1-16-16,5 0 0 0,3 0-176 0,6-4 128 16,4 1-128-16,5 2 128 0,2-3-128 0,4 2 0 15,3 0 0-15,2-2 0 0,2 0 0 0,1 0 0 16,-1-1 0-16,-1-1 0 0,1-1 160 0,-8-1-160 15,-1-2 192-15,-4-1-192 0,-3 2 384 0,-2-3-48 16,-5 1 0-16,-3 0 0 0,-4-5 176 0,-4 2 48 0,-4-4 0 0,-3 0 0 16,-6-1-256-16,-2-1-48 0,-3-6-16 0,-1 1 0 15,-1-2-240-15,-1 0 0 0,-4-5 0 0,-11-1 0 16,4-3-512 0,5 4-80-16,5-3-32 0,4 0 0 15,3 1-2016-15,6-2-416 0,5-1-80 0,9 5 0 0</inkml:trace>
  <inkml:trace contextRef="#ctx0" brushRef="#br0" timeOffset="198028.98">25295 16342 24879 0,'0'0'2208'0,"0"0"-1760"16,0 0-448-16,0 0 0 0,-6-8 2032 0,-3 4 320 15,-4 4 64-15,-1 0 16 0,-6 1-1936 16,2 3-496-16,-3 3 128 0,-2-1-128 0,-1 3 0 0,1 1 0 15,0 4 0-15,3-3 0 0,0 2 128 0,5 1-128 16,3 0 0-16,1 1 128 0,5-2-128 0,3 1 0 16,3 0 0-16,7-1 0 0,-1-2 128 0,7 2-128 15,3-4 128-15,6 0-128 0,3-2 160 0,3 2-160 16,3-6 192-16,-1-1-192 0,1-2 336 0,-1-1-32 16,1-2-16-16,-3 1 0 0,-3-6 32 0,-1 1 16 15,-2-2 0-15,-3-1 0 0,-5-6 208 0,-2 1 32 16,-4-3 16-16,-2-1 0 0,-4-1-128 0,-4-2-16 15,-5-1-16-15,-2 2 0 0,-2 0-256 0,-3 1-48 0,-1 2-128 16,-1 1 192-16,1 1-192 0,0 2 0 0,1 3 0 16,1-1 0-16,3 5 0 0,2-3 0 15,3 3 0-15,4-2 0 0,1 9 0 0,6-6-160 0,3-4 160 0,4 3-128 16,4-1 128-16,3 0 0 0,5 0-144 16,5-3 144-16,3-1 0 0,3 2 0 0,5-4 0 0,6 0 0 15,1-3 0-15,2-3 0 0,1 0 0 0,0-4 0 16,-3-5 0-16,2-3 0 0,0-1 0 0,-1-3 0 0,-1-1 240 15,-1 1-48-15,-2 1 0 0,-5 2 0 0,-3 1 16 0,-4 2 0 16,-5 2 0-16,-2 4 0 16,-5 1-32-16,-4 4-16 0,-5 2 0 0,-3 2 0 0,-4 5-32 0,-2 2 0 15,-4 2 0-15,-4 2 0 0,-4 4-128 0,-5 6 0 16,-5 3 0-16,-4 5 0 0,-5 5 0 0,-1 4-144 16,-6 4 144-16,-2 4 0 0,-2 2-128 0,0 5 128 15,3 1 0-15,0 0 0 0,5 3 0 0,1 0 0 16,7-5 0-16,3 0 0 0,2 0 0 0,6-3 0 15,1-1 0-15,5-5 0 0,2-1 0 0,3-4 0 16,2 0 0-16,4-4 0 0,2-3 0 0,3-3 0 16,1-2 0-16,6-3 144 0,1-2 32 0,3-2 0 15,3-6 0-15,3-1 0 0,2 1 16 0,2-2 0 16,1 1 0-16,12-4 0 0,-2 2-192 0,-4 2 0 16,-2 4 144-16,-4 1-144 0,-6 0 0 0,-2 2 0 15,-3 4 0-15,-5-1 0 0,-4 6 0 0,-5 2 0 16,0 2 0-16,-5 2 0 0,-3-1 0 0,-3 1 0 15,-2 2-144-15,-3 0 144 0,-1-2 0 0,-2-2 0 16,1-1 0-16,1-2 0 0,2 0 0 0,2-5 0 0,6-9 0 16,0 0 0-16,-3 11 0 0,3-11 0 0,0 0 176 0,14 3-176 15,0-5 320-15,3 0-48 0,0-7 0 0,5 0 0 16,3-4-64-16,1 2-16 0,3 1 0 0,3-3 0 16,1 0-192-16,0 3 0 0,-3 0 128 0,0 3-128 15,-1-1 0-15,-1 4 0 0,0 0 0 16,-4 5 0-16,-4 3 0 0,-1 6 0 0,-2 0 0 0,-1 6 0 15,0 0 0-15,-1 2 0 0,-1 6-128 0,1-2 128 16,-1-2 0-16,1-2 0 0,1 1 0 0,4 0 0 0,0 0 224 0,3-1 0 16,3-2 0-16,3 0 0 0,3-1 160 0,2-4 48 15,3 1 0-15,4-2 0 0,3-4-176 0,6-2-16 16,2-1-16-16,-3-2 0 0,0-1-224 0,-1 4 0 16,0-2-192-16,-1 3 192 15,-1 3-2112-15,0 3-304 0,-2 3-64 0</inkml:trace>
  <inkml:trace contextRef="#ctx0" brushRef="#br0" timeOffset="210406.58">5948 17363 4607 0,'0'0'400'0,"1"-11"-400"0,0 2 0 0,2-4 0 15,-1 2 2048-15,1 2 336 0,-3 9 64 0,2-14 16 16,-2 1-992-16,0 2-192 0,-1-2-32 0,0 1-16 16,-2 1 320-16,2 0 64 0,-2-2 16 0,-3 4 0 15,-2 0-192-15,-2 4-32 0,0 3-16 0,-1 2 0 16,-3 1-384-16,-2 4-80 0,-1 4-16 0,-4 2 0 16,-5 6-352-16,-6 3-80 0,-6-176-16 0,-2 363 0 15,1-178-224-15,-1 4-48 0,1 3-16 0,3 2 0 16,2 4-176-16,7 1 0 0,5-2 144 0,2 0-144 15,4-2 0-15,6-1 0 0,6-5 0 0,5-1 0 0,4-3 0 0,3-3 0 16,5 0 0-16,4-4 0 0,6-3 0 0,4-2 0 16,5-1 0-16,2-7 0 0,3 0 0 0,1-4 0 15,2-2 0-15,-2-3 128 0,-3-4-128 0,-2-1 176 16,-3-6-176-16,-4 4 192 0,0-3-192 0,-5 3 192 16,0-5-192-16,-7 3 192 0,-5-4-192 0,-3 3 160 15,-4 1-160-15,-2-1 160 0,-2 1-32 0,-6-3 0 16,-4 2 0-16,-4-1 0 0,0 2-128 0,-2 0 0 15,-2 3 144-15,-1-2-144 0,-3 3 0 0,0 2 0 16,-1 3 0-16,3 0 128 0,0 2-128 0,5-1 0 16,1-1 0-16,5 1 0 0,-1 2 0 0,12-3 0 15,-6 1-128-15,6-1 128 0,0 0-256 0,9 1 48 0,4 1 0 0,3-4 0 32,3 0-304-32,3-1-48 0,3 1-16 0,2-2 0 15,1 0-176-15,1 0-32 0,0 0-16 0,2 3 0 16,-2 0-1536-16,2 1-304 0</inkml:trace>
  <inkml:trace contextRef="#ctx0" brushRef="#br0" timeOffset="210926.68">6453 17550 19695 0,'0'0'864'0,"0"0"192"0,0 0-848 0,0 0-208 0,0 0 0 0,0 0 0 0,0 0 1056 0,0 0 160 16,0 0 48-16,-2 13 0 0,-1 0 16 0,2-3 16 16,0 3 0-16,1-1 0 0,2 1-368 0,2 1-80 15,0-1-16-15,4-3 0 0,-2 1-256 0,2 2-64 16,-1-3-16-16,3 2 0 0,3-7-240 0,2 4-64 15,2 0 0-15,-1-1 0 0,1-4-48 0,1 1-16 16,1 2 0-16,2-5 0 0,1-2-128 0,3-1 192 16,-2 0-192-16,-2-4 192 0,-1 0-192 0,0-1 128 15,-2 0-128-15,-1-3 128 0,-3-1-128 0,-2 1 0 0,-3-2 0 0,-1 2 128 16,-3-5-128-16,-1 1 128 0,-2 2-128 16,1-1 128-16,-3 1-128 0,-1 2 0 0,-3-4 144 0,-1 4-144 15,-4-2 128-15,-3 1-128 0,-3 2 160 0,-1-1-160 16,-1 0 160-16,-1 5-160 0,-1 2 160 0,-1 2-160 15,-4 2 144-15,0 2-144 0,1 3 128 0,1 4-128 16,2 0 0-16,1 2 0 0,0 4 128 0,2 1-128 16,1 1 0-16,2 1 0 0,1 2 0 0,3-2 128 15,1 0-128-15,4-1 0 0,1 3 0 0,6-1 0 16,1-4 0-16,2 0 0 0,0-2 0 0,5 0 0 16,4 0 0-16,2-3 0 0,4-3 0 0,2 0 0 15,2-1-192-15,2-3 48 0,5 2 0 0,2-5 0 16,4 0-688-1,1-4-128-15,1-3-16 0,1 0-9184 0,-6-1-1824 0</inkml:trace>
  <inkml:trace contextRef="#ctx0" brushRef="#br0" timeOffset="211268.28">7456 17596 27183 0,'0'0'1200'0,"0"0"256"0,-7-6-1168 0,7 6-288 15,0 0 0-15,-12 6 0 0,1-1 704 0,-1 8 96 16,1-2 16-16,-3 6 0 0,-2 4 0 0,-1 1 0 16,-2-2 0-16,-1 5 0 0,-5 3-272 0,3-4-48 15,-1 1-16-15,4-3 0 0,2-3-208 0,3-1-32 16,3-2-16-16,2-2 0 0,4-4-32 0,5-10 0 0,0 0 0 0,0 0 0 16,0 0 96-16,0 0 16 0,12-4 0 0,4-8 0 15,3-2 208-15,4-2 32 0,3-1 16 0,1-6 0 16,2-1-304-16,-1-1-64 0,-1 1-16 0,0 3 0 15,-6 0-176-15,1 5 0 0,-3 1 0 0,0 6 0 16,1 1 0-16,-3 7 0 0,-5 3 0 0,-3 6 0 16,0 1 0-16,-5 4 0 0,0 3-128 0,-3 3 128 15,-2 5 0-15,-3 3 0 0,0-3 0 0,-3 4 0 16,-1-2-256-16,-1 2 64 0,-1-4 0 0,4-1 16 31,1-4-1808-31,2-4-352 0,3-2-80 0,0-13-12528 0</inkml:trace>
  <inkml:trace contextRef="#ctx0" brushRef="#br0" timeOffset="211599.05">8026 17704 27759 0,'0'0'1216'0,"0"0"272"0,0 0-1184 0,0 0-304 16,0-10 0-16,4 4 0 0,3-5 320 0,3 3 0 16,2-5 0-16,3 3 0 0,2-3 256 0,-2-1 48 15,3-1 16-15,-2 1 0 0,1 2-192 0,-2-3-48 16,-2 2 0-16,-2 4 0 0,-3-1-176 0,-3 5-32 0,-5 5-16 16,0 0 0-16,0 0 352 0,0 0 80 0,-13 1 16 0,1 7 0 15,-5 4-368-15,-2 4-64 0,-1 2 0 16,-2 2-16-16,-1 3-176 0,1 2 0 0,1-2 0 0,3 3 0 15,3-1 0-15,2-2 0 0,3 0 0 0,2-1 0 16,3-5-160-16,4-3-64 0,2 0-16 0,4-1 0 31,3-4-2384-31,2-1-464 0</inkml:trace>
  <inkml:trace contextRef="#ctx0" brushRef="#br0" timeOffset="211860.36">8504 17616 17503 0,'-14'9'1552'0,"4"-1"-1232"0,-2 0-320 0,-2 4 0 16,-4 4 2112-16,1-1 352 0,-2-3 80 0,0 4 16 0,-1-2-1648 0,3 0-320 15,0-5-64-15,3 3-16 0,0 2 560 0,4-2 96 16,1-2 32-16,1 1 0 0,2-4-400 0,6-7-80 16,0 0-16-16,0 0 0 0,0 0-160 0,13 1-32 15,2-4-16-15,3-2 0 0,0-6 48 0,1-2 16 16,2-2 0-16,1 0 0 0,1-2-304 0,0-1-48 15,0 1-16-15,-2 0 0 0,1 1-192 0,-1-1 0 16,1 4 128-16,0 2-128 0,-3-1 0 0,-1 1 0 16,-3 5 0-16,-1-1 0 15,-3 1-1072-15,-1 1-208 0,-2 1-32 0,-8 4-9728 16,10-5-1952-16</inkml:trace>
  <inkml:trace contextRef="#ctx0" brushRef="#br0" timeOffset="212413.67">9208 17713 21183 0,'-8'-8'1888'0,"0"3"-1504"0,-3-2-384 0,1 2 0 15,-3-4 2032-15,1 2 336 0,-1 4 64 0,-1-1 0 16,-2-1-1072-16,0 3-208 0,1 2-64 0,0 3 0 15,1 3-464-15,0 1-112 0,0 2 0 0,1-1-16 16,2 4-272-16,-1-3-48 0,1 2-16 0,2-1 0 16,3 2-160-16,2 1 0 0,0-3 144 0,1 1-144 15,2 1 144-15,1-12-144 0,0 0 192 0,8 11-192 0,-1 0 320 0,4-5-32 16,-1-3-16-16,1 1 0 0,1-4-16 0,0 0-16 16,1-4 0-16,1 2 0 0,0-5 16 15,1 2 0-15,2-4 0 0,-2 3 0 0,-1-4-112 0,0 2-16 16,-1-2 0-16,1 4 0 0,-2-3-128 15,2 1 192-15,-2 2-192 0,0 0 192 0,0 0-192 0,1 4 0 16,-1-2 0-16,2-1 0 0,0 0 0 0,4 1 0 16,-1-2 128-16,7-1-128 0,1 1 0 0,2-4 0 15,0-2 0-15,2-2 0 0,-1-1 176 0,1-3-48 16,-1-2-128-16,0-4 192 0,-1 0-16 0,-1-5-16 16,1 1 0-16,-2-5 0 0,-2-2-160 0,0 0 160 0,-1-4-160 15,-3 0 160-15,-1-8-160 0,-3-1 192 0,-1-3-192 16,-1 1 192-16,-3 2-192 0,-1 9 160 15,-4 4-160-15,-3 11 160 0,0 5-160 0,-5 5 0 0,-2 6 144 0,-3 7-144 16,-2 8 0-16,-4 4 144 0,-4 9-144 0,-3 10 0 16,-3 4 0-16,-3 7 0 0,-1 6 0 0,0 3 0 15,1 8 0-15,1-1 0 0,4 1-192 0,0 3 48 16,2-5 144-16,2 1 0 0,3 1 0 0,6-9 0 31,3-4-416-31,5-5 0 0,4-1 0 0,4-4 0 16,3-4-2304-16,4-9-464 0,2-1-80 0,3-8-32 0</inkml:trace>
  <inkml:trace contextRef="#ctx0" brushRef="#br0" timeOffset="212936.5">11577 17656 23039 0,'-2'-13'2048'0,"1"4"-1648"0,-1-1-400 0,0 2 0 16,-3 2 976-16,-3-3 112 0,-3 2 32 0,-2-2 0 15,-4 4-32-15,-2 1-16 0,-2-1 0 0,-3 2 0 16,-6 2-192-16,1 2-48 0,0 3 0 0,0 4 0 16,-1 0-320-16,1 5-64 0,0 2 0 0,5 3-16 15,3-1-272-15,5-1-160 0,4 2 192 0,6-1-192 16,4-3 144-16,3 1-144 0,4-1 0 0,6 1 144 15,5-2-16-15,4-3-128 0,0 3 192 0,7-2-64 16,0-2 0-16,-1 2-128 0,0-4 192 0,-1 2-64 16,-1-3 0-16,-5-1-128 0,-3 1 192 0,-5-2-64 15,-11-4 192-15,0 0 16 0,0 0 16 0,-6 5 0 16,-8-1 160-16,-5 1 48 0,-5-1 0 0,-6 0 0 0,-3-2-208 16,-4 1-32-16,-2 0-16 0,0-1 0 0,-1-1-304 15,2 1 0-15,0 0 0 0,4-1 0 16,4-1-608-16,7 0-32 0,6 0 0 15,5-1 0-15,12 1-2048 0,0 0-400 0,13-5-96 0</inkml:trace>
  <inkml:trace contextRef="#ctx0" brushRef="#br0" timeOffset="213670.81">11877 17719 28559 0,'-10'-6'1264'0,"1"5"272"15,-2-2-1232-15,-2 6-304 0,-1 4 0 0,-1 0 0 0,-2 4 304 0,0-3 0 0,1 3 0 0,1 2 0 16,4 3 80-16,2 1 32 0,0-2 0 0,4 0 0 16,2 1 0-16,3-2 0 0,3-3 0 0,3 1 0 15,4-3-112-15,6-1-32 0,-1-1 0 0,5-2 0 16,-1-4 176-16,4-2 48 0,1-6 0 0,2 2 0 16,0-1 16-16,4-4 0 0,1 0 0 0,-1-2 0 15,-1 0-96-15,-1-4-16 0,-1-1 0 0,-3-3 0 16,-3 0-128-16,-3 0-16 0,0-2-16 0,-3-1 0 15,-2 2 0-15,0-2 0 0,-2-5 0 0,-1 2 0 16,-2 5-112-16,-1-2 0 0,0 0-128 0,0 0 192 16,0-5-192-16,0 4 0 0,2 2 0 0,0 2 0 15,-1-4 0-15,1 5 0 0,0 1 0 0,-2 2 0 16,1-1 0-16,1 4 0 0,0 1 0 0,1 0 0 16,-1 2-160-16,0-3 160 0,0 2-128 0,-1 3 128 15,0 2-144-15,1-2 144 0,0 1-160 0,0-1 160 0,-3 2-176 0,3 2 176 16,-9 4-192-16,9-7 192 0,-9 7-192 0,0 0 192 15,0 0-192-15,0 0 192 0,0 0-224 0,0 0 64 16,0 13 16-16,-4 5 0 0,-2 6 0 0,-3 3 0 16,-3 2 0-16,0 0 0 0,-2 3 144 0,0 1 0 15,-2 0 128-15,1-4-128 0,1 1 0 0,4-5 0 16,2 0 0-16,2-2 0 0,1-2 0 0,2-3 0 16,5-5 0-16,3 1 0 0,-1-5 0 0,3 2 0 15,2-6 0-15,4-3 128 0,3 1 32 0,3-5 16 16,0 0 0-16,7-2 0 0,2-4 0 0,1-3 0 0,2 0 0 15,0 0 0-15,0-1-176 0,-3 2 0 0,-1 1 144 16,-3 0-144-16,-4 6 0 0,-2 3 0 0,-3 1 0 0,-2 7 0 16,-3 1 0-16,-2 5 0 0,-3 2-160 0,-4 4 160 15,-4 0-128-15,0 1 128 0,-2 2 0 0,-2-1 0 16,0-2 0-16,0 1 0 0,1-5 0 0,-1-1 0 16,1-1 0-16,1-3 0 0,5-11 128 0,0 0-128 15,0 0 304-15,0 0-48 0,5 10 0 0,3-6 0 16,2-4 112-16,3-3 16 0,1-1 0 0,3-3 0 15,2-1-240-15,2-2-144 0,-2 1 192 0,1 0-192 16,1 3 128-16,-2 2-128 0,-2-4 0 0,0 7 0 16,-1 2 0-16,-2 6 0 0,0-1 0 0,0 8 0 15,-1-4 0-15,1 4 0 0,3 1-144 0,-2 3 144 16,-1 0 0-16,0 2 0 0,0 1 0 0,1-1 0 0,2 2 0 16,-2-3 0-16,1-3 128 0,2-1-128 0,0-2 0 15,0 0 0-15,-2-4 0 0,2 0-192 16,-1-6-2736-16,0-4-544 0,9-9-112 15,-5 0-32-15</inkml:trace>
  <inkml:trace contextRef="#ctx0" brushRef="#br0" timeOffset="-214437.89">14865 17684 5519 0,'2'-12'496'0,"-1"3"-496"16,1-2 0-16,0 1 0 0,1 0 1792 0,1-2 272 15,-1 3 48-15,2-3 16 0,0 3-560 0,-1 0-112 0,0-1-32 0,0 2 0 16,-2 2 32-16,2-2 0 0,0 2 0 0,-4 6 0 16,4-12 112-16,-4 12 32 0,6-6 0 0,-6 6 0 15,5-8-240-15,-5 8-32 0,0 0-16 0,0 0 0 16,0 0-448-16,0 0-96 0,0 0 0 0,0 0-16 15,0 0-416-15,5 12-80 0,-3 3 0 0,0 3-16 16,-2 1-80-16,2 5-16 0,0 4 0 0,1-1 0 16,0-1-144-16,3-3 0 0,0 5 144 0,1-5-144 15,2-1 0-15,2-2 128 0,-1-1-128 0,2-2 0 16,0-3 128-16,2-2-128 0,1-5 160 0,2-2-160 16,-1 0 208-16,2-4-48 0,0-2-16 0,1-2 0 15,-1-2 48-15,1-1 0 0,-2-4 0 0,3-1 0 0,-1-4-64 16,-2-1 0-16,0-2 0 0,-2 0 0 0,0-1-128 0,-2 0 0 15,0 1 0-15,0 0 0 0,-2-1 0 0,-1 3 0 16,-1-1 128-16,-1 5-128 0,-3 1 0 0,0 1 0 16,-5 10 0-16,0 0 0 0,0 0 0 0,0 0 0 15,0 0 0-15,0 0 0 0,0 0 0 0,0 0 0 16,-1 13 0-16,-2 1 0 0,-1-1 0 0,-1 4 128 16,-4 4-128-16,-1 2 128 0,0-2 0 0,1 5-128 15,-4 2 192-15,2 3-64 0,-3 0 0 0,-1 3 0 16,-3 7 0-16,-2 0 0 0,-2 2 32 0,0 3 0 15,-1-2 0-15,1 2 0 0,-4 1 32 0,-1-4 0 16,1 0 0-16,2 2 0 0,-2-3-48 0,2 1 0 0,-3-4 0 16,4-2 0-16,-1-4 0 0,3-4 0 0,-1-1 0 0,2-5 0 15,1-2 16-15,1-4 0 0,3-5 0 0,2-6 0 16,0-2 32-16,3-4 0 0,0-4 0 0,1-2 0 16,-1-4-192-16,1-2 192 0,0-3-192 15,3-3 192-15,1 0-400 0,-1-3-80 16,5 0-16-16,2 0 0 15,3 2-1424-15,1 1-272 0,2 0-64 0,3 0-9840 0,3 2-1984 16</inkml:trace>
  <inkml:trace contextRef="#ctx0" brushRef="#br0" timeOffset="-214163.61">16029 17695 30975 0,'0'0'1376'0,"0"-7"288"0,2-2-1344 15,-2 9-320-15,7-9 0 0,3 4 0 0,3 1 240 0,1 0-32 16,2-1 0-16,6 0 0 0,4-1 80 0,4 2 16 15,0 0 0-15,2 0 0 0,-2-1-304 0,0 3 0 16,-5-1 0-16,-2 2 0 16,-3-1-1360-16,-3 2-384 0,-3-1-80 0</inkml:trace>
  <inkml:trace contextRef="#ctx0" brushRef="#br0" timeOffset="-214022.07">16110 17863 29775 0,'0'0'1312'0,"0"0"288"0,14-6-1280 0,4 2-320 0,5 4 0 0,2-1 0 16,3-2 0-16,4 2 0 0,4-3 0 0,-1-2 0 16,-2 3 176-16,3-1-32 0,1-1 0 0,-3-1-9040 15,-2 1-1824-15</inkml:trace>
  <inkml:trace contextRef="#ctx0" brushRef="#br0" timeOffset="-213496.75">17675 17560 17503 0,'0'0'1552'0,"0"0"-1232"0,-1-10-320 0,1 10 0 15,-4-7 1216-15,4 7 176 0,0 0 32 0,-8-10 16 16,-1 3-32-16,-2 2 0 0,-2 0 0 0,-2 5 0 16,-4 0-576-16,-3 3-128 0,-3 2-32 0,-2 0 0 15,0 5-160-15,1 0-48 0,-3 4 0 0,1 3 0 16,-4-2 16-16,3 4 0 0,3 2 0 0,2 1 0 15,4 0-208-15,2-1-32 0,1-2-16 0,8-1 0 0,3 0-32 16,5 0 0-16,3 0 0 0,5-6 0 0,4 1 16 16,7 0 0-16,5-4 0 0,5-2 0 0,4-3-208 0,2 1 0 15,1-1 0-15,2 0 0 16,4-4-1040-16,-2-2-160 0,-2 0-16 16,-4 1-8640-16,-3-2-1712 0</inkml:trace>
  <inkml:trace contextRef="#ctx0" brushRef="#br0" timeOffset="-213330.78">17877 17844 22111 0,'0'0'976'0,"-10"5"208"0,0 3-944 0,-2 2-240 15,1 3 0-15,1 1 0 0,0 2 1472 0,-1 3 256 0,1 3 64 0,0-1 0 16,-1 2-832-16,2 1-144 16,-4-1-48-16,3-1 0 0,1-2-368 0,0 2-80 0,1-3 0 15,3 0-16-15,1 1-304 0,1-2 0 0,1-5 0 0,1-1-9552 16,2 1-1968-16</inkml:trace>
  <inkml:trace contextRef="#ctx0" brushRef="#br0" timeOffset="-212882.15">18788 17622 24879 0,'0'0'2208'0,"-5"-8"-1760"0,0-2-448 0,0 5 0 0,5 5 432 0,-11 0 0 16,1 0 0-16,-3 1 0 0,-1 4 48 0,-1 5 16 15,-6 3 0-15,1 2 0 0,-2 2-144 0,1 2-32 16,-1 2 0-16,3 1 0 0,1 0 0 0,4 0 0 15,4 1 0-15,3-1 0 0,0-2-80 0,7-2-32 16,5 1 0-16,3-2 0 0,1-1 144 0,2-1 32 16,3 1 0-16,1-7 0 0,3-1-64 0,1-4 0 0,2-2 0 15,-1-2 0-15,3-2 80 0,-3-2 16 16,3-4 0-16,1 0 0 0,2-5-32 0,-1 2 0 16,-3-1 0-16,-1-2 0 0,1-2 64 0,-3-2 0 0,-1-1 0 15,-3-4 0-15,-2-2 80 0,-2 1 32 0,-2-3 0 16,-5 3 0-16,-5-2-80 0,-2 0-16 0,-2 4 0 15,-4 2 0-15,-2 1-240 0,-5 2-48 0,-1 3-16 0,-5 0 0 16,-7 6-160-16,1 1-272 0,-4 3 64 0,-1 1 16 31,0 0-1264-31,1 0-240 0,2 4-48 0,3-1-16 16,3 2-1200-16,6-2-240 0</inkml:trace>
  <inkml:trace contextRef="#ctx0" brushRef="#br0" timeOffset="-212629.11">19078 17352 23039 0,'-1'-6'2048'15,"0"-3"-1648"-15,-1 2-400 0,2 7 0 0,0 0 1344 0,-6-2 192 16,-1-1 48-16,-2 7 0 0,-3 1-624 0,-1 7-112 16,-2-1-16-16,-1 7-16 0,-10 5-352 0,1 0-64 15,-3 8-16-15,0 0 0 0,-5 3 96 0,2 3 16 16,2 4 0-16,0-1 0 0,0 2-208 0,1 3-32 15,0-4-16-15,2 3 0 0,0-2-240 0,1-3 144 16,3 0-144-16,3-4 128 0,-1-2-128 0,4-1 0 16,-1-7-192-16,2 2 192 15,2-7-768-15,3-2-16 0,1-4-16 0,3-4 0 16,3-1-1968-16,3-9-400 0,0 0-80 0,8-15-16 0</inkml:trace>
  <inkml:trace contextRef="#ctx0" brushRef="#br0" timeOffset="-212467.96">18983 17918 14735 0,'-10'6'640'0,"2"2"160"0,-1-1-640 0,-1 9-160 0,-1 1 0 0,1 2 0 16,-3 4 3232-16,1 3 608 0,1-3 128 0,-3-1 32 16,1 5-3168-16,2-3-640 0,1 4-192 0,-1-4 0 31,1-5-624-31,3-1-208 0,0-2-32 0</inkml:trace>
  <inkml:trace contextRef="#ctx0" brushRef="#br0" timeOffset="-211853.58">20446 17422 15663 0,'-13'-11'688'0,"3"2"144"0,-1-2-656 0,-1 4-176 0,2 0 0 0,-1 2 0 0,2 4 3104 0,0 2 592 16,0 2 112-16,0 5 32 0,-1 0-2464 0,0 6-480 15,0 4-112-15,-2 4-16 0,-3 5-384 0,0-2-64 16,-2 5-32-16,-1 2 0 0,1 3 16 0,-3 1 0 16,3-1 0-16,-1 2 0 0,1 1-176 0,2 0-128 15,1-4 192-15,1-1-192 0,1-4 128 0,0 1-128 16,2-2 0-16,1-4 0 16,0-3-288-16,2-2-112 0,-1-3-32 0,3-4 0 15,-1-5-2656-15,6-7-544 0</inkml:trace>
  <inkml:trace contextRef="#ctx0" brushRef="#br0" timeOffset="-211673.53">19803 17712 34383 0,'-10'-7'1520'0,"10"7"320"0,0 0-1472 0,0 0-368 0,0 0 0 0,0 0 0 16,0 0 128-16,14 3-128 0,3 2 128 0,6 1-128 15,5-1 432-15,5 1 16 0,5-3 0 0,3 2 0 16,1-2-64-16,3 0-16 0,2 3 0 0,2 2 0 15,0-3-224-15,-2 5-144 0,1-3 192 0,-4 0-192 16,-3-1-1184-16,-4-2-352 16,-4 0-64-16</inkml:trace>
  <inkml:trace contextRef="#ctx0" brushRef="#br0" timeOffset="-211400.57">20879 17910 31327 0,'0'0'2784'0,"0"-8"-2224"0,0 8-560 0,0 0 0 15,0 0 320-15,12-8-32 0,-3 1-16 0,2 3 0 16,2 1-272-16,0-1 0 0,-1 0 0 0,2 1 0 31,-1 1-1648-31,0-2-272 0,-2-1-64 0</inkml:trace>
  <inkml:trace contextRef="#ctx0" brushRef="#br0" timeOffset="-211238.11">21317 17958 32655 0,'0'0'1440'0,"0"0"304"0,0 0-1392 0,0 0-352 0,0 0 0 0,0 0 0 15,0 0-192-15,0 0-96 0,9-3-32 0,-9 3 0 16,10-8-144-16,-1 3-48 0,-2 1 0 0,1 1 0 16,-8 3-2352-16,11-7-464 0</inkml:trace>
  <inkml:trace contextRef="#ctx0" brushRef="#br0" timeOffset="-211106.55">21721 17963 11055 0,'0'0'480'0,"0"0"112"0,11-2-464 0,1 1-128 15,-2 1 0-15,3 0 0 0,-3-2 3328 0,3 4 640 16,-2-2 128-16,0-2 16 0,0 1-2896 0,-11 1-576 16,9-1-112-16,-9 1-8496 15,0 0-1696-15</inkml:trace>
  <inkml:trace contextRef="#ctx0" brushRef="#br0" timeOffset="-210499.21">22927 17380 15663 0,'0'-10'1392'0,"0"0"-1120"0,-2-2-272 0,0 2 0 16,2 10 3424-16,0 0 624 0,0 0 128 0,0 0 32 15,0 0-2864-15,0 0-560 0,-7 6-112 0,-1 2-32 16,-2 5-304-16,0 5-64 0,-3 2-16 0,-1 5 0 15,-1 1 80-15,-2-2 16 0,0 3 0 0,0-2 0 16,3 3-352-16,1-3 128 0,2 2-128 0,1-3 0 16,1-1 0-16,1-3 0 0,1 1 0 0,0-3 128 15,0-4-608 1,-1-3-112-16,0-1-32 0,1-1 0 0,-2-1-2480 0,0-5-496 0</inkml:trace>
  <inkml:trace contextRef="#ctx0" brushRef="#br0" timeOffset="-210359.67">22387 17533 30975 0,'0'0'1376'0,"0"0"288"0,10-6-1344 0,2 3-320 16,2 1 0-16,6 2 0 0,7 2 0 0,3 0 0 15,3 1 0-15,5 2 0 0,-1 1 0 0,3-1 144 16,0 2-144-16,2 3 0 0,3-3 0 0,-2 4 0 16,-1-6-160-16,0 6-9008 15,-1-3-1808-15</inkml:trace>
  <inkml:trace contextRef="#ctx0" brushRef="#br0" timeOffset="-210061.97">23890 17524 23039 0,'0'0'2048'0,"-2"-13"-1648"0,0 1-400 0,-2 4 0 16,-1 0 1712-16,-4 3 256 0,-3 2 48 0,-2 2 16 16,-3 2-1456-16,-5 3-272 0,-2 0-64 0,-5 4-16 15,-4-1 96-15,-4 5 32 0,-3-1 0 0,0 2 0 16,-4 5 96-16,5-1 32 0,6 2 0 0,3 4 0 16,3 0-224-16,4 0-64 0,3 1 0 0,4-1 0 0,6-1-192 0,4 2 0 15,2-1 0-15,4-2 0 0,3-2-208 16,4 0-96-16,2-2-16 0,4-3 0 15,1-4-2144 1,4 0-432-16</inkml:trace>
  <inkml:trace contextRef="#ctx0" brushRef="#br0" timeOffset="-209672.15">23694 17921 10127 0,'0'0'896'0,"-10"-2"-704"15,2-6-192-15,8 8 0 0,0 0 4528 0,0 0 864 0,0 0 176 16,0 0 48-16,8-6-4384 0,2 2-864 16,2 0-176-16,4 1-48 0,-1-3 80 0,3 3 16 0,0 1 0 0,-1-1 0 15,1 1 16-15,-1 2 0 0,-3 2 0 0,0 0 0 16,-5 1 48-16,-9-3 16 0,6 7 0 0,-2 6 0 16,-4 2-128-16,-2 2-32 0,-1-5 0 0,-4 2 0 15,-3 4 32-15,-1-1 0 0,-1-2 0 0,0 0 0 16,-2-1 256-16,-2-4 48 0,5-1 16 0,-1-2 0 15,2 2 128-15,4-4 48 0,6-5 0 0,0 0 0 16,0 0 0-16,0 0 0 0,0 0 0 0,0 0 0 16,14-9-144-16,4 0-32 0,1 0 0 0,2 0 0 15,3-2-304-15,2 3-64 0,1-3-16 0,-3 4 0 16,1 0-128-16,-1 3 0 0,-2 2 0 0,-2 5 0 16,1 2 0-16,-5 0 0 0,-3 8 0 0,-2-2 0 15,-2 3-192-15,-2 3 192 0,-5 1-160 0,-2-1 160 16,-1 4-240-16,-3-1 48 0,-4 2 16 0,-1-2 0 15,-2-2-1040-15,0-3-224 0,0-1-32 16,1-1-16-16,1-4-1584 0,9-9-304 0</inkml:trace>
  <inkml:trace contextRef="#ctx0" brushRef="#br0" timeOffset="-209173.43">25340 17602 16575 0,'-4'-10'1472'0,"2"-1"-1168"0,-1-2-304 0,0 3 0 15,0-3 2176-15,0 3 368 0,-1 2 80 0,0 3 0 16,-1-4-1920-16,0 4-384 0,-1-2-64 0,-3 2-32 16,-2 0 240-16,-2 2 48 0,-1 2 16 0,-4 2 0 15,0 2 80-15,-3 2 16 0,-5 5 0 0,-2-1 0 16,-1 5-192-16,0 2-48 0,0 5 0 0,-1 0 0 16,1 5-144-16,2-2-48 0,2 0 0 0,3 3 0 0,5-1 48 15,3 1 0-15,5-7 0 0,4 2 0 0,2-2 48 16,4-1 16-16,4 2 0 0,3-7 0 0,4 0 80 0,2 0 32 15,3 0 0-15,4-6 0 0,3 0 0 0,2-3 0 16,2-2 0-16,5-3 0 0,4-3-176 0,0 1-48 16,0-6 0-16,0 0 0 0,-3 2 0 0,-2-4 0 15,-4-2 0-15,-4 1 0 0,-4-3 0 0,-3-3-16 16,-3 5 0-16,-5-3 0 0,-3 1 0 0,-4 0 0 16,-2 0 0-16,-2 2 0 0,-4 2-176 0,-3 1 0 15,-6 0 0-15,-3 4 0 0,-2-1-208 0,-5 2-128 16,-1 1-32-16,-1 2 0 15,0-3-1104-15,-1-1-240 0,0 1-32 0,3 1-16 16,1-1-1424-16,4-4-272 0,-7 1-64 0,9-6-16 0</inkml:trace>
  <inkml:trace contextRef="#ctx0" brushRef="#br0" timeOffset="-208917.29">25426 17419 11967 0,'0'0'1072'0,"4"-12"-864"0,0 2-208 0,-4 10 0 16,4-12 2256-16,-4 12 416 0,4-8 80 0,-4 8 0 16,0 0-1248-16,0 0-256 0,0 0-48 0,0 0-16 15,0 0-528-15,-12 11-96 0,2 3-32 0,-1 6 0 16,-3 2 176-16,1 4 16 0,-4 1 16 0,1 6 0 16,-2 1-160-16,-1 4-48 0,-3 3 0 0,-2 4 0 15,-1-1-208-15,-3 2-64 0,-5-3 0 0,1 3 0 0,-1 3-256 16,1-4 128-16,3-1-128 0,1-3 0 0,0-5 0 0,4-2 0 15,2-2 0-15,3-4 0 16,3-3-544-16,2-5-112 16,3-4-32-16,4-4-8864 0,0 0-1776 0</inkml:trace>
  <inkml:trace contextRef="#ctx0" brushRef="#br0" timeOffset="-208333.88">25430 18193 23951 0,'0'0'1056'0,"6"-7"224"0,2-5-1024 0,4 2-256 0,0 0 0 0,4 2 0 16,1 0 1024-16,4 0 128 0,2-4 48 0,3 5 0 15,3-3-624-15,2 2-112 0,-1-1-16 0,-2 4-16 16,-3-1-112-16,-5 3 0 0,-2 1-16 0,-4 0 0 0,-3 1 64 15,-11 1 16-15,0 0 0 0,4 13 0 0,-7 0-112 0,-3 2-16 16,-4 1 0-16,-4 5 0 0,-4 2-256 0,0-1 160 16,-1-1-160-16,-1-1 128 0,-2-1 128 0,3-1 0 15,3-2 16-15,3-2 0 0,3-1 224 0,0-4 32 16,10-9 16-16,0 0 0 0,0 0 96 0,0 0 0 16,0 0 16-16,10 5 0 0,3-5 0 0,6-2 0 15,3-3 0-15,5-3 0 0,1-4-368 0,3 1-80 16,-1-2-16-16,1-1 0 0,-3-2-192 0,0 3 0 15,1 3 0-15,-5-2 0 0,-1 6 0 0,-4 0 0 16,-3 2 0-16,-2 5 0 0,-5 7 0 0,-1 1 0 16,-3 6 0-16,-5 3 0 0,-4 2-208 0,-1 3 64 0,-2 2 16 15,-2 0 0-15,-2 1 128 0,-1-2-128 16,-1-2 128-16,2-2-128 16,0-2-352-16,0-3-64 0,2-2-16 0,1-3 0 15,2-1-1472-15,6-9-288 0,0 0-64 0,0 0-7712 0,0 0-1536 0</inkml:trace>
  <inkml:trace contextRef="#ctx0" brushRef="#br0" timeOffset="-207989.28">27269 17374 34095 0,'0'0'1504'0,"0"0"320"0,-5-5-1456 0,5 5-368 0,-11 1 0 0,-1 3 0 0,0 5 0 0,-2 3 128 16,1 2-128-16,-2 5 0 0,0 3 320 0,-2 2-16 15,-1 0 0-15,-1 4 0 0,-1 0 80 0,-3 3 0 16,3 0 16-16,-1 2 0 0,1-1-144 0,1-1-16 16,0 1-16-16,2-1 0 0,1-3-224 0,1-1 0 15,1-8 0-15,1 1 0 0,1 1-144 0,1-5-128 16,2-2-32-16,0-2 0 16,3-6-1360-16,6-6-288 0,0 0-48 0,0 0-12208 0</inkml:trace>
  <inkml:trace contextRef="#ctx0" brushRef="#br0" timeOffset="-207793.75">26746 17618 28559 0,'0'0'1264'0,"0"0"272"0,-5-5-1232 0,5 5-304 0,0 0 0 0,0 0 0 16,0 0 1280-16,11 9 192 0,3 1 32 0,5-1 16 16,3 2-1008-16,3 2-192 0,2-4-32 0,3 2-16 15,1-5-64-15,3 3-16 0,4-2 0 0,3 0 0 16,1 2-64-16,6-2-128 0,1 0 176 0,-1-2-176 0,1 0 0 0,0-2 0 15,-6-3-192-15,-1 0 48 16,-5 0-2000-16,-4 0-400 0,-3-1-80 16,-3-3 0-16</inkml:trace>
  <inkml:trace contextRef="#ctx0" brushRef="#br0" timeOffset="-207224.51">28707 16975 18431 0,'-2'-8'1632'0,"0"-2"-1312"0,-2 5-320 0,4 5 0 15,0 0 1808-15,-8-3 304 0,-1 1 48 0,-2 5 16 16,0 1-1600-16,-2 4-320 0,-2 5-64 0,-1 3-16 15,-2 3 48-15,0 3 16 0,0 2 0 0,2 0 0 0,-1 5 224 16,4-1 48-16,2 4 16 0,7-5 0 0,3 1 208 16,3-2 32-16,5 1 16 0,3-2 0 0,3 1-208 0,2-3-32 15,3 0-16-15,5-4 0 0,3-4-128 0,1-2-16 16,2-2-16-16,4-3 0 0,-1-2 32 0,5-2 16 16,2-7 0-16,1 1 0 0,-2-3 80 0,0-5 16 15,-1-3 0-15,0-4 0 0,-2 0 0 0,1-6 0 16,-1-7 0-16,2-1 0 0,0-4 32 0,4-3 16 15,-3-4 0-15,4-4 0 0,1 3-256 0,-2-4-48 16,-2 3-16-16,-3 1 0 0,-4 2-240 0,-4 5 0 16,-4 5 0-16,-4 4 0 0,-2 0 0 0,-3 4 0 15,-1-1-160-15,-2 4 160 0,-2 5-208 0,-3 1 32 16,-2 0 16-16,-2 2 0 16,1 3-448-16,-4 9-96 0,0 0 0 0,-1-11-16 15,-2 3-1664-15,-1 1-336 0,4 7-64 0,-10-4-12336 0</inkml:trace>
  <inkml:trace contextRef="#ctx0" brushRef="#br0" timeOffset="-206909.41">29130 16874 33055 0,'0'0'1472'0,"0"0"288"0,-9 9-1408 0,-2 0-352 15,-2 4 0-15,-3 4 0 0,-3 5 400 0,-2 5 16 16,0 1 0-16,-2 6 0 0,-3 7 224 0,0 2 32 16,-1 6 16-16,0 4 0 0,-2 1-160 0,2 5-16 15,1 6-16-15,2-4 0 0,-2 2-112 0,3-3-32 16,0-2 0-16,2 1 0 0,0-3-208 0,2-3-144 15,3-5 192-15,1-1-192 0,-1-5 0 0,4-2 0 16,-1-7 0-16,0-4 0 16,2-4-1152-16,1 0-224 0,1-8-48 0,2-4-15056 0</inkml:trace>
  <inkml:trace contextRef="#ctx0" brushRef="#br0" timeOffset="-205512.12">2311 19210 26079 0,'0'0'1152'0,"-3"-9"256"0,0-2-1136 0,0 1-272 16,0 2 0-16,0-2 0 0,-1 2 656 0,0 0 80 15,0 0 16-15,0 0 0 0,-6-2 640 0,3 4 128 16,-4-3 16-16,1 4 16 0,-2 2-528 0,-4-2-96 16,-1 4-32-16,-4 5 0 0,-4 1-352 0,-2 4-80 0,-5 5-16 15,-3 2 0-15,-5 2-256 0,1 4-48 16,2 4-16-16,3-3 0 0,1-3-128 0,3 1 128 0,5-2-128 0,6 1 128 15,5-5-128-15,5-1 0 0,3-2 144 0,6-12-144 16,-2 10 160-16,2-10-32 0,8 10-128 0,3-1 192 16,3-1-192-16,6-1 176 0,1 1-176 0,3-3 160 15,3 1 0-15,0 2 0 0,3-3 0 0,-1 4 0 16,-3-1-160-16,-5 4 0 0,-3-1 0 0,-5 1 0 16,-5 4 0-16,-6-1 0 0,-4 3 0 0,-6 1 0 15,-2 0 160-15,-7 1 96 0,-7 3 32 0,-4 0 0 16,-4-3 48-16,-4-1 16 0,-5-1 0 0,-1-1 0 15,0-6-128-15,1-1-32 0,2-6 0 0,2-2 0 16,3-2-192-16,3-3 0 0,3-4 0 0,4-4 0 16,2-2-528-16,7 3-160 0,5-4-16 15,7-1-16-15,9-4-2016 16,9 0-400-16,8-2-64 0</inkml:trace>
  <inkml:trace contextRef="#ctx0" brushRef="#br0" timeOffset="-205265.22">2822 19072 28559 0,'0'0'2544'0,"0"0"-2032"16,0 0-512-16,-5 11 0 0,-4 3 832 0,0 4 64 15,-1 4 0-15,0 4 16 0,0 6-160 0,-2 0-48 16,-2 2 0-16,-1 4 0 0,-3-1 0 0,-2 1 0 0,1 0 0 0,-2 4 0 15,1-1-288-15,0-2-64 0,1-2-16 0,-1-1 0 16,3-3-208-16,0-1-128 0,3-6 160 0,4 0-160 31,-1-7-384-31,2-5-192 0,5-4-16 0,-1-2-10416 0,5-8-2096 0</inkml:trace>
  <inkml:trace contextRef="#ctx0" brushRef="#br0" timeOffset="-205089.81">2462 19473 29487 0,'0'0'2624'0,"0"0"-2112"0,0 0-512 0,15 3 0 15,1 1 816-15,5 0 48 0,3-3 16 0,4-1 0 16,4 0-192-16,1-1-48 0,0-2 0 0,2 1 0 0,0-1-336 0,0 2-80 16,-1-2-16-16,-2-2 0 15,-4 3-1104-15,-3 0-240 0,-2 1-32 0,-4 0-8704 16,-4-1-1744-16</inkml:trace>
  <inkml:trace contextRef="#ctx0" brushRef="#br0" timeOffset="-204779.36">3094 19475 27647 0,'0'0'2448'0,"0"0"-1952"15,0 0-496-15,0 0 0 0,0 0 848 0,0 0 80 16,0 0 16-16,9-4 0 0,2 0 64 0,1-1 16 15,2 0 0-15,2-3 0 0,2 1-256 0,0-1-32 0,-2-3-16 0,0 2 0 16,-2-1-208-16,-2-3-64 0,0 3 0 0,0-2 0 16,-3 1-160-16,-1 2-32 0,-3-1-16 0,-5 10 0 15,0 0 144-15,0 0 16 0,0 0 16 0,0 0 0 16,-9 10-144-16,-1 1-16 0,-5 3-16 0,-1 4 0 16,-4 2-240-16,-3 5 0 0,-3-3 0 0,1 4 0 15,3 1 0-15,1-3 0 0,3 2 128 0,3-4-128 16,2-2 0-16,3 1 0 0,3-5 0 0,4-3 0 15,4 1-176-15,4-6 32 0,3-2 0 0,3-2 0 16,3-4-512 0,4-5-112-16,3-2 0 0,3-5-16 0,2-5-2000 0,2-2-400 15,2 0-80-15</inkml:trace>
  <inkml:trace contextRef="#ctx0" brushRef="#br0" timeOffset="-204353.25">3865 19480 15663 0,'-10'4'1392'0,"-1"2"-1120"16,-1-1-272-16,-2 8 0 0,-1 2 3392 0,-1 4 640 16,-5 3 112-16,1 1 16 0,0 5-2416 0,-3-2-480 15,-3 5-112-15,-2 4 0 0,0 2-432 0,-3-2-80 16,0-2 0-16,2-5-16 0,5 1-176 0,0-4-16 15,2 2-16-15,4-6 0 0,2 1 16 0,3-4 0 0,3-4 0 0,3-1 0 16,4-8 144-16,3-5 16 16,0 0 16-16,9-7 0 0,2-5 32 0,4-6 16 0,3-1 0 0,6-4 0 15,4-4-304-15,4 0-64 0,1-3-16 0,4-4 0 16,4-2-272-16,-3 0 128 0,-3 1-128 0,1 2 0 16,1 1 144-16,0 4-144 0,-1-1 0 0,0 7 144 15,1 6-144-15,-3 8 0 0,-1 2 144 0,-2 8-144 16,-3 6 0-16,-4 2 0 0,-5 4 0 0,-1 3 0 15,-8-1 0-15,-4 6 0 0,-4 3 0 0,-5-2 0 16,-8 0 0-16,-6 2 0 0,-6-2-144 0,-4-2 144 16,-2-2 0-16,-3 0 0 0,-6-4-144 0,1-1 144 15,-1-4-160-15,3-1 32 0,2-8 0 0,2-2 0 16,3-5-304 0,3-3-48-16,-1 0-16 0,6-3 0 0,3-4-1536 0,6-1-304 15,1-3-64-15,7 1-9040 0,7-3-1808 0</inkml:trace>
  <inkml:trace contextRef="#ctx0" brushRef="#br0" timeOffset="-203790.18">5143 19363 29487 0,'-9'-5'2624'0,"0"0"-2112"0,2 0-512 0,7 5 0 15,0 0 768-15,-3-8 64 0,3 8 0 0,8-8 0 16,2-1 48-16,8 3 16 0,4 0 0 0,6-3 0 16,5 4-480-16,4 2-96 0,3-4 0 0,2 2-16 15,1 1-128-15,1 2-32 0,0 5 0 0,-2 2 0 16,0 4-144-16,-7 1 0 0,-4 3 0 0,-8 2 0 16,-7 0 0-16,-8 2 0 0,-7 1 0 0,-6-1 0 0,-7 4 0 15,-5 0 0-15,-8 2 0 0,-4 3 0 16,-3-3 0-16,1-1 128 0,-1 0-128 0,0-2 192 0,2-4-192 15,4-2 0-15,6-2 0 0,2 2 0 0,5-5 0 0,8 1 128 16,5-10-128-16,-2 9 192 0,2-9-64 16,7 9-128-16,6-5 192 0,5 2-64 0,3 2-128 0,4-3 0 15,-1 5 0-15,1-1 0 0,1 3 0 0,-6-2 0 16,2 2 128-16,-8 2-128 0,-4-3 0 0,-4 1 0 16,-6 1 0-16,-2-2 0 0,-6 3 208 0,-4 2 64 15,-4-1 16-15,-4 0 0 0,-5-1-16 0,-5-2 0 16,-6 0 0-16,1-1 0 0,-1-4-272 0,2-2 0 15,0-2 128-15,0-3-128 16,3-3-432-16,1-2-144 0,4-2-16 0,8-2-16 16,3-2-2448-16,6 0-480 0</inkml:trace>
  <inkml:trace contextRef="#ctx0" brushRef="#br0" timeOffset="-203576.62">6258 19494 43311 0,'-7'-19'3840'0,"4"6"-3072"0,3 0-608 0,0 3-160 16,0 0 144-16,0 10 0 0,3-8 0 0,-3 8 0 16,3-12-16-16,1 4-128 0,-4 8 192 0,5-9-64 15,-5 9-128-15,0 0-192 0,0 0 32 0,0 0 16 16,0 0-2048-16,0 0-416 15,0 0-80-15</inkml:trace>
  <inkml:trace contextRef="#ctx0" brushRef="#br0" timeOffset="-203392.54">6466 19715 36863 0,'0'0'3264'0,"0"0"-2608"16,0 0-528-16,0 0-128 0,0 0 816 0,-9 0 128 15,9 0 16-15,0 0 16 0,0 0-704 0,0 0-144 16,0 0-128-16,0 0 192 0,0 0-192 0,2 11-272 16,-2-11 64-16,0 0 16 15,10 4-1488-15,0 0-304 0,-10-4-48 0,13-1-8592 0,-2-3-1728 0</inkml:trace>
  <inkml:trace contextRef="#ctx0" brushRef="#br0" timeOffset="-202854.13">7889 19250 9215 0,'-17'-7'816'0,"1"1"-656"0,0-4-160 0,1 4 0 16,4-2 4304-16,3 3 832 0,4 0 176 0,4 5 16 15,0 0-2752-15,0 0-544 0,13-5-112 0,5 1-32 16,3 0-928-16,6 1-176 0,2-3-32 0,7 2-16 16,-1 0-320-16,7 2-64 0,4-2-16 0,2-1 0 15,2 2-144-15,2 1-48 0,3-2 0 0,-1-1 0 16,-1 0-144-16,-8 1 0 0,-7 0 0 0,-7 1 0 31,-9 1-1136-31,-7 0-256 0,-5 0-48 0,-10 2-9424 0,0 0-1872 0</inkml:trace>
  <inkml:trace contextRef="#ctx0" brushRef="#br0" timeOffset="-202673.82">8120 19294 28559 0,'0'0'1264'0,"0"0"272"0,0 0-1232 0,0 0-304 16,-1 12 0-16,2 2 0 0,3 1 1696 0,1 3 288 16,0-2 48-16,3 3 16 0,0 0-1280 0,4 6-256 15,-2 1-64-15,2 0 0 0,-2 2-208 0,-1-2-48 16,-2 2-16-16,1 1 0 0,-1-2-176 0,0 2 0 15,-3-6 0-15,-2 1 128 16,-2 2-1152-16,-1-3-224 0,-4-2-48 0,-2 2-14416 0</inkml:trace>
  <inkml:trace contextRef="#ctx0" brushRef="#br0" timeOffset="-202499.04">7826 19936 14735 0,'0'0'1312'0,"14"-4"-1056"0,2-1-256 0,5 0 0 16,7 1 4336-16,6-2 800 0,5 0 176 0,5 1 16 16,7-6-4144-16,4 4-832 0,3-3-160 0,4 2-48 15,4-5-16-15,-3 1 0 0,-6-4 0 0,-2 5 0 32,-5-1-1440-32,-4 5-288 0,-4-2-64 0</inkml:trace>
  <inkml:trace contextRef="#ctx0" brushRef="#br0" timeOffset="-202038.37">9859 19177 28559 0,'2'-16'2544'0,"2"-5"-2032"0,0-1-512 0,-1 0 0 15,-3-2 544-15,-2-2 16 0,0 2 0 0,-5 0 0 16,-3 2 400-16,-1 5 64 0,-1 0 32 0,0 3 0 16,-4 1-320-16,0 2-64 0,-3 5-16 0,-3-1 0 15,-2 3-144-15,-4 3-16 0,-4 2-16 0,-1 7 0 16,-2 4-160-16,0 5-48 0,-4 6 0 0,0 5 0 16,0 8-272-16,1 2 0 0,4 5 128 0,3 3-128 15,5 2 0-15,4-3 0 0,4 0 0 0,4-1 0 16,3 1 0-16,3-3 0 0,6 0-128 0,-1-1 128 15,6-2 0-15,-1-3-144 0,1 0 144 0,-1-6-128 16,1-5-1216 0,-1-2-224-16,-2 0-48 0,-1-8-8992 0,0-1-1792 0</inkml:trace>
  <inkml:trace contextRef="#ctx0" brushRef="#br0" timeOffset="-201892.05">9036 19440 32255 0,'0'0'2864'0,"12"0"-2288"15,1-1-576-15,6 2 0 0,5 1 592 0,4 1 16 16,4 1 0-16,3 0 0 0,3-1-400 0,8-1-80 16,5-1 0-16,1 2-128 0,0-3 0 0,-4 0 0 15,-3-1-192-15,-3-2-10080 16,-4 1-2016-16</inkml:trace>
  <inkml:trace contextRef="#ctx0" brushRef="#br0" timeOffset="-201430.06">11452 19095 29247 0,'0'0'1296'0,"0"0"272"0,0 0-1248 0,0 0-320 16,-4-9 0-16,4 9 0 0,0 0 672 0,0 0 80 16,0 0 16-16,-7 15 0 0,0 4-64 0,-1 5-16 15,1 3 0-15,-2 1 0 0,0 1-112 0,0 4 0 16,0 3-16-16,1 1 0 0,1-1-208 0,-1 1-32 0,0 1-16 0,1 2 0 16,-1 3-160-16,-1-3-16 15,-1-4-128-15,-1-1 192 0,2-2-192 0,-1-5 176 0,-1-2-176 0,3-7 160 16,-1-2-160-16,1 0-176 0,2-9 48 0,-1 3 0 31,7-11-1776-31,0 0-336 0,0 0-80 0</inkml:trace>
  <inkml:trace contextRef="#ctx0" brushRef="#br0" timeOffset="-200998">11835 19166 14735 0,'6'-17'640'0,"-4"5"160"0,2-2-640 0,0 3-160 16,1 0 0-16,0 6 0 0,-5 5 3072 0,0 0 576 16,0 0 112-16,0 0 16 0,0 0-2688 0,6 9-560 15,-3 4-96-15,-3 4-32 0,-3 2 16 0,-1 7 0 16,-2 3 0-16,0 4 0 0,-2-2 32 0,3 0 0 15,-1 4 0-15,-1 3 0 0,2 3-144 0,0-1-32 16,-3-2 0-16,3 0 0 0,-1 2-16 0,1-6 0 16,1-2 0-16,2-2 0 0,-1-3 208 0,2-4 48 15,1-5 0-15,1-7 0 0,2-1 192 0,-3-10 64 16,6 7 0-16,-6-7 0 0,8 4 48 0,0-4 16 16,4-3 0-16,-1-3 0 0,1-7 64 0,1-1 32 15,0-4 0-15,3-2 0 0,0-3-352 0,3-1-80 0,2-7-16 16,2 0 0-16,-1-4-224 0,3 2-32 0,-1 3-16 0,1-1 0 15,-2 8-208-15,0 0 0 0,-3 4 0 0,-2 2 0 16,-4 5 0-16,-1-1 0 0,-2 3-192 0,-1 3 192 31,-2 3-1232-31,-8 4-144 0,0 0-32 0,0 0 0 16,0 0-1840-16,10 0-368 0,-10 0-80 0,18 2-16 0</inkml:trace>
  <inkml:trace contextRef="#ctx0" brushRef="#br0" timeOffset="-200739.23">12826 19242 30399 0,'0'0'1344'0,"0"0"288"0,0 0-1312 0,-5 14-320 15,-2 3 0-15,-2 2 0 0,-2 2 1056 0,-2 2 144 16,-2 5 16-16,-2 0 16 0,0 4-944 0,-2 3-288 15,-2 5 128-15,1 2-128 0,-2-2 176 0,2 1-48 16,0 1 0-16,0 0 0 0,3-4-128 0,0-2 192 16,1-3-192-16,3-6 192 0,1-2-192 0,4-5 0 15,1-1 144-15,2-5-144 0,1-4 0 0,4-10 0 16,0 0 0-16,0 0-128 16,0 0-1200-16,0 0-224 0,11-5-48 0</inkml:trace>
  <inkml:trace contextRef="#ctx0" brushRef="#br0" timeOffset="-200416.82">12668 19273 28559 0,'10'-13'2544'0,"3"-1"-2032"0,3 0-512 16,5 3 0-16,2-1 1472 0,2 2 208 0,3 0 48 0,3 1 0 15,0 4-1344-15,2 1-384 0,0-1 144 0,2 1-144 16,3 3 432-16,0 2 16 0,-5 5 0 0,0-1 0 16,-1 6 0-16,-5 0 0 0,-6 6 0 0,-4 0 0 15,-7 1-288-15,-6 1-160 0,-2 2 192 0,-6 3-192 16,-3-1 224-16,-8 0-64 0,-7 2-16 0,-5-3 0 0,-5 0 192 0,-3-1 48 16,-2-2 0-16,-2-1 0 0,0-2 80 15,1-1 32-15,0-1 0 0,3 0 0 0,2-5-368 0,5-1-128 16,1-6 0-16,4-3 144 0,4-4-336 0,2-4-64 15,5-2 0-15,3-2-16 16,4-2-2512-16,2-3-496 16,4-13-112-16,12 6 0 0</inkml:trace>
  <inkml:trace contextRef="#ctx0" brushRef="#br0" timeOffset="-199023.02">15794 19602 13823 0,'5'-14'1216'0,"-3"4"-960"15,1-6-256-15,-2 0 0 0,0-2 3472 0,-1 0 656 16,-1-1 128-16,-1 3 32 0,-2-1-3136 0,-1 1-640 16,-2 2-112-16,1-2-16 0,-3 5 160 0,-1-2 32 15,0 3 16-15,-2 2 0 0,0 3-112 0,-2 0-32 0,0 4 0 0,-3 2 0 16,-3 3-128-16,-1 0-48 16,1 0 0-16,0 7 0 0,-1 1-272 0,-1 5 160 15,-1 5-160-15,1 1 128 0,0-1-128 0,1 5 0 16,-1 4 144-16,3 2-144 0,1 3 0 0,4-1 0 15,3 2 0-15,2-1 128 0,1-3-128 0,5 0 0 16,-2-3 0-16,2-3 0 0,2 2 0 0,1-6-208 0,1-3 80 0,-1-1 128 31,0-1-1920-31,1-2-272 0,-1-4-48 0,0-12-11200 0</inkml:trace>
  <inkml:trace contextRef="#ctx0" brushRef="#br0" timeOffset="-198865.55">15083 19723 35183 0,'0'0'1552'0,"0"0"336"0,7-9-1504 0,3 5-384 0,4 3 0 0,5 3 0 0,2 3 0 16,6 3-288-16,5-4 48 0,2 1 16 0,3 0 224 0,2-1 0 15,5-2 0-15,-4 1 0 0,1-2-176 0,-2 0 16 16,-2-1 0-16,-2 2 0 16,-5-5-2320-16,-2 0-464 0</inkml:trace>
  <inkml:trace contextRef="#ctx0" brushRef="#br0" timeOffset="-198698.83">15986 19770 30399 0,'-14'7'2704'0,"5"-3"-2160"15,-3 4-544-15,1 3 0 0,-1 4 0 0,2 3 0 0,0 0-160 0,1-2 160 31,0-2-1296-31,4-1-144 0,-2 0-32 0</inkml:trace>
  <inkml:trace contextRef="#ctx0" brushRef="#br0" timeOffset="-198352.56">16342 19606 19343 0,'0'0'848'0,"0"0"192"16,-12 6-832-16,2 0-208 0,0 2 0 0,1 5 0 0,-1 2 3312 0,2 3 608 16,2 0 128-16,-1-3 32 0,0 0-3296 0,0-1-656 15,1-1-128-15,0-1 0 0,1-1 256 0,0-2 80 16,1-4 16-16,4-5 0 0,0 0 160 0,0 0 48 16,0 0 0-16,0 0 0 0,14-2 80 0,0-3 32 15,0-5 0-15,1 1 0 0,1-6-176 0,2 0-48 16,-1 2 0-16,1 2 0 0,-1-3-256 0,1 2-48 15,0 3-16-15,-2 0 0 0,0 4-128 0,0 4 0 16,-2 0 0-16,0 4 0 0,-2 5 0 0,-3 4-144 16,-2 3 144-16,-2 3-160 0,-1 2 32 0,-3 0 0 0,-2 1 0 15,0 0 0-15,-2 0 128 0,1 0-192 0,-1-3 192 0,-2 0-192 16,0-2-112-16,0-2-16 0,0-4-16 0,1 2 0 31,1-6-1424-31,3-6-288 0,0 0-48 0,0 0-13264 0</inkml:trace>
  <inkml:trace contextRef="#ctx0" brushRef="#br0" timeOffset="-198028.38">17211 19692 16991 0,'0'0'752'0,"0"0"144"16,-3-6-704-16,3 6-192 0,0 0 0 0,-2-9 0 0,2 9 0 0,-4-7 0 15,4 7 0-15,0 0 128 0,-5-8-128 0,5 8 0 16,0 0 0-16,-6-6 0 0,6 6 0 0,0 0 0 15,-7-2 0-15,7 2 0 0,0 0 0 0,0 0-144 16,0 0 144-16,-9 0 0 16,9 0-496-16,0 0 16 0,-10 1 0 0,10-1-4208 15,0 0-848-15</inkml:trace>
  <inkml:trace contextRef="#ctx0" brushRef="#br0" timeOffset="-197503.49">17139 19669 7359 0,'0'0'656'0,"0"0"-528"15,0 0-128-15,0 0 0 0,0 0 1184 0,0 0 208 0,0 0 32 0,0 0 16 16,0 0-960-16,0 0-192 0,0 0-32 16,6-9-16-16,-6 9 720 0,6-6 128 0,-6 6 48 15,0 0 0-15,8-5 144 0,-8 5 16 16,6-8 16-16,-6 8 0 0,0 0-96 0,8-5 0 0,-2-4-16 16,-6 9 0-16,0 0-112 0,5-6 0 0,-5 6-16 0,4-8 0 15,0-1-224-15,-4 9-32 0,0 0-16 0,0-7 0 16,-1-3-224-16,1 10-32 0,-5-7-16 0,0 1 0 0,-2 0-144 15,-2 3-16-15,-3 3-16 0,0 0 0 16,-3 3-208-16,-3 2-144 0,-2 3 192 0,-1 0-192 16,1 2 0-16,-2-1 0 0,2 4 0 0,2 2 0 0,2 2 0 0,3-1 0 15,4-1 0-15,2 3 0 0,3 0 0 0,4-4 0 16,2-3 0-16,3 1 0 0,3-3 0 0,3 0 160 16,3-4-160-16,3 0 128 0,2-3 16 0,1-2 0 15,2-2 0-15,0-3 0 0,2 1 48 0,0-6 0 16,1 0 0-16,2-3 0 0,0-2 0 0,1-2 16 15,1-4 0-15,-1 0 0 0,-1-2 112 0,-1-1 32 16,1 0 0-16,0-6 0 0,1-1-32 16,0-1-16-16,-2-3 0 0,2-6 0 0,0-1-80 0,3-5-16 15,-3-5 0-15,1-4 0 0,0-3 64 0,-2 2 16 0,-4-1 0 16,-2 10 0-16,-2 9-144 0,-3 10-16 16,-5 9-128-16,-3 6 192 0,-3 5-32 0,-3 4-16 15,-2 5 0-15,0 0 0 0,-11 11-144 0,-4 7 0 16,-4 7-192-16,-2 6 192 0,-2 7-192 0,-1 8 192 15,0 0-192-15,-1 4 192 0,-2 1-144 0,1 4 144 0,1-2 0 0,1 2 0 16,1-2-128-16,3 1 128 0,-1-1 0 16,4-3 0-16,4-1-320 0,0-7 32 15,0-1 16-15,3-4 0 16,1-3-1600-16,4-5-320 0,1-3-64 0,3-7-8864 0,2-5-1760 0</inkml:trace>
  <inkml:trace contextRef="#ctx0" brushRef="#br0" timeOffset="-197005.68">19564 19315 24703 0,'2'-14'1088'0,"-2"14"240"0,4-8-1072 0,-1-2-256 15,-1 1 0-15,-2 9 0 0,2-10 640 0,-2 10 64 16,0 0 0-16,0 0 16 0,-5-8 32 0,5 8 0 16,-11-4 0-16,-3 7 0 0,-3-1-32 0,-5 2 0 15,-5 3 0-15,-5 4 0 0,-4 6 16 0,-1-1 0 16,0 1 0-16,0 0 0 0,0 4-112 0,0 0-32 0,-2 3 0 0,3 1 0 16,2-4-112-16,3 0-32 0,5 1 0 15,4 3 0-15,4-5-176 0,6-1-32 16,3-4-16-16,5-1 0 0,3-1-16 0,5 0 0 0,3 1 0 0,6-5 0 15,5 1-32-15,2-3-16 0,4 3 0 0,4-4 0 16,3-3-160-16,3 2 0 0,-1-2 0 0,1 0 0 16,-1-1-560-1,3-2-144-15,1-1-16 0,-3 0-16 0,-2-1-1952 0,-3-2-400 16,-5-2-80-16,-1 0-16 0</inkml:trace>
  <inkml:trace contextRef="#ctx0" brushRef="#br0" timeOffset="-196747.67">19916 19495 31327 0,'0'0'2784'0,"0"0"-2224"16,0 0-560-16,0 0 0 0,0 0 1088 0,-13 4 96 16,1 9 32-16,-2 1 0 0,-2 3-1024 0,1 2-192 15,0 0 0-15,2 3 0 0,-3 1 0 0,2 2 240 16,-2-2-16-16,5 3 0 0,-1-1 64 0,7-2 16 15,3 4 0-15,4-4 0 0,3-4-16 0,2 0 0 16,3 1 0-16,3-3 0 0,-1-3-96 0,4 1 0 16,1-6-16-16,3 1 0 0,1-6-176 0,2-2 0 15,-1-2 0-15,1-2 0 16,-3-1-1280-16,1-6-256 0,0 0-32 0,-5-5-9040 16,-2-2-1808-16</inkml:trace>
  <inkml:trace contextRef="#ctx0" brushRef="#br0" timeOffset="-196584.61">19992 19091 35935 0,'-4'-14'3200'0,"3"1"-2560"0,1-2-512 0,0 3-128 16,0 5 1760-16,0 7 336 0,0 0 64 0,0 0 16 0,0 0-1808 0,0 0-368 16,0 0 0-16,12 6 0 0,-3 3-288 0,1-4 64 15,0 3 16-15,-10-8-12560 16,7 6-2512-16</inkml:trace>
  <inkml:trace contextRef="#ctx0" brushRef="#br0" timeOffset="-194902.95">21777 19146 11055 0,'2'-13'976'0,"0"1"-784"15,-1-2-192-15,0-1 0 0,3 0 2208 0,-1-2 400 16,-1 0 80-16,2 3 0 0,0 0-1808 0,1 0-368 16,1-3-80-16,2 4-16 0,2 1 720 0,-2 1 144 0,3 3 16 15,-1 3 16-15,-1-2-96 0,-9 7-32 0,9-5 0 16,-9 5 0-16,0 0-320 0,0 0-64 0,0 0-16 0,6 13 0 16,-3-1-256-16,-4 6-48 0,-3 5-16 0,-5 1 0 15,-2 7-304-15,-5 2-160 0,-2-3 160 0,-2 6-160 16,-3 1 144-16,0-3-144 0,-1-2 128 0,3-2-128 0,2-4 128 15,1-2-128-15,4-2 0 0,4-6 128 16,1-4-128-16,4-1 0 0,3-3 0 0,2-8 128 0,0 0-128 16,8 6 0-16,3-5 0 0,5-2 0 15,4-2 0-15,5-3 128 0,6 0-128 0,-1-2 128 0,2 4-128 0,0 0 0 16,-3 2 0-16,2 2 0 0,-6 2 0 0,-3 4 0 16,-4 1 0-16,-7 1 0 0,-5 5 0 0,-6-1-144 15,-3 1 144-15,-10 2-160 0,-2 2 160 0,-4-1 0 16,-4 1 0-16,-3-1 0 0,-2 1 0 0,-2-2 0 15,-1-1 160-15,1-1-160 0,1-2 0 0,2-4 0 16,3-2 0-16,3-2 0 16,4-4-624-16,3-4-208 15,3-3-64-15,6-4-9456 0,1-2-1888 0</inkml:trace>
  <inkml:trace contextRef="#ctx0" brushRef="#br0" timeOffset="-194709.45">22287 19351 30399 0,'-12'-1'2704'0,"12"1"-2160"15,-10-1-544-15,1 2 0 0,3 4 1904 0,1 4 272 16,1-1 48-16,3 4 16 16,2-1-2240-16,4 3-320 0,1 1-128 0,4 1-32 0,1-2 272 0,1 2 48 0,-3-4 16 0,3 1 0 31,-1 0-736-31,2-6-144 0,-2 5-16 0,2-5-9072 0,-2 1-1792 0</inkml:trace>
  <inkml:trace contextRef="#ctx0" brushRef="#br0" timeOffset="-194541.01">22596 19331 28559 0,'0'0'2544'16,"0"0"-2032"-16,-12 3-512 0,1 7 0 0,-3 1 960 0,-3 6 80 15,-1 1 32-15,1 2 0 0,-1 2-592 0,-1 4-112 16,-3 5-32-16,0 0 0 0,0 5-208 0,-1 2-128 15,0-1 128-15,0 0-128 0,1 0 0 0,1-2 0 0,-1 0 0 16,2-6 0 0,2 0-2208-16,1-5-464 0</inkml:trace>
  <inkml:trace contextRef="#ctx0" brushRef="#br0" timeOffset="-193875.27">23863 19470 24879 0,'0'0'2208'0,"0"0"-1760"16,-9 2-448-16,0 3 0 0,-1 7 496 0,-2-1 16 16,0 7 0-16,-1 2 0 0,0 6-112 0,1-1-16 15,-2 4 0-15,-2-1 0 0,1 3 0 0,-3 1-16 0,-1-6 0 16,0 1 0-16,0-3 192 0,1-4 32 15,0 1 16-15,1-8 0 0,-1-1 80 0,3 0 16 16,-1-5 0-16,5-2 0 0,2 0-112 0,9-5-16 0,0 0 0 0,0 0 0 16,0-12 80-16,6-3 16 0,5-5 0 0,3-1 0 15,3-7-384-15,6 0-80 16,1-3-16-16,2 0 0 0,-1-1-192 0,3 1 0 0,-1 0 0 0,3 3 0 16,1 2 0-16,1 8 0 0,-1 1 0 0,5 4-160 15,-3 4 160-15,-1 1 0 0,-3 5-144 0,-1 3 144 0,-1 2 0 16,-4 7-144-16,-6 0 144 0,-4 5 0 0,-5 2-192 15,-4 1 192-15,-4 1-192 0,-5-1 192 0,-7 1 0 0,-2 0-128 16,-8-3 128-16,-2 2 0 0,-1-2 0 0,-3-1 0 16,-3-2 0-16,0-2 0 0,-2-1-240 0,1-4 16 15,1-4 0-15,3-2 0 16,2-4-1296-16,2-6-256 0,1 0-48 0,5-6-8192 16,5-3-1632-16</inkml:trace>
  <inkml:trace contextRef="#ctx0" brushRef="#br0" timeOffset="-193619.12">24732 19012 39967 0,'-2'-16'1776'0,"-1"8"352"0,1-1-1696 0,2 9-432 15,-5-5 0-15,5 5 0 0,0 0 0 0,-9 1-224 0,-2 6 32 0,0 4 0 16,-3 2 192-16,-1 1 0 15,-3 9 144-15,-4 1-144 0,0 4 192 0,-4 0-48 16,2 3-16-16,-1 4 0 0,-1 2-128 0,1 1 0 0,-1 1 144 0,2-1-144 16,1 2 0-16,3-3 0 0,2-2 0 0,3 1 0 31,3-6-448-31,4-2-144 0,0-2-48 0,3-2 0 0,4-3-1888 16,1-2-384-16,0-2-80 0,3-7-10832 0</inkml:trace>
  <inkml:trace contextRef="#ctx0" brushRef="#br0" timeOffset="-193277.1">24802 19452 24879 0,'0'0'1088'0,"0"0"256"0,0 0-1088 0,0 0-256 16,0 0 0-16,-10 6 0 15,0-1-768-15,1 5-224 0,0-1-32 0,0 3-16 0,-2-3 1856 0,2 2 368 16,-1 3 80-16,2 0 16 0,-1 0-176 0,3 0-16 16,-1-1-16-16,4-1 0 0,0-1-128 0,3 0-32 15,3-2 0-15,2 0 0 0,-5-9-192 0,12 5-32 0,1 0-16 0,2-1 0 16,1-7 96-16,1 0 32 16,1-4 0-16,0-2 0 0,0 0-144 0,1-1-16 0,1-1-16 0,2-3 0 15,-1-3-224-15,1 2-32 0,-3 0-16 0,3-1 0 16,-3 1-144-16,-1 0-16 0,-3 1-16 0,-4 0 0 15,1 4-176-15,-2-2 0 0,-3 4 0 16,0-1 0 0,-1-2-448-16,-3 3-64 0,-3 8 0 0,0-12-16 15,-3 3-2080-15,1-1-400 0,2 10-96 0</inkml:trace>
  <inkml:trace contextRef="#ctx0" brushRef="#br0" timeOffset="-192875.7">25678 19409 30399 0,'-8'-9'1344'0,"2"-1"288"0,-8-3-1312 0,1 0-320 16,2-1 0-16,-3-1 0 0,-4 9 1216 0,2-3 192 16,-2 2 16-16,-3 3 16 0,-3 3-1008 0,0-1-208 15,-3 2-32-15,1 3-16 0,-2 3-176 0,1 2 0 16,4 3 0-16,-1-1 0 0,1-3 0 0,4 2 0 15,5-1 0-15,5 1 0 0,3 0 0 0,6-9 0 16,0 7 0-16,6 2 0 0,2-4 0 0,3 0 0 16,1 2 144-16,2-5-144 0,4 0 192 0,1-2-16 15,0 0-16-15,2-3 0 0,2 1-32 0,0-2-128 16,-3 1 192-16,1 2-64 0,-2 1-128 0,-4 2 0 16,-2 4 144-16,-3-1-144 0,-4 4 0 0,-2 2 0 0,-4 4 0 0,-2 3 128 15,-4 0 0-15,-5 5 0 0,-3 2 0 0,-3-2 0 16,-2 0 16-16,-2 1 16 15,-2-1 0-15,-1-2 0 0,0 0 0 0,-2-1 0 0,0-2 0 0,-1-2 0 16,-2 0-160-16,-1-2 0 16,1-5 0-16,5-2 0 15,4-4-592-15,2-3-208 0,1 0-32 0,6-5-16 16,5-4-2480-16,4 0-512 0,6-10-80 0,14 1-32 0</inkml:trace>
  <inkml:trace contextRef="#ctx0" brushRef="#br0" timeOffset="-192512.78">26263 19426 29487 0,'0'0'2624'0,"10"-10"-2112"16,-1-5-512-16,0 0 0 0,-2 3 1280 0,0 1 160 16,-6-3 32-16,3 2 0 0,-4 12-880 0,-4-7-160 15,-1-2-48-15,-8 4 0 0,0 1-96 0,-4 1-32 16,-6 3 0-16,0 0 0 0,-6 3-64 0,1 0 0 15,0 2-16-15,0 5 0 0,-2 4-176 0,3-3 192 16,2 2-192-16,4 0 192 0,3 1-192 0,3 0 0 16,3 0 0-16,6-3 128 0,3-1-128 0,6 3 0 15,1-4 0-15,6 1 128 0,1-5-128 0,3 4 0 0,7-5 0 0,0 0 0 16,2-2 0-16,-1 1 0 16,-2 0 144-16,0 0-144 0,0-2 0 0,-4 2 144 15,-6 2-144-15,-2 5 0 0,-4-1 0 0,-4 4 0 16,-4 1 0-16,-4 1 0 0,-2 1 128 0,-3 4 0 15,-2-4 16-15,-4 2 0 0,-3 0 48 0,0-1 0 16,-3-1 0-16,1 0 0 0,0-1-192 0,2-1 192 0,1 0-192 16,3-3 192-16,4-2-400 0,3-6-80 0,2 2-16 0,9-5 0 31,0 0-2400-31,0 0-496 0</inkml:trace>
  <inkml:trace contextRef="#ctx0" brushRef="#br0" timeOffset="-192232.17">26902 19327 30399 0,'0'0'2704'0,"0"0"-2160"15,0 0-544-15,0 0 0 0,-8 8 624 0,1 5 16 16,-3-1 0-16,-2 5 0 0,-2-2-288 0,-1 0-48 16,1 3-16-16,-4 2 0 0,-2 2-32 0,0 2-16 15,-2-1 0-15,2 0 0 0,-1 0-80 0,3-3-16 16,2-1 0-16,1 0 0 16,2-1-912-16,2-3-192 0,0-4-48 0,4-1-8784 15,7-10-1776-15</inkml:trace>
  <inkml:trace contextRef="#ctx0" brushRef="#br0" timeOffset="-191734.02">27361 19157 26431 0,'0'0'1168'0,"0"0"240"0,-10 13-1120 0,-2 1-288 16,0 3 0-16,-2 3 0 0,0-1 160 0,-3 1-32 15,-1-4 0-15,1 2 0 0,0 3 512 0,1-2 80 16,-1-3 32-16,0 1 0 0,5-3 224 0,0-3 48 15,1 3 16-15,2-1 0 0,1-4-352 0,5 0-80 16,3-9-16-16,-3 7 0 0,3-7-272 0,0 0-48 16,0 0-16-16,0 0 0 0,10 3-64 0,2-5-32 15,0-1 0-15,5-1 0 0,1-4-32 0,2 1-128 16,2 0 192-16,0-4-64 0,0 1-128 0,2 1 0 16,2-3 0-16,-5 5 128 0,1-3-128 0,-3 3 0 0,-4 5 0 15,-1-2 0-15,-2 4 0 0,-12 0 0 16,0 0 0-16,6 7 0 0,-4 5-176 0,-3 1 176 15,-4 2-128-15,-1 0 128 0,-6 2 0 0,1 0 0 16,-4 0 0-16,-2-1 0 0,-2 1 0 0,0-2 0 0,0-1 192 0,1 0-64 16,0 0-128-16,2-2 144 0,2-3-144 15,4-1 160-15,-1-1-160 0,11-7 0 0,0 0 0 0,0 0-176 32,0 0-608-32,13 0-128 0,2-2-32 0,5-3-14800 0</inkml:trace>
  <inkml:trace contextRef="#ctx0" brushRef="#br0" timeOffset="-191402.48">28019 19301 39103 0,'-7'-13'1728'0,"7"13"368"0,-10-5-1680 0,-2 4-416 15,-1 1 0-15,-1 1 0 16,-3 1-304-16,-2 3-144 0,-6 1-16 0,4-1-16 0,-3 2 480 0,1 0 0 15,0 1 0-15,4 0 0 0,2-3 0 0,5 3 0 16,3-2 0-16,4-2 0 0,5-4-192 0,0 0 48 16,0 0 16-16,10 11 0 0,5-6-32 0,3 2 0 15,0-2 0-15,-1-1 0 0,3-2 160 0,-4 3 0 16,-2 3 0-16,-1-2 0 0,-2 7 0 0,-2-1 128 16,-4 0 0-16,-5 2 0 0,-4 5 144 0,-5 3 48 15,-3 3 0-15,-5-2 0 0,-4 0 240 0,-4 2 48 16,-1-2 16-16,-1 0 0 0,-2 0-96 0,1-1-16 15,-3-4 0-15,3-2 0 0,-1-2-272 0,5-1-64 0,-1-1-16 0,4-3 0 16,1 0-352-16,5-5-64 16,1-3 0-16,14-1-16 15,0 0-2928-15,0 0-592 0</inkml:trace>
  <inkml:trace contextRef="#ctx0" brushRef="#br0" timeOffset="-190971.4">28907 19270 33167 0,'0'0'2944'16,"0"0"-2352"-16,0 0-464 0,0 0-128 0,-2 13 496 0,1 0 80 16,-1-5 0-16,-2 5 16 0,-3 2-448 0,0 2-144 0,-2-2 0 15,0-1 0-15,-1 0 128 0,-2 0-128 0,1 0 0 0,-1-2 0 16,0 0 144-16,3 0-144 0,0-5 0 0,0 0 144 31,0-1-1424-31,9-6-272 0,0 0-64 0,0 0-12624 0</inkml:trace>
  <inkml:trace contextRef="#ctx0" brushRef="#br0" timeOffset="-190674.7">29264 19334 33167 0,'0'0'2944'0,"0"0"-2352"15,-9 3-464-15,0 1-128 0,-1 1 496 0,0 0 80 16,-2 2 0-16,2 0 16 0,-1-3-448 0,2 1-144 15,9-5 0-15,-9 4 0 0,9-4 304 0,0 0-48 16,0 0-16-16,0 0 0 0,0 0 256 0,0 0 48 16,0 0 16-16,9-6 0 0,2 2-240 0,2-1-32 15,1-1-16-15,1 3 0 0,-1 0-272 0,-1 3 0 16,0 2 0-16,-3 2 0 0,-3 3 0 0,0-1 0 16,-2 6 0-16,-3-1 0 0,-3 5-128 0,0 1 128 15,-3 4 0-15,-1 2-144 0,-3-2 144 0,-1 1 0 0,-1 1-144 0,0-3 144 16,-1 0 0-16,-2-4 0 15,0-4 0-15,0-181 0 16,2 360-1376-16,1-182-160 0,1-7-16 0,9-2-14080 0</inkml:trace>
  <inkml:trace contextRef="#ctx0" brushRef="#br0" timeOffset="-190049.03">30105 18987 28559 0,'0'0'1264'0,"0"0"272"0,4-13-1232 0,0 1-304 0,-4 12 0 0,0 0 0 15,0 0 960-15,0 0 144 0,5-5 32 0,-5 5 0 16,0 0-720-16,0 0-144 0,0 0-16 0,0 16-16 0,-1-5 32 0,-3 4 16 16,-5 3 0-16,3 2 0 0,-4 3-32 0,2-2 0 15,-4-1 0-15,6 2 0 0,-2-1-256 0,5-2 0 16,-1-1 128-16,1 0-128 0,-1 2-192 0,3-7-80 15,1-3-32-15,1-2 0 16,-1-8-2352-16,0 0-480 0</inkml:trace>
  <inkml:trace contextRef="#ctx0" brushRef="#br0" timeOffset="-189567.09">30431 18880 23039 0,'0'0'1024'0,"0"0"192"0,0 0-960 0,0 0-256 0,0 0 0 0,0 0 0 16,0 0 1344-16,0 0 240 0,0 0 32 0,0 10 16 15,-3 1-864-15,-1-2-192 0,-2 3-16 0,-3 2-16 16,-2-2 0-16,-2 1 0 0,0 1 0 0,2 1 0 16,-2-3-48-16,2 1-16 0,0-1 0 0,3-2 0 15,-1 1-96-15,2 0-32 0,7-11 0 0,0 0 0 0,-3 6-128 0,3-6-32 16,0 0 0-16,0 0 0 16,0 0-16-16,15-1-16 0,1-5 0 0,2-4 0 0,4-1 80 0,1 1 16 15,-1-4 0-15,3 2 0 0,0-1-256 16,-1-1 128-16,3-1-128 0,-3 2 0 0,-1 2 128 0,-5-1-128 15,0 6 0-15,-5 1 0 0,1 1 0 0,-2 1 0 16,-12 3 0-16,0 0 0 0,8 7 0 0,-8-7 0 16,1 11 0-16,-4 3 0 0,-2 1 0 0,0-1 128 15,-5 0-128-15,0 2 0 0,-2-1 0 0,0 1 0 16,-1-2 0-16,1-2 0 0,1-1 0 0,2-3 128 16,-2-2-128-16,2-2 0 0,9-4 0 0,-10 3-256 15,10-3 48-15,0 0 16 16,0 0-1536-16,0 0-320 0,0 0-48 0,6-7-7824 15,3-3-1584-15</inkml:trace>
  <inkml:trace contextRef="#ctx0" brushRef="#br0" timeOffset="-189342.83">30951 18743 12895 0,'1'-12'576'0,"-1"12"112"0,0-6-560 0,0 6-128 0,0 0 0 0,0 0 0 16,0 0 3840-16,0 0 720 0,0 0 160 0,-6 15 16 16,-2 3-3584-16,-4 1-736 0,1-1-144 0,-2 2-16 15,-1 4 0-15,0 2 16 0,0-4 0 0,3 3 0 16,-2 1-80-16,3-2-32 0,1 2 0 0,2-3 0 16,1-3-288-16,3 0-64 0,0-2-16 0,2-2 0 15,0-1-2368-15,1-15-480 0,0 0-80 0,0 0-32 0</inkml:trace>
  <inkml:trace contextRef="#ctx0" brushRef="#br0" timeOffset="-189052.85">31515 18258 29487 0,'0'-12'2624'0,"0"12"-2112"15,0 0-512-15,0 0 0 0,0 0 800 0,0 0 48 16,-8 10 16-16,1 0 0 0,-1 4-736 0,-2 4-128 16,-4 2 0-16,0 2 0 0,-1 2 0 0,-1 0 0 0,1 9 0 15,0-1 0-15,1-2 0 0,3 1 0 0,-6 1 0 0,3-2 128 16,0-2-128-16,1 3 0 0,-1-3 0 0,3-2 0 15,1-4-1152-15,0-2-288 0,1-1-64 16,0-4-11520-16</inkml:trace>
  <inkml:trace contextRef="#ctx0" brushRef="#br0" timeOffset="-188853.37">31122 18596 27647 0,'0'0'2448'0,"0"0"-1952"16,9-5-496-16,0 4 0 0,-9 1 624 0,14 1 16 16,-1 3 16-16,1-1 0 0,1-1-400 0,-1 1-64 15,-1-1-32-15,-2 2 0 0,-11-4-160 0,10 8 160 16,-10-8-160-16,0 0 160 0,0 0-160 0,0 0 0 16,0 0 0-16,0 0 0 15,0 0-1728-15,0 0-240 0,0 0-32 0</inkml:trace>
  <inkml:trace contextRef="#ctx0" brushRef="#br0" timeOffset="-188614.82">31200 18581 22111 0,'0'0'976'0,"12"-2"208"0,4-5-944 0,2 3-240 0,2 2 0 0,1-1 0 16,4 3 1184-16,-1 0 192 0,2-2 32 0,2 1 16 16,3-3-832-16,-4 2-160 0,1 1-48 0,-3-1 0 15,-3-2-384-15,-2 3 0 0,-2-3 0 0,-3-1 0 16,-2-2-384-16,-2 5-144 16,-2-2-48-16,-3-1-7552 0,1 0-1536 0</inkml:trace>
  <inkml:trace contextRef="#ctx0" brushRef="#br0" timeOffset="-188032.14">31767 18523 24879 0,'0'0'2208'0,"0"0"-1760"15,0 0-448-15,0 0 0 0,0 0 1088 0,0 0 144 16,0 0 32-16,0 0 0 0,0 0-592 0,-3 10-112 16,-1 3-32-16,-5-1 0 0,-2 0-80 0,-2 3 0 15,-1 3-16-15,-1 1 0 0,0-1-112 0,0-1-32 16,1 1 0-16,-2 0 0 0,4 0-144 0,0-2-16 15,1 0-128-15,1-4 192 0,1 0-192 0,2-1-240 16,3 1 48-16,4-12 16 16,0 0-2000-16,0 9-384 0,0-9-96 0</inkml:trace>
  <inkml:trace contextRef="#ctx0" brushRef="#br0" timeOffset="-187521.58">32063 18548 25791 0,'0'0'2304'0,"0"0"-1856"0,0 0-448 0,0 0 0 15,0 0 960-15,0 0 80 0,0 0 32 0,0 0 0 16,-12 1-624-16,0 3-128 0,-4 3-32 0,0-1 0 16,-3 4-48-16,0 0-16 0,0 4 0 0,1 3 0 15,1-3 32-15,2 0 0 0,1 2 0 0,4-2 0 16,2 0-64-16,5 0-16 0,0-4 0 0,3 1 0 0,1-5-16 0,-1-6 0 15,10 8 0-15,1-5 0 0,3-1 80 0,1-2 16 16,0 0 0-16,5-2 0 0,5-3-48 0,-4-4 0 16,0 2 0-16,-2-3 0 0,3-3 112 0,-2 3 32 15,-3-4 0-15,-1 2 0 0,-2 2 16 0,-3-1 0 16,2 2 0-16,-3 0 0 0,-4 2-128 0,-6 7-32 16,0 0 0-16,0 0 0 0,0 0-208 0,0 0 0 15,0 0 0-15,0 0 0 0,0 0 0 0,0 0 0 16,0 0 0-16,5 8 0 0,2 1 0 0,0-4 0 15,4-1 0-15,1-2 0 0,3-3 0 0,5 1 0 16,1 0 0-16,-8-1 0 0,3-3 0 0,5 0 0 16,2-3 0-16,2-2 0 0,0-7 144 0,3 1-144 15,-2-3 128-15,22-18-128 0,-8 0 128 0,-6 2-128 16,-4-2 0-16,-3 0 128 0,-2 1 32 0,0-3 0 0,-1-2 0 0,-1-4 0 16,-3-1 16-16,-2 3 0 15,-4 4 0-15,-4 8 0 0,-4 2-176 0,-2 6 0 16,-4 3 0-16,-2 6 0 0,-2 6 0 0,-8 0 0 15,-2 6 0-15,-3 6 0 0,-4 3-160 0,-2 7 160 0,-2 4-208 16,-3 4 80-16,-1 6 0 0,1 3 0 0,-3 4 0 0,2-1 0 31,0 0-1072-31,-2-4-208 0,-1 0-32 0</inkml:trace>
  <inkml:trace contextRef="#ctx0" brushRef="#br0" timeOffset="-187334.87">32157 18132 21183 0,'-5'-10'1888'15,"5"10"-1504"-15,-1-7-384 0,1 7 0 0,0 0 4848 0,0 0 896 16,0 0 176-16,0 0 32 0,-7 6-4864 0,2 5-1088 16,3-4 0-16,2-7-128 0,-4 11-208 0,0-2-48 15,-1 0 0-15,-3-3 0 16,-2 3-2432-16,-1-4-480 0</inkml:trace>
  <inkml:trace contextRef="#ctx0" brushRef="#br0" timeOffset="-186846.72">30399 19538 28559 0,'1'-5'1264'0,"-1"5"272"0,0 0-1232 0,0 0-304 16,0 0 0-16,0 0 0 0,0 0 1920 0,-6 12 336 16,-4 3 64-16,1 3 16 0,0-1-1680 0,-1 5-336 15,-3 2-64-15,0 3 0 0,-1 0-256 0,2 1 0 16,0-4 0-16,2 0 0 0,1-1 144 0,1-3-144 15,2-2 128-15,4-3-128 0,0 0 176 0,4-3-48 16,0-1-128-16,-2-11 192 0,10 5-48 0,2-1-16 16,2-4 0-16,0-2 0 0,3-3-272 0,3-4-64 15,0-2-16-15,3-4 0 16,0 0-304-16,-2-2-64 0,0-2-16 0,-4 0 0 16,4 0-1232-16,-3 1-240 0,-1 1-48 0,-3 1-7248 15,0 4-1440-15</inkml:trace>
  <inkml:trace contextRef="#ctx0" brushRef="#br0" timeOffset="-185595.6">31035 19580 33455 0,'-11'-10'1472'0,"2"8"320"0,-2 0-1424 0,-4 5-368 0,-4 4 0 0,-2 2 0 0,0 4 0 0,-1 2 0 15,2 3 0-15,1 0 128 16,1-3 0-16,0 2 0 0,4 0 0 0,4-1 0 0,4-2-128 0,1 1 128 16,2-5-128-16,3 2 128 0,5-1 160 0,1-5 32 15,3 3 16-15,-1-5 0 0,5-3 64 0,2-2 16 16,3 0 0-16,1-4 0 0,4 0-128 0,1-2-32 16,1-3 0-16,-1 2 0 0,-3-3-128 0,-2 2-128 15,-1-4 192-15,-3 3-192 0,-1 3 160 0,-1 2-160 16,-7-2 128-16,-6 7-128 0,0 0 128 0,0 0-128 15,0 0 128-15,0 0-128 0,0 0 0 0,0 0 0 16,-1 12 0-16,1-1 0 0,0-11 0 0,1 10 0 16,1 2 0-16,-2-12 0 0,9 9 0 0,0-2 0 15,3-3 0-15,3-4 0 0,-1-3 0 0,5-3 128 0,4 0 0 16,1-2 0-16,0-5 80 0,3-1 16 16,0-2 0-16,-2-2 0 0,-1-4-48 0,2 2-16 15,-2 0 0-15,1-4 0 0,-1-3 64 0,0-1 16 16,1 0 0-16,-1-4 0 0,0-1 32 0,0-2 16 0,0-5 0 0,-1 1 0 15,-1-6-32-15,-2 6-16 16,-3 1 0-16,-2 7 0 0,-4 8-48 0,-1 4-16 0,-3 4 0 0,-5 4 0 16,-2 4-48-16,0 7-128 0,-5-2 192 0,5 2-64 15,-14 1-128-15,-4 5-144 0,-1 5 144 0,-2 4-208 16,-6 1 208-16,-2 7 0 0,0 0 0 0,-4 6 0 16,-2 2 0-16,3 1-192 0,4 1 192 0,3 1-192 15,2 2 192-15,5-2 0 0,3 0 0 0,2-1-144 16,6 2 144-16,3-5 0 0,3-1 0 0,3-1 0 0,3-4 0 15,4-2 0-15,1-4 128 0,4-2-128 0,3-2 208 16,2-6-16-16,4-3-16 0,2-4 0 0,3-1-176 16,3-5 0-16,2-2 0 0,-4-4 0 0,0 1 192 0,-1-5-64 15,-1-2 0-15,0 0 0 0,-3-2-128 0,-1-2 0 16,0 0 0-16,-3 2 0 0,-4 2 128 0,0 2-128 16,-4 0 128-16,0 3-128 0,-5 5 128 0,-3-1-128 15,-4 8 128-15,0 0-128 0,0 0 0 0,0 0 0 16,0 0 0-16,-7 4 0 0,-5 1 0 0,-2 2-192 15,-1 2 64-15,0 1 128 0,-2 3-160 0,2 1 160 16,0 3 0-16,3-3-144 0,1-2 144 0,3 2 0 16,1 0 0-16,3-2-128 0,1-1 128 0,3 2 0 15,3-4 0-15,1 0 128 0,-4-9-128 0,11 7 0 16,0 0-128-16,3-3 128 0,0-4 0 0,3 0 0 16,1-2 0-16,-1-2 128 0,1-2-128 0,1 0 0 15,-1-3 128-15,0 0-128 0,0-1 0 0,-3 2 144 16,-1-2-144-16,0 2 0 0,-1 2 176 0,-2-2-176 15,-11 8 160-15,0 0-160 0,8-3 128 0,-8 3-128 16,0 0 0-16,0 0 144 0,0 0-144 0,0 0 0 16,0 0 0-16,0 0 0 0,0 0 0 0,0 0 0 0,-7 7 0 0,7-7 0 15,0 0 0-15,-3 10 0 0,3-10 0 16,0 0 0-16,0 0 0 0,6 9 0 0,5-1 0 16,0-6 0-16,2 1 0 0,3-2 0 0,2-2 0 0,1-2 0 15,0 1 128-15,1-2-128 0,2-2 0 0,-3-1 128 16,0 2 0-16,0-4 0 0,-1 0 0 0,2-3 0 15,-1-6 128-15,1 3 0 0,3-2 16 0,-10 8 0 16,1-5-64-16,1-2-16 0,0-1 0 0,-1 1 0 0,0-1-192 16,-2 2 176-16,-1 2-176 0,5-12 160 15,-8 7-160-15,-4 5 128 0,-4 3-128 0,-4 0 128 0,-4 2-128 0,-1 7 0 16,-2-3 0-16,-5-1 0 16,-4 4 0-16,-3 3 0 0,-3 2 0 0,-2 1-176 0,-3 3 176 15,-27 11-128-15,9-2 128 0,6-1-128 0,6 2 128 16,7 0 0-16,8-2-144 0,4 2 144 0,6-1 0 15,6 0-144-15,3 1 144 0,9-1 0 0,2 0-160 0,10 0 160 16,5-4-128-16,5-3 128 0,4 0 0 0,3-2 0 16,4 1 0-16,0-6 0 0,2 0 0 0,-17-2 0 15,4 0 0-15,2 1 128 0,2-2-128 0,0 0 0 16,0-2 0-16,-2 1 128 16,1 0-128-16,21-2 0 0,-14 3 0 0,-5 0 0 0,-9 0 0 15,-6 3 0-15,-5-1 0 0,-13-2 0 0,0 0 0 0,6 9 0 0,-6-9 0 16,0 12 0-16,-3-1 0 0,-3 2 128 0,-4-3-128 0,-3 3 128 15,-3 1-128-15,-2-2 0 16,0 1 0-16,-1 1 0 0,-1-2 0 0,-2-2 0 16,-1 3 144-16,-1-6-144 0,-3 1 240 0,11-4-64 0,-3-2-16 0,-4-1 0 15,1 1 16-15,-2-1 0 0,1-1 0 0,-1-1 0 16,0-1-176-16,-18-7 0 0,8-3 0 16,7-3 0-1,7-1-976-15,4 1-176 0,6-2-48 0</inkml:trace>
  <inkml:trace contextRef="#ctx0" brushRef="#br0" timeOffset="-176878.86">578 6641 6447 0,'0'0'576'0,"-9"-2"-576"0,9 2 0 0,0 0 0 15,-8-3 1136-15,8 3 112 0,0 0 32 0,0 0 0 16,0 0-496-16,0 0-80 0,0 0-32 0,0 0 0 16,0 0-416-16,0 0-64 0,0 0-32 0,0 0 0 0,0 0 160 0,0 0 48 15,0 0 0-15,0 0 0 0,0 0 144 0,0 0 16 16,0 0 16-16,0 0 0 0,0 0 112 0,0 0 32 16,0 0 0-16,0 0 0 0,0 0 0 0,0 0 0 15,0 0 0-15,0 0 0 0,0 0-48 0,0 0-16 16,0 0 0-16,0 0 0 0,0 0-80 0,0 0-16 15,0 0 0-15,0 0 0 0,0 0-80 0,0 0-32 16,0 0 0-16,0 0 0 0,0 0-32 0,0 0 0 16,0 0 0-16,0 0 0 0,0 0-112 0,0 0-16 15,0 0-16-15,0 0 0 0,0 0-240 0,0 0 144 16,0 0-144-16,0 0 128 0,0 0-128 0,0 0 0 16,0 0 144-16,0 0-144 0,0 0 0 0,0 0 144 15,14 3-144-15,3-1 0 0,2-2 320 0,6 0-64 16,4 0 0-16,-10 0 0 0,5 0-96 0,3-2-32 0,2 2 0 0,4 0 0 15,5-1-128-15,4-1 160 0,3 0-160 0,38-4 160 16,-13 0-160-16,-4-5 128 0,-5 4-128 0,0-1 128 16,-2 1 0-16,6 3-128 0,3-4 192 0,2 2-64 15,-4-2 0-15,2-1-128 0,-3 2 192 0,2 0-64 16,2 4 0-16,4 0 0 0,7-1 0 0,-1-2 0 16,-4 2-128-16,3 1 0 0,1 3 0 0,3 2 0 15,5-4 0-15,-5 4 0 0,0-1 0 0,-4 0 0 16,-1-1 192-16,0 2-32 0,2 1-16 0,-1 0 0 15,-3 1-144-15,-3-3 0 0,-5 2 0 0,0 0 0 16,-5 4 0-16,1-5 0 0,2-1 0 0,0 2 0 16,-1 2 0-16,-5 0 0 0,-4-1 176 0,-3-3-176 15,-2 2 176-15,-2-3-176 0,-2 0 192 0,1 0-192 0,2 1 160 0,1 0-160 16,-2-2 128-16,-3 1-128 0,-3 0 128 0,-2 1-128 16,0 3 128-16,-1 0-128 0,-3-3 0 0,-2 1 0 15,-2-2 128-15,-2-2-128 0,-3 0 0 0,1-2 0 16,-1 3 144-16,-1-1-144 0,1 1 0 0,-1-1 144 15,-5-1-144-15,-2 0 0 0,0 2 192 0,-2 0-64 16,-2 1 0-16,-2-3-128 0,-3 1 192 0,-2-1-192 16,-8 3 192-16,0 0-192 0,8-4 304 0,-8 4-48 15,0 0-16-15,0 0 0 0,0 0-96 0,0 0-16 16,0 0 0-16,0 0 0 0,0 0-128 0,8 2 0 16,-8-2 0-16,0 0 0 0,0 0 0 0,5 15 128 15,0 3-128-15,-1 1 0 0,-4 4 0 0,0 5 0 16,0 0 0-16,-3 6 0 0,-2 5 0 0,0 6 0 15,0 4-192-15,-1 1 192 0,-2 2-128 0,-2 9 128 0,-1 4 0 0,-1 4 0 16,3 1 0-16,-1 2 0 0,-3 2-144 0,1-2 144 16,0-3 0-16,1 2 0 0,2 3 0 0,1 3 0 15,-2-1 0-15,1 1 0 0,0-2 0 0,0 2 0 16,1 2 0-16,0 2 0 0,2-6 0 0,0 2 0 16,1 1 0-16,3-3 0 0,1-2 0 0,1 2 0 15,0 0 128-15,2 2-128 0,2 1 0 0,1-6 0 16,3 0 128-16,-1 3-128 0,2 1 0 0,1 0 0 15,-1-2 128-15,1-2-128 0,1 2 0 0,-1-2 0 16,0 2 128-16,1 1-128 0,1 1 0 0,1-4 144 16,2-4-144-16,-1 0 0 0,0-1 144 0,0 4-144 15,-2-1 128-15,1 0-128 0,-1-4 160 0,-1-1-160 0,-1 0 208 16,2-4-48-16,-2 2-16 0,0 1 0 0,-1 1 0 16,0-3 0-16,-2 3 0 0,0-4 0 0,2 2-144 0,-2-3 160 15,0 1-160-15,0-1 160 0,1-2-160 0,0 1 0 16,-2-3 0-16,1 0 128 0,1-3-128 0,1 0 0 15,1-6 0-15,0 0 0 0,1-5 0 16,0 0 0-16,0-5 0 0,1-1 0 0,-2-2 0 0,1-3 0 16,-2-1 0-16,0-2 0 0,-1-4 0 0,-1-2 0 15,1 0 144-15,-2 2-144 0,1-1 224 0,-3 1-32 16,1 1 0-16,0 1 0 0,1 0 96 0,2 0 16 16,-2 2 0-16,1-2 0 0,-2 1-112 0,0-2 0 15,0 2-16-15,1-1 0 0,-1 3-176 0,0-3 0 16,0 4 0-16,0-2 0 0,1 0 0 0,1 0 0 0,-2-3 0 0,0 4 0 15,4 0 0-15,-1 2 0 0,-2-2 128 0,-1-3-128 16,-1-2 0-16,0 4 0 0,1-4 0 0,0 3 0 16,0-6 0-16,-2 2 0 0,1 1 0 0,-2-1 0 15,-1-3 128-15,1 3-128 0,-2 3 128 0,0-3-128 16,-2-2 208-16,2 1-32 0,-1 1-16 0,1-2 0 16,-1 1-16-16,1 0 0 0,0-2 0 0,0 3 0 15,-3-5-144-15,1-2 0 0,2-2 144 0,0 1-144 16,0 2 0-16,4-4 0 0,-2-2 0 0,1-1 128 15,-3 2-128-15,0-4 0 0,-2 4 0 0,2-6 0 16,0-6 0-16,0 0 144 0,0 12-144 0,0-5 0 16,0-7 128-16,0 0-128 0,0 0 0 0,-3 9 0 15,3-9 0-15,0 0 128 0,0 0-128 0,-6 5 0 0,1 0 144 0,5-5-144 16,-6 7 0-16,6-7 144 0,-10 1-144 0,1 0 0 16,0 1 0-16,0-1 128 0,0-1-128 0,-1 0 0 15,0 0 0-15,-2 0 128 0,-2-1-128 0,-1 2 0 16,-1-1 0-16,-1 0 128 0,1-1-128 0,-2 1 0 15,-1 0 0-15,-3 1 0 0,-1-1 0 0,-2 0 0 16,-3 0 0-16,1 1 0 0,-2 2 0 0,-4-1 128 16,-1 1-128-16,-5 1 0 0,-4-2 0 0,-5 2 128 15,-4 1-128-15,-2-1 0 0,-3-2 128 0,-2 1-128 16,-4 1 0-16,-4 1 128 0,-6 1-128 0,-5-2 0 16,-4 0 0-16,0 0 0 0,-2 1 0 0,-4-2 0 15,-3 3 0-15,-4 1 0 0,-4 0 0 0,4 0 0 0,-2 1 0 0,-2-1 0 16,-5 4 0-16,2-2 0 15,6 2 0-15,3 0 128 0,3 1 0 0,-4 1-128 0,-4 1 192 16,1-2-64-16,3 3-128 0,1 2 0 0,0 2-160 0,1 4 160 16,-4 0-128-16,5-2 128 0,2 0 0 0,4 0-144 31,-1 5-1136-31,1-6-208 0,1 0-48 0,4-4-17376 0</inkml:trace>
  <inkml:trace contextRef="#ctx0" brushRef="#br0" timeOffset="-175421.49">613 7331 2751 0,'0'0'128'0,"2"-9"16"0,1 3-144 0,-1-3 0 16,1 2 0-16,1-1 0 0,-1 0 2752 0,3-1 512 15,-3 0 96-15,2-1 32 0,1 1-1552 0,-1-2-304 16,0 3-64-16,0-1-16 0,-1 3-272 0,-1 2-48 16,-3 4-16-16,0 0 0 0,6-6-112 0,-6 6-32 15,0 0 0-15,0 0 0 0,0 0-352 0,2 8-80 16,-1 3-16-16,-1 4 0 0,-2 4-112 0,-1 4-32 16,-1 0 0-16,-1 2 0 0,-1 7-128 0,0 1-16 15,-2 1-16-15,2 2 0 0,-2 1-32 0,2 5-16 16,1 3 0-16,1-3 0 0,4-2-176 0,0-1 128 15,0-8-128-15,4-2 128 0,2-7 0 0,2-5-128 16,0-3 192-16,1-5-64 0,2-1 288 0,0-6 48 0,0 1 16 0,3-7 0 16,2-2 160-16,0-6 16 0,2-3 16 0,6-5 0 15,0-2-224-15,-1-1-32 0,-1 0-16 16,-2 0 0-16,0-3-208 0,-2 2-32 0,-1 2-16 0,-3 0 0 16,-3 3-144-16,-2 2 0 0,-3 1 144 0,2 4-144 15,-3 5 0-15,-5 7 0 0,0 0 0 0,0 0 0 16,3 8 0-16,-3 6 0 0,-2 4-160 0,0 2 160 15,-1 3-176-15,1 4 176 0,1-2-160 0,-1 3 160 16,2-4 0-16,3-1-144 0,1 0 144 0,-1-4 0 16,-1-1 0-16,4-3-128 0,0-4 128 0,2 1 0 15,2-8 0-15,3-4 0 0,1-3 0 0,0-3-128 0,2-6 128 0,1-4 128 16,2-2-128-16,3-1 176 0,-3-1-16 0,1-5 0 16,-1 1 0-16,-1-1 0 0,-2-4-160 0,0 2 160 15,-2-2-160-15,-3-2 160 0,-1 2-160 0,-2 0 128 16,-2 2-128-16,-1 4 128 0,-2 3-400 0,-1 2-96 15,-2 3-16-15,2-1 0 16,-4 9-2240-16,2 7-464 0,0 0-96 0,0 0-16 0</inkml:trace>
  <inkml:trace contextRef="#ctx0" brushRef="#br0" timeOffset="-175106.54">1597 7588 28559 0,'0'0'2544'0,"0"0"-2032"0,0 0-512 0,-7 9 0 31,2 1-272-31,1 4-160 0,0 5-16 0,1-4-16 0,-4 3 672 0,0 0 144 0,-1-1 32 16,0 2 0-16,0 2 192 0,-1-2 32 0,1-1 16 0,0-2 0 16,2 1 80-16,0-3 0 15,2-3 16-15,-1-1 0 0,1-5 176 0,4-5 16 0,0 0 16 16,0 0 0-16,0 0 32 0,0 0 0 0,5-7 0 0,1-6 0 15,1 0-416-15,2-2-80 0,-2-1-16 0,5-2 0 16,0 0-256-16,2-1-48 0,2 0-16 16,-1 1 0-16,0 0-128 0,2 2 0 0,-1 2 0 0,-1 0 0 0,1-1 0 15,-1 3 0-15,0 4 0 0,-2 2 0 32,-3 2-1216-32,-1 4-160 0,0 2-32 0,-1 4-16 0,-2-2-1584 0,-6-4-304 0</inkml:trace>
  <inkml:trace contextRef="#ctx0" brushRef="#br0" timeOffset="-174802.47">2132 7561 20271 0,'0'0'896'0,"0"0"192"0,-2-8-880 0,2 8-208 16,-3-6 0-16,-2 0 0 0,-2 3 1440 0,0 3 240 16,-4 3 48-16,1 2 16 0,-1 0-816 0,-2 1-160 15,-1 6-48-15,-1 2 0 0,-4 5-208 0,0 1-64 16,0 0 0-16,2 1 0 0,3 4-48 0,3-2-16 15,0-3 0-15,4 1 0 0,4-1 0 0,2-1 0 16,2-1 0-16,3-4 0 0,1-3 64 0,4-3 16 16,4 0 0-16,2-5 0 0,2 0 48 0,2-3 0 15,1-5 0-15,0-4 0 0,1 0-48 0,-1-4 0 16,0 1 0-16,-1-2 0 0,-2 0-80 0,-3-2-32 0,-1 0 0 16,-3-2 0-16,-1 3-96 0,-4 0 0 0,-3 3-16 0,-2-2 0 15,0-1-80-15,-2 2-16 0,-3 6 0 16,-3-2 0-16,-1 4-144 0,-2 3-192 0,-5 1 32 0,1 0 16 15,0 3-1392 1,1 1-256-16,0 2-64 0,3 1-9120 0,-3-2-1824 0</inkml:trace>
  <inkml:trace contextRef="#ctx0" brushRef="#br0" timeOffset="-174473.58">2340 7566 18431 0,'0'0'1632'0,"0"0"-1312"15,0 0-320-15,4 6 0 0,-4-6 1424 0,1 12 224 16,0-2 32-16,-1 3 16 0,-1 2-432 0,0 0-96 16,-3 2-16-16,0 1 0 0,-1 3-320 0,-1-2-80 15,-2 2-16-15,1 0 0 0,-1 1-16 0,0 1 0 16,1-2 0-16,2-3 0 0,0-3-208 0,-1-1-64 16,1-5 0-16,3 1 0 0,2-5 48 0,0-5 0 15,0 0 0-15,0 0 0 0,0 0 128 0,7-1 16 16,2-8 16-16,-1 2 0 0,2-2-144 0,2 0-48 15,-1-4 0-15,2 2 0 0,1-3-288 0,1 0-176 16,0 1 192-16,2 2-192 0,-1-2 0 0,2 0 0 0,0 4 0 16,-2 0 0-16,0 4 0 0,-2 4 0 0,2 2 0 0,-3 2 0 15,-2 1 0-15,0 3-144 16,-3 1 144-16,-1 3-192 0,-2 1-128 0,-3 2-48 16,-2 1 0-16,0 0 0 15,-2 1-1312-15,-1-1-272 0,0-1-48 0,-1 2-13728 0</inkml:trace>
  <inkml:trace contextRef="#ctx0" brushRef="#br0" timeOffset="-174070.86">3133 7689 3679 0,'0'0'160'0,"3"-7"32"0,-1 0-192 0,0-2 0 16,1 2 0-16,1-2 0 0,-2 0 5456 0,-2 3 1056 16,0-2 208-16,-3 3 32 0,-2 0-4944 0,-1 0-976 15,-3 1-208-15,-1 3-48 0,-3 1-128 0,-1 4-16 16,-1 2-16-16,-3 0 0 0,-3 3-16 0,2 3 0 16,0 0 0-16,2 0 0 0,-1 2-80 0,2 0 0 15,2 0-16-15,3-2 0 0,0 2-144 0,3 0-32 16,2-1 0-16,2-4 0 0,3 1 0 0,1-3-128 15,1 3 192-15,3-5-64 0,1 0 128 0,1 1 0 16,2-1 16-16,-1-1 0 0,1-1 0 0,1-2 0 16,-2-1 0-16,1 4 0 0,-2 0-48 0,0-1-16 15,-6-3 0-15,5 7 0 0,-3 0-208 0,-2 0 128 0,-1 3-128 0,-2 0 0 16,-2 1 224-16,-1 2-48 0,-3-3-16 16,-1 3 0-16,-3-2 32 0,0-3 16 0,-1 2 0 0,-1-1 0 15,1 3-208-15,-2-2 128 0,-1-1-128 0,1-4 0 31,0-1-1088-31,4-4-304 0,0-2-64 0,3 0-9328 0,2-1-1872 0</inkml:trace>
  <inkml:trace contextRef="#ctx0" brushRef="#br0" timeOffset="-173694.05">3431 7293 23951 0,'4'-21'2128'0,"-2"14"-1696"0,3-6-432 0,-2 4 0 0,1-1 640 0,-1 4 32 16,0-3 16-16,-3 9 0 0,0 0-80 0,0 0-16 16,0 0 0-16,0 0 0 0,0 9-80 0,-3 0 0 15,0 6-16-15,-4 1 0 0,0 5 112 0,-2 4 32 16,-1 1 0-16,1 4 0 0,-5 3-96 0,1-1-16 16,0 1 0-16,0 3 0 0,1-1-64 0,-1-1-16 15,2-1 0-15,-2-2 0 0,3-3-224 0,1-1-48 16,1-6-16-16,2 0 0 0,0-5 64 0,2 1 16 15,1-5 0-15,1-4 0 0,2-8 192 0,0 0 32 0,0 0 16 0,0 0 0 16,0 0 160-16,9-3 16 16,1-7 16-16,0 0 0 0,1-5-160 0,3 0-48 15,0-2 0-15,2 1 0 0,0-2-304 0,2 0-160 0,1 0 160 0,1 0-160 16,1-1 0-16,1 1 0 0,4 2-176 0,1 1 176 16,1 2-128-16,-2 0 128 0,1 4 0 0,-2 2 0 15,-2 0-192-15,-1 1 48 0,-3 4 0 16,-3 0 0-1,-2 2-1600-15,-5 0-320 0,0 4-64 0,-9-4-9248 0,0 0-1840 0</inkml:trace>
  <inkml:trace contextRef="#ctx0" brushRef="#br0" timeOffset="-173492.52">3479 7680 30751 0,'0'0'672'0,"-4"8"144"0,2 0 16 0,0 3 48 0,2-1-704 0,0 4-176 0,0 2 0 0,2-1 0 0,0-1 448 0,0 1 48 16,1 0 16-16,1 1 0 0,1 1-304 0,0 0-48 16,2-4-16-16,-1-2 0 0,-1 0-144 0,4-2 128 15,-1 3-128-15,-1-2 128 0,2-5-384 0,0 1-64 16,-1-1-32-16,1-2-9312 16,-1-2-1872-16</inkml:trace>
  <inkml:trace contextRef="#ctx0" brushRef="#br0" timeOffset="-173250.96">3850 7697 21183 0,'0'0'944'0,"0"0"192"0,-5-3-912 0,5 3-224 0,-5-1 0 15,5 1 0-15,-6 3 1472 0,-1 2 240 0,2 6 48 0,-2-1 16 16,-2 3-816-16,0 1-144 0,0 4-48 0,-1 0 0 15,0 3-128-15,-1 2-48 0,3 1 0 0,-1-2 0 16,0 0-336-16,2-3-64 16,1-2 0-16,2 2-16 0,2-2-176 0,0 0 0 0,2-2 0 0,0-1 128 31,0-3-640-31,0-2-144 0,2-1-32 0,0 2-8736 0,1-5-1760 0</inkml:trace>
  <inkml:trace contextRef="#ctx0" brushRef="#br0" timeOffset="-172657.5">4131 7806 23039 0,'-9'-5'1024'0,"9"5"192"0,0 0-960 0,0 0-256 16,-6 0 0-16,-2 1 0 0,-2 5 1600 0,-1 2 256 16,-2 3 64-16,0 3 16 0,-1 2-1552 0,0 2-384 15,-1 2 0-15,1 1 0 0,-1-1 160 0,2 3-160 16,2-3 192-16,2-1-192 0,1-1 496 0,3-1-16 16,0 2 0-16,4-7 0 0,1-3-80 0,1 0-16 15,-1-9 0-15,6 4 0 0,2-3 112 0,2-3 16 0,2-5 0 0,0 0 0 16,1-5 64-16,2-3 32 15,0 0 0-15,2-2 0 0,0 2-288 0,-1-2-64 0,-2 1-16 16,-1-1 0-16,-2 0-48 0,-1 0 0 0,-1 2 0 0,0 3 0 16,-3 0-64-16,-2 7-128 0,-4 5 176 0,0 0-176 15,0 0 0-15,0 0 0 0,0 0 0 0,8 8 0 0,-3 5 0 16,-1 0 0-16,0-2-144 16,-3 2 144-16,3 1 0 0,1-3 0 0,0 2 0 0,0 0-128 0,-1-5 128 0,1 2 0 15,1-5 0-15,2 0 0 0,-1-3 0 0,2 1 0 16,0-3 0-16,1-3 0 0,1 0 0 0,-2-2 144 15,2-2-144-15,0-2 0 0,1 4 128 0,1 0-128 16,-1-1 0-16,2 1 0 0,0 1 0 0,0-1 0 16,-1 2 0-16,2 3 0 0,-2 3 0 0,-2 3 0 15,-1 0 0-15,-1 5 0 0,0-2 0 0,0 3 0 16,0 1 0-16,-1-2 0 0,-1 3 0 0,0 3 0 16,-1-3 0-16,0 1 0 0,2-3 160 0,-3 0-160 15,1-3 128-15,1 0-128 0,-2 0 128 0,1-1-128 16,1-5 0-16,-1 2 128 0,0 1-128 0,2-3 0 15,0 0 144-15,-2-2-144 0,-6-1 0 0,10-1 0 16,-2 0-160-16,1-2 160 16,-3-1-1888-16,-1-2-272 0,-5 6-48 0,3-10-13184 0</inkml:trace>
  <inkml:trace contextRef="#ctx0" brushRef="#br0" timeOffset="-172519.88">4172 7321 26719 0,'-29'-22'1184'0,"17"12"240"0,-2 2-1136 0,1-2-288 0,1 4 0 0,0 1 0 16,1 0 3184-16,1 5 576 0,0 2 112 0,2 3 32 16,-2-1-3264-16,5 4-640 0,1 2 0 0,0 4-12080 15,0-3-2288-15</inkml:trace>
  <inkml:trace contextRef="#ctx0" brushRef="#br0" timeOffset="-169798.79">883 9421 2751 0,'0'0'256'0,"0"0"-256"0,0 0 0 0,0 0 0 16,0 0 640-16,-5 5 96 0,5-5 16 0,0 0 0 15,-5 3-224-15,5-3-32 0,-4 4-16 0,4-4 0 16,0 0 128-16,0 0 32 0,-5 4 0 0,5-4 0 15,-6 5 304-15,2-2 64 0,4-3 16 0,-4 2 0 16,-1 0 16-16,5-2 16 0,-5 2 0 0,5-2 0 16,0 0-32-16,0 0 0 0,-7 5 0 0,7-5 0 0,0 0-48 0,0 0-16 15,0 0 0-15,0 0 0 0,0 0-128 0,0 0-16 16,0 0-16-16,0 0 0 0,0 0 208 0,0 0 32 16,0 0 16-16,10-9 0 0,1-6-288 0,3-2-48 15,4-2-16-15,1 0 0 0,5 0-224 0,2-2-48 16,-1-5-16-16,2 1 0 0,2 1-112 0,1-6-32 15,-2-5 0-15,2-1 0 0,-2-1 0 0,1 1 0 16,1-5 0-16,2-1 0 0,-4-3-32 0,0 0-16 16,-2 0 0-16,-2-1 0 0,-1 4-64 0,-2 1-16 15,-2 0 0-15,-1 4 0 0,-1 3 0 0,-3 2 0 16,-4 1 0-16,-3 2 0 0,-2 9-16 0,-1 1-128 16,-3 0 192-16,-1 1-64 0,-1 1 16 0,-1 2 0 15,-3 4 0-15,-2 3 0 0,-2 3-144 0,-1 1 128 16,-1 4-128-16,-2 4 128 0,-1 1-128 0,-2 1 0 15,-4 6 0-15,0 4 128 0,-3 3-128 0,-1 8 0 0,2 2 0 0,-3 6 0 16,-3 2 0-16,3 2 0 16,2 0 0-16,0 5 0 0,0-2 0 0,3 2 0 0,2-2 0 0,0 4 0 15,0-4 0-15,3 1 0 0,2 1 0 0,3-3 128 16,1-3-128-16,2 0 160 0,0-3-160 0,7-4 160 16,0-1-160-16,4-5 0 0,0 0 0 0,5-3 128 15,1-3-128-15,1-2 0 0,1-6 0 0,1 2 128 16,-1 1-128-16,2-5 0 0,2 0 144 0,-1-6-144 15,-1 1-192-15,1-3-96 0,0-2-32 0,2-1 0 16,1-1-2176-16,-3-1-432 0,0-3-80 0</inkml:trace>
  <inkml:trace contextRef="#ctx0" brushRef="#br0" timeOffset="-169531.68">1604 9503 36159 0,'0'0'1600'0,"1"-6"336"0,2-2-1552 0,0 2-384 16,0-1 0-16,0-3 0 0,3-1 176 0,-1 3-48 16,-1-2-128-16,2 2 192 0,3-4 272 0,0 0 48 15,-1-3 16-15,1 2 0 0,1 3-80 0,-1 0 0 16,-3 0-16-16,-1 2 0 0,0 2-192 0,-5 6-48 0,5-8 0 0,-5 8 0 15,0 0-192-15,0 0 0 16,0 0 0-16,0 0 0 16,0 0-1536-16,0 0-384 0,0 0-96 0,-10 1-14080 0</inkml:trace>
  <inkml:trace contextRef="#ctx0" brushRef="#br0" timeOffset="-169107.8">2326 8896 28959 0,'0'0'1280'0,"0"0"272"0,8-4-1232 0,-8 4-320 16,9-4 0-16,-9 4 0 0,0 0 672 0,0 0 80 15,0 0 16-15,0 0 0 0,0 0 64 0,2 10 32 16,-3 3 0-16,-2 5 0 0,-2-2-32 0,0 3-16 16,-1 4 0-16,1 5 0 0,1-5-112 0,-5 6-32 15,0-1 0-15,0 4 0 0,2 2-176 0,0-1-48 0,2-5 0 0,0 0 0 16,0-1-176-16,3 0-32 15,0-6-16-15,2 0 0 0,0-6-224 0,3-1 144 0,3 0-144 16,0-4 128-16,3 0-128 0,-1-5 128 16,2-1-128-16,2-1 128 0,2-5-128 0,1 0 128 0,0-3-128 0,3-2 128 15,1-5-320-15,0-1-64 0,1-1 0 16,1 1-16 0,-2-2-1536-16,0-2-304 0,0-3-64 0,-3 1-9056 0,-2-1-1808 0</inkml:trace>
  <inkml:trace contextRef="#ctx0" brushRef="#br0" timeOffset="-168947.34">2294 8594 42383 0,'-5'-6'3776'0,"-1"1"-3024"0,0-3-608 0,6 8-144 0,0 0 0 0,0 0 0 16,-8-2 0-16,8 2-176 0,0 0 176 0,0 0-192 15,0 0 192-15,-6 6-192 0,6-6-160 0,-5 13-32 16,3 2-16-16,4 2-11760 15,0 0-2336-15</inkml:trace>
  <inkml:trace contextRef="#ctx0" brushRef="#br0" timeOffset="-164318.7">1336 10225 7359 0,'0'0'656'0,"0"0"-528"0,0 0-128 0,-6-5 0 15,-3 0 3008-15,1 0 576 0,2 0 128 0,-2 1 0 16,-1 0-2208-16,0 2-448 0,-2-5-96 0,-2 3 0 15,-1-1-64-15,1 3 0 0,1 1 0 0,-1 1 0 0,-2 1-128 0,2 3-48 16,2 6 0-16,-1-1 0 0,1 1-256 0,1 1-48 16,1 3-16-16,1 4 0 0,-1 2-160 0,3 2-48 15,-1 2 0-15,4-1 0 0,0 3-16 0,2-4-16 16,-2 1 0-16,3 1 0 0,2 2-160 0,-1-1 0 16,0 4 144-16,2-2-144 0,2 0 0 0,-3-4 0 15,3 1 0-15,-2 0 0 16,1-4-288-16,1-2-128 0,-1 0-32 0,-2-1 0 15,-1-5-1728-15,-1-2-368 0,0 1-64 0</inkml:trace>
  <inkml:trace contextRef="#ctx0" brushRef="#br0" timeOffset="-164144.29">910 10575 26655 0,'0'0'1184'0,"0"0"240"0,9-2-1136 0,1 0-288 16,2-1 0-16,0 2 0 0,1-1 0 0,2-1 0 15,3 0 0-15,0 1 0 0,-2-1 192 0,2 0 16 16,1-1 16-16,0 0 0 0,-1-1-80 0,-1-2-16 0,-1-1 0 0,8 0 0 31,-3 2-448-31,-4 2-112 0,-1 0-16 0,-6 0-11488 0</inkml:trace>
  <inkml:trace contextRef="#ctx0" brushRef="#br0" timeOffset="-163788.46">1678 10390 23951 0,'0'0'2128'0,"0"0"-1696"16,0 0-432-16,0 0 0 0,0 0 448 0,-5 7 16 16,-2 2 0-16,2-3 0 0,0 2-304 0,0 2-160 15,0 1 160-15,1-1-160 0,2 3 320 0,0-7-48 16,1 5 0-16,-1-4 0 0,0 3 80 0,2 1 16 15,2 3 0-15,0 0 0 0,-1-4 48 0,2 1 16 16,2 2 0-16,0-4 0 0,2 1-64 0,0-4-16 16,1 2 0-16,1-3 0 0,0-2 80 0,-1-1 16 15,3-2 0-15,0-1 0 0,3-2-32 0,0-1 0 16,-1-6 0-16,1 1 0 0,0-5-16 0,0 0 0 0,0-1 0 16,5-8 0-16,-4 3-48 0,-1 0-16 0,-1-1 0 0,-2-2 0 15,-2 1-144-15,0 1-16 16,-3 3-16-16,-1 1 0 0,-1-1-160 0,0 1 192 15,-1 5-192-15,-2 1 192 0,0 0-192 0,-1 6 0 0,0 5-192 0,0 0 192 32,0 0-1392-32,0 0-144 0,-11 2-48 0,3 2-8528 0,-2 5-1728 0</inkml:trace>
  <inkml:trace contextRef="#ctx0" brushRef="#br0" timeOffset="-163466.53">2158 10261 7359 0,'0'0'320'16,"0"0"80"-16,0 0-400 0,0 0 0 0,2 11 0 0,-2 2 0 0,0 1 3680 0,0-3 656 15,-2 2 128-15,1-2 16 0,0 0-2800 16,-2 0-560-16,-2-2-112 0,1 1-32 16,4-10-64-16,-3 9-16 0,0 1 0 0,3-10 0 0,-4 7-48 0,4-7-16 15,0 0 0-15,0 0 0 0,0 0-160 0,0 0-32 16,0 0-16-16,7-9 0 0,-2-4-240 0,1 5-64 15,2-4 0-15,1 1 0 0,-1 3-320 0,3-4 128 16,-1 2-128-16,1-2 0 0,1 5 0 0,-1-1 0 16,2 4 0-16,-3 1 0 0,1-2 0 0,1 3 0 15,-12 2 0-15,10 4 0 0,-10-4 0 0,10 6 0 16,-10-6 0-16,7 12-128 0,-4-5-48 0,0 5 0 16,-3-3 0-16,0 2 0 15,0-2-432-15,-1 3-96 0,-2-5 0 0,3-7-16 16,0 0-1840-16,-1 10-352 0,1-10-80 0</inkml:trace>
  <inkml:trace contextRef="#ctx0" brushRef="#br0" timeOffset="-162997.92">2702 10261 17503 0,'0'0'1552'0,"0"0"-1232"0,2-10-320 0,-2 1 0 15,0-1 1280-15,-2-2 208 0,1 3 48 0,-1-1 0 16,2 10-192-16,-5-10-48 0,-2-2 0 0,1 1 0 16,1 3-272-16,5 8-48 0,-10-5-16 0,-2 1 0 15,3 4-256-15,-4 6-48 0,-2 0-16 0,0 7 0 16,-3-5-320-16,2 5-64 0,-2 4 0 0,0 1-16 0,-1 1-96 0,2 0-16 16,2 1 0-16,4 0 0 0,1-2 48 0,3 0 0 15,3-3 0-15,3 0 0 0,1-3-176 0,0-12 0 16,5 9 0-16,3-3 0 0,3-2 128 0,3-5 0 15,3-4 0-15,2-2 0 0,1-2 112 0,2-2 16 16,1-7 0-16,-2-4 0 0,2-4-96 0,-2-1-16 16,-2-3 0-16,-2 0 0 0,2 2-144 0,-1-2 128 15,-5-2-128-15,1-1 128 0,1-3-128 0,-1 0 160 16,-2-1-160-16,-1-1 160 0,-2-1-160 0,0 3 0 0,-3 1 144 0,1 7-144 16,-4 8 0-16,0 7 0 15,-2 2 0-15,-1 11 0 0,0 0 0 0,0 0 0 0,0 0-144 0,-6 16 144 16,-2 3-144-16,1 4 144 15,-1 1-192-15,-1 4 192 0,-2 7-128 0,3-2 128 0,0-1 0 0,2-2 0 16,0 4-256-16,1-2 64 16,1 1 16-16,1-7 0 15,2-3-1488-15,1-2-288 0,1-2-64 0,3-1-16 16,2-8-528-16,-6-10-128 0,11 7 0 0,-1-9-16 0</inkml:trace>
  <inkml:trace contextRef="#ctx0" brushRef="#br0" timeOffset="-162635.58">3079 10019 11055 0,'0'0'480'0,"0"0"112"0,7-6-464 0,-7 6-128 0,7-9 0 0,-7 9 0 16,0 0 2912-16,0 0 560 0,0 0 112 0,-7 5 32 15,1 1-1888-15,-2 1-384 0,-2 3-80 0,-1 0-16 16,-3 3-352-16,1 5-80 0,0-1-16 0,3 1 0 16,-1 0-160-16,2 0-48 0,0 0 0 0,3-3 0 0,0-1-208 15,4-3-32-15,1 2-16 0,1-4 0 0,0-9-160 0,0 0-48 16,0 0 0-16,0 0 0 0,11 8 64 0,1-7 16 15,-1-2 0-15,0-3 0 0,2-3 0 0,0 1 0 16,0-3 0-16,1 0 0 0,-2 3-80 16,2-3 0-16,-1 3-128 0,-2-2 192 0,0 3-192 0,0 4 0 15,-11 1 0-15,13-2 0 0,-1 2 0 0,0 2 0 16,-12-2 0-16,11 3 0 0,-11-3 0 0,10 5 0 16,-10-5 0-16,9 8 0 0,-9-8 0 0,0 0 0 15,11 6 0-15,-11-6 0 0,0 0 0 0,0 0 0 16,10-1-128-16,-10 1 128 0,10-2-304 0,-1 0 0 0,0-1 0 0,-2-4 0 31,2 1-240-31,-2 1-48 0,-1-3-16 0,-6 8 0 16,0 0-96-16,0 0 0 0,0 0-16 0,0 0 0 15,10-2-1136-15,-10 2-240 0,0 0-32 0,0 0-16 16,0 0-560-16,9 5-112 0</inkml:trace>
  <inkml:trace contextRef="#ctx0" brushRef="#br0" timeOffset="-162056.53">3409 10103 11055 0,'0'0'976'0,"0"0"-784"0,10-8-192 0,-10 8 0 15,9-3 2032-15,-9 3 352 0,0 0 80 0,0 0 16 16,0 0-1056-16,0 0-208 0,4 6-32 0,-4-6-16 16,0 0-144-16,-1 11-48 0,-1 2 0 0,0-3 0 15,-1 2-208-15,-2-3-32 0,5-9-16 0,-3 11 0 0,0 1-80 0,2-4-32 16,1-8 0-16,0 0 0 0,0 0 16 0,0 0 0 16,0 0 0-16,0 0 0 15,0 0-96-15,0 0-16 0,10-2 0 0,0-1 0 0,0-3-64 0,0-2-32 16,1 3 0-16,0-5 0 0,2 3-224 0,-1-4-64 15,1 4 0-15,0-1 0 0,0 3 0 0,-1 1-128 16,0 4 192-16,-1-1-64 0,-1 1-128 0,-10 0 0 16,13 1 0-16,-13-1 0 0,11 7 0 0,-2-1 0 15,-9-6 0-15,0 0 0 0,9 9 0 0,-9-9 0 16,8 11 0-16,-8-11 0 0,0 0 0 0,10 4 0 16,-10-4 144-16,11 3-144 0,1-3 0 0,-1 0 0 15,2-2 0-15,-3 0 0 0,-2-5 0 0,1 1 0 0,2 1 0 16,-2 1 0-16,-9 4 0 0,13-1 0 15,-2-3 0-15,1 3 0 0,-1 0 0 0,-1-1 0 0,-10 2 0 0,12 0 0 16,-2 0-128-16,-10 0 128 16,11 2-128-16,1-2 128 0,-2 0-192 0,-10 0 32 0,10-4 16 0,-2 1 0 15,-8 3-16-15,9-9 0 16,-2 0 0-16,0-1 0 0,-2 0 160 0,0-3-128 0,0 2 128 0,-1 1-128 16,0-5 128-16,-1 2 0 15,1 3 0-15,-1-2 0 0,-1 5 0 0,-2-2 0 0,0 9 0 0,0 0 0 16,0 0 0-16,0 0 0 0,0 0 0 0,0 0 0 15,0 0 0-15,0 0 0 0,-11 7 0 0,2 0 0 16,3 0 0-16,-3 3 0 0,-3 3 0 16,2-3 0-16,1 2 0 0,0-3 128 0,-1 2-128 0,2 3 0 15,3 0 0-15,2-3 0 0,-1 2 0 0,0-4 0 16,4-9 0-16,-1 10 128 0,1 0-128 0,0-10 0 16,1 11 0-16,-1-11 0 0,9 11 0 0,-9-11 0 0,7 5 0 0,-7-5 0 15,13 3 0-15,-1-2 128 0,-2-1-128 16,0-1 0-16,0-2 0 0,-10 3 0 15,10-4-1280-15,-10 4-208 0,0 0-48 16,0 0-13696-16</inkml:trace>
  <inkml:trace contextRef="#ctx0" brushRef="#br0" timeOffset="-161482.24">1243 11238 13823 0,'0'-5'1216'0,"1"0"-960"16,-1 5-256-16,0 0 0 0,4-8 1168 0,-2 2 192 15,-2-3 48-15,0 9 0 0,0 0 256 0,-3-6 48 16,3 6 16-16,-4-5 0 0,-3-2-496 0,-1 4-80 16,-2 0-32-16,0 3 0 0,-1 0-320 0,1 1-64 15,0 4-16-15,0 3 0 0,0-3-304 0,1 3-64 16,1 1-16-16,1-1 0 0,-1 4-64 0,3 1-16 16,1-4 0-16,2 2 0 0,0 3-128 0,2-3-128 15,3 2 144-15,1 0-144 0,-3-2 0 0,3 1 128 16,1-1-128-16,2-3 0 0,0 2 0 0,-1-2 128 15,-1 0-128-15,0-1 0 0,2 0 0 0,-4 2 128 16,0-1-128-16,-3 1 0 0,0-3 0 0,0 3 128 16,0-9-128-16,-4 8 0 0,0 2 128 0,-1-1-128 0,0 0 0 0,-4-4 144 15,2 1-144-15,-2 0 0 16,0 0 0-16,-1-5 0 16,-3-1-336-16,0-1-160 0,2-1-16 0,1-2-16 15,1-3-2240-15,0 1-448 0</inkml:trace>
  <inkml:trace contextRef="#ctx0" brushRef="#br0" timeOffset="-161165.42">1375 11325 23615 0,'0'0'1040'16,"0"0"224"-16,0 0-1008 0,9 2-256 0,-1 1 0 0,2-5 0 0,3 2 592 0,1-2 80 15,1-2 16-15,0-4 0 0,2 0 160 0,-2-1 48 16,0 0 0-16,2-4 0 0,2 2-240 0,-3-2-32 15,-2-2-16-15,-2 2 0 0,-2 3-80 0,-2-2-16 16,-2 0 0-16,0 1 0 0,-1 0-16 0,-1 5-16 16,-1-3 0-16,-3 2 0 0,0 7-96 0,0 0 0 15,0 0-16-15,0 0 0 0,-9 3-160 0,3 1-16 16,0 3-16-16,-1 0 0 0,-2 3-176 0,1-1 128 16,2 2-128-16,0-1 128 0,0 3-128 0,3 1 0 15,0-4 0-15,3 2 0 0,3-2 0 0,0-1 0 16,4 2 0-16,-1-4 0 0,-1 0-144 0,4 0-64 15,-1-5-16-15,1 1 0 16,1-3-1920-16,0-2-384 0,-2 0-80 0,7-5-10960 0</inkml:trace>
  <inkml:trace contextRef="#ctx0" brushRef="#br0" timeOffset="-160971.08">2113 10823 24879 0,'0'0'2208'0,"0"0"-1760"15,0 0-448-15,0 0 0 0,-9-3 576 0,1 4 16 0,-1 2 16 0,0 4 0 16,-1 4 416-16,0 3 64 0,1-2 32 0,-4 6 0 16,-3 4-416-16,1 1-64 0,-1 3-32 0,7-5 0 15,-1-2-208-15,1 1-32 0,0 0-16 0,2 1 0 16,-1-1-352-16,2-1 0 0,-1-2 0 0,1 4 128 16,1-4-1472-16,1-2-272 0,-2-2-64 0,3-7-7552 15,-2 2-1520-15</inkml:trace>
  <inkml:trace contextRef="#ctx0" brushRef="#br0" timeOffset="-160867.42">1795 11088 13823 0,'0'0'1216'0,"0"0"-960"16,6-2-256-16,2-3 0 0,1 1 1472 0,1 1 240 15,0 3 48-15,4-1 16 0,0-2-1168 0,0-2-224 16,3 2-64-16,0 0-6496 16,1 2-1312-16</inkml:trace>
  <inkml:trace contextRef="#ctx0" brushRef="#br0" timeOffset="-160296.7">2409 11069 27359 0,'-5'-4'1216'0,"5"4"240"0,0 0-1168 0,0 0-288 0,0 0 0 0,-2 8 0 15,2-8 208-15,-1 8-16 16,0-1 0-16,0-2 0 0,1-5 416 0,0 0 80 0,3 8 16 0,-3-8 0 15,6 8-128-15,-6-8-32 0,8 1 0 0,1-1 0 16,0 0 80-16,0-1 16 16,0-5 0-16,1-2 0 0,0 2-320 0,-1-1-48 0,-1-1-16 0,-1 3 0 15,1-4-32-15,1 2-16 0,-3-2 0 0,2 1 0 16,-8 8-32-16,8-10-16 0,1 4 0 0,-1-1 0 16,0 1-160-16,1 1 0 0,-1-2 0 0,2-1 0 15,2 0 0-15,1-1 0 0,-1 3 0 0,0-7 0 16,5-2 0-16,-2-1 0 0,-1-1 0 0,0-1 0 0,3-1 0 0,-2-3 0 15,-1-2 144-15,0-3-144 0,0-1 128 16,1-2-128-16,0-1 160 0,-2 6-160 0,-3-2 192 0,2 9-48 16,-3 7-16-16,-1-3 0 0,1 0-128 0,0 1-176 15,-5 4 48-15,1 3 0 0,-5 6 128 0,0 0 224 16,0 0-48-16,0 0-16 0,0 14-160 0,-2 8 0 16,-4-1 144-16,-1 5-144 0,-2 4 0 0,-1 5 144 15,0 0-144-15,-1 2 0 0,0 0 128 0,-2 5-128 16,-2 5 0-16,5-13 0 0,-2 3 0 0,0 0 128 15,-2 1-128-15,0 3 0 0,-2 1 0 0,4-3 0 16,-2-1 0-16,0-1 0 16,-3-3-320-16,2-1-192 0,1 2-16 0,-1-9-16 15,-2 0-1584-15,-1-6-320 0,1-3-64 0,0-3-16 16,2-8-176-16,-2-2-48 0,2-7 0 0,0-2 0 16,3-6 320-16,2-1 48 0,1 0 16 0,4-4 0 15,1 0 2704-15,4-3 560 0,3 1 96 0,3 0 32 0,3 2 608 0,3 0 128 0,2 2 32 16,3 2 0-16,4-2-784 0,2 0-160 0,0 1-16 0,2 0-16 15,3 1-592-15,0-1-224 16,-1 3 176-16,-2-3-6816 16,-1 0-1360-16</inkml:trace>
  <inkml:trace contextRef="#ctx0" brushRef="#br0" timeOffset="-159843.85">3380 10815 22111 0,'0'0'1968'0,"0"-9"-1584"16,0 0-384-16,0 2 0 0,-1 0 704 0,1 7 64 15,-3-10 16-15,3 10 0 0,0 0-48 0,-4-6-16 16,4 6 0-16,-7-3 0 0,-1-2 416 0,0 6 80 16,0 3 0-16,-3 1 16 0,0 0-448 0,1 0-80 0,-2 4-32 0,2 3 0 15,-1-1-176-15,1 2-48 16,1-4 0-16,2 1 0 0,1 0-128 0,3-4-48 16,1 2 0-16,2-8 0 0,1 10-96 0,2-2-32 15,0 2 0-15,3-1 0 0,1 0 16 0,1-3 0 16,-1 3 0-16,4 0 0 0,-1 4-160 0,-3-6 128 15,2 2-128-15,-1 0 128 0,-2 0-128 0,1 0 0 16,-4 1 0-16,0 0 128 0,-4-1-128 0,-1 4 0 0,-4-6 0 16,-2 4 128-16,0-6 0 0,-4 1 0 0,-1 0 0 0,-1-2 0 15,-2 0-128-15,-1-1 0 0,1-3 0 0,-8-2 128 32,2 1-1104-32,6-2-240 0,2 1-32 0,3 2-16 0,11 0-1488 0,-7-5-288 15,7 5-64-15,0 0-16 0</inkml:trace>
  <inkml:trace contextRef="#ctx0" brushRef="#br0" timeOffset="-159265.61">3475 10877 10127 0,'0'0'896'0,"0"0"-704"15,0 0-192-15,0 0 0 0,8 4 2368 0,-8-4 448 16,0 0 96-16,5 9 16 0,-2-1-1328 0,-2 2-256 16,-1-3-48-16,0 4-16 0,-1-5-272 0,1 1-64 15,0 2-16-15,0-2 0 0,0-7 0 0,0 7 0 16,0-7 0-16,0 0 0 0,3 4-96 0,2 0-32 15,-5-4 0-15,9-1 0 0,1-2-96 0,2-2 0 16,1-1-16-16,1-2 0 0,1-3-176 0,0 1-16 16,-1-3-16-16,4-2 0 0,-3 1-96 0,2-2-32 15,0-4 0-15,0 1 0 0,-3 0-160 0,-1-1-48 16,-2-1 0-16,1 0 0 0,-1-2-144 0,-1 1 128 16,-1-1-128-16,-1 2 128 0,-2-6-128 0,-1 4 0 0,-2 0 0 0,-1 0 128 15,1 3-128-15,-2 3 0 16,-1 5 0-16,-1-1 0 0,-1-1 0 0,0 6 0 15,-1 1 0-15,-2 3-176 0,5 4 48 0,0 0 0 16,-6 4 0-16,-2 2 0 0,-1-2-16 0,1 2 0 16,0 7 0-16,0 0 0 0,-1-1 144 0,0 2-192 0,2 2 192 15,1 0-192-15,-1 2 192 0,2-2 0 0,1-2 0 0,2-2 0 16,2 1 0-16,0-5-128 0,1 3 128 0,2-1 0 16,-3-10 0-16,6 6 0 0,-6-6 0 0,0 0 0 15,8 5 0-15,0-1 0 0,0-1 0 0,0-3 0 16,-1-4 0-16,1 3 0 0,0-1 0 0,-8 2 0 15,7-1 0-15,0 2 0 0,1 1 0 0,0-2 0 16,0-2 0-16,1 2 0 0,-1 2 0 0,3-1 0 16,-1-1 0-16,1-1 0 0,2-1 0 0,0 0 0 0,1-1 0 15,0-2 0-15,-3-3 0 0,2 3 128 0,0 3-128 0,0-2 176 16,1-1-176-16,0 1 192 0,-1 2-192 0,2 2 0 16,-2 0 144-16,2 5-144 0,1-2 0 0,0 6 144 15,2-2-144-15,-2 4 0 0,1 4 176 0,-2 1-176 16,1 0 160-16,-1 2-160 0,-1 1 208 0,0-1-48 15,1 3-16-15,0-4 0 0,-5-2-144 0,2-2 192 16,-1 1-192-16,1 1 192 0,-3-2-192 0,-2-3 0 16,1 0 0-16,1 0 128 15,-4 1-960-15,-5-11-192 0,0 0-32 0,2 8-16384 0</inkml:trace>
  <inkml:trace contextRef="#ctx0" brushRef="#br0" timeOffset="-158398.03">1294 12029 23439 0,'-1'-8'1024'0,"1"8"240"0,0 0-1008 0,0 0-256 0,0 0 0 0,0 0 0 0,0 0 576 0,0 14 64 15,0-1 0-15,0 2 16 0,-2 3 224 16,2 2 32-16,-1 2 16 0,-1 1 0 0,-1 0-288 0,1 3-64 16,-4-3-16-16,3 3 0 0,-1-1 16 0,0-3 0 15,-2-1 0-15,3 0 0 0,-1-4-64 0,3-1-16 16,0-1 0-16,1-2 0 0,0-7-96 0,0-6-16 15,0 0 0-15,0 0 0 0,9 4 32 0,0-4 0 16,-1-4 0-16,5 0 0 0,1-2-160 0,1-3-16 16,2 1-16-16,1-2 0 0,1 2-224 0,2 1 0 15,1 2 0-15,2 1 0 0,-3 3 0 0,-2 3 0 16,0 1 0-16,0 3 0 0,-3 3 0 0,-2-1 0 16,-2 3 0-16,-3-2 0 0,-3 2 0 0,-2 2 128 15,-3-4-128-15,-4 2 0 0,-2 5 128 0,-4-4 0 0,1 4-128 0,-4-4 192 16,-3 1-64-16,0-3 0 15,-4 0-128-15,1-4 192 0,-4-1-192 0,2-2 144 16,-1-3-144-16,4-2 128 16,0-1-560-16,3-2-112 0,0 0-32 0,4-2 0 15,0 0-1792-15,6 2-352 0,2-4-80 0,0 3-6704 0,4-7-1344 0</inkml:trace>
  <inkml:trace contextRef="#ctx0" brushRef="#br0" timeOffset="-157956.17">1875 12236 14735 0,'0'0'1312'0,"0"0"-1056"15,0 0-256-15,0 0 0 0,0 0 960 0,0 0 144 16,0 0 32-16,0 0 0 0,0 0 224 0,0 0 48 16,0 0 16-16,0 0 0 0,-3-4 96 0,-2-2 16 15,1 3 0-15,-2-1 0 0,-2 3-272 0,2-1-48 16,-3 2-16-16,0 0 0 0,0 1-432 0,1 0-64 15,-1 4-32-15,-2 3 0 0,0-2-320 0,0 4-64 16,-1 1-16-16,2 3 0 0,2 2-80 0,1 1-32 16,-1-1 0-16,3 1 0 0,2-3-160 0,1 1 128 15,1-1-128-15,3 0 128 0,3-5-128 0,2 1 160 16,-1-4-160-16,3 2 160 0,2-4 48 0,1-4 16 16,-1 0 0-16,1-3 0 0,0-2 32 0,2 0 16 15,0-1 0-15,0-5 0 0,-1 3-112 0,-2-5-32 16,1 0 0-16,-2 2 0 0,-1-3-128 0,-1 1 128 15,-2 3-128-15,-1-3 128 0,-1 3-128 0,0 2 160 16,-4 8-160-16,0 0 160 0,0 0-160 0,0 0 0 0,0 0 0 0,-2 8 128 16,0 2-128-16,-1-1 0 15,2 2 0-15,0 2 0 0,0-1 0 0,1-1 0 16,1 2 0-16,0-4 0 0,0 1 0 0,1-3 0 0,-2-7 0 16,0 0 0-1,5 11-384-15,0-6-64 0,0 0-16 0,1 0 0 16,-6-5-2256-16,10 0-448 0,3 0-96 0,4-5-10992 0</inkml:trace>
  <inkml:trace contextRef="#ctx0" brushRef="#br0" timeOffset="-157612.68">2429 12146 17503 0,'0'0'1552'0,"-1"-5"-1232"0,-2-3-320 0,-1 2 0 0,1-5 2496 0,-1 4 432 16,-1-3 80-16,-2 1 32 0,0 0-1120 0,-2 3-208 15,3-1-48-15,-2 1-16 0,2 1-608 0,-1 5-112 16,0 0-32-16,-1 0 0 0,-1 2-240 0,0 3-48 16,0 4-16-16,0 0 0 0,0 4-240 0,1 2-48 15,-1-3-16-15,1 2 0 0,2 1-160 0,1 0-128 16,1-1 192-16,1-4-192 0,2 3 144 0,2 0-144 16,2-4 0-16,2 1 144 0,1-4-144 0,2 3 128 15,1-3-128-15,-2 3 128 0,1-4-128 0,-2 0 192 0,2 0-192 16,-3 2 192-16,-5-7-192 0,0 0 160 15,0 0-160-15,5 6 160 0,-1 3-160 0,0-3 0 0,-4 5 0 0,-3-4 128 16,-1 3-128-16,-1-1 0 16,-1 3 0-16,-4-3 128 0,2 1-128 0,-3-3 0 15,-1 4 0-15,1-5 128 0,1 2-128 0,1-2 128 0,-4-4-128 16,3 1 128 0,0-2-1024-16,1-1-224 0,0-2-32 0,1-1-10816 0,-1-1-2144 0</inkml:trace>
  <inkml:trace contextRef="#ctx0" brushRef="#br0" timeOffset="-157402.39">2620 12080 11967 0,'0'0'1072'0,"0"0"-864"16,0 0-208-16,0 0 0 0,0 0 5264 0,-3 11 1008 16,1 2 208-16,-3-2 48 0,-2 2-4896 0,0 2-976 15,-1 2-192-15,0-1-32 0,-1-2 128 0,-1 4 16 16,-1 1 16-16,-1 3 0 0,2-5-272 0,1 3-48 15,0-3-16-15,2 0 0 16,0-4-688-16,2-1-144 0,2 0-16 0,-1-5-16 16,4-7-1776-16,0 0-368 0,0 0-64 0,0 0 0 0</inkml:trace>
  <inkml:trace contextRef="#ctx0" brushRef="#br0" timeOffset="-157084.72">2788 12169 7359 0,'0'0'656'0,"0"0"-528"15,-2-3-128-15,2 3 0 0,0 0 1584 0,0 0 272 0,-2-2 64 0,2 2 16 16,0 0-960-16,0 0-192 16,0 0-32-16,0 0-16 0,-2-4 992 0,2 4 192 15,0 0 32-15,0 0 16 0,0 0-176 0,0 0-16 0,0 0-16 0,0 0 0 16,0 0-416-16,0 0-96 0,0 0-16 0,0 0 0 15,0 0-144-15,0 0-16 0,-1 9-16 0,1 3 0 16,-2 1-272-16,0-3-48 0,-1 4-16 0,0 3 0 16,2-1-224-16,-2-1-48 0,-1-1-16 0,1 2 0 15,-1-2-240-15,-1 1-32 0,2 1-16 0,1-2 0 16,-2-1-144-16,1 1 0 0,2 0 0 0,0-1 128 16,-2-3-128-16,2 1-144 0,1-2 144 0,0 2-208 15,0-5-1008-15,0-6-208 0,0 0-48 16,0 0 0-16,0 0-1872 0,0 0-384 0</inkml:trace>
  <inkml:trace contextRef="#ctx0" brushRef="#br0" timeOffset="-156630.81">3207 12113 18431 0,'0'0'816'0,"5"-3"160"0,-5 3-784 0,6-4-192 16,-6 4 0-16,8-6 0 0,-2 1 1568 0,1 2 272 16,-2 0 48-16,-5 3 16 0,0 0-512 0,8-6-112 0,-3 1 0 0,0 2-16 15,-5 3 400-15,0 0 96 16,5-4 16-16,-1-3 0 0,-2 2-416 0,-1 0-80 16,-1 5 0-16,0 0-16 0,-1-10-384 0,-1 4-80 15,-1-3-16-15,-1 4 0 0,-1 1-352 0,0-1-80 0,-3-2-16 0,1 5 0 16,-2-1-128-16,-3 3-16 15,-1-1-16-15,0 2 0 0,0 2-176 0,0 2 0 0,1 3 0 0,-1-2 128 16,-1 3-128-16,0-3 0 0,1 4 0 0,3-1 0 16,1 4 0-16,2-2 0 0,0 1 0 0,3 1 0 15,3-2-144-15,4 2 144 0,0 1-192 0,4-2 192 16,3 0 0-16,-1 1 0 0,2-1 0 0,5-2 0 0,-2 3 0 0,2-1 0 16,2-1 128-16,-2 3-128 0,-2 1 0 15,0-1 0-15,-1-2 0 0,-1 2 0 0,-2 1 0 16,-1-1 128-16,-2-3-128 0,0 2 192 0,-4 1-64 15,-3-1 0-15,-1-2-128 0,-3 2 192 0,-1 0 0 0,-4-3-16 16,-2 5 0-16,-4-1 0 0,-6-5-176 0,1 0 0 16,-5-4 0-16,-5-1 0 15,0 3-1216-15,-3-4-240 0,0-4-32 0,0-3-11440 16,-2-5-2272-16</inkml:trace>
  <inkml:trace contextRef="#ctx0" brushRef="#br0" timeOffset="-156486.23">2694 12089 29423 0,'1'-13'1296'0,"3"9"288"0,1-5-1264 0,1 3-320 0,0-4 0 0,3-2 0 31,-2 2-896-31,-1 2-224 0,-1-4-48 0</inkml:trace>
  <inkml:trace contextRef="#ctx0" brushRef="#br0" timeOffset="-154289.56">4760 6548 10127 0,'0'0'896'0,"-9"-4"-704"0,3-2-192 0,6 6 0 16,-10-5 1456-16,2 3 256 0,8 2 48 0,0 0 16 15,0 0-912-15,0 0-176 0,0 0-48 0,0 0 0 16,0 0-400-16,0 0-96 0,14 2-16 0,2-1 0 16,-2-1 0-16,0 0 0 0,-1 0 0 0,1 1 0 0,0 1 48 15,0-1 0-15,0 1 0 0,-1 3 0 0,1-1 208 0,0 0 64 16,1 2 0-16,-1 3 0 0,2-1-16 0,-1 2 0 15,0-1 0-15,2 2 0 0,-1 5-64 0,2 0-16 16,1 2 0-16,0 1 0 0,0 0 32 0,1 7 0 16,5 0 0-16,-5 2 0 0,-1 5-128 0,-2 2 0 15,-3 0-16-15,2 3 0 0,-2 3-240 0,0 1 0 16,-1 6 0-16,1 2 0 0,0 1 0 0,0-1 0 16,-2 1 0-16,4-2 0 0,1-5 160 0,1 2-16 15,0-2 0-15,4 1 0 0,2-3-144 0,0 0 192 16,3-2-192-16,-1-1 192 0,1-3 176 0,2 0 32 15,1-2 16-15,1 2 0 0,2-2-32 0,0-2-16 0,-1-2 0 16,4 2 0-16,2-1-48 0,-1-2-16 0,-2 2 0 0,0 0 0 16,0 2-144-16,1-3-32 0,-4 0 0 0,2-3 0 15,0-1-128-15,3 0 160 0,1-1-160 0,2-4 160 16,-3-1-160-16,3-1 128 0,2-1-128 0,0-2 128 16,0 1 16-16,0-1 0 0,1-2 0 0,2-2 0 15,-2-2-16-15,0-4 0 0,0 2 0 0,2-3 0 16,2 3-128-16,-1-1 160 0,1-3-160 0,-4 0 160 15,-2-2-160-15,-1 2 0 0,1-1 0 0,-2 1 128 16,-2-1-128-16,-1 5 0 0,-2 0 144 0,3 2-144 16,1-5 0-16,1-2 144 0,-3-1-144 0,1 2 0 15,0 3 144-15,-3 1-144 0,-1 2 0 0,-2-1 144 16,-3 0-144-16,0-3 0 0,-2 3 0 0,0 0 128 16,-2 4-128-16,-4-2 0 0,-1 2 0 0,-1 1 0 0,-3-1 0 0,1 1 0 15,-1 2 0-15,-1 1 0 0,0-1 0 16,0 3 0-16,-1 2 0 0,-2 2 0 0,0-2 0 15,1 0 0-15,-1 3 0 0,-3 2 0 0,-3 2 0 0,-1 4 0 16,-2-1 0-16,1 3 0 0,-1 2 0 0,-2-2 0 16,-1-1 0-16,0 5 128 0,-2 7-128 0,1 2 0 15,-3-4 0-15,-2 4 0 0,-2 2 128 0,-1 0-128 16,-2-2 0-16,-1 2 128 0,0-2-128 0,0 4 0 16,-2 0 0-16,4 0 128 0,-1 0-128 0,0-2 0 15,-2-2 0-15,1 3 128 0,1 2-128 0,1 0 0 16,0 0 0-16,2 2 0 0,-3-1 144 0,3 2-144 15,0-5 160-15,3 1-160 0,-4 1 160 0,2 1-160 0,1 1 160 16,0 0-160-16,3-2 128 0,1 1-128 16,0 2 0-16,1 1 144 0,-1 1-144 0,2 0 0 0,0-2 0 15,1-1 0-15,0 4 128 0,0-4-128 0,1-2 0 0,-1 2 128 16,0-2-128-16,1 1 0 16,0-1 0-16,3 3 0 0,0-2 128 0,1 1-128 0,1-5 0 0,3 0 128 15,-2-2-128-15,0-2 0 0,1-1 0 0,0 1 0 16,-1-1 0-16,1-1 0 0,-2-1 0 0,0-3 0 15,0 1 0-15,-1-1 0 0,0 0 0 0,0 0 0 16,0-5 0-16,0-1 0 0,0 2 0 0,0 1 0 16,-1 0 0-16,0-1 0 0,0 0 128 0,-1-1-128 15,0 1 0-15,1-1 0 0,0-3 0 0,-1 1 128 16,0-4-128-16,-1 4 0 0,0 1 0 0,-1-3 128 16,0-5-128-16,1-1 192 0,-2 4-192 0,0-4 192 15,-2 2 112-15,2-1 16 0,-1 0 16 0,0 2 0 16,-1-2-144-16,1 2-48 0,-1-4 0 0,-3 0 0 0,1 0 16 0,-1-3 0 15,-4-1 0-15,2-1 0 0,-1 0 48 16,-3 1 16-16,0-2 0 0,-1 1 0 0,0-4 64 0,-2-4 16 16,-3 2 0-16,-1-1 0 0,-1-1-16 0,-1 3 0 15,0-5 0-15,-3 2 0 0,-3-3-32 0,-3 4-16 16,-3-4 0-16,-3 1 0 0,-3-4 32 0,-2 1 16 16,-3 2 0-16,1-3 0 0,-1-2-32 0,-4 0-16 15,-4 1 0-15,-4-1 0 0,-3 2-112 0,-8-3-128 16,-8-2 176-16,-1-4-176 0,-2 0 0 0,-5 1 0 15,-3-2 0-15,-9-2 0 16,-8-5-528-16,2 1-64 0,2-4-16 16,0-4 0-16,-1-8-2224 0,6-8-448 0</inkml:trace>
  <inkml:trace contextRef="#ctx0" brushRef="#br0" timeOffset="-153539.52">5008 8297 24879 0,'0'0'1088'0,"0"0"256"0,-5-12-1088 0,1 6-256 0,4 6 0 0,0 0 0 16,0 0 368-16,0 0 16 0,-6-6 0 0,6 6 0 16,-13 1-256-16,1 2-128 0,-2-1 160 0,-3 1-160 15,-1-1 128-15,-1-1-128 0,-1 2 0 0,0 0 0 16,-1-2 320-16,1-1-16 0,-3 0-16 0,1 0 0 16,3 1 256-16,3-1 48 0,2-1 16 0,-1 0 0 15,3-1-96-15,1 1 0 0,2 0-16 0,9 1 0 16,-9-2-176-16,9 2-48 0,0 0 0 0,0 0 0 0,0 0-16 0,0 0 0 15,0 0 0-15,0 0 0 0,0 0-16 0,0 0-16 16,0 0 0-16,1 13 0 0,3 0-224 0,1 2 0 16,1 2 0-16,3 4 0 0,1 2 176 0,4 0-16 15,0 2 0-15,2 2 0 0,-2-4-160 16,1 0 0-16,-1 0 0 0,1 1 0 0,0 4 0 0,1-1 0 16,-2 1 0-16,0-4 0 0,-3-1 0 0,0 1 0 15,2-4 0-15,0 0 0 0,-2-2 0 0,0 0 0 16,-4 1-224-16,2-2 80 15,-3-5-528-15,-1 0-96 0,-2-1-32 16,-3 4 0-16,-3-2-1760 0,0-1-336 0,-2-2-80 0</inkml:trace>
  <inkml:trace contextRef="#ctx0" brushRef="#br0" timeOffset="-153294.03">4646 8616 13823 0,'0'-19'1216'0,"3"10"-960"0,0 0-256 0,1 3 0 16,-4 6 1536-16,12-5 256 0,-2-2 48 0,1 5 16 16,1-1-864-16,0 3-160 0,2 3-48 0,0 3 0 15,3-1-48-15,-2 5-16 0,0 4 0 0,2 3 0 16,-1 1-144-16,2 1-16 0,1 1-16 0,3 3 0 16,2 0 0-16,1-3 0 0,1 2 0 0,1 1 0 15,-1-2-112-15,2 3-32 0,1 3 0 0,1-3 0 16,-1-1-400-16,0-3 0 0,-2 2 0 0,1-4 0 0,0-3 0 0,0 0 0 15,-3-1 0-15,-2 2 0 16,-4-2-1152 0,0-3-304-16,-2 0-64 0,-3 2-10832 0</inkml:trace>
  <inkml:trace contextRef="#ctx0" brushRef="#br0" timeOffset="-152627.43">5522 10126 22335 0,'0'0'992'0,"0"0"208"0,0 0-960 0,0 0-240 0,0 0 0 0,0 0 0 0,0 0 768 0,0 0 128 16,0 0 0-16,7-5 16 0,0-5-176 0,0-2-32 16,4 0-16-16,0-5 0 0,0 1 80 0,5-1 0 15,0-1 16-15,3-3 0 0,0-6-368 0,2-1-80 16,0-4-16-16,1-2 0 0,1 1-176 0,1-4-144 15,1-4 192-15,1-3-192 0,-5 1 144 0,2-2-144 16,0 1 0-16,1 3 144 0,0 5-144 0,1 6 0 16,-3 3 0-16,0 6 0 0,-3 1 0 0,-2 5 0 15,-3 5 0-15,-2 2 0 0,0 7 0 0,-12 1 0 16,10 7 0-16,-2 1 0 0,-3 8 0 0,-2 1 0 0,0 4 0 16,-2 3 0-16,-2 3 0 0,-2 4 0 0,0 0 0 0,-2 8 0 15,-4 3 0-15,0 3 0 0,-1-1 0 0,-2-1 0 16,-2 3-144-16,-1-1 144 0,1-2 0 0,-3-5 0 15,1 0 0-15,-1-2 0 0,2-3 0 0,0-3 0 16,1-4 0-16,1 2-128 0,0-5 128 0,1-2 0 31,0 0-624-31,0-4-16 0,-2-3 0 0,0-1 0 16,0-7-1920-16,0-1-400 0,-8-3-80 0,2-5-16 0</inkml:trace>
  <inkml:trace contextRef="#ctx0" brushRef="#br0" timeOffset="-152476.93">5467 9961 21359 0,'-6'-13'944'0,"6"13"208"0,-2-10-928 0,2 10-224 0,0 0 0 0,0 0 0 0,6-8 704 16,-6 8 112-16,11-1 16 0,2 1 0 0,1 0-544 0,1 0-96 15,3 1-32-15,2 4 0 0,3 4-160 0,5 0 0 16,2 1 144-16,2-5-144 0,-1 0 0 0,1-1 0 16,-2-1 0-16,1-1 0 15,-4 1-528-15,-1-1-176 0,-4 1-48 0</inkml:trace>
  <inkml:trace contextRef="#ctx0" brushRef="#br0" timeOffset="-151985.91">6551 9616 30527 0,'0'0'1344'0,"0"0"288"0,-6 13-1312 0,0 4-320 0,-2 3 0 0,-1 5 0 15,-1 1 0-15,-1 4 0 0,-2 1 0 0,-1 7-128 16,-1 4 128-16,-1-2 0 0,1 5 0 0,-3-2 0 16,-3 5 0-16,-2-2 0 0,-4 1 0 0,-1 0 128 15,-2-5-128-15,0-2 0 0,1-6 0 0,4-2 128 16,2-7-128-16,4-1 0 0,1-5 0 0,3-2 128 15,3-3-128-15,3-3 176 0,2-2-176 0,2-2 192 16,5-7-64-16,0 0 0 0,0 0 0 0,0 0 0 16,3-14 144-16,4 1 32 0,0 1 0 0,0-3 0 0,2 1-304 15,1 0 160-15,1 2-160 0,2-1 128 0,2-1-128 0,2 5 0 16,-1-4 0-16,0 2 0 0,-2 2 0 16,0 0 0-16,0 3 0 0,-2 2 0 15,1 1 0-15,-2 1 0 0,1 4-144 0,-3 2 144 0,-9-4 0 0,12 9-192 16,-3 2 192-16,-2 1-160 0,-2-2 160 0,-3 3 0 15,1-3-144-15,-3 1 144 0,-3 1 0 0,0-2 0 16,-1 1 0-16,-3-2 0 0,-2 0 0 0,-3-2 0 16,0 0 0-16,-2-2 0 0,-1 0 0 0,-3 3 128 15,-1-4-128-15,0 1 0 0,0 2 0 0,1-3-176 16,0-2 16-16,1-2 0 16,-1-2-1712-16,3 0-352 0,-1-5-64 0,4 1-9552 0</inkml:trace>
  <inkml:trace contextRef="#ctx0" brushRef="#br0" timeOffset="-151616.33">6423 10364 27647 0,'0'0'2448'0,"0"0"-1952"0,0 0-496 0,0 0 0 15,0 0 384-15,10 11 0 0,3-2-16 0,-2-1 0 16,5-6-368-16,0-1 0 0,2 1 0 0,1 0 0 16,1 0 0-16,-1-4 0 0,-1-2-160 0,-1 2 160 15,-2-3-256-15,-2-2 48 0,-2 2 16 0,-2-5 0 0,-3 1 192 0,1-2 0 16,-5 2 0-16,-2-1 0 0,-2-3 128 0,-2 4-128 16,-2-3 192-16,-5 4-192 0,4-2 336 0,-3 5-32 15,-3 2-16-15,-1 2 0 0,0 2-32 0,-1 2 0 16,-2 2 0-16,-1 4 0 0,-2 0-128 0,1 3-128 15,1 2 192-15,0-1-192 0,2 1 208 0,1 1-64 16,-1 2-16-16,4 0 0 0,1 1-128 0,3 0 192 16,0-1-192-16,3-1 192 0,1-2-192 0,1-1 0 15,1 1 0-15,2 0-176 16,2-2-528-16,1-1-96 16,0 0-32-16,-3-11-7936 0,0 0-1584 0</inkml:trace>
  <inkml:trace contextRef="#ctx0" brushRef="#br0" timeOffset="-151326.09">7020 10001 26783 0,'0'0'1184'0,"0"0"240"0,0 0-1136 0,-6 7-288 0,0 4 0 0,-2 6 0 0,-1 1 224 16,0 1-16-16,-5 3 0 0,2 6 0 15,-2 0 48-15,-2 4 0 0,-1 3 0 0,-4 0 0 16,-2 1-64-16,-1-1 0 0,0 3 0 0,0-1 0 0,0-1 16 0,0-2 0 16,-3-2 0-16,5 2 0 0,1-1-208 0,2-5 0 15,0-2 0-15,2-5 0 16,2 0-544-16,3-1-208 0,1-2-32 0,2-4-7600 15,1-3-1536-15</inkml:trace>
  <inkml:trace contextRef="#ctx0" brushRef="#br0" timeOffset="-151070.3">7399 10113 35007 0,'-10'-7'3120'0,"10"7"-2496"0,-10-4-496 0,0 5-128 16,-3 4 0-16,-1 7 176 0,-1-1-176 0,-2 3 192 15,-1 4-192-15,-1 2 0 0,-2 3-192 0,2 3 192 31,1-4-512-31,1 0 0 0,0-2 16 0,0 1-9584 0,1-6-1920 0</inkml:trace>
  <inkml:trace contextRef="#ctx0" brushRef="#br0" timeOffset="-150704.02">7234 10701 23951 0,'0'0'2128'0,"0"0"-1696"15,0 0-432-15,0 0 0 0,0 0 2064 0,0 0 336 16,-10 0 64-16,-2 2 16 0,-2-1-2080 0,-1 2-400 16,-1 2 0-16,-2-1-192 0,-3-3 192 0,-1 3-208 0,0 0 80 0,-2 2 128 15,0-2-128-15,0 1 128 0,2 1 0 0,3-1 0 16,1 3 0-16,3 1 0 0,2-3 0 0,3 3 0 15,4-1 0-15,2 4 0 0,4-12 144 0,-2 11-144 16,2 0 0-16,3 3 128 0,0 3-128 0,2-5 0 16,0 1 0-16,-1 1 144 0,-3 1-144 0,0 1 0 15,-1-3 128-15,-1 1-128 0,-3-1 0 0,-2 1 0 16,-5-5 160-16,-3 0-32 0,-5-3 0 0,-2 3 0 16,-3-2-128-16,-3-2 0 0,-2-5-160 0,-3-2 160 31,-1 1-1360-31,0-1-176 0,1-5-48 0</inkml:trace>
  <inkml:trace contextRef="#ctx0" brushRef="#br0" timeOffset="-150411.4">6185 11256 35759 0,'-6'-8'1584'0,"6"8"336"0,-6-5-1536 0,6 5-384 16,-9 3 0-16,1 2 0 0,-1 1-128 0,0 7-112 15,-2 1-16-15,-2 4 0 0,-2 1 256 0,-2 0-144 16,0 1 144-16,-3 2-128 0,1 1 128 0,0 2 0 0,-2-1 0 0,-1 4 0 15,1 1 0-15,1-1-128 0,1-3 128 0,2 3 0 32,-2-4-1200-32,-1 0-144 0,1-5-48 0,3 0-12528 0</inkml:trace>
  <inkml:trace contextRef="#ctx0" brushRef="#br0" timeOffset="-149641.27">5723 11450 28559 0,'0'0'2544'0,"10"-2"-2032"0,1-3-512 0,3 0 0 0,4 1 928 0,1 3 96 16,3 1 0-16,3-2 16 0,3 1-896 15,4-1-144-15,2-4 0 0,3 3-160 0,1-2 160 0,0 1 0 16,-1-5 0-16,6 4 0 0,1-4 0 0,-1 0 0 15,0 0 0-15,-2-1 128 0,-4-1-128 0,-3-3 0 16,-4 0 0-16,-3-2 0 0,-2 1 0 0,-3 2 0 16,-4 2 0-16,-4 2 0 0,-4 5 0 0,-10 4 0 15,0 0 0-15,0 0 0 0,0 0 0 0,-9 18 0 16,-2 2 0-16,-5 6 0 0,-1 2 128 0,-1 5 48 16,-4 0 16-16,1 5 0 0,-2-1 16 0,0-2 16 15,-1 2 0-15,-2-1 0 0,1-4 128 0,1-4 32 16,0-2 0-16,3-3 0 0,5 0-80 0,3-4-16 15,4-4 0-15,3-3 0 0,3-3-160 0,3-9-128 0,0 0 192 0,0 0-192 16,14 0 240-16,5-4-64 0,3-4-16 16,2-2 0-16,-1-1-160 0,1-2 128 0,0-1-128 0,-1 1 128 15,-3 2-128-15,0-2 0 0,-4 5 0 0,-1 1 0 16,-6 3 0-16,-9 4 0 0,10 4 0 0,-2 5 0 16,-2 1 0-16,-1 5 160 0,0 5-160 0,-2 2 160 15,-2 3 0-15,-1 0 0 0,0 4 0 0,2-5 0 16,-1 1-32-16,3-3 0 0,-3-3 0 0,3-1 0 15,1-2-128-15,2-2 0 0,1-3 0 0,2-1 128 16,2-6-128-16,2-2 192 0,2 1-192 0,2-3 192 16,1-5-192-16,3-4 0 0,-2 1 0 0,0 0 128 15,1-2 0-15,-1 0 0 0,0 1 0 0,-1-1 0 16,-1 2-128-16,-1 5 0 0,-3 0 0 0,-3 3 0 16,-11 0 0-16,8 6-176 0,-2 6 48 0,-1 1 0 0,0 4 128 15,-1 2 176-15,-1 3-48 0,-2 1 0 0,0 1 0 16,2-2 0-16,-1-5 0 0,2 1 0 15,-1 0-128-15,2-4 0 0,0-1 0 0,1-4 128 0,-1 0 16 0,2-4 0 16,0 4 0-16,2-6 0 0,-9-3 48 16,13 0 16-16,-2 0 0 0,1-3 0 0,-1-4 16 15,2 0 0-15,0-4 0 0,-1 2 0 0,1-2 0 0,0 3 0 16,1-2 0-16,0 5 0 0,-2 0 48 0,1 1 16 16,-3 7 0-16,3-1 0 0,0 2 48 0,-1 4 16 15,0 2 0-15,-1 4 0 0,1-1-128 0,-2 4-32 16,0 2 0-16,0 2 0 0,0 0-64 0,2 2 0 15,1 1-128-15,-1 2 192 0,1-2-32 0,1 1-16 0,0-2 0 0,2 0 0 16,2 3-144-16,5-3 128 0,4 2-128 0,1 3 128 16,0-1-128-16,5-1-192 0,0-3 32 0,4 5-13728 15,2 1-2752-15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44:03.24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3757 1769 18879 0,'0'0'832'0,"6"-5"192"0,-3 1-832 0,-3 4-192 15,8-4 0-15,-2 1 0 0,3 0 128 0,0 0 0 16,0 2-128-16,0 0 192 0,0 1 64 0,0 0 0 0,1 0 0 0,-2 1 0 15,2 1 192-15,-3 3 32 16,1 1 16-16,-2 0 0 0,1 5 144 0,-5 2 48 16,-1 1 0-16,-1 5 0 0,-1 5-192 0,-1 3-48 15,-5 6 0-15,2 5 0 0,-1 5-128 0,-2 2-48 16,-2 4 0-16,0 5 0 0,-2 2-64 0,1 5-16 16,0 5 0-16,-1 2 0 0,1 2 0 0,1-1 0 15,1 1 0-15,0 23 0 0,2-14-32 0,5-7-16 0,1-6 0 0,3-6 0 16,2-6 64-16,1-4 16 0,1-4 0 0,1-7 0 15,0-1 64-15,3-1 16 0,-2-4 0 0,2 2 0 16,3-4-80-16,0-1-16 0,-2-2 0 0,3-3 0 16,1 2 16-16,2-4 0 0,1-2 0 0,1-1 0 0,0-3-32 15,4-2 0-15,1-1 0 0,4-1 0 16,2-7-64-16,2 1 0 0,4-2-128 0,2-4 192 0,-1-2-64 0,1-4 0 16,0 0-128-16,3-1 192 0,2-1-192 0,3-1 144 15,2 4-144-15,2-2 128 0,3 1-128 0,2 1 0 16,2-1 144-16,2 0-144 0,1 4 0 0,0-2 128 15,1 1-128-15,5-1 0 0,4-5 0 0,2 5 128 16,1-1-128-16,-1 3 0 16,1-3 0-16,2-3 0 0,2 1 0 0,7 1 128 0,5-3-128 0,-1 2 0 15,-5-3 0-15,2 3 128 0,1 2-128 0,7-1 0 0,2-3 0 16,1 2 128-16,-5-4-128 0,3 5 0 16,3 0 0-16,1-2 128 0,-3 2-128 0,0 1 0 0,1-3 0 15,-2 4 0-15,5 3 0 0,0-1 0 0,1 0 0 0,-3-2 128 16,0 2-128-16,2-1 0 0,3 1 0 0,-3-1 0 15,-4-5 0-15,3 5 0 0,2 2 128 0,1 0-128 16,-2-2 0-16,-1 1 0 0,-4-1 0 0,5 0 0 16,1 2 0-16,-3-2 0 0,-4-6 0 0,-2 4 128 15,1 3-128-15,2 1 128 0,2 1-128 0,0-1 128 16,-5-2 0-16,-4 1 0 0,0 2 0 0,5 1 0 16,5-2-128-16,-3 0 144 0,-5-2-144 0,0 1 160 15,1 1-32-15,3 0-128 0,2 1 192 0,-1-4-64 16,-2-3-128-16,0 3 0 0,2 2 0 0,2 0 0 15,0-2 0-15,1 2 0 0,-3-5 0 0,3 3 0 0,1 4 0 16,-1-1 0-16,-3-3 0 0,2 0 128 16,-2 1-128-16,5 0 0 0,4 4 0 0,-3-4 128 0,-6-2-128 15,-1 1 0-15,3 0 0 0,0 2 0 0,3 0 0 0,-2-1 0 16,-4 1 0-16,1 0 0 0,-1 1 0 0,-2 0 0 16,-2-2 128-16,-4 2-128 0,-5 0 0 0,-2 2 0 15,1-1 0-15,1 2 0 0,0 0 0 0,-4 2 0 16,-5-3 0-16,-1 0 0 0,0 0 0 0,1 1 128 15,0 2-128-15,2 2 0 0,-2-3 0 0,-2-1 0 16,-7 0 128-16,-3 3-128 0,0 1 0 0,-2 3 0 16,-2-3 0-16,0 4 0 0,-3-5 0 0,-3 0 0 15,-1 1 128-15,-7-2-128 0,-4 1 0 0,-4 1 0 0,-2-5 144 16,-3 1-144-16,-1-1 192 0,-2 2-48 0,-2-2 0 16,0 2 0-16,-3-2 16 0,-1-1 0 0,-2 0 0 0,-2-1 0 15,-1-1-160-15,-1 0 0 0,-1-5 144 0,0 3-144 16,-2-2 192-16,-1 0-16 0,0-6-16 0,0 0 0 15,0-1 176-15,-1-3 48 0,0-3 0 0,1-2 0 16,0-8-16-16,2 0 0 0,-1-5 0 0,-1-2 0 16,-1-6-16-16,-2-6 0 0,2-4 0 0,-2-2 0 15,-1-2 0-15,2-4 0 0,0-7 0 0,0 4 0 16,-2-3 32-16,0 2 0 0,1-2 0 0,-1 0 0 16,-1 8 80-16,1 3 32 0,-1 2 0 0,1 3 0 15,1 2-240-15,0 1-32 0,-1 7-16 0,0 0 0 16,1 1-208-16,0 3 0 0,-2 0 0 0,4 5 0 15,-2 6-1152 1,1 2-128-16,-1 7-32 0,2 1-12240 0,-1 1-2448 0</inkml:trace>
  <inkml:trace contextRef="#ctx0" brushRef="#br0" timeOffset="1442.96">18884 1928 20783 0,'0'0'912'0,"-3"-8"208"0,1 4-896 0,-3-3-224 16,-3 0 0-16,-1 2 0 0,-2-1 464 0,-5 1 48 0,-1 2 16 15,-4-1 0-15,-2 0 464 0,-2 6 96 0,-2 2 0 16,-3 1 16-16,-3 6-416 0,0 2-96 0,-5 5-16 0,1 4 0 16,-5 3-96-16,-1 5-32 0,-2 1 0 0,1 4 0 15,-2 6-128-15,1 0-48 0,3 3 0 16,4 6 0-16,3 2-144 0,3 2-128 0,1 0 144 0,6-3-144 0,5-2 0 0,6-3 0 16,3-3 0-16,6-6 0 0,3-3 128 15,4-7-128-15,7-2 0 0,3-3 0 16,0-3 192-16,5-4-64 0,2-4-128 0,4 0 192 15,0-6 128-15,3-1 0 0,2-2 16 0,0-4 0 0,4-2 48 0,-3-1 0 16,-2-5 0-16,-1 2 0 0,-4-3-80 0,-3-1-16 16,-2-3 0-16,-3-1 0 0,-4 0-80 0,-4 1-16 15,-2-1 0-15,-4 0 0 0,-4 2 80 0,-2 0 16 16,-1-1 0-16,-1 4 0 0,-4 0-32 0,4-1-16 16,0 4 0-16,2-1 0 0,2 5-240 0,4 4 0 15,0 0 0-15,0 0 0 0,9-1-192 0,2 2 192 16,3 1-192-16,3 1 192 0,0 4-160 0,4-1 160 15,0 2-128-15,2 2 128 0,0 4 0 0,-1-1 0 16,-3 3 0-16,-3 2-128 0,-2 5 128 0,-1-2 0 16,-3 0 0-16,-2 2 128 0,-3 2-128 0,-1-2 0 15,-1 1-128-15,-3 3 128 0,-2-6-128 0,1 1 128 16,-1 0-128-16,1 4 128 16,1-8-1888-16,3-5-288 0,-3-13-64 0</inkml:trace>
  <inkml:trace contextRef="#ctx0" brushRef="#br0" timeOffset="1742.1">19071 2542 23039 0,'-2'10'2048'0,"-1"2"-1648"0,-2 2-400 0,-1 4 0 15,-1 1 656-15,2 2 48 0,-3 3 16 0,2 2 0 0,1-4 352 0,1 1 64 16,1-1 16-16,2-1 0 15,1-2-240-15,3 0-32 0,0-3-16 0,2-4 0 16,1-2-368-16,0-1-80 0,3-2-16 0,2-5 0 0,2-2 256 0,1-4 48 16,1-5 16-16,0 1 0 0,2-6 32 0,2-3 0 15,-1-1 0-15,0-1 0 0,-1 0-336 0,0-2-64 16,-2-4-16-16,-1 4 0 0,-1-1-80 0,0 2-32 16,-2 0 0-16,-1 0 0 0,0 3-224 15,-2 1 0-15,1 2 128 0,-1 3-128 0,-2 5 0 0,-1 1-256 16,-5 5 48-16,0 0 16 15,0 0-1792-15,0 0-368 0,0 0-64 0,0 0-13392 0</inkml:trace>
  <inkml:trace contextRef="#ctx0" brushRef="#br0" timeOffset="2071.51">19735 2528 21183 0,'0'0'1888'0,"9"1"-1504"15,3-1-384-15,2 1 0 0,2 0 1344 0,5 1 192 0,2-1 32 0,-1-1 16 16,3-1-128-16,-1-1-32 16,1 0 0-16,-1-1 0 0,-3-1-480 0,-2-2-112 0,-3 1 0 0,-2-4-16 15,-1 0-160-15,-3-3-16 0,-2 4-16 0,-2-2 0 16,-2 1-32-16,-3 0 0 0,-2 3 0 16,-2 2 0-16,-2-3-144 0,-1 4-48 0,-3 0 0 0,-4 3 0 15,-2 4-224-15,-3 3-48 0,-2 2-128 0,-3 5 192 16,-2 4-192-16,0 1 0 0,0 0 0 15,0 3 0-15,0 3 0 0,4-1 0 0,2 1 0 0,4 1 0 0,2-2 0 16,5 2 0-16,3-5 0 0,4 1 0 0,2-2 0 0,4 1-128 16,2-3 128-16,3-1 0 15,2-4-512-15,5 0 16 0,2-4 0 16,1 1 0-16,2-4-1456 0,0-1-288 16,2 0-64-16,-1-5-7888 0,-1-5-1584 0</inkml:trace>
  <inkml:trace contextRef="#ctx0" brushRef="#br0" timeOffset="2391.88">20703 2433 14735 0,'6'-6'1312'0,"-1"1"-1056"16,-1 1-256-16,-4 4 0 0,4-4 2368 0,-4 4 432 16,0 0 80-16,0 0 0 0,-4-6-976 0,-4 4-208 15,1 2-32-15,-5 1-16 0,-2 3-624 0,-2 3-128 16,-2 1-32-16,-2 5 0 0,-2-3-144 0,1 4-16 15,-2 1-16-15,1 1 0 0,3 1-400 0,2-2-80 16,3 1-16-16,4-2 0 0,3-2-192 0,2 2 0 16,2-5 128-16,6 3-128 0,0 0 160 0,4-2-16 0,2 2 0 0,2 1 0 15,3-3 32-15,0 1 0 0,1 3 0 16,1-2 0-16,-1 0 16 0,0 4 0 16,-2-2 0-16,-2-3 0 0,-2 2 16 0,-1 1 16 0,-6-3 0 0,-2 4 0 15,-2 1 80-15,-3-1 16 0,-3 1 0 16,-2 1 0-16,-3-2-64 0,-5-2-16 0,-5 0 0 0,1-1 0 0,-3 1-240 15,1-3 176-15,-1-1-176 0,-1-4 160 16,5-4-992-16,-1 2-208 0,2-3-48 0,3-3-10832 16,3 1-2176-16</inkml:trace>
  <inkml:trace contextRef="#ctx0" brushRef="#br0" timeOffset="2796.28">21007 2609 17503 0,'0'0'1552'0,"0"0"-1232"0,0 0-320 0,0 0 0 16,6 9 1040-16,-6-9 160 16,6 5 16-16,2 1 16 0,0-3 544 0,0-2 96 0,1-1 32 0,0-1 0 15,0-2-512-15,1-1-112 16,2 1 0-16,2-1-16 0,-3-5-368 0,2 0-80 15,0-1-16-15,-2 2 0 0,0-2-416 0,1 1-64 16,-1-4-32-16,1 3 0 0,-2 0-48 0,-2 2-16 0,-2-2 0 0,-1 3 0 16,-1-4-48-16,-2 6-16 15,0-2 0-15,-2 7 0 0,-2-7 16 0,2 7 0 0,-7 0 0 0,-5 3 0 16,-2 1-176-16,-2 5 192 0,-3 0-192 0,-3 3 192 16,-2 4-192-16,0-1 0 0,0 3 0 0,0-2 0 15,1 2 0-15,1 0 0 0,3 0 0 0,1-1 0 16,3 0 0-16,1 1 0 0,3-6 0 0,-1 2 0 15,6 0-128-15,-1-4 128 0,5-1 0 0,2 0 0 0,0-9-256 16,6 8 0-16,3-4 16 0,3 0 0 16,2-1-1360-16,2 0-288 15,2-6-48-15,1 1-16 0,1-1-160 0,2-1-16 0,-2 2-16 0,-1-4-9712 16</inkml:trace>
  <inkml:trace contextRef="#ctx0" brushRef="#br0" timeOffset="3373.87">21389 2549 17727 0,'0'0'784'0,"5"-6"176"0,-1-3-768 0,0 3-192 0,-2-5 0 0,1 4 0 16,0-3 1376-16,-3 3 240 0,-4-3 48 0,0 4 16 0,-2 3-160 16,-3 2-48-16,-1 1 0 0,-3 1 0 0,-4 3-496 0,-1 2-96 15,-1 4-32-15,-3 2 0 0,-3-1-144 16,2 3-16-16,1 2-16 0,1 1 0 0,1 0-224 16,2-1-32-16,3 1-16 0,2 0 0 0,2-1-160 0,2 3-48 15,4-2 0-15,-2-3 0 0,5-2 48 0,2 2 0 16,1-6 0-16,3 2 0 0,1-2 16 0,3 1 16 15,1-2 0-15,1 1 0 0,0-2-16 0,0-2 0 16,0 1 0-16,0 1 0 0,-1 0-64 0,-1 0-32 16,-2 3 0-16,-1-3 0 0,-5-6-32 0,2 9-128 15,-4-3 192-15,0 3-64 0,-3-2 48 0,-3 0 0 16,-2 2 0-16,-2-4 0 0,-1 2-176 0,-3-2 192 16,1-1-192-16,0 1 192 0,-6 0-192 0,4-3 128 0,-1 0-128 0,4-2 128 15,0 0-288-15,2-2-64 16,2 1-16-16,3-4 0 15,2 0-2048-15,3 0-400 0,4-4-96 0,4-1-12544 0</inkml:trace>
  <inkml:trace contextRef="#ctx0" brushRef="#br0" timeOffset="3641.93">21523 2627 21183 0,'0'0'1888'0,"7"-3"-1504"0,3 1-384 0,1 0 0 16,1 1 1280-16,0 0 176 0,-1 0 32 0,1-2 16 15,-1-2-224-15,-1 0-32 0,0 0-16 0,-1-3 0 16,0 0-112-16,0 1-32 0,-1-3 0 0,-2 2 0 0,-1-2-224 0,-1 0-48 16,-1 2-16-16,-2 2 0 15,-2-2-96-15,-2 3 0 0,3 5-16 0,-6-1 0 0,-3 1-272 0,-1 1-48 16,-4 4-16-16,0 4 0 0,-5-1-352 0,-2 4 144 16,3 2-144-16,1-1 0 0,-1 1 0 0,4 0 0 15,0 3 0-15,1-2 0 0,4 0 0 0,3 0 0 16,2 1 0-16,3-1 0 0,1-3 0 0,4-3-192 15,2 2 16-15,3-4 16 16,2 3-608-16,2-5-128 16,5-1-32-16,0 0 0 0,-1-3-1632 0,1-4-336 0,0-1-64 0</inkml:trace>
  <inkml:trace contextRef="#ctx0" brushRef="#br0" timeOffset="4027.37">22101 2622 18431 0,'-4'3'1632'0,"-2"5"-1312"16,-2-3-320-16,-2 5 0 0,-4 0 592 0,-2 3 48 16,-5 5 16-16,1-3 0 0,0-2 176 0,-3 1 16 15,2 0 16-15,1 2 0 0,1 1 544 0,2-2 128 16,3-2 0-16,3 0 16 0,2 1-608 0,4-7-128 16,1 1-32-16,4-8 0 0,0 0-128 0,8 1-16 0,3-1-16 0,6-5 0 15,3-5 144-15,4-3 48 0,4-2 0 0,3-5 0 16,-1-5-432-16,2-1-96 0,0-2-16 15,0-7 0-15,1 2 192 0,0-5 48 0,0-2 0 0,0-10 0 0,0-2-176 16,2-4-16-16,2-1-16 0,4-11 0 16,2-9-144-16,3-8-32 0,1-3 0 0,-4 0 0 0,-2 4-128 0,-4 13 0 15,-4 12 0-15,-5 10 128 0,-7 11-128 0,-3 10 0 16,-4 6 0-16,-5 11 0 0,-5 3 0 0,-4 8 0 16,-5 11-144-16,-4 6 144 0,-6 9 0 0,-6 9-160 15,-3 10 160-15,-3 2-128 0,-2 6 128 0,-4 10 0 16,-4 4-144-16,0 3 144 0,1 1 0 0,1 1 0 15,2 1 0-15,4-3 0 0,4-4 0 0,3-2-144 16,4-9 144-16,4-1 0 16,3-5-784-16,3-7-48 15,3-4-16-15,2-2-10848 0,2-4-2160 0</inkml:trace>
  <inkml:trace contextRef="#ctx0" brushRef="#br0" timeOffset="4718.22">23781 2154 23951 0,'-8'-14'1056'0,"2"5"224"0,5-5-1024 0,-1 3-256 0,0 2 0 0,2 9 0 15,0 0 896-15,0 0 128 0,0 0 32 0,0 0 0 16,0 0-144-16,0 0-16 0,4 10-16 0,0 5 0 15,-1 5-224-15,2 7-32 0,2 1-16 0,1 6 0 16,0 3-240-16,3 8-48 0,3 3-16 0,1 2 0 16,0 2-128-16,1 0-32 0,0 1 0 0,1-1 0 15,-2-1-144-15,-1 1 160 0,-3-6-160 0,0-1 160 0,-1-6-160 16,-6-2 160-16,-1-5-160 0,0 1 160 16,-2-2-160-16,2-4 0 0,-2-3-192 0,2-2 192 15,-2-4-1680-15,3-6-224 0,-4-12-32 0,0 0-11648 16</inkml:trace>
  <inkml:trace contextRef="#ctx0" brushRef="#br0" timeOffset="4957.06">24388 2168 27647 0,'-7'-18'1216'0,"5"7"256"0,1 2-1168 0,-2 0-304 15,3 9 0-15,-6-3 0 0,-3 3 528 0,-1 5 48 16,-1 6 16-16,-1 2 0 0,-5 3-80 0,-2 8-32 15,-2 1 0-15,-7 8 0 0,-4 7 160 0,-1 4 16 16,-4 2 16-16,-4 5 0 0,-5 4-176 0,2-1-48 16,1 2 0-16,-2 4 0 0,2-2-144 0,2 2-48 15,3 0 0-15,1-3 0 0,2-2-256 0,2-3 0 16,4-4 128-16,2-7-128 0,3-9 0 0,3-7-192 16,4-2 16-16,4-4 16 15,3-4-1488-15,5-3-288 0,5-12-64 0</inkml:trace>
  <inkml:trace contextRef="#ctx0" brushRef="#br0" timeOffset="5323.29">23489 1827 28047 0,'0'0'1232'0,"0"0"272"16,4-11-1200-16,5 2-304 0,4-1 0 0,6 5 0 0,6-2 0 0,8 2 0 15,4 0-128-15,5-4 128 0,4 0 448 0,7-2 176 16,8 3 32-16,6 1 16 0,7 4 96 0,1 1 32 16,-1-1 0-16,-2-2 0 0,-1-3-240 0,2 6-48 15,-1 0-16-15,1 0 0 0,-3-1-96 0,-7-2-16 16,-7-1 0-16,-6 1 0 0,-8-4 160 0,-7 1 32 15,-5-1 0-15,-9 3 0 0,-8 1 16 0,-5-3 16 16,-5 2 0-16,-8-2 0 0,-7 2-16 0,-7 2 0 16,-7-3 0-16,-6 0 0 0,-6 1-336 0,-6-4-80 15,-6 3-16-15,-1-2 0 16,-1 2-480-16,5 3-80 0,4-2-32 0,6 3 0 16,4 2-1952-16,9 1-400 0,6 1-80 0,7 0-12752 0</inkml:trace>
  <inkml:trace contextRef="#ctx0" brushRef="#br0" timeOffset="5661.8">24992 2508 9215 0,'0'0'816'0,"0"0"-656"16,0 0-160-16,0 0 0 0,0 0 3264 0,0 0 640 15,0 0 112-15,6 4 16 0,2 0-2256 0,2-1-464 16,2-2-96-16,5 1 0 0,5 0-256 0,3-2-64 15,-1 0 0-15,2-2 0 0,-1-1-384 0,0-1-64 16,-2 0-32-16,1 0 0 0,-4-2-416 0,-5 2 0 16,-3 1 0-16,-3 2 0 15,-9 1-2592-15,0 0-608 0</inkml:trace>
  <inkml:trace contextRef="#ctx0" brushRef="#br0" timeOffset="5783.1">24925 2707 13823 0,'-7'7'1216'0,"-1"4"-960"16,2-4-256-16,1 3 0 0,0 3 1856 0,3-3 336 15,4 3 64-15,5-4 16 0,1 1-672 0,3-1-128 0,5-1-16 0,3-2-16 16,5 2-560-16,5-3-112 0,4 1-32 0,3-1 0 31,1-4-1600-31,-2-2-320 0</inkml:trace>
  <inkml:trace contextRef="#ctx0" brushRef="#br0" timeOffset="7753.74">26765 2414 13823 0,'0'-11'1216'0,"0"-4"-960"15,1-4-256-15,-1 0 0 0,-1 1 1824 0,0 3 320 16,-1 6 64-16,4-2 16 0,-2 1-368 0,2 1-64 15,-2 4 0-15,0 5-16 0,0 0-656 0,0 0-128 16,0 0-32-16,0 0 0 0,6 9-512 0,0 5-96 16,-3 4-32-16,1 6 0 0,-1 7 0 0,0 6 0 15,0 6 0-15,1 2 0 0,-3 4-80 0,2 3-32 16,-2 0 0-16,-2 3 0 0,-1 1-48 0,0-3-16 16,-1-5 0-16,-1-1 0 0,2-2 48 0,1-6 16 15,-1-4 0-15,2-6 0 0,2-1 176 0,1-8 48 16,1-3 0-16,0-3 0 0,1-6 48 0,-5-8 16 15,0 0 0-15,12 4 0 0,-12-4 144 0,12-2 16 16,1-5 16-16,-3-5 0 0,2-7-32 0,-1-3-16 0,1-1 0 16,0-7 0-16,2-6-272 0,0-1-48 15,0-5-16-15,3-2 0 0,3-1-144 0,2-2-16 0,-1 0-128 0,1 4 192 16,3-2-192-16,1 7 0 0,-1 8 128 0,1-2-128 16,-1 0 0-16,-2 9 0 0,-4 6 0 0,-1 1-160 15,-4 2 160-15,-2 5 0 0,-1 2 0 0,-4 2-128 16,1-5 128-16,-2 3-208 0,-6 7 80 0,7-4 128 15,-7 4-1152-15,0 0-128 0,8-2 0 0,-8 2-16 16,0 0-1264-16,0 0-256 0,0 0-64 0</inkml:trace>
  <inkml:trace contextRef="#ctx0" brushRef="#br0" timeOffset="8145.03">26492 1892 23951 0,'-11'-4'2128'0,"1"0"-1696"15,3 2-432-15,7 2 0 0,-9-7 304 0,9 7-32 16,0 0 0-16,0 0 0 0,0 0 368 0,14-6 64 15,3 2 0-15,4-1 16 0,5-2 48 0,6 2 0 0,5-4 0 0,5 4 0 16,3 2-80-16,3 0-16 0,0-4 0 0,2-1 0 16,-1-2-96-16,1 2 0 15,1-2-16-15,0 3 0 0,-3 3-112 0,0-1-32 0,-1 1 0 0,-6-1 0 16,-6 0 16-16,-7-3 0 0,-2 2 0 16,-6-2 0-16,-6 3 16 0,-1 1 0 0,-13 4 0 15,5-10 0-15,-5 1 48 0,-3-2 16 0,-5 4 0 0,-5-3 0 16,-4 4-160-16,-3-3-32 0,-4 1 0 0,-7 2 0 15,-4-4-320-15,-1 3 0 0,2-1 0 0,2 2 0 16,3 4-1456 0,3-1-304-16,5 0-64 0,3 1-9616 0,4 1-1920 0</inkml:trace>
  <inkml:trace contextRef="#ctx0" brushRef="#br0" timeOffset="8597.86">27849 2601 18431 0,'0'0'1632'0,"0"0"-1312"16,0 0-320-16,0 0 0 0,0 0 704 0,8 5 64 16,1 2 0-16,2-3 16 0,0-3 272 0,3-1 48 0,3-1 16 0,2-2 0 15,1-3 288-15,3-2 48 0,0-1 16 0,4 0 0 16,-2-2-576-16,1 2-128 0,-2-3 0 16,-1-2-16-16,-3 2-128 0,-3-2-32 0,-1 0 0 0,-3 1 0 15,-3 0-16-15,-4 2 0 0,-4 3 0 0,-5-1 0 16,-3 6 0-16,-6-1 0 0,-4 2 0 0,-7 5 0 15,-6 1-416-15,-4 7-160 0,-4 3 0 0,-3 4 144 16,-2 1-144-16,-1 4 0 0,-1 0 0 0,0 2 0 0,2 2 0 0,6 2 0 16,3-1 144-16,-7 12-144 0,12-6 0 0,10-5 0 15,8-5 0-15,8-6 0 0,3 1 0 0,5 2 0 16,2-5 0-16,8-1 0 0,4-1 0 0,5-1 0 16,3-4 0-16,6 0 0 0,1-5-160 0,0-2 160 15,-1-3-192-15,2-3 192 16,1-5-2160-16,1 0-320 0,3-6-64 0</inkml:trace>
  <inkml:trace contextRef="#ctx0" brushRef="#br0" timeOffset="9148.92">28815 1774 21823 0,'0'0'960'0,"-6"-1"208"0,6 1-928 0,-5-4-240 0,-2 1 0 0,1 2 0 15,6 1 0-15,0 0 0 0,0 0 128 0,0 0-128 16,0-5 896-16,0-2 128 0,4-1 16 0,1 0 16 15,1-5 144-15,3-1 16 0,1 2 16 0,0-1 0 16,-1-4-432-16,2 1-96 0,-1 2 0 0,-1 0-16 16,-1 2-288-16,0 1-48 0,0-1-16 0,-1 4 0 0,1-1-144 15,-2 1-16-15,1 4-16 0,-1 0 0 0,-6 4-160 0,0 0 160 16,0 0-160-16,8 4 160 0,-2 0-160 0,-1 6 0 16,-2 0 0-16,-2 4 0 0,-2 4-160 0,-2 0 160 15,-1 4 0-15,-1 0-144 0,-1 5 144 0,-2-4 0 16,1 0 0-16,-1 0 0 0,0-4 0 0,1-1 0 15,-1-2 128-15,2-1-128 0,-1-2 208 0,1 0-16 16,1-2-16-16,1-3 0 0,0 0 80 0,4-8 0 16,0 0 16-16,0 0 0 0,0 0 64 0,0 0 16 15,0 0 0-15,0 0 0 0,7-8 144 0,-1-2 16 16,2-3 16-16,1-2 0 0,1-4-272 0,2-2-48 16,2-3-16-16,2 0 0 0,0-1-192 0,2-3 144 0,2 2-144 0,2 0 128 15,0 4-128-15,2 0 0 16,1-1 0-16,1 3 0 0,2 1-144 0,-3 1 144 15,0 1 0-15,0 1 0 0,-1 5-192 0,-3-2 192 16,1 3-192-16,-2 1 192 16,-2 4-1328-16,0-1-144 0,-3 1-48 0,-1 2-9328 0,-1-1-1872 15</inkml:trace>
  <inkml:trace contextRef="#ctx0" brushRef="#br0" timeOffset="9499.21">30094 1004 22111 0,'0'0'1968'0,"-1"-7"-1584"15,-1 2-384-15,2 5 0 0,0 0 336 0,-5-2-16 16,-1 0 0-16,-2 4 0 0,-1 0 272 0,-1 6 48 15,-1 2 16-15,-3 5 0 0,-3 3 32 0,2 2 0 16,0 7 0-16,1 2 0 0,0 4-304 0,4 2-48 16,-1 1-16-16,4 0 0 0,-1 1-96 0,4 0-32 15,2 1 0-15,1-1 0 0,-1-2-48 0,4 0-16 16,0-2 0-16,2-3 0 0,-3-3 16 0,6 0 0 16,-2-3 0-16,1-1 0 0,0 1 0 0,1-3 0 15,-2-3 0-15,0-1 0 0,-1-2-144 0,-1-5 0 16,1 0 144-16,-2-3-144 15,-2-7-1120-15,0 0-288 0,0 0-64 0,-13-3-11104 0</inkml:trace>
  <inkml:trace contextRef="#ctx0" brushRef="#br0" timeOffset="9639.29">29700 1483 25567 0,'0'0'1136'0,"13"2"224"0,3 1-1088 0,4 1-272 0,5-2 0 0,3 2 0 15,3 1 960-15,4-1 144 0,1-2 32 0,3 0 0 16,-3-1-288-16,3-1-48 0,0-1-16 0,2-1 0 15,-1 1-448-15,1-1-80 0,-2-5-32 0,2 2 0 16,0 0-1568 0,-3-3-304-16,-5 2-64 0</inkml:trace>
  <inkml:trace contextRef="#ctx0" brushRef="#br0" timeOffset="11060.53">20580 4246 16127 0,'0'0'704'0,"0"0"160"0,0 0-688 0,0 0-176 0,0 0 0 0,0 0 0 15,0 0 640-15,0 0 112 0,3-11 16 0,4 0 0 16,0-1 256-16,5 0 64 0,2 1 16 0,-2-3 0 16,2 1-272-16,2-2-64 0,0 1-16 0,2-1 0 15,0 1-96-15,0 2-16 0,-2 2 0 0,1-3 0 0,-3 3-192 0,0 0-64 16,-4 4 0-16,-10 6 0 0,0 0-128 0,9 6-48 15,-4 7 0-15,-5 6 0 0,-5 6-48 0,-3 8-16 16,-2 7 0-16,-3 3 0 0,-1-1-144 0,-1 6 128 16,-2-1-128-16,1 1 128 0,1 1-128 0,1-7 0 15,0-4 0-15,1-5 128 0,2-4-128 0,3-6 160 16,2-3-160-16,0-4 160 0,3-2 192 0,3-14 32 16,0 0 16-16,0 0 0 0,0 0 256 0,11-9 48 15,4-3 16-15,2-6 0 0,1-3-32 0,-1-5-16 16,5-5 0-16,1-2 0 0,1 1-384 0,3-1-80 15,1 1-16-15,1-1 0 0,0 0-192 0,2 2 0 16,0 1 0-16,0 2 0 0,-2 5 0 0,0 4 0 16,-4 4 0-16,0 1 0 0,-2 5 0 0,-1 1-128 15,-1 6 128-15,-3 2-208 16,-4 3-1680-16,0 6-336 0,1 3-64 0,-6-6-12240 0</inkml:trace>
  <inkml:trace contextRef="#ctx0" brushRef="#br0" timeOffset="11793.85">22219 4318 11055 0,'0'0'976'0,"0"0"-784"15,0 0-192-15,0 0 0 0,0 0 1600 0,0 0 256 16,0 0 64-16,13 0 16 0,0-2-832 0,3 2-160 15,2-3-48-15,2 2 0 0,4 0-320 0,3 0-80 16,5-3-16-16,1 0 0 0,4 0-208 0,-3 2-32 16,-2-2-16-16,-4 0 0 0,-3 4-224 0,-4 1 0 15,-6 3-192-15,-7 0-10304 0</inkml:trace>
  <inkml:trace contextRef="#ctx0" brushRef="#br0" timeOffset="11915.3">22369 4550 16575 0,'0'0'1472'0,"0"0"-1168"15,4 13-304-15,4-5 0 0,2 1 1472 0,8-2 256 16,5-1 32-16,5 0 16 0,6-3-736 0,4-3-144 0,3 0-16 16,-2 0-16-16,2-5-480 0,1-3-112 0,2 3-16 0,1-5-8128 15,-1 1-1648-15</inkml:trace>
  <inkml:trace contextRef="#ctx0" brushRef="#br0" timeOffset="12545.71">24141 4419 19343 0,'0'0'1728'0,"0"0"-1392"0,-5 4-336 0,1 2 0 15,4-6-320-15,0 0-128 0,2 9-16 0,-2-9-16 16,11 6 1184-16,-1-1 256 0,4 0 32 0,3-5 16 15,2-3 160-15,1-1 48 0,2-2 0 0,2-5 0 0,0 2-288 0,0-2-48 16,2 2-16-16,-4-4 0 0,-1-2-320 0,-3 0-64 16,-2-2-16-16,-2 5 0 0,-1-1-160 0,-6 0-48 15,0-1 0-15,-6 3 0 0,-3-3 80 0,-4 2 16 16,-1 2 0-16,-7 0 0 0,-3 5-112 0,0 2-32 16,-4 3 0-16,-2 4 0 0,-2 8-208 0,-1 0 0 15,0 6 0-15,0 4-160 0,1 2 160 0,2 3-128 16,3 2 128-16,3 3-128 0,4-4 128 0,7 1-128 15,4 1 128-15,5-3-128 0,5 2 128 0,6-6 0 16,5-3 0-16,5-2 0 0,0-2 0 0,6-2 0 16,-1-7 0-16,3 0 0 15,1-7-1904-15,1-2-400 0,14-5-64 0,1-1-9776 0</inkml:trace>
  <inkml:trace contextRef="#ctx0" brushRef="#br0" timeOffset="12715.15">24946 4695 30399 0,'0'0'1344'0,"0"0"288"0,0 0-1312 0,0 0-320 0,0 0 0 0,0 0 0 15,0 11 1184-15,0-11 160 0,0 0 48 0,0 0 0 32,11 0-1632-32,-11 0-320 0,10-9-64 0,1 0-16 0,0-5 640 0,-1 2 288 0,-1-4-32 0,1 4 0 15,2-2-1408 1,0 2-304-16,2 2-48 0</inkml:trace>
  <inkml:trace contextRef="#ctx0" brushRef="#br0" timeOffset="13048.56">25879 4146 25631 0,'-9'12'1136'0,"5"2"224"0,-1 4-1088 0,0 4-272 16,-1 6 0-16,-1 0 0 0,-3 2 0 0,2 2-144 15,1 1 16-15,-1-4 0 0,2 0 128 0,1-1 0 0,1-1 160 0,3-3-160 16,3 2 352-16,2-5-32 16,1-3 0-16,1-4 0 0,1-5 240 0,0 0 32 0,4-4 16 0,0-5 0 15,0-1 288-15,3-4 64 16,2-4 16-16,0-3 0 0,1-2-272 0,1-2-64 0,-1-5-16 0,2 0 0 15,-1-1-304-15,0 1-64 0,0-1-16 16,-2-1 0-16,-2 3-112 0,0-1-128 0,0 2 176 0,0 4-176 16,0 5 0-16,0 0 0 0,0 5 0 0,0 0 0 31,0-2-1824-31,-1 5-320 0,0 2-64 0</inkml:trace>
  <inkml:trace contextRef="#ctx0" brushRef="#br0" timeOffset="14300.3">26816 4298 23039 0,'-12'-5'1024'0,"12"5"192"16,-9 1-960-16,-1 3-256 0,-3 3 0 0,-9 3 0 0,-4-3 464 0,-2 5 48 16,-2 2 16-16,-1-2 0 0,1 6 272 0,-1 0 48 15,6 1 16-15,-1 1 0 0,2-2-96 0,6-3-32 16,6 2 0-16,1-3 0 0,5 0-336 0,2-5-64 15,4-9-16-15,0 0 0 0,0 0 32 0,0 0 0 16,13 6 0-16,1-6 0 0,1-2 48 0,3-6 16 16,1-2 0-16,1-3 0 0,0 2-192 0,-1 2-32 0,0-4-16 15,0 2 0-15,-1 1-176 0,-7 2 0 16,-1 2 144-16,0 2-144 0,0 2 0 0,-2 1 0 16,-8 1 0-16,6 3 0 0,1 2 0 0,-2 4 0 15,-1-2-160-15,2 5 160 0,-2-2-128 0,2 1 128 16,2 2 0-16,-1-4 0 0,4 0 0 0,1-4 0 15,4 0 0-15,1-2 0 0,2-2 0 0,3-2 0 0,1-2 0 0,1-2 0 16,2-8 0-16,1-1 224 0,3-1-64 16,0-5-16-16,1-1-144 0,1 0 160 0,-1-1-160 0,2-2 160 15,3-5-160-15,0-2 160 0,-3-3-160 0,1-2 160 16,0-2-160-16,1-4 192 0,-2-6-192 0,-2-3 192 16,0-4-192-16,-2 2 128 0,-1 1-128 0,-3 6 128 15,-3 4-128-15,-3 9 0 0,-4 4 0 0,-3 10 0 16,-3 2-192-16,-4 7 192 0,-4 4-160 0,-1 6 160 0,-9 2-224 15,-3 10 48-15,-6 2 16 0,-3 6 0 16,0 3 160-16,-3 9-208 0,-2-3 80 0,-2 8 128 0,-2 6-176 0,-2 0 176 16,0 6-128-16,0 1 128 0,2 0 0 0,4-2-128 15,2 3 128-15,5-5 0 0,5-7 0 0,5-3-128 16,2-2 128-16,7-6 0 0,2-1 0 0,5-7 0 16,4-2 0-16,1-4 128 0,3-6 96 0,3-2 32 15,1-5 0-15,2-2 0 0,2-5 96 0,1-1 32 16,0-3 0-16,2-5 0 0,-2-4-160 0,0-2-32 15,0 0 0-15,0 1 0 0,-1 2-192 0,0 0 176 16,-2 1-176-16,-2 3 160 0,-3 3-160 0,-2 0 0 16,-1 4 0-16,-3 0 0 0,-2 3 0 0,-8 4 0 15,0 0 0-15,0 0 0 0,0 0 0 0,0 0 0 0,-2 7 0 0,1 4 0 16,0 0 0-16,-2-1 0 16,1 2 0-16,-1-3 0 0,-1 2 0 0,3 0 0 0,-1-2 0 0,0 3 0 15,1-5 0-15,1 4 0 16,1-3 0-16,2 3 0 0,-1-5 0 0,3 0 0 0,2 1 0 0,-1-2 0 15,3 4 0-15,0-2 0 0,0 1 128 0,0 1-128 16,1-4 0-16,0 4 0 0,0-3 0 0,2 3 0 16,-1-3 0-16,1 2 0 0,-1 0 0 15,0-5 0-15,1-1 128 0,-1-1-128 0,1 0 0 0,-1-1 128 16,1-1-128-16,0-2 192 0,1 1-192 0,0-3 192 16,0-4-32-16,0 3 0 0,1-5 0 0,0 2 0 15,-1-2-32-15,1 0 0 0,0 0 0 0,0-4 0 16,0 0-128-16,1 0 128 0,1-1-128 0,-1 2 128 15,0-1-128-15,2 0 0 0,2-3 0 0,-2 0 0 16,1 1 0-16,0-1 0 0,0 0 128 0,-2 0-128 0,0 0 0 0,-1 1 0 16,0 1 0-16,0 1 0 0,-1 1 0 0,-1 3 0 15,-3-2 0-15,0 4 0 0,-1-2 0 0,0 4 0 16,-2 0 0-16,-5 2 0 0,-2 5 0 0,0 0 0 16,0 0 0-16,0 0 0 0,0 0 0 0,0 0-144 15,0 0 144-15,-5 7-160 0,-3 3 160 0,1-1-160 16,-2 4 160-16,1 1-160 0,-1 1 160 0,0 0 0 15,2 1 0-15,-2 0-128 0,4 2 128 0,-1 1 0 16,-1-1 0-16,5 0 0 0,-1-2 0 0,2 2 0 16,0 0 0-16,2 0 0 0,1-3 0 0,2 0 0 15,1 2 0-15,3-1 0 0,2-2 0 0,3-1 0 16,1 0 0-16,2-2 0 0,3-3 0 0,5 2 0 0,-3-4 128 0,3-1-128 16,3-1 128-16,-1-4-128 15,1-3 128-15,1 1-128 0,1-2 128 0,0-1-128 0,2-5 160 16,0 2-160-16,0-2 160 0,2 0-160 15,0-4 160-15,2-3-160 0,0 1 128 0,1-2-128 0,-2-2 0 0,1-2 144 16,-2-6-144-16,-2 1 160 0,0-3-160 0,-3-1 160 16,-1 0-160-16,-2 0 128 0,-5 1-128 0,-3 3 128 15,-4 2-128-15,-3 3 0 0,-3 4 0 16,-3 3 128-16,-4 1-128 0,-2 6 0 0,-5 3 0 0,-3 3 0 16,-6 5 0-16,-5 4 0 0,-3 6 0 0,-3 2 0 15,1 6 0-15,-2 4 0 0,0 4 0 0,1 0 0 16,0 3-128-16,3 2 128 0,3-1 0 0,3 0 0 15,4 0 0-15,4-2 0 0,3-2 0 0,5 0 0 16,3-3 0-16,4-1 0 0,4 1 0 0,4-6 0 0,3-1 0 0,3 0 0 16,3 0-144-16,5-1 144 15,3-3-1088-15,2 0-144 0,-3-2-48 0,11 1-15744 16</inkml:trace>
  <inkml:trace contextRef="#ctx0" brushRef="#br0" timeOffset="15013.87">19497 5531 25791 0,'0'0'2304'0,"0"0"-1856"15,0 0-448-15,0 0 0 0,0 0 160 0,-7 13-160 16,2 1 160-16,0 5-160 0,-1 4 0 0,1 0 0 15,1 2 0-15,0 2 0 0,0-3 240 0,2 4-48 16,0-4-16-16,4 3 0 0,0-4 16 0,3-2 0 16,2-3 0-16,0-3 0 0,3-1 96 0,1-4 32 15,0-1 0-15,2-4 0 0,1 0 112 0,1-1 16 16,1-4 16-16,6-5 0 0,0-2 48 0,2-2 0 0,1 0 0 0,1 0 0 16,0 0-128-16,-3 0-32 15,0 0 0-15,-1 3 0 0,-3-3-160 0,-1 4-16 16,-3 1-16-16,-1 1 0 0,-1 7-160 0,-1 0 0 15,-2 4 0-15,2 2 0 0,-5-3 0 0,0 5 0 16,0-3 0-16,0 2 128 0,-1 2-128 0,2-3 0 16,-2 2-160-16,2-5 160 0,-8-7 0 0,11 5 0 0,1-3 0 0,0-2 0 15,2-2 0-15,0-4 0 16,2-2 0-16,-1-3 0 0,1-4 192 0,1-1-64 16,-1-1 0-16,1-4-128 0,-2 0 192 0,0-2-64 0,1 1 0 0,-2-5-128 15,-2 2 144-15,0-2-144 0,2 3 0 0,-3 3 144 16,-1-1-144-16,3-1-256 0,-3 4 64 0,0 3 16 15,-1 4-592 1,2-1-112-16,-3 4-16 0,0 3-16 0,-8 6-1728 0,10-4-352 0</inkml:trace>
  <inkml:trace contextRef="#ctx0" brushRef="#br0" timeOffset="15219.19">20920 5300 28559 0,'0'0'2544'16,"0"0"-2032"-16,-6 14-512 0,-2 1 0 0,-2 3 0 0,-3 5 0 15,-3 2 0-15,-1 6 0 0,-1 3 224 0,-1 1 48 16,-1 6 16-16,0 0 0 0,-2 1 32 0,2-2 16 16,-2 2 0-16,2 2 0 0,-2-5-160 0,2 0-48 15,2-2 0-15,2 0-9296 16,0-1-1872-16</inkml:trace>
  <inkml:trace contextRef="#ctx0" brushRef="#br0" timeOffset="15638.72">21343 5747 5519 0,'0'0'240'0,"-7"5"64"0,-2 0-304 0,3 2 0 0,6-7 0 0,-4 9 0 0,4-9 4688 0,1 11 880 16,4 0 192-16,-5-11 16 15,13 6-4352-15,2-1-864 0,4-5-176 0,4-2-48 0,2-1 496 0,2-1 112 16,1-4 16-16,1-1 0 0,1-5-48 15,-2-1 0-15,-2-2 0 0,0 2 0 0,-3 0-208 0,-4 0-32 16,-5-1-16-16,-4 2 0 0,-4 3-112 0,-3 2-32 16,-6 0 0-16,-3 4 0 0,-8 3-96 0,-4 3-32 15,-6 4 0-15,-4 5 0 0,-5 5-384 0,-4 2 0 16,-4 1 128-16,3 2-128 0,-3 0 0 0,6 5 0 16,2 0 0-16,6-1-176 0,3 3 176 0,4-3 0 15,6 1 0-15,3 2-128 0,4-5 128 0,3-2 0 16,8-3-144-16,2-2 144 15,2-1-416-15,6-5-16 0,2-2 0 0,5-3 0 16,2-3-1712-16,3 1-352 0,5-4-64 0</inkml:trace>
  <inkml:trace contextRef="#ctx0" brushRef="#br0" timeOffset="15838.37">21921 6116 30575 0,'0'0'1344'0,"0"0"304"0,0 0-1328 0,-4 10-320 0,4-10 0 0,-3 14 0 16,3-14 640-16,0 11 48 0,0-11 16 0,0 0 0 16,0 0 352-16,14 4 80 0,-4-4 16 0,2-2 0 15,-2-5-368-15,-1 1-64 0,-2-3-16 0,1 0 0 16,-2-4-496-16,0 3-208 0,-3-4 176 0,1 3-176 16,-1 2-1808-16,-1-3-464 15,1 1-96-15,-1 3 0 0</inkml:trace>
  <inkml:trace contextRef="#ctx0" brushRef="#br0" timeOffset="16514.33">22926 5709 19583 0,'-5'-15'864'0,"4"7"176"0,-1-2-832 0,1 4-208 16,0-5 0-16,1 11 0 0,0 0 1088 0,0 0 160 15,0 0 32-15,0 0 16 0,0 0-272 0,0 0-48 16,-7 14-16-16,1 6 0 0,0 2-336 0,-2 8-80 15,1-1-16-15,0 3 0 0,-2 1-208 0,3 0-32 16,0 1-16-16,2-1 0 0,0-5-112 0,1 1-32 16,1-3 0-16,1-2 0 0,1-4 208 0,2-5 48 15,1-3 0-15,-3-12 0 0,7 10 272 0,-7-10 64 16,12 1 16-16,2-4 0 0,2-9 64 0,3-2 16 16,2-5 0-16,2-1 0 0,1-2-368 0,-1 0-80 15,-3-3-16-15,0 1 0 0,-1-4-192 0,-1 3-32 16,-3 2-128-16,1-2 192 0,-1 4-192 0,-1 3 0 0,-1 2 0 15,-1 3 0 1,0 3-576-16,-1 0-128 0,-1 3 0 0,0 5-16 16,1-2-2608-16,0 5-528 0</inkml:trace>
  <inkml:trace contextRef="#ctx0" brushRef="#br0" timeOffset="16789.77">23487 5897 21935 0,'0'0'960'0,"10"-2"224"0,2 2-944 0,4 1-240 15,3-1 0-15,1-1 0 0,2-2 576 0,1-1 80 16,-2-6 16-16,1 4 0 0,-1-4 416 0,-2 1 64 16,-3-3 32-16,-4 2 0 0,-1-3-256 0,-4 2-48 15,-2-1-16-15,-2 1 0 0,-4 1-96 0,-2 2 0 16,-3 3-16-16,-4 1 0 0,-4 4-224 0,-3 4-32 16,-2 1-16-16,-4 5 0 0,-2-1-336 0,-2 5-144 15,-5 0 128-15,3 0-128 0,1 3 0 0,4 2 0 16,2-3 0-16,4 2 0 0,4 0 0 0,6-2 0 15,2 0 0-15,6-2 0 0,4-2-160 0,3 0 160 16,2 1-208-16,5-3 80 16,3-5-304-16,6-4-48 0,4 0-16 0,1-2 0 15,0-1-1680-15,4-2-352 0,-3-3-64 0</inkml:trace>
  <inkml:trace contextRef="#ctx0" brushRef="#br0" timeOffset="17363.45">24393 5728 5519 0,'0'0'496'0,"0"0"-496"0,0 0 0 0,0 0 0 16,0 0 2720-16,0 0 448 0,0 0 96 0,0 0 0 16,0 0-2336-16,0 12-480 0,-1-6-80 0,1-6-32 15,0 0 336-15,0 0 64 0,-4 8 16 0,1 0 0 16,1 0-304-16,-1 2-64 0,1-3-16 0,2-7 0 0,-4 10-208 0,1-3-32 15,1 5-128-15,0-5 192 0,2-7-192 0,0 13 176 16,0-4-176-16,0 0 160 0,0-9-160 16,2 9 0-16,-2-9 144 0,0 0-144 0,0 16 0 15,1-4 144-15,-1-12-144 0,0 0 0 0,0 0 256 0,0 0-64 16,3 7-16-16,-3-7 0 0,0 0 256 0,0 0 48 16,0 0 16-16,0 0 0 0,0 0-112 0,0 0 0 15,7-5-16-15,-7 5 0 0,0 0-64 0,7-6-16 16,-7 6 0-16,0 0 0 0,1-11-32 0,-1 11 0 15,0 0 0-15,0 0 0 0,-5-9-80 0,1 0-32 16,4 9 0-16,0 0 0 0,-10-5-144 0,2 0 192 16,8 5-192-16,0 0 192 0,-11-3-192 0,0 2 128 15,11 1-128-15,-8-2 128 0,-3 2-128 0,3 3 0 16,-1-3 0-16,0 3 0 0,0-3 0 0,0 1 0 16,0 0 0-16,0 2 128 0,0 0-128 0,0 1 0 15,-1-1 0-15,-1 3 0 0,-2 1 0 0,0 1 128 16,1-2-128-16,-2 1 0 0,0 3 0 0,1 2 0 0,0-5 0 15,2 6 0-15,1-5 0 0,-1 3 0 0,1-3 128 0,3 1-128 16,7-9 0-16,-7 7 160 0,7-7-160 0,0 0 160 16,-1 13-160-16,2-4 0 0,-1-9 0 0,9 10 0 15,0-1 0-15,5 0 192 0,0-4-32 0,4 3 0 16,1-3 48-16,1-2 16 0,2 0 0 0,2 0 0 16,0-2-64-16,2-1-16 0,-1-1 0 0,2-1 0 15,-1 2-144-15,0-2 0 0,-2-3 0 0,-1 2 128 16,0-3-720-16,0 1-160 15,-2 1-16-15,1-2-13104 0</inkml:trace>
  <inkml:trace contextRef="#ctx0" brushRef="#br0" timeOffset="17596.66">25097 5513 23951 0,'5'-12'2128'0,"-5"12"-1696"15,8-6-432-15,-8 6 0 0,0 0 704 0,0 0 64 16,0 0 16-16,0 0 0 0,0 16-528 0,-7 2-96 16,-1 2-32-16,-4-1 0 0,-1 5 384 0,-1 5 80 15,-3 2 16-15,-1 1 0 0,1 3-96 0,2 3-32 16,1 0 0-16,1 1 0 0,2-4-352 0,1 0-128 16,1-2 0-16,1-3 144 0,1 2-272 0,-2 0-64 15,0-3-16-15,1-2-8944 16,3-6-1792-16</inkml:trace>
  <inkml:trace contextRef="#ctx0" brushRef="#br0" timeOffset="18202.89">24876 5986 21183 0,'11'-5'1888'0,"3"1"-1504"0,4-1-384 0,2 0 0 16,5 3 336-16,1-2 0 0,1 4 0 0,5-3 0 15,5-3-32-15,0 1-16 0,-3-2 0 0,-1 0 0 16,0 0 768-16,-5 4 160 0,-4-4 16 0,-5 3 16 0,-4 1-480 0,-4 1-112 15,-11 2-16-15,0 0 0 0,0 0-432 0,0 16-80 16,-4-1-128-16,-5 1 176 0,-4 0-48 0,-1 1 0 16,-1 0 0-16,0 1 0 0,1-2-128 0,2 1 0 15,3-1 0-15,3 0 128 0,3-1-128 0,3-4 0 16,0-11 0-16,8 13 0 0,3-2 0 0,3-4 0 16,0-2 144-16,4-3-144 15,0-5 400-15,0 0 16 0,1 0 0 0,1 0 0 0,-2-8 16 0,-1 3 0 16,-3-6 0-16,-2 0 0 0,-2-2 16 0,-1 4 0 15,-2-2 0-15,-4-2 0 0,-1 1-16 0,-4 1 0 16,-4 1 0-16,1 0 0 0,-4 6-112 0,-1 0 0 16,-1 3-16-16,2 0 0 0,-3 1-304 0,2 3 0 15,0 2 0-15,1 0-144 0,9-2 144 0,0 0 0 16,0 0 0-16,0 0-128 0,0 0 128 0,0 0 0 16,0 0-144-16,0 0 144 0,0 0 0 0,13-1-176 15,1 0 176-15,2-3-128 0,2-1 128 0,1 1-192 16,-1-1 192-16,1 0-192 0,0-2 192 0,1 4-128 0,1-1 128 15,2-1-128-15,-1 1 128 0,4 1 0 16,-1 1 0-16,-6 1 0 0,0-1 0 0,2 1 0 0,-2-2 0 0,1 3-128 16,0 0 128-16,0 0 0 0,-3-1 0 0,0 0 0 15,-2 0 0-15,-1-1 0 0,-2 2 0 16,0 2 0-16,-4 1 0 0,2 4 0 0,-5-3 0 0,1 3 0 16,-2 3 0-16,0 3 0 0,-3-3 0 0,-1 4 0 15,-1 2 0-15,0 0 0 0,-4 3 0 0,1-1 0 0,0 1 0 0,0 0 0 16,-1-2 0-16,1 0 128 0,2 0-128 0,1-2 0 15,-1 0 0-15,2-2 128 0,2-1-128 0,1-1 0 16,2-3 0-16,2-1 128 0,0 1 0 0,2-4 0 16,2-1 0-16,1 0 0 0,2 1 48 0,1-3 16 15,-1-1 0-15,2-1 0 0,0 0-64 0,-1-2 0 16,-1 2 0-16,-2-1 0 0,2 1-128 0,-4 1 0 16,-1 0 0-16,-1 0-11648 15,-2-1-2272-15</inkml:trace>
  <inkml:trace contextRef="#ctx0" brushRef="#br0" timeOffset="18762.25">27882 5837 22511 0,'-1'-17'992'0,"1"6"224"0,0 1-976 0,1 0-240 0,0 2 0 0,-1 8 0 0,0 0 768 0,0 0 96 15,0 0 32-15,0 0 0 0,0 0 32 0,0 0 16 16,0 14 0-16,-1 0 0 0,0 7-96 0,-2 0-16 16,-1 2 0-16,2 7 0 0,-1-1-320 0,2 3-64 15,0-1 0-15,1 4-16 0,-1-2-48 0,1 1 0 16,1-2 0-16,0-3 0 0,0-1 32 0,2-5 0 15,1-4 0-15,1-1 0 0,-1-4 16 0,2-5 0 16,0 1 0-16,2-5 0 0,-8-5 192 0,10 0 32 16,3-3 16-16,-2-1 0 0,1-3-32 0,3-2-16 0,-1-6 0 0,0-2 0 15,0-2-224-15,2-1-32 16,2-4-16-16,-2-3 0 0,0-5-192 0,2 0-32 0,1 1-128 0,1-2 192 16,-1 0-192-16,3 2 144 0,1 8-144 0,0-1 128 15,0 1-128-15,-1 3 0 0,1 1 0 0,-9 7 0 16,2 2 0-16,-4-1 0 15,-2 2 0-15,-1-1 0 0,-1 2-288 0,-2-1 16 0,-1 3 0 0,-5 6 0 32,0 0-2000-32,0 0-400 0,0 0-80 0</inkml:trace>
  <inkml:trace contextRef="#ctx0" brushRef="#br0" timeOffset="19265.96">27658 5426 23951 0,'-22'-11'2128'0,"9"6"-1696"16,-1 2-432-16,1 1 0 0,2 0 352 0,3 0-16 16,8 2 0-16,0 0 0 0,0 0 144 0,0 0 32 15,0 0 0-15,0 0 0 0,0 0 288 0,0 0 64 16,10 0 16-16,4 0 0 0,4-3-176 0,6 1-16 16,5 2-16-16,6 4 0 0,4 0-16 0,3-1 0 0,1-1 0 0,4 2 0 15,3 1-176-15,3 0-32 16,2-2-16-16,6 4 0 0,2 3-112 0,-15 1 0 0,2-4-16 0,5 0 0 15,0 0 16-15,-1-2 16 16,0 0 0-16,-1 2 0 0,1-4 0 0,-4-3 0 0,-3 2 0 0,-3-2 0 16,-5-2 128-16,-3-1 32 0,-6-4 0 0,-3 1 0 15,-3 1 16-15,-2-3 0 0,-5 2 0 0,-3-3 0 16,-5-1-96-16,-2-2-16 0,-2 4 0 0,-5-6 0 16,-5 0 112-16,-3-2 0 0,-5 0 16 0,-3-3 0 15,-5-2-224-15,-4 1-48 0,-4-2-16 0,-4-2 0 16,0 4-240-16,-2 0 0 0,0 1 0 0,2 2 0 15,-2 3 0-15,5 4-208 0,2-3 16 0,5 6 0 16,3-5-1440-16,4 7-288 16,5-3-48-16,3 2-17040 0</inkml:trace>
  <inkml:trace contextRef="#ctx0" brushRef="#br0" timeOffset="22205.14">16408 4663 20271 0,'14'-5'1792'0,"1"0"-1424"15,5-2-368-15,-1 1 0 0,3 0 224 0,0-4-32 16,2 4 0-16,-1 1 0 0,-3-1 64 0,-1 1 16 16,-3 0 0-16,0-3 0 0,-2 3-144 0,-2 1-128 15,-4-2 144-15,-2 1-144 0,-2 0 304 0,-4 5-48 16,0-10 0-16,-2 2 0 0,-3-3 336 0,-2 2 64 0,-2-3 16 0,-2 2 0 16,-4-1-320-16,-3-3-64 0,-4 1-16 15,-3-2 0-15,-4-1 112 0,-3 0 32 0,-4-2 0 16,-7 2 0-16,-7-1 144 0,-5-2 16 0,-7 0 16 0,-2-5 0 15,-6-2-16-15,-4 3 0 0,-4 1 0 0,-8 0 0 16,-9 0-144-16,-4 2-48 0,-1-2 0 0,-5 0 0 16,-7 0-144-16,-5 2-48 0,-2 1 0 0,-5-4 0 15,-5-3-192-15,-4 3 128 0,-1 4-128 0,-7-1 0 16,-6 1 192-16,1-4-48 0,0-1-16 0,-4 2 0 16,-7-2-128-16,-1 4 192 0,0 1-192 0,-3-2 192 15,-3 0-64-15,-4 2 0 0,-4 0 0 0,3 2 0 16,3-1 0-16,-3 2 0 0,-5-2 0 0,-3 4 0 15,-2 1 16-15,2 3 0 0,3-4 0 0,-1 1 0 16,-2 5-144-16,-2-3 192 0,-2 4-192 0,3 2 192 16,3-2-192-16,-1 5 0 0,0-1 144 0,-2 2-144 0,-2 1 0 0,1 1 0 15,6 0 0-15,3 2 128 0,0 1-128 0,-1 0 144 16,0-1-144-16,6 1 160 0,6 1-160 0,-2 2 0 16,-1-2 0-16,2 2-176 0,2 4 176 15,4-5 0-15,3 2 0 0,2-2 0 0,2 4 0 0,2-2 0 16,4 1 0-16,1-2 128 0,0 6-128 0,5-4 0 15,3 1 0-15,1-1 0 0,0 2 0 0,3-3 0 16,1 2 0-16,5 4 0 0,1-1 0 0,4 0 128 16,-2-2-128-16,5 0 0 0,1 6 0 0,1-2 0 15,-1-1 0-15,5 3 0 0,3 1 0 0,1 2 0 16,-1 3 0-16,5 1 0 0,3-2 0 0,5-1 0 16,1 6 0-16,2-3 0 0,-1 1 0 0,2 2 0 0,4-2 0 0,4 5 0 15,3-2 0-15,2 5 0 0,1 0 0 0,2 0 0 16,-1 0 0-16,7 1 0 0,5 2 0 0,4 1-128 15,2 0 128-15,4-1 0 0,6 2 0 0,1 2 0 16,2 2 0-16,4-3 0 0,4-2 0 0,3 0 0 16,4 1 0-16,2-1 0 0,5-1 0 0,6 0-128 15,4 0 128-15,5 1 0 0,4-2 0 0,6 2 0 16,3 1 0-16,9 2 0 0,6-2 0 0,5 0-128 16,4-2 128-16,4-1 0 0,6 1 0 0,5-4 0 15,4-3 0-15,8 1 0 0,6 3 0 0,8-5 0 16,9-1 0-16,5-1 0 0,1-2 0 0,9-3 0 15,4 0 0-15,7-1 144 0,4 0-144 0,5-1 0 16,5-2 144-16,7-2-144 0,2-1 0 0,5 1 144 16,2-3-144-16,6-1 128 0,1-2-128 0,6-2 128 0,4-2-128 15,-1-2 0-15,-3 2 0 0,4-2 0 0,4-2 0 0,3 1 0 16,-2-2 0-16,1 0 128 0,1-2-128 0,2 2 0 16,1 2 0-16,-5-1 0 0,-6 0 0 0,6 0 0 15,4-1 0-15,1 2 0 0,2-1 192 0,-2 0-32 16,-1 2-16-16,2-6 0 0,3 2-144 0,2-2 0 15,-1 1-192-15,0-1 192 0,2-2 0 0,1-2 0 16,-2 0 0-16,4-3 0 0,-5 1 0 0,2-4 0 16,0 1 0-16,4 0 0 0,1-2 0 0,-1 2 0 15,0 0 0-15,2-2 0 0,0-1 0 0,5 0 128 16,2 1-128-16,2 1 0 0,2-1 0 0,-2-3 0 16,-2 0 128-16,1-2-128 0,4-3 0 0,1-1 0 0,-1 2 0 0,-3-1 128 15,-5 0 48-15,-2-4 0 16,-2-4 0-16,0 1 0 0,-2 1 160 0,-5-1 48 0,-3-4 0 0,-3-3 0 15,1 2-144-15,-4-2-32 0,-3 0 0 0,-4-5 0 16,-5-4-208-16,-2 3 144 0,-6-2-144 0,-9 1 128 16,-10-4-128-16,-8 5 160 0,-8 0-160 0,-10 0 160 15,-10 2 0-15,-13 4 0 0,-13 0 0 0,-10 3 0 16,-10 1 32-16,-11 2 0 0,-10-2 0 0,-8 0 0 31,-11 4-1280-31,-10-2-256 0,-11-5-64 0,-16 5 0 0</inkml:trace>
  <inkml:trace contextRef="#ctx0" brushRef="#br0" timeOffset="28355.84">25250 10717 7359 0,'11'-1'656'0,"0"-2"-528"16,0-1-128-16,-4-2 0 0,-2 0 1104 0,-5 6 192 0,4-10 48 0,-1 3 0 15,-5-3-256-15,0 2-64 0,-2-3 0 0,0 2 0 16,-2-5-208-16,-3 1-48 0,-1 3-16 0,-2-4 0 16,1-4-240-16,-4 2-64 0,-3-1 0 0,-2 2 0 15,-3-1-128-15,-3-1-16 0,-2-1-16 0,2-1 0 16,0-2-128-16,-2-1-32 0,-1 3 0 0,0 0 0 16,0 1 80-16,-1 0 16 0,2-1 0 0,-2 0 0 15,-3-2 128-15,-2 1 32 0,-1 1 0 0,-4 0 0 16,0-2-208-16,-4 3-48 0,-3 1 0 0,0 2 0 15,0-1 32-15,-1 3 0 0,-2 0 0 0,-1 3 0 16,-2 2-160-16,2-2 192 0,-1 3-192 0,0-4 192 16,-1 0-192-16,1 0 0 0,-1 3 144 0,3 0-144 0,-3 3 0 0,3 5 144 15,-3 0-144-15,4 0 0 0,-2 2 240 0,-2 0-64 16,-6 2-16-16,3 1 0 0,4-3-32 0,0 2-128 16,1 6 192-16,0 1-64 0,1 1 0 0,0-1 0 15,2 0 0-15,-1 2 0 0,-3-3-128 16,1 4 0-16,3 2 0 0,1 1 0 0,0-1 0 0,3 1 0 15,0-2 0-15,1 2 0 0,0 2 0 0,-2-1 240 16,2-1-64-16,-1 0-16 0,-3-4 32 0,2 3 0 16,3 2 0-16,0 0 0 0,0-1 0 0,4 3 0 15,3-1 0-15,-1 2 0 0,0-2-64 0,0 3 0 16,-1-2 0-16,-3 2 0 0,2-1-128 0,0 4 128 16,0-3-128-16,1 4 128 0,3 3-128 0,1 0 160 15,1-1-160-15,5 2 160 0,-1 0-160 0,3-4 0 0,1-2 144 16,1 4-144-16,1 1 0 0,3-1 144 0,0 2-144 0,0-3 0 15,1-2 128-15,0 0-128 0,3 1 0 0,4-3 0 16,0-3 0-16,4 1 0 0,0-1 0 0,2-1 0 16,2 3 144-16,-1-1-144 0,4 2 0 0,0 4 144 15,1-3-144-15,3 2 0 0,2 0 0 0,2 0 0 16,-1 0 0-16,6 1 160 0,2 4-160 0,2-5 160 16,-1 1-160-16,2 0 128 0,0-1-128 0,1 0 128 15,-1 4-128-15,4 2 0 0,-2 0 144 0,3-2-144 16,0 2 0-16,1 2 0 0,1 1 0 0,1-3 128 15,0-3-128-15,5 0 0 0,1 3 128 0,-1-3-128 16,2 3 144-16,3-2-144 0,2-7 192 0,2 4-192 16,-4-3 304-16,5 1-48 0,0 1-16 0,5-3 0 15,-2 3 0-15,6 0 0 0,0-1 0 0,0 2 0 16,0-3-240-16,-3 3 176 0,1-3-176 0,-1 1 160 0,-1-4-160 0,1-2 160 16,1-1-160-16,3 2 160 0,1 0-160 0,1-1 0 15,1-3 0-15,0 1 128 0,0 0-128 0,-1-2 0 16,1-5 0-16,0 2 0 0,2-5 192 0,3 4-32 15,-1 3-16-15,1-6 0 0,-1 1 48 0,-1-2 0 16,-2-1 0-16,-2 2 0 0,1-2 0 0,0 3 0 16,1-4 0-16,1 1 0 0,1 3-64 0,0-5 0 15,-1 0 0-15,-1-3 0 0,-4-2 32 0,1-2 0 16,-1 0 0-16,2-1 0 0,1-4 48 0,1 0 16 16,3-3 0-16,-1 1 0 0,0-4 16 0,-1-3 0 0,-5-3 0 15,1-2 0-15,1-3-48 0,2 0 0 0,2-7 0 16,-1-4 0-16,3-2-48 0,-2-6-16 0,-4-3 0 0,-1-4 0 15,-3-3 64-15,0 1 16 0,0-3 0 0,-2 1 0 16,-4 2 96-16,-3 2 16 0,-3-1 0 0,-2 4 0 16,-9 2-48-16,-3 0 0 0,-6 6 0 0,-5-1 0 15,-4-1-80-15,-3 2-32 0,-2 2 0 0,-5 2 0 16,-4-3-160-16,-4 4 160 0,-4 0-160 0,-4 1 160 16,-6-1-160-16,-4-1 0 0,-5-2 0 0,-4 4 0 31,-5-1-1056-31,-4 3-192 0,-4 6-32 0,-6-2-16 15,-9 5-1840-15,-6-3-352 0</inkml:trace>
  <inkml:trace contextRef="#ctx0" brushRef="#br0" timeOffset="34482.17">4424 15759 11967 0,'-3'-6'1072'0,"3"-4"-864"0,0 10-208 0,1-13 0 16,-1 2 944-16,2-3 144 0,-2 1 16 0,2 4 16 15,1-1-416-15,-3 10-64 0,2-10-32 0,2 1 0 16,-4 9-176-16,0 0-48 0,0 0 0 0,0 0 0 16,0 0-144-16,0 0-48 0,0 0 0 0,0 0 0 15,0 0 0-15,4 14 0 0,-4 2 0 0,-2 6 0 0,-1 10 304 0,-4 1 48 16,-2 2 16-16,1 2 0 0,-1 1 64 0,-2 1 16 15,-1-1 0-15,-1 2 0 0,-1 1-64 0,3-3 0 16,0-2 0-16,3-4 0 0,-3-7-256 0,2 0-64 16,1-2-16-16,1-4 0 0,3-5 160 0,1-2 48 15,3-12 0-15,0 0 0 0,0 0 144 0,0 0 48 16,0 0 0-16,7-14 0 0,3-4-128 0,1-2-32 16,-1-5 0-16,1 1 0 0,3-4-272 0,1-1-48 15,-2 0-16-15,5-3 0 0,0 3-144 0,0 2 0 16,-2-1 0-16,6 4 128 0,-3 1-128 0,2 0 0 0,1 6 0 15,0 4 0-15,0 0 0 0,-5 7-144 16,1 1 144-16,-2 3 0 0,-3 5-176 0,-2 6 176 0,-3 4-160 0,0 2 160 16,-3 5-144-16,-1 0 144 0,-2 2-128 0,1 0 128 15,-2-1 0-15,-2 6-160 0,-2 1 160 0,1-1 0 16,0-1 0-16,1 2 0 0,0-4 0 0,-1 4 0 16,2-2 0-16,0-1-192 0,0-4 192 0,2-2-208 31,0-2-1520-31,2-1-320 0,0-5-48 0,-4-11-10560 0</inkml:trace>
  <inkml:trace contextRef="#ctx0" brushRef="#br0" timeOffset="34811.64">5234 15819 24191 0,'0'0'1072'0,"0"0"208"0,0 0-1024 0,0 0-256 15,0 0 0-15,-10 10 0 0,-1 3 0 0,-1 1 0 16,-2 4 0-16,-2 3 0 0,-2 1 0 0,-1 0 128 16,0-1-128-16,1 3 0 0,4 3 336 0,2 1-32 15,0-3-16-15,4 5 0 0,2-6-48 0,4 0-16 16,3 0 0-16,3-4 0 0,2-2-80 0,3-5-16 16,2-4 0-16,6 0 0 0,4-4 112 0,2-5 16 15,1-1 0-15,3-5 0 0,1-4 128 0,3-1 48 16,-2-6 0-16,0 0 0 0,-2-4-112 0,-2-2-32 0,-1-1 0 15,-3-2 0-15,-3 0-96 0,-4-1 0 0,-3 3-16 0,-3 1 0 16,-6-1-32-16,-2 1 0 0,-4 2 0 0,-5-1 0 16,-3-1 48-16,-2 4 16 0,-2 3 0 0,-1 5 0 15,-2-3-208-15,-2 8-256 0,0 1 48 0,-3 5 16 32,-1 0-1824-32,2 3-352 0</inkml:trace>
  <inkml:trace contextRef="#ctx0" brushRef="#br0" timeOffset="35176.12">5913 15706 13823 0,'-2'14'1216'0,"-2"3"-960"0,0-2-256 0,-1 4 0 16,-1 2 1792-16,-5 2 320 0,1 4 64 0,-1 0 16 0,-4 3-1120 0,-3-3-240 15,-4 1-32-15,-1 1-16 0,0 2-208 0,1-2-32 16,-1-2-16-16,1-2 0 0,0-5 32 0,3-2 0 16,3-3 0-16,4-4 0 0,4-1 176 0,1-7 32 15,7-3 16-15,0 0 0 0,0 0-16 0,0 0 0 16,10-12 0-16,3 0 0 0,4-3-336 0,0-4-80 16,2-6-16-16,3 0 0 0,1 4-208 0,1-2-128 15,2-1 160-15,-1 1-160 0,0 3 0 0,2-1 0 16,0 2 0-16,-1 3 0 0,0-1 0 0,-2 3 0 0,-4 7 0 0,2 3 0 15,-3 8 0-15,-1 2 0 16,-3 7 0-16,-1 1 0 0,-2 6 0 0,-5 3 0 0,1 0-160 0,-4 5 160 16,-3 1 0-16,-1 3 0 0,-3-1 0 0,-1 5 0 31,-2-4-816-31,2 0-128 0,1 1-16 0,-1 0-13744 0</inkml:trace>
  <inkml:trace contextRef="#ctx0" brushRef="#br0" timeOffset="36065.5">7324 15757 9215 0,'-18'0'816'0,"7"0"-656"16,-2-1-160-16,2-1 0 0,1 1 2016 0,1 0 368 16,9 1 80-16,0 0 16 0,-8-3-1200 0,8 3-256 15,0 0-32-15,0 0-16 0,10-2-336 0,4-1-80 16,2 1-16-16,4-1 0 0,4-1 80 0,3-2 16 15,-1 1 0-15,5 2 0 0,-1-1-80 0,1 4-16 16,1 4 0-16,-3 1 0 0,-2 2-192 0,-2-1-32 16,-3 4-16-16,-5 4 0 0,-3 1-304 0,-5 2 0 0,-4 2 128 0,-6 3-128 15,-5 3 0-15,-4 0 128 0,-6 3-128 0,-3 0 0 16,-4 2 224-16,-3 3-64 0,-5 0-16 16,-1-4 0-16,-1-1 16 0,2-1 0 0,-2 2 0 0,5-4 0 15,0 1 48-15,4-6 16 0,3 0 0 0,3-3 0 16,3 1-96-16,4-2-128 0,2 2 176 0,4-1-176 15,5-7 144-15,2 1-144 0,3 1 0 0,5-6 144 16,3 0-144-16,4-1 192 0,2-1-192 0,5-3 192 16,5-1-64-16,3 0 0 0,1-2 0 0,1-4 0 15,2-2-128-15,-3 2 192 0,-1-5-192 0,-3 4 192 16,-1-5-1056-16,-3 2-208 16,-2 1-32-16,-4-2-12368 0</inkml:trace>
  <inkml:trace contextRef="#ctx0" brushRef="#br0" timeOffset="36260.64">7239 16133 25791 0,'0'0'1152'16,"0"0"224"-16,0 0-1104 0,11-6-272 0,3-1 0 0,4 4 0 0,4 0 128 0,2 0-128 15,7-2 144-15,2 0-144 0,5-1 128 0,1-4-128 16,3 1 0-16,3-1 144 0,-1 3-144 0,4 0 192 15,3 2-192-15,-1 1 192 16,1 1-496-16,-3-2-80 0,-2 3-32 16</inkml:trace>
  <inkml:trace contextRef="#ctx0" brushRef="#br0" timeOffset="36606.08">8327 15992 28559 0,'0'0'1264'0,"0"0"272"0,0 0-1232 0,0 0-304 0,14-5 0 0,-1-3 0 31,2 2-384-31,5 0-128 0,7-5-16 0,1 3-16 0,1-4 544 0,2-2 320 0,-1-1-32 0,1 3-16 16,-1-2-112-16,0-1-32 0,-5 2 0 0,0 1 0 15,-2-4 0-15,-2 2 0 0,-4 1 0 0,-3 2 0 16,-2-1 48-16,-6 3 0 0,-6 9 0 0,0-9 0 15,-1-4 400-15,-5 4 96 0,-6 7 16 0,-3-3 0 0,-3 1-224 0,-6 5-32 16,-1 9-16-16,-3 0 0 0,-2 4-288 0,0 4-128 16,-1 1 128-16,0 3-128 0,-1 1 0 0,1 0 128 15,2 1-128-15,5 1 0 0,5-2 0 0,4-3 0 16,3-1 128-16,4-1-128 0,3-1 144 0,4-1 0 16,5 1 0-16,4-3 0 0,4-1-144 0,9-3-272 15,5-5 64-15,4-1 16 16,0-1-2144-16,2-3-416 0</inkml:trace>
  <inkml:trace contextRef="#ctx0" brushRef="#br0" timeOffset="36894.81">9193 15851 24879 0,'-26'15'1088'0,"11"-2"256"0,0-2-1088 0,-2 5-256 0,2 0 0 0,0 1 0 15,0 0 960-15,1 1 128 0,0-1 16 0,1-1 16 16,1-2-544-16,2-4-96 0,4 2-32 0,6-12 0 16,-6 9-128-16,6-9-48 0,0 0 0 0,0 0 0 15,0 0 256-15,6-7 48 0,4 0 16 0,3-6 0 16,2-1-112-16,2-2-32 0,-1-2 0 0,1 0 0 16,0-1-176-16,4 1-32 0,0-1-16 0,1 1 0 15,-2 0-96-15,2 3-128 0,0 0 176 0,-1 3-176 16,2 1 0-16,-1 5 0 0,-2-1 0 0,-1 5 0 0,-5 1 0 15,3 1 0-15,-3 2 0 0,-2 3 0 16,1 1-2752 0,-2-2-464-16</inkml:trace>
  <inkml:trace contextRef="#ctx0" brushRef="#br0" timeOffset="37218.92">9981 15773 21183 0,'0'0'1888'0,"-6"-9"-1504"0,-1 3-384 0,7 6 0 0,0 0 2384 0,-10-1 416 0,0 3 80 0,-4 5 0 15,-4 2-2208-15,-4 1-448 0,1 1-96 0,-2 4 0 16,-1 5-128-16,0 0 192 0,-1-1-64 0,4 0 0 16,2 0 176-16,2 3 32 0,3-3 16 0,4 0 0 15,4-1-160-15,2-1-16 0,3 1-16 0,5-4 0 16,2 0-160-16,3-1 0 0,2-2 0 0,3-2 128 15,4 0 32-15,4-5 0 0,2-4 0 0,4-1 0 16,5 1 32-16,0-7 0 0,-1-2 0 0,-3-3 0 16,1-1-192-16,-3-1 192 0,-4-3-192 0,-4 1 192 15,-4-1 48-15,-2 0 16 0,-8-4 0 0,-4 1 0 16,-3-2 144-16,-6-1 48 0,-5 1 0 0,-4 0 0 16,-6 0-256-16,-3 5-64 0,-2 1 0 0,-2 1 0 31,-4 0-464-31,2 5-112 0,3 2 0 0,4 2-10832 0,5-3-2160 0</inkml:trace>
  <inkml:trace contextRef="#ctx0" brushRef="#br0" timeOffset="37744.8">12063 15580 24239 0,'0'0'1072'0,"0"0"224"0,0 0-1040 0,0 0-256 0,0 0 0 0,-10-1 0 15,-2 0 784-15,-5 2 112 0,-4 3 0 0,-2 1 16 16,-1 4-368-16,-1-2-80 0,-4 2-16 0,2 0 0 16,0 3 224-16,3 3 32 0,1-1 16 0,3-2 0 15,1 2-112-15,3 0-32 0,5 3 0 0,5 2 0 16,3-2-272-16,3 2-64 0,3-2-16 0,0 4 0 15,4-2 16-15,2 0 0 0,2 1 0 0,1-1 0 16,-3-1-16-16,2 1 0 0,-1-1 0 0,-1-2 0 0,-3-2-64 0,-1 2-16 16,-2-1 0-16,-3-1 0 0,-3-4 112 15,-3 2 0-15,-4-5 16 0,-3 5 0 0,-3-5 144 0,-5 3 32 16,-3-4 0-16,-4 1 0 0,-4-2-144 16,-2-2-32-16,-4-1 0 0,1-2 0 0,0-1-128 0,3 0-16 15,1-2-128-15,5-2 192 0,5-1-192 0,5-1-208 16,4 2 32-16,7-2 16 15,7 7-1872-15,1-8-368 0,5-3-80 0,8-1-12880 0</inkml:trace>
  <inkml:trace contextRef="#ctx0" brushRef="#br0" timeOffset="38797.18">12679 15756 24879 0,'-27'1'2208'0,"5"3"-1760"0,-1 1-448 0,-5 4 0 15,-5 3 1168-15,1 6 160 0,-1 1 16 0,3 2 16 16,0-2 64-16,5 0 16 0,2-2 0 0,4 4 0 16,1-2-992-16,7-1-208 0,3-3-48 0,3 1 0 31,3 0-944-31,2-1-192 0,0-5-32 0,6 3-16 0,5 0 832 0,2-5 160 0,2-1 0 0,6-1 0 16,3-5 208-16,4-1-32 0,2 0-16 0,2-2 0 15,0-7 144-15,2 1 16 0,-1-4 16 0,-1 0 0 16,-5 2-64-16,-1-3-16 0,-4 4 0 0,-2-2 0 15,-3 2 80-15,-3-2 16 0,-4 0 0 0,-1 4 0 16,0-2 48-16,-4 3 16 0,-5 6 0 0,0 0 0 16,5-7-208-16,-5 7-32 0,0 0-16 0,8-5 0 0,-8 5-160 0,7-5 0 15,1 1 0-15,-1 0 0 0,-7 4 0 0,13-7 0 16,2 3 0-16,3-1 0 0,0-4 144 0,2 1-144 16,3-4 160-16,3 2-160 0,2-3 256 0,1-4-64 15,5 1 0-15,1-1 0 0,-1-1 64 0,1-1 16 16,1-2 0-16,0-2 0 0,-3-4-16 0,0 2-16 15,1-6 0-15,0-2 0 0,-1-5-80 0,3 0-16 16,-3-4 0-16,1-1 0 0,1-4-144 0,-2 2 192 16,-1-2-192-16,-2 5 192 0,-6 4-192 0,-1 5 0 15,-3 9 0-15,-3 5 0 0,-7 7 0 0,-4 4 0 16,-6 8-160-16,0 0 160 0,0 0-208 0,-17 11 48 16,-5 9 16-16,-3 5 0 0,-5-1 144 0,-1 6-208 0,-4 3 80 0,0 5 128 15,-3 2-128-15,-1 0 128 0,1 2 0 16,-1 4 0-16,-1 5 0 0,2-5 0 0,1-1 0 0,6-4 0 15,-1 1-128-15,6-5 128 0,6-1 0 0,4-6 0 16,4-1 0-16,3-3 0 0,5-5 0 0,4-2 0 16,3-2 128-16,5-4-128 0,3-2 192 0,3-5-64 15,4 0 0-15,2-5 0 0,4-2 0 0,2-5 0 16,0 1 0-16,2-2-128 0,2-5 192 0,-1 2-64 16,-1 1-128-16,2-4 0 0,2 3 144 0,1-2-144 15,3-4 0-15,-1 5 0 0,1 2 0 0,-2 1 128 16,-1 3-128-16,-2 3 0 0,-4 0 0 0,-2 6 0 15,-5 4 0-15,1-2 0 0,-6 6 0 0,0-2-128 16,-3 3 128-16,-4-1 0 0,-1-2 0 0,-2 3-128 0,-4-3 128 0,-1 2 0 16,0-12 0-16,-4 15-128 0,-1-3 128 15,-1-4 0-15,-3 1 0 0,3-2 0 16,6-7 0-16,0 0 0 0,-8 5 0 0,8-5 0 0,0 0 0 0,0 0 0 16,0 0 160-16,0 0-160 0,14-4 192 0,-3 0-64 15,5-5-128-15,-1 3 192 0,2 0-192 0,-1-2 0 16,-1 2 128-16,2-3-128 0,1 2 0 0,-1-2 0 15,2 4 0-15,-1 1 0 0,0 1 0 0,-1-2 0 16,-2 2 0-16,-1 3 0 0,0-1 0 0,0 2 0 16,-1 2 0-16,1 0 0 0,-2 1 0 0,2 0 0 15,0 1 0-15,1 3 0 0,-1-4 0 0,2 1 0 16,-1 0 0-16,1-1 0 0,1-2 0 0,2 1 0 16,-2-2 0-16,-1 1 0 0,-1-2 0 0,2 0 0 0,-2-1 0 0,2-1 0 15,-3 0 0-15,0 1 0 0,0-1 128 0,1-1-128 16,0-2 0-16,2 1 0 0,-1 0 0 0,1 0 0 15,-2-2 0-15,1 1 0 0,0 1 0 0,0 0 0 16,1-1 0-16,-2 1 0 0,-1 2 0 0,0 1 0 16,-1 1 0-16,2 0 0 0,-2 1 0 0,-2 1 0 15,-1 0 0-15,-10-2 0 0,10 7 0 0,-2 0 0 16,-2 4 0-16,-1-2 0 0,-2 5 0 0,-2-2 0 16,2-2 0-16,-3 2-128 0,0-12 128 0,-4 13 0 15,-1-1 0-15,-4-1 0 0,-2-5 0 0,-3 3 0 16,-3-2 0-16,-1 0 128 0,-1 0-128 0,0-2 192 15,-2-2 64-15,-2 0 0 0,0 0 0 0,0-2 0 16,0-5-80-16,3 0-16 0,-2-2 0 0,4-2 0 16,1 2-16-16,3-1 0 0,3-3 0 0,4 3 0 15,2-5-1216-15,3 2-240 16,2-3-48-16,3-2-11136 0,6-1-2224 0</inkml:trace>
  <inkml:trace contextRef="#ctx0" brushRef="#br0" timeOffset="39170.51">16559 15067 34607 0,'-10'-18'1536'0,"3"12"320"0,1 0-1488 0,6 6-368 0,0 0 0 0,-10 7 0 15,-3 7 320-15,3 4-16 0,0 1 0 0,-4 5 0 16,-1 6-176-16,-1 6-128 0,0 7 144 0,1 0-144 15,-2-3 0-15,3 0 128 0,-1 5-128 0,1-3 0 16,-1 4 0-16,1-6 128 0,2-2-128 0,1 3 0 16,-1 0 0-16,2-3 0 0,1-3 0 0,2-3-160 15,-1-5-672 1,5-2-144-16,-2 3-32 0,2-5-13968 0</inkml:trace>
  <inkml:trace contextRef="#ctx0" brushRef="#br0" timeOffset="39563.17">16118 15622 32255 0,'13'-8'2864'0,"7"3"-2288"16,8-1-576-16,4 1 0 0,3 2 416 0,5 0-32 16,2-5 0-16,0 5 0 0,-1 2-32 0,1 0-16 15,-2-2 0-15,-3 2 0 0,0 1-336 0,-3 3 144 16,-4 0-144-16,-3 4 0 0,-5 0 0 0,-5 0 0 0,-3 3 0 0,-5 0 0 15,-4 3 0-15,-5 2 0 0,-3 3 0 0,-4 0 0 16,0 3 0-16,-5 2 0 0,1 1-128 16,1-1 128-16,2 1 0 0,3 2 0 0,4-5 0 15,2 1 0-15,3-3 0 0,3 0 0 0,5-1 144 0,2 1-144 16,4-3 256-16,2-2-64 0,4 0 0 0,3-5 0 16,3 0 32-16,1-4 0 0,2-2 0 0,0-3 0 15,-1-3 192-15,-1 0 32 0,0-1 16 0,-1-5 0 16,-2-1 112-16,-3-6 0 0,-5 0 16 0,-2-3 0 15,-4-2 48-15,-5-4 0 0,-3 0 0 0,-6-5 0 16,-6 2-176-16,-2-2-16 0,-5 1-16 0,-5 3 0 16,-4 0-272-16,-4 1-160 0,-1 9 192 0,-1-2-192 15,0-1 0-15,-2 1 0 0,-3 3 0 0,4 0 0 16,2 1-1216 0,7-2-208-16,4 3-48 0,11 1-16768 0</inkml:trace>
  <inkml:trace contextRef="#ctx0" brushRef="#br0" timeOffset="40666.82">18330 15326 15663 0,'5'-14'1392'0,"1"8"-1120"0,7-3-272 0,5 1 0 15,4-1 2304-15,5 2 384 0,1-5 96 0,3 2 16 16,0-3-1536-16,8-1-304 0,0 2-64 0,5 0-16 0,5 1-400 0,4 4-80 15,6-3-16-15,0 1 0 0,2-5 64 0,-2-1 16 16,-2 4 0-16,0 2 0 0,0-1-128 0,3 2-16 16,0-2-16-16,-3 2 0 0,2 3 0 0,-5-4 0 15,-4 1 0-15,-2 1 0 0,-6 6 176 0,-3-1 32 16,0 0 16-16,-5 2 0 0,-1 1 32 0,-3 3 0 16,-3 6 0-16,-1-2 0 0,-4 2-240 0,-1-3-32 15,-6 5-16-15,-5-1 0 0,-1 2-96 0,-5 2-32 16,-5 1 0-16,-4 0 0 0,-4 2-144 0,-4 1 0 15,-4 5 0-15,-2 4 0 0,-2 3 0 0,-2-1 0 16,0 4 0-16,-2 2 0 0,-2 0 0 0,-1-1 0 0,-1 1 0 0,-1 1 0 16,0-2 0-16,-2 2 0 0,-2-1 128 0,0 0-128 15,-2 4 208-15,-1-2-32 0,-4 1-16 0,5-2 0 16,-1-1-16-16,2-1 0 0,4 2 0 0,1 0 0 16,1-4 0-16,2-2 0 0,2-3 0 0,2 0 0 15,3-4 32-15,2 3 0 0,1-6 0 0,2-1 0 16,1 0-176-16,2-1 160 0,0-2-160 0,2-1 160 15,0-2-160-15,2-4 0 0,2 1 0 0,1-2 128 16,5-9-128-16,0 0 0 0,0 0 0 0,0 0 0 31,-2 12-272-31,2-12-144 0,0 0-32 0,0 0 0 0,0 0-1728 16,11-2-336-16,-11 2-80 0</inkml:trace>
  <inkml:trace contextRef="#ctx0" brushRef="#br0" timeOffset="40949.21">18675 16174 5519 0,'-7'-3'496'0,"7"3"-496"16,-8 4 0-16,8-4 0 0,-4 11 6752 0,0 5 1248 16,3 2 256-16,1 2 64 0,3 0-6256 0,1 7-1232 15,1 0-256-15,1 1-64 0,3-4-96 0,2 2-32 16,2 1 0-16,1 0 0 0,3-2-16 0,0-3-16 15,2-1 0-15,3 2 0 0,-2-4 96 0,2-2 0 16,2-4 16-16,3-1 0 0,1 0 0 0,2-5 0 0,1 0 0 16,2-2 0-16,1-3-48 0,4-2-16 15,3-1 0-15,5-4 0 0,2 0-240 0,5-1-160 0,6-3 192 0,3-3-192 16,4-3 0-16,2-3-224 0,2 2 16 0,3-1-13040 16,5-1-2592-16</inkml:trace>
  <inkml:trace contextRef="#ctx0" brushRef="#br1" timeOffset="-150163.52">17482 1586 25791 0,'0'0'1152'0,"0"0"224"0,0 0-1104 0,0 0-272 0,1-8 0 0,-1 8 0 16,3-10 0-16,-3 10 0 0,6-9-176 0,2-2 176 16,-1 2 0-16,3-3 0 0,1 2 0 0,-1 0 0 15,0-4 208-15,-1 2 48 0,0 4 16 0,-4 0 0 16,-5 8 432-16,0 0 64 0,0 0 32 0,0 0 0 15,0 0 128-15,0 0 32 0,-5 11 0 0,0 2 0 16,-3 2-240-16,-2 4-32 0,-3 3-16 0,-3 2 0 16,-1 5-96-16,-1 6-32 0,-1 2 0 0,-2 5 0 15,-1 7-224-15,-5 3-64 0,-2 4 0 0,-4 5 0 16,-3 5 0-16,-3 4 0 0,0 1 0 0,-1 7 0 0,1 3-64 16,2 6 0-16,-1-5-16 0,1 1 0 15,3-4-176-15,1-2 160 0,2-3-160 0,1-2 160 0,-2-2-32 0,0-4 0 16,0-5 0-16,2-1 0 0,-2 1 112 0,3-5 16 15,-2-4 0-15,4-1 0 0,3-4-16 0,4 0 0 16,0-6 0-16,4-4 0 0,2-4-112 0,3-2 0 16,2-5-128-16,3-2 192 0,2-5-64 0,3-5 0 15,1-1-128-15,2 0 192 0,-2-13-192 0,8 12 128 16,2-3-128-16,3 1 0 0,1-1 176 0,2 1-176 16,2-3 192-16,1 3-192 0,3-2 0 0,1 3 0 15,2-3 0-15,3 2 0 0,1-4 0 0,2 0 0 16,-1 2 0-16,2-5 0 0,1-1 0 0,1-1 0 0,2-1 0 15,3 2 0-15,3-1 0 0,1-1 0 0,6 0 128 16,3-1-128-16,3-2 0 0,-1 1 0 0,-2-1 0 0,2-1 0 16,-3 0 0-16,2 1 0 0,-1 0 0 0,0 1 0 15,0-2 0-15,3 1 0 0,0-2 0 0,-1 3 0 16,0-1 0-16,-1 2 0 0,0-3 0 0,1 1 0 16,-1 1 0-16,1 1 0 0,0-2 0 0,2 1 0 15,4-1 0-15,-3 2 0 0,-2-3 0 0,1-1 0 16,1 0 0-16,0 2 0 0,-1-3 0 0,3 1 0 15,0 1 0-15,1 1 0 0,0-2 0 0,-4-1 0 16,-4 1 0-16,1 1 0 0,1-2 0 0,-2 2 0 16,1 0 128-16,0 2-128 0,2-2 0 0,0 0 0 15,-2 1 0-15,-1 1 0 0,-2-2 0 0,2 0 0 16,-1 2 0-16,2-3 160 0,3 1-160 0,-2 1 128 16,1-3-128-16,1-2 0 0,0 3 0 0,-1-3 0 0,0 2 0 0,-1 2 0 15,0-1 0-15,-1-1-176 0,0 2 176 0,1 0 0 16,-1 2 0-16,1-2 0 0,-2 1 0 0,0 1 0 15,0 2 0-15,0-3 0 0,-2 1 0 16,2 0 0-16,1 0 128 0,4-3-128 0,1 1 0 0,0 0 0 16,-1 0 0-16,0-3-128 0,2-1 128 0,-1 3 0 15,1-1 0-15,1 2 0 0,1 1 0 0,0 0 0 16,-2 0 0-16,-1 0 0 0,-4 1 0 0,2 1 0 16,1-1 0-16,2 1 0 0,1 0 0 0,-1 0 0 15,1 1 0-15,-1-2 0 0,-4 1 0 0,1 0 0 16,2-2 0-16,0-1 0 0,2 1 0 0,2 0 0 15,3 2 0-15,-2-1 0 0,-2 0 0 0,-1-1 0 16,-3 0 0-16,2 0 0 0,1 1 0 0,2-1 176 0,1 2-176 0,2-1 192 16,-2 0-192-16,-2-2 0 0,-4 0-192 0,3 2 192 15,2-1 0-15,3 2 0 0,1-2 0 0,1 1 0 16,0-2 0-16,0 0 0 0,-6 0 0 0,1 2 0 16,5-2 0-16,1 0 0 0,2 3 0 0,-1 0 0 15,0-2 0-15,-3 2 0 0,-5 0 0 0,1 1 0 16,5-2 0-16,-1 2 0 0,4 0 0 0,-2 2 0 15,2-2 0-15,-4 1 0 0,-2-1 0 0,2-1 0 16,3 1 0-16,2 0 0 0,1 0 0 0,1 0 0 16,-3-2 0-16,-2 1 0 0,-2 0 0 0,2 0 0 15,0-3 0-15,3 2 0 0,3 1 0 0,-3 0 0 16,-2 0 0-16,0-1 0 0,-5 1 0 0,3 2 128 0,0 2-128 16,3 1 0-16,0 1 0 0,-2-3 0 15,-5 0 0-15,-2-1 0 0,2 3 0 0,1 2 0 0,-1-1 0 0,3 1 0 16,4 3 0-16,-1-5 0 0,-5 0 0 0,-1 1 0 15,1 0 128-15,1-1-128 0,1 0 0 0,2 1 0 16,2 1 0-16,-1-2 0 0,-3 0 0 0,1 0 0 16,-1 1 0-16,2-3 0 0,2 0 0 0,1 0 0 15,0 2 0-15,-1 1 0 0,-3-2 0 0,2 0 0 16,2-1 0-16,3 1 0 0,1 1 0 0,0 0 0 16,0 0 0-16,-4-2 0 0,-1 1 0 0,0 0 0 15,1-1 128-15,3 3-128 0,-1-2 0 0,-1-1 0 16,-5 2 0-16,-2 0 0 0,-3 1 0 0,2-1 0 15,-5 0 0-15,4 1 0 0,0 1 0 0,-2-2 160 16,-3 0-160-16,-5-1 160 0,-4 3-160 0,1-3 0 0,-2 0 0 0,-1 2-176 16,2 1 176-16,0-1 0 15,-2 2 128-15,0 0-128 0,-2-2 0 0,-2 2 0 0,-2-1 0 16,-2 1 0-16,-2 1 0 0,0 0 0 0,0 2 0 0,1-2 0 16,-3 2 0-16,0-1 0 0,-2 4 0 0,1-3 0 15,-2 1 0-15,-2 2 128 0,-3-3-128 0,1 2 0 16,0 0 0-16,-3-2 0 0,-3 1 0 0,-2-4 128 15,1 2-128-15,-2-3 0 0,-3 2 0 0,-3 0 128 16,1-6-128-16,-1 2 0 0,-3 0 0 0,-1 1 128 16,-9-5-128-16,9 3 0 0,-9-3 0 0,0 0 128 15,9-2-128-15,-9 2 128 0,0 0-128 0,10-6 128 16,-3 1-128-16,0 0 144 0,-1-5-144 0,0-1 160 16,1-4-160-16,-1-3 128 0,-1-1-128 0,2-4 128 0,-4-2-128 15,4 0 128-15,-2-5-128 0,-1 0 128 0,-2-6-128 0,2-1 0 16,-1-3 144-16,-1-2-144 0,2-7 0 15,0 2 128-15,1 0-128 0,1-3 0 0,1-4 0 16,0 0 0-16,2-4 0 0,1-1 0 0,0-2 0 0,2-2 0 16,1 0 0-16,1-3 0 0,0 0 0 0,0-2 0 15,1-3 0-15,1-1 128 0,5 0-128 0,-2 2-128 16,0-1 128-16,0 3-192 0,0-1 192 0,0-1 0 16,0 0 0-16,-1 4-128 0,-2 0 128 0,2 1 0 15,-3 2 0-15,1-1 0 0,-2 7 0 0,1 1 0 16,0-5 0-16,-1 4-128 0,0 1 128 0,0 4 0 15,1 1 0-15,1 5 0 0,-2-2 0 0,-3 5 0 0,-1 2 0 16,0 1-192-16,-1 0 192 0,0 3 0 16,-1-1 0-16,-1 1-128 0,1 4 128 0,0 0 0 0,-1 1 0 0,2 4 0 15,0-2 0-15,1 3-128 0,-2 3 128 0,1 1 0 16,0-4 0-16,-2 4 0 0,0 4 0 16,2 0 0-16,-3 0 0 0,0 1 0 0,2 1-176 0,0 1 176 15,-1 2 0-15,-1 0-144 0,0 2 144 0,0-4 0 16,-4 1 0-16,1 9 0 0,0-6 0 0,-1 1 0 15,1-1 0-15,-2 0 0 0,-1 0 0 0,0 2 0 16,-1-3 0-16,-4-6 0 0,-2 5 0 0,-2 3 0 16,-1-1 0-16,-4 1-128 0,-5 2 128 0,-4 1 0 15,-5 3 0-15,-4 3-128 0,-3-1 128 0,-6 2 0 16,-5 1 0-16,-2 3 0 0,-1-2 0 0,-6 0 0 16,-4 0 0-16,-5 1 0 0,-9-1-144 0,-4 3 144 0,-5 2 0 15,-2-2 0-15,-1 0 128 0,-9 0-128 16,-6 1 0-16,-3 0 0 0,-1 2 0 0,-5 1 0 0,-2-4 0 0,-4 5 0 15,-2 0 0-15,-6 2 0 0,-4-3 0 0,56-1 0 16,-14 2 0-16,-15 4 0 0,-8-3 0 16,-10 4 0-16,-8 3 0 0,-7-2 0 0,-7 3 0 0,-146 16 0 15,48-6 0-15,29 1-176 0,14 0 176 0,9-3 0 16,6 2 128-16,1-5-128 0,0-2 0 0,2 2 0 16,1 4 0-16,0-6-192 0,-1 0 192 0,-5-2 0 15,-3-1 0-15,0 1 0 0,2-3 0 0,2 1 0 16,-1-2 0-16,-4 0-128 0,-3-2 128 0,2-3 0 15,1 2 0-15,5-4 0 0,1 3 0 0,1-4 0 16,-4 2 0-16,3-1 0 0,-1 2 0 0,6-1 0 16,3 1 0-16,-3-1 0 0,-2 1 0 0,-1 2 128 0,5-5-128 15,3 5 176-15,2-2-176 0,2 2 0 0,2 0-160 16,-2-1 160-16,4 2 0 0,4-2 0 0,5-2 0 0,1 4 0 16,-1-4 0-16,5 2 0 0,8-3 0 0,1 1 0 15,1-3 0-15,4 4 0 0,7-2 0 0,-1 1 0 16,1-4 0-16,5 1 0 0,5 3 0 0,1-1 0 15,3 3 0-15,2-4 0 0,4-1 0 0,6-1 0 16,2 4 0-16,1 0 0 0,1-4 0 0,7 3 0 16,3-2 0-16,6 2 128 0,2 2-128 0,1-3 160 15,-3 4-160-15,6-4 0 0,3 3-192 0,6 2 192 16,2-1-320-16,10 3 64 0,3 3 16 0,8-2 0 16,6-1-1376-1,5-1-288-15,8-1-48 0,6 2-15584 0</inkml:trace>
  <inkml:trace contextRef="#ctx0" brushRef="#br1" timeOffset="-148696.28">18794 3794 35935 0,'-4'-9'3200'0,"0"4"-2560"16,4 5-512-16,0 0-128 15,0 0-512-15,0 0-112 0,-6 15-16 0,-1 4-16 0,1 1 320 0,-2 7 64 16,-1 5 16-16,-1 2 0 0,-1 3 256 0,-3 9-128 16,-1 4 128-16,-5 6 0 0,-1 2 0 0,-3 6 176 15,-4 4 0-15,-3 5 0 0,-2 6 144 0,-2 1 16 0,-4 4 16 16,-1 4 0-16,-5 3 32 0,0 1 16 0,-3-3 0 16,5-1 0-16,3-2 128 0,0 1 32 0,2-4 0 0,2 0 0 15,0-2-48-15,4-3 0 0,4-7 0 0,2-1 0 16,4-5-96-16,1-3-32 0,1-2 0 0,3-4 0 15,2-5-160-15,4-3-32 0,3-1-16 0,4-6 0 16,3-6 0-16,3-2 0 0,4-3 0 0,2-3 0 16,3-4-176-16,0-1-176 0,2 1 48 0,0-5 0 15,0-7-48-15,3 1 0 0,2-1 0 0,1-2 0 16,2-3 176-16,3 2-160 0,3-3 160 0,4 3-160 16,-1-2 160-16,3 5 0 0,1-2 0 0,6 3 0 15,3-5 0-15,4 2 0 0,3-4 0 0,1 2 0 16,-2-2 0-16,4-1 0 0,5-1 0 0,1 2 128 15,5 2-128-15,6-3 0 0,4-3 0 0,1 1 0 0,-3 1 0 16,2 1 144-16,1 1-144 0,7-1 0 0,5 2 144 0,-1 3-144 16,-2-1 0-16,3 2 144 15,0-4-144-15,7 4 0 0,4-1 0 0,-1 3 0 0,-3-4 0 0,5 4 128 16,4 1-128-16,1-3 0 0,2 0 128 0,1-1-128 16,1 1 0-16,5-2 128 0,6 2-128 0,-1-4 128 15,3-2-128-15,4 2 128 0,3-3-128 0,2 1 0 16,-2-2 0-16,6 1 0 0,3-1 0 0,-1 1 0 15,-3-1 0-15,3 0 0 0,2-1 0 0,-2 2 0 16,-3-1 0-16,2 3 0 0,2 0 0 0,-1 0 0 16,-2 3 128-16,2-2-128 0,1-2 0 0,3 4 0 15,-3-2 0-15,2-1 128 0,-2 3-128 0,5-3 0 16,3 1 0-16,-1 2 0 0,-4-3 0 0,2 1 0 16,4 2 0-16,-5-4 0 0,-7 0 0 0,0 3 0 0,2 1 0 0,-3 1 0 15,-7-3 0-15,1-1 0 0,4 3 0 0,-4-3 0 16,-8-1 0-16,2-1 0 0,3 3 0 0,-3-4 0 15,-5 1 0-15,1-1 0 0,0 2 128 0,0 0-128 16,4 1 0-16,-2-3 0 0,-2 2 0 0,1 3 128 16,2-1-128-16,-5-2 0 0,-4 0 0 0,1 3 0 15,2-2 0-15,-6 2 0 0,-4-2 128 0,-4-1-128 16,-1-1 0-16,-3 4 0 0,0-2 0 0,-6-1 0 16,-5-3 0-16,-2 0 0 0,-1 3 0 0,-2 4 128 15,0-5 0-15,-5 0-128 0,-5 1 192 0,-4 2-64 16,-6-1 0-16,0-1 0 0,-3 0 0 0,2 5 0 15,-7 0-128-15,0 2 128 0,-4-5-128 0,-1 2 128 16,-2-2-128-16,-5 5 0 0,-4-4 144 0,-2 2-144 0,-4-3 0 0,0 3 144 16,-3 3-144-16,-3-1 0 0,-1-4 144 0,-3 0-144 15,-1 1 0-15,-1-3 144 0,-3 0-16 0,-1 1 0 16,-1-2 0-16,-4 0 0 0,-9-4-128 0,10 3 128 16,-1-2-128-16,-9-1 128 0,11-3-128 0,-1-1 0 15,1 1 0-15,-4-6 0 0,0 0 160 0,-1-4-160 16,0-3 192-16,-1-5-192 0,-2 0 0 0,1-7 0 15,-2-2 0-15,1-5 0 0,1-8 0 0,-4-1 0 16,-4-5 0-16,1-2 0 0,1-5 176 0,-5-1-176 16,-1-2 160-16,-1-7-160 0,2-2 256 0,1-5-32 15,0-3-16-15,2-9 0 0,0-3 0 0,1-1 0 16,2-1 0-16,2-2 0 0,2-2-64 0,1-4-16 0,0 1 0 16,2-5 0-16,0 3 16 0,3-3 0 0,1-3 0 0,-1 5 0 15,-1 4 48-15,1 3 0 0,1-4 0 0,-1 6 0 16,-2 1-64-16,0 3 0 0,-2 5 0 0,0 2 0 15,-1 5 0-15,1 3-128 0,-1 2 192 0,1 8-64 16,1 1-128-16,-1 7 0 0,-1 3 0 0,0 6 0 16,-2 3 0-16,-2 3-224 0,3 2 48 0,-3 6 16 31,1 4-976-31,-2 6-192 0,-3 3-32 0,-2 6-12400 0,-4 5-2496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45:05.17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5248 3488 14559 0,'0'0'640'0,"0"0"144"0,0 0-624 0,0 0-160 0,0 0 0 0,0 0 0 16,0 0 208-16,0 0 16 0,0 0 0 0,0 0 0 15,0 0 176-15,0 0 48 0,0 0 0 16,-2 11 0-16,1 3 208 0,-2 2 48 0,-2 1 16 0,0 2 0 16,-1-1-80-16,1 3 0 0,-1 1-16 0,1 1 0 15,3-2-240-15,-1 0-32 0,1-4-16 0,0 0 0 16,1-2 64-16,2-3 16 0,1-1 0 0,2-3 0 16,-1-1 160-16,5-4 16 0,-8-3 16 0,10 1 0 0,0-3-192 0,2-2-32 15,-1-5-16-15,3 0 0 0,0-4-176 0,4-1-16 16,2-1-16-16,1-2 0 15,0 0-160-15,2-2 0 0,1 0 144 0,2-1-144 0,0 1 0 0,1 0 128 16,0-1-128-16,3 1 0 0,-2 1 0 0,1 0 0 16,-1 2 0-16,9-3 0 15,-5 1-480-15,-5 5-64 0,-6 4-16 0,-8 2-7632 16,-1 0-1536-16</inkml:trace>
  <inkml:trace contextRef="#ctx0" brushRef="#br0" timeOffset="722.38">5405 3713 20271 0,'0'0'896'0,"0"0"192"0,6-3-880 0,2-1-208 15,3-5 0-15,1 3 0 0,0-5 0 0,4 1 0 16,0-5 0-16,5-2 0 0,3-2 0 0,2-1 192 15,5-7 0-15,2 2 0 0,3-2 304 0,0 1 48 16,-1-4 16-16,0 1 0 0,2-1-128 0,1-2-32 16,-2 4 0-16,1-1 0 0,2 1-16 0,2 1-16 0,1-1 0 15,4 3 0-15,-1 2-48 0,2-3 0 0,0 2 0 16,0-1 0-16,5 1-176 0,2 1-144 0,3-4 192 0,23-7-192 16,-5 7 0-16,-4 0 0 0,-2 2 0 0,0 3 0 15,-6 2 0-15,5 1 0 0,-2 1 0 0,2 3 0 16,2 0 0-16,0-2 0 0,1 2 0 0,0 1 0 0,-1 1 0 0,0-1 0 15,5-1 0-15,-2 2 0 0,2 2 0 16,-3-2 0-16,-2 2 0 0,0 2 0 0,0-2 0 0,1 6 0 16,-4 0 0-16,3 0 0 0,0 1 0 0,-1 2 0 15,-5 1 0-15,-5-1 0 0,0 1 0 0,-1 1 0 16,1 0 0-16,0 3 0 0,1-2 0 0,-3 1 0 16,-2 0 0-16,0 0 0 0,-1 2 0 0,-2 0 0 15,-2-2 0-15,-2 2-144 0,1 0 144 0,0 2 0 16,1-1 0-16,-1 3 0 0,-3 1 0 0,-4-1 0 0,-3 0 0 15,0 1 0-15,-4 3 0 0,0-1 128 16,-4-2-128-16,1 4 0 0,0-2 0 0,-2 5 0 0,-2-1 0 0,-1 4 128 16,0 1-128-16,-1 4 0 0,0 1 128 15,-8-8-128-15,-1 4 176 0,2 4-48 0,-1 2 0 0,0 5 0 16,-1-1 64-16,-1 0 0 0,1-1 0 0,0 2 0 16,-3 0 48-16,2-2 16 0,-4 0 0 0,1 0 0 15,0-2 96-15,-2 1 32 16,2 2 0-16,-2-3 0 0,1 1-144 0,-1-4-32 15,-1 5 0-15,1-5 0 0,-2 3-64 0,-2-4-16 0,-1-1 0 0,0 1 0 16,-1-3 32-16,0-1 0 0,-1 0 0 0,-1-2 0 16,1 1 64-16,0-1 16 0,-1-2 0 0,-2 0 0 15,0-1-32-15,-1-2 0 0,0-3 0 0,0 1 0 16,0-3-208-16,0 2 176 0,0-10-176 16,0 6 160-16,0-6-160 0,0 9 128 0,0-9-128 0,0 0 128 15,0 0-128-15,0 0 0 0,0 0-160 0,0 0 160 16,0 0-704-16,5-10-32 0,-4 1-16 15,3-2 0-15,-4-1-384 16,0 2-80-16,-1-2 0 0,-2 3-16 0,0-3-176 0,-1 3-48 0,0 3 0 0,-2 2 0 16,6 4 64-16,-7-2 16 0,-2 0 0 0</inkml:trace>
  <inkml:trace contextRef="#ctx0" brushRef="#br0" timeOffset="957.22">10067 3750 11055 0,'0'0'976'0,"0"0"-784"16,-4 9-192-16,-1-1 0 0,0 1 1600 0,0-2 256 15,0 4 64-15,1-3 16 0,-2 5-704 0,1 1-144 16,2-1-16-16,0 2-16 0,0 2-160 0,3 0-16 16,3 1-16-16,2 1 0 0,1-1-96 0,3 0-32 15,2 0 0-15,2-1 0 0,4-1-128 0,-1-1-32 16,2-4 0-16,2-2 0 0,2 1-96 0,2-4-32 16,1-3 0-16,1-1 0 0,2-4 240 0,0-1 32 15,1-3 16-15,1-4 0 0,1-1-64 0,1-2-16 16,1-2 0-16,1-3 0 0,0-4-320 0,1-2-64 15,0 0-16-15,1 1 0 0,1-1-256 0,0 0 0 16,-2-3 128-16,3 1-11136 16,2-2-2240-16</inkml:trace>
  <inkml:trace contextRef="#ctx0" brushRef="#br0" timeOffset="2036.22">18869 4597 13823 0,'0'0'608'0,"0"0"128"0,0 0-592 0,0 0-144 16,0 0 0-16,0 0 0 0,0 0 1312 0,0 0 224 15,0 0 64-15,3-8 0 0,1 3-320 0,3-1-64 16,0-4-16-16,2-1 0 0,1 0-176 0,0-2-48 0,4 4 0 0,-1-3 0 16,1-4-208-16,-1 1-32 0,1 2-16 0,0-1 0 15,0-2-112-15,1-2-32 0,5 0 0 0,-1-1 0 16,-1 3-112-16,1-1-16 0,2 1-16 0,0-1 0 15,1 1-128-15,1 2-32 16,-3-2 0-16,2 4 0 0,-2-2 112 0,-1 2 32 0,-1 3 0 0,-2-1 0 0,0 3-416 0,-2-2 0 16,-3 2 0-16,-1 2 0 0,-2 1 0 0,-2 2 0 15,-6 2 0-15,0 0 0 0,0 0 0 0,0 0 0 16,7 9 0-16,-4-2 0 0,0 5 0 16,-2 1 0-16,-1 1 0 0,-1 3-176 0,0 2 176 15,-3 4 224-15,-1-1-48 0,-2 2-16 0,2 5-160 0,-1 2 0 16,-2 2 0-16,1 5 0 0,-2 1 0 0,1 0 0 15,1-3 0-15,-1 1 0 0,2 0 0 0,-1-1 0 16,3-2 0-16,-1 0 0 0,0-4 0 0,3-4 0 16,-3 4 0-16,2-5 0 0,1 2 0 0,0-4 0 15,2-2 0-15,0 1 0 0,2-3 0 0,0-1 0 16,1-2 0-16,-1-2 128 0,2-1-128 0,0-4 0 16,-2 0 0-16,-2-9 0 15,0 0-368-15,0 0-144 0,0 0-48 0,0 0 0 16,0 0-2336-16,0 0-480 0</inkml:trace>
  <inkml:trace contextRef="#ctx0" brushRef="#br0" timeOffset="5723.86">16614 6505 10703 0,'0'0'464'0,"0"0"112"0,0 0-448 0,0 0-128 15,0 0 0-15,0 0 0 0,0 0 768 0,0 0 144 16,0 0 32-16,0 0 0 0,0 0 0 0,0 0 0 16,0 0 0-16,0 0 0 0,0 0-240 0,0 0-64 15,0 0 0-15,0 0 0 0,0 0-144 0,0 0-48 16,0 0 0-16,0 0 0 0,0 0 0 0,0 0-16 15,0 0 0-15,0 0 0 0,0 0 0 0,0 0 0 16,0 0 0-16,0 0 0 0,0 0-48 0,0 0 0 0,0 0 0 16,0 0 0-16,0 0-48 0,0 0-16 0,0 0 0 0,0 0 0 15,0 0 16-15,0 0 0 0,0 0 0 0,0 0 0 16,0 0 96-16,0 0 16 0,0 0 0 0,0 0 0 16,0 0-112-16,0 0-16 0,0 0 0 0,0 0 0 15,0 0-32-15,0 0-16 0,0 0 0 0,6-8 0 16,0-1-80-16,-1 5 0 0,-5 4-16 0,8-3 0 15,1-1-48-15,2-3 0 0,2 2 0 0,6 2 0 0,0-3 112 0,-4 1 16 16,1 0 0 0,10-1 0-16,2-4-256 0,2 3 0 0,-1 0 0 0,-1 0 0 0,-2 1 0 0,2 0 176 15,-1 2-176-15,0 3 160 0,0-1-160 0,-3 2 160 16,-4 0-160-16,-6 2 160 0,-1 1-160 0,-2 5 0 16,2-3 0-16,-3 0 128 0,-2 3-128 0,-3-2 0 15,0 2 0-15,-4 1 0 0,-3-2 0 0,-4 4 0 16,-1 0 0-16,-7 4 128 0,0 2-128 0,-3-2 192 15,-2-1-192-15,5-3 192 0,0-2-192 0,-6 7 128 16,0-1-128-16,2-4 128 0,-2 1-128 0,4-1 0 16,1-3 0-16,4 1 0 0,-1-4 0 0,7 1 0 15,5-6 0-15,0 0 0 0,0 0 0 0,0 12 0 16,0-12 0-16,9 8 0 0,1 1 0 0,3-1 0 16,1 2 0-16,4-2 0 0,3 2 0 0,1 4 0 15,-1-4 0-15,-7 1 0 0,2-2 0 0,0 4 0 16,2 2 0-16,0 2 0 0,0 1 0 0,-2-1 0 15,-1 1 0-15,-1 0 0 0,0 0 0 0,-2 3 0 0,-2-3 0 16,-4 1 0-16,-2 2 0 0,-3-1 240 0,-2 0-48 0,-3-1 0 16,-2 0 208-16,-3 1 48 0,-1-3 0 0,-4 1 0 15,-1-1 80-15,-11 3 32 0,2-3 0 16,6-7 0-16,-2 1-32 0,-14 7 0 0,-2-2 0 0,-1-3 0 16,-4-4-96-16,0 2-32 0,-3-3 0 0,1-3 0 15,0-1-80-15,2-1-32 0,3-2 0 0,14-1 0 16,0-1-160-16,-9-2-128 0,3-2 192 0,8 2-192 0,6 0 144 15,5 0-144-15,-1-2 0 0,5 0 144 0,7 5-144 0,0 0-256 16,0 0 64-16,0 0 16 16,2-6-1392-16,5-1-288 0,3 1-48 15,1 2-9936-15,6 1-2000 0</inkml:trace>
  <inkml:trace contextRef="#ctx0" brushRef="#br0" timeOffset="6482.53">18738 6698 2751 0,'0'0'128'0,"0"0"16"0,0 0-144 0,0 0 0 15,-7 0 0-15,1 0 0 0,6 0 3152 0,0 0 608 16,-6 0 112-16,6 0 32 0,0 0-2208 0,0 0-432 0,0 0-96 0,0 0-16 16,0 0-96-16,0 0-32 15,8 0 0-15,1-1 0 0,5-1 64 0,3 1 0 0,3 0 0 0,4-2 0 16,2 1-256-16,3-3-64 16,4 0 0-16,0 1 0 0,3-4-176 0,2 2-32 0,1-1-16 0,2 0 0 15,1 0-16-15,0 0 0 0,-1-1 0 0,-3 3 0 16,-1-1-208-16,-4 2-32 0,-4 0-16 0,-4 3 0 15,-2-2-144-15,-4 2-128 0,-2 0 192 0,-5 1-192 16,-3 0 0-16,-9 0 0 0,0 0 0 0,0 0 0 16,0 0-1616-16,0 0-336 0,-7 5-64 0,-7 4-12128 15</inkml:trace>
  <inkml:trace contextRef="#ctx0" brushRef="#br0" timeOffset="6747.15">19106 6660 13823 0,'0'0'1216'0,"0"0"-960"16,0 0-256-16,0 0 0 0,0 0 2384 0,0 0 432 15,0 0 96-15,0 0 16 0,0 0-1280 0,0 0-256 16,0 0-48-16,0 0-16 0,-2 10-224 0,-1 0-32 16,-1 4-16-16,1 3 0 0,-3 0-176 0,1 2-48 15,0 4 0-15,0 3 0 0,0-3-368 0,-1 2-80 16,-1 3 0-16,2-4-16 0,0 0-192 0,0-1-48 15,0-2 0-15,0 0 0 0,2 0-128 0,0-2 0 16,0-2 0-16,1 0 128 0,-2-2-128 0,1-1 128 0,2 0-128 16,0-4 128-16,1 0-128 0,0 2 0 15,0-12 0-15,0 6-176 16,0-6-1216-16,0 0-240 0,0 0-48 0,0 0-8512 0,0 0-1712 0</inkml:trace>
  <inkml:trace contextRef="#ctx0" brushRef="#br0" timeOffset="6983.5">18633 7103 2751 0,'0'0'128'0,"0"0"16"0,0 0-144 0,0 0 0 0,12-2 0 0,-12 2 0 0,9 0 4992 0,2-1 976 16,2 2 192-16,2 0 48 0,3 0-3760 0,2 1-736 16,3-1-160-16,3 0-16 0,0-1-192 15,4 0-16-15,3-1-16 0,0 0 0 0,0-2-240 0,1-1-48 16,0-1-16-16,1 3 0 0,-1-2-448 0,0 3-96 15,1-4-16-15,-1 1 0 0,-4 1-240 0,1 1-48 16,-3 0-16-16,-4 1 0 0,-4 1-144 16,-3 0 0-16,-4 0-192 0,-3 0 192 15,-1 0-2240-15,-9 0-336 0</inkml:trace>
  <inkml:trace contextRef="#ctx0" brushRef="#br0" timeOffset="8258">18932 7073 2751 0,'0'0'256'16,"0"0"-256"-16,0 0 0 0,0 0 0 0,5-5 2448 0,0 0 448 16,-1-2 96-16,2 2 16 0,-6 5-1568 0,0 0-304 15,0 0-64-15,0 0-16 0,0 0-304 0,0 0-64 16,0 0-16-16,0 0 0 0,0 0 144 0,8 7 16 16,-8-7 16-16,3 10 0 0,-3 0 144 0,-2 3 32 15,1 1 0-15,-4 9 0 0,-3-2 16 0,3 2 16 16,-1-1 0-16,2-7 0 0,0 1-192 0,2 3-32 15,1 1-16-15,-3-1 0 0,1 0-368 0,2-2-80 0,-2 1-16 16,2 0 0-16,0-4-160 0,0-3-48 0,-2 1 0 0,2 1 0 16,-3-4-144-16,1 1 192 0,3-10-192 15,-1 6 192-15,0 3-192 0,1-9 160 16,0 0-160-16,0 0 160 16,0 0-1600-16,0 0-320 0,0 0-64 0</inkml:trace>
  <inkml:trace contextRef="#ctx0" brushRef="#br0" timeOffset="9194.62">20081 7369 14847 0,'0'0'656'0,"0"0"144"0,0 0-640 0,0 0-160 15,-5 6 0-15,5-6 0 0,0 0 1232 0,0 0 224 16,0 0 32-16,0 0 16 0,0 0-256 0,0 0-48 0,0 0-16 0,0 0 0 16,6-11-112-16,3 1-32 0,2-4 0 0,-1 1 0 15,-1 2-272-15,2-3-64 0,2-2-16 0,-2 1 0 16,-3 0-144-16,1-2-32 0,0 2 0 0,0 1 0 16,-2 1-176-16,1 5-32 0,-2-3-16 0,1 6 0 15,-7 5-288-15,0 0 160 0,0 0-160 0,0 0 128 16,0 0-128-16,8 5 0 0,0 7 0 0,-3 1 0 15,-1 3 0-15,0 2 0 0,0 0-224 0,-2 1 80 0,1 0 144 16,0 1 0-16,3-2 0 0,-3-3 0 16,2-1 0-16,1-1 0 0,0-2 0 0,0-2 0 0,3 3 0 0,-1-6 0 15,2 0 0-15,0-2 0 0,0-5 384 0,2-3 0 16,0 0 0-16,1 0 0 0,1-1 64 0,-2-5 32 16,0 1 0-16,-2-3 0 15,2-5-112-15,-3-2-32 0,0-3 0 0,0 0 0 0,-2 1-32 0,1-2-16 16,-1-6 0-16,1 0 0 0,0-5-64 0,-1-5-16 15,2-5 0-15,0 1 0 0,0-4-208 0,0-2 176 16,0-3-176-16,0 1 160 0,1-1-160 0,0 3 0 16,1 0 0-16,1 6 128 0,-6-1-128 0,2 6 0 15,0 3 0-15,-1 6 0 0,0-1 0 0,-2 7 0 16,0-2 0-16,0 6 0 0,-3 3 0 0,2 3 0 16,0 0 0-16,1 2 0 0,-1 3-160 0,1-2 160 15,3 3 0-15,-1-2-144 0,0 1 144 0,1 3 0 16,4-3 0-16,2 3 0 0,0-1 0 0,0 1 0 15,4 1 0-15,2 1-128 0,3-2 128 0,4 0 0 16,3 0-144-16,4 3 144 0,3-2 0 0,4-1 0 16,2 1-144-16,2 0 144 0,0 2 0 0,2-1 0 15,0 1 0-15,2-2 0 0,-1 0 0 0,2 1 0 0,-3 2 0 0,1-3 0 16,-4-3 0-16,0 0 0 0,-1 2 0 0,-4-1 0 16,-1 2 0-16,-6 2 0 0,-4-1 0 0,-4 2 0 15,-3 1 0-15,-5 1 0 0,-4 2 128 0,-2-2-128 16,-3 0-128-16,-7-1-80 0,0 0-16 0,0 0 0 15,-2 9-1824-15,-3-3-352 0,-3 1-80 0</inkml:trace>
  <inkml:trace contextRef="#ctx0" brushRef="#br0" timeOffset="9606.25">21018 6812 21535 0,'0'0'960'0,"0"0"192"0,0 0-928 0,0 0-224 16,0 0 0-16,0 0 0 0,0 0 816 0,0 0 112 16,0 0 32-16,9-5 0 0,2 0-64 0,3 1 0 0,2-2 0 0,1 1 0 15,4 1-192-15,-1-1-64 0,0-1 0 0,2 1 0 16,-2 1-16-16,1 1-16 0,-2 3 0 0,-3 3 0 15,-2-1-128-15,-2 3-32 0,-3 4 0 0,-3 3 0 16,-2 4-304-16,-3 3-144 0,-3 4 128 0,-5 0-128 16,-4 0 144-16,-5 5-144 0,0 0 160 0,-4 2-160 15,-3 2 224-15,-3-3-48 0,1 2-16 0,-1-1 0 16,1-4 64-16,2-1 16 0,3-3 0 0,2-3 0 0,3-1 16 0,3-3 16 16,3-1 0-16,4-3 0 15,3 2-112-15,2 0-32 0,2-6 0 0,3 2 0 0,4-4 32 0,4-2 0 16,4-1 0-16,3-2 0 0,2-2-32 0,2-1 0 15,1-2 0-15,2-2 0 0,1 2-128 0,0-3 128 16,0 2-128-16,-2 1 128 0,1-3-128 0,-2 3 0 16,0 2 0-16,-2-1 0 15,-2-2-1968-15,1 2-272 0,-1 1-48 0</inkml:trace>
  <inkml:trace contextRef="#ctx0" brushRef="#br0" timeOffset="10013.52">22077 6843 22111 0,'-4'-24'1968'0,"0"12"-1584"16,2 2-384-16,-2-1 0 0,-1 2 1088 0,0-1 128 16,-7 3 16-16,-2 0 16 0,-3 1-352 0,-4 4-80 15,-2 1-16-15,-1 1 0 0,-3 1-80 0,-1 1-16 16,1 2 0-16,-1 4 0 0,1-2-192 0,1 3-64 15,4 3 0-15,1 2 0 0,3 0-224 0,4-3-48 0,3 0-16 0,2 1 0 16,3-3-160-16,3 1 192 0,3-5-192 0,0-5 192 16,7 5 0-16,3-1 0 0,2-3 0 0,4-1 0 15,2-1 64-15,1-2 0 0,1 0 16 16,3 0 0-16,1-1-48 0,1-2-16 0,1-2 0 0,-1 2 0 16,1-4-32-16,-2 2-16 0,-4-2 0 0,-1 5 0 15,-2-5 16-15,-3 6 0 0,-3 0 0 0,-1 3 0 0,-1 2-48 0,-1 3 0 16,-3 5 0-16,-1 5 0 0,-3 5-128 0,-2 5 0 15,-2 1 0-15,-2 7 128 0,-1 1 112 0,-1 5 16 16,0 3 0-16,-1 5 0 0,1-3 64 0,0 3 32 16,1-4 0-16,1 1 0 0,1-2-208 15,1-5-144-15,3-2 192 0,0-4-192 0,0-1 0 0,0-5 0 16,0 1 0-16,0-4 0 16,-2-1-1584-16,-1-2-416 0,-3-2-96 0</inkml:trace>
  <inkml:trace contextRef="#ctx0" brushRef="#br0" timeOffset="10675.51">15879 7963 14559 0,'0'0'640'0,"0"0"144"0,0 0-624 0,0 0-160 16,0 0 0-16,0 0 0 0,0 0 1152 0,0 0 192 16,10-3 32-16,5 1 16 0,4 0-320 0,6-2-64 15,0 2-16-15,11-1 0 0,7 1-32 0,8-1-16 16,7-3 0-16,9-3 0 0,7-4 48 0,10 2 16 16,6-1 0-16,11-3 0 0,12-1-112 0,8 0 0 15,8 1-16-15,11 2 0 0,10-1-112 0,4 3-32 0,1 3 0 16,5 1 0-16,4 2-176 0,5 3-48 15,5 1 0-15,2 2 0 0,2 2-80 0,-2 1-32 16,1 1 0-16,-2 0 0 0,1 1-176 0,-6 2-32 0,-2-2-16 0,-1-1 0 16,-6-1-176-16,-2-3 0 0,-3 2 144 0,-7-2-144 15,-5-1 128-15,-8 3-128 0,-7-1 160 0,-8 0-160 16,-9-5 128-16,-7 3-128 0,-9 3 0 0,-10-2 144 16,-7-2-144-16,-7 1-192 0,-9 0 32 0,-10 1 16 15,-7 0-1120-15,-9 3-208 16,-8 0-64-16,-9 0-9408 0,-7 5-1872 0</inkml:trace>
  <inkml:trace contextRef="#ctx0" brushRef="#br0" timeOffset="11308.8">18453 8625 14735 0,'0'0'1312'0,"0"0"-1056"0,0 0-256 0,-1-5 0 16,1 5 1120-16,0 0 160 0,2-8 48 0,2 3 0 15,6 0-64-15,2-1-16 0,0-2 0 0,4 0 0 16,1 2-288-16,4 1-48 0,2-4-16 0,2 1 0 15,2 0-32-15,3 0-16 0,2 0 0 0,2 2 0 16,4 2 48-16,-1 2 16 0,-2-1 0 0,-1 2 0 0,3 2-256 16,-5 3-48-16,-4 0-16 0,-3 5 0 15,-3-1-256-15,-6 6-48 0,-4 2-16 0,-5 1 0 0,-2 3-80 0,-6 1 0 16,-5 7-16-16,-6-1 0 0,-6 2 144 0,-4-2 48 16,-4 1 0-16,-4 0 0 0,0 3-16 0,-4 0 0 15,0-7 0-15,-2 2 0 0,1-4 32 0,1 1 0 16,4 0 0-16,3 3 0 0,3-7-128 0,4 1-32 15,3-1 0-15,5-2 0 0,1-2-224 0,8-5 176 16,5 0-176-16,-2-10 160 0,13 7 16 0,6-2 0 16,5-5 0-16,9-4 0 0,6-3 144 0,7 2 48 15,4-2 0-15,7-1 0 0,7-2-48 0,-1 0 0 16,2-6 0-16,-15 9 0 0,7-2 64 0,6 0 16 16,3-2 0-16,3-5 0 0,-2 7-112 0,0-2-32 15,-5 2 0-15,-2 0 0 0,-6 4-256 0,-2 1 0 16,-5 3 0-16,-3 1 0 15,-8 0-1600-15,0 4-368 0,-2 1-80 0</inkml:trace>
  <inkml:trace contextRef="#ctx0" brushRef="#br0" timeOffset="14183.38">16884 4704 12031 0,'0'0'528'0,"-6"2"112"0,0 2-512 0,-3 0-128 0,-1-2 0 0,-1 3 0 0,0-1 896 0,2-1 128 15,-2 2 48-15,-2 1 0 0,3-5 48 0,1 2 16 16,-3 0 0-16,4 0 0 0,0-1 0 0,0 0 0 15,1-1 0-15,0 3 0 0,3 0-240 0,4-4-64 16,0 0 0-16,0 0 0 0,0 0-256 16,0 0-48-16,6 5-16 0,6-1 0 0,6-3 128 0,5 2 32 15,9-3 0-15,5 1 0 0,2-2-144 0,-5-2-16 16,6 2-16-16,2 0 0 0,1 3-128 0,0 1-32 16,2-2 0-16,-1 0 0 0,2 1 0 0,16-2 0 15,-3-2 0-15,-3 1 0 0,-6 1-32 0,-4 1-16 16,-5 2 0-16,-6-2 0 0,-12-1-64 0,-5 0-16 15,-4 0 0-15,-3 0 0 0,-2 0-80 0,-9 0 0 16,0 0-128-16,-5 1 192 0,-10 2-16 0,-10 1-16 16,-10 1 0-16,-4 0 0 0,-6-1-160 0,0 1 192 15,-4 1-192-15,0-2 192 0,-2 0-192 0,-4 0 192 0,-3 1-192 16,-1-1 192-16,1 1-32 0,4 1 0 0,4-2 0 16,6-2 0-16,5 2 32 0,6 0 0 0,4 0 0 0,6-3 0 15,5 0-192-15,5 1 0 0,4-2 0 0,9 0 0 16,0 0 0-16,13-2 0 0,6 1 0 0,9-4 128 15,8 0-128-15,10 1 0 0,6-1 0 0,5-1 128 16,0 2-128-16,-1 1 128 0,2-1-128 0,1-2 128 0,1 0-128 16,2-1 192-16,1 0-192 0,-1 3 192 0,-7 1-16 15,-6 1 0-15,-10-2 0 0,-6 3 0 0,-7 0-32 0,-9-1 0 16,-4 1 0-16,-5 1 0 0,-8 0 176 16,0 0 16-16,-12 1 16 0,-5 2 0 0,-13 1-352 0,-7-2 0 15,-7 1 0-15,-4-1 0 0,-3 3 0 0,-1 2-240 16,-2-4 48-16,-3 0 0 0,-4 0 192 0,-1 0 0 15,-2 2 0-15,6 1 160 0,6-4-160 0,19 2 0 16,5 1 0-16,3-2 0 0,6-1 0 0,4-1 0 16,8 3 0-16,7-4 0 0,0 0 0 0,17 1 0 15,13 1 0-15,6-2 0 0,6-2 0 0,7 1 0 16,4 1 0-16,3-1 0 0,1 0 0 0,2-1 128 16,-1-1-128-16,-1-3 0 0,-1 3 0 0,-5 0 0 15,-4 2 0-15,-6 0 0 0,-6 1 128 0,-8-2-128 16,-8 0 0-16,-5 0 128 0,-4 1-128 0,-10 1 192 15,0 0-192-15,-7-2 192 0,-9 0-192 0,-5 2 0 16,-8 4 144-16,-6-1-144 0,-8-2 0 0,-5 2 128 16,-6-1-128-16,1 2 0 0,-4-3 0 0,-2 0 0 15,1 2 0-15,3 0 128 0,3-1-128 0,8 1 0 16,5 0 0-16,9 1 0 0,7 0 0 0,7-1 0 16,4-2 0-16,12-1 0 0,0 0 0 0,9 0 0 0,7-1 0 0,7-2 0 15,8-1 0-15,3 2 0 0,6 2 0 0,0-2 128 16,2 0-128-16,3-1 0 0,0 0 0 15,0-4 0-15,-2 1 0 0,-2 2 0 0,-4-2 0 0,-7 2 0 16,-4 0 0-16,-7 3 0 0,-7 1 0 0,-4-2 0 16,-8 2 0-16,0 0 0 0,-11-1 0 0,-7 1 0 15,-6 0 0-15,-6 0 0 0,-3 0 0 0,-2 1 0 16,-2 1 0-16,0-2 0 0,-1 0 0 0,2-2 0 0,3 1 0 0,5 1 0 16,7 0 0-16,4 1 128 0,4 1-128 0,6-1 0 15,7-1 0-15,0 0 0 0,9 8 0 0,7 1-192 16,8 3 32-16,7 0-12896 15,7 3-2560-15</inkml:trace>
  <inkml:trace contextRef="#ctx0" brushRef="#br0" timeOffset="21387.84">5840 5047 13183 0,'0'0'576'0,"0"-7"128"0,0 1-560 0,0 1-144 0,0 5 0 0,0 0 0 16,2-8 880-16,2 2 144 0,0 1 16 0,2-1 16 15,-1 2-576-15,2 0-112 0,0 0-32 0,3-2 0 16,3-1 384-16,2 2 80 0,3-4 16 0,4 3 0 16,1 1-64-16,1-4-16 0,1 3 0 0,1-3 0 15,2 3-112-15,-1 0-32 0,3 0 0 0,-2 1 0 0,-4 0-112 0,-3-1-32 16,-1 0 0-16,-3 4 0 0,-1 1-80 0,-6-1-32 15,-10 2 0-15,0 0 0 0,0 0-112 0,-4 8-32 16,-4 2 0-16,-4-2 0 0,-1 2 256 0,-6-1 32 16,-5 2 16-16,-4-1 0 0,-2 2-112 0,2 2-32 15,-2-4 0-15,2 2 0 0,4 0 16 0,2-2 0 16,3 1 0-16,4 0 0 0,3-3-368 0,6-1 128 16,4 2-128-16,2-9 0 0,10 5 144 0,5 2-144 15,5-4 192-15,6 0-192 0,4-2 240 0,3 3-64 16,4 2-16-16,0 1 0 0,-1-1 16 0,-2 4 0 15,-1-2 0-15,-4 2 0 0,-3-1-176 0,-3 4 192 16,-7 2-192-16,-4 3 192 0,-7 3-64 0,-7 3 0 16,-5 3 0-16,-7 0 0 0,-5 1 128 0,-3 0 32 15,-2-3 0-15,-2 1 0 0,1-1-32 0,-3-2-16 16,3 0 0-16,1 1 0 0,2-4 48 0,3 2 16 16,4-3 0-16,3-1 0 0,3-2-176 0,4 0-128 15,4-2 192-15,2-3-192 0,4 0 0 0,3 1 0 0,3-6 0 0,3 2 0 16,0-1 176-16,4-1-176 15,0-3 160-15,0 4-160 0,-4-3 0 0,1 2 128 0,-2 3-128 0,-2 0 0 16,-6 2 0-16,-1 6 0 0,-4-1 0 0,-5 2 0 16,-4 0 0-16,-6 1 0 0,-7 0 128 0,-5 0-128 15,-2 0 0-15,-1 3 144 0,-5-1-144 16,5 1 128-16,-1-3-128 0,3 0 128 0,3-1-128 0,3-2 128 16,5-3-128-16,3-2 192 0,5 1-192 0,1-6 192 15,8-6-192-15,0 0 0 0,0 0 0 0,13 0 0 0,3-2 128 16,6-3-128-16,3-7 128 0,5 1-128 0,1-1 0 0,5-2 128 15,2 2-128-15,0 0 0 0,0-1 0 0,0 1 0 16,-1 2 128-16,-2-2-128 0,-6 3 0 0,-4 3 0 16,-6 1 0-16,-2 1 0 0,-7 1 0 0,-10 3 0 15,0 0 0-15,0 0 0 0,-9 7 144 0,-4-2 0 16,-7 1 0-16,-3 3 0 0,-2-3-144 0,-4 3 0 16,-2-4 0-16,1-1 0 0,-1 1 0 0,3-1 208 15,1-1-48-15,6-2-16 0,2-2-144 0,3-1 0 16,4-3 0-16,3-4 0 0,2 2 0 0,4-6 192 15,3-3-192-15,3-1 192 0,4-3-192 0,3-3 0 16,4-8 0-16,3 0 128 0,0-5-128 0,5-5 0 16,3-7 0-16,2-3 0 0,1-1 0 0,3 2 0 15,-1 0 0-15,-1 0 0 0,-3 6 0 0,-3 2 0 16,-3 3 0-16,-5 8 0 0,0 4-160 0,-6 4 160 16,-4 2 0-16,-3 3-144 0,-6 1 144 0,-6 3 0 15,-7 2 0-15,-2 0 0 0,-8 4 0 0,-2 0 0 0,-3 0 0 16,-1 4 0-16,-1-2 0 0,1 2 0 0,0 0 0 0,4 2 0 15,2-5 0-15,4 2 0 0,3 1 0 16,6-2 0-16,2-3 0 0,6 1 0 0,2-2 0 16,7-1 0-16,3-2 0 0,6-2 0 0,3 1 0 0,8 0 0 15,2 1 0-15,4-1 0 0,4-2 0 0,3 0-128 16,1 0 128-16,1-2 0 0,-1 0 0 0,-2 1 0 16,0-1 0-16,-4 1 0 0,-4 2 0 0,-5 4 0 15,-8-2 0-15,-4 3 0 0,-4 1 0 0,-6-1 0 0,-5 2 0 16,-5 3 0-16,-4-1 160 0,-4 2-160 0,-5 2 0 0,-3 2 0 15,-4 2 0-15,1-1 0 0,1 0 0 0,0 2 0 16,2 1 0-16,1-2 0 0,6 1 0 0,4-2 0 16,1 0 0-16,4 1 0 0,2 1 0 0,8-3-128 15,0 0 128-15,0 0 0 0,0 0 0 0,0 0 0 16,11 3 0-16,0 1 0 0,2-2 0 0,1 1 0 16,-2 3 0-16,0 2 0 0,-2-3 0 0,-2 2 0 15,-2 2 0-15,-4 0 0 0,-3 4 0 0,-4 1-128 16,-4 4 128-16,-5 0 0 0,-9 3 0 0,-2 5 0 15,-4-1 0-15,-1 4 0 0,-3-2 0 0,3 3 0 16,2-2 0-16,4 0 0 0,2 2 0 0,6-5 0 16,3-1 0-16,5 0 0 0,6-1 0 0,6 0 0 15,7-3 0-15,2-1 0 0,6-1 0 0,5-1 0 16,5-2 0-16,4 2 0 0,4-3 0 0,1 1 0 16,-1-1 0-16,1-3 0 0,-5 2 0 0,-2 2 0 15,-4 0 0-15,-6-1 0 0,-4 4 0 0,-6 4 0 16,-6 1 0-16,-6 3 0 0,-8 4 0 0,-6 3 128 0,-7 1-128 0,-3-2 0 15,-5-2 0-15,-3 1 144 0,-5 1-144 0,1-4 128 16,1-1 0-16,1 0-128 0,3 0 192 0,2-3-64 16,6 3-128-16,2-4 160 0,4-1-160 0,6 1 160 15,2-2-160-15,3-4 0 0,3 0 0 0,6 5 0 32,5-6-1472-32,6-3-208 0,6-2-48 0,6-1-15760 0</inkml:trace>
  <inkml:trace contextRef="#ctx0" brushRef="#br0" timeOffset="25353.54">29410 4957 12431 0,'0'0'544'0,"0"0"128"0,0 0-544 0,-1-9-128 16,1 1 0-16,0 8 0 0,0 0 832 0,0 0 128 15,1-9 16-15,-1 9 16 0,4-7-128 0,-4 7-32 16,0 0 0-16,9-7 0 0,-3-2 0 0,2 4 0 16,-8 5 0-16,6-7 0 0,-6 7-64 0,8-7 0 0,-8 7-16 0,0 0 0 15,0 0-64-15,0 0-16 0,0 0 0 0,0 0 0 16,0 0-176-16,6 10-48 0,-2-1 0 16,-3 5 0-16,-1-2 0 0,0 3 0 0,-1 4 0 0,0 3 0 15,1-1-272-15,1 1-176 0,1-1 192 16,1 1-192-16,1 1 208 0,0-3-64 0,-1-2-16 0,2-1 0 15,3-3 64-15,-2-3 0 0,3 2 0 0,0-2 0 16,0-4 176-16,3-4 32 0,0 1 16 0,1-1 0 16,4-5 224-16,2-3 32 0,7-1 16 0,1-4 0 0,5 1-160 15,1-5-16-15,0-4-16 0,2-1 0 16,4-6-64-16,-1-2-16 0,0-2 0 0,3-6 0 0,3-4 32 0,-8 8 16 16,6-2 0-16,6-9 0 0,5-2-128 0,6-4-16 15,2 1-16-15,-3 1 0 0,-4-1-160 0,-5 5-16 16,-3 6-128-16,-4 3 192 0,-4 7-192 0,-4 1 0 15,-2 5 0-15,-5 4 0 0,-2 3 0 0,-3 4 0 16,-3 0 0-16,-3 3 0 0,-2 2 0 0,0 1-336 16,-3 2 48-16,-3 2 16 15,0 2-3248-15,-3 3-656 0</inkml:trace>
  <inkml:trace contextRef="#ctx0" brushRef="#br0" timeOffset="30407.6">3619 8299 5519 0,'0'0'496'0,"0"0"-496"0,0 0 0 0,0 0 0 16,0 0 1680-16,0 0 240 0,0 0 64 0,0 0 0 16,-9 3-880-16,9-3-160 0,0 0-48 0,0 0 0 15,0 0-80-15,0 0-32 0,0 0 0 0,0 0 0 16,-9 3 112-16,9-3 0 0,0 0 16 0,0 0 0 16,0 0-16-16,0 0-16 0,0 0 0 0,0 0 0 0,0 0-48 0,14 1-16 15,-1-2 0-15,1 1 0 0,1-2-80 0,-1 2-16 16,1 0 0-16,4 0 0 0,4 0-144 0,-1 0-16 15,1 0-16-15,2-1 0 0,2 1-48 0,0-3-16 16,3 1 0-16,1-1 0 0,-1 2-160 16,1 0-16-16,-3-3-16 0,-2 1 0 0,-3 2 16 0,-3 1 0 15,-2-2 0-15,-3 0 0 0,-2 2-128 0,-13 0-32 16,12 2 0-16,-12-2 0 0,0 0-144 0,0 0 128 16,0 0-128-16,0 0 128 15,-9 3-1072-15,0 3-208 0,-3-3-64 0,0 4-14128 0</inkml:trace>
  <inkml:trace contextRef="#ctx0" brushRef="#br0" timeOffset="32771.29">8800 8625 3679 0,'0'0'320'0,"0"0"-320"0,0 0 0 0,0 0 0 0,0 0 1248 0,11 1 176 15,-11-1 48-15,0 0 0 0,0 0-512 0,11 4-80 16,-11-4-32-16,0 0 0 0,0 0-160 0,11 8-48 16,-11-8 0-16,10 6 0 0,0 2-16 0,-1-1-16 15,1-4 0-15,3 3 0 0,1 0-128 0,4-2-32 16,1-1 0-16,3 1 0 0,-1-2-48 0,5 2-16 16,2-1 0-16,3-2 0 0,1-1-48 0,6 1-16 15,6-1 0-15,4 0 0 0,6-1 64 16,4 1 16-16,-2-1 0 0,2-1 0 0,-6 0-80 0,2-1-32 15,-1 2 0-15,0 0 0 0,1-1 64 0,0 1 16 16,2 0 0-16,2 0 0 0,-3-1-16 0,-16 2 0 16,0 0 0-16,2 0 0 0,-1 0-96 0,1 0 0 15,-2 0-16-15,-3 0 0 0,0 0-64 0,-1 0-16 16,-2-1 0-16,-4 1 0 0,-3 0-160 0,-3 0 128 16,-3 1-128-16,-3 1-8016 15,-5 0-1696-15</inkml:trace>
  <inkml:trace contextRef="#ctx0" brushRef="#br0" timeOffset="34101.18">29890 6974 16575 0,'0'0'1472'0,"0"0"-1168"15,0 0-304-15,0 0 0 0,0 0 656 0,0 0 80 16,0 0 16-16,0 0 0 0,3 6-80 0,1 3-16 15,-2 0 0-15,5-1 0 0,-3 2 176 0,1 1 48 16,1-2 0-16,2 2 0 0,-2-3 80 0,5 2 32 16,1 0 0-16,1 2 0 0,2-1 160 0,1-3 48 15,2 0 0-15,2-1 0 0,2-3 16 0,4 0 0 16,3-2 0-16,3-2 0 0,2-2-320 0,4-3-48 16,3-2-16-16,1-3 0 0,2 1-304 0,-1-3-64 0,2-5-16 0,3-1 0 15,0-1-96-15,2-6-32 0,2-2 0 0,3-2 0 16,2 2-96-16,1-6-32 0,1-6 0 15,2-6 0-15,2 1-64 0,1-7-128 0,0-1 176 0,-2 0-176 0,-2 2 0 16,-6 6-144-16,-3 3-16 0,-6 3 0 16,-6 5-1568-16,-5 2-304 0,-2 2-64 15,6 0-15040-15</inkml:trace>
  <inkml:trace contextRef="#ctx0" brushRef="#br0" timeOffset="35548.49">30137 6716 5519 0,'-8'-2'496'0,"-2"0"-496"0,-1-1 0 0,-3 1 0 0,0-2 1088 0,-4 3 112 16,-4-1 16-16,2 1 16 0,1 1-480 0,0 0-112 16,-1 1 0-16,2 1-16 0,3-1 0 0,2 2 0 15,1-1 0-15,2 1 0 0,0-2-48 0,3 0 0 16,1 0 0-16,6-1 0 0,0 0-32 0,0 0-16 15,0 0 0-15,-2 7 0 0,1 2-48 0,1 0-16 16,0-1 0-16,1 0 0 0,0 2 48 0,2 2 0 16,1-3 0-16,-1 3 0 0,1 2-64 0,0-1 0 15,0 1 0-15,0 1 0 0,-2-1-176 0,-1 0-32 16,-1 0-16-16,0 1 0 0,0 2 48 0,0 0 16 16,-1 0 0-16,0-1 0 0,0-2 128 0,1-3 32 15,0 2 0-15,2-2 0 0,-1-2 0 0,3 2 0 16,-3-3 0-16,3 0 0 0,-4-8 112 0,8 4 16 15,0-3 16-15,0 0 0 0,1-1 48 0,2 0 16 16,0 0 0-16,2-4 0 0,2-3-160 0,-1 0-48 16,2-5 0-16,3 0 0 0,3-2-128 0,0-1-48 15,4-4 0-15,4-3 0 0,1-3-16 0,6-2-16 16,4-5 0-16,5-1 0 0,2 0-112 0,4-2 0 16,3-5-128-16,1 2 192 0,1 3-192 0,1-1 0 0,1 2 128 0,1 1-128 15,1 0 0-15,-3 6-256 0,-2 1 48 0,-6 6-10672 16,-7 2-2144-16</inkml:trace>
  <inkml:trace contextRef="#ctx0" brushRef="#br0" timeOffset="40837.31">14068 9432 10127 0,'0'0'896'0,"0"0"-704"0,0 0-192 0,0 0 0 15,0 0 1136-15,0 0 192 0,0 0 32 0,0 0 16 0,0 0-256 0,0 0-48 16,7-1-16-16,-7 1 0 16,0 0-160-16,0 0-48 0,0 0 0 0,8 1 0 0,-8-1-208 15,6 5-32-15,-6-5-16 0,5 10 0 0,0 2-32 0,0-1-16 16,0 2 0-16,-1 3 0 0,3 3-128 0,-2 6-32 16,-1 3 0-16,-2 0 0 0,3 2-128 0,0 4-16 15,2 4-16-15,3 3 0 0,-1 2-224 0,2-1 144 16,1 3-144-16,0-5 128 0,2-1-128 0,3-3 0 15,1 0 0-15,2-2 0 0,2 2 176 0,3-3 0 16,-1-1 0-16,3-3 0 0,2 0 128 0,3 2 16 16,2-3 16-16,16 10 0 0,-5-8-80 0,2 2 0 15,-1-5-16-15,-3 0 0 0,-3-6-48 0,2 1 0 16,-2-3 0-16,4 1 0 0,0 0-192 0,3 2 176 16,2-2-176-16,1 1 160 0,3-5-160 0,-1 1 160 15,-2-1-160-15,1-2 160 0,0-2-160 0,-1-1 0 16,-2 2 144-16,0-4-144 0,4 4 0 0,1-5 0 15,0 1 0-15,0-2 128 0,1 3-128 0,-1-4 0 16,-1 3 0-16,0-4 0 0,0 0 0 0,3 0 144 16,4 2-144-16,0-5 0 0,4 2 128 0,-2 0-128 15,-5 0 0-15,-1-1 0 0,-1-1 0 0,1-1 128 0,-2 2-128 0,3-1 0 16,2 2 128-16,2 1-128 0,0-2 0 0,-3-2 0 16,-2-1 0-16,-1 0 0 0,1 0 0 0,3 0 0 15,-2 0 128-15,3 0-128 0,1-3 0 0,-1 2 0 16,-3-5 0-16,0-1 128 0,-1 3-128 0,-2-7 0 15,-2 5 192-15,1-3-192 0,2 1 192 0,2-2-192 0,1 1 144 0,0-2-144 16,0-1 0-16,-2-2 144 0,1-1-16 0,-2 0-128 16,1-1 192-16,2 2-64 0,2 3 0 0,2-4-128 15,1 1 192-15,-2 4-64 0,-4-2-128 0,-4 0 128 16,5-2-128-16,-1 2 128 0,0 1-128 0,1 2 0 16,3-1 0-16,-2-2 0 0,1-2 0 0,-2-1 128 15,-1-2-128-15,-1 1 0 0,-2-3 0 0,4 1 128 16,-1 1-128-16,3 2 0 0,-2 5 0 0,-1-1 128 15,-4-3-128-15,-1 5 0 0,-3-3 0 0,0 5 0 16,-1-4 0-16,0 6 0 0,0-2 0 0,0 2 0 16,-1 1 0-16,-3 1 0 0,1 2 0 0,-4 1 0 0,-4 3 0 15,-2 0 0-15,-7 4 0 0,0 4 0 0,-2 1 0 0,-3 0 0 16,-5 6 0-16,0 1 0 0,-1 3 0 0,-2 1 0 16,-2 0 0-16,-3 2 0 0,-3-1 0 0,0-1 0 15,-2-1 0-15,1 1 0 0,-2-2 128 0,-2-2-128 16,0 0 128-16,-1-2-128 0,0-3 128 0,0-3-128 15,0-11 192-15,-1 13-64 0,-1-2 0 0,2-11 0 16,0 0 128-16,0 0 0 0,0 0 16 0,0 0 0 16,0 0 0-16,0 0 0 0,0 0 0 0,3-9 0 15,2 1 48-15,1-6 0 0,0-2 0 0,3-1 0 16,0-4-128-16,2 0 0 0,3-2-16 0,4 0 0 16,2-1-176-16,2-6 192 0,1 2-192 0,2-2 192 15,3 1-192-15,3 2 0 0,0-2 144 0,2 3-144 0,3-2 0 16,0 4 0-16,1-2 0 0,1 1 128 15,2 3-128-15,4-3 0 0,1 5 128 0,4 1-128 0,1-1 0 0,1 1 0 16,1-2 0-16,1 3 128 0,-1 3-128 0,0 1 0 16,0 2 0-16,1 3 0 0,2-2 0 0,2 3 0 15,0-1 0-15,1 1 0 0,-3 2 0 0,1-2 0 16,2 6 0-16,1-2 0 0,1-4 0 0,4 4-128 16,7 0 128-16,-1 3 0 0,1-3 0 0,0-1 0 15,2-1 0-15,4 2-128 0,6-1 128 0,-2-3 0 16,-1 1 0-16,-4-3 0 0,1-1 0 0,3 0 0 15,2 2 0-15,5 0 0 0,1-5 0 0,-1 0 0 16,0-2 0-16,2-3 0 0,6-4 0 0,-1 1 176 16,-1-5-48-16,0 0 0 0,-4-8 144 0,3 0 32 0,5-2 0 0,-4-1 0 15,-3-3 16-15,-3 0 16 16,-4-1 0-16,1 2 0 0,3-1-96 0,-6 2-32 0,-3-2 0 0,-6 1 0 16,-2 0-64-16,-5 3-16 0,-2 1 0 0,-2 6 0 15,-2-1-128-15,-6 1 0 0,-4-1 0 0,-6 1 128 16,-5-2-128-16,-6 2-272 0,-4 4 64 0,-7-3 16 31,-6 1-1296-31,-3 0-256 0,-3 3-48 0,-5-5-16 16,-6 1-1216-16,-4 2-240 0</inkml:trace>
  <inkml:trace contextRef="#ctx0" brushRef="#br0" timeOffset="48228.45">19147 4903 8351 0,'0'0'368'0,"0"0"80"0,8-4-448 0,-2-2 0 0,-1 1 0 0,1 1 0 16,-6 4 1104-16,7-5 144 0,-7 5 32 0,0 0 0 16,0 0-112-16,0 0-16 0,0 0 0 0,0 0 0 15,0 0-224-15,0 0-48 0,0 0-16 0,0 9 0 16,-2 5-32-16,1 4-16 16,0 2 0-16,1 2 0 0,-3 2-240 0,2 2-64 15,0-1 0-15,0 23 0 0,1-10-176 0,0-5-32 16,0-2-16-16,1-6 0 0,0-1-64 0,3-2-16 0,-4-3 0 15,2-3 0-15,1-4-32 0,0 1-16 0,-3-13 0 0,3 12 0 16,1-3-160-16,-4-9 128 0,7 9-128 16,-7-9 128-1,0 0-912-15,0 0-192 0,0 0-48 0,0 0 0 0</inkml:trace>
  <inkml:trace contextRef="#ctx0" brushRef="#br0" timeOffset="48448.41">18536 5437 24879 0,'0'0'2208'0,"0"0"-1760"16,7 6-448-16,5 2 0 0,2-2 272 0,5 2-16 15,5 5-16-15,6-6 0 0,7 1 592 0,8-4 128 16,7 1 32-16,5-1 0 0,8-2-16 0,1-1 0 16,4 1 0-16,1-4 0 0,1-3-416 0,2 0-96 15,2 3-16-15,-1 0 0 0,-2 0-208 0,-7-1-48 16,-5 0-16-16,-8 3 0 15,-2 3-1088-15,-6 2-224 0,-6 1-32 0</inkml:trace>
  <inkml:trace contextRef="#ctx0" brushRef="#br0" timeOffset="49172.39">18571 11290 12895 0,'0'0'1152'15,"-6"-6"-928"-15,1-3-224 0,1 4 0 0,3-1 688 0,1 6 80 16,0 0 32-16,0 0 0 0,0 0 352 0,0 0 64 15,6-9 0-15,-6 9 16 0,0 0-368 0,9-3-80 16,1 2-16-16,0 1 0 0,3 1-64 0,0 0 0 16,2 1-16-16,4-2 0 0,3-3 144 0,3 2 48 15,3-2 0-15,2-3 0 0,3 0-80 0,3-2-16 16,2-3 0-16,0-3 0 0,-5 6-160 0,-2-5-48 16,-3 1 0-16,-3 0 0 0,-2-1-256 0,-4-1-64 0,-4 6-16 0,-6-5 0 15,-1-1-16-15,-4 0 0 0,-3 2 0 0,-6 0 0 16,-6 4 64-16,-7-1 16 0,-6 3 0 0,-7 5 0 15,-7 4-128-15,-5 8-32 0,-4 4 0 0,-5 3 0 16,-3 2-144-16,3 7 0 0,1 4 0 0,3 5 0 16,-3 2 0-16,5-1 0 0,5 0-144 0,8 1 144 0,3-1 0 15,8-4 0-15,7-3-128 0,10-4 128 0,6-3 0 0,8-2 0 16,9-4 0-16,2-4 0 0,7-2 0 0,6-2 0 16,5 0 0-16,5-4 0 0,6-4 0 0,4-1-128 15,5-1 128-15,1-3 0 16,1-1-2096-16,-4-5-304 0,-7-3-64 0</inkml:trace>
  <inkml:trace contextRef="#ctx0" brushRef="#br0" timeOffset="49359.81">19425 11681 23951 0,'-23'3'2128'0,"12"1"-1696"0,0-1-432 0,0 2 0 0,11-5 1632 0,0 0 240 15,0 0 48-15,0 0 16 0,0 0-672 0,0 0-144 0,8 6-32 0,-8-6 0 16,10-1-384-16,3 0-64 0,1-2-32 0,1-3 0 16,-1-1-320-16,0 2-64 0,-1-4-16 0,0 3 0 31,-3 2-1488-31,0-1-288 0,-10 5-64 0</inkml:trace>
  <inkml:trace contextRef="#ctx0" brushRef="#br0" timeOffset="49783.37">20145 11101 16575 0,'-4'-10'1472'0,"1"-3"-1168"0,3 3-304 0,0 1 0 16,0 9 2208-16,0 0 384 15,0 0 80-15,0 0 16 0,-2 11-1568 0,-1 5-304 16,0 1-64-16,0 5-16 0,0 2-352 0,0 5-64 16,0-1 0-16,1 3-16 0,0 2-80 0,1-3-16 15,0-3 0-15,-1 4 0 0,1-2-32 0,1-1-16 16,1-4 0-16,3-2 0 0,0-7 48 0,2 0 16 0,2-2 0 15,-2-3 0-15,-6-10 288 0,16 4 48 16,-1-3 16-16,3-2 0 0,1-8 240 0,1 0 48 16,2-6 16-16,-1-3 0 0,2 0-320 0,0-1-64 0,-1-4-16 0,-2-1 0 15,0 0-256-15,-1-1-48 0,-2-3-16 16,-2 1 0-16,-2 3-160 0,0 3 0 0,-1 4 0 0,0 0 128 16,-1 6-1216-16,-1 0-256 15,-1 0-64-15,-1 6-9536 0,-8 5-1904 0</inkml:trace>
  <inkml:trace contextRef="#ctx0" brushRef="#br0" timeOffset="50085.95">20764 11247 21183 0,'0'0'1888'0,"0"0"-1504"0,0 0-384 0,0 0 0 0,0 0 1280 0,9 0 176 15,0-1 32-15,3-3 16 0,4 0-128 0,1 0-32 16,2 1 0-16,1-5 0 0,-1 0-480 0,-2-2-96 15,-1 4-32-15,-4-4 0 0,0-1-288 0,-3 0-64 16,-3 2-16-16,-2-2 0 0,-4 3 96 0,0-2 32 16,-4 4 0-16,-2-3 0 0,-3 5-112 0,-4 3 0 15,-3 2-16-15,-5 1 0 0,-2 3-208 0,-1 6-32 16,-1 4-128-16,-3 1 192 0,2 2-192 0,2 3 0 16,1-1 0-16,4 1 0 0,3 4 0 0,3-5 0 15,4-1 0-15,5 0 0 0,1-1 0 0,6-2 0 16,2 0 0-16,6-2 0 0,0-3 0 0,6 1 0 15,3-4 0-15,4 1 0 0,5-4-160 0,3-3-80 16,1-1-16-16,18-1 0 16,-7-3-2576-16,-2 1-528 0</inkml:trace>
  <inkml:trace contextRef="#ctx0" brushRef="#br0" timeOffset="50335.95">21710 11150 22111 0,'0'0'976'0,"-2"-5"208"0,0-1-944 0,-1-3-240 0,1 3 0 0,-2-3 0 16,4 9 1296-16,-8-3 224 0,-1 1 32 0,-3 1 16 0,-2 2-672 0,-3 0-144 15,-2 4-32-15,-3 4 0 0,-2 0-112 0,0 2-32 16,0 5 0-16,0 0 0 0,0 2-176 0,2 2-32 16,4-1-16-16,3-1 0 0,4 0-176 0,0 0-48 15,5 0 0-15,5-4 0 0,1-4-128 0,4 2 160 16,4 0-160-16,5-6 160 0,4 1-160 0,3-2 160 15,3-3-160-15,2-2 160 0,3-2-432 0,2-3-96 16,0-1-16-16,1 1 0 16,0-5-2544-16,1 1-512 0</inkml:trace>
  <inkml:trace contextRef="#ctx0" brushRef="#br0" timeOffset="50568.83">22631 10394 26031 0,'5'-21'1152'0,"-2"12"240"0,-1 4-1120 0,-2-2-272 0,0 7 0 0,0 0 0 16,0 0 896-16,-5 3 112 0,-2 2 16 0,-5 6 16 15,-2 1-480-15,-2 4-112 16,-3 6 0-16,-3 5-16 0,-2-5-144 0,0 9-32 0,-1 5 0 0,1 0 0 16,1 5-256-16,4 2 128 0,2-1-128 0,0 1 0 15,2 2 0-15,2 3 0 0,3-1 0 0,1 2 0 31,1-6-352-31,3 0-80 0,2-5-16 0,1 0 0 0,1-3-1008 0,1-4-208 16,0-5-32-16</inkml:trace>
  <inkml:trace contextRef="#ctx0" brushRef="#br0" timeOffset="50959.95">22228 10912 26431 0,'0'0'1168'0,"0"0"240"0,7-9-1120 0,1 4-288 16,4 2 0-16,1 0 0 0,2 1 704 0,5-2 64 15,3 2 32-15,5-1 0 0,4 0-16 0,2 2 0 16,3-4 0-16,1-1 0 0,0 1-48 0,0 0-16 16,0-4 0-16,2 1 0 0,-2-3-144 0,-1 3-16 15,-3-1-16-15,-3 4 0 0,-3-1-144 0,-4 1-16 16,-4 2-16-16,-5 3 0 0,-4 3-192 0,-5 4-48 16,-6-7 0-16,-3 9 0 0,-3 5-128 0,-3 4 192 15,-6 3-192-15,-3 4 192 0,-2-2-192 0,-1-1 0 16,4 4 144-16,-1-2-144 0,0-4 0 0,7 1 0 15,2-4 0-15,2 0 128 0,6-1-128 0,1 1 0 16,4-4 0-16,2-4 0 0,2 1 192 0,2-5-48 0,5 0 0 16,3-4 0-16,2-3 240 0,3-2 64 15,1-1 0-15,1-5 0 0,0-1-112 0,0 0-16 0,1-4 0 0,-2 2 0 16,-2 2-48-16,-3-5-16 0,-4 1 0 0,-2 0 0 16,-3-4-32-16,-3-2-16 0,-1 1 0 0,-4 0 0 15,-2 1-208-15,-2 3 176 0,-4 2-176 0,-2 4 160 16,-4 1-160-16,-2 4 0 0,-4 0 0 15,-2 3 0-15,-2 2-336 0,1 0 0 0,-1 0 0 0,2 1 0 16,2 2-1840 0,3 0-384-16,3 0-64 0,2-2-13856 0</inkml:trace>
  <inkml:trace contextRef="#ctx0" brushRef="#br0" timeOffset="51335.6">23845 10606 22223 0,'0'0'976'0,"0"0"224"0,0 0-960 0,0 0-240 16,-1 7 0-16,-2 4 0 0,-1 3 1232 0,-2-1 208 15,-4 2 32-15,0 4 16 0,-4 3-48 0,-3 3-16 16,-1-2 0-16,1 4 0 0,-2-2-240 0,-1 5-48 16,0-1-16-16,2 1 0 0,2-4-464 0,1-1-80 15,2-3-32-15,1 1 0 0,4-4-160 0,0-3-48 16,3-2 0-16,2 0 0 0,2-4 96 0,1 0 16 15,4-2 0-15,-4-8 0 0,6 5 192 0,6-2 64 16,-2-6 0-16,5-3 0 0,4-3-80 0,3-1-16 16,1 1 0-16,2-8 0 0,2 0-256 0,4-6-48 15,1-7-16-15,3 0 0 0,1 3-80 0,5-5-16 16,2 1 0-16,1-1 0 0,-3 3-192 0,3-2 144 0,-1 4-144 0,-1 2 128 16,0 3-128-16,-2 5 0 0,0 3 0 0,-2 2 0 15,-1 1 0-15,-3 2 0 0,-2 5 0 16,-3 2 0-16,-3 2-320 0,-5 1 64 0,-4 0 16 0,-5 2 0 15,-1 0-1424-15,-4 1-272 16,0-1-64-16,-7-3-16 0,0 0-1360 0,0 0-272 16</inkml:trace>
  <inkml:trace contextRef="#ctx0" brushRef="#br0" timeOffset="51700.28">25631 10509 29599 0,'5'-11'1312'0,"-5"11"272"0,5-7-1264 0,-2-1-320 15,-1-1 0-15,-4 3 0 0,2 6 832 0,-5-4 96 16,-3-4 32-16,-3 5 0 0,-5-2-288 0,-3 2-48 16,-4 2-16-16,-3 1 0 0,-6-3-112 0,-1 3-32 15,-3 3 0-15,1 2 0 0,-2 2-32 0,2 2-16 16,4-2 0-16,3 4 0 0,2 2-96 0,6 1-32 15,5 1 0-15,3 3 0 0,6 1-80 0,5 1-16 16,3 4 0-16,5-1 0 0,4 5 128 0,4 0 0 16,3 3 16-16,1-1 0 0,3-2 96 0,2 3 16 15,-1-3 0-15,2 3 0 0,1 3-64 0,-2-1-16 0,0 0 0 16,-3-4 0-16,-1 0-64 0,-4 2-16 0,-3-3 0 16,-3-2 0-16,-4-4 80 0,-3-2 16 0,-6-2 0 0,-4-1 0 15,-6-2-32-15,-4-1 0 16,-4-4 0-16,-6-1 0 0,-3-5-160 0,-5-1-48 0,0 0 0 0,-3-3 0 31,-1-3-912-31,-4 0-176 0,-3-1-32 0,-16-8-19584 0</inkml:trace>
  <inkml:trace contextRef="#ctx0" brushRef="#br0" timeOffset="55339.21">1797 17046 20271 0,'0'0'896'0,"-2"-10"192"0,2 1-880 0,2-2-208 0,-2 1 0 0,0 10 0 0,0 0 1280 0,5-9 192 16,-5 9 64-16,0 0 0 0,0 0-304 0,11-1-48 16,-1 5-16-16,1 6 0 0,3 5-336 0,4 6-64 15,4 7 0-15,3 2-16 0,3 7-160 0,1 5-16 16,2 2-16-16,1 7 0 0,1 5 16 0,-3 1 0 16,1 3 0-16,-5-1 0 0,2-1-192 0,-2 3-48 15,2-2 0-15,-5-3 0 0,-3-3-96 0,-2-2-32 16,-1-7 0-16,4-2 0 0,-6-5-64 0,0-6-16 15,-2-3 0-15,1-4 0 0,-1 2-128 0,2-7 0 16,-2-1-160-16,-1-5 160 16,1-7-2112-16,-3-3-336 0,-10-3-64 0</inkml:trace>
  <inkml:trace contextRef="#ctx0" brushRef="#br0" timeOffset="55619.98">2630 16880 30399 0,'0'0'1344'0,"0"-10"288"0,0 10-1312 0,0 0-320 0,0 0 0 0,0 0 0 16,0 0 352-16,-10 13 0 0,-3 1 0 0,-1 5 0 16,-4 3 496-16,-5 7 112 0,-3 1 0 0,-5 11 16 15,-1 1-48-15,-1 6-16 0,-2 6 0 0,-3 5 0 16,-2 4-112-16,1 4-32 0,-2-1 0 0,1 4 0 15,-4 1-320-15,2 0-64 0,-2 1 0 0,1-4-16 16,1-2-240-16,4-2-128 0,2-7 160 0,4-5-160 0,3-7 0 0,5-3 0 16,2-5 0-16,4-7 0 15,3-6-384-15,2-5-64 16,2-5 0-16,1-7-16 0,10-7-2032 0,-8 1-384 0,2-6-96 0</inkml:trace>
  <inkml:trace contextRef="#ctx0" brushRef="#br0" timeOffset="56073.95">1462 16508 24191 0,'-12'-9'1072'0,"12"9"208"0,-6-9-1024 0,2-1-256 0,-1-3 0 0,3 1 0 16,0 0 576-16,5 2 64 15,-1-4 16-15,5 1 0 0,2 2 160 0,2-2 16 0,3-1 16 0,3 2 0 16,0 1-272-16,5-1-48 0,5 4-16 0,1-5 0 16,1 1 48-16,6 3 0 0,7-3 0 0,3 3 0 15,2-1-192-15,8 5-48 0,3-1 0 0,4 3 0 16,1-1-112-16,0 2-16 0,1-5-16 0,1 2 0 15,1 4 32-15,1 1 16 0,2 0 0 0,-3-1 0 0,-1-2 208 0,-9 2 32 16,-4-3 16-16,-7 2 0 0,-4-6-16 0,-3 2 0 16,-5-3 0-16,-6 2 0 0,-7 2 112 0,-3-2 0 15,-6-1 16-15,-4-1 0 0,-7 9-64 0,-4-9-16 16,-5-1 0-16,-4 0 0 0,-5-3-64 0,-7 1-32 16,-6 3 0-16,-4-3 0 0,-2 3-416 0,-2-1 0 15,-2 4 0-15,-1-1 0 0,-5 5 0 0,2 2-304 16,2 1 48-16,3 3 16 15,3 2-1632-15,5 1-336 0,5 3-64 0,8-2-9408 16,5 0-1888-16</inkml:trace>
  <inkml:trace contextRef="#ctx0" brushRef="#br0" timeOffset="56438.04">3417 17165 11967 0,'0'0'528'0,"-9"4"112"0,9-4-512 0,-8 3-128 0,8-3 0 0,0 0 0 0,0 0 3024 0,0 0 576 15,0 0 112-15,0 0 32 0,13 1-1696 0,3-1-352 16,4 0-64-16,2-1-16 0,5-2-464 0,5 0-112 16,4-3-16-16,-1 0 0 0,3-1-464 0,-2-3-112 15,-4 3 0-15,-1-2-16 0,-1 4-304 0,-4 0-128 16,-2-2 0-16,-8 5 128 15,-2-1-2368-15,-3 3-496 0</inkml:trace>
  <inkml:trace contextRef="#ctx0" brushRef="#br0" timeOffset="56589.95">3404 17535 23951 0,'0'0'1056'0,"0"0"224"0,0 0-1024 0,10 1-256 15,3-3 0-15,6 1 0 0,6-2 3392 0,6 0 608 0,5-5 128 0,5-1 32 16,7-3-2464-16,0-1-480 15,3-2-112-15,0 0-16 0,-1-2-608 0,0 2-128 16,-2 0-32-16,-2 2 0 16,1-2-960-16,-2 4-192 0,-4 5-32 0</inkml:trace>
  <inkml:trace contextRef="#ctx0" brushRef="#br0" timeOffset="58174.81">6066 16766 11055 0,'-4'-10'976'0,"4"10"-784"16,0 0-192-16,-3-12 0 0,0-2 1520 0,-2 4 256 16,-2 0 48-16,-2 4 16 0,-1-3-560 0,-3 1-96 15,-2 2-32-15,-3 0 0 0,-1 3-432 0,-4 3-80 16,-1 1-32-16,-1 2 0 0,-2-1-32 0,-3 3-16 16,-2 1 0-16,-2 4 0 0,1-3 80 0,-3 6 32 15,-1-2 0-15,-2 7 0 0,2 5-160 0,2 0-48 16,4 0 0-16,0 4 0 0,1-1-80 0,-1 5 0 15,2 2-16-15,2 1 0 0,4-2-48 0,4 6 0 16,4 1 0-16,2-2 0 0,3-4-64 0,5-1 0 16,5 2-16-16,0 0 0 0,3-4-32 0,3 1 0 15,3-5 0-15,-2-7 0 0,4 2 0 0,3-2 0 16,1-1 0-16,1-2 0 0,2-2 16 0,3-1 0 0,-1-3 0 16,1 0 0-16,1-4-16 0,1 1 0 0,1-3 0 15,3-3 0-15,2-1-208 0,-1 0 0 0,1-4 0 16,11-6 0-1,-6 2-2416-15,-2-3-464 0</inkml:trace>
  <inkml:trace contextRef="#ctx0" brushRef="#br0" timeOffset="58456.33">6220 17512 4607 0,'0'0'192'0,"0"0"64"0,0 0-256 0,7 7 0 16,-2 0 0-16,0 0 0 0,-2 4 5248 0,-3 3 1024 15,-1 2 192-15,-3 4 32 0,0 2-3632 0,-5 1-736 16,-2 4-144-16,-1 1-16 0,0 1-624 0,-2 3-112 16,-2-2-16-16,2 2-16 0,0 0-304 0,2 0-64 15,1-6-16-15,0 1 0 0,2-3-544 0,2-1-96 16,0 0-32-16,2-3 0 0,1 1-144 0,2-3 0 15,-1-3 144-15,3-2-144 0,1-2 0 0,2-1-256 16,0-4 32-16,-3-6-12400 16,0 0-2480-16</inkml:trace>
  <inkml:trace contextRef="#ctx0" brushRef="#br0" timeOffset="59324.7">7981 14703 15135 0,'0'0'672'0,"0"0"144"0,0 0-656 0,4-5-160 16,-5-5 0-16,-2 6 0 0,3 4 1216 0,0 0 224 16,-6-4 32-16,-5 4 16 0,-1 4-368 0,-4 1-80 15,-5 5-16-15,0-1 0 0,-3 4-384 0,-4 3-96 16,-4 4-16-16,-3 5 0 0,-1 4-48 0,-1 5-16 16,0 5 0-16,-1 9 0 0,-3 7 160 0,-1 4 16 15,-1 6 16-15,-2 6 0 0,-2 7-96 0,4 6-32 16,1 2 0-16,2 4 0 0,1 2-144 0,5-1-48 15,2 5 0-15,4 2 0 0,0-6-32 0,6 5-16 16,0 3 0-16,2 1 0 0,-1-2-48 0,1 4-16 16,-2 0 0-16,1-1 0 0,-1 1-32 0,0 0 0 15,0-1 0-15,-5 37 0 0,0-17 0 0,9-10-16 16,3-7 0-16,4-4 0 0,2-11-176 0,8-2 192 16,2-7-192-16,6-2 192 0,7-7-192 0,4 1 128 15,4-7-128-15,3-4 128 0,3 0-128 0,5-2 0 16,3 1 0-16,5-2 0 0,4-5-144 0,-7-14-64 15,12 2-16-15,33 20 0 16,-2-7-2032-16,3-3-416 0</inkml:trace>
  <inkml:trace contextRef="#ctx0" brushRef="#br0" timeOffset="60263.25">16106 14857 13583 0,'0'0'592'0,"2"-8"144"0,-2 8-592 0,4-6-144 16,-4 6 0-16,0 0 0 0,3-14 1168 0,2 4 208 15,-5 10 32-15,7-9 16 0,-2-1-288 0,0 3-64 16,-5 7-16-16,9-3 0 0,-9 3-272 0,13 0-48 15,2 3-16-15,1 8 0 0,1-1-256 0,2 6-48 0,0 5-16 16,4 8 0-16,4 1-160 0,1 8-48 0,-3 7 0 0,4 6 0 16,-1 1 0-16,-1 9-16 0,-2 8 0 0,-2 6 0 15,-1 6 208-15,-6 3 64 0,-2 2 0 0,-2 8 0 16,-3 2 64-16,-2 4 32 0,1 2 0 0,-3-2 0 16,-1 2-128-16,0-4-32 0,-1 3 0 0,1-3 0 0,-1-1-80 0,-1-3-32 15,0 2 0-15,0-3 0 16,-1-6-64-16,-1-2-16 0,0-4 0 0,-2-2 0 0,-3 2 160 0,-2-6 32 15,0-3 0-15,2-22 0 0,-4 2-32 0,-1 3 0 16,-4 1 0-16,-3 0 0 0,-1-3-64 16,-2 2-16-16,0-2 0 0,-11 19 0 0,2-11-272 0,9-26 160 15,-2-2-160-15,-10 13 128 16,2-7-896-16,-1-8-176 0,1-8-32 16,9-9-9792-16,0-8-1968 0</inkml:trace>
  <inkml:trace contextRef="#ctx0" brushRef="#br0" timeOffset="60592.77">17707 16056 24815 0,'2'-23'1088'0,"1"12"256"0,1-2-1088 0,-2 2-256 0,-1 2 0 0,1 3 0 15,-2 6 816-15,0 0 96 0,0 0 32 0,0 0 0 16,0 0-32-16,-7 14 0 0,0 5 0 0,-1 8 0 16,-2 1-128-16,2 6-16 0,-2 6-16 0,0 1 0 15,1 1-304-15,0 7-48 0,0 3-16 0,2-1 0 16,-1 0-208-16,3-2-48 0,0 2-128 0,1 0 192 15,0 0-192-15,2-2 128 0,0-3-128 0,1 0 0 16,0-6-176-16,0-4-128 0,-1-6-16 0,2-7-16 16,-1-4-2528-16,0-5-496 0</inkml:trace>
  <inkml:trace contextRef="#ctx0" brushRef="#br0" timeOffset="60741.64">17394 16533 20271 0,'0'0'896'0,"0"-7"192"0,0 7-880 0,6-9-208 15,3 4 0-15,3 1 0 0,2-1 2128 0,5 1 384 16,1 2 80-16,8-1 16 0,4 1-1536 0,5 0-304 16,5 1-64-16,6-3-16 0,7 0-400 0,2 2-80 15,1-1-16-15,-2 1 0 16,-7 0-896-16,-1 2-192 0,-1 0-48 0</inkml:trace>
  <inkml:trace contextRef="#ctx0" brushRef="#br0" timeOffset="61150.67">19438 16233 20271 0,'-3'-22'896'0,"2"10"192"0,0-2-880 0,-2-2-208 15,0-2 0-15,-4 3 0 0,-2 1 1088 0,-1 2 192 16,-4-1 16-16,0 3 16 0,-5 4-96 0,-1 3 0 16,-3 3-16-16,-2 4 0 0,-5 6-320 0,0 4-64 15,-1 3-16-15,-4 6 0 0,-6 1-304 0,2 8-64 16,-3 2-16-16,0 4 0 0,-2 2-96 0,3 3 0 15,-1 1-16-15,3-1 0 0,6 5-160 0,7-3-16 16,4-3-128-16,8-1 192 0,6-3 32 0,5-1 0 16,3-2 0-16,6-1 0 0,4-4-64 0,7-1-16 15,3-2 0-15,5-4 0 0,5-3-144 0,3-3 128 16,4-5-128-16,-1 0 128 0,1-7-128 0,0-1-176 16,4-3 48-16,-2-2 0 15,-1-2-2560-15,-2 1-496 0</inkml:trace>
  <inkml:trace contextRef="#ctx0" brushRef="#br0" timeOffset="61526.53">19638 16964 27231 0,'0'0'1216'0,"0"0"240"15,10-2-1168-15,2 1-288 0,1 1 0 0,4 1 0 16,-2-1 832-16,3 1 128 0,1-1 0 0,1 4 16 0,1 0 112 0,-4 1 0 16,2 5 16-16,-1-2 0 15,-3 2-448-15,-2 0-80 0,-4 3-32 0,-4 1 0 0,-1-2-48 0,-4 4-16 16,-4 1 0-16,-2 4 0 0,-4 5 48 0,-2-4 16 16,-3 0 0-16,-2 2 0 0,0-1 0 15,-1 2 0-15,-1 0 0 0,2-3 0 0,1 1-208 0,3 0-32 16,5-2-16-16,1-1 0 0,2-3-112 0,3-1-32 15,4-5 0-15,1 2 0 0,4-1 112 0,2-1 0 16,2 0 16-16,3 3 0 0,3-3-32 0,2 1-16 16,2-1 0-16,-3-3 0 0,4-2-96 0,2 2 0 15,3-3-128-15,2-1 192 0,1 1-192 0,1-4 176 16,-1-1-176-16,0-1 160 0,-2-4-352 0,-1 0-64 16,0 0 0-16,0-4-16 15,0 1-2608-15,-1-5-512 0</inkml:trace>
  <inkml:trace contextRef="#ctx0" brushRef="#br0" timeOffset="62114.29">22922 14270 9215 0,'0'0'816'0,"0"0"-656"16,0 0-160-16,-4-9 0 0,4 9 2176 0,-9-5 384 15,-2 1 96-15,-5 1 16 0,-4 1-1216 0,0 6-240 16,-3 1-64-16,-1 0 0 0,-3 5-192 0,-4 1-64 15,-5 6 0-15,-6 5 0 0,-1 2-96 0,-7 6-32 0,-6 6 0 0,-2 6 0 16,-4 11-96-16,-3 7-32 0,-1 7 0 16,-6 9 0-16,-4 8 0 0,-5 8 0 0,-3 7 0 0,-1 4 0 15,3 8-368-15,4 6-80 0,-1 7 0 0,8 2-16 16,1-3 32-16,7 3 16 0,8 1 0 0,6 2 0 16,7-4 48-16,7 5 16 0,5 0 0 0,9-3 0 15,4 0 0-15,7-3 0 0,5 2 0 0,6-5 0 16,4-5-16-16,7-3 0 0,4-8 0 15,9-2 0-15,0 0-128 0,8-4-16 0,5-6-128 0,9-3 192 0,7-3-192 16,4-3 0-16,4 0 0 0,3-4 0 16,1-5-512-16,7-5-80 0,4-6-32 0,10-4-10384 15,8-8-2064-15</inkml:trace>
  <inkml:trace contextRef="#ctx0" brushRef="#br0" timeOffset="63050.51">30426 14038 12895 0,'-14'-2'576'0,"14"2"112"0,-9 0-560 0,9 0-128 0,0 0 0 0,0 0 0 16,0 0 1056-16,6 10 176 0,3 1 48 0,2-2 0 15,3 1-544-15,3 3-96 0,2 0-32 0,1 1 0 0,6-1 96 16,0 2 0-16,4 3 16 0,-1 2 0 0,4 3-112 0,3 7-32 16,0 3 0-16,5 7 0 0,0 2-48 0,3 6-16 15,3 5 0-15,0 3 0 0,-2 4-320 0,-2 4-64 16,-2-2 0-16,-2 7-128 0,-2 2 256 0,0 4-48 16,-2 5-16-16,-1 0 0 0,-4 3 64 0,-2 3 0 15,-5 0 0-15,-5 6 0 0,-6 2 144 0,-1 6 48 16,-10-3 0-16,-2 5 0 0,-5-2 96 0,-4 3 32 15,-4 3 0-15,-3-1 0 0,-5 2-112 0,-2 1-16 16,-3 0 0-16,0 0 0 0,-2 0 16 0,0-1 0 16,-3-2 0-16,-2-2 0 0,-3-1 48 0,-4-2 0 0,-3-1 0 15,-1-2 0-15,0-2-80 0,0 3-16 0,-2-5 0 16,3-4 0-16,-2-4-96 0,1-5 0 0,3 0-16 0,-3-3 0 16,-2-4-160-16,-6-1-16 0,0-3-128 0,1-2 192 15,2-5-192-15,3 1 0 0,3-3 0 0,3-3 0 31,3-2-2992-31,-1-8-528 0</inkml:trace>
  <inkml:trace contextRef="#ctx0" brushRef="#br0" timeOffset="65650.92">8851 14960 8287 0,'0'0'368'0,"0"0"80"0,6 2-448 0,3 1 0 16,-1-6 0-16,-8 3 0 0,9 4 2016 0,-2-2 320 0,-7-2 64 0,0 0 16 15,0 0-1008-15,0 0-208 0,0 0-48 0,0 0 0 16,0 0-160-16,0 0-32 0,-5 3-16 0,-2 4 0 16,-2 0-208-16,-5-2-32 0,-4 0-16 0,-2 3 0 15,-3-2-432-15,-3 5-96 0,3-5-16 0,-2 2 0 16,-2-1-144-16,-1 0 192 0,-1 4-192 0,-1-3 192 16,-2-1-48-16,0-2 0 0,-1 3 0 0,0 1 0 0,1-4 0 0,2 3 0 15,2-5 0-15,1-1 0 0,-4 1-144 0,5 1 192 16,0 4-192-16,2-6 192 0,0-2-64 0,2 2 0 15,3 0 0-15,2 1 0 0,1-2 48 0,4 0 0 16,0 2 0-16,3-1 0 0,3 2-48 0,6-4 0 16,0 0 0-16,0 0 0 0,0 12-128 0,2-2 0 15,2 0 0-15,1 0 0 0,2 3 128 0,0 3-128 16,1 2 128-16,1 1-128 0,-2 2 0 0,2 3 0 16,-1 2 128-16,0 5-128 0,-2-2 0 0,0 6 0 15,-2 3 0-15,0 2 0 0,-3 2 0 0,-1 0 0 16,-2 4 0-16,-2 0 0 0,-1 2 0 0,-2 2 0 15,-1 3 0-15,-1 0 128 0,-2 2-128 0,0-2 0 16,-2 3 144-16,1 3-144 0,-2 6 0 0,-2-3 0 16,-1 4 0-16,-1 4 128 0,0 1-128 0,0-1 0 15,0 1 0-15,-1 2 128 0,0-2-128 0,-1 1 0 16,-3 2 0-16,4-2 0 0,0 0 0 0,1-1 144 0,0-4-144 0,2 2 0 16,1-4 192-16,-3 1-64 15,1-1 0-15,1-3-128 0,0 0 256 0,2-3-48 0,0-1-16 0,3-1 0 16,1 0-32-16,-2-2-16 15,5-1 0-15,-1-5 0 0,1 1-16 0,-1-1-128 16,0 0 192-16,1-5-64 0,-1 2 48 0,0-6 0 0,1 0 0 0,-1-2 0 16,2 0-32-16,1-4 0 0,-3-2 0 0,2 0 0 15,-1-3 0-15,2-3 0 0,0 2 0 0,0-4 0 16,0-4-16-16,1 2 0 0,2-3 0 16,-2 1 0-16,1-2 0 0,-2-3-128 0,1-1 192 0,-1 0-64 15,1-4-128-15,2 2 160 0,-1-1-160 0,2-4 160 0,1-7-160 0,0 8 160 16,1-1-160-16,-1-7 160 0,0 0-32 0,0 0-128 15,0 0 192-15,11 2-64 0,-1 0 0 16,1-2-128-16,1-2 192 0,3 1-64 0,-1 0-128 0,2 1 192 16,2 0-192-16,3 0 192 0,0 0-192 0,3 0 0 15,3 1 144-15,1-1-144 0,-3 1 0 0,3 1 0 16,2-1 0-16,9-1 0 16,-6 0-256-16,-2-1-128 0,-4-2-32 0,0 2-16192 15</inkml:trace>
  <inkml:trace contextRef="#ctx0" brushRef="#br0" timeOffset="66399.14">8819 15636 11967 0,'0'0'1072'0,"-5"5"-864"0,-3 0-208 0,8-5 0 16,0 0 1360-16,0 0 240 0,-5 4 32 0,5-4 16 15,0 0 16-15,0 0 0 0,3 5 0 0,4-2 0 16,1-2-288-16,2-1-48 0,0 0-16 0,6-1 0 0,1 2-464 0,4-2-80 15,2-3-32-15,1 0 0 0,3 2-192 0,-1-2-32 16,3-1-16-16,2 1 0 0,-1 0-144 0,1 0-32 16,-2 3 0-16,-1-3 0 0,-2 2-128 0,-2-1-48 15,-3 2 0-15,0 1 0 0,-4 1-144 0,-1-1 0 16,-4-1 0-16,-1 1 0 16,-2 0-1664-16,-3 1-224 15,-6-1-32-15,0 0-11520 0</inkml:trace>
  <inkml:trace contextRef="#ctx0" brushRef="#br0" timeOffset="66697.11">9790 15273 11967 0,'7'-18'528'0,"-2"10"112"0,0 2-512 0,1 1-128 0,0-2 0 0,1 1 0 16,-2 2 3248-16,-5 4 608 0,0 0 128 0,0 0 32 16,0 0-2160-16,0 0-448 0,0 0-64 0,-1 9-32 15,-4 6-336-15,-2 4-64 0,0 6-16 0,-2 0 0 16,-2 5-128-16,1 1-16 0,0 3-16 0,-3 2 0 16,3 1-160-16,1 0-48 0,2 1 0 0,0-6 0 15,1-3-304-15,1 1-64 0,0-2-16 0,1 1 0 16,0-2-144-16,0-1 128 0,3-5-128 0,-1 1 128 0,-1-2-128 15,1-1-256-15,-1-2 64 0,0-2-11456 16,0 0-2304-16</inkml:trace>
  <inkml:trace contextRef="#ctx0" brushRef="#br0" timeOffset="67729.53">8426 16723 9215 0,'0'0'400'0,"0"0"96"0,0 0-496 0,0 0 0 0,0 0 0 0,0 0 0 16,0 0 2672-16,0 0 432 0,0 0 96 0,0 0 0 15,-1-5-1440-15,1 5-288 0,0 0-64 0,8-7-16 16,-2 1-544-16,3 0-96 0,0-3-32 0,4 4 0 16,-1-2-208-16,3 2-64 0,2 1 0 0,1 1 0 15,1 0 0-15,-1 3 0 0,-2 3 0 0,-1-1 0 16,-1 1-240-16,-1 3-48 0,-5 3-16 0,-1-1 0 0,-2 2-144 0,-2-1 0 16,-3 2 0-16,-3 3 128 0,1 0-128 15,-6 0 192-15,-1 1-192 0,0 1 192 0,-1-1 0 0,0 0 16 16,0-3 0-16,1 0 0 0,0 1 48 0,3-3 0 15,1 0 0-15,1-1 0 0,1-1-64 0,3-1 0 16,0-7 0-16,7 9 0 0,-1-4 48 0,2 2 0 16,-1 0 0-16,4 0 0 0,0 3-64 0,2-2-16 15,-2 3 0-15,1-2 0 0,-2 1-160 0,0 3 0 16,0-3 144-16,-4 4-144 0,0-1 0 0,-6-2 144 16,0 2-144-16,-6 2 0 0,1-1 288 0,-2-3-48 15,-3 1-16-15,-3 2 0 0,-2-3 96 0,-1 2 0 16,-4 1 16-16,2-4 0 0,-1 0-80 0,0 1-32 15,-1-5 0-15,-1 0 0 0,1-1-224 0,1-2 144 16,1-3-144-16,2 0 128 0,0-1-128 0,4-5 0 16,2 0 0-16,2 1 0 15,2-1-1984-15,3-1-368 0,3 0-80 0</inkml:trace>
  <inkml:trace contextRef="#ctx0" brushRef="#br0" timeOffset="68375.66">8968 16884 1839 0,'0'0'160'0,"0"0"-160"0,0 0 0 0,0 0 0 15,0 0 2928-15,0 0 544 0,-7 2 112 16,7-2 32-16,0 0-2240 0,-6 2-448 16,0 1-96-16,6-3 0 0,0 0-496 0,0 0-80 15,0 0-32-15,0 0 0 0,-7 2 96 0,7-2 0 0,0 0 16 0,0 0 0 16,-5 5 304-16,5-5 64 0,0 0 16 0,0 0 0 15,0 0 128-15,0 0 32 0,0 0 0 0,0 0 0 16,0 0-48-16,0 0 0 0,0 0 0 0,0 0 0 16,0 0-192-16,0 0-32 0,0 0-16 0,0 0 0 0,0 0-80 0,0 0 0 15,0 0-16-15,0 0 0 16,0 0-32-16,0 0 0 0,0 0 0 0,0 0 0 16,9 3 48-16,-1-2 16 0,-1 2 0 0,2-3 0 0,0 0 16 0,1-2 0 15,3 1 0-15,-1 0 0 0,2 0-48 0,1-2-16 16,1-1 0-16,1 2 0 0,-3-1-16 15,2 1 0-15,0 0 0 0,-1 1 0 0,-2 1-160 0,1 0-48 16,-6 0 0-16,1 0 0 0,-1 0-256 0,-8 0 0 16,8 4 128-16,-8-4-128 0,0 0 0 0,0 0 0 15,0 0 0-15,0 0-144 16,0 0-2480-16,-3 9-512 16</inkml:trace>
  <inkml:trace contextRef="#ctx0" brushRef="#br0" timeOffset="69172.2">9301 17169 2751 0,'0'0'128'15,"0"0"16"-15,0 0-144 0,0 0 0 0,0 0 0 0,0 0 0 0,0 0 3600 0,0 0 688 16,0 0 144-16,0 0 32 0,0 0-2480 0,1-5-512 16,-1 5-80-16,0 0-32 0,1-10-272 0,1 3-48 15,-2 0-16-15,2 0 0 0,-2 7-208 0,3-5-48 16,-1-2-16-16,-2 7 0 0,0 0-240 0,0 0-64 16,0 0 0-16,7 0 0 0,-7 0-240 0,0 0-48 15,6 10-16-15,-1-3 0 0,-1 5-144 0,0-2 0 16,-2 2 144-16,1 2-144 0,-1 0 128 0,1-2-128 15,-1 2 128-15,1 1-128 0,-1-2 208 0,1-1-16 16,0-1-16-16,0 0 0 0,1-4 208 0,1 0 32 16,0 1 16-16,-5-8 0 0,0 0 80 0,8 3 32 15,-8-3 0-15,8 1 0 0,2-1 48 0,0-1 16 16,0-4 0-16,0-2 0 0,0 1-160 0,-1 1-48 0,-1-7 0 0,1 0 0 16,-1-4-128-16,-1 2-16 0,-1-1-16 0,1-3 0 15,-2-2-96-15,0-4-16 0,-1-2 0 0,0 2 0 16,1-4-128-16,-1-1 160 0,2 0-160 0,2-3 160 15,-3-2-160-15,2 1 160 0,1 1-160 0,-1 3 160 16,0-2-160-16,0 6 0 0,0 2 0 0,-1 4 0 16,1 1 0-16,-2 3-176 0,-2 1 48 0,3 1 0 0,-4 2 128 15,1 3 0-15,-2-2 0 0,0 2 0 16,0-1 0-16,2 3 0 0,-3 6 0 0,0-5 0 0,0-3 0 0,0 8 0 16,0 0 0-16,0 0 0 0,1-7 0 0,2-2 0 15,1 2 0-15,-1 2-128 0,1-1 128 16,0 1 0-16,1 1 0 0,1 0 0 0,1-1 0 0,4 3 0 15,-1-1 0-15,3 0 0 0,1 2 0 0,1 1 0 16,2-1-160-16,2 0 160 0,3 1 0 0,2 0 0 16,0 0 0-16,3 1 0 0,-1 0-128 0,2-1 128 15,1 0 0-15,1-1 0 0,-1 0 0 0,-1 1 0 16,-1 0 0-16,-2 0 0 0,-1-2 0 0,-2 2 0 16,-3 0 0-16,-3 0 0 0,0 0 0 0,-4 0-128 15,0 0 128-15,-2 2-208 16,-2 0-1328-16,-8-2-272 0,0 0-48 0,0 0-9216 15,0 0-1856-15</inkml:trace>
  <inkml:trace contextRef="#ctx0" brushRef="#br0" timeOffset="69614.89">9678 17002 9215 0,'0'0'816'0,"0"0"-656"0,0 0-160 0,0 0 0 16,0 0 2480-16,0 0 464 0,0 0 80 0,0 0 32 0,2-7-928 0,0 2-176 16,2-4-32-16,2 3-16 0,2 0-512 0,1 0-112 15,1 1 0-15,1 2-16 16,2 0-432-16,0 0-96 0,0 1-16 0,-1 2 0 0,1 5-176 0,0-2-32 15,-2 3-16-15,-1 2 0 0,-1 0-336 0,-1 2-160 16,-3-1 160-16,-1 5-160 0,-3 1 240 0,-2 1-48 16,-3 0-16-16,-2 3 0 0,-3 2-48 0,-1-2 0 15,-3-2 0-15,-1 0 0 0,0-1 0 0,1 1 0 16,-2 1 0-16,1-2 0 0,0-6 48 0,1 4 0 16,2-1 0-16,2-3 0 0,3 0 48 0,3-3 16 15,3-7 0-15,0 0 0 0,0 0 32 0,8 4 16 16,0-1 0-16,4-1 0 0,3-2 48 0,2-2 16 15,1 0 0-15,3-1 0 0,2 1-208 0,0-2-144 16,1 3 192-16,0-3-192 0,-3-2 0 0,-2 2 0 16,-4 0 0-16,1-1 0 15,0 1-1088-15,0 3-208 0,-3-3-48 0,-2 1-16 16,-1 3-1696-16,-1-2-336 0</inkml:trace>
  <inkml:trace contextRef="#ctx0" brushRef="#br0" timeOffset="70018.78">10320 17039 13823 0,'0'0'608'0,"7"-9"128"0,0 4-592 0,2-2-144 0,0 0 0 0,0 1 0 16,-4-4 2400-16,1 2 448 0,1-2 96 0,-2 4 0 16,-4-3-1312-16,-1 2-272 0,0 1-48 0,-1-2-16 15,-3 5-256-15,-1-1-48 0,-3 1-16 0,-1-1 0 0,-1 3-384 0,-2 2-80 16,-2 5 0-16,0-1-16 0,-4 0-240 0,1 4-32 15,-1-2-16-15,1 5 0 0,0-3 16 0,2 2 0 16,0 0 0-16,1-2 0 0,2 3-48 16,2-2-16-16,2 1 0 0,3-3 0 0,3 2 16 0,2-3 0 15,0-7 0-15,4 7 0 0,2-3 112 0,3 1 32 16,1 1 0-16,1 0 0 0,2-5 64 0,1-2 0 16,0-2 16-16,-1 0 0 0,3 3-160 0,-2-2-48 15,0-2 0-15,-1 2 0 0,-2 0-192 0,0 2 176 16,-1 2-176-16,-1 1 160 0,-3 2-160 0,-1 2 192 15,-1-1-192-15,0 4 192 0,-3-2 0 0,-1 3 0 16,-1-2 0-16,-2 4 0 0,1 1-16 0,-1 4 0 16,-1-4 0-16,1 2 0 0,-1 0-176 0,1 1 160 15,1 1-160-15,0 2 160 0,-1-6-160 0,0 4 0 16,2 0 0-16,-1 0 0 16,0 0-1024-16,1-2-224 0,-1-1-48 0,1-1-10576 0,0 0-2112 15</inkml:trace>
  <inkml:trace contextRef="#ctx0" brushRef="#br0" timeOffset="70497.05">8524 17813 12895 0,'0'0'1152'0,"0"0"-928"16,-6 0-224-16,6 0 0 0,-7 0 1584 0,7 0 272 15,0 0 48-15,0 0 16 0,0 0-368 0,0 0-64 16,7-1-16-16,7-3 0 0,2-1-320 0,6 0-64 16,3 1 0-16,7 1-16 0,6-1-48 0,8 0-16 15,6-1 0-15,7 0 0 0,5-5 16 0,4 3 0 16,0 2 0-16,5 0 0 0,1 1-160 0,-1 0-32 0,1-2 0 15,-3 2 0-15,-2 2-192 0,-7 0-64 0,-7 1 0 0,-6 1 0 16,-4 1-320-16,-6 1-64 0,-4 0 0 0,-5 1-16 16,-3-1-176-16,-4 3-144 0,-5-2 144 0,1 5-208 31,-7-3-1840-31,-12-5-352 0,5 9-80 0,-5-9-13504 0</inkml:trace>
  <inkml:trace contextRef="#ctx0" brushRef="#br0" timeOffset="71305.5">8953 18263 11055 0,'0'0'480'0,"0"0"112"0,-8 4-464 0,2-1-128 16,6-3 0-16,0 0 0 0,0 0 2000 0,0 0 384 16,0 0 80-16,0 0 16 0,0 0-992 0,0 0-192 15,0 0-32-15,0 0-16 0,6-4-48 0,2 0-16 16,-1 2 0-16,3-4 0 0,2 0-336 0,0 1-64 0,1 0-16 15,1-1 0-15,1 2 16 0,2 0 0 0,2 1 0 0,-1 1 0 16,0 1-336-16,2-2-80 0,0 3-16 0,-2 3 0 16,0-6-32-16,-2 6 0 0,1-1 0 15,-3 2 0-15,1 0-128 0,-1 1-48 0,-1 3 0 0,0-2 0 16,-2 4-144-16,0-2 160 0,1 2-160 0,-1-3 160 16,-2 2 0-16,-1-1 0 0,-2 3 0 0,-2-2 0 15,2 1 32-15,-3-1 0 0,-2 3 0 0,-1-3 0 0,-1 0 16 16,-3 2 16-16,-1-1 0 0,-3 3 0 0,-2 0-64 15,0-2-16-15,-3 2 0 0,1 2 0 0,-2-1 0 0,0-1 0 16,0-1 0-16,-2 2 0 0,1-2-144 16,1-1 160-16,0 1-160 0,0-3 160 0,2 2-160 0,-1-3 0 15,1 2 144-15,1-4-144 0,-2 3 0 0,2-3 128 16,1 1-128-16,1-1 0 0,0-2 0 0,5-1 128 16,4-3-128-16,0 0 0 0,-5 3 0 0,5-3 0 15,0 0 0-15,0 0 128 0,0 0 0 0,0 0 0 16,0 0 0-16,8 3 0 0,0 1 64 0,3-4 0 15,-1-2 16-15,2 2 0 0,1-2 64 0,4 2 16 16,1 0 0-16,1 0 0 0,1 0-16 0,2 2 0 16,2 0 0-16,1 0 0 0,-1 0-16 0,2-1 0 15,-1-1 0-15,2 0 0 0,-2 2 96 0,1 1 16 16,-3-2 0-16,-2 2 0 0,-2 1-64 0,-1-2-16 16,0-1 0-16,-4 1 0 0,-2-2-96 0,0 0 0 15,-1 1-16-15,0 1 0 0,-3 1-48 0,3-2 0 0,-4-1 0 16,-7 0 0-16,8 4-128 0,-8-4 128 0,0 0-128 0,0 0 128 15,0 0-128-15,6 3 192 0,-6-3-192 16,0 0 192-16,0 0-192 0,0 0 0 0,0 0 0 0,0 0 0 16,0 0 0-16,0 0 0 0,0 0 0 0,0 0 128 15,4 3-128-15,-4-3 0 0,0 0 0 0,0 0 0 16,0 0 0-16,0 0 0 0,0 0 0 0,0 0 0 16,0 0 0-16,0 0 0 0,0 0 0 0,0 0 0 15,0 0-1088-15,0 0-160 0,0 0-32 0,-5 0-12640 16,-1-1-2528-16</inkml:trace>
  <inkml:trace contextRef="#ctx0" brushRef="#br0" timeOffset="72242.39">10669 14899 13295 0,'0'0'576'0,"0"0"144"0,0 0-576 15,-7 0-144-15,2-3 0 0,5 3 0 0,-6-1 1136 0,6 1 192 16,0 0 32-16,0 0 16 0,0 0-160 0,0 0-16 16,0 0-16-16,0 0 0 0,0 0 0 0,5-8 0 15,1 2 0-15,4 0 0 0,3-2-224 0,1 3-64 16,1-3 0-16,3 2 0 0,2 0-256 0,3-2-64 15,4 3-16-15,-2 2 0 0,2-2-208 0,-1 0-32 16,-2 3-16-16,0-1 0 0,-1 2-48 0,-2 1-16 16,0 1 0-16,-2 2 0 0,-3-1-96 0,0 5-16 15,-4-2 0-15,2 0 0 0,-2 4-128 0,-2 0 0 16,-1 3 0-16,-3 4 128 0,-1-1-128 0,-1 3 0 16,-1 1 0-16,-2 2 0 0,-2 6 0 0,-2 3 128 15,-1 2-128-15,-2 4 128 0,-1 3 16 0,-1 7 0 16,-4 2 0-16,1 6 0 0,-1 5-16 0,3 4-128 15,-2 5 192-15,1 2-64 0,1-1-128 0,1 3 0 16,2 3 0-16,-1 5 128 0,2 0-128 0,2 3 0 0,0-4 0 16,1 5 0-16,-1 3 0 0,2 1 0 0,-2 0 0 0,2-2 0 15,0-1 0-15,-2 4 0 0,-1-2 0 0,3-1 0 16,-2 1 0-16,1-2 0 0,-3 0 0 0,1-1 0 16,0-3 0-16,0 2 0 0,-1-7 0 0,-1 0 128 15,0 1-128-15,-1-6 128 0,2-5-128 0,-1 1 128 16,2-2-128-16,1-4 192 0,1-2-192 0,1-2 192 15,-1-2-32-15,2-6 0 0,0-1 0 0,2-1 0 0,1-5 32 0,1 0 0 16,1 0 0-16,0-4 0 0,2 1-64 0,-1-4-128 16,0-1 192-16,1-2-64 0,2-4-128 0,-3 1 192 15,0-2-192-15,-2 0 192 0,1-4-64 0,-2-2-128 16,-3 0 192-16,0-4-64 0,0-3-128 16,-1-1 192-16,-2 0-192 0,2-4 192 0,-2 2 0 0,1-4 0 15,-2-1 0-15,-2-1 0 0,-2 1 32 0,-1 1 16 16,0-2 0-16,-1-1 0 0,-3-1-32 0,1 2 0 15,-2-1 0-15,-2 0 0 0,1-1 16 0,-3 0 0 16,-1 3 0-16,-1-3 0 0,-2 2-224 0,-1 1 144 16,-1-1-144-16,-11 0 128 15,2 0-768-15,2 1-176 0,4-2-16 0,11-4-11296 16,-1-1-2256-16</inkml:trace>
  <inkml:trace contextRef="#ctx0" brushRef="#br0" timeOffset="73181.64">11771 16861 14223 0,'0'0'624'0,"0"0"144"0,-8 3-624 0,0-2-144 16,-3 3 0-16,2 0 0 0,1 2 1184 0,2-2 208 0,0-1 32 0,1 2 16 16,0 1-112-16,5-6-32 0,-6 4 0 0,6-4 0 15,-2 7-112-15,2 2-32 0,2-1 0 0,4 1 0 16,0-4 16-16,4 0 0 0,4 1 0 0,4-1 0 15,3-2-16-15,5 2 0 0,3-1 0 0,5-2 0 16,6 1-256-16,-1-3-48 0,1-1-16 0,2-2 0 16,0-2-144-16,1 0-48 0,-1 2 0 0,-2-3 0 0,-2-3 0 15,-1 3 0-15,-1-3 0 0,-3 1 0 0,-1-4-192 0,-2 0-32 16,-2 2-16-16,-2-4 0 0,-5 4-176 0,-2-3-32 16,-3-1-16-16,-2 1 0 0,-3 3-176 0,-1-2 192 15,-5 3-192-15,2-3 192 0,-5-2-192 0,-2 2 0 16,-4-1 144-16,-1-1-144 0,0-1 0 0,-5 2 0 15,-1 1 0-15,-2 0 0 0,-1 0 0 0,-3 3 0 16,0-1 0-16,-3 3 0 0,-1 2 0 0,-2 1-128 16,-2 2 128-16,-1 4 0 0,-3 2-128 0,-3-1 128 15,-2 2-128-15,-3 6 128 0,-1-1 0 0,-2 2-128 16,-2 4 128-16,-1 0 0 0,-1 3 0 0,-3 3-128 16,2 3 128-16,1 3 0 0,-1 4 0 0,3 1-128 15,0 3 128-15,3-1 0 0,3 1 0 0,6 2 0 16,3 1 0-16,4 1-128 0,6-1 128 0,4 3 0 15,4-1 0-15,5 0 0 0,5 2 0 0,6-1 0 16,5 0 0-16,5-3 0 0,5-2 0 0,3-5 0 0,5-2 128 0,5 1-128 16,3-3 256-16,5-2-32 0,4-4 0 15,3-2 0-15,1 1 144 0,-1-6 16 0,3-2 16 0,-6-7 0 16,0 4-64-16,-3-6-16 16,-2-2 0-16,-4 0 0 0,-3-2-112 0,-2 0-16 0,-7 0-16 0,0-3 0 15,-6-1-176-15,-5 1 128 0,1-3-128 0,-5 3 128 31,-3 0-1248-31,-8 3-256 0,0-4-48 0,0 4-19504 0</inkml:trace>
  <inkml:trace contextRef="#ctx0" brushRef="#br1" timeOffset="83029.09">12260 1048 6447 0,'0'0'576'15,"0"0"-576"-15,0 0 0 0,5-6 0 0,-5 6 1296 0,4-11 160 16,-4 11 16-16,5-8 16 0,-4-4-208 0,3 5-64 15,0-4 0-15,-4 11 0 0,4-11 0 0,-2 2 0 16,-2 0 0-16,0 9 0 0,3-10-16 0,1 0-16 16,-2 3 0-16,-2 7 0 0,3-8-112 0,-3 8-32 15,3-9 0-15,0-3 0 0,0 3-176 0,-2-2-32 16,0 2-16-16,-1-1 0 0,0 3-48 0,0-4-16 16,1 3 0-16,1-3 0 0,-2 1-96 0,0 0-16 15,0-2 0-15,-2 5 0 0,2 7-144 0,-2-13-48 16,1 4 0-16,-3-1 0 0,4 10-64 0,-4-8-32 15,4 8 0-15,-4-10 0 0,4 10-64 16,0 0-16-16,0 0 0 0,0 0 0 0,0 0-144 0,0 0-128 16,0 0 192-16,0 0-192 0,0 11 0 0,-1 1 0 15,-2 3 0-15,2 5 0 0,0 7 0 0,1 0 0 16,0 2 0-16,0 5 0 0,0 3 0 0,-3 1 0 16,2 4 128-16,0 2-128 0,-1-3 176 0,1 3-32 0,-1-4 0 0,-2 1 0 15,0 4 80-15,-1-4 16 16,0-1 0-16,0-3 0 0,-2-3 16 0,2-2 0 15,-1-3 0-15,1-5 0 0,0-3-48 0,0-2 0 0,0-2 0 0,0-3 0 16,1-3 32-16,0-3 0 0,4-8 0 0,0 0 0 16,0 0 64-16,0 0 16 0,0 0 0 0,0 0 0 15,0 0 128-15,0 0 16 0,0-16 16 0,2-2 0 16,1-1-208-16,1-1-32 0,0-6-16 0,-2 1 0 16,1-7-224-16,0-1 176 0,1-3-176 0,1 1 160 15,-3-1-160-15,1 5 0 0,3-3 144 0,-1 1-144 16,1-1 0-16,-1 1 128 0,0 0-128 0,-1 3 0 0,0-1 0 0,0-1 0 15,-2-1 0-15,2 5 0 0,0-1 0 0,-4 6 0 16,0 1 0-16,0 1 0 0,0 2 0 0,0 2 0 16,0 6 0-16,0 1 0 0,0 10 0 15,0 0 0-15,0 0 0 0,0 0 0 0,0 0 0 0,0 0 0 16,-3 12 0-16,1 5-128 0,-2 3 128 0,0 9-128 16,0 1 128-16,0 7-128 0,1 5 128 15,-2-1 0-15,-1 4 0 0,1-1-128 0,-1 3 128 0,1-2 0 16,2 3 0-16,-2-2 0 0,1 1 0 0,2-4 0 15,1-2 0-15,-2-4 0 0,1-4 0 0,-1-5 0 16,2-1 0-16,1-5 0 0,0-1 0 0,1-5 0 16,-1 0 0-16,3-6 0 0,-1 1 0 0,-2-11 0 15,0 0 0-15,0 0 0 16,0 0-640-16,6-1-64 0,1-6 0 0,0-3 0 16,1-1-1536-16,1 1-320 0,0-4-64 0,4-5-9360 15,-3 0-1872-15</inkml:trace>
  <inkml:trace contextRef="#ctx0" brushRef="#br1" timeOffset="83843.42">12073 1283 17503 0,'-20'-4'768'0,"12"3"176"0,-2 1-752 0,-1 0-192 0,-3 0 0 0,-2 1 0 0,0-2 1968 0,1 1 352 15,-1 1 80-15,4-1 16 0,-1 0-768 0,3-1-160 16,2 0-16-16,8 1-16 16,0 0-192-16,0 0-48 0,0 0 0 0,0 0 0 0,10 0-272 0,6 0-64 15,1-1-16-15,6-1 0 0,-1 1-240 0,4-2-48 16,5-2-16-16,1 2 0 0,2 0-128 0,2-2-32 16,1-1 0-16,-1 0 0 0,0 4 16 15,0-2 0-15,-1-1 0 0,1 1 0 0,-1 2-48 0,-2 0-16 16,-3 2 0-16,-5-1 0 0,-3-1-112 0,-6 0-32 15,-2 1 0-15,-6-1 0 0,-8 2-64 0,0 0-16 16,0 0 0-16,0 0 0 0,-7 3 64 0,-4 0 0 16,-4-1 0-16,-7 1 0 0,-5 1-192 0,-2 1 128 15,-4 0-128-15,-2-1 128 0,-4 2-128 0,-1 3 128 16,-3-3-128-16,-2 5 128 0,-1-5-128 0,-1 2 0 16,3-3 144-16,2-2-144 0,2 5 144 0,7-3-144 15,4-2 192-15,6 0-192 0,7 1 0 0,4 0 0 0,5-3 0 16,7-1 0-16,0 0 144 0,11 0-144 0,6 0 0 0,8-3 144 15,9-1-144-15,5-1 128 16,5 0-128-16,4-3 128 0,3 2-128 0,3-1 0 0,-1-2 0 0,4 6 0 16,3-1 0-16,-3-1 128 0,-1 1-128 0,-5 0 0 15,-4 1 128-15,-5-3-128 16,-7 5 128-16,-7-2-128 0,-7 1 128 0,-6-1-128 0,-4 1 128 0,-3 0-128 16,-8 2 144-16,0 0-144 0,0 0 160 0,-10 4-160 15,-8 1 160-15,-2 2-160 0,-8-1 160 0,-3 0-160 16,-2 1 144-16,-4-2-144 0,-2 1 128 0,0 3-128 15,0-3 0-15,1 5 0 0,1-4 128 0,2 3-128 0,2-1 0 0,1 3 0 16,5-5 0-16,6 4 0 0,4-6 0 0,4 0 0 16,6 0 0-16,7-5 0 0,0 0 0 0,0 0 0 15,11-4 0-15,6 0 0 0,2-2 0 16,4-2 0-16,3 1 0 0,4 0 0 0,0-2 0 0,3 4 0 16,0-4 128-16,3 3-128 0,-1 1 0 0,-3-3 0 15,-3 2 0-15,-2 2 0 0,-4-4 0 0,-4 3 0 16,-4 3 0-16,-3-1 0 0,-3 1 0 0,-9 2 128 15,0 0-128-15,0 0 0 0,0 0 128 0,-7 0-128 16,-3 0 0-16,-3 1 128 0,-2 3-128 0,-4-2 0 16,-5 2 0-16,-3 3 0 0,-1-2 0 0,-1-2 0 0,-1 3 128 15,-1 1-128-15,-2-2 0 0,0 4 0 16,-1-3 0-16,1 3 0 0,0 0 0 0,2-1 0 0,3 0 0 0,5-5 0 16,5 2 0-16,4 0 0 0,4-3 0 0,10-2 0 15,0 0 0-15,0 0 0 0,7-9 0 0,3 1 0 31,4-4-320-31,2-1-112 0,2 0-16 0,2-1 0 16,1-1-1088-16,0 1-208 0,1-1-48 0,0 1-16 16,-2-2-672-16,0 0-128 0,1-1-16 0,-2 1-13584 0</inkml:trace>
  <inkml:trace contextRef="#ctx0" brushRef="#br1" timeOffset="84142.01">12310 974 17503 0,'0'0'768'0,"0"-5"176"0,0-6-752 0,2 3-192 16,1-2 0-16,-1 2 0 0,1-3 2016 15,-1 3 368-15,0-1 80 0,-1 4 16 0,1-2-880 0,-2 7-160 16,0-8-32-16,0 8-16 0,0 0-368 0,0 0-64 16,0 0 0-16,0 0-16 0,-2 9-432 0,1 2-96 15,-2 6-16-15,2 1 0 0,-1 3-80 0,2 5 0 16,0-2-16-16,0 6 0 0,-1 1-128 0,0 2-32 15,0 0 0-15,-1 3 0 0,0 0 0 0,1 3 0 16,-2-1 0-16,0 1 0 0,2-1-144 0,-3-2 160 16,1-3-160-16,-1-3 160 0,-1-2-160 0,1-5 0 15,1-2 0-15,1-4 128 0,-1 0-128 0,2-2-192 16,-3 0 32-16,2-6 16 16,-2 0-704-16,4-9-144 0,0 0-32 0,-7 0-9712 15,1-4-1936-15</inkml:trace>
  <inkml:trace contextRef="#ctx0" brushRef="#br1" timeOffset="84325.06">11945 1366 25791 0,'0'0'2304'0,"0"0"-1856"0,0 0-448 0,0 0 0 16,0 0 944-16,9 0 80 0,2 0 32 0,3 0 0 16,1 0 304-16,4 0 64 0,4 0 16 0,4 0 0 15,2-1-224-15,3-1-64 0,2 0 0 0,1-2 0 16,-1 1-576-16,-1 1-112 0,-1-1-16 0,-6 2-16 15,2 0-432-15,-1-1 0 0,-3 1 0 0,3 1-11968 16,-2 0-2384-16</inkml:trace>
  <inkml:trace contextRef="#ctx0" brushRef="#br1" timeOffset="86432.15">18663 6660 2751 0,'0'0'256'0,"-11"7"-256"16,0 1 0-16,-2-3 0 0,-1 3 2688 0,0-2 512 15,0-1 80-15,0 3 32 0,0-3-1472 0,2-1-304 16,-1 1-48-16,0 1-16 0,2-2-176 0,1 0-32 16,1-2-16-16,9-2 0 0,-9 7-160 0,9-7-48 15,0 0 0-15,0 0 0 0,0 0-64 0,0 0-16 16,0 0 0-16,0 0 0 0,10-3-16 0,3-1-16 16,2-1 0-16,5 0 0 0,6-5-224 0,2 2-32 15,4-2-16-15,3 3 0 0,5-5-224 0,3 3-48 16,2-3-16-16,4 0 0 0,3 3-80 0,-3-2-16 15,1 2 0-15,0-1 0 0,-1 1 0 0,-2-1 0 16,-1 3 0-16,-3-3 0 0,-2 2-80 0,-7 0-32 16,-2 1 0-16,-8 2 0 0,-6-1-160 0,-4 3 160 15,-4 2-160-15,-10 1 160 0,0 0-32 0,0 0 0 16,0 0 0-16,0 0 0 0,-5 13 0 0,-6-3 0 0,-3 1 0 0,-5 2 0 16,-4-4 0-16,-4 4 0 0,-4-3 0 0,-2 1 0 15,-2-1 0-15,-2-2-128 0,-2 2 192 0,-2-2-64 16,-1 2 32-16,-1-2 0 0,-3 2 0 0,3-4 0 15,-1 0 32-15,5 2 0 0,2-4 0 0,5 1 0 16,4-1-192-16,4 0 192 0,5-2-192 0,7-1 192 16,3 1-192-16,9-2 128 0,0 0-128 0,0 0 128 15,0 0 64-15,9-10 0 0,6 2 0 0,5-1 0 16,7 0 0-16,5-4 16 0,4-1 0 0,6 2 0 0,5-4-208 16,4 4 144-16,0 2-144 0,4-3 128 0,-2 1-128 0,3 1 0 15,-1-2 0-15,-1 1 0 0,0 1 128 0,-5 1-128 16,-2 4 0-16,-5 0 128 0,-7 0-128 0,-7 4 0 15,-5-1 144-15,-9 2-144 0,-6 0 0 0,-8 1 144 16,0 0-144-16,0 0 0 0,0 0 160 0,-11 7-160 16,-8 4 128-16,-7-4-128 0,-8 3 176 0,-4 1-48 15,-4 1-128-15,-2 5 192 0,-5-3-192 0,2-2 128 16,2 1-128-16,-4 1 0 0,0-4 128 0,-1 2-128 16,-1 1 0-16,21-7 0 0,-3 4 144 0,-12 0-144 15,6 0 128-15,10-3-128 0,6-2 0 0,7 0 128 16,6-3-128-16,10-2 0 0,0 0 0 0,0 0 0 15,13 2 128-15,6-1-128 0,5-2 0 0,9-2 160 16,7-3-160-16,5-1 160 0,5 0-160 0,2-2 128 16,3 3-128-16,2-3 128 0,1 2-128 0,0 2 0 15,-2-2 0-15,-4 2 0 0,-3 2 0 0,-6 0 0 16,-8 2 0-16,-9 1 0 0,-5 1 0 0,-7 2 0 0,-14-3 0 16,0 0 0-16,0 0 0 0,-5 8 0 15,-8 3 0-15,-9-1 0 0,-9 3 128 0,-6 0-128 0,-5-3 128 16,-5 1-128-16,-3 3 128 0,-1-4-128 0,2 1 0 0,-1 1 128 15,-3 0-128-15,-1 0 0 0,1 2 0 0,3-3 128 16,2-1-128-16,2-3 0 0,3 0 0 0,8-3 128 16,5-1-128-16,10 0 0 0,6-2 0 0,5-1 0 15,9 0 128-15,0 0-128 0,0 0 0 0,9-6 128 16,9-2-128-16,6-3 160 0,5-1-160 0,7 0 160 0,8-4-160 16,3 1 0-16,0-1 0 0,3 2 128 0,-1 0-128 0,2 3 0 15,-1 0 0-15,-3 3 0 0,-5-1 0 0,-9 4 0 16,-8 0 0-16,-6 0 0 0,-7 1 0 0,-12 4 0 15,0 0 0-15,0 0 0 0,0 0 0 0,-9 4 0 16,-8 3 128-16,-8-2-128 0,-3 0 0 16,-6 2 0-16,-6 0 0 0,1 3 0 0,-3-4 0 0,0 4 0 15,-2-1 0-15,-1 3 0 16,-1-5 0-16,1 4 0 0,-3-4 128 0,5 1-128 0,3-3 0 0,3-1 0 16,5 0 0-16,9 1 0 0,7-2 0 0,5-1 0 15,11-2 0-15,0 0 0 0,0 0 0 0,11-5 0 16,3-3 128-16,7 2-128 0,8-5 0 0,6 1 0 15,3-4 0-15,4 0 128 0,6 0-128 0,2 2 0 16,3-5 0-16,0 2 0 0,-2 0 0 0,0-1 0 16,3 1 0-16,-9 2 0 0,-3 1 0 0,-10 1 0 15,-8 0 0-15,-9 1 0 0,-2 5 0 0,-13 5 0 16,0 0 128-16,0 0-128 0,-8-4 0 0,-8 5 0 0,-8 4 0 0,-7 3 128 16,-6 1-128-16,-1 0 0 0,-2 0 0 0,-2 0 0 15,-3 1 0-15,2 1 0 0,-3 1 0 0,2-1 0 16,1-2 0-16,-2 1 0 0,-2-5 0 0,8 2 0 15,2-2 0-15,7-2 0 0,8 3 0 0,9-1 0 16,13-5 0-16,0 0 0 0,0 0 0 0,9 2 0 16,9-2 0-16,10-1 0 0,8-2 0 0,9-4 0 15,6-2 0-15,3-3 0 0,5 0 0 0,1 0 0 0,-2-2 0 0,1 0 0 16,0 2 0-16,-5 3 0 0,-6-3 0 0,-5 6 0 16,-5 1 0-16,-10 1 0 0,-9 3 0 0,-6 1 0 15,-13 0 0-15,0 0 0 0,0 0 0 0,-15 10 0 16,-6-1 0-16,-5 2 0 0,-10 3 0 0,-4-2 0 15,-6-2 0-15,0 1 0 0,0-2 0 0,0 4 0 16,-2-3 0-16,1 3 0 0,-1-2 0 0,3-3 0 16,5 1 128-16,2-4-128 0,1-1 0 15,10-1 0-15,8 2 0 0,6-2 0 0,13-3 0 0,0 0 0 16,0 0 0-16,0 0 0 0,10-9 128 0,7 1-128 16,2-2 0-16,8 1 128 0,6-5-128 0,2 2 0 15,2-2 0-15,1 0 0 0,-1-1 0 0,-3 2-256 16,0 3 48-16,-6-1 0 15,-4 5-1904-15,-3 0-384 0,-2 1-80 0</inkml:trace>
  <inkml:trace contextRef="#ctx0" brushRef="#br1" timeOffset="89574.33">12221 986 8287 0,'0'0'736'0,"3"-8"-592"16,1 2-144-16,0-3 0 0,0 0 832 0,-2-1 144 15,0 2 32-15,-1-2 0 0,-1 2 16 0,-1-2 0 16,-1 1 0-16,-1-2 0 0,0 3-224 0,-1-1-32 15,0 3-16-15,1-2 0 0,0 2-48 0,1 2-16 16,2 4 0-16,-4-5 0 0,4 5 96 0,-4-5 32 16,4 5 0-16,0 0 0 0,-8 0-304 0,3 5-64 15,-1 1-16-15,-1 2 0 0,1 4-176 0,0 3-48 16,-1 1 0-16,2 5 0 0,0 2-80 0,1 4 0 16,1 0-128-16,0 4 192 0,2 2-192 0,1 0 0 15,0 1 128-15,1 2-128 0,0-3 0 0,1 0 0 16,-1-3 0-16,-1 1 0 0,0-6 0 0,2-1 0 15,0-1 0-15,-1-4 0 16,0-1-560-16,2-1-48 0,-1-2-16 0,1-4-6832 0,-2 1-1376 0</inkml:trace>
  <inkml:trace contextRef="#ctx0" brushRef="#br1" timeOffset="89807.6">11848 1492 15663 0,'0'0'1392'0,"8"-4"-1120"16,1-5-272-16,3 4 0 15,5 1 2624-15,3-1 448 0,6 1 112 0,0 2 16 0,4 0-2032 16,1 2-400-16,2 0-64 0,0 0-32 0,2 0 64 0,-1 0 16 16,0 0 0-16,1 0 0 0,-3-1-480 0,-2 1-80 15,-1 0-32-15,-2-1 0 16,0-1-992-16,-6 1-208 0,1-1-48 0,-4-3-12432 0</inkml:trace>
  <inkml:trace contextRef="#ctx0" brushRef="#br0" timeOffset="96283.38">13108 14927 12031 0,'0'0'528'0,"0"0"112"0,0 0-512 0,0 0-128 16,0 0 0-16,0 0 0 0,-7 7 864 0,2-1 144 15,-4 1 16-15,2 0 16 0,-1 0-112 0,1 2-32 16,-1 1 0-16,-2 2 0 0,-2 3-112 0,2-2-16 16,0-2-16-16,0 3 0 0,-2 1-80 0,1 2-16 15,-2-2 0-15,-1 9 0 0,-1 4-80 0,2-4 0 16,1-1-16-16,0 5 0 0,1 1-48 0,-2 3-16 16,0 0 0-16,2 2 0 0,2-1-128 0,-2 2-32 0,0 0 0 0,4-11 0 15,0 7-32-15,0-2-16 0,2 2 0 16,0 2 0-16,0 1-16 0,1-1 0 0,2 1 0 0,2 1 0 15,0-2 48-15,0 1 0 0,2 0 0 0,-1-2 0 16,2 1-32-16,2-2 0 0,-3-2 0 0,3 0 0 16,0-2-96-16,0 0 0 0,0-5-16 0,2 3 0 15,0-3-48-15,2-1-128 0,2-2 192 0,4 5-64 16,-3-4 16-16,-1-6 0 0,1-1 0 0,1 0 0 0,1-4-144 0,0 2 192 16,1-3-192-16,3 1 192 15,1-4-2224-15,0 0-432 0</inkml:trace>
  <inkml:trace contextRef="#ctx0" brushRef="#br0" timeOffset="97656.18">13273 15148 11967 0,'0'0'1072'0,"0"0"-864"0,-2 3-208 16,2-3 0-16,-6 2 1392 0,6-2 224 0,-5 3 48 0,5-3 16 15,0 0-528-15,0 0-96 0,0 0-32 0,0 0 0 16,0 0 16-16,0 0 0 0,0 0 0 0,0 0 0 16,0 0-48-16,0 0-16 0,8-5 0 0,0-1 0 15,1-2-192-15,2 2-32 0,2 0-16 0,1 0 0 16,0-1-304-16,0 0-64 0,0 0-16 0,-2 4 0 0,1-2-112 0,-2-1-32 16,0 3 0-16,-2 0 0 0,-2 3-208 0,-7 0 144 15,8 3-144-15,-8-3 128 0,0 0-128 0,4 6 0 16,-2 2 0-16,-1-1 0 15,-1-7 0-15,-3 9 0 0,-1 0 0 0,-3 2 0 0,1 1 0 16,1-3 192-16,-3 1-192 0,2-2 192 0,-2 2-64 0,2-1-128 16,0 3 192-16,1-4-64 0,1 0-128 0,4-8 0 15,-1 6 144-15,1 2-144 0,0-8 0 0,5 9 0 16,0 2 0-16,1-3 128 0,2-1-128 16,1 2 192-16,-1-1-64 0,1 2 0 0,0-2-128 0,-1 2 128 15,-2-1-128-15,1 1 128 0,-4 1-128 0,0-3 0 16,-3 2 0-16,-1-1 128 0,-2 1 32 0,-2-4 16 15,-1 5 0-15,-3-5 0 0,1 4 256 0,-2-4 48 16,-5 2 16-16,-1 0 0 0,1-2-160 0,0 4-16 16,-2-5-16-16,1 0 0 0,-1 0-128 0,1-1-32 15,4-1 0-15,1-3 0 0,-2 0-144 0,6-1 0 0,-1-1 0 0,3 0 128 16,5 2-416-16,0 0-96 0,1-8 0 16,3 3-16-1,2-1-2160-15,3-3-416 0,1 1-96 0</inkml:trace>
  <inkml:trace contextRef="#ctx0" brushRef="#br0" timeOffset="98070.02">13822 15050 14975 0,'0'0'656'0,"0"0"144"0,0 0-640 0,0 0-160 16,0 0 0-16,0 0 0 0,0 0 1216 0,0 0 192 15,0 0 64-15,0 0 0 0,3-6-144 0,-3 6-32 16,0 0 0-16,0 0 0 0,0 0-80 0,0 0 0 15,0 0-16-15,0 0 0 0,0 0-416 0,0 0-80 16,0 0 0-16,-3 10-16 0,1-1-160 0,-1 2-16 16,-1-1-16-16,0 3 0 0,1-1-32 0,-2-1 0 15,-2 4 0-15,2 2 0 0,1-4-144 0,2-2-16 16,-2 2-16-16,1 1 0 0,0 0-160 0,0-3-128 16,1 2 144-16,-1 2-144 0,0-1 128 0,1-1-128 0,-2-2 0 15,4 2 144-15,0-4-144 0,0 1 0 0,0-4 0 0,0-6 0 16,0 9 0-16,0-9-224 0,0 0 32 0,0 0 0 31,0 0-1984-31,0 0-400 0,0 0-80 0</inkml:trace>
  <inkml:trace contextRef="#ctx0" brushRef="#br0" timeOffset="98245.58">13625 15222 16575 0,'0'0'736'0,"0"0"160"0,0 0-720 0,0 0-176 0,8 0 0 0,-1-2 0 16,4 2 2816-16,0-2 544 0,3-3 96 0,1 2 32 0,3 5-1744 0,1-2-336 15,1-3-80-15,0 2-16 0,-1-1-544 0,-2 2-96 16,1 0-32-16,-3 0 0 0,-2-1-432 16,0 1-80-16,-2 1-128 0,-1 1 176 15,-1-1-1168-15,-1 2-224 0,-8-3-64 0,0 0-13664 16</inkml:trace>
  <inkml:trace contextRef="#ctx0" brushRef="#br0" timeOffset="98960.64">14005 15415 14847 0,'0'0'656'0,"0"0"144"0,0 0-640 0,0 0-160 16,0 0 0-16,0 0 0 0,0 0 1136 0,0 0 192 16,0 6 32-16,0-6 16 0,0 0-224 0,3 9-64 15,-3-9 0-15,0 0 0 0,0 7 0 0,1-1-16 0,-1-6 0 0,0 0 0 16,0 0-240-16,0 0-32 0,3 8-16 0,-3-8 0 16,0 0-32-16,0 0-16 0,0 0 0 0,0 0 0 15,0 0-48-15,7-3-16 0,1-2 0 0,-2 0 0 0,1-2-208 0,-1-1-32 16,0 1-16-16,1-3 0 15,-1 0-160-15,0-3-16 0,1 0-16 0,-1 2 0 16,-1-2-64-16,0 3-16 0,0 1 0 0,0-1 0 0,-1 2-144 16,-1 3 0-16,-3 5 0 0,0 0 0 0,2-6 0 0,-2 6 0 15,0 0 0-15,0 0 0 0,0 0 0 0,0 0 0 16,0 0 0-16,0 11 0 0,3-2-128 0,-1 1 128 16,0 2 0-16,0-4 0 0,1-1 0 0,-1 2 0 15,-2-9 0-15,4 6 0 0,1 2 0 0,0-3 0 16,-5-5 0-16,8 5 0 0,1 2 0 0,-2-5 0 15,1-1 176-15,0 1-176 0,1-2 272 0,-1-2-32 16,1-1-16-16,0-4 0 0,-1 1 80 0,0 0 16 16,0-5 0-16,-3 4 0 0,1-5-48 0,-3 0 0 15,1-4 0-15,-1 2 0 0,-1-2 0 0,0-1 0 16,-2 1 0-16,0-2 0 0,0-1-272 0,0 0 0 16,-2-1 0-16,1-2 0 0,1-1 0 0,0 0 160 15,0-5-160-15,0 5 128 0,0 0-128 0,0 1 0 16,1 1 0-16,2 3 0 0,-1 1 0 0,1 1 0 15,-1 4 0-15,1-2 0 0,1 3 0 0,0 4 0 0,1-3 0 0,-1 3 0 16,2 2-128-16,-1-1 128 0,1 2 0 0,1 0 0 16,0 3 0-16,1-2 0 0,1-2 0 0,1 3 0 15,0-1-128-15,2 1 128 0,0 0 0 0,2 0 0 16,-1-1 0-16,4 2 0 0,2 2 0 0,2-1 0 16,2 2 0-16,1-2 0 0,4 1 0 0,-4 1 0 15,8-2-128-15,-4 0 128 0,-2 2 0 0,-2 0 0 0,-1 1 0 0,-3-1 0 16,-2 2 0-16,-3-1 0 15,-2-2 0-15,-2 0-176 0,-2 1 176 0,-1-1-128 16,-8-1-1248-16,0 0-240 0,0 0-48 16,0 0-9728-16,0 0-1952 0</inkml:trace>
  <inkml:trace contextRef="#ctx0" brushRef="#br0" timeOffset="99410.99">14402 15120 19119 0,'0'0'832'0,"0"0"192"0,0 0-816 0,0 0-208 16,0 0 0-16,0 0 0 0,0 0 1248 0,0 0 208 15,0 0 32-15,0 0 16 0,6-4-304 0,2 2-64 16,-1 0-16-16,1 1 0 0,1 0-192 0,0 0-32 16,-2-1-16-16,2 2 0 0,0 2-224 0,0 0-32 0,-1 2-16 0,-1 0 0 15,0 0-304-15,-1 3-64 0,-1 0-16 0,-1 3 0 16,-3-1-224-16,-2 2 0 0,-1-2 128 0,-2 2-128 16,-1 3 128-16,-4-2-128 0,0 2 176 0,-4 0-176 15,0 2 288-15,1 0-48 0,-1-2-16 0,0-3 0 16,1 2 32-16,0-2 0 0,2-2 0 0,1 2 0 0,1-3-64 0,3 1-16 15,2-4 0-15,3-5 0 0,-4 5-48 0,4-5 0 16,0 0 0-16,0 0 0 0,11 3 192 0,-1-2 16 16,2 2 16-16,0-3 0 0,4-4-144 15,-1 1-16-15,0 2-16 0,0-2 0 0,1 2-176 0,-2-1 0 16,-2-1 0-16,-1 2 0 0,-3-2 0 0,0 2-144 16,-2-3 0-16,-6 4 0 15,0 0-1760-15,8 0-336 0,-8 0-80 0,0 0-12880 16</inkml:trace>
  <inkml:trace contextRef="#ctx0" brushRef="#br0" timeOffset="99855.84">14903 15147 6447 0,'0'0'576'0,"3"-7"-576"16,0 1 0-16,0 1 0 0,-3 5 2992 0,0 0 480 16,0-8 112-16,-2 3 0 0,-2 1-1936 0,-2 1-400 0,1-1-80 0,-3 4-16 15,1-3-272-15,-3 5-64 0,-3 1-16 16,-1 2 0-16,-3-1-80 0,1 3-16 0,-3 1 0 0,0 0 0 16,1 4-64-16,3-1-32 0,2-3 0 0,2 2 0 15,2 1-192-15,2 1-32 0,3 2-16 0,2-7 0 16,2-7-32-16,1 10 0 0,3-2 0 0,1-2 0 15,4-1 160-15,2-2 16 0,0-2 16 0,0-1 0 16,3 0-16-16,-3-2-16 0,3-2 0 0,0-2 0 0,0 1-176 0,0 1-16 16,-1-3-16-16,-1 1 0 0,-2 0-96 0,0-2-32 15,-1 3 0-15,-2 4 0 0,-2-4-160 0,-5 5 128 16,4-6-128-16,-4 6 128 0,0 0-128 0,2 11 0 16,-2-2 0-16,-2 2 0 0,-2 4 0 0,1 0 0 15,-4 2 0-15,2 1 0 0,-2 0 128 0,-1 1-128 16,0 0 0-16,1 0 128 0,-1-1-128 0,2-1 160 15,-1 0-160-15,2-2 160 0,0-2-160 0,1 1 0 16,2 0 144-16,-1-4-144 0,0 0 0 0,0 2 0 16,0-2 0-16,1-1 0 15,2-9-1872-15,-4 5-352 0,-1 1-64 0</inkml:trace>
  <inkml:trace contextRef="#ctx0" brushRef="#br0" timeOffset="100393.61">13312 15705 5519 0,'0'0'496'0,"0"0"-496"16,0 0 0-16,0 0 0 0,0 0 3008 0,0 0 496 16,12 0 96-16,-12 0 32 0,10-2-1696 0,3 0-336 15,-2-1-64-15,3 0 0 0,0 1-128 0,5-2 0 16,3 1-16-16,6-1 0 0,4 1-176 0,3-1-16 16,5 2-16-16,3-2 0 0,3 0-320 0,3-2-64 15,3 2-16-15,0 0 0 0,1-1-144 0,-15 3-16 16,5-1-16-16,3 3 0 0,-1 3-176 0,2-2-48 15,0-1 0-15,-1 0 0 0,-3 1-208 0,-3 1-48 16,-3-1-128-16,-4 0 192 0,-3-1-192 0,-3 3 128 0,-3-1-128 16,-2 1 0-16,-4-5 0 0,-2 2 128 0,-2 3-128 0,-1 0 0 15,-4-2 0-15,-2-1 0 0,-7 0 0 16,0 0 0 0,0 0-1152-16,0 0-128 0,0 0-32 0,0 0 0 0,-7 2-1504 15,-2 1-288-15</inkml:trace>
  <inkml:trace contextRef="#ctx0" brushRef="#br0" timeOffset="100888.55">13762 15906 16991 0,'0'0'752'0,"0"0"144"0,0 0-704 0,0 0-192 16,0 0 0-16,0 0 0 0,0 0 960 0,0 0 144 16,-6 7 48-16,6-7 0 0,0 0-240 0,0 0-32 15,0 0-16-15,8 5 0 0,2 0 128 0,1-1 32 16,2 0 0-16,1-3 0 0,1-1-64 0,3-1-16 15,2 0 0-15,2 1 0 0,-2 0-144 0,2 2-32 16,0 2 0-16,-3 0 0 0,-2 1-336 0,-1 3-80 16,-5-2-16-16,-2 2 0 0,-9-8-208 0,6 8-128 15,-6-8 128-15,0 0-128 0,2 14 160 0,-4 0-32 0,-3-3-128 0,0 0 192 16,-2-2-48-16,-2 2-16 0,0 3 0 0,-1-5 0 16,-1 0 0-16,1-1-128 0,1 3 192 0,3-4-64 15,6-7 64-15,0 0 0 0,0 0 0 0,0 0 0 16,-2 10 96-16,2-10 32 0,0 0 0 0,10 5 0 15,2-1 144-15,4 1 48 0,0-3 0 0,-3 0 0 0,2-2-176 16,3 0-16-16,1-2-16 0,3 2 0 0,-1-1-112 0,2-4-32 16,4 1 0-16,-2 0 0 15,-1 3-160-15,-1-2 160 0,-1-3-160 0,-3 0 160 0,-1 3-160 0,-3-1 0 16,-2 3 0-16,-3-4 0 16,-3 1-1920-16,1 0-320 0,-2 3-64 15</inkml:trace>
  <inkml:trace contextRef="#ctx0" brushRef="#br0" timeOffset="102007.36">15542 15241 8287 0,'0'0'368'0,"0"0"80"0,6-3-448 0,-1 1 0 15,-5 2 0-15,7-5 0 0,-1 1 2112 0,1 0 320 16,-7 4 80-16,6-3 16 0,0 2-1040 0,-6 1-208 16,7-4-32-16,-2-1-16 0,-5 5-32 0,0 0-16 15,5-4 0-15,-5 4 0 0,0 0-224 0,0 0-64 16,0 0 0-16,0 0 0 0,0 0-448 0,0 0-80 15,0 0-32-15,0 0 0 0,0 0-48 0,0 9-16 16,0-9 0-16,-5 9 0 0,-2 4 128 0,0-2 32 16,-3 2 0-16,1 2 0 0,-2-1 0 0,1 2 0 15,0 1 0-15,-1 5 0 0,-1-3-48 0,1 4-16 0,-2 2 0 16,-1 1 0-16,-4 8-112 0,4-1 0 0,0-5-16 16,3 0 0-16,1-1-80 0,1-1-16 0,1-4 0 0,2-2 0 15,2-1 0-15,2-1 0 0,2 1 0 0,1-2 0 16,1-3 80-16,3 0 16 0,-1-4 0 0,3-1 0 15,-1-1 112-15,2-1 32 0,0-3 0 0,3 0 0 16,-2 0-64-16,3-1-16 0,1-3 0 0,1 0 0 16,0-1-144-16,0-1-32 0,0-1 0 0,0-1 0 0,0 0-128 0,-3-1 0 15,1 0 0-15,-3 0 0 16,-2 1-1088-16,0-2-256 16,-4 0-64-16,1 2-10080 0,-4 4-2016 0</inkml:trace>
  <inkml:trace contextRef="#ctx0" brushRef="#br0" timeOffset="102241.85">15212 15628 17503 0,'0'0'1552'0,"0"0"-1232"15,0 0-320-15,0 0 0 0,0 0 2048 0,6-6 336 16,0 2 80-16,4 0 16 0,4-2-624 0,4-1-112 15,4 0-16-15,3-3-16 0,4 2-576 0,2-1-112 16,1 1-32-16,0-1 0 0,3 4-352 0,-2 2-80 16,-1 2-16-16,-3-2 0 0,-2-1-368 0,-3 4-176 15,-2 3 160-15,-3-1-160 16,-3 1-1024-16,-3 0-320 0,1-1-48 0</inkml:trace>
  <inkml:trace contextRef="#ctx0" brushRef="#br0" timeOffset="103217.53">15670 14792 8287 0,'0'0'736'0,"0"0"-592"16,0 0-144-16,-7 1 0 0,0 1 1728 0,7-2 304 16,-6 1 64-16,6-1 16 0,-6 1-976 0,6-1-192 15,0 0-48-15,-4 8 0 0,4-8 80 0,0 6 16 16,0-6 0-16,4 10 0 0,1-2 144 0,2 2 16 15,4-2 16-15,0 3 0 0,2-1-208 0,1 3-64 16,1 2 0-16,2 2 0 0,2-3-224 0,0 4-48 16,0 3-16-16,-1 2 0 0,2 1-144 0,-1 3-16 15,0-3-16-15,-1 4 0 0,-3-1-160 0,0 5-16 16,-1 1-16-16,-1-2 0 0,-3-1-32 0,0 1 0 0,-2 2 0 16,2-1 0-16,-4-1 48 0,1 0 16 0,-2 3 0 0,-1 0 0 15,-3-1-16-15,-1-3 0 0,-1 1 0 0,-1 1 0 16,-1-1 32-16,0 0 0 0,1 2 0 15,-4-2 0-15,0-1 0 0,-2-2 0 0,0 2 0 16,-4 0 0-16,2-4-16 0,-3 2 0 0,-2-2 0 0,1 2 0 16,-4-3 32-16,-2 3 0 0,0-2 0 0,-1-1 0 15,0-1 32-15,-1-4 16 0,-1 1 0 0,3-2 0 16,-4 0-48-16,1-3-16 0,2 1 0 0,-1 0 0 16,-1-3-32-16,1-3-16 0,2 2 0 0,1 1 0 0,1-3-96 0,3-1-16 15,1 2 0-15,1-5 0 0,3 3-128 0,2-4 0 16,3-1 144-16,5-5-144 0,-5 7 0 0,5-7 128 15,0 0-128-15,0 0 0 0,0 0 0 0,0 0 0 16,0 0 0-16,0 0-192 16,0 0-1856-16,9 3-384 0,0-3-80 0</inkml:trace>
  <inkml:trace contextRef="#ctx0" brushRef="#br0" timeOffset="105960.36">23408 14903 14735 0,'0'0'1312'0,"0"0"-1056"0,5-5-256 0,-5 5 0 16,0 0 544-16,0 0 48 0,0 0 16 0,0 0 0 0,0 0 304 0,-9-2 64 15,-1 2 16-15,-4 0 0 0,-3 3-208 0,-2-2-32 16,-2 4-16-16,-6 2 0 0,-2-1 64 0,-1 0 16 16,-1 2 0-16,-1-3 0 0,-1 1-48 0,-3 2-16 15,-2-5 0-15,-1 2 0 0,-2 1-48 0,-1-1-16 16,1 5 0-16,-1-1 0 0,2 0-304 16,-5 1-48-16,1 4-16 0,-1-4 0 0,-2 2-160 0,2-2-32 15,-3-6-128-15,5 1 192 0,4 5-192 0,5-4 144 16,3 1-144-16,6-1 128 0,2-2 32 0,5 2 0 15,1 4 0-15,5-5 0 0,0-1-16 0,3 3 0 16,2-2 0-16,7-5 0 0,0 0-144 0,-4 12 128 16,4-12-128-16,1 13 128 0,2 2 32 0,2 2 0 15,0-3 0-15,0 5 0 0,-1 3-160 0,0 3 0 0,1-1 0 16,0 7 128-16,0 2-128 0,0 4 0 16,-3 2 0-16,1 5 128 0,0 6-128 0,-2 3 0 0,-1 1 0 0,0 4 0 15,-1 6 0-15,-1-2 0 16,0 2 0-16,-1 3 128 0,-1-1-128 0,-1 2 0 0,-1 1 0 0,2 3 0 15,-1 0 0-15,-1 0 0 0,-3 0 144 0,0-2-144 16,0-2 128-16,1 3-128 0,1 1 128 0,-1 0-128 16,-1 0 128-16,-1 1-128 0,-1-2 128 15,-1-1-128-15,-1 1 0 0,1-1 0 0,-1-3 0 0,0-3 128 16,1 0-128-16,-2-5 128 0,-2-3-128 0,1-2 128 16,-1-5-128-16,-1 1 144 0,1-4-144 0,0-1 160 15,1-1-32-15,-1 1 0 0,-2-2 0 0,1 1 0 16,3-5-128-16,3-1 128 0,1-2-128 0,1-2 128 0,0-2-128 15,5-4 160-15,1-1-160 0,2-6 160 0,1 1-32 0,0-2-128 16,1 0 192-16,2-2-64 0,1-2 16 0,3-4 0 16,0 0 0-16,2-5 0 0,2 1 32 0,3 1 0 15,3-4 0-15,0 1 0 0,3-2 0 0,1-1 0 16,3 0 0-16,2 1 0 0,2 1 0 0,2-1 0 16,2 0 0-16,2 1 0 0,4 0 32 0,4-1 16 15,4-2 0-15,5 1 0 0,5-3-32 0,-1 0-16 16,-5 0 0-16,-3 3 0 0,-5-1-176 0,-5 2 160 15,-4-3-160-15,-2 0 160 16,-1-1-1232-16,-3 0-240 0,-5-1-48 0,-3-1-15952 0</inkml:trace>
  <inkml:trace contextRef="#ctx0" brushRef="#br0" timeOffset="106859.05">23270 15414 18431 0,'0'0'1632'0,"0"0"-1312"16,0 0-320-16,0 0 0 0,0 0 1248 0,0 0 176 16,0 0 48-16,8 3 0 0,2-1-64 0,4-2 0 15,3 0 0-15,2-2 0 0,4 2-352 0,2-2-80 16,3-2-16-16,5-2 0 0,0 1-288 0,0 1-64 15,-2-4-16-15,-1 3 0 0,1 1-224 0,-5 1-48 16,-1-3-16-16,-4 3 0 0,0 0-176 0,-6 2-128 16,-1-2 144-16,-4 2-144 15,-2 1-928-15,-8 0-288 0,0 0-48 0,0 0-13344 0</inkml:trace>
  <inkml:trace contextRef="#ctx0" brushRef="#br0" timeOffset="107226.76">24454 14792 20783 0,'8'-16'912'0,"-3"9"208"0,1-2-896 0,0 2-224 16,1-2 0-16,-1 2 0 0,-1 0 1376 0,0 3 224 16,-5 4 64-16,0 0 0 0,0 0-464 0,0 0-96 15,0 0-16-15,4 10 0 0,0-1-192 0,-4 6-32 16,-3 4-16-16,1 6 0 0,-1-1 48 0,-3 6 16 16,1 1 0-16,-2 3 0 0,1 4-64 0,0 4-16 0,-2 0 0 0,-1 0 0 15,-1 1-320-15,1-2-80 16,1 0-16-16,1-1 0 0,-1-3-208 0,2-3-32 15,0-6-16-15,-2 2 0 0,4-6-160 0,-1 0 128 16,1-4-128-16,-1-1 128 0,3-3-128 0,-1-4 128 0,0 1-128 0,1 1 128 31,-2-6-688-31,4-8-144 0,0 0-16 0,0 0-17456 0</inkml:trace>
  <inkml:trace contextRef="#ctx0" brushRef="#br0" timeOffset="109364.12">22706 16455 3679 0,'0'0'320'0,"0"0"-320"0,0 0 0 0,0 0 0 0,0 0 2752 15,0 0 496-15,0 0 80 0,0 0 32 0,0 0-1632 0,0 0-320 16,0 0-64-16,0 0 0 0,0 0-112 0,0 0-16 16,0 0 0-16,0 0 0 0,0 0 64 0,0 0 16 15,0 0 0-15,0 0 0 0,6-3-112 0,6 1-32 16,-1-4 0-16,2 3 0 0,5-1-240 0,2-2-48 16,-1-3-16-16,5 2 0 0,4 1-176 0,0 1-32 15,4 1-16-15,1 0 0 0,0-1-128 0,-2 4-32 16,-3 1 0-16,-4 0 0 0,-3 1-192 0,-3 3-32 15,-3 0-16-15,-3 0 0 0,-4 2-224 0,-3 3 128 16,-4-2-128-16,-4 5 0 0,-4-1 208 0,-3-1-48 16,-6 3-16-16,-3 0 0 0,-5 0 16 0,-3 1 0 15,-1 1 0-15,-1 1 0 0,0 0-160 0,0-4 0 16,1 1 144-16,4 1-144 0,2 0 0 0,3-4 0 16,2 0 0-16,6-2 128 0,-2 1-128 0,8-4 0 0,0 1 0 0,5-6 0 15,0 0 0-15,6 8 0 16,3-3 0-16,4 0 0 0,2 0 0 0,4 0 176 0,2 0-176 0,2 4 192 15,-1-1-192-15,3 3 0 0,-4-1 0 0,-2 3 0 16,-1 1 0-16,-3 0 0 0,-3-1 0 16,-3 2 0-16,-3 2 0 0,-3-1 0 0,-6 2 0 0,-2 0 0 15,-3 0 0-15,-2-1 128 0,-3 0-128 0,-2 1 128 16,-5-3 112-16,1 1 16 0,-3-3 0 0,1 0 0 16,-2 0 16-16,0-5 16 0,-1 3 0 0,-2-2 0 15,1-1-96-15,1-2 0 0,-2 0-16 0,5-1 0 16,-1-4-176-16,2-1 192 0,2-1-192 0,1-3 192 0,2 0-192 0,2-1 0 15,2 0 0-15,2 0 128 0,1-1-128 0,3 1 0 16,5 5-192-16,0-5 192 16,0-4-768-16,2 4-16 0,3-3-16 0,4 0 0 15,1 2-2096-15,4-4-432 0,2 1-64 0</inkml:trace>
  <inkml:trace contextRef="#ctx0" brushRef="#br0" timeOffset="109764.05">23488 16481 11967 0,'0'0'1072'0,"0"0"-864"0,0 0-208 0,6-5 0 0,-1 0 1888 0,0 0 336 0,0-1 64 0,-5 6 16 15,0 0-416-15,6-5-80 0,-6 5-16 0,0 0 0 16,0 0-400-16,0 0-96 0,0 0-16 0,0 0 0 16,0 0-384-16,0 0-96 0,-3 11-16 0,-1-1 0 15,-1 4-48-15,-1 2-16 0,-1 1 0 0,1 2 0 0,1 2-112 0,-1 2-32 16,-1 1 0-16,1-1 0 15,1 1-256-15,0 1-64 0,0-2-16 0,0 1 0 16,-2 2-240-16,3-5 144 0,-2-3-144 0,2 1 128 0,0-2-128 0,1 0 0 16,-1-1 0-16,1-4 0 0,1 0 0 0,0-2 0 15,2-10 0-15,0 0-176 16,0 0-592-16,0 0-112 0,0 0-16 0,0 0-16 16,0 0-2704-16,-5-8-544 0</inkml:trace>
  <inkml:trace contextRef="#ctx0" brushRef="#br0" timeOffset="109942.53">23255 16725 18431 0,'0'0'1632'0,"0"0"-1312"16,0 0-320-16,0 0 0 0,0 0 1984 0,0 0 336 15,0 0 64-15,0 0 16 0,8 2-528 0,1-2-96 16,2 0-32-16,2 0 0 0,2 0-400 0,3 0-64 16,2 0-32-16,2-2 0 0,1 0-416 0,0 2-64 15,-2-1-32-15,1-1 0 0,-3 1-480 0,0 0-112 16,-1 0-16-16,-2-3 0 0,1 4-272 0,-3 0-64 15,-1 0-16-15,-1 0-11776 0,0 1-2352 16</inkml:trace>
  <inkml:trace contextRef="#ctx0" brushRef="#br0" timeOffset="110716.31">23645 16977 4607 0,'0'0'400'0,"-6"9"-400"15,0-4 0-15,-1-1 0 0,2 1 3328 0,0 0 592 16,5-5 112-16,-4 4 32 0,4-4-1824 0,0 0-384 16,0 0-64-16,0 0 0 0,0 0-192 0,0 0-16 15,0 0-16-15,0 0 0 0,0 0-352 0,8-7-80 16,1-3-16-16,1 0 0 0,3-1-352 0,0-3-80 15,-1 0-16-15,1-2 0 0,0 3-272 0,-1-4-48 0,0 0-16 0,-1 2 0 16,1-1-160-16,-2 2-48 0,-3 2 0 0,2 1 0 16,-2 4-128-16,-1 0 0 0,-6 7 0 0,0 0 0 15,0 0 0-15,0 0 0 0,3 9 0 0,-2 1 0 16,-2 3-144-16,-1 3 144 0,1 1-192 0,0 0 192 16,-2 1-128-16,2 0 128 0,1-1 0 15,1-1 0-15,-1-2 0 0,5-1 0 0,0 0 0 0,2-5 0 16,-1 1 0-16,1-4 0 0,-1 0 0 0,5-3 0 0,2-4 256 0,-2-1 0 15,5-2 0-15,-2-4 0 0,0 0 16 0,0-4 16 16,0-2 0-16,0-3 0 0,-2-1-160 0,1 0-128 16,-2 0 192-16,0-3-192 0,-2-2 176 0,-1-3-176 15,0 2 160-15,0-6-160 0,-2 0 144 0,-1-2-144 16,0-3 128-16,0-1-128 0,0-1 0 0,0 1 0 16,-1 0 128-16,0 3-128 0,0 2 0 0,1 4 0 15,0-1 0-15,0 7-176 0,0 3 176 0,-1 3-128 16,1 1 128-16,-1 3-128 0,0 3 128 0,0 4-128 15,-4 5 128-15,0 0-128 0,5-5 128 0,0 1-128 16,0 0 128-16,-5 4-128 0,7 0 128 0,2 0 0 16,0 0 0-16,1 0-128 0,2 2 128 0,2-1 0 15,2 0 0-15,3-1 0 0,1 0 0 0,1 0 0 16,2 0 0-16,0-1 0 0,4 0 0 0,-2-1 0 16,2 2 0-16,1-2 0 0,3 1 0 0,1-1 0 15,1-1 0-15,0 1 0 0,-1 1 0 0,1 0 0 16,-5-2 0-16,-1 2 0 0,-2 0 0 0,-2-1 0 15,-4 0 0-15,-2 1 0 0,-3-3 0 0,-2 2 0 0,-4 1 0 16,-2 1 0 0,-6 0-1664-16,0 0-240 0,0 0-48 0,0 0-14208 0</inkml:trace>
  <inkml:trace contextRef="#ctx0" brushRef="#br0" timeOffset="111114.3">24256 16713 13823 0,'0'0'1216'0,"0"0"-960"0,0 0-256 0,0 0 0 0,0 0 2048 0,5-4 384 16,-5 4 64-16,10-3 0 0,0 1-512 0,1-1-128 16,3 1 0-16,2-2-16 0,-1 1-576 0,1 2-112 15,0 0-32-15,0 1 0 0,0 2-352 0,-3 2-64 16,0 1 0-16,-1-1-16 0,-2 1-320 0,-1 3-64 15,-3-3-16-15,-2 4 0 0,-2 1-80 0,0 1-16 16,-4 0 0-16,-1 1 0 0,-4 3 80 0,-2-1 16 16,0-2 0-16,-2 2 0 0,-3 1-16 0,0-1 0 15,0-1 0-15,-1 0 0 0,-2-1-64 0,2-2-16 16,2 2 0-16,2-1 0 0,-1-3 0 0,4 0 0 16,1-1 0-16,2-2 0 0,5-5-192 0,0 0 128 15,0 0-128-15,0 0 0 0,5 8 224 0,3-4-48 16,-1-2-16-16,2 1 0 0,2-3 0 0,-1 0 0 15,1-1 0-15,-1-1 0 0,4 2-160 0,-2 0 128 16,-2-1-128-16,0 1 128 0,0 0-128 0,0-1 0 16,-1-1 0-16,0 1 0 15,0-3-704-15,0 3-208 0,-1 0-48 0,1-2-16 16,-1 1-1920-16,0-1-384 0</inkml:trace>
  <inkml:trace contextRef="#ctx0" brushRef="#br0" timeOffset="111515.53">24914 16710 11055 0,'-2'-11'976'0,"2"11"-784"0,0-8-192 0,0 8 0 0,0-5 2672 0,0 0 480 16,-3-1 112-16,-1 2 0 0,-2 2-1328 0,-1 1-272 16,1 1-48-16,-4 0-16 0,1 0-512 0,-2 1-128 15,-2 2 0-15,-1 0-16 0,0-1-192 0,-1 2-48 16,-2-2 0-16,1 2 0 0,2-1-256 0,-2 1-48 15,2 1-16-15,3-1 0 0,1 1-224 0,0 1-160 16,1 3 192-16,1-3-192 0,2 3 144 0,2-3-144 16,0 3 0-16,4-4 144 0,0-5 64 0,0 0 16 15,5 9 0-15,2 0 0 0,-1-5 128 0,3 0 32 16,2 1 0-16,-2-3 0 0,3 0-80 0,-1-2-16 16,0-2 0-16,1 1 0 0,-1 0-80 0,1 1-16 15,-1 0 0-15,-1 2 0 0,-1 0-64 0,0-1 0 16,-1 0-128-16,-1 3 192 0,0 4-64 0,-2-2 0 15,-3 4-128-15,0-1 192 0,-2 4-16 0,-2-2-16 16,-3 5 0-16,2-1 0 0,-4 0 32 0,1 3 0 0,-2 0 0 0,2-3 0 16,-1 0-192-16,1-2 192 0,1 0-192 0,1 1 192 15,-3-2-192-15,0-2 0 0,3 3 0 16,-2-3 0-16,1 2 0 0,1-1-224 0,2-3 48 0,-3 2 16 31,1-1-2704-31,0 1-528 0</inkml:trace>
  <inkml:trace contextRef="#ctx0" brushRef="#br0" timeOffset="111933.54">22723 17403 15663 0,'0'0'1392'0,"-11"2"-1120"0,4 1-272 0,7-3 0 15,-10 3 1344-15,10-3 192 16,0 0 64-16,0 0 0 0,0 0 48 0,7 8 16 0,3-3 0 0,6 3 0 15,4-3-288-15,7-2-48 16,3 1-16-16,8-2 0 0,6-1-304 0,5-1-64 0,7-1-16 0,4 0 0 16,1 0-144-16,2-1-16 15,5-2-16-15,4 2 0 0,7-2-128 0,-22 0-32 0,6 2 0 0,0 0 0 16,3 1-256-16,-2 1-48 0,-5 1-16 0,0 1 0 16,-6-1-272-16,-4 2 0 0,-6 0 0 0,-6 0 0 31,-7-2-880-31,-7 3-272 0,-6 1-64 0,-6 3-10304 0,-5-2-2048 0</inkml:trace>
  <inkml:trace contextRef="#ctx0" brushRef="#br0" timeOffset="112313.26">23423 17848 25919 0,'0'0'1152'0,"8"-5"224"0,2-7-1104 0,3 3-272 16,1 3 0-16,-1 2 0 0,5-1 1600 0,4-1 256 15,1 2 48-15,0 1 16 0,1 1-800 0,-4 1-160 16,2-1-16-16,4 2-16 0,-5 0-416 0,-3 4-96 16,-7 0-16-16,-2 4 0 0,-3 3-128 0,-2 3-16 15,-4 1-16-15,-4 4 0 0,-3 2-48 0,-5 3-16 16,-3 1 0-16,-2-1 0 0,-2 4 144 0,-1-4 16 15,-2-2 16-15,1 0 0 0,-6-1 32 0,4 0 16 16,3 0 0-16,3-3 0 0,3-1-64 0,4-5-16 16,3-2 0-16,4 2 0 0,3-12 0 0,5 10 0 15,4-1 0-15,5-4 0 0,5 3 176 0,6-3 16 0,2-3 16 0,4 0 0 16,0-5-144-16,4 0-48 0,2-3 0 0,1 0 0 16,1-1-160-16,-1-2-48 0,-1 3 0 0,-1-3 0 15,-3 2-128-15,-3 0 0 0,0-2 144 16,-13 6-144-16,0-3-896 15,3 0-256-15,-2 1-64 0,-3 1-12224 0,-2-2-2464 0</inkml:trace>
  <inkml:trace contextRef="#ctx0" brushRef="#br0" timeOffset="113292.6">25569 14131 17503 0,'0'0'1552'0,"-3"-5"-1232"15,1-5-320-15,0 4 0 0,0-5 736 0,2 11 96 16,0 0 0-16,6-9 16 0,3-2 112 0,1 5 0 15,5-2 16-15,6 3 0 0,2 0-112 0,-6-1-32 16,5 0 0-16,3 4 0 0,1-1-176 0,3 2-32 16,0-1-16-16,1 2 0 0,-1 2-160 0,-1 2-48 15,-1 1 0-15,-3 4 0 0,-3-3-224 0,-2 6-48 16,-5-1-128-16,2 4 192 0,-5 1-192 0,-2 1 0 16,0 8 0-16,-4 3 0 0,-3 5 192 0,-3 1-48 15,-3 3-16-15,-2 3 0 0,-3 9 16 0,-2 3 0 16,-2 4 0-16,-2 2 0 0,-1 7 16 0,0 5 0 15,-2 5 0-15,0 1 0 0,-1 7-32 0,0-1-128 16,1 6 192-16,-1 2-64 0,0 2 64 0,1 1 16 16,2-3 0-16,-6 32 0 0,5-11-16 0,0-12 0 15,2-3 0-15,-2-7 0 0,-1-6-48 0,1 0-16 16,0-6 0-16,1-1 0 0,-2 1-128 0,1-6 160 16,2 0-160-16,1-1 160 0,0-3-160 0,1 4 0 0,2 2 0 0,1-3 128 15,1-3-128-15,1 2 0 0,1 1 0 0,0-3 0 16,2-3 0-16,1 0 128 0,1-1-128 0,-1 2 0 15,1-8 128-15,1 0-128 0,0 0 0 0,1-1 128 16,-3-3-128-16,0-2 0 0,1 1 144 0,-2-1-144 0,-2-1 128 16,2-6-128-16,0 1 128 0,0-2-128 15,0 0 128-15,0-2-128 0,0 1 160 0,1-1-160 0,1-6 224 0,0 1-48 16,-3-3-16-16,1 1 0 0,2 0-32 0,-3 1 0 16,-1-5 0-16,-1-3 0 0,-1 0 80 0,2-1 16 15,-2 0 0-15,0-5 0 0,0 0 96 0,0-1 32 16,-1 3 0-16,-2-2 0 0,1 0 16 0,1-3 0 15,0-1 0-15,1 2 0 0,1-2-144 0,1 0-32 16,-1-3 0-16,0-4 0 0,1 2-16 0,-1 0-16 16,0-5 0-16,2 0 0 0,6-7 96 0,-13 7 32 15,-1-1 0-15,-1-1 0 0,4 0-32 0,-2-3 0 16,3 1 0-16,-3-3 0 0,2 1-128 0,0 0-128 0,3-1 144 16,8 0-144-16,-9 0 0 0,9 0 0 0,0 0 0 0,-7-5 0 31,5-6-1264-31,1-2-288 0,1 0-64 0,2-6-10544 0,4-5-2112 0</inkml:trace>
  <inkml:trace contextRef="#ctx0" brushRef="#br0" timeOffset="114100.46">26190 16559 7359 0,'-6'2'656'0,"0"0"-528"15,-2 2-128-15,0 2 0 0,1 0 2368 0,-1-1 448 0,2 3 96 0,1-3 16 16,-2 5-1200-16,3 0-256 0,1-2-32 0,1 1-16 16,2-1-240-16,3 0-48 0,1 0-16 0,2 1 0 15,3-4-96-15,4-1 0 0,2 2-16 0,3-1 0 16,0-2-160-16,2-1-16 0,3-2-16 0,1 0 0 15,1-1-256-15,1 0-48 0,3-2-16 0,0-2 0 16,0-2-32-16,2 0 0 0,1-2 0 0,-1 2 0 16,1-5-16-16,-1 2-16 0,-2-3 0 0,-1 2 0 0,-3-1-176 15,-2-3-48-15,-2 0 0 0,-5 0 0 16,-2 1-80-16,-1 1-128 0,-7-2 176 0,-1-2-176 16,-2-1 160-16,-3 4-160 0,-3 2 128 0,-3 2-128 0,-3-2 0 0,-4 6 0 15,-2 1 0-15,-4 1 0 0,-4 4 0 0,-2 5-176 16,-3 0 176-16,-3 1-128 0,-1 6 128 0,-2 1 0 15,-1 1-144-15,-2 7 144 0,-1 3 0 0,1 6 0 16,0 0 0-16,0 3 0 0,-2 1 0 0,4 3 0 16,0 1 0-16,2 3 0 0,6-3 0 0,5-1 0 15,4-1 176-15,7-1-176 0,5 0 272 0,6 0-32 16,3-3-16-16,8 0 0 0,5-2 96 0,5 1 32 16,4-5 0-16,3-1 0 0,2-3 64 0,3-2 16 15,2-3 0-15,2 0 0 0,0-8-160 0,1 2-16 16,0-3-16-16,1 1 0 0,2-5-112 0,-2-1 0 15,-2-1-128-15,1-1 192 0,-5-1-192 0,-2 0 0 0,-6-1 0 0,-3-2 0 32,-4-1-2336-32,-3-1-352 0,-2-2-80 0</inkml:trace>
  <inkml:trace contextRef="#ctx0" brushRef="#br0" timeOffset="115631.16">27661 14774 12831 0,'0'0'576'0,"0"0"112"0,0 0-560 0,-6 2-128 15,-2 0 0-15,8-2 0 0,-5 1 912 0,5-1 160 16,0 0 16-16,0 0 16 0,0 0-16 0,0 0-16 16,0 0 0-16,0 0 0 0,0 0-112 0,0 0 0 15,0 0-16-15,0 0 0 0,0 0-240 0,5-5-32 16,1 1-16-16,2-2 0 0,1 1-128 0,1 1-16 15,1 0-16-15,2-1 0 0,1 2-48 0,3 0-16 0,-2 2 0 0,0 1 0 16,2-3-96-16,-2 2-16 16,0 0 0-16,0 1 0 0,-1 1-96 0,0 0-32 0,-1 0 0 0,0 1 0 15,-4 2-192-15,-2 1 0 0,1 2 0 0,-3 1 0 16,-2 3 0-16,-3 2 0 0,-3 0 0 0,-2 2 0 16,-3 0 0-16,-2 2 0 0,-1 1 128 0,-2-1-128 15,2 1 0-15,-2 0 128 0,-1-2-128 0,0-2 0 0,-1-1 128 0,-1 2-128 16,0 1 0-16,1-1 144 15,2-2-144-15,0-1 0 0,2 1 0 0,-1 0 0 0,6-4 0 0,0 1 0 16,1-4 0-16,2 4 0 0,3-2 0 0,1 3 0 16,1 0 0-16,4 0 0 0,-1 0 0 0,1 1 0 15,5 3 0-15,-1 0 0 0,0-1 0 16,0 0 0-16,-1-1 0 0,-1 2 0 0,-2 1 0 0,-1 0 0 16,-2-1 0-16,-3 1 0 0,-3-4 0 0,-1 2 0 15,-2 0 0-15,-2 3 0 0,-1-2 0 0,-1-2 0 16,-1-1 0-16,-2 1 0 0,0-3 352 0,-1 1-16 15,-2 0 0-15,1-3 0 0,-2 2 48 0,0-3 0 16,0 1 0-16,-1 0 0 0,-1-1-192 0,1 2-48 16,1-2 0-16,2 1 0 0,0-4-144 0,1 1 0 15,1 3 144-15,2-6-144 0,2-2 0 0,1-1-128 16,2 0 0-16,6 1 0 16,0 0-2096-16,-4-8-400 0</inkml:trace>
  <inkml:trace contextRef="#ctx0" brushRef="#br0" timeOffset="116402.92">28141 15131 14975 0,'0'0'656'0,"0"0"144"0,0 0-640 0,0 0-160 0,0 0 0 0,0 0 0 0,0 0 1056 0,0 0 176 15,0 0 48-15,0 0 0 0,0 0-64 0,0 0-16 16,0 0 0-16,0 0 0 0,0 0 32 0,0 0 16 16,0 0 0-16,0 0 0 0,0 0-64 0,8 2-16 15,2 2 0-15,3-2 0 0,2-1-240 0,3 2-48 16,2-2-16-16,3 0 0 0,1 1-208 0,1-2-32 15,0-2-16-15,0 1 0 0,1-3-112 0,0 3-32 16,0 0 0-16,-1 0 0 0,-1-2-112 0,-1 0-32 16,-1 3 0-16,-3 0 0 0,-1-1-128 0,-3-1-16 15,-2-3-16-15,-3 3 0 0,-10 2-160 0,0 0 0 16,6-2 0-16,-6 2 128 0,0 0-128 0,0 0-176 16,0 0 48-16,-4 4 0 15,-7-2-2016-15,-2 2-400 0,-2 1-80 0</inkml:trace>
  <inkml:trace contextRef="#ctx0" brushRef="#br0" timeOffset="119297.65">28633 15505 17727 0,'0'0'784'0,"0"0"176"0,-1-1-768 0,-1-2-192 0,2 3 0 0,0 0 0 16,0-7 1152-16,3 2 208 0,1 1 48 0,0-5 0 0,5 3-544 15,-1-5-96-15,-1 3-32 0,3-4 0 0,2 2 128 0,-1-2 32 16,-1 1 0-16,2 3 0 0,2-4-192 0,-2 2-16 16,1-3-16-16,-3 1 0 0,2 5-144 0,-2-2-16 15,1 2-16-15,-2 4 0 0,-9 3-176 0,0 0-16 16,7-3-16-16,-7 3 0 0,0 0-80 0,0 0-16 15,-2 8 0-15,-1 6 0 0,-5 1-64 0,0 2-128 16,1 2 176-16,-1 1-176 0,-1-1 128 0,3-2-128 16,-2 2 0-16,3-3 0 0,1-1 0 15,0-2 0-15,1-1 0 0,1-1 0 0,2-3 0 0,3-1 160 16,-3-7-160-16,5 7 128 0,-5-7 352 0,10 0 64 16,2-2 16-16,2-5 0 0,0-2-80 0,1-4-16 15,1-1 0-15,-2-2 0 0,2-4-208 0,-2 1-64 16,0 0 0-16,0-2 0 0,-2-1-64 0,1-2-128 15,-2 1 176-15,0-1-176 0,-1-5 160 0,0 1-160 0,-1-4 128 0,0-1-128 16,0-4 128-16,-2 1-128 16,1 0 128-16,1-1-128 0,0 0 0 0,0 3 0 0,-2-1 128 0,1 1-128 15,-3 1 0-15,1 1 0 0,1 5 0 16,-2 1 0-16,-1 2 0 0,-1 2 0 0,1 0 0 0,0 2 0 16,-1 0 0-16,-2 3 0 0,3 4 0 0,-1 1 0 15,1 0-144-15,1 3 144 0,0-3 0 0,0 4 0 16,-1-1-128-16,1 4 128 0,3-4 0 0,1 3 0 15,1 2-144-15,1 0 144 0,3 0 0 0,3 3-144 16,1-1 144-16,2 0 0 0,3 0-144 0,2 2 144 16,3-2 0-16,2 2 0 0,-2-1 0 0,0 0 0 0,2 1 0 15,-1 0 0-15,-1-1 0 0,0-1 0 0,-1 1 0 0,-2-1 0 16,-2 4 0-16,-2-2 0 0,-4 0 0 16,-1 0 0-16,-4 3 0 0,-3 0 0 0,-9-3-272 0,0 0 16 15,0 0 0-15,0 0 0 16,-2 8-2080-16,-5 2-416 0,0-3-64 0</inkml:trace>
  <inkml:trace contextRef="#ctx0" brushRef="#br0" timeOffset="119869.67">29210 15004 8287 0,'0'0'368'0,"0"0"80"0,0 0-448 0,0 0 0 15,0 0 0-15,0 0 0 0,0 0 1472 0,0 0 224 16,0 0 32-16,0 0 16 0,0 0-864 0,0 0-176 0,0 0-48 0,0 0 0 15,0 0 48-15,0 0 16 0,-6 2 0 0,6-2 0 16,0 0-64-16,0 0-16 0,-6 0 0 0,6 0 0 16,0 0 32-16,0 0 0 0,0 0 0 0,0 0 0 15,0 0 192-15,0 0 32 0,0 0 16 0,7 1 0 16,1-1-16-16,2 0-16 0,2 0 0 0,0 0 0 16,2 0-384-16,2 0-80 0,-1 0-16 0,3 0 0 0,-1 2-64 15,1 1-16-15,-4 1 0 0,-1 2 0 0,-2 2-128 0,-2 2-16 16,0-1-16-16,-4 4 0 0,-2 2-160 0,-3 1 160 15,-2 1-160-15,-1 1 160 0,-4-2-32 0,0 1 0 16,-5 1 0-16,0-2 0 0,-2 4 0 0,-3-2-128 16,-1-4 192-16,2 4-64 0,-1 1-128 0,1-1 128 15,-1-3-128-15,3 2 128 0,0-5-128 0,1 2 160 16,2-5-160-16,1 1 160 0,1-2-160 0,1 1 128 16,2-4-128-16,6-5 128 0,0 0-128 0,0 0 0 15,0 0 144-15,0 0-144 0,0 0 192 0,0 0-16 0,8 2-16 0,0 0 0 16,3-4 32-16,0 1 16 15,-1 0 0-15,2 0 0 0,2 1-208 0,-3-2 0 0,2 2 0 0,2-1 0 16,3 0 0-16,0 1 0 16,-2-1 0-16,1 1 0 0,-2-2 0 0,-1 2 0 0,-1-2-128 0,-2 1 128 31,1-1-1584-31,-1 1-208 0,-1 0-32 0,-1-1-8032 0,0 1-1600 0</inkml:trace>
  <inkml:trace contextRef="#ctx0" brushRef="#br0" timeOffset="120338.05">29742 15096 2751 0,'0'0'128'0,"5"-5"16"0,0-7-144 0,1 5 0 16,-2-5 0-16,1 2 0 0,-1 1 4864 15,1-1 960-15,-4 4 176 0,1-3 32 0,-2 2-4064 0,0 4-816 16,-3-6-176-16,1 5-16 0,2 4-112 0,-8-3-16 16,0 2 0-16,-3 1 0 0,-1 0-208 0,0 3-48 15,-2 0-16-15,-2 5 0 0,1-2-288 0,0 6-48 16,0-2-16-16,-2 5 0 0,2 1-208 0,0 0 176 16,1-2-176-16,1-2 160 0,2 3-160 0,2 0 0 15,1 3 144-15,5-3-144 0,0-2 128 0,3-3-128 16,3 1 128-16,1-3-128 0,3-2 448 0,2-2 0 15,2-1 16-15,2-1 0 0,1 0-96 0,1-4-32 16,0-2 0-16,3 1 0 0,0-1-160 0,2-1-48 16,-2-2 0-16,0 0 0 0,0 0-128 0,-5 4 0 15,0-1 144-15,-3 0-144 0,-1 0 0 0,-1 2 144 16,-8 2-144-16,0 0 0 0,0 0 128 0,0 6-128 16,0-6 0-16,-4 11 0 0,-2 5 176 0,-2 0-32 0,-1 3 0 0,0 2 0 15,0 1-144-15,1 3 0 0,-3-3 144 16,4 1-144-16,-3 2 0 0,2-3 128 0,-2 0-128 0,0 0 0 15,3 0 0-15,1 0 0 0,-2-2 0 0,1-2 0 32,-2 1-272-32,1-2-128 0,2-2-32 0,1-2-10832 0,0 1-2176 0</inkml:trace>
  <inkml:trace contextRef="#ctx0" brushRef="#br0" timeOffset="120889.13">27922 15855 14623 0,'0'0'640'0,"0"0"144"0,0 0-624 0,0 0-160 0,0 0 0 0,0 0 0 16,0 0 1152-16,0 0 208 0,0 0 48 0,0 0 0 15,8 6-176-15,3-3-16 0,1-3-16 0,4 0 0 16,0 0-480-16,3 0-80 0,5-2-32 0,4 0 0 16,3-2-64-16,4 0-16 0,6-1 0 0,5 3 0 15,3-2 160-15,3-1 16 0,-3 2 16 0,-2 1 0 16,-3 0-80-16,5 2 0 0,0 2-16 0,3 0 0 15,2-2-112-15,-15 1 0 0,4 2-16 0,2 1 0 0,-1-2-208 0,0 1-32 16,-4-1-16-16,-2 2 0 0,-2-1-64 0,-3 1-16 16,-3-2 0-16,-3 1 0 0,-3-2-160 0,-3 0 192 15,-4 0-192-15,-4 1 192 0,-3 0-192 0,-3 0 0 16,-7-2 0-16,0 0 0 16,0 0-1392-16,0 0-256 0,-7 3-48 0,-4 1-12800 0</inkml:trace>
  <inkml:trace contextRef="#ctx0" brushRef="#br0" timeOffset="121307.65">28455 16169 23903 0,'0'0'1056'0,"5"-4"224"0,1-2-1024 0,0 0-256 0,2 3 0 0,-1-1 0 16,6-5 704-16,1 5 112 0,1-1 16 15,3 0 0-15,2 1 96 0,2 2 32 0,-2 0 0 0,1 2 0 16,-1 3-320-16,-2 1-48 0,-4 3-16 0,0-2 0 16,-2 2-336-16,-3 0-80 0,-2 2-16 0,-4 3 0 15,-1-3 48-15,-4 2 16 0,-3 0 0 0,-1 1 0 0,-3 2 0 0,-1 0 0 16,-2 0 0-16,-2-1 0 15,2 1-80-15,-1 0 0 0,0 1-128 0,2-1 192 0,-1-3 48 0,2 2 0 16,3-2 0-16,2-1 0 0,1-1 176 16,4-2 32-16,0-7 16 0,7 7 0 0,2 1 240 0,5-4 64 15,0 0 0-15,8 1 0 0,1-3-288 0,5 1-48 16,2-2-16-16,3 0 0 0,2-1-96 0,-1 0 0 16,-1 2-16-16,-3-1 0 0,0-1-80 0,-2 0-16 15,-7-1 0-15,-2 1 0 0,-2-2-208 0,-2 1 0 16,-2 0 0-16,-4-2 0 15,-9 3-2016-15,0 0-448 0,1-10-96 0</inkml:trace>
  <inkml:trace contextRef="#ctx0" brushRef="#br0" timeOffset="121952.62">27497 14274 14111 0,'0'0'624'0,"0"0"128"0,9-7-608 0,-2-2-144 0,0 4 0 0,-7 5 0 16,0 0 656-16,6-10 112 15,-1 4 0-15,-5 6 16 0,0 0 48 0,0 0 0 0,0 0 0 0,0 0 0 16,0 0 48-16,0 0 16 16,0 0 0-16,0 0 0 0,-10 3-64 0,0 6-16 15,0 0 0-15,-3 7 0 0,-2 0-256 0,-2 3-48 16,-2 0-16-16,-4 7 0 0,0 2-160 0,-2 6-16 0,-2 5-16 0,-2 3 0 15,-4 3 64-15,-3 6 16 0,0 3 0 0,-5 5 0 16,-1 8-128-16,3 2-32 0,2 1 0 16,2 3 0-16,4 4-224 0,3 4 0 0,-2-2 128 15,6 1-128-15,1 0 0 0,4-5 0 0,4 2 0 0,5-5 0 16,4-8 176-16,3 0-176 0,6-6 192 0,3 2-192 16,4-3 384-16,4-3-48 0,3-3 0 0,2-2 0 15,1 2-48-15,5-5-16 0,3-2 0 0,5-1 0 0,2 2-80 16,2-3-32-16,3-5 0 0,5-2 0 0,1 0-160 15,2-2 160-15,0-1-160 0,-1-7 160 16,-4-1-2144-16,1-5-448 16</inkml:trace>
  <inkml:trace contextRef="#ctx0" brushRef="#br0" timeOffset="122529.43">30206 15110 12831 0,'0'0'576'0,"0"0"112"0,0 0-560 0,0 0-128 16,0 0 0-16,0 0 0 0,0 0 1136 0,0 0 192 15,-7 4 32-15,1-2 16 0,-3 3-112 0,0 4-32 16,-1 0 0-16,0 3 0 0,0 0-304 0,0 1-64 15,-2 2-16-15,2 2 0 0,0 1-144 0,1 2-16 16,0 3-16-16,1-3 0 0,2 2-96 0,1-1-32 16,1 1 0-16,-1 1 0 0,2 0-272 0,2-3-48 15,0 2-16-15,1-3 0 0,0-2-64 0,1 1-16 16,2-1 0-16,1-2 0 0,-1 0-128 0,2-1 128 16,2-6-128-16,0 3 128 15,1-3-720-15,0 0-160 0,-1-5-16 0,-7-3-12288 0</inkml:trace>
  <inkml:trace contextRef="#ctx0" brushRef="#br0" timeOffset="122715.65">29922 15430 13823 0,'0'0'608'0,"5"-5"128"0,0 0-592 0,2 2-144 0,0 1 0 0,4-1 0 15,0 0 2640-15,2 0 496 0,1 0 112 0,1 1 16 16,2 1-2064-16,0-1-416 0,2-1-80 0,0-1 0 15,2 1-400-15,-2 2-80 0,0 0-16 0,0-1 0 16,-1 0-208-16,0 1 0 0,-3-2-192 0,4-3-12528 16</inkml:trace>
  <inkml:trace contextRef="#ctx0" brushRef="#br0" timeOffset="123273.42">30313 14360 9215 0,'0'0'400'0,"0"0"96"0,0 0-496 0,0 0 0 0,0 0 0 0,0 0 0 16,0 0 1792-16,0 0 256 0,5-4 48 0,2 0 16 0,2 3-1088 0,1 2-192 15,2-1-64-15,2 4 0 0,1-1 208 0,3 0 48 16,1 5 0-16,2 2 0 0,2 3-96 0,0 0-16 16,4 2 0-16,0 4 0 0,1 1-144 0,1 6-48 15,0-1 0-15,-1 6 0 0,-1 2-64 0,-3 1-16 16,-5 3 0-16,-3 4 0 16,-3 7-64-16,-4 0 0 0,-5 4-16 0,-4 7 0 0,-5 2-112 0,-5 5-32 15,-6 3 0-15,-3 3 0 0,-2 3-96 0,-3 3 0 16,-3 4-16-16,-1-3 0 0,0 0-16 0,1-4 0 15,0-2 0-15,1-1 0 0,-1-4 288 0,0-2 64 16,1-2 16-16,-1-2 0 0,2-3-64 0,-1-5-16 16,-1 0 0-16,2-5 0 0,1-4-272 0,1-2-64 15,1-2-16-15,1-3 0 0,-1-1-80 0,1-3-16 0,0-2 0 16,2-6 0-16,1 1-128 0,2-4-176 16,2-4 48-16,-3 0-18768 0</inkml:trace>
  <inkml:trace contextRef="#ctx0" brushRef="#br0" timeOffset="125653.29">6495 13440 14735 0,'0'0'640'0</inkml:trace>
  <inkml:trace contextRef="#ctx0" brushRef="#br0" timeOffset="129341.76">1955 10918 18431 0,'0'0'1632'0,"-11"4"-1312"16,-3 0-320-16,1-1 0 0,-1 4 176 0,0 2-48 15,-4-3 0-15,-1 4 0 0,-1-1 384 0,-1 1 80 16,-2-1 16-16,-1 2 0 0,-1 0 32 0,1 3 16 16,0 3 0-16,-2 3 0 0,-1 0-208 0,-2 3-64 15,-3-2 0-15,1 2 0 0,-2 5-224 0,-2 1-160 16,0 3 192-16,0 4-192 0,2 1 224 0,0 2-64 16,-1 3-16-16,0 1 0 0,-1 6-144 0,4-4 0 15,-5 5 0-15,2 1 0 0,-3 1 0 0,-1 1 0 16,1 3 0-16,-3 3 128 0,0 2 96 0,2-3 16 0,2 1 0 15,4 2 0-15,0-4 16 0,16-22 0 0,-2 6 0 0,-1 7 0 16,-1 3-64-16,-1 3-16 0,2-2 0 0,0 1 0 16,0 2-48-16,-13 50-128 0,8-9 192 0,5-6-64 15,3-4 16-15,2-11 0 0,1-4 0 0,3-2 0 16,1 2 32-16,1 3 0 0,1 6 0 0,0-1 0 16,3-5-16-16,1-2 0 0,0-5 0 0,1 3 0 15,0 4 0-15,1 1 0 0,0 5 0 0,-1-5 0 16,0-8-32-16,-1 2-128 0,1 1 192 0,-2 5-64 15,0 5-128-15,0-1 160 0,1 0-160 0,-1-4 160 16,0-5-160-16,0-1 0 16,0 4 0-16,2 2 128 0,-1 0-128 0,2-4 160 0,-2-4-160 0,2 0 160 0,0-3-160 0,0 6 0 15,-2 5 0-15,-1 1 128 0,0-1-128 16,-1-3 0-16,0-8 0 0,0 6 128 0,-1 5-128 0,2 2 0 16,0-2 0-16,-1-4 0 0,0 1 0 0,1-4 128 15,0-5-128-15,2 7 0 0,-1 3 0 0,1-2 0 16,1-4 128-16,-1-1-128 0,1-6 0 0,0-2 0 15,1 1 144-15,0 1-144 0,0 2 0 0,1 1 144 16,0-4-144-16,4 1 0 0,-1-2 128 0,1-3-128 16,0-4 0-16,0-1 0 0,2 0 0 0,-1 5 0 15,2 6 0-15,-1-3 0 0,-2-1 128 0,4 2-128 16,0-4 0-16,1-5 0 0,2-1 0 0,-1 0 0 16,-1 2 0-16,3 0 0 0,0 0 0 0,0 0 0 15,-2-3 0-15,2 3 0 0,1-3 0 0,-2-2 0 0,1 0 0 16,2-4 0-16,1 3 0 0,0-2 0 0,5 6 0 15,-10-24 0-15,4 3 0 0,2 0 0 0,3 5 0 0,3 0 160 16,2 3-160-16,6-1 0 0,2 2 0 0,34 29 0 16,-2-19 0-16,-9-1 0 0,-4-5 0 0,2-3 0 15,-5-4 0-15,6-1 0 0,-1 2 176 0,5 0-176 16,6 1 0-16,0-2 0 0,-3-2 0 0,3-3 0 16,-6-2 0-16,5-6 0 0,3 0 0 0,6-1 0 15,4 0 0-15,0-3 0 0,-2-4 0 0,2 1 0 16,6-7 0-16,3 2 0 0,8-5 0 0,-2 0 0 15,-4-4 0-15,3 0 0 0,3 0 0 0,4 0 0 16,5 1 0-16,-1-1 0 0,-7-1 0 0,3 1 0 16,5 2 0-16,-3 1 0 0,2 3 0 0,-3-3 0 15,-1-1 0-15,4 2 0 0,4 3 0 0,-1-2 0 0,-4-3 0 16,5 2 0-16,2 1 0 0,1-2 0 0,1-1 0 0,3-1-128 16,-4 1 128-16,7 0 0 0,2 1 0 0,-1 2 0 15,-5-4 0-15,2 2 0 0,7-1 0 0,-3-2 0 16,-6 1 0-16,1 2 0 0,3 1 0 0,-1 1 0 15,-2-1 0-15,-1-3 0 0,0 2 0 0,3-1 0 16,3 1 0-16,-1 0 0 0,-8 0 0 0,7 1 0 16,5 0 0-16,-6 3 0 0,-5 0 0 0,1-4 0 15,5 1 0-15,-2 4 0 0,-2-2 128 0,0 4-128 16,1-1 0-16,3 4 0 0,1-2 176 0,-1 1-176 16,-2 1 192-16,4-1-192 0,7 0 128 0,-4 0-128 15,-5 1 0-15,4-3 0 0,5 2 0 0,-6 0 0 16,-1-4 128-16,0 2-128 0,7-3 0 0,-3-1 0 0,-1 3 0 15,2-4 0-15,3 1 0 0,-3 2 0 0,-2-2 0 0,1 3 0 16,3-4 144-16,-1 3-144 0,1 1 0 0,-1-3 144 16,0 2-144-16,0-3 160 0,2 1-160 0,1 1 160 15,-4-4-160-15,5 0 128 0,1-1-128 0,-2 5 128 16,-2-1-128-16,2-2 128 0,4 0-128 16,-3 2 128-16,-2-2-128 0,4-1 0 0,3-1 0 0,-2 1 128 15,-4 0-128-15,3 0 0 0,2-3 0 0,-3 1 0 16,-4 2 0-16,5-2 0 0,3 0 0 0,0 1 0 15,-7 0 0-15,2 3 0 0,3-1 0 0,-2 0 0 16,-5 0 0-16,2-1 0 0,8 4 0 0,-5-5 0 16,-6 2 0-16,5 1 0 0,6 3 0 0,-2-2 0 15,-5-2 0-15,5 0 0 0,6 1 0 0,-2-4 0 16,-8 2 0-16,6-2 0 0,2 0 0 0,-3 1 0 16,-6-1-208-16,4 0 80 0,3 2 128 0,-7-3-208 0,-7 0 208 0,4 1 0 15,3 1 0-15,-6 0 0 0,-7-1 0 0,2 2 0 16,2-1 128-16,0 1-128 0,-4 0 144 0,1 1-16 15,-2-1-128-15,3 1 192 0,-1-1-192 0,2 1 128 16,-4-1-128-16,4-1 0 0,4 0 0 0,-3-2 0 16,-3 0 0-16,0 0 0 0,2 0 0 0,-5 0 0 15,0 0 0-15,0 0 0 0,0 0 0 0,1 0 128 16,-2 0-128-16,0 0 0 0,-3 1 0 0,4-1 0 16,4 0 0-16,-3 0 0 0,-2-1 0 0,1 1 0 15,3-2 0-15,0 1 0 0,-2-1 144 0,2-2-144 16,5 1 128-16,-3-1-128 0,1 1 128 0,0-1-128 15,3 0 0-15,0 1 128 0,-3 0-128 0,0 0 0 0,-2 2 0 16,3-2 0-16,3 1 0 0,-3-3 0 0,-5 3 0 0,2 1 0 16,3-2 0-16,-4 1 0 0,-6-1 0 0,1 1 0 15,4-2 0-15,-6 0 0 0,-2-1 0 0,1 1 0 16,-5-3 0-16,3 2 0 0,3 1 0 0,-6-4 0 16,-7 1 0-16,3 0 0 0,1 0 128 0,2 3-128 15,-1-3 0-15,-2 0 0 0,-2 0 0 0,3 0 128 16,4 3-128-16,-2 0 0 0,-3-6 0 0,0 4 0 15,0 1 0-15,2-2 0 0,3 2 0 0,-5 0 0 16,-8-5 0-16,1 5 0 0,-1 4 0 0,1-3 0 16,2-3 0-16,-6 2 0 0,-7 3 0 0,0-1 0 15,-1 2 0-15,2 0 0 0,3-2 0 0,-3 3 0 16,-2-2 0-16,-1-1 0 0,-2-1 0 0,3 3 0 16,1 0 0-16,-4-1 0 0,-1-4 128 0,-2 3-128 15,-5 1 0-15,1-1 0 0,-1 2 0 0,4-1 128 0,1-1-128 0,0 0 0 16,-5 1 0-16,-1 1 128 0,-1-3-128 0,1 3 0 15,2-3 0-15,2-1 128 0,1 1-128 0,-1-1 0 16,-4 0 0-16,-3-3 0 0,0 0 0 0,0-2 0 16,-1 1 0-16,4-3 0 0,1 0 144 0,-5 2-144 15,-3-3 160-15,-3 3-160 0,-1-3 0 0,0 0 0 16,-1 0 0-16,1 4 0 0,-2-3 0 0,4 4 0 16,-1-4 128-16,-4 1-128 0,3-1 0 0,-5 0 128 15,0 3-128-15,1-3 0 0,3-2 0 0,-1 4 128 16,1-3-128-16,2-1 0 0,0 0 0 0,-1-1 0 15,-4-3 0-15,0-1 0 0,1 0 0 0,0 0 0 0,0-1 0 0,2-1 0 16,1 1 128-16,0 0-128 16,-1-1 0-16,-2-1 0 0,-2-3 0 0,-2 3 0 0,1-4 0 15,1 2 0-15,1-5 0 0,0 5 0 0,0-3 0 0,-1 0 0 16,0 0 0-16,0 0 0 0,-2-8 0 0,2 1 0 16,-3-4-144-16,2 1 144 0,0-1 0 0,-1-3-144 15,1-1 144-15,0 0 0 0,1-2 0 0,-2 2-128 16,-2 0 128-16,-4-3 0 0,-5 2 0 0,0-1-128 15,-2 3 128-15,-17 18 0 16,1-6 0-16,2-3 0 0,1-2 0 0,0-4 128 0,-1-3-128 0,1-4 0 16,-1 2 0-16,16-34 0 0,-7 9 0 0,-5 4 0 15,-3 1 0-15,0 1 0 0,-1 1 0 0,-2-1-192 16,-6 1 32-16,2 1 0 0,1 3 0 0,-2 1 0 16,-2 0 160-16,-3-1-128 0,-2-2 128 0,-3-3-128 0,-1 0 128 0,-4-2 0 15,-3 6 128-15,-1 0-128 0,-1 2 128 0,-2-5-128 16,-4-2 128-16,0-3-128 0,-2-4 144 15,1 4-144-15,-5 4 192 0,0-1-192 0,0 2 144 0,-1-2-144 16,0-5 0-16,0-2 144 0,-1-2-144 0,0 3 0 16,-1 2 0-16,-2 2 0 0,-1 2-176 0,-1-5 176 15,0 0-128-15,10 27 128 0,-1-5 0 0,-3-3 0 16,-1-6 0-16,-3-4-128 0,2 1 128 0,-2-2 0 16,1-3 0-16,-22-52 0 0,7 19 0 0,4 14 0 15,2 7 0-15,3 0 0 0,3 2 0 0,0 0 0 16,3 6 0-16,0 3 0 0,3-2 0 0,-1 5 0 15,0-2 0-15,2 0 0 0,-1 0 0 0,3 3 0 16,-3-1 0-16,1 3 0 0,3-1 0 0,-2 3-128 0,0 1 128 16,-1 5-128-16,3 0 128 0,-1 2 0 0,1-1 0 0,-1 0 128 15,2 2-128-15,-1 4 0 0,0-3 0 0,1 4 0 16,0 1 0-16,-1 4 0 0,1 2 0 0,-1 2 0 16,-3-3 0-16,2 1 0 15,0 0 0-15,-2 1-128 0,-1 0 128 0,-1 2-160 0,0 3 160 0,0-1-160 16,-2 9 160-16,-2-1 0 0,-3 1 0 0,-2 0-128 15,-2 3 128-15,-3 2 0 0,-1 1 0 0,-1 3 0 16,-3-2 0-16,-4 4 0 0,-6 2 0 0,-4 2 0 16,-3-4 0-16,-2 4 0 0,-3-1 0 0,-2 3 0 15,-3 1 0-15,-1 1-128 0,-3 1 128 0,-3 1 0 16,-6 0 0-16,-1 0 0 0,-1 0 0 0,-2 3 0 16,-3-2 0-16,-2 3-128 0,-3-2 128 0,0 2 0 15,-1-1 0-15,-1 0 0 0,-5 1 0 0,-1 1-128 0,-6 0 128 16,3-1 0-16,-1 3-144 0,-4 0 144 0,-7 0 0 0,0 1 0 15,1-1 0-15,-3-2 128 0,-7 4-128 0,2-3 0 16,-4 3 0-16,1-3 0 0,-1-1 0 0,-1 2-144 16,-1-3 144-16,2-2-160 0,0-2 160 0,1 0 0 15,1 0 0-15,1 0-128 0,2-2 128 0,-3-1 0 16,-3-1 0-16,3 2 0 0,4-1 0 0,-4 1 0 16,-5 0 0-16,3-1 0 0,5 0 0 0,-4-1 0 15,-8 0 0-15,4 1 0 0,3-1 0 0,-3-1 0 16,-6 2 0-16,2-1 0 0,4 0 0 0,-3-1 0 15,-2-3 0-15,-2 1 0 0,6-2 0 0,-6 4 0 16,0-5 0-16,0 2 0 0,5-2 0 0,-5 3 0 16,-6-2 0-16,3 0 128 0,5 2-128 0,-3-3 0 15,-3-1 128-15,0 2-128 0,7 4 0 0,-3-3 0 0,-7 2 0 0,2-2 0 16,3 2 0-16,-3 0 0 0,-3-5 0 0,1 5 0 16,2-3 0-16,2 1 0 0,0-7 0 15,-2 4-128-15,-3 2-32 0,1-6 0 0,5-4 0 0,-5 3 0 16,-5 2 160-16,1 3 0 0,2-2 0 0,-2-2 0 15,-5 0 0-15,5 3 0 0,3 0 0 0,-2 1 0 16,-3 1 0-16,3-1 0 0,6 2 0 0,-2-4 0 16,-4 2 0-16,1 1 128 0,3-4-128 0,-1 2 0 15,0 3 0-15,0-2 128 0,-3 2-128 0,4-4 0 16,3 0 128-16,-2 2-128 0,-1 0 128 0,-1-2-128 16,3-1 176-16,-3 2-48 0,-4-2 0 0,4 2 0 15,5 0 16-15,-4-3 0 0,-8-1 0 0,9-1 0 0,3 2-144 16,-3-3 128-16,-3-2-128 0,6-1 128 15,5 0-128-15,-4-2 0 0,-4 0 0 0,5 0 128 16,5-5 0-16,-2 3-128 0,-3-3 192 0,3 2-64 0,4-2-128 0,-3 3 128 16,-5-6-128-16,2 5 128 0,7-4-128 15,-4 1 0-15,-1 0 0 0,3-3 128 0,5 3-128 16,-3-2 0-16,-5-2 0 0,5 0 0 0,4-2 0 0,-3 0 128 16,-4 1-128-16,3 1 0 0,1 0 0 0,0-1 0 15,-5 1 128-15,4 0-128 0,3 0 0 0,-1 0 0 16,-1 1 0-16,0 1 0 0,3-2 0 0,-1 1 0 15,-3 3 0-15,3 0 0 0,-1-3 128 0,4-1-128 16,0 6 0-16,-2-1 128 0,-4 3-128 0,4 0 0 16,3 3 0-16,-2 3 0 0,-2-4 0 0,3 1 0 15,6 3 0-15,-4 3 0 0,-5 2 0 0,4 1 0 0,5-1 0 16,-2 4 0-16,-4-1 0 0,3-1 0 0,3 1-144 16,4-1 144-16,-4 5 0 0,4-4-128 0,-1 0 128 0,3 3 0 15,3 5 0-15,-3-4-128 0,-7 2 128 0,5 3 0 16,3-2 0-16,-2 3 0 0,-3 3-128 0,2-1 128 15,2-2 0-15,4 4 0 0,4 3 0 0,-3 0 0 16,-7-6 0-16,6 3 0 0,5-1 0 0,2 1 0 16,1 2 0-16,-1 3 0 0,-1-3 0 0,4 1 0 15,4 3 0-15,1-1 0 0,0 2 0 0,-1 1 0 16,-3-4 0-16,3 1 0 0,3 3 0 0,-3 3 0 16,-3-3 0-16,0 2 0 0,-1 1 0 0,2 0 0 15,1 1 0-15,0 0-160 0,-3-1 160 0,-2 2-128 16,4 0 128-16,1 1-160 0,5-3 160 0,-2 0-160 0,-2-1 160 15,2 3 0-15,4-1-144 0,4-1 144 0,3-1 0 0,-1 1 0 16,2 0 0-16,0 0 0 0,-1-3 0 0,5 2 0 16,2-1 0-16,4 2 0 0,2-1 0 0,-2 1 0 15,-1 0 128-15,0-4-128 0,2-1 0 0,2 0 0 16,2 3 0-16,3-1 128 0,2-3-128 0,0 3 0 16,1-2 144-16,-2 1-144 0,-2-4 144 0,3 1-144 15,0-3 192-15,5-2-192 0,3 3 208 0,2-1-64 16,1 2-16-16,5-3 0 0,4 1-128 0,0 0 192 15,-2-1-192-15,3 1 192 0,2-1-192 0,3 2 0 16,2 1 0-16,3-1 0 16,1-1-336-16,5 2-112 0,1 3 0 0,3 4-15936 0</inkml:trace>
  <inkml:trace contextRef="#ctx0" brushRef="#br0" timeOffset="142635.82">19573 1759 7359 0,'0'0'656'0,"0"0"-528"0,0 0-128 0,0 0 0 0,0 0 1440 0,-7 7 256 15,7-7 48-15,-2 9 16 0,2-9-544 0,0 0-96 16,0 0-32-16,0 0 0 0,0 0 48 0,0 0 0 16,0 0 0-16,0 0 0 0,0 0-160 0,6-10-16 15,3 1-16-15,3-2 0 0,-1 2-256 0,3-3-48 16,3-2-16-16,2 0 0 0,2 2-192 0,3-1-48 16,2-1 0-16,2 4 0 0,1-3-96 0,1-1-32 15,0 6 0-15,-1-1 0 0,-2 4-32 0,-2 2-16 16,-1 0 0-16,-5 6 0 0,-2 0-208 0,-6 6 0 15,-4 1 128-15,-4 7-128 0,-3 0 128 0,-3 3-128 16,-5 4 176-16,-3 5-176 0,-10 0 304 0,2 2-48 16,-4 1-16-16,0 1 0 0,-5 0-48 0,0 0 0 15,0 0 0-15,1 1 0 0,-3-2-64 0,1 0 0 16,0-5-128-16,1-1 192 0,1-3 16 0,3 1 0 16,1-3 0-16,3-2 0 0,2-2-16 0,4-1-16 15,3-5 0-15,2 1 0 0,2-6 80 0,7-6 32 0,-4 10 0 0,4-10 0 16,4 8-80-16,-4-8-16 15,13 7 0-15,6-4 0 0,1-4-16 0,6-1-16 0,2 1 0 16,6-4 0-16,6-1-16 0,3 1 0 0,3-3 0 0,1 3 0 16,-2-2-144-16,-3-1 160 0,-4 1-160 0,-3-3 160 15,-6 1-320-15,-4-2-64 0,-3 1-16 0,-2 1 0 16,-6 0-2640-16,-4 1-544 16</inkml:trace>
  <inkml:trace contextRef="#ctx0" brushRef="#br0" timeOffset="143190.24">21064 1764 8287 0,'0'0'736'16,"0"0"-592"-16,-1-7-144 0,1 7 0 0,0 0 2352 0,0 0 432 0,-3-6 96 0,3 6 0 15,0 0-1280-15,0 0-272 0,0 0-48 0,0 0-16 16,0 0-400-16,-6 5-80 0,1 0-16 0,-1 7 0 16,0 0-128-16,0 5-16 0,-1 2-16 0,0 2 0 15,-2 1-96-15,0 2 0 0,0 5-16 0,-2-2 0 16,0 1-144-16,0-2-32 0,0 0 0 0,-1-4 0 15,1-3-32-15,-1-1-16 0,3-2 0 0,2-4 0 16,0-5 48-16,2-2 16 0,0 2 0 0,5-7 0 0,0 0 304 0,0 0 64 16,3-10 16-16,2-2 0 0,2-1-80 0,2-6-32 15,3-4 0-15,1-2 0 0,1-3-400 0,3 3-80 16,2-3 0-16,0 1-128 0,4 0 0 0,-1 1 0 16,1 1 0-16,-2 3 0 0,2 2 0 0,-1 4 0 15,1 5 0-15,-2-1 0 0,0 6-288 0,-3 1-64 16,-2 2-16-16,6 3 0 15,-6 3-2080-15,-2 4-432 0,-4 1-64 0,-3 0-32 0</inkml:trace>
  <inkml:trace contextRef="#ctx0" brushRef="#br0" timeOffset="143500.22">21331 2037 19343 0,'0'0'848'0,"0"0"192"0,9-1-832 0,2-2-208 0,6 1 0 0,-1-1 0 16,2-2 1088-16,2-1 192 0,3-1 16 0,3-3 16 16,2-1-160-16,-3-3-16 0,-1-2-16 0,-1 2 0 15,-3-1-304-15,-1 1-64 0,-2-1-16 0,-4 0 0 16,-3-1-96-16,-3 0-32 0,-1-1 0 0,-3 5 0 16,-3 0-16-16,-2 1 0 0,-2 3 0 0,-4 1 0 15,-2 1-144-15,-3 6-48 0,-2 4 0 0,-3 4 0 16,-3-1-256-16,-1 6-144 0,-1 2 160 15,0 3-160-15,1-1 0 0,0 3 0 0,-1 3 0 0,4 1 0 16,1 2 0-16,4-5 0 0,4 2 0 0,5-1-160 0,0-3 160 0,6-3 0 16,3 0 0-16,5-4-128 0,4 0-224 0,4-6-32 15,5 2-16-15,11-5 0 16,1-3-1696-16,1-2-336 0,-4-7-64 0</inkml:trace>
  <inkml:trace contextRef="#ctx0" brushRef="#br0" timeOffset="144034.74">22185 1888 2751 0,'0'0'128'0,"-9"-1"16"0,0 1-144 0,0 1 0 16,0 0 0-16,-1 3 0 0,-3 1 4272 0,1-1 816 16,-3 1 160-16,-1 4 48 0,1 0-3472 0,1 5-688 15,-1 0-144-15,0-1-32 0,1 2-176 0,1-1-32 16,3 0-16-16,2-1 0 0,3-3-352 0,2 1-80 15,3-11-16-15,0 0 0 0,5 7 128 0,-5-7 32 16,12 2 0-16,-1-2 0 0,1-4-16 0,2-1 0 16,0-5 0-16,1 2 0 0,0-3-128 0,1 1-32 15,-2-4 0-15,-1-1 0 0,0 1-80 0,0 3 0 0,-3 0-16 0,-2 2 0 16,-2 3-176-16,-6 6 192 0,0 0-192 0,0 0 192 16,0 0-192-16,10 11 0 0,-3 1 0 0,-2 3 0 15,-2 1 0-15,1 0 0 0,-1-1 0 0,4-2 0 16,1-2 0-16,-2-1 0 0,2-3 144 0,4-2-144 15,3-1 0-15,0-3 0 0,5-2 0 0,3-3 0 0,1-1 192 16,4-2-48-16,2-4 0 0,1-3 0 0,1-3 64 0,0-2 16 16,-2-1 0-16,1-2 0 0,-1-1 16 0,1-5 0 15,-4-1 0-15,-2-1 0 0,2-2 80 0,-2-2 32 16,3-6 0-16,1 1 0 0,-3-6-48 16,-1-3-16-16,-2-9 0 0,-1-2 0 0,-3 0-96 15,-3-1-32-15,-2 4 0 0,-2 4 0 0,-5 7-160 0,0 7 128 16,-3 6-128-16,-2 8 128 0,-2 4-128 0,-2 9 0 15,-4 2 0-15,-4 9 0 0,0 6 0 0,-5 5 0 16,-4 10 0-16,-3 5 0 0,-3 8 0 0,1 4 0 16,-1 6 0-16,1 7-176 0,-1 6 176 0,2 4 0 15,0-2 0-15,4 3-128 0,1-2 128 0,3-2 0 16,4-1 0-16,2-3-128 0,4-3-32 0,2-4 0 16,3-3 0-16,3-3 0 15,2-7-1376-15,2-3-288 0,2-5-48 0,3-5-8416 16,-1-6-1680-16</inkml:trace>
  <inkml:trace contextRef="#ctx0" brushRef="#br0" timeOffset="144421.84">23595 2024 21999 0,'0'0'960'0,"-12"4"224"0,-1-4-944 0,5 1-240 16,8-1 0-16,0 0 0 0,-9 7 1056 0,9-7 160 15,0 0 48-15,0 0 0 0,0 0-560 0,0 0-96 16,0 0-32-16,9 9 0 0,-1-7-224 0,5 1-48 16,1-5-16-16,-1 0 0 0,1-1-288 0,0-1 0 15,-1-1 128-15,-1 3-128 16,1-1-1904-16,-2 2-432 0,-3-3-96 0</inkml:trace>
  <inkml:trace contextRef="#ctx0" brushRef="#br0" timeOffset="145487.04">23610 1816 12383 0,'0'0'544'0,"-10"2"112"0,1 1-528 0,-4 1-128 16,3-1 0-16,1 0 0 0,9-3 1104 0,-9 6 192 0,1 2 48 0,8-8 0 15,0 0-192-15,-3 9-16 16,3-9-16-16,2 11 0 0,3-3-240 0,2 1-48 0,5-4-16 0,2-1 0 16,5-2 48-16,4 2 16 0,4-4 0 0,5-2 0 15,0-1-96-15,4-1-16 0,4-1 0 0,4-3 0 16,3 1-208-16,4 1-48 0,0-3-16 15,-1 1 0-15,-3-5-112 0,-4 1 0 0,-4-1-16 0,-6 0 0 0,-7 0-128 16,-6 5-32-16,-3-5 0 0,-6 4 0 16,-5 3 48-16,-6 6 16 0,0 0 0 0,-6-8 0 0,-4 2-144 0,-7 2-128 15,-3 3 192-15,-8 1-192 16,-6 1 0-16,-8 3 0 0,-5 2 0 0,-2 0 0 0,1 6 0 0,2 0 0 16,2 6-144-16,3 5 144 0,3 0-128 0,5 0 128 15,0 2-128-15,4-1 128 0,3 6 0 0,6-5-160 16,3 3 160-16,7-3 0 0,5 0-128 0,6-4 128 15,5-3 0-15,5-4 0 0,4-1 0 0,6-1 0 16,3-3 0-16,5-1 0 0,4-5 0 0,5-3 0 16,4-3 0-16,3-2 0 15,-2 1-1280-15,3-1-160 0,-4-1-32 0,-3-5-12352 0</inkml:trace>
  <inkml:trace contextRef="#ctx0" brushRef="#br0" timeOffset="145672.46">24474 2233 27407 0,'0'0'1216'0,"0"0"256"0,0 0-1184 0,-4 7-288 15,1-2 0-15,3-5 0 0,0 0 960 0,0 0 128 16,0 0 16-16,0 0 16 0,0 0-336 0,0 0-64 0,0 0-16 16,0 0 0-16,0 0-320 0,3-6-80 0,1-4-16 0,1 2 0 31,0-4-1360-31,-2 4-272 0,1-1-48 0,1-4-12752 0</inkml:trace>
  <inkml:trace contextRef="#ctx0" brushRef="#br0" timeOffset="146299.29">25292 1684 14735 0,'0'0'640'0,"0"-12"160"0,0 2-640 0,0 1-160 0,0 0 0 0,0 0 0 16,-2 0 896-16,2 9 128 0,-1-10 48 0,1 10 0 16,0-9-176-16,0 9-48 0,0 0 0 0,0 0 0 15,0 0-112-15,0 0-32 0,0 0 0 0,0 0 0 0,0 0-208 16,-8 9-48-16,3 1-16 0,0 8 0 0,1 6-64 0,3 0-16 16,-1 4 0-16,0-1 0 0,1 4-160 0,1 0-16 15,0-1-16-15,1 0 0 16,1 1-32-16,0-5 0 0,-1 4 0 0,3-8 0 0,-3-1 176 0,2-5 16 15,1-2 16-15,1-4 0 0,-5-10 224 0,11 6 32 16,1-5 16-16,1-1 0 0,1-5 176 0,1-7 48 16,3 0 0-16,-1-6 0 0,0-4-272 0,1-1-48 15,1-3-16-15,-1 0 0 0,-1-1-288 0,0 1-48 16,-3-1-16-16,0 2 0 0,-1 3-144 0,-1 2 128 16,0 1-128-16,-1 2 128 0,-1 2-128 0,0 2 0 15,-1 6 0-15,-1-1-176 16,-8 8-1168-16,0 0-224 0,0 0-48 0,10 2-8304 15,-10-2-1648-15</inkml:trace>
  <inkml:trace contextRef="#ctx0" brushRef="#br0" timeOffset="153045.01">26298 2090 11055 0,'-14'-11'976'0,"5"2"-784"16,-1 0-192-16,3-1 0 0,-1 2 384 0,0-1 16 15,1 2 16-15,0-2 0 16,-2 2-736-16,3 1-160 0,1-3-32 0,0 4 0 0,0-4 96 0,2 4 16 16,3 5 0-16,0 0 0 0,0 0 256 0,0 0 144 15,0 0-160-15,0 0 160 0,-6 0 672 0,0 1 224 16,-2 2 64-16,8-3 0 0,-9 8 320 0,3-5 80 0,-1-1 16 15,7-2 0-15,0 0-48 0,0 0-16 0,0 0 0 0,0 0 0 16,0 0-128-16,0 0-32 0,16-5 0 0,1-4 0 16,5 0-240-16,2-4-48 0,2-1-16 0,2-1 0 15,0 1-272-15,0-3-64 0,2-2-16 0,-3-2 0 16,-2-1-144-16,-1 2-32 0,-2-1 0 0,-3 5 0 16,-5 2-112-16,-1 2-16 0,-6 1-16 0,-2-2 0 15,-3 3 112-15,-5-1 32 0,-3 1 0 0,-6 1 0 16,-3 2 64-16,-4 2 0 0,-5 4 16 0,-4 3 0 15,-3 9-208-15,-4 0-32 0,-3-1-16 0,-2 6 0 0,2 1-144 16,-3 4 0-16,-4 2 0 0,4 3 0 0,5-2 0 0,6 4 0 16,6 0 0-16,6 0 0 0,5-2 0 0,4-2 0 15,9-3 0-15,5-3 0 0,4-1 0 0,5-3 0 16,5-3 0-16,6 1 0 0,8-1 0 0,1-3 0 16,3-3 0-16,1 0 0 15,1-4-256-15,-1 0-128 0,-1-1-16 0,-2-2-10032 16,-2-3-2016-16</inkml:trace>
  <inkml:trace contextRef="#ctx0" brushRef="#br0" timeOffset="153328.01">27247 1831 35935 0,'-13'-14'3200'0,"5"5"-2560"0,-1-4-512 0,-2 5-128 31,-1 0-768-31,-2 3-160 0,-2-4-32 0,-3 4-16 0,-1 4 704 0,-3 1 144 0,-2 2 128 0,-1 4-192 16,-2 5 192-16,-3 0 0 0,3 2 0 0,2 3 0 15,0 3 0-15,5 0-160 0,4-1 160 0,3-1 0 16,3-3-128-16,4 0 128 0,6-4 0 0,2 0 0 16,6 1 0-16,3-4 0 0,4-1 0 0,5-1 0 15,3-5 0-15,4-2 128 0,3 0 0 0,3-1 16 16,1-4-144-16,2-3 0 0,0 2 0 0,2-3-176 15,0 5-1664-15,-1-4-336 16,-2 1-64-16,0-3-9728 0</inkml:trace>
  <inkml:trace contextRef="#ctx0" brushRef="#br0" timeOffset="153529.54">27797 1047 31263 0,'-18'-3'1392'0,"5"3"272"0,-3 5-1328 0,-2 5-336 0,-3-1 0 0,-2 10 0 0,-2 8 0 0,1 2-320 16,0 4 64-16,1 4 16 0,0 4 240 0,3 1 0 15,1 2 0-15,2 5-144 0,2 4 144 0,3-1 0 16,0-1 0-16,4-1 0 16,2-1-560-16,2-2-80 0,3-1 0 0,4-7-16 15,2-3-2384-15,2-6-480 0</inkml:trace>
  <inkml:trace contextRef="#ctx0" brushRef="#br0" timeOffset="153912.79">27360 1642 21183 0,'-9'-8'1888'0,"9"8"-1504"0,0 0-384 0,0 0 0 15,0 0 2112-15,10-4 368 0,4-2 64 0,4 2 16 16,3 0-2064-16,6 0-496 0,6-2 0 0,5 0 0 15,4-1 256-15,5 1-16 0,3-181 0 0,-1 363 0 16,3-184-240-16,-3 2 144 0,-3-3-144 0,-5 1 128 16,-5 3-128-16,-7-1 0 0,-6 2 0 0,-2 2 0 15,-4 2 0-15,-5 4 128 0,-12-4-128 0,5 13 0 0,-4 2 176 0,-5 3-48 16,-3 2-128-16,-2 1 192 0,-1 2 0 0,-2 2 0 16,-1-2 0-16,2 1 0 0,1-1-64 0,1 0 0 15,3-4-128-15,2-1 192 0,0-3-32 0,4-2-16 16,4-4 0-16,1 1 0 0,2-4 48 0,5-1 0 15,1-2 0-15,3-5 0 0,2-1 96 0,2-4 32 16,2-5 0-16,0 0 0 0,-2 1 16 0,-1-5 16 16,-1 1 0-16,-4 1 0 0,-3 3-96 0,-3-5-32 15,-4 0 0-15,-2-1 0 0,-4 0 16 0,-1-1 0 16,-6 1 0-16,-2 5 0 0,-3 1-240 0,-2 1 0 16,0 5-144-16,-2 0 144 15,-3 3-1808-15,0 2-272 0,3 0-48 0,2 2-12672 0</inkml:trace>
  <inkml:trace contextRef="#ctx0" brushRef="#br0" timeOffset="154192">28607 1664 32255 0,'-11'13'1424'0,"1"0"304"0,-1 5-1392 0,-2 1-336 0,0 0 0 0,-2 0 0 15,-1-1 0-15,0-2 0 0,1-2 0 0,4-2 0 16,1-2 288-16,2 0 144 0,2-5 16 0,6-5 16 16,0 0 32-16,0 0 0 0,0 0 0 0,0 0 0 15,5-8 144-15,2-4 48 0,3-5 0 0,3-2 0 16,4-4-160-16,0-1-16 0,3 1-16 0,1-1 0 16,2-3-304-16,1 5-64 0,2-4-128 0,-1 4 192 0,0 3-192 0,1 3 0 15,-3 2 0-15,-2 4 0 0,2-2 0 16,-2 6-192-16,-5 2 48 0,-1 3 0 15,-2 2-2304-15,-1 3-464 0,-2 0-96 0,-10-4 0 0</inkml:trace>
  <inkml:trace contextRef="#ctx0" brushRef="#br0" timeOffset="158812.68">32112 763 14111 0,'19'-9'624'0,"-5"3"128"0,4 1-608 0,3 0-144 0,0-4 0 0,-7 6 0 15,4 2 608-15,2 2 96 0,4 2 0 0,3 0 16 16,1 0 224-16,0-1 32 0,0-1 16 0,20 1 0 15,-9-2 16-15,-6 0 0 0,-8 0 0 0,-5 0 0 16,-4 2-192-16,-4-1-48 0,-12-1 0 0,0 0 0 16,0 0-32-16,0 0-16 0,0 0 0 0,-9 14 0 15,-2-4-80-15,-6 0 0 0,0-2-16 0,-2 0 0 16,-2-5-112-16,-3 1 0 0,-5 0-16 0,-2 0 0 16,-4-3-80-16,14 2-16 0,-4-2 0 0,-4 1 0 15,-3 2-80-15,-4 1-32 0,-3-2 0 0,-6-1 0 0,-2-3-64 16,-40-3-16-16,10-2 0 0,9 2 0 0,3 2-16 15,4-1 0-15,0 2 0 0,-3-4 0 0,1-2 32 0,-3 2 0 16,-3-6 0-16,-1 6 0 0,3 2 0 0,-2-1 0 16,2 3 0-16,-3-3 0 0,-3-1 32 0,2-1 0 15,0 0 0-15,1 0 0 0,0-2-128 0,3 1 0 16,-3 2-128-16,-1-4 192 0,-4 0-192 0,0-3 144 16,1-1-144-16,2 3 128 0,0 0-128 0,-3 2 0 15,-5-4 0-15,0 4 0 0,1-5 0 0,-1 4 0 16,3 4 128-16,-2 0-128 0,-1-3 0 0,-3 2 0 15,-3 1 0-15,1-2 0 0,2 5 0 0,1-2 0 16,-1 0 0-16,0 0 0 0,-2-2 0 0,1 2 160 16,0 0-160-16,2 3 160 0,0-1-160 0,0-2 0 0,-3 1 144 15,-2 1-144-15,3-1 0 0,2 2 128 0,0 0-128 0,-3-2 0 16,-4 1 0-16,1-2 0 16,2 0 0-16,2 0 128 0,0 3-128 0,-2-2 0 0,-3-2 0 0,1 3 0 15,2-1 0-15,3 2 0 0,2 1 0 0,-5 0 0 16,-3 0 0-16,-1 0 0 0,0 0 0 0,1 1 128 15,4 3-128-15,-4 0 0 0,-4-3 0 0,3 2 0 16,5-2 0-16,1 3 128 0,6-1-128 0,-6 4 0 16,-2-3 128-16,1-2-128 0,2 2 128 0,4 4-128 15,2-5 0-15,-3 4 128 0,-4 0-128 0,-3-2 0 16,0 3 0-16,0 2 128 0,3 2-128 0,-1-2 0 16,-4 4 128-16,-2-1-128 0,-2-2 128 0,4 4-128 15,4 3 0-15,0 1 128 0,-4-4-128 0,0 1 0 16,0-2 0-16,3-2 0 0,8 6 0 0,-2-3 128 0,-1-2-128 15,0 1 0-15,-3-5 0 0,4 4 0 16,4-2 0-16,1 1 0 0,-1 0 0 0,-2 2 128 0,-2-5-128 0,2 4 0 16,2-2 128-16,4 1-128 0,3 0 0 0,0 0 128 15,0-4-128-15,1 2 0 0,-3-3 0 0,1 3 144 16,4-1-144-16,5 3 0 0,4-2 160 0,0 1-160 16,-2 2 128-16,-2-4-128 0,1 2 128 0,1-3-128 15,-1 2 128-15,3-2-128 0,-1 5 0 0,6-3 0 16,1 1 128-16,1 1-128 0,0-5 0 0,-1 1 0 15,0-2 0-15,3-1 0 0,1 3 0 0,-1-2 128 16,-1-1-128-16,2 3 0 0,0-3 0 0,-2 1 0 16,-3 2 128-16,-3-3-128 0,-2 4 0 0,0-4 0 0,-1-1 0 0,1 0 0 15,0 1 0-15,1 0 0 16,0-1 0-16,-1 2 0 0,-3 2 0 0,0-6 128 0,-1 0-128 0,3-2 0 16,0 0 144-16,2 0-144 0,0 1 160 0,0 0-160 15,1-1 0-15,0 1 0 0,-2 1 0 0,3-2 0 16,-4-2 0-16,2 2 0 0,0 0 0 0,3 3 0 15,0 3 0-15,-1-3 0 0,-2 1 0 0,0-1 0 16,-2 3 128-16,5-3-128 0,2-1 0 0,0 0 0 16,0-1 0-16,3 2 128 0,1-2-128 0,0 3 0 15,0 0 0-15,0-2 0 0,0-3 0 0,2 0 0 16,-1-2 0-16,4 0 128 0,2 0-128 0,2 0 0 16,2 2 0-16,0 1 0 0,2 1 128 0,4-1-128 15,0 0 0-15,2 0 0 0,6-1 0 0,0 1 0 16,2-1 128-16,0 1-128 0,3-1 0 0,1 1 0 15,4-2 128-15,2 0-128 0,-1-3 0 0,4 2 144 16,7 3-144-16,0 0 0 0,-8-1 0 0,8 1 128 0,0 0-128 0,0 0 0 16,0 0 0-16,0 0 128 0,0 0-128 0,0 0 0 15,0 0 0-15,0 0 0 0,6 13-144 0,1 2 144 16,-1-2 0-16,1 2 0 0,-2 1-128 0,1 3 128 16,-1 6 0-16,0 0 0 0,-4 7 0 0,-1 1 0 15,0 1 0-15,-2 0 0 0,-2 2 0 0,-5 2 0 16,-2 2 0-16,-2-2 0 0,-3 2 0 0,-4 4 0 15,-2-4 128-15,1 3-128 0,1 3 128 0,1-1-128 16,1-1 0-16,2-2 0 0,-1-5 128 0,4 0-128 16,2 0 0-16,1-2 0 0,1-2 0 0,4 3 128 15,-2 2-128-15,5 0 0 0,-1-7 0 0,3 1 0 16,0 1 0-16,3-2 0 0,-2 0 0 0,4-1 0 0,1 0 0 0,3-8 0 16,2-1 0-16,1-2 128 0,2 0-128 0,3-4 0 15,-1-2 0-15,2-5 128 0,4-1-128 16,3-2 0-16,2 0 160 0,3-2-160 0,2-4 160 0,1-1-160 15,-1 1 160-15,2-3-160 0,3 0 160 0,3-2-160 16,0 2 176-16,5-1-176 0,2 0 192 0,4 0-192 16,3 1 128-16,3 0-128 0,3 2 0 0,1-2 0 15,1-4 128-15,5 5-128 0,2 0 0 0,4-1 0 16,6-1 0-16,0 0 0 0,-1 0 0 0,2-1 0 16,4 1 0-16,3 1 0 0,0-4 0 0,1 2 0 15,-1 2 128-15,2 0-128 0,1-1 0 0,1 1 0 16,3 2 0-16,-1 0 0 0,-1 2 0 0,-1-1 0 15,2 0 0-15,2 1 0 0,2 0 0 0,0-1 0 0,-2-1 0 16,3 1 0-16,2-1 0 0,3 2 0 0,-4-2 0 16,3 1 0-16,1-2 0 0,2 2 0 0,1 0 0 0,-3 1 0 15,-4 1 128-15,4 2-128 0,3-2 0 0,-2 2 0 16,-4 0 0-16,2 0 0 0,0-1 0 0,3 1 0 16,3-1 0-16,-1 1 0 0,-5 1 0 0,6-2 0 15,4 1 0-15,-1-2 0 0,-1 0 0 0,-1 2 0 16,2-2 0-16,2 1 0 0,2 0 0 0,0-2 0 15,-6 0 0-15,6 0 0 0,4 0 0 0,-3 0 0 16,-6 0 0-16,6 0 0 0,5 3 0 0,-6-3 0 16,-5 0 0-16,3 1 0 0,0 0 0 0,1 0 0 15,-1-1 0-15,-1 2 0 0,-2-1 0 0,3 0 0 16,2 2 0-16,-5-1 0 0,-7-2 0 0,2 3 0 16,5 1 0-16,-5 0 0 0,-3-3 0 0,-1 0 0 0,0 0 0 0,1 1 0 15,2-2 0-15,-3 0 0 0,-3-2 0 16,4 4 0-16,2-1 0 0,-2-1 0 0,-2 0 0 0,-2 0 0 15,0-1 0-15,1-1 0 0,3 2 0 0,-3 0 0 16,-2 0 0-16,-1-1 0 0,2 0 0 0,1 1 0 16,0-1 0-16,-1-1 0 0,-4 1 0 0,1 0 0 15,-1-1 0-15,1-1 0 0,-2 0 0 0,-7-1 0 16,-6 2 0-16,0-3 0 0,-1 0 0 0,0 1 0 16,0 1 0-16,0-1 0 0,-3-2 0 0,0 1 0 15,0 2 0-15,3 0 0 0,1-4 0 0,-2 2 0 16,-3-1 0-16,-7-1 0 0,-2 1 0 0,1 4 0 15,3-2 128-15,-1-1-128 0,1 2 0 0,-4-1 0 16,-3 3 0-16,-6-2 0 0,-5 0 0 0,-1-1 0 16,-3 4 0-16,0-1 0 0,-2-3 0 0,-1 1 0 0,-1 1 0 0,1 0 0 15,-2 0 0-15,1-2 0 0,0 0 0 16,-2 2 0-16,-2-1 0 0,1 2 0 0,1-2 0 0,0 0 0 16,0 0 0-16,0 0 0 0,0-2 0 0,0 4 0 15,-3 0 0-15,-1 0 0 0,-4-1 0 0,0-2 0 16,-3 2 0-16,0 1 0 0,-6-1 0 0,2 0 0 15,-2 1 0-15,0-2 0 0,-3 0 0 0,-8 1 0 16,2-1 0-16,1 1 0 0,2-1 0 0,1 1 0 16,-1 1 0-16,1-2 0 0,0 2 0 0,16-1 0 15,-8 0 0-15,-3 2 0 0,-2 0 0 0,-1 0 0 16,-4 2 0-16,-3 0 0 0,0-2 0 0,-1 2 0 0,0 1 0 0,-1-2 0 16,-3 2-128-16,0-1 128 0,-10-2 0 0,12 4-144 15,-12-4 144-15,11 8 0 0,-2-3 0 0,-9-5 0 16,0 0 0-16,9 9-128 0,-9-9 128 0,6 8 0 15,-6-8 0-15,0 0 0 0,0 0 0 0,6 12-128 16,-6-12 128-16,0 0 0 0,0 0 0 0,0 0 0 16,0 0 0-16,0 0 0 0,0 0 0 0,0 0 128 15,0 0-128-15,9-6 144 0,-4-1-144 0,2 0 160 16,-3-6-160-16,-1 0 0 0,1 0 144 0,-1-1-144 16,-2-2 0-16,0-1 144 0,-1-2-144 0,0 2 0 15,0 0 128-15,-1-3-128 0,0-6 0 0,-2-2 0 16,2-6 0-16,-2-3 160 0,2-7-160 0,0-5 128 15,-2-8-128-15,3 1 0 0,0 0 0 0,3-2 128 16,1-7-128-16,1-7 0 0,1-10 144 0,2 1-144 0,2 5 0 0,-1 8 0 16,-2 12 0-16,1 4 0 0,-3 1 0 15,2 2 0-15,-2 2 0 0,1-2 0 0,-1 2 0 0,1 5 0 16,1 4 0-16,-3 19 0 0,1 0 0 0,0 0 0 16,-1 0 0-16,-1 1-128 0,1 2 128 0,0-1 0 15,0 1-144-15,1-8 144 16,-1 6-400-16,-3 5-16 0,-2 2 0 15,-3 4 0-15,-2 5-992 0,-1 0-192 0,-3 2-32 0</inkml:trace>
  <inkml:trace contextRef="#ctx0" brushRef="#br0" timeOffset="163836.06">30020 1426 15663 0,'0'0'1392'0,"0"0"-1120"0,0 0-272 0,0 0 0 16,0 0 128-16,0 0-128 0,0 0 192 0,0 0-192 15,0 0 192-15,0 0-64 0,0 0 0 0,0 0-128 16,0 0 768-16,-7-6 64 0,7 6 0 0,-11-3 0 16,2-2-64-16,4 2-16 0,-1 2 0 0,-2-1 0 15,-2 1-64-15,-1 0-16 0,-1 1 0 0,0 0 0 16,-5 1-48-16,-18 3-16 0,0 2 0 0,1 2 0 15,0 5-192-15,1-2-32 0,-2 4-16 0,2 2 0 0,1 1-96 16,2 1-16-16,2 0 0 0,1 0 0 0,4 1-48 16,3-1-16-16,3 0 0 0,2 3 0 0,1-2-64 0,4 1-128 15,2-2 176-15,6-1-176 0,2-3 176 0,4 1-176 16,2 1 160-16,3-3-160 0,2-3 192 0,3 1-64 16,3-1-128-16,1-5 192 0,1 2-192 0,5 0 144 15,1-4-144-15,2-1 128 0,0 0-128 0,1 1 160 16,-2-4-160-16,0 0 160 0,-2 0-160 0,0 0-272 15,-1 0 64-15,-3 0 16 16,-3-2-544-16,-3 0-96 0,-3-1-32 0,-11 3 0 16,10 0-1712-16,-10 0-352 0</inkml:trace>
  <inkml:trace contextRef="#ctx0" brushRef="#br0" timeOffset="164281.82">30410 1467 14111 0,'7'-14'624'0,"-2"7"128"0,1-1-608 0,-1 3-144 0,-5 5 0 0,3-9 0 15,-3 9 704-15,0 0 96 0,0 0 32 0,0 0 0 16,-1-7 32-16,1 7 16 0,-9-3 0 0,0 3 0 15,-3 3-176-15,-2 0-16 0,-2 6-16 0,-2 3 0 16,0 3 16-16,-1 2 0 0,-1-1 0 0,1 2 0 16,0 1-144-16,1 0-32 0,1-1 0 0,3 0 0 15,3-2-208-15,2 1-48 0,4-5-16 0,2 1 0 0,6-1-112 0,2-6 0 16,-5-6-128-16,14 5 192 0,3-1 64 0,-2-4 16 16,0-2 0-16,3-4 0 0,1 0-16 0,3-4-16 15,-2-1 0-15,0-1 0 0,-1 0-112 0,-1 2 0 16,-1-3-128-16,-1 3 192 0,-1-1-192 0,-1-2 144 15,0 3-144-15,-1 1 128 0,-3 5-128 0,-10 4 0 16,10-1 0-16,-10 1 0 0,8 6 0 0,-3 6-144 16,-2-2 144-16,-1 5-160 0,-2-1 160 0,-1 3 0 15,1 0 0-15,0 0 0 0,1 0 0 0,0-2 0 16,-1-1 0-16,2 0 0 0,0-2-192 0,3 1-16 16,-3-4 0-16,-2-9 0 15,3 13-704-15,2-7-144 0,-5-6-32 0,0 0-11008 0</inkml:trace>
  <inkml:trace contextRef="#ctx0" brushRef="#br0" timeOffset="164731.82">31066 1319 20271 0,'3'-13'1792'0,"-3"13"-1424"0,5-10-368 0,-5 10 0 0,8-8 752 0,-8 8 80 15,0 0 0-15,0 0 16 0,0 0-672 0,0 0-176 16,0 0 0-16,0 0 0 0,0 0 512 0,-11 8 64 16,1 3 0-16,-4-1 16 0,-2 2 32 0,-2-1 0 15,1 2 0-15,0 4 0 0,-1 0-144 0,-1 4-32 16,0 3 0-16,1-1 0 0,0-3-80 0,4 0-32 15,3-2 0-15,2 0 0 0,5-3-176 0,0 1-32 16,5-8-128-16,4 3 192 0,4-4-64 0,4 1 0 16,1-4-128-16,1 1 192 0,1 1-16 0,0-1-16 15,1 2 0-15,0-1 0 0,0-1-160 0,-1-1 0 16,1 1 144-16,-2 3-144 0,-1-3 0 0,-2 3 0 16,-2-1 0-16,-3-1 0 0,-1 3 0 0,-3-1 0 0,0 2 0 0,-2-2 128 15,-1-8-128-15,-4 12 0 0,1 1 0 16,-5-3 0-16,-1 3 0 0,-2 1 0 0,-3-4 0 15,0 1 128-15,-4-3-128 0,0 2-240 0,0-3 64 0,0 0 16 32,-3-3-592-32,-2 1-112 0,-1-1-32 0,1 0 0 15,1-6-1328-15,1 0-272 0,-2-1-48 0</inkml:trace>
  <inkml:trace contextRef="#ctx0" brushRef="#br0" timeOffset="165209.97">31343 1469 14735 0,'0'0'1312'0,"0"0"-1056"0,0 0-256 0,0 0 0 0,0 0 576 0,0 0 64 16,0 0 16-16,0 0 0 0,0 0-320 0,13 1-64 16,0-4-16-16,3-2 0 0,2-1 624 0,0 1 112 15,0-3 32-15,1 2 0 0,-1-4-208 0,1 2-48 16,1-1 0-16,0 2 0 0,-1-4-96 0,-1 4-32 16,-3-2 0-16,1 1 0 0,-4 1-144 0,2-2-48 15,-3 1 0-15,-3 1 0 0,0 0-64 0,-2 0-32 16,-2-2 0-16,-4 9 0 0,3-8-80 0,-3 8-16 0,0-11 0 0,0 11 0 15,-7-9 0-15,1 2 0 0,-2 5 0 0,-2 1 0 16,-1 1-80-16,-3 2-32 0,-3 4 0 0,0 3 0 16,-3-1-144-16,0 2 160 0,-1-1-160 0,0 2 160 15,2 5-160-15,0 0 0 0,-1 2 0 0,2 1 128 16,3 0-128-16,2 0 0 0,2 0 0 0,2 2 0 16,1 0 0-16,4 1 0 0,3-2 0 0,2-3 0 15,2-5 0-15,3 2 0 0,4 0 0 0,3 4 0 16,1-1 0-16,4-1 0 0,1 1 0 0,2-5 0 15,2 1 0-15,4-3 160 0,2-5-160 0,4-1 160 16,4 1-160-16,8 2-176 0,5-3 48 0</inkml:trace>
  <inkml:trace contextRef="#ctx0" brushRef="#br0" timeOffset="189005.62">18322 1373 13471 0,'0'0'592'0,"0"0"128"0,0 0-576 0,0 0-144 0,5-3 0 0,-5 3 0 16,0 0 816-16,0 0 128 0,5-5 16 0,-5 5 16 0,0 0-112 0,0 0-32 15,0 0 0-15,0 0 0 16,3-9 0-16,-3 9 0 0,0 0 0 0,0 0 0 0,0 0-112 16,0 0-16-16,0 0-16 0,0 0 0 0,0 0 80 0,0 0 0 15,0 0 16-15,0 0 0 0,0 0-80 0,-5-3-32 16,-2 2 0-16,1 1 0 0,-3 0-96 0,0 1-32 16,-1 2 0-16,0-1 0 0,0 2-160 0,-2-1-16 15,1-2-16-15,-1 3 0 0,0-1-176 0,-2 2-48 16,-2-1 0-16,1-1 0 0,-3 1 0 0,-2-1-128 15,-2 3 192-15,-2-1-64 0,-1-3 64 0,-3 2 0 16,-3-1 0-16,-3 0 0 0,-2-1 48 0,0-1 16 16,-5-1 0-16,-1 0 0 0,0 1 0 0,0 0 0 15,0-1 0-15,-1 0 0 0,0 0-32 0,-2-1 0 16,-1 0 0-16,-1 0 0 0,-4-1-32 0,-1 1-16 0,0-3 0 0,-1 2 0 16,-1-1-176-16,4 1 160 15,0 0-160-15,0 0 160 0,0-1-160 0,0-1 160 16,-2 2-160-16,0-1 160 0,0 1-160 0,2-2 0 0,1-1 0 0,2 0 0 15,1 0 0-15,3 2 0 0,1 1 128 0,2-1-128 16,0 1 0-16,0 0 0 0,-1 1 144 16,2 0-144-16,0-2 0 0,2 2 0 0,1-3 0 15,2 0 128-15,2 2-128 0,3 1 0 0,0-1 0 0,2 1 0 16,2-2 0-16,0 2 0 0,2 1 0 0,1-1 0 16,0 0 0-16,0 1 0 0,2-2 0 0,0 2 0 0,1 0 0 15,0 0 0-15,-2-1 0 0,2-1 128 16,0 0-128-16,1 1 0 0,1-2 0 0,-1 2 0 0,0 0 0 0,-1 0 0 15,0-1 0-15,0 1 0 0,0 0 0 0,0 0 0 16,0-1 0-16,1 1 0 0,0-1 0 0,1 0 0 16,1 1 0-16,-1 1 0 0,2 0 0 0,0 1 0 15,-2-1 0-15,1 0 0 0,-1 0 0 0,1 0 0 16,3 0 0-16,-1 0 0 0,-1 2 0 0,1-2 0 16,0 0 0-16,1 0 0 0,0 2 0 0,1-2 0 15,-4 0 0-15,4 0 0 0,-1 1 0 0,0 1 0 16,3-1 0-16,-1 0 128 0,-1-1-128 0,1 1 0 15,-2 1 0-15,-1 0 0 0,1-1 0 0,-1 2 0 16,-1 0 0-16,1 0 128 0,0 0-128 0,2-1 0 16,-1 1 0-16,-1 0 0 0,2 0 128 0,1 4-128 15,2-5 128-15,-1 3-128 0,2-1 0 0,-1 4 128 0,2-3-128 16,0 5 0-16,2-4 0 0,0 5 0 0,3-4 0 0,-3 5 128 16,1-3-128-16,1 3 0 0,1 0 0 0,0-1 0 15,1 2 0-15,1 1 0 0,0-3 0 16,1 3 0-16,1 1 0 0,0 3 0 0,1 3 0 0,-1 0 0 15,1 2 0-15,1 0 0 0,-3 4 0 0,1 3 0 16,1 3 0-16,-2 2 0 16,-1 1 0-16,0 5 0 0,-1 4 0 0,0-3 0 0,-1 1 0 0,0 1 0 15,1-3 0-15,-3 2 0 0,3-5 0 0,-2 14 0 16,2-8 0-16,-2-2 0 0,2-3 0 16,1-1 0-16,-1 0 0 0,1-1 0 0,-2 0 0 0,1-3 0 15,0-5 0-15,-2 2 128 0,1 1-128 0,-1-2 0 0,1-2 0 16,-1 0 0-16,1-2 0 0,0 0 128 15,2-7-128-15,0 2 0 0,0 0 0 0,0 0 128 0,0-4-128 0,2 1 128 16,-1-5-128-16,0 1 128 0,2-4-128 0,-1 2 0 16,-2-12 0-16,0 0 0 0,4 11 0 0,-4-11 144 15,5 8-144-15,-5-8 0 0,0 0 128 0,14 3-128 16,0 1 0-16,1-4 0 0,1-2 144 0,1 0-144 16,2 2 0-16,4 0 144 0,1 2-144 0,2 0 0 15,-1-2 0-15,6 1 0 0,1 1 0 0,1-1 0 16,0 0 0-16,4-1 0 0,1 0 0 0,1 0 0 15,1 2 0-15,4-2 0 0,7 0 0 0,2 1 0 16,3 0 0-16,1 2 0 0,1-2 0 0,-1-1 0 0,-1 0 0 16,1 1 0-16,1-1 0 0,5 1 0 0,3 2 0 0,0-3 0 15,0-3 0-15,-1 2 0 0,-2 0 0 0,0 1 0 16,-1-1 0-16,0 1 128 0,2 1-128 0,-2 1 0 16,-1 2 0-16,-2-1 0 0,-5-1 128 0,0 1-128 15,-2 2 0-15,0 1 0 0,-3-2 0 0,5 1 0 16,-1 2 128-16,-1-2-128 0,-2-3 0 0,-3 2 128 15,-4-1-128-15,-4 0 0 0,-2 0 0 0,-2-2 128 16,-2-2-128-16,-5 0 0 0,-4-1 0 0,-1-1 128 16,-2-2-128-16,-2 2 0 0,-5-1 0 0,0-1 0 15,-2 1-384-15,-3 2-16 0,-9 2 0 0,0 0 0 32,6-7-1824-32,-6 7-352 0,-2-14-80 0,-6 3-16 0</inkml:trace>
  <inkml:trace contextRef="#ctx0" brushRef="#br0" timeOffset="189689.33">15484 1919 6447 0,'0'0'272'0,"0"0"80"0,-7-4-352 0,1-1 0 0,0 2 0 0,-1 1 0 15,2-1 2912-15,-1 3 512 0,-4-4 96 0,3 3 32 16,0-1-1872-16,0 2-368 0,1 0-80 0,6 0-16 16,-7 0 64-16,7 0 0 0,0 0 0 0,0 0 0 0,0 0-384 15,0 0-64-15,0 0 0 0,0 0-16 0,8 2-80 16,2 1-16-16,0-3 0 0,4 0 0 0,2-2-32 0,3-1-16 16,2 0 0-16,4 2 0 0,1-2-160 0,3 2-48 15,2 0 0-15,1-1 0 0,-2 2-128 16,1-1-16-16,-3 1-16 0,-3 0 0 0,-2 1-96 0,-4 2-16 15,-2 1 0-15,-2 3 0 0,-5 0-64 0,-1 3 0 16,-3-1-128-16,-2 6 192 0,-3-1 16 0,-1 3 0 16,-2-1 0-16,-2 3 0 0,-2 1-80 0,-2 1 0 15,-2 2-128-15,0 1 192 0,-3 0-192 0,0 1 144 0,-2 2-144 0,1-3 128 16,0 3-128-16,1-3 0 16,2 2 144-16,-1-1-144 0,4-2 0 0,0 0 0 15,2-2 0-15,2-3 0 0,0-4-208 0,4 0-112 16,0-1-32-16,2-1 0 15,-2-12-1648-15,0 0-336 0,12 3-64 0,-4-4-8096 16,0-4-1600-16</inkml:trace>
  <inkml:trace contextRef="#ctx0" brushRef="#br0" timeOffset="189909.23">15539 2313 20271 0,'0'0'896'0,"0"0"192"0,0 0-880 0,0 0-208 0,-5-2 0 0,5 2 0 15,0 0 2544-15,0 0 464 0,0 0 80 0,0 0 32 16,0 0-1440-16,9 3-272 0,3-3-64 0,3 0-16 16,4-1-80-16,4-2-16 0,2 1 0 0,2-3 0 0,0-1-624 0,-1 1-128 15,1-5-32-15,-1 1 0 0,-2 0-304 0,-1 3-144 16,-2-2 128-16,-3 2-128 0,-3 2 0 0,-1 0-176 16,-5 1 16-16,3 1 0 15,-12 2-2656-15,0 0-512 0</inkml:trace>
  <inkml:trace contextRef="#ctx0" brushRef="#br0" timeOffset="190192.59">16218 2334 22799 0,'0'0'1008'0,"0"0"208"0,-2 9-960 0,-1-2-256 0,1-1 0 0,-1 2 0 16,2 0 1840-16,-2 3 320 15,1-4 64-15,-1 3 16 0,-1-2-592 0,1 2-112 0,-2-2-32 0,1 1 0 16,4-9-336-16,-3 7-64 16,1 2-16-16,2-9 0 0,0 0-256 0,0 0-64 0,0 0-16 0,0 0 0 15,0 0-48-15,0 0 0 0,0 0 0 0,0 0 0 16,0 0-304-16,0 0-64 0,0 0-16 0,0 0 0 16,0 0-320-16,0 0 0 0,0 0 0 0,0 0 128 15,0 0-128-15,0 0 0 0,0 0 0 0,0 0 0 16,0 0-384-16,0 0 0 0,0 0 0 0,0 0 0 31,0 0-2352-31,14-6-464 0,1 1-80 0</inkml:trace>
  <inkml:trace contextRef="#ctx0" brushRef="#br0" timeOffset="190564.61">16940 1901 21711 0,'0'0'960'0,"0"0"192"0,0 0-912 0,0 0-240 0,-6-1 0 15,6 1 0-15,-8-5 1408 0,8 5 256 16,0 0 32-16,0 0 16 0,0 0-128 0,0 0-32 0,0 0 0 0,0 0 0 16,0 0-464-16,0 0-112 0,14 0-16 0,-4-2 0 15,4 1-128-15,4-2-16 0,3 0-16 0,1-1 0 16,4-1-224-16,1 1-64 0,1 0 0 0,1 2 0 16,-1-2-272-16,0-1-64 0,-3 1-16 0,-1 0 0 15,-2 0-160-15,-3 2 0 0,-3-2 0 0,-2 4 0 31,-3 0-800-31,-4 4-192 0,-7-4-32 0,0 0-16 0,-4 5-1888 0,-3 1-368 0,-5 2-80 0</inkml:trace>
  <inkml:trace contextRef="#ctx0" brushRef="#br0" timeOffset="190951.45">16934 1906 26607 0,'0'0'1168'0,"0"0"256"0,-5-3-1136 0,0 2-288 0,-2 1 0 0,0 3 0 0,-2-2 720 0,0 2 96 15,-2-1 16-15,-3 3 0 0,1-1 192 0,-2 4 32 16,-1 2 16-16,1 0 0 0,0 3-240 0,1 1-64 16,-3 1 0-16,3-1 0 0,0-3-176 0,2 2-32 15,0 2-16-15,2-1 0 0,1-1-32 0,2 1-16 16,0 1 0-16,3-2 0 0,3-2-112 0,4 2 0 16,0 1-16-16,5-1 0 0,2-1 16 0,3 1 0 15,0 0 0-15,3-3 0 0,2 1 48 0,2-3 16 16,3 1 0-16,1-3 0 0,0 3-128 0,2-1 0 15,-1 2-16-15,-1-1 0 0,-1 0 32 0,-1 0 16 16,-2 3 0-16,-2 0 0 0,0 1-48 0,-3 1-16 16,-2 2 0-16,-3-1 0 0,-2-2 16 0,-3 2 0 15,-3 2 0-15,-2-1 0 0,-2 1 0 0,-5-2 0 0,-2 0 0 0,-2-2 0 16,-3 1 0-16,-5-1 0 0,-5 0 0 16,-4-3 0-16,-4 1-96 0,-2-3-16 0,-2 1 0 0,-1-3 0 15,-2 2-192-15,0-3 144 0,-1-3-144 0,3 2 128 16,2 0-128-16,0 1 0 0,7-1 0 0,2-2-176 31,0 1-992-31,6-2-208 0,3-1-32 0,5 0-16 0,2-1-1520 0,3-3-288 0</inkml:trace>
  <inkml:trace contextRef="#ctx0" brushRef="#br0" timeOffset="192499.6">16059 2431 1839 0,'0'0'0'0,"0"0"160"0,0 0-160 0,0 0 0 16,0 0 0-16,0 0 0 0,0 0 2480 0,0 0 464 0,0 0 80 15,0 0 32-15,0 0-1792 0,0 0-368 16,0 0-64-16,0 0 0 0,0 0 112 0,0 0 16 15,9 0 16-15,-9 0 0 0,0 0 0 0,8 5 0 16,-8-5 0-16,6 6 0 0,-1 5-80 0,-1-4-32 0,-1 5 0 0,-1-3 0 16,-2 3-128-16,-1-3-32 15,1 0 0-15,-1 0 0 0,-1 0 64 0,1-2 16 0,0 2 0 0,1-9 0 16,0 0-96-16,-1 7-32 0,1-7 0 0,0 0 0 16,0 0-32-16,0 0-16 0,0 0 0 0,0 0 0 15,9-4-160-15,1 0-48 0,1-2 0 0,2-1 0 16,1 2-176-16,0-4-32 0,0 2-16 0,-1-2 0 15,-1 2-32-15,1 4 0 0,0-4 0 0,1 4 0 16,-3 1-144-16,-2 6 0 0,-1 5 0 0,-3-3 128 16,-5-6-128-16,2 13 0 0,-2 1 0 0,-1-3 0 0,-4 3 144 0,-4-1 0 15,1-3 0-15,-2 0 0 0,-1 3 80 0,-2-5 16 16,-1 2 0-16,4-6 0 0,-3 1-48 0,0-1-16 16,-1 0 0-16,0-3 0 0,2-1 80 0,3 0 32 15,-4-1 0-15,4-5 0 0,2 1 0 0,0 0 0 16,2-4 0-16,1 2 0 0,3-5-80 0,1 2-16 15,3-3 0-15,0 1 0 0,4-4-192 0,0 4 144 16,2-5-144-16,3 2 128 0,0 0-128 0,2 2 0 16,0 3 0-16,2 0 128 0,-1 3-128 0,-1 1 0 15,0 3 0-15,-1 3 0 0,-1 3 0 0,-1 2 0 16,-4-1 0-16,1 9 0 0,-4 1 0 0,-3 2 0 16,-1 1 0-16,-4-5 0 0,-1 4 0 0,-1-2 0 15,-2-3 0-15,0 0 0 0,-1-3 192 0,1 2-64 16,-1-3 0-16,1-1 0 0,2-2 64 0,-1-2 0 0,7-2 0 0,0 0 0 15,0 0-64-15,0 0 0 16,-1-5 0-16,1-5 0 0,0 0-128 0,3-2 160 0,0-2-160 16,4-1 160-1,0 0-464-15,2 2-80 0,0-1-32 0,4 0 0 16,0 5-2080-16,-1 2-400 0,0 3-96 0,0 3-16 0</inkml:trace>
  <inkml:trace contextRef="#ctx0" brushRef="#br1" timeOffset="-206874.92">6366 16620 5519 0,'0'0'496'0,"0"0"-496"0,0 0 0 0,0 0 0 15,0 0 2144-15,0 0 336 0,0 0 64 0,0 0 16 16,-3-6-1200-16,3 6-224 0,-4-11-48 0,-1 5-16 16,5 6-208-16,-7-8-32 0,-1-2-16 0,-1 1 0 15,0 3-304-15,-1 2-48 0,-3-1-16 0,1-1 0 16,-2 1-288-16,-3-2-160 0,-1 0 160 0,-3 3-160 15,-5-1 192-15,1 0-48 0,0 1-16 0,-1 0 0 0,-2 4-128 0,3 0 0 16,-5 1 0-16,1 3 0 0,0 2 0 0,-1 2 0 16,-4 4 0-16,0-1 192 0,-3 6-192 0,-1 2 0 15,1 2 144-15,-2 2-144 0,-3-3 128 0,1 2-128 16,2 2 128-16,1 8-128 0,2 4 0 0,4 2 0 16,3 4 0-16,1-2 0 0,3 3 0 0,4 2 0 15,6-4 0-15,5-2 0 0,2 0 0 0,6-2 0 16,4-4 0-16,5-2 128 0,3-2-128 0,5-3 192 15,5 1-64-15,3-2 0 0,1 0 80 0,4-2 32 0,4-4 0 0,4-1 0 16,3-2 0-16,2-2 0 0,1-2 0 0,2-1 0 16,2 2-240-16,0-5 0 0,-3-2 128 15,0 0-128 1,-1-2-784-16,-4 1-208 0,1-1-32 0</inkml:trace>
  <inkml:trace contextRef="#ctx0" brushRef="#br1" timeOffset="-206638.45">6381 17414 20271 0,'0'0'1792'0,"-1"9"-1424"0,0 4-368 0,-2 2 0 15,-1 6 1088-15,2 0 128 0,-3 5 48 0,-3 2 0 16,-1 6 96-16,-2 1 32 0,2 1 0 0,-3 3 0 15,-3 2-624-15,2 2-112 0,-3-1-16 0,-2 7-16 16,-1 0-368-16,-1-2-64 0,-3 0 0 0,2-2-16 16,5 2-176-16,1 0-192 0,1-7 32 0,3-4-14240 15</inkml:trace>
  <inkml:trace contextRef="#ctx0" brushRef="#br1" timeOffset="-205876.73">19483 16104 6447 0,'-7'-4'576'0,"1"-1"-576"0,-2-4 0 0,1 1 0 16,-2-3 1696-16,1 5 224 0,0 2 64 0,1-3 0 16,-2 0-816-16,0 3-144 0,1-1-48 0,-2 2 0 15,-4 2-448-15,-2 1-80 0,-3 0-32 0,-4 3 0 16,-3 2 192-16,-2 2 32 0,-3 6 16 0,-5 2 0 16,-1 1-128-16,-6 6-16 0,-3 1-16 0,-3 8 0 15,-4-2-112-15,0 5-32 0,-2 2 0 0,7 1 0 16,4 5-176-16,5-3-48 0,6-1 0 0,9 0 0 0,5 2-128 0,8-1 0 15,3-1 0-15,6-3 0 0,4-3 0 0,4-3 0 16,6 0 144-16,4-4-144 0,5 2 0 0,5-4 0 16,5-4 0-16,10 0 0 15,3-2-528-15,7-1-80 16,2-2-16-16</inkml:trace>
  <inkml:trace contextRef="#ctx0" brushRef="#br1" timeOffset="-205503.36">19430 16875 11055 0,'5'-11'976'0,"4"0"-784"0,5-1-192 0,7-2 0 15,-1-1 1728-15,4 0 288 0,3 2 64 0,0 1 16 16,3-2-768-16,1 4-160 0,0 4-16 0,-3 3-16 16,-1 2-416-16,-3 4-80 0,-2 2 0 0,-4 4-16 15,-3 2-368-15,-5 3-64 0,-4 3 0 0,-3 3-16 16,-6 5 0-16,-4 1 0 0,-5 2 0 0,-3 0 0 16,-4 2 160-16,-3 1 48 0,-3-1 0 0,-3 3 0 15,1 3 96-15,3-4 32 0,4-4 0 0,2 0 0 16,3 0 0-16,5-4 16 0,2-5 0 0,5 0 0 15,6-1 48-15,5-3 16 0,3 1 0 0,7-3 0 16,5-5 128-16,7 2 32 0,7-4 0 0,6-1 0 0,7-2-336 0,3 1-64 16,2-3-16-16,3 1 0 0,2 0-336 0,-1-1 0 15,-2 2 0-15,-4-1-11008 16,-1 1-2256-16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49:39.17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24798 10212 20271 0,'-10'-1'1792'0,"-1"0"-1424"0,1-2-368 0,1 1 0 16,-1-2 1424-16,2 0 224 0,0 4 32 0,2-5 16 15,2-3-1120-15,2 2-240 0,0-4-32 0,4 1-16 16,3-2 512-16,2 0 96 0,2 0 32 0,4-7 0 15,0 0-96-15,4-1-32 0,5-4 0 0,1 2 0 16,4 3-96-16,4-1-32 0,4-1 0 0,3 1 0 16,2 2-144-16,2 3-16 0,0 3-16 0,0-2 0 15,-4 1-96-15,-2 5-16 0,-4 3 0 0,-4 2 0 16,-3 0-144-16,-2 6-48 0,-1 1 0 0,-3 9 0 16,-4 3-16-16,-4 3-16 0,-3 3 0 0,-4 9 0 15,-5 7 64-15,-4 8 16 0,-4 5 0 0,-3 2 0 16,-6-1 80-16,1 2 0 0,-5-2 16 0,-3-1 0 15,-5-2-64-15,-4-1-16 0,-5 1 0 0,-6 2 0 16,-4-2 64-16,-1-1 0 0,0-3 0 0,2-2 0 0,0 1 0 0,6-5 0 16,6 0 0-16,3-5 0 0,3-3-192 0,3-1-128 15,0-5 192-15,7 0-192 0,2-7 192 0,5-1-192 16,3-6 192-16,5-3-192 0,5-9 144 0,0 0-144 16,0 0 0-16,13 7 144 0,2-2-144 0,4-8 160 15,4-6-160-15,1 0 160 0,0-3-160 0,2-1 192 16,2 7-192-16,0-6 192 0,1 3-192 0,3-1 0 15,1 4 0-15,2-1 128 0,2 4-128 0,3-1 0 16,-2 0 0-16,0 3 0 0,-2 1 0 0,-2 1 0 16,-2 0 0-16,-7 1 0 0,-1-2 0 0,-3 1 0 15,-4 1 0-15,0 2 0 16,-2-4-1296-16,0 1-192 0,-3 2-48 0,1 0-11552 16,-1 0-2320-16</inkml:trace>
  <inkml:trace contextRef="#ctx0" brushRef="#br0" timeOffset="246.69">25884 11192 24879 0,'0'0'2208'0,"0"0"-1760"0,0 0-448 0,6-8 0 15,1 0 4032-15,-2 0 704 0,-5 8 160 0,9-10 32 16,-2-3-3600-16,2-1-720 0,1 2-144 0,-2-1-16 15,-4-1-16-15,2 0 0 0,-1 1 0 0,0 3 0 16,-1 1-304-16,0 0-128 0,0 0 128 0,-4 9-128 0,2-8 0 16,0-3 0-16,-2 11 0 0,-2-9 0 15,0-1-608-15,-2 4-48 0,-2 2-16 0,6 4 0 16,-6-5-1744-16,0 1-336 0,-2-1-80 0,8 5-13600 16</inkml:trace>
  <inkml:trace contextRef="#ctx0" brushRef="#br0" timeOffset="908.2">27351 9971 28559 0,'10'-20'2544'0,"1"-2"-2032"0,1-1-512 0,-1 4 0 16,1 1 1856-16,-5 3 256 0,-2 1 64 0,-2-1 16 16,-3 2-1552-16,-1 4-320 0,-6-1-64 0,2 4-16 15,-5 3 448-15,-5 3 80 0,-5 3 32 0,-5 0 0 16,-1 9-416-16,-6-1-64 0,-5 5-32 0,0 1 0 16,-1 4-96-16,1 3-32 0,0 0 0 0,3 4 0 15,1-1 0-15,4 3 0 0,5 1 0 0,2 0 0 16,4 4-160-16,5-2 128 0,7-1-128 0,2 1 128 15,6-4-128-15,3 1 0 0,5 1 0 0,4-4 0 16,4-1 0-16,3-2 0 0,6 3 0 0,5-1 128 0,2 0-128 16,8 1 0-16,1 3 144 0,2-2-144 0,0 2 144 15,-1 3-144-15,-4-4 192 0,-3 4-192 0,-5 0 160 0,-3 1-160 16,3 1 128-16,-5-1-128 0,-3 0 192 0,-3-1-32 16,-3-1-16-16,-3 2 0 0,-4-1-16 0,-4-1 0 15,-2-1 0-15,-2-2 0 0,-6 0-128 0,-3-2 0 16,-3 0 0-16,-6-5 128 0,-3 4 16 0,-2-4 0 15,-3-3 0-15,-1-2 0 0,-3 2 16 0,-2-2 0 16,-3-4 0-16,-2-6 0 0,-2 2-160 0,-1-4 192 16,-1-5-192-16,1-2 192 0,2-5-192 0,0-3 160 15,2-6-160-15,1-7 160 0,2-6-160 0,2-7 128 16,4-2-128-16,3-2 128 0,6 0-128 0,6-1 0 0,3-1 0 16,6-2 0-16,5 2 0 0,6-4 0 15,7 3 0-15,6-6 0 0,6 5 0 0,7-4 0 0,7-2 0 0,9 3 0 16,7 0 0-16,1 1 0 0,0 2 144 0,3-3-16 15,1 2 160-15,-1-2 32 0,0 3 16 0,-6-3 0 16,-3 2 64-16,-9 2 16 0,-11 4 0 0,-7 3 0 16,-5 0-96-16,-9 5 0 0,-5 4-16 0,-8 7 0 15,-3 2-80-15,-7 4-16 0,-4 1 0 0,-8 6 0 16,-6 0-208-16,-7 5-240 0,-11 0 48 0,-1 5 16 31,-6 7-1232-31,0 4-256 0,0 4-64 0,0 2 0 16,-1 2-1568-16,-2 2-320 0,-4 3-64 0,3 1-16 0</inkml:trace>
  <inkml:trace contextRef="#ctx0" brushRef="#br0" timeOffset="1372.81">24782 12681 35007 0,'-5'-20'3120'0,"3"6"-2496"0,2-2-496 0,0 1-128 16,0 0 512-16,0 5 96 0,2 1 16 0,-2 9 0 15,0 0-64-15,0 0-16 0,0 0 0 0,0 0 0 16,0 0 512-16,-3 11 96 0,1 2 32 0,0 5 0 15,-4 3-624-15,1 5-128 0,-1 3-32 0,-2 5 0 16,-1 1-208-16,1 1-32 0,0 1-16 0,-1-1 0 16,-2-2-144-16,3-1 0 0,-1-2 0 0,0 1 128 15,0 1-512-15,-1-7-96 0,-2 1-32 0,3-5 0 16,3-3-1856-16,0-2-384 0,1-3-80 0,2-3-13744 16</inkml:trace>
  <inkml:trace contextRef="#ctx0" brushRef="#br0" timeOffset="1740.74">25342 12592 21183 0,'-8'16'944'0,"2"0"192"0,0 4-912 0,0 3-224 15,1 4 0-15,-3-1 0 0,-2 9 3776 0,0-2 720 0,-1 0 144 0,0-2 32 16,-2 1-3456-16,-2 1-704 0,1 0-128 0,0-1-16 15,0-5 48-15,1 1 16 0,2-3 0 0,2-3 0 16,1-6-160-16,5-2-16 0,0-2-16 0,3-12 0 16,9 5-112-16,-9-5 0 0,13-4-128 0,3-7 192 15,3-5 64-15,3-5 0 0,0-3 0 0,0-8 0 16,1-4-96-16,1-1-16 0,1 0 0 0,3 2 0 16,2-1-144-16,1 3 0 0,-1 4 0 15,-1 6 128-15,-2 4-128 0,-2 6 192 0,-3 6-192 0,-2 4 192 16,-2 4 0-16,-3 5 16 0,-1 5 0 0,-2 7 0 15,-6 3-208-15,-2 6 176 0,-7 5-176 0,-2 3 160 16,-4 1-160-16,-2 3 0 0,-3 5 0 0,0-4 0 16,0 2 0-16,0-1 0 0,0-4 0 0,1-2 0 15,3-2-1040-15,0-7-304 16,5-3-48-16,1 0-16 0,3-8-1680 0,3-2-352 0</inkml:trace>
  <inkml:trace contextRef="#ctx0" brushRef="#br0" timeOffset="2228.1">26612 12808 29487 0,'-7'-11'2624'0,"2"4"-2112"15,-4-2-512-15,0 0 0 0,0-2 2048 0,-1 3 288 0,-4-2 64 0,-2 3 16 0,0 1-1744 0,-3 1-352 16,-1 3-64-16,-3 1 0 0,-2 2 352 0,-1 4 80 0,-5 3 16 0,-4 0 0 15,-6 5-448-15,-3 4-64 16,-1 4-32-16,-1 1 0 0,2 5 48 0,3-1 16 0,2 5 0 16,3 1 0-16,3 3-224 0,5 1 128 0,5-1-128 0,7-2 0 15,2-3 0-15,6-2 0 0,7-2 0 0,2-3 0 16,5-5 0-16,7-5 0 0,5-2 0 0,4-5 0 16,6-3 0-16,3-7 0 0,6-3 0 0,6-7 144 15,6-6 0-15,0-1 0 0,3-8 0 0,-2-6 0 16,-6-4-16-16,1-4 0 0,-3-6 0 0,0-3 0 15,0-2 64-15,0-7 0 0,-3-7 0 0,2-8 0 16,-2-8 144-16,-1-4 48 0,-3-2 0 0,-2 8 0 16,-2 10-240-16,-4 15-144 0,-5 14 192 0,-4 9-192 15,-4 6 224-15,-4 9-64 0,-3 11-16 0,-7 8 0 16,0 0 0-16,7 11 0 0,-5 11 0 0,-4 6 0 0,-2 11-144 0,-5 7 0 16,-1 4-192-16,-4 7 192 0,-3 4-144 0,0 5 144 15,-6 5 0-15,0 0 0 0,-1-1-256 0,-1 0 48 16,0-1 16-16,3-7 0 15,2-3-272-15,5-7-48 0,2-5-16 0,3-9 0 16,2-3-240-16,3-3-32 16,1-6-16-16,3-5 0 0,2-3-560 0,3-7-112 0,1-2-32 0,-5-9 0 15,11-6-2144-15,0-3-432 0,7-16-96 0,1-10-16 0</inkml:trace>
  <inkml:trace contextRef="#ctx0" brushRef="#br0" timeOffset="2509.46">27036 12716 2751 0,'0'0'256'0,"0"0"-256"0,0 0 0 0,-3 12 0 0,0-2 7728 0,1 5 1488 0,-1 3 320 0,2 1 48 15,0 4-7568-15,-3 2-1504 0,3 0-320 0,-2 3-48 16,1-2 624-16,0 4 128 0,1-3 32 0,2 3 0 16,1 1-528-16,0-5-96 0,1-4-32 0,2-2 0 15,1 0-80-15,3-5 0 0,1-1-16 0,2-1 0 16,0-5-48-16,5-2 0 0,1-3 0 0,1-5 0 15,1-1 144-15,6-5 32 0,-1-5 0 0,0 1 0 16,1-4-32-16,-1-5 0 0,-4-6 0 16,-1-1 0-16,-1-2-112 0,-1-4-32 0,-2 3 0 0,-2 1 0 15,-2 0-128-15,-3 2-144 0,-2 5 144 0,-2 4-208 32,2 1-448-32,-5 3-96 0,1 2-16 0,-2 4 0 0,-1-1-2304 15,0 10-448-15</inkml:trace>
  <inkml:trace contextRef="#ctx0" brushRef="#br0" timeOffset="2826.21">28051 12737 34095 0,'0'0'3024'0,"0"0"-2416"16,0 0-480-16,-6 7-128 0,-2 1 128 0,-1-3 0 0,-1 1 0 0,-1 3 0 15,-1-2 720-15,0 2 160 0,-2-2 16 16,-4 5 16-16,0 0-512 0,-4 0-96 0,-3 2-32 0,-3 2 0 16,-1 2-96-16,-1 1-32 0,0-1 0 0,2 1 0 15,4 1-16-15,2 1 0 0,4-2 0 16,4 0 0-16,3-1-128 0,3-3-128 0,3-1 192 0,4-1-192 16,4-4 144-16,3-1-144 0,3-1 0 0,5-5 144 15,4-3-144-15,6-2 0 0,2 0 0 0,5-6 128 16,1-1-128-16,0-3 0 0,-2-1 0 0,-2 1 0 31,-1-2-480-31,-2-2 32 0,-1 0 0 0,0-1 0 16,-1 0-1904-16,0 0-368 0,0 0-80 0</inkml:trace>
  <inkml:trace contextRef="#ctx0" brushRef="#br0" timeOffset="3059.73">28927 12097 23039 0,'1'-14'2048'0,"-1"14"-1648"16,0 0-400-16,0 0 0 0,0 0 2688 0,0 0 464 16,0 0 96-16,-9 14 16 0,0 0-2304 0,1 7-464 15,0 7-96-15,-1 2-16 0,-2 7 352 0,-2 8 64 16,-1 3 16-16,1 5 0 0,-1 2-432 0,1 2-96 16,2-1-16-16,2 0 0 0,4-1-112 0,-1-1-32 15,-1-3 0-15,4-1 0 0,-1-5-368 0,-3 1-80 16,4-4 0-16,-3 0-16 15,1-4-2256-15,-1-3-448 0,-2-5-96 0</inkml:trace>
  <inkml:trace contextRef="#ctx0" brushRef="#br0" timeOffset="3259.62">28439 12732 18431 0,'0'0'1632'0,"0"0"-1312"0,0 0-320 0,0 0 0 16,0 0 4416-16,0 0 832 0,0 0 144 0,0 0 48 15,13 4-4096-15,2-2-800 0,4-1-160 0,3-2-48 16,2-1 448-16,2-1 96 0,4-2 16 0,0 1 0 16,2-2-624-16,0 1-112 0,-1-3-32 0,2 3 0 15,1-4-336-15,-5 3-80 0,0-1-16 0,-2 1 0 32,-6 1-1056-32,0 2-224 0,-4 2-32 0,-1 0-16 0,-2 0-1168 0,-2 2-224 0</inkml:trace>
  <inkml:trace contextRef="#ctx0" brushRef="#br0" timeOffset="3445.96">29349 12643 27695 0,'-10'11'1216'0,"3"1"272"0,-1 3-1184 0,-3 1-304 16,-1 3 0-16,-1 1 0 0,0 0 848 0,-3 3 112 16,0 2 32-16,0-1 0 0,-1 4 464 0,1-2 80 15,-1 0 32-15,1 0 0 0,-1 2-784 0,1-4-144 16,1 0-48-16,1-2 0 0,1-1-464 0,1-2-128 15,2-2 0-15,1-4 0 16,0-2-1744-16,3 0-432 0,1-4-64 0</inkml:trace>
  <inkml:trace contextRef="#ctx0" brushRef="#br0" timeOffset="3970.85">29568 12830 24879 0,'-8'7'2208'0,"-2"2"-1760"0,-2 6-448 0,0 2 0 15,-5 1 1936-15,1 1 304 0,-2-1 64 0,1 2 16 16,1 0-1168-16,2-1-256 0,1 0-32 0,4 0-16 16,2 3-352-16,5-2-80 0,4-2-16 0,3-1 0 15,5-5-224-15,4 0-48 0,4-5-128 0,2 0 192 16,0-5 272-16,3-2 48 0,1-5 16 0,3-4 0 15,1 0 48-15,1-3 0 0,2-5 0 0,-2 1 0 16,-1-3-112-16,-3-2-16 0,-2-4 0 0,-2 2 0 0,-5 0-96 0,-2 0-32 16,-3-5 0-16,-3 4 0 0,-4-1 0 0,-2 1 0 15,0 2 0-15,-4 3 0 0,0 2-192 0,-2 3-128 16,-1 4 160-16,5 10-160 0,-3-9 128 0,3 9-128 16,0 0 0-16,0 0 0 0,0 0 0 0,0 0 0 15,0 0 0-15,0 0 0 0,0 0 0 0,7 10-128 16,0 2 128-16,4 1-160 0,-1-3 160 0,1 1 0 15,-1 2 0-15,1-3 0 0,-3 0 0 0,1 0 0 16,0 2 0-16,-1 2 0 0,-2-1 0 0,1-2 0 16,-2 2 0-16,0 1 0 0,0-2 0 0,0 1 0 0,-1 1 160 0,2-1-160 15,-1-2 256-15,0 2-32 0,2 1-16 0,-1-3 0 16,0 3-16-16,3 0 0 0,3 3 0 0,-2-3 0 16,-1-3-192-16,-2 1 144 0,-7-12-144 0,12 7 128 15,-3 4-128-15,0-5 0 0,-9-6 0 0,11 5 128 16,-11-5-128-16,12 3 0 0,-2-1 0 0,-10-2 0 15,11 0 0-15,-11 0-192 0,0 0 0 0,10 0 16 32,-10 0-272-32,0 0-48 0,0 0-16 0,0 0 0 15,0 0-1264-15,0 0-256 0,-6-5-48 0,-3-1-10192 0,-2 1-2032 0</inkml:trace>
  <inkml:trace contextRef="#ctx0" brushRef="#br0" timeOffset="4162.82">29611 12380 42383 0,'0'0'3776'0,"0"0"-3024"15,0 0-608-15,0 0-144 0,0 0 160 0,0 0 0 16,9-4 0-16,-9 4 0 0,10-8 16 0,-2 2 0 16,-1 1 0-16,-7 5 0 0,9-9-176 0,-1 4-144 15,-8 5 144-15,7-7-208 16,-7 7-1952-16,5-11-384 0,-1 0-80 0</inkml:trace>
  <inkml:trace contextRef="#ctx0" brushRef="#br0" timeOffset="5686.89">29873 9644 38351 0,'-4'-21'1696'0,"3"8"352"0,1 4-1632 0,2-1-416 15,-2 10 0-15,7-10 0 0,-2 0-160 0,-2-3-112 16,0 3-32-16,1-2 0 0,-4 12 304 0,2-9 0 16,-2 0 0-16,-2-2 0 0,-2 1 288 0,-2-4 16 15,-5 1 0-15,-1 2 0 0,-5-2 0 0,1-2 0 16,-5 1 0-16,-3-3 0 0,-4-2-304 0,-2-1 160 15,-6 1-160-15,-2 0 128 0,-1-2 32 0,-5 1 0 16,-5-3 0-16,-7 0 0 0,-8 0 160 0,-1 0 48 16,-2 1 0-16,-2-1 0 0,0 0-32 0,-5-3 0 15,-5 1 0-15,-1-3 0 0,-3 3-80 0,2 0 0 0,1-1-16 0,-3 2 0 16,-1-3-80-16,-3 4-16 0,-6-4 0 16,-1 6 0-16,1 3-144 0,-2-1 0 0,-6 0 0 0,2 1 128 15,1 2-128-15,0 0 0 0,2 2 0 0,-5 0 128 16,0 0-128-16,0 0 0 0,2 3 0 0,1-1 0 15,3 2 0-15,-6 3 0 0,0 3 0 0,2-1 0 16,5 1 0-16,-1 3 0 0,-2-1 0 0,-1 2 0 16,1 2 0-16,4 1 128 0,4 5-128 0,-2 0 0 15,-6 4 128-15,3 1-128 0,1 0 128 0,4 5-128 16,2 1 160-16,-4 2-160 0,-4 2 192 0,2 1-192 16,2 6 224-16,6 0-64 0,5 3-16 0,-2 3 0 15,-3 2-144-15,2 3 192 0,5-1-192 0,4 7 192 16,3-1-192-16,2 4 192 0,2 2-192 0,-3 2 192 15,-4 0-192-15,3 3 0 0,1-1 144 0,5 2-144 16,4 1 128-16,0 2-128 0,4 1 128 0,-3-2-128 0,-2 1 176 16,1-1-48-16,5-2 0 0,3 7 0 0,3 4 64 0,5-2 0 15,5 2 0-15,2-1 0 0,5 0-192 0,1 0 192 16,0 5-192-16,3 2 192 0,1 1-192 0,1 5 128 16,2 1-128-16,4 0 128 0,1 3-128 0,2-1 0 15,8 4 144-15,2-2-144 0,5 1 0 0,1 1 128 16,5-2-128-16,5-2 0 0,3 1 0 0,4 1 0 15,2 0 0-15,2-5 128 0,1 2-128 0,3-1 0 16,-1 0 0-16,2 0 128 0,-1-4-128 0,3-1 0 16,1 2 0-16,2-5 0 0,4-1 0 0,3 0 128 15,1-2-128-15,3-1 0 0,5 0 0 0,3 1 144 16,6-5-144-16,2-1 0 0,-3 2 144 0,0-2-144 0,-1-4 0 0,10 3 144 16,1-2-144-16,6 2 0 0,6-6 0 0,1-2 128 15,-4-4-128-15,2-1 128 0,1 0-128 0,8-4 128 16,6 0-128-16,-2-4 0 0,-1 3 0 15,-1-2 0-15,-1 2 0 0,7-5 0 0,6-2 128 0,-3-2-128 16,-8 1 0-16,2-2 0 0,-3 1 144 0,5-3-144 16,7 2 0-16,-7-5 0 0,-3 0 0 0,-1-1 128 15,2 0-128-15,5-1 0 0,5-1 0 0,-4-2 0 16,-5-1 0-16,2-1 144 0,4-4-144 0,6-2 0 16,2 0 128-16,-7-1-128 0,-7 0 0 0,5-2 0 15,2-2 128-15,-1-2-128 0,0 0 0 0,-4-6 0 16,-6-4 0-16,5-1 0 0,4 0 128 0,-2-4-128 15,-3-6 0-15,-3 0 128 0,-3-4-128 0,3-3 0 16,6 1 128-16,-3 0-128 0,-3 0 0 0,-5-2 0 0,-6-3 128 0,3 1-128 16,2 0 0-16,0-4 0 0,3 2 144 0,-6 1-144 15,-4-1 0-15,-3-2 144 0,2 0-144 16,2-2 0-16,2-5 144 0,-3 1-144 0,-3 2 0 0,-7-5 128 16,-4-1-128-16,-1 0 0 0,2-1 0 0,-1-1 0 15,3 0 0-15,-3-2 128 0,2-2-128 0,-2 0 0 16,-6 0 0-16,-3-2 0 0,1-3 0 0,-1 1 0 15,0 3 0-15,1-6 128 0,1 1-128 0,1-1 0 16,1-3 0-16,-2 1 128 0,-4 2-128 0,-2-2 0 16,-4 2 0-16,2 1 0 0,0-3 0 0,0 1 0 15,2 3 0-15,0-4 0 0,1-1 0 0,-4-3 128 0,-4-3-128 0,-2 0 0 16,-5-1 0-16,-4-3 0 0,-3 0 0 0,-3 3 0 16,-4 1 0-16,-3-3 128 0,0 2-128 0,-5-2 0 15,-1 0 0-15,-1 1 0 0,-2-1 0 0,-1 3 0 16,-1 0 0-16,-1-1 0 0,-2-3 128 0,-1 1-128 15,0-1 0-15,-1-4 144 0,-1 5-144 0,0-4 0 16,-1 4 128-16,1-4-128 0,-1 2 0 0,-2 0 0 16,-3-2 128-16,1-1-128 0,-1 1 0 0,-1-2 0 15,-2 0 0-15,-2-2 0 0,0-5 0 0,-2 2 0 16,-3 4 0-16,-1 4 0 0,0-1 0 0,-1 3 0 16,-3 0 0-16,-1-1 0 0,0 1 0 0,-2-2 0 15,1 4 0-15,1 0 0 0,0-3 0 0,1 2 0 16,0 0 0-16,0 1 0 0,-1-1 0 0,1 3 0 15,-1 0 0-15,-2 2 0 0,1 2 0 0,0-1 0 16,-1 0 0-16,-1 1 0 0,-3 0 0 0,-1 2 0 0,0 1 128 0,-2-2-128 16,-4 3 0-16,1 4 0 0,-2 0 128 0,2 1-128 15,-3 3 0-15,0-2 0 0,-1 0 0 0,2 3 0 16,0 0 0-16,-4 4 0 0,-4 3 0 0,-2 2-192 16,-2 2 192-16,-1-3-192 0,-2 1-64 0,1 5-16 15,-1-1 0-15,2 3 0 16,1 3-240-16,2 1-64 0,-4 1 0 0,-3 1 0 15,-1 1-1376-15,1 1-288 0,5-1-48 0,1 2-17360 16</inkml:trace>
  <inkml:trace contextRef="#ctx0" brushRef="#br1" timeOffset="82481.6">15975 4781 8287 0,'0'0'736'0,"3"-10"-592"16,-2 2-144-16,2-2 0 0,-2 1 1776 0,2-3 320 0,-2 3 64 0,0-1 16 16,-1 10-960-16,0-9-192 15,0-2-48-15,0 11 0 0,0 0-32 0,3-7-16 0,-3 7 0 0,0 0 0 16,0 0 80-16,0 0 16 0,2-10 0 16,-2 10 0-16,0 0-320 0,0 0-48 0,0 0-16 0,0 0 0 15,0 0-272-15,0 0-64 0,8 10-16 0,-2 3 0 16,1 4-32-16,-2 6 0 0,-1 1 0 0,-3-5 0 15,0 4 0-15,0 5 0 0,-1 3 0 0,4 1 0 16,-1 4-64-16,-1 1-32 0,1 1 0 0,1-1 0 16,-2-1-160-16,3-2 160 0,0-3-160 0,0 0 160 15,0 1-160-15,1-6 0 0,-1 0 144 0,0-4-144 0,2-3 160 16,0-2-32-16,0-2-128 0,2-5 192 0,0-1 64 0,3-4 0 16,2-1 0-16,1-6 0 0,-1-1 192 0,2-5 32 15,2-5 16-15,1-4 0 0,2-4-160 0,-1-3-16 16,1 0-16-16,1 0 0 0,-3-4-176 0,4 2-128 15,-1-3 144-15,8-10-144 0,-2 1 128 0,-2 3-128 16,-2 5 0-16,-1 2 0 0,-2 1 0 0,2 4 0 16,-1 0-176-16,-2 3 176 15,-1 5-1504-15,-1 2-176 0,-3-1-48 0,-2 6-8224 16,-4 1-1648-16</inkml:trace>
  <inkml:trace contextRef="#ctx0" brushRef="#br1" timeOffset="82791.2">16072 4997 20959 0,'0'0'928'0,"-4"-5"192"0,4 5-896 0,-1-10-224 0,1 10 0 0,0 0 0 16,0 0 736-16,6-5 96 0,-6 5 32 0,12-4 0 15,1-1 128-15,-1 4 32 0,2-1 0 0,3 2 0 16,2 0-128-16,4 2-32 0,2 0 0 0,3 1 0 16,3-3-304-16,0 2-64 0,1 1-16 0,0-2 0 0,0 0-288 0,-3 2-48 15,-1-2-16-15,-3 2 0 16,-3 2-1856-16,-4-1-368 0</inkml:trace>
  <inkml:trace contextRef="#ctx0" brushRef="#br1" timeOffset="83346.17">17376 5039 21023 0,'0'0'928'0,"0"0"192"0,0 0-896 0,0 0-224 16,0 0 0-16,0 0 0 0,0 0 384 0,0 0 16 15,0 13 16-15,-2 1 0 0,-2 0 256 0,-1 4 48 0,0 2 16 0,-3 0 0 16,0 3-96-16,1 1 0 0,-1-1-16 0,2 1 0 15,0 4-272-15,-1-4-48 16,0 1-16-16,1-4 0 0,-1-3-160 0,3-1-128 16,0-3 192-16,3-3-192 15,1-11-1536-15,0 0-400 0,0 0-96 0</inkml:trace>
  <inkml:trace contextRef="#ctx0" brushRef="#br1" timeOffset="83700.41">17713 5096 22111 0,'-2'9'1968'0,"-2"5"-1584"0,-1 0-384 0,0 3 0 16,-3 2 176-16,0 0-48 0,-2 0-128 0,3 1 192 16,-4-1 192-16,2 0 48 0,1-2 0 0,0-2 0 15,0-3 400-15,3-1 64 0,1-2 32 0,4-9 0 0,0 0-288 16,0 0-64-16,0 0-16 0,8-8 0 0,1-1 192 0,2-6 32 15,2-3 16-15,2-1 0 0,2 0-336 0,1-2-64 16,-1-1-16-16,4 0 0 0,-1 1-192 0,2-1-64 16,-2 3 0-16,3-1 0 15,1 1-128-15,-2 6 0 0,-2 2 0 0,-2 4 0 0,-3 2 0 0,-2 5 0 16,-2 7 0-16,-2 1 0 0,-2 8 0 0,-4 3 0 16,0 2 0-16,-3 5-176 0,-3-2 176 0,-2 4 0 15,-1 0 0-15,-2 4 0 0,-1-2 0 0,2-2 0 16,-3-1 0-16,2-4 0 0,-2 1-256 0,3-3 16 15,-1-3 16-15,2-4 0 16,4-1-1632-16,1-2-320 0,1-11-64 16,0 0-10192-16</inkml:trace>
  <inkml:trace contextRef="#ctx0" brushRef="#br1" timeOffset="83934.1">18514 4672 24015 0,'0'0'1056'0,"0"0"224"0,0 0-1024 0,0 0-256 0,0 0 0 0,2 9 0 15,-2 3 176-15,0 4-32 0,-1 0 0 0,-3 5 0 16,-2 0 352-16,0 7 64 0,-2 0 16 0,0 4 0 16,0 1 80-16,-1 0 32 0,0 0 0 0,0 0 0 15,0 1-384-15,1 1-80 0,1-4-16 0,0 3 0 16,1-1-208-16,1-4 176 0,-3 0-176 0,2-1 160 15,0-4-2128-15,-2 0-416 16</inkml:trace>
  <inkml:trace contextRef="#ctx0" brushRef="#br1" timeOffset="84126.55">18196 5157 24879 0,'0'0'2208'0,"12"3"-1760"15,0-2-448-15,4 0 0 0,1 1 384 0,5-1-16 16,0 3 0-16,6-3 0 0,1-1 0 0,1-1 0 16,1 0 0-16,-3-3 0 0,-2 1 16 0,-1 1 0 15,3-1 0-15,-4 2 0 0,-5-3-384 0,-1-1-160 16,2 1 16-16,-6 0-12576 0</inkml:trace>
  <inkml:trace contextRef="#ctx0" brushRef="#br1" timeOffset="84424.86">18885 5287 5519 0,'0'0'496'0,"12"0"-496"0,3-1 0 0,3-2 0 16,1 1 3584-16,2-3 640 0,2-3 112 0,1 0 16 16,0-3-2320-16,1-1-480 0,-4 1-80 0,0-3-32 15,-4 1-448-15,-1 2-96 0,-5-3 0 0,-1 2-16 0,-2 2-32 0,-3-2 0 16,-3 0 0-16,-3 3 0 0,-3-1-160 0,-2 4-48 15,-3 3 0-15,-4 2 0 16,-3 3-336-16,-2 2-80 0,-4 6-16 0,0 1 0 16,-4 3-208-16,-2 2 0 0,0 2 0 0,2 2 0 0,3 2 0 0,1 2 0 15,3-2 0-15,4-2 0 0,2 3 0 0,5-2 0 16,3 0 0-16,3-2 0 0,6-1 0 0,2-4-128 16,5 0 128-16,6-2 0 15,1 0-672-15,3-5-32 0,1-2 0 0,1-2-9360 16,1 0-1888-16</inkml:trace>
  <inkml:trace contextRef="#ctx0" brushRef="#br1" timeOffset="84764.43">19753 5152 19343 0,'3'-12'848'0,"-3"12"192"0,2-5-832 0,0-3-208 16,-2 2 0-16,-2 2 0 0,-1-3 1744 0,-3 2 304 0,-1 3 64 0,-2-1 16 15,-3 2-992-15,-1 1-208 0,-4 1-32 0,-2 2-16 16,-3 2-272-16,-1 5-48 0,-2 0-16 0,1 3 0 16,-2 2-144-16,2-1-16 0,1 1-16 0,4-1 0 15,3 2-240-15,3-1-128 0,4 0 128 0,4-1-128 16,0-5 0-16,4 1 144 16,3-4-144-16,5 1 0 0,3-2 304 0,3-4-48 0,2-3-16 0,3-3 0 15,1-1 80-15,1 1 0 0,0-5 16 0,1 3 0 0,-1-4-96 0,-2 5-32 16,0-2 0-16,-2 3 0 15,-2 2-80-15,-4 3-128 0,-1 2 176 0,-2 7-176 0,-2 0 160 0,-4 6-160 16,-2 3 128-16,-4 5-128 0,-4 2 144 16,-3 3-144-16,-3 4 160 0,-2 2-160 0,-2 2 192 0,-1-1-48 15,-3 1-16-15,-2 0 0 0,-2-2-128 0,0-1 0 16,1-2 0-16,0-2 0 16,3-1-1152-16,0-5-272 0,3-4-48 0,2-2-8896 15,4-1-1792-15</inkml:trace>
  <inkml:trace contextRef="#ctx0" brushRef="#br1" timeOffset="85182.97">19980 5198 23039 0,'0'0'1024'0,"0"0"192"0,0 0-960 0,0 0-256 0,0 0 0 0,0 0 0 16,2 8 368-16,4-4 16 0,3-2 16 0,0-1 0 15,3-1 256-15,3-1 48 0,-1-1 16 0,2-1 0 16,2-3 208-16,3-2 32 0,0 0 16 0,1-3 0 15,-3 1-320-15,-1 1-64 0,-2-4-16 0,-2 4 0 0,-1-2-224 0,-3 1-48 16,-4 1-16-16,-2-3 0 16,0 5 160-16,-4-2 48 0,-4 4 0 0,-2 2 0 0,-6 3-192 0,0 4-48 15,-6 4 0-15,-2 0 0 0,-2 8-256 0,-1 2 0 16,-2-1 0-16,0 6 0 0,3 3 0 0,1-1 0 16,3 4 0-16,5-2 0 0,2 0 0 0,5-3 0 15,3-1 0-15,5 0 0 0,3-3 0 0,2-4 0 16,6-2 0-16,0-2 0 15,2-3-544-15,3-5-16 0,2-4 0 0,12-4-14992 0</inkml:trace>
  <inkml:trace contextRef="#ctx0" brushRef="#br1" timeOffset="85461.86">20587 5194 18431 0,'-11'16'816'0,"6"-8"160"0,-2 4-784 0,-2 3-192 15,-2 5 0-15,-2 1 0 0,-1 0 576 0,0-2 64 0,-1-1 0 0,0 0 16 16,-2 2 720-16,1-2 144 0,0-4 16 0,1 1 16 16,1-2 112-16,3 0 0 0,3-4 16 15,4 1 0-15,4-10-800 0,0 0-176 16,0 0-16-16,0 0-16 0,8-5 160 0,3-3 48 0,2-2 0 0,2-1 0 16,2-5-240-16,1-1-64 0,1-1 0 0,1 0 0 15,0 0-320-15,1-2-80 0,-1-1-16 16,2-1 0-16,-1 0-160 0,2 3 0 0,3 1 0 0,-2 3 128 0,-1 0-128 15,1 3 0-15,-3-2 0 0,1 3-176 16,0 1-1424-16,-2-1-304 0,-1 4-48 0,8-7-14112 16</inkml:trace>
  <inkml:trace contextRef="#ctx0" brushRef="#br1" timeOffset="85812.13">21328 5117 19343 0,'0'0'848'0,"5"-7"192"0,0 1-832 0,0 1-208 15,-5 5 0-15,0 0 0 0,0 0 1952 0,0 0 352 16,0 0 64-16,0 0 0 0,-7-1-1152 0,-3 1-224 0,-3 0-48 16,-2 2-16-16,-4 2-160 0,-2 2-16 15,1 3-16-15,0-1 0 0,-1 3-288 0,3 1-48 16,3-2-16-16,3 4 0 0,1-5-384 0,4 2 128 15,2 2-128-15,2-3 0 0,2 2 224 0,3 0-32 16,2-2-16-16,3 3 0 0,0-1 80 0,3-2 32 0,2 4 0 0,2-2 0 16,1-1 32-16,2 1 16 15,-6 2 0-15,2-1 0 0,-1 1-48 0,-1-1-16 0,-3 2 0 0,-1-1 0 16,-2-3 48-16,-3 3 0 0,-2 2 0 0,-2-2 0 16,-3-3 64-16,-3 2 0 0,-2 2 16 0,-4-4 0 15,-5 1 32-15,-3-1 0 0,-3-4 0 0,-4-1 0 16,-4-1-176-16,-3-4-16 0,0-3-16 0,0 1 0 15,-1-3-864-15,2 0-192 16,4-1-16-16,4-4-11744 0,5 0-2336 0</inkml:trace>
  <inkml:trace contextRef="#ctx0" brushRef="#br1" timeOffset="86521.05">22936 4592 8287 0,'-19'-4'368'0,"11"3"80"0,0-2-448 0,0-1 0 0,-3 2 0 0,2-2 0 0,0 3 2960 0,0-1 512 15,1 1 112-15,2 0 0 0,6 1-2112 0,0 0-416 16,0 0-96-16,0 0 0 0,0 0-320 0,0 0-48 15,7 5-16-15,4 1 0 0,1-2 192 0,6 1 16 16,2 2 16-16,7-1 0 0,2 3-160 0,3 1-48 16,0 3 0-16,1-1 0 0,3 1-160 0,0 1-48 15,1-1 0-15,0 0 0 0,-1 1 0 0,-3 1-16 16,-1-1 0-16,-1 1 0 0,-4-4 0 0,0 3 0 16,-6 0 0-16,-2-3 0 0,-3-1-32 0,-4-3 0 15,-3 4 0-15,-2 1 0 0,-6-2 0 0,-4 3 0 0,-2 1 0 0,-5 1 0 16,-4 1 64-16,-4 1 16 15,-3 5 0-15,-5-2 0 0,-3 1-96 0,-4-1-32 16,-3 2 0-16,1 2 0 0,-2-1-128 0,1-3-32 0,1 0 0 16,-1-2 0-16,-1-1-128 0,2-1 0 0,0 1 144 15,7-3-144-15,3-3 0 0,3 2 0 0,3-2 0 0,4-4 0 32,1-1-448-32,4 0-96 0,2-2-32 0,1-3 0 15,7-1-2560-15,0 0-512 0,0 0-96 0,1-16-32 0</inkml:trace>
  <inkml:trace contextRef="#ctx0" brushRef="#br1" timeOffset="86817.39">22650 5732 21183 0,'0'0'944'0,"0"0"192"0,-5 8-912 0,5-8-224 16,0 0 0-16,0 0 0 0,0 0 1216 0,0 0 192 16,0 0 32-16,12-4 16 0,2 0 208 0,5-1 32 15,3-7 16-15,8 2 0 0,3-5-464 0,5-2-96 16,4-2 0-16,5-1-16 0,4-4-272 0,2 0-48 16,-1 3-16-16,-1 0 0 0,-1-1-176 0,-1 2-48 0,1 1 0 0,-2 0 0 15,-2 3-240-15,-2 5-48 16,0-2-16-16,-6 4 0 0,-5 3-272 0,-3 2 0 15,-2 0 128-15,-4 1-128 0,-5 0-128 0,-1 1-96 16,-3 0-16-16,-2 2-12272 0,-3 2-2464 0</inkml:trace>
  <inkml:trace contextRef="#ctx0" brushRef="#br1" timeOffset="87765.82">24876 5121 9215 0,'0'0'816'0,"0"0"-656"0,0 0-160 0,-1 5 0 15,1-5 2240-15,-3 9 400 0,3-9 96 0,-2 5 16 16,2-5-1248-16,0 0-240 0,0 0-48 0,0 0-16 16,0 0 336-16,6-4 80 0,2-6 16 0,0 1 0 15,3-4-464-15,0-1-80 0,3-3-32 0,3-2 0 0,2-3-416 16,2 0-64-16,2-3-32 0,3-1 0 0,3-1-80 0,0 1-16 16,0-5 0-16,2 2 0 0,-1-4-160 0,-1 1-32 15,-1 2-16-15,-1 4 0 0,0 0-240 0,-4 6 144 16,-3 5-144-16,-2 5 128 0,-4 0-128 0,-1 5 0 15,-3 4 0-15,-3 6 0 0,0 6 0 0,-2 3 128 16,-3 4-128-16,-3 6 128 0,-3 6-128 0,-1 2-144 16,-2 4 144-16,-1 6-208 0,-5 1 208 0,-1 5 0 15,0 1 0-15,-1-4 0 0,-2 1 0 0,2-4 0 16,0 0 0-16,0-1 0 0,-1-7 0 0,-1-5 128 16,1 2-128-16,2-7 0 0,2 0 384 0,0-2-48 0,2-5 0 15,0-1 0-15,5-5-80 0,0-1-32 16,1-3 0-16,4-7 0 0,0 0 112 0,0 0 32 0,1-7 0 0,4-3 0 15,2 0 208-15,0-5 32 16,2-2 16-16,1-3 0 0,3-7-304 0,2-2-64 16,2-3-16-16,1-3 0 0,3-2-96 0,1-4-16 0,5-5 0 15,2 2 0-15,0-3-128 0,3-2 0 0,2 8 0 0,3 1 128 16,4 2-128-16,1 0 0 0,-2 6 0 0,0 2 0 16,-5 3 0-16,0 4 0 0,-1 3 0 0,0 4 0 15,-1 6 0-15,-1 3 0 0,-4 2 0 0,-3 6 0 16,-3 5 0-16,-3 4-144 0,-1 6 144 0,-5 3 0 15,-3 2-176-15,-4 7 176 0,-5 0-160 0,-2 8 160 16,-4 4-160-16,-4 7 160 0,-2 4-160 0,-3 1 160 16,0-5-128-16,-3 2 128 0,1 0 0 0,0-7-144 15,1 0 144-15,1-4 0 0,2-2 0 0,0 0 0 0,2-6-160 0,1-1 0 16,-1-2 0-16,2-4 0 16,2-4-1376-16,1-4-256 0,1-5-64 0,3-1-9856 15,1-9-1984-15</inkml:trace>
  <inkml:trace contextRef="#ctx0" brushRef="#br1" timeOffset="88220.88">26784 5281 18431 0,'0'0'1632'0,"0"0"-1312"16,0 0-320-16,7-2 0 0,-7 2 960 0,9-1 112 0,-2 0 16 0,-7 1 16 15,0 0-32-15,0 0-16 16,0 0 0-16,0 0 0 0,0 0 352 0,0 0 80 16,0 0 16-16,0 0 0 0,-4 5-448 0,-4 0-96 0,-3 5 0 0,-1-1-16 15,-5 3-304-15,-1-1-64 0,-4 2-16 0,1 3 0 16,-1 1-112-16,2 2-32 0,1 1 0 0,2 2 0 15,3-1-144-15,3 0-16 0,2 2-16 0,4-2 0 16,2 2 32-16,7-4 16 0,1-2 0 0,4-1 0 16,5-3 208-16,4-2 32 0,2-2 16 0,3 0 0 15,1-4 16-15,1-1 0 0,1-4 0 0,2-3 0 16,1-2 16-16,-1-1 0 0,-1-4 0 0,-3-2 0 16,-4 4 16-16,-2-4 16 0,-3 1 0 0,-1-3 0 0,-2-3 0 0,-5-1 0 15,-2 3 0-15,-3 0 0 0,-4-2-272 0,-1 1-48 16,-5 1-16-16,-2-1 0 0,-3 2-272 0,0-1 128 15,-1 1-128-15,0 3 0 0,-3-3 0 0,0-2-144 16,4 4-16-16,2 0 0 16,2 0-1200-16,3 1-240 0,2 4-64 0,4-3 0 15,4 3-1808-15,5 2-368 0</inkml:trace>
  <inkml:trace contextRef="#ctx0" brushRef="#br1" timeOffset="91157.78">16867 7406 17503 0,'-6'-19'768'0,"5"6"176"0,0 2-752 0,0 2-192 0,1-3 0 0,1 5 0 16,3-3 736-16,-4 10 112 0,4-8 32 0,-4 8 0 16,0 0-176-16,0 0-48 0,7-6 0 0,-7 6 0 15,0 0-48-15,7 10-16 0,-4 2 0 0,2 4 0 16,-2 2-64-16,-3 3-16 0,-1 2 0 0,-2 6 0 16,-1 3-80-16,2 4-32 0,-3 3 0 0,-5 4 0 15,-3 8 32-15,-2 2 0 0,-2 6 0 0,-1 4 0 16,-3 2-112-16,-1 1 0 0,0 3-16 0,2 1 0 15,1-5-160-15,4-3-16 0,2-7-128 0,0-2 192 16,3-5 32-16,1-4 0 0,3-5 0 0,2-2 0 16,2-5 208-16,0-2 32 0,1-6 16 0,1 3 0 15,1-4-272-15,2-4-48 0,1-3-16 0,1 0 0 16,1-5-144-16,4 1 160 0,-1-4-160 0,5-1 160 16,4-7-560-1,1-3-112-15,1-6-32 0,1-1 0 0,3-4-2272 16,-1-5-464-16</inkml:trace>
  <inkml:trace contextRef="#ctx0" brushRef="#br1" timeOffset="92566.41">16525 7444 9215 0,'-9'-27'816'0,"6"13"-656"16,1-2-160-16,-3 1 0 0,2-2 2608 0,2 1 480 0,1 2 112 0,2 3 0 16,1 0-1792-16,2 3-384 0,0-1-64 0,4 4 0 15,2-4-640-15,5 3-112 0,3 0-16 0,4-3-16 16,2 4 0-16,5-3 0 0,5 1 0 0,3 1 0 16,4-1 176-16,1 0 32 0,3-4 16 0,2 3 0 15,2-3 176-15,2 3 16 0,2-2 16 0,8 4 0 16,1-2-32-16,4 1-16 0,2-1 0 0,1-1 0 15,1 4-64-15,3-1-16 0,1 2 0 0,5-1 0 16,5 0-144-16,-1-3-16 0,-3 4-16 0,5 2 0 16,-3-2-128-16,6-3-32 0,5 5 0 0,-1-1 0 15,-1 2-144-15,2 0 160 0,1 0-160 0,2-1 160 16,1 1-160-16,2 0 0 0,-6-2 0 0,5 6 0 16,3-3 0-16,1-3 0 0,1 1 0 0,0-2 0 15,-3 4 128-15,1-3-128 0,2 1 0 0,-1-2 128 0,-2-2-128 16,1 3 128-16,0 2-128 0,-1-1 128 0,1-3-128 0,-1 0 192 15,-5 2-192-15,3 0 192 0,4 0 0 16,-1-2 16-16,-5-2 0 0,-2 3 0 0,0 4 80 0,2-4 16 16,1-4 0-16,0 2 0 0,-3 2-128 0,3-1-32 15,1 1 0-15,0-1 0 0,-2-1-144 0,-3-2 0 16,1 5 144-16,2 0-144 0,1 2 0 0,-4-2 0 16,-7-4 0-16,0 1 128 0,-3 1-128 0,0-1 0 15,1 1 0-15,-3 1 0 0,-3-4 0 0,-3 3 0 16,-1 3 0-16,2 1 0 0,-2-1 0 0,-2 0 0 15,0-2 0-15,-3 0 0 0,-5-1 0 0,2 1 128 16,-1 3-128-16,1 1 0 0,1 0 0 0,-3 0 0 0,0 1 0 0,-6-1 0 16,-3 0 0-16,-1 0 0 0,0-1 0 0,-2 1 0 15,-1 4 0-15,-1-2 0 0,2 2 0 0,-2-1 0 16,-4-1 0-16,-2-2 0 0,-5-1 0 16,-3 0 0-16,-3-1 0 0,1 1 0 0,-5-1 0 0,1 0 0 15,-2 1 0-15,-1 1 0 0,-1 0 0 0,-2 0 128 16,-1 0-128-16,-1 0 0 0,0 0 128 0,0 0-128 15,0-1 128-15,-3 0-128 0,-1-2 128 0,-1-1-128 16,-1 2 128-16,-3-2-128 0,1 0 128 0,0 0-128 16,-1 0 0-16,-1 2 128 0,-2-2-128 0,-1 1 0 15,-1-3 0-15,0 0 128 0,0 2-128 0,0 1 0 16,-3 0 0-16,2-4 128 0,1 2-128 0,-2 1 0 16,-7 4 0-16,9-7 128 0,0-1-128 0,-1 3 0 15,-8 5 0-15,0 0 128 0,0 0-128 0,7-8 0 16,-1 3 0-16,-6 5 144 0,0 0-144 0,0 0 0 15,0 0 160-15,0 0-160 0,0 0 128 0,0 0-128 0,0 0 0 16,0 0 0-16,0 0 0 0,3 9 0 0,-3 4 0 16,0 1 0-16,0 1 0 0,0 0 0 0,-3 3 0 0,-3 4 0 15,0 2 0-15,-2 6 0 0,-2 2 0 0,-1 5 0 16,-1 2 0-16,-3 9 0 0,-4 0 0 0,-1 5 0 16,-3 2 0-16,1 3 0 0,2 1 0 0,1-2 0 15,2-1 0-15,3-1 0 0,2-2 0 0,3 0 0 16,1 1 0-16,2-2 0 0,-1-1 0 0,2-2 0 15,3-3 0-15,-3 1 0 0,2 3 0 0,1-5 0 16,-1 4 128-16,2-2-128 0,0-2 0 0,1 1 0 0,0-4 0 16,0 0 0-16,1-1 0 0,0-3 0 0,-2-4 0 0,1-1 0 15,0-3 0-15,0 0 128 0,-3-3-128 0,2-1 0 16,-3-4 128-16,3 0-128 0,-2-3 0 16,2 0 128-16,0 1-128 0,0-6 0 0,-1-4 144 0,1-1-144 15,1-9 128-15,-3 10-128 0,-2-2 160 0,5-8-160 16,0 0 160-16,-7 8-160 0,-2-5 160 0,0 1-160 15,0-1 144-15,-2 1-144 0,-2-2 128 0,-1-1-128 16,-1-1 128-16,-3 0-128 0,0 0 128 0,-2 2-128 16,-4-2 0-16,-3 0 128 0,-1 1-128 0,-4 0 0 15,-2-1 0-15,-6 1 128 0,-3-1-128 0,-5 2 0 16,-5-1 128-16,-3-1-128 0,-2-182 0 0,0 365 128 16,-2-179-128-16,-3 0 0 0,-6-2 144 0,-5 1-144 15,-5-2 0-15,-1 2 144 0,-4-1-144 0,-1 3 0 0,-1-1 192 16,-7-1-192-16,-7 1 192 0,3 1-192 0,-1 0 176 15,-5 0-176-15,-7 2 160 0,-1-1-160 0,2-3 128 0,-1 4-128 16,0-2 0-16,-5-1 0 0,-3-4 144 0,1 1-144 16,2 1 128-16,-6 0-128 0,-4-2 160 0,-1 2-160 15,2 1 192-15,-3-1-192 0,-2-2 208 0,1 3-64 16,0-1-16-16,-1 0 0 0,1-2-128 0,1 2 192 16,0 1-192-16,-1-1 192 0,1 0-192 0,4 1 160 15,2 1-160-15,3 0 160 0,0-1-160 0,2-1 160 16,7 2-160-16,-2-2 160 0,2 0-160 0,2-2 0 15,3-2 144-15,2 1-144 0,2 0 0 0,-3-3 0 16,-1-1 0-16,-2 1 128 0,1 3-128 0,-2-2 0 16,-2 2 0-16,3-3 0 0,-1-1 0 0,2 3 128 15,1 0-128-15,-1 2 0 0,1-2 192 0,4 1-48 0,3-4 0 0,6 5 0 16,3 0 112-16,4 0 0 0,1 0 16 0,10 1 0 16,4 3-96-16,5-2-32 0,6-1 0 0,7 2 0 15,5 1-144-15,6 2 0 0,2-1 0 0,4 0 128 16,7 0-128-16,2 2-176 0,5-5 48 0,6 3 0 31,0 6-1312-31,8 0-256 0,2 0-48 0,5 5-17440 0</inkml:trace>
  <inkml:trace contextRef="#ctx0" brushRef="#br1" timeOffset="96480.22">14229 14417 14447 0,'0'0'640'0,"0"0"128"0,0 0-608 0,8-5-160 16,-8 5 0-16,6-10 0 0,-1 2 1248 0,0-2 224 15,0 2 32-15,2 0 16 0,-2 2-304 0,-5 6-64 16,6-8-16-16,-6 8 0 0,4-9 144 0,-4 9 16 16,5-5 16-16,-5 5 0 0,0 0-384 0,0 0-80 15,0 0-16-15,0 0 0 0,4 10-128 0,-2 5-48 16,-2 4 0-16,0 4 0 0,0 2-192 0,0 5-32 15,0 5-16-15,-1 6 0 0,0 0-160 0,-1 4-16 0,1 1-16 0,-3 5 0 16,-2 1-32-16,0 3-16 0,1 4 0 0,-2 2 0 16,-3-1 32-16,2-3 16 0,1-2 0 15,-1-4 0-15,-1-2-48 0,2-3-16 0,-1-1 0 16,0-1 0-16,2 1 96 0,-2-7 32 0,3-1 0 0,1-3 0 16,-1 0 0-16,4-2 0 0,-1-5 0 0,0 1 0 15,1-7-96-15,1 0-32 0,0-4 0 0,1-1 0 16,2-1-160-16,-1-5 160 0,2 2-160 0,-3-5 160 15,-1-7-160-15,0 0 0 0,0 0 0 0,0 0 0 16,0 0 0-16,0 0-224 0,11-5 32 0,-4-2 0 31,-2-7-1408-31,0 0-288 0,2-3-48 0,-5-2-8960 0,1-4-1792 0</inkml:trace>
  <inkml:trace contextRef="#ctx0" brushRef="#br1" timeOffset="98181.65">14120 14455 16575 0,'0'0'1472'0,"0"0"-1168"15,0-7-304-15,0 7 0 0,3-11 1248 0,1 5 192 16,0-3 32-16,4 3 16 0,-1-2-384 0,4 1-80 0,-3 0 0 0,5 0-16 16,2 0-32-16,1 2 0 0,0-5 0 15,2 5 0-15,1-1-128 0,3 2-16 0,3 0-16 16,3 3 0-16,3-4-240 0,0-2-32 0,7 0-16 16,3-1 0-16,5 4-144 0,2 0-16 0,0 2-16 0,2-1 0 15,0-2-96-15,0 3-32 0,3 0 0 0,0 0 0 16,0-1 64-16,6 1 16 0,3-1 0 0,4-1 0 15,2 1 32-15,-1-1 16 0,-2 1 0 0,0-1 0 16,-2-1-112-16,3 2-32 0,5-1 0 0,2 1 0 16,-1-1-16-16,1-1 0 0,-2 1 0 0,3 2 0 15,1-1 16-15,4 1 0 0,2-3 0 0,-2 2 0 16,-4 1-80-16,-2-1 0 0,-1 3-128 0,0 0 192 16,4 0-192-16,-1 0 128 0,0 0-128 0,-2-1 0 15,-3 0 128-15,-3 2-128 0,-1 0 0 0,3-1 144 0,2-1-144 16,-1-2 160-16,-1 1-160 0,-3-3 160 0,-3 0-160 0,-1 2 0 15,-1 1 144-15,2-1-144 0,-2-1 128 0,4 3-128 16,-3-2 160-16,0 0-160 0,-2-1 144 0,-3 1-144 16,-4 1 128-16,2 0-128 0,0 0 0 0,-1-1 128 15,4 1-128-15,-4-1 0 0,0 2 128 0,-2-2-128 16,-1-4 0-16,-3 4 128 0,3 4-128 0,-2-1 0 16,2 0 0-16,-1 3 0 0,-1-2 0 0,2 1 0 15,0-2 128-15,-1-2-128 0,-3 1 0 0,-3 0 0 16,-1 1 0-16,2 0 0 0,-3 0 0 0,1 1 0 15,2 0 0-15,-1 2 0 0,1 1 0 0,-1-3 0 0,0 0 0 16,0-2 0-16,-4-4 128 0,2 2-128 16,2 3 0-16,-4 0 128 0,1-1-128 0,2 1 0 0,-2-1 144 0,1 1-144 15,1-2 0-15,1 1 128 0,1-4-128 0,-2 3 0 16,-3-2 0-16,-2 3 0 0,1 1 0 0,-1 0 128 16,0 0-128-16,-1 1 192 0,-1 3-64 0,1-2 0 15,2-2-128-15,0-1 0 0,0 0 0 0,-1-3 0 16,1 1 0-16,-1-1 0 0,-2 2 0 0,-2-2 128 15,2-1-128-15,-2 1 0 0,0 0 0 0,-2 3 0 16,1 0 0-16,-1 0 0 0,1-2 0 0,-1 0 128 16,1 1-128-16,-4-2 0 0,-1 0 0 0,3-1 128 15,2-1-128-15,-3-1 0 0,-2-1 128 0,0 1-128 16,-2 5 0-16,-1-2 128 0,3-2-128 0,-4 2 0 16,0 0 0-16,-2 3 0 0,1-1 0 0,-2 0 128 15,-2-3-128-15,0 2 0 0,-1 1 0 0,-1-1 0 16,-1 2 0-16,2-2 128 0,-1 2-128 0,-1 0 0 0,1-2 0 0,-2 1 0 15,-2-2 0-15,-1 1 128 0,1 3-128 0,0-1 0 16,-1 0 0-16,0-1 128 0,-2 1-128 0,0 0 0 16,-1 1 0-16,-1 0 0 0,-8 0 0 0,10-3 0 15,-10 3 0-15,8-1 128 0,-8 1-128 0,0 0 144 16,0 0-144-16,0 0 160 0,7 9-160 0,-3-1 0 16,1 2 0-16,-2-3 0 0,-3-7 0 0,5 13 0 15,-3 2-192-15,1-2 192 0,1-1 0 0,-1 0 0 16,0 2 0-16,1-1 0 0,-2 2 0 0,0 3 0 15,0 1 0-15,-1 0 0 0,-1 0-128 0,0 4 128 16,2-1 0-16,-1 1 0 0,-1 3 0 0,0-2 0 0,0 3 0 16,1-3 0-16,-1 3 0 0,2 1 0 0,-1 1 0 0,-1 2 0 15,-3 3 0-15,1-1 0 0,-1 0 0 0,1 0 0 16,-3 3 0-16,-1-2 0 0,1 0 0 0,3-1 0 16,-1 2 0-16,1 0 0 0,-2 1 0 0,1-2 0 15,2-2 0-15,1 0 0 0,0-3 0 0,0 4 0 16,-1-1 0-16,1 0 0 0,1-7 0 0,-1 4 0 15,-1 1 0-15,2-4 0 0,0 2 0 0,-1-2 0 16,0-5 0-16,2 5 0 0,-1-2 0 0,0-1 0 16,-1-3 0-16,1 2 0 0,1-3 0 0,-1 0 0 15,-2-3 0-15,1-1 0 0,0-3 0 0,0-1 0 16,0-3 128-16,0-8-128 0,0 11 0 0,0-11 128 16,0 0-128-16,0 0 160 0,-3 7-160 0,3-7 160 15,0 0-160-15,0 0 192 0,0 0-192 0,0 0 192 16,-10 7-192-16,1-4 192 0,0-2-192 0,-1-1 192 0,-3 2-192 15,1 0 160-15,-2 2-160 0,-3-3 160 0,-1 0-160 16,-1-1 0-16,-5 0 144 0,-1 3-144 0,1-2 0 0,-6-1 128 16,0 0-128-16,-2 3 0 0,-4-1 0 0,-2 1 128 15,-2-1-128-15,-4 1 0 0,-4 1 0 0,-4-2 128 16,-5 0-128-16,-2-2 0 0,-2-3 0 0,-5 2 128 16,-5 3-128-16,-1 0 0 0,-6-2 0 0,-5-2 0 15,0 0 0-15,-5-1 0 0,-2 3 0 0,-1 3 0 16,1-1 0-16,1 2 128 0,0-1-128 0,1 2 0 15,3 5 0-15,-1-2 0 0,-1 2 0 0,1-3 0 16,-1 3 0-16,2-2 0 0,0 2 0 0,0-2 0 16,0 2 0-16,0-1 0 0,-3 0 0 0,3-4 0 15,1 1 0-15,-3 1 128 0,1 0-128 0,0 2 0 0,-1-6 0 16,5-1 0-16,-1 0 0 0,0 0 0 0,1 3 0 0,2-2 0 16,1-3 0-16,4-2 0 0,5 0 0 0,1-1 0 15,1 3 0-15,0 4 0 0,0 0 0 0,0-1 0 16,-2-1 0-16,2 2 0 0,0 1 0 0,2-2 128 15,1-1-128-15,-1-1 0 0,-5 2 0 0,1-2 0 16,-1-1 0-16,0 1 0 0,0-1 0 0,-1 3 0 16,3 1 0-16,-4-3 0 0,-2-1 0 0,4 0 0 15,4 0 0-15,2 0 144 0,2 3-144 0,5-2 0 16,2-1 224-16,0 2-64 0,-1 1-16 0,0-2 0 16,-2-2-144-16,3 0 128 0,2-2-128 0,-1 2 128 15,-1 1-128-15,1 0 128 0,1 0-128 0,-4 1 128 16,-4-1-128-16,0 0 0 0,1-1 0 0,2-2 0 15,4-2 0-15,2 3 0 0,6 0 128 0,5 2-128 0,4-1 0 16,4 0 160-16,2 0-160 0,3-1 160 0,4 2-160 0,2 0 128 16,1-1-128-16,3 1 128 0,1 0-128 0,2 0 0 15,-1 1 0-15,6-1 0 0,-3 0 0 0,2 0 0 16,2 4 128-16,1-4-128 0,2-1 0 0,7 1 0 16,-9 0 0-16,9 0 0 0,-8 2 0 0,8-2 0 15,0 0 0-15,0 0 0 0,0 0-144 0,0 0-16 16,0 0 0-16,0 0 0 15,0 0-1184-15,0 0-256 0,0 12-32 0,1-2-11760 16,-1-10-2352-16</inkml:trace>
  <inkml:trace contextRef="#ctx0" brushRef="#br1" timeOffset="101666.55">16954 7316 4607 0,'0'0'400'15,"0"0"-400"-15,0 0 0 0,0 0 0 16,0 0 1776-16,0 0 272 0,0 0 48 0,0 0 16 16,0 0-1552-16,0 0-304 0,0 0-64 0,0 0-16 15,0 0-176-15,0 0 0 0,0 0 0 0,0 0 128 0,0 0-128 0,0 0 0 16,0 0 0-16,0 0 128 0,0 0 240 0,0 0 32 15,0 0 16-15,0 0 0 0,0 0 288 0,0 0 64 16,0 0 16-16,-9 3 0 0,9-3-288 0,0 0-64 16,0 0-16-16,0 0 0 0,0 0-160 0,0 0-16 15,0 0-16-15,0 0 0 0,0 0 144 0,0 0 16 16,0 0 16-16,0 0 0 0,0 0-64 0,0 0-16 16,0 0 0-16,0 0 0 0,0 0-192 0,0 0-128 15,0 0 128-15,-3 8-128 0,3-8 0 0,0 0-288 16,0 0 48-16,0 0-6288 15,-4 10-1280-15</inkml:trace>
  <inkml:trace contextRef="#ctx0" brushRef="#br1" timeOffset="103728.59">17168 7411 11967 0,'0'0'1072'0,"0"0"-864"0,0 0-208 0,0 0 0 0,0 0 896 0,0 0 128 15,0 0 16-15,0 0 16 0,0 0-736 0,0 0-128 16,0 0-48-16,0 0 0 0,-8 6-144 0,8-6 128 16,0 0-128-16,0 0 128 0,0 0 288 0,-7 7 48 15,-1-6 16-15,8-1 0 0,-10 1 160 0,3 2 16 16,7-3 16-16,-11 1 0 0,2-5-32 0,0 4 0 15,9 0 0-15,-9-2 0 0,0-1-16 0,3-1-16 16,-2 1 0-16,2-3 0 0,0 1 48 0,-1-5 16 16,2 1 0-16,-1-2 0 0,0 1-112 0,-1 0-32 15,0-3 0-15,-1 1 0 0,-1 2-112 0,0-3-32 0,0 1 0 16,0-1 0-16,-1-1-128 0,0-1-48 0,0-2 0 0,-2 1 0 16,0-2-16-16,-1 1-16 0,-1 1 0 0,-1-2 0 15,-2-1 80-15,1 0 32 0,-1 1 0 0,1 2 0 16,-1-1 0-16,2 2 0 0,-2-2 0 0,2 0 0 15,0-5-80-15,0 2-16 0,-2-1 0 0,2 2 0 16,0 3-64-16,1-2 0 0,0-1-128 0,1 1 192 16,0-1 64-16,3 1 16 0,-3 2 0 0,1 2 0 15,3 1 48-15,0 0 16 0,0-1 0 0,0 4 0 16,1-1-160-16,2 1-48 0,0 2 0 0,-1 3 0 16,2-2-128-16,5 7 192 0,-6-6-192 0,1 4 192 15,-2-2-192-15,7 4 0 0,0 0 0 0,0 0 0 16,-9-3 0-16,9 3 0 0,0 0 0 0,0 0 0 15,0 0 0-15,-7 7 0 0,7-7 0 0,0 0 0 0,-6 7 128 0,6-7-128 16,0 0 0-16,-4 13 128 0,1-2-128 16,1-2 0-16,-1 3 0 0,2-1 128 0,-2 3-128 0,1 3 0 15,-2 2 144-15,0 1-144 0,0 3 0 0,0 1 144 16,-2 0-144-16,1 4 0 0,-1 0 144 0,-1 4-144 16,0 1 0-16,-2 1 144 0,0 2-144 0,-1 1 0 15,0 0 0-15,-2-1 0 0,1 0 0 0,-1 1 128 16,1 2-128-16,-1 2 0 0,-2-4 128 0,0 1-128 15,2-1 128-15,-2 0-128 0,0-2 0 0,-2 2 128 16,1 1-128-16,-1 2 0 0,-2 0 128 0,0-2-128 16,0-2 128-16,2 1-128 0,-1 1 144 0,1 0-144 0,-2-1 160 0,3 1-160 15,-3 0 176-15,1 3-176 0,0 0 192 0,1-2-192 16,0 0 144-16,-1 1-144 0,1-3 0 0,0 0 144 16,1-1-144-16,0 3 0 0,0-3 0 0,-1 3 0 15,1-4 0-15,0 1 0 0,0-1 128 0,-2 0-128 16,-1-1 0-16,1 0 0 0,0 2 0 0,1-2 128 15,0-1-128-15,0-2 192 0,0-1-192 0,1 2 192 16,1-1-192-16,2-1 0 0,-1 1 0 0,1-6 0 16,1 2 0-16,1-4 0 0,0 1 0 0,-1-1 0 15,3-4 0-15,-1-2 0 0,1 1 0 0,0-1 128 16,1-3-128-16,-1 1 0 0,1 0 0 0,-1-1 128 16,2 3-128-16,-1-3 0 0,0-2 0 0,-1 1 128 15,3 0-128-15,0-4 0 0,0 2 0 0,1-2 0 16,0 0 0-16,0 0 0 0,2 1 0 0,-1 0 0 0,3-10 0 0,-4 9 0 15,4-9 128-15,0 0-128 0,0 13 0 0,0-13 0 16,0 0 0-16,-1 10 0 16,1-10 0-16,1 11 0 0,-1 1 0 0,0-12 0 0,0 0 0 0,0 0 0 15,0 0 0-15,5 9 128 0,-5-9-128 0,7 10 0 16,-7-10 0-16,0 0 0 0,12 4 0 0,0-4 0 16,-2 0 0-16,2 0 0 0,-1-1 0 0,0-2 0 15,2-1 0-15,1 0 0 0,1 1 0 0,2-1 128 16,-1-1 0-16,3-3 0 0,3 2-128 0,1-3 0 15,1 2 0-15,2-4 0 0,2 1 0 0,-1-4-176 16,0-3 48-16,1 1 0 0,0-1 128 0,3 1 0 16,0-2 160-16,1 1-160 0,2 0 192 0,0 0-48 0,-1-1-16 15,1 4 0-15,1 2-128 0,1-1 128 0,-2 3-128 16,1-4 128-16,-1-3-128 0,-3 1 0 0,0 3 0 0,-3 2 128 16,-1-3-128-16,0-2 0 0,1 2 0 0,0 0 128 15,-2 2 0-15,-2-2 0 0,1 1 0 0,-3 3 0 16,0-2 16-16,-2 6 0 0,-1-2 0 0,1 3 0 15,-1 0-144-15,-2 0 0 0,1 3 0 0,-4 0 0 16,1 1 0-16,-3 1-176 0,-1 5 16 0,-11-5 0 31,11 4-1040-31,-11-4-208 0,0 0-32 0,5 8-16 16,-5-8-1488-16,-3 15-288 0</inkml:trace>
  <inkml:trace contextRef="#ctx0" brushRef="#br1" timeOffset="104906.65">15354 9417 27071 0,'0'0'1200'0,"-5"-7"240"0,-2 2-1152 0,7 5-288 16,0 0 0-16,0 0 0 0,0 0 128 0,0 0-128 16,13-6 192-16,4 2-192 0,3 2 176 0,2 2-176 15,1-3 160-15,3 2-160 0,1 0 144 0,5 1-144 0,-1 0 128 16,4 0-128-16,4-3 240 0,4 3-48 16,1 0 0-16,0-1 0 0,1-1 192 0,3 0 48 0,4-2 0 0,0 3 0 15,7-2 48-15,3-2 16 0,4 1 0 16,1 1 0-16,-1 0-48 0,1-1-16 0,-1-2 0 0,1 2 0 15,0 0-32-15,6 3 0 0,2-2 0 0,-1 1 0 16,-3-3-80-16,1 2 0 0,1 1-16 0,2 0 0 16,0 1-128-16,1 0-32 0,-1 0 0 0,0-1 0 15,-3-1-144-15,1 0 128 0,-5 0-128 0,5 1 128 16,3 1 16-16,-1-2 0 0,-4 1 0 0,3-2 0 16,-1 0 48-16,2 0 16 0,0 3 0 0,1-2 0 15,4-1-208-15,-3-1 0 0,0 0 0 0,-1 3 0 16,0-2 0-16,4-1 0 0,4 1 128 0,0 0-128 15,-6 2 0-15,0-2 0 0,3-1 128 0,1 2-128 16,2 1 128-16,0-1-128 0,-3 2 176 0,1 0-176 16,-1 1 192-16,0 0-192 0,2-2 192 0,-2 2-192 0,-1 0 240 0,-1 0-64 15,1-1-16-15,-2 1 0 0,1-2-160 0,3 2 0 16,0 0 0-16,-1 0 0 0,-3 2 0 0,-2-1 128 16,0 2-128-16,2-2 128 0,2 0-128 0,-2 2 128 15,-1-2-128-15,-2 2 128 0,0-1-128 0,1 2 0 16,0-1 0-16,1-2 128 0,-4 0-128 0,0 1 128 15,-2 0-128-15,0 1 128 0,0-1-128 0,2 2 0 16,2-2 0-16,-3 0 128 0,-2-2-128 0,-1 0 0 16,-1 0 0-16,1 1 0 0,0 2 0 0,2-1 128 15,1-1-128-15,-3-1 0 0,-3 0 0 0,-2 0 0 0,-1 2 128 16,2 1-128-16,2-1 0 0,1-1 0 0,0 0 0 0,-2 1 0 16,-5-1 0-16,0-1 0 0,3 0 128 0,0 0-128 15,0 2 0-15,1 0 0 0,0-1 0 16,-1-1 128-16,-3 0-128 0,-2 0 0 0,-1 0 0 0,0 0 128 15,2 0-128-15,0-1 0 0,2-1 0 0,0 1 128 16,-2 0-128-16,-4 0 0 0,-4-2 0 0,1 0 0 16,-1-2 0-16,1 2 0 0,-1 0 128 0,1 0-128 15,2 0 0-15,-1-1 0 0,0 0 0 0,-5 0 0 16,0 2 0-16,-4-1 0 0,5-1 0 0,-4 2 0 16,2-2 0-16,-1 1 0 0,0 0 0 0,0-2 0 15,-4 1 0-15,2 0 0 0,-6 1 0 0,-2 0 0 16,-4-4 0-16,-1 2 0 0,0 1 128 0,-1 0-128 15,0-2 0-15,-1 2 0 0,0 2 0 0,-4-2 0 16,0 0 0-16,1 3 0 0,-1-2 0 0,1 1 0 0,1-1 0 0,-3 2 0 16,-3-2 0-16,0 2 0 0,-2 0 0 0,-1 1 0 15,-1-3 0-15,-2 2 0 0,-1 0 0 0,-2 1 0 16,-1 0 0-16,-3 0 128 0,-9 0-128 0,11-3 0 16,-1 3 0-16,-10 0 0 0,0 0 0 0,0 0 0 15,9-1 0-15,-9 1 0 0,0 0 0 0,0 0 0 16,0 0 128-16,0 0-128 0,0 0 0 0,0 0 0 15,0 0 0-15,0 0 0 0,0 0 0 0,0 0 0 16,-2-8 128-16,2 8-128 0,-7-10 0 0,1 4 0 16,-1-3 0-16,1 3 0 0,1-3 0 0,-4 0 0 15,-2 0 0-15,-2 0 0 0,0 0 0 0,1 0 0 0,-4-2 128 16,0 2-128-16,-1-4 0 0,-2 4 0 16,-2-2 0-16,0-2 128 0,-2 2-128 0,0-3 0 15,-1-2 0-15,0-1 0 0,0-1 0 0,1 0 0 0,-1 0 0 0,0 0 0 16,-3 2 0-16,6 1 128 0,-4-1-128 0,1 0 0 15,0 1 0-15,0-3 0 0,-2 1 0 0,1 3 0 16,-3 0 0-16,3 2 0 0,-3-5 128 0,2 6-128 16,2-2 0-16,4 4 0 0,-1-1 0 0,6 5 0 15,0-2 0-15,4 2 0 0,2 2 0 0,1-2 0 16,2-3-192-16,-1 4 0 0,7 4-16 0,-6-9 0 31,1 2-496-31,5 7-112 0,-4-8-16 0,4 8 0 0,-5-10-1856 0,5 10-384 16,-3-12-80-16</inkml:trace>
  <inkml:trace contextRef="#ctx0" brushRef="#br1" timeOffset="105664.5">25192 6931 18367 0,'-19'-3'816'0,"8"2"160"0,-2-1-784 0,2 2-192 0,-1 0 0 0,1 2 0 15,-2 2 0-15,3-1 0 0,1 1 0 0,9-4 0 16,-8 7 144-16,8-7-16 0,0 0 0 0,-3 11 0 16,3-11 336-16,0 9 64 0,0-9 16 0,0 0 0 15,11 9 160-15,2-3 16 0,1-3 16 0,-1-2 0 16,3-2-80-16,2-2-16 0,0-3 0 0,1-4 0 15,2-2 272-15,1 1 48 0,0-5 16 0,2 0 0 16,0-2-144-16,0-1-48 0,1-1 0 0,2-1 0 16,1 0-240-16,3 2-48 0,-1 0-16 0,2 0 0 0,1-3-224 15,2 3-64-15,4-3 0 0,-3 2 0 0,-2 0-192 0,1 1 0 16,1-3 0-16,-2 4 0 0,-5 3 0 0,-1 1 0 16,-1-3 0-16,0 1 0 0,-1-1 0 0,0 2 0 15,0-1 0-15,0 2 0 0,-2 2 0 0,0 1 0 16,-2 1 0-16,1 2 0 0,-4 4 0 0,1-1 0 15,-2 1 0-15,0 2 0 0,-2 3 0 0,-1 0 0 16,-6 2-192-16,0 3 192 0,-2 4-128 0,-2 2 128 16,-3 2 0-16,1 1 0 0,-5 0-128 0,0 7 128 15,-2-1 0-15,-1 6 0 0,-1 6 0 0,-3 5 0 16,-1 6 0-16,-3 1 0 0,-1 6 0 0,-1 2 0 16,-1 1 0-16,1 4 0 0,-1 2 176 0,-2 2 32 15,-3 7 16-15,-1 1 0 0,-3 1-96 0,-3 3 0 0,1 2-128 0,-1 5 192 16,-2-2-192-16,4 3 176 0,1-6-176 0,3-1 160 15,0-1-160-15,3-7 128 0,2-4-128 0,3 0 128 16,0 2 128-16,3-6 32 0,0-1 0 0,-1 0 0 16,3-3 16-16,0-2 0 0,4 0 0 0,1-6 0 15,1-1-128-15,0-4-32 0,1 1 0 0,2-2 0 16,0-5-144-16,0-1 192 0,0-2-192 0,2-3 192 16,-1-4-192-16,1 0 0 0,-1 2 144 0,1-8-144 15,1-4-128-15,0-2-112 0,-2-6-16 0,-1-8 0 16,0 0-2288-16,0 0-464 0</inkml:trace>
  <inkml:trace contextRef="#ctx0" brushRef="#br1" timeOffset="106529.87">26054 6575 5519 0,'7'-13'496'0,"0"0"-496"0,3 1 0 0,2 4 0 15,-1-1 5568-15,1 4 1008 0,-2 4 208 0,0-2 32 16,0 2-5568-16,-10 1-1120 0,0 0-128 0,0 0-192 16,0 0-112-16,0 0-16 0,0 0 0 0,0 0 0 15,0 0 144-15,0 0 32 0,0 0 0 0,-10 6 0 16,0-2 144-16,-2 0 0 0,-2 2 0 0,-1-3 0 16,-1-3 224-16,-3 0-32 0,-2 0 0 0,0 0 0 15,-2 0 96-15,0-2 16 0,-3 1 0 0,0 0 0 16,-1 0 128-16,-5-3 16 0,-5 0 16 0,-4 0 0 15,-3 3 96-15,-4-3 16 0,-4-1 0 0,-3 1 0 16,-1 0-304-16,-2 3-48 0,-2 1-16 0,-6-2 0 16,-6-2-80-16,-3-3 0 0,-3 2-128 0,0-1 192 15,1-3-64-15,-2 3-128 0,-4-3 176 0,0 2-176 16,-4-1 160-16,1 0-160 0,2 2 128 0,-5-1-128 0,-1 2 128 0,-6-5-128 16,0 0 128-16,2-2-128 0,1 5 0 0,-4-5 0 15,-3 3 128-15,1-3-128 0,-1-1 0 0,5 3 0 16,0-2 0-16,-3 2 128 0,-5 1-128 0,3-2 0 15,2 2 0-15,0-1 0 0,-3 1 128 0,1-1-128 16,-4 2 0-16,3-1 128 0,2 3-128 0,-3-3 160 16,-3 3-160-16,3-1 160 0,3-2-160 0,1 3 192 15,0-3-192-15,2 3 192 0,2-3-64 0,2 1 0 16,3 3 0-16,-1-1 0 0,-3-1-128 0,2 2 192 16,-2 0-192-16,5 1 192 0,0 2-192 0,-1-1 192 15,-2 2-192-15,-1 0 192 0,0 1-192 0,1 1 0 16,4-1 0-16,-2 1 0 0,-2 2 0 0,1 1 0 0,1-2 128 0,3 3-128 15,2-1 0-15,-1 2 0 0,-2 3 0 0,2-2 0 16,1 2 0-16,2-3 0 0,2 4 0 0,-2-1 0 16,-2 1 0-16,2-1 0 0,-4 3 0 0,1-2 0 15,3 1 0-15,-2 2 0 0,0-3 0 0,0 1 0 16,-1 2 0-16,3-4 0 0,5 3 0 0,1-2 0 16,-1 0 144-16,1-1 0 0,-1 1 0 0,3-1 0 15,3-2 48-15,3-1 16 0,2 2 0 0,3-1 0 16,0 0-80-16,-1 2-128 0,-3-5 176 0,1 1-176 15,0 0 160-15,1-1-160 0,2 1 128 0,1 3-128 16,2-3 0-16,1 0 0 0,0 1 128 0,0-1-128 16,1-3 0-16,3 0 192 0,4 0-192 0,4-1 192 15,3-1 32-15,3 2 16 0,5 2 0 0,3-1 0 16,3-2-64-16,1 2-16 0,3-1 0 0,3 1 0 0,3-1-160 16,2 2 0-16,2-2 0 0,4 1 0 15,12-3-1280-15,0 0-128 0,0 0-16 0,0 0-15520 16</inkml:trace>
  <inkml:trace contextRef="#ctx0" brushRef="#br1" timeOffset="108226.97">14200 14449 11055 0,'0'0'480'0,"-9"-3"112"0,9 3-464 0,-9-3-128 0,9 3 0 0,-9-2 0 16,9 2 2304-16,-9 0 448 0,9 0 96 0,-9 2 16 0,9-2-2096 0,-10-2-400 15,10 2-96-15,0 0-16 0,-9-2 192 0,9 2 16 16,-9-4 16-16,9 4 0 0,-9-4 224 0,3-1 64 16,-2-1 0-16,3 2 0 0,-1-1 64 0,0-3 0 15,-3 3 16-15,1-4 0 0,-2 0 0 0,2 2 0 16,-2-2 0-16,2 2 0 0,1-2-240 0,-2 3-48 16,-1-4-16-16,0 2 0 0,-1-3-32 0,1 3-16 15,0-3 0-15,0 3 0 0,0-3-144 0,0 3-32 16,-2-1 0-16,1 2 0 0,-1-4-32 0,1 4-16 15,1-3 0-15,-2 2 0 0,-3-2-96 0,1 1-32 0,0-2 0 16,0 0 0-16,-1 4 32 0,1-5 0 0,0 1 0 0,0-2 0 16,0 4 48-16,0 0 16 0,1 0 0 0,-2-1 0 15,0-2-32-15,-1 1 0 0,1-1 0 0,2-1 0 16,2 2-80-16,0-2-128 0,-1-1 176 0,3 0-176 16,-1 4 128-16,2-3-128 0,-2 3 0 0,3 1 0 15,0-1 128-15,0 2-128 0,-1 2 0 0,-1-3 0 16,0 3 0-16,0-2 0 0,2 2 0 0,0-1 0 15,0 0 128-15,0 3-128 0,1-1 0 0,0 0 0 16,6 5 0-16,-9-4 128 0,0 0-128 0,2 3 0 16,7 1 0-16,0 0 0 0,-8-2 0 0,8 2 0 15,0 0 0-15,0 0 0 0,0 0 0 0,0 0 0 16,0 0 0-16,0 0 0 0,0 0 0 0,0 0 0 16,0 0 0-16,-4 8 0 0,4-8 0 0,0 13 0 15,0-2 0-15,0-2 0 0,0 3 0 0,1-2 0 16,2 1 0-16,-2 4 0 0,3 2 0 0,-1-2 0 0,3-1 0 15,-4 4 0-15,1 1 0 0,0 4 0 0,1-2 0 0,0 2 0 16,1-1 0-16,-2 3 0 0,2 1 0 0,0 3 0 16,0-4 0-16,0 5 0 0,1 1 0 0,0-1 0 15,-3-1 0-15,1 3 0 0,1-4 0 0,-4 2 0 16,3 5 0-16,-2-1 0 0,-2-2 0 0,0-2 0 16,-2 1 0-16,2 2 0 0,0 0 0 0,0 0 0 15,0-4 0-15,0 2 0 0,0 0 128 0,2 0-128 16,-1 1 0-16,0-2 0 0,2 1 160 0,-2-3-160 15,0 1 128-15,0-1-128 0,1 0 128 0,0-4-128 16,1 3 128-16,-1-3-128 0,-2 2 0 0,2-1 128 0,-2 0-128 0,0 2 0 16,0-4 128-16,0 3-128 0,-2 0 0 0,1 2 128 15,0-3-128-15,-2 4 0 0,2-1 0 0,0 1 0 16,-2-2 0-16,1 0 0 0,-1-2 0 0,2 3 0 16,1-1 0-16,-1 1 0 0,-2 1 128 0,0-5-128 15,1 0 0-15,-1 2 0 0,1-3 0 0,-1 0 0 16,2-3 0-16,-1-1 0 0,-2 1 0 0,1-1 0 15,2-2 0-15,0 1 0 0,-2 0 128 0,2-1-128 16,-2-1 0-16,-1-1 0 0,2 0 0 0,1 2 128 16,-1-2-128-16,1-1 0 0,0-3 0 0,0 2 0 15,-2 0 0-15,2-3 0 0,-2 1 128 0,2 1-128 16,-3-5 0-16,4-7 0 0,0 0 0 0,-1 13 128 16,-2-4-128-16,3-9 0 0,0 0 0 0,-4 9 128 0,4-9-128 15,-3 6 160-15,3-6-160 0,0 0 160 16,0 0-160-16,0 0 0 0,0 0 144 0,0 0-144 0,0 0 240 0,0 0-32 15,0 0 0-15,0 0 0 0,0 0-64 0,0 0-16 16,7-7 0-16,2-2 0 0,-1 2-128 0,2 0 0 16,1 0 0-16,3 2 0 0,3-2 0 0,1-1 0 15,1-2 0-15,2 0 0 0,5-4 0 0,1 0 0 16,-2-3 0-16,2-1 0 0,-1-1 0 0,2 0 0 16,3-1 0-16,-2 1 0 0,0-3 0 0,1 2 0 15,0 0 0-15,1 1 128 0,-1-1-128 0,1 3 0 16,0 0 0-16,0 3 128 0,-2-1-128 0,-1 0 0 15,0 2 0-15,1 2 0 0,-6-1 0 0,0 1 0 0,-3 4 0 16,-1 1 0-16,-2-2 0 0,-3 4 0 0,-3 2-192 16,-11 2 192-1,0 0-1600-15,0 0-192 0,0 0-32 0,0 0-10528 0,0 0-2112 0</inkml:trace>
  <inkml:trace contextRef="#ctx0" brushRef="#br1" timeOffset="109685.65">13661 13813 12895 0,'-18'-2'576'0,"10"1"112"0,2-1-560 0,0 1-128 16,1 0 0-16,5 1 0 0,-6-2 1344 0,6 2 256 15,0 0 32-15,0 0 16 0,0 0-944 0,0 0-192 0,0 0-48 0,0 0 0 16,0 0 192-16,0 0 48 0,13 4 0 0,0 3 0 16,2-1 224-16,3-1 48 0,1-2 16 0,1-1 0 15,2 2-128-15,2 1-32 0,5-1 0 0,4-3 0 16,3 2-208-16,3-2-48 0,5 0-16 0,0-1 0 15,8-2-256-15,4-1-48 0,3-1-16 0,-1 2 0 16,-3-3 0-16,1 3 0 0,0 1 0 0,2 1 0 16,2-1 16-16,2-2 0 0,2 1 0 0,-2-1 0 15,0-1-112-15,-3 2-16 0,0-2 0 0,2 2 0 16,0 0-128-16,4-2 128 0,3-2-128 0,-2 1 128 16,-4 2-128-16,0 0 0 0,-2-4 0 0,2 1 0 15,-3 1 128-15,3-1-128 0,2 0 0 0,-1 1 128 16,0-2-128-16,-2 0 128 0,-3 2-128 0,0-1 128 0,1 1-128 15,1 2 0-15,2 1 144 0,2-2-144 0,-1-1 128 0,-3 0-128 16,-2 0 160-16,0 0-160 0,1 1 0 0,-3 1 0 16,1 2 0-16,3 0 0 0,2 1 0 15,1 0 0-15,-5-4 0 0,2 1 0 0,-2 0 0 0,0 1 0 16,0 4 0-16,1-4 0 0,3 0 0 0,0 0 0 16,-2 0 0-16,0 1 0 0,-2-2 0 0,1 2 0 15,-1 0 0-15,0 1 0 0,1 0 0 0,3 0 0 16,3 0 0-16,-3 0 0 0,-2-3 0 0,0 3 0 15,0-1 0-15,-2 1 144 0,-2 1-144 0,2 3 0 16,2-2 0-16,4-2 0 0,-1-2 128 0,-4 1-128 16,-2-2 0-16,-1 3 128 0,-1 3-128 0,-1-3 192 15,1 0-192-15,0 1 192 0,2 0 64 0,-3 0 32 0,-1-1 0 16,-4-1 0-16,-1 0 32 0,-1 1 0 0,-1 1 0 0,0 0 0 16,-2 1-64-16,1-1-16 0,1 1 0 0,-1 0 0 15,0-2-96-15,-2 0-16 0,-2-4 0 0,-3 4 0 16,-1-1-128-16,0-1 0 0,0 0 0 0,-2 1 128 15,-1 1 0-15,2 0-128 0,-2 0 192 0,1 1-64 16,-1 0 16-16,2 0 0 0,0-1 0 0,1-1 0 16,0-1-144-16,0-1 192 0,-3 0-192 0,2 1 192 15,1 3-192-15,0-1 0 0,0 0 0 0,-1 0 0 16,3 0 0-16,-4 0 0 0,3 0 0 0,0-1 0 16,2-3 0-16,-1 2 0 0,1 0 0 0,0 1 0 15,-3-3 0-15,1 2 0 0,2-2 176 0,-1 3-176 16,-1 1 144-16,3 1-144 0,1 0 128 0,-1 0-128 15,-1-1 0-15,1 0 0 0,0-1 0 0,-2 0 0 0,-2-2 0 0,1 0 128 16,-2-4-128-16,-1 5 0 0,2-1 160 0,-1 1-160 16,-3 0 192-16,2 1-192 15,-3 0 0-15,1 1 0 0,1 1 0 0,1 0 0 0,-2-2 144 0,-1 1-16 16,1 0-128-16,-3-1 192 0,-2-2-192 0,-1 1 0 16,-2 2 128-16,-1 2-128 0,0-1 128 0,1-1-128 15,-2-1 176-15,1-1-176 0,-3 0 128 0,1 2-128 16,-2 0 0-16,1 2 0 0,-1 1 0 0,1 0 0 15,0-2 0-15,2-1 0 0,-2 0 0 0,2 0 0 16,-2 2 0-16,0-2 0 0,-3 0 0 0,2-2 0 16,-1 0 0-16,2-1 0 0,-2-1 0 0,0 2 0 15,0-2 0-15,0 3 0 0,0-2 0 0,0 1 0 16,0-2 0-16,0 1 0 0,-1 1 0 0,0-1 0 0,-2 2 0 0,1 1 0 16,-1 0 0-16,0-1 0 0,-2-1 0 0,-3 1 0 15,3 2 0-15,-1 1 0 0,-4-2 0 0,2 0 0 16,-1 0 0-16,0 0 0 0,-1 1 0 0,-9-1 0 15,11 1 0-15,-3-1 0 0,-8 0 0 0,9 3 0 16,-9-3 0-16,0 0 0 0,0 0 0 0,0 0 0 16,0 0 0-16,0 0 0 0,0 0 0 0,0 0 0 15,0 0 0-15,-2 12 0 0,-2-3 0 0,-1 0 0 16,5-9 0-16,-13 8 0 0,0 3 0 0,-1 2 0 16,3-4 0-16,-3 4 0 0,-2-1 0 0,-2 2 0 15,-1 3 0-15,-4 1 0 0,-4-1 0 0,0 4 0 16,-1-1 0-16,2-1 0 0,-1 0 0 0,-1 0 0 15,-1 0 0-15,-2-1 0 0,1 0 0 0,1-1 0 0,-2-2 0 0,1-1 0 16,-1 1 0-16,3-1 0 0,1-1 0 16,3-2 0-16,0 1 0 0,4 0 0 0,-1-2 0 0,4 2 0 15,0-3 0-15,3 0 0 0,1-4 0 0,3 2 0 16,1-2 0-16,3 2 0 0,6-7 0 0,0 0 0 16,0 0 0-16,0 0 0 0,0 0 0 0,0 0 0 15,0 0-160-15,0 0 160 16,0 0-720-16,0 0-32 0,0 0 0 0,0 0 0 15,0 0-1696-15,0 0-352 0,0 0-64 0,0 0-16 16</inkml:trace>
  <inkml:trace contextRef="#ctx0" brushRef="#br1" timeOffset="110569.26">22372 13578 18431 0,'0'-14'816'0,"0"14"160"0,4-6-784 0,-4 6-192 0,3-14 0 0,3 6 0 15,-6 8 1232-15,0 0 208 0,6-7 32 0,-6 7 16 16,0 0-1104-16,0 0-208 0,0 0-48 0,0 0-128 15,0 0 320-15,0 0-64 0,0 0 0 0,0 0 0 16,7 11 240-16,-1 3 32 0,-4-4 16 0,-2 4 0 16,-1 3-64-16,0 2-16 0,-2 2 0 0,-1 5 0 15,-2-2-16-15,2 4 0 0,-1 0 0 0,1 4 0 0,-1-1-48 0,3 1-16 16,-2 3 0-16,1 0 0 0,1 1-96 0,0-1-32 16,1 0 0-16,1 0 0 0,0 1 0 0,1 1 0 15,1 0 0-15,-1 2 0 0,0-2-16 0,0-2-16 16,1 1 0-16,-1 0 0 0,-1-1-32 0,0 1 0 15,-1-3 0-15,-1 5 0 0,0-2 0 0,-1-1 0 16,-2-2 0-16,3 3 0 0,-3 1-192 0,1 1 176 16,-1-3-176-16,0 2 160 0,1 0-160 0,0 0 128 15,0 0-128-15,0-2 128 0,2-3 0 0,-1-1-128 16,1 0 192-16,-1 3-64 0,1-4 80 0,0 1 16 16,2-2 0-16,-1 3 0 0,1-3-48 0,-2 1-16 15,0 2 0-15,1-1 0 0,0-1-160 0,0 2 160 0,-2 0-160 16,2-4 160-16,-1 0-160 0,1 1 0 0,-1-4 0 0,0 1 128 15,2 0-128-15,0-2 0 0,0-1 0 0,2-2 0 16,0-1 128-16,1-1-128 0,-1 0 0 0,2 0 128 16,1 0-128-16,-2-3 128 0,-1-1-128 0,2 0 128 15,-1-1-128-15,0 1 192 0,0-1-192 0,-1 1 192 16,0-1-192-16,-1-1 0 0,-1 1 144 0,1-1-144 16,-1-13 0-16,2 13 144 0,-2-3-144 0,0-10 0 15,1 12 128-15,0-3-128 0,0 0 0 0,-1-9 0 16,0 0 160-16,3 12-160 0,-3-12 128 0,0 0-128 0,4 9 128 15,-4-9-128-15,0 0 128 0,0 0-128 16,1 10 160-16,-1-10-160 0,0 0 192 0,0 0-192 0,0 0 176 0,0 0-176 16,0 0 160-16,0 0-160 0,0 0 144 0,0 0-144 15,0 0 128-15,0 0-128 0,0 0 0 16,-9 2 128-16,0-2-128 0,2 0 0 0,-1-1 0 0,-1 0 128 16,-1-3-128-16,0 1 0 0,0 0 144 0,-1 0-144 15,-1 1 160-15,2-2-160 0,-1-1 192 0,1 1-64 16,-1 1-128-16,-1-2 192 0,1-1-192 0,-2 1 128 15,-1 1-128-15,0-4 0 0,-2 1 128 0,-2-2-128 16,-1-1 0-16,-2-2 144 0,1 2 96 0,-4-1 16 16,-4 0 0-16,0 2 0 0,1-4-256 0,-1-1 144 15,-1 0-144-15,0-4 128 0,-4-1 64 0,2-2 0 16,-3 2 0-16,2 3 0 0,0 2 0 0,2 1 16 0,-1-3 0 16,2 2 0-16,0 3-16 0,4-1-16 0,0 0 0 15,5 3 0-15,1-1-176 0,2 5 0 0,2 1 0 0,4-3 0 16,1 0 0-16,3 2 0 0,3-2 0 0,4 7 0 31,0 0-1408-31,14 0-192 0,3 1-64 0,2 4-10800 0,0-1-2160 0</inkml:trace>
  <inkml:trace contextRef="#ctx0" brushRef="#br1" timeOffset="111664.78">13438 16138 14735 0,'0'0'1312'0,"0"0"-1056"16,0 0-256-16,0 0 0 0,0 0 912 0,0 0 128 15,0 0 32-15,0 0 0 0,0 0-624 0,13-2-112 16,0-1-16-16,2 1-16 0,4 0 256 0,3 1 48 15,-1 0 16-15,3 1 0 0,2-3 320 0,1 3 64 16,1 5 16-16,2-3 0 0,1-1 64 0,3 0 0 16,4 2 16-16,4 0 0 0,2 4-240 0,10-2-48 15,2 3-16-15,7 0 0 0,6-3-256 0,3 3-48 16,1-4-16-16,3 0 0 0,4 1-192 0,7 2-32 16,5-1-16-16,0-1 0 0,-3-3-48 0,2 3 0 15,4 0 0-15,4 0 0 0,-1-2 0 0,2 2-16 0,-2-4 0 0,0 1 0 16,2 3 16-16,-1-3 0 0,-5-3 0 15,3 0 0-15,-3-1-16 0,5 1 0 0,2 0 0 0,-4 0 0 16,-4-7 16-16,0 4 0 0,0 0 0 16,1 2 0-16,4-6-48 0,-2 3 0 0,-2 0 0 0,2 0 0 15,0 2-144-15,2 1 0 0,0-1 0 0,-3-1 128 16,-2 1-128-16,1-2 0 0,0 3 0 0,3 0 0 16,-3-2 0-16,-2 1 128 0,-1-2-128 0,2 2 0 15,3 3 0-15,-1-3 0 0,-5-2 128 0,0 0-128 16,-1 1 0-16,3 1 0 0,2 1 0 0,-3-1 0 15,-2 1 128-15,-2-1-128 0,-1 1 128 0,6-2-128 16,2 1 192-16,-2 0-32 0,-1 0-16 0,-2 0 0 16,-2 1-144-16,4-3 160 0,0-2-160 0,-1 4 160 15,-3-4-160-15,-2 4 0 0,-1-1 0 0,1 2 128 0,3 0-128 0,-4-1 0 16,-3-3 144-16,-2 2-144 0,-2 2 128 0,1 2-128 16,2-3 128-16,-1 1-128 0,-3-2 144 0,-2 0-144 15,-3 1 192-15,-1 2-192 0,-2 0 144 0,2 1-144 16,2-1 0-16,-5-1 144 0,-2 0-144 0,0-2 0 15,-1 3 0-15,0 1 128 0,-2 1-128 0,-1 0 192 16,0 2-192-16,-2-2 192 0,-3 0-192 0,-2 2 0 16,-2-3 0-16,-1 2 0 0,0 2 0 0,-1 0 0 15,-1-1 0-15,1 0 0 0,-1-1 0 0,-3 0 0 16,-4 2 0-16,-5-4 0 0,-4 0 0 0,-4-1 0 16,-2-1 0-16,-5 1 0 0,-5 0 0 0,-1 0 128 15,-4-3-128-15,-3-3 128 0,-9 7-128 0,0 0 0 16,4-7 0-16,-4 7-12496 0,-4-9-2464 15</inkml:trace>
  <inkml:trace contextRef="#ctx0" brushRef="#br2" timeOffset="124287.36">16350 14621 8287 0,'0'0'368'0,"0"0"80"0,0 0-448 0,0 0 0 0,0 0 0 0,0 0 0 0,0 0 1888 0,0 0 288 15,3 11 64-15,-3-11 16 0,0 0-656 0,0 0-128 16,0 0-16-16,0 0-16 0,0 0-32 0,0 0-16 16,0 0 0-16,0 0 0 0,0 0-304 0,0 0-48 15,-5-3-16-15,1-2 0 0,4 5-192 0,-5-7-32 16,5 7-16-16,-5-10 0 0,-1-3-32 0,-1-2-16 15,2 1 0-15,-1-2 0 0,-3 2-96 0,1 0 0 16,1-1-16-16,-2 1 0 0,-1 1-192 16,-1 3-48-16,1-4 0 0,-1 3 0 0,-2 1-96 0,-2-4-32 15,-2 1 0-15,1 3 0 0,-1-3-32 0,1 2-16 16,-2 0 0-16,-1-3 0 0,-1 4-16 0,-2-1-16 16,2-2 0-16,-3 3 0 0,-3-3-48 0,1 3-128 0,-1 1 192 0,0-1-64 15,-3 4-128-15,-1 2 128 0,-1-2-128 0,-1 0 128 16,-1 1-128-16,-2-1 160 0,1 1-160 0,1 1 160 15,1-5-160-15,0 3 0 0,1 2 144 0,-1-1-144 16,1-1 0-16,1 2 0 0,-2 3 0 0,-1-1 128 16,3 1-128-16,-2 1 0 0,1 0 0 0,-3 0 128 15,-2 1-128-15,1 1 0 0,-2-2 0 0,1 0 0 16,2 0 0-16,1 0 0 0,0 1 0 0,1 3 0 16,0-1 0-16,2 3 0 0,-1-3 0 0,3 4 0 15,3 2 0-15,-2-2 0 0,1 3 0 0,-4-1 0 16,0 3 0-16,1 0 0 0,-1-3 0 0,1 4 0 15,-3-3 0-15,4 4 0 0,2 1 0 0,0 1 0 16,-2 1 0-16,4 0 0 0,1 0 0 0,0-1 0 0,0 2 0 16,-1 1 0-16,4-3 0 0,-2 2 128 0,1 3-128 0,2-1 0 15,0 2 0-15,1-1 0 0,-1-3 0 0,1 1 0 16,-1 3 0-16,0-3 128 0,2-2-128 0,1 3 0 16,1 0 0-16,-1-1 0 0,4 3 0 0,0-1 0 15,1-2 0-15,1 5 0 0,1-1 0 0,0 5 0 16,4-2 0-16,0 2 128 0,-3-3-128 0,4 3 0 15,2-4 0-15,0 3 0 0,1 0 0 0,1-3 0 16,1-1 0-16,2-1 0 0,1 3 0 0,1 1 0 16,2-4 0-16,0-2 0 0,-1 1 0 0,0-2 0 15,2-3 0-15,0 2 0 0,-1 1 0 0,5 1 0 16,-2 2 0-16,0-2 0 0,3-2 0 0,1 1 0 16,1 1 0-16,3-2 128 0,-3 0-128 0,5 0 0 15,-2-2 0-15,3 1 128 0,-1-2-128 0,3-1 0 0,1 0 0 0,1 1 128 16,1 1-128-16,0-2 0 0,2-2 0 0,0 1 0 15,2 2 0-15,-1-3 0 0,4-3 0 0,0 2 128 16,0-2-128-16,0 2 0 0,-1-3 0 0,-2 1 0 16,0-1 0-16,-1-1 0 0,-1-2 0 0,0-2 128 15,4 2-128-15,-2-1 0 0,1-2 0 0,-1 1 0 16,2-2 0-16,1 3 0 0,-1 0 0 0,5 1 128 16,1 0-128-16,0-4 0 0,-1 2 0 0,-2-1 0 15,-2 1 0-15,-1 2 0 0,0-4 0 0,-4 2 0 16,1-3 0-16,-1 1 0 0,-1-1 0 0,-1 1 0 15,1-1 0-15,0 0 0 0,-1-1 0 0,2 0 128 16,3 1-128-16,-1-2 0 0,1 0 0 0,-1-5 0 16,2 0 0-16,-3-2 128 0,-1 0-128 0,-2-4 0 0,-2-2 0 0,0 1 128 15,-1-1-128-15,-1-2 0 0,1 0 128 0,-2-4-128 16,-2-3 128-16,0 1-128 0,0 0 144 16,-1-3-144-16,-1 1 192 0,-2 0-192 0,-1-3 160 0,0-1-160 15,0 1 128-15,-4-3-128 0,0 2 192 0,0 4-64 16,-1-3 0-16,-1 2 0 0,-2-2 0 0,1 0 0 15,-1-5 0-15,0 3 0 0,-1 2 48 0,-2-1 0 16,-1-2 0-16,0 4 0 0,-1-3-32 0,-1-1 0 16,-3 2 0-16,1-5 0 0,-2 1-144 0,0 2 160 15,-1 5-160-15,0-4 160 0,-1 2-160 0,-1-2 192 16,0-3-192-16,0 2 192 0,-1 3-192 0,-1-1 160 0,-3 1-160 16,1 0 160-16,-1 4-160 0,0-3 192 15,-4 5-192-15,1-1 192 0,-1-2-192 0,-1 4 0 0,-1 2 144 0,-2 0-144 16,-3 0 0-16,0 0 0 0,0 0 0 15,-1 1 0-15,-1 1 0 0,-2 1 0 0,-3 2 0 0,0 0 0 16,-1 2 0-16,-4 0 0 0,-2 0 0 0,0 2 0 16,1-4 0-16,-1 4 0 0,-1 1 0 0,-1 0 0 15,0 4 0-15,1 1 0 0,0 2 0 0,-2 0 0 16,-2 2 0-16,0 2 0 0,-1-1 0 0,1 0 0 16,-1 2 0-16,1 1 0 0,0 1 0 0,0 0-128 15,0-3 128-15,2 5 0 0,2 3 0 0,-1-3 0 16,-3 2 0-16,0-1 0 0,-1 3 0 0,-2-2-128 15,1 1 128-15,1 2 0 0,1-2 0 0,4 3 0 16,2-1 0-16,1 5 0 0,-1 1 0 0,3 1 0 0,3 0 0 16,0 2 0-16,1 5 0 0,0 2-128 0,1-4 128 15,0 7 0-15,1 2 0 0,-2 1-128 16,5-1 128-16,1-1 0 0,1 2 0 0,5 2 128 0,0-1-128 0,3 2 0 16,3-3-176-16,2 2 176 0,1-2 0 0,3 2 0 15,3-1 0-15,0 0 0 0,2-1 0 0,3-1 0 16,1 0 0-16,2 2 0 0,-1-2 0 15,4 1 0-15,1 1 0 0,3 0 0 0,2-2 0 0,3 0 0 16,5 1 0-16,0-1 0 0,1 0 0 0,4-2 0 16,1-2 0-16,-1-1 0 0,0-3 0 0,0 1 0 15,1 2 0-15,2-5 0 0,2 0 0 0,2-1 0 16,1-2 0-16,2 0 0 0,3-1 0 0,3 0 0 16,3-1 0-16,2-2 0 0,-2-2 0 0,0-2 0 15,-3-2 0-15,2 1 0 0,1-2 0 0,0-2 0 0,0-1 0 0,1-2 0 16,3-2 0-16,0 1 0 0,0-3 0 15,-3-1 0-15,-3-3 128 0,0 0-128 0,4 0 0 0,-4-2 0 16,1 1 0-16,1 1 0 0,3-2 0 0,2-1 0 16,0 0 0-16,0-4 0 0,-2 1 0 0,-2-1 0 15,-2-2 128-15,-1-1-128 0,0 1 0 0,-2 1 0 16,-5-1 0-16,2 2 0 0,-5-6 128 0,0-1-128 16,-2-1 0-16,-2-2 160 0,-1-1-160 0,-2 0 128 15,-3-2-128-15,-1-4 192 0,-3-1-192 0,-2 1 192 16,-3-5-48-16,-1 1 0 0,-2-1 0 0,0 1 0 15,-3-2 0-15,-1 1 0 0,-1-1 0 0,-2 1 0 16,-2-3-144-16,-2 2 160 0,-2 1-160 0,-2 2 160 16,-2-1-160-16,-2-1 0 0,-3-1 144 0,-2 0-144 15,-2-2 0-15,-1 2 0 0,-2-2 0 0,-2 3 128 16,-3 1-128-16,-2 1 0 0,-1-1 0 0,-2 1 0 0,-3 2 0 0,1-1 0 16,0 0 0-16,-2 2 0 0,-1-2 0 15,1 3 0-15,-1-2 0 0,-1 1 0 0,-2 0 0 0,1-1 0 16,-1 3 0-16,-2 0 0 0,-1 4 0 0,-1 2 0 15,0-2 0-15,-1 2 0 0,-3-2 0 0,1 4 0 16,2 2 0-16,-2 2 0 0,0-1 0 0,1 1 0 16,-1 7 0-16,1-2 0 0,1 3 0 0,-2 0-128 15,-2 2 128-15,-3 4 0 0,-2 2 0 0,4 2 0 16,-2-1 0-16,0-1-128 0,3 3 128 0,-3 4 0 16,-1 0 0-16,0 3-128 0,1-2 128 0,2 1 0 15,-4 3 0-15,-1-2 0 0,0-2 0 0,2 5 0 0,1-1 0 0,0 0 0 16,0 3 0-16,4 0 0 15,2 6 0-15,0-1 0 0,1-2 0 0,1 4-128 0,0 4 128 16,-1-2 0-16,-1 2 0 0,4 0-128 0,2 1 128 16,3 4 0-16,2 0 0 0,2 3 0 0,3 0 0 0,4 3-128 15,2 1 128-15,2 3 0 0,-2-2-144 0,4-3 144 16,4 0 0-16,1-1 0 0,1 0-144 0,4 0 144 16,2-1 0-16,3-2 0 0,3-2 0 0,2 2 0 15,3 4 0-15,1-2-128 0,2-2 128 0,2 3 0 16,1 1 0-16,3-1 0 0,0-3 0 0,2-1 0 15,2 0 0-15,2 3 0 0,0-3 0 0,4 1 0 16,2-3 0-16,3 1 0 0,2-2 0 0,-1-3 0 16,2-1 0-16,-1 0 0 0,0 1 0 0,4-5 0 15,2 1 0-15,1-2 0 0,-1-4 0 0,4-1 0 16,2-2 0-16,0 1 0 0,0-6 0 0,0 0 0 0,0-2 0 16,0 0 0-16,0-6 0 0,-1-1 0 0,1-3 128 0,1 0-128 15,1-1 0-15,1 0 0 0,4 0 128 0,0-3-128 16,0 0 0-16,-5 1 0 0,-3-6 0 0,-1 2 0 15,-1 1 0-15,1-2 0 0,-3-2 0 0,1-1 128 16,-1-2-128-16,0-2 0 0,0-1 0 0,-2-2 128 16,1-1-128-16,-4-1 0 0,-3-3 144 0,-2-3-144 15,-1-1 128-15,-1-1-128 0,-1-1 144 0,-2-2-144 16,0 0 160-16,-3-3-160 0,-1-1 160 0,-3-1-160 16,-1 3 160-16,-1 0-160 0,0 2 144 0,-2-2-144 15,-1 1 128-15,1-1-128 0,-4 2 128 0,0-1-128 16,-3 2 0-16,-4-2 128 0,-1-1-128 0,-2 0 0 0,-1 2 0 15,-2 2 0-15,-3 2 0 0,-2-2 0 0,-4 2 128 0,-2 2-128 16,0-4 0-16,-2 0 0 0,-3-1 0 0,-1 4 0 16,1-2 0-16,-2 1 0 0,-3 1 0 0,-1 1 0 15,-1 3 0-15,-3-3 0 0,-2 4 0 0,0-1 0 16,-2 1 0-16,-1 2 0 0,-2 3 0 0,-1 0 0 16,-2 0 0-16,-3 1 0 0,-2-2 0 0,0 5 0 15,-1-1 0-15,0 1 0 0,-2-1 0 0,0 3 0 16,-4 6-128-16,1 0 128 0,-3 2 0 0,-6 1 0 15,-1 1 0-15,0 2 0 0,1 5 0 0,-1 0 0 16,-1-2-144-16,1 7 144 0,-3 1 0 0,2 4 0 16,-2 0 0-16,0-1 0 0,0 0 0 0,4 5 0 15,2 6-128-15,1-3 128 0,-1 2 0 0,-1 5 0 16,0-2 0-16,0 3-128 0,0-4 128 0,2 4 0 0,2-3 0 0,3 2 0 16,3-4 0-16,2 4 0 0,0-4 0 0,3 5 0 15,3-1 0-15,2 3 0 0,3 2 0 0,3-1 0 16,2-1 0-16,3 5 0 0,3 2 0 0,1 0 0 15,-2 2 0-15,3-3 0 0,2 1 0 0,2-1 0 16,2-2 0-16,2 2 0 0,3-1 0 0,2 2 0 16,2-4 0-16,2 3 0 0,7 0 0 0,0 2 0 15,2-1 0-15,4 0 0 0,2-1 0 0,5-1 0 16,6-1 0-16,0 1 0 0,1-3 0 0,3 0 0 16,1-4 0-16,1 2 0 0,-1-1 0 0,2 0 0 15,0-1 0-15,4-4 0 0,2 2 0 0,2-3 128 16,3 2-128-16,3-5 0 0,6-1 0 0,-1-2 0 15,5 0 0-15,4-1 0 0,-2-5 128 0,3-3-128 0,-2 1 0 16,0-5 0-16,0 1 128 0,2-3-128 0,-1 0 0 0,1-6 0 16,-5 1 128-16,2-2-128 0,-7 0 0 0,1-3 0 15,2-1 128-15,2 3-128 0,-2-3 0 0,1 2 0 16,1-4 0-16,-2 2 0 0,1-2 0 0,-3 2 0 16,-4-2 0-16,-2 1 128 0,2-4-128 0,-3 3 0 15,-2-4 0-15,-2 0 0 0,-1-1 128 0,2 0-128 16,0-2 0-16,0 0 0 0,-2-1 128 0,0-3-128 15,-4-1 0-15,-1 0 144 0,-1-4-144 0,-1 1 128 16,-1-2-128-16,-1 2 0 0,-3 0 0 0,1-3 128 16,-2 3-128-16,-1-4 0 0,-1 0 144 0,-1 0-144 15,-1-4 128-15,0 2-128 0,-2 3 128 0,0-1-128 16,-1 0 128-16,-2-1-128 0,-1-3 128 0,-1 3-128 0,-1 1 0 0,-2-3 0 16,0-1 0-16,-3 1 0 0,0 5 128 15,-2-3 0-15,0 1 0 0,0-1 0 0,-4-1-128 0,1-2 0 16,0 3 0-16,-3 1 0 0,-2-4 0 15,0 1 0-15,-2 2 0 0,0 2 0 0,-2-3 0 0,-1 5 0 16,0-5 0-16,-3 6 0 0,-3-3 128 0,-1 2 0 16,-1 0 0-16,-3-1 0 0,-5-2-128 0,0 2 0 15,-1 2 0-15,-1 0 0 0,-1-5 0 0,1 6-128 16,-3-2 128-16,-3 4-192 0,-2 2 192 0,0 0 0 16,0-4 0-16,-3 6 0 0,-2 4 0 0,-1 0 0 15,-2-1 0-15,-1 2 0 0,-2 3 0 0,1-1 0 16,-1 4 0-16,-1 0-128 0,-2 0 128 0,0 2 0 15,2 3 0-15,-3 4-128 0,-3 1 128 0,-2-1 0 0,-2 0 0 16,0 3 128-16,2 4-128 0,-2-2 0 0,-1 3-176 0,0 1 176 16,2 2 0-16,-2 4 0 0,-1 2-128 0,-1 0 128 15,1-1 0-15,2 4 0 0,5 2 0 0,0-1 0 16,3-1 0-16,1 6-144 0,2-1 144 0,-1 1 0 16,1 0 0-16,2 0 0 0,1 0 0 0,0-1 0 15,3 7 0-15,3-1 0 0,0-1 0 0,2 3 0 16,3 1 0-16,1 0-128 0,1 2 128 0,1 1-128 15,0 1 128-15,3 0 0 0,-1 2 0 0,3-1-128 16,2-1 128-16,2-1 0 0,1-1 0 0,2-1 0 16,2-1 0-16,5 3 0 0,0-5 0 0,3-1-128 15,2-3 128-15,2 4 0 0,4 0 0 0,3 1 0 16,4 0 0-16,2-1 0 0,0-2 0 0,2-3 0 16,2 3 0-16,1 0 0 0,4-7 0 0,-2 3 0 0,4-1 0 15,1 1 0-15,0-3 0 0,1 3 0 0,1-3 0 0,0 1 0 16,1-5 0-16,0 2 0 0,1-2 0 0,0-2 0 15,0-3 0-15,-2-2 0 0,0 0 0 0,-2-2 0 16,0-5 0-16,-2 1 0 0,-3-2 0 0,-3-3 0 16,-2-1 0-16,-1 0 0 0,1-2 0 0,-4 0 0 15,-10 0 0-15,12 0 128 0,-12 0-128 0,11-3 0 16,-11 3 0-16,0 0 0 0,0 0 0 0,0 0 0 16,8-4 0-16,-8 4 0 15,0 0-784-15,-3-9-128 0,-2 3-32 0,-1 1 0 16,-4-4-1264-16,1 1-256 0,1-4-48 0</inkml:trace>
  <inkml:trace contextRef="#ctx0" brushRef="#br2" timeOffset="125574.24">17699 10698 7359 0,'-13'3'656'0,"1"0"-528"0,-2 4-128 0,1-2 0 15,0 2 1376-15,2 1 240 0,-1-5 48 0,2 2 16 16,1 1-272-16,0-1-64 0,1 0-16 0,1 5 0 16,1-2 144-16,0 3 16 0,-2-3 16 0,0 3 0 15,2-3-512-15,2 2-96 0,-2-3-32 0,6-7 0 16,-5 11-192-16,2-3-32 0,3-8-16 0,0 0 0 15,5 12 144-15,4-5 48 0,-3 2 0 0,6-6 0 16,2 3 144-16,5-1 48 0,4-2 0 0,3 0 0 0,5-2-176 16,6 2-48-16,4 1 0 0,6-3 0 0,3-1-352 15,4-1-80-15,0-3-16 0,4 1 0 0,1 5-64 0,6-2-16 16,4 0 0-16,5 0 0 0,4-2 64 0,2 1 0 16,1 1 0-16,1 0 0 0,2 0-128 0,-1 0 0 15,1 0-16-15,0 0 0 0,-8 1-48 0,-1 1 0 16,-3-1 0-16,1 3 0 0,-1 2 0 0,-2-2 0 15,-4 0 0-15,-4-1 0 0,-2 4 0 0,-6-3 0 16,-6-1 0-16,-2 1 0 0,-4 1 48 0,-3-1 0 16,-1-1 0-16,-6-1 0 0,-4-1 16 0,-3 1 0 0,-4-5 0 0,-4 3 0 15,-3 3 48-15,-3-1 16 0,-11-2 0 16,0 0 0-16,0 0-32 0,0 0 0 0,0 0 0 0,0 0 0 16,-9 0-96-16,-4 0 0 0,-4-1-128 0,-4-2 192 15,-6 1-192-15,-2-1 128 0,-3 1-128 0,-2-1 0 16,-3-1 128-16,-4 2-128 0,-3 1 0 0,-3-1 144 15,-7 1-144-15,-4 0 0 0,-7 0 0 0,-4 1 128 16,1-3-128-16,-5 2 160 0,-3 0-160 0,-3 1 160 16,-3-2-160-16,-5 0 0 0,-3-1 0 0,3 1 0 15,-2 0 0-15,2 1 0 0,-6 1 128 0,5 1-128 16,3 1 0-16,3 0 0 0,-1 1 0 0,3 2 0 16,1-3 0-16,3 0 0 0,2 0 0 0,5 2 0 15,8-2 0-15,5 4 0 0,6-3 0 0,5 0 0 16,6 2 0-16,7-1 0 0,6-2 0 0,7 0 0 15,5 1 0-15,6 0 0 0,8-3 0 0,0 0 0 16,0 0 0-16,15-4 128 0,6-1-128 0,11-3 0 0,8 2 128 0,8-2-128 16,5 2 128-16,10 1-128 0,8-1 0 0,8 1 128 15,6-3-128-15,4 2 0 0,2 2 0 0,7 1 128 16,4 1-128-16,5-1 0 0,-1 1 0 0,2 2 128 16,2 2-128-16,-2-2 0 0,0-1 0 0,-5 0 0 15,-5-2 128-15,-2 6-128 0,-3 0 0 0,-4 0 0 16,-6-3 0-16,-8 3 0 0,-7 0 0 0,-8 4 0 15,-8-2 0-15,-7-3 0 0,-7 1 0 0,-8-1 128 16,-7 4-128-16,-8-1 0 0,-15-5 144 0,0 0-144 16,0 0 160-16,0 0-160 0,-21 0 192 0,-10 0-64 15,-8 0-128-15,-9 0 192 0,-8 0-64 0,-7 0 0 0,-7 0-128 16,-3-2 192-16,-9 0-192 0,-3-1 144 0,-4-2-144 0,-1 3 128 16,-3-1-128-16,-1 2 0 0,-4-2 144 0,5 1-144 15,4-2 0-15,3 3 144 0,2 1-144 0,5 0 0 16,4 0 128-16,8 0-128 0,7 1 0 0,7 1 0 15,5-2-144-15,8 3-96 0,8 0-16 0,9-1 0 32,7 3-2608-32,7 2-528 0,9-7-96 0</inkml:trace>
  <inkml:trace contextRef="#ctx0" brushRef="#br2" timeOffset="127053.91">8954 10984 21183 0,'-17'-14'1888'15,"2"4"-1504"-15,-2-2-384 0,4 3 0 0,-4 2 1088 0,4 2 128 16,-5-3 48-16,3 3 0 0,0 4-816 0,0-2-144 16,1 1-48-16,1 0 0 0,0 0 0 0,3 2 0 15,0 0 0-15,1 0 0 0,1 0 384 0,8 0 64 16,-6 5 0-16,6-5 16 0,0 0-144 0,0 0-48 16,0 0 0-16,10 11 0 0,4 2-144 0,7-1-16 15,4-5-16-15,11 3 0 0,3-3 160 0,8-2 16 16,6-1 16-16,3-2 0 0,4 1-80 0,6-2-16 15,8 3 0-15,5 0 0 0,3-1 0 0,5-3 0 16,-1-3 0-16,3 4 0 0,7 5-16 0,0-3-16 16,6-3 0-16,1 1 0 0,-2 2-192 0,6 0-32 15,4 4-16-15,-2-5 0 0,-3-3-48 0,-1 2 0 0,1 2 0 0,-2-2 0 16,-1-3-128-16,-4 0 160 0,-6 0-160 0,-3 0 160 16,-1 4 16-16,-4-4 0 0,-5-3 0 0,-6 2 0 15,-7 1 112-15,-8 1 32 0,-4 1 0 0,-7 0 0 16,-6 0-176-16,-5 0-16 0,-4 1-128 0,-7 2 192 15,-7-1-192-15,-6-2 144 0,-13 0-144 0,0 0 128 16,0 0-128-16,0 0 192 0,-15-1-192 0,-7 0 192 16,-3-2-32-16,-7 2 0 0,-6 0 0 0,-5-1 0 15,-7 1-16-15,-3 1 0 0,-8 1 0 0,-7-1 0 16,-7-2 0-16,-3-3 0 0,-3-1 0 0,-5 3 0 16,-2 6-16-16,-10-3 0 0,-4-3 0 0,-1-1 0 15,1-1-128-15,-4 3 0 0,-4 0 144 0,-3 2-144 16,1-1 128-16,-3 2-128 0,1 2 160 0,2-2-160 15,2 2 0-15,3-2 128 0,5 3-128 0,2-2 0 16,1 2 0-16,3-1 0 0,8-3 0 0,5 3 0 0,1 1 0 16,5-1 128-16,2-5-128 0,5 2 0 0,5-1 0 0,6 1 0 15,7 0 128-15,5 0-128 0,4-1 0 0,8 0 0 16,5-3 128-16,6 3-128 0,4 1 0 16,6 0 0-16,4-2 128 0,10 2-128 0,0 0 0 0,0 0 128 15,10-6-128-15,10 2 0 0,8-2 0 0,9 1 128 16,7 1-128-16,14-4 0 0,8 1 0 0,10 2 0 15,8-3 128-15,7 2-128 0,5 2 0 0,12-3 0 16,9 1 0-16,5 1 0 0,0 0 0 0,9 2 0 16,3-2 0-16,4 4 0 0,-3-2 0 0,2 2 0 15,3 1 0-15,-4 0 0 0,0 0 0 0,-4 1 0 16,0 2 0-16,-6 0 0 0,-7 0 0 0,-2 2 0 16,-4-2 0-16,-7 1 0 0,-9 2 0 0,-8 2 128 0,-7-4-128 0,-8 1 0 15,-3 1 0-15,-11-1 0 0,-9 1 0 0,-9-2 0 16,-11 0 0-16,-6-3 128 0,-9-1-128 0,-6 3 0 15,-10-3 0-15,0 0 0 0,-9-1 0 0,-10-1 0 16,-10 2 128-16,-12 0-128 0,-11-1 0 0,-9-4 144 16,-5 1-144-16,-8 2 0 0,-7-1 0 0,-10-1 0 15,-10-2 0-15,-3 0 0 0,-4 1 128 0,-7-1-128 16,-5 4 0-16,-2 1 0 0,0-2 0 0,-4 2 128 16,-4 1-128-16,0 0 128 0,7 0-128 0,-5 1 128 15,-1 3-128-15,5 2 0 0,2 1 0 0,4-2 0 16,2 2 0-16,5-2 0 0,5-1 128 0,9 5-128 15,7-1 0-15,8 2 0 0,7-4 0 0,9 1 0 16,6 0 0-16,10-3 0 0,8 0 128 0,10 0-128 0,8-1 0 0,9 0 0 16,4 0 0-16,11-3 0 0,0 0 0 0,16-2 0 15,8 1 0-15,15-2 0 0,12 0 0 0,11-1 0 16,11-1 0-16,9 2 0 0,10 1 0 0,10 0 0 16,6-1 0-16,10 1 0 0,3 2 0 0,4 2 0 15,6-1 0-15,4 1 0 0,1 0 0 0,1-2 0 16,-1-2 128-16,0 5-128 0,0 1 0 0,-1-3 0 15,0-1 0-15,-4 1 128 0,-5 4-128 0,-3-1 0 16,-4-3 144-16,-5-1-144 0,-9 0 0 0,-6 3 0 16,-3 1 0-16,-13-4 128 0,-9-1-128 0,-10-2 0 15,-10 0 0-15,-8 0 128 0,-9 0-128 0,-9 2 0 0,-8 0 0 16,-7-2 128-16,-13 3-128 0,0 0 0 0,-9-1 0 16,-10-2 128-16,-9 2-128 0,-10 0-192 15,-10-1 64-15,-6-1 0 16,-8-5-304-16,-3 2-48 0,-1-2-16 0,1 4 0 15,3 0-2288-15,5-1-464 0,5 0-80 0,1 1-14336 0</inkml:trace>
  <inkml:trace contextRef="#ctx0" brushRef="#br2" timeOffset="130918.59">8313 9802 11167 0,'0'0'496'0,"-6"-10"96"0,-1 0-464 0,1-3-128 0,-3 0 0 0,4 3 0 0,0-3 1008 0,0-1 176 16,1-1 32-16,0 2 16 0,-1-2-496 0,0 1-96 16,0 0-32-16,0 4 0 0,-1-3 48 0,1 3 16 15,-1 1 0-15,1-1 0 0,-1 5 80 0,0 1 16 16,-1-2 0-16,2 1 0 0,5 5-32 0,-7-5 0 16,-2-1 0-16,1 1 0 0,2 2 112 0,6 3 32 15,-10 0 0-15,1 2 0 0,9-2-240 0,-11 6-32 16,1 1-16-16,1-1 0 0,2 3-224 0,-1 0-48 0,1 5-16 15,-4 2 0-15,0 2 128 0,-2 4 16 0,0 1 16 16,1 3 0-16,2 6 16 0,-2 3 0 0,-2 4 0 16,0 2 0-16,0 3-192 0,2 1-32 0,-1 5-16 0,-1 0 0 15,0-2-96-15,0 1-16 0,0 0 0 0,2-3 0 16,1-2 80-16,2-5 16 0,-2-4 0 0,2-1 0 16,0 2 160-16,3-3 48 0,-5-5 0 0,5-1 0 15,1-7-64-15,1 0-16 0,2-2 0 0,-1 0 0 16,2-1 0-16,1-1 0 0,2 1 0 0,3-5 0 15,2-3-32-15,0 3 0 0,4-3 0 0,1 2 0 16,2 4-320-16,4-5 128 0,1-1-128 0,3-1 0 16,1 3 128-16,2-3-128 0,0 0 160 0,6-3-160 15,-1 1 128-15,2 2-128 0,3-3 0 0,0 1 144 16,5 3-144-16,3-4 0 0,4 1 144 0,2 0-144 0,5-4 0 16,-1 1 128-16,6-2-128 0,0 1 0 0,2-2 128 0,3 0-128 15,5 0 128-15,3 0-128 0,0-1 0 16,2 0 144-16,0 0-144 0,0 1 0 0,3 2 128 0,3-1-128 15,3-1 0-15,-2 2 0 0,1-2 0 0,-4 2 0 16,0 0 0-16,3-1 0 0,3 0 128 0,1-1-128 16,-1-1 0-16,0 0 0 0,0 1 176 0,4 0-176 15,2 0 160-15,0 0-160 0,-1-2 160 0,3 2-160 16,-1 0 160-16,5 0-160 0,3 2 160 0,-1-1-160 16,-3-1 160-16,3 0-160 0,1 1 128 0,-1 2-128 15,0-2 0-15,-2 1 144 0,0 0-144 0,-1 0 0 16,2 3 0-16,-1-2 128 0,-4-2-128 0,-1 0 0 0,-1-1 0 15,2 3 0-15,2 1 128 0,-2-2-128 0,-3 1 0 0,0-1 128 16,0 0-128-16,1 0 192 0,1 1-192 0,2-1 192 16,-4-2-192-16,0 2 0 0,0 0 0 0,1 4 128 15,2-2-128-15,-2 0 160 0,0-5-160 0,-2 3 160 16,-2 6-160-16,5-4 160 0,1 0-160 0,0-2 160 16,-3 1-160-16,-3-1 0 0,1 0 0 0,2-2 0 15,-1-2 0-15,1 0 0 0,-6-1 0 0,1 1 0 16,-1-1 0-16,5 2 0 0,1 0 0 0,-2-1 128 15,-2 1-128-15,1-2 128 0,-2 0-128 0,1 1 128 16,-1 2-128-16,-1 0 0 0,1 2 144 0,-1-4-144 16,0 0 144-16,2 1-144 0,3 1 192 0,-2-2-192 15,-2 1 128-15,0 0-128 0,0-3 0 0,0 0 0 16,2 7 160-16,2-6-160 0,-3 1 128 0,-1-1-128 16,-2 0 0-16,2 2 0 0,3 1 128 0,-2-2-128 15,-1-1 0-15,-2-1 0 0,-2 2 0 0,1 0 0 0,0 2 0 16,0-1 0-16,2-1 0 0,-3 0 0 0,-4 1 0 0,0 0 0 15,-2 1 128-15,1 0-128 0,0-1 0 16,3-1 0-16,-2-1 0 0,-2 1 0 0,-3 1 0 0,-1 1 0 16,-2 0 0-16,1 1 0 0,-3 1 0 0,3-2 0 15,-4-2 128-15,-3 2-128 0,-2 4 0 0,-1 0 0 16,0-2 0-16,2 2 0 0,0-1 0 0,0-1 0 16,0 2 0-16,-1 0 0 0,-3-3 0 0,0 3 0 15,0 0 0-15,0 1 0 0,2-1 0 0,-3-2 0 16,0 2 0-16,-2 2 0 0,-1 1 0 0,-1-1 0 15,-4 1 0-15,2-2 0 0,-1-2 0 0,-2 5 0 0,-2-2 0 16,-1 3 0-16,2-1 0 0,-2-3 0 0,1 3 0 0,-2-3 0 16,-3-3 0-16,-2 2 0 0,0 0 128 0,-4 2-128 15,-3-2 0-15,0 0 0 0,-3-2 0 0,0 3 0 16,-2-1 0-16,-3-1 0 0,-2 1 0 0,2-2 0 16,-4-1 0-16,0-1 0 0,-3-1 0 0,1 1 0 15,-3 1 0-15,0-1 0 0,-2-2 0 0,-1 1 0 16,1-1 0-16,-1 0 0 0,2-1 128 0,-1 1-128 15,1-1 0-15,-1-1 0 0,0 2 0 0,0-2 0 16,-1 0 0-16,2-2 0 0,-2 1 0 0,1 1 0 16,-1 0 0-16,1-3 0 0,0-1 0 0,2 0 0 15,2 3 0-15,0 1 0 0,-2-2 0 0,1 0 0 16,1 1 0-16,0 1 0 0,1-3 0 0,-2 4 0 16,0-4 0-16,0 0 0 0,2 2 0 0,1-1 0 15,0-4 0-15,-1 1 0 0,2-1 0 0,0 3 0 0,2-5 0 0,-1 1 0 16,-1-1 128-16,2-3-128 0,1 1 0 15,3 1 0-15,-1 2 0 0,-1-4 0 0,-2-1 0 0,1 1 0 16,-1 0 0-16,2 1 0 0,3 0 0 0,-2-1 0 16,0 2 0-16,1 3 0 0,0-3 0 0,-1 3 0 15,-1 0 0-15,1-3 0 0,1 0 0 0,2 2 0 16,-2-4 0-16,1 1 0 0,0-2 0 0,0 1 0 16,-2 1 0-16,-1-2 0 0,0-3 0 0,0 1 0 15,-3 0 0-15,2 0 0 0,-3-2 0 0,0 0 0 16,1 0 128-16,-1 1-128 0,-1 0 0 0,-1 0 0 15,-1 1 144-15,-1-1-144 0,-1-1 0 0,-1 0 128 0,-2-3-128 0,1 1 0 16,-1 3 0-16,-2 0 0 16,-1 0 0-16,-2 0 0 0,-1 0 0 0,0 0 0 0,-1-4 0 0,-1 1 0 15,-3 5 0-15,-2-3 0 0,-1 0 0 0,-2 0 0 16,-2-1 0-16,0 2 0 0,-4 0 0 0,0 2 0 16,-3-1 0-16,-1 0 0 0,-3 0 0 0,-1 2 0 15,-1-1 0-15,-1 3 0 0,0 0 0 0,-2 0 0 16,-1-2 0-16,-3-2 0 0,1 1 0 0,-2 1 0 15,-2 2 0-15,-3 0 0 0,-3 1 0 0,-1-1-128 16,-3-1 128-16,-1 2 0 0,-1 2 0 0,-2-3 0 16,-2-2 0-16,-1 5 0 0,-1 2 0 0,-6 0 0 15,-2 3 0-15,3 1 0 0,-3-2 0 0,0 0 0 16,0-2 0-16,-1 1 0 0,-4 2 0 0,-1 0 0 16,-5 2 0-16,-1 0 0 0,-1-5 0 0,-1 3-128 15,0 1 128-15,-2 0 0 0,-4 2 0 0,-2 2 0 16,-7-2 0-16,0 1 0 0,-2 0 0 0,1 1 0 0,-3-1 0 0,-1-2 0 15,-4 1 0-15,0 1 0 0,1-1 0 0,-4 1 0 16,-2 0 0-16,-1 0 0 0,-2 1 0 0,1-2 0 16,1 3 0-16,-3 0 0 0,-2 0 0 0,-2-1 0 15,-1-1 0-15,-2 2 0 0,-1 3 0 0,-1 1 0 16,0-2 0-16,0 1-128 0,0-1 128 0,-2 2 0 16,-3 1 0-16,2-2 0 0,5-3 0 0,-2 0 0 15,-2 0 0-15,2 0 0 0,1 1 0 0,-1 0 0 16,-2 2 0-16,-1-3-128 0,2-3 128 0,1 3 0 15,1 0 0-15,-3-1 0 0,-4 1 0 0,1 0 0 0,3 0 0 0,-3 0 0 16,-4-1 0-16,3-2 0 16,2-1 0-16,-1 3 0 0,-2 2 0 0,1 1 0 0,1-4 0 0,0 1 0 15,1-1 0-15,-2-1 0 16,1 1 0-16,1 2 0 0,2 0 0 0,-1 0 0 0,0-2 0 0,2 1 0 31,5-1-848-31,0-2-144 0,0 0-32 0,0 1 0 0,-1 1 1648 0,3 2 320 0,-1 0 64 0,-1 0 16 16,-1-4-832-16,2 0-192 0,1 3 0 0,2 1 0 15,-3 0 0-15,3 0 0 0,2 0 0 0,2 1 0 16,2 3 0-16,-1-3 0 0,-2-1 0 0,4 3 0 16,0-2 0-16,4 2 0 0,2 0 0 0,0 0 0 15,1 0 0-15,1-1 0 0,1 1 0 0,2 0 0 16,5 1 0-16,-3 1 0 0,-1-2 0 0,2-1 0 31,4 0-768-31,2 0-208 0,0 2-48 0,-1 1 0 0,-5 0 1648 0,5-2 320 0,3-1 64 0,3 1 16 0,2-1-832 16,1 3-192-16,1-1 0 0,0 1 0 0,0 4 0 15,3-2 0-15,4 3 0 0,1-3 0 0,0 0 0 16,3 0 0-16,1 2 0 0,-1 4 0 0,0 2 0 0,-3-1 0 16,2-4 0-16,2 2 0 0,1 1 0 0,3-3 0 15,0 1 0-15,1-2 0 0,1 2 0 0,0 2 0 16,-2-3 0-16,-1 2 0 0,3-2 0 0,3 0 0 16,1 3 0-16,4-3 0 0,2 1 0 0,4 3 0 15,-1-2 0-15,1 3 0 0,2 2 0 0,1-1 0 16,1 1 0-16,1-1 0 0,1 2 0 0,2 0 0 15,1 0 0-15,1-1 0 0,-2 1 0 0,2 0 0 16,1 0 0-16,2 0 0 0,0 1 0 0,5 0 0 16,-1 1 0-16,1-1 0 0,3 0 0 0,-3-1 0 0,2 1-128 0,3 3 128 15,2-2 0-15,2 2 0 0,2-1 0 16,4 1 0-16,1-3 0 0,2 0 0 16,4-1-128-16,4 3 128 0,3 1-304 0,6-3 0 0,4 1 0 0,9 3 0 31,5 3-2704-31,15-3-528 0</inkml:trace>
  <inkml:trace contextRef="#ctx0" brushRef="#br2" timeOffset="133549.19">12231 10890 28559 0,'-13'-13'2544'0,"7"9"-2032"0,6 4-512 0,0 0 0 16,0 0 464-16,0 0 0 0,0 0 0 0,0 0 0 15,0 0-160-15,-2 7-48 0,2 2 0 0,3 1 0 16,1 1-256-16,0-1 0 0,-1 4 128 0,1 3-128 16,1 1 400-16,0 3 32 0,0 5 0 0,2-1 0 15,0 6 48-15,4 3 16 0,-4 3 0 0,0 0 0 16,-4 0-80-16,4 1-16 0,-2 6 0 0,1-2 0 15,1 1-48-15,0 4-16 0,1-5 0 0,1 3 0 16,0-3-80-16,1 5 0 0,-1 0-16 0,3 2 0 0,0 1-16 0,2-2 0 16,0-1 0-16,0 3 0 0,-2-1-32 0,4-3 0 15,0 0 0-15,1-2 0 0,1 1 96 0,-1-3 16 16,2 1 0-16,2-2 0 0,0 1-48 0,1 0 0 16,1-3 0-16,0-2 0 0,-2 1-64 0,2 0-32 15,-1 0 0-15,5-1 0 0,-1 0 0 0,0-4 0 16,-1-1 0-16,1 1 0 0,-1 1-32 0,2-1-128 15,-1-2 192-15,2 1-64 0,-1-1 0 0,0 2 0 16,-1-3 0-16,2 1 0 0,2 0-128 0,-4 1 0 16,0-2 0-16,-1-1 128 0,-1-1-128 0,2-3 160 15,-1 0-160-15,2 2 160 0,-2-4-16 0,2 2 0 16,0-1 0-16,1-2 0 0,-2-2-144 0,2 2 0 0,-1 1 144 0,0-2-144 16,-1-2 144-16,1 2-144 0,-2-1 192 0,0-1-192 15,0-1 160-15,-2 0-160 0,0-1 128 0,-2 2-128 16,1 0 160-16,-4-2-160 0,1-2 192 0,0 1-192 15,-1-1 176-15,2 3-176 0,2-1 160 0,-2 1-160 16,-1-1 0-16,0 0 128 0,0 3-128 0,3-3 0 16,-3 1 0-16,1 0 0 0,2 0 128 0,-1-1-128 15,2 1 0-15,0 1 0 0,0-1 0 0,0 1 0 16,-3-1 144-16,2-1-144 0,-2-1 128 0,-1-2-128 16,0-3 0-16,0 2 0 0,-1 0 0 0,-3-3 0 15,-1 2 128-15,3 0-128 0,-3-2 128 0,0 3-128 16,0-1 144-16,0-2-144 0,0 1 160 0,1-1-160 15,-2 2 128-15,1 2-128 0,-3-7 0 0,3 5 144 16,-1-2-144-16,-2 3 0 0,0 2 0 0,-1-4 0 0,-1-2 0 0,0 3 128 16,-2-3-128-16,1 2 0 15,-1-2 0-15,4 1 0 0,-5 2 128 0,2-2-128 0,0 1 0 0,0-1 128 16,0 2-128-16,-1-1 128 0,-7-11-128 0,11 8 0 16,-3-2 0-16,-8-6 128 0,0 0-128 0,11 9 128 15,-11-9-128-15,7 6 128 0,-7-6 0 0,0 0-128 16,0 0 192-16,0 0-64 0,9 8-128 0,-9-8 192 15,0 0-192-15,0 0 192 0,0 0-192 0,0 0 160 16,0 0-160-16,0 0 160 0,0 0-160 0,0 0 160 16,0 0-160-16,0 0 160 0,0 0-160 0,0 0 0 15,0 0 0-15,0 0 128 0,0 0-128 0,0 0 0 16,0 0 0-16,0 0 0 0,0 0 0 0,0 0 128 16,-1-9-128-16,1 9 0 0,-3-7 0 0,0 0 0 0,3 7 128 15,0 0-128-15,-9-5 0 0,1 1 0 0,2 3 0 0,6 1 0 16,0 0 0-16,-8-1 0 0,8 1 0 0,0 0 0 15,-8-2 0-15,8 2 0 0,-9 0-128 0,9 0 128 16,-8 0 0-16,8 0-176 0,-9 2 176 0,9-2-128 16,-9 2-32-16,9-2 0 0,-9 2 0 0,9-2 0 15,-9 5-32-15,9-5-16 0,-8 7 0 0,8-7 0 16,-6 7 16-16,1-1 16 0,5-6 0 0,-5 8 0 16,5-8 32-16,-7 7 0 0,1 1 0 0,6-8 0 15,-6 5 0-15,6-5 0 0,-8 8 0 0,1 0 0 16,7-8 144-16,-6 7 0 0,-1 0 0 0,7-7-128 15,-7 6 128-15,7-6-192 0,-6 5 192 0,6-5-192 16,-8 3 192-16,8-3 0 0,0 0 0 0,-10 3 0 16,10-3 0-16,-7-4 0 0,-3-1 0 0,-1 1 0 0,1-3 0 0,1-2 144 15,0-3-144-15,2 1 0 0,-2-6 192 0,0 0-64 16,-1-1 0-16,1-1-128 0,1-2 256 0,1 0-64 16,-1 0-16-16,0-1 0 0,-1-1-48 0,2-3 0 15,-1 2 0-15,1 4 0 0,-1-1-128 0,2 4 192 16,-3-1-192-16,2 3 192 0,0-1-192 0,0 6 0 15,1 1 144-15,2 2-144 0,4 7 0 0,0 0 0 16,-5-5 0-16,5 5 128 0,0 0-128 0,0 0 0 16,0 0 0-16,0 0 0 0,-2 11 0 0,3-1 0 15,1 3 0-15,3 2 0 0,3 4 0 0,1 2 0 16,1-1 0-16,3 4-128 0,0-2 128 0,1-1 0 16,0 3 0-16,2 2 0 0,1-6 0 0,0 3 0 15,2 1 0-15,2 0 0 0,0-2 0 0,1 0 0 0,0-3 0 0,-1-4 0 16,1 0 0-16,-1-1 0 0,0 0 0 0,0-5 128 15,-2 0 0-15,2-4 16 0,-2-1 0 0,-1 0 0 16,-1-3 0-16,0-1 0 0,-4 0 0 0,1-1 0 16,-3-2-16-16,-1-2-128 0,-1 0 192 0,0-4-64 15,-1 0 0-15,-1-4-128 0,0 1 192 0,-1-2-64 16,-1 0-128-16,0-3 128 0,-2-1-128 0,-2 1 128 16,-1-1-128-16,1-3 0 0,1-3 144 0,-2 0-144 15,-2 0 0-15,1-3 128 0,0 1-128 0,0-4 0 16,-1 2 0-16,0 2 0 0,-2-4 0 0,0 6 128 15,-1 1-128-15,0 1 0 0,1 1 0 0,0 2 0 16,-1 1 0-16,0 2 0 0,4 2 0 0,-2 4 0 16,1 1 0-16,-1 2 0 0,2 2 0 0,0-2 0 0,1 7 0 15,-3-8 0-15,3 8 0 0,0 0 0 0,0 0 0 0,0 0-128 16,0 0 128-16,0 0 0 0,0 0 0 0,0 0-128 16,0 0 128-16,1 10 0 0,1 3 0 15,-1 1-128-15,-1 2 128 0,1 2 0 0,0 0 0 16,1 1 0-16,-1 0 0 0,-1 4-128 0,0 2 128 0,-1 2 0 15,-2 2 0-15,1-3 0 0,-1 1 0 0,-1-3 0 16,3 5 0-16,-3-4 0 0,0 2 0 0,1-4 0 16,-2 1 0-16,-1 1 0 0,1-2 0 0,0 0 0 15,0 1 0-15,0-3 0 0,1-1 0 0,-2-2 0 16,1-3 0-16,0-3 0 0,1-1 0 0,-1-1 0 0,0-3 0 16,-3-1 0-16,-1 0 0 0,0-2 0 15,0-3 0-15,-1 1 128 0,-1-2-128 0,-2-2 0 0,0 1 0 0,-3-1 128 16,1-1-128-16,-2-2 0 0,-1-1 128 0,1-1-128 15,-3-3 0-15,1 0 128 0,0 0-128 0,0-3 0 16,-1 0 0-16,-2 1 144 0,-1-4-144 0,1-2 0 16,-3 1 0-16,0-2 0 0,-3 0 0 0,-1 1 0 15,-2 1 128-15,1 1-128 0,-3-1 0 0,5 3 0 16,-1-1 0-16,2 2 0 0,1 4 0 0,4 3 0 16,0-2 0-16,4 5 0 0,2 0 0 0,-1 2 0 15,1 1 0-15,3 0 0 0,1 0 0 0,3 0 0 16,9 0 0-16,0 0 0 0,-7 6 0 0,7-6 0 15,0 0 0-15,0 0-144 0,-3 10 144 0,5-2 0 16,-2-8 0-16,8 11-128 0,4 1 128 0,1-3 0 16,-1 3 0-16,4-1-128 0,0 1 128 0,4 2 0 0,2 3 0 15,2-1-160-15,2 1 160 0,3-1 0 0,0-2 0 16,4 2-128-16,-1-1 128 0,1 0 0 0,1 0 0 0,-3-3 0 16,-3-2 0-16,-2-1 0 0,0 0 0 0,-2-4 0 15,0 2 0-15,-2-1 0 0,-3-3 0 0,-1 1 0 16,-2 1 0-16,-2-2 0 0,-1-1 0 0,-2 0 0 15,-1-1 0-15,-10-1 0 0,0 0 0 0,0 0 128 16,0 0-128-16,0 0 0 0,9-3 0 0,-9 3 0 16,0 0 0-16,0 0 0 0,0 0 0 0,0 0 128 15,-7-10-128-15,-2 4 0 0,-1 2 0 0,0 0 0 16,-2 0 0-16,4 2 0 0,-2-3 0 0,-1 1 0 16,1-4 0-16,0 2 0 0,-2 1 0 0,2-3 0 0,1 2 0 15,0-4 0-15,1 3 0 0,2 1 0 16,1-3 0-16,1 3 0 0,2-3 0 0,0 0 0 0,2-1 0 15,2 0 0-15,0-3 0 0,2 0 0 0,-3 3 0 0,4-3 0 16,0-2 0-16,2 1 0 0,0-1 0 0,1 1 0 16,0-4 0-16,1-1 0 0,0-3 0 0,-1 1 0 15,1-2 0-15,0 1 0 0,0-2 0 0,0-1 0 16,0-2 0-16,0 3 0 0,1 0 0 0,0 0 0 16,0 1 0-16,3 2 0 0,-4 1 0 0,1 0 0 15,-1 1 0-15,0-2 0 0,-1 3 0 0,0 3 0 16,-3 0 0-16,2 1 0 0,-1 3 0 0,-2 2 0 15,0-2 0-15,0 5 0 0,-2-3 0 0,-2 9 0 16,0 0 0-16,0 0 0 0,0 0 0 0,0 0 0 16,0 0 0-16,0 0 0 0,0 0 0 0,0 0 0 15,0 0 0-15,7 10 0 0,-2 3 0 0,-2 2 0 16,0 3-144-16,0 4 144 0,-1 1 0 0,-1 6-144 16,-1 0 144-16,-1 2 0 0,-1 2 0 0,0 1 0 0,2 3 0 0,-1 0 0 15,0-3 0-15,-1 2 0 0,1-3 0 0,2-3 0 16,2-2 0-16,-2-1 0 0,-1 0 0 0,0-5 0 15,0 4 0-15,0-5 0 0,-1-2 0 0,0 1 0 16,-1-4 0-16,1-1 0 0,0-5 0 0,1-10 128 16,-4 12-128-16,4-12 128 0,0 0 0 0,0 0 0 15,-9 6 0-15,0-1 0 0,0-7 0 0,0-1 16 16,-1-1 0-16,0-1 0 0,0-5-144 0,0 3 160 16,-4-6-160-16,1 0 160 0,0 0-160 0,2-2 0 15,-2-1 0-15,2-2 0 16,-1 0-800-16,2-1-144 0,0-1-16 0,1-1-16 15,2-2-2016-15,-1 1-400 0</inkml:trace>
  <inkml:trace contextRef="#ctx0" brushRef="#br2" timeOffset="134499.54">12410 10715 18191 0,'0'0'800'0,"0"0"176"0,9-4-784 0,-9 4-192 0,11-2 0 0,1 2 0 15,-1 2 592-15,1-1 80 0,-2 0 16 0,-10-1 0 16,11 3-128-16,-2 2-32 0,-9-5 0 0,8 10 0 16,-2-4 576-16,-6-6 112 0,5 11 32 0,0-1 0 15,0 4-144-15,-1 1-16 0,-1 1-16 0,-1 1 0 16,2 5-368-16,-1-1-80 0,-1 6-16 0,-2 2 0 15,1 5-160-15,-1 3-48 0,-1 0 0 0,1 6 0 16,-4-1-64-16,3 4-16 0,0-3 0 0,0 6 0 16,1-4-128-16,1 2-48 0,1 0 0 0,2-1 0 15,-1 0 112-15,1-3 32 0,-1 3 0 0,1-3 0 16,0 3-48-16,-1 1-16 0,0 4 0 0,1-2 0 16,0-2-96-16,2-1 0 0,2 1-128 0,2-4 192 0,2 1-48 0,-1-2-16 15,0-2 0-15,1 3 0 0,1-1 0 0,1-2-128 16,1-1 192-16,0 2-64 0,2-6-128 0,0 1 128 15,1 0-128-15,4-1 128 0,-1 2-128 0,2 0 0 16,0 1 144-16,1 0-144 0,-1-1 0 0,0 1 144 16,1 2-144-16,2 0 0 0,-1-2 128 0,3-1-128 15,0-2 0-15,1 1 0 0,0 1 0 0,2-2 0 16,-4-4 0-16,-2 0 0 0,3-2 144 0,-3 0-144 16,3-1 0-16,-2 0 144 0,3-4-144 0,-1 3 128 15,1-3-128-15,1 2 128 0,-1 0-128 0,1-1 160 16,3 0-160-16,2-2 160 0,-1-3-160 0,2 2 0 0,-2-4 0 0,-2-1 128 15,-2 1-128-15,-1 1 0 16,1 0 0-16,-1 0 128 0,1-3-128 0,1 0 0 0,-1 2 0 0,1 0 128 16,-1-4-128-16,2 4 0 0,-4-1 0 0,3 1 0 15,0 0 0-15,0-2 128 0,-1 0-128 0,1-1 0 16,-3-2 0-16,-1 3 0 0,-2 1 128 0,-1-2-128 16,-2 0 0-16,1 0 0 0,0 2 0 0,-1-3 0 15,1 0 0-15,-1-1 0 0,-2 1 128 0,1-4-128 16,-2 3 0-16,1-1 128 0,-2-3-128 0,-3 3 128 15,0-6-128-15,-1 3 192 0,-1-3-192 0,1 1 192 16,-4 0-192-16,2-2 0 0,-3 2 144 0,-9-7-144 16,0 0 0-16,0 0 0 0,0 0 0 0,0 0 128 15,0 0-400-15,0 0-80 0,-3-9-16 0,-3 0 0 16,1 0-2816 0,-3-1-560-16</inkml:trace>
  <inkml:trace contextRef="#ctx0" brushRef="#br2" timeOffset="134950.9">14614 13422 19343 0,'0'0'848'0,"0"-6"192"0,0 6-832 0,0 0-208 15,0 0 0-15,0 0 0 0,0 0 1440 0,0 0 240 0,0 0 48 0,0 0 16 16,0 0-928-16,12 5-192 0,-4 4-48 0,1-1 0 16,0 6 176-16,0 4 16 0,-2 0 16 0,4 4 0 15,0 3 48-15,1-1 0 0,-1 0 0 0,2 3 0 16,2-3-32-16,-2 3 0 0,2-4 0 0,-1 3 0 16,-1 1-240-16,0 0-48 0,-2 1-16 0,0 2 0 15,1-4-192-15,-1 2-48 0,0-4 0 0,0 4 0 16,-1-2 16-16,0 1 0 0,-1-4 0 0,0-3 0 15,-3 1 48-15,1 0 0 0,-1 0 0 0,1-1 0 16,-4-2 0-16,0-3 16 0,-2 3 0 0,-2-2 0 16,-2 1-80-16,0-2 0 0,-3-1-16 0,-2 0 0 15,-4-2 64-15,-2-2 16 0,-1-1 0 0,-2 0 0 16,-2-6-32-16,0 1 0 0,-6 0 0 0,-3-4 0 16,-5-4 96-16,-4 0 0 0,-5 1 16 0,-3-3 0 0,0-4-80 15,-2 4 0-15,0-3-16 0,0 4 0 0,-2-1-304 0,4-1 0 16,0 5 128-16,2-1-128 0,0 1 0 0,1 0 0 15,1 4 0-15,7-2 0 16,2 0-1072-16,9 1-208 0,5 0-64 0,7 2-12096 16,11-3-2416-16</inkml:trace>
  <inkml:trace contextRef="#ctx0" brushRef="#br1" timeOffset="147154.32">6865 5551 22511 0,'14'-11'992'0,"-4"6"224"0,1 1-976 0,0 0-240 16,1 0 0-16,-2 4 0 0,-10 0 528 0,10 6 64 15,-10-6 16-15,0 0 0 0,9 5-176 0,-9-5-48 16,5 10 0-16,-5-10 0 0,2 9 128 0,-2-9 32 16,-5 12 0-16,-1-3 0 0,-4 1 0 0,-2-4 0 15,0 1 0-15,-7-2 0 0,-6-1 32 0,-3 1 16 16,-3 2 0-16,-5-4 0 0,-5 1 32 0,-2 0 0 15,-1 1 0-15,-3 0 0 0,-4-1-48 0,-1 1-16 0,-3 3 0 0,-6-3 0 16,-6 2-64-16,-2 0-16 0,-1-3 0 0,1 1 0 16,-4 1-176-16,3-3-48 0,-4 0 0 0,-1 1 0 15,-1 0 32-15,1-3 0 0,2-1 0 0,2 0 0 16,0 0 0-16,-1 0 0 0,-2-1 0 0,-4-3 0 16,1-1-112-16,-1 1-32 0,1-3 0 0,-1 0 0 15,1 3-144-15,-3-3 128 0,-1-1-128 0,4 2 128 16,-1-3-128-16,5 3 0 0,1-3 0 0,-1 2 128 15,-5 4-128-15,2-4 0 0,2 5 144 0,4-2-144 16,2 1 0-16,0-2 128 0,5-2-128 0,-3 3 0 16,-3-3 192-16,3 1-48 0,1 1 0 0,2 1 0 15,2-1-144-15,2 1 0 0,3-1 0 0,-1 3 0 16,1-5 0-16,0 5 0 0,0-1 128 0,4 1-128 16,4-3 144-16,1-1-144 0,2 4 160 0,3-2-160 0,3 0 160 0,3 3-160 15,3-2 160-15,1 2-160 0,-1-1 128 0,0 0-128 16,4 2 0-16,0 0 144 0,2-1-144 0,2 0 0 15,-1-2 0-15,1 2 0 0,6-2 0 0,0 3 0 16,-2-1 128-16,5 1-128 0,2 0 0 0,1 1 192 16,2-1-192-16,1 2 192 0,1 0-192 0,1 1 0 15,8-3 0-15,-9 6 0 0,2-1-160 0,1 3 160 16,3 2-208-16,-1 3 80 0,-1-2 128 0,2 6 0 16,-1 2 0-16,1 2 0 0,-3 2 0 0,1 0 0 15,-1 5 0-15,1 0-128 0,-1 5 128 0,-3 1 0 16,0 2 0-16,0 2 0 0,0 3 0 0,0 2 0 15,0-3 0-15,-1 3 0 0,0 2 0 0,0 0 0 16,0 2 0-16,-1 1 0 0,1-2 0 0,0 2 0 0,-3-3 0 0,2 2 0 16,1 1 0-16,0-6 0 0,-2-1 0 0,1 2 0 15,-1-2 0-15,2-2 0 0,-1-2 0 0,3 0 0 16,-2 1 0-16,2-6 0 0,-1-2 0 0,2 2 128 16,-1-5-128-16,3-1 0 0,1-5 0 0,3-3 128 15,1-1-128-15,2-3 192 0,2-4-64 0,1 2 0 16,-5-12 16-16,10 6 16 0,1 1 0 0,1-4 0 15,4-1-160-15,3-2 128 0,1 0-128 0,3-2 128 16,4-3-128-16,-1-1 0 0,5 0 0 0,2-2 128 16,4-1-128-16,2-1 0 0,4 0 0 0,6-3 0 15,3 2 0-15,4 0 0 0,6 1 0 0,-2 0 0 16,-3-5 0-16,5 1 0 0,4 0 0 0,5 4 0 16,1 0 0-16,5 3 0 0,6-2 0 0,-2 2 0 15,3-2 0-15,2 1 0 0,2 2 0 0,2-2 0 0,1 3 0 0,0 0 0 16,1-3 0-16,2 5 0 0,0 1 0 0,1 2 0 15,-1-1 0-15,2 1 0 0,0 0 0 0,3 1 0 16,2 2 0-16,-2 1 0 0,-2 1 0 0,-2-1 0 16,-1-2 0-16,4 1 0 0,-3 3 0 0,-2 2 0 15,-4-3 0-15,0 2 0 0,-1 0 0 0,1-1 0 16,-2 0 0-16,-3 2 0 0,-5 1 0 0,-5-1 0 16,-4 3 0-16,0-2 0 0,-1 4 0 0,-1-5 0 15,-5 3 0-15,-3-4 0 0,-6 2 0 0,-2-1 0 16,-2 3 0-16,-1-1 0 0,-2 2 0 0,-1 3 0 15,2 3 0-15,-4-3 0 0,-2-3 0 0,-2-1 0 0,-3 2 0 16,-4-4 0-16,-4 1 0 0,-2-3 0 16,-3 4 0-16,-3-6 0 0,0 0 0 0,-5-1 0 0,-2-2 0 0,-1-1 0 15,-2-1 128-15,-1 0-128 0,-10 0 128 0,11 0-128 16,-11 0 160-16,9-5-160 0,-3-2 192 0,2 0-192 16,-1-2 192-16,0 1-192 0,-4-8 192 0,1 2-192 15,1 0 272-15,0-5-48 0,-1-5-16 0,0-6 0 16,0-2 96-16,-2-6 16 0,0-6 0 0,0-8 0 15,1-9 16-15,-1-6 16 0,-2-5 0 0,4-9 0 16,-3-2-144-16,1-10-16 0,-2-4-16 0,1 4 0 16,0 6 16-16,0 9 16 0,-1 2 0 0,0 7 0 15,0 6 128-15,0-1 32 0,0 7 0 0,-1 5 0 16,-1 2-368-16,-2 7 0 0,0 5 0 0,0 2 128 16,-1 7-720-1,-3 5-144-15,-2 4-32 0,-2 2 0 0,-2 1-2000 0,-6 6-416 0</inkml:trace>
  <inkml:trace contextRef="#ctx0" brushRef="#br1" timeOffset="148736.34">2470 14207 13823 0,'-9'-36'608'0,"5"16"128"0,0 1-592 0,2 2-144 0,0-1 0 0,2 0 0 16,0 2 2240-16,0 0 432 0,0 5 80 0,2-2 0 15,-2-1-1840-15,0 6-368 0,0 8-80 0,0 0-16 16,0 0 352-16,0 0 64 0,0 0 16 0,0 0 0 15,-5 13-304-15,1 8-64 0,0 3-16 0,1 4 0 16,2 3-320-16,0 6-176 0,0 7 192 0,1 3-192 16,0 6 192-16,1 7-192 0,-1 1 192 0,0 9-192 15,-1 7 288-15,-1 4-48 0,-1 0-16 0,-3 2 0 16,6 4 0-16,-3-2 0 0,-1-4 0 0,0 3 0 16,0-2-80-16,2-6-16 0,-1-10 0 0,3-2 0 15,0-7 192-15,1-6 16 0,-1-6 16 0,2-3 0 16,0-4 288-16,0-3 64 0,-1-2 16 0,0-8 0 15,0-3-304-15,2-2-64 0,-1-5-16 0,1-2 0 0,-3-13-160 0,0 0-48 16,0 0 0-16,0 0 0 16,0 0-560-16,0 0-112 0,6-10-32 15,1-8 0-15,-1-7-1968 0,-1-1-400 16,0-7-64-16,-1-4-10208 0</inkml:trace>
  <inkml:trace contextRef="#ctx0" brushRef="#br1" timeOffset="150045.6">2481 14144 17503 0,'-4'-12'1552'0,"2"7"-1232"0,2 5-320 0,0 0 0 15,0-7 1168-15,0 7 176 0,0-8 48 0,0 8 0 16,0 0-736-16,11-1-144 0,1 0-16 0,3-1-16 15,-1 1 400-15,5 1 80 0,1 0 0 0,5 0 16 16,0-4-144-16,3 2-48 0,2-1 0 0,3 1 0 16,7-1-400-16,2-1-64 0,4-1-32 0,7 3 0 15,3 3 64-15,7-4 16 0,5-2 0 0,3-4 0 16,1 2 96-16,5 2 32 0,-1 0 0 0,7 1 0 16,6-1-16-16,0 0 0 0,0-2 0 0,2 3 0 15,4 2 32-15,5-1 0 0,1-2 0 0,2 3 0 16,-5 2-176-16,5 1-16 0,1 4-16 0,1-2 0 15,1-2-176-15,1 0-128 0,1 3 192 0,1-2-192 16,-3 0 128-16,3 2-128 0,-2-2 0 0,-1 1 0 16,3-1 0-16,-4-1 160 0,0-2-160 0,-4 1 128 0,1 4 64 0,1-1 16 15,0-5 0-15,-1 2 0 0,-5 0 80 0,0 2 16 16,-3-1 0-16,1-1 0 0,1-3-112 0,-3 1-32 16,-6 0 0-16,0 1 0 0,-1 0-160 0,-1 0 192 15,-1-1-192-15,-2 1 192 0,0 0-192 0,1 1 128 16,-1-4-128-16,0 1 128 0,-3 1-128 0,-3-1 128 15,-2 5-128-15,-2-4 128 0,-2 1-128 0,2-1 0 16,1 0 0-16,-2 1 0 0,-2 0 0 0,-4-3 0 16,-1-1 128-16,-1 2-128 0,-5 3 0 0,1 0 0 15,-1-2 0-15,1 0 0 0,-2 0 144 0,-3-1-144 16,-5 2 160-16,-2 0-160 0,0-2 224 0,-1 2-48 16,-2 0-16-16,-1 0 0 0,-1 1-160 0,0 0 160 15,1 0-160-15,-3 0 160 0,-3-2-160 0,-2 2 0 0,1 0 0 0,-7-1 128 16,-2 0-128-16,-4-1 0 0,-2 2 0 0,1-1 128 15,-2-3-128-15,-2 2 0 0,-2-1 0 0,0 2 128 16,-4 1-128-16,1-1 192 0,-1-1-192 16,-1 1 192-16,2 0-192 0,-2 0 192 0,1-3-192 0,-2 3 192 15,0-1-192-15,0 2 0 0,0-1 0 0,0 1 128 16,-1-1-128-16,0 1 0 0,0 1 0 0,0 0 0 16,1-1 0-16,-10 0 128 0,10 3-128 0,-10-3 0 15,11 7 0-15,-3 0 128 0,-1 2-128 0,-3 1 0 16,2 3 0-16,-1 6 0 0,0 5 0 0,-4 2 0 15,-2 1 0-15,-1 6 0 0,-2 9 0 0,-4 3 0 16,-1 4 0-16,-2 6 0 0,-3 3 0 0,0 7 0 16,-3 0 0-16,0 6 0 0,-3 0 0 0,3 2 0 0,0 1 0 0,2-6 0 15,2 0 0-15,3-5 0 16,1-6 0-16,3-2 0 0,1-3 0 0,0 0 0 0,3-5 0 0,2-1 0 16,0-3 0-16,2-1 0 0,-2-4 0 0,3-2 0 15,-1-2 0-15,-1-2 0 0,0-3 0 0,-1 2 0 16,0-7 128-16,0 0-128 0,0-5 0 0,-1 0 0 15,0 0 0-15,-2-4 0 0,1-3 128 0,-1 2-128 16,1-1 0-16,-2-5 128 0,-3 1-128 0,1-1 128 16,-2 1-128-16,-1-3 128 0,1 1-128 0,-1-1 0 15,-1-2 144-15,1 0-144 0,-3-2 0 0,-1 2 128 16,-2-3-128-16,0-1 0 0,0 0 0 0,-3 0 144 16,-2 0-144-16,-3 0 0 0,-1 0 160 0,-8 0-160 15,-1 0 128-15,-2 0-128 0,1 0 160 0,-3 0-160 0,-1 1 192 16,-4-1-192-16,-4 0 176 0,-1 2-176 0,-2-1 160 0,-6-1-160 15,-6 0 128-15,-5-1-128 0,1-3 0 0,-3 0 144 16,-2 2-144-16,-4 0 0 0,-2 0 0 0,-4 0 128 16,-3 0-128-16,-2-1 0 0,-2 2 0 0,-2-1 128 15,-2 2-128-15,-3-2 0 0,-5 2 0 0,-2 0 0 16,-1 0 128-16,-3 2-128 0,-7 1 0 0,0-1 128 16,4 0-128-16,-2-1 0 0,-2 2 0 0,-3 0 0 15,2-1 0-15,-1 2 128 0,-1-3-128 0,-1 0 0 16,-4-1 0-16,3 0 0 0,3 0 128 0,-2 0-128 15,-3-1 0-15,3 0 0 0,1-2 0 0,4 2 128 16,-1 0-128-16,0 1 0 0,0 0 0 0,4 0 0 0,1 1 0 16,2 0 0-16,-3 2 128 0,6-2-128 0,3 0 0 15,1-1 0-15,1 0 0 0,3 0 0 0,1 0 0 16,6-1 0-16,3 0 0 0,3-2 0 0,3 1 0 0,3-1 0 16,0-1 0-16,4-2 0 0,3-1 0 0,7 1 0 15,-1 1 0-15,2-2 0 0,1 0 0 0,0-3 0 16,1 4 0-16,6-2 0 0,3-2 0 0,4-1 0 15,1 3 0-15,5-1 0 0,2 3 0 0,4 2 0 16,5-2 0-16,0 2 0 0,5 0 0 0,4 3 0 16,0-3 0-16,4 1 0 0,2-1-160 0,0 3 160 15,1 0 0-15,0 0-144 0,2-2 144 0,0 2-160 16,5 1 160-16,5 0-160 0,0 0-16 0,0 0 0 16,0 0 0-16,0 0 0 15,0 0-240-15,0 0-48 0,0 0-16 0,0 0 0 16,0 0-864-16,10 4-192 0,3 5-16 0,-2-4-11120 15,3 0-2240-15</inkml:trace>
  <inkml:trace contextRef="#ctx0" brushRef="#br1" timeOffset="151865.68">3149 15471 10127 0,'-13'0'896'0,"13"0"-704"15,-12 0-192-15,2 0 0 0,1-1 944 0,0 1 144 16,9 0 48-16,-10 1 0 0,1-2-400 0,9 1-80 16,-9-2-16-16,9 2 0 0,-8-1 0 0,8 1 0 15,0 0 0-15,-8 0 0 0,8 0 64 0,0 0 0 16,0 0 0-16,0 0 0 0,0 0-112 0,0 0-16 15,3 6 0-15,4 2 0 0,6-2 192 0,3-1 48 16,3-1 0-16,6-1 0 0,4-1 144 0,3-2 16 0,1 0 16 16,5 0 0-16,5 2-272 0,4-2-48 0,4 0-16 0,6 0 0 15,7 0-272-15,4 0-48 0,3 0-16 0,4 1 0 16,2-2-16-16,5 1-16 0,7 0 0 0,3 0 0 16,2-4-32-16,3 0 0 0,2 0 0 0,5 2 0 15,6 0 16-15,2 0 0 0,3-5 0 0,4 4 0 16,6-1 0-16,-1-1 0 0,0-2 0 0,4 2 0 15,8 2 80-15,-4-1 16 0,0 0 0 0,3 3 0 16,2 1-96-16,-3 1-16 0,-8 3 0 0,1 0 0 16,1-2-96-16,1 2-32 0,-10 0 0 0,-1 1 0 15,-3-1-128-15,-5-2 192 0,2 3-192 0,-4-2 192 16,-4 1 64-16,-1-1 0 0,-1 0 16 0,-7-1 0 0,-6-2-16 16,-5-1 0-16,-2 0 0 0,-5 1 0 15,1 0-48-15,-3-1-16 0,-4-2 0 0,-4 1 0 0,-3-2-32 0,-4 1-16 16,-2 1 0-16,-1 0 0 0,-5 0-144 0,2-2 128 15,-5-1-128-15,-5 1 128 0,-6-1-128 0,-5 3 128 16,-5-2-128-16,-7-3 128 0,-3 2-128 0,-5 1 0 16,-7-2-160-16,-6 6 160 15,0 0-1296-15,0-8-176 0,-5 0-16 0,-8 1-16 16,-7 1-1824-16,-12-4-352 0</inkml:trace>
  <inkml:trace contextRef="#ctx0" brushRef="#br1" timeOffset="152662.68">2922 6721 13823 0,'-11'-9'1216'0,"3"6"-960"0,-1 1-256 0,0 1 0 16,1-2 896-16,8 3 128 0,-9 3 16 0,9-3 16 16,0 0-480-16,0 0-112 0,0 0-16 0,0 0 0 15,0 0 128-15,9-6 0 0,2 0 16 0,4 0 0 16,4-2-16-16,4 4 0 0,3-1 0 0,5-2 0 16,5 0 0-16,5 0-16 0,3 0 0 0,3 3 0 15,0-1-32-15,5-2 0 0,6 2 0 0,4-3 0 16,6 0 144-16,5 5 32 0,6-1 0 0,1-1 0 0,1 2-80 0,6 1-16 15,3-1 0-15,5 1 0 0,3 0-16 0,0 4 0 16,-3 0 0-16,3 2 0 0,4 1-64 0,-3 4-16 16,1 5 0-16,-3-4 0 0,-3 3-160 0,1 2-32 15,1-1-16-15,-6-3 0 0,-7 1-304 0,-5-5 0 16,-4 4 0-16,-3-2 0 0,-3 2 0 0,-5 0 0 16,-3-3 0-16,-8 3 0 15,-7-2-272-15,-7 3-176 0,-5-3-16 0,-5 1-10272 16,-5-4-2048-16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52:26.43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3497 17653 13823 0,'0'0'1216'0,"0"0"-960"0,0 0-256 0,0 0 0 16,0 0 928-16,0 0 144 0,-6 7 16 0,6-7 16 15,0 0-16-15,0 0-16 0,0 0 0 0,0 0 0 16,0 0-160-16,0-182-16 0,0 364-16 0,0-182 0 16,0 0 160-16,8-4 48 0,3-3 0 0,1-4 0 15,4-2-208-15,0-1-48 0,2-2 0 0,1-1 0 16,0 1-240-16,1-2-48 0,1-2-16 0,-6 6 0 0,3-4-112 15,2 0-32-15,-1-1 0 0,0 1 0 0,0-2-96 16,0 0-32-16,2 2 0 0,-4 0 0 0,-1 3-128 0,-2 1-128 16,-2 2 192-16,1 3-192 0,-1 0 128 0,-4 3-128 15,0 4 0-15,0 2 0 0,-8 0 0 0,6 5 0 16,-1 6 0-16,-2 1 0 0,-1 4 0 0,-4 3 0 16,-1 4 0-16,-1 0 0 0,-2 4 0 0,-3 3 192 15,-2 8-64-15,-1 3-128 0,-2 1 0 0,-2 1 0 16,-3 3 0-16,0 2 0 0,-2-2 0 0,2 0 0 15,0-7 0-15,1-1 0 0,2-2 0 0,2-4 0 16,4-8 0-16,-1-3 0 0,4-4 256 0,-1-2-48 16,3-2-16-16,1-7 0 0,4-6 304 0,0 0 48 15,0 0 16-15,7-5 0 0,3-6-16 0,-1-5 0 16,2-3 0-16,4-2 0 0,-1-2-320 0,3-4-64 16,-1 0-16-16,2-1 0 0,1 0-144 0,-1-1 0 0,0-1 144 0,0-1-144 15,1-2 0-15,1-2 0 16,3 0 0-16,0 0 128 0,1-1-128 0,1 1 128 15,3-1-128-15,0 2 128 0,-1-2-128 0,1 3 0 0,-1 4-128 0,1-2 128 16,-3 3 0-16,-2 4-128 0,0 4 128 0,-3 2 0 16,-2 0 0-16,-1 3 0 0,-1 3 0 0,-1 5 0 15,-3 1 0-15,2-1-160 0,-2 3 160 0,0 4 0 16,-2 5 0-16,-1 4-128 0,1 1 128 0,-1 6 0 16,-1 2 0-16,-3 6 0 0,1 1-128 0,-2 8 128 0,-2 3 0 0,-2 2 0 15,-1 4 0-15,-1 4 0 16,-3-1 0-16,-1 4 0 0,0 0 0 0,-4-2 0 0,1-2 0 0,-4 2 0 15,-1-3 0-15,2 1 0 0,-4-6 128 0,2-2 0 16,2-1-128-16,-1-3 192 0,0-4-192 0,2 0 128 16,1-1-128-16,-1-4 0 0,1-2 128 0,1-2-128 15,2-3 0-15,0-3 0 0,2-2-144 0,2-4-128 16,3-8-32-16,0 0 0 16,0 0-2704-16,0 0-560 0,0 0-96 0</inkml:trace>
  <inkml:trace contextRef="#ctx0" brushRef="#br0" timeOffset="714.13">4819 18392 17791 0,'0'0'784'0,"5"-8"176"0,1-2-768 0,1 2-192 15,-1-2 0-15,0 3 0 0,-1-4 1856 0,1 4 352 0,-6 7 64 0,0 0 16 16,3-13-576-16,1 4-112 0,0 0-32 0,-4 9 0 16,0 0-240-16,0 0-48 0,0 0-16 0,0 0 0 15,0 0-176-15,0 0-48 0,0 0 0 0,0 0 0 16,-11 2-352-16,-2 5-80 0,-1 1-16 0,0 7 0 16,-4 3-208-16,0 3-64 0,-3 10 0 0,-2 2 0 15,-3 3-48-15,5 0-16 0,-2 3 0 0,1 1 0 16,4 3-80-16,3-4-32 0,2-3 0 0,5-2 0 15,0-7-144-15,8 1 160 0,5-3-160 0,4-4 160 16,4-2-160-16,4-2 192 0,4-5-192 0,3 0 192 16,3-7 0-16,2 0 16 0,1-6 0 0,1-3 0 15,2-2 48-15,3-5 16 0,2-1 0 0,0-5 0 0,0-3 0 0,0-2 0 16,1 1 0-16,-3-7 0 16,0 0 64-16,-8-4 16 0,-6-4 0 0,-4 2 0 0,-5 0-16 0,-7-1 0 15,-2-1 0-15,-5 3 0 0,-4 2-48 0,-5 2-16 16,-4 7 0-16,-5 3 0 0,-7 4-112 0,-4 2-32 15,-3 7 0-15,-3 1 0 0,-1 2-128 0,2 3-224 16,-2 5 48-16,2 0 16 16,2 0-1728-16,4 4-352 0,5-1-64 0,5-2-18208 15</inkml:trace>
  <inkml:trace contextRef="#ctx0" brushRef="#br1" timeOffset="7058.33">14276 9160 15663 0,'0'0'688'0,"0"0"144"0,-3-8-656 0,2 1-176 0,0-1 0 0,0-1 0 15,-1 4 768-15,2 5 128 0,0-9 32 0,0 3 0 16,2 0-160-16,-1-2-16 0,-1 8-16 0,2-6 0 15,1-2 144-15,-3 8 16 0,0 0 16 0,0 0 0 16,0 0 96-16,0 0 16 0,0-6 0 0,0 6 0 16,0 0-320-16,0 0-64 0,0 0-16 0,0 0 0 0,-5 5-112 15,0 2 0-15,-2 1-16 0,0 5 0 0,-2-1 16 0,-1 4 16 16,0 6 0-16,-3 4 0 0,1 4-96 0,1 2-32 16,-4 2 0-16,1 5 0 0,-3 3-144 0,2 3-16 15,-2 0-16-15,2 3 0 0,-1-1-80 0,0 1-16 16,1 2 0-16,1 1 0 0,2-3 96 0,0 0 16 15,2 1 0-15,1-4 0 0,3 0 144 0,1-6 48 16,2 2 0-16,0-2 0 0,2-2-128 0,1-2-32 16,0-5 0-16,1-1 0 0,1-4-48 0,0 1-16 15,1-5 0-15,-1-2 0 0,2-3 48 0,0-3 0 16,0-3 0-16,0 0 0 0,-4-10 96 0,0 0 32 16,0 0 0-16,7 4 0 0,-7-4 0 0,8 3 16 15,-8-3 0-15,9-2 0 0,0 1-160 0,0 0-48 16,1-2 0-16,0 1 0 0,1-3 0 0,2 1-16 15,-1 1 0-15,1 1 0 0,1-1-176 0,2-1 0 16,3 2 0-16,-1-1 0 0,2 1 0 0,3 0-176 16,1 1 176-16,1 0-192 0,2 0 192 0,2-1 0 15,2 1 0-15,2-3 0 0,1 2 0 0,4-1 0 16,3 1 0-16,2-1 0 0,2-1 0 0,0 0 0 16,2 2 0-16,2-1 0 0,0 1 0 0,2 1 0 0,-4-1 0 0,2 1 0 15,0 0 0-15,3-1 128 0,-3 2-128 0,0 0 0 16,1 0 0-16,-1 0 0 0,1-2 0 0,-1 1 128 15,0-2-128-15,2 1 0 0,1-1 128 0,-1 2-128 16,4 1 0-16,0 0 128 0,0 0-128 0,2-1 0 16,1 1 0-16,1 1 144 0,1-1-144 0,1 0 0 15,2 0 128-15,1 1-128 0,-1 2 0 0,20-1 0 0,-9-1 0 16,-9 1 0-16,-6-1 0 0,0 3 0 0,-1-2 0 0,-1 0 0 16,-1-1 0-16,0 1 0 0,-1 1 0 0,-4-1 0 15,0 2 0-15,-2 0 0 0,1-3 144 0,-1 1-144 16,2-1 0-16,1 1 144 0,2 0-144 0,-1-1 0 15,0 0 0-15,0 1 0 0,-3 0 0 0,3-1 0 16,-1 1 0-16,1 0 0 0,2-1 128 0,-1 2-128 16,2 0 128-16,1-2-128 0,1-1 0 0,-4 1 128 15,-3-1-128-15,3 0 0 0,-4-1 0 0,1 1 0 16,-1 2 128-16,1 1-128 0,0-3 0 0,2-3 0 16,-2 1 0-16,-2 1 0 0,-2 1 128 0,0 0-128 15,4-2 0-15,-2 2 128 0,-1 0-128 0,3 3 0 16,-3 2 0-16,4-3 0 0,0 0 0 0,0-2 0 15,-2 0 0-15,1 0 128 0,-2 0-128 0,1 0 0 16,-2 0 0-16,2 1 128 0,2 0-128 0,-1 0 0 0,1 1 0 0,0-2 0 16,-2-2 0-16,-1 1 0 0,-1 1 0 0,2-1 0 15,-2 1 128-15,-1 0-128 0,-1 1 0 0,1-1 128 16,0 0-128-16,-1 0 0 0,-2 0 0 0,2-1 0 0,-4 0 0 0,0 1 128 16,0-2-128-16,1 2 128 0,-1 0-128 0,-1 3 0 15,0-2 0-15,-1 0 0 0,0 1 0 0,0-1 0 16,1 0 0-16,-2 2 0 0,1 1 0 0,-1-3 0 15,-1-1 0-15,-1 2 0 0,-1 1 0 0,-2 1 0 16,0 0 0-16,-1 1 0 0,-1-3 0 0,0 1 0 16,0 1 0-16,1-1 0 0,-4 1 0 0,0 0 0 15,-1-1 128-15,0-2-128 0,-1 0 0 0,-2 0 0 16,-2 1 0-16,-1 0 0 0,-1 2 128 0,1 0-128 16,-3-2 128-16,0 1-128 0,-1-1 0 0,1 2 128 15,1 1-128-15,-1-1 0 0,-1-1 0 0,0 2 128 16,0 0-128-16,1 0 0 0,-1-2 0 0,-2 0 0 0,1-1 0 0,-3 1 0 15,0 3 0-15,0-4 0 0,-2 1 128 0,0-1-128 16,-2-1 0-16,0 3 0 0,-10-4 0 0,9 4 0 16,-9-4 0-16,0 0 128 0,12 3-128 0,-12-3 0 15,0 0 128-15,7-2-128 0,-7 2 128 0,8-4-128 16,-8 4 128-16,6-7-128 0,-1 2 0 0,-5 5 128 16,5-12-128-16,2 3 128 0,2-3-128 0,-2-1 128 15,0 0-128-15,0-4 128 0,2-3-128 0,0-2 128 16,-1-1-128-16,0-3 0 0,1-4 0 0,0-6 128 15,-2 1-128-15,0-1 0 0,2-3 0 0,1 0 128 16,-1 1-128-16,0 0 0 0,0-2 0 0,0 0 0 16,0-3 0-16,1 1 128 0,-1 1-128 0,1-2 0 15,0-1 0-15,0-2 0 0,1 1 0 0,0 1 0 16,0 3 0-16,1 1 0 0,-2-4 0 0,3 1 0 16,-2 4 0-16,1-1 0 0,-2 2 0 0,0 0 0 0,0 0 0 15,0 2 0-15,0 3 0 0,1 1 0 16,-1 1 0-16,-1-1 0 0,-2 4 0 0,1 1 0 0,0 1 0 0,1 0 0 15,-2-2 0-15,1 4 0 0,-2 2 0 0,0 3 0 16,0-2 0-16,0-1 0 0,-1 2-128 0,-1 1 128 16,-2 3 0-16,1 4 0 0,-2-2 0 0,-1-3 0 15,0 5 0-15,-1 1 0 0,0-1-128 0,-1 3 128 16,-3 1 0-16,0 3 0 0,-1-3 0 0,6 8 0 16,-9-3-144-16,-1 0 144 0,-2 3 0 0,1 0 0 15,-2 1 0-15,-2 3 0 0,-2 3 0 0,0-1-208 16,-2-1 64-16,-4 4 16 0,-2-4 128 0,0 5 0 15,-4-1 0-15,-3 2 0 0,-2-3 0 0,-3 2 0 16,-4-2 0-16,-2 3 0 0,-3-1 0 0,-2 2 0 0,-2-1 0 0,-3-2 0 16,-6 0 0-16,-2-1 0 0,-2 2 0 0,-3-4 0 15,-4 1 0-15,0-1 0 0,-1-3 0 0,-3-2 0 16,-2 1 0-16,-3 0 0 0,-4-1 0 0,2-1 0 16,-2 0 0-16,1 0 0 0,-2 0 0 0,1 4 0 15,-2 0 0-15,1-3 0 0,0 0 0 0,0 0 0 16,-1 1 0-16,0-1-160 0,-1 1 160 0,-2 0-160 15,-1-1 160-15,3-1 0 0,-1 0 160 0,-1 0-160 16,-1 0 0-16,2 0 0 0,0 0 0 0,0-1 0 16,0-1 0-16,-2 1 0 0,0 1 0 0,0 0 0 15,1-1 0-15,1 0 0 0,3 1 0 0,0 0 0 16,1 0 0-16,2 0 0 0,0 0 0 0,2 0 0 16,1 0 0-16,3 0 0 0,0 0 0 0,-1 0 0 0,-1 0 0 0,-1 0 0 15,0 0 0-15,2 1 0 0,1-1 0 0,-1 0 0 16,-2 0 0-16,2 0 0 15,0 0 0-15,1 0 0 0,1 0 0 0,0 0 0 0,1 1 0 0,-2 0 0 16,-2-1 0-16,1 0 0 0,1-1 0 0,1 1 0 16,2 1 0-16,1 2 0 0,1 0 0 0,0-2 0 15,-3 1 0-15,4 1 0 0,0-1 0 0,2 1 0 16,-2-1 0-16,4 2 0 0,-1 1 0 0,2-1 0 16,-2-1 0-16,5 1 0 0,2-2 0 0,0 2 0 15,2-2 0-15,0 1 0 0,7-2 0 0,1 1 0 16,-2-1 0-16,2 0 0 0,2 2 144 0,3-1-144 15,1-2 128-15,2 3-128 0,0-1 208 0,3 1-32 0,0-1-16 16,1 2 0-16,-1-1-160 0,1 2 0 16,0 0 0-16,0-1 0 0,1 3 0 0,-4-2 0 0,0-2 0 0,1 1 128 15,4-2-128-15,0 2 0 0,2-1 0 0,4-1-176 16,0-1 176-16,2 1 0 0,2 0 0 0,3 0 0 16,3-2 0-16,4 1 0 0,1 0 0 0,2 3 0 15,4-2 0-15,8-2 0 0,0 0 0 0,0 0 0 31,0 0-640-31,0 0-112 0,0 0-16 0,0 0 0 16,0 0-1872-16,0 0-384 0</inkml:trace>
  <inkml:trace contextRef="#ctx0" brushRef="#br0" timeOffset="15214.87">3274 17192 8287 0,'2'-9'736'0,"-1"-4"-592"16,-1 2-144-16,0-1 0 0,0 1 1152 0,0 2 192 15,0-2 32-15,0-2 16 0,-1 3-480 0,-1 0-80 16,1 3-32-16,-1-2 0 0,-3 3 32 0,-2-2 16 15,1 3 0-15,-3 1 0 0,1 4-64 0,-2-1-16 16,-1 0 0-16,-3 3 0 0,-4 2-160 0,-1 1-32 16,-3 0-16-16,2 1 0 0,1 1-144 0,-4 2-32 15,0 2 0-15,1-3 0 0,2 0-48 0,1 1-16 16,1 2 0-16,3-2 0 0,0 1-48 0,2-2-16 0,0 2 0 0,4 0 0 16,2 3-256-16,0 1 0 0,4-7 0 15,0 7 0-15,3 3 128 0,3 1-128 0,2-1 0 0,2 1 0 16,4 0 160-16,1 1-32 0,2 1 0 0,-1 2 0 15,2 2 64-15,0-1 0 0,1-1 0 0,-1-1 0 16,0 5 0-16,-2-2 0 0,-2-1 0 0,-1 2 0 16,1-1 0-16,-2 3 16 0,-3-3 0 0,3 0 0 15,-7 1 128-15,1-3 32 0,-1 0 0 0,-2 2 0 16,-1-1 144-16,-3-3 16 0,-2-1 16 0,-3-1 0 16,-2 3 64-16,-5-1 16 0,-4-1 0 0,-3-1 0 15,-4-2-80-15,3 1-16 0,-2-3 0 0,-1 0 0 16,0-4-240-16,3 1-48 0,1-2-16 0,0 0 0 15,0-4-224-15,4-3 144 0,3-5-144 0,1-2 128 16,1-5-320-16,3 1-80 0,5-6-16 0,1-3 0 16,1 0-1856-16,2 0-368 0,-1-2-80 0,2-4-11520 15</inkml:trace>
  <inkml:trace contextRef="#ctx0" brushRef="#br0" timeOffset="15631.09">3746 16927 4607 0,'0'0'400'0,"0"-7"-400"0,0-3 0 0,0 10 0 15,-5-9 2944-15,5 9 512 0,-6-8 112 0,-1 3 16 16,7 5-1984-16,-13-1-384 0,1 1-64 0,-3 4-32 16,-2 3-400-16,-1-2-80 0,0 2 0 0,1 4-16 15,-1 4 32-15,-1 2 16 0,-3-1 0 0,1 4 0 16,-1 0-240-16,0 4-48 0,-2 4-16 0,1 4 0 16,0 5 80-16,1 1 32 0,-3 1 0 0,1 7 0 15,-1 0-128-15,-1 4-32 0,1 5 0 0,0 2 0 16,-1 3-64-16,5 0 0 0,1 1-16 0,5 0 0 15,1-4-96-15,4 2-16 0,4 2 0 0,4-3 0 16,6-5-128-16,4-1 0 0,1-2 144 0,2-4-144 16,3-2 0-16,3-4 144 0,0-3-144 0,5-2 0 15,2-2 0-15,3-5 0 0,3 0 0 0,3-5 0 16,3-3-1088-16,6-2-336 0,6-1-64 16,4-6-11264-16</inkml:trace>
  <inkml:trace contextRef="#ctx0" brushRef="#br0" timeOffset="16165.32">5340 16833 15375 0,'0'0'672'0,"0"0"160"0,0 0-672 0,0 0-160 0,0 0 0 0,0 0 0 16,0 0 768-16,0 0 128 0,0 0 32 0,13 11 0 0,1-4-400 0,1 5-80 15,-1-5 0-15,4 6-16 0,1 1 160 0,4 5 48 16,3 0 0-16,6 3 0 0,4 3 64 0,2 8 0 16,1 5 16-16,2 4 0 0,-4-4-192 0,1 7-32 15,-1 3-16-15,-3 8 0 0,-5 5-192 0,-2-1-32 16,-5 2-16-16,-3 2 0 0,-3 2 16 0,-6-1 16 15,-2-1 0-15,-4 3 0 0,-4-5 224 0,-4 1 32 16,-4-5 16-16,-2-4 0 0,-4 1 144 0,-2-3 16 16,-5 0 16-16,-1-4 0 0,-4-3 32 0,-2-2 0 15,0 0 0-15,-2-3 0 0,-2-1-256 0,0-3-48 16,-1-3-16-16,1-1 0 0,2-1-208 0,1-4-32 16,2 1-16-16,1-6 0 0,1-3-176 0,2 0 160 15,4-3-160-15,3 0 160 16,-1-6-1024-16,7-1-208 0,10-9-32 0,0 0-14880 0</inkml:trace>
  <inkml:trace contextRef="#ctx0" brushRef="#br0" timeOffset="16845.41">7097 17647 6447 0,'0'0'576'0,"-5"-4"-576"0,5 4 0 0,0 0 0 16,0 0 2448-16,0 0 384 0,0 0 80 0,0 0 16 15,0 0-1344-15,0 0-272 0,14-1-48 0,6 0-16 0,2-3-80 0,5 1-16 16,7-1 0-16,4-3 0 16,4-3 64-16,3-2 0 0,5 3 0 0,3-2 0 0,2-2-192 0,3 5-16 15,3-2-16-15,3 4 0 0,1-2-288 0,2 1-64 16,2-1-16-16,-2-2 0 0,-2 2-208 0,-4 1-32 15,-4 3-16-15,-2 4 0 0,-4 0-368 0,-7 0 0 16,-4 0 0-16,-6 0 128 0,-3 2-320 0,-6 1-64 16,-6 1-16-16,-4 1 0 15,-5-1-2240-15,-10-4-448 0,0 0-96 0</inkml:trace>
  <inkml:trace contextRef="#ctx0" brushRef="#br0" timeOffset="17108.97">7257 17839 24063 0,'-17'-1'1072'0,"17"1"208"0,-7 0-1024 0,7 0-256 0,0 0 0 0,0 0 0 16,0 0 992-16,11-3 144 0,6 0 16 0,4 2 16 16,6-1-224-16,7-6-48 0,8 0-16 0,4 0 0 15,2 0-112-15,4 2 0 0,3-3-16 0,5 2 0 16,2-2-256-16,0 3-48 0,-2 4-16 0,-3-5 0 15,-3 1-272-15,-2 2-160 0,-3 1 192 0,0 1-192 16,-5-1 144-16,1 3-144 0,-1-2 0 0,-2 2 144 31,-2 2-592-31,-2-3-128 0,0-3-32 0,-5 0 0 16,-5 2-2080-16,-4-2-400 0,-4-2-96 0</inkml:trace>
  <inkml:trace contextRef="#ctx0" brushRef="#br0" timeOffset="17417.79">8136 17041 21071 0,'0'0'928'0,"0"0"208"0,11-3-912 0,1-1-224 15,4 2 0-15,4 0 0 0,4 2 816 0,5 2 112 16,6-1 32-16,5 0 0 0,5 1 160 0,4 4 32 15,4-1 16-15,1 5 0 0,1-1-272 0,-1 6-48 0,1 4-16 0,-1 6 0 16,-4 4-192-16,-3 4-64 0,-3 2 0 16,-5 4 0-16,-6 8-288 0,-4-2-64 0,-7 5-16 0,-6 2 0 15,-5-1-64-15,-8 0-16 0,-3-2 0 0,-2 0 0 16,-7-4 0-16,-2-4 0 0,-6 0 0 0,-5-3 0 16,-4-4 64-16,-6-2 16 0,-1-2 0 0,-1-4 0 15,-3-1-32-15,0-2-16 0,0-4 0 0,3-1 0 31,-1-4-2144-31,2-3-416 0</inkml:trace>
  <inkml:trace contextRef="#ctx0" brushRef="#br0" timeOffset="18134.47">10886 17025 15663 0,'0'0'688'0,"11"-5"144"0,1-2-656 16,-3 2-176-16,-3-4 0 0,-1 1 0 0,-5 8 1232 0,1-10 224 0,-3 1 32 0,-3-1 16 16,-3 3-336-16,-5 2-64 15,-1-2-16-15,-3 3 0 0,-6 3-144 0,-1 2-48 0,-3 1 0 0,-5 4 0 16,-3 0-192-16,-6 2-64 0,-5 4 0 0,-3 5 0 16,-5-2-256-16,-2 3-64 0,-4 1-16 0,3 1 0 15,1 2-16-15,6 3 0 0,1-1 0 0,7 1 0 16,5-4-80-16,7 2-16 0,6-1 0 0,6-2 0 0,5 2-64 0,6-3-128 15,5-2 176-15,6 5-176 16,8 1 304-16,8-1-48 0,4 0-16 0,7 3 0 0,2-4-48 0,6 5-16 16,3 0 0-16,1 0 0 0,3 2-16 0,0-3 0 15,-6 4 0-15,0-2 0 0,-3 0 16 0,-4-2 0 16,-3 1 0-16,-4-1 0 0,-6 3 16 16,-3 0 0-16,-5 0 0 0,-4-3 0 0,-3 1 192 0,-8-3 64 15,-2-1 0-15,-4 3 0 0,-3-2 80 0,-6-2 32 16,-4-1 0-16,-4 1 0 0,-6-2-96 0,-4-1-16 15,-2-1 0-15,-4 3 0 0,-4 1-144 0,2-1-48 16,-2-2 0-16,0-2 0 0,-1-4-128 0,3 1-128 16,1 1 144-16,1-6-144 0,0-2 0 0,4-4 128 15,2-3-128-15,6-4 0 16,3-3-320-16,5 1-96 0,6-5-32 0,6-3 0 16,6-3-1840-16,8-1-368 0,4-2-80 0,10-5-13168 0</inkml:trace>
  <inkml:trace contextRef="#ctx0" brushRef="#br0" timeOffset="18479.18">11758 16954 17727 0,'0'0'784'0,"4"-7"176"0,0 0-768 0,-1 3-192 16,-3 4 0-16,0 0 0 0,0 0 1232 0,0 0 224 15,0 0 32-15,-6-2 16 0,0 2-432 0,-5 4-96 16,-3 1-16-16,-3 7 0 0,-5 5-96 0,-2 2-32 16,-1 3 0-16,-3 7 0 0,0-1-96 0,-3 5-32 15,-1 2 0-15,-1 9 0 0,0-2-160 0,1 7-32 16,3 2-16-16,0 0 0 0,2 2-304 0,-5 25-48 15,10-12-16-15,4-4 0 0,4-8-128 0,4-2 0 16,3-7 0-16,5-1 128 0,-1-6-128 0,6-5 192 16,2-6-192-16,0-10 192 0,1 0-384 0,7-1-64 15,1-2 0-15,6 0-9920 16,4-3-1968-16</inkml:trace>
  <inkml:trace contextRef="#ctx0" brushRef="#br0" timeOffset="19028.66">11748 17600 20271 0,'-5'-4'1792'0,"2"-4"-1424"0,1 1-368 0,2-2 0 16,2 1 1328-16,2 3 192 0,1-4 32 0,1 4 16 15,-1-1-320-15,4-3-64 0,3 1-16 0,2-3 0 16,2 1-592-16,3-3-112 0,4-2-16 0,3-3-16 16,2 1 0-16,8-3 0 0,-1 0 0 0,-3 2 0 0,-1 1-176 15,-5 2-48-15,-3 1 0 0,-3 7 0 0,-1-2-208 0,-2 5 128 16,-3 3-128-16,-2 2 0 0,-3 1 0 0,-2 7 0 16,-4 2 0-16,-3 13 0 0,-3 0 0 0,-3-9 176 15,-1 3-32-15,-3 2 0 0,-3 4-144 0,-2 6 0 16,-2 0 0-16,-2-1 128 0,-3 4 144 0,-16 25 32 15,5-11 0-15,5-12 0 0,3-7 208 0,5-2 64 16,-1-7 0-16,3-2 0 0,6-4 32 0,2-3 16 16,3 0 0-16,7-10 0 0,0 0-160 0,0 0-16 15,0 0-16-15,10-11 0 0,3-3 16 0,2 1 16 16,3-2 0-16,1-3 0 0,0-6-256 0,3 1-48 16,1 0-16-16,-5 6 0 0,-1-8-144 0,1 3 0 15,2-1 0-15,5 0 128 0,3-3-128 0,1 4 0 16,0 0 0-16,-1 2 128 0,-1 0-128 0,5 0 0 15,-3 6 0-15,-4 4 0 0,-2 6-160 0,-1 4 160 16,-5 5 0-16,-3 5-144 0,-2 1 144 0,-3 3-128 16,-4 3 128-16,-3 5-128 0,-2 5 128 0,-2-1 0 0,-6 4 0 15,-6 17-128-15,-1-4 128 0,7-20 0 0,-1 2 0 0,1 1 0 16,-1 2 0-16,1-3 0 0,0 3 0 0,1-4-128 31,0 0-448-31,-3 16-64 0,4-14-32 0,3-3 0 16,2-4-2512-16,5-5-496 0</inkml:trace>
  <inkml:trace contextRef="#ctx0" brushRef="#br0" timeOffset="19734.56">12754 18099 14735 0,'0'0'1312'0,"0"0"-1056"16,0 0-256-16,-5 6 0 0,5-6 2112 0,-12 6 384 15,0 0 64-15,0 6 0 0,-4-1-960 0,0 6-192 16,-3-2-32-16,-2 4-16 0,0 3-384 0,2 3-80 16,1-2 0-16,3 1-16 0,2 0-240 0,3-1-32 15,2-1-16-15,6 1 0 0,3-2-176 0,5-1-32 16,-1-2-16-16,8-2 0 0,0-4 80 0,4 0 0 0,6-1 16 0,0-6 0 16,1-5 32-16,3 0 0 0,0-5 0 15,-1-4 0-15,1 0 16 0,-1-3 16 0,-6-6 0 0,2 0 0 16,-2-5-112-16,-2-1-32 0,-4 1 0 0,-2 3 0 15,-4-7-96-15,0 0-32 0,-2 1 0 0,-2 0 0 16,-4 6-128-16,-1-2-128 0,-3-1 144 0,-1 6-144 16,-2 4 0-16,0 0 0 0,-2 1 0 0,-1 4 0 31,-2-1-1136-31,2 3-208 0,1 2-64 0,0-1-10592 0,0 1-2128 0</inkml:trace>
  <inkml:trace contextRef="#ctx0" brushRef="#br0" timeOffset="20003.75">13499 17253 26079 0,'0'0'1152'0,"0"0"256"0,0 0-1136 0,0 0-272 16,0 0 0-16,-11-3 0 0,-2 7 1136 0,-1 3 160 15,-1 5 48-15,-2 5 0 0,1 3-384 0,1 4-80 16,-1 3-16-16,1 0 0 0,-1 2-480 0,2 0-112 16,2 3-16-16,2 1 0 0,1 0-256 0,2 0 0 15,-1 1 128-15,4-3-128 0,2-3 0 0,-1-3 0 16,0-1 0-16,2-2 0 16,0-2-608-16,0-1-80 0,-2-3-16 0,3-4-9216 0,-2-3-1856 0</inkml:trace>
  <inkml:trace contextRef="#ctx0" brushRef="#br0" timeOffset="20201.25">12995 17571 26719 0,'0'0'2368'0,"14"-3"-1888"0,3 1-480 0,4-1 0 16,-1 3 1360-16,4-1 176 0,4-2 48 0,7 1 0 16,3-2-48-16,4 3-16 0,1-1 0 0,0 2 0 15,2-1-640-15,-3 1-128 0,1-1-32 0,-3 1 0 16,-1 0-480-16,-5 1-112 0,0 0 0 0,-5 1-128 15,-2-2 0-15,-1 1-272 0,-4-1 16 0,-1-1 16 16,-7 1-2272 0,-2 0-464-16,-1 0-96 0</inkml:trace>
  <inkml:trace contextRef="#ctx0" brushRef="#br0" timeOffset="20484.58">14165 17258 27359 0,'0'0'1216'0,"0"0"240"0,7-8-1168 0,-7 8-288 16,5-5 0-16,-5 5 0 0,0 0 1536 0,0 0 240 0,-7 12 48 16,1-1 16-16,-3 1-560 0,-2 5-128 0,-2 4 0 0,3 4-16 15,-4 2-464-15,0 5-96 0,1 2 0 0,2 0-16 16,-1-1-240-16,2 3-32 0,-1 1-16 0,-1 0 0 15,3-2-272-15,2 1 160 0,-3-4-160 0,2-2 128 16,3-2-128-16,1-4 128 0,0 5-128 0,2-6 128 16,-1-2-128-16,3-2 0 15,-2-3-192-15,2-2 192 16,0-14-1536-16,2 13-192 0,-2-13-48 0,0 0-14752 0</inkml:trace>
  <inkml:trace contextRef="#ctx0" brushRef="#br0" timeOffset="21178.44">14368 16685 17503 0,'-4'-12'1552'0,"4"5"-1232"0,0 7-320 0,6-11 0 15,0 4 1360-15,2-1 224 0,2 3 32 0,3 3 16 16,1 0-448-16,2 2-96 0,2 2 0 15,4 1-16-15,3 3-400 0,4 4-80 0,3 2-16 0,4 5 0 16,1 2 0-16,3 1-16 0,2 2 0 0,2 6 0 16,-1 1 48-16,-4 5 16 0,-3 5 0 0,-3 3 0 15,-4-1-96-15,-2 9-16 0,-3 2 0 0,-5 4 0 16,-4 0 112-16,-5 4 16 16,-5 1 0-16,-2 0 0 0,-8 4-176 0,-3-1-16 0,-2 4-16 0,-3-2 0 15,-2-6-32-15,-3 2 0 0,-1-2 0 0,-2-2 0 16,0-2 48-16,1-4 0 0,-2-1 0 0,2-1 0 15,-2-6-16-15,3-2 0 0,-2-5 0 0,0-3 0 16,0-5 80-16,-1-1 32 0,2-3 0 0,1-4 0 16,-1-1-96-16,2-2 0 0,-1 0-16 0,0-5 0 0,1-2-48 0,1-2 0 15,2 0 0-15,0-4 0 0,2 1-128 16,2-2-48-16,0-1 0 0,3-2 0 0,-1-1-16 0,9 0-16 16,-9 0 0-16,9 0 0 0,-9 0-48 0,9 0 0 15,0 0 0-15,-9-1 0 0,9 1-128 0,0 0 160 16,-9-3-160-16,9 3 160 0,0 0-160 0,0 0 160 15,0 0-160-15,0 0 160 0,0 0-160 0,0 0 128 16,0 0-128-16,0 0 128 0,0 0-128 0,0 0 128 16,0 0-128-16,0 0 128 0,0 0-128 0,0 0 0 15,0 0 0-15,0 0 128 0,0 0-128 0,0 0 0 16,0 0 0-16,0 0 0 0,0 0 0 0,0 0 0 16,0 0 128-16,0 0-128 0,0 0 0 0,0 0 0 15,0 0 0-15,0 0 0 0,0 0 0 0,0 0-176 16,0 0 48-16,0 0 0 15,-1-9-1040-15,1 9-208 0,0 0-32 0,0 0-12992 0,2-7-2576 0</inkml:trace>
  <inkml:trace contextRef="#ctx0" brushRef="#br0" timeOffset="23148.86">12158 15866 8287 0,'-14'4'736'0,"4"-1"-592"0,-3-3-144 0,-1 3 0 15,-1 0 1600-15,-1 1 304 0,0-2 48 0,2 2 16 0,2-1-432 0,3 2-64 16,9-5-32-16,0 0 0 0,0 0-64 0,0 0-16 15,0 0 0-15,0 0 0 0,14-3-336 0,4-2-80 16,4 0-16-16,5-1 0 0,5-7-144 0,2-1-16 16,4-4-16-16,3-1 0 0,6-3-64 0,5 3-16 15,5-2 0-15,4-3 0 0,4-1-16 0,1 1 0 16,0-4 0-16,4 3 0 0,0-3-48 0,3 0-16 16,0 0 0-16,5-1 0 0,0 3-96 0,-1-2-32 15,-1 2 0-15,2-4 0 0,-1 3-144 0,-2-3-16 16,-6 9-16-16,0-5 0 0,-4 2-112 0,-6 1-32 15,-3-2 0-15,-2 2 0 0,-4 5-144 0,-3 2 192 16,-5-2-192-16,-5 4 192 0,-6 5-192 0,-4 0 128 16,-6 3-128-16,-2-3 128 0,-2 0 0 0,-7 5 0 15,-10 4 0-15,0 0 0 0,6-8 32 0,-6 8 0 16,0 0 0-16,-11 0 0 0,-4 6-160 0,-3-1 192 16,-4 0-192-16,-5 5 192 0,-3 0-192 0,-6 4 0 15,-4 1 0-15,-6 3 0 0,-2 5 0 0,-6 6 0 0,-4 4 0 0,-7 4 0 16,-4-3 0-16,-6 5 0 0,-4 0 0 15,-2 3 0-15,-2 2 0 0,2-4 0 0,1-5 0 0,-1 1 0 16,-3 0 0-16,4-2 0 0,2 0 0 0,1-2 0 16,3-4 0-16,4 2 0 0,5-4 0 0,3 1 0 15,5-7 0-15,8-2 0 0,7-2 128 0,6-3-128 16,3 0 0-16,8-2 0 0,8-6 0 0,3 2 128 16,5-5-128-16,9-2 128 0,0 0-128 0,12-13 128 15,6-1 0-15,6-3 0 0,6-6 0 0,8-4 0 0,9-1-128 0,6-4 0 16,7 0 0-16,5-3 0 15,5-6 0-15,6-2 0 0,4-5 0 0,4-2 0 0,2 2 0 0,5-2 0 16,1-3 0-16,2-1 0 0,2 4 0 0,-2 3 0 16,-1 8 0-16,-4 3 0 0,-7 0 0 0,-7 6 0 15,-7 4 0-15,-10 7 0 0,-8 3 0 0,-10 2 0 16,-10 5 0-16,-9 4 0 0,-8 5 0 0,-13 0 0 16,0 0 0-16,-17 12 0 0,-8 5 0 0,-16 3 0 15,-11 3 0-15,-13 4 0 0,-11 3 128 0,-10 1-128 16,-11 2 0-16,-6 6 128 0,-6 7-128 0,-6 2 0 15,-3-3 0-15,-1 3 0 0,-1-4 0 0,4 1 0 16,2-8 128-16,9-4-128 0,7-4 0 0,14 0 128 16,11 1-128-16,14-8 128 0,10-5 80 0,14-4 16 15,11-4 0-15,8-3 0 0,16-6-48 0,0 0-16 16,21-6 0-16,12-6 0 0,11-2 0 0,12-5 0 16,9-4 0-16,10 0 0 0,6 0-160 0,8-6 128 15,7-4-128-15,5-1 128 0,9 0-128 0,0 0 0 16,5-4 0-16,-2 3 0 0,1-2 0 0,-7 5 0 15,-7 2 0-15,-8 2 0 0,-11 7 0 0,-11 4 0 16,-11 0 0-16,-14 9 0 0,-9 6 0 0,-13 2 0 0,-9 2 128 16,-14-2-128-16,0 0 0 0,-19 12 0 0,-11 4 0 0,-10 7 0 15,-12 1 128-15,-12 7-128 0,-6-2 0 0,-14 5 128 16,-7 3-128-16,-8 5 0 0,-6 0 0 16,0-1 0-16,-4-3 0 0,-1 1 0 0,2 0 0 0,8-4 0 15,4-6 0-15,13-2 0 0,9 1 128 0,14-4-128 16,13-6 0-16,14-3 0 0,11-7 0 0,11-2 0 0,11-6 0 15,0 0 0-15,25-9 0 0,12-5 0 0,10-5 176 0,10-2-48 16,10-2-128-16,6-8 192 0,6-3-192 0,6 0 0 16,6-1 128-16,4-4-128 0,5-7 0 0,3-2 0 15,3-3 0-15,-2-1 0 0,-2 1 128 0,-11 8-128 16,-8 3 0-16,-16 12 144 0,-16 9-144 0,-14 5 0 16,-12 8 0-16,-11 1 128 0,-14 5 0 0,0 0-128 15,-16 11 192-15,-16 5-64 0,-16 1 0 0,-11 6 0 16,-12 5 0-16,-10-1 0 0,-12 6-128 0,-5 4 128 15,-6 0-128-15,-4 0 128 0,-3 1-128 0,1-3 0 16,0 1 0-16,7-3 0 0,7-4 0 0,9-6 128 16,10-1-128-16,13-5 0 0,13-3 0 0,14-2 0 15,12-7 128-15,10 0-128 0,2 0 0 0,13-5 0 16,0 0 144-16,6-11-144 0,10-1 0 0,7 2 0 16,5-3 0-16,5 5 0 15,3-1-848-15,1 6-240 0,-1 2-64 0,-1 3-13008 16,0 2-2608-16</inkml:trace>
  <inkml:trace contextRef="#ctx0" brushRef="#br0" timeOffset="24807.87">16034 17398 12895 0,'0'0'1152'0,"0"0"-928"15,-9 0-224-15,9 0 0 0,-10 0 2032 0,10 0 352 0,-10 1 80 0,10-1 16 16,0 0-624-16,0 0-128 15,0 0-32-15,0 0 0 0,0 0-272 0,12 0-48 16,4 0-16-16,8-1 0 0,6 0-320 0,8-3-64 16,6 1-16-16,4 2 0 0,-19 0-272 0,6-1-64 15,1 0-16-15,5 1 0 0,1-3-144 0,3-3-16 0,3 4-16 0,0 0 0 16,18-2-48-16,-5 0 0 0,-4 1 0 16,-7 0 0-16,-3 2-192 0,-6 0-64 0,-7 1 0 0,-5 0 0 15,-5-2-128-15,-4 2 0 0,-5 0 0 0,-5 2 0 16,-10-1-1584-1,0 0-240-15,0 0-48 0,-9 8-16 0,-4-2-1248 16,-4 3-256-16</inkml:trace>
  <inkml:trace contextRef="#ctx0" brushRef="#br0" timeOffset="25088.79">15986 17741 17503 0,'0'0'1552'0,"0"0"-1232"15,0 0-320-15,0 0 0 0,0 0 1312 0,0 0 208 16,7 6 32-16,3 1 16 0,2-5 128 0,2 0 32 16,1-1 0-16,3-1 0 0,2-4-448 0,4 0-96 15,6 3-16-15,0 0 0 0,6-2-160 0,3-2-48 16,3-3 0-16,1 2 0 0,1 1-176 0,0-3-32 16,1 2-16-16,0 1 0 0,1-2-208 0,2 4-32 0,3 0-16 0,-15 1 0 15,2-1-160-15,1 1-48 16,2-2 0-16,-4 1 0 0,-3 1-144 0,-1-1-128 15,-2 2 192-15,-5 1-192 0,-3 0 0 0,-2 0 0 16,-2 0 0-16,-3 0-192 16,-2 0-512-16,-1 2-80 0,-3-2-32 0,-2 0 0 15,-8 0-1904-15,0 0-384 0,0 0-80 0</inkml:trace>
  <inkml:trace contextRef="#ctx0" brushRef="#br0" timeOffset="25534.08">16779 16939 19519 0,'-18'-4'864'0,"3"2"176"0,-2-2-832 0,1 1-208 0,0 2 0 0,3-2 0 0,-1 1 1344 0,2 2 240 16,2 0 32-16,10 0 16 0,-9 1-352 0,9-1-80 15,0 0-16-15,0 0 0 0,0 0-368 0,6 10-80 16,6-3-16-16,6 2 0 0,7 1 112 0,-2-3 0 16,2 2 16-16,10 3 0 0,5-2-64 0,4 4-16 15,3 0 0-15,6 4 0 0,4 1-144 0,4 1-48 16,1 2 0-16,2 3 0 0,0 0-64 0,-3 1-32 15,-3 2 0-15,-2 1 0 0,-3 3-128 0,-3 2-32 16,-7 1 0-16,-6 1 0 0,-5 3-80 0,-8 0-32 16,-2 0 0-16,-8-1 0 0,-6-1-48 0,-4 0-16 15,-5-3 0-15,-4 1 0 0,-5-2 96 0,-7 0 16 0,-4-5 0 16,-2 1 0-16,-3-3-16 0,-2 0 0 0,-3-2 0 16,-19 11 0-16,-1-6-240 0,26-15 176 15,-8 4-176-15,-3 1 160 16,-1-1-1920-16,-3 2-384 0,-4 0-80 0</inkml:trace>
  <inkml:trace contextRef="#ctx0" brushRef="#br2" timeOffset="28976.45">16019 17302 15663 0,'0'0'688'0,"0"0"144"0,-10-1-656 0,10 1-176 15,-7-4 0-15,7 4 0 0,-11 0 1360 0,11 0 240 16,-9 3 64-16,9-3 0 0,0 0-144 0,0 0-32 15,-7 10 0-15,7-10 0 0,0 0-208 0,8 6-32 16,4 2-16-16,4-3 0 0,6-2 48 0,7-1 0 16,7-3 0-16,8 1 0 0,7-1-304 0,6-2-48 15,4-4-16-15,3 1 0 0,-2 1-288 0,5-2-64 16,2 0-16-16,-16 4 0 0,7-5 32 0,4 2 0 0,2 0 0 16,0-1 0-16,0 2-96 0,-1 1-16 15,-2-1 0-15,-2 1 0 0,-3 3-192 0,-5 0-32 16,-4-2-16-16,-8 2 0 0,-4 1-224 0,-5 1 0 15,-6 0 128-15,-3 2-128 0,-5-2 0 0,-3 3-128 16,-3-2 128-16,-5 1-208 16,-7-3-272-16,0 0-48 0,0 0-16 0,-5 8 0 15,-4 2-1088-15,-4-4-224 0,-5 6-32 0,-6-4-16 16,-4 3-736-16,-5 0-160 0,-6-1-16 0</inkml:trace>
  <inkml:trace contextRef="#ctx0" brushRef="#br2" timeOffset="29288.61">16076 17638 18431 0,'-12'5'1632'0,"1"1"-1312"0,0-3-320 0,0 2 0 0,3 3 2224 15,8-8 368-15,-7 5 80 0,7-5 16 0,0 0-656 0,0 0-128 16,7 7-32-16,4 1 0 0,4-2-464 0,7-1-112 16,5-1-16-16,6-1 0 0,7-1-160 0,3-2-32 15,7-1-16-15,5-1 0 0,3-4-288 0,4 4-48 16,6-1-16-16,0 1 0 0,4-1-80 0,-20 1 0 15,5-3-16-15,3 0 0 0,2 1 96 0,2 0 32 16,0-1 0-16,1 2 0 0,-1 2-592 0,-3 1-160 16,-4-1 0-16,-2 0 0 0,-6 1 128 0,-3 0-128 15,-4 0 160-15,-6 0-160 0,-5 0 0 0,-5 0 0 16,-8 1 0-16,-3-1 0 0,-1 0 0 0,-3 0-128 16,-1-1-16-16,-1 1 0 15,-2 0-1072-15,-7 0-192 0,0 0-64 0,0 0 0 16,0 0-960-16,-3-3-208 0,-5-1-48 0,0-3-14784 0</inkml:trace>
  <inkml:trace contextRef="#ctx0" brushRef="#br2" timeOffset="29691.61">16624 16954 29951 0,'-9'-10'1328'0,"9"10"272"0,0 0-1280 0,-4-9-320 0,3 3 0 0,2 1 0 16,-1 5 1456-16,5-4 224 0,3-1 48 0,2 0 16 16,5 1-672-16,3 1-144 0,1 2-32 0,12 0 0 0,0 1-128 0,5 2-16 15,2 2-16-15,4 3 0 0,1-1-144 0,2 0-16 16,0 6-16-16,5 2 0 0,2-2-176 0,0 5-48 16,2 1 0-16,-1 3 0 0,0 1 0 0,0 1 0 15,-3 5 0-15,-1-3 0 0,-16-3-48 0,1 6-16 16,-2-2 0-16,0 4 0 0,-3 1 16 0,-1 0 0 15,-5 1 0-15,-3-2 0 0,-3 3-288 0,-5-1 128 16,-3 0-128-16,-2 12 0 0,-5 0 256 0,-6-3-48 16,-2-11-16-16,-6 1 0 0,-4 3 64 0,-3 0 16 15,-4 0 0-15,-2 0 0 0,-1-2 0 0,-1 0 0 16,-4 0 0-16,-1-3 0 0,-1-1-16 0,-1 0-16 16,0-5 0-16,-25 19 0 0,7-9-240 0,6-3 176 15,3-8-176-15,5-2 160 0,2-3-160 0,5-1 0 16,6 1 0-16,2-3 0 15,4-7-448-15,3 1-192 0,4-4-16 0,4-3-16 16,8-1-1344-16,0 0-272 0,2-6-48 0,4-6-17616 0</inkml:trace>
  <inkml:trace contextRef="#ctx0" brushRef="#br2" timeOffset="30307.11">19420 17200 17503 0,'0'0'768'0,"5"-11"176"0,-2 4-752 0,1-6-192 15,1-1 0-15,-3 0 0 0,-2 4 2192 0,-1-3 416 16,-3 4 80-16,-1-2 0 0,-2-1-848 0,-4 5-176 16,0-1-48-16,-3 3 0 0,-4 1-912 0,-2 3-176 15,-4 2-32-15,-3 4-16 0,-2 7-224 0,-1-3-64 16,0 3 0-16,1 4 0 0,-1 1 16 0,6 2 0 0,4 2 0 0,2-1 0 16,3 2 0-16,4 2 0 0,3-4 0 0,3 2 0 15,5-1 16-15,7 6 0 16,4 0 0-16,0 1 0 0,2 1 32 0,2-4 16 0,2 5 0 0,0-1 0 15,2 3-16-15,-1 2-16 0,-1-1 0 0,-2 3 0 16,-2-3-80-16,-2-2-16 0,-3 3 0 0,-4 0 0 16,-4-2 112-16,-3-2 0 0,-1-12 16 0,-1 1 0 15,-3-1 176-15,0 1 48 0,-4 1 0 0,1-2 0 0,-5-3-48 16,1 1 0-16,-1-3 0 0,-16 13 0 0,4-10-176 0,3-5-32 16,0-4-16-16,1-3 0 0,1-7-224 0,3-7 0 15,1-1 0-15,1-4 0 16,2-3-1328-16,4-4-352 0,3-6-80 0,7 0-16 15,3 2-2000-15,5-6-416 0</inkml:trace>
  <inkml:trace contextRef="#ctx0" brushRef="#br2" timeOffset="30574.57">20182 17084 26543 0,'0'0'1168'0,"0"0"256"0,0 0-1136 0,0 0-288 16,0 0 0-16,0 0 0 0,-9 4 1296 0,-3 5 208 15,-3-1 32-15,-3 8 16 0,-3 3-592 0,-14 15-112 16,-2 2-16-16,1 1-16 0,-1 2-176 0,-1 3-48 0,2 1 0 0,6 4 0 16,2-2-144-16,5 2-48 0,2 2 0 0,10-14 0 15,2 1-256-15,3 1-144 0,1 1 160 0,2-2-160 16,4 0-208-16,2-3-144 0,3-3-32 0,4-2 0 31,3-4-1632-31,2-2-336 0,3-8-64 0,10 2-7248 0,0-7-1440 0</inkml:trace>
  <inkml:trace contextRef="#ctx0" brushRef="#br2" timeOffset="30987.62">20180 17768 9215 0,'0'0'400'0,"0"-4"96"0,0 4-496 0,0-4 0 15,3-2 0-15,1-2 0 0,0 3 4960 0,1-4 896 16,2 0 176-16,2 2 48 0,3-4-3936 0,3-1-784 16,3 0-144-16,1-2-48 0,1-1-368 0,3-2-80 15,-1 1-16-15,2 1 0 0,1 5-208 0,-5-1-48 16,0 5-16-16,-4 0 0 0,-2 3-272 0,-3 2-160 16,0 2 192-16,-4 5-192 0,-2 2 240 0,-3 7-64 15,-2 4-16-15,-4 2 0 0,-3 0-32 0,0 6-128 16,-3-3 192-16,-3 5-64 0,-4-2-128 0,0 1 128 15,-2-4-128-15,1 2 128 0,0-2 80 0,3-5 16 16,1-3 0-16,2 0 0 0,6-5 32 0,-2-1 16 16,4-2 0-16,4-8 0 0,0 0 112 0,0 0 0 15,9-4 16-15,3-2 0 0,2-7 96 0,2-1 16 0,3-2 0 16,2-2 0-16,0-3-272 0,2 1-48 16,0 0-16-16,1 1 0 0,0-3-176 0,-1 3 0 0,-1 2 0 0,0 3 128 15,-3 4-128-15,-2 4 0 0,-3 1 0 0,-1 4 0 16,-4 4 0-16,-1 2-144 0,-3 6 144 0,-2 0 0 15,-1 6-176-15,-2 2 176 0,-2 2-160 0,-1 2 160 16,-2 0 0-16,-3 4 0 0,-1-2-128 0,0 3 128 16,-1-2-272-16,1 0-16 0,1-2 0 0,2 1 0 15,1-1-1664 1,1-3-336-16,3-2-64 0,1-3-9584 0,1-6-1920 0</inkml:trace>
  <inkml:trace contextRef="#ctx0" brushRef="#br2" timeOffset="31273.43">20845 18099 27007 0,'0'0'1200'0,"-6"7"240"0,-2 3-1152 0,-1-1-288 16,-1 2 0-16,-3 2 0 0,3-3 1872 0,-1 3 320 16,-1 1 64-16,1-3 16 0,-1 3-976 0,4-1-192 15,0-2-32-15,3-3-16 0,4 6-432 0,2-4-96 16,3 0-16-16,2-3 0 0,4 0-48 0,4-3-16 15,-1-3 0-15,2-1 0 0,3-1-96 0,2-3-32 16,2-2 0-16,1 0 0 0,1-1 32 0,-4-3 0 16,-1 0 0-16,4-3 0 0,-4-2 96 0,-3 0 0 15,-5-3 16-15,-2 1 0 0,-3 2-112 0,-2 0-32 16,-4 2 0-16,-4-1 0 0,0 3-320 0,-2 2 0 16,-2-1 0-16,0 3 128 15,-3-2-1168-15,0 2-240 0,-2 0-32 0,2-1-12032 16,-1 1-2400-16</inkml:trace>
  <inkml:trace contextRef="#ctx0" brushRef="#br2" timeOffset="31549.71">21392 17553 29775 0,'0'0'1312'0,"2"-6"288"0,1-1-1280 0,1 0-320 15,-1 1 0-15,-3 6 0 0,0 0 1504 0,0 0 240 16,0 0 48-16,0 0 16 0,0 0-688 0,-2 7-144 16,-2 4-16-16,-1 3-16 0,-1 4-352 0,-1 2-64 15,-2 2-16-15,1 5 0 0,-1-3-224 0,0 4-48 16,0 1-16-16,2 2 0 0,1-4-224 0,1 4 144 16,0 1-144-16,1-4 128 0,-1-2-128 0,0 0 0 15,0-1 0-15,-1-3 0 16,-1-1-1424-16,1-1-176 0,-1-4-16 0,1-2-16 15,0-6-1168-15,-1-2-224 0</inkml:trace>
  <inkml:trace contextRef="#ctx0" brushRef="#br2" timeOffset="31705.13">21174 17832 27871 0,'0'0'1232'0,"7"-5"256"0,-1-2-1184 0,2 0-304 16,1 4 0-16,1-4 0 0,0 3 1696 0,1 2 288 15,1 1 48-15,3-3 16 0,0 3-736 0,3 1-144 16,1 1-16-16,3 0-16 0,1-2-368 0,1 2-64 15,0 0 0-15,1 1-16 0,0-1-432 0,-1 0-96 16,0-1-16-16,0 0 0 16,-2 0-1872-16,1-1-368 0,-3 1-80 0</inkml:trace>
  <inkml:trace contextRef="#ctx0" brushRef="#br2" timeOffset="32425.25">22018 17310 12895 0,'-19'-1'1152'0,"7"1"-928"15,-1-1-224-15,0-1 0 0,1-2 2192 0,1 3 400 16,2 0 80-16,9 1 16 0,0 0-448 0,0 0-64 15,0 0-32-15,0 0 0 0,8-4-672 0,6 2-144 16,4-2-32-16,2 0 0 0,3 1-560 0,-4 2-112 16,3 0-32-16,2 0 0 0,3-2 112 0,1 3 0 15,2 0 16-15,1 1 0 0,-2 3-144 0,-1 4-16 16,-3-2-16-16,-1 7 0 0,-1-2-320 0,-4 7-64 16,-5 4-16-16,-1-1 0 0,-5 1-144 0,-6 3 128 15,-3 2-128-15,-4 3 128 0,-5 0 64 0,-4 3 0 16,-4 0 0-16,-2 2 0 0,-3 0-192 0,-2-2 192 15,1-3-192-15,-10 14 192 0,3-10-192 0,4-6 128 16,1-4-128-16,5-2 128 0,3-5 32 0,4-1 0 16,4-4 0-16,6 0 0 0,4-12 32 0,1 12 16 15,5-5 0-15,3 0 0 0,7-1 112 0,-4-5 0 16,5 1 16-16,3 0 0 0,2-2-112 0,2 0-32 0,4-2 0 0,1 2 0 16,2 0-192-16,0 0 0 15,2 0 128-15,2 0-128 0,-2-1 0 0,1 0 0 16,-1 1 0-16,0-1 0 15,-5-3-1216-15,0-4-192 0,-2 3-48 0,-1-4-11552 0,-5 0-2320 0</inkml:trace>
  <inkml:trace contextRef="#ctx0" brushRef="#br2" timeOffset="32988.91">22766 16874 6447 0,'0'0'576'0,"-5"-4"-576"15,0 0 0-15,0 3 0 0,0-3 1920 0,5 4 256 0,0 0 64 0,0 0 16 16,-6-5-688-16,6 5-144 16,0 0-16-16,0 0-16 0,0 0-16 0,0 0 0 15,0 0 0-15,0 0 0 0,8 4-128 0,1-1-32 0,2-1 0 16,0-1 0-16,1 3-192 0,2 1-32 0,3 2-16 0,3-1 0 15,4 6-144-15,5-2-16 0,3 1-16 16,6 6 0-16,2 0-96 0,2 6 0 16,1 3-16-16,-2 3 0 0,-1 3-144 0,0 3-32 0,-3 2 0 0,-4 4 0 15,-5 5-64-15,-3 1 0 0,-5 1-16 0,-2 2 0 16,-4 2-64-16,-4 4-16 0,-3 1 0 16,-5 3 0-16,-4-2-96 0,-3 0 0 0,-6 3-16 0,0-1 0 15,-3-5 32-15,-3 0 16 0,-2-2 0 0,-1-1 0 0,-2-2 192 0,0-3 32 16,-4 0 16-16,1-4 0 15,-3-1-16-15,-1-4-16 0,-2-1 0 0,1-2 0 0,-1-4-208 0,3-4-32 16,6-7-16-16,1 0 0 0,-1 1-240 0,1-6 0 16,3 0 128-16,3-2-128 15,2-2-1088-15,4-6-272 0,-1-1-48 0,2-4-12272 16,8 0-2448-16</inkml:trace>
  <inkml:trace contextRef="#ctx0" brushRef="#br2" timeOffset="34600.91">13382 15795 13823 0,'0'0'608'0,"0"0"128"0,0 0-592 0,0 13-144 0,0-13 0 0,-5 7 0 16,5-7 944-16,-5 13 144 0,0-4 48 0,0 1 0 16,0 2-144-16,1-4-32 0,0 4 0 0,-1-6 0 15,5-6-96-15,-5 12-32 0,5-12 0 0,-4 7 0 16,4-7 96-16,0 0 16 0,0 0 0 0,0 0 0 0,0 0 992 0,0 0 208 15,16-2 32-15,4-3 16 0,4-7-1760 0,5 0-432 16,6-5 0-16,4-1 0 16,4-2 432-16,7-2 32 0,5-1 16 0,4-2 0 0,5 0-208 0,6 2-32 15,5-3-16-15,6 2 0 0,2-3 16 0,2-1 0 16,-3-3 0-16,1 4 0 0,0 0-32 0,-2 4 0 16,-1-2 0-16,-24 10 0 0,1-6-80 0,3 2-128 15,-4 2 176-15,-3-1-176 0,-3 4 176 0,-6 0-176 16,-5 0 160-16,-5 2-160 0,-7 5 128 0,-6-2-128 15,-4 2 0-15,-5 5 144 0,-5-1-144 0,-7 3 192 16,0 0-192-16,0 0 192 0,-9 3-64 0,-4-1 0 16,-3 4 0-16,-5 2 0 0,-3-1-128 0,-4 3 128 15,-4 0-128-15,-4 4 128 0,-5 1-128 0,-24 10 0 16,0 0 144-16,-1-3-144 0,-4-2 128 0,-2 4-128 16,-5 1 128-16,-3 7-128 0,-6-3 128 0,-2 1-128 15,-2-5 128-15,2 3-128 0,4 1 176 0,-2-1-48 16,1 2 0-16,3-5 0 0,5 2-128 0,6-5 160 0,5 0-160 0,8-2 160 15,9-3 32-15,8-3 0 0,8-1 0 0,8-7 0 16,6-2-16-16,6-2 0 16,13-2 0-16,0 0 0 0,0 0-32 0,13-12 0 0,8-6 0 15,11-2 0-15,7-6 48 0,10 4 16 0,7-2 0 0,6-2 0 16,7-1-208-16,3-2 0 0,4-2-192 0,6 5 192 16,4-2 0-16,4 0 0 0,4-5 0 0,3-2 0 15,-5 2 0-15,-28 12 0 0,10-6 0 0,10-1 0 16,1-4 0-16,-1 2 0 0,-3 0 0 0,-2 0 0 0,-3-1 0 0,-7 5 0 15,-10 3 0-15,-9 5 0 0,-8 5 128 0,-10 1-128 16,-8 4 0-16,-7 2 0 0,-8 3 128 0,-9 3-128 16,-9 5 0-16,-10 4 144 0,-10-1-16 0,-11 4-128 15,-8 4 192-15,-34 10-64 0,-1 5-128 0,-6 2 128 16,-7 0-128-16,-3 1 128 0,0 4-128 0,-5 1 0 16,-4 0 144-16,0 2-144 0,1-1 0 0,6 0 144 15,6-3-144-15,7-3 0 0,7-1 128 0,10-8-128 16,10-2 0-16,11-2 0 0,13-6 192 0,12-4-64 15,8-2 0-15,17-9-128 0,0 0 144 0,14 0-144 16,12-7 0-16,11-4 144 0,11-4-144 0,11-5 192 16,7-6-192-16,5 2 192 0,3-4-192 0,3 3 160 15,3-2-160-15,5-3 160 0,6-7-160 0,1-1 0 0,1 1 0 16,2-1 0-16,2-2 0 0,-30 11 0 16,5-7 0-16,-4 6 0 0,-3-2 128 0,-6 5-128 15,-7 3 0-15,-9 5 128 0,-7 4-128 0,-10 6 0 16,-8 1 0-16,-9 5 0 0,-9-2 160 0,-10 3-160 0,-11 6 192 0,-10 4-192 15,-13 3 160-15,-32 13-160 16,-5 4 128-16,-7 5-128 0,-6 2 0 0,-5 1 0 16,-4 4 128-16,-4-1-128 0,-3 2 0 0,0 1 0 0,6-3 0 0,6-2 0 15,7-3 0-15,11-3 0 0,11-3 0 0,13-4 0 16,10-6 0-16,12-7 0 0,10-2 128 0,12-5-128 16,12-4 0-16,0 0 0 0,16-11 0 0,10-5 0 15,12-4 0-15,11-3 0 0,9-1 144 0,7-7-144 0,5-4 0 16,5 1 0-16,6 1 0 0,4-3 128 15,7-5-128-15,2 2 0 0,-1-4 0 0,0 3 0 0,-2 5 0 16,-29 12 0-16,2-4 128 0,-7 4-128 0,-4 4 0 0,-8 4 144 16,-8 2-144-16,-8 4 0 0,-7 0 176 0,-8 4-176 15,-7 4 160-15,-7 1-160 0,-7 3 208 0,-11 3-48 16,-11 2-16-16,-26 8 0 0,-7 3-144 0,-9 0 160 16,-8-2-160-16,-4 4 160 0,-6 7-160 0,-1-1 0 15,-8 3 144-15,-2 0-144 0,0-2 0 0,8 2 0 16,-1-2 0-16,11 0 128 0,11-2-128 0,9-4 0 15,9-5 0-15,11-4 0 0,9-1 0 0,10-5 0 16,7-1 0-16,8-3 128 0,8-3-128 0,0 0-160 16,11 0 160-16,8-2-208 15,8-4-1472-15,3 2-304 0,6 3-48 0,2 0-18448 0</inkml:trace>
  <inkml:trace contextRef="#ctx0" brushRef="#br2" timeOffset="38733.5">23989 17634 10127 0,'0'0'896'0,"0"0"-704"0,0 0-192 0,0 0 0 15,-9 0 1536-15,-1 0 288 0,1 0 48 0,9 0 16 16,-10 0-192-16,10 0-32 0,0 0-16 0,0 0 0 16,0 0-48-16,0 0 0 0,0 0 0 0,0 0 0 0,0 0-272 15,12-4-64-15,6-3-16 0,5 2 0 0,5 1-560 0,2-2-112 16,2 0-32-16,2 3 0 0,1-6-192 0,2 2-32 15,-2 4-16-15,2-3 0 0,1 1-176 0,-1 3-128 16,-3 1 144-16,1 1-144 0,-2 1 0 16,-1 1 0-16,-2 3 0 0,-13-2 0 15,-1 1-1728-15,2 0-384 0,-2 1-64 0,0 2-11792 16</inkml:trace>
  <inkml:trace contextRef="#ctx0" brushRef="#br2" timeOffset="38936.23">24010 17927 23951 0,'-12'1'2128'0,"12"-1"-1696"15,0 0-432-15,0 0 0 0,0 0 688 0,0 0 48 16,15-1 16-16,5-1 0 0,4 1 128 0,3-2 16 16,2 2 16-16,3-3 0 0,4-1-176 0,-1 1-32 0,1 1-16 0,-11 1 0 15,2-1-320-15,3-2-64 0,1 1-16 0,1-1 0 16,-1 1-128-16,1-1-32 0,-1 2 0 0,1 1 0 31,-2 0-1280-31,-2 1-256 0,-3 0-48 0,0 0-12144 0</inkml:trace>
  <inkml:trace contextRef="#ctx0" brushRef="#br2" timeOffset="39261.62">24235 17372 28559 0,'0'0'2544'0,"0"0"-2032"15,12-1-512-15,2 0 0 0,3 0 0 0,5 2 0 16,0 0-128-16,11 0 128 0,5 1 320 0,8 1 160 16,7 1 32-16,3 0 16 0,1 2-16 0,2 3 0 15,-1-1 0-15,-2 3 0 0,-4 2-192 0,-2 0-64 16,-2 5 0-16,-3 2 0 0,-6 3-64 0,-6 0 0 15,-6 7-16-15,-7 1 0 0,-9 2-48 0,-9 2 0 16,-10 3 0-16,-15 21 0 0,-9-6 128 0,12-27 32 16,-7 4 0-16,-3 0 0 0,-6 0-80 0,1 2-16 15,-2-4 0-15,-3 0 0 0,0 0-48 0,-37 16-16 16,14-8 0-16,8-8 0 0,8-9-384 0,9-6-96 0,8-3-16 0,5-3-15344 16</inkml:trace>
  <inkml:trace contextRef="#ctx0" brushRef="#br2" timeOffset="39623.53">25331 18188 24879 0,'0'0'2208'0,"0"0"-1760"16,0 0-448-16,0 0 0 0,0 0 352 0,0 0-16 15,0 0 0-15,0 0 0 0,8-1 96 0,-1 0 16 16,2 0 0-16,1-1 0 0,-1 1-448 0,1-1-320 16,-1-1 48-16</inkml:trace>
  <inkml:trace contextRef="#ctx0" brushRef="#br2" timeOffset="39845.26">25799 18169 12895 0,'0'0'1152'0,"0"0"-928"0,0 0-224 0,0 0 0 16,0 0 2256-16,10 0 416 0,-10 0 80 0,11 2 0 15,-11-2-1888-15,0 0-384 0,11 2-80 0,-11-2-16 16,10 5-608-16,-10-5-128 0,0 0-32 0,10 5 0 15,-10-5-1088 1,0 0-240-16,10 5-32 0,-10-5-16 0,9 4-352 0,-9-4-64 0,11 4 0 0,0 0-16 16,-11-4 1248-16,15 0 256 15</inkml:trace>
  <inkml:trace contextRef="#ctx0" brushRef="#br2" timeOffset="43324.97">22754 14130 11967 0,'0'0'1072'0,"0"0"-864"16,0 0-208-16,0 0 0 0,4-9 944 0,1 1 144 0,0-1 16 0,-2 2 16 15,1 2 96-15,0-5 32 0,-1 1 0 0,1-3 0 16,-3 1-448-16,1-1-96 15,-2-3 0-15,0 1-16 0,-2 0-176 0,1 0-48 16,-4 0 0-16,1-2 0 0,-1-3-48 0,-2 0-16 0,-2-2 0 0,-1 0 0 16,-3-1-112-16,-2 2-32 0,-3-1 0 0,-5 2 0 15,0-2-48-15,-5-1-16 0,-4 0 0 0,-3 2 0 16,-6 0-64-16,-2-1 0 0,-2 2-128 0,-2 3 192 16,-2-2-192-16,-3 3 128 0,-4 0-128 0,-3 1 0 0,-1-2 160 0,-1 2-160 15,-2-2 160-15,-1 1-160 0,-1 3 144 0,2 3-144 16,-4-1 128-16,-1 4-128 0,1-3 160 0,-1 2-160 15,2 2 192-15,3-1-192 0,0 2 272 0,1 2-48 16,-3 2-16-16,4 1 0 0,0 1-208 0,3 2 0 16,1 0 0-16,2 1 0 0,3 3 128 0,4 3-128 15,1 3 176-15,2 1-176 0,1 2 192 0,0 3-192 16,2 2 192-16,2 0-192 0,2-1 224 0,1 5-64 16,1-1-16-16,3 7 0 0,3 1 32 0,0 1 0 15,5 2 0-15,0 2 0 0,2 1-48 0,5 2-128 16,6 1 192-16,5-3-64 0,0-2 64 0,7 1 0 15,4-1 0-15,5 1 0 0,4-2 64 0,5-1 0 16,2 0 16-16,5-1 0 0,5 0-80 0,3 1-32 16,2-4 0-16,5-1 0 0,2 3-32 0,5-3-128 15,0-4 192-15,4 2-64 0,-4-4-128 0,5 2 128 16,2-1-128-16,4-1 128 0,0-6 0 0,2-2 0 16,1 2 0-16,1-3 0 0,-1-1 144 0,4-1 32 15,2-3 0-15,1 1 0 0,-4-2-16 0,1 0 0 16,1-6 0-16,0-1 0 0,2 0-96 0,-1-2-32 0,2 0 0 0,-2-3 0 15,-2 1-160-15,-3-5 192 0,1-2-192 0,-5 0 192 16,1-3 0-16,0-5 0 0,1 1 0 0,0-3 0 16,0-2 64-16,-2-8 0 0,-1-4 16 0,-1-4 0 15,-2-4 0-15,-5-1 0 0,-4-6 0 0,-5-1 0 16,-3-4-96-16,-6 0-32 0,-6 0 0 0,-7-2 0 0,-7-1-16 16,-8 3-128-16,-11 2 192 0,-7-1-64 0,-7 5 48 0,-6 0 0 15,-8 6 0-15,-8 2 0 0,-7 2-176 0,-4 2 0 16,-12 1 0-16,-4 2 0 0,-4 2 0 0,-5 4-272 15,-4-2 32-15,-31-2 16 16,12 1-1744-16,15 8-336 0,13 4-80 0,30 5-16 0</inkml:trace>
  <inkml:trace contextRef="#ctx0" brushRef="#br2" timeOffset="44415.96">27468 17322 16575 0,'0'0'736'0,"0"0"160"0,0 0-720 0,0 0-176 15,0 0 0-15,0 0 0 0,0 0 1424 0,0 0 256 16,0 0 48-16,0 0 16 0,0 0-528 0,12 7-128 0,2-3 0 0,4 0-16 16,0-2-96-16,4 2-16 15,3-3 0-15,6-2 0 0,3 0-176 0,7-2-32 0,3 2-16 0,3 1 0 16,-4-1-384-16,-1-2-80 0,-4 2-16 0,1 1 0 16,-6 0-128-16,0 1-128 0,-2 1 144 0,-10-1-144 31,-1 1-320-31,2 2-176 0,-5-1-16 0,-3-1-16 0,-2 2-2320 15,-12-4-464-15</inkml:trace>
  <inkml:trace contextRef="#ctx0" brushRef="#br2" timeOffset="44605.97">27468 17560 17503 0,'0'0'1552'0,"0"0"-1232"16,0 0-320-16,0 0 0 0,0 0 2080 0,0 0 352 15,12 6 80-15,8-1 16 0,4 0-1184 0,7-1-256 16,9-3-32-16,7 0-16 0,8 0-224 0,0-2-48 15,3 0-16-15,-5-2 0 0,-6-1-496 0,0-1-80 16,-2 0-32-16,-14 4 0 16,2-4-448-16,0-3-80 0,2 3-32 0,-3-4 0 15,1 0-672-15,-3-1-128 0,-4 0-16 0,-2-3-7536 16,-3-1-1488-16</inkml:trace>
  <inkml:trace contextRef="#ctx0" brushRef="#br2" timeOffset="44884.55">27922 17044 27647 0,'0'0'2448'0,"0"0"-1952"0,10-10-496 0,2 4 0 16,6 3 448-16,5 0 0 0,4-1 0 0,7 2 0 16,5 2 192-16,-4 2 16 0,8 2 16 0,3 1 0 15,2-2 48-15,0 6 16 0,-2-1 0 0,-3 5 0 16,-2-2-352-16,-3 4-64 0,-6 2 0 0,-2-1-16 0,-4 5-112 15,-6 0-32-15,-3 4 0 0,-6-3 0 0,-4 3-32 0,-6 1-128 16,-6 3 192-16,-9 12-64 0,-5-5 0 0,-4-3-128 16,0-5 192-16,-2 1-64 0,-5-1-128 0,-2-1 160 15,-2-6-160-15,-3 1 160 0,-3-1-368 16,-2 0-80-16,0-5-16 0,4-2-10512 16,3-1-2096-16</inkml:trace>
  <inkml:trace contextRef="#ctx0" brushRef="#br2" timeOffset="45386.1">29587 16914 17327 0,'0'0'768'0,"0"0"160"0,5-7-736 0,-1 1-192 0,-4 6 0 0,6-8 0 16,-4 1 1184-16,0 0 208 0,-2 7 32 0,-2-7 16 15,1 0-144-15,-3 3-16 0,-1-1-16 0,-2 3 0 16,-3-1-480-16,-3 3-80 0,-2 2-32 0,-5 0 0 0,-1 4-48 0,-7-2-16 15,-1 4 0-15,-6 2 0 0,-3 0 0 0,-1 3 0 16,-2 1 0-16,2 1 0 0,2 2-144 0,1 2-16 16,2 1-16-16,3 2 0 0,4 4-256 15,2 1-48-15,6 4-128 0,5-3 192 16,4 1-192-16,4 1 0 0,5-1 128 0,3 3-128 0,4-1 144 0,5-1-16 16,3 1 0-16,2-1 0 0,3 1-128 0,3-3 0 15,-1 1 144-15,4 3-144 0,-1-3 176 0,-1 4-48 16,-3 0 0-16,-2 1 0 0,-3-2-128 0,-2 1 160 15,-4 0-160-15,-4 0 160 0,-5-1-16 0,-4 1 0 16,-5-1 0-16,-3-4 0 0,-3-1 176 0,-3-6 16 16,-2 1 16-16,-5-3 0 0,-2 0 96 0,-1-3 0 15,-1-2 16-15,0 0 0 0,-2-3-256 0,1-1-48 16,-1-5-16-16,2 0 0 0,2-5-304 0,-2-3-64 16,5-3-16-16,1-4 0 15,4-4-2672-15,5-6-544 0</inkml:trace>
  <inkml:trace contextRef="#ctx0" brushRef="#br2" timeOffset="45715.58">30202 16936 12895 0,'0'0'1152'16,"0"0"-928"-16,1-5-224 0,3-1 0 0,-4 6 1472 0,0 0 240 15,0-6 48-15,0 6 16 0,-4-5 96 0,4 5 32 16,-4-4 0-16,-5 4 0 0,-2 4-704 0,-3 1-144 16,-1 1-32-16,-4 7 0 0,-4 1-192 0,-3 3-64 15,-3 5 0-15,-1 2 0 0,-2 7-224 0,-2 3-48 16,-2 2-16-16,0 2 0 0,2 2-96 0,4 5-32 15,3-1 0-15,0 3 0 0,4-5-192 0,4 3-32 16,3-3-128-16,4 0 192 0,3-2-192 0,6-1 0 16,1-4 0-16,4-2 0 15,5 2-1648-15,3-6-320 0,3 0-64 0</inkml:trace>
  <inkml:trace contextRef="#ctx0" brushRef="#br2" timeOffset="46162.96">29902 17915 15663 0,'0'0'688'0,"0"0"144"0,6-4-656 0,3-1-176 0,4 1 0 0,2-1 0 15,2-2 2144-15,0 2 400 0,3-4 80 0,1 0 0 16,1 0-1456-16,1 0-288 0,1-4-64 0,0 3-16 15,0-3 80-15,0-2 16 0,0 1 0 0,1 4 0 0,-1-3-176 0,-1 3-16 16,-3 1-16-16,-2 4 0 0,0 0-160 16,-6 4-16-16,0 1-16 0,-5 5 0 0,0 0-48 0,-4 4-16 15,-3 5 0-15,-1 2 0 0,-4 3-64 0,-1 4-16 16,-3 4 0-16,0 4 0 0,-1-4-352 16,0 5 144-16,-2 1-144 0,1 0 0 0,-2 2 224 0,0 0-64 15,-1-2-16-15,0 3 0 0,0-4 80 0,-1-1 16 16,-3 4 0-16,3-5 0 0,-1-3-64 0,-1 2-16 15,2-5 0-15,0-1 0 0,1-1 32 0,0-3 0 16,2 0 0-16,-1-4 0 0,2-2-48 0,1-2 0 16,1 2 0-16,1-5 0 0,1-2-144 0,0 2 160 0,2-7-160 15,5-1 160-15,0 0-160 0,0 0 160 0,0 0-160 0,0 0 160 16,-1-6-160-16,-2-3 0 0,3 1 0 0,3-2 0 31,-2-2-480-31,2 4 32 0,1-6 0 0,-1 1 0 16,1 1-288-16,-1-2-48 0,-1 4-16 0,1 0-10720 15,-1-4-2128-15</inkml:trace>
  <inkml:trace contextRef="#ctx0" brushRef="#br2" timeOffset="46408.58">30517 17388 27647 0,'0'0'2448'0,"1"-9"-1952"0,1-3-496 0,0 5 0 0,0-1 1392 0,-2 8 176 16,0 0 32-16,0 0 16 0,1-8-272 0,-1 8-48 15,0 0-16-15,0 0 0 0,0 0-736 16,0 0-160-16,0 0-16 0,0 0-16 0,0 0-352 0,0 0 0 16,0 0 0-16,0 0 0 15,0 0-320-15,0 0-144 0,0 0-32 0,0 0 0 16,0 0-2320-16,0 0-480 0</inkml:trace>
  <inkml:trace contextRef="#ctx0" brushRef="#br2" timeOffset="46746.76">30657 16671 27647 0,'0'0'1216'0,"8"-2"256"0,3 0-1168 0,2 2-304 0,1 1 0 0,2 4 0 16,2 7 512-16,2 2 32 0,2 0 16 0,0 7 0 16,-1 3 464-16,2 9 80 0,1 6 32 0,0 3 0 15,1 7-416-15,-1 10-80 0,0 7 0 0,-3 5-16 16,-1 4-288-16,-6 4-48 0,-6-1-16 0,-4-1 0 15,-5 3 32-15,-5 0 0 0,-3 3 0 0,-10 39 0 16,-2-17-48-16,10-54-16 0,-4 7 0 0,-2 1 0 16,-3-1-112-16,-3 0 0 0,-1-1-128 0,-6-4 192 0,-1-5-16 0,-32 38-16 15,9-19 0-15,4-12 0 16,3-6-1552 0,-2-9-304-16</inkml:trace>
  <inkml:trace contextRef="#ctx0" brushRef="#br3" timeOffset="60762.64">13469 1259 17791 0,'0'0'784'0,"0"0"176"0,10 4-768 0,-1 1-192 15,2 0 0-15,0-1 0 0,-1 0 0 0,-1 1 0 0,-9-5 0 0,11 6 128 16,-11-6 16-16,10 4 0 0,-2 0 0 0,-8-4 0 15,0 0-16-15,0 0 0 0,0 0 0 0,0 0 0 16,0 0 480-16,0 0 96 0,0 0 0 0,0 0 16 16,0 0-144-16,-3-9-16 0,-2-3-16 0,-1 3 0 15,-1-2-96-15,1 1-32 0,-2 2 0 0,1-6 0 16,-3-1 160-16,0 2 16 0,-2-1 16 0,1-1 0 16,-1-3-96-16,-1 2 0 0,1-1-16 0,-2 2 0 15,-3 1 16-15,1 0 16 0,-1-3 0 0,-2 0 0 16,-1-2-192-16,-2 1-32 0,1-1-16 0,-4 0 0 15,-3-4 0-15,-3 4 0 0,-5 2 0 0,-1 2 0 16,-3 0-96-16,-1-3-32 0,-1 0 0 0,1 0 0 16,1 2 0-16,-1-1 0 0,-1 1 0 0,0 2 0 0,0 5-160 0,-4-1 0 15,-2 2 144-15,-3-2-144 0,-2-3 160 16,1 2-32-16,1-2-128 0,-1-1 192 0,-2 4-192 0,1-2 144 16,-2 2-144-16,-3 3 128 0,-4 2-128 0,-3-3 0 15,-1 3 144-15,1-1-144 0,1-1 0 0,3 5 144 16,0 3-144-16,0 1 0 0,-4 4 128 0,2-3-128 15,-2 0 0-15,5 1 0 0,4 3 0 0,2 1 0 16,-1 3 0-16,0 2 0 0,-1 2 0 0,0 1 0 16,1-1 0-16,-1-1 0 0,1-1 0 0,2 3 0 15,4 1 0-15,3 0 0 0,1 0 0 0,3 2 0 16,1 3 0-16,0 0 0 0,1-2 0 0,2 0 0 16,5 3-128-16,1 3 128 0,0-1 0 0,4 1 0 0,4-2 0 15,4-1 0-15,2-2 0 0,4 3-144 0,2-1 144 0,5 2 0 16,0-1 0-16,4-1 0 0,0 0 0 0,6 2 0 15,-2-2 0-15,5 3 0 0,2 0 0 0,5 0 0 16,3-1 0-16,4-1 0 0,5 4 0 0,0-1 0 16,2 2 0-16,3-3 0 0,6 2 0 0,1-7 128 15,-1 1-128-15,5-2 128 0,0 1-128 0,2 1 128 16,3-1-128-16,1-2 128 0,9 1-128 0,-3-2 128 16,6 0 32-16,-1-4 16 0,-1-7 0 0,3 4 0 15,2-4 0-15,3 5 0 0,1-1 0 0,3-3 0 16,2-3 16-16,-1 0 0 0,-1-5 0 0,1 1 0 15,1 0-16-15,4 2 0 0,5-2 0 0,-1-1 0 16,-2-1-176-16,-1-2 192 0,-1 1-192 0,0-2 192 16,2 1-192-16,-2 0 160 0,2-1-160 0,-4-5 160 0,-3 1-160 0,-4-1 0 15,2 2 144-15,-2 0-144 0,-3-1 0 0,-2-1 144 16,-3-3-144-16,-3-4 0 0,-3-2 160 0,-4-1-160 16,-2 0 128-16,-3 0-128 0,-2 0 176 0,-4-2-48 15,-4-2-128-15,-3 1 192 0,0 0-16 16,-4-5-16-16,0 2 0 0,-5-2 0 0,0 2 48 0,-7 1 16 15,-4-4 0-15,-4 5 0 0,-1-4-48 0,-5 2-16 16,-2-3 0-16,-6 0 0 0,-2-3-160 0,-5 1 192 16,-3-1-192-16,-4 1 192 0,-2-2-192 0,-4 1 0 15,0 2 0-15,-4-4 128 0,-3 0-128 0,-2 1 0 16,-1 2 0-16,-7 1 0 0,-2 4 0 0,-5-1 0 16,-3 0 0-16,1-2 0 0,-1 4 0 0,-1-1 0 15,-4 2 0-15,1 3 0 0,-4 0 0 0,-3 3 0 0,-4-1 0 0,-1 3 0 16,-1 1 0-16,1 3 0 15,-3-1 128-15,-4 4-128 0,-3 0 0 0,-3 3 0 0,-2-2 0 16,-1 2 0-16,6 2 0 0,-2 2 0 0,-1 1 0 0,-3 1 0 16,0 2 0-16,3 1 0 0,4 3 0 0,1 1 0 15,1 3-144-15,-1 2 144 0,4 0 0 0,2 3 0 16,5 4-128-16,2 5 128 0,1-2 0 0,3 2 0 16,1 2-128-16,2 3 128 0,4-2 0 0,5 4 0 15,0 1-128-15,5 1 128 0,7 2 0 0,3 2 0 16,3 0-160-16,4 3 160 0,3-3-128 0,6 1 128 15,6-1 0-15,3 1 0 0,6-3 0 0,4 3-128 16,4-1 128-16,5 1 0 0,3 3 0 0,6-1 0 16,4 4 0-16,3-4 0 0,4-4 0 0,6 1 0 15,4 2 0-15,6-4 0 0,3-3 0 0,4-1 0 0,3-1 0 16,4-3 0-16,2 2 0 0,7-3 0 0,3 0 0 16,5-3 0-16,3-3 0 0,2 2 0 0,2-2 0 0,-2-4 0 15,3 0 128-15,3-6-128 0,3 1 0 0,-1-2 128 16,-4-5-128-16,7-2 0 0,-5 0 0 0,7-3 128 15,2-2-128-15,-2-2 0 0,-4-5 0 0,3 0 144 16,-3-6-144-16,2-2 0 0,-1 0 144 0,-2-2-144 16,-4-2 0-16,-1 2 144 0,-1 1-144 0,-2-4 0 15,-1-5 144-15,-5 1-144 0,-5-3 128 0,-5 0-128 16,-5 0 160-16,-3-3-160 0,-4 4 144 0,-3-1-144 16,-6-6 128-16,-3-1-128 0,-3-10 176 0,-5 4-48 15,-5-3-128-15,-5 1 192 0,-9-2-32 0,-4 2-16 0,-6-1 0 16,-7 2 0-16,-4 2-16 0,-10-2-128 0,-8 1 192 0,-9 0-64 15,-8-4-128-15,-7 6 0 0,-4-2 144 16,-8 1-144-16,-6 3 0 0,-11 4 144 0,-10 2-144 16,-6 1 0-16,-10-3 0 0,-4 2 0 0,-4 2-160 0,-2 6 160 15,-2 1-176-15,3 6 176 0,2 4-128 0,-1 8 128 16,-2 0-368-16,10 5 16 0,6 5 0 0,11 6 0 31,11 6-2400-31,6 9-496 0</inkml:trace>
  <inkml:trace contextRef="#ctx0" brushRef="#br3" timeOffset="62709.77">21585 8981 13823 0,'10'-15'1216'0,"-1"8"-960"0,0-2-256 0,0 2 0 16,1-6 1248-16,-2 3 208 0,1 1 32 0,-3 3 16 15,-1-3-592-15,-2 2-112 0,-1-3-32 0,-1 4 0 16,-1 6-80-16,0 0-32 0,-6-9 0 0,-4 2 0 15,-3 2 96-15,-5 0 16 0,-3 1 0 0,-5 1 0 16,-4-1-304-16,-5-1-48 0,-3 1-16 0,0 0 0 16,-1 2 48-16,-4-2 0 0,-3-3 0 0,-3 2 0 15,-3 2-16-15,-6-5 0 0,-7 2 0 0,-2-1 0 16,-4-2-48-16,-4 0 0 0,-4-2 0 0,-6 0 0 16,-10-2-16-16,-2-1-16 0,-8 0 0 0,-1-3 0 0,-5-2 64 15,-2 0 16-15,-4 0 0 0,0 3 0 16,0 2 16-16,-5 1 16 0,-6-2 0 0,-1-1 0 0,1 1-64 15,-6 1-16-15,-2 4 0 0,-3-3 0 0,3 2-96 0,0-1-32 16,-2 1 0-16,1 6 0 0,0 1-80 0,1-1-32 16,0-4 0-16,-2 3 0 0,0 4-144 0,-1 0 0 15,-1-3 0-15,2 4 128 0,-1 1-128 0,2-2 0 16,1-2 0-16,3 1 128 0,0 1-128 0,2 1 0 16,1-1 0-16,2 2 0 0,5 3 0 0,4 0 0 15,-3-3 128-15,7 4-128 0,5 1 0 0,-1 1 160 16,-1 3-160-16,5-3 160 0,6 5-160 0,3-1 128 15,5 6-128-15,2 1 128 0,0-2-128 0,4 2 0 0,1 0 0 16,4 4 0-16,-1-1 0 0,3 6 0 0,-1-1 0 0,3 3 0 16,8-4 0-16,4 3 0 0,0-1 0 0,5 4 0 15,1-1 0-15,2 4 0 0,1 1 0 0,-1 2 0 16,4-4 0-16,3 1 0 0,0-2 0 0,5 6 0 16,-1 4 0-16,5 0 0 0,3-1 0 0,2 5 0 15,0-2-128-15,3 4 128 0,2-2 0 0,3 0 0 16,3-1 0-16,5 0 0 0,2-2 0 0,5 2 0 15,1-2 0-15,5 0-144 0,5 3 144 0,1-3 0 16,4-2 0-16,7 1-128 0,3-1 128 0,5 0 0 16,1 2 0-16,3-1 0 0,5-6 0 0,3 1 0 15,4 0 0-15,4-2 0 0,3-2 0 0,7-2 0 16,6-1 0-16,6-3 0 0,5 2 0 0,10-7 144 16,2-2 16-16,5-2 0 0,3-3 0 0,6-3 0 15,7 2-32-15,3 0 0 0,6-6 0 0,3 4 0 0,6-5-128 0,3 2 128 16,4-2-128-16,2-3 128 0,1-1-128 15,5 1 0-15,2 0 0 0,1 1 0 0,2-1 0 0,2-1 0 16,1 1 128-16,-1 1-128 0,3 3 0 0,1-3 192 16,-1 0-192-16,2 4 192 0,-1-2-192 0,3 0 0 15,-1 1 0-15,5-4 0 0,3 3 0 0,0 0 0 16,-2-1 0-16,2-1 0 0,3-4 0 0,1 2 0 16,-1 2 0-16,1 0 0 0,5-4 0 0,-1 1 0 15,4 2 0-15,-5-2 0 0,-3-1 128 0,1 0-128 16,2 0 192-16,-2-1-64 0,-2-4-128 0,0-2 0 15,-6 2 0-15,0 1 0 0,-5-2 0 0,-2-2 0 16,-5-3 0-16,-2 0 0 0,-4-1 0 0,-2 1 0 0,-5-3 0 16,-1 0 128-16,-6-2-128 0,-4 0 0 0,-4-2 144 0,-4-2-144 15,-5-2 128-15,-3-3-128 0,-6 1 128 0,-5-3-128 16,-9 0 128-16,-6-1-128 0,-8 0 160 0,-4-2-160 16,-5-1 128-16,-5 2-128 0,-6-4 0 0,-4 4 144 15,-2 2-144-15,-7-3 160 0,-5-2-160 0,-5 0 160 16,-6-2-160-16,-8-2 128 0,-6-3-128 0,-7-2 128 15,-7 2-128-15,-7-1 0 0,-3-4 0 0,-7 2 0 16,-5 1 0-16,-3-3 0 0,-6 0-128 0,-4 0 128 16,-4 1 0-16,-7-4-144 0,-7 0 144 0,-4 0 0 15,-4-2-128-15,-4 6 128 0,-3-3 0 0,-6 4 0 16,-10 0-144-16,-3-2 144 0,-3 1 0 0,-3 0-144 16,-7 3 144-16,-4 2 0 0,-5 1-144 0,-4 0 144 15,-7 0 0-15,-2 2-144 0,-3-1 144 0,-5 3 0 16,-5 3 0-16,2 2-128 0,-2 1 128 0,-6 0 0 0,-2-3 0 0,-1-1 0 15,-4 5 0-15,4 0 0 16,-5 5 0-16,3 2-128 0,-1 1 128 0,2 4 0 0,2 2 0 0,-4 2 0 16,-1 5 0-16,-2 4 0 0,-3 5 0 0,2-1-128 15,3 8 128-15,-1-2 0 0,-3 3 0 0,2 3 0 16,1 3 0-16,0 4 0 0,1 3 0 0,2 3 0 16,1-1 0-16,7 5 0 0,6 2 0 0,2 2 0 15,-1-1 0-15,8 3 0 0,8 4 0 0,1 0 0 16,1 3 0-16,6 0 0 0,6 3 0 0,4-3-128 15,2 5 128-15,5-3 0 0,4-3 0 0,10 6 0 16,6 1 0-16,4-3 0 0,3 3 0 0,5-1 0 0,3-1 0 16,6-3 0-16,7 1 0 0,6 4 0 0,5-2 0 0,8 0 0 15,6 0-128-15,7 2 128 0,6 2 0 0,5-1 0 16,5-6 0-16,7 1-128 0,4-1 128 0,6-3 0 16,7 4 0-16,7-5-160 0,6 1 160 0,7 3-128 15,7-3 0-15,8 3 0 0,8-5 0 0,7 0 0 16,5-2 128-16,4 0-128 0,4-1 128 0,10 3-128 15,9 2 128-15,6-2 0 0,11-2 0 0,7 2-128 16,9 1 128-16,4-1 0 0,9 3-144 0,9-2-12288 16,10-2-2464-16</inkml:trace>
  <inkml:trace contextRef="#ctx0" brushRef="#br3" timeOffset="64014.43">13939 1474 27647 0,'1'-14'2448'0,"2"0"-1952"16,0 4-496-16,2 0 0 15,1 4-640-15,2 3-208 0,-8 3-48 0,14 0-16 0,0 2 768 0,3 1 144 16,4 4 0-16,3 4 0 0,3 1 0 0,2 1 0 15,3 2 0-15,2 2 0 0,0-1 0 0,2 2 0 16,-1 2 0-16,3 3 0 0,4-1 144 0,4 2-144 0,1 7 160 16,7 0-160-16,0 2 272 0,6 2-32 15,2 0-16-15,2 2 0 0,1 1 32 0,2 4 0 0,4 3 0 0,7 0 0 16,6 4 96-16,2-4 32 0,2 4 0 0,2-1 0 16,3-1 16-16,3 5 16 0,7 4 0 0,-2 8 0 15,-1 1-160-15,4 1-16 0,5 1-16 0,0 0 0 16,0 1-224-16,2 2 144 0,-2 2-144 0,3 2 128 15,5 1-128-15,-1 0 0 0,4-3 0 0,4 1 0 16,1-2 128-16,0 0-128 0,-3 0 128 0,4-1-128 16,5 1 176-16,-2-2-48 0,-5-3-128 0,7 3 192 15,3-1-32-15,-3 1-16 0,-5 2 0 0,3-2 0 16,0-1-16-16,0-1 0 0,-6 0 0 0,4 2 0 16,3-3-128-16,-4-2 160 0,-2 4-160 0,-2 0 160 15,7-4-160-15,-7-2 0 0,-2-6 144 0,2 1-144 0,0 1 176 16,0 0-48-16,-1-2 0 0,0 0 0 15,-2-1 96-15,0-1 16 0,-2 0 0 0,-3 2 0 0,-1-4-240 16,0-1 0-16,2-2 128 0,-2-1-128 0,-3 2 0 0,1 0 0 16,1-2 128-16,-4-4-128 0,-4 2 0 15,0-4 128-15,2-1-128 0,-2-1 0 0,-4-3 128 0,-3-1-128 16,-4-4 0-16,0 1 144 0,-1-2-144 0,-1 2 160 16,-4-1-160-16,-4-1 160 0,-3-1-160 0,1 1 160 15,1-3-160-15,-1 0 160 0,-1 1-160 0,-2-2 128 16,-6-3-128-16,1 1 128 0,0-2-128 0,1 0 0 15,0 1 144-15,-3-4-144 0,-4-3 0 0,-3-2 128 16,-3-2-128-16,-3 1 0 0,-3-1 128 0,1-4-128 16,-1 1 128-16,-3-3-128 0,-1 1 160 0,-3-3-32 15,-6 1-128-15,-3 2 192 0,-4-4-16 0,-7 1-16 0,-3 1 0 16,-3-2 0-16,-5 0 0 0,-1 0 0 0,-2 1 0 16,-3 0 0-16,-3-1 96 0,-8-4 32 0,0 0 0 0,5 10 0 15,-5-10-160-15,0 11-128 0,-5 1 144 0,-4 2-144 16,-4-3 0-16,-3 3 0 0,-3 1 0 0,-6 2 0 15,-4 2 0-15,-5 5 0 0,-6 5 0 0,-8 3 0 16,-5 0 0-16,-2 2 0 0,-3 7 0 0,-2 1 0 16,-4 6-128-16,-3 3 128 0,-6 2 0 0,-4 1 0 15,-6-1 0-15,1-2-128 0,2 2 128 0,-2 1 0 16,2-2 0-16,-2 0 0 0,-4-1 0 0,2 0 0 16,2-3 0-16,2 0 144 0,2 1-16 0,-1 1 0 15,-2 1 128-15,0-2 32 0,1-1 0 0,3 1 0 16,4 4-64-16,-2 1-16 0,-4 1 0 0,0 0 0 15,-1-3-80-15,2 1-128 0,2 2 176 0,4-2-176 16,2 0 160-16,0 1-160 0,0-6 128 0,-1 2-128 16,5 3 128-16,2 2-128 0,3-2 128 0,4 2-128 0,4 2 128 0,2-2-128 15,2-1 0-15,5 0 128 0,2-2-128 0,8 1 0 16,6-1 0-16,7-5 0 0,7-1 0 0,9-1-192 16,8 0 0-16,13-1-12032 15,12 0-2400-15</inkml:trace>
  <inkml:trace contextRef="#ctx0" brushRef="#br3" timeOffset="65089.24">25762 6071 21183 0,'-17'-21'1888'0,"6"5"-1504"0,2 2-384 0,0-1 0 15,5 0-688-15,-1 0-208 0,0 1-32 0,1-3-16 16,3-1 544-16,2 1 96 0,3 3 32 0,-1 2 0 0,0-1 512 0,0 1 96 16,-3 12 32-16,4-13 0 0,-4 13 352 0,0 0 80 15,0 0 16-15,0 0 0 0,0 0 80 0,0 0 0 16,-3 3 16-16,-2 3 0 0,0 8-16 0,-2 5 0 15,-2 5 0-15,-2 9 0 0,1 4-288 0,-1 5-64 16,-1 5-16-16,2 1 0 0,1-1-144 0,0 3-48 16,-1-2 0-16,-1-3 0 0,2 0-80 0,0-4-32 15,-2 0 0-15,2-3 0 0,1-6 32 0,0-2 16 16,0-3 0-16,2-5 0 0,0-6 112 0,4-6 32 16,-2-2 0-16,4-8 0 0,0 0-48 0,0 0-16 0,-2-14 0 0,2-9 0 15,3-9-16-15,1-2 0 0,3-6 0 16,2-4 0-16,2 0-192 0,3-9-144 0,2-8 192 0,2-3-192 15,0-14 160-15,1 0-160 0,4 1 128 0,2-1-128 16,2 6 0-16,2 5 0 0,3-1 128 0,2 5-128 16,2 4 0-16,0 10 0 0,1 7 0 0,1 9 0 15,-1 7 0-15,-1 5 0 0,-6 8 0 0,-3 4 0 16,0 6-144-16,-2 6 144 0,-6 1 0 0,-2 6 0 16,-6 7 0-16,-1 0 0 0,-3 4 0 0,-5 3 0 15,-4 2 0-15,-2 5 0 0,-2 0 0 0,-5 2 0 16,-3 1 0-16,-3-1 0 0,-5-4 0 0,-3-3 0 15,-1-1-128-15,0 2 128 0,-4-4 0 0,2-1 0 16,2 0-160-16,3-3 160 0,5-4-128 0,5-3 128 16,3-2-1360-1,10-10-192-15,0 0-48 0,0 0-8240 0,0 0-1648 0</inkml:trace>
  <inkml:trace contextRef="#ctx0" brushRef="#br3" timeOffset="65468.7">26507 5926 26719 0,'-43'8'2368'0,"18"1"-1888"16,3 4-480-16,2-1 0 0,0 4 1280 0,5 1 144 16,1 4 48-16,2 3 0 0,0-1-1472 0,4 1-272 15,-2 3-64-15,6-5-16 0,0 6 352 0,0-2 0 16,1 3 0-16,0-2 0 0,1 1 0 0,-1-3 0 0,-1 1 0 0,2-6 0 15,-1-2 0-15,-1-3 0 0,3-4 0 0,1-11 0 16,-1 12 0-16,1-12 0 0,0 0 192 0,0 0-64 16,0 0 160-16,0 0 32 0,5-13 0 0,0-1 0 15,0-4 32-15,0-2 16 0,0-4 0 0,2-3 0 16,-1-3-80-16,3-3-16 0,2-4 0 0,3 0 0 16,0-1-16-16,4-2 0 0,1 4 0 0,1-1 0 15,-1 0-48-15,2 5-16 0,-3 3 0 0,-1 5 0 16,-5 5-192-16,-1 6 176 0,-2 0-176 0,-2 7 160 15,-7 6-160-15,0 0 160 0,0 0-160 0,0 0 160 16,0 0-160-16,0 0 0 0,-8 5 0 0,2 0 0 16,-2 3-1792-16,8-8-304 15,-4 7-48-15,4-7-12000 0</inkml:trace>
  <inkml:trace contextRef="#ctx0" brushRef="#br3" timeOffset="65750.71">27144 5698 31327 0,'-37'6'1392'0,"13"0"272"0,-2 3-1328 0,1 5-336 16,1 3 0-16,-2 2 0 0,-1 0 160 0,2 5-32 15,2-2-128-15,4-1 192 0,1 2-192 0,6 1 144 16,3-2-144-16,2-2 128 0,6 1-128 0,2-4 0 16,7 0 0-16,2-3 0 0,5-8 0 0,3 1 0 15,3-5-144-15,0-4 144 0,1-9 0 0,2 0 128 16,3-3-128-16,-1-6 192 0,1-3 144 0,-2 0 32 15,-3-3 0-15,-4 2 0 0,-3 3 304 0,-4-2 64 0,-4-1 16 16,-3 2 0-16,-4 0 48 0,-3 1 16 0,-3-1 0 0,-2 4 0 16,-2 3-368-16,-3 1-64 0,-2 1 0 0,-2 7-16 15,0 0-368-15,-1 2 128 0,-1 0-128 0,2 4 0 32,5 0-1216-32,0 1-304 0,3 2-64 0,9-3-9472 0,0 0-1888 0</inkml:trace>
  <inkml:trace contextRef="#ctx0" brushRef="#br3" timeOffset="66053.03">27464 5358 23039 0,'-15'1'2048'0,"6"2"-1648"0,1 2-400 0,1 1 0 0,0 6 1168 0,0 1 160 16,-2 4 16-16,1 6 16 0,0-4-944 16,1 4-192-16,2 3-32 0,1 3-16 0,0 0 176 0,3-2 32 15,1 1 16-15,1-4 0 0,0 1-64 0,2-3-16 16,-1-3 0-16,1-2 0 0,-1-3 0 0,0-4 0 15,-2-10 0-15,0 0 0 0,0 0 176 0,0 0 16 16,0 0 16-16,0 0 0 0,11-4 80 0,-1-2 16 16,-1-7 0-16,1-2 0 0,1-3-48 0,-1-1 0 15,0 1 0-15,0-5 0 0,0-4-64 0,-2 2 0 16,-3-4-16-16,1 2 0 0,2-1-192 0,1 4-48 16,-3 0 0-16,3 3 0 0,0 2-256 0,0 3 0 15,-1 2 128-15,-1 4-128 0,1-2 0 0,-1 6 0 16,1-2 0-16,-8 8-144 15,8-5-1376-15,-8 5-272 0,10 0-48 0,0 1-9232 0,3 2-1840 16</inkml:trace>
  <inkml:trace contextRef="#ctx0" brushRef="#br3" timeOffset="66349.67">27930 5380 28911 0,'0'0'1280'0,"0"0"256"0,0 0-1216 0,0 0-320 0,0 0 0 0,0 0 0 15,14-1 192-15,3-5-32 0,1-1 0 0,5-2 0 16,1-1 480-16,2-2 80 0,1-4 32 0,0 2 0 16,-2-1-432-16,-3 2-96 0,-3-4-16 0,-3 2 0 15,-3-1 48-15,0 0 16 0,-4 0 0 0,-4-2 0 0,-5 0 352 16,-3 2 64-16,-3 0 16 0,-2 6 0 16,-3 0 0-16,-6 5 16 0,-2 5 0 0,-4 5 0 15,-2 4-256-15,0 2-48 0,-2 7-16 0,0 5 0 0,2 1-256 0,3 5-144 16,6-1 160-16,2 2-160 0,2-4 0 0,6 4 128 15,3 1-128-15,6-1 0 0,3-2 0 0,7 2 0 16,5-1 0-16,2-1 0 0,3-2 0 0,5-2-128 16,6-4 128-16,4-2 0 15,3-3-896-15,2-3-80 0,0-2-16 0,1-8-16032 0</inkml:trace>
  <inkml:trace contextRef="#ctx0" brushRef="#br3" timeOffset="66914.14">24946 7490 26719 0,'-5'-8'2368'0,"0"4"-1888"0,-2 1-480 0,7 3 0 16,0 0 288-16,0 0-32 0,-2 10-16 0,-1 4 0 16,2 3 224-16,0 6 48 0,-2 8 16 15,1 4 0-15,0 4-96 0,1 3-32 0,-1 2 0 0,0 1 0 16,0 0-272-16,-1 2-128 0,-1-3 0 0,1 1 128 16,-3-1-128-16,3-1 128 0,-1 0-128 0,0-6 128 15,-1-4-384-15,4-5-96 0,-2-3-16 0,2-6 0 31,0-3-2384-31,-2-8-496 0</inkml:trace>
  <inkml:trace contextRef="#ctx0" brushRef="#br3" timeOffset="67395.33">24713 7810 28559 0,'0'0'2544'0,"0"0"-2032"0,8-8-512 0,3 2 0 16,3-4 0-16,5 0-128 0,4-3-16 0,4-2 0 0,2-2 144 0,3 0-160 15,4-4 160-15,2-4-160 0,2-2 160 0,1-2 0 16,0 0 0-16,-3-2 0 0,-4-5 128 0,0 2-128 16,-4-1 128-16,-2-4-128 0,-2-6 256 0,-2 1-32 15,-2-1 0-15,-3 2 0 0,-1 1 160 0,-3 0 16 16,-6 6 16-16,0 7 0 0,-1 2-32 0,-3 8-16 16,-3 5 0-16,0 6 0 0,-2 8 48 0,0 0 16 15,0 0 0-15,-7 19 0 0,0 12-208 0,-2 6-32 16,-3 5-16-16,-2 7 0 0,3 5-176 0,-3 2 128 15,0 2-128-15,-1 6 128 0,-2-2-128 0,2 4 0 16,0 3 144-16,1-7-144 0,1-1 0 0,1-8 0 0,2-7 0 0,1-3 128 16,2-6-128-16,3-6 0 0,0-2 128 0,2-5-128 15,0-6 128-15,1-5-128 0,1-13 128 0,0 0-128 16,0 0 224-16,0 0-32 0,10-12 0 0,0-3 0 16,1-5 64-16,-1-1 16 15,-3 0 0-15,3 0 0 0,-2 1-272 0,2 2 160 0,-2 2-160 0,0 2 128 16,-2 5-128-16,1 2 0 0,-7 7 0 0,11 0 0 15,0 6 0-15,2 0-144 0,-3 5 144 0,3 2 0 16,1 4-144-16,0-1 144 0,0-1 0 0,1 2-144 16,1-2 144-16,1 0 0 0,-1-2 0 0,1 0 0 15,0-3 0-15,0-4 0 0,0-1 0 0,-2-2 0 16,2-4-128-16,0-4 0 0,1-3 0 0,-1-2 0 16,-2 0-1200-1,0 1-224-15,-1-4-48 0,0 2-8032 0,0-2-1600 0</inkml:trace>
  <inkml:trace contextRef="#ctx0" brushRef="#br3" timeOffset="67703.57">25781 7650 35007 0,'-22'9'3120'0,"11"-5"-2496"15,2 3-496-15,9-7-128 16,-5 7-368-16,5-7-80 0,0 0-32 0,10 5 0 0,-10-5 160 0,19-3 16 15,4-1 16-15,2-6 0 0,1-1 288 0,1-6 144 0,-1-6-16 0,1 2 0 16,0-2-128-16,-4 1 192 0,-1-2-192 0,-3 1 192 16,-3 0-64-16,-5-1-128 0,-4 4 192 0,-4 2-64 15,-1 2 0-15,-5 3-128 0,-3 1 192 0,-4 7-64 16,-3 2 16-16,-1 4 0 0,-4 4 0 0,-1 6 0 16,-4 3-16-16,3 10 0 15,1 4 0-15,1 3 0 0,0 2-128 0,4 1 128 0,5 2-128 0,2-1 128 16,2 0-128-16,5-5 0 0,5-2 0 0,4-1 0 15,3-2 0-15,3-6 0 0,2-3 0 0,3-5 0 32,4-1-400-32,2-7-16 0,-2-6 0 0,3-6-9696 0,-1-2-1920 0</inkml:trace>
  <inkml:trace contextRef="#ctx0" brushRef="#br3" timeOffset="68050.97">26653 7166 20271 0,'-20'-17'896'16,"7"8"192"-16,0-1-880 0,-2 4-208 0,0 3 0 0,-2 2 0 0,-2 3 1744 0,-1 4 304 15,-4 4 64-15,-1 1 16 0,1 7-912 0,-1 5-176 16,-3 0-32-16,1 3-16 0,1 2-448 0,5 3-96 16,0-2 0-16,2-1-16 0,1-4-160 0,6 2-16 15,7-5-16-15,5-2 0 0,0-1-80 0,7-1-16 16,5-5 0-16,5-1 0 0,1-3 32 0,4-3 0 15,5-1 0-15,1 0 0 0,0 1-48 0,1-1-128 16,2-3 192-16,-3 4-64 0,-3 2-128 0,-4-1 0 0,-4 0 0 0,-3 5 128 16,-6-4-128-16,-6 5 0 0,-3-1 144 0,-5 1-144 15,-6 0 368-15,-2 2 0 0,-6-2 0 16,-2 0 0-16,-3 2 48 0,-4-3 16 0,-4-3 0 0,1 1 0 16,0 0-240-16,2-5-64 0,-1-1 0 0,5-3 0 15,0-3-320-15,4-1-64 0,3-5 0 0,5 2-16 31,4-3-1872-31,6-1-368 0,4-4-80 0,6 0-16 0</inkml:trace>
  <inkml:trace contextRef="#ctx0" brushRef="#br3" timeOffset="68330.77">26827 7303 24879 0,'0'0'2208'0,"3"-8"-1760"0,3-1-448 0,0 3 0 16,5-4 1552-16,-1 1 240 0,1-4 32 0,1 1 16 0,-2-2-1040 0,4 1-208 15,-2-2-32-15,1 1-16 0,-1-2-32 0,-4 2 0 16,-4 0 0-16,0 0 0 0,0-1-160 0,-2 1-32 16,-5-1-16-16,0 5 0 0,3 10 144 0,-6-8 48 15,-4 6 0-15,-3 7 0 0,-4 1-96 0,-2 8-16 16,-1 4 0-16,-2 2 0 0,1 2-192 0,2 3-64 16,2 2 0-16,6 0 0 0,3-1-128 0,4 0 0 15,4-1 0-15,5-3 0 0,3-2 0 0,7-2 0 16,3-3 0-16,2-1 0 0,6-4 0 0,0-2 0 15,1-4-128-15,5-2 128 0,2-2-176 0,2-2 48 0,-3-3 0 16,2-8 0 0,0-2-2448-16,0-3-496 0</inkml:trace>
  <inkml:trace contextRef="#ctx0" brushRef="#br3" timeOffset="69246.24">27775 6514 20271 0,'-12'1'1792'0,"0"-1"-1424"15,3 1-368-15,2 0 0 0,7-1 384 0,0 0 0 16,-8-1 0-16,8 1 0 0,0 0 752 0,1-10 144 15,4 1 48-15,3-4 0 0,1-1-320 0,4 0-64 16,3-2-16-16,2-1 0 0,2 0-112 0,2-1-32 16,2-1 0-16,0 1 0 0,3-1-16 0,2 1-16 15,2-1 0-15,3 2 0 0,0 2-176 0,2 0-16 0,-1 2-16 0,-3 6 0 16,-4-1-288-16,-4 4-64 16,-2 2-16-16,-6 2 0 0,-3 2-176 0,-1 5 160 0,-12-7-160 0,7 12 160 15,-2 4-160-15,-2 1 128 0,-6 2-128 0,1 2 128 16,-5 2 16-16,-1-1 0 0,1 0 0 0,0 0 0 15,-2-2-144-15,0 2 160 0,-1-2-160 0,-2 0 160 16,1-2-160-16,-2 4 0 0,0 3 144 0,-1-1-144 16,0-2 128-16,0 2-128 0,-1 1 128 0,0 0-128 15,1 1 0-15,1-2 0 0,3-1 0 0,1 1 128 16,0-2-128-16,4 0 0 0,1-2 0 0,3-2 0 16,-2-4 0-16,-2 0 0 0,2-5 0 0,-1 1 0 15,1 0 0-15,1 0 0 0,-2 2 0 0,1-3 0 16,1 2 0-16,-1-3 0 0,3-8 0 0,-4 12 128 0,4-12-128 15,-5 8 0-15,5-8 0 0,-3 10 128 0,-3-2-128 0,6-8 0 16,-5 10 0-16,0-4 0 0,5-6 0 0,-6 12 0 16,1-5 0-16,0 3 128 0,1 2-128 0,0-3 0 15,-1 1 0-15,0-1 128 0,-1 2-128 0,-1-2 0 16,1 3 0-16,0-1 0 0,-1-2 0 0,2 2 0 16,-1-4 0-16,-1 3 0 0,0-4 0 0,0 2 144 15,1 0-144-15,0-2 0 0,-1 3 128 0,2-4-128 16,-2 1 0-16,7-6 0 0,-8 8 144 0,8-8-144 15,0 0 0-15,0 0 144 0,-8 4-16 0,8-4-128 16,0 0 192-16,0 0-64 0,0 0 64 0,-2-9 0 16,2-1 0-16,1 1 0 0,2 0-192 0,0 0 0 0,1 0 0 15,3 4 128-15,0-3-128 0,2 2 0 0,1-4 0 0,2 3 0 16,0-1 0-16,4 0 0 0,0 2 0 0,5-3 0 16,1 1 0-16,1-2 0 0,2 2 0 0,2-3 0 15,4 2 0-15,3-3 0 0,2 2 144 0,1 3-144 16,0-3 160-16,-1 2-32 0,0 3-128 0,3-3 192 15,-2-1-48-15,1-1-16 0,-2 4 0 0,-3-3 0 16,-2 3-128-16,-2-1 0 0,0 0 144 0,-1 1-144 16,-4 4 128-16,-3-3-128 0,-6 1 128 0,-2 0-128 15,-3 2 0-15,-10 2-192 0,0 0 32 0,9-3 0 32,-9 3-2240-32,0 0-448 0,0 0-96 0</inkml:trace>
  <inkml:trace contextRef="#ctx0" brushRef="#br3" timeOffset="71154.03">23915 9901 20271 0,'0'0'896'0,"0"0"192"0,0 0-880 0,0 0-208 0,0 0 0 0,0 0 0 16,0 0 704-16,0 0 112 0,0 0 16 0,0 0 0 16,6 15 240-16,-2 1 48 0,1-1 16 0,-2 3 0 15,1 2-528-15,-1 4-96 0,1 3-32 0,1-2 0 16,-1 2-288-16,1-2-64 0,-4 3-128 0,1-1 192 16,-1 1-192-16,3-4 0 0,-3-2 0 0,2-1 0 31,2-3-2176-31,-3-5-464 0</inkml:trace>
  <inkml:trace contextRef="#ctx0" brushRef="#br3" timeOffset="71471.16">24339 9858 35583 0,'-25'14'1584'0,"9"-4"320"0,-1 4-1520 0,3 2-384 0,4 4 0 0,0-3 0 15,1 1-352-15,5 0-144 0,-4-2-16 0,3 4-16 0,3-1 528 16,0 0 0-16,2-2 0 0,0-1 0 0,2 0 0 0,0-3-128 16,1-4 128-16,-3-9 0 0,6 9 0 0,-6-9 0 15,0 0-128-15,12-9 128 0,0-5 0 0,0-4 0 16,2-2 0-16,1-3 0 0,-1 0 0 0,3-2 0 16,0 2 0-16,2 2 0 0,0 1 0 0,-1 2 0 15,0 2 0-15,-1 3 0 0,-1 7 0 0,1 0 0 16,-5 5 0-16,1 8 0 0,-2 0 0 0,0 7 0 0,-2 1 0 0,-2 5 0 15,1-1 0-15,-4 6 0 0,-3 2 0 0,-2-2 0 16,-2 3 0-16,-1-3 0 0,-1 2 0 0,0-5 0 31,0-2-1264-31,1-1-192 0,2-4-32 0,3-2-7536 0,-1-13-1520 0</inkml:trace>
  <inkml:trace contextRef="#ctx0" brushRef="#br3" timeOffset="71904.85">25686 9428 27759 0,'-16'-4'1216'0,"6"4"272"0,-3 3-1184 0,1 1-304 16,-2 3 0-16,-3 2 0 0,-1 3 128 0,-3 0-128 15,-2 5 144-15,0 5-144 0,-1 3 512 0,0 0 16 16,-3 6 0-16,5 2 0 0,6-1-144 0,1-4-48 16,2 0 0-16,4-7 0 0,4-2-208 0,2-2-128 15,6-3 160-15,2-4-160 0,-5-10 144 0,14 8-144 16,5-6 128-16,4-4-128 0,2-6 160 0,6-1-160 15,2-5 192-15,3-2-192 0,-1-5 160 0,0 1-160 0,-4 0 128 16,-3-5-128-16,-4 3 160 0,-3 1-160 0,-6 2 192 0,-5 0-192 16,-3 0 192-16,-5 1-192 0,-3 3 192 0,-4 1-192 15,-5 3 256-15,-4 2-48 0,-4 2-16 0,-1 2 0 16,-2 4-192-16,-2 0 0 0,-2 1-144 0,1 0 144 31,1 0-1808-31,5 1-272 0,-2 0-48 0,6-1-10544 0</inkml:trace>
  <inkml:trace contextRef="#ctx0" brushRef="#br3" timeOffset="72171">25973 9263 24879 0,'-6'10'2208'0,"2"4"-1760"0,-3 3-448 0,0 2 0 16,-2 4 864-16,1 2 96 0,-3-2 0 0,2 1 16 0,0-4-384 0,-1 2-80 15,-3-2 0-15,3 1-16 0,1 2-64 16,1-3-16-16,3-4 0 0,0-2 0 0,-1 0-80 0,6-14-16 15,0 0 0-15,0 0 0 0,0 0-48 0,0 0-16 16,2-11 0-16,2-1 0 0,0-5 80 0,2-4 16 16,3 1 0-16,3-3 0 0,-3 0-192 0,1-2-32 15,-1-1-128-15,3 5 192 0,2-2-192 0,3 4 0 16,-1 1 0-16,1 4 0 0,-2 3 0 0,2 4 0 16,-2 0 0-16,2 4 0 0,-3 3 0 0,2 5-128 15,-2 2 128-15,0-1-208 16,1 4-1456-16,-1-1-272 0,-5 1-64 0,0-1-11552 0</inkml:trace>
  <inkml:trace contextRef="#ctx0" brushRef="#br3" timeOffset="72633.59">26615 9049 24527 0,'-9'-7'1088'0,"9"7"224"0,0 0-1056 0,-9-4-256 0,0 1 0 0,0 1 0 16,0-1 0-16,0 2 0 0,-1 1 0 0,-2 3 0 15,-1 0 560-15,-2 5 48 0,-3 2 16 0,0 4 0 16,0 3 48-16,-3 3 16 0,-4 3 0 0,3 1 0 16,-1 2-176-16,1-1-48 0,2 3 0 0,2-4 0 15,0-1-192-15,3 0-32 0,3-2-16 0,4-3 0 0,5 0-224 0,2-5 128 16,2-4-128-16,-1-9 0 15,8 6 192-15,3-2-64 0,4-8-128 0,3-4 192 0,0-4-64 0,2-5 0 16,3-2-128-16,3-3 192 16,0 1-64-16,0-7 0 0,2 1-128 0,-4-3 192 0,0-1-192 0,-2 2 0 15,-5-2 128-15,1 1-128 0,0-2 160 0,-4-2-16 16,-3-2 0-16,-2-2 0 0,-1-5 176 0,-3 0 16 16,-2-8 16-16,-2 3 0 0,0-2-32 0,-1 5 0 15,0 9 0-15,-1 1 0 0,-2 7-64 0,1 7-32 16,-2 4 0-16,-2 7 0 0,2 0 80 0,-3 6 16 15,7 4 0-15,-7 0 0 0,-2 5-176 0,-1 8-16 0,-2 5-128 16,1 7 192-16,-1 6-192 0,1 3 0 0,1 4 0 16,1 3 0-16,1 2 0 0,2-1 0 0,1 2 0 15,1-2 0-15,4-2 0 0,4 0-128 0,-2 1 128 0,5-3 0 32,2-1-464-32,1-3-48 0,1-2 0 0,4-6 0 15,3-5-2544-15,0-3-512 0,0-5-96 0</inkml:trace>
  <inkml:trace contextRef="#ctx0" brushRef="#br3" timeOffset="72983.83">26893 8922 26895 0,'0'0'1184'0,"0"0"256"0,0 0-1152 0,0 0-288 0,0 0 0 0,0 0 0 0,0 0 0 0,15-4 0 16,3 1 0-16,-1-4 0 0,-3-3 480 0,4 0 32 16,1-3 16-16,0 1 0 0,0-2-112 0,-1 2-32 15,-2-2 0-15,-2 1 0 0,-3 3 32 0,-3-2 0 16,-3 0 0-16,-2 3 0 0,-5-1 224 0,2 10 32 16,-7-5 16-16,-3 4 0 0,-4 5-48 0,-3 4 0 15,-3 3 0-15,-1 4 0 0,2 4-304 0,-1 4-64 16,0 2-16-16,1 3 0 0,0 3-128 0,3 0-128 15,4-1 192-15,3-4-192 0,4 2 0 0,5-5 0 16,1-1 0-16,7-1 0 0,0-3 0 0,6-3 0 0,6-2-192 16,0-5 192-1,1-6-592-15,2-4-32 0,4-6 0 0,2-3 0 16,0-3-2576-16,1-4-512 0</inkml:trace>
  <inkml:trace contextRef="#ctx0" brushRef="#br3" timeOffset="73254.94">27419 8730 23951 0,'-16'14'1056'0,"6"-2"224"0,0 4-1024 0,-2 2-256 0,1 0 0 0,-1 2 0 16,1 1 288-16,1 1 0 0,-2 0 0 0,6-4 0 15,-1-5 608-15,2-2 112 0,2 0 16 0,0 1 16 0,3-12 48 0,0 0 16 16,0 0 0-16,0 0 0 0,0 0-192 0,9-10-32 15,0-4-16-15,4-4 0 0,-2-2-272 0,2-2-48 16,-2-5-16-16,2 1 0 0,-2-5-336 0,3 3-64 16,3-1 0-16,1 3-128 0,1 0 128 0,-2 3-128 15,-3-1 0-15,2 3 0 0,0 5 0 0,-2 4-224 16,1 1 32-16,1 5 16 16,-2-2-2000-16,1 4-416 0,-1 3-80 15</inkml:trace>
  <inkml:trace contextRef="#ctx0" brushRef="#br3" timeOffset="73590.3">28732 7794 28559 0,'0'0'2544'0,"0"0"-2032"0,0 0-512 0,0 0 0 16,0 0 176-16,0 0-176 0,2 14 192 0,-4 0-192 16,-1 1 768-16,-1 3 32 0,-1 2 16 0,1 8 0 15,-4 2-160-15,-1 6-16 0,1 3-16 0,0 6 0 16,2 2-208-16,0-3-32 0,3 2-16 0,0-4 0 0,3-1-240 15,3-2-128-15,-2 2 160 0,4-4-160 0,0-4 0 0,1-1 128 16,-2 1-128-16,3-3 0 16,0-3-1440-16,-2-2-336 15,-3-3-64-15,-2-3-7632 0,2-4-1536 0</inkml:trace>
  <inkml:trace contextRef="#ctx0" brushRef="#br3" timeOffset="73926.19">28516 8397 18431 0,'-7'-3'1632'0,"7"3"-1312"15,0 0-320-15,0 0 0 0,0 0 1344 0,0 0 208 16,0 0 48-16,0 0 0 0,0 0-960 0,11-6-176 16,4-5-32-16,6 3-16 0,4-1 176 0,4 2 48 0,3-6 0 15,4 2 0-15,1-1-304 0,0 0-48 0,-1 1-16 0,-3 1 0 16,-1-4-16-16,-5 3-16 0,-4 1 0 0,-4 3 0 16,-4 1 96-16,-2 3 32 0,-3 5 0 0,-10-2 0 15,8 14-80-15,-3 1-16 0,-4 0 0 0,0 4 0 16,-1 2-16-16,-1 0 0 0,0 3 0 15,-1 0 0-15,2-3-112 0,3-2-16 0,2-1-128 0,0-2 192 16,3-3-16-16,2-5-16 0,3-3 0 0,2-3 0 16,1 3 352-16,1-6 80 0,-3-5 16 0,3-2 0 15,-1-3 160-15,-1 0 16 0,-1-3 16 0,-2-1 0 16,-5-1-240-16,-2-1-48 0,-2-1-16 0,-4-1 0 16,-6-1-80-16,-3 2-16 0,-3-1 0 0,-2 1 0 15,-1 4-208-15,-5 5-64 0,-3 0 0 0,0 6 0 16,-1 3-1136-1,-1 3-224-15,1 3-48 0,-1 2-16 0,0 0-1648 0,1 2-336 0</inkml:trace>
  <inkml:trace contextRef="#ctx0" brushRef="#br3" timeOffset="74715.87">23741 11172 29999 0,'0'0'1328'0,"0"0"272"0,0 0-1280 0,0 0-320 0,0 0 0 0,0 0 0 16,0 0 192-16,0 0-48 0,-5 12 0 0,3 2 0 16,2 1 496-16,3 6 112 0,2 5 16 0,1 6 0 15,2 2-304-15,0 5-48 0,-2 6-16 0,0-5 0 16,1 1-192-16,-1 2-32 0,0-2-16 0,1 2 0 15,-2 2-160-15,0-5 160 0,0 1-160 0,-1-3 160 16,2-5-160-16,1-1 0 0,-2-3 0 0,2-6 0 16,-2-4-1376-1,0-5-304-15,2-2-64 0,-7-12-7744 0,10-5-1552 0</inkml:trace>
  <inkml:trace contextRef="#ctx0" brushRef="#br3" timeOffset="75042.09">24230 11082 28735 0,'0'0'1280'16,"0"0"256"-16,0 0-1232 0,0 0-304 0,0 0 0 0,0 0 0 0,-7 9 176 0,0 1-32 15,1 4 0-15,-2 4 0 0,-1 1 304 0,0 5 64 0,-2-1 16 0,-2 1 0 16,-2 1-208-16,0 0-64 16,-2 2 0-16,1-1 0 0,-1-1 0 0,1 2-16 0,-2-2 0 0,0 2 0 15,2-4 16-15,0-1 0 0,4 0 0 0,-1-2 0 16,3-3-96-16,3 0-16 0,2-3 0 0,1 0 0 15,4 0-144-15,4 0 192 0,3-4-192 0,3 1 192 16,-1 3-192-16,3-2 0 0,5 1 0 16,1 1 0-16,1-4 144 0,1 1-144 0,2 1 160 0,-1-1-160 15,0 0 192-15,2 3-64 0,-2-2-128 0,0 1 192 16,-2-1-48-16,-2 1-16 0,0 0 0 0,-2-1 0 16,-1 2-128-16,-1-5 160 0,-3 1-160 0,-2-4 160 15,-8-6-304-15,10 3-64 0,-10-3-16 0,0 0 0 16,7-6-2656-1,0-7-512-15</inkml:trace>
  <inkml:trace contextRef="#ctx0" brushRef="#br3" timeOffset="75402.99">24803 11308 36863 0,'-14'8'1632'0,"4"1"336"0,1 5-1584 0,-1 1-384 16,3 4 0-16,-1 4 0 0,3 2-160 0,1 3-112 16,-1 1-32-16,1-1 0 0,2 2 464 0,-2-4 96 15,0 4 0-15,1-4 16 0,0 1-144 0,-1-3-128 16,1-2 192-16,3-2-192 0,-1-7 256 0,1-2-48 16,1-3-16-16,-1-8 0 0,0 0 64 0,9-1 16 15,-1-6 0-15,2-7 0 0,1-4-16 0,3-3-16 0,3-7 0 0,3 1 0 16,4-3-112-16,2 2-128 0,-3-3 176 0,3 3-176 15,4 3 0-15,-1 1 0 0,0 1 0 0,-1 2 0 16,-1 4 0-16,-1 4 0 16,-1 4 0-16,-1 4 0 0,-8 1 0 0,0 7 0 0,-2 0 0 0,-4 4 0 15,-4 6-144-15,-1 1 16 0,0-1 0 0,-1 5 0 16,-5 5-128-16,-4-1 0 0,1-2-16 0,-2 2 0 31,-2-3-432-31,2 0-96 0,-2-3-16 0,3 0 0 16,1-2-1872-16,1-2-368 0,3-12-80 0,0 0-9456 0</inkml:trace>
  <inkml:trace contextRef="#ctx0" brushRef="#br3" timeOffset="75703.27">25523 11126 2751 0,'0'0'256'0,"0"0"-256"0,0 0 0 0,-9 2 0 0,0-1 5296 0,1 7 1008 15,1 3 208-15,-2 4 32 0,0 3-4256 0,0 2-864 16,-2 4-160-16,2 3-48 0,0-3-544 0,1 3-112 15,1-3-32-15,0 3 0 0,2-3-352 0,1 0-176 16,2-1 160-16,2-4-160 0,1-5 128 0,3-1-128 16,1-3 0-16,-5-10 144 0,11 3-144 0,3-5 0 15,2-5 0-15,0-2 0 0,0-8 0 0,4-1 192 16,0-4-192-16,-2-3 192 0,-1 1-64 0,-1 3-128 16,-3 0 192-16,-4 2-64 0,-6-4-128 0,-3 6 128 0,-2 1-128 0,-2 5 128 15,-2-1-128-15,-4 7 192 0,-3 1-192 16,-1 3 192-16,-1 2-192 0,-2 3 0 0,-2 1-192 0,0 4 192 31,-1-1-640-31,1 3-16 0,1-2 0 0,1 0 0 16,5-4-1760-16,1-1-336 0,11-4-80 0,-6 1-16 0</inkml:trace>
  <inkml:trace contextRef="#ctx0" brushRef="#br3" timeOffset="76103.3">25892 11056 33167 0,'-13'12'2944'0,"6"-6"-2352"0,2 1-464 0,-1 4-128 15,1 0-1008 1,1-2-208-16,0 2-64 0,4-11 0 0,-5 8 1280 0,1 3 0 0,4-11 128 0,0 0 32 0,-5 8-160 0,5-8 192 16,-1 11-192-16,1-11 192 0,-2 9-192 15,-1 1 0-15,3-10 0 0,-3 9 0 0,1 2 0 0,-1-1 192 16,3-2-192-16,-1 3 192 0,0-2-32 0,0 1 0 15,1-10 0-15,0 8 0 0,0-8 32 0,0 0 16 16,3 10 0-16,-3-10 0 0,0 0 32 0,0 0 0 16,0 0 0-16,0 0 0 0,12 0 0 0,-12 0 0 15,11-6 0-15,-1 1 0 0,-1 0-48 0,-1-2 0 16,-8 7 0-16,10-6 0 0,-2 1-192 0,1-2 0 16,-4 1 128-16,-5 6-128 0,5-6 192 0,0-3-16 15,0 3 0-15,1-2 0 0,1 0 16 0,-1 3 16 0,-1-4 0 16,1 4 0-16,1-4-16 0,-1 2 0 0,1 0 0 0,-2-3 0 15,1 3 32-15,0-2 0 0,1 2 0 0,-2-2 0 16,0 0-224-16,-5 9 128 0,4-10-128 0,-4 10 0 16,0 0 0-16,1-6-160 0,-1 6 0 0,0 0 0 31,0 0-2320-31,-8 0-464 0</inkml:trace>
  <inkml:trace contextRef="#ctx0" brushRef="#br3" timeOffset="76541.91">26397 10205 20271 0,'-14'5'1792'0,"6"-3"-1424"0,-3 1-368 0,2 3 0 0,2 6 1248 0,-1 2 176 15,2 2 48-15,0 5 0 0,0 1-816 0,1 6-144 16,0-1-48-16,1 6 0 0,-1 2 240 0,2 1 64 16,-1 4 0-16,0-2 0 0,0 0-240 0,3-1-32 15,-2 1-16-15,2-5 0 0,0 0 16 0,1-2 0 16,0-2 0-16,4-5 0 0,1-5 16 0,0-2 16 0,1-6 0 0,0-5 0 15,-6-6 112-15,12 2 0 0,1-6 16 16,2-8 0-16,1-4-160 0,3-6-48 0,6-1 0 0,0-5 0 16,-2 0-176-16,2-2-32 0,3 1-16 0,2 1 0 15,0-1-224-15,1 4 144 0,-1 1-144 0,1 4 128 16,-2 1-128-16,-3 1 0 0,0 3 0 0,-3 3 0 16,-2-2 0-16,-3 4 0 0,-4 3 0 0,-4 0 0 31,-10 7-1056-31,0 0-240 0,0 0-48 0,0 0-16 15,0 0-2224-15,0 0-432 0</inkml:trace>
  <inkml:trace contextRef="#ctx0" brushRef="#br3" timeOffset="76701.75">26475 10613 14735 0,'-13'10'1312'0,"8"-5"-1056"0,0 3-256 0,4 1 0 16,1-9 3168-16,1 15 576 0,3-1 112 0,4-4 32 16,4 1-2016-16,6-3-400 0,4 2-64 0,4-3-32 0,6 0-432 0,6 0-96 15,7-4-16-15,1 2 0 0,1-1-272 0,-2-4-64 16,0-4-16-16,-1 1 0 0,-2-2-240 0,1-4-48 15,-4 0-16-15,-4 0 0 16,-3 0-1024-16,-3-4-208 0,-5 3-32 0,2-1-9824 16,-2 3-1952-16</inkml:trace>
  <inkml:trace contextRef="#ctx0" brushRef="#br3" timeOffset="77259.28">28036 9893 33167 0,'-18'-12'1472'0,"4"5"304"0,3-3-1424 0,-3 5-352 0,-2 4 0 0,1 3 0 15,0 2-320-15,-3 5-128 0,0 1-16 0,2 7-16 16,-4 3 672-16,-1 3 128 0,0-1 16 0,1 4 16 0,1 4-208 0,2 1-144 16,0-4 192-16,3 2-192 0,0 0 208 0,7-3-64 15,0 2-16-15,3-5 0 0,4-4 224 0,4-3 32 16,4-4 16-16,3-2 0 0,2-4 96 0,2-2 16 15,4-8 0-15,3-3 0 0,1-4-192 0,1-1-48 16,1-11 0-16,2-3 0 0,-3-3-80 0,-1-1 0 16,-1-5-16-16,-1 1 0 0,-2-3 0 0,-1 0 0 15,-4-2 0-15,-1 1 0 0,-2-3-176 0,1-1 0 16,-2-5 0-16,-4-1 0 0,-1-2 0 0,-1-1 0 16,-1-1 0-16,-3 8 0 0,-4 7 0 0,0 9 0 15,0 4 0-15,0 7 0 0,-1 7 0 0,0 5 0 16,5 5 0-16,-10 6 0 0,0 10 0 0,0 4 0 0,0 7 0 0,-2 5 0 15,1 3 0-15,1 3 0 0,-1 4 0 16,1-2-176-16,-1 0 176 0,-1 1 0 0,1 2 0 0,1-5 0 16,1-1-144-16,1 0 144 0,1-1-160 0,1-3 160 31,1-7-592-31,5-3-32 0,-1-6 0 0,2-7 0 16,-1-10-1120-16,9 2-240 0,0-7-32 0,6-2-16 15,2-6-400-15,1-3-64 0</inkml:trace>
  <inkml:trace contextRef="#ctx0" brushRef="#br3" timeOffset="77612.77">28431 9762 25391 0,'0'0'1120'0,"-7"0"240"0,-5-2-1088 0,2 4-272 0,1 0 0 0,0 0 0 0,0 1 432 0,2 2 16 16,-1 1 16-16,2 1 0 0,-1-2 368 0,2 5 64 15,1-2 0-15,1 4 16 0,-1 3-304 0,1 2-64 16,-3 1-16-16,2 0 0 0,0-1-96 0,0 4-32 16,2-2 0-16,1 0 0 0,2-3-80 0,1 0-32 15,1-1 0-15,1-4 0 0,1 2 16 0,3-2 0 16,-2 0 0-16,2-1 0 0,-1-6 32 0,6-4 16 16,0 0 0-16,3-2 0 0,3-5-160 0,0-1-48 15,0-2 0-15,0 1 0 0,2-4-144 0,-1 2 128 16,-1-2-128-16,-1-1 128 0,-4 1-128 0,-1 2 0 15,-3-2 144-15,-1 3-144 0,-3 1 0 0,-2 2 128 16,-2-5-128-16,-3 3 0 0,-3 0 192 0,-2 0-48 0,-2 2 0 0,1 3 0 16,-5-2-144-16,0 1 0 0,-2 1 144 0,-4 0-144 31,0-1-320-31,0 1-144 0,0 0-32 0,1 2-10704 0,-4-6-2160 0</inkml:trace>
  <inkml:trace contextRef="#ctx0" brushRef="#br3" timeOffset="78076.27">28790 9668 28559 0,'-18'14'2544'0,"6"0"-2032"0,0 5-512 0,-1 2 0 0,2 3 592 0,-1 0 32 16,1-2 0-16,1 2 0 0,1 1-480 0,1-2-144 15,2-1 0-15,-1-2 0 0,2-2 368 0,3-4-48 16,2-1 0-16,0-13 0 0,0 0 80 0,10 5 16 16,-10-5 0-16,14-2 0 0,1-4-64 0,2-7-16 15,-1-1 0-15,2-2 0 0,1-5 16 0,0 1 0 16,-1 0 0-16,-2-2 0 0,-2-3-80 0,-1 2-16 16,0 4 0-16,-2 0 0 0,1 0-128 0,-3 2-128 15,-2 3 144-15,0 7-144 0,-7 7 0 0,0 0 128 16,0 0-128-16,0 0 0 0,10 3 0 0,-3 8 0 0,-2 3 0 15,-1 3-160-15,0 4 160 0,0 2 0 0,0-3 0 16,2 0-128-16,2-1 128 0,-1 2 0 0,1-4 0 0,2-3 0 16,2-1 0-16,0-7 0 0,0 0 0 0,0-4 0 15,1-3 0-15,0-4 0 0,1-4 0 0,0-4 176 16,0-5 160-16,2 1 48 0,0-3 0 0,-2 0 0 16,-2-3-64-16,0 0-16 0,-3 0 0 0,-4-2 0 15,-3 0-176-15,-1 1-128 0,-2-3 192 0,-1 4-192 16,-1 1 0-16,1 5 0 0,-1 4 0 0,0 1-192 31,1 6-400-31,2 6-80 0,0 0-16 0,0 0 0 16,0 0-1360-16,0 0-288 0,0 0-48 0,-6 8-7200 0,6-8-1424 0</inkml:trace>
  <inkml:trace contextRef="#ctx0" brushRef="#br3" timeOffset="78425.61">29531 9412 10127 0,'0'0'896'0,"-4"9"-704"16,0 1-192-16,0 4 0 0,1 1 3888 0,-3 3 736 15,1 1 160-15,-1 2 16 0,0 2-3104 0,1 3-624 16,-2-2-128-16,1 6-32 0,-3-2-128 0,0 3-16 16,0 1-16-16,0-4 0 0,0 1-128 0,0-5-32 15,2 0 0-15,0-4 0 0,1-2 0 0,2-6 0 16,0-3 0-16,4-9 0 0,0 0 64 0,0 0 16 15,0 0 0-15,0 0 0 0,9-16-96 0,2 0 0 16,-1-2-16-16,1-4 0 0,1-4-208 0,0-1-32 0,2-1-16 0,0 1 0 16,4-1-112-16,0 6-32 0,1 1 0 0,0 2 0 15,3 0-160-15,-1 4 0 0,2 2 0 0,0 8 0 16,0 1 0-16,-2 5-144 0,2 5 144 0,-1 5 0 16,1 0-160-16,-2 6 160 0,2 3-128 0,-1 6 128 15,-3-1-144-15,-1 4 144 0,0 2-160 0,-4-4 160 31,-3 1-1024-31,-1-3-128 0,2 2 0 0,-3-3-10896 0,-3-1-2176 0</inkml:trace>
  <inkml:trace contextRef="#ctx0" brushRef="#br3" timeOffset="79594">24671 12517 23951 0,'0'0'1056'0,"0"0"224"0,0 0-1024 0,2-9-256 0,-2 9 0 0,0 0 0 15,0 0 896-15,-4-5 112 0,4 5 16 0,-8-4 16 16,0-1 272-16,-2 5 48 0,0 1 16 0,-1 6 0 16,-3 0-736-16,-2 6-128 0,0 1-48 0,-1 4 0 15,1 3-224-15,-2 2-48 0,-1 5-16 0,2 0 0 16,1 3-176-16,-1 2 160 0,2 2-160 0,2 0 160 15,2-6-160-15,1 1 0 0,4 1 0 0,2-7 0 16,4-2 0-16,2-5 0 0,2-4 0 0,4-3 0 0,3-6 0 16,2-4 128-16,1-10-128 0,4-1 128 0,2-7 64 0,3-8 16 15,2-3 0-15,-1-3 0 0,-1-2-32 0,-1 0-16 16,-3 1 0-16,-3 2 0 0,-2 1-160 0,-2-3 160 16,-3 1-160-16,0 6 160 0,-3 2-160 0,-1 4 128 15,0 1-128-15,-4 6 128 0,2 5-128 0,-3 8 0 16,0 0 0-16,0 0 0 0,0 0 0 0,0 0 0 15,5 13 0-15,-1 0 0 0,1 2 0 0,-4 3 0 0,2 2-128 16,1 3 128-16,-1-1 0 0,4-2 0 0,-2 0 0 16,1-2 0-16,1 0-128 0,0-4 128 15,3 0 0-15,2-5 0 0,-3 0 0 0,6-5 0 0,-1-1 0 0,3-3 0 16,-1-3 0-16,3-3 0 0,3-4 0 0,2-1 0 16,3-1 0-16,1-4 128 0,2 2-128 0,1-3 192 15,2 1-192-15,-2-1 128 0,0 3-128 0,-3-3 128 16,-1-5-128-16,-3 2 0 0,-4 1 144 0,-1-3-144 15,-1-6 0-15,-2 1 128 0,-2 1-128 0,0-2 0 16,-1-5 128-16,0-3-128 0,-1-1 128 0,1-4-128 16,-4-3 128-16,0-2-128 0,-4-1 128 0,0 4-128 15,-2-3 0-15,-3 8 128 0,-2 3-128 0,0 3 0 16,-3 9 0-16,1 4 144 0,0 4-144 0,-2 4 0 16,-2 5 128-16,1 5-128 0,-1 3 0 0,0 3 0 15,1 6 160-15,-2 5-160 0,-1 4 128 0,-1 7-128 16,1 4 0-16,0 3 0 0,1 4 128 0,-2 0-128 0,2 3 0 0,0 0 0 15,0 0 0-15,0 4 0 0,4-2 0 16,1 0 0-16,4-3 0 0,3-2 0 0,1 0 0 0,2-4 0 16,3-1-144-16,2-7 144 0,1-2 0 0,2-6 0 15,2-5 0-15,2-2 0 0,2-7 0 0,3-6 0 16,4-1 0-16,0-7 0 0,4 1 0 0,3-7 0 16,0-1 0-16,1-4 144 0,1 0-144 0,0-5 0 15,-3 2 144-15,-2-6-144 0,-4-1 0 0,-3 1 0 16,-1-6 0-16,-2-1 128 0,-4-4-128 0,-1-2 0 15,-4-4 0-15,0 0 128 0,-2-2-128 0,-1-2 128 16,-4-1-128-16,0-1 128 0,-3 3-128 0,1 3 0 16,0 2 0-16,-2 8 128 0,-2 5-128 0,-1 8 0 0,1 7 0 0,-2 4 0 15,0 5 128-15,-2 4-128 0,5 4 128 0,-9 4-128 16,-3 5 176-16,1 6-48 0,-2 6 0 0,-2 5 0 16,0 7-128-16,-1 6 128 0,1 0-128 15,0 8 128-15,2 0-128 0,2 4 0 0,1 0 0 0,1 1 0 16,1-1-128-16,3-2 128 0,2-3 0 0,2 2 0 15,4 1 0-15,2-5 0 0,1-2 0 0,6 0 0 32,3-3-1088-32,3-3-112 0,-2-4-16 0,2-8-10032 0,1-2-2000 0</inkml:trace>
  <inkml:trace contextRef="#ctx0" brushRef="#br3" timeOffset="79939.46">27198 11438 30399 0,'-5'-17'2704'0,"3"7"-2160"0,-2-4-544 0,1 4 0 16,1 4 896-16,2 6 64 0,0 0 0 0,0 0 16 15,0 0-736-15,0 0-240 0,-4 15 128 0,1 5-128 16,1 8 400-16,-2 4 32 0,-1 7 0 0,0 4 0 16,1 7-432-16,-1 1 128 0,-1 1-128 0,-1 1 0 15,1 1 0-15,0-2 0 0,2 0 128 0,0-4-128 16,1-2-160-16,2-5-64 15,-1-2-16-15,0-5 0 16,2 0-2528-16,0-9-512 0,-4 4-112 0,1-12 0 0</inkml:trace>
  <inkml:trace contextRef="#ctx0" brushRef="#br3" timeOffset="80569.8">26854 11886 33167 0,'0'0'2944'0,"0"0"-2352"0,0 0-464 0,0 0-128 0,0-8 0 0,5-1 0 15,4-2 0-15,5-5 0 16,5-2 320-16,6-2-16 0,6-6 0 0,6 0 0 0,5-9 80 0,3 1 0 16,2 0 16-16,3-3 0 0,-1-1-32 0,-1-4-16 15,-7-4 0-15,0 3 0 0,-4-4 64 0,-3-1 16 16,-1-3 0-16,-1 0 0 0,-1-5-240 0,-3 1-32 16,-3 1-16-16,-3 0 0 0,-3 2 48 0,-4 8 0 15,-2 9 0-15,-2 10 0 0,-3 3-192 0,-2 10 128 16,-3-1-128-16,-3 13 128 0,0 0 0 0,0 0 0 15,-9 18 0-15,1 8 0 0,-2 7-128 0,-3 8-176 16,-2 1 48-16,-2 6 0 0,0 1 128 0,-1 4 0 16,0 3 0-16,-1 1 0 0,0-1 0 0,2 0 0 0,1-1 0 15,-1-3 0-15,1-1 0 0,3-7 0 0,2-1 0 0,2-10 0 16,4-3 0-16,1-6 0 0,0-8 0 0,4-4 0 16,4-5 0-16,-4-7 0 0,0 0 0 0,10-4 128 15,2-3 48-15,-1-6 16 0,-1-1 0 0,3 3 0 16,-2-1-192-16,-1 5 160 0,-1-1-160 0,-9 8 160 15,0 0-160-15,0 0 0 0,0 0 0 0,8 13 0 16,-2 2 0-16,-1 3 0 0,0 2-128 0,1 0 128 16,-1 2 0-16,-2 2 0 0,3-1 0 0,2-4 0 15,-1-1 0-15,4-2 0 0,-1-4 0 0,3-3 0 16,2-4 0-16,3-3 0 0,3-3 144 0,3-5-16 16,2-4-128-16,4-4 144 0,0-5-144 0,2-4 160 15,0 0-16-15,-1 1 0 0,0-4 0 0,-2 1 0 0,0-1 32 16,2-1 0-16,-2-4 0 0,0 5 0 0,2-2-32 15,-3 4 0-15,-3-4 0 0,-3 2 0 16,-6-2-16-16,-3 3-128 0,-4-1 192 0,-4 4-64 0,-4 0 192 0,-4 2 48 16,-3 1 0-16,-1 5 0 0,-5 5-64 0,-3 5-16 15,-4 4 0-15,-3 8 0 0,-2 2-288 16,-1 5 0-16,-2 4 0 0,2 6 0 0,-1 3 0 0,4 4 0 16,1 4 0-16,3 1 0 0,2-1-128 0,-1-1 128 15,6-1 0-15,5-3-144 0,6-5 144 0,3 2-128 16,6-4 128-16,4-2-128 0,3-3-192 0,5-4-48 15,3-1 0-15,4-7 0 16,4-6-816-16,2-2-160 0,4-3-48 0,0 0-10832 16,0-4-2176-16</inkml:trace>
  <inkml:trace contextRef="#ctx0" brushRef="#br3" timeOffset="81511.97">26012 13610 24879 0,'0'0'2208'0,"0"0"-1760"0,5-11-448 0,-2 2 0 16,2-3 336-16,-2 2-16 0,-3 1 0 0,0 9 0 15,0-11 624-15,-2 3 112 0,2 8 32 0,-4-9 0 16,4 9 48-16,-8-6 16 0,-1 1 0 0,-2 1 0 16,0 0-256-16,-2 3-64 0,-1 2 0 0,0 5 0 0,0 0-256 0,-2 6-48 15,-3 1-16-15,1 9 0 0,0-2-320 0,0 4-64 16,-1 7 0-16,2 0-128 0,-3 2 0 0,1 3 0 16,2 3 0-16,-1 0 0 15,3-3 0-15,3-1 0 0,2-2 0 0,5-5 0 0,4-2 0 16,2-3 0-16,3-5-128 0,3-4 128 0,6-9-160 0,2-4 16 15,6-3 0-15,-1-4 0 0,0-11 144 0,8-6 0 16,2-4 0-16,0-7 0 0,1-3 0 0,3-1 176 16,1-4-48-16,-2 2 0 0,-3 0-128 0,1-1 128 15,-3-2-128-15,-1 3 128 0,-1-6 112 0,-5 0 16 16,-3-5 0-16,-1-1 0 0,-4-1-64 0,-2-2 0 16,-6-1 0-16,1 4 0 0,-2 4-32 0,-2 4-16 0,-2 4 0 0,-1 8 0 15,0 7-144-15,0 7 192 0,-1 8-192 0,2 10 192 16,-3-7-192-16,3 7 0 0,-7 8 144 0,1 8-144 15,-2 6 0-15,-1 7 0 0,2 3 0 0,-1 6 0 16,-1 2-144-16,2 3 144 0,1 5-160 0,1 2 160 16,-1-2 0-16,2 4 0 0,2 1-128 0,0 1 128 15,2-1 0-15,0-2 0 0,2 0-160 0,3-4 160 32,1-5-624-32,3-3-48 0,0-1-16 0,2-7 0 15,2-6-2944-15,1-7-592 0</inkml:trace>
  <inkml:trace contextRef="#ctx0" brushRef="#br3" timeOffset="81830.39">26652 13334 33167 0,'0'0'2944'0,"-12"0"-2352"0,2-1-464 0,1 3-128 0,0 5 0 0,0 0 0 15,-2 6 0-15,2 2 0 0,-4 3 0 0,-1 3 304 16,-1-1-48-16,0 7-16 0,0-1-48 0,-1 6-16 15,2-3 0-15,2 4 0 0,-1 2-176 0,3-2 0 16,0 0 0-16,2 0 0 0,0-5 0 0,3-2 128 16,3-5-128-16,4-2 0 0,2-4 192 0,2-2-64 15,3-8 0-15,3-1 0 0,0-4 192 0,6-4 16 16,3-6 16-16,3-2 0 0,2-4-96 0,1-3 0 0,2-5-16 16,-1-1 0-16,-1 4-32 0,-2-6 0 0,-7 2 0 15,0-3 0-15,-7 0-64 0,-3 0-16 0,-2 2 0 16,-3-2 0-16,-4 6-128 0,-3 1 160 0,-4 3-160 0,-2 3 160 31,-3 5-624-31,-3 4-128 0,-2 3-32 0,-1 2 0 16,1 3-2272-16,-1 2-464 0,-1 4-96 0</inkml:trace>
  <inkml:trace contextRef="#ctx0" brushRef="#br3" timeOffset="82329.39">26919 13307 29487 0,'0'0'2624'0,"-3"11"-2112"0,-1 3-512 0,2 5 0 16,-1 5 432-16,1-1-32 0,-1 1 0 0,1 3 0 15,0-2 208-15,0 3 32 0,2-4 16 0,-2 5 0 16,1-2-240-16,0 2-48 0,-2-5-16 0,2 2 0 16,-1-3-64-16,0-5-16 0,0-1 0 0,0-4 0 0,0-5 64 0,2-8 16 15,0 0 0-15,0 0 0 0,0 0 48 0,9-8 16 16,0-5 0-16,3-4 0 0,-3-5-160 0,3-5-16 15,0 2-16-15,2-4 0 0,0-3-96 16,-1 0-128-16,2-4 176 0,2 2-176 0,-1 1 144 0,1 1-144 16,0 7 0-16,-1-1 144 0,-1 6-144 0,1 2 0 15,-2 4 0-15,-3 7 0 0,-1 2 0 0,-10 5 0 16,0 0 0-16,13 5 0 0,-4 7-176 0,-3 1 176 16,-2 1-128-16,-2 4 128 0,-2 1-128 0,-2 1 128 0,-2-1-128 15,-1 0 128-15,-1 2 0 0,-2-2 0 0,-2 0 0 0,2-4 0 16,-1-5 0-16,4-1 0 0,5-9 0 0,0 0 0 15,0 0 128-15,0 0 0 0,0 0 0 0,2-10 0 16,1-4 112-16,8-4 16 0,-1-2 16 0,2-2 0 16,4-4-144-16,1 1-128 0,4 3 144 0,-1-3-144 15,0 4 0-15,1 3 0 16,-2 4 0-16,-1 4 0 0,-2 0 0 0,1 5 0 0,-3 2 0 0,0 4 0 16,-2 4 0-16,-1 4 0 0,3 0 0 0,-3 4-160 15,-2 3 160-15,0 4 0 0,-3 1 0 0,-2 1-128 16,0 2 128-16,-2-2-192 0,-2-3 192 0,0 1-192 15,-2-1-144-15,-2-1-48 0,3-4 0 0,-1-2 0 16,2-12-1392-16,0 0-272 0,0 0-64 16,0 0-8080-16,0 0-1616 0</inkml:trace>
  <inkml:trace contextRef="#ctx0" brushRef="#br3" timeOffset="82552.45">27811 12999 34095 0,'0'0'3024'0,"-8"2"-2416"16,8-2-480-16,-7 12-128 0,0 2 0 0,1 2 0 15,-2 2 0-15,1 2 128 0,0 2 336 0,2 5 80 16,-2-2 16-16,2 4 0 0,-3 3-320 0,4 0-64 16,-1-3-16-16,0 4 0 0,0 1-160 0,1-3 0 15,0-6 144-15,2-2-144 0,0-1 0 0,2-4-240 16,2-6 48-16,0 0 0 15,-2-12-2096-15,0 0-400 0,12 4-96 0</inkml:trace>
  <inkml:trace contextRef="#ctx0" brushRef="#br3" timeOffset="82928.7">28160 12940 14735 0,'0'0'640'0,"-3"10"160"0,-2-1-640 0,2 5-160 0,-1 7 0 0,-1-1 0 16,-1 3 3200-16,-2-2 592 0,-1 4 128 0,2 1 32 15,-2 0-2400-15,0 4-464 0,0-3-112 0,1 2-16 16,-1 0-256-16,3-2-48 0,0 3-16 0,-1-5 0 0,2 0 0 16,-1-5 0-16,1-3 0 0,1-2 0 0,1-6 0 0,3-9-16 15,0 0 0-15,0 0 0 0,0 0-144 0,11-4-32 16,0-8 0-16,3-5 0 0,4-3-208 0,2-3-48 15,2-6-16-15,2 1 0 0,1-3-176 0,2-1 0 16,1 2 0-16,1-2 0 0,1-2 0 0,0 1 0 16,-1 0 0-16,-2 3 0 0,-3 5 0 0,-2 6 0 15,-2 1 0-15,-6 8 0 0,0 5 0 0,-1 4 0 16,-2 4 0-16,-1 6 0 0,-2 3-208 0,1 6 80 16,-2 10 128-16,-1-3-208 0,-4 4-48 0,-2 2 0 15,-1 0 0-15,0 4 0 0,-5-3-64 0,1-1-32 0,-1-4 0 0,1 0 0 31,-1-7-448-31,1 2-96 0,-2-5 0 0,3-3-10048 0,-1-2-1984 0</inkml:trace>
  <inkml:trace contextRef="#ctx0" brushRef="#br3" timeOffset="83278.69">28971 12752 23039 0,'0'0'2048'0,"-7"-6"-1648"0,7 6-400 0,-9 0 0 16,-1 3 2368-16,1 3 400 0,-5 0 80 0,1 4 16 15,0 4-1824-15,-1 4-352 0,-1 3-80 0,-1 2-16 0,-2 5-320 0,0 2-64 16,0 3-16-16,2 1 0 0,-1 2-64 0,5-2 0 16,1-1-128-16,5-3 192 0,1-3-64 15,4 0-128-15,3-6 176 0,3-3-176 16,3-3 256-16,3-3-48 0,6-1-16 0,2-7 0 0,-1-1 96 0,3-5 16 15,2-1 0-15,0-5 0 0,1-5 0 16,-1-5 0-16,-1-2 0 0,-2 0 0 0,-2-2-48 0,-3 1 0 16,-2-1 0-16,-4-1 0 0,-3 0-64 0,-2 0 0 15,-3-1-16-15,-2 0 0 0,-5 4-176 0,-2 2 192 16,-2 0-192-16,-2 3 192 0,-2 3-192 0,-1 1-256 16,-3 5 64-16,1-1 16 15,-1 3-336-15,0 2-64 0,-2-1 0 0,2 3-16 16,1 2-1776-16,5-1-368 0,0-1-64 0</inkml:trace>
  <inkml:trace contextRef="#ctx0" brushRef="#br3" timeOffset="83661.82">29246 12748 19343 0,'0'0'848'0,"0"0"192"0,11-2-832 0,1-1-208 0,3 2 0 0,3-3 0 0,1 0 2368 0,3-5 448 16,-2 0 64-16,5-5 32 16,2-1-1184-16,-1-1-256 0,-4-3-32 0,0 0-16 15,1 2-544-15,-5-2-112 0,-1-1-32 0,-4 2 0 0,-1 0-144 0,-2 2-16 16,-4-1-16-16,-2 0 0 0,-3 1-80 0,-1 6-16 15,-2 1 0-15,-3 4 0 0,-4 1-128 0,-1 4-16 16,-3 3-16-16,-2 7 0 0,-3 4-304 0,-3 5 0 16,0 5 0-16,-2 0 0 15,-1 4 0-15,1 0 0 0,-1 4 0 0,3 0 0 0,2-5 0 0,4 3 0 16,5-4 0-16,2 2-144 0,3-2 144 0,5-1-192 16,3-4 192-16,6-2-192 15,2-3-304-15,3-3-64 0,3-6-16 0,2 0 0 16,4-3-464-16,-2-6-112 0,1-4 0 0,-1-2-9920 0,0-6-1984 15</inkml:trace>
  <inkml:trace contextRef="#ctx0" brushRef="#br3" timeOffset="84021.76">30071 12349 27647 0,'0'0'1216'0,"-8"-6"256"0,-2-4-1168 0,-1 2-304 0,-1 3 0 0,0-1 0 15,-5 3 1152-15,2 0 192 0,0 2 16 0,-1 2 16 16,2 2-304-16,0 2-64 0,0 3-16 0,0-2 0 16,-3 4-384-16,4-1-80 0,0 3-16 0,2-1 0 15,1-2-192-15,4 2-32 0,1-1-16 0,4 2 0 16,0-2-128-16,3-1-16 0,-2-9-128 0,8 14 192 16,2-1 0-16,3-1-16 0,2 1 0 0,3-3 0 0,2 4-48 0,2-1 0 15,1 1 0-15,3-3 0 0,-1 1 0 16,-2 1 0-16,-1-1 0 0,0 1 0 0,1 1 0 0,-3 4 0 15,-2 0 0-15,-3 1 0 0,-3 0 0 0,-3 2-128 16,-3 1 192-16,-4 1-64 0,-3-2 176 0,-4-2 16 16,-4 2 16-16,-3-2 0 0,-5 0-32 0,-1 0-16 15,-2-3 0-15,-4-3 0 0,-2 0-160 0,-5-5-128 16,-4-3 192-16,-5-2-192 0,-6-4 0 0,-1-4 0 16,-2-1 0-16,2-4 0 15,0-4-1680-15,2-3-240 0,1-5-64 0,2-2-15664 0</inkml:trace>
  <inkml:trace contextRef="#ctx0" brushRef="#br3" timeOffset="84248.83">27718 12641 46079 0,'-39'-3'2048'0,"17"3"400"0,4-2-1952 0,3 6-496 0,2 1 0 0,7 0 0 16,1 4-192-16,5-9-144 0,0 9-32 0,0-9 0 15,0 0 368-15,0 0 0 0,10 9 0 0,0-5 128 32,-10-4-704-32,0 0-128 0,8-5-48 0,-8 5-12112 0,0 0-2432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54:10.65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25930 3234 21183 0,'-3'-9'1888'0,"2"0"-1504"0,1 9-384 0,1-7 0 15,2 0 0-15,-3 7 144 0,0 0-144 0,6-8 0 16,0 3 0-16,3-4 0 0,1 2-160 0,4 3 160 15,2-2 0-15,3 1 128 0,1 0 32 0,4 0 0 16,2-2 192-16,-11 5 32 0,3-1 16 0,2 0 0 0,4-3 32 0,2 3 0 16,2 0 0-16,1 2 0 0,0 0 16 15,30-1 16-15,-5 0 0 0,-2 2 0 0,-2 2 48 16,3 1 0-16,6 2 0 0,-1 3 0 0,1-1-64 16,-2 5-16-16,-2-1 0 0,2 4 0 0,-3 1-144 0,2 3-32 15,0 5 0-15,-1 0 0 0,-2 3-80 0,-2 1-32 16,-3 1 0-16,-3-1 0 0,-4 2 48 0,-3 5 0 15,-3 1 0-15,1 1 0 0,-3-2 0 0,0 2 0 16,-2 3 0-16,0 5 0 0,-1-1-48 0,-2 6 0 16,-2 2 0-16,1 3 0 0,0 2-16 0,-2 2-128 15,-1 4 192-15,3 3-64 0,-2-1-128 0,1 1 0 16,-1-1 144-16,-1 1-144 0,-2 4 0 0,0-1 128 16,-3 1-128-16,-3 2 0 0,-1-1 0 0,1 0 0 15,-2 0 0-15,1 2 128 0,-4-1-128 0,2 0 128 0,0 2-128 16,1-3 128-16,1 2-128 0,-1-1 0 0,0-2 0 0,0 0 128 15,1-1-128-15,2-2 128 0,0 2-128 0,3-7 128 16,0-1 64-16,0-1 0 0,3-4 16 0,-1 2 0 16,-1 3 48-16,1-2 0 0,0-6 0 0,-1-1 0 15,-1 0-96-15,0-3-16 0,-4-1 0 0,-1 0 0 16,-2-1-144-16,0 0 192 0,-3-1-192 0,0-4 192 16,-1-3-192-16,-1-1 128 0,-2 1-128 0,-2-4 128 15,2 3 64-15,-1-6 0 0,0-1 0 0,2 0 0 16,0-4-192-16,2 2 192 0,1-2-192 0,1 1 192 15,-1-4-192-15,1-1 128 0,2-1-128 0,2-3 128 16,-1 0-128-16,1-1 128 0,2-4-128 0,-2-4 128 16,-1-1 16-16,-1-4 0 0,3 0 0 0,0 0 0 0,-1-3 16 0,0 0 0 15,0-2 0-15,-1 1 0 0,-4 0 0 0,-10-1 0 16,11 0 0-16,-11 0 0 0,0 0-160 0,0 0 128 16,0 0-128-16,0 0 128 0,0 0-128 0,0 0 128 15,0 0-128-15,0 0 128 0,0 0 0 0,0 0-128 16,-8 10 192-16,-1-3-64 0,-1 0-128 0,1 2 0 15,-1-4 0-15,1 3 0 0,0-2 0 0,1 1 0 16,0 4 0-16,-1-2 0 0,-2 2 0 0,3 5 0 16,-4 0 0-16,-1 3 0 0,-1 3 0 0,-3 1 0 15,-1 2 0-15,0 2 0 0,-4 5 0 0,1 2 0 16,1 2 0-16,-2 2 0 0,2 5-128 0,1 1 128 0,-2 5 0 16,3-1 0-16,3 4 0 0,-1 9 0 0,-2 0 0 15,3 7 0-15,-1 5 0 0,0 3 0 0,-1 6 0 16,-1 2 0-16,-1 1 0 0,-3 1 0 0,-3 1 0 0,2 0 0 15,2 1 0-15,1-1 0 0,-1 0 0 0,3 0 0 16,2 0 0-16,2 2 0 0,2-2 128 0,5-1-128 16,2-2 128-16,3 0-128 0,0 0 0 0,1 2 128 15,1 0-128-15,0-3 0 0,0 4 0 0,0-2 128 16,-2-2-128-16,1-1 0 0,0 0 144 0,0-2-144 16,-1 0 0-16,1-3 128 0,-2 5-128 0,0-6 0 15,-4-2 128-15,0 1-128 0,-2 1 160 0,-4 1-160 16,-5-3 160-16,-2-1-160 0,0 2 160 0,-3-2-160 15,-3 0 192-15,-3-3-48 0,-5-2-16 0,-7-3 0 16,-5-8-128-16,-1-2 0 0,0-5 0 0,-1-5 128 16,-2-4-576-1,3-9-128-15,2-6-32 0,1-8 0 0,1-9-1344 16,1-9-272-16,-5-7-48 0,4-14-13520 0</inkml:trace>
  <inkml:trace contextRef="#ctx0" brushRef="#br0" timeOffset="625.98">28711 5732 23039 0,'-5'-14'2048'0,"4"5"-1648"15,2-5-400-15,4 0 0 0,3-1 976 0,3 2 112 16,3-2 32-16,5-2 0 16,5-3-784-16,3 1-144 0,1-1-48 0,4-2 0 0,3 3 352 15,2 1 64-15,0 0 16 0,0 1 0 0,1-1 112 0,-1 4 16 16,1 2 16-16,-3 9 0 0,-3 5-272 0,-1 3-64 15,-5 8-16-15,-8 2 0 0,-5 3-48 0,-7 5 0 16,-6 6 0-16,-5 0 0 0,-6 6-32 0,-6 1-16 16,-4 3 0-16,-9 4 0 0,-3-1 0 0,-2 5 0 15,-3-5 0-15,1 0 0 0,-1-2-16 0,2-4-16 16,0-6 0-16,5 0 0 0,3-2 128 0,4-6 16 16,5 0 16-16,5-4 0 0,5-3-16 0,4-3 0 15,5-12 0-15,8 8 0 0,6-1 32 0,7-3 0 16,5-4 0-16,6-4 0 0,4 0-32 0,3 1 0 0,4 1 0 0,2 1 0 15,-1-1-208-15,2 1-48 0,0 0-128 0,-3 0 192 16,-5-2-192-16,-5 3 0 0,-5 0 0 0,-4-1-160 31,-3-2-784-31,-5 2-144 0,-2 0-48 0,-2-1-11040 0,-2 2-2224 0</inkml:trace>
  <inkml:trace contextRef="#ctx0" brushRef="#br0" timeOffset="836.69">29677 6145 36863 0,'-10'6'3264'0,"5"1"-2608"0,1 0-528 0,-2 4-128 0,-2 0-272 0,2-5-96 16,6-6-16-16,0 0 0 0,-7 8 384 0,7-8 160 16,0 0-16-16,0 0 0 0,0 0 272 0,0 0 48 15,0 0 16-15,0 0 0 0,7-8-288 0,-1 2-64 16,-6 6-128-16,5-11 192 15,-1 2-576-15,0 0-128 0,-1 0-32 0,1 0-10432 16,-4 9-2080-16</inkml:trace>
  <inkml:trace contextRef="#ctx0" brushRef="#br0" timeOffset="1486.22">30895 5096 32655 0,'0'-16'1440'0,"1"4"304"0,-1 2-1392 0,-1 1-352 0,-2 4 0 0,-2-1 0 16,-3 2 0-16,-3 2 0 0,-4 2 0 0,-3 0-128 15,-4 0 128-15,-2 0 192 0,-3 3-32 0,-2 6-16 16,-1 0 160-16,-5 5 16 0,1 1 16 0,0 3 0 15,-2 3-80-15,3-1 0 0,3 0-16 0,0 2 0 16,5 3-16-16,0-2 0 0,0 1 0 0,5 3 0 16,4-4 16-16,4 2 0 0,2-1 0 0,7 2 0 15,7 1-48-15,5-1 0 0,3 2 0 0,5 4 0 16,5 1 160-16,2 3 32 0,2-1 0 0,3-2 0 0,0 0-32 0,4-2 0 16,-1-1 0-16,-2-2 0 0,0 1-32 15,-2-3-16-15,-2 2 0 0,-2-4 0 0,-3 1-80 16,-2-2-16-16,-3 0 0 0,-3 4 0 0,-4-3-48 0,-4 3-16 15,-1-3 0-15,-5 0 0 0,-5 0 48 0,-1-3 0 16,-2-4 0-16,-4 0 0 0,-3-6 176 0,-3 2 32 16,-3 0 16-16,0-2 0 0,-3-1-96 0,-2-1 0 15,-2-1-16-15,0-6 0 0,-2-2-112 0,1-1 0 16,-2-5-16-16,0-6 0 0,-1 0-48 0,0-2-128 16,0 0 192-16,4-4-64 0,5-1-128 0,0-3 0 15,4-1 0-15,7 2 128 0,2-6-128 0,5 3 0 16,6 0 0-16,4-4 0 0,5-3 0 0,7 2 0 15,6-3 0-15,7 2-176 0,7 0 176 0,2-1-160 0,1 1 160 0,4 0-160 16,3-3 160-16,4-1 0 0,1-3-144 0,2-1 144 16,3-6 0-16,1 4 0 0,4 2 0 0,-6-2 0 15,-6-1 0-15,-5 1 0 0,-6-1 192 0,-7 3-64 16,-5 2 64-16,-7 6 16 0,-5 1 0 0,-4 5 0 16,-9 3 112-16,-2 5 0 0,-8 0 16 0,-5 4 0 15,-5 2-96-15,-5-2-32 0,-4 8 0 0,-5 2 0 16,-6 2-208-16,-3 4 0 0,-4-1 0 0,0 6 0 15,-1-1-176-15,1 3-16 0,2-2-16 0,3 4 0 32,6 0-1072-32,3 1-224 0,5 1-32 0,3 1-16 0,5-3-1392 0,6 1-256 0,0 1-64 15,13-15-16-15</inkml:trace>
  <inkml:trace contextRef="#ctx0" brushRef="#br0" timeOffset="2970.28">1106 3994 10127 0,'0'0'896'15,"-4"-11"-704"-15,4 11-192 0,-5-10 0 16,2 0 2112-16,3 10 400 0,-2-11 80 0,2 0 16 16,0 1-1072-16,2 3-224 0,2 2-32 0,3-4-16 15,0 3-464-15,3-2-96 0,4 2 0 0,2 0-16 0,0-6-176 16,3 5-48-16,2 0 0 0,1 1 0 0,4 1-64 0,1-1-16 16,1 3 0-16,-2 2 0 0,1 2-96 0,-3 3-32 15,-2 2 0-15,3 6 0 0,-5 4-256 0,-4 4 128 16,-6 6-128-16,-5 2 0 0,-5 5 240 0,-5 5-64 15,-5 7-16-15,-3 0 0 0,-4 0 48 0,-2-1 16 16,-1-1 0-16,-3-2 0 0,0 0-16 0,-2-2 0 16,3-2 0-16,1-1 0 0,-1-5 0 0,4 0 0 15,4-2 0-15,2-7 0 0,0-3-80 0,4-1-128 16,6-3 176-16,1-4-176 0,-1-2 128 0,2-9-128 16,11 9 0-16,-3-4 0 0,4-2 256 0,3-2-48 15,-1-1-16-15,5 0 0 0,3 0-48 0,3 0-16 16,1 0 0-16,3 3 0 0,-1-1-128 0,0 2 0 15,0-3 0-15,0 1 0 0,1-2 0 0,-2 0 0 16,-1 0-192-16,-8-2-10192 16,1 1-2048-16</inkml:trace>
  <inkml:trace contextRef="#ctx0" brushRef="#br0" timeOffset="3205.55">1902 4701 21183 0,'0'0'1888'0,"0"0"-1504"0,0 0-384 0,0 0 0 16,0 0 1296-16,5 9 192 0,-5-9 48 0,0 0 0 0,0 0 384 0,0 0 64 15,0 0 32-15,0 0 0 0,0 0-928 0,0 0-192 16,0 0-48-16,0 0 0 0,0 0-496 0,0 0-96 16,5-5-32-16,-5 5 0 0,0 0-224 0,4-8 0 15,-2 3 0-15,-2 5 0 16,1-4-656-16,1-2-128 0,-2 0-32 0,2 1 0 15,-2-3-2128-15,3 2-448 0,1-1-64 16,3-4-8544-16</inkml:trace>
  <inkml:trace contextRef="#ctx0" brushRef="#br0" timeOffset="3780.01">2743 3785 19343 0,'0'0'1728'0,"3"-5"-1392"16,-1-4-336-16,-1 1 0 0,-1 0 976 0,-1-2 128 0,-1 5 32 0,-3-2 0 16,-4 3 192-16,-2 2 32 0,-3 1 16 0,2 2 0 15,-3 3-416-15,-2 3-96 0,-2-1-16 0,0 5 0 16,0 0-400-16,1 3-96 0,1 3-16 0,4 0 0 15,1-1-176-15,3 1-32 0,3 2-128 0,2 3 192 16,3-1-192-16,2 6 144 0,3-2-144 0,0 5 128 16,5-2 192-16,2 1 16 0,3 3 16 15,1-3 0-15,3 3 144 0,0 1 16 0,-2 1 16 0,5-1 0 0,-2-3-272 16,1 4-64-16,2 0-16 0,-2 1 0 16,-2 1 16-16,-2 0 16 0,-3-3 0 0,-2-2 0 0,0-4-16 0,-1 1-16 15,-4-4 0-15,1 2 0 0,-2-6 224 0,-3-1 48 16,-1-1 16-16,-1-2 0 0,-2 1-208 0,-2-4-32 15,-1-2-16-15,0 0 0 0,-3-4 368 0,-2-2 80 16,-3-3 16-16,-1 2 0 0,-2-2-400 0,2-4-80 16,-3-4 0-16,0 0-16 0,-1-6-176 0,-1 2 0 15,0-4 0-15,2-4 0 0,2-1 0 0,2-4 0 16,3-2 160-16,2-3-160 0,3-5 0 0,3-2 0 16,3-1 0-16,4-3 0 0,4 4 0 0,1-1 0 15,5 1 0-15,6-2-192 0,-3 8 192 0,3-1-176 16,5 2 176-16,0-2-160 0,1 3 160 0,1-2 0 15,0 2-144-15,0 1 144 0,10-11 0 0,-6 5 0 16,-3 5 0-16,-4 2 0 0,-6 3 0 0,-2 3 0 16,-6 1 0-16,-3 2 128 0,-3-1-128 0,-4 3 160 15,-3 3-160-15,-4-2 160 0,-5 2-160 0,-3 3 0 16,-2-1 0-16,-2 4 0 16,0 1-1328-16,-1 3-192 0,0 0-32 0,0 0-10480 0,0 1-2080 0</inkml:trace>
  <inkml:trace contextRef="#ctx0" brushRef="#br0" timeOffset="5581.68">4552 4174 13823 0,'0'0'1216'0,"0"0"-960"16,5-9-256-16,-1 0 0 0,-2 0 256 0,0 0 0 16,-1-1 0-16,-1 2 0 0,0 8 1088 0,0-10 208 15,0 1 48-15,-1-1 16 0,-2 2-272 0,3 8-48 16,-4-10-16-16,4 10 0 0,-5-7-256 0,5 7-64 16,-7-3-16-16,-2 2 0 0,0 3-368 0,-1 3-64 15,-2 4 0-15,1 1-16 0,-2 7-240 0,3 2-64 16,0 3 0-16,-3 4 0 0,1 1 128 0,4 5 0 15,-1 2 16-15,4 0 0 0,1 1-80 0,3 0 0 16,3 0-16-16,3-6 0 0,4-1-112 0,2-4-128 16,2-5 176-16,4-6-176 0,2-3 416 0,4-6-32 15,-2-4 0-15,5-3 0 0,2-1 160 0,1-6 32 16,0-1 0-16,2-3 0 0,0-4-208 0,0-2-48 16,-6-2 0-16,0 0 0 0,-1 1-144 0,-4-2-48 15,-2-1 0-15,0 3 0 0,-1 1 0 0,-3 0-128 0,-3-2 192 16,-3 2-64-16,0 5-128 0,-2 1 0 0,1 0 144 0,-3 7-144 15,-4 7 0-15,0 0 128 0,0 0-128 0,0 0 0 16,0 0 0-16,2 9 0 0,-2 6 0 0,-1 6-128 16,-2 7 128-16,1 5 0 0,-2 4 0 0,0 6 0 15,0 9 0-15,-5 5 0 0,-3 7 0 0,-2 1 0 16,0 4 224-16,-4 3-32 0,-2-1 0 0,-1 1 0 16,-2 2-32-16,-1-4-16 0,-4-5 0 0,0-4 0 0,2-3 112 15,-1-8 0-15,-2-4 16 0,-1-7 0 0,1 0 96 0,3-2 16 16,-2-4 0-16,2-4 0 0,2-9-16 0,2-4 0 15,3-3 0-15,0-7 0 0,-1-6-96 0,2-1-16 16,5-7 0-16,-1-2 0 0,-1-8 16 0,2-2 0 16,5-5 0-16,1-1 0 0,2-1-96 0,4 1-32 15,3 2 0-15,3-3 0 0,4 3-144 0,2-2 0 16,1 7 0-16,5 0 0 0,2 0 0 0,4 3 0 16,2 0 0-16,2 5 0 0,1-1 0 0,-1 5-144 15,-2-1 144-15,-1 4 0 16,-1 3-448-16,-3 0 0 0,-3 0 16 0,-4-1 0 15,-1 1-1712-15,-2 0-352 0,1-3-64 0,-3-2-14672 0</inkml:trace>
  <inkml:trace contextRef="#ctx0" brushRef="#br0" timeOffset="5971.8">5555 3406 4607 0,'5'-15'192'0,"-1"8"64"0,2-4-256 0,-1 2 0 0,3-3 0 0,-2 2 0 0,-1 1 4352 0,-1 1 832 15,-3 1 176-15,-1 7 16 0,0 0-2880 0,0 0-592 16,0 0-112-16,0 0-32 0,-6 7-560 0,-2 3-112 16,-1 5-32-16,1 3 0 0,-3 1-32 0,1 5 0 15,0 4 0-15,0-1 0 0,0 2-336 0,1 1-80 16,1-4-16-16,-2 9 0 0,1-3-320 0,1-6-64 16,2 0-16-16,0-3 0 0,2-1-192 0,0-3 176 15,2-4-176-15,-1-1 160 0,-2-1-160 0,1-4 0 16,-1 1 0-16,0-4 128 0,5-6-336 0,0 0-80 15,0 0-16-15,0 0 0 16,0 0-1776-16,0 0-352 0,0 0-80 0,0 0-12720 0</inkml:trace>
  <inkml:trace contextRef="#ctx0" brushRef="#br0" timeOffset="6384.53">6160 4116 1839 0,'-5'2'160'0,"-4"-1"-160"15,-1-1 0-15,1 2 0 0,0 1 2992 0,1 0 560 16,-1-1 112-16,2 2 32 0,-1-3-1648 0,8-1-320 16,0 0-64-16,0 0 0 0,0 0-160 0,0 0-32 15,0 0 0-15,0 0 0 0,0 0-160 0,13 0-32 16,0-1-16-16,3 0 0 0,3-3-400 0,3 3-80 15,1-5-16-15,1 4 0 0,1-3-320 0,2-3-80 16,2 3-16-16,2-1 0 0,-1-1-208 0,-1 2-144 16,-2 2 192-16,-4-3-192 0,-4 4 0 0,-4 2 0 15,-3 1-192-15,-2 4 48 16,-10-5-2256-16,-4 10-448 0,-9 4-96 0</inkml:trace>
  <inkml:trace contextRef="#ctx0" brushRef="#br0" timeOffset="6521.67">6101 4341 20271 0,'-11'11'896'0,"7"-6"192"0,0 2-880 0,2-2-208 15,2-5 0-15,0 8 0 0,0-8 1472 0,5 8 256 16,-5-8 64-16,13 5 0 0,3 0-304 0,3 0-48 16,4-3-16-16,2-2 0 0,2-2-768 0,4-5-144 15,3 2-48-15,3-1 0 0,0-5-336 0,-2 3-128 0,-2-2 0 16,-1 2 144 0,-1-2-2480-16,-5 2-496 0</inkml:trace>
  <inkml:trace contextRef="#ctx0" brushRef="#br0" timeOffset="6734.43">7867 3797 13823 0,'-4'-11'608'0,"4"11"128"0,4-6-592 0</inkml:trace>
  <inkml:trace contextRef="#ctx0" brushRef="#br0" timeOffset="7000.8">7840 3635 3679 0,'0'-8'320'0,"0"0"-320"15,0-1 0-15,2 1 0 0,-1-6 3680 0,0 3 672 16,0-1 128-16,-1 0 16 0,0 0-2528 0,-1-1-512 15,0-1-112-15,0 2 0 0,-1 4-320 0,0-5-64 16,-1 5-16-16,-1-2 0 0,-2 2-240 0,-2 1-64 16,0 0 0-16,-3 5 0 0,0-1-128 0,-4 3-48 0,-2 2 0 0,-2 0 0 15,-4 3-144-15,-6 7-16 0,0-2-16 0,1 6 0 16,0 3-32-16,1 6-16 0,-3-3 0 0,-2 4 0 16,-3 2 32-16,4 5 16 0,0 4 0 0,3 2 0 15,2 2-16-15,4 2 0 0,4-1 0 0,3 3 0 16,1-4-112-16,4 6-32 0,2-1 0 0,4-1 0 0,2-6-128 0,2-2 0 15,0 1 0-15,2-4 0 16,2-1 144-16,0-2-144 0,-2-4 160 0,2-1-160 0,0-5-192 0,0-2-144 16,0 0-32-16,-3-4 0 15,-4-3-1120-15,0-2-240 16,-4-3-32-16,-2 1-7680 0,-2-5-1536 0</inkml:trace>
  <inkml:trace contextRef="#ctx0" brushRef="#br0" timeOffset="7160.72">6992 4288 2751 0,'0'0'256'0,"9"-5"-256"15,3 1 0-15,1-1 0 0,-2-3 4512 0,3 5 864 16,2 1 160-16,4 0 32 0,-1-5-3632 0,6 2-720 16,0 0-160-16,6-2-32 0,2 0-352 0,1 1-80 15,1-6-16-15,-2 5 0 0,-2-2-128 0,-1 4-16 16,-4-3-16-16,-3 3 0 0,-4 0-416 0,-1-1-192 16,-3-1 0-16,2 2-8624 15,-4-4-1728-15</inkml:trace>
  <inkml:trace contextRef="#ctx0" brushRef="#br0" timeOffset="7484.2">8459 3483 3679 0,'2'-12'320'0,"-1"4"-320"0,-1 3 0 0,0-4 0 16,0 1 3024-16,-1 3 544 0,-3-1 96 0,-1 3 32 0,-4 2-1904 0,-3 1-384 16,-2 3-80-16,-1 2-16 15,0 0-288-15,-4 3-48 0,-3 4-16 0,-1 5 0 0,-2 2-64 16,-1 4-32-16,-1 5 0 0,-1 0 0 0,-2 5 256 0,1 5 48 16,0 8 16-16,1 2 0 0,0 4-480 0,1 4-112 15,2 2-16-15,2 3 0 0,1 0-384 0,3-2-64 16,3-1-128-16,2 1 176 0,2-3-176 0,5-4-144 15,3-6 144-15,3-2-208 16,2-6-192-16,3-5-48 0,2-5 0 0,8 8 0 16,3-9-304-16,0-11-64 0,1-7-16 15,1-5-8432-15,-1-8-1680 0</inkml:trace>
  <inkml:trace contextRef="#ctx0" brushRef="#br0" timeOffset="7873.92">8806 3553 14735 0,'0'0'1312'0,"5"-4"-1056"0,-1 1-256 0,-4 3 0 0,2-5 1984 0,-2 5 352 15,0 0 64-15,0 0 16 0,-7 0-688 16,0 3-128-16,-4 2-16 0,-1 6-16 0,-4 0-496 0,-1 6-112 16,-2 3 0-16,-1 4-16 15,1 2-144-15,2 4-32 0,0-1 0 0,2 6 0 0,0 1-448 16,1 5-80-16,2 1-32 0,2 0 0 0,0 0-208 0,2-3 128 15,3-2-128-15,0-1 0 0,1-2 0 0,0-3 0 16,4-3 0-16,-1 0 0 0,0-4-384 16,0-1 0-16,-1-6-16 0,0 0 0 15,-2-4-1488-15,-2-2-288 0,1-6-64 0,-8 2-10880 0</inkml:trace>
  <inkml:trace contextRef="#ctx0" brushRef="#br0" timeOffset="8023.36">8261 4147 6447 0,'0'-6'576'0,"1"-1"-576"16,3-3 0-16,2 2 0 0,5-1 4112 0,1 3 720 15,2 2 144-15,3-1 16 0,1 3-3072 0,2-1-608 16,3 3-128-16,2 0-32 0,1 0-448 0,0 1-112 16,4 1-16-16,-2-1 0 0,-2 0-224 0,0 3-48 0,-2-3-16 0,-1 2 0 15,-2-2-288-15,0 2 0 16,-6-1 0-16,0 1-9456 16,-1-2-1792-16</inkml:trace>
  <inkml:trace contextRef="#ctx0" brushRef="#br0" timeOffset="8212.56">9082 4224 17503 0,'0'0'768'0,"0"8"176"15,0 5-752-15,1 1-192 0,2 2 0 0,-3 3 0 16,-3 3 2768-16,0 2 528 0,-5 3 96 0,2-1 32 16,-3 5-1360-16,-1 2-272 0,-3-1-48 0,-2 0-16 0,-2 1-912 0,1-3-192 15,-1-1-48-15,3-4 0 0,1 0-384 0,2 0-192 16,1 0 160-16,2-4-160 15,-1-2-1200-15,3-4-336 0,1-2-64 0,2-1-8800 16,2-6-1760-16</inkml:trace>
  <inkml:trace contextRef="#ctx0" brushRef="#br0" timeOffset="8769.09">9577 3914 30351 0,'7'-18'656'0,"-2"11"144"0,0-3 32 0,1 1 32 0,-3 2-688 0,1 0-176 16,-4 7 0-16,0 0 0 0,0 0 1168 0,-5-3 208 15,-1 2 32-15,-4 5 16 0,-3 3-576 0,-2 2-112 0,-4 7-32 16,1 0 0-16,-4 2-192 0,4 1-64 0,2 4 0 0,2 4 0 15,2 1-240-15,2 1-48 0,3-4-16 0,3 2 0 16,2-4-144-16,4 0 0 0,3-2 0 0,1-2 0 16,7-6 0-16,1-3 160 0,2-3-160 0,5-5 160 0,2-2 64 0,2-4 16 15,2-2 0-15,-1-4 0 0,1 0 16 0,0-4 0 16,-3-3 0-16,0 2 0 0,0-2-256 0,0-1 128 16,-2-1-128-16,1 0 0 0,-4 0 192 0,0 0-48 15,-2 4-16-15,-3 2 0 0,-6 4-128 0,1 0 0 16,-1 4 0-16,-8 5 0 0,6 8 0 0,-1 2 0 15,-2 5 0-15,-2 7 0 0,-2 6 0 0,-2 4 0 16,-2 1 0-16,-2 6 0 0,-3 3 0 0,-3 1 0 16,1 4 0-16,-3 6 0 0,-3 1 0 0,-2 2 0 15,-2-1 144-15,0-1-144 0,-3 0 0 0,0-1-208 16,-2-3 16-16,-2-2 16 0,2-6 368 0,-1-3 80 16,2-3 16-16,2-4 0 0,-3-7-32 0,4-7 0 15,1-4 0-15,2-4 0 0,0-5 0 0,1-3-16 16,0-5 0-16,1-3 0 0,1-7-64 0,3-5-16 15,2-5 0-15,1-5 0 0,2-1-160 0,4-1 0 16,3-9 144-16,3 1-144 0,4 5 0 0,4 1-160 16,5 2 16-16,1 6 0 0,3 3-112 0,1 4-32 15,3 0 0-15,1 4 0 16,3 7-384-16,0 1-80 0,0 4-16 0,0 1 0 16,-1 1-1792-16,2 3-384 0,1 0-64 0</inkml:trace>
  <inkml:trace contextRef="#ctx0" brushRef="#br0" timeOffset="9200.89">10413 2956 13823 0,'0'0'1216'0,"0"0"-960"16,0 0-256-16,0 0 0 0,4-8 1408 0,-2 2 256 15,-2 6 32-15,0 0 16 0,0 0-576 0,7-3-112 16,-7 3-32-16,10 2 0 0,0 1-16 0,3 5 0 15,3 1 0-15,3 5 0 0,3 5 128 0,0 4 32 16,3 6 0-16,0 3 0 0,2 4-288 0,0 5-48 16,0 12-16-16,-6-6 0 0,5 7-112 0,0 7-32 15,-2 8 0-15,-3 3 0 0,-5 5-80 0,-2 5-32 16,-1 3 0-16,-4-1 0 0,-4 3 64 0,-5-3 16 0,-6-7 0 16,-2 1 0-16,-3-5-64 0,-5-5-16 0,-3-5 0 15,-10 12 0-15,-3-9 48 0,8-25 0 0,-1-2 0 0,-2-3 0 16,0 0-320-16,1-6-64 0,-2-1-16 0,-2-3 0 15,0-3-1008 1,-27 19-208-16,8-13-48 0</inkml:trace>
  <inkml:trace contextRef="#ctx0" brushRef="#br0" timeOffset="11641.64">3079 5506 4607 0,'0'0'192'0,"0"0"64"0,0 0-256 0,0 0 0 16,-5-9 0-16,5 9 0 0,0 0 2384 0,0 0 432 16,0 0 96-16,0 0 16 0,0 0-1792 0,0 0-368 15,0 0-64-15,0 0 0 0,-3 12-192 0,2-1-48 16,-1 0 0-16,4 3 0 0,0 5 192 0,3 1 48 16,3 1 0-16,0 3 0 0,3 1 0 0,3 2 0 15,1 7 0-15,2 2 0 0,1 1-256 0,1 5-32 0,1 1-16 16,2 4 0-16,-2-2-144 0,4 0-48 15,3-3 0-15,2-4 0 0,2-3-80 0,3-5-128 0,1-6 176 16,4-1-176-16,0 0 400 0,0-1-16 0,-2-2-16 0,5-3 0 16,1-5 144-16,1-2 16 0,-2 3 16 15,2-4 0-15,-2-1-304 0,1-1-64 0,2 1-16 0,2-2 0 16,0 4-160-16,0-6 160 0,-1-1-160 0,-1-2 160 16,-1-2-160-16,-1 0 160 0,-1-1-160 0,-3 1 160 15,-3-5-32-15,-1 1-128 0,3-2 192 0,-11 0-64 0,4-1 16 16,2-2 0-16,1-3 0 0,3-3 0 0,2-4 64 0,2 0 16 15,2-4 0-15,0 1 0 0,2 0-224 16,-1-3 0-16,2-1 0 0,1-2 0 0,2-1 144 0,-1 4-144 16,-2-5 128-16,1 3-128 0,1-2 0 0,-2-1 128 15,-3 5-128-15,0-2 0 0,0 2 0 0,2-1 0 16,-1 3 128-16,2 4-128 0,1 1 0 0,0 2 0 16,0 2 0-16,0-1 0 0,-1 2 0 0,2 2 128 15,-2 1-128-15,-4-1 0 0,-3 6 0 0,0 1 0 16,-3 1 0-16,-1 4 0 0,-2 5 0 0,-1 0 0 15,-2 3 0-15,-3 1 0 0,-3 2 0 0,-5 1 0 16,-1 3 0-16,-2 4 0 0,-4 1 0 0,-2 1 0 16,0 0 0-16,-4 1 0 0,-1-3 0 0,-1-3 192 15,-1 0-32-15,-2-2 0 0,-2 1 32 0,-2-1 0 16,-1-1 0-16,2-6 0 0,-4 2 64 0,6-9 0 16,0 0 16-16,0 0 0 0,0 0 16 0,0 0 0 15,0 0 0-15,0 0 0 0,-2-8-48 0,2 2-16 16,2-4 0-16,1 1 0 0,4-5-32 0,3 0 0 15,3-2 0-15,2 2 0 0,1-2-64 0,3 1 0 0,3-3-128 0,2 2 192 16,2 1-192-16,0 1 0 0,4 3 128 0,0 1-128 16,3 4 0-16,3-2 0 0,4 4 0 0,2 2 0 15,2-1 0-15,1 3 0 0,4 0 0 0,0 2 0 16,2 1 0-16,1 4 0 0,3-2 0 0,1 0 0 16,2 4 0-16,6-4 0 0,2-3 0 0,3-2 0 15,2-2 0-15,1-2 0 0,1-4 0 0,3 1 0 0,0-5 0 0,3 1 128 16,1-6-128-16,0-2 0 15,-4-4 160-15,2-1-160 0,-3-5 160 0,-1-1-160 0,-1-6 160 0,-3-3-160 16,-4-1 160-16,-5 0-160 0,-5-8 128 0,-4 1-128 16,-5-5 0-16,-3 2 144 0,-4-3-144 0,-7 8 0 15,-1 4 0-15,-10 7 0 16,-4 7-1152-16,-6 4-176 16,-4 5-16-16,-4 7-9584 0,-7 2-1904 0</inkml:trace>
  <inkml:trace contextRef="#ctx0" brushRef="#br0" timeOffset="12538.59">4151 7379 16175 0,'3'-18'704'0,"-3"7"176"0,-3-6-704 0,1 1-176 0,-1-2 0 0,0 2 0 16,-2 0 1344-16,-3 4 256 0,-2 1 32 0,-2 1 16 15,0 5-304-15,-4 3-48 0,-3 2-16 0,-1 4 0 0,-3-2-576 0,-2 8-112 16,-2 0-16-16,0 7-16 16,-1 6-112-16,-1 3 0 0,-3 1-16 0,2 5 0 0,2 4-48 0,4-2 0 15,2-1 0-15,2-1 0 0,4-7-128 0,5 1-48 16,6-6 0-16,4-2 0 0,2-3-208 0,5-5 144 16,6 0-144-16,2-6 128 0,1-6 192 15,5-7 16-15,4-2 16 0,3-4 0 0,1-4 160 0,1-2 48 16,1-4 0-16,-1 2 0 0,0-1-288 0,-2 0-48 15,-3 3-16-15,-1 0 0 0,-3-2-208 0,-1 2 176 16,-2 3-176-16,-5 5 160 0,-1 1-160 0,-4 4 0 16,-2-1 0-16,-5 9 128 0,0 0-128 0,5 13 0 15,-1-2 0-15,-1 4 0 0,-1-2 0 0,0 4 0 16,-2 3 0-16,0 0 0 0,0 2-272 0,5 1 16 16,0-2 0-16,2-2 0 15,3-1-2096-15,4-2-400 0,2-6-96 0</inkml:trace>
  <inkml:trace contextRef="#ctx0" brushRef="#br0" timeOffset="12905.48">4734 7134 13823 0,'0'0'608'0,"0"0"128"0,0 0-592 0,0 10-144 0,-2 5 0 0,0 6 0 16,-5 3 2064-16,-1 1 384 0,-3-2 80 0,-1 9 16 15,-1 3-1328-15,-1 1-256 0,-1-2-48 0,-2 3-16 16,-1-1 432-16,-2 6 80 0,-1 4 0 0,-1-3 16 15,0 0-304-15,3-4-64 0,3-2-16 0,0-5 0 16,4-8-528-16,3-3-96 0,2-8-32 0,2 0 0 16,3-3-96-16,2-10-32 0,0 0 0 0,0 0 0 15,5-9 384-15,1-6 80 0,3-5 16 0,1-4 0 0,2-3-224 0,1-3-64 16,0-4 0-16,1-2 0 0,0-6-256 0,3 0-48 16,2-5-16-16,3 2 0 0,1 1-128 0,1 3 0 15,2-1 0-15,2 8 128 0,3 7-128 0,-2 3 0 16,-1 1 0-16,-1 8 0 0,-1 5 0 0,-9 5 0 15,-3 1 0-15,-1 4 128 0,-3 4-128 0,-1 1 0 16,-5 5-192-16,-1 3 192 0,-4 1-256 0,-3 8 80 16,-2 4 16-16,-7-3 0 0,-3 1 16 0,-2 0 0 15,-1-2 0-15,1-3 0 16,0-2-384-16,4 0-80 0,-1-6-16 0,2-2 0 16,1-2-1568-16,0-2-320 0,2-5-64 0,2-7-16 0</inkml:trace>
  <inkml:trace contextRef="#ctx0" brushRef="#br0" timeOffset="13302.93">5223 7054 21535 0,'0'0'960'0,"8"10"192"0,-8-10-928 0,3 13-224 0,-1 5 0 0,-4-5 0 16,0 4 1120-16,-2 3 176 0,-1 3 48 0,-3 3 0 15,0-1 16-15,-4 4 16 0,-1 3 0 0,-2-1 0 16,-1 2-176-16,-1 2-48 0,1 1 0 0,-1-1 0 15,0 0-576-15,4-4-128 0,0 0-32 0,1-6 0 16,2-2-288-16,1-4-128 0,2-3 128 0,0-5-128 0,2-2 256 0,5-9-16 16,0 0-16-16,0 0 0 0,0 0 416 0,3-9 64 15,2-4 32-15,1-3 0 16,3-5-352-16,1 0-80 0,0-3-16 0,2-3 0 0,1 2-288 0,1-5 128 16,1 0-128-16,-1-4 0 0,1-3 144 0,0 0-144 15,2-1 0-15,10-12 144 0,3 8-144 0,-1 7 0 16,-1 3 0-16,-1 8 0 0,0 3 0 0,-6 6 0 15,-3 4 0-15,-3 7 0 0,-1 5 0 0,-5 4 0 16,-2 4 0-16,-1 8 0 0,-5 2-256 0,-1 0 64 16,-5 2 0-16,-4 5 16 0,-2-2-176 0,-3 5-32 15,-3-2-16-15,-1 3 0 16,-3-4-320-16,2-1-64 0,1-4-16 0,7-7 0 16,-1-3-432-16,2 0-96 0,1-6-16 0,3-1 0 15,6-4-656-15,0 0-144 0,-5-6-32 0,3-2-6016 16,5-3-1216-16</inkml:trace>
  <inkml:trace contextRef="#ctx0" brushRef="#br0" timeOffset="13637.65">5637 6881 11055 0,'8'-1'976'0,"0"-2"-784"0,-1 1-192 15,1-1 0-15,1 3 2080 0,-3 0 368 0,-6 0 80 0,7 3 16 16,-7-3-880-16,3 10-160 0,1-1-32 0,-3 3-16 15,1 2-128-15,-2 0-32 0,-3 3 0 0,-1 2 0 16,-1 4 112-16,-2 0 32 0,-4 0 0 0,0 3 0 0,-2-2-352 0,2 1-64 16,-1 0 0-16,2-3-16 15,-1-2-464-15,2-2-96 0,0-3 0 0,3-1-16 16,1-3-160-16,2-2-16 0,3-9-16 0,0 0 0 0,0 0 112 0,0 0 32 16,0 0 0-16,8 0 0 0,2-5 96 0,3-4 32 15,2-1 0-15,1-3 0 0,1-3-288 0,-1-2-48 16,1 0-16-16,1-1 0 0,0-2-160 15,1-2 0-15,2 0 0 0,2 1 128 0,1 2-128 0,0 0 0 16,1-2 0-16,-1 4 0 0,0 3 0 0,-1 0 0 16,0 1 0-16,-2 4 0 0,-3 3-224 0,0 3-80 15,-3 2-16-15,-2 2 0 16,1 2-2368-16,-4 0-496 0,-1 1-80 0</inkml:trace>
  <inkml:trace contextRef="#ctx0" brushRef="#br0" timeOffset="13974.73">6394 6900 20271 0,'1'-10'896'0,"-1"10"192"0,0 0-880 0,0 0-208 0,3-8 0 0,-3 8 0 16,0 0 2720-16,0 0 496 0,0 0 112 0,-8 0 0 15,-2 4-2048-15,-3 0-400 0,-3 5-96 0,-2 3-16 16,-3 2-192-16,1 4-64 0,-2-3 0 0,0 2 0 15,1 2-64-15,3 0-32 0,4 0 0 0,3 0 0 16,5-1-192-16,1 0-32 0,3-2-16 0,5-2 0 16,2-2-48-16,1-1-128 0,4-1 192 0,1-2-64 15,3-2 128-15,2-2 0 0,2-4 16 0,2-2 0 16,2-2 0-16,-1 0 0 0,-1-4 0 0,1 1 0 0,-2-2-16 0,-1-3 0 16,-1 0 0-16,-3 2 0 0,-3-6 16 0,-1 1 0 15,-2-3 0-15,-3 3 0 0,-1-1-80 0,-4 0-32 16,-3 4 0-16,1-1 0 0,-2 0-160 0,0 4 0 15,-1-2 0-15,0 6 0 16,-2 0-1280-16,7 5-272 0,-5-2-64 0,5 2-10416 16,-3-2-2064-16</inkml:trace>
  <inkml:trace contextRef="#ctx0" brushRef="#br0" timeOffset="14403.16">6864 6660 24879 0,'0'0'2208'0,"0"0"-1760"0,0 0-448 0,8 2 0 15,-1 2 1424-15,1 4 208 16,0-1 32-16,0 5 16 0,1 1-368 0,0 1-80 0,0 5-16 0,1 6 0 16,1-1-416-16,-1 4-96 0,1-2 0 0,2 3-16 15,2-3-384-15,-2 4-80 0,0 0-16 0,-1-2 0 16,1 1-208-16,0-3 0 0,-2 2 128 0,1-5-128 15,-2 0 0-15,-1-2 0 0,1-3 0 0,-3-4 0 32,4-1-384-32,-4-3-32 0,3-6 0 0,-2-4 0 15,1-4-544-15,0-5-128 0,1-1 0 0,1-4-16 0,2-5-432 0,1 0-64 16,0-2-32-16,0-2 0 0,-1-1 304 0,-2-2 64 16,1-2 16-16,-1-5 0 0,1-2 144 0,-1 3 16 0,2 5 16 0,-2-1 0 15,-2 5 1776-15,-1 5 368 0,-3 1 64 0,-1 7 16 0,-3 3 928 0,-1 7 192 16,0 0 32-16,-8 3 16 0,-3 8-640 0,-3 3-128 15,-3 7-16-15,-3 1-16 0,-6 1-560 0,0 3-96 16,-2 1-32-16,-1 4 0 0,-2 4-448 16,3 1-80-16,3-2-32 0,1 0 0 0,1 1-272 0,4-1 0 15,3-1 0-15,5 3 0 16,1 2-2544-16,3-5-512 0</inkml:trace>
  <inkml:trace contextRef="#ctx0" brushRef="#br0" timeOffset="15364.6">7563 7801 8287 0,'0'0'368'0,"-7"-5"80"0,-4-1-448 0,2 2 0 0,2 3 0 0,-2 1 0 16,-2 1 2336-16,-1 3 384 0,1 2 80 0,-1-1 16 15,0-1-1344-15,-2 2-256 0,-2 2-48 0,2 0-16 16,2-1 192-16,0 0 16 0,2 2 16 0,0-3 0 0,2 0-96 16,8-6 0-16,-5 10-16 0,3-1 0 0,3 4-432 15,4 2-64-15,4-1-32 0,4 1 0 0,2 1-176 0,5 2-48 16,3-1 0-16,5 1 0 0,4 4-64 15,6-3-32-15,6 0 0 0,7-3 0 0,5-2-48 16,5 0-16-16,3-1 0 0,3-4 0 0,3 0 32 0,4 0 0 16,1-2 0-16,4-3 0 0,2 0 32 0,4 1 16 15,3-1 0-15,-26-2 0 0,4 0-48 0,5-1-16 16,3-1 0-16,1-1 0 0,4-1-112 0,-2-1-32 16,0-4 0-16,-1 1 0 0,0 1 0 0,0-4 0 15,2 3 0-15,-3-5 0 0,0 3 48 0,-4-3 16 16,-2 2 0-16,-2-2 0 0,-2 0-48 0,-3 2-16 15,-2-1 0-15,-4 1 0 0,-4-4-224 0,-2 4 176 16,-6-4-176-16,-3 4 160 0,-4 3-160 0,-3 2 0 16,-1-1 0-16,-2 0 128 0,-4 1-128 0,-1 2 0 15,-1 0 0-15,-4 2 0 0,-2-3 0 0,-1 0 0 16,-4-1 128-16,-3 2-128 0,-1-2 0 0,-2 3 0 16,-8 1 0-16,0 0 128 0,0 0-128 0,0 0 0 15,0 0 0-15,0 0 0 0,0 0-192 0,0 0-80 0,0 0-16 0,-9 0 0 31,-1 0-304-31,2 0-64 0,0 1-16 0,1-1 0 16,2 0-320-16,-3 0-64 0,8 0-16 0,-8 0 0 16,0 0-1088-16,0-1-208 0,-1-1-64 0,1 0 0 0,1-1-384 0,-2 1-96 0,-1-1-16 0,-4-2-8208 15</inkml:trace>
  <inkml:trace contextRef="#ctx0" brushRef="#br0" timeOffset="15743.07">9794 7772 4607 0,'-22'-11'400'0,"12"3"-400"0,-1 0 0 0,-2-2 0 0,2 1 3440 0,-1-1 592 16,1 1 128-16,1-1 32 0,-1 2-1776 0,3-1-368 16,0 4-64-16,3 0 0 0,5 5 304 0,0 0 64 15,0 0 16-15,0 0 0 0,6-5-1968 0,4 4-400 16,6 1 0-16,4 2 0 0,5 2 512 0,7 0 192 16,4 0 64-16,4 2 0 0,5 2-144 0,4-3-32 15,5 1 0-15,2 3 0 0,1 0-64 0,5 3-16 16,4 0 0-16,3 0 0 0,1 2 0 0,2 1-16 15,1 1 0-15,1 2 0 0,-3 0-96 0,-4-1-16 16,-3-2 0-16,-2 0 0 0,-2 0-96 0,-4 2-32 16,-4-1 0-16,-5 0 0 0,-7-2-32 0,-4 2-16 15,-7 2 0-15,-3 0 0 0,-6 0-32 0,-6 2-16 16,-5-2 0-16,-4 2 0 0,-5 2-32 0,-6 1 0 0,-7-2 0 16,-7 1 0-16,-7 3 64 0,-5 2 0 0,-5-4 0 15,-3 3 0-15,-4-1 32 0,-1 0 16 0,-4 0 0 0,0-3 0 16,-1 0-32-16,-2 2 0 0,-1-1 0 15,-2 1 0-15,-1-1-208 0,4-3 176 0,0-1-176 0,1 1 160 16,3 3-160-16,2 3 0 0,4-3 0 0,5-3 0 31,4-1-960-31,4-1-208 0,6 0-48 0,4-3-12928 0,5 0-2592 0</inkml:trace>
  <inkml:trace contextRef="#ctx0" brushRef="#br0" timeOffset="28618.39">11378 6645 14735 0,'2'-8'1312'0,"-2"-2"-1056"0,-2 2-256 0,2 8 0 16,-3-11 880-16,3 11 112 0,-4-8 32 0,4 8 0 0,-2-11-384 0,2 11-80 16,-5-5-16-16,5 5 0 0,0 0-176 0,0 0-48 15,-9 0 0-15,9 0 0 0,-9 5 64 0,1 5 16 16,2-1 0-16,-2 2 0 0,5-3 176 0,-2 4 16 16,1 2 16-16,-1 4 0 0,1 5 160 0,0 0 16 15,-1 5 16-15,0 4 0 0,1 5-128 0,-2 5-32 16,-2 2 0-16,-1 6 0 0,-1 4-256 0,-1 7-64 15,-3 2-16-15,-2 4 0 0,2 4-48 0,-2 2-16 16,1 5 0-16,-3 6 0 0,1 1 16 0,2 1 16 16,0-3 0-16,1 4 0 0,0 1-64 0,0-1-16 15,0 2 0-15,2-1 0 0,2-5 64 0,4-3 16 16,-1-4 0-16,2 1 0 0,0 0 80 0,1-4 16 0,1 2 0 16,-1-2 0-16,0-2-64 0,0 2-16 0,-1-4 0 0,1 4 0 15,2-1-32-15,-2 2-16 0,-1-4 0 0,-1 0 0 16,-2-1-32-16,2 0 0 0,-1 4 0 0,1-2 0 15,0 0-48-15,0 0-16 0,3 2 0 0,0-3 0 16,1-3-144-16,0-1 192 0,1 2-192 0,0-1 192 16,-2-3-64-16,1-2-128 0,0 0 192 0,-1 0-64 15,1-1 0-15,1 0 0 0,-2-3 0 0,1-1 0 16,-2 0-128-16,2 1 160 0,-4-2-160 0,0-2 160 16,0-3-160-16,-1-1 192 0,4 4-192 0,-1-3 192 15,0-2-192-15,-2 1 160 0,-1-3-160 0,2 0 160 16,0 0-160-16,0-4 128 0,-1 2-128 0,-1-3 128 15,0 2 0-15,-1-1 0 0,2-2 0 0,-1 1 0 16,2 0-128-16,0-3 0 0,0-2 0 0,1-3 0 0,0-1 160 0,3-1-160 16,0-4 192-16,1 3-192 15,1-5 176-15,0 1-176 0,5-4 160 0,-3 2-160 16,2-2 160-16,2-1-160 0,0 2 160 0,1-1-160 0,3-4 128 0,1 0-128 16,1 0 0-16,2 0 144 0,0-1-144 0,4 0 160 15,5 0-160-15,1-2 160 0,4-1-160 0,1-2 160 16,3 1-160-16,2-1 160 0,-2-1-32 0,5-3 0 15,2 2 0-15,5-6 0 0,3 0-128 0,4 0 192 16,3-1-192-16,6-2 192 0,1-1-192 0,2-1 128 16,-3 0-128-16,4-1 128 0,3 0-128 0,6 0 0 15,5-1 0-15,0 1 0 0,-3-3 0 0,2 0 0 0,0-1 128 16,2 2-128-16,4-3 0 0,1 1 0 16,3 0 144-16,-3-2-144 0,-1-1 0 0,4 2 0 0,1-3 0 0,2 2 0 15,1 0 0-15,1-1 0 0,-2-3 0 16,6 1 0-16,2-3 0 0,-1 3 144 0,-3 1-144 0,2-1 160 15,1-1-160-15,3 0 0 0,4 2 0 0,-4-2-176 16,-3-1 176-16,0 3 0 0,3 2 0 0,0-2 0 16,-3 0 0-16,1 0 0 0,-2 1 0 0,1 1 0 15,5 3 0-15,-3-2 0 0,-2-2 0 0,2 2 0 16,-2-1 0-16,5 2 0 0,4 1 128 0,-4 1-128 16,-1-5 0-16,-2 3 0 0,4 2 0 0,-2-1 0 15,-3-1 0-15,0 2 0 0,0-1 0 0,1 4 0 16,3-2 0-16,-3 1 0 0,-3-3 0 0,0 1 0 15,1 0 0-15,0 1 0 0,1-1 0 0,-2-1 0 0,-2-3 0 16,1 0 0-16,-1 1 0 0,0-1 0 16,1 4 0-16,-1-1 0 0,0-3 0 0,2 2 0 15,1 2 0-15,0 0 0 0,-3-3 0 0,0 2 0 0,-1 0 0 16,2 2 0-16,2-1 0 0,-3-2 128 0,-4 1-128 0,1 2 0 16,-1 0 0-16,1 2 0 0,1 0 0 0,-2-1 0 15,-2 1 0-15,2 0 0 0,-1 0 0 0,1 3 0 16,1-1 0-16,-2-2 0 0,-1-1 0 0,3 2 0 15,-1 2 0-15,2-2 128 0,1-1-128 0,0-1 128 16,0-1-128-16,0 2 128 0,0 2-128 0,2-2 0 16,-2-4 0-16,-2 4 128 0,2 1-128 0,-1 0 0 15,0 1 0-15,0-2 128 0,-2-2-128 0,0 2 0 16,1 2 0-16,4-1 0 0,-1-1 0 0,-3 0 128 0,-3 0-128 16,1 0 0-16,1 2 0 0,1-2 128 0,2-2-128 15,-4 1 0-15,-3-1 0 0,0 1 0 0,0-1 0 0,-2 0 128 16,3 1-128-16,-4 1 0 0,-7-3 0 0,2 1 128 15,0-2-128-15,1 2 128 0,2 0-128 0,-3 0 128 16,-4-1-128-16,-2 2 0 0,-1-3 0 0,1 0 128 16,0 2-128-16,2-1 0 0,0 1 128 0,-4-1-128 15,-3-1 0-15,0 1 0 0,1-1 0 0,2 1 0 16,3 1 0-16,0 0 0 0,-3 1 0 0,-2 0 128 16,-5-2-128-16,3-1 0 0,-1 2 0 0,4 1 0 15,-1-1 0-15,-1 1 128 0,-5-1-128 0,-3 2 0 16,-4-2 0-16,0 1 0 0,2 0 0 0,3 1 0 15,-1 0 0-15,-1 0 144 0,-2 0-144 0,-1 0 160 16,-3 0-160-16,-2 0 0 0,-3 0 0 0,2 1 0 16,-3 0 0-16,-1 1 0 0,-2-2 144 0,2 0-144 15,2 0 0-15,-6 0 0 0,-1 0 0 0,-2 0 0 16,-2-2 0-16,-1 1 0 0,-3 0 0 0,-1 1 0 0,-2 0 0 0,2 1 128 16,-4-1-128-16,1 1 0 0,0 1 0 0,2-1 0 15,-3 0 0-15,0-1 128 0,0 0-128 0,0 0 0 16,-2 0 0-16,0-1 0 0,-2 0 0 0,0-2 0 15,-2-2 0-15,-3 1 128 0,-1-1-128 0,-1 1 0 16,-1-5 128-16,-1 2-128 0,-1-3 0 0,1 2 128 16,-2-4-128-16,2 1 0 0,-2-4 0 0,1-1 128 15,0 3-128-15,0-5 0 0,-3-3 0 0,2 0 0 16,1-6 0-16,0 3 128 0,0-5-128 0,0 1 0 16,-2-4 0-16,2 0 0 0,-1-2 0 0,1 0 144 0,0-3-144 15,1-3 0-15,1-3 144 0,0-1-144 0,-1 2 0 0,1-5 144 16,0 1-144-16,1-1 0 0,-1-3 0 0,2 1 0 15,-4-1 0-15,3-2 128 0,-1-4-128 0,2-5 0 16,-2 1 0-16,1-1 128 0,-2 0-128 0,0 0 0 16,-2-5 0-16,4 0 0 0,-2-1 0 0,1-2 0 15,1-5 0-15,-1 2 0 0,1-1 0 0,0 4 0 16,0 0 0-16,2-6 0 0,0 0 0 0,1 1 0 16,-3 2 0-16,2-1 0 0,2 1 0 0,-1-1 0 15,2 1-128-15,-1-3 128 0,2 2 0 0,0 2 0 16,-1 1 0-16,-1 2 0 0,1 0 0 0,-1 2 0 15,0-1-128-15,-1 1 128 0,-2 1 0 0,4 4 0 16,-2-3 0-16,0 3 0 0,2-1 0 0,1 0 0 16,0 0-160-16,-1-2 160 0,0-1 0 0,-2 4-144 0,2-2 144 0,-5 2 0 15,0-2 0-15,1 2-128 0,-4 0 128 0,0-3 0 16,0-1 0-16,-2 4 0 0,0-2 0 16,-2 2 0-16,-1 2 0 0,0 0-128 0,0 5 128 0,-3-1 0 15,-3 3 0-15,1 3 0 0,1 2 0 0,-1 4 0 16,1-3 0-16,-3 4 0 0,1-1 0 0,-1 5 0 15,1 0 0-15,0 2 0 0,-3 1 0 0,2 2 0 16,-2 0 0-16,0-2 0 0,0 5 0 0,-2-1 0 16,-1 5 0-16,0 0-128 0,1 5 128 0,-1-2 0 15,1 1 0-15,-1-1 0 0,-4 0 0 0,3 3 0 16,-3 2-144-16,1 1 144 0,-3-1 0 0,3 1 0 16,0 1 0-16,-1 2 0 0,0 0-128 0,-1 2 128 15,-1-2 0-15,1 2 0 0,1 4 0 0,0-2 0 16,0 3-144-16,0 0 144 0,1 2 0 0,-3 1 0 0,2-1 0 0,-4 0 0 15,2 1 0-15,-1 0-128 0,-2 3 128 0,-2 0 0 16,-3 1 0-16,-2 1-128 0,-1-1 128 0,-4 0 0 16,-2 0-128-16,-2 0 128 15,0 0 0-15,-2 0 0 0,-5 0 0 0,-2 0-128 0,1 0 128 0,-6 0 0 16,-5-3 0-16,-3 2 0 0,-3 0 0 0,-3 1 0 16,-4 1 0-16,-4 2-128 0,-2-1 128 0,-5 1 0 15,-3-1 0-15,-4-1 0 0,-2 5 0 0,-1-4 0 16,0-1 0-16,-5 2 0 0,-7-1 0 0,-1 2 0 15,-1-1 0-15,-3 2 0 0,-5-1 0 0,-4-2 0 16,-4 2 0-16,-2 2-128 0,-1-1 128 0,-6 2 0 16,-6 2 0-16,1-4 0 0,0 1 0 0,-6 2 0 15,-6-3 0-15,1 5 0 0,-3 0 0 0,2 0 0 16,-5-6 0-16,2 3 0 0,1 0 0 0,1-2 0 16,-2-1 0-16,0 1 0 0,-1-1 0 0,2-1 0 0,-2-3 0 15,1 0 0-15,-2 1 0 0,1 1 0 0,2 2 0 0,-3 1 0 16,-4 0 0-16,1-2 0 0,0-2 0 0,-1 2 0 15,-3-1 0-15,2 5 0 0,-2-4 0 0,3 2 0 16,1-5 0-16,0 6 0 0,0 0 0 0,4-4 0 16,0-3 0-16,0 2 0 0,-2 3 0 0,5 1 0 15,2-2 0-15,0-2 0 0,-3-1 0 0,5 0 0 16,1 0 0-16,-3 3 0 0,-1-2 0 0,4 2 0 16,2-1 0-16,-1 1 0 0,-4 3 0 0,1-3 0 15,5 0 0-15,-2 1 0 0,-2 0 0 0,6 0 0 16,5-2 0-16,-3-2 0 0,0 0 0 0,5 0 0 0,4-1 0 0,2-2 0 15,0 5 0-15,-2-4 0 0,2-3 0 16,-2 3 0-16,4 1 0 0,-3-1 0 0,0 0 0 0,2 1 0 16,1-1 0-16,1 1 0 0,-6 0 0 0,2-2 0 15,4-1 0-15,2 3 0 0,0 0 0 0,1-2 0 16,3-1 0-16,2 1 0 0,4 1 0 0,-2-1 0 16,-2-1 0-16,2 0 0 0,3 1 0 0,0 1 0 15,2 1 0-15,-1-3 0 0,-1-3 0 0,3 4 0 16,0-4 0-16,0 5 0 0,-3 2 0 0,1-2 0 15,1 0 0-15,4 1 0 0,3 1 128 0,-2 0-128 16,2 0 0-16,1-2 0 0,0 2 0 0,4 0 0 16,3 0 0-16,-1 0 0 0,0 0 0 0,2-3 0 0,0-6 0 15,3 2 0-15,2 5 0 0,1-1 0 0,0 1 0 0,-2 0 0 16,2-1 0-16,3-1 0 16,3 1 0-16,3 1 0 0,0-2 0 0,1 4 0 0,-1 5 128 0,0-3-128 15,0-2 0-15,3-1 0 0,2-3 0 16,1 1 0-16,1 1 0 0,3 5 0 0,3 3 0 0,-4-2 0 15,0 2 0-15,1-1 0 0,1-3 0 16,3 0 0-16,4 0 0 0,1 1 0 0,2 1 0 0,4 3 128 16,3-4-128-16,3 1 0 0,2-1 0 0,2-2 0 15,2 0 128-15,2 3-128 0,2-1 0 0,2-1 128 16,3-2-128-16,2 0 0 0,1 0 128 0,2 0-128 16,1 0 0-16,3-1 0 0,0 0 128 0,2 1-128 15,1 2 0-15,8-2 144 0,0 0-144 0,-8-4 0 16,8 4 144-16,0 0-144 0,0 0 0 0,0 0 0 0,0 0 0 0,0 0 128 15,0 0-128-15,0 0 0 16,0 0 0-16,0 0 0 0,0 0 0 0,0 0-208 0,0 0 80 0,0 0 128 31,0 0-1376-31,13-2-160 0,1-1-16 0,3 3-11728 0,5 0-2336 0</inkml:trace>
  <inkml:trace contextRef="#ctx0" brushRef="#br1" timeOffset="33624.6">26012 3802 8287 0,'0'0'736'0,"13"2"-592"16,-2-4-144-16,2 1 0 0,0 1 1728 0,-2 0 304 15,-1 0 64-15,1 1 16 0,-1 3-736 0,1 0-144 16,-1-1-16-16,1-1-16 0,-11-2-352 0,14 0-64 16,1 0-16-16,-5 1 0 0,-10-1-16 0,10 3-16 15,-10-3 0-15,0 0 0 0,0 0 224 0,0 0 64 16,0 0 0-16,0 0 0 0,0 0-160 0,0 0-32 15,-11-4 0-15,-2 0 0 0,-1 2-528 0,-4-3-112 16,-5 1-32-16,-2 1 0 0,-6 0-32 0,0-3 0 16,-4 3 0-16,0 0 0 0,-5 1 0 0,-3 0 0 15,-4 0 0-15,-5-3 0 0,-8 1 0 0,-3-3-128 16,-3-5 192-16,-3 3-64 0,-2 0 0 0,-6 1-128 16,-4-6 192-16,-5 3-64 0,-6 1 80 0,-3-2 16 15,-3 3 0-15,-5-2 0 0,-8-2 16 0,0 2 0 0,-4-2 0 0,-4-2 0 16,-6 1-32-16,-2 0 0 0,-1 1 0 0,-5-2 0 15,-3 1-32-15,-2 1-16 0,2 2 0 0,-4-3 0 16,-4-1 48-16,2 2 16 0,0 3 0 0,-5 0 0 0,-1 3 48 16,0 3 16-16,3-1 0 0,-3 0 0 0,-6 1-96 0,-1 1 0 15,-2 0-16-15,2 0 0 0,2 2-176 0,-1 1 160 16,0 1-160-16,0 3 160 0,-1-1 0 16,1-1 0-16,0 0 0 0,4 1 0 0,0 1-160 0,6 3 0 15,-3-4 0-15,5 5 0 0,-2 1 0 0,5 0 208 16,3 0-48-16,0 2-16 0,-2-4-16 0,1 1-128 15,1 3 192-15,0-1-64 0,-1-4-128 0,2 3 128 16,1 0-128-16,4 0 128 0,-1 0-128 0,3 0 0 16,4 1 0-16,-2 1 0 0,-1-2 128 0,1 4-128 15,3-6 0-15,0 4 128 0,3-5-128 0,3 3 192 16,3-4-192-16,1 3 192 0,-1 2-192 0,1-1 128 16,0-2-128-16,1-2 128 0,-1 4-128 0,4-1 0 0,0-3 0 0,0 3 128 15,3-5-128-15,-2 5 0 0,0 1 0 0,-2 0 0 16,1-4 128-16,1-1-128 0,1 3 0 0,2 1 128 15,0-3-128-15,1 1 0 0,3 3 0 0,0-2 0 16,1 3 0-16,2-3 128 0,0 2-128 16,4-1 0-16,1 2 0 0,3-1 0 0,0 3 128 0,-1 0-128 15,0-3 0-15,1 3 0 0,-1-1 0 0,4 0 0 16,-2 3 0-16,0 2 0 0,0 1 128 0,2 1-128 16,1 0 0-16,2 1 0 0,0 0 0 0,1 0 0 15,1 0 0-15,4 2 0 0,3-2 0 0,3 1 0 16,-1 0 0-16,2 3 0 0,0-1 0 0,0 0 0 15,3 0 0-15,4 4 0 0,0-6 128 0,3 4-128 16,1 3 0-16,3-2 0 0,6 2 0 0,-1-4 0 16,1 1 0-16,4 5 0 0,5 1 0 0,5-4 0 0,6 1 0 0,3-3 0 15,7 2 0-15,2 2 0 0,3-3 0 0,6 3 0 16,3-3 0-16,5 2 0 0,2-3 0 0,5 2 0 16,1-2 0-16,4 1 0 0,2 3 0 0,2 3 0 15,2-3 0-15,5 3 0 0,3 2-128 0,1-1 128 16,4-1 0-16,6 3 0 0,2 2 0 0,3-2 0 15,3-1 0-15,6 0 0 0,2-1 0 0,5-4 0 16,3 2 0-16,7 1 0 0,4-1 0 0,3 1 0 16,2-1 0-16,4 0 0 0,1 0 0 0,5 1 0 15,2-6 0-15,5 3 0 0,1-3 0 0,3 2 0 16,2-4 128-16,3 0-128 0,2-2 0 0,2 2 0 16,1-4 0-16,6 2 128 0,3-1-128 0,0 0 0 15,-1 1 0-15,3-4 0 0,2 1 0 0,6-1 0 16,-2-1 128-16,8 2-128 0,-1 0 0 0,5-2 0 0,-2 0 144 15,4-1-144-15,2 1 0 0,3 1 128 0,1 1-128 0,0-4 0 16,0-3 0-16,0 4 0 0,1 2 0 0,1-2 128 16,-2-2-128-16,1 0 0 0,-2-1 0 0,1-1 0 15,-2 0 0-15,4 0 0 0,-4-3 0 0,4 1 128 16,-2-4-128-16,-1-1 0 0,-1 0 0 0,2 1 128 16,1-3-128-16,0 2 0 0,-5-3 128 0,3 3-128 15,1-4 0-15,1 0 144 0,-2 1-144 0,1-1 0 16,-1 0 144-16,-1 0-144 0,-1 2 0 0,0-2 144 15,1-3-144-15,-1 1 0 0,-1 0 0 0,1 1 0 16,-1-4 0-16,1-1 128 0,-1 1-128 0,-1-1 0 16,-4-6 144-16,4 4-144 0,0-2 160 0,0 2-160 15,-4-3 128-15,4 1-128 0,0 0 0 0,-1-3 0 0,-1 0 0 16,0 2 0-16,0-5 0 0,0 2 0 0,-1 2 144 0,0 0-144 16,-2-3 128-16,-2 4-128 0,-2 0 0 0,0-1 128 15,2-2-128-15,0 2 0 0,-1 0 0 16,1-4 0-16,0 0 128 0,2 2-128 0,1 2 0 0,-2 0 0 15,-1-4 0-15,0 1 0 0,-3-4 0 0,2-2 128 16,-1-1-128-16,-2-3 0 0,-1-1 160 0,-1-2-160 16,2-2 192-16,-5-7-192 0,-5-5 256 0,0 1-64 15,4-3-16-15,-9-2 0 0,-6-7 64 0,0-1 16 16,2 1 0-16,-5-2 0 0,-5-1 32 0,-8-1 16 16,-5-4 0-16,-5 4 0 0,-5-2-64 0,-7 3-16 15,-7-1 0-15,-7 3 0 0,-9-1 16 0,-8-1 0 16,-7-3 0-16,-8-3 0 0,-11 2-80 0,-3 3-16 0,-7 0 0 0,-10-3 0 15,-9 1-144-15,-6-5 0 0,-5 0 0 0,-10-2 0 16,-12 3 0-16,-5-1 0 0,-8 6-192 0,-4-2 192 31,-6 2-928-31,-8 0-64 0,-6 2-16 0,-7 1 0 16,-4-4-1360-16,-9 3-288 0,-11 3-48 0</inkml:trace>
  <inkml:trace contextRef="#ctx0" brushRef="#br1" timeOffset="35328.62">7296 4920 6447 0,'0'0'576'0,"0"0"-576"0,-6-7 0 0,6 7 0 15,-9-2 0-15,9 2 0 0,-9-4 0 0,9 4-144 16,-6-3 144-16,6 3 0 0,0 0 0 0,0 0 0 16,0 0 544-16,-9 0 144 0,9 0 16 0,-9 2 16 15,0-2 32-15,9 0 0 0,-9 0 0 0,9 0 0 16,-9 2 80-16,9-2 32 0,-9 2 0 0,9-2 0 16,0 0 80-16,-6 7 16 0,6-7 0 0,0 0 0 15,0 0-192-15,1 12-16 0,3-1-16 0,4-2 0 16,2 0 32-16,4-3 0 0,4 3 0 0,7-5 0 15,2 0-32-15,6-2 0 0,5 0 0 0,4-1 0 16,2 0-416-16,5 2-64 0,-2-3-32 0,5 0 0 16,4-4-32-16,5 4 0 0,4 4 0 0,2-4 0 15,2-4-192-15,1 1 0 0,-1-1 128 0,4 2-128 16,2 2 128-16,2-1 0 0,4-6-128 0,-3 2 192 0,-1 0-64 16,1 0-128-16,-1 0 176 0,-2 1-176 0,-3-1 208 0,-2-3-64 15,-3 2-16-15,-2 1 0 0,-2-3-128 0,-2 5 128 16,-6 1-128-16,0 2 128 0,-3-2-128 0,-2-2 160 15,-3-5-160-15,-3 5 160 0,-7 3-160 0,-2 1 128 16,-5 0-128-16,-3-3 128 0,-3 1-128 0,-4-2 0 16,-2 1 144-16,-3 1-144 0,-3-1 128 0,-12 3-128 15,9-1 160-15,-9 1-160 0,3-6 304 0,-3 6-48 16,-2-8 0-16,-4 4 0 0,-5 2 144 0,-5-1 32 16,-3-1 0-16,-5 3 0 0,-4 1-432 0,-4 0 0 15,-6 4 0-15,-3-3 0 0,-1 1 0 0,-5-1 0 16,-4-1 0-16,0 1 0 0,-2 0 0 0,-2 1 0 15,-6 1 0-15,-2 1 0 0,-5 3 0 0,-2-5 0 0,-1-1 0 16,-2 3 0-16,-4 0 0 0,1 4 0 0,-3-1 128 0,-2 3-128 16,-4-8 0-16,0 3 0 0,-2 4 0 15,1 0 0-15,-3-2 0 0,1-2 0 0,2 0 0 0,4 0 0 16,6 2 0-16,3-2 0 0,5 1 0 0,2 2 0 16,2-2 0-16,8 1 0 0,7-4 0 0,3 1 0 15,7 1 0-15,4 2 128 0,5-4-128 0,6 0 0 16,4 0 0-16,9-1 0 0,11-2 128 0,0 0-128 15,0 0 0-15,0 0 0 0,14 0 0 0,8-2 0 16,7-2 192-16,8-1 0 0,7-2 0 0,8 1 0 16,7-4 16-16,7 1 16 0,3 1 0 0,6 2 0 15,5-2-80-15,7-4-16 0,5-1 0 0,2 3 0 16,1-2 0-16,3 5-128 0,1-4 192 0,3 4-64 16,0-3-128-16,-2 5 160 0,-2-3-160 0,-1 3 160 0,-3 2-160 15,-5 2 0-15,-6 0 144 0,-8 1-144 0,-8 0 0 0,-8 2 0 16,-5 1 0-16,-9 3 128 15,-5 4-128-15,-8 3-240 0,-8-3 64 0,-6 2-10320 16,-7 0-2080-16</inkml:trace>
  <inkml:trace contextRef="#ctx0" brushRef="#br1" timeOffset="41169.82">23279 13696 20271 0,'8'-17'1792'0,"0"5"-1424"16,-1 5-368-16,5 0 0 0,0 2 1968 0,2 3 320 15,2-1 64-15,-1 2 16 0,0-2-1856 0,2 1-384 16,-1-2-128-16,1 1 0 0,-2 0 128 0,-2-3-128 16,-3 4 0-16,-3-2 0 0,-7 4 304 0,0 0-48 15,0 0-16-15,0 0 0 0,4-8-16 0,-4 8 0 16,-7-10 0-16,-7 3 0 0,-2-2-96 0,-5 2 0 0,-6 0-128 0,-5 0 192 15,-3 1-64-15,-5-4-128 0,-2 1 176 0,-7-1-176 16,-7 2 192-16,-4-3-64 0,-2-3 0 0,-4 2-128 16,-3 0 320-16,-2-1-64 0,-4 3 0 0,-9-2 0 15,-4 1 0-15,-3 1 0 0,-3-3 0 0,-5 2 0 16,-7-1 48-16,-3-1 0 0,-3 2 0 0,-4 0 0 16,-4-3-112-16,-3 2 0 0,0 1-16 0,-4-3 0 15,-3-2 80-15,-1 2 0 0,-1 2 16 0,-1 0 0 16,-3-3-32-16,-1 0-16 0,-6-2 0 0,0 2 0 15,-5 2-224-15,1-2 144 0,2-4-144 0,-5 2 128 16,-4 1-128-16,1 3 128 0,3-1-128 0,-1-1 128 16,-1-3-128-16,-5 2 160 0,2 0-160 0,3 0 160 15,2-2-32-15,-3 2-128 0,-3 0 192 0,3 1-64 16,6 2 16-16,-4 1 0 0,-6-4 0 0,2 4 0 0,1 0 0 0,2 0 0 16,-1 1 0-16,-3 4 0 0,-2-3-16 0,2 3 0 15,2 3 0-15,-4-3 0 0,1-1-128 0,-1 3 0 16,6-1 144-16,-1-1-144 0,-2 2 0 0,1-1 0 15,2 3 0-15,-1 1 128 0,2 1-128 0,0 1 0 16,-3 0 0-16,6 0 0 0,6 1 0 0,-4 4 0 16,-2 4 0-16,2 0 0 0,4 0 0 0,-3-3 128 15,-2 4-128-15,3-1 0 0,2 2 0 0,0 0 0 16,3 0 0-16,3 3 128 0,2-1-128 0,-1-2 0 16,3 2 0-16,4 0 0 0,5 3 0 0,-1-1 0 15,0 3 0-15,2 1 128 0,5 4-128 0,0-2 128 16,-3 0-128-16,3 3 128 0,4 0-128 0,-1-1 0 0,1 5 0 15,1-4 0-15,4-1 0 0,-3 1 0 0,4-1 0 16,1 1 128-16,-1 4-128 0,3 0 0 0,-1 2 0 0,2 1 128 16,-3-3-128-16,1 0 0 0,5-1 0 0,0 2 128 15,3 4-128-15,2-1 0 0,-2-6 0 0,5 1 0 16,7 0 0-16,3 1 144 0,4-2-144 0,-1 2 0 16,-2-3 192-16,3 5-192 0,2 1 192 0,2 1-192 15,1 2 128-15,-1 3-128 0,2-2 0 0,-1 1 0 16,-2 0 0-16,3-1 0 0,0 1 0 0,4 2 0 15,-2 6 0-15,1-3 0 0,-2 0 0 0,4 2 0 16,2-2 0-16,4-1 0 0,2 4 0 0,5-4 0 16,0 5 128-16,4-2-128 0,0 4 0 0,0-4 0 15,-2 0 160-15,1 2-160 0,1-6 128 0,3 7-128 16,2 0 0-16,3 0 0 0,0-6 128 0,1 6-128 16,2-1 0-16,2-1 0 0,2-3 0 0,-1-1 128 0,-1 4-128 15,3-4 160-15,0 0-160 0,0 2 160 0,3 1-160 0,4-3 128 16,3 4-128-16,4-2 128 0,2 0-128 0,2 1 0 15,2-3 0-15,2 2 0 0,3 4 0 0,1-3 0 16,2 4 0-16,2-2 0 0,2 1 0 0,-1 2 0 16,2-4 0-16,1 3 0 0,2-2 0 0,2 2 0 15,1-2 0-15,0 0 0 0,3-3 0 0,1 3 0 16,1-1 0-16,3 1 0 0,2-5 0 0,3 2 128 16,5 3-128-16,3-5 0 0,4 2 0 0,1 2 128 15,4-4-128-15,-1 0 0 0,0 0 0 0,4 1 0 16,4-4 0-16,2 4 0 0,0-2 0 0,6 2 128 15,0-3-128-15,10-1 0 0,8 2 0 0,-2-1 0 0,-2-1 0 0,4 1 0 16,1-2 0-16,4-2 0 0,3 0 0 0,3 1 0 16,3-4 0-16,-2 1 0 0,-1-2 0 0,1-1 0 15,4 1-128-15,2 1 128 0,0-1 0 0,1 2 0 16,-2-1 0-16,3-2 0 0,2 1 0 0,3 1 0 16,1-5 0-16,2 2 0 0,0-2 0 0,4 2 0 15,6 0 0-15,-1 0 0 0,-1-3 0 0,6 2 0 16,4-3 0-16,1-1 0 0,-1-1 0 0,7-2 0 15,1 0 0-15,2-1 0 0,1-1 128 0,-1 0-128 16,2-2 0-16,1 1 0 0,3-1 0 0,1 0 0 16,-5-5 0-16,2 2 0 0,2 0 0 0,-2-1 0 15,-1 5 0-15,3-1 0 0,1 1 0 0,-1 1 0 16,-3-1 0-16,1 1 0 0,8-1 128 0,0-1-128 16,0 2 0-16,4-3 160 0,2-3-160 0,3 0 160 15,3 2-160-15,-1-2 0 0,-2-2 0 0,2 3 0 0,3-3 0 0,-3 3 0 16,-4-1 128-16,3-3-128 0,3 1 0 0,-5-2 0 15,-3 2 0-15,0-3 0 0,1 1 0 0,-2-2 0 16,-5 0 0-16,2 0 0 0,2-3 0 0,-3-1 0 16,0-2 0-16,1-2 0 0,2-1 0 0,0-1 0 15,3-3 0-15,0 2 0 0,0 0 0 0,1-3 0 16,-2 4 0-16,1-2 0 0,0-3 0 0,1 4 0 16,2-3 0-16,-3 3 0 0,-5 1 176 0,4 2-48 15,2-1-128-15,-5 1 192 0,-5 0-192 0,3 2 0 16,2 0 128-16,-2 0-128 0,-2-1 0 0,-1 0 0 15,3 0 0-15,0-2 0 0,-7-1 0 0,3-3 0 0,1 0 0 16,-2 0 0-16,-4-5 0 0,3-1 0 0,1 3 0 0,-4-2 0 16,-4-6 0-16,3 3 0 15,1-2 0-15,-5 1 0 0,-6-2 0 0,0 0 128 0,-2 0-128 0,-1-1 0 16,-4-3 0-16,-2 2 0 0,-3-3 0 0,2-2 0 16,2-1 0-16,-4-4 0 0,-3-1 0 0,-1 1 0 15,0-4 0-15,0-1 128 0,-3-3-128 0,-1-3 0 16,-5 2 0-16,1-2 0 0,-2-3 128 0,-1-1-128 15,-3 1 0-15,-3-1 128 0,-3 0-128 0,-1-1 0 16,1-2 0-16,0 1 128 0,2 0-128 0,-6-6 0 16,-4 0 0-16,1-3 128 0,-1-1-128 0,2-3 0 15,1 2 128-15,-1-2-128 0,-2-4 0 0,-5 3 0 16,-4-2 128-16,0 3-128 0,-3-2 0 0,-2 1 0 16,0 1 192-16,-1-3-64 0,-1 2-128 0,-5-3 192 15,-6-2-64-15,0 2 0 0,-2-3-128 0,-1 3 192 0,-3 1 0 0,-2 3 0 16,-1-2 0-16,-2 2 0 0,-1 0 48 0,-2 2 0 15,-3-1 0-15,-4-2 0 0,0 0 0 0,-4 2 0 16,-3-4 0-16,-3 5 0 0,-4 2 16 0,-1-1 16 16,-3 0 0-16,-3 6 0 0,-4-1-64 0,-3 3-16 15,-3 2 0-15,0 4 0 0,-2 0-192 0,-1 5 0 16,-4 2 128-16,-3 6-128 0,-1-1 0 0,-1 2-208 16,-2 2 32-16,-1 2 16 15,1 1-992-15,0 1-208 0,-3-4-48 0,1 4-12448 16,2 3-2496-16</inkml:trace>
  <inkml:trace contextRef="#ctx0" brushRef="#br1" timeOffset="43338.32">25973 14757 16575 0,'0'0'1472'0,"0"0"-1168"15,0 0-304-15,0 0 0 0,5-3 1120 0,-5 3 160 16,0 0 48-16,0 0 0 0,6-6 48 0,-6 6 16 16,0 0 0-16,0 0 0 0,0 0-352 0,0 0-64 15,0 0-16-15,0 0 0 0,-3 9 0 0,-5 2-16 16,-4-2 0-16,-2 5 0 0,-1 0-272 0,-5 2-48 16,-2-2-16-16,-2 3 0 0,-3 2-144 0,-2 0-16 15,-1 1-16-15,-3-3 0 0,-3 1-80 0,-1-2-16 16,0-1 0-16,3 1 0 0,2 0-32 0,3 1-16 15,4-2 0-15,0-1 0 0,4-1-112 0,3-1-32 16,5 2 0-16,3-3 0 0,5-1-16 0,2-3 0 16,5 3 0-16,2 2 0 0,2-6 64 0,5 1 16 15,5 0 0-15,4-2 0 0,4 7 80 0,4-5 16 16,4 1 0-16,1 0 0 0,1-1-80 0,2 1-16 16,1-4 0-16,0 2 0 0,-1 0-32 0,0-2-16 15,-3 0 0-15,0 1 0 0,-2 1-160 0,-3-2 128 16,-3-4-128-16,-2 3 128 0,-2-1-128 0,-3 0 0 0,-6-2 0 0,-1 0 0 31,-4 2-1088-31,-7-2-208 0,0 0-48 0,-4 7-10752 0,-5-5-2144 0</inkml:trace>
  <inkml:trace contextRef="#ctx0" brushRef="#br1" timeOffset="43546.17">25539 15170 17503 0,'-10'-22'1552'0,"9"11"-1232"15,1 2-320-15,3-2 0 16,0 5 3280-16,4-3 608 0,2 3 112 0,3 0 32 0,5-1-2048 0,6 2-384 15,3 3-96-15,6-2-16 0,4-1-288 16,4 2-64-16,6 2-16 0,5 1 0 0,4 0-320 0,6 1-64 16,5 0-16-16,0 2 0 0,0 3-336 0,0-2-80 15,-1-4-16-15,-3 3 0 0,-2 3-288 0,-4 2 0 16,-3-2 128-16,-3 2-128 0,-6-3-192 0,-4 2-80 16,-5 1-32-16,-2-2 0 15,-2 3-2896-15,-3-2-576 0</inkml:trace>
  <inkml:trace contextRef="#ctx0" brushRef="#br1" timeOffset="44108.06">28028 15135 3679 0,'0'-7'320'0,"0"-6"-320"0,-1-1 0 0,1-3 0 16,-1-4 3968-16,-1 1 736 0,0 0 144 0,-2 0 16 0,-1 0-2688 16,-1-2-560-16,-2 3-96 0,-1 3-32 0,-2 0-272 0,-2 2-64 15,-2-1-16-15,-3 4 0 0,-2 3-432 0,-3 0-64 16,-1 6-32-16,-6 2 0 0,-4 5-320 0,-2 1-64 15,-2 1-16-15,0 4 0 0,1 4-16 0,2 2 0 16,0 1 0-16,4 1 0 0,3 1 64 0,5-1 0 16,4 0 0-16,7 0 0 0,2 0 0 0,6-2 16 15,7-2 0-15,4-3 0 0,5-5 96 0,6 3 16 16,5-3 0-16,5-4 0 0,3 1 0 0,2 0 0 16,6-4 0-16,-3 0 0 0,2-2-80 0,1-1-16 15,-3-3 0-15,0-1 0 0,-4 1-48 0,-2 2-16 16,1-1 0-16,-4-1 0 0,-3 2-80 0,-4 4-16 0,-2 2 0 0,-4 5 0 15,-3-5-128-15,-3 5 160 16,-6 5-160-16,-3 4 160 0,-4 1-16 0,-4 6 0 0,-4 8 0 0,-2 3 0 16,-4 3 32-16,-2 4 0 0,-4 2 0 0,-1 3 0 15,-2 3 32-15,-3 0 16 0,-3 3 0 0,-4-4 0 16,-3 0 32-16,-1-3 16 16,0 2 0-16,0-5 0 0,-1-3-16 0,-1-2-16 0,2-3 0 15,1-2 0-15,2-1-48 0,-1-9-16 0,2-1 0 16,1-3 0-16,0-3-176 0,2-4 192 0,2-6-192 0,3-1 192 15,4-6-192-15,2-3 0 0,6-7 0 16,2-2 0 0,4-4-1392-16,2-1-144 0,2-1-48 0,5-3 0 15,3 1-1632-15,6-4-336 0</inkml:trace>
  <inkml:trace contextRef="#ctx0" brushRef="#br1" timeOffset="44426.72">28682 14857 22111 0,'5'-22'976'0,"-1"15"208"0,-1-6-944 0,1 4-240 16,-1 0 0-16,-1 4 0 0,-2 0 2240 0,0 5 416 15,0 0 80-15,0 0 16 0,-10 4-1120 0,2 1-224 16,-3 4-32-16,0 2-16 0,-2 6-416 0,-2 3-96 16,1 3-16-16,0 0 0 0,0 5-368 0,1 4-80 0,-2 1 0 0,2 1-16 15,-1-1-240-15,1-1-128 16,1 0 160-16,0-1-160 0,2 0 0 0,2-1 0 0,2-4 0 0,1 2 0 16,1-4-160-16,3-1-128 0,3-3-32 0,2-3 0 31,0-3-2512-31,1-4-512 0</inkml:trace>
  <inkml:trace contextRef="#ctx0" brushRef="#br1" timeOffset="44781.2">28997 14859 27647 0,'0'0'1216'0,"0"0"256"0,0 0-1168 0,0-6-304 15,0-2 0-15,0 8 0 0,0 0 1008 0,0 0 144 16,0 0 16-16,0 0 16 0,-5 12-416 0,2-1-64 16,-2 5-32-16,1 1 0 0,1 2-288 0,0 3-64 15,0 5-16-15,1-2 0 0,-2 4-176 0,0-3-128 16,0-1 144-16,2-2-144 0,1 5 208 0,-3-5-48 16,3-4-16-16,1-1 0 0,0-3 192 0,1-2 48 15,3-3 0-15,-2 0 0 0,-2-10 224 0,8 5 48 16,1 0 16-16,1-3 0 0,3-5 64 0,1-2 16 15,0-5 0-15,3 1 0 0,0-3-176 0,1-2-16 16,1-3-16-16,-1-1 0 0,2-1-208 0,-1-2-32 16,1 0-16-16,-1-6 0 0,2 2-144 0,-1 2-16 15,-1-1-128-15,0 2 192 0,-1 2-192 0,-3 1 0 16,-1 1 0-16,-1 3 0 16,-2 2-336-16,-2 3-64 0,-2-3-16 0,-2 7 0 15,-1-1-3072-15,-4 7-608 0</inkml:trace>
  <inkml:trace contextRef="#ctx0" brushRef="#br1" timeOffset="45122.48">29725 15084 25791 0,'0'0'2304'0,"0"0"-1856"0,8 3-448 0,2-3 0 15,0-3 1536-15,3 1 192 0,1 2 64 0,4-4 0 16,1-1-448-16,2-4-64 0,1 3-32 0,0-3 0 0,-1 1-448 15,0-2-96-15,-2 0 0 0,-2-3-16 0,0 2-368 0,-1 1-64 16,0-6 0-16,-4 1-16 0,0-3-96 0,-3 2-16 16,-2-1 0-16,-2 2 0 0,-2 1-128 0,-4-1 160 15,-3 2-160-15,-4 5 160 0,-6 1-160 0,-2 3 0 16,-6 3 0-16,-2 2 128 0,-4 5-128 0,-2 4 0 16,-5 2 0-16,1 1 128 0,0 2-128 0,1 4 0 15,2 1 0-15,4 4 0 0,6-2 0 16,3 2 128-16,3 2-128 0,6-3 0 0,4-1 0 0,2 4 0 15,4-6 0-15,5-1 0 0,1 0 0 0,6-1 0 16,3 0 0-16,3-3 0 0,3-3 0 0,2-1-144 16,3 0 0-16,5-4 0 15,-2-2-1696-15,3-3-336 0,2-2-64 0,-1-2-13600 0</inkml:trace>
  <inkml:trace contextRef="#ctx0" brushRef="#br1" timeOffset="45525.38">30827 14770 35999 0,'0'0'784'0,"0"0"176"0,0 0 16 0,-3-2 48 0,-11 8-832 0,-3 3-192 0,-1 4 0 0,0 1 0 15,1 4 896-15,-4 1 128 0,-2 2 16 0,-1 5 16 16,0-2-704-16,0 5-144 0,0-3-16 0,2 3-16 0,1-1-176 0,3 0 192 15,1-7-192-15,2 1 192 0,5 0-192 16,1-2 0-16,1-5 144 0,2-1-144 0,2-2 304 0,2-6-16 16,0 2 0-16,2-8 0 0,0 0 176 0,9 1 48 15,3-5 0-15,3-1 0 0,3-1 64 0,3-6 32 16,3 2 0-16,3-4 0 0,2-3-224 0,3 0-32 16,1-1-16-16,3 0 0 0,-1 0-80 0,4 3-32 15,-1 2 0-15,-3 6 0 0,-2-2-96 0,-6 5-128 16,-3 3 176-16,-1 3-176 0,-3 6 240 0,-2 1-64 15,-4 5-16-15,-2 2 0 0,-2 2-160 0,-3 1 0 16,0 5 0-16,-2 4 0 0,-1-4 0 0,-1 4 0 16,3 4 0-16,-5-3 0 0,1 2 0 0,1 1 0 0,1-4 0 0,0 1 0 15,-1 0-208-15,2-2-80 0,1-3-16 0,1 3 0 32,-2-3-1648-32,4 0-336 0,3-4-64 0</inkml:trace>
  <inkml:trace contextRef="#ctx0" brushRef="#br1" timeOffset="46523.21">25247 2538 19583 0,'4'-23'864'0,"0"6"176"0,0-3-832 0,1 0-208 0,0 1 0 0,2-3 0 15,1-2 320-15,1 3 32 0,-2 2 0 0,1 3 0 16,0 4 368-16,-2 2 80 0,-6 10 16 0,0 0 0 16,0 0 0-16,0 0 0 0,0 0 0 0,0 0 0 15,-1 17-272-15,-2 7-48 0,-2 6-16 0,-1 7 0 16,-7 5-128-16,-1 4-32 0,-1-1 0 0,-4 2 0 16,-3 1 80-16,-2-2 16 0,-3-1 0 0,-2-1 0 0,1 0 32 15,1-3 0-15,2-2 0 0,7-3 0 0,4-6-48 16,5-4 0-16,4-3 0 0,5-7 0 0,5-5-208 15,3 0-64-15,5-8 0 0,6-3 0 0,5-2 48 16,3-10 0-16,2-3 0 0,3-3 0 0,-1-2 32 0,1-1 16 16,-1 0 0-16,0 1 0 0,0-4-224 0,-2 1 0 15,-3 0 128-15,-2 1-128 16,0-1-464-16,-2 6-144 0,-2 3-32 0,-4 0 0 16,-2-3-1888-16,-2 4-384 0,-5 1-80 0</inkml:trace>
  <inkml:trace contextRef="#ctx0" brushRef="#br1" timeOffset="46817.53">25251 2899 26255 0,'-18'4'1152'0,"9"-2"256"0,9-2-1120 0,0 0-288 0,0 0 0 0,0 0 0 15,0 0-160-15,0 0-96 0,5-11 0 0,3 0-16 16,5-4 272-16,3-1 176 0,2-2-32 0,5-1 0 16,4-4 192-16,4-4 48 0,5 2 0 0,6-4 0 15,7 2 144-15,6-5 48 0,4 0 0 0,-1-3 0 16,-6-5-144-16,2 0-32 0,-1-4 0 0,0 4 0 16,-1 0-240-16,1 4-160 0,0 2 192 0,-2 1-192 15,-2 2 0-15,-5 3 0 0,-9-2 0 0,-4 6-192 16,-6 1-2112-16,-6 4-400 15</inkml:trace>
  <inkml:trace contextRef="#ctx0" brushRef="#br1" timeOffset="47344.14">27367 1343 16575 0,'4'-18'736'0,"-1"5"160"0,-2-1-720 0,0 2-176 0,-1 0 0 0,-1 0 0 16,-2 0 2256-16,-2 3 432 0,-2-2 64 0,-3 2 32 15,-3-1-2080-15,-2 3-432 0,-5-2-80 0,-2 7 0 16,-5 2 64-16,-4 4 32 0,-2 3 0 0,-4 2 0 16,-2 3-48-16,0 5-16 0,-2 6 0 0,2 5 0 15,-1 2 32-15,3-1 0 0,3 0 0 0,4-4 0 16,2 2 80-16,6-4 32 0,5-4 0 0,6 0 0 16,3-4-16-16,6 1 0 0,3-6 0 0,-1-10 0 15,10 7-224-15,3-4-128 0,5-3 128 0,2-1-128 0,0-7 192 16,5-1-48-16,3-2 0 0,3-2 0 0,2-3-16 15,3-1 0-15,0 0 0 0,0 4 0 0,1 2-128 0,-1 6 0 16,-3 4 0-16,-1 2 128 0,-4 2-128 0,-3 4 0 16,-3 4 0-16,-5 5 0 0,-3 4-128 0,-2 5 128 15,-3-1 0-15,-3 4 0 0,-3-3 0 0,-6 6 0 16,-3-2 0-16,-4 1 0 0,-6 3 0 0,-1-1 160 16,-4-1-32-16,-5-1-128 0,-4-1 320 0,-1-2-64 15,-3 1 0-15,0-1 0 0,-1 2-96 0,0 0-32 16,-2-3 0-16,3-1 0 0,1-1-128 0,5-5 0 15,1-3 0-15,4-6-176 16,3 0-1456-16,4-6-288 0,3-4-64 0,3-3-11712 0</inkml:trace>
  <inkml:trace contextRef="#ctx0" brushRef="#br1" timeOffset="47634.59">27877 973 18431 0,'0'-14'1632'0,"4"4"-1312"0,-2-2-320 0,3 4 0 16,-1-1 2128-16,-4 9 368 0,5-7 64 0,-5 7 0 16,0 0-1840-16,0 0-368 0,0 0-80 0,0 0-16 15,3 9 384-15,-6 6 80 0,1 6 16 0,-5 7 0 16,0 2-64-16,-3 5-16 0,-2 0 0 0,1 3 0 15,-1 3-224-15,1-3-48 0,-2 0-16 0,2-2 0 0,-3 1-240 0,1 1-128 16,-3-3 160-16,0 1-160 0,1-3 0 0,2 0 0 16,2-6 0-16,2-2 0 15,1-7-384-15,3-5-192 0,1-2-16 0,4-11-16 16,0 0-2144-16,0 0-416 0</inkml:trace>
  <inkml:trace contextRef="#ctx0" brushRef="#br1" timeOffset="48152.66">28391 818 28559 0,'11'-9'2544'0,"0"-4"-2032"0,1 2-512 0,-1 2 0 16,-2 1 0-16,-9 8-256 0,7-6 16 0,-7 6 16 16,0 0 480-16,0 0 112 0,0 0 16 0,-2 14 0 15,0 3 208-15,-3 2 48 0,-3 0 16 0,-2 5 0 16,-2 5-144-16,0 0-16 0,-4 3-16 0,3 4 0 16,0 1-80-16,0-1-16 0,-2 0 0 0,3 0 0 15,3-3-128-15,-1-3-16 0,0-4-16 0,4-2 0 16,2-4-224-16,1-2 128 0,2-3-128 0,1-5 0 15,1 0 144-15,-1-10-144 0,0 0 128 0,0 0-128 16,11 0 128-16,-11 0-128 0,11-6 128 0,2-4-128 16,-3-4 160-16,0-3-160 0,0-3 192 0,0 1-192 0,2 0 128 0,-2 0-128 15,1-3 0-15,1-1 0 0,-1 0 0 16,1 1 0-16,-1-1 128 0,2-3-128 0,0 2 208 0,-1-1-16 16,5 2 0-16,-1-1 0 0,0-6 128 0,1 5 0 15,4-2 16-15,-1 4 0 0,0-3-96 0,-2 3-32 16,0 3 0-16,0 2 0 0,0 4-208 0,-3 4 128 15,0-2-128-15,-1 5 0 0,-1-4 0 0,-2 5 128 16,-2-2-128-16,-1 3 0 0,-8 5 0 0,7-5 0 0,-7 5 128 0,0 0-128 16,0 0 0-16,6-7 0 15,-4 0 0-15,-2 7 0 0,0 0-272 0,0 0-112 0,0 0 0 0,-9 4-16 32,0-1-2000-32,0 2-400 0,0 0-80 0</inkml:trace>
  <inkml:trace contextRef="#ctx0" brushRef="#br1" timeOffset="48527.5">29190 854 30399 0,'0'0'2704'0,"0"0"-2160"0,0 0-544 0,12 2 0 16,2 2 704-16,2-3 16 0,3-1 16 0,5-4 0 15,7-1-272-15,2-1-48 0,0-6-16 0,2 2 0 16,2-4 144-16,0-1 32 0,-1-1 0 0,-1 0 0 16,1 2-144-16,-4 2-32 0,-6-2 0 0,-1 1 0 0,-5 1-144 15,-4 0-48-15,0-2 0 0,-9 0 0 0,-3-1 96 0,-5 3 16 16,-5 1 0-16,-5 4 0 0,-3 0 16 0,-6 3 16 16,-5 3 0-16,-5 3 0 0,-4 5-144 15,-3 0-16-15,-2 5-16 0,-2 4 0 0,2 7-176 0,-3 0 0 16,-4 4 0-16,5-1 0 0,8 3 0 0,4-2 0 15,7 2 0-15,7-1 0 0,8 2 0 0,7-2 0 16,6-6 0-16,8 3 0 0,4 0 0 0,7-2 0 16,9 0 0-16,5-4 0 0,0-3-144 0,3-2 144 15,0-1 0-15,1-4 0 0,-1 0-320 0,-1-5 32 16,-3-1 16-16,-1-1 0 16,-3-4-1808-16,-3 1-352 0,-6-1-80 0,-1-2-12976 15</inkml:trace>
  <inkml:trace contextRef="#ctx0" brushRef="#br1" timeOffset="49725.21">29170 416 35007 0,'-33'-15'3120'0,"16"10"-2496"0,6 5-496 0,1 5-128 15,1 3 2160-15,6-1 400 0,2 0 96 0,1 3 16 16,1-4-2416-16,3 1-464 0,0 0-112 0,1-3 0 15,-1 1-32-15,3 4 0 0,0-4 0 0,-1 5 0 32,-1-2-2400-32,-1 3-464 0,-3-2-112 0</inkml:trace>
  <inkml:trace contextRef="#ctx0" brushRef="#br1" timeOffset="50592.61">30176 1054 8287 0,'0'0'368'0,"2"-10"80"0,-1-3-448 0,0 5 0 0,1-4 0 0,-1 3 0 16,0-2 3712-16,0 1 672 0,3 1 128 0,0-3 32 15,0 2-2368-15,0-1-448 0,-2 3-112 0,-2 8-16 16,7-10-512-16,-7 10-128 0,0 0 0 0,0 0-16 0,0 0-368 0,0 0-64 16,0 0 0-16,0 0-16 0,-3 15-112 0,-2 3 0 15,-1 1-16-15,-2 1 0 0,-1 3-112 0,-2 4 0 16,-1 0-16-16,1 1 0 0,1 2-32 0,-1-3 0 15,1 2 0-15,1-2 0 0,2-1 48 0,-3-3 0 16,2 3 0-16,2-6 0 0,0-7-16 0,4-1 0 16,1 2 0-16,1-6 0 0,0-8-80 0,3 8-16 15,-3-8 0-15,12 2 0 0,-3-7 112 0,2-4 32 16,2-3 0-16,2-4 0 0,2 1 80 0,1-5 16 16,-1-1 0-16,1-2 0 0,1-1-192 0,0-5-48 15,0 0 0-15,3 3 0 0,-3-2-144 0,3 6 128 16,-1 0-128-16,1 4 128 0,-2 4-128 0,-1 5 0 0,-2-2 0 0,-2 8 0 15,-2 2 0-15,-1 4 0 0,0 2 0 0,-1 7 0 16,-2 6 0-16,0 0 0 0,-5 0 0 16,1 2 0-16,0 6 128 0,-1 3-128 0,-4 1 0 0,-1-2 128 15,-1 0-128-15,1 1 0 0,-1-2 0 0,-2 2 128 16,-1-2-128-16,0 4 0 0,-2-5 0 0,2 4 128 16,-1 0-128-16,-1-3 160 0,0-1-160 0,2-3 160 15,2 0-160-15,1-3 160 0,-1-2-160 0,2-2 160 16,1-4-160-16,2 0 0 0,-2-12 0 0,5 7 0 31,-5-7-352-31,7 10-96 0,-7-10-32 0,10 7 0 0,1-5-3040 0,1-2-624 0</inkml:trace>
  <inkml:trace contextRef="#ctx0" brushRef="#br0" timeOffset="53959.53">28497 8526 14735 0,'0'0'1312'0,"0"0"-1056"0,0 0-256 0,0 0 0 0,0 0 608 0,0 0 64 15,0 0 16-15,12 0 0 0,-12 0 304 0,10-2 64 16,-10 2 16-16,0 0 0 16,0 0 80-16,10 2 0 0,-10-2 16 0,0 0 0 0,0 0-224 15,0 0-48-15,0 0-16 0,3 11 0 0,-3-11-80 0,-5 15-16 16,-3 1 0-16,-3-5 0 0,-3 1-176 0,-4 3-32 16,-3 1-16-16,-1-2 0 0,-4-2-160 0,-2 2-16 15,-1 2-16-15,0 0 0 0,-3-3-96 0,4 3-16 16,2-1 0-16,2 0 0 0,1 0-64 0,3 1 0 15,1-4-16-15,3 0 0 0,0 1-176 0,5-3 192 16,4 0-192-16,4 0 192 0,3-10-64 0,-5 8-128 16,5-8 192-16,0 0-64 0,2 12 0 0,4-3 0 15,3 0 0-15,5-4 0 0,3 0 48 0,3 2 0 16,2-2 0-16,3 1 0 0,6 1 0 0,1-2 0 16,-1-3 0-16,2 2 0 0,-2 1-176 0,-1-1 0 0,0-2 0 0,-4 0-176 15,0 0 176-15,-2 1 0 0,-3-1 0 0,-1 2 0 16,0-5 0-16,-2 1-160 0,-6-3 160 0,0 3-208 31,-1 3-1440-31,-11-3-272 0,0 0-64 0,0 0-8096 0,0 0-1616 0</inkml:trace>
  <inkml:trace contextRef="#ctx0" brushRef="#br0" timeOffset="54272.71">28120 8913 26719 0,'0'0'2368'0,"0"0"-1888"16,0 0-480-16,0 0 0 0,11-3 288 0,-1-2-32 15,2-1-16-15,3 3 0 0,3-5-240 0,4-2 128 16,3 2-128-16,5-1 0 0,4 4 400 0,0 3-16 16,-1-5 0-16,-1 1 0 0,-1 3 176 0,4 0 16 15,0-4 16-15,2 2 0 0,3 3-64 0,0-2-16 16,1 0 0-16,1 1 0 0,1 0 0 0,-1-1 0 15,-3 0 0-15,-2-1 0 0,-2 2-240 0,-5 1-48 16,-4-2-16-16,-4 4 0 0,-1-1-208 0,-5 1 0 16,-2 1 128-16,-2-1-128 0,-2 3 0 0,-10-3 0 15,0 0 0-15,10 3 0 16,-10-3-368-16,0 0-64 0,0 0-16 0,0 0 0 16,0 0-1936-16,0 0-400 0,0 0-80 0</inkml:trace>
  <inkml:trace contextRef="#ctx0" brushRef="#br0" timeOffset="54728.76">29369 8818 22863 0,'0'0'1008'0,"0"0"208"0,0 0-960 0,0 10-256 0,0-10 0 0,4 12 0 0,0 2 512 0,4-7 48 16,0-2 16-16,5 0 0 15,2-5 576-15,5-1 128 0,1-3 32 0,3 2 0 0,-1-3-400 0,1 0-80 16,2-6 0-16,-1 4-16 0,1-3-304 0,-5 1-48 15,0-4-16-15,-6 2 0 0,0 0-208 0,-4-1-48 16,-3-1-16-16,-3 4 0 0,-4-1 0 0,-3 2 0 16,-4-2 0-16,-5 3 0 0,-3-4 80 0,-2 5 0 15,-3-3 16-15,-3 5 0 0,-2 2-32 0,0 4-16 16,-2 7 0-16,0-1 0 0,-1 1-224 0,-2 1 0 16,2 5 0-16,2 2 0 0,-1 0 0 0,3 4 0 0,3-1 0 15,5 2 0-15,3-4 0 0,6-1 0 0,4 4 0 0,4-2 0 16,3-1 0-16,5-1 0 0,3 0 0 0,4-6 0 15,0 1 0-15,4-6-256 0,0 0 48 0,5 0 16 32,-1-3-1360-32,1 2-272 0,-2-3-48 0,-1-5-12496 0</inkml:trace>
  <inkml:trace contextRef="#ctx0" brushRef="#br0" timeOffset="54946.96">29843 8767 19343 0,'0'0'1728'0,"0"0"-1392"0,0 0-336 0,0 0 0 16,6 14 2384-16,0-2 416 0,-1-1 80 0,1 3 0 0,2-4-2128 0,2 3-432 15,2 2-96-15,0 3-16 0,1 1 368 0,1 1 64 16,3-1 0-16,-1-1 16 0,1-1-336 0,-1-2-80 16,-2 2-16-16,0-5 0 0,1 0-224 0,-3 0 0 15,-2 4 0-15,0-6 0 0,0-1 0 0,-2-4-256 16,-8-5 16-16,8 7 16 15,-8-7-1952-15,7 7-384 0,-7-7-64 0</inkml:trace>
  <inkml:trace contextRef="#ctx0" brushRef="#br0" timeOffset="55179.33">30198 8812 27007 0,'0'0'1200'0,"0"0"240"0,0 0-1152 0,0 0-288 0,0 0 0 15,0 0 0-15,0 0 528 0,-10 7 48 0,-3-3 16 0,2 3 0 16,-3 0 416-16,1 2 80 0,-3 4 0 0,-2 3 16 16,-1 1-416-16,-2 2-96 0,0 1-16 0,-2 1 0 15,-3-1-208-15,4-1-48 0,0 3-16 0,3-3 0 16,-1-2-304-16,0 0 0 0,3-3 128 0,0-1-128 16,3 1 0-16,3-2 0 0,-1 0 0 0,2-1-144 31,-1-4-1584-31,2 0-304 0,9-7-64 0,0 0-11856 0</inkml:trace>
  <inkml:trace contextRef="#ctx0" brushRef="#br0" timeOffset="55551.37">30407 8888 28623 0,'6'-9'1264'0,"-6"9"272"0,0 0-1232 0,0 0-304 0,4-4 0 0,-4 4 0 0,-4-6 0 0,-2-2 0 15,-3 3-208-15,0 4 80 0,0 0 480 0,-1 3 96 16,0 2 32-16,-2 2 0 0,-1 2 32 0,-1 1 16 16,-2 2 0-16,-2 6 0 0,0 1-192 0,2-1-32 15,1 1-16-15,2 0 0 0,1-3-288 0,2 2 160 16,1-2-160-16,4-1 128 0,1 0-128 0,4 0 0 16,3-5 144-16,1 0-144 0,-4-9 128 0,0 0-128 15,11 5 128-15,3-1-128 0,-2 0 0 0,0-4 144 16,2-3-144-16,-1 0 0 0,-2-2 160 0,1 0-160 0,-2-5 128 0,2 5-128 15,-4 0 0-15,1 0 0 0,-9 5 128 16,10-4-128-16,-2 0 0 0,-8 4 0 0,0 0 0 0,0 0 0 16,8 7 0-16,-3 1 0 0,-5-8 0 0,5 11 0 15,0-1 0-15,-5-10-224 0,0 0 80 0,6 10 16 16,2-1 128-16,-2-1 0 0,-1-1 0 0,-5-7-128 31,0 0-320-31,12 3-64 0,-2-1-16 0,-10-2 0 16,11 3-1328-16,1-2-272 0,1-2-48 0,-2-2-9616 0</inkml:trace>
  <inkml:trace contextRef="#ctx0" brushRef="#br0" timeOffset="56122.44">30708 8873 23039 0,'0'0'1024'0,"0"0"192"0,0 0-960 0,6 9-256 15,-2 2 0-15,-1 1 0 0,-2-5 192 0,-1 5 0 16,0-2 0-16,0 2 0 0,-1 4 704 0,-1 0 128 16,-2 2 16-16,2 1 16 0,1-1-64 0,-2-3-16 15,1-1 0-15,-2-1 0 0,0 1-320 0,1-1-64 16,2-3-16-16,0 1 0 0,1-11-240 0,0 0-48 16,0 0-16-16,0 0 0 0,0 0 0 0,0 0 0 15,0 0 0-15,0 0 0 0,10-4 96 0,3-5 16 16,-2-2 0-16,1-2 0 0,2-3-128 0,-2 0-32 15,-3 3 0-15,5-1 0 0,-1 0-96 0,0 1-128 0,-3 1 176 0,1 6-176 16,2-5 0-16,0 4 0 0,-2 2 0 0,1 1 0 16,0 3 0-16,0 2 0 0,-1 2 0 0,-1 1 0 15,-10-4 0-15,8 6 0 0,-2 4 0 0,-2 0 0 16,-1 3 128-16,-3 2-128 0,-2 1 0 0,0-4 0 16,-5 1 192-16,1 1-64 0,-2-5 0 0,2 2-128 15,-3 3 304-15,2-3-48 0,-1-3-16 0,8-8 0 16,-8 11-240-16,8-11 144 0,0 0-144 0,-6 7 128 15,6-7-128-15,0 0 128 0,0 0-128 0,0 0 128 16,0 0-128-16,8-4 192 0,-1-5-192 0,3 2 192 16,3-3-192-16,0 2 192 0,-2-3-192 0,-1 2 192 15,2-4-192-15,-2 3 0 0,0 2 0 0,-1 3 0 16,-3-1 0-16,-6 6 0 0,11-4 0 0,-2 3 0 16,-9 1 0-16,0 0 0 0,10 0 0 0,-10 0 0 0,7 5 0 0,-7-5 0 15,5 11 0-15,-2 3 0 0,-2-1 0 0,-1 1 0 16,-4 0 0-16,3 1 0 0,-1-3 0 0,-1 0 0 15,1 2 0-15,-1 3 0 0,0-5-160 0,0 1 160 16,3 0 0-16,0 0-144 16,0-13-272-16,2 10-48 0,-2-10-16 0,0 0 0 15,8 11-1872-15,-1-6-368 0,6-2-80 16,-3-4-16-16</inkml:trace>
  <inkml:trace contextRef="#ctx0" brushRef="#br0" timeOffset="56567.22">31406 8763 20271 0,'2'-12'1792'0,"2"7"-1424"0,1-6-368 0,3 6 0 15,2 0 2144-15,1 0 352 0,1 1 80 0,2 2 16 16,1-2-1696-16,4-2-352 0,1 3-64 0,1 3-16 16,-1 1 560-16,0 4 96 0,1 2 32 0,-1 0 0 15,-1 4-416-15,-1 3-80 0,-3 2-16 0,-1 2 0 16,-1 0-368-16,-5 1-80 0,-5 2 0 0,-1 0-16 0,-5 2 144 0,-3 0 16 16,-4-2 16-16,-2-1 0 0,-6 3 16 0,-5 3 0 15,-1-6 0-15,-2 0 0 16,-1-2-48-16,-1 1-16 0,0-2 0 0,3-1 0 0,0 0-32 0,5-5 0 15,4 2 0-15,4-2 0 0,4-6-64 0,8-5-16 16,-3 13 0-16,3-13 0 0,9 6 128 0,3-2 32 16,5-1 0-16,3-2 0 0,3 1 96 0,2-2 32 15,2-2 0-15,1-1 0 0,1 0-240 0,2 0-48 16,-1 2-16-16,2-2 0 0,0 1-176 0,0-2 128 16,-2 0-128-16,-2 0 128 0,-2-2-128 0,-6 0 0 15,-4 0-192-15,-3 4 192 16,-4-1-1616-16,-9 3-208 0,0 0-32 0,0 0-16 15,0 0-2032-15,0 0-384 0</inkml:trace>
  <inkml:trace contextRef="#ctx0" brushRef="#br0" timeOffset="57920.66">29500 9808 11055 0,'0'0'480'15,"0"0"112"-15,0 0-464 0,0 0-128 0,5-5 0 0,-5 5 0 0,0 0 2304 0,7-7 448 16,-7 7 96-16,5-7 16 0,-5 7-1760 0,2-7-336 16,-2 7-80-16,0 0-16 0,0-11 304 0,0 11 64 15,-2-11 16-15,-1 2 0 0,-1 4-304 0,4 5-64 16,-10-8-16-16,0 2 0 0,-1-4-176 0,-2 3-48 16,1 2 0-16,-3 2 0 0,0 3-160 0,-2 3-32 15,-2 1-16-15,-1 1 0 0,0 4-240 0,-2 0 144 16,-1 4-144-16,2 1 128 0,0 2-128 0,3 0 0 15,1-4 0-15,3 2 128 0,2-2-128 0,5-2 0 16,2 1 0-16,3-2 0 0,2-9 0 0,3 12 128 0,3-6-128 16,3 0 128-16,3-3 128 0,2-3 32 0,1-3 0 0,3-1 0 15,1 2-32-15,2-2 0 0,3-1 0 0,1-3 0 16,-3 1-112-16,1 2-16 0,-1-4-128 0,-2 4 192 16,-2-3-192-16,-3 4 176 0,-1 3-176 0,-2 1 160 15,-2 0-160-15,-10 0 128 0,9 11-128 0,-3 5 128 16,-2 3-128-16,-3 2 0 0,-1 5 0 0,-2 2 0 15,-3-2 144-15,-3 4-144 0,-2 0 160 0,-3-2-160 16,-2 1 256-16,0-3-64 0,-3-1 0 0,-1-1 0 16,-3 6 32-16,-2-6 0 0,-4-1 0 0,0 0 0 15,-1-3-48-15,3-4-16 0,0-3 0 0,2-1 0 16,-1 0-160-16,4-4 0 0,2-2 0 0,-2-4 0 16,4-6-1040-16,3 0-304 15,1-1-48-15,1-5-9136 0,2-4-1824 0</inkml:trace>
  <inkml:trace contextRef="#ctx0" brushRef="#br0" timeOffset="58255.65">29756 9798 16815 0,'0'0'736'0,"0"0"160"0,0 0-704 0,10-5-192 0,-2 0 0 15,-8 5 0-15,8-3 640 0,-8 3 80 16,0 0 32-16,12-2 0 0,-12 2 368 0,0 0 80 0,9 4 16 0,-9-4 0 16,9 5-208-16,-9-5-48 0,1 12 0 0,0 1 0 15,-1 1-128-15,-2 3-48 0,-3 0 0 0,-2 6 0 16,1-1-144-16,-4 0-48 0,0 0 0 0,-1 5 0 15,0-5-208-15,1 1-64 0,-3 2 0 0,3-3 0 16,0-3-160-16,1-3-32 0,0-1-128 0,3 1 192 16,0-5-192-16,4 1 0 0,2-12 0 0,0 0 0 31,0 0-448-31,0 0-144 0,0 0-32 0,10-2-13808 0</inkml:trace>
  <inkml:trace contextRef="#ctx0" brushRef="#br0" timeOffset="58623.32">30044 9840 17503 0,'0'0'768'0,"0"0"176"0,0 0-752 0,0 0-192 15,0 0 0-15,0 13 0 0,-2-2 1936 0,0 3 368 16,0 4 64-16,-2 0 0 0,-1 1-1632 0,0 2-336 16,1-2-64-16,0 6-16 0,1-1 208 0,0 4 48 15,-1-5 0-15,2-1 0 0,0-2-192 0,2-4-16 0,0-1-16 0,4 1 0 16,1-5-128-16,2-2-32 0,-1 2 0 0,2-6 0 16,-8-5 112-16,12 0 16 0,1-1 0 0,0-3 0 15,-2-1 96-15,2-1 32 0,1-3 0 0,0-4 0 16,0-3-256-16,0 1-32 0,1-1-16 0,-1-2 0 15,-3-2-144-15,2 1 160 0,0 0-160 0,0 4 160 16,-3 1-160-16,1 4 0 0,-1-2 0 0,-2 3 0 16,-2-2 0-16,-6 11-144 0,4-9 144 0,-4 9-208 31,0 0-1872-31,0 0-368 0,0 0-80 0</inkml:trace>
  <inkml:trace contextRef="#ctx0" brushRef="#br0" timeOffset="58949.21">30469 10078 25791 0,'0'0'2304'0,"0"0"-1856"0,0 0-448 0,0 0 0 0,0 0 528 0,0 0 16 15,5 10 0-15,-5-10 0 0,10 4-288 0,0-2-64 16,0-2-16-16,3-1 0 0,1-2 144 0,1-2 16 15,-1-2 16-15,2 2 0 0,-1 1-128 0,1-3-32 16,1 1 0-16,-1 0 0 0,0-4-192 0,-1 2 144 16,-1-3-144-16,-1 3 128 0,-2 0-128 0,-1 4 0 15,-2-1 0-15,-8 5 128 0,8-10-128 0,-3 5 0 16,-5 5 0-16,0 0 0 0,0 0 128 0,0 0-128 0,0 0 0 0,-8-4 128 16,-2-1-128-16,2 3 0 0,-2-1 0 0,-1 2 0 15,-1 1-224-15,-1 0 32 0,1 4 0 0,-1-2 0 31,0-2-1600-31,1-1-304 0,-1 1-64 0</inkml:trace>
  <inkml:trace contextRef="#ctx0" brushRef="#br0" timeOffset="60129.23">29935 7571 2751 0,'0'0'256'0,"13"-1"-256"0,-2-3 0 0,-1-1 0 15,-2 0 1808-15,1 1 320 0,-2-1 64 0,2 0 16 16,0 1-592-16,-9 4-112 0,8-5-32 0,0-3 0 15,-2 1-240-15,-1-1-48 0,1-3-16 0,-4 1 0 16,0-1-80-16,-2 0-32 0,-1 2 0 0,0-4 0 16,-3 2-272-16,-3 2-48 0,-1-1-16 0,-4 3 0 15,-1 4-176-15,-3 0-32 0,-5 1-16 0,-3 7 0 0,-5 1-192 0,-3 5-48 16,-2 1 0-16,0 3 0 0,1 3-80 0,2 1-32 16,1 0 0-16,2 1 0 0,2 2-144 0,5-2 192 15,3-1-192-15,5-2 192 0,3 1-192 0,4-3 0 16,2-4 144-16,4-11-144 0,0 0 160 0,4 12-32 15,4-5-128-15,5-1 192 0,1-6 64 0,7-4 16 16,-1-1 0-16,1 0 0 0,4-6-96 0,0 3-32 16,0-4 0-16,1 2 0 0,1-4-144 0,-2 0 128 15,-2 3-128-15,-2 2 128 0,0-2-128 0,-3 5 0 16,-3 2 0-16,-4 3 128 0,-2 0-128 0,-9 1 0 16,9 5 0-16,-4 1 0 0,-5-6 128 0,-2 18-128 0,-1-3 0 15,-5 4 128-15,0 4-128 0,-4 3 128 0,-1-4-128 0,-3 5 128 16,-3-3 48-16,-1 2 0 0,0 0 0 0,0-3 0 15,-2 4-48-15,1-4-128 0,-3 0 192 0,0-2-64 16,-2 1-128-16,1 0 0 0,-1-2 0 0,3-1 0 31,2-4-256-31,3 2-144 0,4-6-32 0,3 1 0 16,0-1-2464-16,5-5-496 0,6-6-112 0,0 0-16 0</inkml:trace>
  <inkml:trace contextRef="#ctx0" brushRef="#br0" timeOffset="60437.08">30243 7575 9215 0,'0'0'816'0,"0"0"-656"15,0 0-160-15,0 0 0 0,0 0 2944 0,0 0 544 16,0 0 112-16,3 10 32 0,-1-4-2304 0,-4 6-464 16,-1-2-96-16,-2 3 0 0,-3 2 192 0,-1 3 32 15,-1-2 16-15,-3 3 0 0,-2 1-336 0,0 1-64 16,1-1-16-16,1 1 0 0,0 0-272 0,2-2-64 16,1-2-16-16,1-3 0 0,4 2-240 0,1-3-160 0,3-1 32 0,1-6 0 31,0-6-2464-31,0 0-480 0,0 0-112 0,0 0-16 0</inkml:trace>
  <inkml:trace contextRef="#ctx0" brushRef="#br0" timeOffset="60803.28">30501 7569 28559 0,'0'0'2544'0,"0"0"-2032"0,0 0-512 0,0 0 0 15,0 0 0-15,-7 10-336 0,-2 2 48 0,2 1 16 16,-1-3 272-16,-2 4 176 0,-3 2-32 0,1 0 0 16,-1 1 176-16,0 0 48 0,-1 1 0 0,3 0 0 0,-1-1-96 0,3-2-16 15,0-1 0-15,4 0 0 16,2-2-256-16,0-3 160 0,3-9-160 0,1 9 128 0,-1-9-128 0,0 0 128 16,9 5-128-16,-9-5 128 0,13-2-128 0,1-2 0 15,1-5 144-15,2 1-144 0,-2-2 0 0,-1 3 0 16,-1-5 0-16,2 3 128 0,-2-3-128 0,-2 0 128 15,-2 1-128-15,1-3 128 0,0 1 192 0,0 2 32 16,-2-3 16-16,0-2 0 0,1 2 208 0,1 3 32 16,0 0 16-16,0 0 0 0,-1 2-208 0,1-1-32 15,2 4-16-15,-2 2 0 0,0 0-240 0,-1-1-128 16,-9 5 160-16,10-2-160 0,-10 2 0 0,0 0 0 16,0 0 0-16,0 0 0 15,10 2-384-15,-10-2-112 0,0 0-16 0,0 0-16 16,8 8-2208-16,-8-8-432 0</inkml:trace>
  <inkml:trace contextRef="#ctx0" brushRef="#br0" timeOffset="61191.38">30757 7782 19919 0,'0'0'880'0,"0"0"192"0,0 0-864 0,0 0-208 0,0 0 0 0,5 8 0 0,-5-8 624 0,11 4 80 16,-1-2 0-16,0-1 16 0,3-1 400 0,-1-1 80 15,2-1 16-15,3-1 0 0,-2-1-448 0,2 0-96 16,0-1-16-16,1-2 0 0,-1 2-128 0,-3-3-16 15,-3 2-16-15,-2 1 0 0,-4-6-176 0,-1 5-16 16,-3-2-16-16,-1 8 0 0,-5-6 96 0,-4 2 32 16,-3 3 0-16,-4 1 0 0,-1 1-160 0,-1 4-16 15,-3 3-16-15,1 0 0 0,0 2-224 0,2-1 144 16,0 5-144-16,3-2 128 0,0 1-128 0,3 1 0 16,3 1 0-16,3-1 128 0,2-2-128 0,2-1 0 15,5 1 0-15,3-5 0 0,0 3-144 0,3-3-64 0,1-1-16 16,3-1 0-1,-1-5-1840-15,2-1-368 0,0-2-80 0</inkml:trace>
  <inkml:trace contextRef="#ctx0" brushRef="#br0" timeOffset="61504.2">31112 7675 19343 0,'0'0'1728'0,"0"0"-1392"0,0 0-336 0,0 0 0 15,-5 13 592-15,1-1 48 0,0 2 16 0,-3 1 0 16,-1-4 64-16,-1 2 16 0,0 1 0 0,0 2 0 16,-1 1 224-16,1 1 64 0,2 0 0 0,-2-1 0 15,0 0-160-15,1-4-32 0,2-1 0 0,1 0 0 16,1-3-192-16,1 2-64 0,3-11 0 0,0 0 0 16,0 0-256-16,11 0-64 0,-1-4-16 0,4-2 0 0,-1 1 48 0,2-3 16 15,0-5 0-15,2 1 0 0,-2-5-160 0,0 1-16 16,0-1-128-16,1 4 192 0,-2-1-192 0,0 4 0 15,-4 3 0-15,0 0 0 0,-3 1 0 0,-7 6 0 16,8-5 0-16,-8 5 0 0,0 0-192 0,0 0-48 16,0 14 0-16,-2-3 0 15,-4 3-592-15,1 2-112 0,0 0-16 0,-1 1-8704 16,1 0-1728-16</inkml:trace>
  <inkml:trace contextRef="#ctx0" brushRef="#br0" timeOffset="62191.53">31689 7700 18431 0,'0'0'1632'0,"0"0"-1312"0,0 0-320 0,0 0 0 16,0 0 1568-16,0 0 240 0,0 0 48 0,0 0 16 15,0 0-1232-15,-5 8-240 0,-4 1-48 0,-1 4-16 16,-1 1 448-16,-2 3 96 0,-4-2 16 0,1 5 0 16,-3-2-224-16,2 1-32 0,1-1-16 0,3 2 0 0,4 0-272 0,4-2-48 15,2-1-16-15,3-5 0 0,6-5 0 0,0-1 0 16,3-1 0-16,2-2 0 0,2-1 0 0,1 0 0 15,-1-5 0-15,2-3 0 0,-1-1-48 0,1 0-16 16,0-5 0-16,-1 1 0 0,-2 1-96 16,-2-4 0-16,-1 1-128 0,-2 0 192 0,0-3-192 0,-3-1 176 15,-2 2-176-15,1 0 160 0,-3 1-160 0,-3 0 128 16,1 2-128-16,-2 0 128 0,0 0-128 0,-1 3 192 16,0 3-192-16,0-2 192 0,5 8-192 0,-7-5 128 15,7 5-128-15,0 0 128 0,0 0-128 0,0 0 0 16,0 0 0-16,0 0 0 0,0 0 0 0,0 0 0 0,11-7-160 0,0 0 160 15,2 2 0-15,1 0 0 0,0-1 0 16,3 1 0-16,3 2 0 0,-1 1 0 0,0 2 0 0,0-2 0 16,-3 2 0-16,1 2 0 0,-1 3 0 0,-2 2-144 15,-2 3 144-15,-6 1 0 0,0 1 0 0,0 2 0 16,-5 0 0-16,-1-2 0 0,-1 0 0 0,-3 4 0 16,-1-1 0-16,-2 0 176 0,1 2-48 0,1-6 0 15,-2-1 144-15,2-3 32 0,0 2 0 0,5-9 0 16,0 0 48-16,0 0 16 0,0 7 0 0,0-7 0 15,0 0 16-15,10 3 16 0,1-3 0 0,0-3 0 16,2-1-48-16,1-3-16 0,0-1 0 0,1 4 0 16,0 2-192-16,-1 2-144 0,-1 4 192 0,0-1-192 15,-3 4 144-15,1 4-144 0,-1 6 0 0,1 4 144 16,-1 7-144-16,-3-1 0 0,-1 4 0 0,-1-2 0 16,0-3 0-16,0 1 0 0,-1-3 0 0,-1 0 0 0,2-1-208 15,1-1 16-15,0-2 16 0,0-2 0 16,2-3-2448-16,0-3-512 15,0-1-80-15,-8-11-32 0</inkml:trace>
  <inkml:trace contextRef="#ctx0" brushRef="#br0" timeOffset="64005.4">29041 10423 23951 0,'-14'-15'2128'0,"7"4"-1696"16,0-2-432-16,2 3 0 0,2-3 880 16,1 2 80-16,2 1 32 0,3-4 0 15,1 0-1120-15,3 1-240 0,3-4-32 0,3 0-16 0,4-6 416 0,6 0 176 16,3 0-16-16,9-3 0 0,5 0 80 0,10 2 16 16,7-2 0-16,8 3 0 0,5-5-80 0,5 4-16 15,4 0 0-15,4 4 0 0,8 6-160 0,-1 1 160 16,-1 3-160-16,-3 5 160 0,-3 2 144 0,-4 3 16 15,-4 3 16-15,-7 3 0 0,-4 6-16 0,-13 3-16 16,-13 3 0-16,-11-1 0 0,-13 1-112 0,-12 1-32 0,-12 2 0 16,-9 4 0-16,-13-1 224 0,-10 5 32 0,-9-2 16 0,-7 2 0 15,-6-2 144-15,-3 4 16 0,-4-6 16 0,-4 2 0 16,-5-6-256-16,0 2-48 0,1 0-16 0,3-5 0 16,3-4 96-16,3-1 32 0,2-1 0 0,5-8 0 15,5-5-96-15,12-2 0 0,8-4-16 0,10-2 0 16,9-7 16-16,10 0 0 0,8-3 0 0,10-4 0 15,10-4-96-15,11 1-16 0,12-5 0 0,6 2 0 16,6 1-208-16,6-3 0 0,4 1 0 0,8 2 0 16,3 3-144-16,7 0 144 0,7 1 0 0,0 5-144 15,-6 3 144-15,-1 2 0 0,-2 1 0 0,-2 9 0 16,-8 7 0-16,-12 4 0 0,-12 1 0 0,-12 2 0 16,-11-2 0-16,-9 2 0 0,-9 1 0 0,-6 5 0 15,-10 1 0-15,-10 2 0 0,-9 2 160 0,-11 2-160 0,-8-2 192 0,-7 1-64 16,-3-1-128-16,-3 1 192 0,-4 0-192 0,-2-3 0 15,-3 0 0-15,-2 0 0 0,-5-8 128 0,4 2-128 16,4 0 0-16,9-6 0 0,9-4 0 0,9-4 128 16,9-6-128-16,6-3 0 0,11-4 0 0,8-4 0 15,9-5 0-15,5 1 0 0,8-1 0 0,7-4-128 16,5 2-16-16,6-5 0 0,9 0-16 0,6-1 0 16,7 2 0-16,5 4 0 0,8-5-16 0,2 4 0 15,0-3 0-15,1 6 0 0,-3 4 176 0,-3 5 0 16,-5 2 0-16,-7 7-128 0,-8 4 128 0,-10 6 0 0,-15 3 0 0,-9-1 0 15,-9-7 0-15,-9 19 0 16,-9 2 0-16,-10-1 0 0,-9-2 144 0,-7 5 16 0,-7-1 0 16,-5 1 0-16,-2 1 32 0,-5-3 16 0,-3-3 0 0,-1-2 0 15,1-3 48-15,-3 2 0 0,2-2 0 0,1-4 0 16,-1-4 64-16,1-3 0 0,0-2 16 0,8-1 0 16,8-8-112-16,11 0-32 0,7-5 0 0,10-4 0 15,11-3-16-15,8-6-16 0,7 2 0 0,9-3 0 16,7 2-32-16,11 0-128 0,8 0 192 0,7 2-64 15,4-3-128-15,5 3-192 0,1-4 32 0,7 7 16 16,3 3 144-16,6 4 0 0,2 4-144 0,-2 1 144 16,-2 8 0-16,-6 3-144 0,-9 2 144 0,-8 5 0 15,-9 4 0-15,-8-1-128 0,-6 4 128 0,-7 0 0 16,-9 2 0-16,-8 2 0 0,-8 6 0 0,-6-2 0 16,-6 0 0-16,-5 3 176 0,-8-1-48 0,-3 1-128 15,-5-3 240-15,-5 0-64 0,-3-2-16 0,0-3 0 0,1-3 0 0,-2 0 0 16,0 0 0-16,-1-4 0 0,2-1 32 0,2-3 0 15,0-1 0-15,3-3 0 0,1-3-32 0,3-2 0 16,3-3 0-16,7-6 0 0,4 0-32 16,12-8-128-16,9-3 192 0,9 0-64 0,8 1-128 0,8 0 0 15,8-2 144-15,7-1-144 0,7-1 0 0,4 1-160 16,2-1 16-16,5 5 0 0,5 4 144 0,2 4-160 16,2 8 160-16,0 1-160 0,3 1 160 0,-6 4 0 15,-5 0 0-15,-7 4-128 0,-6 2 128 0,-9-2 0 16,-8 4 0-16,-8-5-128 0,-7 1 128 0,-9-7 0 15,-2 9 128-15,-8 2-128 0,-7-6 272 0,-7 4-16 16,-4 1 0-16,-8 2 0 0,-5 0 0 0,-5-1 0 16,-5 1 0-16,-1-5 0 0,0-2-96 0,-2-1-32 0,1-1 0 0,1 1 0 15,6-4-128-15,2 1 160 0,2-1-160 0,5-4 160 16,4-7-160-16,6 0 0 0,5-1 144 0,8-2-144 16,7-3 0-16,5-3 128 0,8-3-128 0,6-5 0 15,9 3 0-15,5-2 0 0,6 2 0 0,5-1-192 16,5 1 64-16,5 2 0 0,6-1 0 0,3 3 0 15,3 5 128-15,-1 4-128 0,-1 3 128 0,-1 7-128 16,-5 2 128-16,-6 5 0 0,-6 4 0 0,-7-1-128 16,-8 4 128-16,-6 0 0 0,-7-2-144 0,-3 3 144 15,-8-13 0-15,-4 16 0 0,-9 1 0 0,-7 0 0 16,-8 2 192-16,-6 2-64 0,-6 2 0 0,-4-3 0 16,-6-2 0-16,-2-3-128 0,-4-2 192 0,-1 2-64 15,-3-2-128-15,1 1 0 0,-1 1 144 0,0-2-144 16,0-4 0-16,4 1 144 0,3-6-144 0,10-2 0 0,8-2 128 15,11 0-128-15,8-4 0 0,8-1 0 0,8 5 0 0,6-14 0 16,7 2-128-16,9 0 128 0,10-1-208 0,7-1 48 16,5 2 16-16,6 2 0 0,2-2 16 0,4 4 0 15,3 0 0-15,4 4 0 0,4 2 128 0,3 6 0 16,0 4-144-16,-5 0 144 0,-5 3 0 0,-5-1 0 16,-6 4-144-16,-6 3 144 0,-8-1 0 0,-10 1 0 15,-8-1-128-15,-10 2 128 0,-7 0 0 0,-9 1 0 16,-8 0 128-16,-9 3-128 0,-7 0 208 0,-8 4-48 15,-6-3-16-15,-3 1 0 0,-10-1 0 0,-1-4 0 16,-4-3 0-16,0 2 0 0,-5 1-144 0,2-1 0 16,-2-1 144-16,-3-5-144 0,-3 1 0 0,2-2 128 0,4-4-128 15,9-2 0-15,8 0 0 0,8-4 0 0,9-1 0 0,6-5 128 16,7-3-128-16,7-3 0 0,4 1 0 0,7-3 0 16,4 4 0-16,6-3 0 0,5-5-128 0,6 2 128 15,1 0-144-15,11 1 144 0,4 2-160 0,6 1 160 16,7 4-144-16,8 3 144 0,9 1-128 0,5 4 128 15,-1 4 0-15,0 0-160 0,0 3 160 0,1 1 0 16,-1 0-128-16,0-1 128 0,0 1 0 0,-5-1 0 16,-6-3-384-16,-5 0 16 0,-6 0 16 0,-1-4 0 31,-3-2-2208-31,-1-1-432 0,-1-3-80 0</inkml:trace>
  <inkml:trace contextRef="#ctx0" brushRef="#br0" timeOffset="76496.78">13037 6332 10127 0,'6'-14'896'0,"-6"14"-704"0,0 0-192 0,0 0 0 16,9 5 592-16,-9-5 96 0,0 0 16 0,0 0 0 15,10 11-336-15,-4-3-64 0,-6-8-16 0,0 0 0 16,0 0-32-16,0 0 0 0,0 0 0 0,-7 10 0 16,-8-7 192-16,-5-1 48 0,-4-2 0 0,-2-1 0 15,-2-2-128-15,-4 3-32 0,-5 0 0 0,-2 0 0 16,-5 2 224-16,-3 0 32 0,-5 3 16 0,-5-3 0 15,-4-5-64-15,0-1-16 0,1 0 0 0,2 2 0 16,-1-4-16-16,2 2 0 0,0 1 0 0,-5 1 0 0,-2 2-48 0,-2-4-16 16,1-4 0-16,0 3 0 0,3 3-128 0,5-1-16 15,3 2-16-15,0 0 0 0,-3-2-144 0,-1 2-16 16,1-1-128-16,5-1 192 0,5-4-32 0,5-2-16 16,1 4 0-16,6 4 0 0,-1-2-144 0,8-2 128 15,2 0-128-15,1 1 128 0,3 3 16 0,3-1 0 16,1-1 0-16,2-2 0 0,2 0 16 0,3 2 0 15,1 1 0-15,2-1 0 0,8 3 64 0,0 0 16 16,0 0 0-16,0 0 0 0,0 0-48 0,0 0-16 16,0 0 0-16,0 0 0 0,0 13-176 0,0 4 0 15,3 2 0-15,-1 4 0 0,2-3 0 0,0 4 0 16,-2 8 0-16,0 2 0 0,-2 3 0 0,-3 5 0 0,-1 7 0 16,-2 6 0-16,1 4 0 0,0 5 0 0,0 3 0 0,-2-1 0 15,0 2 0-15,-1 5 0 0,1 3 0 0,0 4 0 16,1-1 0-16,1 3 0 0,-2 1 0 0,1-2 0 15,1 5 0-15,1-2 0 0,0-2 0 0,-2 5 0 16,-2 0 0-16,1 2 0 0,-5 0 0 0,2-2 0 16,0-2 144-16,-1 0-144 0,-3 0 160 0,0 0-160 15,0-2 192-15,0 0-64 0,0 0-128 0,0-4 192 16,-2 1-64-16,1-1 0 0,-1 0-128 0,0 0 192 16,0-4-64-16,-2 4 0 0,-2 1-128 0,1-4 192 15,0 0-32-15,-1 3-16 0,0-2 0 0,0 0 0 16,1-2-144-16,0-3 160 0,0-4-160 0,0-2 160 15,-1 0-32-15,4-4-128 0,1 3 192 0,-2 0-64 16,1-6 16-16,3 1 0 0,-1 0 0 0,1 0 0 0,1-3-144 0,-1 4 160 16,0-1-160-16,3-4 160 0,-3-4-160 0,2 1 0 15,-1-2 144-15,2-5-144 0,0-6 144 0,-1-3-144 16,0-1 192-16,1-4-192 0,0-1 128 0,-1 0-128 16,2-5 0-16,-3 1 0 0,1 0 160 0,-1 0-160 15,1-5 128-15,-2 4-128 0,-1-3 128 0,2 0-128 16,-1-1 0-16,4 3 128 0,-1-4-128 0,0 1 0 15,-1-1 144-15,3 1-144 0,-1-3 0 0,1 0 0 16,3-4 0-16,-3-1 0 0,2 6 0 0,0-5 0 16,-1-3 0-16,2 1 0 0,1-3 0 0,1 2 0 15,0-6 0-15,0 3 128 0,3-9-128 0,0 0 0 16,0 10 128-16,3 0-128 0,-3-10 0 0,0 0 0 0,9 9 0 16,1 0 128-16,0-1-128 0,3 2 0 0,-4-2 0 0,5 0 0 15,0-4 0-15,4 3 0 0,2 0 0 0,2-2 0 16,-1 4 0-16,5-1 0 0,0 2 0 0,5-2 0 15,1 1 0-15,4-3 0 0,4 0 0 16,3 1 0-16,2-2 0 0,-1-1 128 0,1-2-128 0,2 2 0 16,0 0 0-16,2-2 128 0,2 0-128 0,2 0 0 15,2 1 0-15,2 0 128 0,0 3-128 0,-2-3 0 16,-3-1 0-16,0 1 0 0,2 1 0 0,-1 3 0 16,2-4 0-16,2 4 0 0,1-1 0 0,2-1 0 15,-1 2 0-15,-2-1 0 0,-2-1 0 0,0 0 0 16,1 1 0-16,3 1 0 0,1-1 0 0,1 2 0 15,-2-4 0-15,0-1 0 0,-5 0 0 0,-1 3 128 16,-3-1-128-16,1 2 0 0,-1-1 0 0,1 0 0 16,2 2 0-16,0 1 0 0,1-3 0 0,-1 2 0 0,-2-6 0 0,0 0 0 15,-2 2 0-15,4-2 0 0,-1 1 0 0,2 2 0 16,1-1 0-16,2 1 128 16,0-2-128-16,-1 1 0 0,-4-4 128 0,3 3-128 0,-1-1 176 0,-1 3-48 15,0 3 0-15,3-2 0 0,3 2 0 0,-1 1 0 16,-1-3 0-16,-3 2 0 0,-5-4-128 0,1 1 128 15,-1 0-128-15,0 3 128 0,-3-1-128 0,-2 2 0 16,-1-5 0-16,-1 3 128 0,-2 2-128 0,-5-1 0 16,-3 0 0-16,-3-2 0 15,-6 3-992-15,-4 0-288 0,-5 5-48 0</inkml:trace>
  <inkml:trace contextRef="#ctx0" brushRef="#br0" timeOffset="89966.98">12493 6223 11055 0,'36'-12'480'0,"-8"7"112"0,7-3-464 0,0 3-128 0,0 0 0 0,-2-1 0 16,-3 1 208-16,-1 2 32 0,-1 1 0 0,-2 0 0 15,-3 1-32-15,-3 1 0 0,-1 1 0 0,-4 2 0 16,-1 0 112-16,-5-1 0 0,-9-2 16 0,0 0 0 15,8 6 64-15,-8-6 16 0,0 0 0 0,-1 12 0 16,-4-1 208-16,-6-1 32 0,-3 2 16 0,-5 1 0 16,-4-4-160-16,-2 4-16 0,-3 1-16 0,-2 2 0 15,-5-1-256-15,-3 0-48 0,-5-1-16 0,-4-1 0 16,-3-5 160-16,2 0 16 0,0-2 16 0,2-1 0 0,-2 1 96 0,-2 0 0 16,-1 3 16-16,-5 0 0 0,-2 0-48 0,-3 0-16 15,-4-5 0-15,1 1 0 0,1-1-176 0,-1-2-32 16,3 3-16-16,-1-1 0 0,-7-1-176 0,1-3 192 15,-3-3-192-15,3-1 192 0,6 0 0 0,3 1 16 16,2-1 0-16,4 3 0 0,2-2 128 0,3-1 32 16,2 0 0-16,4 1 0 0,4-1 48 0,5 1 16 15,2 2 0-15,7 0 0 0,4-2-176 0,2 3-48 16,3 0 0-16,3 0 0 0,1 3-208 0,11-3 0 16,-8 1 0-16,8-1 0 0,-6 11 0 0,2 0-192 0,1 1 192 0,3 2-160 15,0-1 160-15,3-2-160 0,0 3 160 16,0 4-160-16,1 4 160 0,1 3 0 0,-2 1 0 0,2 5 0 15,-1 2 0-15,1 3-160 0,-1 2 160 0,-1 2 0 16,0 5 0-16,0 4 0 0,-3 4 0 0,-2 4 0 16,-2 3 0-16,3 1 0 0,-4 6 0 0,1 2 0 15,0 1 0-15,-3 4 0 0,0 3 0 0,1 4 0 16,1 0 0-16,-1 4 0 0,-1 1 0 0,0 2 0 16,0 2 0-16,1 3 0 0,0-4 0 0,-1 0 0 15,2 1 0-15,0 2 0 0,1 2 0 0,0-4 0 16,1-2 128-16,-1-2-128 0,0-1 0 0,0-1 0 15,-1-1 0-15,0 1 0 0,0-3 0 0,0-1 0 16,-1-4 128-16,-1 1-128 0,0 0 0 0,-1 1 144 16,0-1-144-16,-1 1 0 0,1-5 0 0,-1-1 0 15,0-2 144-15,0-3-144 0,-3-2 160 0,2 1-160 0,0 2 128 0,0-4-128 16,-2 0 0-16,0-2 144 16,-1 1-144-16,-1-4 128 0,-1-2-128 0,-2 2 128 0,-2-1 0 0,0-2-128 15,0 0 192-15,0-2-64 0,-1 1 16 0,-1-3 0 16,1-1 0-16,1-3 0 0,-1-4-16 0,-1 1-128 15,1-1 192-15,1 0-64 0,1-2-128 0,0-1 128 16,0-4-128-16,1 1 128 0,0-3-128 0,1-2 0 16,2 0 144-16,2-3-144 0,2-5 0 0,0 0 144 15,0-2-144-15,-2-4 0 0,1 0 160 0,-1-2-160 16,0-3 128-16,-1-3-128 0,0 2 144 0,2 1-144 16,-3-4 160-16,2 0-160 0,0 1 128 0,1-4-128 15,1 1 0-15,1 1 0 0,3-4 128 0,0 4-128 16,6-9 0-16,-5 9 144 0,-2 1-144 0,7-10 0 0,0 0 144 0,0 10-144 15,-1 0 128-15,1-10-128 0,0 0 160 16,5 13-160-16,0-4 192 0,-5-9-64 0,9 9-128 0,5-3 192 16,0 0-192-16,3 2 0 0,0-5 128 0,4 0-128 15,0 1 0-15,5-1 0 0,2-1 128 0,3-2-128 16,6 0 0-16,4-2 0 0,3 0 128 0,6 0-128 16,2-2 0-16,4 2 0 0,4 0 0 0,0 0 0 15,-3 2 0-15,1-2 0 0,3 0 0 0,2 1 0 16,-1 1 0-16,4 0 0 0,0 3 0 0,-1 1 0 15,-5 0 0-15,-1 6 0 0,1-3 0 0,0 2 0 16,0 1 0-16,2 1 0 0,1-2 0 0,1 4 0 16,-3-4 0-16,-3 1 0 0,0-3 0 0,-1 4 0 15,0 0 0-15,2-1 0 0,0 2 0 0,2-3 0 0,-1 2 0 16,-5-3 0-16,-6 2 0 0,0-3 0 0,-2 1 0 16,-2 0 0-16,0 4 0 0,-3-4 0 0,-2 1 0 0,0-3 0 15,-2 3 0-15,-4-3 0 0,-2 1 0 0,-4-1 128 16,-4-3-128-16,-5 1 0 0,-3 1 0 0,-6 1 0 15,-10-6 128-15,0 0-128 0,0 0 0 0,0 0 0 16,0 0 0-16,0 9 0 0,0-9 240 0,-9 10-48 16,-5-5-16-16,-4 0 0 0,-4 0-32 0,-2-2 0 15,-4-2 0-15,-1 0 0 0,-3 1-144 0,-1-1 0 16,-1-1 144-16,-3 1-144 0,-2-1 0 0,-2-1 0 16,-1 2 0-16,-4-1 0 0,-2-1 0 0,-4 0 128 15,-4-1-128-15,0 2 0 0,-1-2 0 0,0 1 144 0,-2 1-144 0,2 0 0 16,1 2 128-16,-5-2-128 0,-5 0 0 15,2 0 0-15,-1-1 0 0,1 1 0 0,1 1 128 0,2-1-128 16,2 0 0-16,-4 0 0 0,-4 0 0 0,1-1 0 16,5-2 0-16,1-1 0 0,4-1 0 15,3 3 0-15,1 1 0 0,2 2 0 0,3-1 0 0,-1 0 0 16,-1-1 0-16,1 1 0 0,0 0 0 0,6 0 0 16,1-3 0-16,3 2 0 0,2 0 0 0,5 1 0 15,0-2 0-15,5 2 0 0,1-2 0 0,5 2 0 16,1 2 0-16,2 1 0 0,2-3-128 0,1 1 128 15,0-1 0-15,2 0 0 0,-1-2 0 0,3 0 0 16,5-2 0-16,5 4 0 0,0 0 0 0,-11-3 0 16,11 3 0-16,-3-8 0 0,0-2 0 0,2 1-144 15,3-3 144-15,3 0 0 0,3-5 0 0,2-3 0 16,2-4 0-16,0-3 0 0,2-2 0 0,3-5-128 16,-1-5 128-16,5-5 0 0,2-3 0 0,2-7-128 0,2 0 128 15,-1-6 0-15,4-1 0 0,0-8 0 0,1 0 0 0,3-5 0 16,3-8 0-16,0 2 0 0,1-5 0 0,-4-2 0 15,-2-6 0-15,-3-3 0 0,-2-3 0 0,-3 1 0 16,0-5 0-16,-2 2 0 0,-2-1 0 0,-1-3 0 16,-4-1 0-16,2-1 128 0,-4-1-128 0,2 0 0 15,-2-1 0-15,-1 1-128 0,1-1 128 0,0 2-208 16,-2 1 80-16,1 3 128 0,0 2-144 0,0 1 144 16,-2 1 0-16,0 7 0 0,-1-1 0 0,-1 3 0 15,-3-1 0-15,0 4 0 0,-1 3 0 0,-3 1 0 16,-4 4 0-16,1 4 0 0,-5 3 0 0,1 2 0 0,-3 0 0 15,0 1 0-15,-1 6 128 0,0 2-128 0,0 1 0 0,2-1 0 16,-2 1 0-16,0 3 0 0,1-3 0 16,0 7 0-16,0 6 0 0,0 0 0 0,2 2 0 0,-1 1 0 15,0 3 0-15,1 3 0 0,-1 1 0 0,0 3 0 16,1 1 0-16,-2 1 0 0,0 5 0 0,0 2 0 16,2 5 0-16,-1 1 0 0,0-2 0 0,1 2 0 15,-1 1 0-15,3 2 0 0,-3-1 0 0,3 5 0 16,0 0-128-16,0-1 128 0,0 2 0 0,1 2 0 15,2-1 0-15,2 10 0 0,0-6 0 0,0 6 0 16,0 0-128-16,3-9 128 0,1 4 0 0,-4 5 0 16,12-3-192-16,3 3 192 0,5-1-192 0,2-2 192 15,1 3 0-15,2 0-128 0,3 0 128 0,5 0 0 16,3 0 0-16,3 0 0 0,3 0 128 0,3-1-128 16,2-3 0-16,0 2 0 0,-2-2 0 0,4 1 0 0,4 0 0 0,-1 0 0 15,4-1 0-15,4 0 0 0,5 1 128 16,1-4-128-16,-1 0 0 0,-2 1 0 15,2 4 0-15,-1-4 128 0,-1-1-128 0,1 0 0 0,2-4 0 0,-1 5 0 16,-4-2 0-16,-2 3 0 0,-5 3 176 0,-3-1-176 16,-4 2 192-16,-4-3-192 0,-4 3 128 0,1 1-128 15,-3 4 0-15,-4-2 0 0,-5 1 128 0,-4-1-128 16,-3 2 0-16,-3 1 0 0,-3 0 0 0,-2-1 0 16,0 1 128-16,-13-5-128 0,0 0 0 0,0 0 0 15,0 0 0-15,0 12 0 0,-5-6 0 0,-5 3-144 16,-4-1 16-16,-5 2 0 15,-6-3-320-15,-3 5-64 0,-3-5-16 0,-2 5 0 16,-2-3-1472-16,-2 1-304 0,-3-1-48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56:06.55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3262 11292 5519 0,'0'-8'496'0,"0"-5"-496"16,0 2 0-16,2 1 0 0,-2-4 2816 0,0 2 448 15,-2 1 112-15,2 11 16 0,0 0-1472 0,0-10-304 16,-2 3-48-16,2 7-16 0,0 0-288 0,0 0-64 16,0 0-16-16,-3 10 0 0,-2 4-672 0,-1 5-144 15,1 7-32-15,-1 1 0 0,-3 6 64 0,4 5 16 16,-1 2 0-16,-1 6 0 0,0-1-32 0,-2 6 0 15,-1 3 0-15,2 2 0 0,-2 1-128 0,2-1-48 16,-2 0 0-16,2-2 0 0,-2-1-208 0,3-7 176 0,-2-2-176 0,2-6 160 16,2-2-160-16,0-3 0 0,0-8 144 0,3 1-144 15,0-5-256-15,2-3-112 0,0-4-16 0,3 1-16 32,1-6-2672-32,-4-9-512 0</inkml:trace>
  <inkml:trace contextRef="#ctx0" brushRef="#br0" timeOffset="516.72">3063 11303 21183 0,'2'-9'1888'0,"0"1"-1504"15,1-2-384-15,2-1 0 0,2-4 256 0,5-2-32 16,3 3 0-16,4-1 0 0,2-3 240 0,1 0 48 15,5-1 16-15,1 0 0 0,4 0-16 0,2 1 0 16,2 2 0-16,2 4 0 0,3 3-32 0,1 6-16 16,-2 0 0-16,0 4 0 0,-3 3-176 0,-3 3-32 15,-5 4-16-15,-1 4 0 0,-5 2-112 0,-5 4-128 16,-6 3 176-16,-3 7-176 0,-5 3 384 0,-5 1-48 16,-3-1 0-16,-4 2 0 0,-8 0 64 0,-2 1 16 15,-4-2 0-15,-2-2 0 0,-5-4 144 0,-1 1 16 16,-2 0 16-16,0-5 0 0,0-1-80 0,4-1-32 0,2-3 0 0,3-2 0 15,4-3-320-15,6-4-160 16,4-1 160-16,3-5-160 0,6-5 128 0,0 0-128 0,0 0 0 0,7 0 0 16,6-1 0-16,5-1 0 0,6 0 0 0,6 1-160 15,6-1 160-15,2 5-128 0,0-1 128 0,3 2-128 16,2 6 128-16,-3 0-128 0,-1 3 128 0,-3 2-128 16,-5-1 128-16,-3 2 0 0,-3 5 0 0,-4 0-128 0,-4-1 128 15,-3 0 0-15,-8 3 128 0,-1 1-128 16,-4-1 464-16,-3-2 32 0,-5-1 0 0,-1 1 0 15,-8 2 256-15,1-1 48 0,-5 2 16 0,-1 3 0 0,-3-3-240 16,-2 3-32-16,-4-4-16 0,-1 1 0 0,-3 0-272 0,1-5-48 16,-1-3-16-16,-1-2 0 0,1 0-192 0,1-1 176 15,2-7-176-15,1-2 160 0,2-1-432 0,3-6-96 16,2 1-16-16,-6-6 0 16,6-5-1792-16,8-1-352 0,6-2-80 0,5 4-8016 15,2-3-1600-15</inkml:trace>
  <inkml:trace contextRef="#ctx0" brushRef="#br0" timeOffset="851.4">4462 11592 26719 0,'0'0'2368'0,"1"-7"-1888"16,0-3-480-16,-1 2 0 0,-2-2 704 0,-2 6 64 15,-3 3 0-15,0 0 0 0,-3 0 272 0,-2 3 64 16,0 3 16-16,-4 7 0 0,-2-1-704 0,-1 7-144 15,-1 2-16-15,-2 7-16 0,-2 1-112 0,-1 4 0 16,-2-1-128-16,3 4 192 0,2-3-192 0,5-2 144 0,-1 2-144 16,5 0 128-16,4-3-128 0,3-5 0 0,3-1 0 15,5-4 0-15,3-3 0 0,2-2 0 0,5-2 0 0,2-6 0 16,4-2 224-16,2-3-32 0,4-3-16 0,-1-2 0 16,2-2 80-16,2-5 0 0,1 0 16 0,-1 1 0 15,-2-4 16-15,-3 2 0 0,-1 4 0 0,-3-1 0 16,-1 4-96-16,-3 2-32 0,-2 3 0 0,-1 1 0 15,-3 4-160-15,0 4 0 0,-2-1 0 0,-1 5 128 0,2-5-128 16,-5 4 0-16,2 2 0 0,3 4 0 16,0-4-1296-16,3-4-352 0,3 1-64 0,0-4-13648 15</inkml:trace>
  <inkml:trace contextRef="#ctx0" brushRef="#br0" timeOffset="1182.11">5443 11355 26719 0,'-4'-14'1184'0,"3"10"240"0,0-3-1136 0,-2 2-288 0,-2 2 0 0,-1 2 0 0,-2 3 1360 0,2 2 224 16,-6 5 32-16,-2 0 16 0,-2 5-880 0,-3 5-176 16,2-1-48-16,-2 2 0 0,-3 2-272 0,0 3-48 15,-1-1-16-15,0 4 0 0,1-2-192 0,2 2 0 16,2-3 0-16,-1 8 0 0,5-5 0 0,5-1 0 15,4-6 0-15,6 1 0 0,6-3 0 0,4 1 0 16,4-2 0-16,3 0 0 0,1 0 0 0,2-4 0 16,0 0 0-16,2 1 0 0,-1 2 0 0,-2 0 0 0,-4-3 0 0,0 3 0 15,-4 1 0-15,-1-3 128 0,-4 0-128 0,-3-1 192 16,-3 0 320-16,-2 0 64 0,-3-2 16 0,-2-1 0 16,-3 0 240-16,-2-2 64 0,-5 4 0 0,-1-4 0 15,-4 0-448-15,0-4-64 0,-2 0-32 0,-10 3 0 16,1-6-768-1,1-2-160-15,3-4-16 0,11-1-11520 0,-1 1-2304 0</inkml:trace>
  <inkml:trace contextRef="#ctx0" brushRef="#br0" timeOffset="1502.68">5526 11689 29135 0,'0'0'1280'0,"11"0"288"0,2-1-1248 0,2 0-320 16,3 0 0-16,5-1 0 0,2 0 880 0,3-1 112 16,3-4 32-16,0 2 0 0,2 1-592 0,-1-1-112 15,-3-3-32-15,-1 3 0 0,-3-3-128 0,-1 3-32 16,-1-1 0-16,-4-3 0 0,-5 1 0 0,-2 3-128 16,-2-1 192-16,-2 0-64 0,-3-3 352 0,-2 1 64 15,-5 2 16-15,-3-2 0 0,-1 3 352 0,-4 4 80 16,-3 1 16-16,-2 1 0 0,-3 3-432 0,-4 6-64 15,-3 5-32-15,-2 0 0 0,-2 2-32 0,1 1-16 16,0 2 0-16,3 3 0 0,1 0-144 0,5 1-32 0,3 3 0 0,7-4 0 16,6 2-256-16,5-1 0 0,4-4 0 0,6 2 0 15,3-2 0-15,7 3 0 0,3-2 0 0,3-2 0 32,0-3-1088-32,1-1-192 0,1-1-16 0,3-2-17152 0</inkml:trace>
  <inkml:trace contextRef="#ctx0" brushRef="#br0" timeOffset="2005">8973 11430 20671 0,'0'-16'912'0,"1"9"192"0,-1-2-880 0,0 3-224 0,-1-3 0 0,-2 4 0 15,0-4 1344-15,-6 1 240 0,0 2 32 0,-5 0 16 16,0 1-352-16,-3 2-80 0,-3 3-16 0,-4 3 0 16,-4 2-528-16,-4 5-96 0,-4 0-32 0,-2 7 0 15,-2 4-128-15,-1 3-16 0,0 2-16 0,1 6 0 16,-1 1-80-16,4 1-16 0,1 0 0 0,6 2 0 15,2 1-128-15,5-2-16 0,5-2-128 0,8-2 192 16,2-2-192-16,7-2 0 0,5-4 0 0,5-3 0 0,5 2 0 0,5-3 0 16,5-4 0-16,5-1 0 0,4-5 0 15,6 0-192-15,4-5 16 0,20-1 0 16,-5-5-1744-16,1-2-336 0</inkml:trace>
  <inkml:trace contextRef="#ctx0" brushRef="#br0" timeOffset="2359.44">9887 11259 27583 0,'7'-18'1216'0,"-3"11"256"0,-2-4-1168 0,-2 2-304 16,0 0 0-16,0 9 0 0,-7-1 1216 0,-3 1 192 16,-3 2 48-16,-3 6 0 0,-3 1-688 0,-5 5-128 15,-4 4-16-15,-4 5-16 0,-4 5-304 0,-1 3-64 16,-1 5-16-16,-1 2 0 0,1-1-64 0,2 0-16 15,2 0 0-15,5-2 0 0,3 0-144 0,4-7 0 16,7-2 0-16,5-2 0 0,5-1 0 0,5-5 0 16,4-5 0-16,5-2 0 0,3-3 0 0,6-2 0 15,5-6 0-15,0-5 128 0,0-4 48 0,0-2 0 16,0-2 0-16,-1-3 0 0,0-4 176 0,-2-1 32 0,2-1 16 0,-3 1 0 16,-1 0 208-16,-2 1 32 0,-2 2 16 0,-1 2 0 15,-1 0-144-15,-2 5-16 0,-3 3-16 0,0 4 0 16,0-1-224-16,-7 5-64 0,0 0 0 0,5 8 0 15,1 0-192-15,-1 4 0 0,0 1 0 16,0 1 0-16,0 4 0 0,1 2 0 0,1-1 0 0,0 0 0 0,2-1-128 0,3 1 128 16,0 0-192-16,1 0 192 15,0-1-1968-15,1-1-272 0,-2-2-64 16,7 4-14432-16</inkml:trace>
  <inkml:trace contextRef="#ctx0" brushRef="#br0" timeOffset="2720.76">10796 11176 29951 0,'10'-17'1328'0,"-3"8"272"0,1 2-1280 0,-2-3-320 16,0 2 0-16,-3-1 0 0,-3 9 1184 0,0 0 176 16,0 0 48-16,0 0 0 0,-7 5-816 0,-3 3-144 15,-3 6-48-15,-2 1 0 0,-3-2-112 0,-3 5-32 16,4 1 0-16,-2 2 0 0,-3-2-112 0,2 2-16 15,1-2-128-15,2 0 192 0,3 2-192 0,3 0 0 16,2-2 0-16,4-1 0 0,2 3 0 0,4-2 0 16,4 0 0-16,4-2 0 0,2-3 0 0,3 2 0 0,3 1 0 0,2-1 0 15,0 1 0-15,0-2 192 0,1 2-48 16,-4-2-16-16,-1 0 160 0,-1-1 32 0,-1 1 0 16,-2 1 0-16,-2-1 128 0,-2 0 48 0,-5-3 0 0,-2-1 0 15,-1 1 144-15,-3-4 48 0,-2 3 0 0,-1-4 0 16,-4 3-112-16,-3-3 0 0,-1 0-16 0,-3 0 0 15,-2-1-304-15,-3 2-48 0,-4-3-16 0,-8 1 0 16,0 1-192-16,2-4 144 0,1-1-144 0,1-1 128 16,0-1-1472-1,2-1-288-15,2-1-64 0,-6-3-17280 0</inkml:trace>
  <inkml:trace contextRef="#ctx0" brushRef="#br0" timeOffset="3125.4">11211 11355 22111 0,'0'0'976'0,"0"0"208"0,0 0-944 0,9-1-240 16,-1-2 0-16,2 6 0 0,1-3 1680 0,2 1 304 15,1 0 48-15,3 1 16 0,3-1-816 0,4-1-144 16,3 2-48-16,3-2 0 0,3 0-336 0,0 0-64 15,1 0 0-15,-1-1-16 0,-3 0-224 0,2-2-32 16,-3 1-16-16,-2-3 0 0,-3 0-48 0,-2 1-16 16,-3-4 0-16,-3 3 0 0,-3 0 176 0,-2-4 48 15,-2 0 0-15,-2-1 0 0,-5 2 192 0,-2 0 32 16,-2-3 16-16,-5 1 0 0,-4 3-96 0,-5-1-16 0,-1 4 0 0,-7 4 0 16,-6 1-208-16,-3 2-48 0,-2 6-16 15,-2-1 0-15,-4 4 0 0,0 5 0 0,10-3 0 16,0 4 0-16,1 2-112 0,3 3-32 0,4 3 0 0,3 1 0 15,3 2-224-15,7 1 0 0,2-1 128 0,5 10-128 16,5-1 0-16,7-1 0 0,6-1 128 0,8-3-128 0,5-3 0 0,6 1 144 16,7-6-144-16,4-1 128 0,3-2-128 0,4-4 0 15,3-4 0-15,1 0 0 16,0-1-1168-16,3-6-224 0,4 2-32 0,24-6-18688 16</inkml:trace>
  <inkml:trace contextRef="#ctx0" brushRef="#br0" timeOffset="4466.7">15190 11159 6447 0,'0'0'576'0,"-4"8"-576"16,-1 0 0-16,0-2 0 0,0 3 2720 0,0 2 432 15,-2 3 96-15,2-4 16 0,5-10-1184 0,-3 9-224 16,3-9-64-16,0 0 0 0,0 0-320 0,0 0-64 16,0 0 0-16,0 0-16 0,0 0-80 0,10 2-16 15,1-6 0-15,3-5 0 0,4 0-176 0,5-4-32 16,0-1-16-16,5-2 0 0,-2-6-560 0,5 1-96 16,1-2-32-16,-3-1 0 0,-1 2-144 0,-1 3-48 15,-2 1 0-15,-1 5 0 0,-4 6-192 0,-1 0 144 0,-2 1-144 16,-4 5 128-16,-3 2-128 0,-10-1 0 0,8 17 0 0,-3 2 0 15,-4 4 0-15,-5 6 0 0,-4 6 0 16,-3 5 0-16,-4 4 0 0,-3 1 0 0,-1 2 0 0,-3-1 0 16,-2 6 0-16,0-4 0 0,-1-1 0 0,0-8 0 15,3-2 0-15,1-5 128 0,0-8-128 0,4-4 128 16,4-3 48-16,4-4 0 0,1-7 0 0,8-6 0 0,0 0 272 0,0 0 48 16,0 0 16-16,11-14 0 0,4-5 64 0,6-5 32 15,3-3 0-15,2-3 0 0,0-5-320 0,3 0-64 16,2-2-16-16,3-4 0 0,4-6-80 0,3-2-128 15,2-3 176-15,1 3-176 0,3 2 0 0,2 5 0 16,-3 0 0-16,-2 14 0 0,-3 8 0 0,-6 7 0 16,-3 4 0-16,-3 9 0 0,-3 8 0 0,-3 6 0 15,-3 6-144-15,-4 6 144 0,-4 7 0 0,-4 4-128 16,-3 6 128-16,-5 5 0 0,-3 3 0 0,-6 2 0 16,-2 3 0-16,-1-1-128 0,1-2 128 0,1-2 0 15,0-4 0-15,-1-5 0 0,4-9 0 0,-1-4 0 16,0-1 0-16,5-3 0 0,-2-4 0 0,1-6 0 15,4-1 0-15,0-3 0 16,0-11-896-16,0 0-208 0,0 0-48 0,0 0 0 16,9-9-1392-16,0 0-272 0,-1-8-64 0,1-6-12848 0</inkml:trace>
  <inkml:trace contextRef="#ctx0" brushRef="#br0" timeOffset="4716.18">17024 11167 23039 0,'1'-10'1024'0,"1"5"192"0,-2 5-960 0,7-7-256 0,6 1 0 0,5 0 0 15,1 2 3712-15,6 3 704 0,6-2 144 0,3 1 32 0,4-4-2912 0,6 1-576 16,1 2-112-16,1-3-32 0,-1 1-480 0,-1 2-96 15,-1 0-32-15,-2 2 0 0,-3 2-352 0,-2 0 0 16,-3 3 0-16,-7 2 128 31,-3 1-1744-31,-7 4-352 0,-6 1-64 0</inkml:trace>
  <inkml:trace contextRef="#ctx0" brushRef="#br0" timeOffset="4887.6">16976 11510 33167 0,'0'0'2944'0,"0"0"-2352"15,0 0-464-15,6-1-128 0,2 0 1264 0,3 1 224 16,5 0 48-16,4 0 16 0,5 0-416 0,8 0-96 16,7 1-16-16,6-1 0 0,6-1-256 0,4-3-48 15,1 3-16-15,0-3 0 0,-11 1-368 0,-1-1-80 16,3 1 0-16,0-1-16 0,0 4-240 0,-1-3-256 16,-1-1 48-16,-2-1-13264 15,11 3-2656-15</inkml:trace>
  <inkml:trace contextRef="#ctx0" brushRef="#br0" timeOffset="5388.63">20047 10219 30751 0,'11'-14'1360'0,"-4"9"288"0,0 0-1328 0,1-3-320 16,0 4 0-16,-8 4 0 0,0 0 688 0,0 0 64 16,2 14 16-16,-3 4 0 0,-4 5-128 0,-3 9 0 15,-3 4-16-15,-3 10 0 0,0 0 208 0,-2 7 64 16,0 10 0-16,-1 5 0 0,1 11-16 0,-1 1 0 15,1 4 0-15,1 4 0 0,1 2-288 0,1-1-48 0,3-3-16 0,1-8 0 16,0-4-272-16,1-6-64 0,-1-4-16 0,4-6 0 16,-1 0 64-16,1-8 16 0,-4-1 0 0,1-9 0 15,1-1-64-15,-1-3-16 0,-1-4 0 0,2-1 0 16,-1-6-176-16,0 1 128 0,1-5-128 0,0-4 128 16,1-5-1536-1,-2 0-320-15,-1-5-64 0</inkml:trace>
  <inkml:trace contextRef="#ctx0" brushRef="#br0" timeOffset="7018.82">5473 15275 20271 0,'-14'-19'1792'0,"6"6"-1424"15,-3 3-368-15,0-4 0 0,-3-2 384 0,-1-1 0 0,-3 4 0 0,-1 3 0 16,0-4 256-16,-4 4 48 15,-5 2 16-15,-3 0 0 0,0 2-64 0,-5 3-16 0,-2-2 0 0,-1 3 0 16,-1 6-48-16,2 0-16 16,0 1 0-16,0 5 0 0,-2 3-16 0,3 2 0 0,-1 7 0 0,-2-3 0 15,-2 0-112-15,-2 4-32 0,0 9 0 0,-2 2 0 16,-2 1-144-16,1 4-16 0,0-1-16 0,2 7 0 16,2 4-32-16,2 3 0 0,3 0 0 0,2 4 0 0,0 6 0 15,4 1-16-15,5 0 0 0,7-3 0 16,6-2-16-16,6-3 0 0,6-4 0 0,7-3 0 0,8-6 16 0,5-5 0 15,4-5 0-15,8-4 0 0,5-5 128 0,7-3 16 16,4-7 16-16,7-7 0 0,7-4 64 0,6-4 16 16,3-3 0-16,-3-8 0 0,3-2-208 0,-3 1-32 15,0-1-16-15,1-2 0 0,-1 1-160 0,-2-1 160 16,-3 2-160-16,-5 1 160 16,-7 2-1328-16,-3 0-272 0,-7-2-48 15,-3 0-14240-15</inkml:trace>
  <inkml:trace contextRef="#ctx0" brushRef="#br0" timeOffset="7328.51">6272 14804 19343 0,'-3'-21'1728'0,"-1"12"-1392"0,2 0-336 0,2 9 0 16,0 0 1648-16,0 0 256 0,0 0 48 0,0 0 16 16,-13 11-1360-16,2 5-272 0,-1 7-48 0,-2 9-16 15,-2 5 272-15,-1 5 48 16,1 5 16-16,0 6 0 0,0 5 144 0,1 9 16 0,-1 6 16 0,1 4 0 16,4 4-192-16,1-1-32 0,1 4-16 0,1 2 0 15,2-2-304-15,-1-6-64 0,2-5-16 0,3-4 0 16,-1-8-160-16,3-8 128 0,0-7-128 0,3-5 128 0,-1-2-128 15,1-6 192-15,2-3-192 0,0-8 192 16,0-1-896-16,1-7-192 0,2-8-16 16,-8-6-13952-16</inkml:trace>
  <inkml:trace contextRef="#ctx0" brushRef="#br0" timeOffset="7700.33">7165 15437 27647 0,'0'0'2448'0,"-6"-11"-1952"15,1 2-496-15,0 4 0 0,5 5 576 0,-9-9 0 16,-3 4 16-16,2-2 0 0,-2-2 304 0,0 5 48 16,-4-1 16-16,-2 4 0 0,0-2-272 0,-1 2-48 15,-3 2-16-15,-3 3 0 0,-4 4-112 0,-3 2 0 0,-1 5-16 0,0 2 0 16,0 0-128-16,-2 5-32 15,0 1 0-15,1 4 0 0,0 4-128 0,5 4-16 16,1 0-16-16,4 1 0 0,3 1-176 0,4 0 0 16,3 2 144-16,6-3-144 0,5-5 0 0,3 1 0 0,6-7 0 0,3-3 0 15,2-4 192-15,7-3-48 0,4-2 0 0,3-7 0 16,4 2 112-16,4-8 32 0,4-3 0 16,1-6 0-16,-1-2-48 0,-1-2-16 0,-2-3 0 0,-1-1 0 15,-2-2-64-15,-3 1-16 0,-4 2 0 0,-4 1 0 16,-3 2-144-16,-3 4 0 0,-2-1 0 0,-1 3 128 15,-3 5-368-15,-8 2-80 0,0 0 0 0,8 0-16 16,-8 0-2864-16,0 0-560 0</inkml:trace>
  <inkml:trace contextRef="#ctx0" brushRef="#br0" timeOffset="8386.54">6970 15494 15663 0,'0'0'1392'0,"0"0"-1120"16,0 0-272-16,0 0 0 0,-3-10 1552 0,0-1 256 16,3 11 48-16,0 0 16 0,0 0-128 0,0 0-16 15,0 0-16-15,0 0 0 0,0 0-688 0,-2 13-128 16,-1-1-16-16,2 5-16 0,1 7-176 0,1-1-48 15,1 2 0-15,-1 2 0 0,1-2-96 0,0 3-32 0,2-3 0 0,-1 4 0 16,0-5-128-16,1 2-48 0,0-5 0 0,-1 1 0 16,0-3-192-16,1-1-144 0,0-4 192 0,-1 1-192 15,1-3 128-15,0-2-128 0,-4-10 0 16,0 0 0 0,0 0-240-16,0 0-144 0,0 0-48 0,0 0-10416 0,9-3-2080 15</inkml:trace>
  <inkml:trace contextRef="#ctx0" brushRef="#br0" timeOffset="8719.67">7823 15293 17503 0,'0'0'768'0,"-4"-9"176"0,4 9-752 0,0 0-192 15,0 0 0-15,0 0 0 0,0 0 2528 0,0 0 480 16,0 0 80-16,-7 13 32 0,0 3-1664 0,-2 6-336 16,1 5-64-16,-1 1-16 0,-1 3-320 0,0 2-64 15,0 2-16-15,1 0 0 0,0 3-80 0,0 2-32 16,0-2 0-16,2-1 0 0,-1-2-288 0,3 0-64 15,0-1-16-15,1-4 0 0,-2-3-160 0,3-1 0 16,1-6 0-16,0-1 0 16,4-4-640-16,0-1-224 0,-2-14-32 0,0 0-9616 15,6 8-1920-15</inkml:trace>
  <inkml:trace contextRef="#ctx0" brushRef="#br0" timeOffset="9290.33">8786 15126 20271 0,'0'0'1792'0,"0"0"-1424"16,0 0-368-16,-4 9 0 0,2 8 1536 0,-3 1 256 15,-2 1 32-15,0 2 16 0,-4 6-976 0,4 1-192 16,-2 4-32-16,-1 1-16 0,-2 1 64 0,1 2 16 15,1-2 0-15,0 0 0 0,1 1 32 0,1-5 16 16,0-2 0-16,2-4 0 0,1 0-256 0,1-2-48 16,0-4-16-16,2-4 0 0,0-4 144 0,4 0 16 15,0-4 16-15,-2-6 0 0,0 0 160 0,14-5 48 16,-1-5 0-16,4-1 0 0,3-6-224 0,0-3-32 16,2-5-16-16,2 0 0 0,3-1-320 0,-1 0-64 15,0 1-16-15,0-3 0 0,1-3-144 0,0 3 0 16,1-1 0-16,2 5 128 0,2 0-128 0,-1 2 0 15,-3 3 0-15,-2 5 0 0,-2 7 0 0,-2 3 0 16,-3 4 0-16,-1 5 0 0,-3 5 0 0,-1 7 0 16,-1 2-144-16,-3 3 144 0,-2 0 0 0,-2 2 0 15,-2 3 0-15,-3-4 0 0,-2 0 0 0,0 1 0 16,-3-3 0-16,1-1 0 0,2-5 0 0,1-6 0 0,0-9 0 0,0 0 0 16,8 7 128-16,-8-7-128 0,10-1 0 0,2-7 144 15,2-1 96-15,-1-1 16 0,2-2 0 0,3 0 0 16,1-6-80-16,2-2-16 0,0 1 0 0,2 0 0 15,2-1-160-15,1 2 0 0,1 0 0 0,-1 4 0 16,1 0 0-16,-2 3 0 0,1 3 0 0,-1 4 0 16,1 4 0-16,-1 5 0 0,0 3 0 0,1 6 0 15,-1 1-144-15,-1 5 144 0,-2 3 0 16,-2 5 0-16,0-1 0 0,-4 2-128 0,-3 4 128 0,-4-1 0 0,1-1 0 0,-3-1 0 16,0 1 0-16,-3-5 0 0,-2 2-192 0,-1-4 0 15,-2-1 16-15,0-2 0 16,0-6-1968-16,-2-2-400 0,-1-5-80 15</inkml:trace>
  <inkml:trace contextRef="#ctx0" brushRef="#br0" timeOffset="9507.6">8103 14528 41471 0,'-8'-4'3680'16,"1"-2"-2944"-16,3-3-592 0,4 9-144 0,-5-12 0 0,4 6 128 15,1 6-128-15,0 0 128 0,5-5-128 0,0-2 0 16,-5 7 0-16,0 0 0 0,10 0 0 0,-10 0 0 16,0 0-192-16,13 7-12128 0,-2 0-2432 0</inkml:trace>
  <inkml:trace contextRef="#ctx0" brushRef="#br0" timeOffset="9978.58">11065 14716 24879 0,'-16'-10'1088'0,"8"7"256"0,8 3-1088 0,0 0-256 16,-6-6 0-16,6 6 0 0,0 0 1888 0,0 0 320 0,0 0 64 0,6-13 16 15,-1 9-704-15,3-2-144 0,1 1-32 0,1 0 0 16,1-3-720-16,2 0-160 0,2 1-16 0,3-1-16 15,9 1-304-15,-6-1-64 0,-3 4-128 0,-3 3 192 16,-2 1-192-16,-4 4 0 0,-9-4 0 0,5 11 0 31,-5-11-1808-31,1 12-368 0,-3 3-64 0,-7 0 0 0</inkml:trace>
  <inkml:trace contextRef="#ctx0" brushRef="#br0" timeOffset="10188">11064 15274 32255 0,'-15'2'1424'0,"4"2"304"0,4 0-1392 0,7-4-336 0,-10 4 0 0,10-4 0 0,-7 7 1728 0,7-7 288 16,0 0 48-16,0 0 16 0,0 0-512 0,0 0-96 16,0 0-32-16,0 0 0 0,5-8-512 0,3-3-96 15,-2 8-32-15,-1-4 0 0,3 1-448 0,0 1-96 16,-1-2 0-16,1 2-16 15,0 0-944-15,0 4-176 0,-1 1-32 0,0 1-19792 0</inkml:trace>
  <inkml:trace contextRef="#ctx0" brushRef="#br0" timeOffset="12260.12">13884 14465 17391 0,'0'0'768'0,"3"-7"160"0,1 2-736 0,0-4-192 0,2 0 0 0,-2 3 0 16,0-2 1344-16,-1 3 256 0,0 0 32 0,1-2 16 15,-4 7-384-15,1-6-80 0,-1 6-16 0,1-4 0 16,1-5-80-16,-2 3-32 0,0-3 0 0,-2 1 0 0,0 3-160 0,-2-2-16 15,-1 2-16-15,0 0 0 16,-2-2-192-16,0 5-32 0,-3-1-16 0,-4 3 0 16,-4 1-256-16,-4 5-48 0,-2 2-16 0,-5 3 0 0,-2 0-96 0,-4 4-16 15,-3 2 0-15,-2 2 0 0,0 2 48 16,0 6 0-16,2-3 0 0,-10 17 0 0,3 7 0 0,3 4 0 16,3 1 0-16,-11 20 0 0,12-5-240 0,12-9 0 15,6-1 0-15,9-8 0 0,7-1 0 0,5-6 0 16,6 3 0-16,4-6 0 0,5 0 0 0,5-7 0 15,6-8 0-15,2-1 0 0,0-6 0 0,7-3 0 16,3-4 144-16,10-3-144 0,5-5 192 16,6-4-32-16,-24-1-16 0,6-5 0 0,5-2 96 0,1-5 16 15,1-3 0-15,5-2 0 0,3-1 0 0,1-5 16 16,4-3 0-16,-1-2 0 0,-2 1-144 0,-2-3-128 16,-6-2 144-16,-1 0-144 0,-3-2 224 0,0-1-48 15,-5-1-16-15,-3-1 0 0,-3-7 0 0,-4 5 0 16,-6 2 0-16,-4 0 0 0,7-26 80 0,-12 13 16 15,-10 6 0-15,-9 9 0 0,-10 9-32 0,-4 4 0 0,4 11 0 0,-3 0 0 16,-4-1-224-16,-3 2 0 0,-2 2 0 0,-1-3 0 16,-1 1 0-16,-1 2-208 0,-5 1 16 15,-3 0 0 1,-1 1-416-16,-1 0-80 0,0 2-16 0,1-1 0 0,2 3-1248 16,3 2-256-16,2-1-48 0,5 2-9072 0,2 1-1792 0</inkml:trace>
  <inkml:trace contextRef="#ctx0" brushRef="#br0" timeOffset="12604.24">14483 13778 1839 0,'0'-7'160'0,"0"-3"-160"16,0 1 0-16,0-2 0 0,0 5 5312 0,-1-1 1024 15,1 7 192-15,0 0 64 0,-5 3-4032 0,-3 1-816 16,-1 2-144-16,-1 8-48 0,-3 5-416 0,-2 5-96 16,-3 4-16-16,-2 5 0 0,-4 5 0 0,-4 4-16 15,-3 7 0-15,-2 4 0 0,-2 7-128 0,-2 4-32 16,-2 5 0-16,-2 5 0 0,0 5-336 0,0 6-80 16,1 6-16-16,-2 3 0 0,-3-1-224 0,1 0-64 0,-2-2 0 15,0 1 0-15,2-6-128 0,1-7 192 16,1-5-192-16,1-3 192 0,-31 52 16 0,19-25 16 15,14-20 0-15,10-15 0 0,6-13-96 0,5-6-128 0,2-5 176 16,4-8-176-16,3-8 0 0,4-5 0 0,1-5-160 0,4-13 160 31,0 0-2080-31,0 0-288 0,0 0-64 0,9-14-14944 0</inkml:trace>
  <inkml:trace contextRef="#ctx0" brushRef="#br0" timeOffset="12941.48">14473 15617 20271 0,'0'0'1792'0,"0"0"-1424"16,0 0-368-16,0 0 0 0,1 9 2240 0,1 0 368 16,-2 4 80-16,-2 3 0 0,1 4-576 0,-3 1-128 15,0 2-32-15,1 2 0 0,-1 2-592 0,-1 3-112 16,-2 1-32-16,1-2 0 0,1 3-448 0,0 1-80 16,-2 0-32-16,1-4 0 0,0 0-272 0,1 2-48 15,-2-4-16-15,3 2 0 0,-1-4-112 0,2 2-16 16,-2-6-16-16,3 0 0 0,0-1-176 0,0-2-192 15,2-4 32-15,2-1 16 16,-1-8-2112-16,-1-5-432 0,0 0-64 0</inkml:trace>
  <inkml:trace contextRef="#ctx0" brushRef="#br0" timeOffset="13441.24">16249 13915 18431 0,'6'-14'1632'0,"-2"10"-1312"0,1-1-320 0,1-4 0 0,1 3 784 0,-2-3 96 16,-1 3 16-16,-4 6 0 0,0 0 400 0,0 0 96 15,0 0 16-15,0 0 0 0,-5 5-528 0,-4 5-112 16,-4 1 0-16,-5 8-16 0,4 2 0 0,-4 3 0 15,-2 6 0-15,-4 9 0 0,-2 4 144 0,0 8 16 16,-2 6 16-16,-3 6 0 0,-2 6-224 0,-4 6-32 16,-2 4-16-16,0 5 0 0,0-2-384 0,4-3-80 0,-1-3 0 15,4-3-16-15,3-5-176 0,4 1 192 0,2-4-192 0,3-3 192 16,3-5 96-16,3-3 32 0,4-6 0 0,2-5 0 16,3-2-144-16,3-4-32 0,2-7 0 15,2 1 0-15,2-2-144 0,1-5 160 0,0-5-160 0,5-3 160 31,3-4-1072-31,2-4-224 0,3-3-32 0,2-2-16 16,20-12-1776-16,-3-4-368 0,9-11-64 0,-8 1 0 0</inkml:trace>
  <inkml:trace contextRef="#ctx0" brushRef="#br0" timeOffset="13756.27">16870 14309 35935 0,'0'0'3200'0,"-7"-1"-2560"16,7 1-512-16,-10 2-128 16,1 3-848-16,-1 7-192 0,-2 1-48 0,-3 3 0 0,-2 6 1808 0,-2 3 368 15,9-10 64-15,-4 8 0 0,-1 7-400 0,-2 5-96 16,-2 2-16-16,1 9 0 0,1-1-128 0,0 6-48 15,1 4 0-15,-11 47 0 0,7-18-240 0,6-12-48 16,5-8-16-16,4-5 0 0,3 0-160 0,4-8 0 0,1-4 0 16,1-7 128-16,-1-5-128 0,2-5 160 0,2-2-160 0,2-5 160 15,-1-6-160-15,2-6 0 0,0-2 0 16,0-4 0 0,-1-6-1168-16,2-3-224 0,-1-1-32 0,-3-7-9904 0,0-2-1968 0</inkml:trace>
  <inkml:trace contextRef="#ctx0" brushRef="#br0" timeOffset="13954.54">16348 15003 27647 0,'0'0'2448'0,"0"0"-1952"15,0 0-496-15,0 0 0 16,0 0 880-16,9 0 80 0,2 0 0 0,5-1 16 0,4 2-48 0,4-1-16 16,1-2 0-16,2 3 0 0,1 1-176 0,1-2-32 15,2-1-16-15,3 0 0 0,4 1-240 0,6-1-32 16,3 1-16-16,2-4 0 0,-21 2-256 0,3 0-144 15,0-2 160-15,0 3-160 16,-3 0-1232-16,-3-2-352 0,-2 2-64 0,-1-3-13856 16</inkml:trace>
  <inkml:trace contextRef="#ctx0" brushRef="#br0" timeOffset="14401.96">17526 13784 16575 0,'-7'-14'736'0,"5"8"160"0,1-2-720 0,0 3-176 0,0-3 0 0,1 2 0 15,1 0 1616-15,1-1 304 0,1 2 48 0,1 0 16 16,2 1-464-16,-1 2-96 0,3 1-16 0,1 2 0 16,0 4-352-16,1 1-80 0,2 6-16 0,0-1 0 15,2 4-192-15,1 5-32 0,2 2-16 0,0 5 0 16,1 5-48-16,1 3-16 0,-1 5 0 0,0 6 0 0,0 7-208 0,-3 8-32 16,-2 3-16-16,-6 4 0 0,3 68-32 15,-6-15-16-15,-8-60 0 0,1 9 0 0,-2 1-32 0,-1 0 0 16,-2-1 0-16,0 0 0 0,-1 0 224 0,0-4 32 15,-1 0 16-15,-1-2 0 0,0-5 112 0,-1-4 32 16,-4-2 0-16,1 0 0 0,-3-10-160 0,-1 3-16 16,-2-3-16-16,-2 0 0 0,-1-4-176 0,0-2-48 15,-3-1 0-15,0-2 0 0,0-3-144 0,1-3-48 16,0-4 0-16,-16 19 0 0,8-15-128 0,9-4 0 16,4-9 0-16,5-6 128 15,2-4-1120-15,2-1-224 0,5-4-64 0,7 0-12624 16,-7-9-2544-16</inkml:trace>
  <inkml:trace contextRef="#ctx0" brushRef="#br0" timeOffset="15068.11">18525 14666 13823 0,'-7'-12'608'0,"7"12"128"0,0 0-592 0,0 0-144 0,0-13 0 0,4 3 0 16,-4 10 3200-16,15-9 624 0,6 0 112 0,4-1 32 16,1 1-2176-16,9-3-448 0,5 3-64 0,7-5-32 0,5-1-608 0,6 1-112 15,4-1-16-15,-1 2-16 0,0-1-256 0,-3 3-48 16,2 5-16-16,-4-1 0 0,-1 3-176 0,-7 3-224 15,-7 2 48-15,-10 4-10112 16,-8-1-2016-16</inkml:trace>
  <inkml:trace contextRef="#ctx0" brushRef="#br0" timeOffset="15242.78">18609 14940 26719 0,'-30'2'2368'0,"16"-2"-1888"15,1-1-480-15,5 0 0 0,8 1 1472 0,0 0 192 16,0 0 32-16,0 0 16 0,11-6-352 0,6 3-64 15,8-4-16-15,5 1 0 0,6 2-640 0,7-4-128 16,5 2-16-16,6 0-16 0,3-4-144 0,4 2-16 16,-1-1-16-16,-3 3 0 0,-3-3-304 0,-2 2 0 15,-3 1 0-15,-1-3 0 16,-1 5-1808-16,-2-1-480 0,-3 0-80 0,-2 1-32 16</inkml:trace>
  <inkml:trace contextRef="#ctx0" brushRef="#br0" timeOffset="16151.12">23235 13272 18431 0,'23'-3'816'0,"-12"2"160"0,3 1-784 0,1-1-192 15,1-2 0-15,-1 2 0 0,-1 0 336 0,-1-1 32 16,-2 1 0-16,1 1 0 0,-2-2 416 0,-1-1 96 16,-9 3 16-16,0 0 0 0,0 0 0 0,0 0 16 15,0 0 0-15,-4-2 0 0,-3-1-320 0,-4-1-64 0,-6 3-16 0,-4 1 0 16,-6 4-128-16,-5-2-48 0,-6 2 0 15,-25 2 0-15,-1 3 48 0,-6-1 16 0,-6 5 0 16,-3-3 0-16,-3 3 0 0,-9 1 0 0,-9 1 0 16,-3 0 0-16,-1 2 48 0,-1-2 16 0,1 1 0 15,0 1 0-15,-2 1 96 0,9 1 16 0,4 2 0 0,8 1 0 0,3-4-208 16,9-2-48-16,4 2 0 0,8-4 0 0,8 0-64 0,5-1-32 16,10 1 0-16,8-2 0 0,6 2-80 15,7 0-16-15,10 3 0 0,4-3 0 0,7-3-128 0,9 5 0 16,7-2 144-16,10 0-144 0,7-4 192 0,9 1-48 15,7 1 0-15,6-2 0 0,2 2-144 0,2-3 128 16,5 0-128-16,3 0 128 0,4 4-128 0,2 1 0 16,1 2 0-16,2-2 128 0,0-2-128 0,-1 3 0 15,-3 0 0-15,-1-1 0 0,-4-1 0 0,-22-2 0 16,-5 2 0-16,-2-1 0 0,-4-1 0 0,-5 2 0 16,-3-3 0-16,-10 3 0 0,-5 2 0 0,-5-1 0 15,-5-1 0-15,-6 2 0 0,-6 3 0 0,-7 2 0 16,-8 4 0-16,-19 5 0 0,-4-1 128 0,-8 2-128 15,-5-1 128-15,-4 3-128 0,-4 2 0 0,-6 0 0 16,-5-1 128-16,-5 3-128 0,-5 5 0 0,-3-5 0 16,-2 1 144-16,-1 0-144 0,0 0 0 0,3 1 128 15,4 3-128-15,6-8 0 0,10-3 0 0,10 1 0 16,10-6 0-16,11 1 128 0,7-5-128 0,11-2 176 0,7-2-176 16,6-2 192-16,7-3-64 0,3-2-128 15,11-1 192-15,9-2-64 0,8 0 128 0,10-1 0 0,7-1 16 16,7 0 0-16,10 0 48 0,4 2 16 0,4-2 0 0,4-2 0 15,8-1-16-15,-23 2-16 0,10-2 0 0,5 1 0 16,2-2 32-16,-1-1 16 0,3-3 0 0,2 2 0 16,0 1-48-16,-2 1-16 0,-3 2 0 0,-5-3 0 15,-2-1-160-15,-6 2-128 0,-7 0 192 0,-6 3-192 16,-8 0 0-16,-6 2 0 0,-7-3 0 0,-3 3 0 16,-8 3-864-16,-4-3-288 15,-5 3-48-15,-4-1-16 0,-5 1-2240 16,-5 0-448-16</inkml:trace>
  <inkml:trace contextRef="#ctx0" brushRef="#br0" timeOffset="17901.59">7503 6308 19343 0,'0'0'1728'0,"0"0"-1392"15,0 0-336-15,0 0 0 0,0 0 752 0,0 0 80 16,0 0 0-16,0 0 16 0,0 0 208 0,-2 14 32 15,2 1 16-15,-3 1 0 0,1 2-160 0,1 3-48 16,-1 9 0-16,2 3 0 0,0 4-112 0,-1 4-16 16,-2 2-16-16,0 3 0 0,-2 2-192 0,-1 0-48 0,-1 4 0 0,-2 2 0 15,0-1-192-15,0 1-64 16,-1-2 0-16,0-2 0 0,-2-6-128 0,2 0-128 0,0-7 192 0,1-3-192 16,2-8 0-16,3-5 0 0,1-5-192 0,4-5-10240 31,-1-11-2048-31</inkml:trace>
  <inkml:trace contextRef="#ctx0" brushRef="#br0" timeOffset="18616.72">11759 4367 7359 0,'0'-8'656'0,"1"1"-528"16,2 0-128-16,1-2 0 0,0 3 3472 0,1-2 672 16,0 2 128-16,0 2 16 0,-5 4-2160 0,0 0-432 15,0 0-96-15,7-1 0 0,-7 1-576 0,7 4-128 16,-2 3 0-16,0 6-16 0,-4 4-64 0,-2 4-16 15,-3 8 0-15,-1 4 0 0,-3 9-64 0,-2 2-16 16,0 3 0-16,-4 3 0 0,-1 3-352 0,0 2-80 16,-1 0-16-16,2 0 0 0,0 1-272 0,2 0 128 15,0-2-128-15,2-3 0 16,1-3-1488-16,3-4-416 0,2-1-80 0</inkml:trace>
  <inkml:trace contextRef="#ctx0" brushRef="#br0" timeOffset="19902.83">20972 15478 11967 0,'-9'-10'1072'0,"4"3"-864"16,-1-1-208-16,-2 2 0 0,1-3 3008 0,0 4 544 15,1-2 112-15,6 7 32 0,-8-184-1968 0,8 366-384 16,-7-183-64-16,7 1-32 0,-10 8-224 0,2 4-32 15,-1 2-16-15,0 4 0 0,0 2-352 0,2 7-80 16,-2 1-16-16,0 3 0 0,-1 0-112 0,1 2-32 16,-3-1 0-16,2 2 0 0,1-1-128 0,0 1-48 15,-1-1 0-15,0 1 0 0,1-8-208 0,0 1 0 16,0-5 0-16,2-1 0 0,0-1 0 0,1 0-208 0,0-5 16 0,1 0 0 31,-1-2-1648-31,3-4-320 0,-1 0-64 0,4-9-11840 0</inkml:trace>
  <inkml:trace contextRef="#ctx0" brushRef="#br0" timeOffset="20267.21">21385 15457 3679 0,'0'0'320'0,"3"-9"-320"15,-2-2 0-15,-1 5 0 0,0 6 4480 0,0 0 832 16,0 0 176-16,0 0 16 0,0 0-3088 0,0 0-624 15,-11-1-128-15,1 6-32 0,-2-2-704 0,1 7-144 16,-2 0-16-16,-1 3-16 0,0 0-336 0,-1-1-64 16,-2 4-16-16,-2-1 0 0,-5 5-32 0,1-1-16 15,-1 0 0-15,-1 2 0 0,-1-4-96 0,-2 1 0 16,-1 4-16-16,0-6 0 0,-2-3-176 0,3 1 0 16,-2 0 0-16,3-4 0 0,3-1 128 0,2 1-128 15,3-2 0-15,5-3 128 0,3 3-128 0,2-3 0 16,9-5 0-16,0 0 0 0,-3 5 224 0,5 5-32 15,3-4-16-15,5 3 0 0,4-3-32 0,5 6 0 16,5-1 0-16,3 2 0 0,2-4-144 0,2 2 128 16,0 3-128-16,0-1 128 0,1-3-128 0,-3 2 0 15,-1-6 0-15,0 4 128 0,0-2-128 0,-7 1 128 16,-2-4-128-16,-1 2 128 0,-3 0-128 0,-2-2 0 0,-3 0-160 16,-1 1 160-1,0-1-1984-15,-9-5-320 0,0 0-48 0</inkml:trace>
  <inkml:trace contextRef="#ctx0" brushRef="#br0" timeOffset="20510.41">21750 15740 20271 0,'1'-5'1792'0,"2"-4"-1424"15,-3 9-368-15,9-7 0 0,1-3 2112 0,3 3 368 16,2 0 64-16,3 0 16 0,3 2-1152 0,4-3-208 16,0 3-48-16,6 3-16 0,-1-2-608 0,1 3-112 15,-6 1-32-15,-2 0 0 0,-3 0-384 0,-3 2 0 16,-5 1 0-16,-4 2 0 16,-8-5-1664-16,4 13-432 0,-8-2-80 0</inkml:trace>
  <inkml:trace contextRef="#ctx0" brushRef="#br0" timeOffset="20671">21642 15981 30399 0,'0'0'2704'0,"13"-7"-2160"15,2 0-544-15,4-1 0 0,2 2 656 0,3-2 32 16,1 4 0-16,4-1 0 0,4 1 336 0,4-2 80 16,3 0 16-16,2 3 0 0,2-1-688 0,-2 0-144 15,-3 2-32-15,-4-1 0 0,-7-1-256 0,-4 2-176 0,-5-1 32 0,-3 0 0 31,-2 1-2064-31,-14 2-416 0,0 0-64 0</inkml:trace>
  <inkml:trace contextRef="#ctx0" brushRef="#br0" timeOffset="20911.43">22768 15665 22111 0,'0'0'1968'0,"0"0"-1584"0,0 0-384 16,0 0 0-16,0 0 2288 0,0 0 368 0,-7 8 80 0,0 5 16 0,0 4-1312 0,-1 3-256 16,-1 1-48-16,0 5-16 0,-1-2-144 0,0 5-16 15,2-5-16-15,-1 7 0 0,1-5-336 0,-1 5-64 16,-1-3-16-16,1 2 0 0,0 2-336 0,1-4-64 16,0-1 0-16,-2 17-128 0,4-8-192 0,1-7-160 15,1-5-32-15,3-10 0 16,1-1-2608-16,1-6-528 0</inkml:trace>
  <inkml:trace contextRef="#ctx0" brushRef="#br0" timeOffset="21550.08">22355 11665 31327 0,'0'0'2784'0,"0"0"-2224"0,0 0-560 0,0 0 0 16,0 0 560-16,0 12 0 0,0 0 0 0,0 7 0 16,0 8 320-16,0-1 64 0,0 3 16 0,4 5 0 15,-1 2-256-15,-1 6-64 0,-1 1 0 0,2 3 0 16,0 2-240-16,-1 2-48 0,-2-2-16 0,0 0 0 16,0 0-176-16,0-4-32 0,0-2-128 15,0-4 192-15,-1-4-192 0,-2-2 0 0,-1-2 0 0,2-3 0 16,-1-5-1024-16,2-3-320 0,1-3-48 0,1-7-15312 15</inkml:trace>
  <inkml:trace contextRef="#ctx0" brushRef="#br0" timeOffset="22199.21">24748 12678 23039 0,'1'-23'2048'0,"3"13"-1648"15,-3-4-400-15,1 3 0 0,-2 11 448 0,0 0 0 16,2-10 0-16,-2 10 0 0,0 0 432 0,0 0 80 15,-9 7 32-15,-1 7 0 0,-3 4 32 0,-5 9 16 16,-3 2 0-16,-5 9 0 0,1 4-480 0,-3 4-112 16,-3 5 0-16,1 5-16 0,-1 6 80 0,1-1 32 15,2 5 0-15,1-2 0 0,-1 3-192 0,4 0-32 16,5-6-16-16,4 0 0 0,1-3-304 0,5-5 160 16,2-1-160-16,5-9 128 0,3-3-128 0,2-5 0 15,2-3 0-15,6-4 128 0,2-6-128 0,2-5 0 16,2-3 0-16,0-7 0 0,1-5-336 0,1-3 48 0,2-3 16 15,0-5 0 1,2-5-1520-16,0-2-288 0,-4-1-64 0,-2-4-16 0</inkml:trace>
  <inkml:trace contextRef="#ctx0" brushRef="#br0" timeOffset="22368.77">24177 13272 19343 0,'-3'-10'848'0,"3"10"192"0,4-7-832 0,4 2-208 0,4-4 0 0,2 4 0 0,4-1 3280 0,4-2 624 16,3 5 112-16,4-3 16 0,3-1-3168 0,5 0-640 16,5-1-224-16,5 0 144 0,5-1-144 0,3 0 0 15,-1 0 144-15,15-5-144 16,-14 0-1200-16,-9 0-304 0,-6 2-64 16</inkml:trace>
  <inkml:trace contextRef="#ctx0" brushRef="#br0" timeOffset="23133.75">26481 11609 19343 0,'0'0'848'0,"5"-9"192"0,-1 2-832 0,1 2-208 0,-2-3 0 0,-1 3 0 15,0 1 208-15,-2 4 0 16,0 0 0-16,0 0 0 0,0 0-16 0,0 0 0 0,0 0 0 16,0 0 0-16,0 0-64 0,0 0-128 0,0 0 176 0,-5 4-176 15,0 1 352-15,-1 3-32 0,0-2-16 0,0 2 0 16,1-1 160-16,-4 1 48 0,0 1 0 0,1-2 0 16,1 4-128-16,-1-5 0 0,0 2-16 0,3-2 0 15,-2-1 16-15,0 1 0 0,1-2 0 0,6-4 0 16,-6 3 16-16,6-3 16 0,-7 1 0 0,2 0 0 15,5-1-64-15,0 0-16 0,0 0 0 0,0 0 0 16,-5-2-128-16,5 2-16 0,0 0-16 0,0 0 0 0,0 0-176 0,0 0 0 16,0 0 144-16,0 0-144 0,1-7 0 0,-1 7 0 15,0 0 0-15,0 0 0 0,4-7-224 0,0 3-16 16,-4 4 0-16,0 0 0 16,0 0-1856-16,2-5-368 0</inkml:trace>
  <inkml:trace contextRef="#ctx0" brushRef="#br0" timeOffset="26791.31">25944 11708 14447 0,'-12'-3'320'0,"8"1"64"0,-1 0 0 0,-1 1 32 0,-2-3-416 0,1-1 0 0,-2 0 0 0,1 1 0 0,2-1 1248 0,1-3 160 16,1 2 48-16,3-4 0 0,3 2-208 0,3-2-32 15,2 1-16-15,7-6 0 0,3 2-288 0,-3 5-48 16,4-4-16-16,3 3 0 0,5 2-304 0,5 1-64 15,1 0-16-15,3-2 0 0,3 4-128 0,-1 3-16 16,1 0-16-16,-1-1 0 0,-3 2 48 0,-3 4 16 16,-1 1 0-16,-4 5 0 0,-8-2-176 0,-3 5-16 15,-4 5-16-15,-2-1 0 0,-7 5-16 0,-4 1 0 16,-3 4 0-16,-4-2 0 0,-5 4 112 0,-4 0 0 16,-3-1 16-16,-3 4 0 0,-2-3 32 0,-2-2 0 15,-1 1 0-15,0-4 0 0,0-2 16 0,1-2 16 16,2-5 0-16,5 1 0 0,2 0 48 0,3-2 16 15,7-4 0-15,3 2 0 0,4-5-112 0,7 2-32 16,3-5 0-16,9 0 0 0,6-2 64 0,4 2 16 16,2-1 0-16,4-1 0 0,4-2-48 0,2 0-16 0,1 0 0 0,0-2 0 15,3 3-80-15,-2-1-32 16,1-1 0-16,-1 1 0 0,1 0-32 0,-3 0-128 16,1 0 192-16,-7 0-64 0,-5 0-128 0,-4 0 0 15,-3-1 0-15,-3 1 0 0,-4 0 0 0,-5 0-272 0,0 0 32 0,-9 0 16 31,0 0-2144-31,0 0-448 0,0 0-64 0</inkml:trace>
  <inkml:trace contextRef="#ctx0" brushRef="#br0" timeOffset="27355.65">27332 11515 20847 0,'6'-21'912'0,"-2"12"208"0,1-5-896 0,3 1-224 16,-2 2 0-16,4-3 0 0,-2 1 864 0,2 3 128 16,-2-2 32-16,2 6 0 0,-3-2 160 0,1 5 32 15,-2 0 16-15,-6 3 0 0,0 0-464 0,7 4-112 16,-2 5-16-16,-3 2 0 0,-2 6-160 0,-1 2-32 15,-2 4-16-15,-3 1 0 0,1 6-16 0,-3 1 0 16,-2 2 0-16,-2 4 0 0,-1 1-128 0,-1 5-32 16,-1-1 0-16,1 1 0 0,1-2-96 0,0-3-32 15,0-1 0-15,3-3 0 0,3-2-128 0,0-4 0 16,2-3 0-16,1-3 128 0,3-4-128 0,1-3 192 16,0-4-192-16,1 0 192 0,-1-11-48 0,0 0 0 0,0 0 0 15,8 3 0-15,0-3 32 0,1-2 0 0,-1-3 0 0,3-4 0 16,0 1-48-16,1-4 0 15,-1 1 0-15,2-4 0 0,-1-4-128 0,1 0 128 0,-1-3-128 0,3 3 128 16,-1-1-128-16,1 1 0 0,0 0 0 0,2 0 0 16,-1 1 0-16,2 0 0 0,0 2 0 0,1-3 0 15,1 1 0-15,2 0 0 0,2 2 0 0,2-1 0 16,0-1 0-16,2 2 0 0,0 0 0 0,3 2 128 16,-3 0-128-16,-2-1 0 0,1 2 144 0,-3 3-144 0,-2 0 0 0,-2 3 128 15,-2-4-128-15,-3 6 0 0,-2 0 0 0,-2 0 0 16,-1 4 0-16,-1 1 128 0,-9 0-128 0,0 0 0 15,7 2 0-15,-7-2 0 0,0 0 0 0,0 0-208 16,0 0 80-16,5 8 128 16,-5-8-896-16,0 0-48 0,0 0-16 15,-4 9 0-15,-1 1-2464 0,-1-2-496 0</inkml:trace>
  <inkml:trace contextRef="#ctx0" brushRef="#br0" timeOffset="27567.18">27597 11761 20671 0,'-10'8'912'0,"6"-4"192"0,-1 5-880 16,0-2-224-16,1 1 0 0,2 3 0 0,1 3 1312 0,2 0 224 15,3-2 32-15,2 5 16 0,2 1-96 0,3 3-16 0,3 2 0 0,4-1 0 16,1-3-304-16,6 2-64 0,2 0-16 16,2-1 0-16,2 2-448 0,3-5-80 0,3 0-32 0,2-2 0 15,2 0-288-15,0 1-64 16,2-2-16-16,-1 2 0 0,-3-6-160 0,-1 1 128 15,-2 0-128-15,-5-3 128 16,-2-1-1088-16,-5 2-208 0,-4-1-48 0,-4 1-14592 0</inkml:trace>
  <inkml:trace contextRef="#ctx0" brushRef="#br0" timeOffset="28237.75">23803 14477 5519 0,'-11'-12'240'0,"3"2"64"0,-2 1-304 0,0-2 0 0,1 1 0 0,0 1 0 0,0 0 3072 0,3 3 576 16,-1 2 96-16,7 4 32 0,0 0-1904 0,0 0-368 16,0 0-80-16,0 0-16 0,0 0-560 0,0 0-112 15,0 0-32-15,10 0 0 0,6 0 0 0,5 0 0 16,6-1 0-16,6 1 0 0,6 1-16 0,11-1-16 16,10 0 0-16,7 0 0 0,4-1-48 0,9-2-16 15,8-3 0-15,7-1 0 0,11 2-32 0,3-1-16 16,2-1 0-16,7 2 0 0,7-2-368 0,-1 2-192 15,-6 3 192-15,-30 1-192 0,11 0 192 0,3 1-192 16,-2 1 192-16,-6 0-192 0,-6 1 128 0,-8 1-128 16,-7 1 0-16,-10 3 0 15,-7-2-400-15,-9 1-192 0,-10 2-48 0,-9-3-9840 0,-8 0-1968 0</inkml:trace>
  <inkml:trace contextRef="#ctx0" brushRef="#br0" timeOffset="28578.25">24735 14783 30575 0,'0'0'1344'0,"0"0"304"0,0 0-1328 0,0 0-320 16,0 0 0-16,-7 13 0 0,0 2 144 0,0 4-144 16,1 3 192-16,1 5-192 0,1 0 640 0,-2 7 0 15,1 1 16-15,0 5 0 0,0 3 48 0,0 0 16 16,-1 3 0-16,0-2 0 0,-2 3-208 0,1-1-32 16,-1 1-16-16,1 1 0 0,-2-4-144 0,-3 4-48 15,0 0 0-15,-1-6 0 0,0-1-96 0,0-3-32 16,-1-1 0-16,0-3 0 0,3-2-144 0,-2 0 128 15,2-7-128-15,2 0 128 16,3-3-432-16,2-7-80 0,1-7-32 0,3-8 0 16,0 0-2080-16,0 0-432 0,7-11-80 0</inkml:trace>
  <inkml:trace contextRef="#ctx0" brushRef="#br0" timeOffset="28999.92">25708 14905 26719 0,'0'0'2368'0,"7"-6"-1888"0,-7 6-480 0,0 0 0 16,0 0 0-16,0 0 0 0,0 0 0 0,-3 13 0 16,-1-2 624-16,-2 2 80 0,-4 2 0 0,-3 0 16 15,-2 2 112-15,-5 1 0 0,-3 1 16 0,-1 2 0 16,-2 0-64-16,-2 0-16 0,-1 1 0 0,-1 4 0 15,-4 1-192-15,3 0-64 0,-1-6 0 0,0 2 0 0,-2 1-256 0,-1-2-48 16,0-5-16-16,-2 0 0 0,-1 1-48 0,1-1-16 16,-1-6 0-16,4 1 0 0,2-1-128 0,5-3 160 15,4 1-160-15,5-4 160 0,2 0-160 0,4 1 160 16,12-6-160-16,-7 5 160 0,7-5-160 0,0 0 160 16,0 0-160-16,0 8 160 0,0-8-160 0,10 11 0 15,3 1 0-15,5-2 128 0,4 4 48 0,5 0 0 16,4-4 0-16,3 5 0 0,3 2 16 0,1 2 16 15,0 0 0-15,-1 0 0 0,0 0-80 0,-2-1-128 16,-2 0 176-16,-1 1-176 0,-3 2 128 0,-2 0-128 16,-5-2 0-16,-2-1 0 0,-3-2 0 0,-5-2 0 15,1 0 0-15,-3-1 0 16,-2-1-352-16,-1-3-176 0,-7-9-48 0,0 0-11200 16,0 0-2240-16</inkml:trace>
  <inkml:trace contextRef="#ctx0" brushRef="#br0" timeOffset="29293.01">26663 14637 34095 0,'9'-15'1504'0,"-4"10"320"0,3 1-1456 0,-1 0-368 0,0-2 0 0,-7 6 0 15,6 1 208-15,-1 4-16 0,-1 0-16 0,-2 5 0 0,-2 0 368 0,-2 7 80 16,-3 6 16-16,-3 6 0 0,-4 7 64 0,-2 2 0 16,-4 6 16-16,-1 3 0 0,0 5-208 0,0 1-32 15,-2-1-16-15,2 4 0 0,0 3-144 0,1 2-16 16,0-1-16-16,1 2 0 0,-1-2-160 0,1 0-128 16,2 1 144-16,1-5-144 0,1-2 256 0,2-3-64 15,0-5 0-15,-5 15 0 16,5-14-1920-16,-1-4-400 0,2-6-80 15,1-10-9296-15,2-4-1856 0</inkml:trace>
  <inkml:trace contextRef="#ctx0" brushRef="#br0" timeOffset="29778.81">26083 16648 2751 0,'0'0'256'0,"0"0"-256"0,0 0 0 0,0 0 0 16,0 0 4720-16,0 0 896 0,8-8 176 0,0 3 32 15,-1 0-3248-15,2-3-656 0,0 1-128 0,-1 2-16 16,-1-3-432-16,1 3-96 0,-2-5-16 0,2 2 0 15,-2 2-240-15,1-2-48 0,-7 8-16 0,9-7 0 16,-4-4-240-16,1 5-48 0,0-3-16 0,1 3 0 0,-7 6-128 0,9-7-32 16,-3 0 0-16,2 3 0 0,-8 4-144 0,10-4-48 15,-10 4 0-15,10-5 0 0,-10 5-128 0,10-1-16 16,-10 1-128-16,0 0 192 0,0 0-64 0,9 8 0 16,-9-8-128-16,5 10 192 0,-4 2-48 0,-2 2-16 15,-3-1 0-15,-1 0 0 0,-1 2 16 0,-2 0 0 16,-1 1 0-16,0-6 0 0,2-1-16 0,0 0-128 15,1 1 192-15,6-10-64 0,0 0 64 0,0 0 16 16,0 0 0-16,0 0 0 0,0 0 112 0,0 0 0 16,9-13 16-16,4 3 0 0,2-3-16 0,2 2-16 15,-1 0 0-15,1-1 0 0,-2-1-304 0,-2 4 160 16,-2-1-160-16,-1 2 128 0,-4-1-128 0,1 2-192 16,-6 0 32-16,-1 7 16 15,-1-8-2256-15,-3 3-448 0,-2-3-96 0</inkml:trace>
  <inkml:trace contextRef="#ctx0" brushRef="#br0" timeOffset="31501.53">19878 5323 22399 0,'0'0'992'0,"0"0"208"0,4-9-960 0,-1 0-240 0,-3 9 0 0,8-8 0 16,0-3 272-16,-1 4 16 15,1-1 0-15,0 1 0 0,1 2-128 0,-1-5-32 16,0 1 0-16,-2-1 0 0,-2 2 32 0,1-2 0 0,-1 1 0 0,-4-1 0 16,-2 0 352-16,-2 1 64 15,-1-1 0-15,-2 1 16 0,-2-3 240 0,-1 4 64 16,-1-6 0-16,-3 2 0 0,-4 2-96 0,0-3-16 0,-3 0 0 0,-1 3 0 16,-1-1-320-16,-1 3-64 0,0-1-16 0,-2 3 0 15,1-4-128-15,-3 5-48 0,-4 1 0 0,2 1 0 16,-1 1 112-16,-2 2 32 0,-2 0 0 0,-2 5 0 15,-5-1-48-15,0 0-16 0,-3 4 0 0,2 0 0 0,1 2-80 0,0 0-16 16,-1 6 0-16,0-1 0 16,2 0 16-16,0 2 0 0,1 2 0 0,-1 1 0 0,-1 2 48 0,1 3 0 15,0 1 0-15,2 3 0 0,4-1-64 0,0 4 0 16,0 1 0-16,1 2 0 0,0 3 0 0,0 3-16 16,1 2 0-16,0 0 0 0,0 6-48 0,-1-4 0 15,-2 3 0-15,1 2 0 0,-1 1-128 0,2-1 0 16,-1-1 0-16,4 1 128 0,1-3-128 0,4-1 0 15,1 2 144-15,4-2-144 0,3 0 192 0,2-5-48 16,0 4 0-16,6-4 0 0,-1-1 112 0,4 4 0 16,-2-1 16-16,6 0 0 0,1-1-80 0,5-1-32 15,2 3 0-15,1-3 0 0,2-2-32 0,2 1-128 16,3-4 192-16,3 4-64 0,3-1-128 0,4-2 0 0,3-1 144 16,0-2-144-16,6-1 0 0,2-5 0 15,3 0 0-15,1-4 128 0,2 4-128 0,-3-5 0 16,0 1 0-16,2-1 128 0,2-5-128 0,-1-4 0 15,1-2 128-15,2 1-128 0,2-4 176 0,-1 3-48 16,3-9 0-16,4 1 0 0,-1-4-128 0,1-1 0 16,1-4 0-16,1 0 0 0,2-4 0 0,3 1 128 15,3-5-128-15,0 1 128 0,1 0-128 0,-1-3 160 0,1-4-160 0,-3-1 160 16,2-4-160-16,2-1 192 0,-1 1-192 16,0-2 192-16,0 0-192 0,-2-3 0 0,-1-2 144 15,-2-3-144-15,-1-5 0 0,-4 2 144 16,0 0-144-16,-2-1 0 0,-1 1 128 0,-4-2-128 0,-3-2 0 0,-2 4 0 0,-3 1 128 15,-4 1-128-15,-5-2 0 0,-2 0 0 16,-6 0 192-16,-2 0-64 0,-3-1 0 0,-2 0-128 0,-2 1 208 0,1-3-64 16,-7-7-16-16,0 2 0 0,-4 1-128 15,-1 2 160-15,-3-4-160 0,0 8 160 0,-2 1-160 0,-6 1 0 16,1-1 0-16,-1 2 0 0,-3 2 0 0,-1 1 0 16,-3-1 0-16,-1 2 0 0,-2-2 0 0,0 0 0 15,-2 2 0-15,0 0 0 0,-2 2 0 0,-2 0 0 16,-1 1 0-16,1-3 0 0,0 3-144 0,1 3 144 15,-2-2 0-15,0 2 0 0,-1 2 0 0,2-3-128 16,0 2 128-16,1 5 0 0,-2 1 0 0,0 2 0 16,-2-1 0-16,1 1 0 0,-4 2-144 0,0 2 144 15,0 0 0-15,-1 0-144 0,-2 5 144 0,2 1 0 16,-1 0 0-16,1 4-128 0,2 0 128 0,-3 1 0 16,-3 1 0-16,5 1 0 0,0 1 0 0,-2 0 0 15,0 1-176-15,2 2 176 0,-1-1 0 0,1-1 0 16,-2 1 0-16,2 4 0 0,0-3 0 0,0 4 0 15,1-2-128-15,-2 4 128 0,-2-3 0 0,0 5 0 0,1-1 0 0,-1-1 0 16,1 3 0-16,-2 0 0 0,-1 0 0 0,0 1-144 16,-1 0 144-16,0 1 0 0,3-4 0 0,3 0 0 15,-1 3 0-15,1 0 0 0,1 2 0 0,-1-1 0 16,1 4 0-16,-1 0 0 0,0 0 0 0,-1 4 0 16,-3 0 0-16,0 3 0 0,2 2 0 0,-1 4 0 15,0-1 0-15,3-1-128 0,3 1 128 0,3 2 0 16,3 3 0-16,2-2 0 0,5 0 0 0,1 1-128 15,4 4 128-15,2 1 0 0,2-2 0 0,4 0 0 16,2 3 0-16,2 0-128 0,1-1 128 0,4-2 0 16,0 1-144-16,4 0 144 0,1-1-160 0,3-1 160 0,3-1-304 0,0-1 48 15,1 0 0-15,5-2 0 16,2 1-272-16,2-1-48 0,1 2-16 16,4-1-12352-16,3 1-2480 0</inkml:trace>
  <inkml:trace contextRef="#ctx0" brushRef="#br0" timeOffset="32484.74">19723 7477 16127 0,'-10'-15'704'0,"5"7"160"0,-1 1-688 0,1-1-176 16,-1-2 0-16,5 3 0 0,-2-3 432 0,2 4 48 15,1-4 16-15,1 2 0 0,2-1-192 0,-3 9-48 16,4-7 0-16,-4 7 0 0,3-11 64 0,-3 11 16 16,3-6 0-16,-3 6 0 0,0-10 288 0,0 10 48 0,0-6 16 0,0 6 0 15,0 0 336-15,0 0 80 16,0 0 16-16,0 0 0 0,0 0-32 0,0 0-16 0,0 0 0 0,0 0 0 15,0 0-160-15,0 0-16 0,0 0-16 0,0 0 0 16,0 0-288-16,-3 14-48 0,2 2-16 0,0 6 0 16,-3 3 48-16,1 7 16 0,0 3 0 15,-1 6 0-15,0 5-176 0,-1-2-32 0,2 3-16 0,1 2 0 16,-1-5-192-16,2 3-48 0,0-2 0 0,-1 2 0 0,1 0 32 16,1-3 0-16,-1 2 0 0,-2 1 0 15,3 1 80-15,0 1 16 0,0-5 0 0,0 2 0 0,0-3 0 0,-1 3 0 16,2-3 0-16,-1 5 0 0,3-4-64 0,-1 3-16 15,2 1 0-15,1-2 0 0,-1-1-48 0,3-3 0 16,-2 0 0-16,1 2 0 0,0-4-128 0,2 0 192 16,-2-5-192-16,2 1 192 0,2-1-64 0,-2 0-128 15,2-5 192-15,-2 1-64 0,2-5 0 0,-1 1 0 16,1-5 0-16,1-2 0 0,1-2 0 0,-1-3-128 16,-1-1 192-16,2-2-64 0,-1 0-128 0,-3-4 128 15,-8-8-128-15,0 0 128 0,11 7-128 0,-11-7 160 16,10 3-160-16,-10-3 160 0,12 0-160 0,-12 0 0 15,0 0 144-15,0 0-144 0,10-6 0 0,-4-2 0 16,-6 8 0-16,4-9 0 16,-1-2-496-16,-3 1-16 0,-3 1 0 0,1-4 0 15,-3 1-1824-15,-2 0-368 0,-3-2-80 0,1 1-13616 0</inkml:trace>
  <inkml:trace contextRef="#ctx0" brushRef="#br0" timeOffset="32886.71">19147 9066 21183 0,'0'0'1888'0,"0"0"-1504"0,0 0-384 0,0 0 0 0,-3 10 1680 0,2 3 272 15,1-3 48-15,3 3 16 0,0 1-1536 0,3 0-304 16,-1-4-176-16,1 3 192 0,0-1 384 0,2 0 96 15,0 0 16-15,-1 2 0 0,1-1-16 0,1 0 0 16,0 0 0-16,1 2 0 0,0-1-32 0,1-2 0 16,1 1 0-16,-1 1 0 0,3-5-128 0,0 2-16 15,-1 1-16-15,4-3 0 0,-2 1-96 0,0-4 0 16,2 2-16-16,0 0 0 0,2-5 0 0,-1 2 0 16,0 1 0-16,-1-5 0 0,-1-2-48 0,1-3 0 15,-2 1 0-15,0 1 0 0,0-2 0 0,2 0-16 16,-1-5 0-16,2 2 0 0,0-6 80 0,1 0 0 15,0-1 16-15,3-4 0 0,1-3-80 0,2-3-32 16,2-3 0-16,5-4 0 0,1-3-288 0,6-4 0 16,2-7 128-16,2 0-128 0,0-6 0 0,2 0 0 15,0 3 0-15,4 2 0 0,-1-1-288 0,0 6 32 16,1 1 16-16,-4 7 0 16,1 3-336-16,-4 6-64 0,-4 0 0 0,-2 2-12064 15,-4 5-2400-15</inkml:trace>
  <inkml:trace contextRef="#ctx0" brushRef="#br0" timeOffset="39949.12">20321 5781 5519 0,'16'-15'496'0,"-6"8"-496"0,0-6 0 0,1 3 0 16,1 2 1680-16,-2-1 240 0,-2 3 64 0,-2 1 0 15,0-4-880-15,0 3-160 0,-6 6-48 0,5-7 0 16,-2-2-560-16,1 3-112 0,-4 6-32 0,4-10 0 16,-1 1 32-16,-2 0 0 0,0 1 0 0,-1 8 0 0,0-11 32 15,0 3 0-15,-1-1 0 0,-3 2 0 0,-1-3-32 0,-1 2 0 16,-2-1 0-16,-2 1 0 0,-2-2-80 0,0 3-16 15,-2-5 0-15,-2 5 0 0,0-6 16 0,-2 3 0 16,-1-1 0-16,-1-2 0 0,-4 0 48 0,-1 1 16 16,1-2 0-16,1 0 0 0,-1-1-48 15,3 4-16-15,-4-3 0 0,1 1 0 0,-5-1 144 0,0 1 32 16,-2-1 0-16,2-1 0 0,1-1-160 0,-1-4-32 16,-2 3 0-16,3-2 0 0,0 1-128 0,2 1 192 15,-2 1-192-15,-1 2 192 0,-1 1-192 0,-1-1 0 16,0 0 0-16,1 1 128 0,-1 3-128 0,-2-2 0 0,-3 3 0 15,2-3 0-15,0 2 0 0,1 1 0 0,-3 3 0 0,3-2 0 16,3 2 0-16,-1 3 0 0,1 3 0 0,0 0 0 16,-1 0 0-16,-1 3 0 0,0-1 0 0,-1 2 128 15,-1 0-128-15,-3 4 0 0,-3-3 0 0,2 5 0 16,0-3 0-16,0 5 0 0,-4-3 0 0,6 4 0 16,1-6 0-16,3 3 0 0,-2 2 0 0,-1-3 0 15,1 2 0-15,1-2 0 0,-1 2 0 0,-1 2 0 16,-1 0 144-16,0 2-144 0,0 2 160 0,5-1-160 15,3 1 0-15,2-2 0 0,2 1-128 0,4 2 128 16,2 1 0-16,3 2 192 0,2-2 0 0,3 2 0 16,1 2-192-16,1 3 176 0,1-2-176 0,3 4 160 15,-1-2-160-15,1 4 0 0,-1-4 0 0,1 4 0 16,-1-2 0-16,-1-3 0 0,-3 0 0 0,1 2 0 0,0 2 0 16,1-3 0-16,-2-1 0 0,0 2 0 0,-1-2 0 0,1 5 0 15,0-4 0-15,0 2 0 0,-1 1 0 0,1-1 0 16,1 3 0-16,3 2 0 0,0-4 0 0,3 0 0 15,-1 2 0-15,2-3 0 0,0 1 0 0,2 3 0 16,0-3 0-16,4 2 128 0,2-2-128 0,1 0 0 16,3 2 144-16,1 2-144 0,2-2 128 0,3 1-128 15,-4 3 160-15,2-4-160 0,1 1 0 0,1-1 128 16,-1-2-128-16,2 1 0 0,0 1 0 0,1-3 144 16,4 2-144-16,-1 1 128 0,0-3-128 0,3 0 0 15,-1-4 144-15,2 0-144 0,1-1 0 0,0-1 144 16,-3-2-144-16,0 3 0 0,0-2 192 0,2 0-192 0,-1 0 192 0,2-3-192 15,0 0 224-15,0-2-64 16,0 0-16-16,0-4 0 0,0 2 0 0,2-1 0 0,1 1 0 0,1-5 0 16,-3 1-16-16,2-4-128 0,0 0 192 0,-1-1-64 15,1-3-128-15,0-2 0 0,-3 0 144 0,1-1-144 16,0-2 240-16,2-2-32 0,-2 0 0 0,0 0 0 16,1-4 64-16,1 2 16 0,2-5 0 0,2 5 0 15,5-2-32-15,2-2-16 0,3-4 0 0,-1 0 0 16,0 1-48-16,3 0-16 0,-4-1 0 0,2-3 0 15,2-4-176-15,-1 1 160 0,-2-2-160 0,1-5 160 16,3 1 32-16,2-7 16 0,-1-11 0 0,-2 1 0 16,-3-6 112-16,1-3 32 0,1-7 0 0,-2-6 0 15,0-4 16-15,-2 2 0 0,-3 0 0 0,-1 1 0 16,-1-2 176-16,-5 4 32 0,-4 3 16 0,-5 5 0 0,-6 5 16 16,-4 3 0-16,-5 5 0 0,-4 1 0 0,-6 2-352 15,-4 5-64-15,-6 1 0 0,-6 3-16 0,-7 0-432 16,-7 4-64-16,-6-1-32 0,-8 4 0 15,-8-1-2336-15,-4 6-448 0,-5 2-112 16,-5 5-16-16</inkml:trace>
  <inkml:trace contextRef="#ctx0" brushRef="#br1" timeOffset="52068.36">18453 15983 8287 0,'0'0'736'0,"0"0"-592"16,0 0-144-16,-6 3 0 0,0-2 2256 16,6-1 432-16,0 0 64 0,0 0 32 0,0 0-944 0,0 0-192 15,0 0-48-15,0 0 0 0,0-9-384 0,0 3-64 16,4-5-32-16,1 3 0 0,2-6-224 0,0 1-64 16,4 1 0-16,0-3 0 0,0-3-224 0,2-1-48 15,0 0-16-15,1-1 0 0,1-2-160 0,0 2-16 16,1 1-16-16,-1 1 0 0,-1-1-80 0,0 3-16 15,-2 0 0-15,0 5 0 0,-1-1-96 0,0 6-32 16,-3 0 0-16,0 2 0 0,-8 4-128 0,8 0 128 16,-8 0-128-16,6 4 128 0,-1 3-128 0,-1 2 0 15,0 6 0-15,-2 2 0 0,1 0 0 0,-1 2 0 16,0 1 0-16,1 2 0 0,-1 3 0 0,0-3 0 0,1 0 0 0,1 1 0 16,-1-1 0-16,3-2 0 15,-1-2 0-15,0 0 0 0,-1 0 0 0,-1-2 0 0,1-2 0 0,0-2 0 16,-1-1-208-16,-1-1-80 15,1-2-16-15,-3-8 0 16,3 7-2112-16,-3-7-416 0,0 0-96 0</inkml:trace>
  <inkml:trace contextRef="#ctx0" brushRef="#br1" timeOffset="53040.61">18641 15898 11967 0,'0'0'528'0,"0"0"112"0,0 0-512 0,0 0-128 0,0 0 0 0,0 0 0 0,0 0 2544 0,0 0 464 16,0 0 112-16,0 0 16 0,0 0-1568 0,-3 6-304 15,3 4-64-15,0-1-16 0,2 4-288 0,0 1-48 16,1 1-16-16,-2 3 0 0,0 1-192 0,-1 3-32 16,-1 1-16-16,-3 8 0 0,-3-3-96 0,-2 0-32 15,-1 4 0-15,-3-4 0 0,-4 1-96 0,-2 2-32 16,-1-3 0-16,-4 4 0 0,-5-1-96 0,-1-3-32 15,-5 2 0-15,-2 0 0 0,-1-2-16 0,-2 1 0 16,0 0 0-16,-1-2 0 0,0 2-16 0,-1-2-16 16,-1 2 0-16,2-2 0 0,-2 2-32 0,-1-2 0 15,-3 0 0-15,-3-4 0 0,-2 1-128 0,2-1 192 16,0-4-192-16,3 1 192 0,0 2-192 0,2-5 160 16,-3-1-160-16,-1-1 160 0,-3 1-160 0,-1 1 160 0,-3-2-160 0,-5-1 160 15,0 0-160-15,1-1 0 16,-1 1 144-16,0-1-144 0,0 1 0 0,-5-2 144 0,-5 2-144 0,1-1 0 15,-1 1 128-15,-3 1-128 0,2 2 0 0,-1 0 0 16,-3 0 128-16,-3 0-128 0,-3-3 0 0,1-1 0 16,-1 0 0-16,2 2 0 0,1 3 128 0,-1-3-128 15,-5-4 0-15,2 1 0 0,2 1 128 0,-1-1-128 16,0 0 0-16,-2 2 0 0,-5-2 0 0,1-1 0 16,3 2 128-16,-1 0-128 0,-1-5 0 0,-3 4 0 15,-4-2 0-15,0 0 0 0,2-2 128 0,-1 1-128 16,-3-4 0-16,-2 1 0 0,-4 1 0 0,3-2 0 15,5 0 128-15,-3 1-128 0,-2-2 0 0,-1-2 0 0,-3 2 0 0,1 1 0 16,2-1 0-16,-2-1 0 0,-3-3 128 0,3 0-128 16,2-2 0-16,0 2 0 0,-1 0 0 0,0-1 0 15,-3-3 0-15,2 0 0 0,2 3 128 0,-4 0-128 16,-6-2 0-16,4 1 0 0,0-1 0 0,1-1 0 16,-2-1 0-16,-1 2 0 0,-2-1 128 0,2-1-128 15,2-3 0-15,-4 3 0 0,-4 2 0 0,1-2 128 16,5 2-128-16,-2-3 0 0,-1 5 144 0,0-1-144 15,2 2 0-15,-2-3 144 0,0-1-144 0,0 2 0 16,-1 3 0-16,4-1 0 0,5 0 0 0,-7 0 128 16,1 0-128-16,0 0 0 0,3 0 0 0,5 0 0 0,-1-1 128 0,0 2-128 15,-2 0 0-15,4 3 0 0,3-1 0 0,-2-1 128 16,-5-2-128-16,1 3 0 0,2 1 0 0,3 2 0 16,0-1 0-16,-1-1 0 0,-5 2 0 0,4 2 0 15,2-3 0-15,0 4 0 0,-3-2 0 0,4 2 0 16,0-2 0-16,3-1 0 0,5 3 0 0,0-1 0 15,-1 3 0-15,1-3 0 0,1 3 0 0,4-2 0 16,5 1 0-16,1 2 0 0,-1-2 0 0,-3 2 0 16,1 2 0-16,2-2 0 0,3 1 0 0,2 1 0 15,3 0 0-15,0-2 0 0,-4 1 0 0,2 2 0 16,2-1 0-16,4 3 0 0,3 2 0 0,5-1 0 16,3-2 0-16,2 2 0 0,1 1 0 0,1-3 0 15,-2 2 0-15,3 3 0 0,4 0 0 0,4 0 0 16,3-5 0-16,4 3 128 0,3 0 0 0,4 0 0 15,3-1-128-15,5 1 0 0,2 0-192 0,5 0 192 0,3 3-144 16,5-1 144-16,1 2 0 0,4 0 0 0,3 0 0 0,5-1-128 16,-2-1 128-16,5 1 0 0,3 0 0 0,3-1 0 15,2-2 0-15,1-2 0 0,3-1 0 0,3-3-128 16,4 0 128-16,4-2 0 0,3-6 0 0,2 2 0 16,5 0 0-16,0-2 0 0,-2-1-224 0,1 0 64 15,-3 0 16-15,-2-2 0 16,1 0-1440-16,1-1-272 0,-1-2-64 0,-3-1-14016 0</inkml:trace>
  <inkml:trace contextRef="#ctx0" brushRef="#br1" timeOffset="53386.02">6400 18159 20271 0,'0'-7'1792'0,"1"-4"-1424"15,-1 4-368-15,0-1 0 0,0 8 1504 0,0 0 224 0,0 0 64 0,0 0 0 16,0 0-512-16,-1 10-112 0,-1 6-16 0,-2 1 0 15,-4 2-304-15,1 6-64 0,-1 4-16 0,-1 1 0 16,0 1-128-16,-1 2-16 0,-4-1-16 0,0 2 0 16,0-2-224-16,3-2-64 0,-1-1 0 0,2 2 0 0,0-6-320 0,0 0 128 15,1-4-128-15,1-2 0 16,-2-1-880-16,2-3-240 0,2-3-48 0,1-3-9120 16,5-9-1808-16</inkml:trace>
  <inkml:trace contextRef="#ctx0" brushRef="#br1" timeOffset="53691.79">6184 18012 27647 0,'0'0'2448'0,"0"0"-1952"16,0 0-496-16,0 0 0 0,9-5 304 0,1 0-48 15,2 2 0-15,5 2 0 0,5-1 240 0,6 1 32 16,2 0 16-16,3 1 0 0,3 0 192 0,2 2 32 15,4 1 16-15,0 5 0 0,-1-1-80 0,-2 6-32 16,-2 2 0-16,-1 3 0 0,-3 2-272 0,-4 3-48 16,-6 5-16-16,-5-1 0 0,-6 3-96 0,-5 5-32 0,-6-1 0 0,-4 0 0 15,-4 1 64-15,-6-2 16 16,-5 0 0-16,-6-1 0 0,-5-2 64 0,-2-3 16 16,-2 2 0-16,2-5 0 0,-1 2-64 0,-1-4-16 0,-2-5 0 0,4-2 0 15,0-2-160-15,1-4-128 0,2-4 144 0,0-5-144 16,0-4 0-16,2-2-160 0,3-7 0 15,8-1 0-15,5-2-1824 16,6-4-352-16,5-2-80 0,7 0-13296 0</inkml:trace>
  <inkml:trace contextRef="#ctx0" brushRef="#br1" timeOffset="53972.61">7195 18261 28511 0,'-18'7'1264'0,"9"2"256"0,-4 2-1216 0,-1 3-304 16,-1 2 0-16,0 3 0 0,-2 8 1024 0,1-3 160 15,0 0 32-15,4-1 0 0,3-4-384 0,4-1-80 16,1-2-16-16,3-3 0 0,2 0-224 0,6-2-32 16,4-6-16-16,3-2 0 0,2-3 192 0,5-4 48 15,1-2 0-15,4-6 0 0,0-2 128 0,2-2 16 16,-2-2 16-16,-3-2 0 0,-4-1-160 0,-4 3-16 15,-6 2-16-15,-3-1 0 0,-3 2-208 0,-3 2-32 16,-6 1-16-16,-3-2 0 0,-5 2-288 0,-4 3-128 0,-4 3 0 0,-1 1 128 31,0 4-1840-31,2 3-368 0,1 5-80 0</inkml:trace>
  <inkml:trace contextRef="#ctx0" brushRef="#br1" timeOffset="54512.07">8630 18122 23951 0,'0'0'1056'0,"-9"-2"224"0,-1-1-1024 0,-1 4-256 0,0 5 0 0,2 2 0 16,-2 3 1392-16,-1 4 208 15,2 3 64-15,-1 3 0 0,-1 5-720 0,-1-1-144 0,1 4-32 0,-1-2 0 16,0 1-192-16,1-1-64 16,-1 1 0-16,0 0 0 0,-1-7-128 0,1 0-16 0,2-4-16 0,2-1 0 15,2-7 32-15,3 1 16 16,4-10 0-16,0 0 0 0,0 0 112 0,0 0 32 0,0 0 0 0,5-13 0 16,8-1 48-16,-1-4 16 15,5-5 0-15,2 2 0 0,1-2-320 0,-1 0-64 0,5 4-16 0,1 1 0 16,-3 2-208-16,3 4 0 0,-6 1 0 0,0 7 0 15,-2 3 0-15,1 3 0 0,-1 1 0 0,-3 3 0 16,-2 8 0-16,0 3 0 0,-2 0 0 0,-6 6 0 16,-2 4 0-16,-2-3 0 0,-1 0 0 0,-1 0 0 15,-5 1 0-15,0-1-128 0,-2-4 128 0,1-1 0 16,4-2-1264 0,1-6-144-16,-1-1-16 0,4-10-16 0,0 0-1568 0,0 0-304 15</inkml:trace>
  <inkml:trace contextRef="#ctx0" brushRef="#br1" timeOffset="54791.14">9147 18284 21935 0,'-10'11'960'0,"3"-4"224"0,-1 1-944 0,-1 0-240 16,-3 3 0-16,1-2 0 0,-1 4 1296 0,0 2 224 16,-2 1 32-16,1 0 16 0,0 1-416 0,2-2-96 15,-1 0-16-15,2 2 0 0,1-3-192 0,2 2-32 16,2-2-16-16,3-1 0 0,5-4-240 0,-3-9-48 0,11 9-16 0,-1-3 0 15,3-3 16-15,2-3 16 16,3-3 0-16,1-3 0 0,2-3 32 0,-1 0 0 0,0 0 0 0,1-2 0 16,-4 0-176-16,-3-1-16 15,-3-1-16-15,-4 2 0 0,-3-2-32 0,-3-1 0 0,-3 0 0 0,-2 2 0 16,-4-2 64-16,-2 3 0 16,-3 2 0-16,-2-1 0 0,-3 4-384 0,-1 2 0 0,0 0 0 0,1 4 0 31,2 0-1248-31,2 4-224 0,1-2-32 0,3 1-10496 0,2-2-2096 0</inkml:trace>
  <inkml:trace contextRef="#ctx0" brushRef="#br1" timeOffset="54992.57">9767 17797 24879 0,'0'0'1088'0,"0"0"256"0,0 0-1088 0,0 0-256 0,-6 4 0 0,-2 7 0 0,-3 4 1440 0,2 4 224 15,-2 3 64-15,-2 6 0 0,-1 0-704 0,-1 5-128 16,-1 4-16-16,1 1-16 0,-1 3-416 0,-1 2-96 16,2-5-16-16,1 1 0 0,0 0-208 0,2-3-128 15,1-2 160-15,1-4-160 16,0 1-1680-16,1-6-432 0,-4-1-96 0</inkml:trace>
  <inkml:trace contextRef="#ctx0" brushRef="#br1" timeOffset="55142.9">9378 18191 5519 0,'5'-17'496'16,"1"10"-496"-16,1-3 0 0,3 3 0 0,2 0 6112 0,4 2 1120 15,3 2 240-15,3-1 32 0,2 3-5200 0,4 0-1056 16,4-3-208-16,6 3-32 0,4-1-576 0,-9 2-112 16,5 2-32-16,7-1 0 15,4 0-1360-15,1 2-272 0,-1-2-48 0</inkml:trace>
  <inkml:trace contextRef="#ctx0" brushRef="#br1" timeOffset="55684.97">11488 18193 26719 0,'-14'-5'2368'0,"-2"-7"-1888"0,-2-4-480 0,2 6 0 15,-2-1 512-15,-1 7 16 0,-3 0 0 0,-1 4 0 16,0 3 224-16,-1 3 32 0,0 7 16 0,0 1 0 16,-3 1-400-16,3 4-80 0,1 1 0 0,3 3-16 15,2 3-304-15,3-1 160 0,1-2-160 0,4-1 128 16,3-3-128-16,5-1 0 0,4-3 0 0,3-3 0 15,3 0 192-15,3-7-64 0,3-1 0 0,3-3 0 16,1-3 208-16,1-1 48 0,2-6 0 0,0 0 0 16,-2-2 16-16,-1 1 16 0,-2-3 0 0,-1 3 0 15,-1 1-48-15,-1 0-16 0,-3 4 0 0,-1 1 0 16,-9 4-144-16,0 0-16 0,9 5-16 0,-4 5 0 0,-1 2-176 0,-2 4 0 16,1 6 144-16,0-1-144 0,-1 0 0 0,3-1 128 15,2 2-128-15,0-3 0 0,2-1 0 0,4-3 0 16,3-2 0-16,5-1 0 15,0-5-432-15,5-5-144 0,0-4-48 16,2-3-10384-16,3-6-2064 0</inkml:trace>
  <inkml:trace contextRef="#ctx0" brushRef="#br1" timeOffset="56023.55">12382 18111 14735 0,'0'0'1312'0,"0"0"-1056"0,-6-6-256 0,-1 2 0 16,-2 2 2320-16,-1 0 416 0,-2 1 80 0,-2 2 0 16,-3 1-1008-16,-1 2-208 0,-2 4-32 0,-2-1-16 15,-1 6-640-15,-1-1-128 0,4 0-16 0,-2 2-16 16,2-1-368-16,2-2-64 0,2 2 0 0,3-1-16 16,4-3-160-16,3 2-16 0,6-11-128 0,3 11 192 15,4 3-192-15,4 0 144 0,3-1-144 0,7-3 128 16,-1 3-128-16,3 1 192 0,0-1-192 0,0 2 192 15,-1 0-192-15,-2 0 0 0,-4-1 0 0,-2-2 128 16,-1 1-128-16,-6-2 0 0,-2-1 0 0,-5-10 0 16,-1 12 144-16,-1-1-144 0,-3-5 160 0,-7 2-160 15,-4-2 544-15,-3-2 16 0,-4 0 0 0,-3 0 0 0,-2 0-176 16,-2-3-48-16,-2-1 0 0,1-1 0 16,2-3-336-16,1 0 0 0,2 0 0 0,4-1 0 15,0-3-2160-15,8 3-496 0,4-4-96 16</inkml:trace>
  <inkml:trace contextRef="#ctx0" brushRef="#br1" timeOffset="56375.64">13126 18129 26607 0,'0'0'1168'0,"0"-12"256"0,0 0-1136 0,-2 4-288 15,2 8 0-15,-5-8 0 0,0 3 1360 0,-5 3 224 16,-1-2 32-16,-3 3 16 0,-3 2-624 0,-2 1-128 0,-1 0-32 0,-1 3 0 16,-2 4-352-16,2 0-80 0,1 3-16 0,2 0 0 15,1-2-272-15,4 4-128 0,5 2 128 0,0-2-128 16,4-4 0-16,4 3 0 0,1 0 0 0,4 1 0 16,3 2 0-16,2 1 0 0,3-2 0 0,2 3 0 15,1 0 0-15,0-2 0 0,2 1 0 0,-3 1 0 16,-2-3 0-16,-2 0 0 0,-2-2 0 0,-4 1 128 15,-5 0-128-15,-2-3 192 0,-5-3-192 0,-4 2 192 16,-2-2 320-16,-5 2 80 0,-5-3 16 0,-2 0 0 16,-2 0-160-16,-3-3-48 0,-1 0 0 0,3 0 0 15,-2 1-240-15,3-2-160 0,2-5 192 0,4 2-192 16,5-4-1024 0,3-2-304-16,3 1-64 0,5-5-15680 0</inkml:trace>
  <inkml:trace contextRef="#ctx0" brushRef="#br1" timeOffset="56841.72">13755 18050 21183 0,'0'0'944'0,"0"0"192"0,-4-8-912 0,4 8-224 0,-4-7 0 0,4 7 0 16,0 0 1568-16,-11 6 272 0,1-1 48 0,-2 8 16 16,-2 1-864-16,0 6-160 0,0 3-48 0,3 0 0 15,1 2-352-15,-2-1-80 0,2 1-16 0,2-3 0 16,3-1-144-16,4-3-48 0,1-4 0 0,0 0 0 15,3-2 0-15,-3-12-16 0,8 7 0 0,4-1 0 16,1-6 336-16,2-1 80 0,0-4 16 0,4-3 0 16,3-6 64-16,-6-1 16 0,2-1 0 0,0 0 0 15,0-1-176-15,-2-3-16 0,-1 0-16 0,1-1 0 16,0 2-176-16,-2 0-48 0,-4 0 0 0,1 5 0 16,0 4-256-16,-3 0 0 0,-1 5 0 0,-7 5 0 15,0 0 0-15,0 0 0 0,8 5 0 0,-3 8 0 0,-4-1 0 0,-1 6 0 16,-1 2 0-16,-2 1-144 0,0-1 144 0,0-1 0 15,2 0 0-15,-2 2-128 16,3-1-240-16,3 0-32 0,-2 2-16 0,3-7 0 16,1-2-2000-16,3-2-400 0,-2-4-64 0,5-6-32 0</inkml:trace>
  <inkml:trace contextRef="#ctx0" brushRef="#br1" timeOffset="57758.85">14679 17961 23951 0,'0'0'1056'0,"0"0"224"0,0 0-1024 0,0 0-256 0,0 0 0 0,-9 2 0 16,-1 6 576-16,0 2 48 0,0 7 16 0,-2 1 0 16,-2-1 80-16,3 5 32 0,-1 5 0 0,0 2 0 15,0-2-288-15,1 1-48 0,-1-7-16 0,1-1 0 16,-1 0 32-16,3-3 0 0,1-1 0 0,1-2 0 15,3-7 16-15,4-7 0 0,0 0 0 0,0 0 0 16,0 0 112-16,0 0 16 0,13-4 16 0,2-5 0 16,3-1 112-16,1-4 0 0,0 0 16 0,3 2 0 15,1-2-416-15,0-2-96 0,0-4-16 0,1 2 0 16,0 2-192-16,1 0 0 0,-2 3 128 0,1 2-128 16,-2 0 0-16,-2 8 0 0,-6 2 0 0,-1 4 0 0,-3 2 0 15,-4 5 0-15,0 0 0 0,-5 5 0 16,-4 4-160-16,-1 0 160 0,-2-3-128 0,-3 0 128 0,-4 3 0 15,-1-1-160-15,-2 1 160 0,1-4 0 0,-2-2 0 0,3-4 0 16,0 0 0-16,3-7 0 0,2 0 0 0,9-2 0 16,0 0 0-16,-1-7 0 0,3-4 128 0,5-1 16 15,3 0 16-15,2-3 0 0,5-2 144 0,1 0 16 16,1 1 16-16,2-2 0 0,2-1-176 0,1 1-32 16,1 2-128-16,-1 2 192 0,0 2-192 0,0 2 0 15,-2 5 0-15,-3 3 0 0,-2 2 0 0,-1 1 0 16,-2 3 0-16,-2 5 0 0,-1 3 0 0,-4 5 0 15,0 3 0-15,-4-2 0 0,1-3 0 0,-3 3 0 16,-1 1 0-16,-1 0 0 0,-3-4 0 0,1 3 0 16,-2 0 0-16,-1 0 0 0,-4-2 0 0,3-3 0 0,-4-3 0 0,5 2 0 15,0-4-128-15,1 1 128 0,5-9-192 0,-5 9 192 32,5-9-2944-32,0 0-496 0</inkml:trace>
  <inkml:trace contextRef="#ctx0" brushRef="#br1" timeOffset="58072.13">15395 18219 23039 0,'0'0'2048'0,"0"0"-1648"0,0 0-400 0,0 0 0 0,0 0 1056 0,0 0 128 0,0 0 32 0,10 0 0 16,4 0 448-16,2-1 112 0,3-2 16 0,2 1 0 15,0-2-480-15,3 0-96 0,2-4 0 0,-5 1-16 0,1 0-416 0,-3-3-80 16,-1 1 0-16,-3-2-16 0,-2 1-384 16,-3 1-80-16,-4-4-16 0,-2 7 0 0,-4 6-16 0,0 0-16 15,-7-9 0-15,-4 5 0 0,-3 3-16 0,-3 5 0 16,-5 3 0-16,0 2 0 0,-4 4-160 0,0 2 0 16,2 4 0-16,3 1 128 0,2 3-128 15,3 3 0-15,4-3 0 0,3 2 0 0,4 2 0 0,6-3 0 16,6 3 0-16,5-5 0 0,-1 4 0 0,7-2 0 15,5-4 0-15,4-1 0 16,3 2-1872-16,7-2-304 0,5-3-64 0,5-2-16 0</inkml:trace>
  <inkml:trace contextRef="#ctx0" brushRef="#br1" timeOffset="58714.33">16999 18084 24191 0,'-12'0'1072'0,"5"0"208"0,-3 1-1024 16,-2 3-256-16,-1 3 0 0,-2 4 0 0,-1 6 544 0,-2 2 48 16,-1 4 16-16,2-1 0 0,1 3-96 0,3 1-32 15,3 0 0-15,2-1 0 0,6-3-224 0,2-2-64 16,2-2 0-16,7 0 0 0,0-4 128 0,4-4 0 0,-1 0 16 16,4-5 0-16,0-2 208 0,3-3 32 0,2-3 16 0,-1-1 0 15,2-7 112-15,-1 2 32 0,-1-3 0 0,1 2 0 16,-2-2-304-16,-3-1-64 0,-2 3-16 15,-2 0 0-15,-6 3-144 0,-6 7-16 0,0 0-16 0,0 0 0 16,0 0-176-16,0 0 160 0,0 0-160 0,7 17 160 16,-6 0-160-16,0 3 0 0,-1 0 0 0,3-1 0 15,0-1 0-15,3-3 0 0,1-4 0 0,3 0 0 16,2-4 0-16,3 0 0 0,4-5 0 0,3-2 0 16,2-2 192-16,1-7-64 0,1-1 0 0,0-4 0 15,2-3 192-15,-1-1 16 0,-3-1 16 0,-2-1 0 16,-3-3-96-16,-1 3 0 0,-3-3-16 0,-1 0 0 15,0-3-240-15,-1 4 176 0,-3 0-176 0,0 2 160 0,1 2-320 0,0 3-64 16,-4-2-16-16,1 7 0 16,-2 2-2128-1,-6 8-448-15,10-4-64 0</inkml:trace>
  <inkml:trace contextRef="#ctx0" brushRef="#br1" timeOffset="59061.89">18195 17751 13823 0,'-5'-14'1216'0,"2"5"-960"0,3 9-256 0,-5-5 0 15,-1 1 3568-15,6 4 656 16,-13 4 144-16,-1 6 32 0,-1 4-3040 0,-2 4-592 0,0 0-128 0,-3 9-32 16,0 1-160-16,-1 3-48 0,-1 2 0 0,0 4 0 15,-1 1-160-15,2 3-48 0,-2 1 0 0,1-3 0 16,3 1-32-16,1-5-16 0,3-3 0 0,4-5 0 15,3 0-16-15,3-8 0 0,1-3 0 0,3-1 0 16,1-4-128-16,0-11 160 0,0 0-160 0,11 5 160 16,5-8 416-16,-1-1 96 0,5-1 16 0,-1-5 0 15,2-1-192-15,-1-2-48 0,-2 3 0 0,0 1 0 16,-3 4-272-16,-2 1-176 0,-1 3 192 0,-2 4-192 16,-10-3 0-16,9 8 0 0,-2 5 0 0,-2-2 0 15,-3 1 0-15,0 2 0 0,-2 0 0 0,-2-2 0 16,0 2 0-16,1 2 0 0,-1-2 0 0,4-3 0 15,0 0-1360 1,-2-11-176-16,11 12-48 0,0-7-9152 0,1-4-1824 0</inkml:trace>
  <inkml:trace contextRef="#ctx0" brushRef="#br1" timeOffset="59391.14">18499 18299 16575 0,'0'0'1472'0,"0"0"-1168"15,0 0-304-15,0 0 0 0,-10 0 1824 0,-1 0 304 16,1 0 64-16,-1 1 16 0,-1-1-416 0,0 0-96 15,-1 0-16-15,0 3 0 0,-1-1-576 0,0 3-112 16,0-1-32-16,-1 0 0 0,0 1-384 0,-1 4-96 16,0-3-16-16,2 6 0 0,0-1-192 0,0-1-32 15,5 4-16-15,3-1 0 0,1-1-224 0,3 0 128 16,2-12-128-16,7 14 0 0,2-5 160 0,3-1-160 16,5-4 160-16,1-3-160 0,1-1 272 0,2-1-32 0,2-2-16 15,1-3 0-15,-1-1-48 0,-1 2-16 16,-2-4 0-16,-2 3 0 0,-3-4-160 0,0 2 160 0,-2-1-160 0,-3 3 160 15,-10 6-160-15,9-4 0 0,-9 4 0 0,0 0 128 16,0 0-128-16,0 0 0 0,0 0 0 0,0 0 0 16,0 0 0-16,0 0 0 0,0 0 0 0,0 0 0 15,0 0 0-15,0 0 0 0,0 0 0 0,10 6 0 32,-10-6-544-32,13 7-144 0,2-5-16 0,1-2-16 15,0-1-1456-15,3-4-304 0,2 0-48 0,-1-1-6656 0,2-5-1328 0</inkml:trace>
  <inkml:trace contextRef="#ctx0" brushRef="#br1" timeOffset="59588.38">19237 17693 11967 0,'9'-17'1072'0,"-1"-1"-864"16,-2 2-208-16,-2 4 0 0,-3 2 3520 0,-1 10 640 16,0 0 144-16,-7 4 32 0,-5 5-2560 0,-1 4-512 15,-3 2-112-15,-2 10 0 0,-2 1-560 0,-1 4-96 16,0 5-32-16,0 1 0 0,4 1-272 0,-2 3-48 15,0-1-16-15,1 2 0 0,1-3-128 0,2 0 0 16,1 3 0-16,0-2 0 16,0 1-1392-16,-1-4-352 0,-1-3-80 0,3-5-16 0</inkml:trace>
  <inkml:trace contextRef="#ctx0" brushRef="#br1" timeOffset="59739.41">18736 18176 25791 0,'3'-10'1152'0,"-3"10"224"0,8-11-1104 0,3 6-272 0,2-2 0 0,4 0 0 15,4 6 1568-15,3-2 256 0,1 0 48 0,7-2 16 16,3 1-800-16,3 1-176 0,1-1-16 0,3-1-16 16,0 3-560-16,-1-1-128 0,-2-1 0 0,0 3-16 31,0-1-1872-31,1-3-368 0</inkml:trace>
  <inkml:trace contextRef="#ctx0" brushRef="#br1" timeOffset="60071.41">20548 17754 24879 0,'0'0'1088'0,"0"0"256"0,-8 6-1088 0,3 5-256 0,1 0 0 15,2 4 0-15,-1 4 832 0,2 5 128 16,0 3 0-16,2 3 16 0,0 1-768 0,3 2-208 0,0 0 0 0,1 1 0 15,-1-2 0-15,1 1 0 0,-1-1 0 0,-1 0-12560 16</inkml:trace>
  <inkml:trace contextRef="#ctx0" brushRef="#br1" timeOffset="60304.52">20952 17849 30399 0,'0'0'2704'0,"-8"-1"-2160"0,-2 2-544 0,0 3 0 0,0 5 560 0,-3 3 0 16,-3 8 0-16,-3 2 0 15,-2 1 16-15,0 5 0 0,-1 1 0 0,-1 5 0 0,-2 1-80 0,-2 2-16 16,-2 2 0-16,1-2 0 0,-1-1-144 0,-1-1-16 16,1 1-16-16,0-2 0 0,1-2-304 0,1 1 160 15,3-2-160-15,1-6 128 16,2-1-1024-16,3-1-224 0,4-4-32 0,4-6-14384 15</inkml:trace>
  <inkml:trace contextRef="#ctx0" brushRef="#br1" timeOffset="60642.15">21410 17885 30175 0,'-18'-7'1344'0,"5"2"256"0,0 4-1280 0,-2 1-320 0,-3 2 0 0,-2 6 0 15,-3 1 272-15,-2 4-16 0,-2 1 0 0,3 1 0 16,1 1 160-16,1 0 32 0,3 1 0 0,3 1 0 16,0 0-192-16,5-3-48 0,3-2 0 0,5 0 0 15,1-3 48-15,6 3 0 0,-4-13 0 0,14 7 0 16,1 1 352-16,4-6 80 0,3 0 16 0,2-4 0 15,2-3 48-15,0-2 16 0,1 0 0 0,0-2 0 16,-1-1-256-16,-1-4-64 0,-4 2 0 0,1-1 0 16,-4-1-144-16,-4-1-48 0,-2 2 0 0,-3 2 0 0,-5-3-80 0,-2-2-32 15,-2 5 0-15,-3 3 0 0,-4-1-144 0,-2 3 0 16,-2 0 0-16,0-1 0 16,-3 2-1776-16,2 1-272 15,2-1-64-15,1-2-14720 0</inkml:trace>
  <inkml:trace contextRef="#ctx0" brushRef="#br1" timeOffset="60946.01">21731 17774 23039 0,'0'0'2048'0,"-5"4"-1648"16,0 0-400-16,0 5 0 0,-1-1 480 0,0 6 16 15,0-2 0-15,0 1 0 0,-2 2 400 0,2 1 96 16,-1 1 16-16,2-1 0 0,2 2-272 0,0-3-48 15,0-1-16-15,2-2 0 0,1 1-176 0,1-3-48 16,2-1 0-16,1-2 0 0,1 2 176 0,1-5 16 16,2-3 16-16,2-1 0 0,1-2 112 0,2-1 32 15,1 1 0-15,1-6 0 0,-1 0-96 0,2-1-32 16,-1 1 0-16,1-3 0 0,0 0-176 0,-2-3-48 16,1-3 0-16,-1 2 0 0,-1-1-208 0,-2 0-48 15,0 2-16-15,0 0 0 0,-2 0-176 0,-2 4 0 0,0 1 0 16,-1 1 0-16,-1-1 0 0,-1 4-272 0,-4 5 32 15,0 0 16 1,1-8-2912-16,2 3-576 0</inkml:trace>
  <inkml:trace contextRef="#ctx0" brushRef="#br1" timeOffset="61427.7">23333 17670 27647 0,'-7'-10'2448'16,"1"2"-1952"-16,-2-5-496 0,-2 4 0 0,3-1 544 0,-5 5 16 0,-4 3 0 0,-2 0 0 15,0 4 416-15,-6 1 96 0,-5 6 16 0,-2 4 0 16,1 2-688-16,-5 2-128 0,-2 1-16 0,3-1-16 16,2 1-112-16,4 0-128 0,4 1 176 0,5 0-176 15,4-2 144-15,5-2-144 0,3-1 0 0,6-4 144 16,1-10 0-16,5 11 0 0,4-5 0 0,5-1 0 15,3-2 240-15,3-3 64 0,3-3 0 0,4-2 0 16,3-1-80-16,1-1-16 0,-3-2 0 0,-3-2 0 16,-1 2-160-16,-4-4-16 0,-2 1-16 0,-4 5 0 15,-2 0-160-15,-3 1 0 0,-9 6 0 0,0 0 128 0,0 0-128 0,0 0 0 16,5 13 0-16,-4 2 0 0,-2 3 0 0,-2 1 0 16,-1 0 0-16,0 0 0 0,2 0 0 0,1 0 0 15,1 0-144-15,2 0 144 16,3-5-944-16,3 2-128 0,2-6-16 0,3-1-16 15,1-4-1584-15,1-5-304 0</inkml:trace>
  <inkml:trace contextRef="#ctx0" brushRef="#br1" timeOffset="61688.25">23779 17681 23775 0,'0'0'1056'0,"-9"7"224"0,-1 1-1024 16,-3 5-256-16,-2 4 0 0,-2 3 0 0,0-1 960 0,0 0 128 15,2-1 48-15,0 0 0 0,-1-2-256 0,1 1-48 0,0-1-16 0,2 0 0 16,-1-1-112-16,1-4-32 0,1 1 0 0,0-1 0 16,3-4 32-16,9-7 16 0,-5 6 0 0,5-6 0 15,0 0 48-15,0 0 16 0,12-5 0 0,0-4 0 16,4-3-16-16,0 0-16 0,3-1 0 0,0-2 0 16,0 0-432-16,3-1-96 0,0 0-16 0,0 1 0 15,1-1-208-15,2 4 0 0,-1-1 0 0,0 1 0 16,0 4 128-16,-2-3-128 0,-2 5 0 0,-1 2 0 31,0 0-1024-31,0 3-320 0,-1 1-48 0,0 1-10288 0,-2 2-2064 0</inkml:trace>
  <inkml:trace contextRef="#ctx0" brushRef="#br1" timeOffset="61979.83">24277 17792 16575 0,'0'0'1472'0,"0"0"-1168"15,5-3-304-15,3-1 0 0,0 2 2560 0,2-1 464 16,1 1 96-16,1-2 16 0,0-2-1216 0,1 1-224 16,-2 1-48-16,0-4-16 0,-5 2-608 0,-1 1-112 15,-1-4-16-15,0 2-16 0,-2 2-96 0,-3-2-16 16,-4 0 0-16,-3 2 0 0,-2-1-144 0,-4 2-48 16,-4 3 0-16,-3 1 0 0,0 1-352 0,-2 5-80 15,-2 5-16-15,1 0 0 0,1-1-128 0,3 4 0 16,2 3 0-16,3-1 0 0,2 2 0 0,5 1 0 15,6 0 0-15,3 3 0 0,4-1 0 0,4 2 0 16,4-4 0-16,3 2 0 0,5-2-192 0,1-1-32 16,4-1 0-16,2-1 0 15,1-5-2272-15,2-1-448 0,0-2-80 0,18 1-32 0</inkml:trace>
  <inkml:trace contextRef="#ctx0" brushRef="#br1" timeOffset="62319.96">26134 17302 19343 0,'-10'-16'1728'0,"5"7"-1392"16,-1-1-336-16,-2 2 0 0,-1 4 2560 0,-1-1 432 15,-3 3 80-15,1 7 32 0,-5 1-1904 0,-1 8-384 16,-1 1-80-16,-1 8-16 0,-3 4-192 0,0 6-32 16,0 4-16-16,2 5 0 0,-5 0-336 0,3 2-144 15,2 3 128-15,-2 2-128 0,-1-4 160 0,1 0-160 16,2-6 192-16,1-1-192 0,1-2 128 0,1-3-128 15,0 0 0-15,3-2 0 16,0-5-1392-16,2 0-336 0,2-3-64 0</inkml:trace>
  <inkml:trace contextRef="#ctx0" brushRef="#br1" timeOffset="62778.75">25453 17751 21183 0,'3'-10'944'0,"2"2"192"0,4-1-912 0,3 3-224 0,5-2 0 0,3 5 0 16,7-2 2224-16,6-2 400 0,6 2 64 0,4 0 32 16,2-3-1744-16,-1 1-336 0,1-3-80 0,-20 5-16 15,5-2-160-15,1 0-48 0,2 0 0 0,0 2 0 16,1-2-16-16,-3 0-16 0,1 2 0 16,-3-1 0-16,-2 2-176 0,4 3-128 0,-6 1 192 0,-5 0-192 15,-4 1 128-15,-5 4-128 0,-2 4 0 0,-3 1 0 16,-6 4 0-16,0 1 0 0,-5 2 0 0,-1-1 0 0,-3 0 0 15,-1 0 0-15,-3 2 0 0,0-4 0 0,1 0 0 0,-1-1 0 16,0-3 0-16,2 0 0 0,-2 0 0 0,0-4 0 16,2 1 128-16,1-1-128 0,0-2 160 0,3-2-32 15,1 2 0-15,6-4 0 0,0 0-128 0,0 0 160 16,0 0-160-16,0 0 160 0,2-5 64 0,2 0 16 16,1-1 0-16,2 1 0 0,-1 0-80 0,0-3-16 15,3 2 0-15,-1 1 0 0,-1-3-16 0,2 3-128 16,0-2 192-16,1 0-64 0,2 2 48 0,1-3 0 15,-1 2 0-15,2-1 0 0,-1-1 48 0,1 0 16 16,1-2 0-16,2 2 0 0,1-3-32 0,2 1 0 16,0-4 0-16,1 0 0 0,-1 2-80 0,0 3-128 0,1-2 176 0,-2 3-176 15,-2-1 0-15,-1 4 0 16,-4 3 0-16,0-1 0 0,-2 1 0 0,-1 2 0 16,-9 0 0-16,0 0 0 0,0 0-288 0,6 3-64 15,-6-3-16-15,0 0 0 16,4 5-2848-16,-4-5-576 0</inkml:trace>
  <inkml:trace contextRef="#ctx0" brushRef="#br1" timeOffset="62998.23">26854 17560 27007 0,'0'0'1200'0,"0"0"240"0,0 0-1152 0,0 0-288 0,0 0 0 0,-7 3 0 15,1 3 976-15,1 3 144 0,0-2 32 0,-1 4 0 0,0 3-368 0,1-1-64 16,-2 2-16-16,3 0 0 0,0 2-448 0,2 1-80 16,0-2-32-16,4-1 0 0,0 2-144 0,3-3 0 15,2 1 0-15,0-1 0 16,0-1-1600-16,3-4-336 0,0 2-80 0,1-3-16 0</inkml:trace>
  <inkml:trace contextRef="#ctx0" brushRef="#br1" timeOffset="63211.99">27103 17576 20271 0,'0'0'1792'0,"0"0"-1424"15,0 0-368-15,0 0 0 0,0 0 1984 0,-5 6 336 16,0 6 64-16,0-2 16 0,-3 5-800 0,0 1-144 16,0 4-48-16,-3 1 0 0,-1 3-576 0,-2-1-112 0,-2 3-16 0,1 0-16 15,-1-2-144-15,-2 4-32 16,0-2 0-16,-1 2 0 0,-1-7-240 0,1 1-48 15,-1 1-16-15,1 0 0 0,2-3-208 0,0-2 0 0,2-3 0 0,2-2 0 32,0-2-1808-32,3-1-416 0,3-3-80 0</inkml:trace>
  <inkml:trace contextRef="#ctx0" brushRef="#br1" timeOffset="63469.99">27581 17390 14735 0,'0'0'1312'0,"0"0"-1056"0,0 0-256 0,0 0 0 0,0 0 1408 0,-4 7 240 16,-6-2 32-16,0 2 16 0,-2 3-112 0,-2 4-32 15,-2-2 0-15,-2 4 0 0,-1 3-528 0,0 4-128 16,0 1 0-16,-2 2-16 0,1 2-192 0,0-1-48 15,1-1 0-15,1 0 0 0,3-1-288 0,-2-2-64 16,3 0-16-16,1 1 0 0,3-5-272 0,-1-1 0 16,1-2 0-16,2-3-9680 15,2 0-2000-15</inkml:trace>
  <inkml:trace contextRef="#ctx0" brushRef="#br1" timeOffset="63875.5">27902 17432 23039 0,'0'0'2048'0,"0"0"-1648"0,0 0-400 0,0 0 0 15,0 0 880-15,-7 4 80 0,-3-3 32 0,-2 4 0 16,0 4 256-16,-2-1 48 0,-4 3 16 0,0-2 0 15,-1 3-480-15,1-4-80 0,0 3-32 0,3-4 0 16,1 3-224-16,3-3-48 0,2 0-16 0,1-3 0 16,3 0-112-16,5-4 0 0,0 0-16 0,0 0 0 0,0 0 160 0,6 1 48 15,7 1 0-15,1-4 0 0,3 0-128 0,2-1 0 16,0-2-16-16,1-1 0 0,2-1-176 16,-1 2-16-16,2-4-16 0,-1 3 0 0,-2-4-160 0,-1 4 0 15,-1-2 0-15,-2 5 128 0,0 2-128 0,-4 0 0 16,-1 0 0-16,-2 3 0 0,-3 4 0 0,-2 1 0 15,-1 2 0-15,-3 2 0 0,0 3 0 0,0 0 0 16,0 0 0-16,0 1 0 0,0 2 0 0,0 1 0 16,2-3 0-16,0 0 0 0,2-2-128 0,1-3 128 15,2 3-160-15,0-7 160 16,2 2-1408-16,1-4-176 0,0-3-32 0,3 0-9264 16,1-1-1856-16</inkml:trace>
  <inkml:trace contextRef="#ctx0" brushRef="#br1" timeOffset="64265.45">28608 17337 12895 0,'0'0'1152'0,"0"0"-928"0,0 0-224 0,0 0 0 16,0 0 3072-16,0 0 576 0,-3-7 128 0,3 7 0 16,0 0-2048-16,0 0-400 0,-3-5-96 0,3 5-16 15,0 0-640-15,0 0-128 0,-6-3-16 0,-1 1-16 16,1 2-224-16,-2 0-64 0,0 2 0 0,-1 1 0 15,-1 0-128-15,-1 1 192 0,-3 1-192 0,0 2 192 16,-1 0 0-16,-1 3 0 0,1 0 0 0,0 2 0 16,2-4-16-16,-1 3 0 0,1-2 0 0,4 1 0 0,1 1-176 0,2-2 0 15,4 2 144-15,2-3-144 0,2 1 128 0,2-3-128 16,1 2 160-16,3 1-160 16,1-5 320-16,1-1-16 0,0 1-16 0,2-2 0 0,0-2 32 0,2-2 0 15,2-2 0-15,0 3 0 0,1-1-48 0,-1-1 0 16,-1-1 0-16,-1 2 0 0,-1-2-32 0,-1 4-16 15,-4 2 0-15,0 1 0 0,-8-3 0 0,4 5 0 16,0 3 0-16,-2 2 0 0,-2 4-64 0,-4-3-16 16,-1 5 0-16,0-1 0 0,-2 1 32 0,-1 1 0 15,-1-1 0-15,-1 2 0 0,-1 0-176 0,-1-3 160 16,1 1-160-16,-2-3 160 0,-1 3-160 0,-1-2 0 16,-2 1 0-16,-1-5 0 15,-1 0-2112-15,0-2-416 0,-2 0-80 0</inkml:trace>
  <inkml:trace contextRef="#ctx0" brushRef="#br1" timeOffset="64438.97">27993 17047 38303 0,'-7'-14'1696'0,"7"14"352"0,-1-5-1648 0,1 5-400 0,-1-5 0 0,1 5 0 15,1-7 320-15,-1 7-32 0,8-3 0 0,1 0 0 16,0 2-96-16,1 1-32 0,1 0 0 0,7 1 0 31,-2 3-2656-31,-4-2-512 0</inkml:trace>
  <inkml:trace contextRef="#ctx0" brushRef="#br1" timeOffset="65129.15">29889 17027 24351 0,'0'0'1088'0,"0"0"208"0,0 0-1040 0,0 0-256 0,0 0 0 0,0 0 0 15,-5 11 848-15,-4 1 112 0,-2 3 32 0,-2 5 0 16,-2 7 96-16,1-3 0 0,0 4 16 0,0 0 0 16,0 2-592-16,1 1-112 0,0-3-16 0,2 4-16 15,0-1-192-15,-1 0-48 0,-1-2 0 0,3 0 0 16,1-3-128-16,2-2 128 0,-2 0-128 0,1-4 128 15,1-2-128-15,-1-3 192 0,0 1-192 0,2-6 192 16,0-1-192-16,6-9 0 0,-9 5 0 0,2-1 0 0,7-4 0 0,0 0 0 16,-7-4 0-16,2 0 0 15,0-4 0-15,5 8 0 0,-2-7 0 0,2 7 0 0,-1-10 0 0,1 10 0 16,0 0 0-16,3-8 0 0,-3 8 0 0,7-9 0 16,-7 9-192-16,8-7 192 0,-2 3 0 0,2 0 0 15,-2-1 0-15,6 2 0 0,-2 1 0 0,0 0 0 16,1-1 0-16,2-2 0 0,0 2 0 0,1-1 0 15,1 2 0-15,0-2 0 0,1-3 0 0,1 2 0 16,2 0 128-16,0-1-128 0,1 1 0 0,-3 0 128 16,-1 0-128-16,-2-2 128 0,-3 4-128 0,-2 0 0 15,-9 3 0-15,0 0 128 0,0 0-128 0,0 0 0 16,0 0 0-16,0 0 0 0,-8 10 0 0,1 2 160 0,-2 2-160 16,2-4 160-16,4 1-160 0,1 1 128 0,5-3-128 0,2 2 128 15,1-1-128-15,4-1 0 0,2-1 0 0,1-1 0 16,-1 0 144-16,2-2 0 0,3-1 0 0,-1-6 0 15,1-3 192-15,-4 0 48 16,-2 1 0-16,-6 0 0 0,2-2 16 0,-5-2 16 0,1-3 0 0,-3 1 0 16,-3-5 0-16,-2-1 0 0,-3 0 0 0,-2-2 0 15,-1 2-256-15,-5-5-160 0,1 3 192 0,-1 3-192 32,-1 1-848-32,2 5-288 0,1 0-48 0,1 4-10032 0,3 4-2016 0</inkml:trace>
  <inkml:trace contextRef="#ctx0" brushRef="#br1" timeOffset="65667.06">28119 18204 28559 0,'0'0'2544'0,"0"0"-2032"0,0 0-512 0,0 0 0 15,0 0 368-15,-11 5-32 0,1 4 0 0,-1 2 0 16,-2 7 368-16,-1 2 64 0,-2 3 0 16,-1 1 16-16,1 0-400 0,-1 6-64 0,-1-4-32 0,0 1 0 15,-1 0-32-15,0 1 0 0,-1 1 0 0,1-5 0 16,1-2 64-16,2-3 16 0,0-3 0 0,5-2 0 16,2-5 48-16,9-9 16 0,0 0 0 0,0 0 0 15,0 0 48-15,0 0 0 0,13-5 0 0,2-3 0 16,4-4 48-16,4-4 16 0,0-3 0 0,3-2 0 15,4 0-304-15,1-4-48 0,2 1-16 0,3 1 0 0,-4-2-144 16,2 4 0-16,-1 3 0 0,0 4 0 0,-1 3 0 16,-4 1 0-16,-4 5 0 0,-5 2 0 0,-4-2 0 0,-15 5 0 15,0 0 0-15,0 0 0 0,0 0 0 0,-20 6 0 16,-1-3-128-16,-5 2 128 0,-1-1-160 16,-2 1 160-16,-4-1-208 0,0-2 80 15,-1 2-400-15,2 1-80 0,3-2-16 0,5-2 0 16,5-1-2000-16,5-1-384 0,3-2-96 15,11 3-16-15</inkml:trace>
  <inkml:trace contextRef="#ctx0" brushRef="#br1" timeOffset="66017.64">28623 18183 17503 0,'0'0'1552'0,"-7"7"-1232"0,-2-1-320 0,-2 3 0 16,-1-3 2320-16,-1 4 416 15,0-1 80-15,1 3 0 0,-1 2-1024 0,0-3-192 16,2 1-64-16,-1 2 0 0,1-4-656 0,1 1-144 16,0 2-32-16,1-4 0 0,0 2-144 0,1-2-48 15,3 1 0-15,0-5 0 0,5-5-128 0,0 0-48 16,0 0 0-16,0 0 0 0,0 0 0 0,8 3 0 16,-1-3 0-16,2-3 0 0,1 0-96 0,2-2-32 15,-1-4 0-15,3 2 0 0,-1-2-208 0,1 3 128 16,-1 0-128-16,2-3 0 0,-1 1 128 0,0-1-128 15,1 3 0-15,2-3 0 0,0 1 128 0,2-2-128 0,0 3 0 0,2-4 0 16,-1 5 192-16,0 0-64 0,1-3-128 0,-1 4 192 16,1-3-192-16,-4 3 0 0,-3 1 128 0,-1 2-128 15,-2-2 0-15,0 0 0 0,-4 1 0 0,-7 3 0 16,0 0-192-16,0 0-48 0,8-2 0 0,-8 2 0 16,0 0-1568-16,0 0-320 0,0 0-64 0,0 0-13728 15</inkml:trace>
  <inkml:trace contextRef="#ctx0" brushRef="#br1" timeOffset="66352.67">29359 18290 26719 0,'0'0'2368'0,"-9"-4"-1888"15,0-1-480-15,-1 1 0 0,-1-1 1072 0,-3 0 112 16,-1 3 32-16,-1 0 0 0,-4 0 224 0,0 1 48 0,-2 1 16 0,0 1 0 15,2 1-784-15,0 3-144 16,-1 1-48-16,2-1 0 0,2 2-192 0,0 2-32 16,4-4-16-16,3 3 0 0,2-3-96 0,3 0 0 15,5 4-16-15,4-4 0 0,3 0 80 0,3 1 0 16,1-2 16-16,4-1 0 0,2-1-80 0,3 0 0 0,2-2-16 0,3-2 0 16,-1 2-176-16,3-1 0 0,0 0 144 15,-2 0-144-15,-1-3 0 0,-3-3 144 0,-5 1-144 0,-2 0 0 16,-1-4 192-16,-4-1-192 0,-4 0 192 0,-4-3-192 15,-2 2 192-15,-4 1-64 0,-5-4 0 0,-3-3-128 16,-4 1 128-16,0 1-128 0,-1 2 0 0,0 1 0 16,0-1-272-1,2 0-112-15,1 3-32 0,2 2 0 0,4-1-2208 16,5 3-432-16,-1-1-80 0</inkml:trace>
  <inkml:trace contextRef="#ctx0" brushRef="#br1" timeOffset="66837.89">29635 18043 6447 0,'0'0'576'0,"0"0"-576"16,0 0 0-16,0 0 0 0,0 0 2320 0,0 0 368 15,-1-7 64-15,1 7 0 0,0-6-1408 0,0 6-304 16,0-7-48-16,1 0-16 0,-1 7-160 0,0 0-48 16,4-7 0-16,-4 7 0 0,0 0 224 0,0 0 32 15,0 0 16-15,0 0 0 0,0 0 32 0,0 0 0 16,0 0 0-16,0 0 0 0,0 0-288 0,0 0-48 15,1-4-16-15,-1 4 0 0,0 0-224 0,0 0-48 16,0 0-16-16,0 0 0 0,0 0-112 0,0 0-32 16,0 0 0-16,0 0 0 0,0 0 16 0,0 0 0 15,0 0 0-15,0 0 0 0,0 0 48 0,0 0 16 16,0 0 0-16,0 0 0 0,0 0-96 0,0 0-16 16,-5 5 0-16,1 3 0 0,-1 1-64 0,0 0-32 15,-3 5 0-15,6 1 0 0,-2 3-32 0,0 4-128 0,0 3 192 16,1-2-64-16,0 1-128 0,1 4 192 15,0-4-192-15,1 1 192 0,1-2-32 0,1-2 0 0,1-2 0 0,0 1 0 16,1-2 160-16,0-3 16 0,1-2 16 0,1-4 0 16,0 1 144-16,2-5 16 0,-1-1 16 0,2-3 0 15,2-2 96-15,0-3 16 0,2-4 0 0,-1-3 0 16,2 0-176-16,2-1-16 0,-2-3-16 0,2-3 0 16,0 0-256-16,3-2-48 0,1 0-128 0,1-6 192 0,4-1-192 15,-2-1 0-15,1 4 128 0,-1 1-128 16,-2 1 0-16,-1 3 0 0,1 1 0 0,-2 4 0 15,0 2 0-15,-5 1 0 0,-1 2-160 0,0-2 160 16,-5 5-512-16,-2 0 0 0,-5 6-16 0,0 0 0 16,0 0-2128-16,0 0-416 15,0 0-96-15</inkml:trace>
  <inkml:trace contextRef="#ctx0" brushRef="#br1" timeOffset="67183.39">30080 18331 35935 0,'0'0'3200'0,"0"0"-2560"15,0 0-512-15,9 0-128 0,1 0-176 0,3-2-48 16,2 0-16-16,4-3 0 0,3 0 1088 0,3 1 224 16,3-4 32-16,1 2 16 0,2 0-352 0,2-3-80 15,1 1-16-15,-2-3 0 0,-2 0-208 0,0-2-32 16,-1-4-16-16,-2-1 0 0,-2-3-96 0,-3-2-32 15,-5 0 0-15,-3 2 0 0,-3 2 64 0,-4 3 16 0,-3 2 0 0,-5 2 0 16,-4 2-112-16,-7 5 0 0,-3 0-16 0,-3 5 0 16,-6 4-240-16,-1 1 144 0,-5 0-144 0,0 8 128 15,1 3-128-15,1 2 0 0,1 1 0 0,3 2 0 16,3 1 0-16,5 5 0 0,3-3 0 0,7 4 0 16,3-5 0-16,7 1 0 0,5 2 0 0,5-3 128 15,6 1-128-15,6-1 160 0,3-6-160 0,5-1 160 0,4-4-160 0,4 0 0 16,2-5 0-16,-1 2 0 15,-1-4-1296-15,-2 3-240 16,1-3-64-16</inkml:trace>
  <inkml:trace contextRef="#ctx0" brushRef="#br1" timeOffset="73255.28">18314 13060 4607 0,'0'0'192'0,"-3"0"64"0,-3-2-256 0,1-1 0 0,2-4 0 0,3 3 0 15,0 4 2560-15,0 0 448 0,-2-3 112 0,2 3 16 16,0 0-2064-16,0 0-416 0,0 0-80 0,0 0 0 15,0-9-112-15,0 9-16 0,0 0 0 0,0 0 0 0,7-8 0 0,-2 2-16 16,0-3 0-16,1 4 0 0,-1-3 80 0,3 0 0 16,0 1 16-16,2-3 0 0,2 1-80 0,2-1 0 15,2 2-16-15,0-3 0 0,2-1-64 0,1 2-16 16,3-3 0-16,-1 2 0 0,1-1-32 0,2 0-16 16,1 1 0-16,0 3 0 0,0-3-128 0,-1 4-32 15,0 2 0-15,0-2 0 0,-1 2-144 0,-2 3 0 16,-1-2 144-16,0 0-144 0,-2 3 0 0,-3 1 0 15,1 1 0-15,-4 2 0 0,0-2 0 0,-2 3 0 16,-1 0 0-16,-2 2 0 0,1 3 128 0,-3-2-128 16,-1 4 160-16,-1-3-160 0,-3 5 336 0,0 1-16 15,-3 3-16-15,0 0 0 0,0 1-48 0,-2 1 0 16,-3 3 0-16,0 0 0 0,1-3-256 0,-2 0 160 16,-3-2-160-16,-3 10 128 0,1-1-128 0,1-2 0 15,2-5 0-15,1-1 0 0,0-2 0 0,-1 2 0 16,0 0 0-16,0-2 0 0,-1-3 128 0,-1 2-128 15,1-1 0-15,0 3 128 0,1-7-128 0,1 1 0 16,-1 1 144-16,4-6-144 0,-1 6 0 0,2-5 0 0,1 2 0 0,1-1 128 16,1 3-128-16,3-3 0 0,2 1 0 0,2-3 128 15,1 0-304-15,0 2-48 0,1-3-16 0,5 1 0 16,-11-6-1936 0,11 7-384-16,-11-7-64 0,14 7-7984 0</inkml:trace>
  <inkml:trace contextRef="#ctx0" brushRef="#br1" timeOffset="73487.47">18757 13798 11967 0,'0'0'528'0,"0"0"112"0,0 0-512 0,4 10-128 16,-1-3 0-16,1 2 0 0,-1-3 2352 0,-1 0 432 16,-2-6 96-16,4 10 0 0,-4-10-1088 0,6 8-208 15,2 0-48-15,-2-5-16 0,-6-3-112 0,12 3 0 16,-2 0-16-16,0-3 0 0,2-2-432 0,-2 1-64 15,2-2-32-15,1 1 0 0,0-1-464 0,0-3-80 16,-2 1-32-16,1 1 0 0,-4 2-160 0,1-2-128 16,-9 4 144-16,0 0-144 0,0 0 0 0,0 0-256 15,9 1 16-15,-9-1-16128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3T19:57:43.63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4543 11217 16575 0,'-13'6'1472'0,"13"-6"-1168"0,-10 0-304 0,2 1 0 0,8-1 496 0,0 0 32 16,-8 7 16-16,1-4 0 16,7-3 544-16,0 0 128 0,-9 4 0 0,9-4 16 15,0 0-368-15,0 0-80 0,0 0-16 0,0 0 0 16,0 0 64-16,0 0 0 0,5-7 0 0,3-5 0 0,3 1-32 16,5-2 0-16,2-5 0 0,2 2 0 0,1-1-304 0,2-1-64 15,0-1-16-15,0 1 0 0,4 3-208 0,-4 3-32 16,-2 0-16-16,-3-1 0 0,-3 4-160 0,-2 4 160 15,-3 4-160-15,-10 1 160 0,10 12-160 0,-2 0 0 16,-3 6 0-16,-4 7 128 0,-3 2 64 0,-2 6 0 16,-6 4 0-16,-2 2 0 0,0 3 96 0,-4-1 32 15,-1 1 0-15,0 1 0 0,-2-1-160 0,1-1-32 16,-1-6 0-16,0-1 0 0,0-4 16 0,1-3 0 16,2-2 0-16,4-6 0 0,3-4 240 0,4-4 64 15,5-11 0-15,0 0 0 0,0 0 48 0,11-2 16 16,0-4 0-16,4-5 0 0,2-6-64 0,3-6 0 15,-1-4 0-15,5-3 0 0,-1-3-288 0,1-3-160 16,-1-3 160-16,0 0-160 0,0-2 128 0,2 5-128 16,2 4 0-16,-2 2 0 0,-2 3 0 0,-1 7 0 15,-2 5 0-15,1 5 0 0,-4-2 0 0,-1 10 0 0,-4 7 0 0,0 6-160 16,-2 4 160-16,-2 3-160 0,-3 2 160 16,-3 6-160-16,-2 2 160 0,-1 5 0 0,-2 0 0 0,0 1 0 15,-5 2 0-15,2-3 0 0,-1 0 0 0,0-1 0 16,0-1 0-16,2-5 0 0,1-2 0 0,2-2 0 15,-1-2 0-15,5-2 0 0,1-4-176 0,-3-14 176 16,8 5-1984-16,1-3-288 16,1-3-64-16,0-3-13792 0</inkml:trace>
  <inkml:trace contextRef="#ctx0" brushRef="#br0" timeOffset="230.37">5612 11322 15663 0,'0'0'688'0,"0"0"144"0,0 0-656 0,0 0-176 15,0 0 0-15,11 1 0 0,3 1 3248 0,3 0 608 16,2-1 128-16,5 1 32 0,3-4-2384 0,5 0-480 16,1-1-80-16,2-2-32 0,2-2-320 0,0 2-64 15,-1-2-16-15,-3 2 0 0,-3 4-384 0,-3 1-64 16,-3 1-32-16,-5 4 0 0,-5 0-304 0,-5 0-64 15,-9-5-16-15,-4 14-10528 16,-5 0-2112-16</inkml:trace>
  <inkml:trace contextRef="#ctx0" brushRef="#br0" timeOffset="406.29">5584 11665 33695 0,'15'-1'1488'0,"1"-2"304"0,5 0-1424 0,6-1-368 16,1 1 0-16,5 1 0 0,5-1 528 0,0-2 48 0,5-1 0 0,3 1 0 15,2 2-32-15,2 1 0 0,-2 2 0 0,1 0 0 16,-2 0-256-16,-4 1-48 0,-4 0-16 0,-4 2 0 16,-5 0-224-16,-7 1-160 0,-3 1 32 0,-4-1 0 15,-5 0-2816 1,-1 0-576-16</inkml:trace>
  <inkml:trace contextRef="#ctx0" brushRef="#br0" timeOffset="866.65">7235 11055 11055 0,'13'-13'976'0,"-7"8"-784"0,1-5-192 0,2 3 0 16,2-6 2768-16,0 3 512 0,1-2 112 0,-1 2 0 15,-2 1-1344-15,0 0-256 0,-1 3-64 0,-1 3-16 16,-7 3-432-16,0 0-64 0,0 0-32 0,0 0 0 15,4 8-224-15,-4 6-32 0,-2 0-16 16,-3 4 0-16,-3 2-32 0,-1 6-16 0,0 3 0 0,-1 8 0 16,-1 2-208-16,0 7-32 0,0 2-16 0,-1 4 0 15,1 4-144-15,-2 3-16 0,-1-3-16 0,3 2 0 16,-2 0-48-16,-2 19-16 0,2-11 0 0,3-8 0 0,1-8-80 0,3-6-16 16,1-2 0-16,1-2 0 0,0-10-128 0,2-2-16 15,-1-4-128-15,3-1 192 0,-1-1-192 0,-1-6 176 16,1-8-176-16,1-8 160 0,-1 5-160 0,1-5-176 15,0 0 48-15,0 0 0 16,0 0-2224-16,-4-5-432 0,-1-1-96 0</inkml:trace>
  <inkml:trace contextRef="#ctx0" brushRef="#br0" timeOffset="1939">8425 11412 21183 0,'0'0'944'0,"0"0"192"0,5-7-912 0,-2 2-224 0,-3 5 0 0,0 0 0 16,0 0 1776-16,0 0 304 0,2-4 64 0,-2 4 16 16,0 0-896-16,0 0-176 0,0 0-48 0,0 0 0 15,8-3-592-15,-2 1-128 0,-6 2-32 0,12-2 0 16,-12 2-288-16,10 2 0 0,-10-2 0 0,0 0 0 16,7 9-2128-16,-4 3-496 0,-7 6-80 15,-5 5-9568-15</inkml:trace>
  <inkml:trace contextRef="#ctx0" brushRef="#br0" timeOffset="2082.21">8347 11837 27647 0,'0'0'1216'0,"-3"-8"256"0,0 2-1168 0,3 6-304 15,0 0 0-15,0 0 0 0,0 0 2544 0,0 0 448 16,0 0 80-16,0 0 32 0,0 0-2128 0,0 0-416 16,0 0-96-16,9 6-16 0,0 3-448 0,-4-1 0 15,-5-8 0-15,6 11 0 16,-6-11-2080-16,2 9-464 0</inkml:trace>
  <inkml:trace contextRef="#ctx0" brushRef="#br0" timeOffset="5161.89">4225 7461 8287 0,'0'0'736'0,"0"0"-592"0,0 0-144 0,0 0 0 0,0 0 1168 0,0 0 208 16,0 0 32-16,0 0 16 15,0 0-528-15,0 0-128 0,0 0 0 0,0 0-16 16,0 0-208-16,-4 10-32 0,1 1-16 0,-1 4 0 16,1-1-64-16,-1-2-16 0,1 4 0 0,-1 5 0 0,-3 3 96 0,1 1 32 15,0 5 0-15,1-3 0 0,-4 4-176 0,-5 22-48 16,1-7 0-16,3-9 0 0,0-9-64 0,2-1-32 16,-2-6 0-16,4-3 0 15,2 0 80-15,1-5 16 0,3-13 0 0,-2 10 0 0,-1 2 0 0,3-12 0 16,0 0 0-16,0 0 0 0,13 7 288 0,0-1 64 15,2-3 16-15,1-3 0 0,3-3-208 0,2-2-32 16,0 0-16-16,2 1 0 0,-1-1-288 0,-2-1-144 16,2 1 160-16,1 2-160 0,-2-1 0 0,-2 0 0 15,-1 2 0-15,0 1 0 16,-4-1-1472-16,-1 0-304 0,-4-1-48 0,-9 3-16 16</inkml:trace>
  <inkml:trace contextRef="#ctx0" brushRef="#br0" timeOffset="5637.06">4669 7467 16287 0,'0'0'720'0,"0"0"160"0,0 0-704 0,0 0-176 0,0 0 0 0,0 0 0 16,0 0 528-16,0 0 80 0,-1 11 16 0,-1 1 0 15,1 3-32-15,-2 3 0 0,1 1 0 0,-2 4 0 0,0 0-64 0,-1 1-16 16,-1 1 0-16,0-1 0 16,-2 3-192-16,2-3-64 0,-2-3 0 0,2 0 0 0,-1 0-128 0,1-2-128 15,-1-3 144-15,1 1-144 0,0-1 160 0,-1-2-160 16,1-2 160-16,2-5-160 0,4-7 0 0,0 0 128 15,0 0-128-15,0 0 0 0,0 0 0 0,0 0 0 16,0 0 128-16,0 0-128 0,0 0 0 0,0 0 128 16,10-4-128-16,-2 1 0 0,1-3 0 0,1 1 0 15,0-1 0-15,2 0 0 0,-1 3 0 0,-1 1 0 16,1-1 0-16,0 1 0 0,2-5 160 0,1 2-160 16,-2 1 160-16,2 2-160 0,3-5 160 0,-3 2-160 15,0 1 160-15,1 1-160 0,0-2 0 0,2 1 128 16,-1-1-128-16,3 0 0 0,2-2 192 0,-2 3-16 15,-1 2 0-15,-2-2 0 0,-1 2-176 0,-2-2 0 16,0 2 0-16,-3 2 0 0,-10 0 0 0,0 0 0 16,0 0 0-16,0 0-7600 15,0 0-1488-15</inkml:trace>
  <inkml:trace contextRef="#ctx0" brushRef="#br0" timeOffset="5890.25">5063 7416 16575 0,'0'0'1472'0,"0"0"-1168"0,0 0-304 0,0 0 0 15,0 0 992-15,0 0 144 0,0 0 16 0,4 10 16 16,-4 3-176-16,-3 1-32 0,1 5-16 0,-3 4 0 0,-3 1-112 16,-1 4 0-16,0 3-16 0,-1 2 0 0,0-2-416 0,1 4-80 15,1-2 0-15,1 0-16 0,-2-1-176 0,4-1-128 16,0 2 192-16,-1-1-192 0,1-4 144 0,2 0-144 15,-1 1 0-15,1-5 144 16,1-4-656-16,-1 0-144 0,3-1-32 0,-1-4 0 16,1-15-720-16,0 0-128 15,-1 13-48-15,1-13-8512 0</inkml:trace>
  <inkml:trace contextRef="#ctx0" brushRef="#br0" timeOffset="6339.75">5613 7420 13823 0,'7'-10'1216'0,"0"2"-960"0,1-2-256 0,-2 2 0 16,-1-3 912-16,-1-1 144 0,-1 2 32 0,-1 0 0 15,-2 10 160-15,4-8 32 0,-4 8 16 0,0 0 0 16,0 0-128-16,0 0-16 15,-9-2-16-15,-2-1 0 0,-2 2-304 0,-2 2-64 0,-3 3-16 0,-1 1 0 16,-1 4-224-16,-2 1-32 0,-1 1-16 0,-1 0 0 16,-2 3-208-16,4 2-32 0,1 2-16 0,2 0 0 15,3-4-96-15,2 0 0 0,2 1-128 0,2 1 192 16,4-1-192-16,2 1 0 0,3-2 128 0,4-1-128 0,3 0 0 0,4-1 144 16,1-3-144-16,4 1 128 0,4-1 224 0,2 0 32 15,0 0 16-15,2 0 0 0,0-5-128 0,3 5-16 16,-1-2-16-16,-2 6 0 0,-3-7-240 0,1 6 144 15,-2-1-144-15,-2 3 128 0,-3 0 0 0,-2 2 0 16,-5-6 0-16,0 4 0 0,-6 0 64 0,-2 3 0 16,-3 0 0-16,-5 1 0 0,-4 0 256 0,-4-3 48 15,-4-2 16-15,-3 1 0 0,-1 0-16 0,-2 2 0 16,0 1 0-16,2-3 0 0,-3-3-192 0,-4 0-48 16,0 0 0-16,1-1 0 0,0 0-256 0,2-4 0 15,-3 1 128-15,5-1-128 0,3-2-192 0,5-2-112 16,3 2-16-16,5-1-11584 15,1-3-2304-15</inkml:trace>
  <inkml:trace contextRef="#ctx0" brushRef="#br0" timeOffset="7331.68">19564 7537 18431 0,'-3'-15'1632'0,"3"9"-1312"16,0 0-320-16,0-1 0 0,-1 1 352 0,1 6 0 15,-2-5 0-15,2 5 0 0,-7-2 576 0,0 4 112 16,-2 3 32-16,-2 3 0 0,1 3-496 0,-4 6-112 16,0 2-16-16,-2 3 0 0,-2 3 128 0,0 1 32 15,-1 4 0-15,-1 1 0 0,-2 0-96 0,1 1 0 16,0 0-16-16,2-5 0 0,1-2-80 0,2-2-16 16,2-5 0-16,0-1 0 0,4-3 48 0,2-2 16 15,4-1 0-15,-1-3 0 0,5-8 16 0,0 0 0 16,0 0 0-16,7-3 0 0,1-3 176 0,4-3 48 15,2 0 0-15,4-5 0 0,-2 0-384 0,6-2-64 16,-2-3 0-16,2-2-16 0,-1 0-240 0,1 0 0 16,5-4 128-16,-1 2-128 0,2 0 0 0,0 3 0 0,-1 0 0 15,-2 2 0-15,0 3 0 0,-3 2 0 16,0 4 0-16,-3 3 0 0,-2 3 0 0,-2 3 0 0,-2 4 0 0,-1 3 0 16,-4 1-160-16,-2 5 160 0,-2 1-128 15,-3 2 128-15,-2 2 0 0,-1 1-128 0,-5 0 128 0,-2 2 0 16,-2-1 0-16,-1-1 0 0,0 0 0 0,-2 0 0 15,-1-1 0-15,-1-3 0 0,1 0 0 16,0-2 0-16,1-1 0 0,1 0 0 0,2 0 0 0,2-5 0 16,2 0 0-16,4 0 0 0,1 0 0 0,6 0 0 15,2 0 0-15,3-2 0 0,2-1 0 0,1 2 0 16,6-1 0-16,0 3 0 0,0-1 0 0,-1 0 0 0,1 1-224 16,-1-1-16-16,-2 3 0 0,-1-2 0 15,-1 2-1344-15,-3-1-272 0,-1 2-48 16,1-1-12240-16</inkml:trace>
  <inkml:trace contextRef="#ctx0" brushRef="#br0" timeOffset="7789.09">20655 7552 7359 0,'0'0'656'0,"0"0"-528"0,0 0-128 0,0 0 0 0,3-4 656 0,-3-3 112 16,2 2 0-16,-2 5 16 0,0 0 48 0,0 0 0 0,0 0 0 16,0 0 0-16,0-6-352 0,0 6-64 0,0 0-16 0,0 0 0 15,0 0-208-15,0 0-32 16,0 0-16-16,0 0 0 0,0 0-144 0,0 0 0 0,0 0 0 0,0 0 128 15,0 0-128-15,0 0 192 0,0 0-192 16,0 0 192-16,0 0 320 0,0 0 80 0,0 0 16 0,0 0 0 16,0 0 240-16,0 0 48 0,1-6 16 0,-1 6 0 15,0 0-144-15,0 0-16 0,0 0-16 0,0 0 0 16,0 0-176-16,0 8-48 0,-1-1 0 0,-1 5 0 16,-1-3 0-16,-1 3-16 0,-1 4 0 0,0 0 0 0,-7 2 0 0,1 1 0 15,-2 3 0-15,-5 3 0 0,0-1-96 16,-2 4-16-16,0 4 0 0,-1-2 0 0,0 1-48 0,-2-4-16 15,-1 2 0-15,2-4 0 0,0 2-64 16,3-4-32-16,2 1 0 0,1-1 0 0,4-4-96 0,1-2-128 16,3-3 176-16,0-3-176 0,2 2 128 0,2-6-128 15,0 2 0-15,4-9 0 0,0 0 0 0,0 0-256 16,0 0 32-16,0 0-9408 16,0 0-1888-16</inkml:trace>
  <inkml:trace contextRef="#ctx0" brushRef="#br0" timeOffset="8000.46">20438 7838 13823 0,'0'0'1216'0,"0"0"-960"16,0 0-256-16,9 5 0 0,0 3 2224 0,3-3 400 0,2 2 64 0,2 1 32 16,2-5-1568-16,2 0-304 15,3 0-64-15,1 0-16 0,0 2-80 0,2-3-32 0,1-1 0 0,-6 1 0 16,2-1-400-16,1 0-96 0,-1-1-16 0,-1 0 0 15,-2-1-304-15,-2 0-64 0,-3-1-16 0,-2 2-8272 16,0-8-1664 0</inkml:trace>
  <inkml:trace contextRef="#ctx0" brushRef="#br0" timeOffset="8175.13">21050 7574 3679 0,'18'-9'320'0,"-11"4"-320"0,1 1 0 0,-1 0 0 0,0 2 3712 0,-7 2 688 15,0 0 128-15,0 0 16 16,2 8-2304-16,-3 6-480 0,-4 3-96 0,-5 3 0 0,-5 3-576 0,-1 4-96 15,-4 3-32-15,1 1 0 0,-4 3-288 0,-1 2-64 16,-1-1-16-16,-2 1 0 0,0 1-224 0,0 1-48 16,1 1-16-16,0-1 0 0,3 1-128 0,2-4-32 15,-1-2 0-15,4-5 0 0,2 0-368 0,3-6-80 16,3-1-16-16,0-3-9328 16,3-4-1872-16</inkml:trace>
  <inkml:trace contextRef="#ctx0" brushRef="#br0" timeOffset="8601.42">22035 7576 20671 0,'0'0'912'0,"0"-6"192"0,0-3-880 0,0 3-224 0,-4 2 0 0,-1-1 0 16,-4-2 1136-16,-1 4 176 0,-3 0 32 0,-2 0 16 15,0 2-336-15,-3 2-80 0,-4 3-16 16,1-1 0-16,-1 1-288 0,1 2-64 0,0-1-16 0,1 4 0 16,5 1-144-16,1 2-32 0,2-2 0 0,2 2 0 15,0 4-80-15,2-1-32 0,3-1 0 0,3 1 0 16,2 0 48-16,2 2 0 0,2 1 0 0,1 0 0 15,3 2 48-15,-2 2 16 0,2 2 0 0,-1-3 0 0,1-2-144 0,-2 2-32 16,1-5 0-16,-4 2 0 0,-1 1-16 0,-4 1-16 16,-1-1 0-16,-4-1 0 15,-2-1 144-15,-2-1 16 0,-3 1 16 0,-4-3 0 0,-3 0 224 0,-4-1 32 16,-1-1 16-16,-4 0 0 0,0-6-208 0,-2 3-32 16,-2-3-16-16,1 1 0 0,1-1-240 0,-1-2-128 15,6-3 128-15,1-1-128 0,-2 0 0 0,3 0 0 16,3-2 0-16,-1-1-192 15,1-2-2544-15,2 0-512 16</inkml:trace>
  <inkml:trace contextRef="#ctx0" brushRef="#br0" timeOffset="10165.23">10624 11178 6447 0,'0'0'272'0,"5"-8"80"0,-4-1-352 0,2-2 0 15,0 4 0-15,-2-2 0 0,-1 9 3552 0,0 0 640 16,0 0 128-16,0 0 32 0,-5-10-2304 0,0 2-464 16,5 8-96-16,-9-2-16 0,-3-2-352 0,1 4-80 15,-3 0-16-15,-3 1 0 0,0 3-448 0,-4 0-112 0,0 1-16 0,-5 0 0 16,-4 6-64-16,0 1 0 0,0 3-16 0,-2 2 0 16,-2-1-192-16,1 3-48 0,-2 4 0 0,1 2 0 15,-3 0 64-15,0 4 0 0,2-1 0 0,2 6 0 16,2 3-48-16,5-1 0 0,-2-2 0 0,6 0 0 15,4 6-144-15,4-4 160 0,4-3-160 0,10-1 160 0,4 1-160 16,5-6 0-16,3 0 144 0,6-6-144 0,5-2 144 16,5-3-144-16,5-5 192 0,3-6-192 15,1 2 320-15,1-5-32 0,-1-4-16 0,2 0 0 0,4-2-64 0,2 2-16 16,2-7 0-16,-3 0 0 0,-1-4-16 0,2 1-16 16,-2-1 0-16,-1-4 0 0,0-3 16 0,-4-3 0 15,-2-1 0-15,-1 1 0 0,1-2-16 0,-3-1 0 16,-4-4 0-16,0 2 0 0,-2-1 0 0,-4-3 0 15,-5-4 0-15,-4 2 0 0,-4 0 16 0,-4 2 0 16,-3 0 0-16,-4 3 0 0,-3 2-176 0,-4 0 192 16,-3 5-192-16,-7 4 192 0,0-1-192 0,-5 0 0 15,-2 0 0-15,-1 5 0 16,1 7-624-16,2 0-48 0,0 0-16 0,4 1-11168 16,-2 1-2240-16</inkml:trace>
  <inkml:trace contextRef="#ctx0" brushRef="#br0" timeOffset="10496.39">10867 10788 21183 0,'0'0'1888'0,"0"0"-1504"0,0 0-384 0,1-9 0 16,-1 9 368-16,0 0 0 0,0 0 0 0,0 0 0 15,0 0 896-15,0 0 176 0,0 0 32 0,-2 7 16 0,-5 0-304 0,-2 7-64 16,-3 5-16-16,1-1 0 16,-1 9-144-16,-4 0-16 0,0 4-16 0,-3 6 0 15,-1 5-208-15,-2 8-32 0,-3 3-16 0,-12 28 0 0,1-6-96 0,0-1-32 16,2 0 0-16,2-3 0 0,3-4-288 0,0-6-64 16,-2 3-16-16,3-7 0 15,4-6-176-15,1-8 0 0,1-5 0 0,1-1 128 0,3-2-128 0,4-5 0 16,4-6 144-16,1-1-144 0,2-3 0 0,2-1 0 15,1-1 0-15,1-5 128 16,3-13-1920-16,0 0-368 16,0 0-80-16,0 0 0 0</inkml:trace>
  <inkml:trace contextRef="#ctx0" brushRef="#br0" timeOffset="10796.67">10924 12087 4607 0,'0'0'400'0,"3"9"-400"0,-3-9 0 0,6 17 0 15,-2 2 5424-15,-2 2 992 0,-2 0 208 0,-1 4 32 16,-2 2-3744-16,1 1-752 0,-4-4-160 0,1 5-16 15,-2-2-768-15,1 2-128 0,-1 2-48 0,2-2 0 16,-4 0-336-16,2 0-80 0,-2-5-16 0,4 2 0 0,1 1-352 0,0-2-80 16,-1-2-16-16,1-3 0 0,2-1-160 0,1-2 0 15,-2-3 0-15,0-5-176 16,3-9-2400-16,0 0-496 16,-12-2-80-16,12 2-32 0</inkml:trace>
  <inkml:trace contextRef="#ctx0" brushRef="#br0" timeOffset="11412.9">12390 10967 12895 0,'0'0'576'0,"0"0"112"0,2-12-560 0,1 2-128 15,-1-2 0-15,1 5 0 0,-1-2 1664 0,1 4 288 16,-3-4 64-16,0 4 16 0,0 5-624 0,0 0-128 16,0 0-32-16,0 0 0 0,-5 1-176 0,-3 3-48 15,-1 6 0-15,-2-1 0 0,-2 5-336 0,-1 3-80 16,-1 8-16-16,-3 1 0 0,-9 18-32 0,-1 4-16 16,-1 4 0-16,-11 23 0 0,4-5-48 0,4 0-16 15,4 1 0-15,3-2 0 0,1-8-208 0,5 0-32 16,1-4-16-16,1-5 0 0,5-3-224 0,3-5 144 15,4-5-144-15,2-2 128 0,3-4-128 0,3-1 0 16,-1-8 144-16,3 0-144 0,3-4 0 0,2-1 144 16,1-2-144-16,1-3 0 0,-2-3 0 0,1 1 0 15,2-5-240-15,1 0 80 16,-2-5-1648-16,3-3-336 0,3-5-64 0,-1-2-11168 0</inkml:trace>
  <inkml:trace contextRef="#ctx0" brushRef="#br0" timeOffset="11775.07">12964 11063 14735 0,'-1'-17'1312'0,"1"10"-1056"0,-1 0-256 0,1 7 0 0,0-11 1408 0,0 11 240 15,0-5 32-15,0 5 16 0,0 0-448 0,0 0-96 16,0 0 0-16,-8 5-16 0,-2 10-304 0,0 3-48 16,3-8-16-16,-2 5 0 0,-1 2-128 0,1 3-48 15,-5 4 0-15,2 2 0 0,-1 4 48 0,0 3 16 16,1 3 0-16,-13 35 0 0,5-7-320 0,5-6-64 16,-3-6-16-16,4-2 0 0,1-1-128 0,2 0-128 15,5-7 192-15,0-3-192 0,3-3 128 16,0-5-128-16,3 0 0 0,5-7 0 0,0-2 0 0,3-5 128 15,1-3-128-15,0-1 0 0,2-4 208 0,1-1-64 16,-1-6-16-16,2-1 0 0,-2-2-304 0,-1-1-64 16,-10 2-16-16,8-7 0 15,-2 0-1984-15,1-6-416 0,-4 4-80 0</inkml:trace>
  <inkml:trace contextRef="#ctx0" brushRef="#br0" timeOffset="11946.17">12518 11565 24351 0,'0'0'1088'0,"0"0"208"0,0 0-1040 0,6-7-256 0,-6 7 0 16,11-2 0-16,0 2 800 0,4 0 96 0,2 0 32 0,4 0 0 15,5-3-304-15,3 1-64 0,0-2-16 0,6 2 0 16,-1-2-80-16,2 0-16 0,-1-1 0 0,3 0 0 16,0 1-192-16,2 1-32 0,-2 1-16 0,-13 1 0 15,1-2-992-15,-2 0-208 16,-2 2-32-16</inkml:trace>
  <inkml:trace contextRef="#ctx0" brushRef="#br0" timeOffset="12313.16">13431 10656 18431 0,'0'0'1632'0,"0"0"-1312"15,0 0-320-15,7-8 0 0,2 3 992 0,3 2 128 16,-1 1 32-16,2 5 0 0,0 2 96 0,2 6 32 16,3 1 0-16,3 6 0 0,2 1-272 0,1 6-48 15,-5 3-16-15,-2-4 0 0,2 2-64 0,0 7-16 0,-1 6 0 0,0 8 0 16,-2 0-80-16,-1 9-16 0,-2 4 0 15,-4 3 0-15,-3 6-144 0,-2-2-48 0,-1 2 0 16,-5 0 0-16,-3-5-128 0,-5 25-48 0,0-11 0 0,-3-11 0 16,-2-7-16-16,-3-7 0 0,-1-4 0 0,-1-5 0 15,-2-3-96-15,-2-6-32 0,-3-4 0 0,2-2 0 16,1-3-80-16,0-2-32 0,-1-3 0 0,3-4 0 16,2-4-144-16,4-4-256 0,2-6 64 0,3-4-12384 15,-1-7-2480-15</inkml:trace>
  <inkml:trace contextRef="#ctx0" brushRef="#br0" timeOffset="13029.21">14521 11297 11967 0,'0'0'1072'0,"-6"3"-864"16,0-1-208-16,-1-1 0 0,1 0 1888 0,6-1 336 16,-5 2 64-16,5-2 16 0,0 0-416 0,0 0-80 15,0 0-16-15,0 0 0 0,0 0-160 0,11 2-32 0,5-1-16 0,4 1 0 16,5-1-352-16,5-1-64 15,1-1-16-15,5-2 0 0,2 1-624 0,5-2-128 0,0-1-16 0,3 0-16 16,-14 1-208-16,5 1-32 0,4-1-128 0,-1-2 192 16,1 2-192-16,-4 3 0 0,-4 1 0 0,-4 0 0 31,2 0-1248-31,-7 0-352 0,-13 3-64 0</inkml:trace>
  <inkml:trace contextRef="#ctx0" brushRef="#br0" timeOffset="13190.81">14641 11569 29487 0,'0'0'2624'0,"7"-5"-2112"0,4 1-512 0,1 0 0 0,5 1 1648 0,2 1 208 16,4-3 64-16,2 1 0 0,2 0-784 0,3 2-160 15,5-2-16-15,3-1-16 0,4 1-432 0,2 1-96 16,3 3-16-16,0-2 0 0,-1-1-208 0,-1-2-32 16,-3 4-16-16,-4 1 0 15,-7-1-1488-15,-3 3-288 0,-5 3-64 0</inkml:trace>
  <inkml:trace contextRef="#ctx0" brushRef="#br0" timeOffset="21450.67">19715 2502 17503 0,'17'-24'768'0,"-5"15"176"0,1 3-752 0,0 2-192 15,0 1 0-15,-1 3 0 0,1 3-192 0,1 1-64 16,0 2 0-16,0-1-16 0,-1-1 272 0,-3 1 0 16,-10-5 0-16,10 6 0 0,-10-6 0 0,0 0 0 15,0 0 0-15,0 0 0 0,0 0 128 0,0 0-128 16,0 0 0-16,0 0 0 0,0 0 224 0,0 0-48 15,0 0-16-15,0 0 0 0,0 0 144 0,-6-6 16 0,-1 1 16 0,7 5 0 16,-7-6-16-16,0-3-16 0,0 2 0 16,0-2 0-16,1 2 80 0,-2 0 0 0,2-3 16 0,0 3 0 15,-2-3 48-15,0 2 16 0,1-4 0 0,-2 1 0 16,0 0 48-16,-1-3 0 16,0 0 0-16,-2 3 0 0,-2 0-96 0,0 2-16 0,-2 0 0 0,-1 0 0 15,-2 2-112-15,0 0-32 0,-1 1 0 0,-2 1 0 16,-1 1-112-16,0 0-16 0,0-1-128 0,-2 1 192 15,-3 2-192-15,0 1 0 0,1-1 128 0,-3-2-128 16,-2-2 0-16,2 1 0 0,0-1-192 0,1-1 192 16,-3 4 0-16,1 0 0 0,-5-1 0 0,0-2 0 15,1-2 0-15,-3 3 128 0,-4-1-128 0,-2-1 0 16,-1 0 144-16,-1-1-144 0,-6 0 128 0,2-2-128 16,-1 3 128-16,-1-3-128 0,-2 2 0 0,-6-2 128 0,-5 2-128 0,-2-1 0 15,-3 3 144-15,1-4-144 0,2 0 0 0,-2-3 128 16,-2 0-128-16,-3 3 0 0,-5-2 128 0,4 2-128 15,-1 0 128-15,1-1-128 0,0 3 128 0,-2 0-128 16,-5 5 160-16,-2-1-160 0,-2 0 0 0,-1 1 128 16,0-2-128-16,-1 4 0 0,-9 1 0 0,2-1 0 15,1-3 128-15,-3 0-128 0,1-1 0 0,-5 3 0 16,-9-2 0-16,2 0 0 0,2-4 0 0,0 2 0 16,-5 2 0-16,0-3 0 0,1-1 0 0,0 3 0 15,1-2 0-15,-4 2 0 0,-4-1 0 0,1-2 0 16,3 3 0-16,-5 0 0 0,-4-4 0 0,3 3 0 0,2-3 0 15,-4 4 0-15,-8 4 0 0,4-2 0 0,0-6 0 16,0 4 0-16,-4 4 0 0,0-2 0 0,0 0 0 0,-1 0 0 16,-2 4 0-16,1-1 0 0,1-3 0 0,1 5 0 15,-4-1 128-15,6-1-128 0,3-5 0 0,0 4 0 16,2 4 0-16,0-3 0 0,0-4 0 0,3 4 0 16,2 4 0-16,-1 1 128 0,-2-7-128 0,3 2 0 15,2 3 0-15,-4-1 0 0,-4-2 0 0,4 2 0 16,3 0 0-16,-1 3 128 0,-2 4-128 0,2-5 0 15,3-4 128-15,1 8-128 0,-1 2 0 0,1 0 0 16,1-5 0-16,4 3 0 0,2 2 0 0,0 1 0 16,-4-2 0-16,4 1 128 0,5-1-128 0,2 4 0 15,0 2 0-15,0 2 0 0,-3-1 0 0,7 2 0 16,2-3 0-16,-1 3 0 0,-4 0 0 0,1-2 0 0,2 0 0 0,6-1 0 16,1 1 0-16,-4 4 0 0,-1 1 0 0,2-2 176 15,4 0-176-15,2 3 160 0,3-1-160 0,0 1 0 16,-5 2-160-16,6-1 160 0,1-4 0 0,3 3 0 15,4 2 0-15,-1 1 0 0,-1-3 0 0,-1 1 0 16,-4 0 0-16,5 2 0 0,5-1 0 0,0 4 0 16,0-2 0-16,-3 0 0 0,-3-1 0 0,0 1 0 15,-2-2 0-15,3 2 0 0,0 3 0 0,2 3 0 16,0-5 0-16,-3 3 0 0,-4 1 0 0,6-2 0 16,6 0 0-16,1 0 0 0,4-1 0 0,1 4 0 15,-2 2 0-15,-1-2 0 0,0-3 0 0,4 2 0 16,3 1 0-16,3-4 0 0,2 1 0 0,1 1 0 15,5-3 0-15,0 3 0 0,0 0 0 0,0-1 0 0,1 1 0 16,0-3 0-16,3-1 0 0,2-2 0 0,4 5 0 0,3-2 0 16,2 2 0-16,4-2 0 0,3 1 128 0,2-3-128 15,5 0 0-15,3 0 0 0,3 1 0 0,4-2 0 16,0 3 0-16,5 0 0 0,3-4 0 0,3-2 0 16,2 2 0-16,4-1 0 0,4 1 0 0,2-1 0 15,1 1 0-15,3-1 0 0,3 0 0 0,2-2 0 16,3-1 0-16,5 3 0 0,6-1 0 0,3 0 0 15,0 0 128-15,3 1-128 0,4-3 0 0,2 0 0 16,0-3 160-16,5 1-160 0,2-1 128 0,7 4-128 16,6 2 208-16,1-3-32 0,3-2-16 0,1-4 0 15,1 1 32-15,5 1 0 0,4 1 0 0,3-2 0 16,2-5-192-16,1 2 160 0,-5-3-160 0,7 5 160 16,5 1-160-16,0-2 192 0,-3-2-192 0,4-3 192 0,0 4-192 15,4-5 128-15,7 5-128 0,-2-4 128 0,-2-4-128 0,5 5 0 16,2-3 144-16,0 3-144 0,0-2 128 0,0-1-128 15,-1 3 128-15,3-3-128 0,-1-4 0 0,-1 4 128 16,-3 3-128-16,4-3 0 0,4 1 0 0,-1 3 0 16,-5-2 0-16,2 2 128 0,3-6-128 0,-2 2 0 15,-2-1 0-15,0 1 0 0,1-1 0 0,1 1 0 16,-2 2 0-16,0-4 0 0,-1 0 0 0,2-2 128 16,5 3-128-16,-5-1 0 0,-3-2 0 0,0 3 0 15,6-2 0-15,-2-1 128 0,-3-2-128 0,-1 1 128 16,4 1-128-16,-2 1 128 0,-1-2-128 0,1 0 0 15,-2 1 0-15,3 0 0 0,2-1 0 0,-2 0 0 16,-3 0 0-16,3 0 0 0,6 2 0 0,-5-2 0 16,-6 0 0-16,3-2 0 0,1 1 0 0,1 0 0 0,-3-1 0 0,1 1 0 15,0-1 0-15,-1-2 0 0,3 1 0 0,-2 1 0 16,-5-1 0-16,3 2 128 0,6 0-128 0,-4-3 128 16,-7 0-128-16,2 1 0 0,1 0 0 0,0 0 0 15,0 3 0-15,-1-1 0 0,-4-2 0 0,5 2 0 16,4 1 0-16,-3 0 0 0,-6 0 0 0,1 3 0 15,2-1 0-15,0-2 0 0,-1 1 0 0,-1 1 0 16,-3-1 0-16,3 0 0 0,4-1 0 0,-3 1 0 16,-4 1 0-16,-3-1 0 0,-2-1 0 0,3 3 128 15,1-2-128-15,-5 1 176 0,-5 0-176 0,0-1 192 16,1 1-192-16,0 1 0 0,-1-2 0 0,-2 1 0 0,-4-1 0 16,-1 1-176-16,-2 0 176 0,2-1-128 15,-1-1 128-15,-2-1 128 0,-3-4-128 0,-4 2 176 0,-1 2-176 0,0-1 0 16,2 0 0-16,-1-2 0 0,0-2 0 15,-3 2 0-15,-4 0-176 0,-3 2 176 0,-4-2 0 0,-1-1 0 16,1-2 0-16,1 4 0 0,-1-4 0 0,-1 2 0 16,-6 1 0-16,-3-3 0 0,0-1 0 0,-4 3 0 15,-1-3 0-15,-1 2 0 0,0-3 0 0,1 1 0 16,1 1 0-16,-1-3 128 0,-2-2-128 0,-1 1 0 16,-5-3 128-16,-2-1-128 0,2-1 0 0,-3 1 144 15,-2 1-144-15,0-1 0 0,-2 0 128 0,-1-3-128 16,0 2 0-16,-4-1 0 0,2-1 240 0,-2-1-64 15,0 0-16-15,0-2 0 0,-2 0-32 0,-2-1-128 16,-1 1 192-16,-1-1-64 0,-2-1-128 0,0-2 0 0,-1 1 144 16,-1-1-144-16,-1 0 0 0,-2 3 128 0,-2-2-128 0,0-4 0 15,-4 3 0-15,1-4 0 0,-1 1 0 16,-1 2 128-16,-1 1-128 0,-2-3 0 0,-1-1 0 16,-1 1 0-16,0-2 0 0,-1 2 128 0,1-2-128 0,-2-3 0 15,1-1 0-15,-1 2 0 0,2 3 0 0,-1-3 128 16,-1-1-128-16,2 1 0 0,-1-1 0 0,1 2 0 15,0 0 0-15,-2 1 0 0,1-1 0 0,-2 0 0 16,1 1 0-16,-2 3 144 0,-1-1-144 0,-2 3 0 16,-1-6 144-16,-2 2-144 0,-4 0 0 0,-2 1 144 15,-1 5-144-15,-2-3 0 0,-4 1 0 0,1 3 0 16,-4-2 0-16,2 4 0 0,1 1 0 0,1 3 0 16,0 2 0-16,1 2-192 0,2 0 0 0,1 7 16 15,1 4-1872 1,6 2-368-16</inkml:trace>
  <inkml:trace contextRef="#ctx0" brushRef="#br0" timeOffset="22668.3">28164 2850 17615 0,'8'-19'768'0,"-3"5"192"0,0 3-768 0,-1 1-192 0,0-3 0 0,-2 5 0 0,-2 8 0 0,0-10 0 16,0 1 0-16,0 9 0 0,-4-10 128 0,4 10-128 15,-8-6 192-15,-3-2-64 0,-1 1-128 0,-4 1 160 16,-1 0-160-16,-2 2 160 0,-4 0 0 0,-1-3 0 16,-2-1 0-16,-2 1 0 0,-2-2 16 0,-3 1 0 15,-4-3 0-15,-3 0 0 0,-3 3 16 0,0-4 0 0,0 1 0 16,-4-3 0-16,-3-3 32 0,-2 2 16 0,-1-2 0 0,-5 1 0 16,-4 1 16-16,-4 1 0 0,-4-2 0 0,-1 1 0 15,-3 1-128-15,-3 3 0 0,-5 1-128 0,-4-1 192 16,-10 3-192-16,-1-4 0 0,-5 4 128 0,-4 0-128 15,-5 1 0-15,0-3 0 0,2 1 0 0,2-2 0 16,3 2 0-16,-4-5 0 0,-6-1 0 0,5 2 0 16,2 4 0-16,-4-1 0 0,-6 1 0 0,3-3 0 15,6 4 0-15,-2 2 0 0,-2 5 0 0,0-1 0 16,-2-3 128-16,1 3-128 0,-1 7 176 0,-3-1-176 16,-5-4 240-16,2 5-64 0,-1 2-16 0,-4 2 0 15,-4-2-160-15,2 2 0 0,3 5 0 0,-3 0 0 16,1 0 0-16,4 1 0 0,9 0 0 0,0 2 0 15,-3 0 0-15,8-1 0 0,5 2 0 0,8 3 0 0,7 5 0 0,-3-2 0 16,2 4 0-16,5-3 0 0,6 1 0 0,7-1 0 16,4 3 0-16,2 0 0 0,-1 4 0 0,2 2 0 15,3-4 0-15,5 1 128 0,6 1-128 0,3 2 192 16,1-1-192-16,5 2 192 0,3 0-192 0,5 3 0 16,4-1 0-16,2 1 0 0,4 1 0 15,0 0 0-15,7 3 0 0,3-3 0 0,3 3 0 0,5 2 0 16,1-4 0-16,5 2 128 0,4 1-128 0,4 1 0 15,3 3 0-15,3-2 0 0,4 2 0 0,4 2 0 16,5-4 0-16,1 4 0 0,7-1 0 0,-1-3 0 16,6-1 0-16,2-2 0 0,7-3 0 0,3 2 128 15,6 2-128-15,-1-5 0 0,2-2 144 0,1 2-144 0,4 3 160 16,5 1-160-16,6-3 128 0,1-2-128 0,2-1 0 16,2-1 144-16,1 1-144 0,3-1 0 0,8 2 144 0,0 0-144 15,-1 0 0-15,2-1 128 0,2-5-128 0,5 1 0 16,6-3 0-16,-4 1 0 0,-1-4 0 0,5 2 128 15,5 3-128-15,-1-10 0 0,1-2 0 0,3 2 128 16,3-1-128-16,3-2 0 0,-1-4 0 0,5 0 0 16,0-3 160-16,0 1-32 0,4-2-128 0,-2-4 192 15,-1 1 0-15,2-1-16 0,4-2 0 0,-2-2 0 16,-5-2-32-16,3-2 0 0,5-3 0 0,-2-5 0 16,-5-2 48-16,5-6 0 0,3-5 0 0,-4-2 0 15,-5-4 112 1,0-3 16-16,-2-7 16 0,-5-3 0 0,-6-5 176 0,-3-3 16 0,-2 0 16 0,-4-2 0 15,-8 0 128-15,-6 1 32 0,-6-1 0 0,-6 0 0 0,-3 3-208 0,-5 0-48 16,-6 1 0-16,-9-3 0 0,-10 3-176 0,-7 1-32 16,-9-3-16-16,-8 4 0 0,-8 1-224 0,-8 0 0 15,-7 2 0-15,-7-3 0 16,-8-1-1408-16,-14-2-336 16,-12 0-64-16,-15-3-12160 0</inkml:trace>
  <inkml:trace contextRef="#ctx0" brushRef="#br0" timeOffset="23988.64">17304 909 6447 0,'0'0'576'0,"-13"4"-576"0,-1-1 0 0,-4 1 0 16,-2-1 544-16,-3 6 0 0,-1-2 0 0,1 3 0 16,0-1-384-16,0 3-160 0,-1 0 128 0,3 2-128 15,-2 0 768-15,1 1 64 0,2 0 0 0,1 2 16 16,1 1-64-16,3 1-16 0,-1 0 0 0,4 2 0 16,-1-1-304-16,4 1-64 0,-1 1-16 0,1 1 0 15,1-3-128-15,5-1-48 0,-3-1 0 0,4 0 0 16,1-2 176-16,1 1 48 0,2-2 0 0,2-1 0 15,1 1 64-15,3 2 16 0,3-1 0 0,3 3 0 16,3 0 128-16,3 2 16 0,5 0 16 0,6 0 0 0,3 0 32 0,4-2 0 16,7-1 0-16,7 0 0 0,6 0-208 0,5-2-48 15,2 2 0-15,2-4 0 0,3-1-240 0,4 3-48 16,2 5-16-16,4-4 0 0,5-1-16 0,-2 0 0 16,-1-1 0-16,3 2 0 0,4 2-128 0,3-1 0 15,6-3 0-15,1-1 0 0,-1-3 128 0,2 3-128 16,5 0 0-16,-1 0 128 0,1-3-128 0,1 1 0 15,1 3 0-15,3-3 128 0,5 2-128 0,-1 1 0 16,-2 0 144-16,6 3-144 0,5-3 128 0,-1 2-128 16,-1 1 128-16,0 0-128 0,5-2 0 0,-2 1 144 15,-2-3-144-15,4 2 0 0,3 3 144 0,-2 0-144 16,0-2 0-16,2 1 144 0,5 2-144 0,-2-4 0 16,-2-2 0-16,2 0 128 0,3 2-128 0,-4-2 0 0,-6-2 144 0,4 4-144 15,2 0 0-15,-4 1 144 0,-9-2-144 0,5-1 0 16,3 0 192-16,-2-1-192 0,-5 1 192 0,3 0-192 15,3 0 160-15,-2 1-160 0,-2-1 128 0,-2-2-128 16,2-6 0-16,-2-1 0 0,-2-2 0 0,-1 0 0 16,-5-3 128-16,3 0-128 0,4-1 0 0,-5-4 128 15,-6-2-128-15,0 1 0 0,1-4 144 0,-5 1-144 16,-7-4 0-16,-3 2 128 0,-2 2-128 0,-2-3 0 16,-2 1 128-16,0 0-128 0,-5-5 128 0,-3 0-128 15,-1-2 0-15,-5-1 0 0,2 4 0 0,0-3 0 16,2 0 0-16,-6-1 0 0,-5 0 0 0,-1 0 0 15,-2-2 0-15,0 2 128 0,-1 0-128 0,1-2 0 16,0-2 0-16,-2 0 0 0,-4 1 0 0,-2-3 0 0,-3-3 0 0,0-3 0 16,-1 0 0-16,-3 1-128 0,0 0 128 0,-3 1-128 15,-3 0 128-15,-3-2-128 0,-2-1 128 0,-4-1 0 16,-5 0 160-16,-1 4-160 0,-6-3 208 0,-2 3-48 16,-3 1-16-16,-4-3 0 0,-2 1-144 15,-2-2 128-15,-3-3-128 0,-2 1 128 0,-5 0-128 0,0 0 0 16,-4 1 0-16,-5 1 0 0,-3 4 0 0,-3-1 0 15,-4 2 0-15,-5 0 0 0,-7 3 0 0,-6-1 0 16,-4-1 0-16,-3 2 0 0,-3-1 0 0,-5 1 0 16,-3-6 128-16,-5 6-128 0,-8-2 0 0,-6 2 0 15,-6 1 0-15,-4 0 128 0,-2 1-128 0,-3 3 0 16,-5 3 0-16,-4-4-176 0,-8-1 176 0,-1 2 0 16,-6 5 0-16,-8 0 0 0,-11-4 0 0,-4 5 0 15,-3 2 0-15,-7 1-128 0,-7-2 128 0,0 0 0 0,-5 3 0 0,8-1 0 16,5 4-160-16,5 1 0 0,1 5 0 0,14 4 0 31,15 0-1680-31,17 2-336 0,-16 15-64 0,35-4 0 0</inkml:trace>
  <inkml:trace contextRef="#ctx0" brushRef="#br0" timeOffset="25181.92">27975 551 12831 0,'0'0'576'0,"0"0"112"0,0 0-560 0,0 0-128 0,0 0 0 0,0 0 0 16,0 0 0-16,0 0 0 0,0 0 0 0,11 5 0 16,0-1 0-16,-1-2 0 0,-10-2 0 0,14 2 0 0,-2 2 0 0,0-2 0 15,-2-1 0-15,0 3 128 0,0-1 96 0,0-1 16 16,2 1 0-16,1 1 0 0,1-2 208 0,3 3 32 15,4-1 16-15,5 1 0 0,5 5-96 0,5-1-16 16,2 0 0-16,4-1 0 0,1 2-48 0,-1-1-16 16,-3 1 0-16,3-1 0 0,1 1 0 0,1 5-16 15,-2 3 0-15,-1 0 0 0,0 0 16 0,-1 1 0 16,-4 0 0-16,-3-1 0 0,-2-2-64 0,-3 2-16 16,-1 0 0-16,-6 0 0 0,-3-1 16 0,-3 1 16 0,-5 1 0 0,-3-1 0 15,-3 0 128-15,-3 0 32 0,-2 1 0 16,-3 0 0-16,-3-2 288 0,-5 4 64 0,-5 0 16 15,-3 6 0-15,-2-1-160 0,-4 3-48 0,0-4 0 0,-2 4 0 16,-1 3-368-16,2-1-80 0,3 0-16 16,3 5 0-16,3 3-128 0,2 3 0 0,4-1 0 0,2-1 0 15,2-2 0-15,3 2 0 0,2 1 0 0,3 0 0 16,3-4 0-16,3-1 0 0,3 3 0 0,3-1 0 16,3-7 0-16,4 1 0 0,4 0 0 0,5-7 0 15,4 0 176-15,3-8-48 0,1-5-128 0,1-2 192 16,-1-5-192-16,0-2 0 0,-2-5 0 0,-1-2 0 15,3-2 192-15,0-5-64 0,-3-5-128 0,-3 1 192 16,-2-1 0-16,-2-1 0 0,1 2 0 0,-2 0 0 16,-1-1 0-16,-5 0-16 0,-3-1 0 0,-3 3 0 15,-4 4 32-15,-4-1 16 0,-5 11 0 0,0 0 0 0,0-8 0 0,0 8 0 16,0 0 0-16,-9-4 0 0,-2 7-224 16,-2 1 0-16,-1-1 0 0,0 9 0 0,-1 1 0 0,1 2 0 15,1 1 0-15,0 5-160 0,2 5 160 0,0 4 0 16,0 4-144-16,1 0 144 0,0 1 0 0,1 1 0 15,0 6 0-15,2 0 0 0,-1-1-128 0,3 7 128 16,-1 3 0-16,2 6 0 0,-4 3 0 0,3 4 0 16,-3-5 0-16,2 4 0 0,-2-4 0 0,-1 4 0 15,1 0 0-15,0 2 0 0,-2-1 0 16,1 0 0-16,1-3 0 0,1 4 0 0,-2-2 0 0,1 3 0 16,0 1 0-16,0-2 0 0,-4 1 0 0,1 3 0 15,-1 1 0-15,-3-1 128 0,0 3-128 0,-3-4 0 16,-1-4 0-16,-3 1 128 0,-3-4-128 0,-3-2 0 0,-3-5 144 15,-2-7-144-15,-1-3 176 0,-3-7-48 0,-4-6 0 0,-3-2 0 16,-4 1 32-16,-8-4 0 0,-7 1 0 0,-6-6 0 16,-9-3-32-16,-2 0-128 0,1 0 192 0,5-5-64 15,6-4-416-15,2 0-96 0,1-5 0 0,6-3-16 32,7-2-1040-32,12-1-208 0,10-4-32 0,15 0-7120 15,13-5-1424-15</inkml:trace>
  <inkml:trace contextRef="#ctx0" brushRef="#br0" timeOffset="26195.25">29788 1474 12671 0,'6'-29'560'0,"-5"11"112"0,0 0-544 0,3 0-128 15,0 0 0-15,1 3 0 0,-1 2 1344 0,0-1 224 0,0 2 48 0,-1 3 16 16,-3 9-736-16,0 0-160 0,0 0-32 0,0 0 0 16,0 0-128-16,0 0-16 0,0 0-16 15,-1 6 0-15,-3 6-240 0,-2 3-48 0,-3 5-16 0,0 7 0 16,2 9 112-16,-4 5 32 0,0 1 0 0,-1 7 0 16,0-1-192-16,-1 5-48 0,-1-2 0 15,-1 4 0-15,-2 5-144 0,1-1 192 0,3 4-192 0,-1-4 192 16,1-6-192-16,3-5 0 0,3-1 0 0,1-5 0 15,1-5 0-15,2-4 0 0,-1-3 0 0,3-7 0 16,-1-4 256-16,2-4-16 0,2-2-16 0,-2-13 0 16,0 0 416-16,0 0 64 0,0 0 32 0,11-5 0 15,0-6-96-15,1-5 0 0,-1 1-16 0,1-3 0 16,0-2-352-16,1 0-64 0,1-2-16 0,1 2 0 16,2-2-48-16,-1 3-16 0,1 0 0 0,1 2 0 15,0 3-128-15,1 3-144 0,1 0 144 0,-1 4-208 0,-2 3 208 16,-3-1 0-16,-1 4-160 0,-4 2 160 0,-9-1 0 0,0 0 0 15,12 9 0-15,-6 0 0 0,1 3 0 0,-2 3-176 16,-2 3 16-16,0 2 0 0,0 2 160 0,-1 2 0 16,-1-1-144-16,2 1 144 0,-1 1 0 0,2-1 0 15,3 2 0-15,1-2 0 0,4-4 0 0,2-2 0 16,-3 0 0-16,3-4 0 0,3-3 0 0,1 1 0 16,1-1 128-16,1-5-128 0,2-3 0 0,2-3 0 15,1-1 0-15,2-2 0 0,-2-4 0 0,1 0 0 16,-1 2 0-16,1-4 0 0,-2 0 0 0,0-2 0 15,0 2 144-15,-2-2-144 0,-3 5 0 0,-1 0 128 0,-3 1-128 0,-1 1 0 16,-1 3 0-16,-5 0 0 0,-8 1 0 0,12 2 0 16,-2-2 0-16,-10 0 0 0,8 8 0 0,-2 1 0 15,-6-9 0-15,9 10-160 0,-3 4 160 0,-1 1 0 16,2 0 0-16,-2 3 0 0,1-3 0 0,2 2 0 16,2-3 0-16,0 1 0 0,3 0 0 0,3-2-160 15,3-7 160-15,6 2 0 0,5-3 0 0,4-2 0 16,3-3 0-16,5-2 0 0,4 1 0 0,-2-4 0 15,0-4 0-15,-1 0 0 0,-2-3 0 0,-5-1 0 16,0 3 0-16,-3-3 0 0,-1-2 0 0,0 1 0 16,-2 2 0-16,-2 0 0 0,0 0 0 0,-1 5 0 15,-2-4 0-15,-1 4 0 0,-3 2 0 0,-4 0 0 16,-1 3 0-16,-5 2 0 0,-11 0 0 0,0 0 0 0,0 0 128 0,5 12-128 16,-5 2 160-16,-5 6-160 15,-6 3 240-15,-3 9-48 0,-4 2-16 0,-5 4 0 0,-6 4-176 0,-6 6 160 16,-5 6-160-16,-5 6 160 0,-3 6-160 0,-10 7 192 15,-11 10-192-15,-6 1 192 0,-8 1-192 0,1 4 0 16,-2 1 0-16,-1-3 128 0,-2-5-128 0,6-10 128 16,11-11-128-16,5-8 128 0,10-12 0 0,10-7 0 15,8-5 0-15,8-7 0 0,4-4-128 0,8-4 192 16,4-8-192-16,5 0 192 0,8-6-192 0,0 0 128 16,0 0-128-16,8-11 128 15,5-3-1840-15,3-3-368 0</inkml:trace>
  <inkml:trace contextRef="#ctx0" brushRef="#br0" timeOffset="33428.12">7866 3429 5519 0,'0'0'240'0,"-3"-7"64"0,-1 2-304 0,1-4 0 15,-1 3 0-15,0-4 0 0,0 5 2176 0,0-2 384 16,-1 1 80-16,1 1 16 0,-1 1-1504 0,5 4-288 16,0 0-64-16,-6-1-16 0,-2-3-288 0,1 2-64 15,0 0-16-15,0 2 0 0,-1-1 112 0,-1 1 32 16,-1-1 0-16,0 2 0 0,-2 0-32 0,1 3 0 16,-2 1 0-16,1 0 0 0,-2 3-48 0,-2 1-16 15,0 2 0-15,-2-2 0 0,1 4-16 0,0 1 0 16,0 4 0-16,-1 2 0 0,-1 0-208 0,-1 2-48 15,1 5-16-15,0-2 0 0,0 2-48 0,1 1 0 16,1 2 0-16,2-2 0 0,2 1-128 0,3 2 0 16,3-7 144-16,2 0-144 0,2-2 0 0,4-3 144 15,3-1-144-15,2-4 0 0,2-2 304 0,2 0-48 0,3-5-16 16,1 1 0-16,0-4 304 0,2-2 64 0,4-2 16 0,-3-2 0 16,0-5-112-16,1 0 0 0,1-1-16 0,1-4 0 15,2-2-48-15,-1-3 0 0,1 0 0 0,0-2 0 16,-1-2 80-16,-2-1 16 0,-1-2 0 0,-1 1 0 15,-6 2 96-15,-3 2 32 0,-3-2 0 0,-3 2 0 16,-1 1-32-16,-2 3-16 0,-1 0 0 0,-5 3 0 16,-4 5-240-16,-2-1-64 0,0 3 0 0,-2 2 0 0,-3 3-320 15,-1 3 0-15,2 1 0 0,-9 2 0 16,6-1-304-16,3 2-128 0,5 2-16 0,4-3-16 16,8-6-2160-16,0 0-416 0,5 11-96 0</inkml:trace>
  <inkml:trace contextRef="#ctx0" brushRef="#br0" timeOffset="34527.18">16443 3549 7359 0,'0'0'320'0,"0"0"80"0,2-5-400 0,-1-2 0 16,0 2 0-16,-1 1 0 0,0-5 1952 0,0 9 304 15,0-5 64-15,-1 0 16 0,0-3-1184 0,-2 2-256 16,0 1-32-16,0-3-16 0,-1 2-96 0,0 1-32 16,-2-3 0-16,-1 3 0 0,0 1 240 0,-2-1 32 15,-1 1 16-15,-2 2 0 0,-2 0-256 0,-4 4-48 0,-3 2-16 0,-3 2 0 16,-3-1-240-16,0 4-32 15,-2 7-16-15,-1 2 0 0,-1 0-128 0,2 5-16 16,2 0-16-16,0 1 0 0,4 3-64 0,4-2-16 16,5 4 0-16,4-2 0 0,3-2-16 0,4-2 0 15,6-1 0-15,3-2 0 0,3-1 256 0,2 0 48 16,3-1 16-16,4-3 0 0,1-3-80 0,4-3-32 16,2 0 0-16,1-6 0 0,-1 1 32 0,2-5 0 0,1-3 0 0,0-2 0 15,2-6 64-15,-2-2 32 0,0-1 0 0,-2-3 0 16,-5-1 0-16,0 0 0 0,-3-4 0 0,-3 2 0 15,-2-2 96-15,-5-3 32 0,0 4 0 0,-8-1 0 16,-4 0-288-16,-2 4-64 0,-2 2-16 0,-3 4 0 0,-6 1-240 16,-3 4-128-16,-3 3 128 0,-6 4-208 15,-3 1-1888-15,-4 5-368 0,-2 4-80 0</inkml:trace>
  <inkml:trace contextRef="#ctx0" brushRef="#br0" timeOffset="36461.93">17188 10697 6447 0,'9'-10'272'0,"-4"4"80"0,1 1-352 0,0-4 0 0,1 2 0 0,1-3 0 0,-3 3 2112 0,0-2 368 16,0 2 64-16,0-3 16 0,-5 10-1344 0,4-9-256 15,-1-1-48-15,-3 10-16 0,0 0-32 0,0 0-16 16,0-9 0-16,0 9 0 0,-3-10-96 0,3 10-32 16,0 0 0-16,0 0 0 0,-9-6-80 0,-4 4-32 15,1 1 0-15,-1 1 0 0,0 2-160 0,-1 1-16 16,-4 1-16-16,-1 4 0 0,-3 1 48 0,-4 7 16 15,-3 1 0-15,-2 2 0 0,0 0-32 0,-4 3-16 16,-2 2 0-16,2 0 0 0,-1 6-112 0,3-2 0 16,1 3-16-16,3 4 0 0,0 2-144 0,2-1-32 15,1 0 0-15,4 3 0 0,3 6-128 0,4-1 160 16,1 3-160-16,6-2 160 0,4-1-160 0,4 0 128 16,4 0-128-16,4-3 128 0,2 1 0 0,2-2-128 15,2-1 192-15,3-3-64 0,0 2-128 0,-1-1 128 16,-1-1-128-16,1-2 128 0,-4 1-128 0,0 0 0 0,-3 3 144 15,-2-3-144-15,1-2 0 0,-6 0 144 16,1 1-144-16,-3-3 0 0,-3-1 192 0,1 1-64 0,-5-7 0 0,0 0-128 16,-1 1 576-16,1-2 16 0,-5-1 0 15,1 1 0-15,-1-4-144 0,0-1-48 0,-4-1 0 0,1 0 0 16,-3 1-208-16,0-6-32 0,1 1-16 0,-1 0 0 16,0-6-144-16,3 1 160 0,1-3-160 0,2-2 160 15,1-3-336-15,2-2-64 0,1-3-16 0,5-4 0 16,-1-1-2784-16,4-2-560 15</inkml:trace>
  <inkml:trace contextRef="#ctx0" brushRef="#br0" timeOffset="36984.78">17566 12185 18431 0,'0'0'1632'0,"0"0"-1312"0,0 0-320 0,0 0 0 16,0 0 1408-16,0 0 224 15,0 0 32-15,0 0 16 0,0 0-352 0,-7 0-80 0,0 4-16 0,-3 1 0 16,-2-1-240-16,1 2-48 0,-1 6-16 0,-1-1 0 16,1 4-288-16,-2 3-48 0,0 2-16 0,1 5 0 15,0-3-288-15,2 5-64 0,0-3-16 0,2 6 0 16,1-2-80-16,3 3-128 0,2-7 176 0,3 1-176 0,3-5 240 0,2-2-64 15,1-2-16-15,2-6 0 16,5 2 272-16,1-7 48 0,0 0 16 0,2-1 0 0,5-4 192 16,0-5 32-16,1-3 16 0,-1-2 0 0,2 0-32 0,0-5-16 15,-1-5 0-15,-2 0 0 0,-1-5-144 0,-1-1-32 16,-3 1 0-16,-3-3 0 0,-4-3-80 0,-1 3-32 16,-2-1 0-16,-3 1 0 0,-2 2-224 0,-1-1-48 15,-4 4-128-15,-1 3 192 0,-1 2-192 0,-1 3 0 16,-3 1 0-16,-1 2 0 15,-4-1-1344-15,4 5-176 0,-4-4-16 0,1 6-11296 16,0-3-2256-16</inkml:trace>
  <inkml:trace contextRef="#ctx0" brushRef="#br0" timeOffset="37465.19">18218 10144 18831 0,'0'0'832'16,"-2"-3"176"-16,2 3-816 0,-2-6-192 0,1 1 0 0,-1 1 0 0,2 4 944 0,0 0 144 15,0 0 16-15,0 0 16 0,0 0-240 0,0 0-48 16,-6 3-16-16,-2 3 0 0,1 3 0 0,-1 5 0 15,-1 2 0-15,0 3 0 0,0 3-96 0,1 1-16 16,-1 4 0-16,0 2 0 0,0 5-208 0,0-1-48 16,1 0-16-16,2 3 0 0,1-1-240 0,1 1-32 15,3 1-16-15,1 0 0 0,1-3-144 0,2 0 0 16,0-2 0-16,3-3 128 0,0 1 256 0,0-6 32 16,2-3 16-16,-2 0 0 0,2-6-432 0,-1-1 128 15,1-1-128-15,-2-2 0 16,1-5-432-16,-7-6-160 0,0 0-48 0,0 0 0 15,0 0-1712-15,0 0-336 0,-5-2-80 0</inkml:trace>
  <inkml:trace contextRef="#ctx0" brushRef="#br0" timeOffset="37618.19">17848 10608 17503 0,'-8'-8'1552'0,"2"0"-1232"0,-3 2-320 0,4-3 0 16,2 3 2176-16,2-2 368 0,2 3 80 0,-1 5 0 16,11-2-1024-16,4 0-192 0,5 1-64 0,6 0 0 15,4 1-528-15,4 2-112 0,6 1-32 0,3-1 0 16,1 1-128-16,5 2-32 0,2 0 0 0,2-2 0 15,0-1-512-15,-2 1 0 0,-4-1 0 0,-4 3-10592 16,-4-1-2224-16</inkml:trace>
  <inkml:trace contextRef="#ctx0" brushRef="#br0" timeOffset="38260.33">19976 10805 13071 0,'15'-10'576'0,"-9"6"128"0,1 0-576 0,-1 0-128 0,0-3 0 0,-1-1 0 0,1 0 1168 0,-3 1 208 16,1 0 32-16,-1-2 16 0,-1 0 32 0,-2-2 0 15,-1 5 0-15,0-4 0 0,-2 1-208 0,-2-3-32 16,-1 3-16-16,-2 0 0 0,-6 0-304 0,0 1-48 15,-1 1-16-15,-3 0 0 0,-1 3-240 0,-3 4-48 16,-3 0-16-16,1 1 0 0,-3 4-144 0,-1 5-48 16,-1 3 0-16,-13 10 0 0,3 1-144 0,3 5-48 15,2 3 0-15,-1 6 0 0,1 2-16 0,0 8 0 16,1 0 0-16,2 7 0 0,3 3-128 0,3 2 0 16,2 5 0-16,3-3 0 0,2 2 0 0,3-5 0 15,1 1 0-15,2-3 0 0,2-7 0 0,1 0 0 16,-1-5 0-16,2-4 0 0,2-4 0 0,1-3 0 15,-2-1 0-15,2-6 0 0,-1 0 0 0,1-7 0 16,1-2-144-16,0-3 144 16,0-5-496-16,4-10-32 0,-5 8-16 0,5-8-9376 15,-7-5-1888-15</inkml:trace>
  <inkml:trace contextRef="#ctx0" brushRef="#br0" timeOffset="38428.51">18945 11552 20271 0,'0'0'896'0,"0"0"192"0,0 0-880 0,10-10-208 0,0 2 0 0,3 2 0 15,0 3 1664-15,6 3 272 0,5 0 64 0,6 3 16 16,6 1-784-16,6 0-144 0,4-1-48 0,6 4 0 16,5-1-320-16,3-2-64 0,2 0-16 0,-1-2 0 0,-1 1-272 15,-21 1-64-15,1-1-16 0,-4 0 0 0,3 1-288 0,-6 0 0 16,-4-1 0-16,-2 0 0 16,-7-2-1872-16,-4-1-384 0,-3 0-80 0</inkml:trace>
  <inkml:trace contextRef="#ctx0" brushRef="#br0" timeOffset="38828.54">20966 10553 14735 0,'9'-15'640'0,"-5"8"160"0,2-1-640 0,0 0-160 16,-1-2 0-16,2 2 0 0,-3-1 1856 0,-2 4 352 0,-2 5 64 0,0 0 16 15,-2-5-960-15,-3 1-192 0,-3 4-48 0,-2 4 0 16,-4 1-368-16,-5 3-80 0,-4 3 0 0,-4 6-16 15,-1 2 80-15,-5 8 0 0,-1 6 16 0,-3 9 0 16,-4 2-176-16,-1 9-32 0,0 10-16 0,0 1 0 16,2 6-352-16,0 5-144 15,1 7 128-15,5-1-128 0,3 2 0 0,7-1 128 0,5-5-128 0,5-5 0 0,8-2 128 16,2-3-128-16,8-3 128 0,3-3-128 0,7-5 128 0,5-3-128 16,4-6 128-16,4-1-128 0,3-5 0 0,2-4-192 15,0-6 0-15,0-4-9872 16,-2-5-1984-16</inkml:trace>
  <inkml:trace contextRef="#ctx0" brushRef="#br0" timeOffset="39482.6">21757 11063 11967 0,'0'0'1072'0,"0"0"-864"16,0 0-208-16,7-4 0 0,0 0 1584 0,-7 4 272 15,0 0 48-15,0 0 16 0,1-9-432 0,-2 2-80 16,-3 2 0-16,-3-2-16 0,-4 6-192 0,-3-2-48 16,-3 1 0-16,-4 3 0 0,-5 3-320 0,-3 4-64 15,-4-2 0-15,-1 4-16 0,-1-1-240 0,1 4-32 16,1 2-16-16,5-2 0 0,0 2-208 0,7 1-64 16,2 3 0-16,5 2 0 0,5 0-64 0,4 1-128 15,3 0 176-15,6 1-176 0,2 1 224 0,6-1-64 16,3 2-16-16,4 3 0 0,3-1-144 0,2 1 192 15,1 3-192-15,1-3 192 0,0 2-192 0,-1-4 0 16,0 2 0-16,-5 1 0 0,-3-2 0 0,-3 1 0 16,-4-2 0-16,-2 0 0 0,-4-3 0 0,-4-1 0 15,-3-1 128-15,-3 0-128 0,-1 0 416 0,-4-3 48 16,-4-1 16-16,-3-5 0 0,-3 0 176 0,0-2 48 16,-3-2 0-16,0-1 0 0,-6 0-336 0,4-5-64 0,-1-3-16 0,3 0 0 15,-3-1-288-15,4-4 160 0,3 0-160 16,2 0 128-1,3-2-1040-15,3 1-224 0,3-3-32 0,4 2-16 0,3-2-1504 16,3 4-320-16</inkml:trace>
  <inkml:trace contextRef="#ctx0" brushRef="#br0" timeOffset="40264.18">22012 11890 6447 0,'0'0'272'0,"0"0"80"0,0 0-352 0,0 0 0 15,0 0 0-15,8 3 0 0,-8-3 2112 0,0 0 368 16,0 0 64-16,7 1 16 0,1 0-1376 0,-8-1-272 16,8 0-48-16,-8 0-16 0,7 0 144 0,1 3 32 15,-8-3 0-15,7 1 0 0,-7-1-80 0,9 3-16 16,-1 1 0-16,0-1 0 0,-8-3-96 0,7 4-32 15,-7-4 0-15,8 5 0 0,-2 4-96 0,1-4 0 16,-2 3-16-16,1 2 0 0,-1 1 16 0,1 1 0 16,1 3 0-16,-1 0 0 0,2-1-112 0,-1 2-16 15,0-1 0-15,0 5 0 0,0 3-96 0,-2-1-32 16,1 1 0-16,-3 3 0 0,-2 2 16 0,-1 3 0 16,-3-1 0-16,0-1 0 0,-4 3 96 0,-2 0 16 15,-2 0 0-15,-3-3 0 0,-4 3 64 0,-2-2 32 0,-4-2 0 0,-4-1 0 16,-4-2-144-16,-1 1-16 0,-3-5-16 0,1 2 0 15,-3-2-256-15,-1 0-48 0,3-3-16 0,0-1 0 16,3-3-176-16,0-2 0 0,4 0-192 0,2-7 192 16,3-1-2688-16,3-7-432 15,5-2-80-15</inkml:trace>
  <inkml:trace contextRef="#ctx0" brushRef="#br0" timeOffset="41230.01">23340 11220 4607 0,'0'0'400'0,"0"0"-400"16,0 0 0-16,7-3 0 0,-3-6 2240 0,-1 2 384 15,-3 7 64-15,4-6 0 0,0-3-992 0,-1 4-208 16,-1-1-32-16,-1-1-16 0,-1 7-208 0,0-5-32 0,0-1-16 0,-1-1 0 15,1 7-160-15,0 0-16 0,-6-2-16 0,-2-1 0 16,-2 3-176-16,-2 0-48 0,-1 4 0 0,-3 5 0 16,-2-4-192-16,-2 8-32 0,-3-181-16 0,-5 370 0 15,0-180-128-15,-2 1-16 0,1 7-16 16,-3-1 0-16,0 5-48 0,3 0 0 0,2 3 0 0,4-2 0 16,3 0-320-16,8-2 0 0,5 0 0 0,4-3-128 0,7-4 128 15,5 0 0-15,6 1 160 0,6-7-160 0,4-2 320 16,4-3-16-16,3-1-16 0,2-6 0 0,2-3 16 0,1-1 0 15,0-5 0-15,1-3 0 0,0-3-48 16,0-3-16-16,0-2 0 0,2-4 0 0,-2 0-64 0,-4-3-16 16,-3-3 0-16,-5-2 0 0,-4-1 96 0,-4 0 0 15,-4-4 16-15,-5-1 0 0,-4 2-16 0,-3 0 0 16,-3 4 0-16,-4-2 0 0,-3 5-128 0,-6 0-128 16,-4 2 192-16,-2 1-192 0,-3 4-128 0,-1 4-144 15,-1 0-32-15,-11 0 0 16,4 2-1344-16,6 4-272 0,1-2-48 0,6 2-16 15,3 0-1152-15,4 2-224 0</inkml:trace>
  <inkml:trace contextRef="#ctx0" brushRef="#br0" timeOffset="41478.32">23760 10862 13823 0,'-1'-20'1216'0,"1"9"-960"16,0 1-256-16,0-2 0 0,0 0 1984 0,0 3 336 0,0 3 80 15,0 6 16-15,0 0-816 0,0 0-176 0,-9 5-16 0,1 4-16 16,-5 2-432-16,-1 6-96 16,-6 3-16-16,1 8 0 0,-4 1-64 0,-4 4-16 0,-2 2 0 0,-3 3 0 15,1 6-336-15,-1 2-80 0,1 4-16 0,1 2 0 16,1 1-144-16,-1 3-48 0,2 4 0 0,2 0 0 16,0-3-144-16,5 0 192 0,0-2-192 0,-4 16 192 15,3-9-624-15,4-14-112 0,7-7-32 16,2-9 0-16,2-3-704 15,0-5-128-15,1-1-48 0</inkml:trace>
  <inkml:trace contextRef="#ctx0" brushRef="#br0" timeOffset="41780.58">23794 11803 20271 0,'-6'11'1792'0,"2"-2"-1424"15,-1 1-368-15,-1 4 0 0,-2 4 480 0,-2 2 32 16,-2 3 0-16,-2 1 0 0,0 2 624 0,-3 2 128 16,0-3 16-16,2 2 16 0,2-2-400 0,4-1-96 15,0-2-16-15,4-3 0 0,3-1-272 0,3-3-64 16,4-2-16-16,5-1 0 0,2 0 112 0,2-6 32 16,2-1 0-16,1-1 0 0,0-5 0 0,3-4 0 15,-1-2 0-15,1 1 0 0,0-5-16 0,-1-1 0 16,-2 1 0-16,-3-3 0 0,-3-4-32 0,-3 1 0 0,-3 1 0 0,-1-1 0 15,-4 2-96-15,-5 4-32 0,-2-2 0 0,-2 2 0 16,-2 2-272-16,-2-3-128 0,-1 3 128 16,-1 0-128-1,0 6-880-15,1-1-256 0,0-3-48 0,2 2-16 0,1 2-1808 16,2-6-384-16</inkml:trace>
  <inkml:trace contextRef="#ctx0" brushRef="#br0" timeOffset="42083.31">24887 10542 27647 0,'0'0'2448'0,"-3"-5"-1952"15,-1-1-496-15,-1 1 0 0,-2 3 128 0,0 2-128 16,-4 4 0-16,-2 6 0 0,-5 4 512 0,-5 4 16 16,-5 2 0-16,-3 5 0 0,0 7-192 0,-4 5-32 15,0 2-16-15,0 7 0 0,2 0 96 0,3 5 0 16,2 3 16-16,4 7 0 0,1-2-208 0,5 2-64 16,4 0 0-16,1-1 0 0,3 3-128 0,3-3 0 0,3-2 0 15,4 1 0 1,2-4-1648-16,3-3-256 0,2-5-48 0,5-2-6496 15,2-8-1280-15</inkml:trace>
  <inkml:trace contextRef="#ctx0" brushRef="#br0" timeOffset="42549.65">25360 10987 12831 0,'13'-12'576'0,"-8"8"112"0,0 0-560 0,0 1-128 15,-5 3 0-15,4-7 0 0,-1 2 1424 0,-3 5 256 16,0 0 48-16,0 0 16 0,-3-4-128 0,-2 1-16 15,-3 1-16-15,-2 1 0 0,-3 4-624 0,-3 0-112 16,-3 1-16-16,-3 4-16 0,-2 1-208 0,0 2-32 16,-2-2-16-16,2 2 0 0,0-2-16 0,1 3 0 15,2 4 0-15,3 0 0 0,3-1-176 0,3-1-48 16,5 1 0-16,3 2 0 0,2 0-32 0,6 1-16 16,4 1 0-16,3 2 0 0,5-2 32 0,0 2 0 0,1 0 0 0,-2-1 0 15,3-2-112-15,-3 1-32 16,-1 0 0-16,-1 0 0 0,-3-4-160 0,-3 2 160 15,-3-3-160-15,-1 0 160 0,-3 2-160 0,-3-1 0 16,-2-2 0-16,-1 1 128 0,-3-2 128 0,-1-2 32 16,-2 1 0-16,-3-3 0 0,-4-2 0 0,-1 2 0 0,-2-6 0 0,0 0 0 15,1-4-288-15,0 0-256 0,4-5 64 0,1 0 0 32,4-3-1936-32,3-2-384 0,2-3-80 0</inkml:trace>
  <inkml:trace contextRef="#ctx0" brushRef="#br0" timeOffset="42887.82">25734 10598 13823 0,'2'-18'608'0,"0"11"128"16,-2 7-592-16,0 0-144 0,5-5 0 0,0-1 0 0,-5 6 1808 0,8 0 336 16,-1 5 64-16,2 1 16 0,1 1-1040 0,2 4-208 15,2 3-32-15,-3 4-16 0,2 4-16 0,0 7 0 16,-1 1 0-16,0 7 0 0,-1 6-80 0,1 3 0 16,-2 5-16-16,0 5 0 0,0 6-192 0,-2 3-48 15,-5 2 0-15,-4 2 0 0,-5 1-304 0,-4-1-64 16,-7-6-16-16,-2-1 0 0,0-7 0 0,-6-4-16 0,-2-5 0 0,-2 1 0 15,-2-8 16-15,-2-2 16 16,1-4 0-16,1-1 0 0,0-9-208 0,3-2 176 0,4-2-176 16,2-3 160-1,5-5-2000-15,3-7-400 0</inkml:trace>
  <inkml:trace contextRef="#ctx0" brushRef="#br0" timeOffset="43309.69">26366 10207 21711 0,'0'0'960'0,"0"0"192"0,5-5-912 0,4 3-240 16,-3 2 0-16,3 2 0 0,1 3 448 0,0 4 64 16,0 4 0-16,3 3 0 0,2 6-96 0,2 6-16 15,-1 8 0-15,3 4 0 0,2 1 176 0,0 11 48 16,2 7 0-16,1 9 0 0,1 3-112 0,-5 7-32 15,-5 6 0-15,-3 1 0 0,-7 1-64 0,-7 0-16 16,-6 0 0-16,-5-1 0 0,-7-7-48 0,-3-5-16 16,-3-3 0-16,1-6 0 0,-2-8-16 0,0-4-16 0,1-9 0 0,-2-1 0 15,-1-5-32-15,1-8 0 0,1-2 0 0,-2-7 0 16,1 1-272-16,1-6-144 0,2-4 16 0,-6-6-14720 16</inkml:trace>
  <inkml:trace contextRef="#ctx0" brushRef="#br0" timeOffset="43952.48">27761 11021 9215 0,'13'-17'816'0,"-8"10"-656"16,2-6-160-16,-1 0 0 0,0 3 1936 0,1-1 368 0,-1-2 64 0,-2 3 0 15,-2-3-1312-15,-2 5-272 16,-1-2-48-16,-2 4-16 0,0-3-32 0,-8 5-16 16,0 2 0-16,-3 2 0 0,-2 1-256 0,-4 1-48 0,-1 4-16 0,-3 4 0 15,-4 2 208-15,-3 4 32 0,-2 1 16 0,0 8 0 16,-1-1-96-16,-3 6 0 0,-4 3-16 0,3-1 0 16,1 1-176-16,4 1-16 0,4 1-16 0,6-2 0 15,5 0-64-15,6-5-16 0,4-1 0 0,7-5 0 16,5 1 0-16,4-2 0 0,5-9 0 0,5 0 0 15,4-7 240-15,3-4 64 0,3-2 0 0,2-4 0 16,2-7-176-16,1 0-16 0,3-9-16 0,-1 0 0 0,1-3-144 16,-3-4-32-16,0-3 0 0,1-6 0 0,2-2 48 0,-2-4 0 15,1-8 0-15,-1-4 0 0,2-3 16 0,-2-8 0 16,0-6 0-16,-1-3 0 0,0-2-192 0,0-3 128 16,-1 5-128-16,-1 4 128 0,-2 7-128 0,-2 9 0 15,-6 8 0-15,-2 7 0 0,-2 10 0 0,-4 6 0 16,-5 9 176-16,-2 4-176 0,-5 7 208 0,-1 4-48 15,-7 9-16-15,-3 7 0 0,-5 7-144 0,-3 5 0 16,-1 4 0-16,-1 6-176 0,-1 5 176 16,0 4 0-16,-1 4 0 0,-1 2 0 0,0 7 0 0,-3 4 0 15,2-1 0-15,-1 6-128 0,4 1 128 0,2-3 0 16,4-6 0-16,4-4 0 0,5-4 0 0,2-4 0 16,3 1 0-16,3-7 0 0,2-4-208 0,3-3-64 15,0-4-16-15,2-2 0 16,1-4-1504-16,1-6-288 0,0-6-64 0</inkml:trace>
  <inkml:trace contextRef="#ctx0" brushRef="#br0" timeOffset="44355.25">29008 10805 15663 0,'0'0'1392'15,"4"-8"-1120"-15,-1 1-272 0,-1 1 0 16,0-1 1744-16,-2 2 304 0,0 5 48 0,0 0 16 0,-6-4-1280 0,-1-2-240 16,-1 3-48-16,-5 2-16 0,-1 1 160 0,-3 2 16 15,-4 3 16-15,2 0 0 0,-1 4 0 0,1 2 0 16,1 4 0-16,2-5 0 0,0 3-368 0,4 2-80 15,-1 4-16-15,4 3 0 0,4 0-32 0,1 0-16 16,3-2 0-16,2 3 0 0,2 3 80 0,0-3 16 16,3 1 0-16,0 1 0 15,1-1-112-15,1 0 0 0,0 1-16 0,-2-4 0 0,0 2 0 0,0-1 0 16,-3-1 0-16,-3 1 0 0,0-3 128 0,-1-3 16 16,-4 0 16-16,-4-4 0 0,-2 1 48 0,-5-1 16 15,-4-5 0-15,-4 2 0 0,-3-1-144 0,-5 2-48 16,1-5 0-16,-5-2 0 15,-2 0-1296-15,1 0-256 0,-1 1-48 0</inkml:trace>
  <inkml:trace contextRef="#ctx0" brushRef="#br0" timeOffset="49407.32">5006 14530 14447 0,'-7'2'640'0,"6"1"128"0,-5-1-608 0,3-1-160 16,-2-1 0-16,5 0 0 0,0 0 1408 0,0 0 256 15,0 0 64-15,0 0 0 0,0 0-448 0,0 0-64 0,0 0-32 0,12 1 0 16,0-2-240-16,6 2-48 15,4 2-16-15,3-3 0 0,2-3-288 0,5-1-48 0,3-1-16 0,1 1 0 16,2 1-272-16,1-5-48 0,2 0-16 16,-3 3 0-16,-2-2-64 0,-3 2-128 0,-3 2 176 0,8-1-176 31,-8 0-1904-31,-13 7-480 0</inkml:trace>
  <inkml:trace contextRef="#ctx0" brushRef="#br0" timeOffset="49555.56">4950 14885 28095 0,'0'0'1248'0,"0"0"256"0,0 0-1200 0,5 9-304 0,-5-9 0 0,13 2 0 16,2 1 1120-16,5-1 160 0,6 1 48 0,4-1 0 0,6-3-288 0,3 0-48 15,4-2-16-15,3 1 0 0,4-1-560 0,-1 0-112 16,0-4-32-16,17 2 0 16,-9 1-800-16,-6 3-176 0,-7 0-16 15</inkml:trace>
  <inkml:trace contextRef="#ctx0" brushRef="#br0" timeOffset="50633.91">7182 13784 10127 0,'5'-7'896'0,"1"3"-704"15,-2-1-192-15,2-2 0 0,1 1 1856 0,-1 1 320 16,1-2 80-16,-7 7 16 0,5-6-880 0,0 2-176 16,-5 4-48-16,0 0 0 0,0 0-32 0,0 0-16 15,-3-6 0-15,-2 3 0 0,-1 3-400 0,-2 3-80 16,-1 3 0-16,-2-1-16 0,-6 7-160 0,1-1-16 16,-3 5-16-16,-11 11 0 0,1 0-48 0,0 5-16 15,1 4 0-15,-1 2 0 0,-3 4-64 0,0 2-16 16,2 1 0-16,-1 0 0 0,-1 4-112 0,8-2-32 0,4 1 0 0,5 0 0 15,4-2-144-15,5 1 0 0,7-2 0 0,4 0 128 16,4-1 0-16,5 0-128 0,4-1 192 0,2 2-64 16,2-5 64-16,0 2 0 15,-1 3 0-15,-2-4 0 0,-1-1-192 0,-1 1 0 16,-3-3 144-16,-2-1-144 0,0 0 0 0,-3-2 128 16,-3-3-128-16,-1-1 0 0,-2 2 176 0,-3-3-48 0,-4-1 0 15,-2-2 0-15,-5 2 96 0,-1-2 16 0,-4 1 0 0,-1-4 0 16,-5 3 64-16,-1-4 16 0,-1-4 0 0,0 0 0 15,-2-3-128-15,2 1-32 0,0-4 0 0,-1-3 0 16,-5 0-160-16,2-5 160 0,2 0-160 0,0-5 160 16,5-4-1968-16,2-1-400 0,2-2-80 0</inkml:trace>
  <inkml:trace contextRef="#ctx0" brushRef="#br0" timeOffset="50963.8">7493 15348 23951 0,'0'0'2128'0,"-1"10"-1696"16,1-10-432-16,-3 10 0 0,1 4 272 0,-1 1-16 16,-2 4-16-16,0-1 0 0,0 0 416 0,-1 1 96 15,3 0 16-15,-1 4 0 0,-1 3-240 0,3-4-32 16,1-4-16-16,1 1 0 0,0 0-96 0,3 0-32 15,5-2 0-15,1-2 0 0,1-2 64 0,3-3 16 16,2 1 0-16,3-4 0 0,1-4 240 0,1 0 48 16,3-6 16-16,1 0 0 0,0-1 32 0,2-4 16 15,-1-5 0-15,-1-2 0 0,2 2-240 0,-5-2-48 16,-3 0-16-16,-4-5 0 0,-4-3-48 0,-3 1-16 16,-7 0 0-16,0-2 0 0,-5 3-16 0,-2 0 0 0,-2 1 0 0,-1 2 0 15,-4 2-240-15,-1-1-160 0,-2 3 192 0,1 3-192 31,-1-2-1456-31,2-1-400 0,1-1-64 0</inkml:trace>
  <inkml:trace contextRef="#ctx0" brushRef="#br0" timeOffset="51394.97">8186 13255 8287 0,'6'-14'736'0,"1"3"-592"0,0-2-144 0,1-1 0 15,0 2 2432-15,-2 1 464 16,-2 2 96-16,-4 9 16 0,6-7-1248 0,-6 7-240 0,0 0-48 0,0 0-16 16,0 0-576-16,0 0-112 15,0 0-32-15,0 0 0 0,-4 10-160 0,-2 5-16 16,-4 6-16-16,-2 4 0 0,0-1 96 0,-1 7 0 16,-1 3 16-16,1 3 0 0,3 0-16 0,-1 5-16 15,0 2 0-15,3 1 0 0,0 2-304 0,4-3-48 0,2 1-16 0,2-5 0 16,2-2-256-16,5-2 160 0,-2-3-160 15,3-2 128-15,4-6-128 0,1 0 192 0,2-3-192 0,-2-3 192 16,1-2-48-16,0-3 0 0,0-4 0 0,-2 1 0 16,-3-4-384-16,-9-7-80 0,0 0 0 0,0 0-10032 15,0 0-2000-15</inkml:trace>
  <inkml:trace contextRef="#ctx0" brushRef="#br0" timeOffset="51550.05">7884 13755 26719 0,'-2'-15'2368'0,"6"8"-1888"0,4 0-480 0,2 3 0 0,3-1 1008 0,4-2 96 16,4 4 32-16,3 0 0 0,3 3-320 0,2-1-64 16,4 0-16-16,0 1 0 0,1 0-352 0,3 2-80 15,0 2-16-15,0 2 0 16,0 1-1152-16,-3 3-224 0,12-1-64 0,-4 2 0 0</inkml:trace>
  <inkml:trace contextRef="#ctx0" brushRef="#br0" timeOffset="52142.94">10259 13968 16575 0,'0'0'1472'0,"7"-7"-1168"15,-1-1-304-15,-2 1 0 0,1-4 560 0,0 4 48 16,-1-3 16-16,-2 2 0 0,1-3 496 0,-3 0 96 15,-1 2 32-15,-3-2 0 0,-1 2-416 0,-2-1-96 16,1 2-16-16,-9-3 0 0,-1 5-16 0,0 0-16 16,-2 6 0-16,-3 6 0 0,-5-1-112 0,-3 7 0 15,-5 5-16-15,-5 4 0 0,-3-1 0 0,-1 9 0 16,-1 3 0-16,-1 7 0 0,0 2 112 0,1 6 32 16,4 6 0-16,3 8 0 0,2 3-432 0,6 6-80 15,4 2 0-15,3 0-16 0,3 3-176 0,6-1 128 16,4 0-128-16,7-4 128 0,2-5-128 0,5-3 0 0,3-6 144 15,2-4-144-15,4-10 0 0,0-4 144 16,-3-5-144-16,3-1 0 0,-2-2 0 0,-2-6 0 0,3-4 0 0,-3-6 0 31,-4-3-1008-31,-6-11-208 0,0 0-32 0,0 0-13520 0</inkml:trace>
  <inkml:trace contextRef="#ctx0" brushRef="#br0" timeOffset="52306.59">9286 14774 17503 0,'-13'-12'1552'0,"8"7"-1232"0,5 5-320 0,0 0 0 15,2-17 3136-15,3 7 560 0,2 3 112 0,5 6 32 0,6 4-2304 0,4-1-464 16,2 1-96-16,8 2-16 0,5-1-208 0,6 3-48 16,3 2-16-16,2-4 0 0,2 0-272 0,2 2-48 15,1-2-16-15,0 4 0 0,1-3-224 0,-3 0-128 16,1 5 160-16,-19-5-160 16,1 4-1584-1,-1-5-400-15,0-1-96 0</inkml:trace>
  <inkml:trace contextRef="#ctx0" brushRef="#br0" timeOffset="52643.56">11507 13831 19343 0,'-1'-24'848'0,"1"13"192"16,1 0-832-16,-1-1-208 0,0 0 0 0,0 5 0 0,-1-2 1232 0,1 9 208 0,0 0 32 0,0 0 16 16,-6-4-352-16,-3 4-80 0,-4 5-16 15,-3 4 0-15,-5 5-320 0,-3 4-64 0,-4 2-16 0,-1 4 0 16,-3 7 16-16,-2 4 0 0,-2 5 0 0,-1 7 0 16,1 4-112-16,-1 3-32 0,1 5 0 0,2 2 0 15,5 4-192-15,1 1-32 0,5 2-16 0,2 1 0 16,6-3-272-16,4 1 0 0,3-3 128 0,6-2-128 0,3-5 0 0,4-3 0 15,3-5 0-15,8 14 0 0,3-9 0 0,4-7-256 16,2-12 80-16,3-10 16 16,-2-2-1952-16,2-10-384 0</inkml:trace>
  <inkml:trace contextRef="#ctx0" brushRef="#br0" timeOffset="53105.03">12660 14205 21183 0,'0'0'1888'0,"-3"-5"-1504"0,-4-4-384 0,0 1 0 16,-4-2 1216-16,0 4 192 0,-4 1 16 0,-2-3 16 16,-3 3-176-16,-2 0-48 0,-1 0 0 0,-2 2 0 15,0 3-576-15,0 3-128 0,1 2-32 0,0 1 0 16,1 6-224-16,2-2-32 0,2 3-16 0,1 4 0 16,0-3-64-16,3 4-16 0,2 2 0 0,2 0 0 15,-1-1-128-15,3 1 160 0,3 2-160 0,2 2 160 0,3-3-32 0,3 0-128 16,3 0 192-16,0 1-64 15,2 5 80-15,0-3 16 0,4 4 0 0,-1-2 0 0,0 4-224 16,0 3 176-16,2-2-176 0,-4 1 160 0,1 2-160 16,-1 2 0-16,-2 0 0 0,-1-2 0 0,-1-1 224 0,-1-1-32 15,-2-7-16-15,-1 2 0 0,-2-4 304 0,-2 0 64 16,-3-6 16-16,0 0 0 0,0-2 160 0,-3 1 48 16,-1-3 0-16,-2-4 0 0,-2 0-256 0,-2-4-32 15,-2-1-16-15,0-3 0 0,0-2-272 0,-3-3-48 16,3-3-16-16,-10-7 0 15,4-1-1456-15,4-3-288 0,2 0-64 0,4 0-15776 0</inkml:trace>
  <inkml:trace contextRef="#ctx0" brushRef="#br0" timeOffset="53413.85">13010 15137 26255 0,'16'14'1152'0,"-8"-7"256"0,1 3-1120 0,0 4-288 0,0 4 0 0,0 0 0 16,0 0 1632-16,-4 1 272 0,0 2 48 0,-3 4 16 15,0 2-560-15,-2 3-128 0,-2-1 0 0,0 3-16 16,-2 0-432-16,-1-2-64 0,-1 1-32 0,-3-1 0 0,-2-6-48 0,0 4-16 15,0-5 0-15,-2 1 0 0,-2-2-144 0,-2-3-16 16,-1 1-16-16,0-1 0 0,1-1-240 16,-2 0-64-16,0 0 0 0,-1-3 0 0,0-4-192 0,2-1 0 15,2-2 0-15,-7-2 0 16,3-7-2816-16,3-5-592 0</inkml:trace>
  <inkml:trace contextRef="#ctx0" brushRef="#br0" timeOffset="54725.96">23602 4092 11343 0,'-26'-6'496'0,"13"5"112"0,-5-2-480 0,-2 1-128 0,-2-1 0 0,-1 0 0 15,-2 3 800-15,-1 0 144 0,-3 0 16 0,-3 4 16 16,-2-1-256-16,-3 1-48 0,-4 2-16 0,-2 2 0 15,1-2-128-15,-3 0-16 0,-4-1-16 0,4-1 0 16,1 1-32-16,6 2 0 0,4-2 0 0,5-1 0 16,4-1-16-16,6 2 0 0,7-1 0 0,5-1 0 0,7-3 416 15,10 0 80-15,8 0 16 0,13 0 0 0,12 0-64 0,12-1 0 16,8-2 0-16,12 2 0 0,10-1-368 16,11 0-80-16,10 2 0 0,8 0-16 0,5-1-128 0,9-1-32 15,10 1 0-15,7 1 0 0,5 0 32 0,3 0 0 16,4-1 0-16,4 1 0 0,6 0 32 0,-5 0 16 15,-3 0 0-15,-2 0 0 0,-2 0 64 0,-3 0 16 16,-2 0 0-16,-3 1 0 0,-6 0 48 0,-2 2 16 16,-5 2 0-16,-6-1 0 0,-6-3-176 0,-10 3-48 15,-9 2 0-15,-8-1 0 0,-7-1 80 0,-10 0 16 16,-10 1 0-16,-8-1 0 0,-9 0-208 0,-9-1-32 16,-10-1-128-16,-9-1 192 0,-7 0-192 0,-7 2 0 15,-9-3 128-15,0 0-128 0,-18-3 0 0,-3 1-160 16,-7-1 32-16,-8 1 0 15,-2 0-2160-15,-4 0-416 0,0 1-96 0,-1-1-16 0</inkml:trace>
  <inkml:trace contextRef="#ctx0" brushRef="#br0" timeOffset="55674.06">14139 14200 11055 0,'0'0'976'0,"0"0"-784"16,0 0-192-16,4-12 0 0,-3-2 2288 0,1 4 400 15,-2 0 96-15,0 2 16 0,-1 0-1200 0,-3 0-256 16,0-2-32-16,-3 3-16 0,-2 6-16 0,-3-3-16 15,-3-1 0-15,-3 5 0 0,1 5-544 0,-2 0-96 16,-3 4-32-16,-1 5 0 0,-2 3-272 0,-2 4-64 16,0 7-16-16,-1 3 0 0,0 4-80 0,0 4-16 15,0 0 0-15,3 5 0 0,2 3-144 0,5-1 160 16,7-5-160-16,6-3 160 0,2 0-160 0,8-2 128 16,7-6-128-16,6 1 128 0,4-7 256 0,6-2 64 0,4-6 0 0,5-3 0 15,4-9 0-15,3-4 0 0,3-2 0 0,0-7 0 16,0-2-32-16,0-7 0 0,-1-3 0 0,-4-5 0 15,-3 3-16-15,-5 0 0 0,-7-2 0 0,-4 0 0 16,-5-6 48-16,-6-1 0 0,-6-1 0 0,-4 1 0 16,-4 1-144-16,-4-1-32 0,-5 1 0 0,-3 5 0 15,-2-2-496-15,-3 5-96 0,-3 4-32 0,-7-2 0 16,-2 6-1504 0,6 8-288-16,1-2-64 0,11 6-8864 0,2 1-1760 0</inkml:trace>
  <inkml:trace contextRef="#ctx0" brushRef="#br0" timeOffset="56074.81">14464 13600 19343 0,'0'0'1728'0,"3"-7"-1392"15,-1-4-336-15,3 3 0 0,0 1 784 0,2 0 96 16,0 2 16-16,2 0 0 0,3 3 192 0,0 2 64 16,4 2 0-16,4 6 0 0,0-3-352 0,4 8-64 15,2 2-16-15,6 5 0 0,1 3-96 0,1 9-32 0,3 5 0 0,0 6 0 16,-3 4 80-16,0 4 16 0,-2 5 0 0,-3 2 0 15,-2 6-32-15,-4 3 0 0,-4 6 0 0,-6 2 0 16,-4 0-112-16,-5 1-32 0,-4 0 0 16,-6-1 0-16,-4-4-128 0,-2-5-16 0,-5-3-16 0,-1-4 0 15,-3-3 32-15,-4-2 0 0,-4-5 0 0,0-2 0 0,-2-7-128 16,1-2 0-16,-2-3-16 0,0-3 0 16,1-8-240-16,0-3 0 0,1-3 0 0,-9-4 0 15,9-9-3008-15,7-9-656 0</inkml:trace>
  <inkml:trace contextRef="#ctx0" brushRef="#br0" timeOffset="56991.02">16216 14435 14559 0,'0'0'640'0,"-2"-10"144"0,1 1-624 0,0-3-160 16,-2 4 0-16,1-5 0 0,-2 1 1136 0,-1 2 192 16,-1-3 32-16,-2 3 16 0,0-2-64 0,-1-2-16 0,-1 1 0 0,0 3 0 15,-1-2-144-15,-1 5-16 16,-2-1-16-16,0 4 0 0,-2 3-352 0,0 5-64 0,-1 6 0 0,-4 4-16 15,0 4-448-15,-2 5-96 16,-1 2-16-16,-2 7 0 0,1 3-128 0,1 4 192 0,0 0-192 16,2 3 192-16,2-1-192 0,2-2 0 0,4-2 0 0,5-4 0 15,4-1 0-15,5-8 128 0,2 0-128 0,6-5 128 16,3-6 352-16,5-3 64 0,2-8 16 0,3-4 0 16,3-7 80-16,4-5 32 0,3-10 0 0,3 0 0 15,2-7-240-15,1 3-48 0,-1-6-16 0,1-3 0 0,-1-5-160 0,-2-1-16 16,-2-7-16-16,-3-2 0 0,2-5 48 0,-2-3 16 15,-1-5 0-15,-1-3 0 0,-2-6-112 0,0 3-128 16,-2 1 176-16,-4 10-176 16,-3 7 0-16,-4 11 0 0,0 4 0 0,-2 10 0 0,-2 5 0 0,-3 8 0 15,-3 5 0-15,-2 10 0 0,0 0-128 0,-5 15 128 16,-1 8 0-16,-3 6-144 0,-3 6 144 0,0 6 0 16,0 4 0-16,-2 3 128 0,-1 5-128 0,0 6-192 15,-2-1 64-15,2 1 0 0,0 2 128 0,1-3 0 16,5-16 0-16,0 3 0 0,1-3 0 0,2 0 0 15,1 2-144-15,1-5 144 16,0 1-1264-16,3-3-176 0,0-4-32 0,1 6-9040 0,1-6-1808 0</inkml:trace>
  <inkml:trace contextRef="#ctx0" brushRef="#br0" timeOffset="57362.54">17370 14276 28559 0,'0'0'1264'0,"-8"-4"272"0,1-1-1232 0,-1-1-304 0,0 2 0 0,0 3 0 16,-3-2 656-16,-1 2 80 0,-2 1 16 0,-3 2 0 16,-2 1-80-16,-1 2-16 0,-2 3 0 15,1-2 0-15,-4 4-176 0,2-1-32 0,2 5-16 0,2-2 0 0,1-2-128 0,3 2-32 16,1-1 0-16,2 0 0 15,5 2-144-15,2-3-128 0,1 3 144 0,4 2-144 0,2-1 288 0,2 2-32 16,3 2-16-16,4 9 0 0,2 2 48 0,-1-2 16 16,4 3 0-16,-4 2 0 15,1-4-112-15,-2 1 0 0,-2 6-16 0,-2-4 0 0,-3 0 0 0,-4-2 0 16,0-2 0-16,-4-1 0 0,-4-4 240 0,-2 0 48 16,-4-1 16-16,-4-2 0 0,-2-3 80 0,-3 0 16 15,-2-1 0-15,-1-2 0 0,-1-4-288 0,1-1-48 16,-1-5-16-16,0 1 0 15,-1-4-944-15,3-4-192 0,1-4-48 0,3-3-11584 16,5 4-2304-16</inkml:trace>
  <inkml:trace contextRef="#ctx0" brushRef="#br0" timeOffset="57865.39">18297 14479 9215 0,'0'0'816'0,"-6"6"-656"16,0-3-160-16,6-3 0 0,0 0 3136 0,0 0 576 15,0 0 128-15,6 5 32 0,6 3-1504 0,4-4-288 16,7-3-64-16,7 2-16 0,5-1-384 0,8 1-80 16,7-3 0-16,6-2-16 0,5 1-640 0,5 0-128 15,4 1-32-15,2-1 0 0,3-2-288 0,-2 2-64 16,-5 0-16-16,-1 2 0 0,-4 1-208 0,-4 2-144 0,-6-1 192 0,-5 2-192 31,-6 1-800-31,-7 4-272 0,-10-3-48 0,-3 8-15536 0</inkml:trace>
  <inkml:trace contextRef="#ctx0" brushRef="#br0" timeOffset="58046.85">18555 15040 35935 0,'10'-1'3200'0,"4"-2"-2560"0,4-2-512 0,6 4-128 0,2 1 784 0,7 1 144 15,4 0 32-15,5-1 0 16,4-1-64-16,5 1 0 0,5 0 0 0,0 0 0 0,1-2-224 0,0 0-48 16,0 1-16-16,1 0 0 0,-1 1-368 0,-3-183-80 15,-2 362-16-15,-4-180 0 16,-8-1-704-16,-4 2-144 16,-6 0-16-16,-3 2-12272 0,-5-1-2432 0</inkml:trace>
  <inkml:trace contextRef="#ctx0" brushRef="#br0" timeOffset="58908.28">19680 2266 19343 0,'-32'-19'1728'0,"-4"-3"-1392"0,-1-5-336 0,-3 3 0 31,-5 1-640-31,1 2-208 0,-2-1-48 0,0 3 0 16,0 3-928-16,2 3-192 0</inkml:trace>
  <inkml:trace contextRef="#ctx0" brushRef="#br0" timeOffset="60042.63">17845 1923 8975 0,'-35'-7'384'0,"11"1"112"0,-4 1-496 0,-2 0 0 0,1-2 0 0,1 3 0 0,0 2 1056 0,2 1 112 16,-1-1 32-16,3 2 0 15,-2 0-320-15,6 0-64 0,2 0-16 0,3 0 0 16,0 0-160-16,3 0-48 0,5 2 0 0,7-2 0 0,0 0 16 0,0 0 0 15,0 0 0-15,0 0 0 0,10 11 144 0,6-3 16 16,6 2 16-16,7-4 0 0,3 1 192 0,9 0 48 16,6 0 0-16,6 1 0 0,7-1-512 0,5 0-112 15,7 1-16-15,7-3 0 0,3 0-64 0,4 2-32 16,4-4 0-16,8-1 0 0,5 0 80 0,5 0 16 16,2-1 0-16,6 0 0 0,3 0-16 0,6 3 0 15,3-3 0-15,7 2 0 0,6-2 16 0,2 3 16 16,-1 4 0-16,5-3 0 0,6-3-224 0,3 5-48 15,3 0-128-15,1 0 192 0,2 0-32 0,0 0-16 0,1-4 0 16,0 5 0-16,-3-2-16 0,1 2 0 0,2 1 0 0,-1-1 0 16,-3 2-128-16,-2-1 128 0,1 2-128 0,-8 0 128 15,-5-5-128-15,-2 4 0 0,-2 2 0 0,-5 0 128 16,-6-7-128-16,-2 1 0 0,-2 2 0 0,-7-2 128 16,-10-2-128-16,-5 1 0 0,-5-1 0 0,-6-3 128 15,-4 2-128-15,-9-2 0 0,-9 3 0 0,-8-5 0 16,-9-4 128-16,-6 1-128 0,-6 1 128 0,-5 1-128 15,-4-2 208-15,-3 1-32 0,-5 0-16 0,-3-1 0 16,-8-3-16-16,-2 2 0 0,-3 0 0 0,-1 0 0 16,-8 5-16-16,5-9-128 0,-5 9 192 0,0 0-64 15,-1-9-128-15,1 9 128 0,-7-10-128 0,-4 4 128 16,-6-1-128-16,-4 2 0 0,-6 3 0 0,-5-1 0 16,-5 1 0-16,-6 0 0 0,-6 0 0 0,-9 1 0 0,-6-2-144 0,-6 1 144 15,-5 0 0-15,-7 1 0 16,-5-2 0-16,-7 2-128 0,-7-1 128 0,-7-1 0 0,-4 2 0 0,-5 0 0 15,-5-1-128-15,-4 1 128 0,-8 0 0 0,-6-1 0 16,-6 1 0-16,-6 1 0 0,-3 0 0 0,-7-1 0 16,-6 1 0-16,-4-1 0 0,-3-1 0 0,-3 1 0 15,-4 0 0-15,-1-2 0 0,-1 1 0 0,-4-1 0 16,-4-1 0-16,-2 4 0 0,0-1 0 0,-2 0 0 16,3 0 0-16,5-1 0 0,4-1 0 0,4 3 0 15,5 3 0-15,2 1 0 0,4-3 0 0,8 3 0 16,8-1 0-16,6 2 0 0,3-1 0 0,9-2 0 15,12-1 0-15,7 2 0 0,8 0 0 0,8-1 128 0,6 1-128 0,9-2 0 16,7 0 0-16,8 0 0 0,9 1 0 0,10-1 0 16,7-1 176-16,8 0-176 0,8 0 192 0,8-1-192 15,6-2 0-15,5 1 0 0,9 2 0 0,0 0 0 16,0 0 0-16,8-8 0 0,4 2 0 0,6-2 0 16,4 2-160-16,6-1 160 0,5-2-160 0,6 3 160 15,7-2 0-15,6 2 0 0,5 1 0 0,5-1 0 16,8 2 0-16,8 0-192 0,3 1 192 0,8 0-192 15,5-4 192-15,9 3 0 0,9 3 0 0,5 0 0 16,4-2 0-16,10 1 0 0,9-2 0 0,4 3-144 16,6 1 144-16,3 0 0 0,3-1 0 0,7 1 0 15,4 0 0-15,3 1 144 0,2 0-144 0,3 0 0 16,3 2 208-16,5-1-64 0,3 1-16 0,2-1 0 16,2 1-128-16,1 2 128 0,0 3-128 0,2-3 128 15,3 5 0-15,1-4-128 0,-2 5 192 0,4-3-64 0,-1 5-128 16,-1-3 0-16,-3 0 0 0,0 4 128 0,-4-2-128 0,0-1 0 15,-2 1 0-15,1-1 128 0,-2 4-128 0,-4-1 0 16,-6 0 0-16,-6-5 0 0,-3-1 128 0,-4 0-128 16,-2 3 0-16,-9-5 128 0,-9-2-128 0,-2 1 0 15,-2 2 0-15,-8-7 128 0,-8 0-128 0,-7-2 0 16,-7 1 144-16,-3-3-144 0,-8-3 0 0,-8 2 144 16,-10-4-144-16,-7 1 0 0,-5-1 160 0,-5 0-160 15,-5 3 128-15,-10-6-128 0,-10 1 0 0,-3 2 0 16,-5-2 128-16,-7 2-128 0,-4-4 0 0,-5 3 0 15,-3 1 0-15,-6 0 0 0,-6 9 0 0,3-9-176 16,-3 9 48-16,-4-11 0 0,-1 3-128 0,-4 1-32 16,-3 3 0-16,0 0 0 15,-2 3-192-15,-4-1-32 0,1 1-16 0,-8 0 0 16,-3 1-272-16,-1 0-48 0,0 1-16 0,-2 2-9280 0,-1-2-1856 0</inkml:trace>
  <inkml:trace contextRef="#ctx0" brushRef="#br0" timeOffset="62195.29">21013 13794 18191 0,'0'0'800'0,"0"0"176"0,-4-12-784 0,2 3-192 16,2 9 0-16,-3-7 0 0,-2-3 784 0,5 10 112 16,-6-7 32-16,-1-1 0 0,-2 4 352 0,9 4 64 15,-11-2 0-15,-1 0 16 0,0 1-480 0,-2 2-112 16,0 1 0-16,0 0-16 0,-1 3-368 0,-2 4-80 15,-1 0-16-15,0 4 0 0,-1-2-64 0,0 1-16 16,0 2 0-16,7 0 0 0,-2-2 0 0,-2 5 0 16,0 2 0-16,-2 4 0 0,0-2-16 0,2 5-16 15,0 2 0-15,4 2 0 0,2-3-32 0,3 3 0 16,5-2 0-16,2 3 0 0,2 1-144 0,6-1 160 16,5 1-160-16,1 3 160 0,2-1 80 0,3-1 16 0,1 0 0 15,5 1 0-15,-1-1 0 0,-1 3 0 16,2 0 0-16,-5 0 0 0,-2-3-256 0,-1-1 176 0,-5 1-176 0,-3 0 160 15,-4 2 0-15,-2-1 0 16,-7 2 0-16,-2-3 0 0,-2-2 160 0,-5-1 16 0,-2-1 16 0,-3-3 0 16,-2 4 32-16,-2-1 16 0,-2-1 0 15,-2-1 0-15,-5-4-192 0,1-2-32 0,0 5-16 0,0-4 0 16,-1-3-160-16,2 1 0 0,2-4 144 0,-4 1-144 16,5-9-384-1,7 0-128-15,6-4-48 0,13-4 0 0,-6-9-2960 0,6-1-576 0</inkml:trace>
  <inkml:trace contextRef="#ctx0" brushRef="#br0" timeOffset="62567.78">21432 15003 7359 0,'0'0'320'0,"0"0"80"0,0 0-400 0,0 0 0 16,0 0 0-16,0 0 0 0,0 0 3840 0,-7 1 672 15,-2 2 144-15,0 3 16 0,-1 6-2608 0,-2 0-528 16,-2 1-96-16,0 4-32 0,-1 2-464 0,0 4-112 16,0-1 0-16,1 3-16 0,-2 1-320 0,6 0-64 15,3 2-16-15,2-3 0 0,-1 2-112 0,4-4-32 16,3-2 0-16,3-2 0 0,4-2 192 0,1-2 48 15,2-1 0-15,3-5 0 0,4 0 128 0,3-7 48 0,4-2 0 0,0-2 0 16,2-7-160-16,1-1-16 0,-2-5-16 16,1-3 0-16,-2-1 0 0,0-3 0 0,-4-1 0 0,-3-1 0 15,-3-5 0-15,-5 2 0 0,-2-2 0 0,-4 2 0 16,-4-3-288-16,-1 2-48 0,-3 1-16 0,-5 3 0 16,-4 0-272-16,-2 2-64 0,-3 2-16 0,-2 0 0 15,-7 0-2672-15,0 3-512 0</inkml:trace>
  <inkml:trace contextRef="#ctx0" brushRef="#br0" timeOffset="63815.06">22251 13346 8287 0,'0'0'368'0,"6"-5"80"0,1-3-448 0,0 2 0 0,0 0 0 0,0-2 0 16,1 1 2432-16,0-2 384 0,-2 2 96 0,0 2 16 15,-1-3-1136-15,0 3-240 0,-5 5-32 0,0 0-16 16,4-5-192-16,-4 5-32 0,0 0-16 0,0 0 0 16,0 0-432-16,0 0-64 0,-5 7-32 0,-1 6 0 0,-3 5-48 15,-2 1-16-15,-5 1 0 0,0 6 0 0,-2 6-176 0,-1 1-48 16,-1 2 0-16,-1 2 0 0,0-1-128 15,0 1-48-15,2-2 0 0,3-1 0 0,2 1-272 0,2-3 160 16,3-2-160-16,3 2 128 0,2-2-128 0,4-4 0 16,4-1 0-16,2-3 0 0,2-3 0 0,2-1 0 15,3-2 0-15,1-1 128 0,1-4 0 0,0-1-128 16,-1-3 192-16,-1 0-64 0,2-3-256 0,-3-4-64 16,-3 0-16-16,-2-2 0 15,-2-3-2064-15,-2-4-416 0</inkml:trace>
  <inkml:trace contextRef="#ctx0" brushRef="#br0" timeOffset="63982.81">21889 13803 22111 0,'0'0'976'0,"4"-6"208"0,1-2-944 0,4-1-240 0,5 2 0 0,2 2 0 16,4-2 2496-16,5 2 448 0,-3 1 80 0,5-2 32 16,4 1-1648-16,3 1-320 15,3-5-64-15,3 3 0 0,4 2-448 0,0-1-64 0,2-1-32 0,1 2 0 16,-1 1-304-16,-4 1-176 15,-5 0 192-15,-6 1-192 16,-3-1-1904-16,-4 0-480 0,-4 2-112 0</inkml:trace>
  <inkml:trace contextRef="#ctx0" brushRef="#br0" timeOffset="69121.3">23452 13957 12031 0,'0'0'528'0,"0"0"112"0,0 0-512 0,-5 4-128 0,-2-4 0 0,0 2 0 16,1 1 960-16,-1-1 144 0,2 1 48 0,-1 0 0 0,0-2 224 0,-1 1 48 15,0 2 16-15,0-3 0 0,1-1-160 0,-3 0-48 16,1-1 0-16,8 1 0 0,-8-4-144 0,8 4-16 16,-6-6-16-16,4 1 0 0,2 5-176 0,0-12-48 15,4 1 0-15,3 2 0 0,2-2-304 0,0 4-64 16,3-4-16-16,2 2 0 0,1-4-160 0,4 2-32 16,1-1-16-16,4-3 0 0,4 0-80 0,0 1-16 15,2 2 0-15,0 0 0 0,-1 0-16 0,-1 3 0 16,-1-1 0-16,-2 4 0 0,-2 2 0 0,-1 2-128 15,-3 3 192-15,-3 4-64 0,-3 3-128 0,-4 4 0 16,1 3 0-16,-3 5 0 0,-6 4 0 0,-1 4 0 16,-1 2 0-16,-6 3 0 0,-3 8 0 0,-3 0 128 15,-2 4-128-15,-3 1 128 0,-3 2-128 0,-3-1 160 16,-4 3-160-16,-4 0 160 0,-4 0-160 0,-3 1 192 16,-1-5-192-16,-16 18 192 0,6-12-64 0,3-7 0 15,3 0 0-15,2-7 0 0,3-2 0 0,0-1-128 16,-1-2 192-16,5-6-64 0,3-3-128 0,3-1 160 0,3-1-160 0,5-3 160 15,0-3-160-15,7-2 0 0,3-5 144 0,4 1-144 16,7-10 192-16,0 0-16 0,0 0-16 0,14 4 0 16,4-1 96-16,3-3 0 0,0-2 16 0,3 0 0 15,3-1 48-15,4 3 16 0,0 0 0 0,5 0 0 16,2 2-160-16,-7 0-48 0,4 2 0 0,22 5 0 16,2-2 16-16,1 4 0 0,1-8 0 0,1 4 0 15,-2 0 32-15,-2 0 0 0,-1 3 0 0,-1-5 0 0,-1 0-48 16,-16 0 0-16,3-1 0 0,-1 0 0 0,-6 0-128 0,1-2 0 15,-3-1 0-15,5 3 128 16,-10 0-1056-16,-9-3-224 0,-6 2-32 0,-13-3-16992 16</inkml:trace>
  <inkml:trace contextRef="#ctx0" brushRef="#br0" timeOffset="71014.59">25117 14235 16527 0,'0'0'720'0,"0"0"176"0,2-6-720 0,-2 1-176 16,0 5 0-16,-4-4 0 0,-1-2 1184 0,-2-2 208 16,-1 4 32-16,-3 1 16 0,1-3-240 0,-4 1-48 15,0 2-16-15,-7-3 0 0,0 3-288 0,2 3-48 16,-1 2-16-16,-2 1 0 0,-2-2-192 0,1 2-32 0,3 3-16 0,2 2 0 16,-2-3-144-16,2 2-16 15,0 2-16-15,2 0 0 0,0 0-176 0,2 2-48 16,3 0 0-16,2 1 0 0,1-2-144 0,5 4 0 15,1 0 144-15,5 3-144 0,3-2 0 0,4 3 128 16,3 0-128-16,4 2 0 0,2-2 192 0,2 2-48 16,2 1 0-16,0 4 0 0,0 0 0 0,-3 3 0 0,-1-4 0 0,-2-2 0 15,-3 6 128-15,-4-5 32 0,-4 0 0 16,0-3 0-16,-4-3 256 0,-3-1 48 0,-4 1 16 0,-4-1 0 16,-4 0 96-16,-1 0 32 0,-2-2 0 0,-5-3 0 15,-4 2-224-15,-2-1-32 0,-2-5-16 0,-2 0 0 16,0-1-272-16,-4-4-48 0,4 1-16 0,-3-3 0 15,-1-3-144-15,2 1 0 0,4-2 144 0,-1-3-144 16,6 1-208-16,1-2-112 0,4 0-32 0,4-1 0 16,2 3-1568-1,4-2-304-15,4-7-64 0,5 1-13600 0</inkml:trace>
  <inkml:trace contextRef="#ctx0" brushRef="#br0" timeOffset="71683.59">26399 13567 11231 0,'0'0'496'0,"0"0"96"0,0 0-464 0,0 0-128 0,0 0 0 0,0 0 0 0,0 0 1104 0,0 0 208 16,0 0 32-16,0 0 16 0,-7 6-208 0,2-3-32 16,5-3-16-16,-6 4 0 0,-3 1-112 0,0 1-32 15,0-1 0-15,0 1 0 0,-1 1-160 0,-1-1-32 16,2 6-16-16,0-4 0 0,0 3-176 0,-1-3-16 15,-2 4-16-15,1 1 0 0,-2 1 32 0,-1 6 0 16,-4 2 0-16,1 0 0 0,-1 5-32 0,0 0 0 16,-1 3 0-16,-1 3 0 0,-2 3-192 0,-1 3-32 15,-1 3-16-15,1 4 0 0,2-5-80 0,0 6-16 16,2 0 0-16,1 4 0 0,1 1 48 0,1 0 0 16,4-1 0-16,0 0 0 0,2-2 128 0,4 2 16 15,2-1 16-15,4-1 0 0,-3-3 32 0,6 1 0 16,-2-4 0-16,3 0 0 0,1-5-32 0,3-2 0 15,-2 0 0-15,3-5 0 0,0 0-16 0,2-2 0 16,2-3 0-16,0 0 0 0,-1-2-80 0,2 1 0 16,3-4-16-16,-1-2 0 0,1-184-112 0,-1 363-32 15,1-186 0-15,-2-2 0 0,-1-2-160 0,1-2 0 0,-2-4 144 0,1-2-144 32,-1-1-1264-32,1-5-320 0,-4-2-64 0,4-6-15760 0</inkml:trace>
  <inkml:trace contextRef="#ctx0" brushRef="#br0" timeOffset="73751.25">25655 1855 7359 0,'0'0'656'0,"0"0"-528"15,0 0-128-15,0 0 0 0,0 0 432 0,6 9 48 16,1-5 16-16,-7-4 0 0,6 5-112 0,-6-5 0 16,0 0-16-16,0 0 0 0,7 6 0 0,-7-6 0 15,0 0 0-15,0 0 0 0,0 0 32 0,0 0 16 16,0 0 0-16,0 0 0 0,0 0-32 0,0 0 0 16,0 0 0-16,0 0 0 0,0 0-144 0,0 0-48 15,0 0 0-15,0 0 0 0,0 0 64 0,0 0 0 16,0 0 0-16,0 0 0 0,0 0-64 0,0 0 0 15,0 0 0-15,0 0 0 0,0-7-32 0,0 2-16 16,0 5 0-16,0 0 0 0,0 0 0 0,-4-4 0 0,-1-1 0 0,-2 2 0 16,0 2-144-16,-1 0 0 0,0-1 0 0,-1 2 128 15,-2 0-128-15,1 0 0 0,-2 0 0 0,2 0 0 16,-1 0 0-16,1 0 128 0,1-1-128 0,0 0 0 16,1 1 0-16,2 0 128 0,0-1-128 0,6 1 0 15,0 0 0-15,0 0 0 0,0 0 0 0,0 0 0 16,0 0 0-16,0 0 128 0,0 0-128 0,0 0 0 0,0 0 0 0,0 0 0 15,0 0 0-15,11-3 0 16,-11 3-384-16,11-3-48 16,0 0-16-16,-11 3-4736 0,0 0-960 0</inkml:trace>
  <inkml:trace contextRef="#ctx0" brushRef="#br0" timeOffset="75158.91">26821 13948 7359 0,'0'0'656'0,"0"-8"-528"16,-2 2-128-16,1-3 0 0,0 0 1984 0,1 0 352 16,0 1 80-16,1-1 16 0,0 0-816 0,2 2-144 15,0-2-48-15,-3 9 0 0,2-3-176 0,-2 3-32 16,3-8-16-16,-3 8 0 0,0 0-176 0,0 0-48 15,0 0 0-15,0 0 0 0,0 0-208 0,0 0-32 16,0 0-16-16,3 8 0 0,0 2-144 0,0 3-16 16,-3 1-16-16,0 3 0 0,1 1-80 0,-1 4-16 15,0 8 0-15,-1 1 0 0,-2-1-80 0,0 5-32 16,0 0 0-16,-2 2 0 0,1 1-16 0,0 4 0 0,-1 0 0 0,0 3 0 16,-2-4-48-16,1 3-16 15,0 3 0-15,-2-7 0 0,0 0 32 0,-2-2 0 16,-1-1 0-16,1-5 0 0,-1-2-96 0,0 1-32 0,0-6 0 15,0 0 0-15,3-2-160 0,0-4 192 0,0-1-192 0,2-1 192 16,2-6-192-16,2-3 128 0,2-8-128 16,0 0 128-16,0 0-256 0,0 0-64 0,5-7-16 0,-2-3 0 31,3 3-1776-31,-1-5-336 0,0 1-80 0,1-1-12960 0</inkml:trace>
  <inkml:trace contextRef="#ctx0" brushRef="#br0" timeOffset="75494.87">27428 14066 5519 0,'9'-20'496'0,"-5"12"-496"16,0-4 0-16,1 3 0 0,1-1 3936 0,-1 3 688 15,0 0 144-15,1 2 32 0,-3-1-3040 0,-3 6-608 16,0 0-112-16,0 0-16 0,0 0-128 0,0 0 0 16,7 7-16-16,-3 4 0 0,-2 1-32 0,-2 3 0 15,-2 1 0-15,-1 5 0 0,-1 5-160 0,-1 1-48 16,1 5 0-16,-3 1 0 0,0 1-208 0,0 3-48 16,-1 0-16-16,-1 0 0 0,3-2-144 0,-1 4-32 15,0-3 0-15,0 0 0 0,1-3-192 0,0-2 176 16,1-6-176-16,0 2 160 0,-2-3-160 0,2-1 0 15,0-3 0-15,0-2 0 0,2-4-224 0,1 0-128 16,-1-7-32-16,3 0 0 16,0-7-2608-16,0 0-528 0</inkml:trace>
  <inkml:trace contextRef="#ctx0" brushRef="#br0" timeOffset="75688.14">27024 14318 30399 0,'0'0'2704'0,"0"0"-2160"0,0 0-544 0,0 0 0 15,4-5 432-15,2 1-32 0,3 3 0 0,4 1 0 16,3-1 496-16,5 1 80 0,8 0 32 0,4 0 0 0,6 0-224 0,6 2-32 16,3 1-16-16,4-1 0 0,3 1-256 0,1-2-48 15,1 2-16-15,3-3 0 0,0-3-288 0,-2 3-128 16,-3 0 0-16,-6 3 128 16,-3-3-1008-1,-5 0-208-15,-7 0-32 0,-5 0-15440 0</inkml:trace>
  <inkml:trace contextRef="#ctx0" brushRef="#br0" timeOffset="76847.8">13713 15276 2751 0,'0'0'256'0,"0"0"-256"0,0 0 0 0,0 0 0 16,0 0 2704-16,0 0 496 0,0 0 112 0,0 0 16 15,0 0-2208-15,0 0-432 0,0 0-96 0,0 0-16 16,0 0 240-16,0 0 32 0,11-1 16 0,-11 1 0 0,12-1-96 0,-12 1-32 16,12-4 0-16,0 0 0 0,-2 3-256 15,-10 1-48-15,10-1-16 0,-1 2 0 0,-9-1-288 0,0 0-128 16,0 0 0-16,10 4 128 15,-10-4-1344-15,0 0-288 0</inkml:trace>
  <inkml:trace contextRef="#ctx0" brushRef="#br0" timeOffset="77976.64">28671 13923 10127 0,'0'0'896'0,"6"-7"-704"16,-3 2-192-16,2-2 0 0,-3 0 1536 0,0 0 288 15,-2 0 48-15,0 7 16 0,-1-5-592 0,-2-1-112 16,3 6-32-16,-5-3 0 0,-1 2-352 0,0 1-80 0,-6 0-16 0,1 3 0 16,-2 3-112-16,-2 0-16 0,-3 6-16 0,-2 0 0 15,-2 6-112-15,-1 4 0 0,-2 1-16 0,-1 3 0 16,0 6-192-16,2 3-48 16,2 1 0-16,4 1 0 0,4-5-192 0,4 1 0 0,2-1 0 0,6-3 0 15,2-1 256-15,5-3-64 0,3 2 0 0,3-5 0 16,5-2 128-16,2-2 0 0,1-4 16 0,3 0 0 15,0-4 144-15,2 0 32 0,1-3 0 0,1 0 0 16,-1-6 80-16,0-2 32 0,2-3 0 0,0-1 0 16,-3-1-128-16,-1-6-32 0,-2 0 0 0,-2-1 0 0,-2-3 112 15,-3-2 0-15,-4-1 16 0,-2-4 0 0,-4 0-128 0,-4 1-16 16,-4-2-16-16,-3-1 0 0,-1 1-176 0,-4-2-48 16,-2 6 0-16,-2-2 0 0,0 1-208 0,-1-1 0 15,-3 0 0-15,0 3 0 16,1 3-1168-16,5 3-288 0,-1-1-48 0,3 4-9440 15,3 2-1904-15</inkml:trace>
  <inkml:trace contextRef="#ctx0" brushRef="#br0" timeOffset="78597.23">28786 13210 5519 0,'0'0'496'0,"0"0"-496"0,-4-4 0 0,4 4 0 0,0 0 1680 0,0 0 240 16,-4-5 64-16,4 5 0 0,-1-4-832 0,1 4-144 15,0 0-48-15,0 0 0 0,1-6-384 0,-1 6-96 16,0 0-16-16,7-3 0 0,-1 2-32 0,4-1-16 16,0 2 0-16,3 3 0 0,0 0 16 0,1 3 0 15,1-1 0-15,3 5 0 0,3-1-64 0,2 5-16 16,0 1 0-16,3 3 0 0,-1 2-48 0,3 2-16 16,0 3 0-16,1 3 0 0,-1 7-32 0,1 0-16 15,-1 3 0-15,2 3 0 0,-1 7-48 0,-1 2-16 16,-2 1 0-16,-1 2 0 0,-4 3-32 0,-3 3 0 15,-5 4 0-15,-3-2 0 0,-2-1 176 0,-5 0 16 16,-5-3 16-16,-2 3 0 0,-5 3 192 0,-5-3 32 16,-4-3 16-16,-2 2 0 0,-4-2 176 0,0-1 16 15,-3-4 16-15,-2-1 0 0,-2-4-80 0,1 0-16 16,-1-5 0-16,1-2 0 0,-1-2-176 0,-1 1-32 16,-1-6-16-16,2-2 0 0,0 2-192 0,1-3-32 0,0-9-16 0,-7 10 0 15,8-7-112-15,6-5-128 0,6-5 176 0,5-1-176 16,3-9 0-16,9-4-272 0,0 0 16 0,0 0-10544 15,5-8-2112-15</inkml:trace>
  <inkml:trace contextRef="#ctx0" brushRef="#br0" timeOffset="79709.59">30324 14220 14047 0,'0'0'624'0,"0"0"128"0,0 0-608 0,0 0-144 15,-3-4 0-15,2-3 0 0,-1 0 1104 0,-1 1 192 16,1-2 48-16,-1 3 0 0,-1-4-160 0,0 2-32 16,1-5 0-16,-1 3 0 0,-3-2-160 0,1 3-32 0,-2-2-16 0,1 3 0 15,-1-5-288-15,-1 4-48 0,-2 1-16 0,2 0 0 16,-3 4-192-16,0 0-32 0,-2 1-16 0,-2 7 0 15,0 0-48-15,-1 6-16 0,0-4 0 0,-2 8 0 16,-2 4 0-16,1 1 0 0,0 3 0 0,1 3 0 16,-2-4-64-16,3 6-16 0,3-1 0 15,0 2 0-15,2-2-32 0,3 1-16 0,2-3 0 0,3 2 0 16,0-4-16-16,5-4 0 0,0 0 0 0,5 0 0 16,2-2 176-16,2-2 16 0,1-6 16 0,2 0 0 0,4-5 144 0,0-2 16 15,2-2 16-15,2-4 0 0,2-3-80 0,1-6-32 16,1 0 0-16,1-3 0 0,1-5-144 0,2 0-16 15,0-2-16-15,0-8 0 0,0-3-48 0,2-3-16 16,1-2 0-16,2-8 0 0,0-5-48 0,1-3-128 16,-1-4 192-16,0 2-64 0,-1-2-128 0,-2 3 0 15,0 1 0-15,-5 3 128 0,1 5-128 0,-4 1 0 16,0 5 0-16,-3 3 0 0,-2 4 0 0,-2 1 0 16,-4 4 0-16,-2 5 0 0,-1 4 0 0,-3 3 0 15,-1 1 0-15,-4 6 0 0,-3 3 0 0,-1 4 0 16,4 3 0-16,-6 1 0 0,-5 4 0 0,0 7 0 15,-1 1-176-15,-2 6 176 0,-3 5 0 0,-1 8-128 16,2 3 128-16,-2 2 0 0,0 2-128 0,1 7 128 16,-4 1-128-16,3 5 128 0,3 3 0 0,0 2 0 15,2 3 0-15,3-3-128 0,1 0 128 0,0-1 0 16,3-1 0-16,1-2 0 0,1-2 0 0,1-1 0 16,1-6 0-16,1 2 0 0,-1-5 0 0,2-2-128 15,0-3 128-15,2-5-192 16,-2-4-1168-16,1-5-240 0,1-3-64 0,2-3-9024 0,1-8-1792 15</inkml:trace>
  <inkml:trace contextRef="#ctx0" brushRef="#br0" timeOffset="80306.85">31544 13878 11967 0,'7'-11'1072'0,"-7"11"-864"16,2-5-208-16,1-3 0 0,-1 3 1856 0,-2 5 320 16,0 0 64-16,0 0 0 0,-4-5-1136 0,-1 2-224 15,-2 1-48-15,-2-2-16 0,-1 3 160 0,-4-2 48 16,-2 4 0-16,-1 1 0 0,-2 0-176 0,-3 2-16 16,2 0-16-16,-1-2 0 0,0 4-192 0,-2 1-48 15,0-2 0-15,1 5 0 0,2-3-192 0,1 4-32 16,0-2-16-16,2 4 0 0,1-3-112 0,2 3-32 15,2 1 0-15,1 0 0 0,5 0 64 0,-1 3 16 0,5 0 0 16,2-1 0-16,2 1 144 0,6 1 32 0,2 2 0 0,3 0 0 16,2 1-144-16,4 0-32 0,3 1 0 0,2 2 0 15,1 2-128-15,2-2-16 0,0 4-128 0,-1-4 192 16,0-1-192-16,-2 2 128 0,-3-1-128 0,-1 0 0 16,-5-1 144-16,-3 0-144 0,-1 3 128 0,-5 0-128 15,-2-2 352-15,-3 1-16 0,-2-5 0 0,-4 0 0 0,-3-1 320 0,-2-1 64 16,-4-1 16-16,-4-3 0 0,-2 0 0 0,-3-2 0 15,-8 1 0-15,2-5 0 0,-3 1-160 0,-3-3-48 16,-1 2 0-16,-1-2 0 0,-1-4-144 0,-1 0-16 16,-2-4-16-16,-1 0 0 0,2-1-176 0,-1-3-48 15,3-3 0-15,2-2 0 0,4 1-128 0,3-3 0 16,2 3 0-16,6-1 0 16,3-1-1280-16,4 2-224 0,3-2-48 0,4 5-11760 15,5-5-2336-15</inkml:trace>
  <inkml:trace contextRef="#ctx0" brushRef="#br0" timeOffset="86853.21">4511 17451 21183 0,'0'0'1888'0,"-9"4"-1504"16,9-4-384-16,-7 3 0 0,7-3 0 0,0 0 0 15,0 0-160-15,0 0 160 0,0 0 768 0,7 5 272 16,6 0 48-16,2-1 16 0,6-2-80 0,4-2-32 16,4 0 0-16,7 0 0 0,3 0-320 0,3-1-64 15,-1 0-16-15,0-1 0 0,-2 1-256 0,-1 0-48 16,-1-2-16-16,-4 3 0 0,-1 3-144 0,-5-1-128 15,-6 1 192-15,-3-1-9568 16,-5 3-1904-16</inkml:trace>
  <inkml:trace contextRef="#ctx0" brushRef="#br0" timeOffset="87010.08">4388 17956 31327 0,'0'0'2784'0,"0"0"-2224"0,16 0-560 0,2-1 0 16,1-2 448-16,5 0-32 0,6 0 0 0,4-1 0 15,5-1 208-15,7-4 32 0,5 1 16 0,4-2 0 16,1 0-368-16,0-2-80 0,-2 4-16 0,0-3 0 31,-4 4-656-31,1-1-128 0,-1 4-16 0</inkml:trace>
  <inkml:trace contextRef="#ctx0" brushRef="#br0" timeOffset="88023.75">6814 16926 7359 0,'0'0'320'0,"0"0"80"0,3-9-400 0,0-1 0 0,-3 10 0 0,3-6 0 16,-1-6 2224-16,-2 12 352 0,1-7 80 0,-1 7 16 16,0-10-1472-16,0 10-304 0,-4-7-48 0,4 7-16 15,-8-4-16-15,0-1-16 0,-3 4 0 0,1 1 0 16,-4 1-64-16,-4 4-16 0,-3 2 0 0,-6 4 0 16,0-1-80-16,-2 6 0 0,-4 1-16 0,-1 4 0 15,-3 3-64-15,0 1-16 0,-2 6 0 0,1 4 0 16,-1 5-96-16,1 0-32 0,5 6 0 0,5-4 0 0,7 0-176 0,4 3-48 15,4-2 0-15,5 3 0 0,5-2-64 0,3 2 0 16,1-3-128-16,6 3 192 0,2-7-16 0,3 1-16 16,4-4 0-16,1 1 0 0,2-1 16 0,0 3 0 15,1-1 0-15,-1 1 0 0,0-3-48 0,-2 1 0 16,-3 0 0-16,-1-1 0 0,0-1-128 0,-6 1 128 16,-1-3-128-16,-5 1 128 0,-4-1-128 0,-3 0 128 15,-3-2-128-15,-1 1 128 0,-4-1 80 0,-3-3 16 16,-2 2 0-16,-4-1 0 0,-2-2 224 0,0 1 32 15,-2-3 16-15,-1 0 0 0,-1-4-208 0,1-1-32 16,0 0-16-16,1 2 0 0,0-4-240 0,3-2 144 0,1 0-144 16,3-2 128-16,2-4-288 0,3-1-64 0,5-7-16 0,1-1-10896 31,1-1-2176-31</inkml:trace>
  <inkml:trace contextRef="#ctx0" brushRef="#br0" timeOffset="88339.59">6937 18393 18431 0,'0'0'1632'0,"-7"8"-1312"0,2 1-320 0,-1 2 0 16,-2 2 1344-16,-1-1 208 0,0 5 48 0,-1 1 0 16,0 1-48-16,-1 0 0 0,-1-1 0 0,-1-1 0 15,4 3-592-15,1 0-112 0,-1-5-16 0,2 2-16 0,2-1-192 0,3-2-48 16,0 1 0-16,2-6 0 0,0-9 16 0,7 9 0 15,4-2 0-15,-1-5 0 16,1-2 144-16,0-2 32 0,2-4 0 0,-1 1 0 0,1-5-256 0,1-2-64 16,0-4 0-16,0 0 0 0,-2-2-144 0,-2 0-48 15,-3 0 0-15,-2 2 0 0,0-1-96 0,-5 1-32 16,0 2 0-16,-3 1 0 0,-2 2-128 0,-3-2 0 16,-1 4 0-16,-4-2 128 15,1-1-1088-15,-5 2-240 16,-2-4-32-16,-1 3-10704 0,-1-1-2144 0</inkml:trace>
  <inkml:trace contextRef="#ctx0" brushRef="#br0" timeOffset="88811.66">7498 16472 15599 0,'0'0'688'0,"0"0"144"0,0 0-656 0,0 0-176 0,0 0 0 0,0 0 0 0,0 0 1152 0,0 0 208 16,0 0 48-16,0 0 0 0,0 0-16 0,0 0 0 15,0 0 0-15,0 0 0 0,0 0-560 0,0 0-96 16,0 0-32-16,0 0 0 0,0 0-80 0,-1 8-32 16,-3 2 0-16,-2 6 0 0,-2 0-80 0,-2 4 0 15,-1 2-16-15,-2 2 0 0,2 3-48 0,-2 0-16 16,0 3 0-16,0 2 0 0,-1-2-112 0,3 2 0 15,0 4-16-15,0 1 0 0,2-1-80 0,-1 3-16 16,3-4 0-16,2-2 0 0,1-1-208 0,1-2 128 16,1 0-128-16,2-6 0 0,1 0 144 0,2-2-144 0,-2 0 128 15,1-5-128-15,2-6 128 0,0 2-128 16,0 1 0-16,1-5 128 0,-5-9-128 0,7 9 0 0,-7-9-192 0,0 0 192 31,0 0-1568-31,11-1-192 0,-11 1-32 0</inkml:trace>
  <inkml:trace contextRef="#ctx0" brushRef="#br0" timeOffset="88995.39">6978 16961 28559 0,'0'0'1264'0,"0"0"272"0,0 0-1232 0,0 0-304 0,9-6 0 0,4 1 0 16,-1 2 1600-16,4 0 272 0,6 0 48 0,4 2 16 15,6-1-688-15,5 0-144 0,2-1-16 0,3-1-16 16,2 2-480-16,1 2-80 0,4 0-32 0,-5 2 0 15,-2 0-352-15,-5 2-128 0,-4 0 0 0,-4 2 0 16,-3 2-1712-16,-6-3-432 0,-4 1-96 16,-2 1 0-16</inkml:trace>
  <inkml:trace contextRef="#ctx0" brushRef="#br0" timeOffset="91136.13">8777 17014 6447 0,'0'0'576'0,"0"0"-576"0,0 0 0 0,-9 4 0 16,0 1 2064-16,0 0 304 0,1 0 64 0,0 0 16 15,-2-1-1008-15,2-2-208 0,8-2-32 0,-8 4-16 16,8-4-176-16,0 0-48 0,0 0 0 0,0 0 0 16,0 0-144-16,0 0-48 0,0 0 0 0,0 0 0 15,11-9 128-15,4-2 32 0,0 1 0 0,7 0 0 16,2-4-304-16,3 0-64 0,-1 1-16 0,5-2 0 15,1 1-224-15,1-2-32 0,0 4-16 0,1 2 0 16,2-3-16-16,-2 5-16 0,-2 1 0 0,-2 5 0 0,-1 5-48 16,-2 3 0-16,-3 2 0 0,-3 6 0 15,-5 5-192-15,-3 1 0 0,-4 7 0 0,-5 1 0 16,-6 4 0-16,-3 3 144 0,-6 3-144 0,-4 4 192 0,-3 2 0 16,-6 1 0-16,-2 4 0 0,-2 4 0 0,-4 4-48 0,-1 3 0 15,-5-2 0-15,0 0 0 0,-5-1-144 0,1-1 192 16,-4-3-192-16,0-1 192 0,3-1-192 0,0-3 0 15,2-10 0-15,3-1 128 0,4-1-128 0,3-3 128 16,3-5-128-16,4-1 128 0,1-3 48 0,6-4 0 16,4-5 0-16,5-3 0 0,4-3 96 0,4-9 32 15,3 10 0-15,2-5 0 0,-5-5 112 0,20 1 32 16,2-1 0-16,3 0 0 0,5-1-128 0,3 0 0 16,4-2-16-16,3 2 0 0,3 0-144 0,2 1-32 15,-1-4 0-15,0-1 0 0,-1 0-128 0,-1 1 0 16,-2 3 144-16,-1-2-144 0,-6-2 0 0,-3 2 0 15,-2 2 0-15,-2 0 128 16,-6 0-992-16,-1-2-192 0,-5-1-32 0,-3 3-16 16,-11 1-1936-16,9-5-384 0,-2-7-80 0,-7 1-9376 0</inkml:trace>
  <inkml:trace contextRef="#ctx0" brushRef="#br0" timeOffset="91521.28">10052 17375 14735 0,'1'-9'1312'0,"-1"-1"-1056"16,0 1-256-16,-1-2 0 0,-1 3 1280 0,-2-4 208 16,-3 2 48-16,0 3 0 15,-2 3-144-15,-3 3-32 0,0-2 0 0,-4 3 0 0,-1 1-400 0,-4 2-96 16,-2 3-16-16,-1 3 0 0,-1-1-160 15,-1 4-48-15,1 5 0 0,0 1 0 0,0 0-112 0,6 1-16 16,2 0-16-16,1 1 0 0,6-1-16 0,2 1 0 16,3 1 0-16,5 0 0 0,3 1-160 0,2 0-16 15,3 4-16-15,2-2 0 0,3-3 32 0,1 0 0 16,1 0 0-16,0 2 0 0,0-2-48 0,-2 0 0 16,-2 0 0-16,0-1 0 0,-2 0-16 0,-4 1-16 15,-4-1 0-15,-2 0 0 0,-3-1 144 0,-3-2 16 0,-1 0 16 16,-4 1 0-16,-3-2-160 0,-3 1-16 15,-4-3-16-15,0 1 0 0,-5-1-48 0,-2 0-16 0,-1-5 0 0,-1 1 0 16,-1-1-160-16,1-1 0 0,0-6 0 0,1-1 128 31,2-3-1536-31,2-1-320 0,1-3-64 0</inkml:trace>
  <inkml:trace contextRef="#ctx0" brushRef="#br0" timeOffset="92220.22">11229 17397 13823 0,'0'0'608'0,"0"0"128"0,-4-11-592 0,0 4-144 16,2-3 0-16,-6 2 0 0,1-4 1344 0,-1 6 256 0,0-3 32 0,0 4 16 15,-3-2-608-15,1 3-112 0,-1 0-32 0,-4 3 0 16,-1-2-16-16,-2 2-16 16,-2 1 0-16,-3 2 0 0,-1 1-352 0,-1 3-80 0,-2 4-16 0,-2 3 0 15,-3 0-80-15,-1 5-16 0,-1 5 0 0,-1 1 0 16,2 5-48-16,0 1-16 0,-1 6 0 0,3 6 0 16,2 0-48-16,1 4-16 0,3-2 0 0,4-1 0 15,5-2-192-15,4-3 0 0,6-2 0 0,5-6 0 16,5-6 192-16,2-2 0 0,4-4 0 0,4-4 0 15,5-7 192-15,4-1 48 0,4-5 0 0,1-6 0 16,2-3 128-16,1-5 16 0,-1-3 16 0,5-5 0 16,-2-4-144-16,1-5-48 0,0 3 0 0,-2-2 0 15,-3-6-176-15,3 0-32 0,-1-3-16 0,-1-7 0 16,-1-1 16-16,-1-6 0 0,-1-6 0 0,0-7 0 16,-3-5-64-16,2 0-128 0,1-1 192 0,-1-2-64 0,-2 1-128 15,-1 6 0-15,-3 6 144 0,-4 8-144 0,-3 11 0 0,-3 6 0 16,-2 4 0-16,-3 11 0 0,-2 7 0 0,-3 13 0 15,-3-7 0-15,3 7 0 0,-9 3 0 0,-2 11 0 16,-5 4 0-16,0 8 128 0,-2 3-128 0,-1 4 0 16,-1 3 0-16,-1 3 0 0,1 4 0 0,0 7 0 15,-2 1 0-15,-1 6 0 0,-2 4 0 0,2-1 0 16,-1 3 0-16,5-3 0 0,2 0 0 0,3-5 0 16,5-1 0-16,0-6 0 0,4-7-128 0,2-4 0 15,0-3 0-15,2-2 0 16,2-4-704-16,0-5-144 0,-1-2-32 0,3-3-9536 15,1-4-1904-15</inkml:trace>
  <inkml:trace contextRef="#ctx0" brushRef="#br0" timeOffset="92637.97">12039 17295 21183 0,'0'0'1888'0,"4"-9"-1504"0,-2-1-384 0,-1 0 0 15,-1 10 704-15,0 0 80 0,-1-8 16 0,1 8 0 16,-4-10 416-16,4 10 64 0,0 0 32 0,-6-4 0 16,-3 3-544-16,-1 2-96 0,0 2-32 0,-5 0 0 15,-2 2-208-15,2-1-48 0,1 3-16 0,0 1 0 0,0 1-112 0,1 4-32 16,0 2 0-16,3-1 0 0,3-2-224 0,1 2 176 15,3 1-176-15,3 0 160 0,2 1-16 0,3 0 0 16,2 1 0-16,3 0 0 0,1 4 144 16,2-2 32-16,0-3 0 0,1 3 0 0,1 3-64 0,0 1-16 15,-5 4 0-15,-1-5 0 0,-4 3-48 0,-3 0-16 16,-4-1 0-16,-1 0 0 0,-4-1 48 0,-3-1 16 16,-3-3 0-16,-2 0 0 0,-3-1 272 0,-2-2 64 15,-6-1 16-15,0-1 0 0,-5-2-16 0,2 1 0 16,-1-4 0-16,-4 1 0 0,-2 0-272 0,-1-5-64 15,1-4-16-15,4 0 0 0,2-2-224 0,3-1 0 16,4-7 0-16,4 1 0 16,1-3-2112-16,6 1-448 0,3-3-112 0,8-1-16 0</inkml:trace>
  <inkml:trace contextRef="#ctx0" brushRef="#br0" timeOffset="93094.14">12823 17381 11055 0,'0'0'976'0,"0"0"-784"0,0 0-192 0,0 0 0 16,0 0 1232-16,0 0 208 0,12-2 32 0,2 0 16 15,1 0-496-15,0 1-96 0,3-1-32 0,1 2 0 16,1-1-48-16,1 0-16 0,0 0 0 0,1-1 0 16,-1 1-304-16,1 1-64 0,-4 3-16 0,-3-1 0 15,0 1-256-15,1 2-160 0,-4 0 192 0,-2-1-192 31,-10-4-1088-31,7 9-320 0</inkml:trace>
  <inkml:trace contextRef="#ctx0" brushRef="#br0" timeOffset="93233.27">12812 17635 11967 0,'-14'8'1072'0,"14"-8"-864"0,-3 8-208 0,3-8 0 16,0 0 2336-16,9 5 416 0,2-3 96 0,5 1 16 16,3 1-896-16,6-4-176 0,7-2-48 0,4 2 0 0,3 2-656 0,2-2-144 15,3-4-32-15,4 1 0 16,5 1-496-16,-4-2-96 0,1 0-32 0,-3-1 0 15,-3 1-288-15,-2 2 160 0,-6 2-160 0,-4 1-14608 16</inkml:trace>
  <inkml:trace contextRef="#ctx0" brushRef="#br0" timeOffset="94598.95">15224 17062 4607 0,'0'-6'400'16,"0"-4"-400"-16,-2 0 0 0,2 1 0 15,-3-3 3376-15,1 3 592 0,-1-2 112 0,-3-2 16 16,-2 3-2208-16,4 5-448 0,-1-1-96 0,-1 2 0 0,-2 2-304 0,-1 0-48 16,-1 1-16-16,-3-1 0 0,-1 2-288 0,-15 3-64 15,0-1-16-15,1 2 0 0,-5 5-176 0,1 0-48 16,-1 5 0-16,1 4 0 0,2 0-112 0,2 1-16 16,2 4-16-16,5 1 0 0,3-3 16 0,4 0 16 15,5 0 0-15,4 2 0 0,3-1-48 0,5-2-16 16,5 0 0-16,3 1 0 0,5 0 128 0,3 0 32 15,2-1 0-15,4-1 0 0,2 0-176 0,-1 2-16 16,1-2-16-16,-3 1 0 0,-1-1-160 0,-14-8 128 16,-1-2-128-16,0 4 128 0,-2-2-128 0,0 0 128 15,-3 1-128-15,-1-1 128 0,-2 0-128 0,-5 9 192 16,-4-3-192-16,-2-3 192 0,-4 2-48 0,-1-3 0 16,-2-3 0-16,-2 2 0 0,-5-5-16 0,1 2 0 0,0-4 0 0,1 2 0 15,2-4-128-15,2-1 0 0,-1-4 144 0,4-1-144 31,-1-4-928-31,5-3-256 0,3-1-48 0,5-7-14288 0</inkml:trace>
  <inkml:trace contextRef="#ctx0" brushRef="#br0" timeOffset="95050.22">15431 16442 18431 0,'0'0'1632'0,"-5"-5"-1312"0,2-5-320 0,-1 2 0 0,4-3 960 0,0 2 112 16,2-4 16-16,3-1 16 15,3 4 48-15,3-2 0 0,3 5 0 0,-1 0 0 0,4 2-544 0,2 3-96 16,7-2-32-16,15-1 0 0,1 1-16 0,-20 3 0 15,2 0 0-15,0 1 0 0,3 1 0 0,-2 3 0 16,0 1 0-16,0 0 0 0,-2 0-192 0,11 9-32 16,-10 2-16-16,-9 1 0 0,-10 1-224 0,-5 0 0 15,-5-1 0-15,-7 2 0 0,-5 0 336 0,-1 3-16 16,-2-2-16-16,0 1 0 0,-2 0 32 0,0 0 16 16,-1-1 0-16,3-3 0 0,2-7-64 0,4 0-16 15,3-2 0-15,3 0 0 0,4-1-16 0,4-7 0 16,0 0 0-16,11 7 0 0,4-3 192 0,5-3 48 15,7 2 0-15,6-4 0 0,5-3-96 0,-12 1-16 16,5 0 0-16,6-1 0 0,3 0-256 0,-1 1-128 16,4 0 128-16,-1-2-128 0,0 2 128 0,31-5-128 15,-16-2 0-15,-13 4 128 0,-11 3-128 0,-7-2 0 16,-11 1-160-16,-1 3 160 16,-14 1-1952-16,0 0-288 0,0 0-64 0,-12 12-13184 0</inkml:trace>
  <inkml:trace contextRef="#ctx0" brushRef="#br0" timeOffset="96756.44">16882 16306 11055 0,'0'0'480'0,"0"0"112"0,0 0-464 0,6 5-128 0,-1 0 0 0,-1 4 0 16,0-1 1472-16,-3 4 288 0,2 2 48 0,-3 4 16 16,0 4-608-16,-3 2-128 0,2 5-32 0,-3 4 0 15,-1 7-160-15,-3 2-16 0,-2 5-16 0,-3 3 0 16,-2 5-48-16,-1 4-16 0,-2 5 0 0,-1 4 0 16,-3 3-272-16,-2 5-48 0,-1-1-16 0,-2-1 0 0,0 2-272 15,1-1-64-15,-1 0-128 0,1-4 192 16,2-6-192-16,3-1 0 0,0-7 0 0,4-2 0 0,-1-5 0 0,3-5 128 15,1-2-128-15,2-5 0 0,2-5 0 0,4-5 0 16,2 0 0-16,2-6-8720 16,4-4-1808-16</inkml:trace>
  <inkml:trace contextRef="#ctx0" brushRef="#br0" timeOffset="97067.28">16948 17972 25679 0,'-12'7'1136'0,"6"-2"240"0,-4 2-1104 0,1 4-272 15,-2 1 0-15,-1 2 0 0,-1 4 848 0,1 0 112 16,-2 0 32-16,4 1 0 0,1 1-112 0,2 2-32 16,4-3 0-16,3 1 0 0,2-2-384 0,3-3-80 0,4 2 0 0,2-3-16 15,2-3 64-15,4-3 16 16,1 1 0-16,2-6 0 0,1-1 144 0,1-4 48 15,-2 0 0-15,1-5 0 0,0 0 16 0,0-3 16 0,-1-2 0 0,-1-3 0 16,-2-2-16-16,-2-2 0 16,-2-1 0-16,-5-4 0 0,-2 0-80 0,-5 0 0 0,-4-4-16 0,-2 3 0 15,-4-1-336-15,-1 2-64 0,-4 1-16 0,1-1 0 16,-2 2-144-16,-3 2 0 0,-1 1 0 0,0 0 0 31,-1-1-1888-31,1 4-304 0,1-1-64 0,3 3-15360 0</inkml:trace>
  <inkml:trace contextRef="#ctx0" brushRef="#br0" timeOffset="97477.27">17630 16118 11567 0,'0'0'512'0,"4"-3"112"0,0-3-496 0,-1 0-128 0,-3 6 0 0,2-6 0 16,1 1 1408-16,-1-2 256 15,-2 7 48-15,0 0 16 0,0 0-384 0,0 0-80 16,3-7-16-16,-2 5 0 0,-1 2-48 0,0 0-16 0,0 0 0 0,0 0 0 15,0 0-416-15,-4 8-64 0,-1 3-32 0,0 0 0 16,-3 3-16-16,0 3 0 0,-3 5 0 0,1 2 0 16,-4 1-176-16,2 6-32 0,-2-1-16 0,-4 9 0 15,0 0-80-15,1-1-16 0,3-1 0 0,2-2 0 16,2 1-144-16,2-1-48 0,3-3 0 0,2-5 0 16,3 1-16-16,5-5-128 0,1-2 192 15,0-3-64-15,2-3 0 0,2-1-128 0,0-1 192 0,1-5-64 0,1 3-128 16,-2-5-144-16,-2-2 144 0,-1 0-208 15,-7-4-1888 1,7 0-368-16,-7 0-80 0</inkml:trace>
  <inkml:trace contextRef="#ctx0" brushRef="#br0" timeOffset="97653.33">17133 16432 27647 0,'-7'-15'1216'0,"8"11"256"16,4-4-1168-16,3 4-304 0,2-1 0 0,4-2 0 0,1 1 1456 0,4 4 224 15,3-2 48-15,5-1 16 0,3 1-656 0,15 2-128 16,0-1-16-16,4 2-16 0,-2 0-496 0,0 2-112 16,-1 1 0-16,-1 1-16 15,-5 2-720-15,-2 1-144 0,-4-1-16 0,16 3-15888 0</inkml:trace>
  <inkml:trace contextRef="#ctx0" brushRef="#br0" timeOffset="98275.39">18133 17310 22223 0,'0'0'976'0,"0"0"224"0,0 0-960 0,8-6-240 0,3-1 0 0,3 4 0 16,3-5 1344-16,5 3 208 0,3 2 48 0,5-1 16 15,3-2-592-15,6 1-128 0,6 1-32 0,3-1 0 16,2-1-432-16,-14 1-96 0,4 1-16 0,-1 0 0 16,2 5-176-16,-2-1-144 0,1 0 192 0,-7 3-192 15,-4-1-1936 1,-5 4-496-16</inkml:trace>
  <inkml:trace contextRef="#ctx0" brushRef="#br0" timeOffset="98426.06">18157 17634 32255 0,'0'0'2864'0,"12"-1"-2288"0,4-2-576 0,3 2 0 0,1 1 608 0,7-1 16 16,3-3 0-16,8 0 0 0,7 0 208 0,5-2 64 15,3-4 0-15,-15 6 0 0,4-6-544 0,5 5-96 16,1-2-32-16,-1 2 0 16,0 0-896-16,-1 4-176 0,0-2-48 0</inkml:trace>
  <inkml:trace contextRef="#ctx0" brushRef="#br0" timeOffset="99754.84">20534 16462 8287 0,'0'0'736'0,"5"-4"-592"16,0 1-144-16,0 1 0 0,0-1 1376 0,0-3 240 16,2 1 48-16,-1 3 16 0,2-2-240 0,0-1-48 15,1 0-16-15,0 0 0 0,0-3-16 0,1 2 0 16,-1 1 0-16,-1-2 0 0,-2 4-96 0,-6 3-32 16,0 0 0-16,0 0 0 0,0 0-288 0,0 0-64 15,0 0-16-15,0 0 0 0,0 0-288 0,-2 11-64 16,-3 2-16-16,-3 1 0 0,-2 9-16 0,-6 1 0 0,0 8 0 0,-3 4 0 15,-1 5-32-15,-5 9-16 16,3 4 0-16,-3 2 0 0,-1 8-64 0,0 2-16 16,2 5 0-16,4 3 0 0,2-3-96 0,4-1 0 0,1-3-16 15,4-1 0-15,4-7-96 0,3-3-16 0,2-4 0 0,2-3 0 16,3-4 112-16,2-1 16 0,2-7 0 16,2-4 0-16,4-4-48 0,-1-1 0 0,3-2 0 0,1-5 0 15,-1-7-16-15,1-1 0 0,1-3 0 0,0-5 0 16,0-2 0-16,-1-4-16 0,-1-2 0 0,-2-2 0 15,-2-4-176-15,-2 0 0 0,-1-3 0 0,0-2 0 16,-1 0-1568 0,-1 1-240-16,-3 0-48 0,-1-1-9552 0,-3-2-1904 0</inkml:trace>
  <inkml:trace contextRef="#ctx0" brushRef="#br0" timeOffset="99990.14">19851 17206 34383 0,'-10'-15'1520'0,"7"6"320"0,3-3-1472 0,3 2-368 15,1 1 0-15,3-1 0 0,2 2 368 0,4 0 0 16,1 0 0-16,6 2 0 0,3-2 464 0,4 3 80 16,5-2 32-16,5 0 0 0,5 2-416 0,-1 0-80 15,5-2 0-15,1 2-16 0,3 4-240 0,-1-2-64 16,0 2 0-16,-5 0 0 0,-2 1-128 0,-4 0 0 15,-5 0 0-15,-2-3 0 16,-6 6-1856-16,-2-2-256 0,-5 0-64 0</inkml:trace>
  <inkml:trace contextRef="#ctx0" brushRef="#br0" timeOffset="100517.83">21229 16151 18431 0,'-6'0'1632'0,"-2"-1"-1312"15,0-2-320-15,1 1 0 0,2-1 1392 0,5 3 208 16,-8-3 32-16,8 3 16 0,0 0 96 0,0 0 32 16,5-6 0-16,4 1 0 0,4-3-608 0,2 5-112 15,3-4-32-15,3 1 0 0,5 2-288 0,2 1-64 16,2 0-16-16,2 0 0 0,0 1-80 0,0 2-32 15,-2 3 0-15,-1 0 0 0,-3-1-112 0,-5 4-32 16,-4 2 0-16,-4 0 0 0,-6 5-192 0,-4 1-32 16,-6 0-16-16,-6 4 0 0,-5 2 0 0,-5 0 0 15,-4 1 0-15,-2-2 0 0,-3 0 32 0,0 0 0 16,0 0 0-16,3-3 0 0,2 0 0 0,5-1 0 16,3-2 0-16,7-2 0 0,3-1 144 0,6-2 48 0,4 2 0 0,8-5 0 15,6-1 48-15,7 0 16 0,5 0 0 16,8-4 0-16,4-3-64 0,4 0 0 0,4 1 0 15,1-2 0-15,0 0-208 0,3-3-48 0,-1 2-128 0,-2 3 192 16,-2-3-192-16,-6 0 0 0,-2 3 0 16,-6 0 0-16,-7 1-432 15,-3 1-176-15,-6 0-32 0,-7 0-13056 0,-6-1-2624 0</inkml:trace>
  <inkml:trace contextRef="#ctx0" brushRef="#br0" timeOffset="106378.04">6813 7364 24927 0,'0'0'1104'0,"7"-9"240"0,1-1-1088 0,0 4-256 16,-2 2 0-16,-6 4 0 0,0 0 0 0,0 0 160 16,0 0-160-16,0 0 128 0,0 0-128 0,0 0 0 15,0 0 0-15,0 0 128 0,-7-12-128 0,2 8 0 16,-3-2 0-16,-1-3 0 0,-2 4 0 0,-2-4 0 16,-2 2 128-16,0-5-128 0,-1 3 432 0,-13-9 0 0,4 2 0 0,2 1 0 15,1-2 80-15,1 3 32 0,1 3 0 0,0-2 0 16,-3-1-160-16,-1 1-16 0,-1 1-16 0,-2-2 0 15,-2 0-48-15,-3 1-16 0,-4 3 0 0,-2-2 0 16,-1 2-32-16,-3 0-16 0,-4 1 0 0,2-1 0 16,-2 2-80-16,-1-2-16 0,-3 3 0 0,-1-2 0 15,-1 4-144-15,-2-3 0 0,-6 0 144 0,1-1-144 16,-2 2 0-16,2 2 0 0,0-3 0 0,1 3 128 16,-3 1-128-16,0 0 128 0,-2 2-128 0,-3 2 128 15,0 2-128-15,0 0 128 0,5-1-128 0,-1 0 128 16,1 0-128-16,-1 2 128 0,-2 5-128 0,2 1 128 15,-2-8-128-15,4 5 0 0,2 4 0 0,3-1 0 0,-2 3 0 16,2 3 0-16,3 0 0 0,-2 2 128 0,-2 0-128 0,0 5 176 16,0 2-176-16,4 3 192 0,3-4-192 0,4 5 0 15,0-2 0-15,3 2 0 0,3-2 0 0,3 3 0 16,3-1 0-16,1 4 0 0,2 1 0 0,-1-1 0 16,2-2 0-16,1 2 0 0,0 0 0 0,2 3 0 15,0 1 0-15,1 1 0 0,4 0 0 0,2-2 0 16,0-2 0-16,4 3 0 0,2-3 0 0,4-3 128 15,3 2-128-15,3-1 128 0,2 0-128 0,4-1 128 16,1 0-128-16,2 3 128 0,3-1 0 0,1 0 0 16,3 0 0-16,1-1 0 0,3 1-128 0,4-4 128 15,2 3-128-15,1-3 128 0,1-4-128 0,5 0 160 16,4 0-160-16,1-1 160 0,1-2-160 0,1-3 160 0,5-4-160 16,2 2 160-16,3 1-32 0,3 0-128 0,2-1 192 0,3-3-64 15,2-1-128-15,1-1 160 0,1-3-160 0,-3 2 160 16,2-4-160-16,2 2 160 0,0 1-160 0,3-2 160 15,6 0-160-15,0-5 192 0,2-4-192 0,-3 0 192 16,0 2-64-16,3-2-128 0,3 1 192 0,1-3-64 16,1-3 64-16,0-4 0 0,-2 1 0 0,0-3 0 15,-4 0-16-15,3 2 0 0,1-2 0 0,-2-1 0 16,-2-1 32-16,0-2 16 0,-5-3 0 0,-1 0 0 16,-3 1-16-16,0 0 0 0,-2-2 0 0,2-2 0 15,-1 1-16-15,-4-1 0 0,-5-5 0 0,-1 1 0 16,-2-4-48-16,-2 4-16 0,-6-4 0 0,0-1 0 15,-3-2-128-15,-2 3 160 0,-1 0-160 0,-3-1 160 16,-3 1-32-16,-4 0 0 0,-2-2 0 0,-6 1 0 16,-3 0 112-16,-4 0 16 0,-3-1 0 0,-3 1 0 15,-6-3 48-15,-3 2 16 0,-6-2 0 0,-2 2 0 0,-3 0-64 0,-6 0 0 16,-4 0 0-16,-2 4 0 0,-2 0-128 0,-3 1-128 16,-2-3 144-16,-3 2-144 0,-4 4 0 0,-2-2 0 15,-6 3 0-15,-2 2 0 0,-5-2 0 0,-2 5 0 16,-4 1 0-16,1 5 0 0,-2-1-160 0,-1 6 160 15,-4-1-128-15,-8 6 128 16,-11 6-2384-16,0 4-400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ustomXml" Target="../ink/ink2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w.vu.nl/~rbakhshi/teaching/induction-handout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w.vu.nl/~rbakhshi/teaching/induction-handout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3B252-B3B8-4929-B503-10A5E1F62AF5}"/>
              </a:ext>
            </a:extLst>
          </p:cNvPr>
          <p:cNvSpPr txBox="1"/>
          <p:nvPr/>
        </p:nvSpPr>
        <p:spPr>
          <a:xfrm>
            <a:off x="294362" y="300626"/>
            <a:ext cx="11442526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Exam 1 Wednesday over 2.1, 2.4, 2.5, 2.8 (including induction), </a:t>
            </a:r>
            <a:r>
              <a:rPr lang="en-US" sz="2700" dirty="0" err="1"/>
              <a:t>ch</a:t>
            </a:r>
            <a:r>
              <a:rPr lang="en-US" sz="2700" dirty="0"/>
              <a:t> 3, 4, 7.1 – 7.5</a:t>
            </a:r>
          </a:p>
          <a:p>
            <a:endParaRPr lang="en-US" sz="2700" dirty="0"/>
          </a:p>
          <a:p>
            <a:r>
              <a:rPr lang="en-US" sz="2800" dirty="0"/>
              <a:t>													7.2: 17, 19</a:t>
            </a:r>
            <a:endParaRPr lang="en-US" sz="2700" dirty="0"/>
          </a:p>
          <a:p>
            <a:r>
              <a:rPr lang="en-US" sz="2800" dirty="0"/>
              <a:t>													7.3: 13, 14, 15</a:t>
            </a:r>
            <a:endParaRPr lang="en-US" sz="2700" dirty="0"/>
          </a:p>
          <a:p>
            <a:r>
              <a:rPr lang="en-US" sz="2800" dirty="0"/>
              <a:t>													7.1 (use matrix form): 3, 4, 5, 6, 12</a:t>
            </a:r>
            <a:endParaRPr lang="en-US" sz="2700" dirty="0"/>
          </a:p>
          <a:p>
            <a:r>
              <a:rPr lang="en-US" sz="2800" dirty="0"/>
              <a:t>													7.5: 1b, 2b, 5b</a:t>
            </a:r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Problem session Monday during class.</a:t>
            </a:r>
          </a:p>
          <a:p>
            <a:endParaRPr lang="en-US" sz="2700" dirty="0"/>
          </a:p>
          <a:p>
            <a:r>
              <a:rPr lang="en-US" sz="2700" dirty="0"/>
              <a:t>Problem session Tuesday ??? ( submit survey by Sunday night if you wish to help choose the time).</a:t>
            </a:r>
          </a:p>
          <a:p>
            <a:endParaRPr lang="en-US" sz="2700" dirty="0"/>
          </a:p>
          <a:p>
            <a:r>
              <a:rPr lang="en-US" sz="2700" dirty="0"/>
              <a:t>HW 8, ungraded survey due Sunday night. </a:t>
            </a:r>
          </a:p>
          <a:p>
            <a:r>
              <a:rPr lang="en-US" sz="2700" dirty="0"/>
              <a:t>Real quiz 3 due Monday night. </a:t>
            </a:r>
          </a:p>
          <a:p>
            <a:r>
              <a:rPr lang="en-US" sz="2700" dirty="0"/>
              <a:t>In class:  All Quizzes 10/7 - 10/21 due Monday night. </a:t>
            </a:r>
          </a:p>
          <a:p>
            <a:r>
              <a:rPr lang="en-US" sz="2700" dirty="0"/>
              <a:t>HW 9 knowledge due Wednesday (but can turn in Friday </a:t>
            </a:r>
            <a:r>
              <a:rPr lang="en-US" sz="2700" dirty="0">
                <a:solidFill>
                  <a:schemeClr val="tx1">
                    <a:lumMod val="65000"/>
                  </a:schemeClr>
                </a:solidFill>
              </a:rPr>
              <a:t>– Sunday</a:t>
            </a:r>
            <a:r>
              <a:rPr lang="en-US" sz="2700" dirty="0"/>
              <a:t>)</a:t>
            </a:r>
          </a:p>
          <a:p>
            <a:endParaRPr lang="en-US" sz="2700" dirty="0"/>
          </a:p>
          <a:p>
            <a:r>
              <a:rPr lang="en-US" sz="2700" dirty="0"/>
              <a:t> </a:t>
            </a:r>
          </a:p>
          <a:p>
            <a:endParaRPr lang="en-US" sz="27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4A70BF-0062-4CDD-8E83-023126F80C23}"/>
                  </a:ext>
                </a:extLst>
              </p14:cNvPr>
              <p14:cNvContentPartPr/>
              <p14:nvPr/>
            </p14:nvContentPartPr>
            <p14:xfrm>
              <a:off x="124920" y="172800"/>
              <a:ext cx="11747520" cy="72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4A70BF-0062-4CDD-8E83-023126F80C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60" y="163440"/>
                <a:ext cx="11766240" cy="72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24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191BD-DC43-42B0-A4DC-D54A7F269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58890" y="0"/>
            <a:ext cx="10169420" cy="3886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D3DB06-82CB-479C-B359-9111656FCF04}"/>
                  </a:ext>
                </a:extLst>
              </p14:cNvPr>
              <p14:cNvContentPartPr/>
              <p14:nvPr/>
            </p14:nvContentPartPr>
            <p14:xfrm>
              <a:off x="1239120" y="198360"/>
              <a:ext cx="10122120" cy="6533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D3DB06-82CB-479C-B359-9111656FC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9760" y="189000"/>
                <a:ext cx="10140840" cy="65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64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191BD-DC43-42B0-A4DC-D54A7F269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416"/>
          <a:stretch/>
        </p:blipFill>
        <p:spPr>
          <a:xfrm>
            <a:off x="858890" y="1"/>
            <a:ext cx="10169420" cy="6030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0C219D-6457-4C80-B701-AA46FD06B952}"/>
                  </a:ext>
                </a:extLst>
              </p14:cNvPr>
              <p14:cNvContentPartPr/>
              <p14:nvPr/>
            </p14:nvContentPartPr>
            <p14:xfrm>
              <a:off x="483120" y="5014080"/>
              <a:ext cx="10768320" cy="218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0C219D-6457-4C80-B701-AA46FD06B9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760" y="5004720"/>
                <a:ext cx="10787040" cy="21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30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191BD-DC43-42B0-A4DC-D54A7F26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90" y="0"/>
            <a:ext cx="10169420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5490BD-54FD-44D8-AB45-5DA4FA31C81E}"/>
                  </a:ext>
                </a:extLst>
              </p14:cNvPr>
              <p14:cNvContentPartPr/>
              <p14:nvPr/>
            </p14:nvContentPartPr>
            <p14:xfrm>
              <a:off x="1411560" y="4566600"/>
              <a:ext cx="9629280" cy="2678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5490BD-54FD-44D8-AB45-5DA4FA31C8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2200" y="4557240"/>
                <a:ext cx="9648000" cy="26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75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126FB-FE29-4612-A595-C19B3496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4" y="0"/>
            <a:ext cx="10370072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4E4A04-95A5-448C-B8E6-D72C589E179D}"/>
                  </a:ext>
                </a:extLst>
              </p14:cNvPr>
              <p14:cNvContentPartPr/>
              <p14:nvPr/>
            </p14:nvContentPartPr>
            <p14:xfrm>
              <a:off x="640800" y="3598560"/>
              <a:ext cx="11003400" cy="3726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4E4A04-95A5-448C-B8E6-D72C589E17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440" y="3589200"/>
                <a:ext cx="11022120" cy="37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53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20D4F-2C46-4853-86E3-6F5EF9B2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93"/>
          <a:stretch/>
        </p:blipFill>
        <p:spPr>
          <a:xfrm>
            <a:off x="780358" y="0"/>
            <a:ext cx="10326484" cy="37390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BCF305-A5E3-4678-A817-D2302E0BFCF7}"/>
                  </a:ext>
                </a:extLst>
              </p14:cNvPr>
              <p14:cNvContentPartPr/>
              <p14:nvPr/>
            </p14:nvContentPartPr>
            <p14:xfrm>
              <a:off x="1428120" y="1065600"/>
              <a:ext cx="9730440" cy="5537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BCF305-A5E3-4678-A817-D2302E0BFC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8760" y="1056240"/>
                <a:ext cx="9749160" cy="55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71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20D4F-2C46-4853-86E3-6F5EF9B2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84"/>
          <a:stretch/>
        </p:blipFill>
        <p:spPr>
          <a:xfrm>
            <a:off x="780358" y="0"/>
            <a:ext cx="10326484" cy="53486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38DC7B-E10B-4FB0-B202-BFD977BA3D1B}"/>
                  </a:ext>
                </a:extLst>
              </p14:cNvPr>
              <p14:cNvContentPartPr/>
              <p14:nvPr/>
            </p14:nvContentPartPr>
            <p14:xfrm>
              <a:off x="2489760" y="1468080"/>
              <a:ext cx="6582600" cy="344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38DC7B-E10B-4FB0-B202-BFD977BA3D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0400" y="1458720"/>
                <a:ext cx="6601320" cy="34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22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20D4F-2C46-4853-86E3-6F5EF9B2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58" y="0"/>
            <a:ext cx="10326484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9FF901-E8FC-4478-BBD9-C67C199A699C}"/>
                  </a:ext>
                </a:extLst>
              </p14:cNvPr>
              <p14:cNvContentPartPr/>
              <p14:nvPr/>
            </p14:nvContentPartPr>
            <p14:xfrm>
              <a:off x="398160" y="749160"/>
              <a:ext cx="10577520" cy="684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9FF901-E8FC-4478-BBD9-C67C199A69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800" y="739800"/>
                <a:ext cx="10596240" cy="68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165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FE4B2-D18D-446B-BC1E-E18D25F7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7" y="0"/>
            <a:ext cx="1041906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1F611A-61E3-442C-832D-415890C2531F}"/>
                  </a:ext>
                </a:extLst>
              </p14:cNvPr>
              <p14:cNvContentPartPr/>
              <p14:nvPr/>
            </p14:nvContentPartPr>
            <p14:xfrm>
              <a:off x="1118520" y="3837600"/>
              <a:ext cx="7291800" cy="374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1F611A-61E3-442C-832D-415890C253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160" y="3828240"/>
                <a:ext cx="7310520" cy="37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51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31822-6472-41D5-954F-E8E72DB0F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59"/>
          <a:stretch/>
        </p:blipFill>
        <p:spPr>
          <a:xfrm>
            <a:off x="830546" y="0"/>
            <a:ext cx="10226108" cy="411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97C546-5ED7-45EB-8E49-92C2E0450AD0}"/>
                  </a:ext>
                </a:extLst>
              </p14:cNvPr>
              <p14:cNvContentPartPr/>
              <p14:nvPr/>
            </p14:nvContentPartPr>
            <p14:xfrm>
              <a:off x="283680" y="65520"/>
              <a:ext cx="11550960" cy="669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97C546-5ED7-45EB-8E49-92C2E0450A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320" y="56160"/>
                <a:ext cx="11569680" cy="67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70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31822-6472-41D5-954F-E8E72DB0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46" y="0"/>
            <a:ext cx="1022610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83E9CF-E217-42DC-B443-369B77743719}"/>
                  </a:ext>
                </a:extLst>
              </p14:cNvPr>
              <p14:cNvContentPartPr/>
              <p14:nvPr/>
            </p14:nvContentPartPr>
            <p14:xfrm>
              <a:off x="467640" y="148320"/>
              <a:ext cx="10943640" cy="7475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83E9CF-E217-42DC-B443-369B777437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280" y="138960"/>
                <a:ext cx="10962360" cy="74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36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1941B-98FC-4B87-8389-1C9567B4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129"/>
            <a:ext cx="11887200" cy="60601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575724-AF55-411E-9061-CD5A59E0D966}"/>
                  </a:ext>
                </a:extLst>
              </p14:cNvPr>
              <p14:cNvContentPartPr/>
              <p14:nvPr/>
            </p14:nvContentPartPr>
            <p14:xfrm>
              <a:off x="0" y="961560"/>
              <a:ext cx="11769480" cy="652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575724-AF55-411E-9061-CD5A59E0D9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952200"/>
                <a:ext cx="11788200" cy="65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96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CD83E-EB67-4E76-94AF-ABB44E8D3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42"/>
          <a:stretch/>
        </p:blipFill>
        <p:spPr>
          <a:xfrm>
            <a:off x="870141" y="0"/>
            <a:ext cx="10146917" cy="47223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7638F-2019-49B8-8070-CCA76DEA5406}"/>
                  </a:ext>
                </a:extLst>
              </p14:cNvPr>
              <p14:cNvContentPartPr/>
              <p14:nvPr/>
            </p14:nvContentPartPr>
            <p14:xfrm>
              <a:off x="5703120" y="2801520"/>
              <a:ext cx="2379960" cy="68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7638F-2019-49B8-8070-CCA76DEA54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3760" y="2792160"/>
                <a:ext cx="239868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56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CD83E-EB67-4E76-94AF-ABB44E8D3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4"/>
          <a:stretch/>
        </p:blipFill>
        <p:spPr>
          <a:xfrm>
            <a:off x="6074" y="-218114"/>
            <a:ext cx="10146917" cy="6224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4E163C-8486-447D-A805-DACF944D04C2}"/>
                  </a:ext>
                </a:extLst>
              </p14:cNvPr>
              <p14:cNvContentPartPr/>
              <p14:nvPr/>
            </p14:nvContentPartPr>
            <p14:xfrm>
              <a:off x="2553480" y="567720"/>
              <a:ext cx="8966160" cy="684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4E163C-8486-447D-A805-DACF944D04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4120" y="558360"/>
                <a:ext cx="8984880" cy="68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54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CD83E-EB67-4E76-94AF-ABB44E8D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0" y="0"/>
            <a:ext cx="10146917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15C617-C70D-4E4A-A01B-86265804B2AF}"/>
                  </a:ext>
                </a:extLst>
              </p14:cNvPr>
              <p14:cNvContentPartPr/>
              <p14:nvPr/>
            </p14:nvContentPartPr>
            <p14:xfrm>
              <a:off x="658800" y="2744280"/>
              <a:ext cx="10680840" cy="453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15C617-C70D-4E4A-A01B-86265804B2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440" y="2734920"/>
                <a:ext cx="10699560" cy="45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279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E7E14-AA25-4D09-B299-62DF0CBF4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20"/>
          <a:stretch/>
        </p:blipFill>
        <p:spPr>
          <a:xfrm>
            <a:off x="-87541" y="0"/>
            <a:ext cx="8522127" cy="1459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0DDED-14F0-4578-B03D-1C9521B47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65" t="17143" r="14825" b="63033"/>
          <a:stretch/>
        </p:blipFill>
        <p:spPr>
          <a:xfrm>
            <a:off x="352337" y="1325460"/>
            <a:ext cx="3171039" cy="1540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3FCA7-C46D-4E9A-BA18-1B4A81849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43" t="39000" r="18090"/>
          <a:stretch/>
        </p:blipFill>
        <p:spPr>
          <a:xfrm>
            <a:off x="3523376" y="1459684"/>
            <a:ext cx="3397541" cy="47411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026702-403A-455A-B8DC-1D26515EF781}"/>
                  </a:ext>
                </a:extLst>
              </p14:cNvPr>
              <p14:cNvContentPartPr/>
              <p14:nvPr/>
            </p14:nvContentPartPr>
            <p14:xfrm>
              <a:off x="224280" y="44640"/>
              <a:ext cx="10270440" cy="722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026702-403A-455A-B8DC-1D26515EF7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20" y="35280"/>
                <a:ext cx="10289160" cy="72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18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E7E14-AA25-4D09-B299-62DF0CBF4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20"/>
          <a:stretch/>
        </p:blipFill>
        <p:spPr>
          <a:xfrm>
            <a:off x="-87541" y="0"/>
            <a:ext cx="8522127" cy="1459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1DEA0B-F066-49AF-9DB8-B5138DA6A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23" t="81580"/>
          <a:stretch/>
        </p:blipFill>
        <p:spPr>
          <a:xfrm>
            <a:off x="6536020" y="4696440"/>
            <a:ext cx="3797131" cy="1431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0DDED-14F0-4578-B03D-1C9521B47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65" t="17143" r="14825" b="63033"/>
          <a:stretch/>
        </p:blipFill>
        <p:spPr>
          <a:xfrm>
            <a:off x="352337" y="1325460"/>
            <a:ext cx="3171039" cy="1540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3FCA7-C46D-4E9A-BA18-1B4A81849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43" t="39000" r="18090"/>
          <a:stretch/>
        </p:blipFill>
        <p:spPr>
          <a:xfrm>
            <a:off x="3523376" y="1459684"/>
            <a:ext cx="3397541" cy="47411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46AA0C-2B2E-4F8F-A98B-35EBF5E421FA}"/>
                  </a:ext>
                </a:extLst>
              </p14:cNvPr>
              <p14:cNvContentPartPr/>
              <p14:nvPr/>
            </p14:nvContentPartPr>
            <p14:xfrm>
              <a:off x="1185480" y="758880"/>
              <a:ext cx="9639000" cy="5312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46AA0C-2B2E-4F8F-A98B-35EBF5E42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6120" y="749520"/>
                <a:ext cx="9657720" cy="53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83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126FB-FE29-4612-A595-C19B3496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4" y="0"/>
            <a:ext cx="10370072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391500-9A0C-42DE-8C81-EA9FDAE60FA9}"/>
                  </a:ext>
                </a:extLst>
              </p14:cNvPr>
              <p14:cNvContentPartPr/>
              <p14:nvPr/>
            </p14:nvContentPartPr>
            <p14:xfrm>
              <a:off x="945000" y="1309320"/>
              <a:ext cx="10775160" cy="5442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391500-9A0C-42DE-8C81-EA9FDAE60F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640" y="1299960"/>
                <a:ext cx="10793880" cy="54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452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FE4B2-D18D-446B-BC1E-E18D25F7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7" y="0"/>
            <a:ext cx="1041906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920DA8-4734-40EB-8B24-857D8BCB1BEB}"/>
                  </a:ext>
                </a:extLst>
              </p14:cNvPr>
              <p14:cNvContentPartPr/>
              <p14:nvPr/>
            </p14:nvContentPartPr>
            <p14:xfrm>
              <a:off x="954720" y="3379680"/>
              <a:ext cx="10292040" cy="341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920DA8-4734-40EB-8B24-857D8BCB1B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360" y="3370320"/>
                <a:ext cx="10310760" cy="34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245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CD83E-EB67-4E76-94AF-ABB44E8D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3101" y="-83890"/>
            <a:ext cx="10146917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8DB72-7183-4644-86D0-CAD8DB012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65" t="36806" r="18352" b="-1"/>
          <a:stretch/>
        </p:blipFill>
        <p:spPr>
          <a:xfrm>
            <a:off x="8573549" y="1166072"/>
            <a:ext cx="3313651" cy="4911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9B3E7-4933-419B-8FB8-88CE08EB0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01" t="81040" r="22500"/>
          <a:stretch/>
        </p:blipFill>
        <p:spPr>
          <a:xfrm>
            <a:off x="8472880" y="6123963"/>
            <a:ext cx="2021747" cy="14736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A052225-030E-4AF1-AF0C-67426E21C9AF}"/>
                  </a:ext>
                </a:extLst>
              </p14:cNvPr>
              <p14:cNvContentPartPr/>
              <p14:nvPr/>
            </p14:nvContentPartPr>
            <p14:xfrm>
              <a:off x="1711080" y="1366560"/>
              <a:ext cx="10029600" cy="6028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052225-030E-4AF1-AF0C-67426E21C9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1720" y="1357200"/>
                <a:ext cx="10048320" cy="60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044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20DD80-9EBC-473E-BD0F-3659E2832C3A}"/>
                  </a:ext>
                </a:extLst>
              </p14:cNvPr>
              <p14:cNvContentPartPr/>
              <p14:nvPr/>
            </p14:nvContentPartPr>
            <p14:xfrm>
              <a:off x="201960" y="136440"/>
              <a:ext cx="11689200" cy="706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20DD80-9EBC-473E-BD0F-3659E2832C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600" y="127080"/>
                <a:ext cx="11707920" cy="70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87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EED27-1151-4536-B60C-D901EF58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30" y="266140"/>
            <a:ext cx="9373329" cy="72475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F85398-CD66-40F2-AE94-A7F1CAAA45A9}"/>
                  </a:ext>
                </a:extLst>
              </p14:cNvPr>
              <p14:cNvContentPartPr/>
              <p14:nvPr/>
            </p14:nvContentPartPr>
            <p14:xfrm>
              <a:off x="893880" y="117360"/>
              <a:ext cx="10423080" cy="587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F85398-CD66-40F2-AE94-A7F1CAAA45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520" y="108000"/>
                <a:ext cx="10441800" cy="58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63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CCDF7-66F4-4405-A0B1-7BB250C4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61"/>
            <a:ext cx="11887200" cy="54974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EE79CD-2961-4DCF-9C27-051D4BCC2309}"/>
                  </a:ext>
                </a:extLst>
              </p14:cNvPr>
              <p14:cNvContentPartPr/>
              <p14:nvPr/>
            </p14:nvContentPartPr>
            <p14:xfrm>
              <a:off x="129600" y="177840"/>
              <a:ext cx="11687040" cy="702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EE79CD-2961-4DCF-9C27-051D4BCC2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40" y="168480"/>
                <a:ext cx="11705760" cy="70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608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CCDF7-66F4-4405-A0B1-7BB250C4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61"/>
            <a:ext cx="11887200" cy="54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1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8819EE-1D7A-495B-9F97-56D66E24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20" y="0"/>
            <a:ext cx="10422759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FD431-C48C-447C-8B5B-F0673331693A}"/>
              </a:ext>
            </a:extLst>
          </p:cNvPr>
          <p:cNvSpPr/>
          <p:nvPr/>
        </p:nvSpPr>
        <p:spPr>
          <a:xfrm>
            <a:off x="18871" y="7531032"/>
            <a:ext cx="6314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http://www.few.vu.nl/~rbakhshi/teaching/induction-handout.pdf</a:t>
            </a:r>
            <a:r>
              <a:rPr lang="en-US" sz="11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67E04D-C2B0-404D-B0EC-5042943539D0}"/>
                  </a:ext>
                </a:extLst>
              </p14:cNvPr>
              <p14:cNvContentPartPr/>
              <p14:nvPr/>
            </p14:nvContentPartPr>
            <p14:xfrm>
              <a:off x="712080" y="1644840"/>
              <a:ext cx="10506960" cy="420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67E04D-C2B0-404D-B0EC-504294353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720" y="1635480"/>
                <a:ext cx="10525680" cy="42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66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8819EE-1D7A-495B-9F97-56D66E247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93"/>
          <a:stretch/>
        </p:blipFill>
        <p:spPr>
          <a:xfrm>
            <a:off x="732220" y="33554"/>
            <a:ext cx="10422759" cy="5876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863768-6CD2-4BDD-AFCC-3D65397679F2}"/>
              </a:ext>
            </a:extLst>
          </p:cNvPr>
          <p:cNvSpPr/>
          <p:nvPr/>
        </p:nvSpPr>
        <p:spPr>
          <a:xfrm>
            <a:off x="7174681" y="-2"/>
            <a:ext cx="41672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http://www.few.vu.nl/~rbakhshi/teaching/induction-handout.pdf</a:t>
            </a:r>
            <a:r>
              <a:rPr lang="en-US" sz="11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DAF6CA-7EC5-4517-8CFD-BC38FEBEA48A}"/>
                  </a:ext>
                </a:extLst>
              </p14:cNvPr>
              <p14:cNvContentPartPr/>
              <p14:nvPr/>
            </p14:nvContentPartPr>
            <p14:xfrm>
              <a:off x="972000" y="189720"/>
              <a:ext cx="10200240" cy="661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DAF6CA-7EC5-4517-8CFD-BC38FEBEA4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640" y="180360"/>
                <a:ext cx="10218960" cy="66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72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0F830-183A-4286-A63E-15D47D4F0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605"/>
            <a:ext cx="10363200" cy="66484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630B5A-ABD2-4DC7-B98E-BAF12444E369}"/>
                  </a:ext>
                </a:extLst>
              </p14:cNvPr>
              <p14:cNvContentPartPr/>
              <p14:nvPr/>
            </p14:nvContentPartPr>
            <p14:xfrm>
              <a:off x="393120" y="142560"/>
              <a:ext cx="11189520" cy="652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630B5A-ABD2-4DC7-B98E-BAF12444E3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760" y="133200"/>
                <a:ext cx="11208240" cy="65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66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191BD-DC43-42B0-A4DC-D54A7F269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58890" y="0"/>
            <a:ext cx="10169420" cy="3886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D9CBE7-7E1E-4842-9028-E50048523E9B}"/>
                  </a:ext>
                </a:extLst>
              </p14:cNvPr>
              <p14:cNvContentPartPr/>
              <p14:nvPr/>
            </p14:nvContentPartPr>
            <p14:xfrm>
              <a:off x="1102680" y="1551960"/>
              <a:ext cx="9947880" cy="5168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D9CBE7-7E1E-4842-9028-E50048523E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320" y="1542600"/>
                <a:ext cx="9966600" cy="518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34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14207</TotalTime>
  <Words>211</Words>
  <Application>Microsoft Office PowerPoint</Application>
  <PresentationFormat>Custom</PresentationFormat>
  <Paragraphs>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206</cp:revision>
  <dcterms:created xsi:type="dcterms:W3CDTF">2020-09-07T00:11:40Z</dcterms:created>
  <dcterms:modified xsi:type="dcterms:W3CDTF">2020-10-23T20:22:22Z</dcterms:modified>
</cp:coreProperties>
</file>