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695" r:id="rId2"/>
    <p:sldId id="707" r:id="rId3"/>
    <p:sldId id="693" r:id="rId4"/>
    <p:sldId id="694" r:id="rId5"/>
    <p:sldId id="702" r:id="rId6"/>
    <p:sldId id="704" r:id="rId7"/>
    <p:sldId id="705" r:id="rId8"/>
    <p:sldId id="274" r:id="rId9"/>
    <p:sldId id="275" r:id="rId10"/>
    <p:sldId id="706" r:id="rId11"/>
    <p:sldId id="290" r:id="rId12"/>
    <p:sldId id="291" r:id="rId13"/>
    <p:sldId id="703" r:id="rId14"/>
    <p:sldId id="696" r:id="rId15"/>
    <p:sldId id="708" r:id="rId16"/>
    <p:sldId id="709" r:id="rId17"/>
    <p:sldId id="697" r:id="rId18"/>
    <p:sldId id="698" r:id="rId19"/>
    <p:sldId id="710" r:id="rId20"/>
    <p:sldId id="699" r:id="rId21"/>
    <p:sldId id="711" r:id="rId22"/>
    <p:sldId id="715" r:id="rId23"/>
    <p:sldId id="700" r:id="rId24"/>
    <p:sldId id="718" r:id="rId25"/>
    <p:sldId id="714" r:id="rId26"/>
    <p:sldId id="713" r:id="rId27"/>
    <p:sldId id="716" r:id="rId28"/>
    <p:sldId id="717" r:id="rId29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1" autoAdjust="0"/>
    <p:restoredTop sz="94660"/>
  </p:normalViewPr>
  <p:slideViewPr>
    <p:cSldViewPr snapToGrid="0">
      <p:cViewPr varScale="1">
        <p:scale>
          <a:sx n="38" d="100"/>
          <a:sy n="38" d="100"/>
        </p:scale>
        <p:origin x="69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-14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w.vu.nl/~rbakhshi/teaching/induction-handout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w.vu.nl/~rbakhshi/teaching/induction-handout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B3B252-B3B8-4929-B503-10A5E1F62AF5}"/>
              </a:ext>
            </a:extLst>
          </p:cNvPr>
          <p:cNvSpPr txBox="1"/>
          <p:nvPr/>
        </p:nvSpPr>
        <p:spPr>
          <a:xfrm>
            <a:off x="294362" y="300626"/>
            <a:ext cx="11442526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Exam 1 Wednesday over 2.1, 2.4, 2.5, 2.8 (including induction), </a:t>
            </a:r>
            <a:r>
              <a:rPr lang="en-US" sz="2700" dirty="0" err="1"/>
              <a:t>ch</a:t>
            </a:r>
            <a:r>
              <a:rPr lang="en-US" sz="2700" dirty="0"/>
              <a:t> 3, 4, 7.1 – 7.5</a:t>
            </a:r>
          </a:p>
          <a:p>
            <a:endParaRPr lang="en-US" sz="2700" dirty="0"/>
          </a:p>
          <a:p>
            <a:r>
              <a:rPr lang="en-US" sz="2800" dirty="0"/>
              <a:t>													7.2: 17, 19</a:t>
            </a:r>
            <a:endParaRPr lang="en-US" sz="2700" dirty="0"/>
          </a:p>
          <a:p>
            <a:r>
              <a:rPr lang="en-US" sz="2800" dirty="0"/>
              <a:t>													7.3: 13, 14, 15</a:t>
            </a:r>
            <a:endParaRPr lang="en-US" sz="2700" dirty="0"/>
          </a:p>
          <a:p>
            <a:r>
              <a:rPr lang="en-US" sz="2800" dirty="0"/>
              <a:t>													7.1 (use matrix form): 3, 4, 5, 6, 12</a:t>
            </a:r>
            <a:endParaRPr lang="en-US" sz="2700" dirty="0"/>
          </a:p>
          <a:p>
            <a:r>
              <a:rPr lang="en-US" sz="2800" dirty="0"/>
              <a:t>													7.5: 1b, 2b, 5b</a:t>
            </a:r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r>
              <a:rPr lang="en-US" sz="2700" dirty="0"/>
              <a:t>Problem session Monday during class.</a:t>
            </a:r>
          </a:p>
          <a:p>
            <a:endParaRPr lang="en-US" sz="2700" dirty="0"/>
          </a:p>
          <a:p>
            <a:r>
              <a:rPr lang="en-US" sz="2700" dirty="0"/>
              <a:t>Problem session Tuesday ??? ( submit survey by Sunday night if you wish to help choose the time).</a:t>
            </a:r>
          </a:p>
          <a:p>
            <a:endParaRPr lang="en-US" sz="2700" dirty="0"/>
          </a:p>
          <a:p>
            <a:r>
              <a:rPr lang="en-US" sz="2700" dirty="0"/>
              <a:t>HW 8, ungraded survey due Sunday night. </a:t>
            </a:r>
          </a:p>
          <a:p>
            <a:r>
              <a:rPr lang="en-US" sz="2700" dirty="0"/>
              <a:t>Real quiz 3 due Monday night. </a:t>
            </a:r>
          </a:p>
          <a:p>
            <a:r>
              <a:rPr lang="en-US" sz="2700" dirty="0"/>
              <a:t>In class:  All Quizzes 10/7 - 10/21 due Monday night. </a:t>
            </a:r>
          </a:p>
          <a:p>
            <a:r>
              <a:rPr lang="en-US" sz="2700" dirty="0"/>
              <a:t>HW 9 knowledge due Wednesday (but can turn in Friday </a:t>
            </a:r>
            <a:r>
              <a:rPr lang="en-US" sz="2700" dirty="0">
                <a:solidFill>
                  <a:schemeClr val="tx1">
                    <a:lumMod val="65000"/>
                  </a:schemeClr>
                </a:solidFill>
              </a:rPr>
              <a:t>– Sunday</a:t>
            </a:r>
            <a:r>
              <a:rPr lang="en-US" sz="2700" dirty="0"/>
              <a:t>)</a:t>
            </a:r>
          </a:p>
          <a:p>
            <a:endParaRPr lang="en-US" sz="2700" dirty="0"/>
          </a:p>
          <a:p>
            <a:r>
              <a:rPr lang="en-US" sz="2700" dirty="0"/>
              <a:t> 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91124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191BD-DC43-42B0-A4DC-D54A7F269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858890" y="0"/>
            <a:ext cx="1016942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4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191BD-DC43-42B0-A4DC-D54A7F269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416"/>
          <a:stretch/>
        </p:blipFill>
        <p:spPr>
          <a:xfrm>
            <a:off x="858890" y="1"/>
            <a:ext cx="10169420" cy="603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0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191BD-DC43-42B0-A4DC-D54A7F269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90" y="0"/>
            <a:ext cx="1016942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5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8126FB-FE29-4612-A595-C19B34960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4" y="0"/>
            <a:ext cx="1037007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3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B20D4F-2C46-4853-86E3-6F5EF9B2B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893"/>
          <a:stretch/>
        </p:blipFill>
        <p:spPr>
          <a:xfrm>
            <a:off x="780358" y="0"/>
            <a:ext cx="10326484" cy="37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18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B20D4F-2C46-4853-86E3-6F5EF9B2B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184"/>
          <a:stretch/>
        </p:blipFill>
        <p:spPr>
          <a:xfrm>
            <a:off x="780358" y="0"/>
            <a:ext cx="10326484" cy="53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2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B20D4F-2C46-4853-86E3-6F5EF9B2B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58" y="0"/>
            <a:ext cx="10326484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5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2FE4B2-D18D-446B-BC1E-E18D25F70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7" y="0"/>
            <a:ext cx="1041906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17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631822-6472-41D5-954F-E8E72DB0F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059"/>
          <a:stretch/>
        </p:blipFill>
        <p:spPr>
          <a:xfrm>
            <a:off x="830546" y="0"/>
            <a:ext cx="102261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8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631822-6472-41D5-954F-E8E72DB0F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46" y="0"/>
            <a:ext cx="1022610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6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51941B-98FC-4B87-8389-1C9567B4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129"/>
            <a:ext cx="11887200" cy="60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64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DCD83E-EB67-4E76-94AF-ABB44E8D3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242"/>
          <a:stretch/>
        </p:blipFill>
        <p:spPr>
          <a:xfrm>
            <a:off x="870141" y="0"/>
            <a:ext cx="10146917" cy="472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6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DCD83E-EB67-4E76-94AF-ABB44E8D3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14"/>
          <a:stretch/>
        </p:blipFill>
        <p:spPr>
          <a:xfrm>
            <a:off x="6074" y="-218114"/>
            <a:ext cx="10146917" cy="622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45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DCD83E-EB67-4E76-94AF-ABB44E8D3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0" y="0"/>
            <a:ext cx="1014691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5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BE7E14-AA25-4D09-B299-62DF0CBF4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220"/>
          <a:stretch/>
        </p:blipFill>
        <p:spPr>
          <a:xfrm>
            <a:off x="-87541" y="0"/>
            <a:ext cx="8522127" cy="1459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F0DDED-14F0-4578-B03D-1C9521B47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65" t="17143" r="14825" b="63033"/>
          <a:stretch/>
        </p:blipFill>
        <p:spPr>
          <a:xfrm>
            <a:off x="352337" y="1325460"/>
            <a:ext cx="3171039" cy="1540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93FCA7-C46D-4E9A-BA18-1B4A81849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43" t="39000" r="18090"/>
          <a:stretch/>
        </p:blipFill>
        <p:spPr>
          <a:xfrm>
            <a:off x="3523376" y="1459684"/>
            <a:ext cx="3397541" cy="474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87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BE7E14-AA25-4D09-B299-62DF0CBF4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220"/>
          <a:stretch/>
        </p:blipFill>
        <p:spPr>
          <a:xfrm>
            <a:off x="-87541" y="0"/>
            <a:ext cx="8522127" cy="1459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1DEA0B-F066-49AF-9DB8-B5138DA6A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23" t="81580"/>
          <a:stretch/>
        </p:blipFill>
        <p:spPr>
          <a:xfrm>
            <a:off x="6536020" y="4696440"/>
            <a:ext cx="3797131" cy="1431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F0DDED-14F0-4578-B03D-1C9521B47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65" t="17143" r="14825" b="63033"/>
          <a:stretch/>
        </p:blipFill>
        <p:spPr>
          <a:xfrm>
            <a:off x="352337" y="1325460"/>
            <a:ext cx="3171039" cy="1540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93FCA7-C46D-4E9A-BA18-1B4A81849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43" t="39000" r="18090"/>
          <a:stretch/>
        </p:blipFill>
        <p:spPr>
          <a:xfrm>
            <a:off x="3523376" y="1459684"/>
            <a:ext cx="3397541" cy="474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32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877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8126FB-FE29-4612-A595-C19B34960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4" y="0"/>
            <a:ext cx="1037007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52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2FE4B2-D18D-446B-BC1E-E18D25F70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7" y="0"/>
            <a:ext cx="1041906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45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DCD83E-EB67-4E76-94AF-ABB44E8D3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3101" y="-83890"/>
            <a:ext cx="10146917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68DB72-7183-4644-86D0-CAD8DB012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65" t="36806" r="18352" b="-1"/>
          <a:stretch/>
        </p:blipFill>
        <p:spPr>
          <a:xfrm>
            <a:off x="8573549" y="1166072"/>
            <a:ext cx="3313651" cy="4911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39B3E7-4933-419B-8FB8-88CE08EB02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01" t="81040" r="22500"/>
          <a:stretch/>
        </p:blipFill>
        <p:spPr>
          <a:xfrm>
            <a:off x="8472880" y="6123963"/>
            <a:ext cx="2021747" cy="14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4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BEED27-1151-4536-B60C-D901EF581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30" y="266140"/>
            <a:ext cx="9373329" cy="72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CCDF7-66F4-4405-A0B1-7BB250C4F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61"/>
            <a:ext cx="11887200" cy="54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CCDF7-66F4-4405-A0B1-7BB250C4F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61"/>
            <a:ext cx="11887200" cy="54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1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8819EE-1D7A-495B-9F97-56D66E247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20" y="0"/>
            <a:ext cx="10422759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6FD431-C48C-447C-8B5B-F0673331693A}"/>
              </a:ext>
            </a:extLst>
          </p:cNvPr>
          <p:cNvSpPr/>
          <p:nvPr/>
        </p:nvSpPr>
        <p:spPr>
          <a:xfrm>
            <a:off x="18871" y="7531032"/>
            <a:ext cx="63148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http://www.few.vu.nl/~rbakhshi/teaching/induction-handout.pdf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066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8819EE-1D7A-495B-9F97-56D66E247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93"/>
          <a:stretch/>
        </p:blipFill>
        <p:spPr>
          <a:xfrm>
            <a:off x="732220" y="33554"/>
            <a:ext cx="10422759" cy="58764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863768-6CD2-4BDD-AFCC-3D65397679F2}"/>
              </a:ext>
            </a:extLst>
          </p:cNvPr>
          <p:cNvSpPr/>
          <p:nvPr/>
        </p:nvSpPr>
        <p:spPr>
          <a:xfrm>
            <a:off x="7174681" y="-2"/>
            <a:ext cx="41672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http://www.few.vu.nl/~rbakhshi/teaching/induction-handout.pdf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72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D0F830-183A-4286-A63E-15D47D4F0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1605"/>
            <a:ext cx="10363200" cy="66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6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191BD-DC43-42B0-A4DC-D54A7F269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858890" y="0"/>
            <a:ext cx="1016942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4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14148</TotalTime>
  <Words>211</Words>
  <Application>Microsoft Office PowerPoint</Application>
  <PresentationFormat>Custom</PresentationFormat>
  <Paragraphs>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204</cp:revision>
  <dcterms:created xsi:type="dcterms:W3CDTF">2020-09-07T00:11:40Z</dcterms:created>
  <dcterms:modified xsi:type="dcterms:W3CDTF">2020-10-23T19:21:53Z</dcterms:modified>
</cp:coreProperties>
</file>