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34" r:id="rId2"/>
    <p:sldId id="685" r:id="rId3"/>
    <p:sldId id="668" r:id="rId4"/>
    <p:sldId id="669" r:id="rId5"/>
    <p:sldId id="670" r:id="rId6"/>
    <p:sldId id="675" r:id="rId7"/>
    <p:sldId id="671" r:id="rId8"/>
    <p:sldId id="676" r:id="rId9"/>
    <p:sldId id="678" r:id="rId10"/>
    <p:sldId id="692" r:id="rId11"/>
    <p:sldId id="677" r:id="rId12"/>
    <p:sldId id="679" r:id="rId13"/>
    <p:sldId id="681" r:id="rId14"/>
    <p:sldId id="682" r:id="rId15"/>
    <p:sldId id="683" r:id="rId16"/>
    <p:sldId id="686" r:id="rId17"/>
    <p:sldId id="687" r:id="rId18"/>
    <p:sldId id="688" r:id="rId19"/>
    <p:sldId id="689" r:id="rId20"/>
    <p:sldId id="690" r:id="rId21"/>
    <p:sldId id="691" r:id="rId22"/>
    <p:sldId id="693" r:id="rId2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34:48.0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19324 9535 23951 0,'-27'-17'2128'0,"12"11"-1696"0,-3 1-432 0,1 0 0 16,2 1 192-16,1 0-32 0,0 0-16 0,3 2 0 16,2-1 560-16,9 3 128 0,0 0 0 0,0 0 16 15,0 0-400-15,0 0-96 0,0 0-16 0,0 0 0 16,0 0-176-16,0 0-32 0,13-2-128 0,2 2 192 15,1 0 192-15,0-1 48 0,1-2 0 0,4 3 0 16,0 0 32-16,3 1 16 0,1-3 0 0,1-2 0 16,4 3-96-16,-1-2 0 0,0 2-16 0,2-2 0 15,0 1-64-15,4-1-16 0,1 1 0 0,3-2 0 16,4 1-48-16,0 2-16 0,2 1 0 0,2 0 0 16,0 1-32-16,1-1 0 0,0-1 0 0,2 0 0 15,1-2 0-15,-1 3 0 0,0 4 0 0,0-1 0 0,2-3-32 0,0 1-16 16,0-1 0-16,0 1 0 0,1-1-144 0,0 0 192 15,-1-1-192-15,0 1 192 0,-1 0-192 0,1 1 192 16,1-1-192-16,1 0 192 0,-1-1-32 0,0 0 0 16,-2-1 0-16,0 1 0 0,-1-1 32 0,-1 0 0 15,1 2 0-15,-5 0 0 0,1 2-48 0,3 0 0 16,0 1 0-16,-1-2 0 0,1-1-144 0,-2 0 128 16,0-1-128-16,0 1 128 0,2-3-128 0,1 2 0 15,0 1 0-15,2 0 128 0,2 1-128 0,0-1 0 16,-3-1 0-16,-3 0 0 0,-4-1 0 0,1 2 0 15,1-1 128-15,-1 1-128 0,0 0 0 0,-1 1 0 16,0 1 0-16,0 0 128 0,2-1-128 0,0 1 0 0,-4-1 144 0,-3-1-144 16,-1-1 0-16,0-1 0 0,2 1 0 15,-1 1 128-15,2 0-128 0,1 0 0 0,1 0 0 0,1 3 0 16,3-1 0-16,0 2 0 0,-1-4 0 0,-1 0 0 16,-1-1 0-16,1 1 0 0,-2 0 0 0,1 0 128 15,3 0-128-15,3 1 0 0,1 2 128 0,2-1-128 16,-2-2 0-16,2 1 0 0,1-1 0 0,-5-1 0 15,-2 1 0-15,2-1 0 0,2 0 0 0,1 1 128 16,1 1-128-16,2 0 0 0,-1-1 0 0,0 0 0 16,-3 0 0-16,-2-1 0 0,1 0 128 0,-3-1-128 15,-1 1 128-15,2 0-128 0,1-2 160 0,2 6-160 16,1-1 144-16,-1 1-144 0,-2-2 128 0,-1 0-128 16,-2-2 128-16,1 1-128 0,1 0 128 0,3 0-128 15,-2-1 0-15,2 2 128 0,1 3-128 0,0 0 0 0,-2-1 0 16,-2-1 0-16,-1-4 128 0,-3 0-128 15,-3 2 0-15,1 0 0 0,0-1 0 0,0 1 0 0,2 1 0 0,-1 3 0 16,0-2 0-16,3 0 0 0,-2-1 0 0,-1-1 0 16,-2 0 128-16,-3-1-128 0,-1-3 0 15,1 0 0-15,0 1 0 0,2 1 128 0,-2 1-128 0,1-1 0 16,2 1 144-16,1 1-144 0,2 0 0 0,-3-1 128 16,0-2-128-16,-1-2 0 0,0 0 0 0,-1 1 144 15,-2 0-144-15,1-1 0 0,3 0 256 0,0 1-64 16,-3-1-16-16,1 2 0 0,2 1-176 0,-2 2 0 15,1 0 0-15,-5 0 0 0,1 0 0 0,-3 0 0 0,0-1 144 0,-1 1-144 16,-1-1 0-16,-1-1 0 16,3 2 0-16,-1 2 128 0,-2 0-128 0,2 2 0 0,-2-1 0 0,2-1 0 15,1-1 0-15,-1 1 0 0,-2 0 0 0,1 2 128 16,-2 1-128-16,2-2 0 0,0-3 0 0,-1 1 0 16,-4-1 0-16,1 0 0 0,-1 0 0 0,0 0 0 15,1 0 0-15,0 0 0 0,-3-4 0 0,0 3 0 16,0 1 0-16,0 1 0 0,-2-2 128 0,-2 1-128 15,3 0 0-15,-3 0 0 0,-2-3 0 0,0 2 128 16,0-3-128-16,0 3 0 0,-1 0 0 0,-1-1 0 16,-1 2 0-16,-1 0 0 0,0 0 0 0,0-1 128 15,0-1-128-15,1-1 0 0,-2-2 0 0,-1 2 128 16,0 1-128-16,1-1 0 0,-2 2 0 0,1-1 0 16,-2-2 0-16,0 1 0 0,0 2 0 0,0 0 128 15,0-1-128-15,2 2 0 0,-1 0 0 0,1 0 128 0,-1 0-128 16,1 0 0-16,-2-1 0 0,0 1 0 0,0 1 128 0,0-1-128 15,2 0 160-15,-2 2-160 0,0-2 0 0,-10 0 0 16,11 0 0-16,1 1 0 0,-2 0 0 16,-10-1 0-16,11 0 0 0,-11 0 144 0,12 0-144 0,-12 0 0 15,11 0 0-15,-11 0 128 0,11 1-128 0,-11-1 0 16,11 6 0-16,-1-4-176 0,-10-2 176 0,10 0 0 16,-10 0 0-16,0 0 0 0,10-1 0 0,-10 1 0 15,0 0 0-15,12-1 128 0,-2-1-128 0,-10 2 0 16,0 0 0-16,0 0 0 0,9-2 0 0,-9 2 128 15,0 0-128-15,0 0 0 0,0 0 0 0,0 0 128 16,0 0-128-16,0 0 0 0,0 0 0 0,0 0 0 16,0 0 0-16,0 0 0 0,0 0 0 0,10-2 0 0,-10 2 0 0,0 0 0 15,0 0 0-15,9-1 0 0,-9 1 0 16,12 1 0-16,-12-1 0 0,0 0 0 0,11 4 0 0,-11-4 0 16,0 0 0-16,10 3 0 0,-10-3 0 0,0 0 0 15,0 0 0-15,10 2 0 0,-10-2 0 0,0 0 0 16,10 4 0-16,-10-4 0 0,11 1 0 0,-11-1 0 15,9 0 0-15,-9 0 0 0,11 0 0 0,-2 0 0 16,-9 0 0-16,0 0 0 0,11-1 0 0,-1 0 0 16,1-2 0-16,-11 3 0 0,10-2 0 0,0-3 128 15,-1 1-128-15,1 0 0 0,-2 2 0 0,2-2 0 16,0-3 0-16,0 2 0 0,0 2 0 0,1-4 128 16,-1 2-128-16,1 0 0 0,3-1 0 0,0-3 0 15,-1 2 0-15,0-2 0 0,0 3 0 0,1-1 0 16,2 0 0-16,-1 1 0 0,-1-4 0 0,1 2 128 0,0-3-128 15,1 3 144-15,-1-2-144 0,1 1 160 0,1-1-160 16,1 2 0-16,0-2 0 0,-2 2-176 0,1-2 176 0,-2 0 0 16,0-1 0-16,2-1 0 0,0 3 0 0,3-2 0 15,-1 1 0-15,-3-1 0 0,2 1 0 0,0 1 0 16,0-1 0-16,-1 0 0 0,1-4 0 0,1 3 0 16,0 2 0-16,0-4 0 0,0-1 0 0,0 3 0 15,1-2 0-15,0-1 0 0,0 1 0 0,-1 3 0 16,-1-1 0-16,1 2 0 0,1-4 0 0,1 1 0 15,-2 1 0-15,0-3 0 0,0 0 0 0,0 0 0 16,-1 1 0-16,0-1 0 0,-1-1 0 0,3 1 0 16,-1 1 0-16,0 1 0 0,-2-2 0 0,1-1 0 15,0-2 0-15,1 0 0 0,-1 1 0 0,1 1 0 0,1-3 0 0,2-2 128 16,-3-2-128-16,0 2 0 0,1 2 0 0,1 0 0 16,0 0 0-16,1-1 128 0,-2 0-128 0,3 1 0 15,1 2 0-15,0-1 0 0,-4 1 0 0,0-1 0 16,0-1 0-16,1-1 0 0,-1-1 0 0,0 0 0 15,1-2 0-15,-1 2 0 0,-1-2 0 0,0 2 128 16,0-2-128-16,0 2 0 0,-1 1 0 0,1-3 0 16,0-2 0-16,0 0 0 0,-1 0 0 0,1-3 0 15,0 4 0-15,0-2 128 0,-1 3-128 0,1 1 0 16,0-4 0-16,3 2 0 0,-2 4 0 0,4-1 0 16,-2-3 0-16,-2-2 0 0,-2 1 0 0,1 2 0 15,-1-1 0-15,0-1 0 0,-1 1 0 0,4-1 0 16,-2-3 0-16,-1 4 0 0,-1-2 0 0,1 0 0 0,0-1 0 15,0-1 0-15,-2 3 0 0,2-2 0 0,2 1 0 16,0 0 0-16,-3 1 0 0,2 2 0 0,-1-1 0 0,1-1 144 16,0 1-144-16,2 2 0 0,-2-3 128 0,2 2-128 15,1 2 0-15,-3-1 0 0,1 0 128 0,-1-3-128 16,-1 1 0-16,0 1 0 0,-3-2 128 0,2-2-128 16,1 4 0-16,-1-1 0 0,1-1 0 0,0 1 0 15,-3 0 0-15,3-3 0 0,-3 4 128 0,2-1-128 16,1-2 0-16,1 3 0 0,-3-1 0 0,2-1 0 15,0 2 0-15,1-1 0 0,0 0 0 0,1-2 0 16,1 2 0-16,-1-1 0 0,0-2 128 0,2 2-128 16,-1-6 0-16,2 3 0 0,-2-1 0 0,-1 4 0 0,-2-3 0 0,0 3 0 15,-1-3 0-15,2 4 0 0,1 2 0 0,-1-2 0 16,0-1 0-16,0 1 0 0,-3 0 0 16,1-2 0-16,-1 0 0 0,1 3 0 0,-1-4 0 0,0 3 0 15,0 0 0-15,-2-1 0 0,1 1 0 0,1 2 0 16,-2-5 0-16,0 3 0 0,-2 2 0 0,0-1 0 15,-1-2 128-15,1 5-128 0,-2 1 0 0,0 2 0 16,-2-1 0-16,-1 2 0 0,1-2 0 0,-1 2 0 16,0 5 0-16,0 1 0 0,0-2 0 0,-1 2 0 15,-1-3 0-15,0 2 0 0,-1 0 0 0,0 0 0 16,1 2 0-16,-1-1 0 0,-4 9 0 0,2-7 0 16,-2 7 0-16,4-10 0 0,-1 2 0 0,-3 8 0 15,0 0 0-15,0 0 0 0,0 0 0 0,0 0 0 16,0 0 0-16,0 0 0 0,0 0 0 0,0 0 0 0,0 0 0 15,0 0 0-15,0 0-176 0,-7 9 176 16,2 2-1296-16,1 4-160 0,-1 3-16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40:05.04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18365 9188 10127 0,'18'-8'448'0,"-5"6"96"0,1-2-544 0,1 0 0 16,1 3 0-16,-3 0 0 0,-1-1 1072 0,-2 1 96 16,-10 1 32-16,11 0 0 0,-11 0-464 0,0 0-96 15,7-4 0-15,-7 4-16 0,0 0 32 0,0 0 16 16,0 0 0-16,0 0 0 0,0 0 16 0,0 0 0 16,0 0 0-16,-12-5 0 0,-6-1-448 0,-2 2-96 0,-4 0-16 0,-2 2 0 15,0-1-128-15,-3-1 0 0,-3 2 0 0,-1-1 0 16,-3 1 160-16,-1 0 48 0,-1 2 16 0,-4-1 0 15,-5 1 160-15,-5 0 48 0,-6-1 0 0,-2 1 0 16,-2 0-80-16,-2 1-16 0,-1 0 0 0,-4-1 0 16,-2-2-16-16,-4 2-16 0,-5 1 0 0,-1 0 0 15,-2-1-96-15,-2 0-16 0,-3 0 0 0,-2 0 0 16,-4 2-16-16,0 0-16 0,-1 1 0 0,2-1 0 16,1 2-160-16,3-1 160 0,-1-2-160 0,4 0 160 15,3 2-160-15,6-1 0 0,3 2 144 0,4 0-144 16,3-2 128-16,3 1-128 0,3-2 128 0,2 1-128 15,4 1 128-15,2 0-128 0,4 1 160 0,2-3-160 16,-1 0 160-16,3-1-160 0,2 0 160 0,2 0-160 16,2-1 0-16,3 0 128 0,6-2-128 0,-1 2 0 15,6 0 0-15,1 1 144 0,3 0-144 0,5 0 128 16,3 1 0-16,3-1 0 0,10 0 0 0,0 0 0 0,0 0 0 0,0 0 0 16,0 0 0-16,0 0 0 0,-3 10-128 0,3 1 160 15,4-2-160-15,1 4 160 0,0-1-160 0,0 2 0 16,0 1 144-16,2 1-144 0,-1 1 0 0,-1 1 0 15,-1-1 0-15,0 6 0 0,-2 5 0 0,0-1 0 16,-4 2 0-16,2-1 0 0,-1 3 0 0,-1 2 0 16,-4 2 0-16,1 5 0 0,0 3 0 0,-2-1 0 15,-2 5 0-15,0-3 0 0,0 5 0 0,-1-4 0 16,-2 2 0-16,0 4 0 0,0 1 0 0,0 4 0 16,-1 2 0-16,0 0 0 0,0-2 0 0,1 4 0 15,-1-2 0-15,0 1 0 0,1-1 0 0,0 3 0 0,1 6 0 0,0-3 0 16,0 0 0-16,1-3 0 0,0 2 0 0,0-2 0 15,-1 4 0-15,1-3 0 0,-1 1 0 0,-1-4 0 16,2 5 0-16,0-4 0 0,0-1 0 0,0-1 128 16,2-6-128-16,-3-3 128 0,0 1-128 0,1-1 128 15,1-3-128-15,0 2 0 0,1-1 0 0,0-6 0 16,3-4 0-16,0-3 0 0,0-1 128 0,0-2-128 16,0-1 128-16,1-2-128 0,0-6 160 0,-1 0-160 15,0-5 128-15,-2 1-128 0,0-1 0 0,-1-1 0 16,0-1 128-16,2 2-128 0,1-4 0 0,2-2 0 15,2 2 0-15,1 0 0 0,1-5 0 0,-1-8 0 16,4 13 0-16,0-5 0 0,-4-8 0 0,14 9 0 16,-2-4 0-16,0 0 128 0,2 0-128 0,4-1 0 15,1-3 0-15,7 3 128 0,-1 0-128 0,3 1 0 16,0-1 128-16,4-1-128 0,2 4 0 0,4-1 144 16,4-3-144-16,4 0 0 0,2 1 144 0,7 3-144 0,3-2 0 0,1 1 0 15,2 0 0-15,2-2 128 0,5 3-128 0,2 1 0 16,2 0 0-16,3 3 128 0,1-3-128 0,1 2 0 15,-1-1 0-15,0 3 0 0,0 3 0 0,6-1 0 16,3-1 0-16,1-2 0 0,-3-2 0 0,2 4 0 16,-2 1 0-16,4 1 0 0,6-5 128 0,0 0-128 15,-3-3 128-15,1 4-128 0,-4 2 176 0,6-3-48 16,4 0 0-16,-3-1 0 0,-4 2 0 0,0 2-128 16,-2 0 192-16,2 2-64 0,2 0-128 0,-5 1 0 15,-3-4 144-15,-4 1-144 0,-2 0 0 0,-1 2 144 16,2 0-144-16,-3 0 0 0,-4-1 128 0,-6 3-128 0,-3-2 0 0,-2 0 0 15,-3 2 224-15,-3-1-64 0,-2 2-16 0,-3-2 0 16,0-4 64-16,-5 1 16 0,-9-2 0 0,-1 0 0 16,-9-1 96-16,0-5 0 0,-3-1 16 0,-4-1 0 15,-4 0 48-15,-2-2 16 0,-3-2 0 0,-10 1 0 16,0 0 48-16,8-8 0 0,-8 8 0 0,3-10 0 16,-1-5 32-16,-6-3 16 0,0-5 0 0,-4-5 0 15,-3-3-176-15,-2-5-48 0,-1-1 0 0,-2-4 0 16,-3-4-144-16,0-4-128 0,-2-5 144 0,5-4-144 15,-7 1 128-15,2-2-128 0,2-4 0 0,2 0 144 16,0-5-144-16,3 0 160 0,3-5-160 0,-3-3 160 16,2-9-160-16,1 5 0 0,-1 0 0 0,1 0 0 15,-1-7 0-15,1 1 0 0,0-3 128 0,0 1-128 16,1 0 0-16,1 1 0 0,0-2 0 0,2-2 0 0,0-1 0 16,4 0 0-16,-1 2 128 0,1 1-128 0,2 1 0 0,0 0 0 15,-1 0 0-15,2 1 0 0,0 4 0 0,2 2 0 16,-1 4 0-16,0 3 0 0,1 4 0 0,-2 0 0 15,0-2 128-15,1 4-128 0,0 6 0 16,2-2 128-16,0 7-128 0,0 1 128 0,0 4-128 0,0 1 128 16,0 4-128-16,-1 4 128 0,1 2-128 0,0 7 0 15,-1 2 0-15,-1 9 0 16,-1 6-672-16,-2 4-112 0,-3 8-32 0,-4 2-11744 16,-5 3-2352-16</inkml:trace>
  <inkml:trace contextRef="#ctx0" brushRef="#br0" timeOffset="1831.94">9312 13208 6447 0,'10'-1'576'0,"1"-1"-576"16,-1-1 0-16,-10 3 0 0,11-4 2480 0,-2-2 384 0,-9 6 80 0,10-4 0 15,-10 4-1728-15,0 0-336 16,9-5-80-16,-9 5-16 0,0 0-304 0,0 0-64 0,0 0-16 0,0 0 0 16,0 0 240-16,-10-1 64 0,-1 1 0 0,-5-3 0 15,-3 1-320-15,-2-2-64 0,2 2-16 0,-4 0 0 16,-1-1 112-16,-2 2 32 0,1 0 0 0,-5 0 0 16,-3-1 144-16,2 1 48 0,-5-3 0 0,-3 3 0 15,-7 1-64-15,-4-3-16 0,-3-2 0 0,-2 2 0 16,-1-4-144-16,-1 3-32 0,-4 1 0 0,-5 3 0 15,-6 0-192-15,-5 0-32 0,-3-3-16 0,0 2 0 16,0 1-144-16,3 0 0 0,-4 0 0 0,-1-2 128 16,-5-1-128-16,2 0 0 0,3 1 144 0,-2 0-144 15,0 1 0-15,-4 1 144 0,-2 0-144 0,1-1 0 16,4-2 128-16,0 2-128 0,1 3 0 0,-4 0 0 16,-4-2 0-16,5 0 0 0,2-5 0 0,2 5 0 15,2 3 0-15,-3 0 0 0,-3 0 128 0,3-2-128 16,4-1 0-16,5 2 0 0,4 5 0 0,2-3 0 15,2 1 0-15,5 1 0 0,5-2 0 0,6-2 0 0,6 1 0 0,7-3 0 16,5-1 0-16,5 2 0 0,3 1 0 0,6 1 0 16,3 1 0-16,5-2 0 0,1 1 0 0,10-3 0 15,0 0 0-15,0 0 0 0,0 0 0 0,0 0-176 16,-2 9 176-16,2-9-160 0,6 10 160 0,0 1-128 16,-6-11 128-16,10 14-128 0,0 3 128 0,2 2 0 15,-2 1-144-15,1 4 144 0,-1-1 0 0,1 8 0 16,0 2 0-16,-2 6 0 0,1 2 0 0,-1 6 0 15,-1 0 0-15,-3 6 0 0,0 5 0 0,2 3 0 16,-3 8 0-16,1 3 0 0,-1 4 0 0,-1 0 0 0,-3 2 0 16,0-1 0-16,0 7 0 0,0-2-144 0,0 1 144 0,-2 3 0 15,1-8 0-15,-3 4 0 0,2-2 0 0,-1 4 0 16,-1 0 0-16,-2-2 0 0,-3 2 0 0,0 4 0 16,-1-1 0-16,0 2 0 0,1 2 0 0,-2-2 0 15,-1-3 0-15,2-3 0 0,0-3 0 0,1-5 0 16,0-3 0-16,3-1 0 0,-1-4 0 0,2-8 0 15,0-2 0-15,1-2 144 0,1-5-144 0,-1-2 128 16,0-7-128-16,1-1 0 0,1-3 0 0,-1-2 0 16,1-4 0-16,-1 0 0 0,1-4 144 0,0-2-144 15,2-3 128-15,0-5-128 0,-1-3 160 0,1 0-160 16,0-1 0-16,3-2 0 0,-3-11 0 0,5 8 0 16,1 2 0-16,2-6 0 0,-8-4 0 0,12 4 0 15,1-2 0-15,1-2 0 0,4-1 0 0,2-1 0 0,4-2 144 16,7-1-144-16,5-2 128 0,3 2-128 0,4-6 0 0,3 1 0 15,1-4 0-15,6 0 0 0,3 1 0 0,7 3 0 16,1-2 0-16,9 3 128 0,6-2-128 0,-2 3 0 16,2-2 0-16,0 4 0 0,1-2 0 0,6 4 0 15,5 2 144-15,0 1-144 0,-1-2 0 0,2 1 0 16,-1-2 0-16,3 1 0 0,7 4 0 0,-3-1 0 16,-4-1 0-16,-1 2 0 0,-1 3 0 0,0 0 0 15,-2 0 0-15,-3 2 0 0,-5 3 0 0,0-1 0 16,-1 3 0-16,0-1 0 0,1 1 0 0,-6 0 0 15,-5-1 0-15,-2 2 0 0,-3 2 0 0,-3 0 0 0,0 0 0 16,0-2 0-16,1 0 0 0,-7-3 0 16,-5 3 0-16,-5-4 0 0,-4 1 0 0,-2-4 0 0,-3 3 0 15,-2 0 0-15,-3-1 0 0,-4 0 0 0,-2-3 0 0,-4-1 0 16,-4 2 0-16,-3-1 0 0,-2-4 0 0,-2 0 0 16,-12 0 128-16,10-3-128 0,-10 3 160 0,0 0-160 15,5-9 448-15,-3-1 0 0,0 0 0 0,-2-5 0 16,-2-2-128-16,1-3-16 0,-1-8-16 0,-5-1 0 15,3-7 32-15,-3-7 0 0,-2-2 0 0,0-6 0 16,1-2-16-16,-1-5 0 0,-1-10 0 0,1-5 0 16,-2-11-112-16,2-5-32 0,0-7 0 0,0-10 0 15,2-11-32-15,-2-7 0 0,0-8 0 0,-1-4 0 16,-2-2-128-16,3-9 0 0,-2-1-192 0,2 3 192 16,0 6 128-16,3 6 160 0,1 3 32 0,3 7 0 15,2 5 304-15,3 8 64 0,-2 6 16 0,6 11 0 16,-1 8-368-16,2 9-64 0,0 3-16 0,3 5 0 0,-1 9-256 0,2 7-144 15,1 4 16-15,0 8 0 16,1 4-1776-16,0 5-336 0,-1 7-80 0</inkml:trace>
  <inkml:trace contextRef="#ctx0" brushRef="#br0" timeOffset="3422.84">10822 13094 4607 0,'4'-5'400'0,"-3"-3"-400"0,1 2 0 0,0-3 0 16,-2 9 1360-16,0 0 192 0,7-6 48 0,-7 6 0 15,0 0-736-15,0 0-144 0,0 0-16 0,10-2-16 16,-10 2-48-16,0 0 0 0,0 0 0 0,0 0 0 15,1 12 176-15,-6-1 16 0,-6 4 16 0,-3 5 0 16,-4 0-128-16,-4 4-16 0,-5-1-16 0,1 2 0 16,-6 5-272-16,-1-1-48 0,-3-5-16 0,-1 3 0 15,-3 1-48-15,-2 0-16 0,-1-4 0 0,1-3 0 16,0 0 96-16,2-2 32 0,3 0 0 0,3-1 0 16,2-3-80-16,3-1-16 0,1 0 0 0,3-3 0 15,2 1-48-15,3-1-16 0,2-2 0 0,1 1 0 16,4-5-256-16,2 2 128 0,2-1-128 0,9-6 0 15,0 0 224-15,0 0-64 0,0 0-16 0,0 0 0 16,0 0 80-16,0 0 16 0,14 1 0 0,5 1 0 0,4-2-240 0,6 0 128 16,3-2-128-16,6 1 0 0,3 0 128 0,5-1-128 15,5 4 0-15,3-5 0 0,3-2 0 0,1 0 128 16,-1 0-128-16,3-3 0 0,1 2 0 0,0 1 0 16,3-1 128-16,4 0-128 0,-1 3 0 0,-7-4 0 15,-7 2 0-15,-2 1 0 16,-6 3-1632-16,-6 1-272 0,-3 0-48 0,-10 1-16 15</inkml:trace>
  <inkml:trace contextRef="#ctx0" brushRef="#br0" timeOffset="3859.78">10601 13545 21183 0,'0'0'1888'0,"0"0"-1504"0,0 0-384 0,0 0 0 16,0 0 1056-16,12-5 144 0,2-3 16 0,7 5 16 15,7-1-960-15,6 1-272 0,6 1 0 0,9-1 128 16,9-1-128-16,4 1 0 0,3-4 0 0,1-2 0 16,0 2 0-16,3 0 0 0,3-4 0 0,6 1 0 15,4 2 0-15,1-3 0 0,-4-5 0 0,1 1 0 16,1-3 0-16,4-3 0 0,8 2 0 0,-4 0 0 15,-4 0 0-15,-1 0 128 0,0-3-128 0,4 3 0 0,3 1 0 16,-2-1 128-16,-4-1-128 0,-1 1 0 16,0 1 128-16,4 3-128 0,3-1 128 0,-4-2-128 15,-7-2 224-15,-1 1-32 0,0 0-16 0,-2 4 0 0,1-2 32 0,-3 1 16 16,-3-3 0-16,-6 0 0 0,-4 0 16 0,-3-1 0 16,-2 3 0-16,-1-5 0 0,-4 3 48 0,0 0 16 15,-1-1 0-15,0 1 0 0,-4-2-176 0,-4 2-128 16,-6-1 192-16,-4-1-192 0,-4 1 192 0,-2 1-192 15,-2 0 192-15,-3 1-192 0,-3-1 160 0,-2 1-160 16,-5 1 128-16,-1 1-128 0,-4 4 0 0,0-1 0 16,-6 3 0-16,-1 10 0 15,-7-12-1168-15,-1 0-320 0,-4 4-64 0,-3 0-6576 16,-3 4-1296-16</inkml:trace>
  <inkml:trace contextRef="#ctx0" brushRef="#br0" timeOffset="4220.49">13197 12682 24927 0,'0'0'1104'0,"0"0"240"0,0 0-1088 0,0 0-256 0,0 0 0 0,13-9 0 16,3-1 0-16,8-3 160 0,5 1-160 0,10-1 128 15,5-2 208-15,12-1 48 0,2 2 0 0,7 0 0 16,4-1-192-16,1 0-48 0,0 0 0 0,1-2 0 16,0 1-16-16,4 2 0 0,4 4 0 0,-4-2 0 0,-4 1 16 0,-4 2 0 15,-3 0 0-15,-3 5 0 0,-4 3 176 0,-2 2 16 16,-2 2 16-16,-6 5 0 0,-2 6 32 0,-8 4 16 16,-7 4 0-16,-4 1 0 0,-7 1-32 0,-5 5-16 15,-7 5 0-15,-4 3 0 0,-6 0 16 0,-7 4 0 16,-6 5 0-16,-9 1 0 0,-6 0 16 0,-7 3 0 15,-7 1 0-15,-2-1 0 0,0-7-208 0,-3 3-48 16,1-7 0-16,-1-2 0 0,3-4-336 0,-4-5-80 16,-2 0-16-16,0-4-15040 0</inkml:trace>
  <inkml:trace contextRef="#ctx0" brushRef="#br0" timeOffset="16980.21">16595 17492 2751 0,'10'-13'256'0,"-4"8"-256"0,-1 1 0 0,3-3 0 15,-8 7 3232-15,7-5 608 0,0 1 112 0,-3-3 16 16,-4 7-2576-16,0 0-528 0,0 0-96 0,-2-10-32 15,0-3-224-15,-3 3-32 0,-2-2-16 0,-3 0 0 16,0 2-176-16,-3-4-32 0,-3 0-16 0,-3 1 0 16,-4-1-112-16,-1-1 0 0,-4-1-128 0,-2-1 192 15,-1 1-192-15,-5 0 176 0,-8 1-176 0,-3-2 160 0,0-3-32 16,-1-1 0-16,1-2 0 0,-2-4 0 0,-3 2-128 0,-2-1 0 16,0 5 0-16,-9-2 0 0,-8 0 128 15,-2-3 0-15,-1 1 0 0,-2-1 0 0,-5 1 128 0,-6 3 32 16,-9 1 0-16,0-2 0 0,-2 1-80 0,-1 2-16 15,-2 1 0-15,-2-1 0 0,-3-1-48 0,0 0-16 16,7 0 0-16,-5 5 0 0,-6 3 16 0,2-2 0 16,0-9 0-16,0 6 0 0,-1 6-144 0,-5-3 0 15,-3-3 0-15,0 3 0 0,1 1 0 0,-6 4 0 16,-6-3 0-16,0 3 0 0,5 1 0 0,-4-1 0 16,-6 1 144-16,4-1-144 0,6 4 160 0,-7 1-32 15,-6-3-128-15,7 3 192 0,5 0-192 0,1-2 144 0,-2 1-144 0,7 2 128 16,8 2 0-16,0-2 0 0,1 0 0 0,1 2 0 15,-1 0 64-15,2 2 16 0,3 2 0 0,-7 0 0 16,-5 1-64-16,2 3-16 0,2-1 0 0,-5 3 0 16,-7 2-128-16,3 3 0 0,4-5 0 0,-3 6 0 15,1-1 0-15,-1-1 128 0,0 2-128 0,3 2 0 16,-1 2 0-16,2 0 0 0,-1-2 0 0,5 5 0 16,5 0 0-16,-2 1 0 0,-5-2 0 0,7-1 0 15,5 2 0-15,3 3 0 0,2 4 128 0,-2-2-128 16,-2 2 0-16,1-1 160 0,2 2-160 0,-3 4 160 15,-5 3-160-15,3 1 0 0,4-2 0 0,0 3 0 16,0 4 0-16,-5 0 0 0,-3-4 0 0,5 2 0 16,7 2 0-16,3 2 0 0,2-3 0 0,-1 5 0 15,5-3 0-15,8 3 128 0,6-3-128 0,10 4 0 0,6-3 160 16,7 3-160-16,2-1 192 0,1 0-192 0,4-2 128 0,2 2-128 16,1-1 0-16,3 3 0 0,7 2 0 0,3 0 0 15,3-3 0-15,2 2 0 0,4 0 0 0,3-3 0 16,3 2 0-16,2 2 0 0,4-4 0 0,5-1 0 15,3-1 0-15,6 0 0 0,4-3 0 0,4-2 0 16,5 1-128-16,2-1 128 0,5 2 0 0,6-1 0 16,3 1 0-16,1-4-144 0,3-1 144 0,3 0 0 15,-1 3 0-15,4 1 0 0,3 7 0 0,4 4 0 16,2 0 0-16,7 2 0 0,3 3 0 0,-1-2-128 16,-1-5 128-16,1 2 0 0,1 0 0 0,7 0 0 15,8-6 0-15,-1 0 0 0,1-2 0 0,2-5 0 16,0-3 0-16,1-1 0 0,7-2 0 0,3-3 0 0,1-6 0 15,-1 0 0-15,0 2 176 0,6-3-48 0,7 1 0 0,-4-3 0 16,-4-1 0-16,5 3-128 0,7-2 192 0,1 0-64 16,0-1-128-16,1 0 128 0,4 1-128 0,3-3 128 15,2-1-128-15,2 0 128 0,0-1-128 0,2-2 128 16,0 1-128-16,2 0 0 0,-8 1 0 0,8-1 0 16,2-2 0-16,-3 2 0 0,-4 0 0 0,2 0 0 15,1-3 0-15,-2 2 0 0,-4 1-128 0,3-5 128 16,6 2 0-16,-4-3-144 0,-7-2 144 0,6-2 0 15,3-2 0-15,-2 0-128 0,-5-5 128 0,5-2 0 16,6-3 0-16,-2 2-128 0,-12-7 128 0,6 3 0 16,3-1-128-16,-3-1 128 0,-7 3 0 0,1-1 0 15,-1 4 0-15,-1-2 0 0,-3 2 0 0,-1 2 0 0,-2-1 0 16,2-1 0-16,2-1 0 0,-2 4 0 0,-5-5 0 0,2 2 0 16,3-3 0-16,-2 0 0 0,-1-4 0 0,-4 2 0 15,2-2 0-15,4-4 0 0,-5 0 0 0,1-1 128 16,-8-1-128-16,4 0 0 0,2 1 176 0,-5 0-176 15,-8-1 192-15,0 1-192 0,-1 0 192 0,3 2-192 16,1-1 192-16,-4 0-192 0,-3-6 128 0,-1 1-128 16,-1 2 0-16,3-3 0 0,3-5 0 0,-6-4 160 15,-5-5-160-15,-3-5 128 0,-2 0-128 0,-1-6 128 16,0-5-128-16,1-1 128 0,-3-3 0 0,-4-4 0 16,-6-9 0-16,-2-4 0 0,-8-4 16 0,-3-2 0 15,-7-1 0-15,-5 1 0 0,-3-1 304 0,-6 5 48 16,-5-2 16-16,-7 5 0 0,-8 4 256 0,-7 3 64 0,-6 0 16 15,-6 3 0-15,-5 0-48 0,-6 4-16 16,-4 1 0-16,-5-2 0 0,-1 4-560 0,-6 3-224 0,-6 1 176 16,-3 3-176-1,-2 1-1072-15,-5-1-304 0,-8-1-64 0,-3 2-9824 0,-2-3-1952 0</inkml:trace>
  <inkml:trace contextRef="#ctx0" brushRef="#br0" timeOffset="18196">17887 17271 11055 0,'0'0'976'0,"0"0"-784"15,-5-10-192-15,3 2 0 0,2 8 832 0,-3-12 112 16,3 12 16-16,-2-10 16 0,2 10 256 0,0 0 48 16,0 0 16-16,0 0 0 0,0 0-96 0,0 0-32 15,0 0 0-15,0 0 0 0,0 0-16 0,-12 9-16 16,1 1 0-16,-2 6 0 0,2 0-304 0,-3 4-48 15,-2 6-16-15,0-1 0 0,-3 5-304 0,1-2-64 16,0 3-16-16,2 1 0 0,-1-5-192 0,4 1-64 16,2-3 0-16,2-1 0 0,1-5-128 0,6-2 192 15,1-6-192-15,3-1 192 0,-2-10 64 0,12 7 32 16,0-3 0-16,6-7 0 0,2-1 96 0,5-1 0 16,4-7 16-16,3-2 0 0,3 0-208 0,2-4-64 15,0-1 0-15,0-3 0 0,-2 2-128 0,0 1 0 16,0-2 144-16,1 4-144 0,-3-1 0 0,-1 1 0 15,-4 2 0-15,-3 4-192 16,-5-2-1984-16,-4 3-416 0,-6 5-80 0</inkml:trace>
  <inkml:trace contextRef="#ctx0" brushRef="#br0" timeOffset="18384.16">17675 17581 30575 0,'-13'-10'1344'0,"8"3"304"0,1 0-1328 0,8-3-320 0,3-1 0 0,4 0 0 15,3-4 400-15,10-2 16 0,5-2 0 0,7-4 0 16,7-7 272-16,5-2 48 0,2-4 16 0,5 2 0 0,3-3-288 0,7 2-48 16,5 0-16-16,1 5 0 0,0-1-208 15,0 2-64-15,-4 4 0 0,-3 2 0 0,-1 1-352 0,-1 4-80 16,-1 4-16-16,-3 2-10352 16,0-2-2064-16</inkml:trace>
  <inkml:trace contextRef="#ctx0" brushRef="#br0" timeOffset="18786.12">19842 16711 12895 0,'0'0'1152'0,"9"-6"-928"0,-1-4-224 0,-2 2 0 15,-6 8 2416-15,0 0 432 16,1-11 96-16,-1 11 0 0,-3-9-912 0,-4 0-192 15,-3 3-48-15,0 4 0 0,-4 2-448 0,0 2-112 0,-3 3-16 0,1 5 0 16,-2 1-608-16,-1 6-128 0,-4 2-32 0,2 5 0 16,-2-1-144-16,0 6-48 0,-1 2 0 0,1-1 0 15,2-2-128-15,4-4-128 0,1 0 144 0,5-1-144 16,2-4 128-16,4-3-128 0,2-6 0 0,2 1 0 16,1-11 0-16,0 0 128 0,0 0-128 0,14 4 0 15,-2-4 256-15,3-2 0 0,3-7 0 0,-1 1 0 16,1-5-48-16,1 4 0 0,-1-1 0 0,0 3 0 15,0-1-208-15,-1 3 144 0,0 4-144 0,1 3 128 16,1 2-128-16,-1 4 0 0,-3-1 0 0,1 6 0 0,1-3 0 16,-2 2 0-16,0 0 0 0,-1-3 0 0,0 1 0 0,2-3 0 15,-1 0 128-15,3-3-128 0,-2-3 0 0,1-1 0 16,-2 0 0-16,0-2 0 16,1-6-1136-16,-3 1-256 0,1-5-48 0,-1 1-9360 15,0-3-1872-15</inkml:trace>
  <inkml:trace contextRef="#ctx0" brushRef="#br0" timeOffset="19463.22">20910 16516 15663 0,'0'0'1392'0,"0"-9"-1120"16,-1-4-272-16,-3 3 0 0,1-3 2304 0,-2 0 416 15,-4 3 80-15,-1 0 16 0,0 3-752 0,-1 0-144 16,-3 3-16-16,3 3-16 0,-1 1-672 0,-9 4-128 15,0 4-16-15,-1-2-16 0,-1 1-480 0,3 4-80 16,0 3-32-16,1-2 0 0,1 4-272 0,3 1-48 16,3 1-16-16,3 0 0 0,4 0-128 0,1-2 0 15,4 1 0-15,2-1 0 0,0 1 0 0,2 1 0 16,1-3 0-16,5 1 0 0,3 2 0 0,0-1 0 16,-2-3 0-16,0 0 0 0,0-2 0 0,-1 4 0 15,-4-6 0-15,-1 0 128 0,-5-10-128 0,2 14 160 0,-5-3-160 0,-2 1 160 16,-4-1 192-16,-4-2 32 0,-5 1 16 0,-4-3 0 15,-4-1 16-15,-1-1 0 0,-2-2 0 0,0-3 0 16,0-4-416-16,3-2 0 0,5-1-144 0,3-2-12208 16,1-2-2448-16</inkml:trace>
  <inkml:trace contextRef="#ctx0" brushRef="#br0" timeOffset="20078.41">22345 16451 11055 0,'-24'-14'976'0,"10"2"-784"15,-1 1-192-15,-1-2 0 0,1-1 2832 0,1 5 528 16,2 0 96-16,0 4 32 0,1 4-1616 0,0 2-320 0,1 2-64 0,0 5-16 16,0 2-512-16,1 2-96 15,-1 4-32-15,1 3 0 0,-1 4-400 0,0 6-96 0,2 0-16 0,-2 4 0 16,1 1-112-16,0 0-16 0,5-5-16 0,2-1 0 15,0 0-176-15,4-4 0 0,3-3 0 0,1-3 0 16,2-4 128-16,1-1-128 0,2-5 128 0,3-3-128 16,3-5 320-16,0-3-32 0,1-2 0 0,3-5 0 15,4 0-16-15,-1-6 0 0,0-4 0 0,0 0 0 16,1 1-80-16,-3-2-32 0,0 1 0 0,-4 1 0 0,0 1-160 0,-1 4 128 16,-4 4-128-16,0 1 128 0,0 3-128 15,-3 3 0-15,-10 3 0 0,9 7 128 0,-3 4-128 16,-1-1 0-16,0 3 0 0,-4 2 0 0,2 4-128 0,0 3 128 15,-2 1 0-15,1-3 0 0,2-1 0 0,0-1 0 16,1-3-144-16,3-5 144 0,2 0 0 0,3-6 0 16,1-1 0-16,1-4 0 0,3-2 0 0,-1-7 0 15,1-3 0-15,1-5 0 0,3-5 304 0,1 2 16 16,-2-2 0-16,0-2 0 0,-4-1 336 0,0 2 80 16,0-3 16-16,-5 2 0 0,-2-4-192 0,1 5-48 15,-4-1 0-15,0 4 0 0,-1 3-320 0,-1 3-64 16,-1 3 0-16,0 0-128 0,-1 4 0 0,-3 8 0 15,0 0 0-15,0 0 0 16,0 0-1536-16,0 0-224 0,0 0-32 0,0 0-15328 0</inkml:trace>
  <inkml:trace contextRef="#ctx0" brushRef="#br0" timeOffset="20407.41">23189 16438 27119 0,'0'0'1200'0,"0"0"256"0,0 0-1168 0,6 6-288 0,-6-6 0 0,14 6 0 16,-2-4 1248-16,1-2 192 0,-2-2 32 0,0-2 16 15,0 0-448-15,3 0-80 0,-4-1-32 0,-1-3 0 16,-2 2-400-16,0 1-80 0,-7 5 0 0,0 0-16 0,4-11-176 0,-2 3-16 16,-2 8-16-16,3-10 0 0,-3 10-48 0,0 0-16 15,-9-5 0-15,-3 0 0 0,5 5-32 0,-4 5 0 16,1 1 0-16,-1 3 0 0,-3-1-128 0,0 6 128 15,-1 1-128-15,1 1 128 0,1 2-128 0,2-3 0 16,-1 2 144-16,3-2-144 0,4-1 0 0,3 0 0 16,2-4 0-16,2 2 0 0,3 2 0 0,0-7 0 15,2 1 0-15,2-3 0 0,2-2 0 0,2-1 0 16,2 1-176-16,-1-5 176 16,-1-1-704-16,2 0-32 0,3-2-16 0,7-5 0 15,0 1-2448-15,0-3-512 0,6-3-80 0,-1 4-32 0</inkml:trace>
  <inkml:trace contextRef="#ctx0" brushRef="#br0" timeOffset="20672.93">24121 15747 25791 0,'0'0'2304'0,"0"0"-1856"0,-8 0-448 0,1 1 0 15,-1 4 560-15,-3 0 16 0,-5 7 0 0,-2 2 0 16,1 7 608-16,-9 11 128 0,1 2 32 0,1 3 0 16,0 6-400-16,1-1-80 0,4 4-16 0,-3-1 0 15,0 4-288-15,6-2-64 0,2-2-16 0,2 4 0 16,4 1-256-16,1-8-48 0,3-4-16 0,3-3 0 16,1-2-160-16,3-1 0 0,2-6 0 0,1 0 0 15,3-3-640-15,0-5-48 16,2-1-16-16,-4-11 0 0,0 2-2368 15,1-5-464-15</inkml:trace>
  <inkml:trace contextRef="#ctx0" brushRef="#br0" timeOffset="20881.56">24421 15608 31263 0,'7'-15'1392'0,"-7"15"272"0,0 0-1328 0,0 0-336 16,0 0 0-16,-1 6 0 0,-3 6 896 0,-1 4 96 15,-2 7 32-15,-3 4 0 0,-3 7 0 0,-2 7 16 16,-1 2 0-16,-2 7 0 0,-2 0-416 0,1 3-96 16,1 0-16-16,2-1 0 0,-1 4-320 0,5-5-64 15,0-2 0-15,3 0-128 16,3 0-896-16,2-3-304 0,3 2-48 0,3-3-15696 0</inkml:trace>
  <inkml:trace contextRef="#ctx0" brushRef="#br0" timeOffset="21368.52">26125 15918 27647 0,'-20'-12'2448'0,"9"6"-1952"16,-6 0-496-16,1 0 0 0,-1 2 432 0,-2 3-16 15,-4 1 0-15,-1 1 0 0,0 5 432 0,-2 4 96 16,-2 2 16-16,0 2 0 0,-1 5-400 0,0 3-80 15,0-1-16-15,1 2 0 0,4 4-320 0,2-3-144 16,3-2 128-16,4-2-128 0,3-1 160 0,5 0-160 16,2-4 192-16,5-2-192 0,2-2 304 0,7-3-48 15,0 2-16-15,5-5 0 0,4-5 0 0,2 0 0 16,3-1 0-16,-1-4 0 0,0-3-48 0,0 1 0 16,0-5 0-16,-2 3 0 0,-2 0-192 0,-2 3 144 15,0-2-144-15,-2 3 128 0,-2 2-128 0,-3 1 0 16,-9 2 0-16,8 4 0 0,-8-4 0 0,6 8 0 0,-2 3 0 15,0 4 0-15,-2 2 0 0,0 2 0 0,-2-2 0 0,3 2 0 16,0-2 0-16,1 2 0 0,2-1 0 0,2 1 0 16,2-5 0-16,-1-7-224 0,1-1 48 0,5 0 16 15,0-3-2480-15,6-3-496 16</inkml:trace>
  <inkml:trace contextRef="#ctx0" brushRef="#br0" timeOffset="21671.14">26919 15934 24879 0,'-16'-4'1088'0,"9"1"256"0,-3 1-1088 0,-2 0-256 16,-2 0 0-16,-1 2 0 0,-3 1 1424 0,-2 2 240 16,2 2 32-16,-1 0 16 0,0-1-672 0,1 5-128 15,4-3-16-15,1 1-16 0,3 4-512 0,4-4-112 16,1 3 0-16,3-1-16 0,5 2-112 0,2 0-128 15,1-1 176-15,5 3-176 0,0 2 240 0,4 0-64 16,1-2-16-16,-1 2 0 0,1 1-160 0,1 0 160 16,-2 2-160-16,-1 1 160 0,-4-3-160 0,-1 1 0 15,-4 1 144-15,-2 0-144 0,-6-2 352 0,-3 1 0 16,-4-5 0-16,-7 4 0 0,-3 0 320 0,-6-2 64 16,-8 0 16-16,-15-1 0 0,0-4-448 0,6-3-96 15,5-1-16-15,4-7 0 16,-2-4-2240-16,7-2-448 0,-6-15-80 0,19 6-32 0</inkml:trace>
  <inkml:trace contextRef="#ctx0" brushRef="#br0" timeOffset="22180.89">28635 15759 18431 0,'-2'-7'1632'0,"1"-3"-1312"16,-3 2-320-16,0-1 0 0,4 9 1120 0,-7-4 160 15,-1 3 16-15,-3 2 16 0,-3 4 16 0,-3 4 0 16,-1 3 0-16,-1 4 0 0,-3 2-480 0,-4 9-80 16,-2 1-32-16,-2 3 0 0,-2 2-176 0,0 3-48 15,0-3 0-15,1 0 0 0,1-2-192 0,7-1-64 16,4-1 0-16,5-4 0 0,4-5-64 0,5-1-32 16,4-3 0-16,5-3 0 0,3-6 96 0,5-4 32 15,3-3 0-15,7-1 0 0,6-7 16 0,2-3 0 16,-1-5 0-16,1-6 0 0,-3-1-48 0,-2-4-16 0,-3 2 0 15,-1 1 0-15,-2-2-112 0,-1 3 0 0,-4 2-128 16,-2 2 192-16,-1 4-192 0,-3 2 144 0,0 4-144 0,-2 1 128 16,-6 8-128-16,0 0 0 0,0 0 0 0,0 0 0 15,0 0 0-15,0 0 0 0,7 13 0 0,-2 0 0 16,-1-2 0-16,-3 3 0 0,2 1 0 0,-1 1 0 16,1-1 0-16,0-2 0 0,4-1 0 0,2 1 0 15,1-3 0-15,1 2 0 0,2-6-128 0,-2 0 128 31,5-2-1376-31,-2-3-208 0,2-2-32 0,5-1-8464 0,3-3-1696 0</inkml:trace>
  <inkml:trace contextRef="#ctx0" brushRef="#br0" timeOffset="22509.3">29294 15631 19343 0,'0'0'1728'0,"-6"1"-1392"15,-2 2-336-15,-1 6 0 0,-1-2 2016 0,-1 7 336 16,-2 0 64-16,0 2 16 0,1 4-976 0,-2 2-192 15,-2-1-48-15,2 5 0 0,-2 0-384 0,1-4-96 16,-2 2-16-16,2 1 0 0,1-6-160 0,0 2-48 16,4-3 0-16,1-2 0 0,1-1-256 0,3-4-48 15,1-3-16-15,4-8 0 0,0 0 16 0,0 0 0 16,11 3 0-16,0-6 0 0,3-2 32 0,1-5 0 16,2-1 0-16,1-1 0 0,1-3-240 0,1 0 144 15,2-3-144-15,0-1 128 0,4 0-128 0,1 1 0 16,-1 0 0-16,0 6 128 0,-3 0-128 0,-4 3 0 15,-4 5 0-15,-1 3 0 0,-3 2 0 0,-1 3 0 0,-2 5-144 16,-2 1 144-16,-3 4 0 0,-2 4 0 16,-2 0-128-16,-2 0 128 0,-2 3 0 0,-1 0 0 15,0-1 0-15,-1 0 0 0,1 1 0 0,1-2-192 0,0-2 192 0,2 1-160 32,2-2-1504-32,1-4-288 0,0 2-64 0,4-5-13264 0</inkml:trace>
  <inkml:trace contextRef="#ctx0" brushRef="#br0" timeOffset="22710.24">29917 15667 23951 0,'0'0'2128'0,"0"0"-1696"16,-6 5-432-16,-2 4 0 0,2-3 1296 0,-2 5 176 16,-2 2 48-16,1 2 0 0,2-1-288 0,-1 3-48 15,-1 1-16-15,3 2 0 0,2 0-640 0,3 1-128 16,1-2-16-16,2 0-16 0,3-3-240 0,2 2-128 15,0-1 128-15,1 0-128 0,2-4 0 0,1 1-192 16,1-4 32-16,1 0 0 16,1-4-2688-16,1-3-544 0</inkml:trace>
  <inkml:trace contextRef="#ctx0" brushRef="#br0" timeOffset="22882.27">30309 15637 20271 0,'0'0'1792'0,"-7"11"-1424"15,1-3-368-15,-3 6 0 0,-1 4 2608 0,-2 5 448 0,-2 6 80 0,1 4 32 16,-4 3-1344-16,3 2-272 0,-1-1-48 0,-1 2-16 16,1 7-512-16,0-4-96 15,0 3-32-15,1-2 0 0,1-1-512 0,3 1-96 0,1-2-32 0,-1 17 0 32,2-6-1152-32,3-4-224 0,1-4-48 0</inkml:trace>
  <inkml:trace contextRef="#ctx0" brushRef="#br0" timeOffset="23711.43">22457 17524 21183 0,'-5'-13'1888'0,"1"-2"-1504"0,0-4-384 0,3 2 0 15,-2 3 960-15,1 4 112 0,-1-2 16 0,3 12 16 16,-2-7 560-16,2 7 128 0,0 0 0 0,0 0 16 16,0 0-784-16,0 0-176 0,-7 9-16 0,2 7-16 0,-2 6-352 0,-1 6-64 15,-1 4-16-15,0 1 0 0,0 2-80 0,-1 1-32 16,0-4 0-16,0 2 0 0,0 0-80 0,1-2 0 16,0-3-16-16,1-5 0 0,2-2-48 0,2-3-128 15,0-5 192-15,2-1-64 0,2-13-128 0,0 0 0 16,0 0 144-16,0 0-144 0,14-9 320 0,2-3 0 15,2-4 0-15,4-6 0 0,2-2-64 0,6-1-32 16,2-4 0-16,-1 1 0 0,-2 0-224 0,0-4 128 16,0 0-128-16,-2 4 0 0,-2-1 0 0,3 6 128 15,-2 0-128-15,-2 5 0 0,-2 6 0 0,-2 1 0 16,-1 5 0-16,-4 5 0 0,-2 1 0 0,-2 4 0 16,0 4 0-16,-4 4-160 0,-2 4 160 0,-1 4 0 15,-4 0-144-15,-1 1 144 0,-3 0 0 0,-1 0 0 16,-3 2 0-16,2-2 0 0,-5-5 0 0,0-1 0 15,2 1 0-15,1-2 0 0,-1-7 0 0,9-7 0 16,0 0 0-16,0 0 0 0,0 0 0 0,0 0 0 16,12-5 0-16,2-4 0 0,3-2 0 0,2-4 0 0,3-2 176 15,2 1-176-15,0-1 0 0,3 3 128 0,2 3-128 0,-1-1 0 16,-2 5 0-16,0 0 0 0,-5 5 0 0,1 4 0 16,-2 5 0-16,1 0 0 0,-6 7 0 0,-1 1-160 15,-3 2 160-15,0 3 0 0,-2 2 0 0,-4 1-128 16,-2 1 128-16,1-2-160 0,-1-1 160 0,-2 1-160 15,0-2-304-15,1-2-64 0,-1-2-16 16,1-2 0-16,-2-14-2048 0,5 13-416 0,-5-13-64 16,0 0-32-16</inkml:trace>
  <inkml:trace contextRef="#ctx0" brushRef="#br0" timeOffset="24002.62">23620 17524 17503 0,'0'0'1552'0,"0"0"-1232"16,-8 3-320-16,1 4 0 0,-1 2 2032 0,2 1 336 15,-3 3 80-15,3 3 16 0,-1 3-736 0,1 0-128 16,1 0-48-16,2 0 0 0,1 4-672 0,5-4-144 16,1-3-32-16,1-2 0 0,3-2-288 0,2 1-64 15,3-4-16-15,0 1 0 0,-1-6 112 0,5-4 0 16,1 0 16-16,1-3 0 0,-2-7 64 0,1 1 16 15,1-5 0-15,0 0 0 0,-1 2-144 0,0-1-16 16,-1-2-16-16,-1-2 0 0,-1 1-176 0,-2-1-48 16,-3-1 0-16,-2 0 0 0,-1 2-144 0,0-1 0 15,-2 2 144-15,-1 2-144 0,0-1 0 0,-2 4-288 16,1 3 48-16,-3 2 16 16,0-3-2320-16,0 8-464 0,-3-5-80 0</inkml:trace>
  <inkml:trace contextRef="#ctx0" brushRef="#br0" timeOffset="24307.59">24656 16972 20271 0,'0'0'896'0,"0"0"192"0,0 0-880 0,0 0-208 16,0 0 0-16,-5 6 0 0,-3 6 1936 0,-1 0 352 16,-1 4 64-16,-2 5 16 0,-2 2-768 0,-2 3-128 15,0 3-48-15,-1 4 0 0,-1 3-560 0,1 2-112 16,-1 1-32-16,1 2 0 0,2-1-336 0,0-1-80 16,1-3-16-16,1 0 0 0,2 1-288 0,1-2 128 15,1 2-128-15,0-2 0 0,0-5 0 0,2-1-176 16,2 1 0-16,-2 5 0 15,0-3-2368-15,2-9-464 0</inkml:trace>
  <inkml:trace contextRef="#ctx0" brushRef="#br0" timeOffset="24656.05">25334 16936 13823 0,'5'-11'1216'0,"-5"11"-960"0,3-5-256 0,-3 5 0 0,3-4 1984 0,-3 4 336 15,0 0 80-15,0 0 16 0,0 0-736 0,-5 4-144 16,-1 5-16-16,-3 5-16 0,-3 5-272 0,-3 6-48 15,-2 4-16-15,0 6 0 0,-2 5-432 0,-2 2-96 16,0 4 0-16,-4 5-16 0,1 0-240 0,0 1-32 16,1 0-16-16,-5 19 0 0,5-6-192 0,3-10-144 15,5-9 192-15,3-2-192 0,3-5 128 0,4-3-128 16,2-4 0-16,1-7 0 0,2-2 0 0,2-1-256 16,0-3 64-16,1-10 0 15,0-2-1840-15,-3-7-352 0,0 0-80 0,0 0-16 0</inkml:trace>
  <inkml:trace contextRef="#ctx0" brushRef="#br0" timeOffset="24810.25">24864 17478 17503 0,'0'0'1552'0,"0"0"-1232"16,0 0-320-16,0 0 0 0,0 0 2752 0,8-5 512 16,5-3 80-16,1 4 32 0,2 1-2176 0,5 0-432 0,4 2-96 0,-1-3-16 15,3-1-144-15,6 1-48 0,4 0 0 0,1-1 0 16,1-3-304-16,0 3-160 0,-4-1 160 0,-2-2-10176 15,-1 5-2032-15</inkml:trace>
  <inkml:trace contextRef="#ctx0" brushRef="#br0" timeOffset="25066.23">26188 17393 27647 0,'0'0'2448'0,"-8"7"-1952"16,0 1-496-16,-2 3 0 0,-1 0 688 0,-7 9 32 16,0 0 16-16,2 2 0 0,-1-2 224 0,2 4 32 15,0 3 16-15,-1-3 0 0,4 4-576 0,-1-4-112 16,0 2-32-16,3-3 0 0,3-3-288 0,0 2 0 15,2-1 0-15,3-8 0 16,0 1-1280-16,2-3-352 0,2-2-80 0</inkml:trace>
  <inkml:trace contextRef="#ctx0" brushRef="#br0" timeOffset="25448.97">26511 17442 10127 0,'-9'16'448'0,"2"-5"96"0,-2 5-544 0,-5 4 0 0,0 1 0 0,-2 3 0 15,-2 6 4144-15,-3 1 720 0,-2-1 128 0,-2 1 48 16,0 0-2864-16,0-4-576 0,1 2-128 0,1-6 0 0,0-2-752 0,6-2-144 16,-1-2-16-16,3-2-16 0,2-2-144 0,6-4-16 15,-1 0-16-15,8-9 0 0,0 0 96 0,0 0 32 16,9-7 0-16,3-4 0 0,2-4-240 0,3-3-64 15,4-3 0-15,0 1 0 0,3-7-192 0,2 1 0 16,-1-6 128-16,3 1-128 0,0 2 0 0,3-1 0 16,0 2 0-16,3 2 0 0,0 5 0 0,-1 0 0 15,0 5 0-15,-1 3 0 0,-2 7 0 0,-3 1 0 16,-4 2 0-16,-5 4 0 0,-6 4-128 0,-3 2 128 16,-9-7 0-16,-2 9 0 0,-5 2-176 0,-5 3 176 15,-6-4-160-15,-4 4 160 0,-3 2-272 0,-2-1 32 16,0 0 16-16,-2-1 0 15,0-2-1760-15,3 0-368 0,4-3-64 0,-5 0-12048 0</inkml:trace>
  <inkml:trace contextRef="#ctx0" brushRef="#br0" timeOffset="25678.63">27319 16825 14735 0,'0'0'1312'0,"0"0"-1056"0,0 0-256 0,-8 0 0 16,1 1 2688-16,-2 3 464 0,-3 1 112 0,-3 7 0 15,-4 2-1328-15,-1 4-272 0,-2 4-48 0,1-1-16 16,-2 7-640-16,0 0-128 0,1 4-16 0,3 2-16 0,1 2-464 0,2 0-80 16,-1-1-32-16,2 1 0 0,2 1-224 0,2 1 0 15,1 0 0-15,1-1 0 16,1 0-608-16,2-3-224 0,1 0-32 0,1-2-9296 15,3-1-1856-15</inkml:trace>
  <inkml:trace contextRef="#ctx0" brushRef="#br0" timeOffset="25967.21">27347 17458 25103 0,'17'-11'1104'0,"-7"6"240"0,2-1-1072 0,4-3-272 16,1-1 0-16,4-3 0 0,0-1 576 0,2 1 48 16,0-2 16-16,0 0 0 0,-3-2 128 0,-1 1 16 15,-2 1 16-15,-4-1 0 0,-3 1-208 0,-4 2-32 16,-2-1-16-16,-5 6 0 0,-6 1 80 0,0 5 16 16,-6 0 0-16,-5 5 0 0,-5 5-192 0,-1 3-16 15,-2 4-16-15,-2 4 0 0,0 2-176 0,-2 4-48 16,5-1 0-16,1 5 0 0,2-4-192 0,8 0 128 0,1 2-128 15,7-3 0-15,5-1 0 0,2 1 0 0,5-4 0 16,5-1 0-16,5 3 0 0,2-3 0 0,2-1-208 0,3-4-10672 16,3 0-2144-16</inkml:trace>
  <inkml:trace contextRef="#ctx0" brushRef="#br0" timeOffset="26550.85">29391 17121 19343 0,'-36'-4'1728'0,"11"4"-1392"15,-7 1-336-15,-1 4 0 0,-1 3 1392 0,-2 1 208 16,1 2 32-16,2 4 16 0,1 2-688 0,3 1-144 16,4 1-32-16,11-6 0 0,2-1-128 0,2 0-16 15,2-1-16-15,2-1 0 0,2 0-64 0,2-3-16 16,2-7 0-16,0 0 0 0,11 4-176 0,3-1-48 16,0-1 0-16,6-2 0 0,2-2-128 0,2 0-48 15,-1-2 0-15,5 2 0 0,-1-7-144 0,-1 4 128 0,2 1-128 16,-1-1 128-16,1-2-128 0,-2 4 0 15,-2 0 0-15,-2-1 128 0,-2-1-128 0,-2 1 0 0,-1 0 0 16,-2 2 0-16,-1-2 0 0,0-1 0 0,-1 2 0 0,-1 0 0 16,-2-1 0-16,2-4 0 0,-1 2 0 0,2 0 0 15,1-5 0-15,1 1 0 0,1-1 0 0,1-6 0 16,2 1 0-16,3-2 0 0,1-1 128 0,0-2-128 0,3 0 0 16,4-3 0-16,-4 0 144 0,5-4-144 15,1 0 0-15,-2-2 128 0,-1 4-128 0,-1-5 0 0,-1 1 0 0,-1-2 0 16,-4 0 0-16,-1 2 128 0,-5 3-128 0,0 4 0 15,-5 1 0-15,-1 6 0 0,-4 5 0 0,-2 3 0 16,-4 8 0-16,0 0 0 0,-7 8 192 0,-5 7-16 16,-4 9-16-16,-3 5 0 0,-4 7 64 0,-1 6 16 15,-3 1 0-15,-4 8 0 0,-4 2-32 0,0 3 0 16,0 1 0-16,-5 6 0 0,1-2-32 0,1 3-16 16,1 1 0-16,1 0 0 0,3-4-160 0,0 1 0 15,3-6 0-15,-2-1 0 16,2-3-1456-16,-1-6-320 0,1-4-64 0,-12 5-8192 15,7-12-1632-15</inkml:trace>
  <inkml:trace contextRef="#ctx0" brushRef="#br0" timeOffset="26685.02">29199 17628 9215 0,'24'-17'816'0,"-7"8"-656"16,2 1-160-16,5-4 0 0,5 2 3216 0,3 1 624 16,2-2 112-16,2 0 16 0,2-1-2016 0,3 0-416 15,2 0-64-15,3-1-32 0,2-2-672 0,1 2-128 0,2 0-16 0,-1-2-16 16,-3 0-608-16,-4 1 0 0,-2 2 0 0,8-8-13744 15</inkml:trace>
  <inkml:trace contextRef="#ctx0" brushRef="#br0" timeOffset="27370.01">25185 18125 11967 0,'0'0'528'0,"0"0"112"0,0 0-512 0,-9 1-128 16,0 7 0-16,-2-2 0 0,-3 6 2688 0,-4 2 496 16,-3 5 96-16,0 2 32 0,-2 6-1696 0,0 5-336 15,-1 3-64-15,1 5 0 0,-1 3-512 0,1-1-80 16,1 1-32-16,3-1 0 0,2 0-224 0,1 1-48 15,4-1-16-15,3-1 0 0,0-6-304 0,5 0 0 16,4-2 0-16,3-3 0 0,0-4 0 0,4-1 0 16,2-5 0-16,3-2 0 0,5-5 0 0,1 0 0 15,1-3-192-15,2-6 48 16,3-4-1232-16,1-2-240 0,-1-5-48 0</inkml:trace>
  <inkml:trace contextRef="#ctx0" brushRef="#br0" timeOffset="27824.31">24754 18621 27695 0,'0'0'1216'0,"10"-7"272"0,3-7-1184 0,3 2-304 0,3 0 0 0,6-2 0 16,4-4 0-16,4-1 160 0,4-2-160 0,6-4 128 15,6 1 448-15,4-2 64 0,0 1 32 0,-1 1 0 16,-5-4-128-16,0 3-32 0,-6-3 0 0,-2 3 0 0,-1-5-256 0,-1 5-48 15,-2-3-16-15,-13 10 0 0,3-2-192 0,-1 2 128 16,-1 0-128-16,-1 2 0 0,-1 4 0 0,-5 5 128 16,-3 0-128-16,-3 3 0 0,-10 4 0 0,0 0 0 15,0 12 0-15,-4 4 0 0,-5 5 128 0,-8 12 0 16,-4 2-128-16,1 4 192 0,-2 1 64 0,1 5 0 16,-1-1 0-16,1 3 0 0,-2-2 16 0,2 0 16 15,-3-3 0-15,3 3 0 0,2-3-32 0,1-4 0 16,2-4 0-16,4-3 0 0,2-6 16 0,3-2 0 15,3-5 0-15,3-7 0 0,1 1 32 0,0-12 0 16,0 0 0-16,14-2 0 0,1-4 0 0,3-4 0 16,3-8 0-16,1-1 0 0,3-2-112 0,0 1-32 15,0 0 0-15,-6 10 0 0,2-4-160 0,0 5 0 16,-1-1 0-16,0 7 0 0,0 0 0 0,-1 3 0 16,-2 3 0-16,-2 4 0 0,-1 5 0 0,-1 4 0 15,-3-2 0-15,-2 3 0 0,-5 4 0 0,4 0 0 16,-6 0 0-16,-1-1 0 0,0-1 0 0,-1-1 0 15,-1-2 0-15,2 0 0 16,2-2-1120-16,1-5-160 0,3-1-16 0,0-4-9776 0,2-1-1968 0</inkml:trace>
  <inkml:trace contextRef="#ctx0" brushRef="#br0" timeOffset="28023.31">26212 18589 17503 0,'0'0'1552'0,"-4"9"-1232"0,-2 0-320 0,-1 3 0 16,1 5 2912-16,0-1 528 0,-3 3 96 0,0 0 32 16,-3 3-1968-16,2 0-384 0,-1 1-64 0,1-2-32 0,1 0-320 0,1-2-64 15,0 0-16-15,2 0 0 0,2 1-480 0,2-2-112 16,-1-2 0-16,3-2-128 0,0 0-144 0,1-5-144 16,1 0-32-16,-2-9-15968 15</inkml:trace>
  <inkml:trace contextRef="#ctx0" brushRef="#br0" timeOffset="28200.98">26211 18492 24879 0,'-11'-14'2208'0,"5"10"-1760"15,1-2-448-15,0-3 0 0,0 3 2112 0,1-3 320 16,4 9 80-16,-1-5 16 0,1-4-1696 0,2 1-352 15,5 3-64-15,-4-2-16 0,4 0-400 0,0 2 0 16,2-1 0-16,0 1-10464 0,0 2-2096 0</inkml:trace>
  <inkml:trace contextRef="#ctx0" brushRef="#br0" timeOffset="28608.02">27874 18393 31327 0,'-10'-5'2784'0,"-6"0"-2224"16,-5-4-560-16,-8 3 0 0,-4 1 1552 0,-4-2 208 15,-2 6 32-15,-3 0 16 0,-1-1-496 0,-2 4-96 16,-3-1-32-16,2 3 0 0,2 1-624 0,2-1-128 15,5 2-32-15,4 3 0 0,5 0-176 0,5 2-32 16,4 1-16-16,5-1 0 0,5 2-176 0,4 0 192 16,5-1-192-16,6 6 192 0,6 0-192 0,3 3 0 15,4 2 0-15,3 4 128 0,2 3-128 0,0 4 0 16,1-4 0-16,2 2 128 0,0 3-128 0,-2 2 0 16,-1 5 0-16,-1-4 0 0,-4-2 160 0,-5-3-160 15,-5-6 192-15,-2 2-192 0,-4-7 416 0,-4 0-32 16,-4 0 0-16,-6-3 0 0,-8-2 224 0,-6-7 32 15,-5 0 16-15,-7-4 0 0,-6-3-320 0,-6-3-64 16,-3-4-16-16,0 0 0 0,1-7-256 0,-1-2-176 0,-2 2 32 16,0-7 0-1,1-1-2288-15,-3-2-448 0,-4-4-80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40:46.3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11427 16368 8287 0,'0'0'736'0,"-6"0"-592"16,-2 1-144-16,2 1 0 0,0-1 1600 0,6-1 304 16,-7 1 48-16,7-1 16 0,0 0-816 0,0 0-144 15,0 0-48-15,0 0 0 0,0 0-256 0,0 0-64 0,0 0-16 0,0 0 0 16,0 0-80-16,0 0-16 0,11 2 0 0,1 0 0 16,2-2-112-16,1 0-32 0,2-2 0 0,2 0 0 15,4 0 48-15,4-1 0 0,1 1 0 0,2 0 0 16,3-1 16-16,3-2 0 0,1-1 0 0,2 3 0 15,3-5-128-15,5 3-32 0,3 0 0 0,2 1 0 16,1-4-144-16,0 2-16 0,1 1-128 0,2-5 192 0,1 3-64 16,3-1-128-16,1 1 176 0,1 0-176 0,0 0 256 0,1 2-48 15,-4-3-16-15,2 1 0 0,0 0 0 0,2-1 0 16,0 3 0-16,1-3 0 0,-1 2 32 0,1-1 0 16,2-3 0-16,-1 2 0 0,0-1 32 0,-1 4 16 15,0-2 0-15,0 2 0 0,-1 1-16 0,-2-1-16 16,-1-4 0-16,-2 3 0 0,0-2 32 0,-3 0 16 15,0 2 0-15,1-3 0 0,-3 3-96 0,0-3 0 16,-4 2-16-16,-1 2 0 0,-1-4-32 0,-1 4 0 16,-3-4 0-16,1 2 0 0,-2 2 48 0,0-2 16 15,-4 1 0-15,2 2 0 0,-1-2 48 0,-3 2 0 16,0 2 0-16,-2 0 0 0,-1 1-80 0,-2-2-16 16,-2 1 0-16,0-2 0 0,-3 3-32 0,-2 0-128 15,-1-1 192-15,-3 2-64 0,-2 0 112 0,-2 0 16 0,0 0 0 0,-2 0 0 16,-2 0-256-16,1 0 0 15,-3 0 128-15,-1 0-128 0,-2 0 192 0,-7 0 0 16,6 0 0-16,-6 0 0 0,0 0 0 0,0 0-16 16,0 0 0-16,0 0 0 0,0 0 16 0,0 0 16 0,0 0 0 0,0 0 0 15,0 0-48-15,0 0-16 0,0 0 0 0,0 0 0 16,0 0-144-16,0 0 128 0,0 0-128 0,0 0 128 16,0 0-128-16,0 0 0 0,0 0 0 0,0 0 0 15,0 0 0-15,0 0 0 0,0 0 0 0,0 0 0 16,5-1-176-16,-5 1-64 0,0 0-16 0,0 0-12032 15,0 0-2432-15</inkml:trace>
  <inkml:trace contextRef="#ctx0" brushRef="#br0" timeOffset="1593.1">6344 11087 3679 0,'-7'-15'320'0,"-2"-2"-320"0,0 1 0 0,4 2 0 15,-2-2 1792-15,1 2 304 0,-2-3 48 0,3 0 16 16,0 1-1392-16,3-1-288 0,-2-1-48 0,1 0-16 16,1 2-80-16,0 1-16 0,0 2 0 0,-1 3 0 15,-2-3 128-15,1 3 0 0,2 1 16 0,-4 0 0 16,0-1 48-16,0 1 0 0,1 3 0 0,0 3 0 15,1-2 160-15,0 1 32 0,4 4 16 0,0 0 0 16,0 0-240-16,-5 5-48 0,-2 2-16 0,0 4 0 16,1 2-16-16,0 5 0 0,-1 3 0 0,2 3 0 15,0 9 16-15,1 1 0 0,0-3 0 0,2 5 0 16,-2 2-128-16,2 0-32 0,-1-1 0 0,2 0 0 0,2-3-80 16,2 0-32-16,0 1 0 0,2-3 0 0,0-4 16 0,3-2 0 15,1 1 0-15,0-5 0 0,-1-1-160 0,0-3 0 16,3-3 0-16,0-1 0 0,0-5 192 0,3 0 48 15,3-4 16-15,1-2 0 0,1-5 96 0,4-1 32 16,1-3 0-16,4-4 0 0,2 0-112 0,2-3-16 16,0-1 0-16,4 2 0 0,0 0-112 0,9-3-16 15,-1 1-128-15,8-1 192 0,3 0-192 0,4 1 176 16,0-3-176-16,2 2 160 0,4 1 16 0,0 1 0 16,0 2 0-16,3-1 0 0,1 5-176 0,0-2 0 15,-2 2 0-15,-1 0 0 0,-1 3 0 0,0 1 0 16,-2 2 128-16,1 1-128 0,0 1 0 0,-1 2 128 15,-2-1-128-15,-4 3 0 0,-3-1 0 0,-2-1 0 16,-1 1 128-16,16 5-128 0,-10-3 0 0,-6 0 0 16,-4-1 0-16,-6-1 0 0,-7 1 0 0,-2 3 0 15,-4-3 0-15,-4-4 128 0,-6-1-128 0,0 2 160 16,-6 0-160-16,-2-1 160 0,-10-1 80 0,0 0 16 16,8-3 0-16,-8 3 0 0,0 0 128 0,0 0 48 15,5-6 0-15,-5-4 0 0,-1 1-48 0,0-3 0 0,-1-2 0 0,-1-5 0 16,-5-2-128-16,3-3-48 0,0-6 0 0,0-5 0 15,0-2-64-15,1-2-16 0,1-5 0 0,2 2 0 16,-2-3-128-16,2 7 0 0,0 2 0 0,1 14 0 16,-1 0 0-16,-1 0 0 0,0 1 0 0,2 2 0 15,-3 1 0-15,1 4 0 0,-2 1 128 0,0 2-128 16,-1 4 0-16,2 2 0 0,3 5 0 0,0 0 0 16,0 0-1920-16,0 0-432 0,0 13-80 0</inkml:trace>
  <inkml:trace contextRef="#ctx0" brushRef="#br0" timeOffset="2961.62">24303 10514 10943 0,'0'-16'480'0,"0"8"96"0,1 0-448 15,1-2-128-15,1 2 0 0,0-2 0 0,-1 2 960 0,1-1 160 16,-1 2 32-16,1 2 16 0,-3 5-368 0,0 0-80 16,0 0-16-16,9-2 0 0,-9 2-240 0,7 4-48 15,1 1-16-15,-2 2 0 0,-6-7-96 0,4 10-32 16,1 3 0-16,-2-2 0 0,-3 4 16 0,-2 3 0 16,-3 2 0-16,1 6 0 0,-2 1 112 0,-2 3 32 15,0 2 0-15,-3 1 0 0,-1 0-112 0,-1 1 0 16,0-1-16-16,3 0 0 0,0-1-48 0,2-5 0 15,2 1 0-15,1-5 0 0,2-2-48 0,2-3-16 16,0-3 0-16,2-1 0 0,2 0 0 0,2-4 0 16,1 1 0-16,3-6 0 0,2-2 96 0,6 0 16 15,3-6 0-15,4 0 0 0,4-2-48 0,3-2 0 16,7-2 0-16,3 3 0 0,3-3-128 0,2 1-128 16,0-3 192-16,1 3-192 0,1-3 128 0,2 2-128 15,-3-2 0-15,5 2 0 0,2 1 192 0,4 4-192 0,1 2 192 16,2 0-192-16,-1-3 240 0,0 3-64 0,1 1-16 15,2 2 0-15,4 3 16 0,4 2 0 16,2-2 0-16,-1 2 0 0,-4 2-176 0,3-3 160 0,2 0-160 0,1 3 160 16,-1-2-32-16,0 3-128 0,-5-3 192 0,-3-2-64 15,0-1-128-15,-1-1 0 0,-5 2 0 0,1-2 0 16,-1 1 0-16,-3-2 0 0,1 2 160 0,-3 1-160 16,0 1 160-16,-1-2-160 0,-3-1 128 0,-2-1-128 15,-2 3 128-15,-2 2-128 0,0 1 0 0,-3-4 128 16,1 1-128-16,-3 1 0 0,0 0 144 0,-2 0-144 0,-3 4 0 15,0-2 0-15,-2-1 0 0,1 2 128 0,-2-3-128 0,-3 1 0 16,1 3 0-16,-2-1 0 0,-2 2 0 0,-1-1 144 16,0 0-144-16,-2 0 0 0,-3-1 128 0,-1-3-128 15,-3 2 0-15,-2-2 0 0,-2-1 208 0,-1 0-64 16,-1 1-16-16,-1-3 0 0,-8-2 176 0,8 1 16 16,-2-1 16-16,2-2 0 0,-2-2 48 0,2 2 0 15,-1 0 0-15,3-3 0 0,2-1 112 0,1-4 16 16,0 0 16-16,4-2 0 0,2-3-48 0,0-4-16 15,1-4 0-15,3-5 0 0,2-1-128 0,-1-3-16 16,-1-5-16-16,-2-1 0 0,2 5-112 0,-3 2-32 16,-3 1 0-16,-6 4 0 0,1 1-160 0,-6 2 192 15,-6 3-192-15,0 1 192 0,-5 1-192 0,-4 1 0 16,-6 1 0-16,-3 4 128 0,-3 5-320 0,-2 2-64 16,0 3 0-16,1 5-16 15,2 1-2080-15,-1 5-400 0,4 3-96 0</inkml:trace>
  <inkml:trace contextRef="#ctx0" brushRef="#br0" timeOffset="5268.4">25698 14028 22111 0,'-12'-11'976'15,"4"4"208"-15,-5 1-944 0,-1-3-240 0,-1 2 0 0,-1 0 0 16,-2 2 624-16,-3 3 80 0,-1 0 0 0,-3 5 16 16,0 3 32-16,-3 3 0 0,-3 6 0 0,-2 4 0 15,-1 6-192-15,-4 2-48 0,-4 8 0 0,-2 0 0 0,-4 2-160 0,1 1-32 16,2 4-16-16,3 3 0 0,5-5-112 0,6 1 0 16,7-4-16-16,4-3 0 0,7-2-48 0,7-1 0 15,3-7 0-15,7 0 0 0,8-9 96 0,4-1 16 16,7-1 0-16,6-5 0 0,7-1 224 0,3-8 48 15,3-7 16-15,1-1 0 0,-1-2 48 0,0-6 0 16,0-4 0-16,-4-1 0 0,-3-3-16 0,-5-1 0 16,-3 0 0-16,-4-1 0 0,-3-1 32 0,-6 0 16 15,-5-4 0-15,-4 3 0 0,-4 1-16 0,-3 1 0 16,-6 4 0-16,-1 3 0 0,-3 0-240 0,-1 1-48 16,-4 1-16-16,1 4 0 0,-3 1-288 0,-2 6 160 15,1-1-160-15,2 3 128 0,-3 1-128 0,0 3 0 16,1 0-160-16,-6 1 160 15,7 1-1312-15,3 1-160 0,4-2-48 0,12 0 0 16,0 0-1872-16,0 0-384 0,0 0-80 0,21 17-16 0</inkml:trace>
  <inkml:trace contextRef="#ctx0" brushRef="#br0" timeOffset="5605.68">26475 13921 31839 0,'0'0'1408'0,"0"0"304"0,-6 3-1376 0,-3 3-336 0,2 2 0 0,-3 7 0 0,0 4 0 0,0 5 0 15,0 4-192-15,-2 4 64 0,1-1 384 0,1 3 64 16,-2 3 32-16,2-2 0 0,-3 1 80 0,1 0 16 16,-1-1 0-16,1 0 0 0,1-4-32 0,0-1 0 15,0-9 0-15,4-1 0 0,0-6 32 0,4-5 16 16,3-9 0-16,0 0 0 0,0 0 32 0,0 0 0 15,0 0 0-15,6-10 0 0,3-8 256 0,2-2 48 16,2-5 16-16,2-3 0 0,2-5-368 0,1-2-80 16,1 0-16-16,2-1 0 0,2-1-208 0,4 0-144 15,2 3 192-15,-6 11-192 0,5-2 128 0,2 3-128 16,3-1 0-16,2 4 0 0,-1 4 0 0,-2 1 0 16,-3 4 0-16,-1 2 0 0,-1 4-224 0,-3 2 0 0,-1 1 0 0,-3 2 0 31,-2 1-2080-31,0 1-400 0,-2 1-96 0</inkml:trace>
  <inkml:trace contextRef="#ctx0" brushRef="#br0" timeOffset="6096.56">28206 13858 27647 0,'0'0'2448'16,"-1"-8"-1952"-16,-3 2-496 0,3-3 0 15,-3 1 848-15,-1 2 80 0,-3-2 16 0,1 3 0 0,-3 3 144 0,-1 0 16 16,-3 5 16-16,-2 1 0 0,-3 2-560 16,-4 6-112-16,-4 4-32 0,-1 3 0 0,-1 3-160 0,-1 3-16 15,2 1-16-15,0 5 0 0,1 0-64 0,4-4-16 16,3 1 0-16,4-4 0 0,4 1-16 0,4-1-128 15,4-5 192-15,4-2-64 0,4-4-128 0,4-1 192 16,2-1-192-16,4-6 192 0,4-3 48 0,2-3 16 16,3-3 0-16,1-5 0 0,1-2-48 0,1-3 0 15,-1-3 0-15,2 3 0 0,-2-1-208 0,1 2 144 16,-2-3-144-16,-1 0 128 0,-1 0-128 0,-3 3 128 16,-2 3-128-16,1 0 128 0,-4 4-128 0,-2-1 0 15,-2 3 0-15,-1 4 0 0,-3 4 0 0,0 3 0 16,-6-7 0-16,5 8 0 0,-1 5 0 0,0 1 0 15,-3-5 0-15,4 2 0 0,-1-2 0 0,1 3 0 16,2 2 0-16,0-7 0 0,3 0 0 0,1-3 0 16,-1-2 0-16,5 1 0 0,-1-5 0 0,4 0 0 15,0-2 0-15,1-2 0 0,1 1 0 0,-3 0 0 0,4-3 0 16,-2 3 0 0,-1 1-336-16,0 1-112 0,0 0 0 0,-2 3-16 15,1-2-2736-15,-5 0-560 0</inkml:trace>
  <inkml:trace contextRef="#ctx0" brushRef="#br0" timeOffset="6462.52">29251 13824 20271 0,'0'0'1792'0,"0"0"-1424"16,-6 2-368-16,-2 2 0 0,1 1 2048 0,-1 4 320 15,-5 0 80-15,0 2 16 0,-1 3-1408 0,0 1-288 16,-2 3-48-16,-1 1-16 0,0 0-16 0,-1-1-16 16,0 0 0-16,2 1 0 0,0 0-272 0,2-1-48 15,2-2-16-15,4-3 0 0,0-4-96 0,3 1-32 16,1-5 0-16,4-5 0 0,0 0 96 0,0 0 16 16,0 0 0-16,11-2 0 0,1-7 96 0,1 0 32 15,1-5 0-15,1 0 0 0,2 0-256 0,1 1-32 0,1-1-16 16,0 0 0-16,0 2-144 0,1 1 0 15,0 0 0-15,2 5 128 0,0 1-128 0,-5 1 0 0,1 2 0 0,-1 4 0 16,-2 2 0-16,-2-1 0 16,-3 2 0-16,-2 7 0 0,-3-2 0 0,-3 4 0 15,-3 1 0-15,0 1 0 0,-2-1 0 0,2-1 0 16,-2 2 0-16,2-2 0 16,0-1-1200-16,2-3-208 0,3 2-64 0,2-1-9312 0,3-3-1872 0</inkml:trace>
  <inkml:trace contextRef="#ctx0" brushRef="#br0" timeOffset="6635.68">29913 13846 20271 0,'0'0'1792'16,"0"0"-1424"-16,0 0-368 0,-3 12 0 16,-1-2 2192-16,0 3 368 0,1 2 80 0,2 2 16 0,0 2-1696 0,2 1-352 15,3-2-64-15,2 1-16 0,2 4-336 0,2 1-64 16,2-1 0-16,2-4-128 0,2-3 0 0,1 2-352 15,-2 0 48-15,-1-4-13696 16</inkml:trace>
  <inkml:trace contextRef="#ctx0" brushRef="#br0" timeOffset="6790.77">30259 13988 26543 0,'-14'31'1168'0,"8"-13"256"0,-2 5-1136 0,-2 10-288 0,1 4 0 0,-2 5 0 15,-5 5 1120-15,5-1 160 0,0 1 48 0,-2 1 0 16,1-2-496-16,1 2-112 16,1-1-16-16,0 0 0 0,1 4-704 0,-3 0-208 15,2 2-16-15</inkml:trace>
  <inkml:trace contextRef="#ctx0" brushRef="#br0" timeOffset="7376.33">25575 16274 11967 0,'0'-16'1072'0,"-3"-3"-864"15,3-3-208-15,0-1 0 0,0 1 2192 0,3 2 400 16,1 1 80-16,0 1 16 0,-2 0-576 0,-1 6-96 15,1 3-32-15,-2 9 0 0,0 0-448 0,0 0-112 16,0 0-16-16,0 0 0 0,0 0-256 0,-8 11-64 16,-3 11-16-16,-1 1 0 0,-3 2-592 0,-2 8-112 15,-2 7-32-15,-1 5 0 0,-2 1-160 0,2-1-48 16,0-6 0-16,1-1 0 0,1-1 0 0,0-4-128 16,2-2 192-16,0-6-64 0,4-2 0 0,1-4-128 0,4-6 192 0,-1-3-64 15,8-10 176-15,0 0 16 0,0 0 16 0,0 0 0 16,-1-13 288-16,5-6 48 0,2-4 16 0,6-7 0 15,3-2-336-15,6-1-64 0,5-8-16 0,2 2 0 16,1-1-272-16,4 1 0 0,3 1 128 0,2 7-128 16,1 5 0-16,-2 8 0 0,-4 6 128 0,-2 4-128 15,-5 2 0-15,0 6 0 0,-5 4-176 0,-2 8 176 16,-2 2-176-16,-3 3 176 0,-3 5-160 0,-2 2 160 0,-4 8-192 16,-2-1 48-16,-4-2 16 0,-2 3 0 0,-2 1-176 0,-1-5-16 15,-2-2-16-15,2 0 0 16,-1-3-1024-1,2-4-208-15,1-4-32 0,2-5-16 0,2 0-1536 0,0-10-304 0</inkml:trace>
  <inkml:trace contextRef="#ctx0" brushRef="#br0" timeOffset="7688.31">26329 16230 25391 0,'-9'19'1120'0,"4"-5"240"0,-4 1-1088 0,4 3-272 15,0 1 0-15,-3-1 0 0,2 1 448 0,-1 1 48 16,2 0 0-16,3 1 0 0,-2-1 176 0,0 0 32 16,0-1 16-16,1 3 0 0,1-4-112 0,0 0-32 15,-1-2 0-15,2-1 0 0,1-1-208 0,4-2-48 16,0-1-16-16,3 2 0 0,-2-4-112 0,3 0-32 16,2-4 0-16,0 0 0 0,2-1-32 0,-2 2-128 15,-3-3 192-15,-7-3-64 0,0 0-128 0,11 1 0 16,-11-1 144-16,0 0-144 0,0 0 0 0,0 0 0 15,0 0 0-15,0 0 128 0,0 0-128 0,0 0 0 0,0 0 0 0,0 0 0 16,0 0-176-16,0 0-48 0,0 0-16 0,0 0 0 31,0 0-528-31,0 0-128 0,-11 2 0 0,4 2-16 16,7-4-384-16,-9 5-80 0,9-5-16 0,0 0-6672 0,-9 4-1328 0</inkml:trace>
  <inkml:trace contextRef="#ctx0" brushRef="#br0" timeOffset="8127.16">26019 16658 1839 0,'-11'-5'0'0,"11"5"160"0,-8-1-160 0,0-1 0 15,0-1 0-15,3-2 0 0,5 5 3840 0,0 0 752 16,-6-7 144-16,6 7 16 0,-6-5-2832 0,2-3-576 16,4 8-128-16,-3-7 0 0,2-1-160 0,1 1-32 15,0-1 0-15,1-2 0 0,2 1-240 0,-1-3-48 16,2 1-16-16,0 1 0 0,0-4-16 0,1 0-16 16,0-1 0-16,2-3 0 0,1 1-96 0,1-1-16 15,0 1 0-15,4-2 0 0,-1 0-64 0,2-1 0 16,0 3-16-16,7-2 0 0,-2 1-96 0,1 1-16 0,0 0 0 15,1 5 0-15,-1 1-32 0,-2 0-16 0,-4 5 0 16,-1 5 0-16,-2 1-96 0,-1 5-32 0,0 4 0 0,-1 1 0 16,-1 4-16-16,-1 6-16 0,0 7 0 0,-2 0 0 15,-1 4 128-15,-2 4 16 0,0-1 16 0,-1 0 0 16,-1 1-144-16,1 0-16 0,-2 2-16 0,0-2 0 16,-2-5-160-16,-2 1 192 0,2 0-192 0,1-7 192 15,-2-2-192-15,1-3 128 0,0-2-128 0,0-3 128 0,2-3-128 16,1-11-224-16,0 0 48 0,0 0 16 15,0 0-2176-15,0 0-432 0,10-13-96 0</inkml:trace>
  <inkml:trace contextRef="#ctx0" brushRef="#br0" timeOffset="8497.1">26916 16264 28623 0,'-2'-8'1264'0,"2"8"272"0,0 0-1232 0,0 0-304 16,0 0 0-16,0 0 0 0,-7 8 688 0,1 5 80 16,-2 3 0-16,1 2 16 0,-1 2 48 0,0 6 16 15,-2 2 0-15,4 5 0 0,-2 0-352 0,1-4-80 16,0-1-16-16,3 1 0 0,1 1-176 0,3-1-32 0,3-8-16 0,2 0 0 15,2-5 80-15,2-1 32 0,0-3 0 0,1-4 0 16,0-3 208-16,5-5 32 16,0-3 16-16,3-2 0 0,3-6-32 0,-1-5 0 0,0-3 0 0,-6 4 0 15,3 0-224-15,2-6-48 0,0 0-16 0,0-3 0 16,-1-3-48-16,0-2-16 0,-2-4 0 0,1-2 0 16,-2 4-160-16,-1 1 0 0,-5 1 0 0,2 6 0 15,-2-1-176-15,-1 5-112 0,-3 1-32 0,0 5 0 16,-1 2-1568-16,1 2-320 15,-1 0-64-15,1 3-8704 0,0 0-1744 0</inkml:trace>
  <inkml:trace contextRef="#ctx0" brushRef="#br0" timeOffset="8781.44">28153 15261 16575 0,'4'-4'1472'0,"1"-2"-1168"16,-5 6-304-16,0 0 0 0,0 0 2464 0,0 0 432 16,0 0 96-16,0 0 16 0,-4 6-1184 0,-2 7-224 15,-3 6-64-15,-3 4 0 0,-3 7-480 0,-3 5-96 16,-2 4-32-16,-3 4 0 0,-1 6-400 0,0 4-80 16,0 0 0-16,-1 5-16 0,0-1-176 0,3 1-16 15,1 0-16-15,2-3 0 0,1 6-224 0,1-1 0 16,3-3 128-16,3-1-128 0,2-1 0 0,3-2 0 15,-1-2 0-15,4 1 0 16,0-10-1296-16,2-4-208 0,1-7-32 0,1-7-8992 0,3-7-1792 0</inkml:trace>
  <inkml:trace contextRef="#ctx0" brushRef="#br0" timeOffset="9052.16">28866 15181 18431 0,'0'0'1632'0,"0"0"-1312"15,0 0-320-15,0 0 0 0,-4-10 1760 0,4 10 288 16,-13 8 48-16,-3 4 16 0,-3 9-1232 0,-1 5-240 16,-3 5-64-16,2 4 0 0,2 7-32 0,0 9-16 15,-1 4 0-15,-1 5 0 0,0 6-32 0,1 2-16 16,-1 2 0-16,3-2 0 0,1-1-96 0,0 2 0 15,-1 3-16-15,2-3 0 0,4-8-240 0,2-3-128 16,0-10 160-16,1-2-160 0,0-5 128 0,2-7-128 16,1-5 0-16,1-6 0 0,0-5 0 0,0-4-336 15,0-8 48-15,5-6-9472 16,0 0-1888-16</inkml:trace>
  <inkml:trace contextRef="#ctx0" brushRef="#br0" timeOffset="9235.94">28241 16002 24879 0,'0'0'2208'0,"10"-1"-1760"16,1-4-448-16,4 2 0 0,3 1 1104 0,4 0 144 15,1 0 32-15,3-1 0 0,4-3-464 0,1 0-96 0,4-1-16 0,3-2 0 16,3 2-144-16,2-2-48 0,0 1 0 0,3-1 0 16,1 3-288-16,-3-2-64 0,-2 2-16 0,-4 2 0 31,-3-1-1248-31,-4 0-256 0,-3 1-48 0,-3 2-12464 0</inkml:trace>
  <inkml:trace contextRef="#ctx0" brushRef="#br0" timeOffset="9433.82">29245 15945 22111 0,'-5'9'1968'0,"-5"5"-1584"16,-1 4-384-16,0 2 0 0,-1 3 1280 0,0 5 192 15,-2 0 16-15,1 2 16 0,0 3-240 0,2 0-48 16,1-3-16-16,0 1 0 0,2 2-688 0,2-1-144 16,-1-5-32-16,2 0 0 0,1-5-336 0,2-1 0 15,1-1 0-15,2-2 0 16,1-3-2368-16,2-2-448 0</inkml:trace>
  <inkml:trace contextRef="#ctx0" brushRef="#br0" timeOffset="9893.64">29829 15960 28559 0,'-22'5'2544'0,"-5"2"-2032"0,-4 0-512 0,0 6 0 0,-4 2 480 0,1 4 0 15,-2 3 0-15,16-4 0 0,-3 1 176 0,0 5 48 16,2-2 0-16,-2-2 0 0,4 3-208 0,0 1-48 16,1-1 0-16,-5 5 0 0,6-2-128 0,5-5-48 15,3-1 0-15,4-7 0 0,4-4-32 0,-1 0-16 16,4 0 0-16,-2-9 0 0,7 7 192 0,3-4 32 16,3-5 16-16,0 0 0 0,5-6-64 0,3-1-16 15,2-5 0-15,2-1 0 0,2-4-208 0,2-1-48 16,1-3-128-16,3-4 192 0,-2 2-192 0,2-6 0 15,2 1 128-15,0 0-128 0,2 0 0 0,1 2 0 16,1 1 128-16,-1 3-128 0,-1 1 0 0,-4 5 0 16,-4 5 0-16,-3 1 0 0,-3 7 0 0,-4-1 0 15,-2 6 0-15,-4 2 0 0,-6 3 0 0,-7-5 0 16,4 8 0-16,-4 3 0 0,-4-2 0 0,-3 3 0 16,-5 2 0-16,-3-3 0 0,-4 1 192 0,-3 0-64 15,-1-2-128-15,-2 2 192 0,-3-5-192 0,0 2 0 16,0-4 0-16,3-1 0 15,2-2-336-15,2-4-112 0,5-2-32 0,3-1 0 16,3-4-1920-16,4 1-384 0,2-5-80 0</inkml:trace>
  <inkml:trace contextRef="#ctx0" brushRef="#br0" timeOffset="10121.87">31084 15149 28559 0,'0'0'2544'0,"-8"0"-2032"0,-2 3-512 0,-2 3 0 0,-4 3 304 0,-1 5-48 15,-5 0 0-15,-1 4 0 0,-2 5 560 0,-2 1 96 16,0 4 32-16,1 1 0 0,0 2-352 0,2 2-64 16,1-2-16-16,3 4 0 0,2-5-320 0,3 3-192 15,-1 0 192-15,4 3-192 0,2-3 0 0,2 0 0 16,2-3 0-16,-1 2-192 15,5 0-2496-15,0-5-480 0</inkml:trace>
  <inkml:trace contextRef="#ctx0" brushRef="#br0" timeOffset="10559.9">31118 15811 24879 0,'0'0'2208'0,"0"0"-1760"0,0 0-448 0,9 4 0 15,3 1 640-15,2 0 32 0,4-1 16 0,1 0 0 16,5 0 624-16,2 0 128 0,7-3 32 0,4-1 0 15,4-4-400-15,1 2-80 0,-1-1-16 0,1 1 0 16,0-1-336-16,-3-2-80 0,-2-1-16 0,-4 0 0 16,-4-2-144-16,-5 0-16 0,-3 0-16 0,-5-2 0 0,-2 0 16 0,-5 0 0 15,-4 0 0-15,-2 1 0 0,-6-3 112 0,-3 5 16 16,-6-2 16-16,-4 2 0 0,-6 4-272 0,-5 3-64 16,-6 0-16-16,-3 3 0 0,-6 1-176 15,-2 5 0-15,-1 1 0 0,0 7 0 0,2 3 0 0,5 4 0 16,5 0 0-16,5-1 0 0,5 4 0 0,6-3 0 15,7 4 0-15,6-2 0 0,6 3 0 0,8-1 0 16,4 2 0-16,6 2 0 0,6-6 128 0,4 0-128 16,3-2 0-16,1-1 128 0,2-2-128 0,0-7-272 15,-3-3 64-15,-3-6-18992 0</inkml:trace>
  <inkml:trace contextRef="#ctx0" brushRef="#br0" timeOffset="10708.42">30332 15342 43311 0,'-35'-14'1920'0,"24"9"384"0,2-2-1840 0,-1 3-464 0,2 3 0 0,8 1 0 16,0 0 0-16,0 0-240 0,0 0 32 0,0 0 0 31,0 0-1072-31,9 0-224 0,0 2-32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41:01.57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14573 13825 23839 0,'-14'-13'1056'0,"8"8"224"0,1-4-1024 0,1 3-256 0,4 6 0 0,0 0 0 16,-6-4 704-16,6 4 80 0,0 0 32 0,0 0 0 15,0 0-304-15,0 0-48 0,-7 6-16 0,4 4 0 0,1-1-16 16,-1 5-16-16,0 5 0 0,2 6 0 0,0 3 128 0,-1 2 32 15,-2 1 0-15,2 5 0 0,1 8 0 0,-3-1 0 16,0 6 0-16,-2 4 0 0,-1 4-80 0,0 6-16 16,-1 3 0-16,-3 9 0 0,-1 4 16 0,-1 8 0 15,1 2 0-15,-1 2 0 0,-1 1-128 0,-2 7-32 16,3 0 0-16,-1 4 0 0,1 0-32 0,3-4-16 16,1-1 0-16,3-4 0 0,-1-4-64 0,2-1-16 15,1 0 0-15,-1-2 0 0,2-5 64 0,-1-2 16 16,-1-4 0-16,0-2 0 0,-2-1 64 0,2-3 16 15,3-4 0-15,-4-2 0 0,0-3-128 0,-2-2-32 0,1-3 0 16,-1-4 0-16,1-2-64 0,-4-3-16 0,4-4 0 16,-2-1 0-16,1-2-128 0,1-5 192 0,0-6-192 0,3 0 192 15,1-5-192-15,1-1 0 0,4-2 0 0,4-9-176 32,0-2-848-32,2-3-160 0,2-6-32 0,2-6-16 15,2-6-1280-15,-2-6-256 0,2-10-48 0</inkml:trace>
  <inkml:trace contextRef="#ctx0" brushRef="#br0" timeOffset="2082.44">14439 13965 16575 0,'-12'-17'736'0,"7"4"160"0,0 2-720 0,5 1-176 16,0 1 0-16,3 1 0 0,2-2 2688 0,2 4 512 15,5 2 112-15,3-2 16 0,3-1-2432 0,6 2-464 16,4-1-112-16,5-1 0 0,5 1-64 0,5-3-16 15,4 3 0-15,0-1 0 0,-2 2 48 0,3 0 16 16,4-5 0-16,2 2 0 0,5 0 0 0,2 0 0 16,7 2 0-16,-1-3 0 0,-2 2-32 0,1-2 0 0,2 3 0 0,3-3 0 15,1 4 48-15,4 1 0 0,2-1 0 0,3-4 0 16,-2 2-64-16,4-1-16 0,2 4 0 0,4-1 0 16,2-4 16-16,1 2 16 0,-3-6 0 0,4 5 0 15,3 3-32-15,2-1-16 0,1-3 0 0,0 0 0 16,-1 5-96-16,1-1-128 0,3 0 176 0,0 0-176 15,-3-1 192-15,0-2-192 0,-2 7 192 0,3-3-192 16,6-1 192-16,-6-3-192 0,-2 2 192 0,2-2-192 16,2 6 208-16,2-3-64 0,2-2-16 0,1 0 0 15,1 2 80-15,2 1 16 0,3-4 0 0,2 2 0 16,-1-1-224-16,4 0 176 0,6 2-176 0,-4 0 160 16,1-4-160-16,4 4 128 0,3 0-128 0,-1-2 128 15,-1 2-128-15,4 0 0 0,5-1 0 0,-1 1 128 16,0 1-128-16,3-3 0 0,4 2 0 0,-2 2 0 0,-2-1 0 15,4-1 0-15,3 2 0 0,2 1 0 0,0 0 0 0,0 1 0 16,-1 0 0-16,3 1 0 0,3 0 0 0,-4 1 0 16,-6-1 0-16,3 0 0 0,1 3 0 0,-4-1 0 15,-4-1 0-15,2 3 0 0,1-1 0 0,-4-2 0 16,-2 0 0-16,0 1 0 0,4-2 0 0,-5 2 0 16,-9-3 128-16,5 1-128 0,3 2 0 0,-1-2 0 15,-7-1 0-15,5 1 0 0,3 0 0 0,-5 0 0 16,-5 0 0-16,1 0 128 0,3-1-128 0,-4 0 0 15,-5-2 0-15,-1-1 0 0,1 0 0 0,-2-1 0 16,-1 0 0-16,-4-4 0 0,-3 3 0 0,1 0 0 16,1-2 0-16,-5 2 0 0,-4-3 0 0,-1 2 0 15,-4-3 0-15,3 3 0 0,1 1 0 0,-2 0 0 0,-3 1 0 0,1 1 0 16,2-2 0-16,-2 3 0 0,0 1 0 0,-1 1 0 16,-5 1 0-16,2 0 0 0,0-3 0 0,-1 2 0 15,-1 1 0-15,-3 0 0 0,-5 0 0 0,3 0 0 16,1 0 0-16,0 0 128 0,-3-2-128 0,-4 4 0 15,-3-1 128-15,0 0-128 0,0-2 128 0,3 1-128 16,3 1 0-16,-3 2 0 0,-5-1 128 0,-1 1-128 16,-2-4 0-16,3-1 0 0,0 1 0 0,0 1 0 15,0 0 0-15,-3 0 0 0,-4 0 0 0,-1-1 0 16,-2 0 0-16,2-1 0 0,0 1 128 0,-1 0-128 16,-2-3 0-16,-4 3 0 0,-3-2 0 0,-2 2 0 15,-1-4 0-15,-1 2 0 0,-2 2 0 0,-1-2 128 16,-1-2-128-16,-1 1 0 0,-3 2 0 0,-2-1 0 0,-2 1 144 0,-3-1-144 15,-2 2 160-15,-4 0-160 0,-2-3 176 0,0 3-176 16,-1-3 192-16,2 3-192 0,-1 1 144 0,0-2-144 16,-1 2 0-16,0 0 144 0,-1 0-144 0,5-1 0 15,3 0 0-15,-5-1 128 0,1 2-128 0,0 0 0 16,3-1 0-16,-1 1 0 0,0 1 0 0,-1-1 0 16,-3 0 0-16,2-1 0 0,-1 0 0 0,0-2 0 15,2 1 128-15,-1 1-128 0,2-1 0 0,-2 1 0 16,1 1 144-16,2 0-144 0,3-1 0 0,-1 0 0 15,0 1 0-15,-1 0 128 0,-1 0-128 0,-1 0 0 16,-2 0 0-16,-2 0 0 0,-1-2 0 0,-12 1 0 16,3 1 0-16,0-1 128 0,-1-2-128 0,1 1 0 15,-1-1 0-15,-2 1 128 0,3-1-128 0,9 0 176 0,-7 1-176 0,-2-1 192 16,-3 0-192-16,-2 1 160 0,-2 1-160 16,1 0 160-16,-1-1-160 0,0 1 0 0,0 0 144 0,3 1-144 15,-2-1 0-15,2-1 0 0,0 2 0 0,-1 0 128 16,-2-1-128-16,1 1 0 0,1 0 0 0,-5 0 0 15,-8 0 0-15,12 0 0 0,-2 0 0 0,-10 0 0 16,9 3 0-16,0-2 0 0,0 0 0 0,-9-1 0 16,10 3 0-16,-1 1 0 0,-2 1 0 0,2 0 0 15,0-1 0-15,-1 3 0 0,-8-7 0 0,9 10-128 16,-2 3 128-16,0 0 0 0,-2-1 0 0,1 6 0 16,-3 3 0-16,-1 5 0 0,1 1 0 0,-2 3 0 15,0 4 0-15,-1 1 0 0,0 1 0 0,0-1 0 0,-2 5 0 16,-2-2 0-16,0 0 0 0,-5 8 0 0,-2 7 0 0,1 9 0 15,-3 10 0-15,-1-1 0 0,-3 0 0 0,5-1 0 16,-2-4 0-16,1 5 0 0,-1 7 0 0,3 3 0 16,-2-1 0-16,3-2 0 0,1-7 0 0,-3 1 0 15,-3 5 0-15,1 1 0 0,1 6 0 0,2-2 0 16,0-7 0-16,2-4 0 0,2-5 0 0,2 5 0 16,0 5 0-16,0-1 0 0,1-4 0 0,-1-2 0 15,0-9 0-15,0 0 0 0,0 1 0 0,-1 1 0 16,-2 6 0-16,-1 1 128 0,-1 0-128 0,-2-7 0 15,-2-3 0-15,2-4 0 0,-4 1 0 0,0 3 0 16,-1 4 0-16,9-28 0 0,-4 3 0 0,2 3 0 16,-2 2 0-16,0 0 0 0,-1-5 0 0,0-1 0 0,1-1 0 15,-9 27 0-15,2-13 0 0,3-6 128 0,0-6-128 0,2-2 128 16,0-4-128-16,2-3 0 0,-1-1 0 0,2-1-128 16,-3-2 128-16,6-11 0 0,-3 2 0 0,-2-2 0 15,-1 3 0-15,-3-1 0 0,0 1 0 0,-1 1 0 16,0-3 0-16,-14 14 0 0,3-5 0 0,4-3 128 15,-1-2-128-15,2 0 0 0,-1-3 0 0,-2 0 0 16,0-1 0-16,-1-1 128 0,-1 2-128 0,-4-2 0 16,-3 2 0-16,-3-2 0 0,-4 0 0 0,-4-2 128 15,-5 1-128-15,-3 1 0 0,-4-3 0 0,2 0 128 16,-4 1-128-16,-6-3 128 0,-6 1-128 0,-5-2 128 16,-8 1-128-16,-1-3 0 0,-4 3 0 0,-6-1 0 15,-8-1 0-15,-4 0 0 0,-4-2-128 0,-7 3 128 16,0-3 0-16,-6-2 0 0,-5-1 0 0,-4 0 0 0,-3 2 0 0,-4 0 0 15,0-4 0-15,-8-1 0 0,-9-2 0 0,-1-1 0 16,-1 2 0-16,-6-3 0 0,-6-2 0 0,-1-2-128 16,-4 3 0-16,0-4 0 0,0 2 128 0,-1-2 0 15,-3 0 0-15,-3-2 0 0,-6-2 0 0,-1 2 0 16,-1 0 0-16,1 0 0 0,1 0 0 0,-2 1 0 16,-4-5 0-16,-3 4 0 0,0 2 0 0,0-3 0 15,0 0 0-15,6 3 0 0,2-3 0 0,-1 3-128 16,-3-3 128-16,0-1 0 0,1 0 0 0,0 2-128 15,9 2 128-15,3-3 0 0,3 3 0 0,-2-2 0 16,-7 2 0-16,1 1-128 0,3-4 128 0,4 6 0 16,1-1 0-16,1 2 0 0,-1-4 0 0,-1 1 0 15,2-3 0-15,2 5 0 0,6 0 0 0,-1 2 0 0,2-1 0 16,2-2 0-16,3 3 0 0,3 1 0 16,11 1 0-16,1-4 0 0,0 1 0 0,6 1 0 0,6-2 0 0,0 2 0 15,-1 0 0-15,1-1 0 0,6 1 0 0,0 1 0 16,-3 1 0-16,7 0 0 0,3-4 0 0,-1 5 0 15,-4 1 0-15,2-1 0 0,5 2 0 0,-1-1 0 16,-4 0 0-16,4-1 0 0,4 2 0 0,1 0 0 16,-2 0 0-16,5 2 0 0,3-2 0 0,3 0 0 15,3 0 0-15,-1 1 176 0,-1 0-48 0,3 1 0 16,3 1-128-16,3 4 0 0,-3-1 0 0,2 0 128 16,6 3-128-16,1-1 128 0,1 2-128 0,-1-1 128 15,-4 2-128-15,4 0 128 0,3 0-128 0,3 3 128 16,3-1-128-16,-3-2 128 0,-5-2-128 0,6 1 128 15,3 4-128-15,2 1 128 0,3 1-128 0,1 0 128 0,-2-1-128 0,1 1 0 16,1 2 0-16,6-2 0 16,3-1 848-16,7 2 96 0,5-1 16 0,1 2 0 15,-1 0-3200-15,4 0-624 0,3-2-128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41:16.92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1776 1634 10943 0,'0'0'480'0,"11"-3"96"0,1-2-448 0,-2 0-128 16,0 0 0-16,-10 5 0 0,10-4 1360 0,-10 4 256 0,13-7 48 0,-13 7 16 15,7-8-496-15,-7 8-96 0,0 0-32 0,0 0 0 16,0 0-112-16,0 0-32 0,0-10 0 0,0 10 0 15,-10-6-64-15,-4 3-16 0,-5 1 0 0,-4 3 0 16,-2 1-352-16,-6 2-80 0,-5 2-16 0,-5 3 0 16,-4 4 48-16,-2 0 0 0,0 2 0 0,-5 2 0 15,-1 2-32-15,-2 1 0 0,-1 3 0 0,4 2 0 16,0 8-128-16,1-2-16 0,2-4-16 0,3 1 0 16,4-6-48-16,6 1-16 0,5 6 0 0,6-4 0 0,8-5-32 15,6-1 0-15,6-2 0 0,8-2 0 0,3-1 16 0,11 1 0 16,7-3 0-16,5 0 0 0,2 1-160 0,4-3 0 15,3-1-160-15,3 4 160 0,1-4 0 0,-11 1 0 16,2 0 0-16,15 6 0 0,-4 1 0 0,-2 0 0 16,-4 0 0-16,-3 1 0 0,-6 0 0 0,-5 1 0 15,-5 1 0-15,-5 1 0 0,-4 0 0 0,-7 1 0 16,-2-2 128-16,-5 4-128 0,-3 2 368 0,-6-2-48 16,-6-1 0-16,-4 1 0 0,-4-2 192 0,-6-1 48 15,-1 1 0-15,-2-3 0 0,-2 0-48 0,-4-1-16 16,-3 2 0-16,-4-2 0 0,-3-3-176 0,-1-1-16 15,-4-4-16-15,1-3 0 0,2-1-160 0,26-1-128 0,-2-2 144 0,-1-2-144 16,3-1 0-16,3 0 0 16,3-3-176-16,4-3 176 15,6 0-944-15,-2-8-64 0,11 0-16 0,8 2 0 16,4-1-2112-16,6-1-448 0,5 1-64 0,4-3-32 0</inkml:trace>
  <inkml:trace contextRef="#ctx0" brushRef="#br0" timeOffset="344.83">1966 2163 17103 0,'0'0'752'0,"0"0"160"0,0 0-720 0,0 0-192 0,0 0 0 0,-7 9 0 15,-2-2 1024-15,0 2 160 0,-1-4 32 0,0 4 16 0,-2 0 48 0,1 4 16 16,-2-1 0-16,-1 2 0 0,-1 3-240 0,1 3-48 15,0 6-16-15,2-2 0 0,1 3-288 0,3-2-48 16,2 3-16-16,5-3 0 0,2 0-288 0,3-4-64 16,1-3-16-16,4-5 0 0,2-3 0 0,3-1 0 15,1 0 0-15,6-4 0 0,2-4 64 0,1-2 16 16,0-3 0-16,0-1 0 0,0-4 48 0,0-1 16 16,-2-6 0-16,0 0 0 0,-1-2 80 0,-3-1 16 15,-4-3 0-15,-4 1 0 0,-1 1-112 0,-3-1-16 16,-3 0 0-16,-3 0 0 0,-3 2-144 0,1 0-48 15,-3 0 0-15,-3-1 0 0,-3 1-192 0,1 1 0 16,1 0 0-16,-1 4 0 16,-2 0-1488-16,2 3-304 0,1 3-48 0,0 0-9088 15,2 5-1808-15</inkml:trace>
  <inkml:trace contextRef="#ctx0" brushRef="#br0" timeOffset="677.92">2625 1438 24879 0,'0'0'2208'0,"0"0"-1760"0,5 13-448 0,-4 1 0 0,-2 4 272 16,-2 3-16-16,0 2-16 0,-1 4 0 0,-3 1 624 0,2 6 128 15,-1 2 32-15,-2 4 0 0,-1 1 16 0,-1 5 16 16,1 6 0-16,-2 1 0 0,1 5-224 0,-2-2-64 16,0-3 0-16,-1-1 0 0,-2 0-320 0,2-1-80 15,-1-5-16-15,3-1 0 0,-1-1-176 0,2-1-48 16,-2-4 0-16,4-1 0 0,-1-6-128 0,2-5 0 16,1-4 0-16,1-3 0 0,0-2-192 0,1-4 192 15,1-5-192-15,3-9 192 16,0 0-1792-16,0 0-256 0,0 0-32 0,0 0-12368 15</inkml:trace>
  <inkml:trace contextRef="#ctx0" brushRef="#br0" timeOffset="1025.63">2769 2011 22975 0,'0'0'1024'0,"-3"13"192"0,0-3-960 0,1 4-256 15,-2 3 0-15,0 2 0 0,-1 1 656 0,0 2 96 0,3 5 16 0,-2-5 0 16,0 0 256-16,1 3 48 16,3-2 16-16,2 4 0 0,0-2-112 0,2 3-16 0,1-2 0 15,3-1 0-15,-2 1-272 0,2-6-64 0,-1-1-16 0,5-2 0 16,0-2-160-16,1-5-16 0,-3-1-16 0,2-5 0 16,-1 1 160-16,2-5 16 0,0-4 16 0,1 0 0 15,-2-5-16-15,2-1 0 0,0-8 0 0,0 1 0 16,-1-1-96-16,0-1-32 0,-3 1 0 0,0-4 0 0,-1-4-64 15,0 3-16-15,-2 0 0 0,0-3 0 0,-1 2-80 16,1-4-32-16,0 3 0 0,2-1 0 0,-1 4-80 0,1 1 0 16,-1 2-16-16,1 1 0 0,0 2-176 0,-1 2 0 15,1 4 0-15,-4 0 0 0,1 3 0 0,-6 7 0 16,0 0 0-16,0 0 0 0,0 0-256 0,0 0-96 16,0 0-16-16,0 0 0 15,0 0-2768-15,7 9-544 0</inkml:trace>
  <inkml:trace contextRef="#ctx0" brushRef="#br0" timeOffset="1576.72">3703 2158 18543 0,'0'0'816'0,"0"0"176"0,0 0-800 0,0 0-192 16,0 0 0-16,7 5 0 0,-7-5 944 15,12 6 144-15,-1-2 16 0,5-3 16 0,1-5 240 0,1 1 48 16,-1-3 16-16,2 1 0 0,1-1-304 0,3-3-64 16,1 3-16-16,-1-4 0 0,-3 1-256 0,1-3-48 15,-1 3-16-15,-1-2 0 0,-2 0-240 0,-3 0-48 16,-4-1-16-16,0 1 0 0,-4-1-96 0,-4-1-32 15,-2 0 0-15,-6 2 0 0,-4-3 0 0,-4 6 0 16,-5 2 0-16,-2 5 0 0,-5 3-128 0,-2 8-32 16,-5 6 0-16,-2 3 0 0,-2 2-128 0,-4 7 192 15,-1 1-192-15,3 7 192 0,1 1 64 0,3 1 0 16,2-1 16-16,7 5 0 0,5 0 32 0,10 2 0 16,4-3 0-16,6 1 0 0,4-3-176 0,7-3-128 15,5-3 192-15,5-6-192 0,3-7 176 0,5-2-176 0,5 0 160 0,4-6-160 16,1-4 128-16,4-4-128 15,1-4 0-15,1-2 144 16,-1 0-1856-16,0-2-368 0,2-6-80 0,2-1-16 0</inkml:trace>
  <inkml:trace contextRef="#ctx0" brushRef="#br0" timeOffset="2215.38">5609 1568 1839 0,'0'0'160'0,"0"0"-160"0,-8-1 0 0,8 1 0 15,0 0 2992-15,0 0 560 0,-11-2 112 0,11 2 32 16,-7-2-1664-16,7 2-336 0,0 0-64 0,0 0-16 16,0 0-432-16,0 0-96 0,0 0 0 0,0 0-16 0,14 4-128 0,5-1-32 15,4 1 0-15,3-1 0 0,5-2 32 0,2-1 0 16,8-2 0-16,2-4 0 0,4 1-240 0,2 2-64 16,0-5 0-16,2 2 0 0,1 0-144 0,0-1-48 15,-1-1 0-15,-2 3 0 0,-2-4-176 0,-3 5-32 16,-4 2-16-16,-5-1 0 0,-8 2-224 0,-1 1 144 15,-6 1-144-15,-5 2 128 16,-15-3-1360-16,0 0-288 0,6 10-48 0,-9 0-13056 16</inkml:trace>
  <inkml:trace contextRef="#ctx0" brushRef="#br0" timeOffset="2434.41">6031 1654 20271 0,'0'0'1792'0,"-2"12"-1424"16,-1-3-368-16,1 3 0 0,-3 1 512 0,1-3 16 16,-2 6 16-16,-6 11 0 0,5-1 864 0,-4 7 160 15,-3 3 32-15,3 0 16 0,2 10-400 0,-2-1-64 16,0-2-32-16,1 3 0 0,-1-3-368 0,1 3-80 0,-3-1-16 0,0 4 0 16,1 0-336-16,-1 5-64 0,-1 2 0 0,1-2-16 15,-1-3-240-15,5-1 128 0,0-11-128 0,0 2 0 16,1 1-128-16,2-3-128 0,0-6-32 0,0-2-10048 15,2-1-2016-15</inkml:trace>
  <inkml:trace contextRef="#ctx0" brushRef="#br0" timeOffset="2629.12">5458 2875 23903 0,'0'0'1056'0,"18"2"224"0,1 3-1024 0,6-5-256 15,5-1 0-15,8 1 0 0,4-1 688 0,9-3 80 16,5-1 32-16,2-2 0 0,3-5-96 0,1-1 0 16,-1 0-16-16,0 1 0 0,2 0-304 0,-4 2-64 15,0-4-16-15,-7 0 0 16,-8 1-1296-16,-7-1-256 0</inkml:trace>
  <inkml:trace contextRef="#ctx0" brushRef="#br0" timeOffset="3100.34">7177 1548 23039 0,'0'-7'2048'0,"0"-2"-1648"0,0 3-400 0,0 1 0 15,0 5 320-15,0 0-32 0,0 0 0 0,0 0 0 16,-4 7 112-16,-1 7 32 0,0 2 0 0,-2 4 0 0,1 3 464 0,-3 16 112 16,2 1 16-16,0 4 0 0,2 3-320 0,-1 4-48 15,-1 6-16-15,2 2 0 0,0-3-128 0,0 1-16 16,-1-2-16-16,-1-3 0 0,2-3-224 0,2 3-32 15,1-1-16-15,0-4 0 0,2-1-208 0,2-8 144 16,2-4-144-16,1-7 128 0,0-4 128 0,0-5 0 16,-1-5 16-16,0-3 0 0,0-3 144 0,-4-7 32 15,0 0 0-15,0 0 0 0,11-2 96 0,-3-2 32 16,-2-1 0-16,1-7 0 0,-1-3-96 0,0-3-16 16,2-3 0-16,0-3 0 0,0-6-208 0,3 0-64 15,-1-1 0-15,5-12 0 0,0 4-32 0,2 2-16 16,1 1 0-16,1 3 0 0,1 3-144 0,0 2 0 15,2 0 0-15,0 4 0 0,-5 2 0 0,-1 0 0 16,0 1 0-16,-2 2 0 0,-2 1-256 0,-1 3-96 16,-2 1-16-16,-1 1 0 15,-2 3-2320-15,0 1-448 0</inkml:trace>
  <inkml:trace contextRef="#ctx0" brushRef="#br0" timeOffset="3454.61">8205 1429 31151 0,'0'0'1376'0,"0"0"288"0,0 0-1328 0,0 0-336 16,0 0 0-16,6 11 0 0,-3 2 0 0,-3 7-192 15,-5 1 32-15,-4 8 0 0,-2 4 464 0,-1 6 80 16,-1 3 32-16,-1 8 0 0,0 5 368 0,2 6 80 16,0 6 16-16,-2 2 0 0,-1 0-32 0,0-2 0 15,0-2 0-15,-1 1 0 0,-1 1-384 0,-1 3-80 16,-3 4 0-16,6-7-16 0,8-32-224 0,-1 2-144 16,0 1 192-16,2 0-192 0,0-3 160 0,0-2-160 15,1-3 128-15,2-1-128 0,-4 14 192 0,7-12-32 16,0-12-16-16,0-7 0 0,0-12-144 0,0 0 0 15,0 0 144-15,12-14-144 16,-3-3-1488-16,-1-5-368 0,-1-6-80 0,-2-2-14288 0</inkml:trace>
  <inkml:trace contextRef="#ctx0" brushRef="#br0" timeOffset="3821.2">7951 1570 28959 0,'-1'-20'1280'0,"2"9"272"16,1-5-1232-16,4 1-320 0,-1-1 0 0,5 2 0 0,-3 0 320 0,6 2 0 15,1 1 0-15,-1 6 0 0,1-3 288 0,4 3 64 16,2 2 16-16,0 1 0 0,4-1 96 0,3 5 32 15,2 1 0-15,2 3 0 0,1 6-192 0,-1 5-48 16,-1 2 0-16,-1 4 0 0,0 3-144 0,-2 2-48 16,-3 4 0-16,-4 1 0 0,-3 3-144 0,-4-1-48 15,-6 2 0-15,-2-1 0 0,-3-1 32 0,-5 0 0 16,-3-2 0-16,-5-3 0 0,-4 1 80 0,-1-2 16 16,-5-6 0-16,0 0 0 0,-7-4 16 0,-14 5 16 15,0-7 0-15,14-10 0 0,-3 2-160 0,-2-3-16 16,-1-2-16-16,0-1 0 0,-2-5-160 0,2-1 0 15,8-1 0-15,1-4 0 16,-2 1-2000-16,3-6-432 0,1 1-96 0</inkml:trace>
  <inkml:trace contextRef="#ctx0" brushRef="#br0" timeOffset="4610.6">8945 2158 8287 0,'0'0'736'0,"0"0"-592"0,0 0-144 0,0 0 0 16,-1 9 2416-16,-2-4 448 0,-1 1 80 0,2 0 32 16,-2-2-608-16,-1-1-112 0,1 1-16 0,0-2-16 15,4-2-256-15,-4 0-48 0,4 0-16 0,-5-1 0 16,1-3-256-16,2 0-48 0,-1-3-16 0,2 0 0 0,1 2-576 0,0-4-112 15,4 2-32-15,1 0 0 0,0-3-448 0,3 2-96 16,2-2 0-16,-1 4-16 0,2-4-160 0,1 3-16 16,0-2-128-16,2 3 192 0,-1-1-192 0,0 1 144 15,-2 3-144-15,-1 1 128 0,2 2-128 0,-6 3 0 16,2 2 0-16,-4 4 0 0,-4 0 0 0,-4 2 0 16,-4 2 0-16,1-2 0 0,-5 2 0 0,-1 4 0 15,-1-3 0-15,0-2 0 0,-1 1 0 0,0 0 0 16,0-6 0-16,-2 3 0 0,3-4 0 0,1-1 0 15,3 0 0-15,0-3 0 0,3 1 0 0,0-3 0 16,7 0 0-16,0 0 0 0,-5-4 0 0,1-2-320 16,4 6 48-16,2-8 16 15,1-2-1600-15,4 1-320 0,0 1-64 0,1 1-9312 16,-2 0-1856-16</inkml:trace>
  <inkml:trace contextRef="#ctx0" brushRef="#br0" timeOffset="5050.34">8833 2836 11055 0,'0'0'480'0,"0"0"112"0,-6 6-464 0,-1 0-128 16,0-4 0-16,-2 2 0 0,2-1 3280 0,1-1 640 15,0 2 128-15,6-4 32 0,-7-4-1632 0,2 2-320 16,0-1-64-16,5 3-16 0,-4-4-384 0,2-2-96 16,1-2-16-16,2 3 0 0,1-4-512 0,2 2-96 15,1 0-32-15,2-1 0 0,-1 1-304 0,3 0-64 16,0 0-16-16,0 5 0 0,0-1-208 0,-2-1-32 16,-7 4-16-16,8 0 0 0,-8 0-128 0,0 0-16 15,0 0-128-15,0 0 192 0,7 8-192 0,-7-8 128 16,0 0-128-16,2 8 0 0,-5 3 176 0,-2-3-176 15,-2 1 192-15,-2-3-192 0,-2 3 304 0,1-3-48 16,-1 4-16-16,-2-3 0 0,-1-1 0 0,-4 2 0 16,2-5 0-16,3 1 0 0,5-2 16 0,2-1 0 15,0-1 0-15,1-3 0 0,5 3-64 0,-4-1 0 16,0-3 0-16,4 4 0 0,-2-10-48 0,-1 0-16 16,3-4 0-16,3 2 0 0,0 2-128 0,2-1 0 15,0 2 0-15,-1 1 0 0,1 2-192 0,-1 1-80 16,0-3-16-16,1 3 0 15,-5 5-2384-15,6-5-464 0,0-1-112 0</inkml:trace>
  <inkml:trace contextRef="#ctx0" brushRef="#br0" timeOffset="6870.3">22156 2868 13823 0,'0'0'1216'0,"0"0"-960"15,0 0-256-15,0 0 0 0,2-6 1216 0,-2 6 208 16,0 0 48-16,0 0 0 0,3-9 0 0,-3 9 16 16,0 0 0-16,0 0 0 0,0 0-32 0,0 0-16 15,0 0 0-15,0 0 0 0,0 0-288 0,0 0-48 0,0 0-16 0,0 0 0 16,10 1-336-16,0 3-80 0,-10-4-16 0,12 10 0 16,-4 2-96-16,5-1-32 0,0 2 0 0,2 3 0 15,-1 2-48-15,3 1-16 0,-1 0 0 0,-1 2 0 16,-1-2-192-16,-3-5-32 0,-1 2-16 0,0 2 0 15,0 1 32-15,0 0 0 0,-1 4 0 0,0 0 0 16,-1-2 32-16,-2 0 16 0,-1 0 0 0,-2 0 0 0,2-1 32 16,-5 2 16-16,-2-1 0 0,-1-2 0 0,1 0 16 0,-1 0 0 15,-3-1 0-15,-2 8 0 16,-1-5-16-16,1-7 0 0,-1 0 0 0,-4 7 0 0,1-4 48 0,-4-1 16 16,1-2 0-16,-3-2 0 0,-1-5-80 0,0 2-16 15,2-3 0-15,0-1 0 0,0 3-144 0,6-3-48 16,0-4 0-16,0 2 0 0,0 0-128 0,-3 0 0 15,3 1 0-15,11-4 0 0,-9 1 0 0,9-1 0 16,0 0 0-16,0 0 0 0,0 0-256 0,0 0-96 16,0 0-16-16,0 0 0 15,0 0-1536-15,0 0-304 0,11-6-64 0,2 2-16768 0</inkml:trace>
  <inkml:trace contextRef="#ctx0" brushRef="#br0" timeOffset="9759.58">13079 1366 12207 0,'0'0'528'0,"0"0"128"0,0 0-528 0,3-10-128 15,4-1 0-15,-2 3 0 0,-5 8 1120 0,0 0 192 16,4-8 32-16,-1-4 16 0,0 4-96 0,0-3-32 16,-3 11 0-16,2-8 0 0,-1-4-32 0,1 4-16 15,0-2 0-15,-2 10 0 0,0 0-176 0,3-10-48 0,-1 1 0 0,-2 9 0 16,0 0-96-16,0 0-32 16,0 0 0-16,0 0 0 0,-4-10-144 0,4 10-48 0,0 0 0 0,0 0 0 15,-10-1-176-15,1 3-32 16,-2 5-16-16,5-2 0 0,-6 4-176 0,-4 6-48 0,-2 3 0 0,0 2 0 15,-1 0-32-15,1 2-16 0,-1 2 0 0,1 3 0 16,2-2 48-16,-1 2 16 0,1-4 0 0,3 0 0 16,-1-3 48-16,3-2 16 0,-1-2 0 0,6-4 0 15,-1-5 48-15,0 5 0 0,7-12 0 0,-4 10 0 16,4-10 0-16,0 0 0 0,0 0 0 0,0 0 0 16,0 0 128-16,11-5 48 0,2-3 0 0,1-3 0 0,3-4-96 0,-1-3-16 15,2-2 0-15,0-3 0 0,-3-7-192 0,2 4-64 16,0-5 0-16,-5 11 0 0,-1-2-128 0,8-13 128 15,-1 0-128-15,0 1 128 0,-2-2-128 0,1 2 0 16,-1 0 0-16,0 5 128 0,-1 4-128 0,-4 5 0 16,0 1 0-16,-4 5 0 0,0 6 0 0,-7 8 0 15,0 0 0-15,0 0 0 0,0 0 0 0,-11 7 0 16,1 5 0-16,-4 6 0 0,-4 3 0 0,-1 4 0 16,-1 3-144-16,-3-1 144 0,-2 1 0 0,-2 3 0 15,-1 0 0-15,0 2 0 0,-1 3 0 0,6 0 0 16,0 0 0-16,9-12 0 0,0-1 0 0,1-1 0 15,1-3 0-15,2-3 0 0,1-1 0 0,4-1 0 16,0-5 0-16,1 3 0 0,4-12 0 0,0 0 0 16,0 0 0-16,11-3 0 0,2-6 0 0,1 0 192 15,0-5-48-15,1-2-16 0,-1-3 0 0,3-3 0 16,-5-6 0-16,2 4 0 0,0-3-128 0,0 2 0 16,-1-2 144-16,1 1-144 0,0 0 0 0,-1 2 128 0,-1 4-128 15,0 2 0-15,-3 1 0 0,0 5 0 0,-4 2 0 0,-5 10 0 16,0 0 0-16,0 0 0 0,0 0 0 0,0 8 0 15,-3 6 0-15,-3 2 0 0,-4 1 0 0,-3 4-128 16,0 2 128-16,-2 3 0 0,-3-1 0 0,-1 5 0 16,-1 6 0-16,1-3 0 0,0-2 0 0,1-3 0 15,-3 0 0-15,6-6 0 0,-1-4 0 0,3 0 0 16,0-4 0-16,4-4 0 0,4-1 0 0,5-9 0 16,0 0 0-16,0 0 0 0,0 0 0 0,0 0 0 15,12-8 0-15,-2-2 128 0,1-5-128 0,2-3 128 0,0 0-128 0,2-5 144 16,0-4-144-16,2-1 160 0,1-2-160 0,1-2 0 15,0 2 0-15,2 0 128 0,1-1-128 0,1 1 0 16,-2 4 0-16,-2-2 128 0,-1 4-128 0,-1 5 0 16,-3 1 0-16,-3 5 0 0,-3 7 0 0,-8 6 0 15,0 0 0-15,0 0 0 0,-1 10 0 0,-3 4-144 16,-3 2 144-16,-3 3 0 0,-5 2 0 0,-2 3-128 16,-2-1 128-16,-2 2 0 0,-3 3 0 0,-1-1 0 15,1 2 0-15,-1 2 0 0,2-5 0 0,0 0 0 16,3-5 0-16,3-3 0 0,3-3 0 0,3-4 0 15,1-3 0-15,5-2 0 0,5-6 0 0,0 0 0 16,0 0 0-16,0 0 0 0,2-12 144 0,3-2-16 16,2-5 0-16,3-4 0 0,2-1-128 0,2-3 0 15,0-1 144-15,2-2-144 0,0-1 0 0,1 2 128 16,-1-3-128-16,2 3 0 0,0 1 0 0,1 0 128 16,-1 4-128-16,-2 2 0 0,-2 2 0 0,-2 6 0 0,-5 3 0 15,-7 11 0-15,0 0 0 0,0 0 0 16,0 0 0-16,-1 14 0 0,-7 3 0 0,-2 1-128 0,-2 1 128 15,-5 2 0-15,-1-1 0 0,-1 4 0 0,0-1 0 0,0-1 0 16,-1-1 0-16,1 2 0 0,1-3 0 0,3 1 0 16,1-2 0-16,3-3 0 0,4-2 0 0,3-3 0 15,1 0 0-15,3-11 0 0,0 0 0 0,0 0 0 32,0 0-1408-32,0 0-208 0,0 0-48 0,0 0-17664 0</inkml:trace>
  <inkml:trace contextRef="#ctx0" brushRef="#br0" timeOffset="12319.3">1818 4414 2751 0,'4'-9'256'0,"-1"-1"-256"16,1 1 0-16,-1-3 0 0,-1 4 3120 0,-2-4 576 16,-2 3 112-16,2-1 32 0,-3 2-2048 0,-1-1-384 15,-1 3-96-15,-1-1-16 0,-2 0-304 0,1 3-64 16,-2-1-16-16,-1 3 0 0,-3 2-128 0,0 1-16 15,-2 3-16-15,2 1 0 0,-1 0-192 0,-1 6-48 16,-3 1 0-16,2 4 0 0,-1 2-208 0,1 5-48 16,-2 0-16-16,-1 4 0 0,1 1-112 0,3 3-128 15,1 4 176-15,4 0-176 0,-1 1 160 0,4 1-160 16,0-2 128-16,2 2-128 0,1-1 144 0,2-2-144 16,2-2 160-16,0-2-160 0,0 0 0 0,2-5 0 15,2 2 0-15,1-6 0 0,0 0 0 0,1-5 0 0,-1-1-176 0,0-1 176 31,1-1-608-31,-1 1 0 0,0 0 0 0,-1-4-8032 16,-4 2-1616-16</inkml:trace>
  <inkml:trace contextRef="#ctx0" brushRef="#br0" timeOffset="12514.03">1225 4936 17503 0,'0'0'1552'0,"12"-6"-1232"0,1 2-320 0,-3 2 0 15,4-4 784-15,0 1 112 0,3 3 0 0,4-1 16 16,2 1 208-16,3-1 32 0,6-3 16 0,1 1 0 16,-1 1-160-16,1 1-48 0,0-6 0 0,-2 4 0 15,-5 0-416-15,-2-1-96 0,-2 3 0 0,-4 0-16 0,-4 0-432 0,0-1 0 16,-2 4 0-16,0-1-8816 16,-12 1-1840-16</inkml:trace>
  <inkml:trace contextRef="#ctx0" brushRef="#br0" timeOffset="12900.44">2352 4174 5519 0,'0'0'496'0,"0"0"-496"0,0 0 0 0,0 0 0 16,0 0 2176-16,0 0 320 0,0 0 80 0,0 0 16 16,0 0-1824-16,0 0-352 0,0 0-80 0,0 0-16 0,0 0-320 0,0 0 144 15,0 0-144-15,0 0 0 0,0 0 0 0,0 0 0 16,0 0 0-16,0 0 0 0,0 0-128 0,0 0 128 16,0 0-208-16,0 0-6832 15</inkml:trace>
  <inkml:trace contextRef="#ctx0" brushRef="#br0" timeOffset="13322.1">2189 4776 15087 0,'0'-14'656'0,"0"14"160"0,4-9-656 0,-4 9-160 0,2-9 0 0,-2 9 0 16,0 0 1248-16,0 0 224 0,0 0 32 0,0 0 16 16,0 0-496-16,4 14-112 0,0 3-16 0,-3-2 0 15,-2 2 16-15,1 2 0 0,1 1 0 0,-1 2 0 0,-1-1-272 0,0 2-48 16,-2-1-16-16,1 1 0 0,-1-4-176 0,0-2-32 16,1-3-16-16,1-1 0 0,-1 1-176 0,1 1-48 15,1-15 0-15,0 0 0 0,0 0-128 0,0 0 0 16,0 0 0-16,0 0 0 0,0 0-240 0,6-9-128 15,0-1-16-15,-1-5-16 16,0 1-816-16,0-2-176 0,0-2-16 0</inkml:trace>
  <inkml:trace contextRef="#ctx0" brushRef="#br0" timeOffset="13745.71">2485 4579 4607 0,'0'0'400'0,"0"0"-400"0,0 0 0 0,8-8 0 16,1 1 3456-16,-9 7 624 15,0 0 112-15,0 0 32 0,0 0-2272 0,0 0-448 16,8 6-96-16,-8-6 0 0,3 14-208 0,-3 3-48 0,0-3 0 0,-4-2 0 16,0 2-320-16,1 0-64 0,-3 2 0 0,1-1-16 15,2-1-240-15,-2 1-32 0,-1 2-16 0,3 0 0 16,0 1-176-16,2-3-32 0,-2 1-16 0,2-2 0 15,-2-2-80-15,2 2-16 0,1-1 0 0,0-4 0 16,0-9 0-16,0 10 0 0,0-10 0 0,0 0 0 16,0 0 64-16,0 0 16 0,0 0 0 0,0 0 0 0,0 0 288 0,0 0 48 15,7-5 16-15,-1-5 0 0,-1 4-176 0,0-7-16 16,0 0-16-16,0 0 0 0,0-3-192 0,3-2-48 16,-3 0 0-16,1-1 0 0,2-1-128 0,1 2 0 15,0 0 144-15,2 3-144 0,2 0 0 0,0 0 0 16,-1-2 0-16,4 4 0 0,0 3 0 0,1-1 0 15,-2-1 0-15,-1 3 0 0,2 0 0 0,0 4 0 16,-1 3 0-16,-1 1 0 0,-4 1 0 0,2 0 0 16,-2 0 0-16,-10 0 0 15,0 0-448-15,12 5-96 0,2 1-32 0,-5-2 0 16,-9-4-1888-16,9 2-384 0,0 2-80 0</inkml:trace>
  <inkml:trace contextRef="#ctx0" brushRef="#br0" timeOffset="14075.01">3086 4528 16575 0,'0'0'1472'16,"0"0"-1168"-16,0 0-304 0,0 0 0 0,0 0 2096 0,0 0 352 16,-6-1 80-16,-2 1 16 0,-2 1-752 0,0 2-160 0,-1-1-32 0,-7 5 0 15,-1 2-640-15,1-3-128 0,1 3-16 0,3-2-16 16,2 4-368-16,1-4-80 0,4 3-16 0,2-2 0 15,1 2-336-15,1-2 144 0,3-8-144 0,3 13 0 16,-3-13 160-16,6 8-160 0,4 1 128 0,1-1-128 16,-1 1 256-16,1-3-48 0,1 3 0 0,-2-4 0 15,0 3-208-15,1 1 144 0,0-4-144 0,-2 4 128 0,-2-3-128 0,-2 4 0 16,-1 0 0-16,-3 1 0 0,-2-4 0 16,-4 6 0-16,-4-4 128 0,-1 1-128 0,-2-2 192 0,-2-1 0 15,2-4 0-15,-3 1 0 0,-2-2-32 0,3-1 0 16,0-1 0-16,1-1 0 0,2-1-160 0,2-1-192 15,0-2 32-15,5-3 16 16,0 1-2560-16,3-6-512 0</inkml:trace>
  <inkml:trace contextRef="#ctx0" brushRef="#br0" timeOffset="14314.35">3628 4062 22111 0,'0'0'976'0,"0"0"208"0,0 0-944 0,0 0-240 15,-3 7 0-15,-1 7 0 0,-2 2 1456 0,-3 1 240 16,-1 2 48-16,-5 11 16 0,0 0-464 0,3 2-80 0,1 4-32 0,0-3 0 16,1-2-736-16,0 0-128 0,4 1-48 0,-2 1 0 15,1 0-144-15,0-3-128 0,0-1 144 0,3-1-144 16,-3-5 0-16,1-1 0 0,0 1-128 0,2-9 128 31,-1 0-1456-31,-2 0-176 0</inkml:trace>
  <inkml:trace contextRef="#ctx0" brushRef="#br0" timeOffset="14460.86">3254 4519 18879 0,'0'0'832'0,"14"-5"192"0,3 1-832 0,0-3-192 15,1-1 0-15,1 2 0 0,3-2 672 0,1 3 96 16,1-3 0-16,1 2 16 0,3 0-80 0,-5 1 0 15,4 1-16-15,1-1 0 0,-1 0-288 0,0-2-48 16,1 2-16-16,-3 3-7696 16,-1-1-1552-16</inkml:trace>
  <inkml:trace contextRef="#ctx0" brushRef="#br0" timeOffset="14902.76">4482 4411 11967 0,'-13'0'528'0,"6"0"112"0,-5 0-512 0,1 0-128 0,-2 2 0 0,-1 3 0 16,-4 0 2576-16,0 2 496 0,2 4 80 0,-2 1 32 15,0 2-1488-15,1 5-288 0,-2 4-64 0,-2-1-16 0,1 2-384 0,2 4-80 16,2-5-16-16,5 0 0 0,8-2-304 0,3-3-64 16,3-4-16-16,6 1 0 0,3-1-96 0,3-2-32 15,3-7 0-15,2-1 0 0,4-4-16 0,0-3-16 16,4-3 0-16,0-4 0 0,0-2-80 0,-1-1-16 15,0-3 0-15,-4-2 0 0,-1-4-32 0,0 1-16 16,-3-1 0-16,-1 2 0 0,-2 0-160 0,-3-1 128 16,-3 1-128-16,-3-2 128 0,-5 3-128 0,-3 0 0 15,-4-1 0-15,-3 1-176 16,-2 1-256-16,0 3-48 0,-2 2-16 0,1 2 0 16,0-1-2256-16,2 4-448 0,-3-4-80 0,12 12-32 0</inkml:trace>
  <inkml:trace contextRef="#ctx0" brushRef="#br0" timeOffset="15186.15">4910 4278 19983 0,'-3'14'880'0,"0"-3"192"0,0 7-864 0,0 2-208 0,-4 5 0 0,0-1 0 15,-1 4 1424-15,0-3 240 0,1 3 64 0,-3-3 0 16,-2 3-256-16,2-3-64 0,1-5 0 0,0-1 0 15,2-1-656-15,1-4-144 0,4-3-32 0,2-11 0 16,0 0-48-16,0 0-16 0,0 0 0 0,0 0 0 16,10-9 256-16,0 0 64 0,0-3 0 0,2-5 0 15,1 1-464-15,-1-3-96 0,-2-1-16 0,3 0 0 16,2-4-256-16,-1 4 160 0,0 1-160 16,2 2 128-16,-1 1-128 0,3 0 0 0,0 4 0 0,-1-1 0 15,1 5 0-15,0 1 0 0,0 2 0 0,-1 2 0 0,1 0-320 0,-2 5-64 16,1 2 0-16,2-2-11008 15,0-1-2224-15</inkml:trace>
  <inkml:trace contextRef="#ctx0" brushRef="#br0" timeOffset="15625.21">5590 4250 19343 0,'0'0'1728'0,"-1"-5"-1392"16,-3-2-336-16,1 2 0 0,-3 3 1504 0,0 2 224 16,-5 2 64-16,-1 7 0 0,-1-2-448 0,-2 5-64 15,-3 1-32-15,1 5 0 0,-1 2-464 0,0 2-80 16,0 2-32-16,4 3 0 0,3-3-208 0,2 4-32 16,1-3-16-16,4-1 0 0,2 2-240 0,2-7-48 15,2-1-128-15,5-3 192 0,-2-5-16 0,5-1-16 0,3-7 0 0,1-2 0 16,1-2 112-16,2-7 32 15,-1-1 0-15,3-7 0 0,1-3-112 0,1-4 0 0,-1-2-16 16,1 2 0-16,-1-4-176 0,-1 0 0 0,-1 0 144 0,-2-2-144 16,-1-4 0-16,-1-1 144 0,-2 0-144 0,-2-4 0 15,-1-4 128-15,0-1-128 0,-1 1 0 0,-2 1 0 16,-1 0 0-16,-1 5 0 0,2 5 0 0,-2 7 0 16,-2 6 0-16,0 5 0 0,0 6 0 0,-2 8 0 15,0 0 0-15,0 0 0 0,-5 8 0 0,0 7 0 16,-1 4 0-16,-1 5 0 0,1 5 0 0,0 6 0 0,-1 1 0 15,2 4 0-15,0-1 0 0,0 4 0 0,1-1 0 0,2 3 0 16,0-4 0-16,2-1 0 0,3-2 0 0,2-3-224 16,0-5 32-16,5-4 16 15,2-5-1280-15,2-7-256 0,1-2-48 0,3-5-8032 16,0-3-1616-16</inkml:trace>
  <inkml:trace contextRef="#ctx0" brushRef="#br0" timeOffset="15956">6246 4243 17503 0,'0'0'768'0,"0"0"176"0,0 0-752 0,7 4-192 16,-7-4 0-16,9 4 0 0,-1-1 2304 0,0 0 416 15,0-1 96-15,-1-2 0 0,1-3-1664 0,1-2-320 16,0 1-80-16,1 0-16 0,0-1 320 0,-1-2 64 0,-3 0 16 0,2-1 0 15,-3 1-384-15,-1-2-80 0,-3 2-16 0,3 0 0 16,-4-2-256-16,-1 4-48 0,-3-2-16 0,-1 2 0 16,-3 1 0-16,-2 1 0 0,-1 3 0 0,-2 3 0 15,-1 1-112-15,-1 3-32 0,-1 1 0 0,0 5 0 16,-3 2-192-16,2 0 0 0,3 2 0 0,0 0 0 0,4 1 0 16,4 1 0-16,2 2 0 0,3-4 0 15,2-3 0-15,3 0 0 0,2 0 0 0,4 0 0 0,4-4-256 0,-1 1 64 16,2-8 16-16,3 0 0 15,1-3-1152-15,3-3-224 0,1-2-48 0,-2-4-9024 16,0 2-1792-16</inkml:trace>
  <inkml:trace contextRef="#ctx0" brushRef="#br0" timeOffset="16238.58">6835 4050 11967 0,'0'0'1072'0,"0"0"-864"16,0 0-208-16,-4 10 0 0,-1-1 2256 0,-1 5 416 15,-2 0 80-15,-2 0 0 0,1 2-864 0,-3 0-176 16,0 2-48-16,0 0 0 0,2-1-288 0,0 3-64 16,0-3-16-16,1 0 0 0,0-3-480 0,1 0-112 15,3-5 0-15,-1 0-16 0,2-3-176 0,4-6-48 16,0 0 0-16,0 0 0 0,0 0 224 0,0 0 32 16,0 0 16-16,10-5 0 0,-1-5-288 0,3 1-64 15,-1-4-16-15,1 0 0 0,-1 1-224 0,0-2-144 16,1-3 192-16,1 2-192 0,1 1 128 0,-1 1-128 15,3-1 0-15,0 0 0 0,1 2 0 0,-1 1 0 16,1 0 0-16,1 3 0 0,-1-2 0 0,1 4 0 0,0-2 0 0,0 3-144 31,-3 3-1152-31,-2 0-240 0,1-2-32 0,0 3-9600 0,0 1-1920 0</inkml:trace>
  <inkml:trace contextRef="#ctx0" brushRef="#br0" timeOffset="16999.12">2221 5658 15663 0,'0'0'688'0,"0"0"144"0,0 0-656 0,0 0-176 16,0 0 0-16,-3-6 0 0,-2-3 960 0,5 9 144 15,-6-6 48-15,-2 2 0 0,-2 0 112 0,2 3 16 16,-2 1 16-16,-4 6 0 0,-2-1-224 0,-5 1-48 15,-2 3-16-15,-3-1 0 0,-5 3-144 0,-1 0-32 16,1 0 0-16,-2 4 0 0,1 1-448 0,4-1-80 16,4-2-32-16,2 1 0 0,2-1-272 0,4 1 128 15,8-5-128-15,2 2 0 0,6-11 0 0,0 0 0 16,-1 8 0-16,1-8 0 0,0 0 128 0,14 9-128 16,-1-5 0-16,5 0 0 0,-1-2 0 0,6 1 128 15,-1 0-128-15,3-2 0 0,2 0 128 0,-1 2-128 16,-4-2 0-16,-4 1 0 0,0 1 128 0,-5 1-128 15,-3 1 0-15,-10-5 0 0,0 0 0 0,0 0 0 16,-1 9 0-16,-3 2 0 0,-8-2 0 0,-2 1 160 16,-5-2-160-16,-1 2 128 0,-3-2-128 0,-1 1 192 0,-1-6-192 0,2 3 192 15,1-1-400-15,2-3-80 0,1-1-16 0,3-3-9360 16,2-4-1856-16</inkml:trace>
  <inkml:trace contextRef="#ctx0" brushRef="#br0" timeOffset="17201.62">2416 5570 27647 0,'0'0'2448'0,"5"13"-1952"16,1-3-496-16,0 4 0 16,0 4-592-16,3 1-224 0,-1 2-32 0,-1-2-16 0,0-2 1408 0,-2 4 288 15,3-3 48-15,-2 1 16 0,0 1-544 0,2-1-96 16,2-4-32-16,-4-1 0 0,1 1-224 0,-1-1 0 15,-1-1 0-15,2-3 0 16,-1 1-832-16,-1-4-256 0,-5-7-48 0</inkml:trace>
  <inkml:trace contextRef="#ctx0" brushRef="#br0" timeOffset="17377.64">2725 5699 13823 0,'0'0'1216'0,"-2"11"-960"15,-5 2-256-15,1 1 0 0,0 4 1856 0,-2 5 336 16,-2 2 64-16,-2 3 16 0,-2-1-912 0,-1 2-176 0,0-1-32 0,0 0-16 16,-1-3-112-16,1 2-32 0,0-2 0 0,4-5 0 15,-3 0-528-15,-4 9-96 0,2-2-32 0,9-13 0 32,0 0-992-32,2 0-208 0,3-5-32 0</inkml:trace>
  <inkml:trace contextRef="#ctx0" brushRef="#br0" timeOffset="17737.88">3563 5520 27519 0,'0'0'1216'0,"0"0"256"0,-9-3-1168 0,-4 3-304 16,-3 3 0-16,-3 0 0 0,-4 5 192 0,0-2-32 15,-4 2 0-15,1 0 0 0,-4 2 16 0,2-1 0 16,2 2 0-16,0-1 0 0,6 2 80 0,1 2 32 16,2-3 0-16,5 2 0 0,3 0-64 0,2-4-16 15,2 1 0-15,5-10 0 0,0 9-80 0,0-9 0 16,9 9-128-16,0-2 192 0,4 1 112 0,1-3 16 16,4 1 0-16,-1 3 0 0,0-3-144 0,-1 5-32 15,0-4 0-15,-2 5 0 0,-3-3-144 0,-2 1 0 16,-4 1 0-16,-2-3 0 0,-3-8 0 0,-4 14 0 15,-3-4 0-15,-3 1 0 0,-4 2 128 0,-1-4 0 16,-3 1 0-16,2-2 0 0,-2 5-128 0,1-5 160 16,1 0-160-16,-2-5 160 15,3-2-1248-15,1-2-256 0,2-1-64 0,2-3 0 0</inkml:trace>
  <inkml:trace contextRef="#ctx0" brushRef="#br0" timeOffset="18056.84">3769 5624 15663 0,'0'0'1392'0,"11"-3"-1120"0,6 2-272 0,-1-1 0 0,0-4 1584 0,-1 3 256 16,3-2 48-16,-1-1 16 0,0-4-528 0,-2 3-96 16,-1-4-32-16,-2 3 0 0,-1-5-688 0,-2 0-144 15,-1 4-32-15,-3-2 0 0,-3 1-96 0,-2 1-32 16,0 9 0-16,-4-5 0 0,-2-2 208 0,6 7 48 15,-10-3 0-15,1 4 0 0,-4 4-192 0,3 2-48 16,0 2 0-16,-1 4 0 0,-5 4-48 0,2 0-16 16,3 1 0-16,-1 1 0 0,2-1-16 0,3-3 0 15,3 2 0-15,1-3 0 0,1-3-16 0,3 1-16 16,-1-12 0-16,8 7 0 0,-1 2 64 0,5-5 16 16,2-1 0-16,1-3 0 0,-1-3-112 0,0 1 0 15,1-5-128-15,-3 1 192 16,-1-1-704-16,0-1-160 0,2-3-32 0,4-4-9360 15,-3 4-1888-15</inkml:trace>
  <inkml:trace contextRef="#ctx0" brushRef="#br0" timeOffset="18560.36">4445 5495 22111 0,'-14'23'976'0,"7"-10"208"15,0 1-944-15,-4 0-240 0,1 3 0 0,-3 0 0 0,0 2 1488 0,2 2 256 16,-1-6 48-16,2 0 16 0,0-2-640 0,2 0-128 16,1-4-16-16,2-1-16 0,5-8-320 0,0 0-64 15,0 0-16-15,0 0 0 0,0 0 208 0,7-5 32 16,3-2 16-16,1-3 0 0,3-2-480 0,-1-3-80 15,1 0-32-15,0-2 0 0,-1-1-272 0,1-1 128 16,0 0-128-16,0 0 0 0,0 0 0 0,0 4 0 16,0 2 0-16,4-2 0 0,-3 3 0 0,-1 2 0 15,-2 5 0-15,-2 4 0 0,-10 1 0 0,9 4 0 16,-9-4 0-16,5 12 0 0,0-1 0 0,-3 1 0 16,-2 2 0-16,-2 3-144 0,-5-1 144 0,1 0 0 15,1-4 0-15,0 1 0 0,0-2 0 0,5-11 0 16,-4 8 0-16,4-8 0 0,0 0 0 0,0 0 128 15,0 0-128-15,8-2 0 0,2-4 128 0,4-4-128 16,2 1 160-16,2-3-160 0,-1-4 0 0,0 2 0 0,2 0 0 16,2 3 0-16,-1-3 0 0,3 1 0 0,-1 1 0 15,-1-1 0-15,-2 4 0 0,2 3 0 0,-1 3 0 0,0 3 0 16,-1 1 0-16,-1 6 0 0,-3 2 0 0,-2 1 0 16,-3 4 0-16,-1 1 128 0,-4 0-128 0,-1 1 0 15,-4-1 0-15,3-2 176 0,-3-2-176 0,0 2 160 16,-3-4-160-16,3 2-192 0,0-3 32 0,0-8-11392 15,0 0-2272-15</inkml:trace>
  <inkml:trace contextRef="#ctx0" brushRef="#br0" timeOffset="19090.18">3649 5216 7359 0,'0'0'656'0,"8"-6"-528"0,1-1-128 0,0 1 0 0,-3 1 2528 0,-6 5 480 16,8-3 80-16,-8 3 32 0,0 0-1456 0,0 0-304 15,0 0-48-15,0 0-16 0,0 0 48 0,1 15 0 16,-5 3 0-16,-1 4 0 0,-1 2-208 0,-3 5-48 16,0 0 0-16,-2 4 0 0,-1 3-320 0,1 2-64 15,1 0 0-15,3-10-16 0,1 4-352 0,-1 2-64 16,1-1-16-16,0-1 0 0,1 0-128 0,0-1-128 15,0-1 144-15,3-5-144 0,2-3 0 0,2-3 0 16,4-2 0-16,-1-5-160 16,-1 0-1872-16,-4-12-368 0,0 0-80 0</inkml:trace>
  <inkml:trace contextRef="#ctx0" brushRef="#br0" timeOffset="19241.48">3442 5551 7359 0,'0'0'320'0,"12"-1"80"0,3-3-400 0,-1 2 0 0,4-2 0 0,3 1 0 16,5 1 4096-16,2-1 752 16,2 2 144-16,3 0 16 0,3-2-3840 0,-4-2-768 0,-1 0-144 0,11-3-7920 31,-6-2-1568-31</inkml:trace>
  <inkml:trace contextRef="#ctx0" brushRef="#br0" timeOffset="19910.65">5479 5284 11055 0,'-9'6'976'0,"-3"0"-784"16,-1 0-192-16,1 3 0 0,-1 0 1984 0,2 4 336 15,-1-3 80-15,2 4 16 0,1 1-944 0,4 0-176 16,-3-1-32-16,5-2-16 0,1-1-256 0,2 2-48 16,0-13-16-16,4 11 0 0,3 1-288 0,0-6-48 15,-7-6-16-15,13 7 0 0,-4-5 240 0,3-1 32 16,1-1 16-16,2-2 0 0,-1-3-192 0,0 0-32 15,0 0-16-15,-1-4 0 0,-1 1-304 0,-2-5-48 16,-3 2-16-16,1 0 0 0,-2 0-128 0,-1 2-128 16,-1-3 144-16,1 2-144 0,-3-3 128 0,-2 0-128 15,0 13 0-15,-2-13 144 0,2 2-144 0,0-3 0 16,0 1 0-16,2 4 0 0,0-2 0 0,3 2 0 0,4-4 0 16,-1 2 0-16,2-1 0 0,3-1 0 15,1-1 0-15,-2 3 0 0,4-3 0 0,1-2 0 0,1-3 0 0,0-3 0 16,-3-2 0-16,3 0 0 0,2-4 0 0,-1 2 0 15,-1-3 0-15,-1 3 0 0,-2-2 0 0,-2 6 0 16,-2 4 0-16,-1 4 0 0,-1 4 0 0,-2 1 0 16,-7 9 0-16,0 0 0 0,6 9 0 0,-5 2 0 15,0 7 0-15,-1 9 128 0,-1 3 32 0,0 9 0 16,-3 3-16-16,2 2 0 0,-2 1 0 0,0 3 0 0,0 0 48 16,-4 4 0-16,0 2 0 0,-3-2 0 0,-1 0 64 0,-2 0 0 15,-2 0 16-15,1-2 0 0,0-8-128 0,0 0-16 16,1-1-128-16,-5 7 192 0,2-13-192 0,6-7 0 15,2-9 0-15,5-7 0 0,4-12 0 0,0 0-128 16,0 0 128-16,4-11-208 0,1-3-144 0,1-2-32 16,2-3 0-16,2-1 0 0,3-1 240 0,2 2 144 15,1-3-192-15,4 0 192 0,1 0-160 0,2 2 160 16,1 1-128-16,0 0 128 0,2 1-128 0,0-1 128 16,1 1-128-16,0 0 128 0,0 2 0 0,2 2-128 15,0 0 128-15,0 5-10944 16,-3-4-2112-16</inkml:trace>
  <inkml:trace contextRef="#ctx0" brushRef="#br0" timeOffset="20398.93">2019 6782 14735 0,'0'0'1312'0,"-3"-12"-1056"15,2 2-256-15,2 0 0 0,2 4 2192 0,-3 6 384 16,0 0 80-16,0 0 16 0,0 0-1056 0,0 0-208 15,0 0-32-15,0 0-16 0,0 0-416 0,7 12-96 16,-3 4-16-16,0 3 0 0,-2 6-64 0,-2-2 0 16,-1 1-16-16,0 3 0 0,0 3-224 0,-1-2-32 15,1 0-16-15,-3-2 0 0,2 0-288 0,-1-1-48 16,1-1-16-16,-2 0 0 0,1-4-128 0,-2-1 0 16,1-2 0-16,2-3 0 15,-1-5-2064-15,3-9-304 0,0 0-48 0</inkml:trace>
  <inkml:trace contextRef="#ctx0" brushRef="#br0" timeOffset="20679.25">2031 6638 25791 0,'0'0'2304'0,"10"-4"-1856"0,4 1-448 0,2-1 0 0,1-1 496 0,4 2 0 15,-1 3 0-15,3 1 0 0,0-1 336 0,4 0 64 16,3 0 0-16,1 0 16 0,-2 3 48 0,1 3 16 15,0 4 0-15,-1-181 0 0,-1 369-480 0,0-180-112 16,-3 0 0-16,-1 1-16 0,-2 1-80 0,-6 3-16 16,-5 2 0-16,-2 5 0 0,-3-4 112 0,-4-3 0 15,-3 0 16-15,-8 17 0 0,-5-2-144 0,-1 2-16 16,-7-2-16-16,0-2 0 0,-3-5-32 0,1-2-16 16,1-1 0-16,-2-4 0 0,-2-1-176 0,8-8 160 15,-1 2-160-15,-11 0 160 16,1-4-576-16,3-7-112 0,3-3-32 0,0-4 0 15,-3-3-2128-15,2-2-448 0,4-7-64 0</inkml:trace>
  <inkml:trace contextRef="#ctx0" brushRef="#br0" timeOffset="20994.48">3168 6694 8287 0,'0'0'736'0,"0"0"-592"0,0 0-144 0,0 0 0 16,7 12 3664-16,-2-4 704 0,-2 4 144 0,-3-2 32 16,-1-1-2176-16,-2 0-416 0,1 4-96 0,-1 4 0 15,-5 2-512-15,2 0-80 0,-2 2-32 0,-1 2 0 16,-6 15-400-16,3-4-64 0,1-5-32 0,6-1 0 0,3-6-272 0,4-2-48 16,2-3-16-16,2 1 0 0,2 2-64 0,2-2-16 15,3-4 0-15,-2-4 0 0,2-4 0 0,9 4-16 16,-1-2 0-16,1-4 0 0,0-2-96 0,0-2-16 15,1-2 0-15,0-1 0 0,-1 1-192 0,-2-6 144 16,0-1-144-16,-2 3 128 0,-1-3-128 0,-2 1 0 16,-1-4 0-16,-5 5 0 15,-1-2-1168-15,-2 2-176 0,-1-3-16 0,-2 2-16 16,-5-2-2208-16,-2 2-432 0</inkml:trace>
  <inkml:trace contextRef="#ctx0" brushRef="#br0" timeOffset="21144.64">2980 6932 20271 0,'0'0'896'0,"13"-3"192"0,4-1-880 0,2 1-208 16,7-1 0-16,-1 0 0 0,0-1 320 0,2-1 32 15,1-6 0-15,1 1 0 0,-1 2 224 0,-1-4 32 16,1-2 16-16,-3 2 0 0,-1-1-368 0,-3 0-80 16,-3 1-16-16,-4 2-10896 0</inkml:trace>
  <inkml:trace contextRef="#ctx0" brushRef="#br0" timeOffset="21308.93">3039 6629 22111 0,'0'0'1968'0,"0"0"-1584"0,7-7-384 0,2-1 0 15,3 3 1920-15,1 0 288 0,5-3 64 0,5 1 16 16,3 0-1088-16,5-3-224 0,3 2-32 0,2-2-16 16,1 1-272-16,3-3-48 0,3 0-16 0,-8 6 0 0,4-3-160 0,4 1-48 15,4 1 0-15,-1-3 0 0,-1-1-384 0,-3 3 0 16,-4-4 128-16,10 2-16672 15</inkml:trace>
  <inkml:trace contextRef="#ctx0" brushRef="#br0" timeOffset="25448.55">24249 1215 7359 0,'0'0'656'0,"7"-4"-528"16,-1-1-128-16,3 0 0 0,0-2 1552 0,-3 2 288 16,-6 5 48-16,9-4 16 0,-9 4-192 0,6-6-48 15,-6 6 0-15,0 0 0 0,0 0-480 0,0 0-96 16,0 0-32-16,0 0 0 0,0 0-64 0,0 0-16 15,0 0 0-15,0 0 0 0,-5 0-256 0,-1 2-48 16,-2 1-16-16,1 1 0 0,-2 0-208 0,-1 5-64 16,-3-2 0-16,-1 5 0 0,-13 7 0 0,3 0 0 15,0 0 0-15,-2 2 0 0,-1 7 0 0,-3 3 0 16,2 4 0-16,0 6 0 0,2 0-80 0,0 1-32 16,1 1 0-16,1 0 0 0,1 4-48 0,1 2-16 15,1 3 0-15,-1 5 0 0,-2 0-16 0,2 2 0 16,1 0 0-16,-1 0 0 0,0-5-32 0,2 2-16 15,0-2 0-15,2 2 0 0,1 0 96 0,3 2 16 16,-2 4 0-16,2-5 0 0,0-1 0 0,2-1 0 16,2 0 0-16,3 1 0 0,2-3-32 0,3-1 0 15,4-2 0-15,3-1 0 0,2-5-64 0,3 0-16 16,2-5 0-16,3-3 0 0,0-3-144 0,3-1 192 0,3-4-192 16,-1 0 192-16,0-4-192 0,1 0 160 0,-2-2-160 15,0-3 160-15,-2-1-160 0,1-2 0 0,0-5 0 0,-1 2 0 16,-2-4-160-16,-1 0-112 0,-1-8-32 0,-1-1 0 15,0-2-2960-15,-3-7-608 16,1-8-112-16,0 2-32 0</inkml:trace>
  <inkml:trace contextRef="#ctx0" brushRef="#br0" timeOffset="26050.6">24938 1231 15663 0,'0'0'688'0,"0"0"144"16,0-8-656-16,0 8-176 0,-1-8 0 0,1 8 0 16,-1-8 1312-16,1 8 224 0,0 0 64 0,0 0 0 0,0 0-512 0,0 0-80 15,0 0-32-15,0 0 0 0,0 0-400 0,5 13-96 16,-1-2-16-16,1 4 0 0,1 3 112 0,3 4 32 15,1 3 0-15,3 2 0 0,2 3-32 0,0 3 0 16,3 3 0-16,0 0 0 0,2-1-112 0,-2-2-16 16,2-4-16-16,1 3 0 0,-4 0-192 0,1 0-48 15,-1-7 0-15,-4 2 0 0,-2-4-64 0,-5-8 0 16,3 0-128-16,-1-1 192 0,-2 1-64 0,-1-1-128 16,-1 0 176-16,0-3-176 0,-2-1 160 0,2-1-160 15,-4-9 128-15,0 0-128 16,0 0-976-16,0 0-288 0,0 0-48 0,0 0-12512 0</inkml:trace>
  <inkml:trace contextRef="#ctx0" brushRef="#br0" timeOffset="26398.47">25392 1215 12895 0,'0'0'1152'0,"5"-7"-928"0,0 1-224 0,2-3 0 16,-1 3 1456-16,-1-2 240 0,-1 3 48 0,-4 5 16 0,0 0-336 0,0 0-64 16,0 0-16-16,0 0 0 15,0 0-224-15,0 0-48 0,-5 9-16 0,-2 0 0 0,0 3-16 16,-3 4 0-16,-4 1 0 0,1 5 0 0,-2 1-144 15,-2 2-16-15,-2 1-16 0,-9 14 0 0,-1 2-208 0,2-4-32 16,2-1-16-16,6-14 0 0,-3 3-224 0,-1-2-32 16,2 2-16-16,-10 10 0 0,6-5-144 0,3-2-48 15,3-6 0-15,2-3 0 0,3-2-144 0,4-2 192 16,-2 0-192-16,3-1 192 0,1-4-192 0,3 2-192 16,5-13 32-16,0 0 16 15,0 0-2352-15,0 0-480 0</inkml:trace>
  <inkml:trace contextRef="#ctx0" brushRef="#br0" timeOffset="26671.83">25768 1654 11967 0,'0'0'1072'16,"-1"10"-864"-16,-2-3-208 0,0 4 0 0,-1 2 3424 0,-1 2 640 0,-2 3 128 0,0 1 32 15,-2 1-2432-15,1 3-496 0,1 0-80 0,-2 0-32 16,-1-1-384-16,-1 2-80 0,1-3-16 0,1 2 0 16,0-1-336-16,0 0-80 0,1-5-16 0,0-3 0 0,-1 0-144 0,3 0-128 15,1-2 144-15,-2-5-144 16,2 2-1408-16,1-2-384 0</inkml:trace>
  <inkml:trace contextRef="#ctx0" brushRef="#br0" timeOffset="27493.11">24762 2516 14223 0,'0'0'624'0,"0"0"144"0,0 0-624 0,0 0-144 0,0 0 0 0,0 0 0 15,3-5 1216-15,-3 5 192 16,0 0 64-16,0 0 0 0,7-4-400 0,-1-1-80 0,-6 5-16 0,6-2 0 15,-6 2 16-15,0 0 0 0,8 5 0 0,0 0 0 16,-2 0-16-16,0 5 0 0,-1 0 0 0,3 4 0 16,0 1-224-16,-1 3-48 0,2 0-16 0,0 2 0 15,1 4-192-15,2 3-48 0,-1 2 0 0,3 1 0 16,1 0-80-16,1 3-32 0,-1 0 0 0,-1-2 0 16,2-1-80-16,-2 1-32 0,-1-5 0 0,0 1 0 15,-2-4-48-15,1-1-16 0,-2-2 0 0,4 7 0 0,-3-7-160 0,-2-3 160 16,-2-7-160-16,-1-1 160 15,-6-9-160-15,0 0 160 0,0 0-160 0,0 0 160 0,0 0-160 0,0 0 0 16,0 0-160-16,0 0 160 16,4-7-1664-16,-2-2-256 0,1-2-32 0,-6-7-12576 15</inkml:trace>
  <inkml:trace contextRef="#ctx0" brushRef="#br0" timeOffset="27917.47">25325 2568 7359 0,'0'0'656'0,"0"0"-528"0,0 0-128 0,5-4 0 16,0-2 2496-16,-5 6 448 0,4-8 112 0,-4 8 16 16,0 0-1312-16,0 0-256 0,0 0-48 0,0 0-16 15,0 0-320-15,0 0-64 0,0 0-16 0,-3 8 0 0,-2 0 16 0,-1 4 0 16,-2 0 0-16,-2 4 0 0,-3 3-80 0,-1 6-16 15,-2 1 0-15,-2 5 0 0,-1 3-176 0,-3-1-32 16,-3 1-16-16,2 2 0 0,-3 2-272 0,1-1-48 16,5-12-16-16,-1 3 0 0,1-3-224 0,1-1-48 15,0 1-128-15,1-2 192 0,0-3-64 0,2-1-128 16,-1-1 176-16,1 4-176 0,2-8 0 0,4-3 0 16,2 1 0-16,2-6 0 15,6-6-1232-15,0 0-304 0,0-8-64 0,3-3-9104 16,4 0-1824-16</inkml:trace>
  <inkml:trace contextRef="#ctx0" brushRef="#br0" timeOffset="28347.52">25524 3068 23951 0,'0'0'2128'0,"0"0"-1696"0,0 0-432 16,0 0 0-16,0 0 448 0,0 0 16 0,0 0 0 0,1 10 0 15,1-4 448-15,-1 2 96 0,2 1 16 0,-1-3 0 16,1 4 16-16,0-2 16 0,-1 1 0 0,0 0 0 16,1 2-160-16,-2 2-16 0,-2-2-16 0,0 3 0 15,-2 2-224-15,0-2-64 0,-4-2 0 0,-1 4 0 16,-1-1-80-16,-1 1-32 0,-1 1 0 0,-2-1 0 0,-2 1-80 0,2-2-32 15,-1-1 0-15,1 0 0 0,-1-1-144 0,3 0-16 16,-1-3-16-16,2 1 0 0,0-3-176 0,2 1 192 16,2-4-192-16,1 1 192 0,0 0-64 0,5-6-128 15,0 0 192-15,0 0-64 0,0 7 0 0,0-7 0 16,5 7 0-16,3-2 0 0,2-2 176 0,1 1 16 16,3 2 16-16,3 1 0 0,1-2-112 0,2 2-32 15,5-2 0-15,2 0 0 0,1 2 16 0,3-3 0 16,0-2 0-16,1 2 0 0,-1-3-32 0,-3-1-16 15,-1-1 0-15,-1-3 0 0,-3 0-160 0,-4-3 128 16,-3 0-128-16,0 1 128 16,-5-4-1088-16,-3-2-240 0,-2 3-32 0,-3-3-18208 0</inkml:trace>
  <inkml:trace contextRef="#ctx0" brushRef="#br0" timeOffset="31570.39">26724 941 3679 0,'0'0'160'0,"0"0"32"15,8-2-192-15,-2 0 0 0,-6 2 0 0,8-2 0 0,1 1 2240 0,-9 1 416 16,6-3 80-16,-6 3 16 0,8-4-1312 0,-1 3-256 15,-7 1-48-15,8-3-16 0,-1 0-32 0,1 1 0 16,-8 2 0-16,8-2 0 0,-8 2 64 0,6-1 16 16,-6 1 0-16,0 0 0 0,0 0-144 0,0 0-16 15,0 0-16-15,0 0 0 0,0 0-320 0,0 0-64 16,0 0-16-16,0 0 0 0,-1 5-64 0,-4 4-16 16,0-1 0-16,-2 0 0 0,0 2 0 0,-2 3-16 15,-3 1 0-15,0 2 0 0,-6 2-80 0,-11 11-16 16,1 5 0-16,0-5 0 0,0 3-96 0,0 2-32 15,-1 1 0-15,1 1 0 0,0 0-128 0,3 3-16 16,5 6-128-16,1-6 192 0,1-1-192 0,4-1 128 16,0-5-128-16,4-2 0 0,2-4 160 0,5 2-160 15,-1-7 160-15,4 0-160 0,4-4 160 0,-2 0-160 16,3-3 160-16,5-4-160 0,1 0 176 0,1-5-176 16,2 3 192-16,4-4-192 0,2-2 192 0,2-2-64 15,0-2 0-15,1-1-128 0,2-1 0 0,-2 1 0 0,0-3-160 16,0-2 160-1,-2-1-1696-15,0-2-224 0,-2 3-32 0,-2-1-8416 0,0 2-1696 0</inkml:trace>
  <inkml:trace contextRef="#ctx0" brushRef="#br0" timeOffset="31998.09">27151 1265 5519 0,'0'0'496'0,"4"-7"-496"15,1-3 0-15,-5 10 0 0,4-7 3328 0,-2 1 576 16,1-2 128-16,-3 8 0 0,0 0-2144 0,0 0-432 16,0 0-96-16,0 0-16 0,0 0-496 0,-11 4-96 15,-1 5-32-15,3-3 0 0,-1 3-16 0,0 1-16 16,-2 6 0-16,0 1 0 0,2 2-96 0,-2 3-16 15,1 1 0-15,2 0 0 0,2 0-176 0,4 2-32 16,0-3-16-16,2-3 0 0,0-1-96 0,3-1 0 16,3-3-16-16,3-2 0 0,1-1 80 0,3 1 0 15,2-3 16-15,11 1 0 0,-1-6 192 0,-5-2 48 16,4-2 0-16,2 0 0 0,-2-2-80 0,0-1-16 16,0-5 0-16,0 1 0 0,-1-3-144 0,0-1-16 15,-2-3-16-15,-1 1 0 0,-1-4 0 0,-2-2 0 16,-4-1 0-16,-3-1 0 0,-4-3 48 0,-2-1 16 0,-5 3 0 15,-1 2 0-15,-4-4-96 0,-2 2-16 0,-2 2 0 0,-2 1 0 16,-3 2-256-16,2 2 160 0,-4 2-160 0,0-1 128 16,-1-1-128-16,0 3-256 0,-3 4 64 0,1-3 16 31,-2 5-1888-31,3-2-384 0,2 3-80 0,4 1-14160 0</inkml:trace>
  <inkml:trace contextRef="#ctx0" brushRef="#br0" timeOffset="32386.52">27735 834 16575 0,'0'0'1472'0,"-4"-3"-1168"15,4 3-304-15,-4-3 0 0,4 3 624 0,0 0 64 16,0 0 16-16,0 0 0 0,0 0 432 0,0 0 80 16,0 0 32-16,0 0 0 0,0 0-160 0,5 5-48 15,1 4 0-15,5 0 0 0,0 5-80 0,3 3-32 0,-1 3 0 0,1 3 0 16,1 7-32-16,2 1 0 0,-1-1 0 0,1 7 0 15,-2 6-96-15,-2 1-32 0,-3 4 0 0,-4 3 0 16,-2 1-256-16,-4 1-48 0,-4 3-16 0,-2-1 0 16,-6-4-192-16,-2-3-32 0,-1-2-16 0,-3-3 0 15,-5-2-48-15,0-3-16 0,-2-3 0 0,-3-2 0 16,3-2-144-16,-1-2-176 0,1 2 48 0,1-7-11520 16,2-1-2304-16</inkml:trace>
  <inkml:trace contextRef="#ctx0" brushRef="#br0" timeOffset="33000.92">26666 2435 4607 0,'0'0'192'0,"0"0"64"0,2-12-256 0,-2 12 0 16,0 0 0-16,0 0 0 0,3-5 3840 0,-3 5 704 16,0 0 160-16,0 0 32 0,0 0-2688 0,0 0-512 15,-5-4-128-15,-3 7 0 0,0 2-576 0,-2 6-128 16,-2 2 0-16,-10 13-16 0,0-1 16 0,1 4 16 16,-3-1 0-16,2 3 0 0,-1 1-112 0,3 1-32 15,1-3 0-15,1 2 0 0,3-2-192 0,2 2-64 16,3-4 0-16,2 3 0 0,0-1-144 0,5-3-48 15,3 1 0-15,0-4 0 0,0 0-128 0,1-1 160 16,3-3-160-16,2-2 160 0,2-1-160 0,-1-6 128 16,2 0-128-16,-1 0 128 0,3-5-128 0,3-2-272 15,0-2 64-15,2-2 16 16,-2-1-1984-16,-1-1-400 0,3-1-80 0</inkml:trace>
  <inkml:trace contextRef="#ctx0" brushRef="#br0" timeOffset="33383.92">27169 2577 10127 0,'-6'-13'896'0,"6"13"-704"0,-5-2-192 0,-2-2 0 0,7 4 2592 0,-10-2 480 16,0 4 112-16,-2 3 16 0,-2 1-1760 15,-1 7-352-15,-1 0-64 0,-2 3 0 16,-1 2-176-16,-2 3-16 0,0 0-16 0,-1 3 0 0,2 3-96 0,2-3-16 16,3 0 0-16,3 2 0 0,4-6-224 0,2 0-48 15,4-1-16-15,2-2 0 0,4-2-96 0,3 1-32 16,2-4 0-16,3-3 0 0,2 0 96 0,3-4 0 16,5-4 16-16,2-1 0 0,-1-1 176 0,3-3 48 15,-1-2 0-15,-5 1 0 0,3-3-96 0,1-3-16 16,0-1 0-16,1 1 0 0,-2-3-64 0,-4-1-32 15,-3-1 0-15,-2 1 0 0,-4 2-64 0,-2-3-16 16,-3-6 0-16,-2 3 0 0,-3 1-112 0,-3 2-32 16,-2 1 0-16,-3-1 0 0,-2 1-192 0,-3 2 0 15,-2 3 0-15,0-1 0 16,-5 1-912-16,2 1-288 0,0 0-48 0,0 3-16 16,4 0-1984-16,1-2-400 0</inkml:trace>
  <inkml:trace contextRef="#ctx0" brushRef="#br0" timeOffset="33801.31">27566 2272 15663 0,'0'0'688'0,"0"0"144"0,0 0-656 0,0 0-176 16,0 0 0-16,0 0 0 0,0 0 1184 0,0 0 208 16,0 0 32-16,7 8 16 0,2 2-64 0,0-1-16 15,1 3 0-15,0 2 0 0,4 0-16 0,2 5-16 16,1 4 0-16,1 0 0 0,0 6-160 0,1 1-16 15,0 1-16-15,-2 4 0 0,-2 2-208 0,-2 2-32 16,-4 3-16-16,-3 0 0 0,-2 2-256 0,-3 2-48 16,-2-3-16-16,-3 4 0 0,-8 3-112 0,0-4 0 15,-5-2-16-15,-2-2 0 0,-1-2-48 0,-3-4-16 16,-1-1 0-16,-2-1 0 0,-2-2-128 0,4-2-32 16,-1 0 0-16,-1-4 0 0,2-3-208 0,1-2 144 15,4-2-144-15,-1-4 128 16,2-1-1280-16,7-4-256 0,1-5-48 0,3-6-16464 0</inkml:trace>
  <inkml:trace contextRef="#ctx0" brushRef="#br0" timeOffset="34588.1">28356 462 9215 0,'0'0'816'0,"0"0"-656"0,-9 0-160 0,9 0 0 16,0 0 1280-16,0 0 240 0,0 0 32 0,0 0 16 15,0 0-576-15,0 0-112 0,0 0-32 0,0 0 0 16,0 0 64-16,0 0 16 0,8 10 0 0,2-1 0 15,0 1 32-15,3 3 0 0,2-2 0 0,2 3 0 16,-1 3-128-16,3 2-32 0,2 4 0 0,-1 5 0 0,0 2-176 0,3 2-48 16,0 6 0-16,0 4 0 0,0 7-128 15,1 1-48-15,-4 9 0 0,2 2 0 0,-2 6-64 0,-1 4-16 16,-2 1 0-16,-2 4 0 0,0 8 48 0,-2-2 0 16,0-2 0-16,-3-1 0 0,-2 0-80 0,-3-4-16 15,-1 0 0-15,-4 1 0 0,-2-1 144 0,-2-4 32 16,-2-3 0-16,-4-5 0 0,-4-3 0 0,-1 2 16 15,-1 1 0-15,-1-1 0 0,-2-2-16 0,-2-2-16 16,1 3 0-16,1-6 0 0,-3-3-64 0,2 1-16 16,0-3 0-16,-1 2 0 0,1 3-96 0,0-3 0 15,-2-4-16-15,0 0 0 0,1-6-48 0,-1 0-16 16,-1 2 0-16,0-5 0 0,-1-2-32 0,0 0 0 16,-5-2 0-16,0 1 0 0,-2-4-16 0,2-2-128 15,0-1 192-15,-1 1-64 0,2-1-128 0,3-5 160 16,2 0-160-16,3-4 160 0,1-1-160 0,2-2 0 15,2-3 0-15,4-1 0 16,0-6-1056-16,5 0-240 0,6-7-48 0,0 0-16 16,-3-9-1888-16,6-5-368 0</inkml:trace>
  <inkml:trace contextRef="#ctx0" brushRef="#br0" timeOffset="35044.14">29532 1762 11055 0,'0'0'976'0,"0"0"-784"15,-4 9-192-15,4-9 0 0,0 0 1152 0,-2 7 176 16,-3 0 32-16,5-7 16 0,0 0 0 0,0 0 0 16,0 0 0-16,0 0 0 0,0 0 64 0,14 5 16 0,2-2 0 0,2-3 0 15,0-3-368-15,3-2-64 16,5 0 0-16,0 3-16 0,4-5-480 0,-2 2-80 0,-3 1-32 0,-1 2 0 16,0-1-288-16,-3 2-128 0,-4 1 0 0,-8 1 128 31,-9-1-2288-31,0 0-464 0,-14 7-80 0,-6 4-32 0</inkml:trace>
  <inkml:trace contextRef="#ctx0" brushRef="#br0" timeOffset="35179.19">29500 1964 6447 0,'0'0'576'0,"-4"11"-576"0,2-2 0 0,2-9 0 15,0 0 3328-15,6 8 576 0,2 0 96 0,2 0 32 16,4-6-1760-16,4 1-352 0,2-1-64 0,3-2 0 0,2-2-864 0,5-1-160 16,3 1-48-16,1-5 0 0,2 1-432 0,2 2-96 15,2 0 0-15,-6-1-16 16,-7 0-1328-16,0 0-256 0,11-9-48 0,-17 3-16 0</inkml:trace>
  <inkml:trace contextRef="#ctx0" brushRef="#br0" timeOffset="37590.08">31301 503 13295 0,'0'0'576'0,"0"0"144"0,6-8-576 0,-1 3-144 15,-5 5 0-15,5-4 0 0,-1-3 784 0,-4 7 128 0,5-4 32 0,-5 4 0 16,3-5 224-16,-3 5 48 0,3-4 16 0,-3 4 0 16,0 0-80-16,0 0-32 0,0 0 0 0,0 0 0 15,0 0 48-15,0 0 16 0,0 0 0 0,0 0 0 16,0 0-400-16,-5 4-80 0,-1-1 0 0,-3 4-16 16,2 3-240-16,-4 0-32 0,-1 4-16 0,-2 3 0 0,-1 3-160 0,-15 25-48 15,0-4 0-15,4 6 0 0,-1 1-16 0,2 2-16 16,-3 2 0-16,0 4 0 0,-2 8 0 15,2 0 0-15,-1 2 0 0,4 4 0 0,-2-1-160 0,0 6 192 16,3 8-192-16,4 0 192 0,0-1-192 0,2 3 128 16,0 2-128-16,0 3 128 0,0 0-128 0,6-1 0 15,-2-3 0-15,2 2 128 0,1 1-128 0,2 0 0 16,1 0 144-16,2-2-144 0,0-2 144 0,3 0-144 16,2-5 192-16,3 5-192 0,1-2 240 0,2-5-64 15,3-3-16-15,2-4 0 0,2-1-160 0,4-2 192 16,2-3-192-16,2 0 192 0,0-3-192 0,2-5 0 15,-1-3 144-15,4-2-144 0,-1-5 0 0,0-3 0 16,0-5 0-16,-1-5-192 16,-3-13-1792-16,1-3-384 0,-2-2-64 0,-2-11-11648 0</inkml:trace>
  <inkml:trace contextRef="#ctx0" brushRef="#br0" timeOffset="38858.01">32128 691 18431 0,'0'-7'1632'0,"2"-3"-1312"15,1 1-320-15,1-2 0 0,-1 0 640 0,0 2 48 16,1 0 16-16,0 1 0 0,-3 4 352 0,-1 4 80 16,0 0 16-16,0 0 0 0,0 0-192 0,0 0-16 15,0 0-16-15,6 8 0 0,-3 5 32 0,-2 3 0 16,0 3 0-16,-2 13 0 0,-2-1-80 0,1 2-16 16,-1 0 0-16,-2 2 0 0,0 7-304 0,0 1-64 15,0-1-16-15,-1 0 0 0,-2-2-128 0,0-2-32 16,2 1 0-16,-2-2 0 0,0-3-128 0,-1-1-48 15,5-3 0-15,-1-6 0 0,0 0-144 0,0 0 128 16,-1-2-128-16,3-4 128 0,0-5-128 0,1 0-224 0,0 0 48 0,2-2 16 31,0-11-1984-31,0 0-400 0,0 0-80 0</inkml:trace>
  <inkml:trace contextRef="#ctx0" brushRef="#br0" timeOffset="39510.62">31610 2582 20271 0,'0'0'896'0,"0"0"192"15,0 0-880-15,0 0-208 0,0 0 0 0,5-10 0 16,3 2 1440-16,2 3 240 0,3-2 48 0,2 0 16 0,2-3-592 0,3 1-112 16,4-5-16-16,3 3-16 0,1-1-192 0,2 1-48 15,2 2 0-15,1 0 0 0,0 5 128 0,-1 2 32 16,-3 2 0-16,-5 2 0 0,-7 1-400 0,-4 5-80 15,-3 3 0-15,-4 4-16 0,-3 3-80 0,-5 4-16 16,-3 4 0-16,-4-2 0 0,-3 2-48 16,-6 1-16-16,-7 4 0 0,-3-3 0 0,0 3-128 0,-2-1-16 15,-1-2-128-15,0 3 192 0,2-1-192 0,1-2 176 16,0 0-176-16,4-5 160 0,2 0-160 0,4-1 0 16,4-5 0-16,3-3 0 0,2 0 0 0,5 0 0 15,3-5 128-15,1-9-128 0,8 10 0 0,3-3 0 16,3-5 0-16,4-2 0 0,3-2 192 0,4-1-32 15,0-1-16-15,2-1 0 0,2-1 32 0,3-2 0 0,1-1 0 16,4 1 0-16,3-1-48 0,1 2-128 0,-4 3 192 16,-2-1-64-16,-2-3-128 0,-1 0 0 15,-1-4 144-15,-15 7-144 0,3-4 0 0,2 1-256 0,0-5 32 16,2 0 16 0,-4 0-1840-16,2-2-352 0,-2 0-80 0</inkml:trace>
  <inkml:trace contextRef="#ctx0" brushRef="#br0" timeOffset="40209.94">32588 43 20559 0,'-10'-17'896'0,"8"13"208"0,1-2-880 15,1 1-224-15,0 1 0 0,0 4 0 0,3-5 688 0,-3 5 80 0,5-4 32 0,5 2 0 16,-10 2 176-16,8 3 48 0,0 5 0 0,3 1 0 16,-1 5-256-16,1 5-64 0,3 5 0 0,1 2 0 15,1 4-16-15,13 26-16 0,-4-5 0 0,-11-26 0 16,0 6-128-16,2 6-32 0,-2 5 0 0,0 10 0 16,-2 10-64-16,1-1-32 0,-2 3 0 0,10 51 0 15,-5-14-160-15,-3-5-48 0,-4 7 0 0,-3-10 0 0,-1-5-48 0,-2-6-16 16,-3-4 0-16,0 9 0 0,-4 8 64 0,-2-5 16 15,-3-5 0-15,-4-4 0 0,-3 3 96 0,5-33 32 16,-3 10 0-16,-1 5 0 0,-5 3 0 0,-1 2 0 16,0 3 0-16,-1 7 0 0,1 0-32 0,-20 76-16 15,7-34 0-15,6-21 0 0,0-11 0 0,2-3 0 16,2 3 0-16,1-5 0 0,0-5-16 0,2-7 0 16,0-4 0-16,0 1 0 0,-1 5-32 0,-1-2-16 15,0-6 0-15,11-32 0 0,-2 3-80 0,-1 2-16 16,-3-2 0-16,-1 1 0 0,0 2-144 0,0 2 0 15,-1 0 0-15,-11 34 0 0,5-19-224 0,6-12-32 16,3-14 0-16,5-8 0 16,0-8-2464-16,5-12-496 0</inkml:trace>
  <inkml:trace contextRef="#ctx0" brushRef="#br0" timeOffset="47012.95">7618 3886 6447 0,'0'0'576'0,"0"0"-576"0,0 0 0 0,0 0 0 15,0 0 1280-15,0 0 128 0,0 0 48 0,0 0 0 16,0 0-464-16,0 0-96 0,0 0 0 0,0 0-16 16,0 0-208-16,0 0-32 0,7 4-16 15,1 1 0-15,1 0-80 0,1 0-16 0,2-1 0 0,0 1 0 16,4 3-80-16,1-2 0 0,4 2-16 0,0 0 0 15,2 3-112-15,1-1 0 0,3 3-16 0,1 3 0 16,-1 2-16-16,-1 4 0 0,0 1 0 0,-2 3 0 16,-1 2-32-16,-3 3 0 0,-2 4 0 0,-5 4 0 15,-4 1-64-15,-3 2 0 0,-1 3-16 0,-2 4 0 0,-1 6 144 16,-6 2 48-16,-1 2 0 0,-2-2 0 0,-2 1-32 0,-1 3 0 16,-2-1 0-16,-2 1 0 0,-2 3-16 0,-1-5-16 15,-1 2 0-15,0-2 0 0,2 0-48 0,1 2 0 16,-3-2 0-16,3-3 0 0,1-3-80 0,1 2-32 15,3 0 0-15,1-1 0 0,3-2-144 0,2-1 0 16,4 1 144-16,0-2-144 0,4-4 192 0,2 1-48 16,2-5 0-16,3 1 0 0,3-4 48 0,4-2 16 15,0-1 0-15,1-5 0 0,1-4-16 0,2-1 0 16,2-6 0-16,0-2 0 0,0-2 48 0,3-3 0 16,-1 0 0-16,1-3 0 0,0-5-16 0,1-4 0 15,0 0 0-15,9-1 0 0,-4 0-96 0,-2-1 0 16,-5 0-128-16,-2-2 192 0,-2 1-64 0,-5 1 0 15,-1-2-128-15,-4 6 192 0,2 0-192 0,-14-3 144 16,5 8-144-16,-1 3 128 0,-4-2 0 0,-2 4 0 16,-2 2 0-16,-3 4 0 0,-1 2 48 0,-1 0 0 15,-3 3 0-15,1 3 0 0,-2 6-176 0,-1 2 160 16,0 0-160-16,-1 3 160 0,0 4-32 0,-1 3 0 0,1 3 0 0,-1 2 0 16,0 2 32-16,2 0 0 0,-2 0 0 0,-1 4 0 15,1 0 48-15,-1 1 16 0,1-2 0 0,-1-1 0 16,-2 1 96-16,-1-2 32 0,-1-1 0 0,-1 2 0 15,-3 3 112-15,-3-1 32 0,-2 0 0 0,-4 0 0 16,-4-2 16-16,-6 0 0 0,-4-2 0 0,10-15 0 16,-8 5-192-16,-5 1-16 0,-3 7-16 0,-5-1 0 15,-4-3-160-15,-1 2-128 0,-3-5 144 0,-24 15-144 16,13-10-832 0,10-10-256-16,8-6-48 0,7-11-16 0,7-7-1536 0,6-9-304 0</inkml:trace>
  <inkml:trace contextRef="#ctx0" brushRef="#br0" timeOffset="47611.68">9611 6296 4607 0,'-29'0'400'0,"15"0"-400"15,-4 0 0-15,-4 0 0 0,-1 0 1936 0,1 2 304 16,-1 0 64-16,0-1 16 0,-3 1-784 0,7 0-176 15,3 5-16-15,2-2-16 0,2-3-128 0,2 2-32 16,10-4 0-16,0 0 0 0,7 9-320 0,1-3-64 16,6-1-16-16,7 2 0 0,5-4-144 0,8 1-48 15,4-2 0-15,6 0 0 0,7 3-16 0,9 0-16 16,6 3 0-16,8-2 0 0,6-3-80 0,5-1-16 16,6 1 0-16,3 2 0 0,6 3 16 0,0-3 0 15,2 0 0-15,-1 1 0 0,1-1-208 0,-3 3-64 16,-2 1 0-16,-6-2 0 0,-7 1-64 0,-6-2-128 15,-7 4 176-15,-4-1-176 0,-7 4 160 0,-8-1-160 16,-9-1 128-16,-6 2-128 0,-6-4 0 0,-8 1-224 16,-7 0 32-16,-1 3 0 15,-8 1-784-15,-10 0-160 0,-6-6-16 0,-1 1-7808 16,-8-2-1568-16</inkml:trace>
  <inkml:trace contextRef="#ctx0" brushRef="#br0" timeOffset="47945.47">9784 6622 16575 0,'-22'-2'1472'16,"1"1"-1168"-16,2 1-304 0,2-1 0 0,3 0 1008 0,3-2 144 16,-1 3 16-16,12 0 16 0,0 0-224 0,0 0-64 15,0 0 0-15,0 0 0 0,0 0-400 0,12-3-96 16,0 2-16-16,7-1 0 0,6-1 128 0,8 2 32 15,6 0 0-15,8-1 0 0,5 2 96 0,7 0 0 16,9 0 16-16,9 3 0 0,1-2-144 0,11 3-48 16,7 1 0-16,3 3 0 0,1-2-48 0,4 5-16 15,4 0 0-15,4 3 0 0,0-2-48 0,-2 4-16 16,-5-2 0-16,-2-2 0 0,-4 2-128 0,-7 1-16 16,-8-1-16-16,-31-3 0 0,-1 4-176 0,-1 0 160 15,-3 2-160-15,-3-3 160 0,-2 1-416 0,-6-5-96 16,-7 2-16-16,-3-5 0 15,-5 3-528-15,-5-6-128 0,-3 0 0 0,-5-2-16 16,-9-2-1232-16,0 0-240 0,0-6-48 0</inkml:trace>
  <inkml:trace contextRef="#ctx0" brushRef="#br0" timeOffset="48284.13">10938 5961 17503 0,'1'-10'1552'15,"4"2"-1232"-15,3 4-320 0,6-1 0 16,5 4 1520-16,5 1 240 0,4 1 48 0,5 3 16 16,4 1-1056-16,6 1-192 0,6 6-64 0,3 2 0 0,4 3 336 0,3 5 64 15,2 1 16-15,2 5 0 0,-1 1-32 0,-1 2 0 16,-3 2 0-16,-14-9 0 0,4 5-96 0,3 7-32 15,3-1 0-15,-1 6 0 0,-4 3-240 16,-6 2-48-16,-4 4-16 0,-10 2 0 0,-8-3-208 0,-7 0-64 16,-6 0 0-16,-8 0 0 0,-8-6 0 0,-7 3 0 15,-10-6 0-15,-6 1 0 0,-11-2 64 0,-23 15 16 16,1-10 0-16,-4-3 0 0,0-4-128 0,-7-3-16 16,-3-3-128-16,-2-3 192 15,0-6-1728-15,5-2-336 0,4-4-80 0,6-3-13728 0</inkml:trace>
  <inkml:trace contextRef="#ctx0" brushRef="#br0" timeOffset="49351.88">14281 6408 6447 0,'0'0'576'0,"1"-10"-576"15,-1 10 0-15,2-8 0 0,-2-2 1216 0,0 10 144 16,0-9 32-16,0 9 0 0,0 0-688 0,0 0-128 16,0 0-16-16,0 0-16 0,-3-9-176 0,3 9-48 15,0 0 0-15,0 0 0 0,-4-9 48 0,4 9 0 16,0 0 0-16,0 0 0 0,0 0 16 0,0 0 16 15,0 0 0-15,0 0 0 0,0 0 80 0,0 0 16 0,0 0 0 0,0 0 0 16,0 0 32-16,0 0 16 0,0 0 0 0,-7 8 0 16,0 2 160-16,2 6 48 0,-4 3 0 0,3 3 0 15,0 6 48-15,-2 4 16 0,2 8 0 0,-5 2 0 16,4 5-192-16,-3 2-48 0,-1 5 0 0,0 3 0 16,-3 1-32-16,-2 3-16 0,-2 4 0 0,-1 1 0 15,-4-1-160-15,0 1-48 0,0-5 0 0,0-1 0 16,0-2-160-16,2-4-32 0,-1-2-128 0,3-6 192 0,2-2-48 0,3-8-16 15,3-6 0-15,2-6 0 0,3-6-128 0,1-4 192 16,1-8-192-16,4-6 192 16,0 0-880-16,0 0-160 0,8-11-48 0,-2-8-12896 15</inkml:trace>
  <inkml:trace contextRef="#ctx0" brushRef="#br0" timeOffset="49716.78">14062 6497 25791 0,'6'-11'2304'0,"4"-6"-1856"16,5-2-448-16,4-3 0 0,4 0 448 0,5-4 0 15,2 3 0-15,3 0 0 0,3-3-96 0,3 4-32 16,5 0 0-16,1 3 0 0,4 2 224 0,3 0 32 15,1 3 16-15,-1 5 0 0,2-1-32 0,-2 6-16 16,-3 3 0-16,-4 4 0 0,-6 5-160 0,-3 5-16 0,-7 4-16 0,-3 6 0 16,-7 4-160-16,-7 4-48 0,-5 0 0 15,-6 4 0-15,-4 6 128 0,-5-1 32 0,-8 1 0 0,-4 4 0 16,-2-5-32-16,-7 1 0 0,-7-3 0 0,0-2 0 16,-6-3 16-16,-3-2 0 0,-1-1 0 0,-2-2 0 15,0-3-96-15,-2-3-32 0,2-4 0 0,1-2 0 16,0-2-160-16,1-4 128 0,5-2-128 0,2-4 128 15,1-6-512-15,2-4-96 0,5-2-32 0,5-6 0 16,5-3-2560-16,8-5-512 0,6-9-96 0,11 0-32 0</inkml:trace>
  <inkml:trace contextRef="#ctx0" brushRef="#br0" timeOffset="50044.87">16447 5366 29487 0,'0'0'2624'0,"0"0"-2112"15,0 0-512-15,0 0 0 0,0 0 176 0,0 0-176 16,-4 10 160-16,-5 8-160 0,-3 7 624 0,-6 4 16 15,-5 8 16-15,-5 8 0 0,-4 4 112 0,-2 6 32 16,-3 4 0-16,-2 9 0 0,-1 6-96 0,0 3 0 0,1 6-16 16,5 3 0-16,5 0-288 0,2 6-48 0,3 4-16 0,5-2 0 15,4-4-336-15,5-4 128 0,4-5-128 0,4-8 0 16,2-8 128-16,4-4-128 0,2-6 160 0,2-8-160 16,1-5 128-16,1-7-128 0,0-3 0 0,3-8 0 31,-3-6-336-31,0-5-176 0,-1-8-16 0,-1-5-16 0,-1-4-2784 0,-2-6-544 0</inkml:trace>
  <inkml:trace contextRef="#ctx0" brushRef="#br0" timeOffset="50212.31">15592 6495 29487 0,'-11'-18'2624'0,"11"9"-2112"16,0 3-512-16,3-3 0 0,3 1 1152 0,6 3 112 15,3-1 16-15,5 2 16 0,3 0-896 0,6-2-176 16,5-3-32-16,5 1-16 0,3 0 224 0,4 3 48 15,1 2 16-15,1-4 0 0,0 2-176 0,1 1-32 16,-2-1-16-16,-3-1 0 16,-2 1-1904-16,-3 0-384 0,-3-6-80 0</inkml:trace>
  <inkml:trace contextRef="#ctx0" brushRef="#br0" timeOffset="50512.18">17835 6426 33167 0,'-15'-5'1472'0,"15"5"304"0,-3-8-1424 0,2 3-352 0,1-4 0 0,0 2 0 0,3 2 640 0,0-3 64 16,3 0 16-16,1-1 0 0,2 0-368 0,1-3-80 15,0 2-16-15,1-3 0 0,-1 3-256 0,-1 0-144 16,-2-3 16-16,0 5 0 16,-5-1-2368-16,-2 9-448 0</inkml:trace>
  <inkml:trace contextRef="#ctx0" brushRef="#br0" timeOffset="50659.13">17380 7028 31439 0,'0'0'1392'0,"0"0"288"0,0 0-1344 0,0 0-336 15,0 0 0-15,0 0 0 0,10 7 1568 0,0-7 240 16,2-5 48-16,-1-3 16 0,-1 0-976 0,2-2-192 16,-1 3-32-16,-2-4-16 0,-4 4-656 0,-5 7-352 15,0 0 32-15,0 0-11520 16,-1-14-2304-16</inkml:trace>
  <inkml:trace contextRef="#ctx0" brushRef="#br0" timeOffset="51253.12">19977 6083 13823 0,'-5'-13'1216'0,"0"-1"-960"16,0-2-256-16,1-1 0 0,-1 2 1600 0,1 2 256 16,0 0 64-16,0 6 16 0,2-2 144 0,2 9 32 0,0 0 0 0,0 0 0 15,0 0-704-15,0 0-144 0,0 0-32 0,0 0 0 16,6 18-736-16,4 8-160 0,4 6-16 0,4 9-16 16,3 1 144-16,4 9 48 0,3 3 0 0,4 3 0 15,-2 1 48-15,3 8 16 0,0 6 0 0,3 2 0 16,-1-6-144-16,2 1-32 0,0-2 0 0,-1 2 0 15,-2-3-160-15,-1 0-32 0,0-5-16 0,-4-6 0 0,-2-5-48 0,-9-19 0 16,-3 1 0-16,-1-3 0 0,0 1 0 0,0 5 0 16,-2-7 0-16,-5-9 0 0,-3-10-128 15,-4-9 0-15,0 0-160 0,0 0 160 16,-6-14-2048-16,-2-2-304 0,-1-6-64 0,0-2-16 0</inkml:trace>
  <inkml:trace contextRef="#ctx0" brushRef="#br0" timeOffset="51550.68">20974 6064 27231 0,'12'-14'1216'0,"-5"6"240"0,-1-2-1168 0,-1 1-288 15,-1 1 0-15,-4 8 0 0,0 0 928 0,0 0 128 16,0 0 32-16,-8 3 0 0,-1 2-384 0,-5 5-80 15,-5 7-16-15,-4 2 0 0,-3 5-32 0,-17 17 0 0,-2 1 0 0,-1 1 0 16,-5 2 192-16,-1 8 16 0,-2 1 16 0,-4 6 0 16,0 6-224-16,-4 4-32 0,-6 0-16 0,1-1 0 15,0-3-208-15,0 1-64 0,3 2 0 0,3-7 0 16,2-2-112-16,21-23-16 0,-1 1-128 0,-16 11 192 16,9-9-192-16,11-10 128 0,8-8-128 0,3-6 0 15,5-6-192-15,5-3-144 0,4-7-32 0,3-9 0 31,2-5-2464-31,1-5-496 0</inkml:trace>
  <inkml:trace contextRef="#ctx0" brushRef="#br0" timeOffset="52080.04">19653 5462 24879 0,'-28'-6'1088'0,"10"1"256"0,-1 1-1088 0,0-1-256 16,0-1 0-16,1-1 0 0,2 4 448 0,2 1 16 15,1 1 16-15,4 0 0 0,3-7 560 0,6 8 112 16,0 0 32-16,0 0 0 0,0 0-224 0,0 0-32 16,11-4-16-16,6-1 0 0,3-4-256 0,8 2-48 0,5-3-16 0,6 2 0 15,5 3-176-15,8 0-32 0,5 2-16 0,6-1 0 16,4-1-64-16,4-2-16 0,5 2 0 0,7 3 0 16,3 2 48-16,3 0 16 0,1 0 0 0,2 0 0 15,-1 0-64-15,-25 2-16 0,7 0 0 0,3 3 0 16,0 2-16-16,2-4 0 0,-2 2 0 0,-2 2 0 15,-2-2-32-15,-4-1-16 0,-5 1 0 0,-3 0 0 16,-8-3-16-16,-6 0 0 0,-5 0 0 0,-7 0 0 0,-6-5 144 0,-5 2 32 16,-5-3 0-16,-6-1 0 0,-2 1 208 0,-3 0 32 15,-7 4 16-15,-4-7 0 0,-6-5 32 0,-5-1 16 16,-8 2 0-16,-7-6 0 0,-4-4-384 0,-5 2-80 16,-8 0-16-16,-3 1 0 0,-1 1-192 0,-1 3 128 15,-2 0-128-15,-1 2 0 0,1 4 0 0,4-2 0 16,0 2 0-16,4 1 0 15,7 0-944-15,3 4-176 0,7-3-32 0,6 3-16 16,7 0-1856-16,7 1-368 0</inkml:trace>
  <inkml:trace contextRef="#ctx0" brushRef="#br0" timeOffset="54186.2">22987 5610 11055 0,'0'0'480'0,"0"0"112"0,0-6-464 0,-1 0-128 15,1 6 0-15,-2-10 0 0,2 10 2848 0,0 0 544 16,-8-4 128-16,-3 4 0 0,-1 2-1664 0,-5 3-320 15,-3 5-80-15,-3 1-16 0,-6 5-352 0,-2 7-64 16,-2 3 0-16,-1 7-16 0,14-10-160 0,-6 8-16 16,-3 3-16-16,-7 7 0 0,-4 8-80 0,-1 5-16 15,-2 3 0-15,1 6 0 0,-33 58-288 0,20-15-64 16,13-8-16-16,12-8 0 0,7-9-208 0,6-5-144 16,5-10 192-16,4-1-192 0,4-9 0 0,4-5 0 15,3-3 0-15,3-6 0 16,2-5-288-16,3-3-112 0,3-4-32 0,3-6 0 15,0-6-1648-15,5-3-336 0,0-6-64 0,4-7-11968 0</inkml:trace>
  <inkml:trace contextRef="#ctx0" brushRef="#br0" timeOffset="54552.36">23513 6122 28559 0,'-2'-23'2544'0,"-2"12"-2032"16,-1 4-512-16,-3 2 0 0,-2 3 304 0,-4 6-48 15,-5 6 0-15,-3 6 0 0,-4 2 224 0,-4 9 32 16,-1 5 16-16,-2 6 0 0,0 6 0 0,1 2 0 16,0 5 0-16,0 1 0 0,2 1-80 0,2 1 0 15,4-1-16-15,7-3 0 0,6-5-128 0,7-1-32 16,6-8 0-16,5-11 0 0,4 0-272 0,6-3 160 15,3-3-160-15,13 1 128 0,0-7 192 0,3-8 48 16,2-4 0-16,1-6 0 0,1-10 304 0,3-6 64 16,4-3 16-16,-11 4 0 0,5-2-240 0,0-2-64 15,-12 1 0-15,1-5 0 0,-4-3 64 0,-3-4 16 16,-1-3 0-16,-7-1 0 0,-4-1-96 0,-2-2-32 16,-6 3 0-16,-3-7 0 0,-5 3-272 0,-7 7-128 15,-3 6 128-15,-5 1-128 16,-4 6-272-16,-6 0-144 0,-5 4-32 0,0 4 0 15,4 4-2304-15,1 1-480 0,6 4-96 0</inkml:trace>
  <inkml:trace contextRef="#ctx0" brushRef="#br0" timeOffset="54907.21">24176 5424 18431 0,'-7'-16'1632'0,"6"12"-1312"16,1 4-320-16,0 0 0 0,1-6 2768 0,-1 6 496 16,8 0 80-16,2 5 32 0,3 1-2288 0,1 6-464 15,2 0-96-15,3 5-16 0,3 2 240 0,1 6 32 16,1 4 16-16,1 7 0 0,1 5-96 0,2 3-32 15,1 8 0-15,1 7 0 0,1 4-80 0,-2 9-16 16,-1 1 0-16,-5 9 0 0,-5 0-176 0,-9 7-32 16,-8 7-16-16,-7 0 0 0,-8 2-96 0,-5 1-32 15,-7 3 0-15,-2-8 0 0,-2-4-80 0,-3-5-16 16,-2-10 0-16,-2-6 0 0,-1-7-128 0,0-1 128 16,-1-11-128-16,-1-2 128 15,1-5-1248-15,5-6-256 0,4-9-48 0,6-2-16048 0</inkml:trace>
  <inkml:trace contextRef="#ctx0" brushRef="#br0" timeOffset="55228.62">25406 6231 31327 0,'-18'-1'2784'0,"9"0"-2224"15,9 1-560-15,0 0 0 0,0 0 352 0,0 0-32 16,0 0-16-16,10-1 0 0,6-2 64 0,3 1 16 15,4-2 0-15,6 2 0 0,5 1-96 0,8-1-16 16,6-1 0-16,-11 2 0 0,4-3-272 0,-3 0 0 16,-4 2 0-16,-3 0 0 15,-4 2-2016-15,-8 3-464 0,-3 2-80 0</inkml:trace>
  <inkml:trace contextRef="#ctx0" brushRef="#br0" timeOffset="55371.88">25369 6747 13823 0,'0'0'1216'0,"0"0"-960"15,0 0-256-15,0 0 0 0,0 0 4128 0,12 8 784 16,0-2 144-16,5-4 48 0,2-4-3344 0,6 0-672 0,5-6-128 0,8 2-16 16,5-5-432-16,-8 3-96 0,7-5-16 0,3 0 0 31,-2 1-1040-31,-1-3-224 0,-3-1-32 0,-2 0-14640 0</inkml:trace>
  <inkml:trace contextRef="#ctx0" brushRef="#br0" timeOffset="55988.63">27665 4855 22111 0,'0'0'1968'16,"-2"-8"-1584"-16,0-3-384 0,2 11 0 15,0 0 704-15,0 0 64 0,-10 0 16 0,-2 4 0 0,1 5 112 0,-3 1 0 16,-5 6 16-16,1 10 0 0,-6 4 48 0,0 12 16 16,-4 5 0-16,1 6 0 0,12-19-176 0,-4 9-32 15,-4 8-16-15,-4 11 0 0,-3 9 128 0,-3 3 16 16,-3 5 16-16,0 6 0 0,-33 86-480 0,16-23-112 16,11-11 0-16,8-10-16 0,5-10-144 0,6-2-32 15,5-6 0-15,4-6 0 0,4-8-128 0,6-3 160 16,4-1-160-16,4-6 160 0,4-5-160 0,2-2 0 15,4-9 144-15,-3-24-144 0,3 6 0 0,4 3 0 16,1-2 0-16,10 19 0 16,-1-14-272-16,0-6-128 0,0-8-32 0,2-7 0 15,1-8-2048-15,2-9-400 0,0-5-96 0</inkml:trace>
  <inkml:trace contextRef="#ctx0" brushRef="#br0" timeOffset="56317.56">28675 5103 29663 0,'0'0'1312'0,"0"0"272"0,-2-7-1264 0,2 7-320 0,0 0 0 0,-10 4 0 0,-2 4 416 0,1 5 32 15,-1 4 0-15,0 4 0 0,-4 7 208 0,1 3 48 16,-1 9 16-16,2-1 0 0,0 2-336 0,2 3-64 16,2 1 0-16,1 3-16 0,1-2-144 0,2 1-32 15,0-5 0-15,1 1 0 0,-2-3-128 0,2 0 0 16,0 5 0-16,0-5 0 15,-1 0-2112-15,1-2-448 0,-1-1-80 0</inkml:trace>
  <inkml:trace contextRef="#ctx0" brushRef="#br0" timeOffset="61772.08">28084 7032 13823 0,'0'0'608'0,"-5"-1"128"0,-1-3-592 0,-1-1-144 0,1 1 0 0,-2 0 0 16,0-1 1088-16,-1-1 192 0,1 1 48 0,2-1 0 15,-1-2-112-15,2 4-32 0,0-1 0 0,4-1 0 16,0-1 32-16,1 7 0 0,0 0 0 0,5-5 0 15,2-2-448-15,3 2-96 0,3 1-16 0,4-3 0 16,3 1-192-16,4 2-32 0,3-2-16 0,16 1 0 0,0 3 48 0,-1 4 16 16,-2-1 0-16,-12 3 0 0,-2 3-160 0,0 2-16 15,-5 4-16-15,4 7 0 0,-9 1-144 0,-6 3-16 16,-7-1-128-16,-5-3 192 0,-4 7 32 16,-5-1 0-16,-7 5 0 0,-5-2 0 0,-6 3 16 0,-4 1 0 15,-5 1 0-15,-3-1 0 0,0-2-112 0,1-3-128 16,0 2 176-16,5-4-176 0,2-1 256 0,-7 3-64 15,8-2-16-15,12-7 0 0,5-7-16 0,10-1 0 16,5-11 0-16,0 0 0 0,10 5 112 0,6-3 32 16,7-2 0-16,6-1 0 0,5-2-32 0,6 0 0 15,7 0 0-15,5-1 0 0,2-1-272 0,0 0 160 16,0 2-160-16,-1-5 128 0,-1-1-128 0,0-3 0 16,-1 5 0-16,0-2 0 15,-1 0-1376-15,-6-1-304 0,-2 0-64 0</inkml:trace>
  <inkml:trace contextRef="#ctx0" brushRef="#br0" timeOffset="62321.91">29363 4561 23951 0,'-5'-30'1056'0,"5"12"224"0,2 1-1024 0,4 2-256 16,0 0 0-16,3 5 0 0,1 0 0 0,1 6-176 15,1 1 32-15,2 2 0 0,2 2 336 0,3 3 80 16,0 7 16-16,2 2 0 0,2 9 160 0,-6-2 16 16,3 7 16-16,2 5 0 0,3 3-96 0,-1 7 0 15,1 5-16-15,1 8 0 0,-2 10-16 0,1 7 0 16,1 7 0-16,-5 9 0 0,-4 3 96 0,-2 8 32 15,-2 4 0-15,-6 7 0 0,-4 1 0 0,-4 1 0 16,-5 5 0-16,-1-1 0 0,-3 3-80 0,-2-4-16 16,-2 2 0-16,-1-5 0 0,-2-2 48 0,0-1 0 0,-2-1 0 15,-11 40 0-15,1-22 32 0,1-11 16 0,1-7 0 0,1-3 0 16,-2-7-112-16,-1-1-32 0,-4-5 0 0,-1-1 0 16,-4-3-16-16,-2-1 0 0,-9-7 0 0,2 1 0 15,-2-1-112-15,-5-1-16 0,0-3-16 0,-5-1 0 16,-2 0-176-16,-5-5 160 0,-5-1-160 0,1-2 160 0,3-2-160 15,6-2 0-15,1 2-160 0,5-5-11728 16,3 2-2336-16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42:34.81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2158 1924 11967 0,'0'0'528'0,"0"0"112"0,0 0-512 0,0 0-128 0,-1-4 0 0,-3-1 0 16,-1-1 1248-16,-2 2 224 0,-4 1 32 0,-3 3 16 15,-3-2-368-15,-4 0-80 0,0 1-16 0,-5 1 0 16,0 4 32-16,-2 0 0 0,-5 2 0 0,-2 3 0 15,0 9-336-15,-1 0-64 0,0 1-16 0,1 0 0 16,-2 2-288-16,3 3-48 0,-1-1-16 0,5 0 0 16,3 4-80-16,4-3-32 0,5-1 0 0,5 1 0 0,4-4-208 0,5-1 176 15,4 2-176-15,5-2 160 0,3 1 0 0,3 1 0 16,5-2 0-16,4 2 0 0,0 0 160 0,3 0 48 16,2 3 0-16,2 3 0 0,1-2-128 0,-1 2-32 15,-2-1 0-15,0 2 0 0,-2-2-208 0,-2 2 176 16,-5-2-176-16,2 10 160 0,-8-1 32 0,-4-2 16 15,-8-4 0-15,-6-2 0 0,-6 2 192 0,-4-2 48 16,-1 1 0-16,-2-3 0 0,-3 6 0 0,-3-6 0 16,-2 0 0-16,-2-6 0 0,-1-3-224 0,1-5-32 15,-1-1-16-15,0-7 0 0,0-3-16 0,4-3 0 16,-2-6 0-16,4-2 0 16,4-8-1280-16,4-1-256 0,3-1-48 0,6 1-8944 15,5-3-1776-15</inkml:trace>
  <inkml:trace contextRef="#ctx0" brushRef="#br0" timeOffset="310.23">2373 2428 21183 0,'0'0'944'0,"-5"12"192"0,3 3-912 0,-4 2-224 0,-2 2 0 0,-4 1 0 15,-2 3 1088-15,-5 5 192 0,-3-3 16 0,1 5 16 16,-1-3-144-16,2 4-16 0,0-2-16 0,4-3 0 15,6 2-464-15,3-4-96 0,3 0 0 0,4-4-16 16,4-4-176-16,3-3-16 0,6 0-16 0,3-1 0 0,3-6 304 0,4-5 64 16,3-2 16-16,0-4 0 0,2-5-112 0,2-2-32 15,-2 0 0-15,0-2 0 0,-2-4-192 16,-2 1-32-16,-3 1-16 0,-5-1 0 0,-3-2-96 0,-5 0 0 16,-5-1-16-16,-3 1 0 0,-2-2-48 0,-6 1 0 15,-4-2 0-15,-4 2 0 0,-1 0-32 0,-3 1-16 16,-1 0 0-16,1 1 0 0,0 4-144 0,3 4 0 15,0-2 0-15,4 6 0 16,3 0-1568-16,3 2-192 0,0 1-32 0,7 3-9344 16,0 0-1872-16</inkml:trace>
  <inkml:trace contextRef="#ctx0" brushRef="#br0" timeOffset="569.84">2950 1737 23039 0,'0'0'1024'0,"0"0"192"0,0 0-960 0,-2 10-256 0,-3 4 0 0,-2 4 0 15,-2 3 656-15,-1 10 96 0,-1 10 16 0,1 7 0 16,2 2 384-16,-2 2 96 0,0 1 16 0,3-15 0 16,1 4-176-16,-4 28-16 0,0 1-16 0,2-1 0 15,3 3-480-15,1-6-80 0,0-5-32 0,4-6 0 16,0-8-336-16,0-4-128 0,0-10 0 0,3-10 144 15,-2-2-144-15,3-4 0 0,1-6 0 0,3-4 0 16,-3-2 0-16,-5-6-144 0,7-2 0 0,3-7-10464 16,-1-5-2080-16</inkml:trace>
  <inkml:trace contextRef="#ctx0" brushRef="#br0" timeOffset="890.7">3152 2392 19807 0,'-7'17'880'0,"3"0"176"0,1 3-848 0,-3 8-208 16,0 3 0-16,1-3 0 0,-4 1 1600 0,2-4 256 15,2 3 64-15,3-4 16 0,-1 2-528 0,3-5-128 16,1-2 0-16,2-1-16 0,1 0-368 0,0-3-80 16,2-4-16-16,2-3 0 0,-8-8 32 0,10 4 16 15,1-4 0-15,3-2 0 0,-1-2 48 0,1-5 16 16,0 0 0-16,2-5 0 0,3-5-256 0,-2-1-48 15,-4-2-16-15,2 0 0 0,1 0-176 0,0-1-32 16,-2-4-16-16,-2-1 0 0,-3-5-144 0,-2 9-32 16,0-2 0-16,1 2 0 0,0-2-192 0,0 1 144 0,0 4-144 15,1 0 128-15,-1 6-128 0,-1 3 0 0,-2 0 0 0,0 6 0 16,0-2-256-16,1 4-48 16,-6 4 0-16,0 0 0 15,0 0-2064-15,0 0-432 0,7 9-80 0,-3-1-8336 0,1 5-1680 0</inkml:trace>
  <inkml:trace contextRef="#ctx0" brushRef="#br0" timeOffset="1159.97">3717 2547 18591 0,'0'0'832'0,"9"3"160"0,1-1-800 0,1-1-192 0,2 0 0 0,0-2 0 0,-1 0 1632 16,4-3 288-16,-1-1 48 0,3-3 16 0,0 1-384 0,-1-6-80 15,4-1-16-15,-4 0 0 0,1-1-432 0,-3-2-96 16,1-1-16-16,-4 1 0 0,-1 0-256 0,-4 2-48 15,-3 1-16-15,-3 1 0 0,-3-2-96 0,-3 1-32 16,-4 1 0-16,-3 7 0 0,-2 1-128 0,-2 5-48 16,-3 3 0-16,-12 8 0 0,0 4-336 0,4 5 0 15,0 7 0-15,9-7 128 0,1 7-128 0,1 1 0 16,4 2 0-16,1-2 0 0,4 0 0 0,4-2 144 16,4-1-144-16,6-3 160 0,3 2 64 0,4-1 16 15,0-3 0-15,6-2 0 0,4-2-64 0,2-4-16 16,-1-1 0-16,3 0 0 15,0-3-1296-15,1 0-256 0,2-2-48 0</inkml:trace>
  <inkml:trace contextRef="#ctx0" brushRef="#br0" timeOffset="1637.57">2120 3888 21711 0,'4'-28'960'0,"0"10"192"0,0-1-912 0,-2 1-240 15,-1 1 0-15,-1 5 0 0,0-2 1536 0,-1 5 256 16,1 9 48-16,0 0 16 0,0 0-528 0,0 0-112 15,-5 9 0-15,-1 7-16 0,-4 3-608 0,-3 9-112 16,1 7-32-16,-3 9 0 0,-3 6 16 0,1 3 0 16,-2 3 0-16,-2 0 0 0,0 1 32 0,-4-1 0 15,3-1 0-15,1 1 0 0,5-2-304 0,3-3-64 0,0-4-128 0,7-10 192 16,1-5-192-16,1-8 0 0,1-4 0 16,6-4 0-16,1-5-208 0,-4-11-96 15,11 3-16-15,3-9 0 16,3-6-2864-16,4-7-576 0</inkml:trace>
  <inkml:trace contextRef="#ctx0" brushRef="#br0" timeOffset="1967.67">2688 3778 24879 0,'0'0'1088'0,"0"0"256"0,-1 10-1088 0,1 6-256 16,-1 1 0-16,0 5 0 0,-2 4 448 0,1 5 16 15,-1 4 16-15,-2 3 0 0,2 0 144 0,0 0 16 16,0 1 16-16,0 2 0 0,2-2 0 0,0-3 0 16,0-4 0-16,2 0 0 0,0-2-16 0,2-1-16 15,1-4 0-15,1-5 0 0,0-5-176 0,1-2-48 16,2-7 0-16,2-2 0 0,1-3 560 0,1-2 96 16,0-5 32-16,4-10 0 0,2-3-128 0,1-1 0 15,-3-5-16-15,2 0 0 0,0 1-560 0,-2-4-128 16,-2-1 0-16,0-1-16 0,0-5-64 0,0-2-16 15,0-1 0-15,0-1 0 0,0 1-160 0,-1 3 160 16,-2 6-160-16,1 2 160 0,-1 5-160 0,-1 1 0 16,2 1 0-16,-2 5 0 15,-2 2-384-15,0 4-96 0,3-2-32 0,1 4 0 16,1 1-2624-16,2 3-512 0,6 1-128 0</inkml:trace>
  <inkml:trace contextRef="#ctx0" brushRef="#br0" timeOffset="2214.58">3807 3586 24703 0,'0'0'1088'0,"1"12"240"0,2-1-1072 0,-3 8-256 16,-1 8 0-16,-1 3 0 0,0 1 896 0,-3 3 112 16,-3 4 16-16,-1 7 16 0,-1-1 240 0,-1 5 64 15,-1-1 0-15,1-2 0 0,-1 0-576 0,1-2-96 16,-1 4-32-16,1-2 0 0,-1-5-384 0,2-1-64 15,0 2-32-15,1-5 0 0,0-4-160 0,4-1 128 16,-1-1-128-16,3-9 128 0,1-2-128 0,2-5 0 16,0-3-192-16,4-5 192 15,-4-7-2544-15,9-1-384 0,1-5-80 0</inkml:trace>
  <inkml:trace contextRef="#ctx0" brushRef="#br0" timeOffset="2518.57">3759 3678 26719 0,'0'-17'1184'0,"2"10"240"0,3-6-1136 0,3-1-288 0,1-3 0 0,5 2 0 16,2 0 1152-16,5-2 160 16,0 0 32-16,2-1 16 0,3 1-288 0,2 0-64 0,2 0-16 0,4 3 0 15,-1 4-32-15,2-2 0 0,-1 7 0 0,-1 3 0 16,-2 3-352-16,-2 4-80 0,-1 7-16 0,-4 0 0 15,-2 6-256-15,-3 1-48 0,-3 3-16 0,-6-1 0 16,-3 4 48-16,-5 1 0 0,-4-2 0 0,-6 3 0 16,-6 2-16-16,-4 2 0 0,-2-4 0 0,-5-1 0 15,-5-3 32-15,-1 0 0 0,-4 1 0 0,0-2 0 16,-2-4-96-16,-15 6-16 0,6-4 0 0,5-5 0 0,6-7-144 0,-3-6 0 16,4-3 0-16,3-1 0 15,3-5-1360-15,2 2-304 0,3-4-64 0,2-2-10352 16,3-7-2064-16</inkml:trace>
  <inkml:trace contextRef="#ctx0" brushRef="#br0" timeOffset="3371.44">22095 2964 29487 0,'-4'-12'1296'0,"4"12"288"0,2-11-1264 0,-2 11-320 0,0 0 0 0,9-3 0 0,-9 3 288 0,12 8 0 15,0 7 0-15,-1 5 0 0,-1 6 160 0,0 0 16 16,0 6 16-16,-4 1 0 0,-4 2 0 0,-4 0 0 15,-1 1 0-15,-5 1 0 0,-5-1 0 0,-3 1 0 16,-6 0 0-16,-3-2 0 0,-3-5 32 0,-6-2 0 16,-6 1 0-16,-1-3 0 0,-1-1-272 0,2-3-48 15,-2-6-16-15,2-4 0 16,1-2-880-16,2-4-192 0,2-1-16 0,-2-5-9840 16,-1-6-1984-16</inkml:trace>
  <inkml:trace contextRef="#ctx0" brushRef="#br0" timeOffset="3655.02">23269 2278 30399 0,'0'0'1344'0,"0"0"288"0,0 0-1312 0,7 12-320 0,0 3 0 0,0 5 0 16,-1 3 272-16,0 3-16 0,2 4 0 0,0 6 0 15,-1 3 384-15,3 4 64 0,3-1 0 0,0 0 16 16,-1 2-176-16,4-4-32 0,-1 0-16 0,1 0 0 16,1 0-224-16,0-3-32 0,-2-2-16 0,-3-6 0 15,2-1-224-15,-1-2 0 0,-4 0 0 0,3-4 0 16,-1-4-1744-1,-2-3-400-15,-2-5-80 0</inkml:trace>
  <inkml:trace contextRef="#ctx0" brushRef="#br0" timeOffset="3906.1">23848 2243 32255 0,'-6'-7'2864'0,"3"-1"-2288"15,0 2-576-15,3 6 0 0,0 0 288 0,0 0-48 16,-10 9-16-16,-1 3 0 0,-1 1-224 0,-3 3 176 16,-3 7-176-16,-4 5 160 0,-2 5 368 0,-5 9 80 15,-4 2 16-15,-3 5 0 0,-3-4 0 0,-3 5 0 16,1 0 0-16,-1-3 0 0,0-3-256 0,3 4-48 16,2-2-16-16,2 1 0 0,0-5-304 0,4 1 0 15,1-3 128-15,5-5-128 16,-1-2-1088-16,4-8-288 0,0-6-48 0,3-5-9280 0,2-6-1856 0</inkml:trace>
  <inkml:trace contextRef="#ctx0" brushRef="#br0" timeOffset="4237.02">23239 2125 19343 0,'-4'-12'1728'0,"5"2"-1392"16,4 1-336-16,3-4 0 0,5 1 2272 0,3 0 384 16,3 0 80-16,7-4 16 0,-1 4-2240 0,7-4-512 15,3 1 0-15,5-1 0 0,3 0 512 0,0 1 64 16,-1 2 0-16,-1 3 16 0,-3-4 144 0,-1 3 32 16,0 1 0-16,-2-2 0 0,-3 5-192 0,-3-2-48 15,-5 4 0-15,-1-1 0 0,-6 1-192 0,-4 2-32 16,-6 0-16-16,-7 3 0 0,0 0 384 0,1-9 80 15,-1 9 16-15,-8-6 0 0,-5 3-128 0,-6 1 0 16,-8-2-16-16,-2 1 0 0,0 3-432 0,-3 0-64 16,-4 0-128-16,1 3 176 0,-1-1-176 0,2 0 0 15,1-2-160-15,0-2 160 16,7 0-2368-16,7-2-368 0,5-1-80 0,9-1 0 0</inkml:trace>
  <inkml:trace contextRef="#ctx0" brushRef="#br0" timeOffset="4675.03">25410 1511 25791 0,'-8'-13'2304'0,"8"13"-1856"15,0 0-448-15,-7-3 0 0,-4 1 320 0,0 6-48 16,-2 3 0-16,-3 5 0 0,-3 7 64 0,-7 5 16 16,-2 0 0-16,-7 10 0 0,-5 10 224 0,-7 3 64 15,-6 4 0-15,-3 8 0 0,1 11 48 0,-3 5 16 16,-1 7 0-16,1 3 0 0,1 5-128 0,-4 4-32 16,-2 1 0-16,6 3 0 0,9-5-240 0,8-3-48 15,7-5-16-15,13-8 0 0,7-7-240 0,6-8 0 0,7-9 0 16,5-4 0-16,5-8-144 0,5-5 144 15,4-5-208-15,5-5 80 16,6-7-1440-16,3-8-288 0,4-6-48 0</inkml:trace>
  <inkml:trace contextRef="#ctx0" brushRef="#br0" timeOffset="5026.62">25644 1976 26719 0,'0'0'2368'0,"-11"-4"-1888"16,-1 2-480-16,-2 5 0 0,0 6 1024 0,-4 5 128 15,-4 5 0-15,-3 7 16 0,-3 0-816 0,-1 9-160 16,-2 4-48-16,0 4 0 0,0 2 176 0,0 4 16 16,4 5 16-16,1-1 0 0,3 1-48 0,7-4-16 15,4-4 0-15,5 0 0 0,4-9-128 0,7-4-32 16,4-8 0-16,4 1 0 0,3-5 48 0,5-7 0 15,1-7 0-15,6-5 0 0,3-6 336 0,5-3 64 16,3-7 0-16,5-2 16 0,4 0-80 0,3-4 0 16,0-5-16-16,-2 0 0 0,-8-4-48 0,-4-5-16 15,-6-6 0-15,0 1 0 0,-8-1 16 0,-3 0 16 16,-2-4 0-16,-6 5 0 0,-3 0-240 0,-4 4-48 16,-4 4-16-16,-4 6 0 0,-4 4-160 0,-2 5 0 15,-4 3 0-15,-3-1 0 16,-6 6-1584-16,-2 0-192 0,-2 3-32 0,-3 0-15216 0</inkml:trace>
  <inkml:trace contextRef="#ctx0" brushRef="#br0" timeOffset="5289.32">26245 1479 31327 0,'10'-6'2784'0,"-10"6"-2224"0,8 2-560 0,-1 6 0 15,6 3 688-15,1 6 16 0,0 3 16 0,-1 5 0 16,3 2-720-16,-2 6 0 0,-1 3 0 0,0 4 0 0,-4 5 432 16,-1 3 80-16,0 9 32 0,-3 2 0 0,-2-2 192 0,-5 4 32 15,-1 4 16-15,-5 2 0 0,-3 2-176 0,-5 3-32 16,-4 3-16-16,-3 0 0 0,-4-1-272 0,-3-1-48 16,-4-6-16-16,-15 21 0 0,6-12-96 0,2-10 0 15,3-8-128-15,4-8 192 0,2-8-336 0,4-6-80 16,3-6-16-16,4-8 0 15,4-7-1984-15,3-5-400 0,2-11-64 0</inkml:trace>
  <inkml:trace contextRef="#ctx0" brushRef="#br0" timeOffset="5528.32">27146 2104 30399 0,'0'0'2704'0,"0"0"-2160"0,15 3-544 0,3 1 0 16,5-2 176-16,0-1-176 0,2 1 160 0,2-1-160 16,0-1 272-16,-1 0-32 0,1 0-16 0,-3-1 0 15,-3-2-224-15,-4 2 0 0,-4 1 0 0,-13 0 0 16,0 0-1888-16,0 0-416 0</inkml:trace>
  <inkml:trace contextRef="#ctx0" brushRef="#br0" timeOffset="5660.87">26931 2489 23327 0,'-2'16'1024'0,"2"-16"224"0,5 6-992 0,1 0-256 16,3 2 0-16,4-3 0 0,3 0 1104 0,3 0 176 16,3-2 48-16,3-3 0 0,6-1-320 0,3-6-64 15,3 1-16-15,4-3 0 0,-1-1-560 0,2-4-112 16,-1 5-32-16,-3-4 0 15,-2-1-1440-15,-3 0-304 0</inkml:trace>
  <inkml:trace contextRef="#ctx0" brushRef="#br0" timeOffset="6189.41">29503 1059 27647 0,'0'-17'1216'0,"0"17"256"0,-1-12-1168 0,1 12-304 16,0 0 0-16,0 0 0 0,-11 5-176 0,-1 7-80 16,-5 4-32-16,-4 10 0 0,-7 9 720 0,-8 11 144 15,-6 6 16-15,-5 10 16 0,-1 16-16 0,-4 1 0 16,1 7 0-16,1 4 0 0,1 7 112 0,0 2 0 16,-3 4 16-16,3-5 0 0,0-1-176 0,5-1-32 15,2 2-16-15,6-3 0 0,7-4-352 0,6-10-144 16,8-5 128-16,2-7-128 0,8-6 0 0,6-4 0 15,7-7 0-15,5-4 0 16,6-8-528-16,6-7-96 0,4-8-16 0,8-7 0 16,5-7-1856-16,3-9-384 0</inkml:trace>
  <inkml:trace contextRef="#ctx0" brushRef="#br0" timeOffset="6473.4">30635 1086 33167 0,'2'-16'1472'0,"-2"8"304"0,0-1-1424 0,0 9-352 16,0 0 0-16,0 0 0 15,-9 6-336-15,-1 5-144 0,-3 4-32 0,-2 6 0 0,-2 9 768 0,-3 4 128 16,-4 2 48-16,-2 2 0 0,1 4 16 0,-2 1 16 15,-2-2 0-15,1 4 0 0,1-1-208 0,3 0-32 16,1-3-16-16,3-4 0 0,1-2-80 0,2 0 0 16,2-4-128-16,2 1 192 15,3 2-480-15,0 1-96 0,-3-1-32 0,4 0-15040 0</inkml:trace>
  <inkml:trace contextRef="#ctx0" brushRef="#br0" timeOffset="6653.58">29804 2331 27647 0,'15'-8'2448'0,"7"-1"-1952"0,5-1-496 0,4 1 0 16,9-2-224-16,0 2-144 0,1-5-16 0,1 5-16 15,0 1 144-15,1 3 48 0,-1-1 0 0,-1 1 0 31,-3 1-1552-31,-1-1-304 0</inkml:trace>
  <inkml:trace contextRef="#ctx0" brushRef="#br0" timeOffset="7561.99">29898 2439 10127 0,'0'0'448'0,"0"0"96"0,0 0-544 0,0 0 0 16,0 0 0-16,0 0 0 0,0 0 1600 0,0 0 192 15,0 0 64-15,0 0 0 0,0 0-480 0,0 0-96 16,0 0 0-16,9-9-16 0,1 0-80 0,3 0-16 15,1 0 0-15,1 0 0 0,2-1-224 0,2-3-48 16,0-1-16-16,1 0 0 0,0-1-144 0,6 0-32 16,-2-1 0-16,1 4 0 0,1 3-64 0,1-3-32 15,-1 5 0-15,2-5 0 0,0 3-96 0,0-2 0 16,-1 2-16-16,0 3 0 0,-1 2-176 0,-3 3-16 16,-4-1-16-16,-4 4 0 0,-2 0-288 0,-3 3 128 15,-10-5-128-15,7 12 0 0,-3-2 128 0,-3 5-128 16,-2 3 0-16,-2 2 0 0,-1 1 256 0,-1 2-48 15,-4 1-16-15,-2 6 0 0,-5 2 64 0,-1 5 0 16,-2 2 0-16,-4-1 0 0,-1 7 32 0,-2-4 16 16,-1-3 0-16,1 0 0 0,-2-3 112 0,-3 1 32 0,-2 1 0 0,-1 0 0 15,0 1-64-15,-1-5 0 0,0-3 0 16,-2 0 0-16,-1-2-80 0,-2 0-32 0,-2-6 0 0,3 1 0 16,2-2-272-16,3-4 0 0,2-1 0 0,5-4 0 15,3 0 0-15,4-5 128 0,2 0-128 0,4-2 0 16,5-4 160-16,9-1-160 0,0 0 128 0,0 0-128 15,0 0 0-15,0 0 0 0,10-7 128 0,3 0-128 16,4 2 0-16,5-1 0 0,5-1 0 0,6 4 0 16,4-4 0-16,5 3 0 0,2 1 0 0,3 0 0 15,-1 1 0-15,1-2 0 0,0 1 0 0,3 2 0 0,1 1 0 0,1 1 0 16,1 0 144-16,2 5-144 0,0-3 176 0,-3 0-48 16,-5-1 0-16,-4 2 0 0,-4 1-128 0,-2-1 192 15,-3-1-192-15,-3-1 192 0,-6 1-192 0,1-1 0 16,-6 1 0-16,-2-3 128 0,-5-3-320 0,-2 2-64 15,1-2 0-15,-5 1-16 16,-7 2-1904-16,10-6-384 0,-2-6-80 0,-2 1-16 0</inkml:trace>
  <inkml:trace contextRef="#ctx0" brushRef="#br0" timeOffset="8101.59">31334 631 27647 0,'0'0'2448'0,"0"0"-1952"16,0 0-496-16,0 0 0 16,0 0-960-16,17 5-304 0,1 7-48 0,3 3-16 0,6 5 1136 0,2 4 192 15,2 7 0-15,1-1 144 0,3 5 192 0,1 8 48 16,-1 3 0-16,-9-6 0 0,2 7 64 0,1 13 32 16,0 4 0-16,1 14 0 0,-3 8 176 0,0 9 48 15,-3 2 0-15,-5 7 0 0,-5 0 16 0,-5 4 16 16,-6 4 0-16,-8 5 0 0,-8-4-32 0,-4 0 0 15,-4-5 0-15,-6-5 0 0,-6-2-48 0,-4-7-16 16,-3-5 0-16,-5-8 0 0,-2-1 48 0,-25 22 0 16,2-22 0-16,4-10 0 0,5-11-400 0,3 0-80 15,4-10-16-15,3-3 0 16,5-10-1456-16,-1-6-288 0,3-7-64 0,2-8-16 0</inkml:trace>
  <inkml:trace contextRef="#ctx0" brushRef="#br0" timeOffset="8813.49">30037 2357 7359 0,'0'0'320'0,"0"0"80"0,-9 0-400 0,1 4 0 0,-1 0 0 0,0-3 0 16,0-2 1920-16,1-2 320 0,-3-1 48 0,2 3 16 15,1 0-976-15,-3-2-192 0,0 1-48 0,1 1 0 0,0-3 0 0,1 1-16 16,1-2 0-16,8 5 0 16,-8-5-48-16,8 5 0 0,0 0 0 0,0 0 0 0,-6-6-288 15,2-2-64-15,4 8-16 0,0 0 0 0,0 0-160 0,0-9-48 16,0-1 0-16,0 10 0 0,0 0-64 0,0 0 0 15,7-6-16-15,0-1 0 0,2 2 0 0,1 3 0 16,2 2 0-16,1 0 0 0,2 0-32 0,3 1 0 16,2 3 0-16,0-2 0 0,1 2-80 0,1-3-32 15,4 1 0-15,1 0 0 0,2-1 112 0,1 3 32 16,0-1 0-16,-1 2 0 0,-1-3 48 0,-2 2 16 16,-1 8 0-16,-5-5 0 0,-2 4-256 0,-3-4-48 15,-2 3-128-15,-4 0 192 0,-3 4-192 0,-5 2 128 16,-3-2-128-16,-6 0 0 0,-5 3 128 0,-2 3-128 15,-7 5 0-15,-2-5 144 16,-1-1-1296-16,-2 2-272 0,2 3-48 0,-2-4-9312 16,0-1-1856-16</inkml:trace>
  <inkml:trace contextRef="#ctx0" brushRef="#br0" timeOffset="12828.67">4743 7963 5519 0,'0'0'240'0,"0"0"64"0,0 0-304 0,0 0 0 16,0 0 0-16,0 0 0 0,0 0 2128 0,0 0 368 16,0 0 80-16,0 0 16 0,0 0-1056 0,6 6-224 0,-1 2-32 0,1-5-16 15,2 1-224-15,1-1-32 0,1 1-16 0,4-1 0 16,0-3-80-16,4 0-16 0,3-1 0 0,4-1 0 16,0 5 0-16,4 0 0 0,6-2 0 0,4 1 0 15,7-1-128-15,6 0-48 0,0 2 0 0,5-5 0 16,2-3-144-16,3 1-48 0,3-1 0 0,6 3 0 15,5 1-128-15,3-1-16 0,1-2-16 0,32 1 0 16,-9 0-128-16,-4 3-32 0,0 0 0 0,-3-2 0 0,-4-2-64 0,-1 2-16 16,-4 5 0-16,5 0 0 0,2-3 32 0,-1 0 0 15,-3 2 0-15,-1-1 0 0,0 1 96 0,2-2 0 16,7 0 16-16,-2 1 0 0,-4 0 16 0,2 2 0 16,2 1 0-16,-1-2 0 0,-1-2-64 0,-2 0-16 15,-2 1 0-15,1 1 0 0,5 0-32 0,-1-2-16 16,0-2 0-16,0 0 0 0,-4 1-32 0,1 1 0 15,-1 3 0-15,2-3 0 0,0-4 0 0,-1 0 0 16,0 1 0-16,1 3 0 0,1 0 64 0,-1 0 0 16,-1 0 0-16,-1-1 0 0,-2 0 16 0,0 1 16 15,1 0 0-15,0-1 0 0,2-2-80 0,-2-1-16 16,-2 2 0-16,2 2 0 0,1 2-128 0,0 0 192 16,0-4-192-16,-2 2 192 0,-6 2-192 0,3 1 128 0,2 1-128 0,0-3 128 15,-6-4-128-15,1 0 160 0,-1 1-160 0,1 4 160 16,-2-1-160-16,3-1 0 0,-5-1 144 0,-1-1-144 15,-5-1 144-15,1 0-144 0,-4 2 192 0,-1 0-192 16,-3 1 208-16,0 1-64 0,-4 0-16 0,-3 1 0 16,0-6 48-16,-3 3 0 0,-1-1 0 0,1 2 0 15,-3 2-48-15,1-2 0 0,-1-4 0 0,-1 4 0 16,0 0-128-16,-2 0 128 0,-3 0-128 0,0 0 128 16,-4-1-128-16,0 2 0 0,1 3 144 0,-5-4-144 15,-2-3 0-15,-2 1 128 0,1 3-128 0,-3-1 0 16,-2 0 128-16,-2 0-128 0,-2 1 160 0,-3 0-160 0,-4 1 192 15,0 1-64-15,-3-3-128 0,-3 3 192 0,-3 2-192 0,-2 0 0 16,-1 2 0-16,-8-7 0 0,0 0-256 0,0 12-112 16,-4-2-16-16,-5 3-13424 15,-6 1-2688-15</inkml:trace>
  <inkml:trace contextRef="#ctx0" brushRef="#br0" timeOffset="14459.3">1680 12694 20271 0,'0'0'1792'0,"0"0"-1424"0,3-12-368 0,0 3 0 16,-3 9 1184-16,0 0 160 0,5-7 48 0,-5 7 0 15,0 0 192-15,0 0 32 0,7 5 16 0,0 5 0 16,-4 0-688-16,0 8-144 0,3 9-32 0,-1 0 0 0,-1 7-208 16,-3 2-48-16,2 9-16 0,-3 3 0 0,-1 3-96 0,-2 6-16 15,1 2 0-15,-1 3 0 0,-1 3-80 0,-2 1-32 16,-3-5 0-16,4-14 0 0,1 0-144 0,2 3-128 15,-6-1 144-15,2 3-144 0,2-7 0 0,-3-2 0 16,2-5 0-16,0-4 0 16,1-2-480-16,1-8 16 0,0-6 0 0,-2 2 0 15,-1-7-2000-15,6-13-400 0,0 0-80 0</inkml:trace>
  <inkml:trace contextRef="#ctx0" brushRef="#br0" timeOffset="14788.29">1630 12808 26607 0,'10'-23'1168'0,"0"5"256"0,1-6-1136 0,5 0-288 16,3 0 0-16,1-3 0 0,-1 3 960 0,4-1 144 16,1 0 32-16,3 5 0 0,1 4-256 0,2-2-48 15,6 1-16-15,-1 6 0 0,4 6-176 0,-4 2-16 0,-3 3-16 0,0 4 0 16,-2 5-112-16,-2 2-32 15,-4 8 0-15,1 8 0 0,-1 1-16 0,-4 5 0 0,-7 4 0 0,-2 4 0 16,-2-1-192-16,-3 2-64 0,-6 4 0 0,-3-2 0 16,-10 4 112-16,-1-7 16 0,-3-1 0 0,-3 1 0 15,-8-6 48-15,-4-1 16 0,-7-2 0 0,-2-1 0 16,-5-3-128-16,1-5 0 0,-2-1-16 0,3-4 0 16,1-5-112-16,1-5 0 0,4-2-128 0,3-7 192 15,3-9-1344-15,4-3-288 0,2-1-48 16,4-3-10528-16,2-2-2096 0</inkml:trace>
  <inkml:trace contextRef="#ctx0" brushRef="#br0" timeOffset="15130.82">3184 12402 40543 0,'0'0'3600'0,"0"0"-2880"16,5-6-576-16,-5 6-144 0,0 0 0 0,12 3 0 16,-2 3 0-16,-3 7 0 0,-1 5-176 0,-4 4 176 15,1 6-128-15,-3 4 128 0,-3 4 0 0,-1 4 0 16,-1 9 192-16,-1 3-64 0,-2 6 0 0,-2 5 16 15,-4 1 0-15,-1 6 0 0,-3 2 112 0,-1 0 0 16,-1 0 16-16,-5 2 0 0,-2 0-96 0,0-3-32 0,1 0 0 16,9-22 0-16,-1 0-144 0,0-3 0 0,3 1 0 0,2-5 128 15,3-5-128-15,2-4 0 0,2-3-192 0,2-8 192 16,2-6-1280 0,0-3-144-16,4-8-32 0,-2-5 0 0,0 0-1696 0,10-14-352 0,4-10-64 15,-2-4-16-15</inkml:trace>
  <inkml:trace contextRef="#ctx0" brushRef="#br0" timeOffset="15417.13">3562 13232 26719 0,'0'12'2368'0,"-3"3"-1888"16,-2 4-480-16,1 5 0 0,0 2 560 0,-1 2 16 15,-2-2 0-15,-1 6 0 0,-1-5 448 0,4-5 80 16,-1 0 32-16,-1-1 0 0,2-2-352 0,2 0-64 15,0-3-16-15,3 0 0 0,3-1-192 0,3-6-64 16,0 1 0-16,3-7 0 0,1-2 208 0,3-1 48 16,2-3 0-16,11-8 0 0,-2-4-64 0,3-4 0 15,-1-6 0-15,0 1 0 0,-3-4-128 0,-1 2-16 16,0-4-16-16,-3-1 0 0,-4-1-32 0,2-3 0 16,-4-1 0-16,-2 1 0 0,0 5-144 0,-2 1-48 15,-4 4 0-15,1 1 0 0,-1 4-256 0,-3 3 0 16,-2 5 0-16,0-1 0 15,-1 2-880-15,-2 4-176 0,-2 2-32 0,5 5-11904 16,0 0-2384-16</inkml:trace>
  <inkml:trace contextRef="#ctx0" brushRef="#br0" timeOffset="15828.64">4774 13180 33343 0,'0'0'1472'0,"0"0"320"0,0 0-1440 0,7-11-352 16,-7 11 0-16,0 0 0 0,0 0 480 0,0 0 32 15,-4-8 0-15,-6 2 0 0,-7 3-144 0,-3 2-32 16,-8 0 0-16,-3 2 0 0,-4 4-208 0,-1 4-128 16,2 0 160-16,1 6-160 0,-3 2 272 0,4 2-32 15,2 5-16-15,3-1 0 0,3 0-224 0,5-2 176 16,3 1-176-16,5-3 160 0,5-1-160 0,5-5 128 15,5-2-128-15,4-1 128 0,6-3-128 0,4-1 0 16,4-4 144-16,3-2-144 0,4-1 192 0,1-3-48 16,0 1 0-16,3-3 0 0,0-2 0 0,-1 1 0 15,-5-3 0-15,-3 2 0 0,-4 5 0 0,-2 3 0 16,-4 0 0-16,0 6 0 0,-3 7 144 0,0 3 32 16,-6 5 0-16,-1 3 0 0,-4 7 160 0,-3 4 32 15,-2 3 16-15,-5 1 0 0,-4 2-144 0,-4 2-16 0,-4-3-16 0,-2 0 0 16,-4 1-32-16,-2-3-16 15,2-1 0-15,-1-4 0 0,-1-1-176 0,5-2-128 0,1-1 144 16,3-6-144 0,2-5-848-16,4-3-272 0,2-7-48 0,2 0-16 15,11-8-2000-15,-8-7-400 0</inkml:trace>
  <inkml:trace contextRef="#ctx0" brushRef="#br0" timeOffset="16158.92">6793 13248 28559 0,'0'0'2544'0,"0"0"-2032"16,-4-5-512-16,4 5 0 0,0 0 2928 0,0 0 480 15,0 0 112-15,0 0 0 0,1 17-2848 0,-1 3-672 16,0 0 0-16,-1 3 0 0,-1-2 0 0,0 2 0 16,-4 1 0-16,2-1 0 0,0-2 0 0,0 0 0 15,-4 1 0-15,0 1 0 16,0-2-640-16,1-2-192 0,-2-2-32 0,1-2-16 15,3-3-2080-15,-1-1-432 0</inkml:trace>
  <inkml:trace contextRef="#ctx0" brushRef="#br0" timeOffset="16499.27">7402 13206 29487 0,'0'0'2624'0,"0"0"-2112"0,0 0-512 0,-4 9 0 16,-2 0 1568-16,2 3 208 0,-4 1 32 0,2 2 16 16,-2 3-1088-16,-2 2-224 0,1-1-32 0,-2 1-16 0,-1-1 0 0,1-3 0 15,-2-1 0-15,3-4 0 0,2-3-48 0,2-2-16 16,6-6 0-16,0 0 0 0,0 0 48 0,0 0 0 16,0 0 0-16,5-11 0 0,3 0 96 0,3-6 32 15,3-2 0-15,4-1 0 0,1-4-256 0,3 2-32 16,-1 2-16-16,2 1 0 0,0-3-272 0,-3 4 0 15,1 3 0-15,0 1 0 0,1 3 0 0,-1 4 0 16,0 5 0-16,-3 3 0 0,-2 3 0 0,-1 9 0 16,-1 2 0-16,-2 5 0 0,-1 6 0 0,-3 3 0 15,-2-2 0-15,-3 3 0 0,-3 1 0 0,-3-5 0 16,-1 2-160-16,2-4 160 16,-1 4-1520-16,2-5-224 0,0-1-48 0,2-2-16512 0</inkml:trace>
  <inkml:trace contextRef="#ctx0" brushRef="#br0" timeOffset="17057.32">10094 12991 23951 0,'0'0'2128'0,"3"-14"-1696"15,-3 14-432-15,0 0 0 0,3-14 1488 0,-3 14 224 16,0 0 32-16,0 0 16 0,2 8-672 0,-4 6-144 16,0 2-32-16,-3 5 0 0,-2 6-368 0,-2 3-80 0,-3 3-16 0,-2 1 0 15,-1 3-112-15,-2-1-16 0,-1-1-16 0,0 1 0 16,-1-3-112-16,2-4 0 0,-1 0-16 0,1-1 0 15,5-4-896-15,-1-3-176 0,1 0-48 0,3-3-9424 16,2-4-1904-16</inkml:trace>
  <inkml:trace contextRef="#ctx0" brushRef="#br0" timeOffset="17431.86">10638 13066 27647 0,'0'0'2448'15,"-2"10"-1952"-15,0 4-496 0,0 3 0 0,-1 3 0 0,-4 0 0 16,-4 2 0-16,-1 3-160 0,-1 0 1040 0,-4 1 208 16,-3 1 32-16,0-2 16 0,-1 3-544 0,4-7-96 15,0-4-32-15,4-1 0 0,1-7 0 0,4-1 0 16,8-8 0-16,0 0 0 0,0 0 176 0,0 0 48 15,0 0 0-15,4-11 0 0,3-3 208 0,6-1 32 16,2-6 16-16,4 0 0 0,2-2-624 0,0 1-128 16,1 1-32-16,1-3 0 0,0 1-160 0,1 1 0 15,0 2 0-15,2 3 0 0,-1-1 0 0,-1 3 128 0,-1 1-128 0,0 8 0 16,0 2 0-16,-3 8 0 0,-2 2 0 16,-2 9 0-16,-2 5 0 0,-1 0 0 0,-4 1 0 0,-3 6-176 15,-4 0 176-15,-4 3 0 0,-1 1 0 0,-5-2 0 16,-2 2 0-16,-2-3 0 0,1-4 0 0,2-3 0 15,-2 0-320-15,2-4 0 0,1-3 16 0,2 0 0 16,1-5-2000-16,5-9-384 16,0 0-96-16</inkml:trace>
  <inkml:trace contextRef="#ctx0" brushRef="#br0" timeOffset="17631.2">11360 13171 18431 0,'0'0'1632'0,"0"0"-1312"16,-3 9-320-16,-2 2 0 0,-1 3 3024 0,-3 3 544 16,-1 4 96-16,-1 3 32 0,-2-1-2016 0,-2-3-400 15,-2 0-64-15,4 2-32 0,2-3-608 0,1-1-128 16,0-3-32-16,2 0 0 0,0 1-416 0,3 0 0 16,1-4 128-16,3-4-128 15,1-8-1552-15,0 0-352 0,4 9-64 0</inkml:trace>
  <inkml:trace contextRef="#ctx0" brushRef="#br0" timeOffset="17923.06">12648 12509 35935 0,'-13'-2'1600'0,"13"2"320"0,-6-3-1536 0,-1 2-384 0,1 2 0 0,-2 4 0 15,-2 5-576 1,-4 2-176-16,-4 4-32 0,-3 6-16 0,-3 3 1024 0,-11 19 208 0,3 0 32 0,5 4 16 0,1-1-288 0,2 4-64 16,0 1-128-16,1 2 192 15,0-2-64-15,1 0 0 0,2 1-128 0,0 0 192 0,-1-3-192 0,2 0 0 16,3 1 0-16,1-5 0 15,1-10-1744-15,0-4-400 0,1-6-80 0,0-6-11344 16</inkml:trace>
  <inkml:trace contextRef="#ctx0" brushRef="#br0" timeOffset="18138.18">11947 13100 17503 0,'17'-15'1552'0,"-7"9"-1232"15,4-1-320-15,4-2 0 0,1 2 1808 0,4-5 304 16,2 2 64-16,3-1 16 0,0 2-800 0,5-1-176 15,1-2-16-15,5 5-16 0,0-4-480 0,2 5-112 16,-1 1-16-16,1-1 0 0,-2-1-304 0,-3 6-64 16,-4 1-16-16,-3 1 0 0,-1-1-448 0,-4 3-80 15,-2-1-32-15,-4 2 0 16,-4 4-592-16,-4-1-128 0,0 5-32 0,-4 3 0 16,-2 2-416-16,-3 2-96 0,-1-1-16 0,-1-1 0 15,-2 1 608-15,2 1 112 0,-3 0 32 0,2-1 0 0,-2 0 624 0,3-2 128 16,-2 0 144-16</inkml:trace>
  <inkml:trace contextRef="#ctx0" brushRef="#br0" timeOffset="19030.07">13946 12945 8287 0,'0'0'736'0,"0"0"-592"0,0 0-144 0,-4-5 0 16,0 1 2304-16,-2 1 448 0,-2 1 64 0,0 0 32 15,1-1-944-15,-4 1-192 0,-1 0-48 0,-3 2 0 16,-1 2-464-16,-3 3-112 0,-2 0 0 0,-5 5-16 16,-3 0-240-16,-3 4-32 0,-2 4-16 0,-2 0 0 15,-1 0-320-15,1 2-64 0,0 1-16 0,4 0 0 16,3 2-64-16,5-2-32 0,3-2 0 0,5 0 0 0,3-2 32 0,6-1 0 16,3-2 0-16,5-2 0 0,4-1-32 0,4-2 0 15,4-2 0-15,6-5 0 0,5-1 32 0,3-2 16 16,1-1 0-16,1-5 0 0,1 1-112 0,1-2-32 15,-2-4 0-15,-2 0 0 0,-2-1 16 0,-1-2 0 16,-1 0 0-16,-2-2 0 0,-4 3 80 0,-1 2 16 16,-4-1 0-16,-2 1 0 0,-2 6-304 0,-2 1 160 15,-6 5-160-15,0 0 128 0,0 0-128 0,0 0 0 16,0 0 0-16,-2 9 0 0,-1-1 0 0,2 2 0 16,0 1 0-16,-2-2 0 0,3 3-160 0,3-4 160 15,1 3 0-15,3-4-144 0,3 2 144 0,2-4 0 16,2 2 0-16,2-1 0 0,3-2 0 0,6-3 144 15,-1 0-144-15,6-2 0 0,3 0 192 0,3-3-64 16,0-2 0-16,3-1-128 0,0 1 192 0,-1-4-192 16,1-3 192-16,-3 0-192 0,0 1 192 0,0-1-192 15,-1 1 192-15,2-3-192 0,0-1 192 0,1-5-64 16,1-3 0-16,1-1-128 0,-1-5 192 0,1 0-192 16,-1-8 192-16,1-3-192 0,-5-3 160 0,-1-7-160 0,-2-6 128 15,0-6-128-15,-3 1 0 0,-2-1 0 16,-5 3 0-16,-5 4-176 0,-3 8 0 0,-4 8 0 0,-3 7 0 0,-5 6 0 15,-4 8 176-15,-5 8 0 0,-5 6 0 0,-6 11 128 16,-5 6-128-16,-5 9 0 0,-4 5 0 0,-3 10 0 16,-3 12 0-16,-2 1 0 0,1 8 0 0,-1 2-128 15,0 1 128-15,2 3 0 0,2-2 0 0,5 3 0 0,6-5 0 16,5 0 0-16,4-2 0 0,8-6 0 16,1-2 0-16,5 0 0 0,3-7 0 0,4-4 0 0,4-3-320 15,2-4-16-15,5-4-16 0,1-6 0 16,2-4-3040-16,6-8-592 15</inkml:trace>
  <inkml:trace contextRef="#ctx0" brushRef="#br0" timeOffset="19656.68">17094 12643 19343 0,'0'0'848'0,"1"-9"192"0,-1 0-832 0,2-4-208 0,-1 1 0 0,0 1 0 16,3 2 2048-16,-1 4 384 0,-1-1 64 0,1 1 0 15,-3 5-1216-15,0 0-240 0,0 0-48 0,0 0-16 16,1 9-384-16,-2 1-80 0,-2 4 0 0,-1 2-16 0,-1 2-64 0,-1 3-16 15,-1 3 0-15,0 0 0 0,-2 1-240 0,0 3-48 16,1-4-128-16,2 4 192 0,-4-2-192 0,0 3 144 16,-2-2-144-16,2 1 128 0,1-2 0 0,2 1-128 15,-1-4 192-15,3-3-64 0,-3-2 16 0,4-3 0 16,3-1 0-16,1 0 0 0,0-5 16 0,1 1 0 16,-1-10 0-16,4 7 0 0,0-2 256 0,2 0 48 15,2-3 16-15,2-3 0 0,0-1-16 0,1-3 0 16,-3 1 0-16,4-3 0 0,-1-3-224 0,1 1-48 15,-1-2-16-15,2 2 0 0,0-2 0 0,1-3 0 16,0-2 0-16,6-3 0 0,0 3 16 0,1 2 0 16,-1-1 0-16,0 1 0 0,2-2-48 0,-1 2 0 15,0-1 0-15,-1 1 0 0,-1-4-144 0,0 3 0 16,0 0 0-16,-1-2 128 0,-4 1-128 0,-1 2 0 16,-2 2 0-16,-1 0 128 0,-4 6-128 0,-6 6 0 15,6-8 0-15,-6 8-176 16,0 0-848-16,0 0-192 0,0 0-16 0,0 0-16 15,0 0-1104-15,0 0-208 0,0 0-64 0</inkml:trace>
  <inkml:trace contextRef="#ctx0" brushRef="#br0" timeOffset="20991.88">18408 12627 9215 0,'0'0'816'0,"0"0"-656"16,0 0-160-16,0 0 0 0,0 0 3424 0,-2-5 656 15,-6 0 128-15,1 4 16 0,-5 1-2240 0,-2 1-448 16,-2 2-80-16,-5 3-32 0,-3 2-752 0,-1 5-160 16,-2-1-16-16,-1 7-16 0,-1 2 32 0,1 2 16 15,0 3 0-15,1 0 0 0,2 2-144 0,4-3-48 16,4-1 0-16,0 0 0 0,6-2-80 0,3 1-32 16,4-3 0-16,6-2 0 0,3-2 32 0,4-2 0 15,2-2 0-15,4-6 0 0,4-4 32 0,2-4 16 16,0-2 0-16,2-3 0 0,1-2-48 0,0-4 0 0,1-2 0 15,-3 2 0-15,1-2-64 0,-2 0 0 16,-4-3-16-16,-1 3 0 0,-4-1 112 0,0 2 32 0,-3 4 0 16,-2-1 0-16,0 3-144 0,-2 1-32 0,-5 7 0 0,0 0 0 15,0 0-144-15,0 0 0 0,6 11 0 0,1 4 0 16,0 1-192-16,3-1 192 0,3-3-192 0,1 2 192 16,1 3 0-16,4-2 0 0,2-2 0 0,2-2 0 15,2 0 0-15,3-6 0 0,1-2 0 0,3-1 0 16,0-5 0-16,2-2 0 0,3-4 0 0,1 0 0 15,3-5 0-15,-1 0 160 0,4-2-160 0,-4-3 160 0,1-2-160 0,0 0 160 16,-4-2-160-16,1-6 160 0,0-3-32 0,0-2 0 16,0 3 0-16,3-4 0 0,-1-6-128 0,2-2 0 15,0-7 144-15,-1-1-144 0,0-2 0 0,-2-3 0 16,-2-1 0-16,-3 0 128 0,-2-2-128 0,-4 2-208 16,-1 2 48-16,-6 7 16 0,-3 0-48 0,-3 9-16 15,-3 5 0-15,-6 5 0 0,-3 7 208 0,-6 7-192 16,-2 5 192-16,-5 4-192 0,-4 6 64 0,-5 7 128 15,-4 5-208-15,-5 5 80 0,-5 10 128 0,-1 5-208 16,-3 5 80-16,0 2 128 0,-1 1-160 0,1 5 160 16,0 4 0-16,4 1-144 0,4 3 144 0,3-1 0 15,3 0 0-15,4 1 0 0,4 2 0 0,4-2 0 16,3-5 0-16,4-3 0 0,4 1 0 0,4-7 0 16,4-2 0-16,-2-1 0 0,6-7 144 0,-1-5-144 15,3-4 192-15,2-3-192 0,2-6 288 0,4-6-48 16,2-5-16-16,3-1 0 0,-1-4-32 0,4-5 0 0,-1-3 0 15,0 0 0-15,-1-3-192 0,1-3 176 16,-3-3-176-16,0-1 160 0,1-2-160 0,0-3 128 0,0 4-128 0,-1-3 128 16,-2 3-128-16,-1 4 0 0,-2-1 0 0,-4 6 0 15,-1 2 0-15,-4 4 0 0,-2-2 0 0,-1 6 0 16,-9 5 0-16,0 0 0 0,5 5 0 0,-3 0 0 16,-4 4-128-16,0 0 128 0,-3 5-160 0,-3 2 160 15,-1 0 0-15,0 1-144 0,-1 4 144 0,0-1 0 16,0 4 0-16,1 2 0 0,1-2 0 0,3 1 0 0,1-2 0 15,3-3 0-15,1 1 0 0,4-2-128 0,1-1 128 16,3-3 0-16,2-1 0 0,3-4 0 0,1-2 0 0,2-5 128 16,4 0-128-16,3-3 176 0,2-3-16 15,-1 1 0-15,0-4 0 0,1-5 0 0,-1-1-16 0,1-1 0 16,-4-4 0-16,1 0 0 0,-1-5 32 0,0 0 0 16,0 1 0-16,-3 1 0 0,1-1-48 0,-1 2 0 15,-4 0 0-15,0 4 0 0,-1 0-128 0,-3 3 128 16,-1 3-128-16,-3 2 128 0,-6 7-128 0,0 0 0 15,0 0 0-15,-1 8 128 0,-3-2-128 0,0 4 0 16,-2 0 0-16,3 5 0 0,-3 0 0 0,0 2 0 16,-1 1 0-16,1 0 0 0,-2 1-128 0,7 1 128 15,1-1 0-15,1 1 0 0,2 1 0 0,3-1 0 16,2-1 0-16,2-2 0 0,-1-3 0 0,5 0 0 16,1 0 0-16,3-2 0 0,2-5 0 0,4-1 0 15,0-1 0-15,6-2 0 0,-1-3 0 0,3-3 0 16,0-3 128-16,-2-1-128 0,1 1 128 0,-1-4-128 15,1-2 128-15,-3 1-128 0,-1-3 224 0,1-4-32 0,-1 0-16 16,1 1 0-16,-1-4 16 0,1-3 16 16,0-1 0-16,1-3 0 0,1 0-80 0,2-5-128 0,0-3 176 15,-1-2-176-15,0 1 144 0,-1-1-144 0,-4 0 0 16,0 4 144-16,-6 2-144 0,-5 1 0 0,-5 8 0 0,-3 6 0 16,-6 1 192-16,-5 7-64 0,-5 0 0 0,-3 9 0 15,-6 6-128-15,-3 4 160 0,-5 6-160 0,-2 3 160 16,-1 7-160-16,1 2 0 0,1 2 0 0,2-1 0 15,2 3 0-15,5 0 0 0,3-3 0 0,4-1 0 0,5 0 0 16,5-1 0-16,3 2 0 0,6-5 0 0,5-2 160 16,4-2-160-16,6 2 192 0,9-4-192 15,5-4 192-15,9-2-64 0,6 1 0 0,8-7-128 16,4 2-768-16,8-2-272 0,5 1-48 16,6 2-12288-16,4-4-2464 0</inkml:trace>
  <inkml:trace contextRef="#ctx0" brushRef="#br0" timeOffset="26092.85">2636 15719 6447 0,'0'0'576'15,"9"-9"-576"-15,-9 9 0 0,7-9 0 16,0-1 1584-16,-7 10 208 0,0 0 32 0,0 0 16 16,5-8-160-16,-5 8-16 0,0 0-16 0,0 0 0 0,0 0 0 0,0 0 0 15,-10-2 0-15,-1 3 0 0,-2 3-544 0,-2 8-96 16,-4 0-32-16,-3 3 0 0,-2 2-224 0,-4 3-48 15,-3 7-16-15,2 1 0 0,0 2 80 0,-2 6 32 16,0-1 0-16,-1 8 0 0,0 6-208 0,3 5-32 16,0 5-16-16,-1 6 0 0,0 5-112 0,1 5-32 15,-3 2 0-15,0 5 0 0,2 4-128 0,-2 4-16 16,3 4-16-16,9-23 0 0,1 11-48 0,3 5-16 16,1 4 0-16,1 3 0 0,5 1-48 0,2 2 0 15,4-4 0-15,1-2 0 0,5 1 0 0,1-6 0 16,1-5 0-16,2-2 0 0,2-4-128 0,1-1 128 15,1-2-128-15,-1-1 128 0,0-1-128 0,1-4 0 16,1-7 144-16,1-6-144 0,1-4 0 0,2-7 0 16,2-3 0-16,1-3 0 0,1-5-256 0,1-3-80 15,-2-5-16-15,0-5 0 16,-3-7-2400-16,0-5-496 0</inkml:trace>
  <inkml:trace contextRef="#ctx0" brushRef="#br0" timeOffset="26699.36">3226 15742 13823 0,'0'0'608'0,"0"0"128"0,0 0-592 0,0 0-144 0,0 0 0 0,0 0 0 16,0 0 1744-16,0 0 320 0,0 0 64 0,0 0 16 16,0 0-672-16,0 0-144 0,0 0-32 0,8 10 0 15,-8-10-240-15,10 12-48 0,3 4-16 0,1 2 0 16,1 4-160-16,1 4-16 0,1-2-16 0,2 3 0 16,1-2-160-16,2 6-48 0,0 0 0 0,0 5 0 0,0 1-272 15,1 1-48-15,0 0-16 0,0 0 0 16,0-2-256-16,-3-2 160 0,-1 0-160 0,-4-3 128 0,-2-6-128 0,-2 0 0 15,-2-1 0-15,0-3 0 0,-1-2-192 0,1-2-64 16,0-3 0-16,-2-5-16 16,-2 1-1472-16,-5-10-304 0,0 0-48 0,0 0-11328 15</inkml:trace>
  <inkml:trace contextRef="#ctx0" brushRef="#br0" timeOffset="26985.35">3765 15776 15663 0,'0'-12'688'0,"0"12"144"0,0 0-656 0,0 0-176 16,-2-8 0-16,2 8 0 0,0 0 2992 0,0 0 560 15,-6 3 112-15,-1 5 32 0,-2 2-1856 0,-1 8-368 0,-4 6-80 0,-3 5-16 16,-3 3-368-16,6-10-80 0,-3 6-16 0,-9 15 0 15,-2 4-144-15,9-18-48 0,-4 4 0 0,-12 18 0 16,5 0-288-16,5-5-64 0,2-2-16 0,1-4 0 16,2-7-352-16,2-3 0 0,3-6 0 0,3 0 128 15,2-1-448 1,2-5-64-16,0-6-32 0,2-1 0 0,6-11-2304 16,0 0-464-16,0 0-80 0</inkml:trace>
  <inkml:trace contextRef="#ctx0" brushRef="#br0" timeOffset="27184.87">3943 16417 25791 0,'0'17'2304'0,"-4"-3"-1856"16,2 0-448-16,-2 5 0 0,-2 3 1024 0,-2 1 128 15,-2 2 0-15,0 2 16 0,1-3 512 0,-3 2 112 16,2-4 0-16,0 0 16 0,0 1-1136 0,2-1-224 15,2-5-64-15,2-3 0 0,0-1-384 0,3 1-176 16,1-5 16-16,1-2-10976 16,-1-7-2176-16</inkml:trace>
  <inkml:trace contextRef="#ctx0" brushRef="#br0" timeOffset="27863.26">4860 15537 11967 0,'0'0'528'0,"0"0"112"0,0 0-512 0,0 0-128 0,0 0 0 0,0 0 0 16,0 0 2112-16,0 0 400 0,0 0 80 0,0 0 16 16,0 0-1040-16,-9 1-208 0,0 6-32 0,4-1-16 15,-4 4-384-15,-4 8-80 0,-1 0-16 0,-2 5 0 16,-4 6 0-16,-2 3-16 0,0-2 0 0,-2 7 0 0,1 6-144 0,5-11-32 15,0 1 0-15,-8 19 0 0,3-2-224 0,9-17-48 16,1 2-16-16,-3 17 0 0,0-3-352 0,5-7 144 16,2-4-144-16,5-4 0 0,2-2 0 0,2-5-144 15,2-1-16-15,3-5 0 16,2-5-672-16,3-4-128 0,2-2-16 0,5-4-8864 16,2-6-1760-16</inkml:trace>
  <inkml:trace contextRef="#ctx0" brushRef="#br0" timeOffset="28209.11">5364 15698 19343 0,'0'0'1728'0,"0"0"-1392"16,0 0-336-16,0 0 0 0,-7 0 1824 0,-2 5 288 15,-2 7 64-15,-3 2 16 0,7-4-928 0,-3 5-192 0,-3 4-48 0,-2 2 0 16,-3 4-384-16,-1 3-96 0,-1 1-16 0,2 1 0 16,-10 22-304-16,15-21-64 0,4-4-16 0,2 13 0 15,5-10-144-15,9-2 0 0,3-9 144 0,4-1-144 16,4-9 208-16,-3-4-16 0,0-3-16 0,10-3 0 16,2-3 208-16,-3-6 32 0,-2-3 16 0,-2-3 0 15,-1-1 96-15,0 0 32 0,-1-5 0 0,-1-1 0 16,-1 4-64-16,-3-4-16 0,-2-1 0 0,-2 1 0 0,-5 10-80 0,-1-2-16 15,-1 0 0-15,-1-3 0 0,-2-2-192 16,0 2-32-16,-2 0-16 0,0 3 0 0,-4 0-144 0,-2 1-176 16,0 2 48-16,-2 5 0 15,-13-7-2112-15,2 10-432 0,12 4-80 0</inkml:trace>
  <inkml:trace contextRef="#ctx0" brushRef="#br0" timeOffset="28489.13">5654 15313 29311 0,'18'0'1296'0,"-4"2"272"0,1 0-1248 0,3 6-320 15,1 2 0-15,1 4 0 0,3 2 896 0,0 5 128 16,0 7 32-16,-2 1 0 0,1 4-96 0,-3 8 0 15,-2 7-16-15,-2 1 0 0,0 5-176 0,-3 4-48 0,-5 6 0 0,-4-2 0 16,-5 2-176-16,-1-1-32 16,-5 3-16-16,-2 4 0 0,-3 1-288 0,-2-1-48 15,-3-2-16-15,-1-6 0 16,-1-4-480-16,-3 1-112 0,-1-3 0 0,-2-3-16 16,0-6-2704-16,-5-1-544 0</inkml:trace>
  <inkml:trace contextRef="#ctx0" brushRef="#br0" timeOffset="28907.04">3319 17713 25679 0,'0'0'1136'0,"0"0"240"0,0 0-1104 0,0 0-272 0,5 13 0 0,0 3 0 16,1 5 512-16,1 7 64 0,0 1 0 0,2 3 0 15,0 1 256-15,3-2 64 0,-1 0 16 0,2 2 0 16,0-1-336-16,-3-9-64 0,0 2 0 0,1 2-16 16,2 2-208-16,-3-1-32 0,2 1-16 0,-2 0 0 15,-1-2-240-15,0 0 0 0,-3-6 0 0,3 7 0 16,-4-6-1840-16,1-11-256 0,-2 0-48 15,-4-11-16-15</inkml:trace>
  <inkml:trace contextRef="#ctx0" brushRef="#br0" timeOffset="29104.84">3665 17695 27647 0,'0'0'1216'0,"-7"9"256"0,1-1-1168 0,-2 3-304 16,-2 4 0-16,3-3 0 0,-4 4 1456 0,-1 7 224 15,-5 1 48-15,-8 13 16 0,-1 3-720 0,2-2-128 16,-1-1-48-16,1 2 0 0,-2 0-320 0,10-12-64 16,-1 4-16-16,-1 2 0 0,-1-3-448 0,3 1 0 15,2 2 0-15,-3 7 0 16,3-8-912-16,5-4-240 0,5-6-32 0,3-8-9504 0,0-5-1920 0</inkml:trace>
  <inkml:trace contextRef="#ctx0" brushRef="#br0" timeOffset="29420.34">3698 18284 6447 0,'0'0'272'0,"7"-4"80"0,0 0-352 0,-1-2 0 0,2-1 0 0,2 2 0 16,1-2 5568-16,2 0 1024 0,2 2 224 0,2-1 32 15,2 1-4416-15,0 2-880 0,0 3-176 0,0 2-32 16,-1 0-368-16,-2 6-64 0,0 1-16 0,-4 5 0 15,1 2-304-15,-5 2-64 0,-2 2-16 0,-2 2 0 16,-4 5 0-16,-4-1 0 0,-2 3 0 0,-5 3 0 16,-2-3-32-16,-4 2-16 0,-1 1 0 0,0-3 0 15,-1 0-208-15,2 0-32 0,3-3-16 0,1-3 0 0,0-3-80 0,5-3-128 16,2-3 176-16,2-2-176 0,3-3 0 0,2-1 0 16,-1-8 0-16,7 2 0 0,2-3 0 0,1-3 0 15,0-1 0-15,4-2 0 0,1-6-320 0,2 1 16 16,-1-2 16-16,1-1 0 15,-2-3-1968-15,0 2-400 0,3 1-80 0</inkml:trace>
  <inkml:trace contextRef="#ctx0" brushRef="#br0" timeOffset="29742.12">4811 17386 35071 0,'0'0'1552'0,"0"0"320"0,0 0-1488 0,0 0-384 0,-10 2 0 0,1 5 0 15,0 6-192-15,-3 5-128 0,-4 2 0 0,5-2-16 16,-2 5 672-16,-5 2 144 0,-1 8 32 0,-1 3 0 15,-2 6-64-15,2 5-16 0,1 2 0 0,1 0 0 16,2 2-288-16,2-1-144 0,1 1 160 0,3 0-160 16,1-5 128-16,2 0-128 0,4-6 0 0,1 1 144 15,2 1-272-15,3-7-64 0,1-4-16 0,2-3 0 16,3-4-1264-16,1-2-240 0,3-8-48 16,1-3-8128-16,2-6-1632 0</inkml:trace>
  <inkml:trace contextRef="#ctx0" brushRef="#br0" timeOffset="30066.02">5290 17693 28559 0,'0'0'2544'0,"-8"2"-2032"15,-4 3-512-15,-1 0 0 0,-2 4 336 0,-1 4-16 16,-3 1-16-16,-3 5 0 0,-1 1 656 0,0 10 144 15,0-1 32-15,2 3 0 0,0 1-160 0,4 0-16 0,0-1-16 0,4-2 0 16,3-1-432-16,4-2-64 16,2-2-32-16,4-4 0 0,5-1-96 0,3-3 0 15,3-3-16-15,4-7 0 0,3 1 32 0,5-6 16 16,5-3 0-16,3-5 0 0,-2-3 224 0,4-5 64 0,-1-1 0 0,-2-3 0 16,-2-1-176-16,-3-2-16 15,-2 0-16-15,-1-2 0 0,-2-1-160 0,-3 0-16 0,-4-1-16 16,-6-1 0-16,1 3-240 0,-6 1 176 0,-2 1-176 0,-3 2 160 15,-4 2-304-15,-2 4-64 0,-2 1-16 16,-7-4 0 0,0 2-1872-16,2 7-368 0,0 2-80 0</inkml:trace>
  <inkml:trace contextRef="#ctx0" brushRef="#br0" timeOffset="30356.03">5576 17220 28959 0,'0'0'1280'0,"0"0"272"0,0 0-1232 0,4 7-320 16,0 7 0-16,0 0 0 0,0 2 864 0,2 4 112 16,3 4 32-16,4 8 0 0,2 4 256 0,3 2 48 15,1 4 16-15,1 5 0 0,-1 2-272 0,2 3-48 16,-2 2-16-16,-3 0 0 0,-1 1-176 0,-2 2-48 15,-4-2 0-15,-3 1 0 0,-2-4-496 0,-3 1-96 16,-3 1-32-16,-3-2 0 0,-4-5-16 0,-1-3 0 16,-4 0 0-16,-2-3 0 0,0-4-128 0,-3-2 0 15,-1-9 0-15,-2 0 0 16,-1-7-1504-16,-1-9-336 0,-3-2-64 0,2-7-16 0</inkml:trace>
  <inkml:trace contextRef="#ctx0" brushRef="#br0" timeOffset="30837.23">6457 14993 21183 0,'0'0'944'0,"-2"11"192"0,2 5-912 0,2-2-224 16,5 2 0-16,0 6 0 0,5 1 480 0,0 7 48 15,4 10 16-15,1 0 0 0,3 6 352 0,1 4 80 0,7 7 16 0,3 4 0 16,4 7-176-16,5 5-48 16,0 2 0-16,2 7 0 0,-1 6-16 0,-3 2-16 15,-2 2 0-15,-6 5 0 0,-6 8-48 0,-6 2-16 16,-5-2 0-16,-6 2 0 0,-7 1 128 0,-2-29 32 0,-4 9 0 0,-6 2 0 16,-6 4-48-16,-5 1 0 0,-5 3 0 15,-5-1 0-15,-3-7-224 0,-4 0-48 0,-2-3-16 0,-1-1 0 16,0-5-240-16,0-1-64 0,-1-7 0 0,1-6 0 15,0-1-192-15,0-2 144 0,-2-6-144 16,2 0 128-16,0-6-128 0,3-4-272 0,3-9 64 0,6-3 16 16,4-11-1392-1,4-2-272-15,4-11-48 0,-3-5-15008 0</inkml:trace>
  <inkml:trace contextRef="#ctx0" brushRef="#br0" timeOffset="31200.91">7941 16202 27183 0,'0'0'1200'0,"0"0"256"0,0 0-1168 0,0 0-288 16,0 0 0-16,0 0 0 0,0 0 832 0,0 0 128 15,11 7 0-15,-1-4 16 0,2-6-80 0,0 1 0 0,4-1-16 0,-1-2 0 16,2-1-576-16,-1 2-112 0,2-1-32 0,-2 1 0 31,0-1-1664-31,-5 4-336 0</inkml:trace>
  <inkml:trace contextRef="#ctx0" brushRef="#br0" timeOffset="31364.93">7638 16713 30399 0,'0'0'2704'15,"12"0"-2160"-15,2-2-544 0,3 1 0 0,4-3 832 0,5 3 64 16,6-4 16-16,5-3 0 0,2 2-112 0,5-7-32 16,-1-2 0-16,0-1 0 0,-1-2-416 0,-3 0-96 15,-2 0 0-15,-1 3-16 16,-3 0-1136-16,-2 2-208 0,-4 3-48 0,0 1-16 0</inkml:trace>
  <inkml:trace contextRef="#ctx0" brushRef="#br0" timeOffset="32020.74">10119 14734 13823 0,'0'0'1216'0,"4"-7"-960"15,-4 7-256-15,0 0 0 0,0 0 640 0,0 0 96 16,0-5 16-16,0 5 0 0,0 0 64 0,-7 12 16 16,-4-1 0-16,-1 6 0 0,-6 4 0 0,-5 6 0 15,-4 7 0-15,-1 3 0 0,-1 6 112 0,-4 7 16 16,-2 6 16-16,-2 10 0 0,-1 11 288 0,-2 9 48 15,19-36 16-15,-5 13 0 0,-1 16-432 0,-4 8-64 16,-1 7-32-16,-5 11 0 0,-4 4-336 0,-2 1-64 16,-3 7-16-16,2-2 0 0,-1 5-112 0,5-4-16 0,4 1-16 15,-8 42 0-15,9-22-48 0,9-12-16 0,4-8 0 0,5-13 0 16,6-13-176-16,3-8 0 0,5-5 144 0,1-8-144 16,2-9 0-16,3-4-160 0,2-4 16 0,3-5 0 31,2-7-1328-31,2-4-256 0,4-5-48 0,8 5-12528 0</inkml:trace>
  <inkml:trace contextRef="#ctx0" brushRef="#br0" timeOffset="32473.41">11406 14830 18431 0,'0'0'1632'0,"0"0"-1312"0,0 0-320 16,0 0 0-16,0 0 1328 0,0 0 192 16,0 0 32-16,0 0 16 0,0 0-16 0,-8 12 0 15,-3 0 0-15,-1 9 0 0,0 2-368 0,-1 2-80 0,-2 6-16 16,1 5 0-16,0 8-288 0,2 5-64 0,5-18-16 0,-1 8 0 15,-1 9-144-15,3 2-48 0,-2 0 0 0,0 3 0 16,1 0-272-16,-1 1-64 0,2-1-16 0,-6 47 0 0,2-21-176 0,1-13 0 16,0-11 0-16,2-8 0 15,0-9-1648-15,4-5-208 0,-1-5-32 0,0-4-13344 16</inkml:trace>
  <inkml:trace contextRef="#ctx0" brushRef="#br0" timeOffset="33047.24">10582 17099 21183 0,'0'0'1888'0,"-2"8"-1504"0,-1-2-384 0,3-6 0 15,0 0 960-15,0 0 112 0,0 0 16 0,8-1 16 0,3-4 224 0,2 2 32 16,2-3 16-16,3 2 0 16,2-2-384-16,2 1-80 0,-1 2-16 0,2 0 0 15,1 3-160-15,4 3-32 0,-2 1-16 0,3 6 0 0,-2-2-128 0,-2 6-32 16,-3 1 0-16,-3 3 0 0,-5-1-112 0,-4 4-32 16,-5 2 0-16,-6 5 0 0,-4-2 192 0,-9 6 16 15,-4 2 16-15,-4 3 0 0,-3-1-288 0,-2-1-48 16,-1 1-16-16,-1 0 0 0,0-1-112 0,2-2-16 15,3 0-128-15,2-5 192 0,3 0-192 0,1-5 0 16,3 0 0-16,4 1 0 0,3-6 0 0,4-4 144 16,2 0-144-16,4-1 128 0,0-4-128 0,4-1 128 15,2 0-128-15,3 1 128 0,4-3 64 0,4 3 0 16,3-2 0-16,1-1 0 0,6-2-192 0,3-2 128 16,2-2-128-16,7-2 128 0,3-2-128 0,2-1 0 15,0 0 0-15,-2-8 0 0,-3 4 0 0,-2-4 0 16,-2-2 0-16,0 1-176 15,0-2-1696-15,-1 2-352 0,-1-2-64 0,19-8-14864 0</inkml:trace>
  <inkml:trace contextRef="#ctx0" brushRef="#br0" timeOffset="33767.92">12270 14462 4607 0,'0'0'400'0,"0"0"-400"0,-1-7 0 0,1 7 0 16,0 0 2992-16,0 0 512 0,1-7 96 0,3-1 32 15,-4 8-2144-15,0 0-416 0,6-5-96 0,-6 5-16 16,12-5 64-16,-2 1 0 0,3 4 0 0,1 4 0 15,2 1-320-15,3 0-48 0,7 5-16 0,2 4 0 0,2 5-96 0,4 5-32 16,3 6 0-16,4 5 0 0,-2 5-64 0,0 5-32 16,-4 13 0-16,-2 3 0 0,-2 6-16 0,0 5 0 15,-1 6 0-15,-4 11 0 0,-1 9 128 0,-3 1 32 16,-3 3 0-16,-1 2 0 0,-2 8-96 0,-6-2-16 16,-1 1 0-16,-6 1 0 0,-3 0 128 0,-2-2 32 15,-4 2 0-15,-5-1 0 0,-4-8-64 0,0-1-16 16,0 5 0-16,-1-36 0 0,-1 2-192 0,-3 6-32 15,1 0-16-15,-5 1 0 0,-2 3-64 0,-4-2-16 16,-3-3 0-16,-1-4 0 0,-3-3-208 0,0 0 176 16,0-2-176-16,0-4 160 0,2-2 16 0,-1-3 0 15,2-1 0-15,0-10 0 0,1-2-176 0,0-2 0 16,0-2 0-16,-2-6 0 16,0-2-1472-16,-1-8-208 0,0-4-48 0,1-8-16 15,-2-8-1328-15,3-7-256 0,-29-22-48 0,34-2-16 0</inkml:trace>
  <inkml:trace contextRef="#ctx0" brushRef="#br0" timeOffset="34249.35">13675 15940 17503 0,'-13'8'1552'0,"7"-5"-1232"0,-2 0-320 0,8-3 0 16,0 0 1536-16,0 0 256 15,0 0 64-15,0 0 0 0,20 0-80 0,2 0-16 0,5-4 0 0,4-2 0 16,4-2-688-16,2-1-144 16,2 0-32-16,4-1 0 0,3 0-464 0,4-4-112 15,4 3 0-15,3 2-16 0,-25 4-176 0,4-2-128 0,-1 2 192 0,0 3-192 16,-2-1 0-16,-5 3-224 0,-5 3 16 0,-6 0-15232 16</inkml:trace>
  <inkml:trace contextRef="#ctx0" brushRef="#br0" timeOffset="34383.9">13830 16479 31327 0,'0'0'2784'0,"0"0"-2224"0,0 0-560 0,11-7 0 0,5 1 1088 15,0-2 128-15,2 3 0 0,3-5 16 0,5 3-480 0,4-5-112 16,6 2 0-16,6-4-16 0,5-3-240 0,1 0-32 16,-19 7-16-16,1 1 0 15,0-5-1168-15,1 2-224 0,-2 1-48 0</inkml:trace>
  <inkml:trace contextRef="#ctx0" brushRef="#br0" timeOffset="35730.51">16040 15382 11055 0,'0'0'480'0,"0"0"112"0,0 0-464 0,0 0-128 0,8-4 0 0,-8 4 0 15,0 0 1792-15,0 0 320 0,0 0 80 0,0 0 16 0,8-6-784 0,-8 6-144 16,0 0-48-16,0 0 0 0,0 0-192 0,0 0-32 16,-7-4-16-16,-2 3 0 15,-1 1-160-15,-3 1-48 0,-3 1 0 0,-3 4 0 0,-4 0-80 0,-4 0 0 16,-2 4-16-16,-7 3 0 0,1 1-208 0,-5 1-32 15,1 2-16-15,-3 2 0 0,-5 3-48 0,0 2 0 16,0-3 0-16,1 5 0 0,0 2-16 0,5 3-16 16,0-1 0-16,3 0 0 0,1 2-96 0,3-3-32 15,3 3 0-15,4 1 0 0,6-1-32 0,5-2 0 16,5 0 0-16,6-1 0 0,5-4-64 0,5 2-128 16,5-5 176-16,3 0-176 0,7 5 144 0,3-7-144 15,4-2 0-15,3-3 144 0,5-3-16 0,2 1 0 16,1-2 0-16,2-1 0 0,2 0-128 0,1-2 192 15,2 2-192-15,-1-5 192 0,0-1-192 0,-2 0 128 16,-3-2-128-16,-3-2 128 0,-5 0-128 0,-1-1 0 16,-6 0 144-16,-3-2-144 0,-3 1-240 0,-3-1-112 15,-2 1-32-15,-1 0 0 16,-12 2-2800-16,9-2-560 0,-9 2-112 0,0 0-9312 0</inkml:trace>
  <inkml:trace contextRef="#ctx0" brushRef="#br0" timeOffset="36056.37">16450 16284 13823 0,'0'0'608'0,"0"0"128"0,0 0-592 0,0 0-144 16,0 17 0-16,-2 2 0 0,1 3 3824 0,0 2 720 15,-2 2 160-15,-1 5 32 0,-2 2-2544 0,0 3-496 16,-2 2-96-16,-1 2-32 0,0 5-480 0,2-2-80 16,-1 5-32-16,2 3 0 0,-1-1-192 0,2-3-32 15,1-21-16-15,1 2 0 0,-1 2-272 0,0 0-48 16,-1-1-16-16,1 2 0 0,-1 1-192 0,1-6-32 16,-1 2-16-16,3-2 0 0,-1-1-160 0,1-3 0 15,0-2 144-15,2 12-144 0,0-13 0 0,3-5-192 16,-3-14 32-16,0 0 0 15,10-5-1440-15,-2-4-304 0,-2-8-48 0,2-3-15776 0</inkml:trace>
  <inkml:trace contextRef="#ctx0" brushRef="#br0" timeOffset="37319.24">18182 14272 11967 0,'0'0'1072'0,"5"-9"-864"16,-5 9-208-16,5-6 0 0,-5 6 1152 0,0 0 176 15,0 0 32-15,0 0 16 0,0 0-16 0,0 0 0 16,0 0 0-16,0 0 0 0,0 0-496 0,0 0-96 16,-7 8-32-16,-3 1 0 0,-2 3-96 0,-1 1-32 15,1 3 0-15,-6 5 0 0,0 4-16 0,-5 3 0 16,-1 5 0-16,-4 9 0 0,-4 5 80 0,-1 5 16 15,-2 4 0-15,0 7 0 0,1 1-192 0,-2 9-48 0,-2 7 0 16,0 5 0-16,-1 4-96 0,3 5-32 16,1 5 0-16,0 7 0 0,1 3-64 0,1 7-32 15,1-3 0-15,3 5 0 0,3-2-48 0,5 1-16 16,2-8 0-16,6 0 0 0,4-1 16 0,9-1 0 0,9 0 0 0,3-2 0 16,1 1 0-16,7-3 0 15,2-5 0-15,3 1 0 0,1-5-32 0,1-1 0 16,0-6 0-16,-10-27 0 0,4 5 16 0,0 0 0 0,1-3 0 0,0-2 0 15,-2-3-160-15,2-7 192 0,-1-6-192 0,1-3 192 32,-2-10-1664-32,-1-6-336 0,-1-9-64 0</inkml:trace>
  <inkml:trace contextRef="#ctx0" brushRef="#br0" timeOffset="37852.65">18532 15096 13823 0,'-7'5'1216'0,"0"-1"-960"0,-2 1-256 0,0-1 0 15,0-1 1440-15,0 1 240 0,2 1 48 0,7-5 16 16,-9 0-32-16,9 0-16 0,0 0 0 0,0 0 0 16,0 0-352-16,0 0-64 0,0 0 0 0,0 0-16 15,14-5-240-15,3 3-64 0,4-2 0 0,4 3 0 0,3-4-208 16,4-2-48-16,1 3-16 0,5-1 0 15,0-4-288-15,5 2-48 0,3-5-16 0,1 3 0 0,2-1-128 16,-4 3-16-16,-1-3-16 0,-4 2 0 0,0 0-176 16,-7 3 192-16,-5 0-192 0,-11 3 192 15,0-2-496-15,-2 2-80 0,-1 2-32 0,-2 0 0 16,-2 0-2272-16,-3 0-464 0,-7 0-96 0</inkml:trace>
  <inkml:trace contextRef="#ctx0" brushRef="#br0" timeOffset="38181.82">19784 14317 26031 0,'0'0'1152'0,"0"0"240"0,0 0-1120 0,0 0-272 0,0 0 0 0,0 0 0 16,0 0 640-16,0 0 64 0,6 15 0 0,-2 4 16 15,-4 6 912-15,-1 5 176 0,-3 5 48 0,-1 9 0 16,-3 0-1712-16,-1 8-336 0,-1 4-64 0,0 5 0 16,-2 0 688-16,1 1 144 0,-2-3 16 0,1 1 16 15,0 2-224-15,-2-2-32 0,0-2-16 0,0 2 0 16,0-6-208-16,0-4-128 0,2-3 160 0,-1-2-160 0,0-5 0 0,0-3 0 15,3-3-208-15,0-1 64 16,0 2-2032-16,1-9-384 0</inkml:trace>
  <inkml:trace contextRef="#ctx0" brushRef="#br0" timeOffset="38930.89">19039 16526 16127 0,'-17'0'704'0,"7"1"160"0,-2 2-688 0,-2-3-176 16,-2 0 0-16,1 0 0 0,0-2 1136 0,2 2 192 16,2 2 32-16,2-1 16 0,9-1-64 0,0 0-16 15,0 0 0-15,0 0 0 0,0 0-128 0,10 0-16 0,5-3-16 0,5 1 0 16,6 1-304-16,-1-2-48 0,5-2-16 0,3 1 0 16,6-1-304-16,2 1-64 0,1-3-16 0,5 0 0 15,2 2-192-15,1-4-32 0,3 2-16 0,-3-2 0 16,-3 2-144-16,-3 0 0 0,-3 0 0 0,-4 4 0 15,-5-1-448-15,-4-1-80 16,-8 1-16-16,-5 1-9328 0,-3 1-1872 0</inkml:trace>
  <inkml:trace contextRef="#ctx0" brushRef="#br0" timeOffset="39252.51">19030 16561 18431 0,'-22'14'1632'0,"-4"-1"-1312"15,-6 1-320-15,1 0 0 0,3 1 1120 0,2-1 160 16,3 0 16-16,5 2 16 0,7-1-112 0,7 0-32 16,6 0 0-16,9 1 0 0,4 0-496 0,6 2-96 15,6-3-32-15,5 5 0 0,3 1 16 0,4 0 0 16,-1 4 0-16,2 1 0 0,4-2-112 0,0 6 0 16,2-2-16-16,1 2 0 0,1 3 144 0,-1 1 16 15,-5 3 16-15,-1-1 0 0,-7-2 0 0,-5 2 0 16,-6 1 0-16,-5 0 0 0,-8 1-96 0,-2 0 0 0,-7-1-16 0,-2 0 0 15,-8-2 192-15,-4 1 32 16,-5-2 16-16,-4-1 0 0,-5 0-64 0,-7-1-16 16,-6-7 0-16,1 1 0 0,-3-6-272 0,0-2-48 0,-4-3-16 15,0 0 0-15,-1-3-192 0,0-7-128 0,2-1 128 0,-5-6-128 32,-3-1-304-32,2-4-128 0,2-8-16 0,10 0-16 0,6-3-2304 15,6-2-464-15,6-3-96 0</inkml:trace>
  <inkml:trace contextRef="#ctx0" brushRef="#br0" timeOffset="40748.94">20588 14966 17503 0,'-8'-4'768'16,"8"4"176"-16,-11 3-752 0,2-2-192 0,1-1 0 0,-1 3 0 16,0-2 576-16,9-1 96 0,0 0 16 0,-5 5 0 0,5-5 208 0,0 0 64 15,0 0 0-15,5 10 0 0,-5-10-256 0,10 7-64 16,-2-5 0-16,-1 1 0 0,3 1 16 0,1-3 0 16,2-1 0-16,3-1 0 0,0 1-144 0,1-4-16 15,-1-1-16-15,16-3 0 0,-4-1-112 0,-1 0-32 16,-2-1 0-16,1 1 0 0,-2-2-32 15,-1 2-16-15,-2-1 0 0,1-2 0 0,1 3-32 0,-3-2-16 16,-3 1 0-16,-5-2 0 0,-3-2 16 0,-2 4 0 16,-7 10 0-16,1-13 0 0,-2 1 176 0,-3 4 32 15,-3-1 16-15,-4 4 0 0,-7-1-16 0,-2 2 0 16,-3 4 0-16,-4 6 0 0,-2 2-336 0,-2 6-128 16,0 2 0-16,-2 2 0 0,0 1 0 0,1 2 0 15,0 1 0-15,2 4 0 0,-1-3 0 0,2 1 0 16,1 1 0-16,1 0 0 0,2 2 0 0,2-4 0 15,4 0-128-15,5 0 128 0,4-1 0 0,5-2 0 16,5-2 0-16,5 1 0 0,4-1 0 0,5-2 0 16,3 1 0-16,4-2 0 0,0-4 0 0,2 1 0 15,1-1 0-15,2-3 0 0,-1 0 0 0,2-2 0 16,0-4 0-16,-8-2 0 16,2 0-448-16,1 0 32 0,1-2 0 0,1-1 0 15,0-3-2656-15,1 0-512 0</inkml:trace>
  <inkml:trace contextRef="#ctx0" brushRef="#br0" timeOffset="41186.76">21622 13954 12895 0,'0'0'576'0,"-3"-2"112"0,3 2-560 0,-5-4-128 16,0-1 0-16,0 1 0 0,-1 3 2240 0,-1 0 432 16,0 2 80-16,-5 1 0 0,0 4-1728 0,-2 0-336 15,-2 2-80-15,0 3-16 0,-3 4-144 0,1 2-48 16,0 2 0-16,4 0 0 0,3 5 16 0,4-2 0 15,2-1 0-15,5 0 0 0,3-1 80 0,3 0 16 16,6-4 0-16,3 0 0 0,3-2 16 0,5-3 16 16,-1 0 0-16,-3-8 0 0,3 0 32 0,1 0 16 15,0-3 0-15,0-2 0 0,-2-2-96 0,2 1-32 16,0-6 0-16,-1 0 0 0,-2-4-48 0,-1 0-16 16,-2 1 0-16,-3-4 0 0,-4 0 176 0,-3-1 48 15,-3 1 0-15,-3-2 0 0,-3-1-48 0,-3-1 0 0,-4 1 0 0,-4 0 0 16,1 2-336-16,-4 2-80 15,-1 1-16-15,-4 5 0 16,0-1-1072-16,-1 5-224 0,-1 1-32 0,0 3-16 16,-1 3-1536-16,4 2-304 0</inkml:trace>
  <inkml:trace contextRef="#ctx0" brushRef="#br0" timeOffset="41886.37">20365 17097 11967 0,'0'0'528'0,"0"0"112"0,0 0-512 0,0 0-128 0,-2 7 0 0,0 2 0 0,-1-1 1312 15,3-8 224-15,0 0 64 0,0 0 0 16,5 14-512-16,2-2-80 0,-1-3-32 0,4-1 0 15,3-3 16-15,2-1 0 0,3 0 0 0,1 1 0 0,0-5 0 0,2-3 0 16,1 2 0-16,0 0 0 0,-2-4-272 0,1-1-48 16,-1-4-16-16,0 4 0 0,1-4-208 0,0 2-64 15,-4-3 0-15,1 2 0 0,-1-4-80 0,-1 2-32 16,-2 0 0-16,-2 0 0 0,-1-2 16 0,-5 3 0 16,-1-4 0-16,-2 3 0 0,-3-1 96 0,-3 0 0 15,-3 3 16-15,-3-1 0 0,-4 3 128 0,2 1 32 16,-6 3 0-16,-3 5 0 0,-4 1-128 0,-3 8-32 15,-2 4 0-15,-1 3 0 0,-4 1-208 0,-2 6-32 16,-4 6-16-16,4 0 0 0,1 1-144 0,7-1-192 16,4 2 32-16,2-2 16 0,5 1 144 0,5-5 0 15,3 0 0-15,5-3 0 0,4 2-144 0,4-4 144 16,2-2-160-16,6-2 160 0,2-4-368 0,3-1 32 16,4-2 0-16,4 1 0 15,2-7-1008-15,2-1-208 0,2-4-48 0,-2-3-8544 0,-1-2-1712 0</inkml:trace>
  <inkml:trace contextRef="#ctx0" brushRef="#br0" timeOffset="42293.34">21366 16310 22799 0,'-12'1'1008'0,"4"0"208"0,-2 2-960 0,-2 6-256 16,-2 0 0-16,-2 3 0 0,-1-1 640 0,1 2 64 15,-1 4 32-15,2 0 0 0,0-1 32 0,3 1 0 16,5-2 0-16,0-2 0 0,4-1-176 0,3 2-16 15,1-2-16-15,4-5 0 0,5 1 0 0,2-2 0 16,0-3 0-16,3-1 0 0,3-2-128 0,0-1-32 16,0 0 0-16,0-3 0 0,-1-2 16 0,-1-1 0 15,-2-3 0-15,-2 0 0 0,0-3 224 0,-3 1 64 16,-5 0 0-16,-2-2 0 0,-2-1 32 0,-2 1 16 16,-2 1 0-16,-4 0 0 0,-2-2-304 0,-1 6-64 15,-5 0-16-15,1 4 0 0,-2-2-240 0,1 2-128 16,-1 3 128-16,2 0-128 15,1 1-976-15,1-1-272 0,2 1-48 0,11 1-10352 16,-8-1-2080-16</inkml:trace>
  <inkml:trace contextRef="#ctx0" brushRef="#br0" timeOffset="42952.41">22191 13273 15135 0,'0'0'672'0,"0"0"144"0,0 0-656 0,-6-5-160 15,6 5 0-15,0 0 0 0,-9-4 1296 0,9 4 240 16,0 0 32-16,0 0 16 0,-6 9-464 0,2 4-96 16,1-2 0-16,5 5-16 0,1-1-304 0,4 4-64 0,2 4-16 0,1 5 0 15,3-4-16-15,2 9 0 0,1 6 0 0,1 5 0 16,-2 0-32-16,3 8-16 0,0 5 0 0,1 7 0 16,-1-1-32-16,1 7 0 0,0 7 0 0,-5-19 0 15,0 11-48-15,1 6-16 0,1 9 0 0,1 5 0 0,-2 3-240 16,2 5-48-16,-1 5-16 0,1-3 0 15,-1 0-32-15,2 1 0 0,-1-3 0 0,4 40 0 0,-4-19 16 0,-5-8 0 16,2-9 0-16,-5-1 0 0,-4-5 48 0,-2-2 16 16,-2-3 0-16,-2-1 0 0,-2 0 176 0,-2-1 16 15,-1-2 16-15,-4 0 0 0,-4-4 64 0,-5 0 16 16,-4-1 0-16,-4 0 0 0,-5 2-112 0,-1-5-32 16,-5 0 0-16,0-2 0 0,-1-2-64 0,-3 1-16 15,-3 0 0-15,11-21 0 0,-5 4-112 0,-10 3-32 16,-4-3 0-16,-4 3 0 0,-2 1-128 0,1-2 0 15,-1 2 0-15,1-2-176 0,-2-1 176 0,-4 0-208 16,-4-1 80-16,-25 18 128 16,13-11-1280-16,11-8-144 0,7-2-32 0,26-19-10160 15,0 5-2032-15</inkml:trace>
  <inkml:trace contextRef="#ctx0" brushRef="#br0" timeOffset="44452.74">23877 15129 11055 0,'0'0'976'15,"2"-8"-784"-15,5 1-192 0,-2-5 0 0,-1 3 1616 16,1-2 288-16,0 3 48 0,0-1 16 0,-1 3-368 0,-1-2-80 16,1 3-16-16,-1 2 0 0,-3 3-352 0,0 0-64 15,0 0 0-15,6 3-16 0,-1 7-432 0,-1 1-96 16,1 4-16-16,-1 7 0 0,-3 3 112 0,1 2 32 16,-2 4 0-16,0 5 0 0,-2 6-176 0,1 4-48 15,-3-2 0-15,2 3 0 0,-2 3-224 16,0 1-48-16,0-4-16 0,2 0 0 0,-1-3-160 0,1 1 128 15,0-2-128-15,1-2 128 0,0-8-128 0,-1-2-176 16,1-1 48-16,-3 5 0 16,1-8-2048-16,-1-2-384 0,0-9-96 0,0-6-9648 0</inkml:trace>
  <inkml:trace contextRef="#ctx0" brushRef="#br0" timeOffset="44650.7">23630 15578 33167 0,'0'0'2944'0,"9"-4"-2352"16,1-6-464-16,4 5-128 0,3-3 0 0,3 3 176 15,4 0-176-15,4-2 192 0,3 1 32 0,4 1 16 0,6-1 0 0,6 1 0 16,5-1-16-16,2 3 0 0,-2-2 0 0,-1 1 0 16,-2-1-224-16,-2 2 144 0,-4-3-144 0,12 1 128 15,-11 1-1744 1,-7 1-368-16,7-1-64 0,-16-1 0 0</inkml:trace>
  <inkml:trace contextRef="#ctx0" brushRef="#br0" timeOffset="45116.81">26247 15114 15775 0,'6'-17'704'0,"-3"6"128"0,-1-1-656 0,-1-2-176 16,0-1 0-16,-1 2 0 0,0 2 1408 0,-1 1 256 15,1 10 64-15,0 0 0 0,-6-10-192 0,-2 2-16 16,-2 5-16-16,-2 3 0 0,0 3-480 0,-7 5-80 0,-6-1-32 0,-1 7 0 16,-4 4-256-16,-1 2-48 0,-4 1-16 0,-2 8 0 15,-4 5-144-15,1 3-16 0,-2 2-16 0,0 5 0 16,-5 4-96-16,-1 3 0 0,-4 0-16 15,3-1 0-15,4 1-176 0,7 0-128 0,6-4 192 0,8-5-192 16,5-2 160-16,7-2-160 0,7-5 128 0,3-3-128 16,2-1 128-16,5-6-128 0,6-1 128 0,7-4-128 15,3-4 0-15,7-2 0 0,8-4 0 0,3 0 0 16,5-4-1024-16,-1-2-144 0,0-3-32 16,-4-3-8768-16,-3-5-1744 0</inkml:trace>
  <inkml:trace contextRef="#ctx0" brushRef="#br0" timeOffset="45458.77">26083 15944 22111 0,'0'0'1968'0,"3"-8"-1584"15,0-2-384-15,3 2 0 0,4 4 1216 0,3-2 176 16,3 1 16-16,3 2 16 0,3 3-752 0,3 0-160 15,1 2-16-15,1 2-16 0,1-1 352 0,-3 6 80 16,-1 0 16-16,-5 4 0 0,-4 1-288 0,-3 4-48 16,-6 1-16-16,-3 2 0 0,-3 6-96 0,-4 0-32 15,-5 4 0-15,-4 0 0 0,-4 0 128 0,-1 2 0 16,-6-3 16-16,-1 1 0 0,1-5-96 0,-1 5-32 16,-3-6 0-16,5 1 0 0,6-4-112 0,6-4-32 0,2 0 0 0,5-3 0 15,4-1-80-15,5-2-32 16,7 0 0-16,6-4 0 0,3 0 0 0,7-6 0 0,5-2 0 0,3-1 0 15,1-4-32-15,1-4-16 0,1 1 0 0,2-2 0 16,-2 3-304-16,1-4-64 0,-2 4-16 0,0-3 0 16,0 2-2080-16,0-3-432 15,0-1-80-15,-1 3 0 0</inkml:trace>
  <inkml:trace contextRef="#ctx0" brushRef="#br0" timeOffset="46104.97">28487 13492 6447 0,'0'0'576'0,"0"0"-576"16,0-12 0-16,0 1 0 0,0-1 2160 0,0 5 320 16,0 7 64-16,0 0 16 0,-1-12-944 0,-3 6-176 15,-1-2-32-15,5 8-16 0,-11-3-400 0,-3 1-80 16,1 2-16-16,-4 4 0 0,0 6-224 0,-4 2-48 15,-2 0-16-15,-3 8 0 0,-5 6-96 0,-3 7 0 16,-4 5-16-16,0 7 0 0,-3 6-16 0,-1 10 0 16,0 5 0-16,-3 13 0 0,-2 10 32 0,-2 9 16 15,-3 11 0-15,-3 10 0 0,-2 8-128 0,4 6-16 16,2 4-16-16,5 5 0 0,4 6-176 0,6-3-48 16,6-3 0-16,2-4 0 0,5 0 176 0,4-9 16 15,1-3 16-15,3-2 0 0,1-4-16 0,4-7 0 0,1-5 0 16,3-2 0-16,0-2-64 0,5-6-16 15,1-1 0-15,4-5 0 0,1-5-64 0,4-6-32 16,1 1 0-16,2-10 0 0,0-3-32 0,2-7-128 16,3-2 192-16,-1-6-64 0,1-9-128 0,1-6 0 15,2-7 0-15,0-4 0 16,1-8-1856-16,4-8-240 0,0-5-48 0</inkml:trace>
  <inkml:trace contextRef="#ctx0" brushRef="#br0" timeOffset="46571.41">29391 13863 17215 0,'0'0'768'0,"0"0"144"0,0 0-720 0,0 0-192 16,0 0 0-16,0 0 0 0,0 0 1024 0,0 0 192 15,0 0 16-15,-1 11 16 0,-1 2-272 0,0 5-48 0,-3 6-16 0,-2 4 0 16,-1 8 32-16,-3 7 0 16,-1 0 0-16,-1 7 0 0,-1-3-240 0,0 5-64 15,0 1 0-15,1 6 0 0,-2 0-176 0,1 1-32 0,0 1-16 0,0-1 0 16,0 3-224-16,0-3-64 0,1-3 0 15,2-3 0-15,2-5-128 0,-1 1 0 0,0-7 0 0,0 3-176 16,-1-5-2288 0,1-5-464-16</inkml:trace>
  <inkml:trace contextRef="#ctx0" brushRef="#br0" timeOffset="46820.81">28985 16450 32255 0,'-8'21'2864'0,"-3"2"-2288"16,1 5-576-16,-1 1 0 0,-1 7 208 0,1 5-64 16,-1-1-16-16,2 0 0 0,-4 0 176 0,3 0 16 15,2-2 16-15,1-1 0 0,2 0-176 0,-2-1-32 16,2 0-128-16,1-2 192 0,-1-1-192 0,3 3 0 15,0-2 128-15,3-2-128 0,3-1 0 0,0-1 0 16,2-5-144-16,1-3 144 16,3-4-2240-16,1-3-336 0,2-5-80 0</inkml:trace>
  <inkml:trace contextRef="#ctx0" brushRef="#br0" timeOffset="47406.03">30016 13112 19343 0,'-3'-10'1728'0,"0"1"-1392"16,2-4-336-16,1 4 0 0,0 9 208 0,0 0-16 15,9-9-16-15,0 5 0 0,-9 4 144 0,12 0 16 16,2 4 16-16,1 5 0 0,1-1 32 0,2 7 16 15,-1 4 0-15,4 4 0 0,0 1 48 0,3 5 16 16,1 7 0-16,3 3 0 0,2 7-16 0,2 6-16 16,1 2 0-16,1 5 0 0,-1 10-192 0,2 6-48 15,-5 4 0-15,-1 7 0 0,-1 8 96 0,-1 7 16 16,-4 7 0-16,-4 5 0 0,-3 2 16 0,-3 6 16 16,-3 2 0-16,-2 2 0 0,-4 0-144 0,-2-3-48 15,-2-2 0-15,-2-1 0 0,-5-2 192 0,0-6 48 16,-3-1 0-16,-1-1 0 0,-1-3 144 0,-2-1 48 15,-4-3 0-15,-2-6 0 0,-2 1 48 0,-2-2 16 0,-3-6 0 16,0-5 0-16,-4 0-208 0,-2-3-48 0,-2-4 0 0,0-4 0 16,-3 1-48-16,1-5-16 0,-3-2 0 0,2-6 0 15,0 3 80-15,0-6 16 0,-3 2 0 0,-2-6 0 16,-4-1-160-16,2-5-16 0,2-1-16 0,3-5 0 16,0-4-80-16,2-4-16 0,2 1 0 0,2-5 0 15,0-2-368-15,3 3-80 0,3-8 0 0,3-2-16 16,1-7-2224-16,3-6-432 15,4-10-80-15</inkml:trace>
  <inkml:trace contextRef="#ctx0" brushRef="#br0" timeOffset="48237.62">29580 14596 9215 0,'0'0'816'0,"0"0"-656"0,0 0-160 0,0 0 0 15,11 5 1728-15,0-2 304 0,0-3 64 0,5-3 16 16,-1 0-608-16,1 0-112 0,2-2-32 0,0-4 0 16,0 0-464-16,1-2-80 0,0-1-32 0,-1 2 0 15,-2-1-16-15,0 1-16 0,-3-3 0 0,-1 0 0 16,-3 8-144-16,-3-3-32 0,-2 1 0 0,-4 2 0 0,0 5 32 0,-4-8 0 16,-2 3 0-16,-3 2 0 15,-3 2-128-15,-1 4-32 0,-3-1 0 0,0 5 0 16,-2 3-176-16,0 4-32 0,0 2-16 0,2 3 0 15,1 2-224-15,4 0 0 0,1 2 0 0,1 3-160 0,3-4 160 0,3 1 0 16,3 0 0-16,3 0 0 0,1-5 0 0,3 0 0 16,4 0 0-16,1-3 0 0,2 1-192 0,3-4 32 15,2-2 16-15,0-6 0 16,-1-2-1776-16,2-2-336 0,2-4-80 16</inkml:trace>
  <inkml:trace contextRef="#ctx0" brushRef="#br0" timeOffset="48625.62">30165 13702 15663 0,'-13'-11'1392'0,"6"9"-1120"0,-2-1-272 16,-1 3 0-16,-2 0 1536 0,3 4 240 0,-1 4 48 0,0-3 16 15,0 5-1392-15,0 0-256 0,1 4-64 0,1 0-128 16,2-2 272-16,2 3-48 0,3 1-16 0,2 0 0 16,3-2 112-16,2-3 32 0,3 2 0 0,2-2 0 15,2-5 224-15,1 0 64 0,0 0 0 0,1-4 0 16,1-2 16-16,-1 0 16 0,0-1 0 0,0-3 0 0,2-5-80 15,-2 4-16-15,-2-2 0 0,-2-1 0 0,-2-3-96 0,-2 2-32 16,-2-1 0-16,-4-1 0 0,-2 3 16 0,-2 0 0 16,-1-3 0-16,-1 3 0 0,-2-2-256 0,-2 3-48 15,-1-2-16-15,-2 3 0 0,-12-3-144 0,2 4-176 16,2 4 48-16,2 3 0 16,0 2-2400-16,6 1-480 0</inkml:trace>
  <inkml:trace contextRef="#ctx0" brushRef="#br0" timeOffset="49409.05">29372 16992 14735 0,'-9'-1'1312'16,"1"1"-1056"-16,8 0-256 0,0 0 0 0,-10 0 1888 0,10 0 320 16,0 0 64-16,0 0 16 0,0 0-1008 0,12 6-208 15,0-3-48-15,4 1 0 0,3-3-240 0,1-1-48 16,2-3-16-16,0-2 0 0,3-1-80 0,-1 0-32 0,0-3 0 0,-1 0 0 16,-4-1-208-16,1 2-32 0,1-3-16 0,-4 2 0 15,-3 0-144-15,-2-4-16 0,-3 2-16 0,-3-2 0 16,-3-2 192-16,-1 2 32 0,-4 2 16 0,-2 0 0 15,-4 4 144-15,-2-2 16 0,-4 6 16 0,-1 2 0 16,-3 4-272-16,-2 2-48 0,-2 2-16 0,-1 2 0 0,-2 3-256 16,-1 3 128-16,0 3-128 0,0 1 0 15,2 0 0-15,1 0 0 0,2 3 0 0,3-1 0 0,1 1 0 16,7-3 0-16,1 0 0 0,5-1 0 0,6-1 0 0,1 1 0 16,4-2 0-16,4-4 0 15,4 0-496-15,5-1 0 0,-1-6 0 0,6-1 0 16,0-3-2128-16,0-2-416 15</inkml:trace>
  <inkml:trace contextRef="#ctx0" brushRef="#br0" timeOffset="49747.89">29976 16038 24879 0,'-7'-9'2208'0,"0"2"-1760"16,-2 0-448-16,0 2 0 0,-1 2 1488 0,-2 5 224 15,-3 4 32-15,-2 4 16 0,-2 5-880 0,-1 4-176 0,-2 3-48 0,1 6 0 16,-1-4-272-16,3 5-48 0,1-1-16 0,3 2 0 16,4-5-128-16,6 2-16 0,3-6-16 0,9 0 0 15,2-2 32-15,6-5 0 0,5-4 0 0,7-1 0 16,1-7 304-16,4-2 64 0,2-2 16 0,2-8 0 15,-1-2 144-15,-2-4 48 0,-2-2 0 0,-5-1 0 0,-1 1-208 16,-5-4-48-16,-5-4 0 0,-3 1 0 16,-5-4 32-16,-3 4 0 0,0-3 0 0,-4 5 0 0,-4-2-256 0,-4 4-48 15,-2 2-16-15,0 3 0 0,-5 0-224 0,-2 6 0 16,-1-3 0-16,-2 6-160 16,-1-2-1760-16,-1 5-336 0,2 3-80 0</inkml:trace>
  <inkml:trace contextRef="#ctx0" brushRef="#br0" timeOffset="56561.3">16292 6113 10127 0,'-4'-11'896'0,"4"11"-704"0,1-8-192 0,2-1 0 16,-2-3 1104-16,1 3 192 0,0-2 48 0,-1 5 0 15,1-5-384-15,-1 3-64 0,0-1 0 0,0 3-16 16,1-3 16-16,-1 1 16 0,0 2 0 0,1-3 0 16,0 1 128-16,-1 0 32 0,-1 2 0 0,0-1 0 0,0-1 16 0,0 3 16 15,0 5 0-15,0 0 0 0,0 0-272 0,0 0-48 16,0 0-16-16,-6 9 0 0,-5 6-256 0,0 6-48 16,-3 5-16-16,-2 6 0 0,-4 9 16 0,-3-1 0 15,-3 4 0-15,0 3 0 0,-2 1-48 0,0 2-16 16,0 0 0-16,-3 4 0 0,4-2-96 0,1-1-32 15,2-2 0-15,1-3 0 0,1-3-64 0,3-5-16 16,1-1 0-16,2-4 0 0,3-1 64 0,3-8 0 16,1-3 0-16,4-5 0 0,-1-2 16 0,3-1 16 15,2-6 0-15,2 1 0 0,-1-8 160 0,0 0 16 16,10-5 16-16,2-1 0 0,0-6-32 0,4-2 0 16,3-6 0-16,0-2 0 0,1 1-256 0,0-5-64 15,-1-1-128-15,2-2 192 0,-1-4-192 0,0-4 0 16,1-3 0-16,0-2 0 0,2-4 128 0,1 0-128 15,1-2 0-15,-1-2 0 0,0 2 128 0,0 1-128 16,0-3 0-16,-1 3 0 0,-1 4 0 0,-3 5 0 16,-3 2 0-16,-1 6 0 0,-3 6 0 0,-4 6 0 0,-2 3 0 0,-2 7 0 15,0 2 0-15,-4 6 0 16,-4 11 0-16,-4 6-160 0,-3 7 160 0,-6 8-128 0,-3 6 128 16,-3 4-128-16,-3 4 128 0,-4 3 0 0,-4-1 0 0,-2 5 0 15,0 0 0-15,1 2 0 0,-1 2 0 0,3-6 0 16,1-3 0-16,5 0 0 0,0-5 0 0,4 1 0 15,3-9 0-15,4 0 0 0,4-5-144 16,-1 11 144-16,7-10-1728 16,6-4-256-16,5-6-64 0</inkml:trace>
  <inkml:trace contextRef="#ctx0" brushRef="#br0" timeOffset="58400.39">15912 7733 6447 0,'0'0'272'0,"-5"3"80"0,-3-1-352 0,1 0 0 0,-2 2 0 0,0 0 0 16,0 0 1408-16,0 1 192 0,0 2 64 0,0-2 0 0,-1 4-656 0,1-2-128 15,0-1-32-15,0 3 0 0,0-3 160 0,1 4 16 16,0-2 16-16,2 0 0 0,0-3-16 0,6-5-16 16,-6 5 0-16,4 0 0 0,2-5 64 0,0 0 16 15,0 0 0-15,0 0 0 0,0 0-48 0,0 0 0 16,0 0 0-16,10-4 0 0,2-1-64 0,4-5-16 16,2 1 0-16,4-4 0 0,3 1-352 0,3-1-80 15,2-2-16-15,4-2 0 0,2 2-112 0,1-2-16 16,1 1-16-16,0-1 0 0,0-1 0 0,0 5 0 15,0-1 0-15,-2 1 0 0,-2 5-16 0,-2 1 0 16,-3 3 0-16,-3 2 0 0,-5 4-192 0,-2 3-32 16,-1 5-128-16,-4 3 192 0,0-1-192 0,-7 5 144 15,-5 1-144-15,-3 3 128 0,-5 5 96 0,-5-1 16 16,-1 6 0-16,-5 0 0 0,-3 0 64 0,-4 2 16 16,-3 3 0-16,0-1 0 0,-2 1-112 0,-4 1-16 15,-1 1 0-15,-4-3 0 0,-2 1 64 0,-1 0 0 16,-1-1 0-16,1-2 0 0,-3-1-32 0,4 0 0 0,-4-6 0 15,5 4 0-15,2-6-80 0,3 1-16 0,2-3 0 16,4-4 0-16,1-1 16 0,3 0 0 0,4-4 0 16,3-4 0-16,1-1 0 0,3-2 0 0,4-4 0 15,0 1 0-15,9-3 80 0,0 0 16 0,-3-4 0 0,3 0 0 16,0 4 32-16,6-6 16 0,3 1 0 0,3 1 0 16,4-5-288-16,2 3 0 0,1 0 128 0,3 0-128 15,4 2 0-15,3 0 0 0,3 2 0 0,4-2 0 16,3-1 0-16,3 1 0 0,1 2 0 0,4 0 0 0,3 4 0 15,-1-1 0-15,1 0 0 0,1-1 0 0,1-2 0 16,0 0 0-16,0-1-128 0,-1-1 128 0,-2 2 0 0,-3 2 0 16,-1 2 0-16,-2 2 0 0,-1-3 0 15,-3-1 0-15,-6-1 0 0,-1 2 160 0,-4 3-160 0,-3-2 0 16,-3 2 0-16,-3-1 0 0,-4 0 0 0,-2 0 0 16,-1-1 0-16,-5 4 0 0,-7-6 0 0,0 0 0 15,0 0 0-15,0 0 0 0,0 0 0 0,0 0 160 16,0 0-32-16,0 0-128 0,-7 8 128 0,-5-2-128 15,-2-1 0-15,-1 2 0 0,-3-3 0 0,-2 1 0 16,-4-1 0-16,-1 2 0 0,-5-3 128 0,-1 3-128 16,-2 2 0-16,-1-2 0 0,-3-1 0 0,0 2 0 15,2-4 0-15,-5 4 0 0,0 2 0 0,-2-2 0 16,2 2 0-16,0-2 0 0,-1-1 0 0,0 2 0 16,1-3 0-16,-1 1 0 0,0 2 0 0,2-3 0 0,1 2 0 15,1 0 0-15,0-4 0 0,1 3 0 0,1-1 0 16,3-2 0-16,3 0 0 0,3 1 0 0,4-2 0 15,1 2 0-15,5-4 0 0,0 0 0 0,4 0 0 16,0-1 0-16,2-3 0 0,2-1 0 0,2 0-128 0,1-1 128 16,1 2 0-16,0 0 0 0,2 0 0 15,2-4 0-15,-3 2 0 0,3 0 0 0,0-3-128 0,3 3 128 16,-2-1 0-16,-1 7 0 0,0 0 0 0,4-7 0 16,0 0 0-16,0-2 0 0,1 3 0 0,-2-2 0 15,3 2 0-15,-1 1 0 0,0-4 0 0,2 1-192 16,1-3 192-16,1 1 0 0,0-3 0 0,5-2-144 0,0 0 144 0,1-1 0 15,1 2-144-15,4-6 144 0,0-3 0 0,2 0 0 16,2 0 0-16,0-3 0 0,1-1 0 0,2-2 0 16,1 1 0-16,2-3 0 0,1-3 0 0,1 0 0 15,-1-1 0-15,1 2 0 0,-1-1 0 0,-1 2 0 16,-3 5 0-16,0-3 0 0,-6 1 0 0,-2-2 0 16,-3 1 0-16,-4 3 0 0,-3-1 0 0,-2 4 0 15,-5-2 0-15,-2 4 0 0,-1 1-144 0,-4 2 144 16,-3 1 0-16,-2 2 0 0,0 2-176 0,-3 1 176 15,-1 4-160-15,-2 0 160 0,-4 3-160 0,0 3 160 16,-1 1-160-16,-4 2 160 0,0 0-176 0,0 2 176 16,-2 1-192-16,0 3 192 0,-1 3-176 0,0-2 176 15,0 3-160-15,0-3 160 0,-1 4-144 0,0-1 144 16,0 2-128-16,1 2 128 0,1-3 0 0,3 1-160 16,-2 1 160-16,5 0 0 0,-2-3-144 0,1 1 144 15,2-2 0-15,2 3-144 0,2 0 144 0,0-1-192 16,2 0 192-16,3-5-192 0,1 6 192 0,2-5-208 0,3 2 80 0,5-9 128 15,0 0-224-15,0 0 80 16,8 4 16-16,2-1 0 0,3-6-16 0,2 1 0 0,4-7 0 16,2 1 0-16,2 2 144 0,4-4 0 15,2-1-144-15,2 2 144 0,-1-2 0 0,3 2 0 16,2-4 0-16,0 6 0 0,2-2 0 0,1 4 0 16,2 2-144-16,0 1 144 0,2-1 0 0,-1 2 0 0,-4 1 0 0,0 4 0 15,-3 0 0-15,-2 1 0 0,-4-2 0 0,-3 6 0 16,-3-1-128-16,-4 5 128 0,-4-2 0 0,-3 1 0 0,-2 3 0 15,-3 1 0-15,-2 2 0 0,-4 2 0 0,-4 2 0 16,-2 4 0-16,-4-1 0 0,-4 5 0 0,-5 3 0 0,-3 1 0 16,-3 2 0-16,-5 0 0 0,-4-2 0 0,-2-2 0 15,-4 0 0-15,-2 1 0 0,-3 1 0 0,1 3 0 16,-2-1 0-16,2-2 0 0,2-2 0 0,2-3 0 16,2 0 0-16,5-3 0 0,4 0 0 0,3-3 128 15,5 0-128-15,3-1 0 0,4-7 0 0,6-1 0 16,3-1 0-16,7-4 0 0,4-2 0 0,7-6 0 15,6-1 0-15,9-3 0 0,7-9 0 0,7-1 144 16,7-4-144-16,4 0 128 0,5-1-128 0,5 4 0 16,2-3 0-16,1 0 128 0,2 1-128 0,2-1 160 0,1 4-160 15,3 4 160-15,0 2-160 0,1 4 0 0,-1 3 0 16,25 2 0 0,-14 0-1200-16,-11 8-320 0,-8 5-64 0,-8-1-16 0</inkml:trace>
  <inkml:trace contextRef="#ctx0" brushRef="#br1" timeOffset="205882.54">25274 6497 4607 0,'0'0'400'0,"0"0"-400"15,0 0 0-15,0 0 0 0,0 0 1024 0,0 0 128 16,0 0 32-16,0 0 0 0,0 0-400 0,0 0-80 16,0 0 0-16,0 0-16 0,0 0-32 0,7 3 0 15,-7-3 0-15,8 3 0 0,-8-3-96 0,0 0-32 16,0 0 0-16,6 6 0 0,-6-6-80 0,7 5-32 16,-7-5 0-16,0 0 0 0,6 5 48 0,-6-5 16 15,0 0 0-15,5 7 0 0,-5-7 160 0,0 0 16 16,5 7 16-16,-5-7 0 0,0 0 16 0,0 0 0 15,0 0 0-15,0 0 0 0,0 0-64 0,0 0-16 0,7 4 0 0,-7-4 0 16,0 0-16-16,0 0 0 16,0 0 0-16,0 0 0 0,0 0 48 0,0 0 0 0,0 0 0 0,0 0 0 15,0 0-96-15,0 0-16 16,0 0 0-16,0 0 0 0,0-6-112 0,-4-1-32 0,0 0 0 16,-1 2 0-16,0-1-64 0,-2 2 0 0,1 0-16 0,-2 1 0 15,-2-5-96-15,0 2-16 0,-1-1 0 0,-2 0 0 16,-2 2-192-16,-2 1 176 0,-1 1-176 0,-1-2 160 15,-2 0-160-15,-2 2 0 0,-1 0 0 0,0-1 0 16,-1 4 0-16,1 0 0 0,0 0 128 0,1 4-128 16,-3-1 0-16,-10 4 0 0,4 3 0 0,2-2 0 15,0 0 0-15,5 0 0 0,-3 2 0 0,3-1 0 0,-5 3 0 16,6-2 0-16,0 3 0 0,1 0 128 16,2 4-128-16,-2 0 0 0,1-2 0 0,7-4 0 0,0 3 0 0,-3 3 0 15,0 1 0-15,0 1 0 0,3 0 0 0,0 2 0 16,1 2 0-16,1-1 0 0,0-2 0 0,3 2 0 15,1-2 0-15,2 3 0 0,-1 0 0 0,2-2 0 16,1 2 128-16,1 3-128 0,0-5 0 0,3 0 0 16,1 0 0-16,1 0 0 0,1-1 0 0,1-2 0 15,1-3 0-15,1 0 128 0,5-2-128 0,0 1 192 16,3-4-192-16,1 0 192 0,2 0-32 0,4-1 0 16,0 0 0-16,4-1 0 0,-1-1 32 0,2 1 0 15,-1-4 0-15,2 0 0 0,-1 0-64 0,3-1-128 16,0 0 192-16,-1-3-64 0,2-3 32 0,-1 0 0 15,-1-1 0-15,0 0 0 0,-1 1 0 0,2-3 0 16,0 0 0-16,0 1 0 0,0-4 0 0,0 1 0 16,0-2 0-16,-1 1 0 0,-2-2-16 0,2 2 0 15,-4-2 0-15,0 3 0 0,-3-5 48 0,0-2 0 16,-1 1 0-16,-1-2 0 0,-3 5-32 0,1-3 0 0,-2-4 0 0,-2 2 0 16,0-3 32-16,-2 2 16 0,-1-2 0 0,-2-1 0 15,0-1 64-15,-2 0 16 0,-3-2 0 16,0 1 0-16,-4 2-32 0,0-3-16 0,-3-1 0 0,-2 0 0 15,0 3-48-15,-1 2 0 0,-1 3 0 0,-1-1 0 16,-3-1-64-16,-2 2 0 0,-1 4-128 0,-3 2 192 16,-2-1-192-16,0 5 0 0,-6-2 0 0,1 3 0 15,-3 2 0-15,0 1 0 0,-1 0 0 0,0 1 0 16,1 1 0-16,-13 3 0 0,7-1 0 0,15 0-160 16,1 0-1232-16,4 2-240 15,2 0-48-15,6-2-10704 0,7-2-2144 0</inkml:trace>
  <inkml:trace contextRef="#ctx0" brushRef="#br1" timeOffset="207010.27">31669 6540 11055 0,'0'0'976'0,"0"0"-784"0,0 0-192 0,4-6 0 15,-2 0 1392-15,2-3 224 0,-1 4 48 0,-1-3 16 16,-1 2-288-16,1 1-64 0,-2 5-16 0,2-11 0 0,-2 1-288 0,0-1-48 16,-2-1-16-16,-1 3 0 0,1-1 48 15,-2 4 0-15,0 1 0 0,-1-2 0 0,-3 5-144 0,1-1-32 16,-5 2 0-16,-1 2 0 0,-3 2-272 0,-2 5-64 15,-2-1-16-15,-3 5 0 0,-3-6-160 0,0 4-48 16,-5 0 0-16,1 6 0 0,-3 3-64 0,-12 11-16 16,6-2 0-16,4 1 0 0,4 1 48 0,3-2 0 15,1 3 0-15,9-9 0 0,0 3-64 0,1 1-16 16,0 3 0-16,3-1 0 0,1-1-160 0,3-2 192 16,1 4-192-16,2-3 192 0,-1 0-192 0,3-1 160 15,1-3-160-15,2 3 160 0,0-3-32 0,4 0 0 16,0 0 0-16,6-1 0 0,-1 0 80 0,4-2 16 15,1 0 0-15,4-1 0 0,1-2 48 0,4-1 16 16,0-1 0-16,3 0 0 0,3-4 0 0,2-4 0 16,2-1 0-16,2 0 0 0,1-3-48 0,1-2-16 15,-1-2 0-15,2-5 0 0,-1 1-16 0,-1-4 0 16,1-2 0-16,-2-2 0 0,-1-2 48 0,-1-1 16 16,1-2 0-16,-3 0 0 0,-1 0-16 0,-2-4 0 15,-3-5 0-15,0 3 0 0,-4-2 64 0,-3 3 0 16,-3-4 0-16,-2 5 0 0,-4-2 128 0,-1 2 16 0,-5 0 16 0,-3 3 0 15,-5-2-96-15,-2-1-32 0,-3 4 0 0,-5 0 0 16,-3-1-176-16,-3 1-48 0,-2 2 0 0,-5 2 0 16,-3-2-128-16,-1 0 0 0,-2-1 0 0,2 3 128 15,1 3-128-15,0-1 0 0,-1 3 0 0,4 1 0 16,2 3-160-16,4 0-16 0,3 3 0 0,4 2 0 16,6 0-1488-16,4 3-288 15,7-2-64-15,5 9-11040 0,9-3-2224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43:50.20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5109 2243 13407 0,'0'0'592'0,"1"-4"128"0,-1-4-576 0,0 8-144 16,0 0 0-16,-3-6 0 0,-2 2 736 0,-1-1 112 0,-2 1 32 0,-2 3 0 16,-3 0 240-16,-1 2 48 15,-3 2 16-15,-1 3 0 0,-5-1-144 0,-1 8-16 16,-5 3-16-16,-2 7 0 0,-2 3-48 0,-5 5-16 0,-7 6 0 0,-3 6 0 16,-3 2-48-16,0 6-16 0,-2 2 0 0,1 3 0 15,2 4-80-15,1 5-16 0,-2 5 0 0,8 1 0 16,2 0-240-16,4 1-48 0,4 2-16 0,5 2 0 15,4 3-144-15,4 0-16 0,3 1-16 0,6-4 0 16,3-3-112-16,6-5-32 0,3-3 0 0,4-1 0 16,1-10-16-16,6 0 0 0,3-2 0 0,10 10 0 15,0-11-144-15,0-9 160 0,2-12-160 0,-3-2 160 16,0-7-160-16,0-3 0 0,1-3-192 0,1-8 192 16,-3-3-1472-16,-3-4-192 0,-1-5-16 15,-1-2-13392-15</inkml:trace>
  <inkml:trace contextRef="#ctx0" brushRef="#br0" timeOffset="355.23">6049 2046 22287 0,'13'-17'976'0,"-4"6"224"0,1-2-960 0,0 0-240 16,0 2 0-16,-1 5 0 0,-1 1 640 0,-8 5 64 0,0 0 32 0,0 0 0 15,6 10 272-15,-3 1 48 0,-3 2 16 0,-3 12 0 16,-2 5 272-16,-2 0 48 0,-5 7 16 0,-2 2 0 15,-1 2-416-15,0 3-80 0,-1 6-16 0,2 3 0 16,0 3-432-16,2-4-80 0,-2-3-32 0,2-5 0 16,1-1-352-16,2-4 144 0,1-4-144 0,3-2 0 15,0-6 0-15,0 2 0 0,1-9-240 0,2-3 80 16,-2 1-2048-16,-2 5-416 16,0-4-64-16,-1-7-32 0</inkml:trace>
  <inkml:trace contextRef="#ctx0" brushRef="#br0" timeOffset="907.33">5487 3617 12895 0,'0'0'1152'0,"0"0"-928"0,4-10-224 0,4 1 0 16,3-4 2736-16,3 0 496 0,3 1 96 0,4-2 32 15,6-3-1760-15,7 2-368 0,2 1-64 0,3 2-16 16,0 0-80-16,-1 2-32 0,-1 2 0 0,-3 4 0 16,-4 2-144-16,0 3-16 0,-4 4-16 0,-4 6 0 0,-7 1-480 0,-5 6-112 15,1 3-16-15,-9 6 0 0,-4-2 16 0,-9 6 0 16,-1 3 0-16,-7 4 0 0,-6 3 32 0,-3 3 0 15,-6 1 0-15,-5 1 0 0,-6-1-80 16,-3 1-16-16,1 0 0 0,0-4 0 0,2-5-80 0,5 0 0 16,4-4-128-16,3-5 192 0,4-2-16 0,7-3-16 15,7-2 0-15,6-4 0 0,5-1-160 0,7-2 128 16,2 0-128-16,6-9 128 0,7 0-128 0,6 0 192 16,6-3-192-16,5 1 192 0,5-3-32 0,4 0 0 15,4-1 0-15,2-2 0 0,-1 2-160 0,0-4 0 16,-1 0 0-16,-16 2 0 15,3-2-1216-15,2-4-208 0,0 0-48 0,-1-3-10032 16,-1-5-2000-16</inkml:trace>
  <inkml:trace contextRef="#ctx0" brushRef="#br0" timeOffset="1388.79">7355 1727 10127 0,'-14'-4'896'0,"14"4"-704"15,-10-5-192-15,3-1 0 0,7 6 1360 0,0 0 240 16,0 0 64-16,0 0 0 0,0 0-320 0,0 0-64 16,0 0-16-16,0 0 0 0,0 0-528 0,15 12-96 15,2 2-32-15,5 7 0 0,2 3 128 0,1 11 32 16,3 10 0-16,0 7 0 0,0 6-128 0,1 3 0 15,3 4-16-15,-4 10 0 0,-3 9-112 0,-2 8 0 16,-5 9-16-16,-6 6 0 0,-2 0-112 0,-8 5-32 16,-4 3 0-16,-6 0 0 0,-5-7 96 0,-3-1 0 15,-2-7 16-15,-2-5 0 0,-2-12 16 0,-2-3 0 16,-4-9 0-16,-2-6 0 0,-4-4-16 0,-2-5 0 16,-4-4 0-16,-3-5 0 0,-4-1-208 0,0-7-64 15,0-4 0-15,2-4 0 0,2-8-368 0,4-4-80 16,2-5 0-16,5-7-10448 15,7-7-2096-15</inkml:trace>
  <inkml:trace contextRef="#ctx0" brushRef="#br0" timeOffset="1719.45">8921 2919 21183 0,'-14'1'944'0,"14"-1"192"0,0 0-912 0,0 0-224 16,0 0 0-16,0 0 0 0,0 0 640 0,14 2 96 15,5-2 16-15,2 0 0 0,2-3-16 0,3 0 0 16,0-2 0-16,4 2 0 0,0-1-208 0,2-1-32 16,1-4-16-16,3 2 0 0,2-1-128 0,-3 2-32 15,-2 4 0-15,-10 2 0 0,0 1-320 0,-4 2 0 16,-5 1 0-16,-4 4-13120 0</inkml:trace>
  <inkml:trace contextRef="#ctx0" brushRef="#br0" timeOffset="1857.74">8796 3346 23039 0,'-10'9'2048'0,"5"2"-1648"16,5-11-400-16,-1 9 0 0,4 2 1088 0,10-5 144 0,6 0 32 0,5-2 0 16,8-3 64-16,5-2 16 0,6-1 0 0,6-5 0 15,3-3-832-15,1-4-144 0,2 1-48 0,-12 6 0 16,7-5-320-16,2 2 144 0,1-3-144 0,0 1-9920 16,-4-1-2048-1</inkml:trace>
  <inkml:trace contextRef="#ctx0" brushRef="#br0" timeOffset="2852.11">12221 2619 17503 0,'0'0'1552'16,"0"0"-1232"-16,0 0-320 0,0 0 0 16,0 0 592-16,0 0 64 0,-12-5 16 0,1 0 0 0,-2 5 528 0,-2 2 96 15,5 0 32-15,-4 0 0 0,-4 1-240 0,-4 2-32 16,-5 3-16-16,-3 0 0 0,-4 5-160 0,-3 4-48 16,-3 2 0-16,-33 20 0 0,10 1-240 0,5 3-48 15,-1-1-16-15,6 5 0 0,2 0 0 0,3 0 0 16,2-5 0-16,7-3 0 0,8-3-144 0,10-3-48 15,5 0 0-15,10-4 0 0,7-5-16 0,8-1 0 16,8-1 0-16,8-5 0 0,9-3-80 0,7-2-32 16,4-4 0-16,2-3 0 0,5-5-208 0,-1-2 0 15,-2 1 128-15,1-5-128 16,1-1-1200-16,2-2-272 0,3 2-64 0,-1-2-8944 16,-2-1-1776-16</inkml:trace>
  <inkml:trace contextRef="#ctx0" brushRef="#br0" timeOffset="3025.46">12606 3288 32479 0,'-7'25'1440'0,"6"-11"288"0,1 5-1376 0,0 4-352 0,-1 8 0 0,-3 4 0 16,-2 6 352-16,-2 1 0 0,-2 1 0 0,-8 15 0 16,0-4 384-16,2-5 80 0,-1-5 16 0,2 0 0 15,-2-3-448-15,6-2-64 0,1-3-32 0,5-13 0 16,0 1-848-16,1-3-160 15,1-3-48-15,2 5-9968 0,1-8-2000 0</inkml:trace>
  <inkml:trace contextRef="#ctx0" brushRef="#br0" timeOffset="3470.61">15058 2001 10127 0,'0'-15'896'0,"-2"4"-704"16,0-2-192-16,-2 3 0 0,-1-3 1664 0,-5 4 288 15,0 0 64-15,-2 4 16 0,-2-1-192 0,-1 3-48 0,-3 2 0 16,-1 5 0-16,-1 3-432 0,-3 6-80 0,-4 7-32 0,-3 5 0 16,-5 6-416-16,-3 6-64 0,-4 4-32 0,-2 10 0 15,-4 5-80-15,-3 16-16 0,-1 15 0 0,1 5 0 16,2 6-16-16,0 4-16 0,-2 3 0 0,3 6 0 15,2 3-208-15,8-2-32 0,2 0-16 0,4-3 0 16,8-6-160-16,9-6-48 0,4-12 0 0,6-2 0 16,3-3-16-16,7-5 0 0,4-10 0 0,5-6 0 0,1-8-128 0,6-5 0 15,2-7-160-15,2-6 160 16,2-3-1760-16,1-7-256 0,-2-7-48 0</inkml:trace>
  <inkml:trace contextRef="#ctx0" brushRef="#br0" timeOffset="3915.01">15325 2596 2751 0,'0'0'256'0,"-8"0"-256"0,8 0 0 0,-9-1 0 16,9 1 3168-16,-7-1 592 0,7 1 112 0,0 0 32 15,0 0-2048-15,0 0-384 0,0 0-96 0,0 0-16 16,0 0-464-16,0 0-80 0,0 0-32 0,0 0 0 16,0 0 288-16,0 0 48 0,12 3 16 0,0 0 0 15,3-3 80-15,3 0 0 0,1 0 16 0,2-3 0 0,0 1-320 0,3-3-64 16,-1 1-16-16,1 0 0 0,6 4-256 0,0 0-64 16,-1-1-16-16,-7 1 0 0,2 0-256 0,7 0-48 15,-5-1-16-15,-5 2 0 0,-1-1-176 0,-9 0 0 16,-1-1 0-16,4-1 0 0,-2 0-128 0,-12 2-128 15,0 0 0-15,0 0-16 16,0 0-2816-16,0 0-560 0</inkml:trace>
  <inkml:trace contextRef="#ctx0" brushRef="#br0" timeOffset="4348.21">16948 1820 22223 0,'0'0'976'0,"0"0"224"0,0 0-960 16,0 0-240-16,0 0 0 0,0 0 0 15,0 0 688-15,-4 8 80 0,0 1 32 0,-5 7 0 0,0 5 544 0,-2 7 96 16,-3 3 32-16,-8 14 0 0,1 2-400 0,1-5-80 15,2 2-16-15,1-2 0 0,1-3-400 0,0 2-96 16,0 1-16-16,1-4 0 0,1-1-272 0,2-2-64 16,1 0-128-16,2-1 192 0,-3-5-192 0,4-1 144 15,-1-6-144-15,2-7 128 16,0 0-1232-16,-2-1-256 0,0-4-48 0,-1 6-13280 16</inkml:trace>
  <inkml:trace contextRef="#ctx0" brushRef="#br0" timeOffset="4683.96">16220 3530 23439 0,'0'0'1024'0,"0"0"240"0,0 0-1008 0,0 0-256 0,0 0 0 0,0 0 0 16,0 0 864-16,8 6 128 0,4-1 32 0,3-4 0 16,4-1-16-16,2-4 0 0,-5 3 0 0,3-2 0 0,3-1-176 0,2-1-16 15,4-2-16-15,0 0 0 0,2-5-160 0,2 3-48 16,0-4 0-16,30-6 0 0,-7 5-384 15,-11 5-80-15,-6-1 0 0,-16 6-128 16,0-1-288-16,-1-1-160 0,-2 2-48 0,-2 1-9920 16,-3 1-1984-16</inkml:trace>
  <inkml:trace contextRef="#ctx0" brushRef="#br0" timeOffset="5002.97">16357 3546 29487 0,'-37'6'2624'0,"12"3"-2112"15,0 0-512-15,-1 4 0 0,-2 2 464 0,2-3-16 16,2 4 0-16,4-2 0 0,2 1 0 0,5 0-16 16,3 0 0-16,5 2 0 0,1 1 128 0,6-3 16 15,3-1 16-15,5 0 0 0,4 1-80 0,6-1 0 16,6-2-16-16,4 2 0 0,3 1 16 0,4 1 16 16,-15-8 0-16,3 4 0 0,3-4-80 0,1 5 0 15,0 2-16-15,1 4 0 0,-2 1 16 0,-2-1 0 16,-2 1 0-16,18 17 0 0,-10-7-80 0,-9-2-16 0,-8-4 0 15,-7 1 0-15,-3-1 32 0,-6-3 16 0,-3-11 0 16,-4 4 0-16,-3 0 16 0,-6 3 0 0,0-1 0 0,-8 2 0 16,-4-1-144-16,-3-1-16 0,-4 2-16 0,-42 8 0 15,4-6-240-15,6-6 0 0,3-7 128 0,6-1-128 16,6-8-928 0,7-3-224-16,3-2-64 0,9-7 0 0,3-8-2208 15,8-6-448-15</inkml:trace>
  <inkml:trace contextRef="#ctx0" brushRef="#br0" timeOffset="5447.89">18612 1811 21183 0,'0'0'1888'0,"0"0"-1504"16,0 0-384-16,0 0 0 0,10-2 592 0,0 4 48 15,0 1 16-15,2 11 0 0,-1 6-176 0,2 5-32 16,1 9-16-16,1 9 0 0,2 2 240 0,0 7 48 0,1 5 16 0,3 9 0 16,5 8 64-16,0 13 16 0,-2 7 0 15,3 5 0-15,-3-1-96 0,-1 6-16 0,-4 5 0 0,-4 2 0 16,-10-50-48-16,-1 6-16 0,-4 12 0 0,-3 0 0 16,-4 3-16-16,-4-2-16 0,-1 0 0 0,-6-5 0 15,-5 0-192-15,-4-6-32 0,-3-3-16 0,-27 44 0 16,7-24-96-16,7-25-16 0,5-14 0 0,5-10 0 15,-2-8-256-15,5-6-272 0,2-7 48 0,2-9-11488 16,2-7-2304-16</inkml:trace>
  <inkml:trace contextRef="#ctx0" brushRef="#br0" timeOffset="5766.36">20454 2398 27871 0,'0'0'1232'0,"5"-8"256"0,1 3-1184 0,-1 3-304 15,-5 2 0-15,0 0 0 0,0 0 576 0,4 6 48 16,-3 5 16-16,-2 6 0 0,-3 5 464 0,-2 3 112 15,-3 7 0-15,-4 2 16 0,1 4-400 0,-4 5-96 16,1 2-16-16,-2 6 0 0,0 1-288 0,-1 4-64 16,4-13-16-16,0 4 0 0,-1 3-208 0,-1-3-144 0,1 2 192 15,1 1-192-15,0-1 0 0,0-4 0 0,0-2-192 0,-4 8 48 32,3-7-2096-32,0-8-432 0,0-5-80 0,-1-11-11520 0</inkml:trace>
  <inkml:trace contextRef="#ctx0" brushRef="#br0" timeOffset="5902.8">19868 3108 25791 0,'0'0'1152'0,"0"0"224"16,9-2-1104-16,2-1-272 0,3 2 0 0,1 1 0 0,2 1 864 0,2 2 112 15,4-1 32-15,2 0 0 0,3-4-256 0,3 1-48 16,2 0-16-16,1-2 0 0,0 1-400 0,2-1-80 16,-1-3-16-16,1-2 0 15,0-3-2544-15,-1-2-512 0</inkml:trace>
  <inkml:trace contextRef="#ctx0" brushRef="#br0" timeOffset="6280.09">23110 2632 20271 0,'-9'-5'1792'0,"-1"0"-1424"0,-1 0-368 0,-3-3 0 15,-5 3 608-15,-4 1 48 0,-4 4 16 0,-2 0 0 16,-4 1 96-16,-3 6 32 0,-2 2 0 0,-5 3 0 0,-5 2 32 0,-4 8 16 15,-4 2 0-15,-4 4 0 16,-4 4 0-16,5-1 0 0,3 4 0 0,6 3 0 0,7 8-80 16,7-3-32-16,7 1 0 0,7-3 0 0,8-3-224 0,7-2-64 15,7-2 0-15,7-3 0 0,7-5-208 0,4-2-48 16,4-2-16-16,3-5 0 16,6-5-496-16,-1 1-80 0,5-5-32 15,3-2 0-15,4-3-2080 0,-2-5-432 0</inkml:trace>
  <inkml:trace contextRef="#ctx0" brushRef="#br0" timeOffset="6604.72">22888 3322 23039 0,'0'0'2048'0,"11"6"-1648"0,5-1-400 16,3 0 0-16,1 3 400 0,5 0 0 15,5 2 0-15,-1-2 0 0,-1 3 688 0,0-2 128 16,-2 4 16-16,-9-6 16 0,0 3-160 0,-3 3-48 16,-2-3 0-16,-2 6 0 0,-5 1-112 0,-1 4-32 0,-5 0 0 0,-7 11 0 15,-6-1-96-15,-5-5-32 0,-6 1 0 0,-6 0 0 16,-3 2-192-16,-1 0-64 0,0-5 0 16,3 0 0-16,3 1-112 0,2-4-16 0,7 3-16 0,2 0 0 15,6-3-144-15,4 0-32 0,4 1 0 0,4-3 0 16,5-4-192-16,5 1 176 0,-2-9-176 0,5 2 160 15,3-4 0-15,5 0 0 0,4 0 0 0,4-3 0 0,3-4-160 16,1-3 0-16,1-1 0 0,12-6-176 16,-4-2-1168-1,-2-3-224-15,-4 1-48 0,0-3-10208 0,-2-5-2032 0</inkml:trace>
  <inkml:trace contextRef="#ctx0" brushRef="#br0" timeOffset="7024.18">25974 1732 19695 0,'-13'-5'864'0,"7"4"192"0,-2-1-848 0,0 2-208 0,-5 3 0 0,-1 1 0 15,-1 3 304-15,-6 1 16 0,-2 3 0 0,-5 3 0 16,-3 7 544-16,-5 3 112 0,-6 9 32 0,3 5 0 15,-6 11 16-15,-1 7 16 0,-1 11 0 0,0 8 0 16,0 10-208-16,-16 46-32 0,1-3-16 0,4-2 0 16,1-5-304-16,6-2-64 0,26-55-16 0,-1 8 0 0,1 9-128 15,3 1-16-15,1 3-16 0,4-1 0 0,5-5 0 0,3 1 0 16,2-3 0-16,5 60 0 0,6-31-112 0,7-23 0 16,-3-44-128-16,6 0 192 15,3-2-576-15,8-5-128 0,3-3-32 16,3-2-14304-16</inkml:trace>
  <inkml:trace contextRef="#ctx0" brushRef="#br0" timeOffset="7350.86">27108 1381 29247 0,'0'0'1296'0,"0"0"272"0,0 0-1248 0,0 0-320 0,0 0 0 0,-5 6 0 16,0 7 0-16,-2 2 0 0,1-1-128 0,-2 4 128 15,-2 5 640-15,-2 1 240 0,-1 5 32 0,-1 2 16 16,-1 7-144-16,-2 0-16 0,1 2-16 0,-1 2 0 15,2 3-272-15,1 1-48 0,-3 4-16 0,3-1 0 0,0 1-240 0,0-4-48 16,-1 2-128-16,2 0 192 0,-1-5-192 0,-1 3 0 16,0-3 0-16,0 4 0 0,-1-2-176 0,-1 1-80 15,0-4 0-15,1-1-16 16,-1 3-2608-16,-5 9-512 0</inkml:trace>
  <inkml:trace contextRef="#ctx0" brushRef="#br0" timeOffset="7615.82">26594 3265 33167 0,'-2'6'2944'0,"2"4"-2352"15,0 6-464-15,-1 1-128 0,-2 6 128 0,1 6 16 16,-1 5 0-16,-1 0 0 0,-1 3 560 0,0 0 128 15,-1-1 0-15,-6 15 16 0,6-27-304 0,-2 6-64 16,1 0-16-16,-2 2 0 0,-1 1-144 0,-2-1-48 16,1-2 0-16,-1 2 0 0,-8 21-80 0,5-8-32 15,1-8 0-15,2-9 0 16,2-5-608-16,4-8-112 0,1-4-16 0,5-11-10912 16,0 0-2176-16</inkml:trace>
  <inkml:trace contextRef="#ctx0" brushRef="#br0" timeOffset="8061.08">27969 1095 25791 0,'-6'-13'2304'0,"6"13"-1856"15,0 0-448-15,4-3 0 0,3-1 0 0,2 1-192 16,2 3 16-16,2 7 0 0,2 0 384 0,5 7 80 15,1 6 16-15,5 7 0 0,4 1 160 0,3 9 48 16,3 7 0-16,3 9 0 0,-1 6 128 0,1 9 48 16,-3 2 0-16,-2 5 0 0,-1 6-80 0,-4 8-16 15,-3 6 0-15,-7 4 0 0,-5 7-16 0,-8 10-16 0,-6 7 0 0,-5 4 0 16,-6 1 48-16,-7 2 16 0,-6-2 0 16,-7-2 0-16,-4-6-48 0,-4-8-16 0,11-32 0 0,-6-4 0 15,-1-1 144-15,-5 0 48 0,2-1 0 0,-1-6 0 16,-3 1-304-16,-2-3-64 0,0-4-16 0,-42 45 0 15,12-26-192-15,9-15-48 0,32-36 0 0,-5 3 0 0,0 0-256 16,-2 2-64-16,0 1-16 0,-1 0-12560 16,-4-3-2512-16</inkml:trace>
  <inkml:trace contextRef="#ctx0" brushRef="#br0" timeOffset="19684.3">5501 6997 9215 0,'0'0'816'0,"0"0"-656"0,4-11-160 0,-1 3 0 15,1-5 1472-15,-2 4 256 0,2-2 48 0,-2 2 16 16,1 0-176-16,0 2-16 0,-1-3-16 0,-2 10 0 16,0 0-112-16,0 0 0 0,3-10-16 0,-3 10 0 15,0 0-240-15,0 0-64 0,0 0 0 0,0 0 0 16,0 0-336-16,0 0-80 0,0 8-16 0,-2 6 0 15,0 0-320-15,-2 10-64 0,0 5-16 0,-1 7 0 16,3 3 64-16,-3 2 16 0,-3-1 0 0,-1 9 0 16,0 4 48-16,0 3 16 0,2 5 0 0,-4 3 0 0,-1 3-112 0,-1-5-32 15,2 2 0-15,2-8 0 0,-3-3-48 0,1-1-16 16,-2-5 0-16,2-2 0 0,0-3 64 0,1-2 16 16,0-9 0-16,0 2 0 0,0 1-80 0,1-2 0 15,-1-5-16-15,2-2 0 0,-1-6-112 0,5-2-128 16,3-6 176-16,-1-1-176 0,2-10 0 0,0 0 0 15,0 0 0-15,0 0-144 16,0 0-1248-16,8-11-240 0,3-2-48 0,-1-7-9696 16,-1-3-1936-16</inkml:trace>
  <inkml:trace contextRef="#ctx0" brushRef="#br0" timeOffset="20025.63">6367 7403 24015 0,'0'0'1056'0,"0"0"224"0,-9 5-1024 0,9-5-256 16,-1 6 0-16,1-6 0 15,0 0 1088-15,0 0 144 0,9 0 48 0,4-2 0 16,2 0-144-16,5-1-32 0,8-4 0 0,19-6 0 0,0-1-352 0,3-1-80 16,3-1-16-16,-16 10 0 0,1-3-304 0,1 3-64 15,1 1-16-15,12-4 0 0,-9 4-272 0,-8 3 0 16,-10 1 0-16,-7 4 0 15,-8-1-2464-15,-10-2-448 0</inkml:trace>
  <inkml:trace contextRef="#ctx0" brushRef="#br0" timeOffset="20184.93">6448 7720 28559 0,'0'0'1264'0,"0"0"272"0,0 0-1232 0,13 0-304 15,1 1 0-15,1-2 0 0,2-2 1024 0,3 1 128 16,4-1 48-16,7 1 0 0,3-3-432 0,6-2-96 15,4 1-16-15,3-4 0 0,0 2-224 0,-4-1-48 16,-4 3-16-16,-8 2 0 16,-5-4-1632-16,-5 2-320 0,-3 4-64 0,-4-6-16 0</inkml:trace>
  <inkml:trace contextRef="#ctx0" brushRef="#br0" timeOffset="20806.22">8267 7414 15663 0,'0'0'1392'0,"0"0"-1120"16,0 0-272-16,0 0 0 0,0 0 2160 0,0 0 368 15,5-7 80-15,-5 7 16 16,13 0-1088-16,2 0-224 0,2-1-32 0,5 1-16 0,3-1-208 0,3-2-32 16,4-3-16-16,1 1 0 0,1 1-208 0,3-4-32 15,1 2-16-15,-11 1 0 0,2-2-272 0,16 1-48 16,-5 0-16-16,-2 1 0 0,-2 2-272 0,-4 2-144 15,-6 1 160-15,-3 0-160 0,-4-1 0 0,-2 1-336 16,-2 1 48-16,-5 0 16 16,-10-1-2480-16,8 0-480 0,-8 0-96 0</inkml:trace>
  <inkml:trace contextRef="#ctx0" brushRef="#br0" timeOffset="21176.35">10147 6971 20271 0,'0'-14'1792'0,"2"7"-1424"15,0 2-368-15,-2 5 0 0,3-9 912 0,-3 1 112 0,-2 2 32 0,-3-5 0 16,-1 6 320-16,-3-1 64 0,-2 2 16 0,-3 4 0 15,-4 4-464-15,-5 5-96 0,-4 5 0 0,-6 1-16 16,-1-1-128-16,-4 5-32 0,-4 4 0 0,0 1 0 16,0 7-128-16,0 1-16 0,1 1-16 0,2 2 0 15,0 1-80-15,3-2-16 0,2-2 0 0,7 1 0 16,7 1-160-16,6-3-48 0,5-6 0 0,6-1 0 0,6-2-112 0,4-2-16 16,5-1-128-16,6-3 192 0,4-8-32 0,6 3-16 15,3-6 0-15,3-3 0 0,4 0-144 0,4-2 160 16,3-3-160-16,-1 0 160 0,3 0-160 15,-2-1 0-15,-2-3 0 0,-5 4-176 16,-3-2-1376-16,-4-1-288 0,-4 5-48 0,-5 0-14288 16</inkml:trace>
  <inkml:trace contextRef="#ctx0" brushRef="#br0" timeOffset="21400.89">10484 7499 30399 0,'0'0'1344'0,"4"11"288"0,0 2-1312 0,0 6-320 15,-2 6 0-15,1 13 0 0,-5 4 1424 0,0-11 224 16,-2 3 32-16,-5 17 16 0,-2-5-464 0,-2 1-80 16,-2-3-32-16,0 1 0 0,-3-7-624 0,0 0-128 0,0-5-32 0,3-1 0 15,-2-4-208-15,5-1-128 16,-1-7 160-16,5-6-160 15,2-5-832-15,0 1-256 0,-1-4-48 0,1 3-10624 0,6-9-2128 0</inkml:trace>
  <inkml:trace contextRef="#ctx0" brushRef="#br0" timeOffset="21796.39">11753 6751 14735 0,'-14'-7'1312'0,"9"-1"-1056"16,2 2-256-16,3 6 0 0,0 0 2032 0,0 0 336 16,0 0 80-16,0 0 16 0,0 0-1024 0,-7 7-208 15,0 3-32-15,1 6-16 0,-2 3-96 0,2 4-32 16,2 6 0-16,-1 3 0 0,1-1-16 0,2 4 0 16,0 0 0-16,0 2 0 0,-1 0-400 0,1-1-64 0,-1-2-32 0,1-1 0 15,0-1-288-15,-1 0-64 16,-1-7-16-16,0 2 0 0,-1-3-176 0,0-1 0 0,-2 1 0 0,1-4 128 31,0-7-480-31,-2 1-96 0,-1-1-32 0,0-7-10528 0,0-3-2112 16</inkml:trace>
  <inkml:trace contextRef="#ctx0" brushRef="#br0" timeOffset="21952.61">11332 7231 20271 0,'0'0'1792'15,"15"0"-1424"-15,2-3-368 0,3 2 0 0,3-1 1584 0,4 1 240 16,3-1 48-16,3-1 16 0,4-1-736 0,1-1-128 15,0-5-48-15,2 2 0 0,1-2-304 0,-2 3-64 16,-2-4-16-16,-2 4 0 0,0-3-336 0,2 1-64 16,-1-3 0-16,1 2-16 15,1-3-1936-15,1 2-384 16,-18 7-80-16</inkml:trace>
  <inkml:trace contextRef="#ctx0" brushRef="#br0" timeOffset="22268">13480 6517 29487 0,'0'0'1296'0,"0"0"288"0,0-5-1264 0,0 5-320 15,0 0 0-15,-7-3 0 0,-4-3 1152 0,-1 6 160 16,-5 3 32-16,-3 3 16 0,-6-1-432 0,-3 7-96 0,0 1 0 0,-9 4-16 15,-2 5 64-15,-1 1 16 0,-1 4 0 16,0 2 0-16,0 0-224 0,4-1-32 0,2 2-16 0,4 0 0 16,4-4-288-16,5 6-48 0,4-1-16 0,4-3 0 15,4 0-272-15,2-4 160 0,2 0-160 0,5 1 128 16,2-3-128-16,4 0 0 0,1-2 0 0,4-1 0 16,-2-1 0-16,5-3-144 0,0-2 0 0,4-1 0 15,0-3-1520-15,3 2-288 0,2-4-64 16,-1 1-9664-16,4-4-1936 0</inkml:trace>
  <inkml:trace contextRef="#ctx0" brushRef="#br0" timeOffset="22623.33">13638 6945 32079 0,'15'-13'1408'0,"-2"8"320"0,7 1-1392 0,2-2-336 16,2 0 0-16,0 4 0 0,5 1 832 0,-1 1 80 16,2 2 32-16,-1 2 0 0,-6 2 128 0,1-1 16 15,-1 4 16-15,-2 4 0 0,-2 0-400 0,-3 2-96 16,-4-1-16-16,-3 6 0 0,-1 6-176 0,-6 2-32 16,-4-3-16-16,-6 3 0 0,-2-6 16 0,-3-1 16 15,-2 5 0-15,0 0 0 0,0-3-112 0,1 3-32 16,-2-2 0-16,4-1 0 0,-1 5 16 0,5-5 0 0,4-2 0 15,4-3 0-15,3 1-32 0,5-5-16 16,4-2 0-16,9-6 0 0,5 3 48 0,6-4 16 16,6 0 0-16,8-4 0 0,-9-3-48 0,4-2-16 0,4-4 0 0,0 1 0 15,1 0-224-15,1 0 144 0,1 0-144 0,0 3 128 16,16-4-128-16,-24 2 0 0,-1 1-160 0,-5-1 160 16,-6 3-2624-1,-1 1-416-15</inkml:trace>
  <inkml:trace contextRef="#ctx0" brushRef="#br0" timeOffset="23560.93">4994 9371 18191 0,'0'0'800'0,"0"0"176"0,0 0-784 0,0 0-192 15,0 0 0-15,0 0 0 0,0 0 1344 0,0 0 240 16,0 0 32-16,0 0 16 0,9-6-144 0,4-1-16 16,-3 0-16-16,8-4 0 0,3 4-240 0,6-3-64 15,5 3 0-15,1-2 0 0,1 2-256 0,1-2-64 0,0 3-16 0,0 2 0 16,-2 0-240-16,-2 4-32 0,0 5-16 0,-4 0 0 16,-6 5-272-16,-2 2-64 0,-2 4-16 0,-6 6 0 15,-2 6 0-15,-5 0 0 0,-7 2 0 0,-4 6 0 16,-9 8-48-16,-3 1 0 0,-3 4 0 0,-6-3 0 15,-3 0 80-15,-5-3 16 0,1 0 0 0,-5-3 0 0,2-2-32 16,-2-1 0-16,-5 0 0 0,6-4 0 16,1-2 64-16,6 0 0 0,4-6 0 0,4 0 0 0,6-3 64 0,8-4 0 15,2-5 16-15,7-3 0 0,1-10-336 0,9 6 0 16,1-2 0-16,8-4 0 0,6-6 224 0,8-2-32 16,6-4 0-16,8 0 0 0,4 1-192 15,4-5 144-15,-1-3-144 0,-1 3 128 0,-1 1-128 0,-1 2 0 16,-2 3 0-16,0-2 0 15,-2 3-832-15,-1-1-240 0,-1 3-48 0,-7-2-16 16,-1 4-2016-16,-9-3-416 0,5-2-80 0,-32 10 0 0</inkml:trace>
  <inkml:trace contextRef="#ctx0" brushRef="#br0" timeOffset="23993.96">6886 9300 17103 0,'-17'5'752'0,"8"-1"160"0,0 0-720 0,2 1-192 15,7-5 0-15,0 0 0 0,-8 3 1472 0,8-3 256 16,0 0 48-16,0 0 16 0,10 3-320 0,4-2-64 16,3-5-16-16,3 1 0 0,2 0-288 0,2-3-48 15,1 1-16-15,3-4 0 0,2 0-464 0,0 0-80 16,1 0-32-16,0 3 0 0,0-3-192 0,3 2-32 16,0 0-16-16,-1 3 0 0,-6 1-432 0,-5 3-96 15,-6 0-16-15</inkml:trace>
  <inkml:trace contextRef="#ctx0" brushRef="#br0" timeOffset="24152.63">6859 9714 28559 0,'0'0'2544'0,"0"0"-2032"0,11 0-512 0,5-1 0 0,1-2 1152 0,4 0 144 16,2-1 32-16,3 0 0 0,2 0-304 0,4-5-48 0,1 2-16 0,5-5 0 15,4-2-448-15,1 3-112 0,3-5-16 0,-1 6 0 16,-3 3-384-16,-8 3 0 0,-5-2 0 0,-6 0-16928 15</inkml:trace>
  <inkml:trace contextRef="#ctx0" brushRef="#br0" timeOffset="25314.08">9165 8780 2751 0,'0'0'256'0,"-10"0"-256"0,1-1 0 0,9 1 0 16,-9-3 3712-16,9 3 704 0,0 0 144 0,0 0 32 15,0 0-2176-15,0 0-432 0,0 0-96 0,6-6-16 16,8 1-704-16,3-2-144 0,3-2-16 0,5 1-16 0,5 0-256 0,3-2-48 16,4 0-16-16,1-3 0 0,1 0-128 0,1 3-32 15,-2-4 0-15,-13 6 0 0,1-2-240 16,8-1-48-16,-7 1-16 0,-7-1 0 0,-7 5-208 0,-13 6 0 15,0 0 128-15,0 0-128 16,-11 5-288-16,-4 7-96 0,-9-2-32 0,1 0 0 16,-9 4-96-16,-22 6-32 0,-3 3 0 15,1 1 0-15,1-1 320 0,4-3 64 0,4 1 16 0,1 2 0 0,1 1 144 0,0-3 192 16,1 1-32-16,14-8-16 0,1 1 144 0,1-1 32 16,4-1 0-16,-5 4 0 0,7-5 64 0,9 1 0 15,7-4 16-15,6 0 0 0,0-9-128 0,13 10-16 16,3-1-16-16,7-4 0 0,5-3 144 0,4 1 48 15,3-3 0-15,4 1 0 0,0 6-112 0,2-1-32 16,-2 7 0-16,-1-3 0 0,-1 3-128 0,-5 2-32 16,-7 3 0-16,-2 2 0 0,-5 3-128 0,-4 1 0 15,-5-2 0-15,-8 0 128 0,-6 1 160 0,-6 1 32 16,-6-3 0-16,-5 3 0 0,-3 3 64 0,-5-3 0 16,-5-1 16-16,0 2 0 0,-3-5-144 0,-2 2-16 0,-1 0-16 0,12-10 0 15,-3 0-96-15,-16-2-128 16,2-1 176-16,3-5-176 0,1 0 144 0,4-3-144 0,2-4 0 0,7-2 144 15,4-5-368-15,6 0-80 0,3-5-16 0,8-1 0 32,5 0-1648-32,8-1-336 0,3-2-64 0,6 0-8240 0,4-1-1648 0</inkml:trace>
  <inkml:trace contextRef="#ctx0" brushRef="#br0" timeOffset="25622.99">10461 8995 15663 0,'-17'-13'688'0,"8"12"144"0,-2-1-656 0,-1 4-176 16,-2-4 0-16,-3 2 0 0,-2 2 3088 0,-11 2 592 16,-1 4 112-16,2 1 32 0,-4 2-2096 0,-1 0-432 15,-2 6-80-15,-1 2 0 0,-2 3-304 0,-1 3-48 16,1-1-16-16,5 4 0 0,2-4-272 0,8 3-48 15,0-3-16-15,6 0 0 0,5-1-192 0,7 0-64 16,4-4 0-16,7 0 0 0,6-1-64 0,3-2-32 16,2 1 0-16,4-2 0 0,5-6 128 0,1 1 32 15,2-5 0-15,5-1 0 0,-1-2-64 0,1-2-16 16,-1-2 0-16,-12 1 0 0,3 1-240 0,1-3 0 16,0 0 0-16,1 0 0 15,1-5-1920-15,0 0-496 0,0-1-80 0</inkml:trace>
  <inkml:trace contextRef="#ctx0" brushRef="#br0" timeOffset="25810.57">10737 9320 23039 0,'-9'18'2048'0,"7"-8"-1648"0,2 5-400 0,-2 3 0 16,0 4 1968-16,-3 4 304 0,1 9 64 0,-2 2 16 0,-3 2-608 0,0 2-112 15,0 1-32-15,-1-4 0 0,-2-1-752 0,2-2-144 16,0-2-48-16,1-3 0 0,0-3-400 0,2-1-96 15,-1-2-16-15,3-5 0 0,1-2-144 0,2-3 0 16,2-2 0-16,0-3 0 16,0-9-2064-16,0 0-400 0</inkml:trace>
  <inkml:trace contextRef="#ctx0" brushRef="#br0" timeOffset="27142.49">11980 8672 16575 0,'8'-13'736'0,"-3"0"160"0,1-2-720 0,2 0-176 16,0 1 0-16,1 0 0 0,-3 4 1552 0,0 2 288 15,-1-1 48-15,-5 9 16 0,0 0-576 0,0 0-112 16,0 0-32-16,0 0 0 0,5 9-528 0,-1 0-96 16,-1 6-32-16,-1 16 0 0,0 2 0 0,-2 4 0 15,-2 0 0-15,0 6 0 0,-2 1-112 0,-1-2-32 16,0 3 0-16,-3-2 0 0,1 3-208 0,-4-3-48 16,4 4-128-16,-2-8 192 0,4-2-192 0,1-4 128 15,-1-3-128-15,4-4 0 16,1-8-352-16,1 0-160 0,1-5-48 0,2-5-9024 15,-4-8-1808-15</inkml:trace>
  <inkml:trace contextRef="#ctx0" brushRef="#br0" timeOffset="27329.92">11729 9001 28559 0,'0'0'2544'0,"6"-4"-2032"0,4-2-512 0,4 2 0 16,5 0 624-16,4 3 16 0,4-4 16 0,6 1 0 15,5 3-144-15,4-2-16 0,1-2-16 0,0 0 0 0,1-4-240 0,-4 4-48 16,0-2-16-16,-5-1 0 0,-3 0-176 0,-3-1 0 16,-2 3-192-16,-4-3 192 15,-2 4-2880-15,1-4-448 0</inkml:trace>
  <inkml:trace contextRef="#ctx0" brushRef="#br0" timeOffset="27693.78">13654 8538 11967 0,'0'0'528'0,"0"0"112"0,0 0-512 0,0 0-128 15,-2-3 0-15,1-1 0 0,1 4 3168 0,-8-3 608 0,0-1 112 16,1 4 16-16,-2 2-2176 0,-4 3-448 16,-3-1-96-16,-3 3-16 0,-3 3-160 0,-1 1-48 15,-2 4 0-15,-2 3 0 0,-1 2-128 0,1 4-48 0,2-2 0 0,1 1 0 16,1 1-192-16,0-1-32 0,4-3-16 0,4 3 0 16,2 1-256-16,3-2-48 0,2 0-16 0,3 0 0 15,2-4-224-15,3-2 144 0,3 0-144 0,2-2 128 16,0 1-128-16,4-1 192 0,0-3-192 0,0 2 192 0,2-2-192 15,1-2 0-15,-1 2 0 0,1-5 128 16,-1-1-448-16,1 0-80 0,0-2-32 16,1-1 0-16,0-3-2112 0,-2 1-416 0,1-1-96 15</inkml:trace>
  <inkml:trace contextRef="#ctx0" brushRef="#br0" timeOffset="28094.39">13892 8841 21183 0,'0'0'944'0,"0"0"192"16,4-5-912-16,2-1-224 0,3 0 0 0,1 3 0 0,3 1 1968 0,1 0 336 15,3 1 80-15,0 1 16 0,2 0-1184 0,3 1-256 16,1 3-32-16,0-2-16 0,-2 3-144 0,-2 4-48 16,-1 0 0-16,-1 5 0 0,-3 1-384 0,-3 4-80 15,-6 0 0-15,-2 4-16 0,-4 3-32 0,-6-2 0 0,-3 5 0 0,-6 0 0 16,-6 4 160-16,-1 0 16 0,-2 0 16 0,-1 1 0 16,0-8-32-16,1 2-16 0,4-5 0 0,2 0 0 15,3-3-80-15,6-2-16 0,4-4 0 0,5 0 0 16,4 0 32-16,8-1 0 0,6-6 0 0,5 1 0 15,6 0 144-15,6-6 16 0,4 1 16 0,6-3 0 0,3-3-160 16,1-1-48-16,3-3 0 0,0 0 0 16,-2 2-64-16,2-2 0 0,2-1-16 0,0-1 0 0,-1 1-176 0,-1 3 160 15,-3-2-160-15,-4 2 160 16,-7 1-1504-16,-5 0-320 0,-7-1-48 16</inkml:trace>
  <inkml:trace contextRef="#ctx0" brushRef="#br0" timeOffset="29925.54">2640 11537 1839 0,'-10'4'160'0,"0"0"-160"15,-4 1 0-15,4-2 0 0,10-3 2480 0,-9 3 464 16,9-3 80-16,-10 1 32 0,1 0-1568 0,9-1-304 15,0 0-64-15,0 0-16 0,-8 3-144 0,8-3-48 16,0 0 0-16,0 0 0 0,0 0-16 0,0 0 0 16,0 0 0-16,0 0 0 0,0 0-400 0,0 0-96 15,10 0-16-15,4-1 0 0,-1-1 32 0,3 0 0 16,3-1 0-16,3 0 0 0,1-1-32 0,4 0-16 16,4-1 0-16,4 0 0 0,2-2-32 0,6 2 0 15,5 2 0-15,7-4 0 0,3 1 0 0,6-1 0 16,2-4 0-16,4 0 0 0,2-1-96 0,5-2-32 15,3 3 0-15,2 1 0 0,2-3 0 0,3 0 0 16,0 0 0-16,5 1 0 0,3-1-16 0,3 0 0 0,1 1 0 0,2-2 0 16,-2 1-32-16,4 3-16 0,0-2 0 15,1 3 0-15,1-1-16 0,3 3-128 0,3-5 192 0,-3 2-64 16,3 1 0-16,1-4-128 0,-1-1 192 16,1 4-64-16,1 0-128 0,1 2 160 0,-1-3-160 0,-1 3 160 15,3 1-160-15,1 2 192 0,-3 0-192 0,4 0 192 16,-1-2-192-16,1 3 128 0,-2-5-128 0,1 4 128 15,-2 3-128-15,2-1 160 0,0-4-160 0,-2 0 160 0,-2 2-160 0,-2-4 128 16,5 3-128-16,-5-2 128 0,-1-1 0 16,-1 6-128-16,1-2 192 0,4-1-64 0,0-1 32 0,-1-2 0 15,-3 3 0-15,-2-1 0 0,1 0 16 0,0 1 0 16,-1-4 0-16,4 5 0 0,0 3-16 0,-1-3 0 16,-1-7 0-16,0 3 0 0,2 3-160 0,-2 0 192 15,1-3-192-15,-1 1 192 0,1-5-192 0,4 4 128 16,-3-1-128-16,1 3 128 0,-2-5-128 0,0 1 160 15,1 3-160-15,1-2 160 0,-3 1 0 0,2 0 0 16,-1 3 0-16,-2-3 0 0,-2 0 16 0,-1-1 0 16,-1 1 0-16,-1 1 0 0,0-2 0 0,0 3 0 15,2-1 0-15,-2 0 0 0,1-4-16 0,-3 1 0 0,4 4 0 0,0 2 0 16,-1-4-16-16,2 1 0 0,-1-6 0 0,3 5 0 16,-1 3-144-16,-3 1 160 0,-2-4-160 0,0 4 160 15,1-1-160-15,-4-1 0 16,-4 1 144-16,1 2-144 0,-1-2 0 0,0-2 128 0,1-3-128 0,-4 4 0 15,-4 1 128-15,-1 1-128 0,-1 2 128 0,-2-2-128 16,-3-8 128-16,-2 5-128 0,-1-3 128 0,-3 5-128 16,-4-3 160-16,-1 3-32 0,-4 2-128 0,0-4 192 15,0 1-16-15,-4-2-16 0,-2 2 0 0,-4 5 0 16,0-2 48-16,-1 0 16 0,-3 2 0 16,-3 0 0-16,-4-3-48 0,-2 3-16 0,0-1 0 0,-3 2 0 15,-4-5-160-15,-3 2 0 0,-3 3 144 0,-5-2-144 16,-5 2 0-16,-3-2 128 0,-6-2-128 0,-3 3 0 15,-8 2 0-15,0 0-160 0,0 0 16 0,0 0 0 16,-19 1-2672-16,-4 0-544 0,-15 0-96 16,-8 1-32-16</inkml:trace>
  <inkml:trace contextRef="#ctx0" brushRef="#br0" timeOffset="35682.83">1691 10232 12895 0,'0'0'1152'0,"0"0"-928"15,0 0-224-15,0 0 0 0,-9 2 1152 0,9-2 192 16,0 0 48-16,0 0 0 0,0 0-416 0,0 0-80 16,0 0 0-16,4 8-16 0,-4-8 288 0,10 6 64 15,2-3 16-15,6-2 0 0,3-1 48 0,-4-1 16 16,6-2 0-16,4-2 0 0,6 1-480 0,1 2-112 15,4-2-16-15,17-5 0 0,-3 1-128 0,-5 2-48 16,-4-3 0-16,-2 4 0 0,-3 0-32 0,-3-2-16 16,-6 4 0-16,-3 0 0 0,-3 2-96 0,-4 0-32 15,-3 1 0-15,-1 0 0 0,-5-2-112 0,-10 2-32 16,0 0 0-16,0 0 0 0,0 0 48 0,0 0 0 16,0 0 0-16,0 0 0 0,-10 3-48 0,-4-1 0 15,-4 0 0-15,-2 1 0 0,-6 1-208 0,-2 3 128 16,-1-5-128-16,0-1 0 0,-2 2 128 0,0-2-128 15,-2 1 0-15,0-1 0 0,-2 0 0 0,0-1 128 16,0 0-128-16,1-1 0 0,1-2 0 0,2 1 0 0,2 0 0 16,5 1 0-16,2 1 0 0,6-1 0 0,2 0 0 0,3-1 0 15,0 1 128-15,11 1-128 0,0 0 0 0,0 0 0 16,0 0 0-16,0 0 0 0,0 0 0 0,0 0 0 16,14-1 0-16,3-2 0 0,3 2 0 0,3 1 0 15,3 0 0-15,0 1 0 0,3 2 0 0,1-2 0 16,0 0 0-16,-3-1 0 0,-3 0 0 0,-1 0 0 15,-3 0 0-15,-2 0 0 0,-3 0 0 0,-2 2 0 16,-4-1 0-16,-9-1 0 0,0 0 0 0,0 0 0 16,0 0-2464-16,0 0-384 0</inkml:trace>
  <inkml:trace contextRef="#ctx0" brushRef="#br0" timeOffset="37320.82">3808 12772 5519 0,'-15'0'496'0,"6"0"-496"15,0 3 0-15,0-1 0 0,-1 0 1584 0,0 0 208 16,0 2 64-16,0-1 0 0,-2-1-768 0,2-1-128 0,0 1-48 0,1 0 0 16,0 1 256-16,9-3 48 0,-9 4 16 0,9-4 0 15,0 0 80-15,-9 3 16 0,0 0 0 0,9-3 0 16,0 0-208-16,0 0-32 0,0 0-16 0,0 0 0 15,0 0-96-15,0 0-16 0,0 0 0 0,0 0 0 16,0 0-80-16,0 0-32 0,18-1 0 0,1-2 0 16,2-3 48-16,3 1 0 0,2 1 0 0,4-5 0 15,-1 1-256-15,4-2-64 0,0 3 0 0,3-5 0 0,0 1-144 16,4-2-48-16,1 4 0 0,-1-1 0 0,0-2 48 0,-1 4 0 16,0-4 0-16,-2 3 0 0,1-3-48 0,-2 1-16 15,-5 2 0-15,-1-1 0 0,-3 5-160 0,-4 0-16 16,-4-5-16-16,-3 6 0 0,-2 3-176 0,-2 2 0 15,-12-1 0-15,9-1 128 0,-9 1-128 0,0 0-272 16,0 0 64-16,0 0 16 16,0 0-1776-16,0 0-336 0,0 0-80 0,0 0-9424 15,0 0-1888-15</inkml:trace>
  <inkml:trace contextRef="#ctx0" brushRef="#br0" timeOffset="38296.37">2836 12415 12895 0,'8'-15'576'0,"-5"10"112"0,2-5-560 0,0 2-128 15,1-6 0-15,1 1 0 0,-2 2 1728 0,3-2 320 16,-2 3 64-16,2 2 16 0,-2 3-608 0,-1-1-128 15,-5 6-32-15,0 0 0 0,0 0-304 0,0 0-64 16,0 0-16-16,7 10 0 0,-1 3-48 0,-1 5-16 16,-1 3 0-16,-2 6 0 0,1 9 48 0,-2 4 0 15,1 3 0-15,-4 7 0 0,0 3-64 0,-2 3 0 16,0 5 0-16,-1 3 0 0,-1-1-320 0,-2 2-64 16,0 0 0-16,0-3-16 0,-1 6-304 0,1-10-64 15,0-4-128-15,2-5 192 0,1-1-64 0,0-7 0 0,1-3-128 0,3-5 192 16,0-3-192-16,1-5 0 0,2-3 0 0,2 4 0 31,1-7-1744-31,3-6-304 0,0-5-48 0,4-4-14192 0</inkml:trace>
  <inkml:trace contextRef="#ctx0" brushRef="#br0" timeOffset="38877.48">5325 12408 5519 0,'0'0'496'0,"0"0"-496"16,-3-8 0-16,2 4 0 0,1 4 3696 0,2-9 640 16,2 0 128-16,3-1 16 0,0 0-2320 0,5-3-480 15,3 1-80-15,1 1-32 0,2-1-624 0,1 0-128 16,2 2-32-16,0-3 0 0,1 3-80 0,1 0-32 15,1 2 0-15,0 2 0 0,3 2 32 0,1 6 16 16,0 3 0-16,0 5 0 0,-2 5-400 0,1 4-64 0,-3 4-32 0,-3 6 0 16,-1-1-16-16,-5 6 0 0,-3 5 0 15,-6 3 0-15,-4-3 96 0,-4 4 16 0,-6 3 0 16,-4 4 0-16,-6-2 64 0,-4 1 0 0,-3 1 16 0,-3 0 0 16,-3-5 0-16,0 1 0 0,-3-4 0 0,1-3 0 15,0 1-32-15,2-5-16 0,-2-2 0 0,5 0 0 16,0-3-160-16,5-7-48 0,4-3 0 0,5-2 0 15,4-4-144-15,2-2 0 0,3-5 144 0,5-7-144 0,0 0 224 16,6 5-32-16,4-3 0 0,7-2 0 0,4-3 0 0,5 0 0 16,1-1 0-16,4 2 0 0,6-2-192 0,5-2 0 15,4 0 128-15,2 1-128 0,3-2 0 0,0 0 0 16,-3 1 0-16,-1-3 0 0,-2 3 0 0,-2-3 0 16,-4 3 0-16,12-7-160 15,-10 4-1856-15,-4-3-368 0,-2 4-80 0</inkml:trace>
  <inkml:trace contextRef="#ctx0" brushRef="#br0" timeOffset="39412.79">7150 12221 7359 0,'0'0'656'16,"0"0"-528"-16,0 0-128 0,0 0 0 0,-5 6 2496 15,5-6 448-15,-4 6 112 0,4-6 16 0,0 0-1248 0,0 0-240 16,0 0-48-16,0 0-16 0,0 0 64 0,0 0 16 16,10 0 0-16,4-1 0 0,3-4-208 0,3 0-48 15,3-1 0-15,5-5 0 0,3 5-640 0,3-5-144 16,3 1-32-16,0-4 0 0,2 0-80 0,-1 1-32 16,2 3 0-16,-2-2 0 0,-1 1-208 0,-2-1-32 15,-1 6-16-15,-2-2 0 0,-4 5-160 0,-4-3-272 16,-3 0 64-16,0 5 16 15,-8 5-1856-15,-13-4-352 0,-1 11-80 0,-8 3-11808 0</inkml:trace>
  <inkml:trace contextRef="#ctx0" brushRef="#br0" timeOffset="39600.49">7042 12611 24479 0,'-9'14'1088'0,"9"-14"208"0,0 0-1040 0,0 0-256 0,0 0 0 0,0 0 0 16,12 4 1616-16,3-3 272 0,3-1 48 0,6-1 16 15,4-2-176-15,5-1-48 0,6-2 0 0,4 0 0 16,4-7-496-16,3 3-96 0,0-3-32 0,0 0 0 16,-1 3-336-16,-2-1-64 0,-1-1 0 0,-2 3-16 15,-2 2-448-15,-5 0-96 0,-5 2-16 0,4-5 0 16,-6 6-1360-16,-11-1-288 0,-3 0-48 16</inkml:trace>
  <inkml:trace contextRef="#ctx0" brushRef="#br0" timeOffset="40906.56">8664 12152 21183 0,'0'0'944'0,"0"0"192"0,0 0-912 0,0 0-224 16,0 0 0-16,0 0 0 0,0 0 1728 0,0 0 288 16,13-5 64-16,1 1 16 0,2-2-816 0,5 1-176 15,1 1-16-15,6-1-16 0,5-2-64 0,2 1-16 16,-1 0 0-16,-1-2 0 0,3 3-224 0,-6-3-64 16,1 1 0-16,-5 3 0 0,2-2-320 0,-2 2-80 15,-3 0-16-15,-3 3 0 0,-1-3-288 0,-4 1 0 16,-1 0 0-16,-5 1 0 15,-9 2-960-15,0 0-288 0,9-5-64 0,-9 5-15056 0</inkml:trace>
  <inkml:trace contextRef="#ctx0" brushRef="#br0" timeOffset="41320.92">10259 11739 11967 0,'8'-13'1072'0,"-8"13"-864"0,0 0-208 0,5-9 0 0,0 0 2560 0,-5 9 448 16,0 0 112-16,0 0 16 0,0 0-1488 15,0 0-304-15,0 0-48 0,-9-5-16 0,-2 5-128 0,-2 4-16 16,-2 3-16-16,-6 0 0 0,-4 6-80 0,-4 1-16 15,-2 2 0-15,-4 5 0 0,-6 0-192 0,-2 6-32 16,-7 0-16-16,1 1 0 0,-2 2-240 0,1 3-48 16,25-12-16-16,-1 4 0 0,-3-1-160 0,2 5-16 15,1-2-16-15,2 4 0 0,1-5-96 0,4 4 0 16,1-5-16-16,-8 22 0 0,12-13-32 0,9-8 0 16,8-2 0-16,5-8 0 0,4-4 16 0,9-2 0 15,4-6 0-15,4 0 0 0,3-6 0 0,5 0 0 16,4-1 0-16,2-4 0 0,6-2-160 0,-3 0 192 0,-1 0-192 15,-3-1 192-15,-4 2-192 0,-4 2 0 0,-2-1-160 0,-13 4 160 32,-1-1-1376-32,-2-4-176 0,-1 6-48 0,6-3-10336 15,-6 2-2080-15</inkml:trace>
  <inkml:trace contextRef="#ctx0" brushRef="#br0" timeOffset="41526.16">10489 12331 16575 0,'-1'9'1472'16,"0"0"-1168"-16,-2 5-304 0,3 1 0 15,-1 4 4032-15,-2 3 736 0,0 1 160 0,-4 12 16 0,0 1-2832 0,-2-3-576 16,-3 0-128-16,1-1 0 0,-1-7-624 0,2 3-112 16,-1-1-32-16,1 0 0 0,1-4-400 0,1-3-96 15,0-1-16-15,3-4 0 16,2-2-128-16,0 0-224 0,3-13 48 0,0 0 16 15,0 5-2784-15,0-5-544 0</inkml:trace>
  <inkml:trace contextRef="#ctx0" brushRef="#br0" timeOffset="42005.89">11204 11903 23039 0,'0'0'2048'0,"0"0"-1648"16,-9 5-400-16,9-5 0 0,0 0 1584 0,0 0 224 15,0 0 48-15,14 0 16 0,0-4-576 0,2 2-112 16,1-2-32-16,2 1 0 0,2-2-352 0,5 0-80 16,-1-2-16-16,5-2 0 0,1 1-256 0,2 2-64 15,0-5-16-15,-1 4 0 0,-1-5-224 0,-3 5-144 16,-4-2 192-16,-3 4-192 0,-3-3-144 0,-1 4-144 16,-6 2-32-16,-11 2 0 15,10-3-1984-15,-10 3-384 0,0 0-96 0,0 0-16 0</inkml:trace>
  <inkml:trace contextRef="#ctx0" brushRef="#br0" timeOffset="46024.99">12354 11585 14735 0,'0'0'1312'0,"0"0"-1056"15,-8-11-256-15,2-1 0 0,2 3 1152 0,4 9 192 16,0 0 16-16,0 0 16 0,3-12-144 0,-3 12-16 0,6-5-16 0,4-2 0 16,3 2-320-16,4 1-64 0,3-1-16 0,5-1 0 15,6 1 32-15,3 0 16 0,4-5 0 0,19-4 0 16,-3 0-80-16,-1 1 0 0,1-1-16 0,-16 8 0 16,4-7-288-16,2 3-48 0,2 3-16 0,-2 1 0 15,-2-4-240-15,-2 3-160 0,-5-1 192 0,-3 1-192 16,-9 3-144-16,-4-1-144 0,-5 2-32 0,-6 1-14656 15</inkml:trace>
  <inkml:trace contextRef="#ctx0" brushRef="#br0" timeOffset="46420.92">12440 11562 25791 0,'-17'0'2304'16,"8"0"-1856"-16,1-2-448 0,8 2 0 0,0 0 560 0,-9 5 16 15,2 0 0-15,0-1 0 0,1 2 0 0,0 4 0 16,1-1 0-16,-1 3 0 0,1 0-208 0,2 0-48 16,0 0 0-16,2 5 0 0,-1 1 16 0,2 0 0 15,2-1 0-15,2 1 0 0,1-1 64 0,2 0 16 16,2 1 0-16,3 1 0 0,0 2-160 0,4-1-16 16,0-1-16-16,4 1 0 0,2 5-96 0,1-3 0 15,-2 3-128-15,2 3 192 0,-1-4-192 0,1 1 144 16,0-3-144-16,-3-1 128 0,-1 6 0 0,-1-4 0 15,-2-1 0-15,-2-1 0 0,-2 2 96 0,-3-1 16 16,-4 1 0-16,1 1 0 0,-3-1 80 0,-5-2 32 0,-3-1 0 0,-2 1 0 16,-6-2 128-16,-1-1 32 15,-4-2 0-15,-5 2 0 0,-3 1 32 0,-4-1 16 0,0 0 0 16,-4-4 0-16,-3-3-192 0,-1-3-48 0,2 1 0 0,0-7 0 16,2-4-128-16,-1-3-16 0,-1-2-16 15,2-2 0-15,3-2-160 0,4-4 0 0,2-2 0 0,5 2 0 31,2-2-768-31,5 2-96 0,4 2-16 0,5-1 0 0,8-1-1712 0,4 0-352 16,3 0-64-16,5 1-11808 0</inkml:trace>
  <inkml:trace contextRef="#ctx0" brushRef="#br0" timeOffset="46886.09">13657 11967 24239 0,'0'0'1072'0,"0"0"224"0,-4-6-1040 0,2 0-256 0,-5 1 0 0,0 2 0 16,-2 2 1168-16,-4 1 176 0,-2 3 48 0,-3-1 0 15,-2 5-320-15,-3 3-64 16,-3 1-16-16,0 1 0 0,-2 3-96 0,0 3 0 0,0 3-16 0,0 2 0 15,1 0-256-15,3-1-48 0,2 1-16 0,5 1 0 16,1-4-176-16,6 0-48 0,2 2 0 0,5-3 0 16,3-4-112-16,3 2-32 0,4-1 0 0,2-2 0 15,2-2 32-15,2-1 0 0,5-1 0 0,2-3 0 0,2-1-32 0,2 0-16 16,1 0 0-16,3-4 0 0,1-1-176 0,1-1 160 16,-2 0-160-16,-2-1 160 15,2 0-1056-15,-2 0-192 0,-2-1-64 16,-1 1-10496-16,-2 0-2096 0</inkml:trace>
  <inkml:trace contextRef="#ctx0" brushRef="#br0" timeOffset="47096.03">14009 12405 34095 0,'0'0'3024'0,"-5"11"-2416"16,0 5-480-16,1 3-128 0,0 4 848 0,-1 7 160 15,1 6 16-15,-2-1 16 0,-2 3 240 0,1 2 64 16,0 3 0-16,-1-3 0 0,0-2-752 0,0 0-144 16,1-4-16-16,0-1-16 0,1 1-288 0,0 0-128 15,0-4 128-15,1-3-128 0,2-2-144 0,-1 1-112 0,1-2-32 16,-1-3-12704-16,1 0-2528 16</inkml:trace>
  <inkml:trace contextRef="#ctx0" brushRef="#br0" timeOffset="48019.47">3426 15514 17503 0,'-12'5'768'0,"5"-1"176"0,-2-1-752 0,1-1-192 0,0 1 0 0,2-1 0 15,1 3 1616-15,2-2 304 0,1-1 48 0,2-2 16 16,0 0-528-16,0 0-112 0,0 0 0 0,0 0-16 16,20-2-96-16,3-1-16 0,4-1 0 0,3-1 0 15,3-1-304-15,7-3-64 0,0 1-16 0,6-2 0 0,1 1-320 0,3-3-64 16,1-1 0-16,-2 3-16 0,-2 0-208 0,-2 3-32 16,-1 2-16-16,1 0 0 0,-5 3-176 0,-3 0 0 15,-5 2 0-15,-6 0 0 16,-4 0-1280-16,-3 2-304 0,-3 0-48 0,-16-2-14048 15</inkml:trace>
  <inkml:trace contextRef="#ctx0" brushRef="#br0" timeOffset="48311.27">4740 14919 31263 0,'0'0'1392'0,"0"0"272"0,8-5-1328 0,-8 5-336 16,0 0 0-16,9 3 0 0,-1 2 512 0,-4 7 48 15,0 6 0-15,-3 8 0 0,-2 8 144 0,-1 3 16 0,-2 1 16 0,-1 6 0 16,-3 9 48-16,2 3 16 16,-5 2 0-16,1 3 0 0,-5-3-64 0,6-14-16 0,-2 4 0 0,-5 26 0 15,0-7-352-15,-2-2-80 0,-1-5-16 0,3-6 0 16,-1-2-272-16,2-8 160 0,0-4-160 0,2-3 128 15,3-4-272-15,1-2-64 0,1-3-16 0,3-7 0 16,1-3-2032 0,5-3-416-16,2-6-80 0,2-1 0 0</inkml:trace>
  <inkml:trace contextRef="#ctx0" brushRef="#br0" timeOffset="48725.95">5936 15238 21711 0,'-19'5'960'0,"6"0"192"0,1-1-912 0,-2 1-240 0,4-2 0 0,1 1 0 15,9-4 1232-15,0 0 208 0,0 0 32 0,0 0 16 16,0 0-208-16,0 0-64 0,0 0 0 0,15-4 0 15,3-1-256-15,3-4-64 0,7 1-16 0,7-3 0 16,1-4-384-16,6-2-80 0,7 2-16 0,0 0 0 16,2-1-208-16,0 0-64 0,-1-1 0 0,-6 5 0 15,0 3-128-15,-5 0 0 0,-5 2 0 0,-4 5 0 16,-5 1-1088-16,-8 3-240 16,-4 3-48-16,-9 4-13472 0</inkml:trace>
  <inkml:trace contextRef="#ctx0" brushRef="#br0" timeOffset="48885.4">5843 15611 17503 0,'0'0'1552'0,"0"0"-1232"16,0 0-320-16,0 0 0 0,0 0 3008 0,13 2 528 15,2-3 112-15,6-3 32 0,2-5-2256 0,5 4-448 16,5-2-80-16,5-1-32 0,5-5-368 0,6 2-80 16,2-3-16-16,1-1 0 0,2 2-176 0,-5 3-32 15,-3-3-16-15,-5 3 0 16,-3 1-2160-16,-4 2-416 0</inkml:trace>
  <inkml:trace contextRef="#ctx0" brushRef="#br0" timeOffset="49417.6">7633 15223 12895 0,'-16'5'1152'0,"4"-4"-928"16,-1-1-224-16,-1 0 0 0,2 0 1328 0,0 4 208 15,2-1 64-15,2-1 0 0,-2-2-64 0,10 0-16 16,0 0 0-16,0 0 0 0,0 0-160 0,0 0-16 15,0 0-16-15,0 0 0 0,10-1-96 0,3-2-16 16,1-3 0-16,5 2 0 0,3 0-208 0,5 2-48 16,4-3-16-16,6 0 0 0,4-3-240 0,2 0-64 15,2 5 0-15,0-2 0 0,1-7-96 0,-1 5-32 16,-2-4 0-16,0 6 0 0,-1 1-208 0,-3-1-48 0,-3 3-16 0,-2 1 0 16,-1 2-240-16,-3 1 0 0,-5 3 128 0,-5-2-128 15,-4-2-256-15,-5 1-112 0,-11-2-16 0,0 0-11776 16,0 0-2352-1</inkml:trace>
  <inkml:trace contextRef="#ctx0" brushRef="#br0" timeOffset="50236.69">9704 14467 9215 0,'0'0'816'0,"6"-10"-656"0,-6 10-160 0,9-11 0 16,-3-1 1568-16,-1-1 288 0,1 0 48 0,-4 3 16 15,1-1-512-15,-1 3-80 0,1-2-32 0,-2 2 0 16,-1-2-240-16,-1 2-48 0,-1-3-16 0,0 3 0 16,-2-2-96-16,-1 5 0 0,-3 0-16 0,1 1 0 0,-6 3-240 0,2 1-64 15,-3 1 0-15,-2 6 0 0,-4 1-128 0,-4 5-16 16,-5 4-16-16,-2 3 0 0,-4 5-32 0,-2 8 0 16,-1 4 0-16,-6 5 0 0,-1-1 48 0,0 9 0 15,2 0 0-15,1 5 0 0,3 4-128 0,2-1-32 16,1 6 0-16,6-3 0 0,3 3-144 0,7-5-128 15,4-5 144-15,6-1-144 0,5-4 128 0,5-6-128 16,5-3 0-16,5-5 144 0,6-4-144 0,4-3 0 16,4-7 0-16,4-3 128 0,1-1-128 0,7-8 192 15,2-2-192-15,4-3 192 0,4-1-32 0,-1-5 0 16,-1 0 0-16,3-7 0 0,-3 0 64 0,-4-4 16 16,-2 2 0-16,-1-6 0 0,-2 0 64 0,-3-2 16 15,-3-3 0-15,-2 2 0 0,-4-1-64 0,-4 1 0 16,-5 1 0-16,-4 0 0 0,-4 1-64 0,-3 0-32 15,-6 0 0-15,-3 3 0 0,-4 4 128 0,-4 2 32 16,-4-3 0-16,-4 7 0 0,-3 3-160 0,-4 0-32 0,-4 5 0 16,-2 0 0-16,0 2-128 0,-2 4 0 15,0-2 0-15,-1 3 128 0,-2-5-128 0,2 6 0 0,0-3 0 0,9 3 0 32,4-4-1056-32,3 3-144 0,4-3-16 0,7 0-16 0,3 2-2016 15,8-9-400-15</inkml:trace>
  <inkml:trace contextRef="#ctx0" brushRef="#br0" timeOffset="51039.72">10899 14640 9215 0,'0'0'816'16,"0"0"-656"-16,3-9-160 0,-3 9 0 0,0 0 2032 0,3-9 368 15,-3 0 80-15,0 0 16 0,0 9-976 0,0 0-192 16,0 0-48-16,0 0 0 0,-8-8-208 0,1 5-48 16,7 3-16-16,-10-4 0 0,-2 0-32 0,1 1 0 15,-2-2 0-15,-1 5 0 0,-1 0-112 0,-2 3-32 16,-1-3 0-16,1 4 0 0,-4 5-256 0,-2-1-48 15,-3 5-16-15,-2 4 0 0,-1 0-128 0,-2 3-48 16,-1 2 0-16,0 5 0 0,-1-4 16 0,0 6 0 0,0 0 0 16,3 2 0-16,2 1-144 0,5-4-16 0,5 0-16 0,3-2 0 15,5 1 16-15,3-3 16 0,4 2 0 0,3-3 0 16,3-3-208-16,6-1 128 0,1 0-128 0,4 0 0 16,4-4 208-16,4-1-48 0,2-5-16 0,4 1 0 15,1 1 16-15,3-5 0 0,2-5 0 0,1 0 0 16,-1 1-160-16,-1-2 0 0,-1 1 0 0,-2-2 0 15,-1-3-864-15,-1 1-256 16,-2 5-48-16,-5-2-9968 0,0-3-1984 0</inkml:trace>
  <inkml:trace contextRef="#ctx0" brushRef="#br0" timeOffset="51894.7">11251 15134 17503 0,'0'0'1552'0,"0"0"-1232"15,0-8-320-15,0 2 0 0,0 6 480 0,0 0 32 16,0 0 16-16,0 0 0 0,0 0-400 0,0 0-128 0,0 0 0 0,0 0 0 15,0 0 128-15,0 0-128 16,0 0 0-16,0 0 0 0,0 0 0 0,0 0 0 16,0 0 128-16,0 0-128 0,0 0 336 0,0 0 16 0,0 0 0 0,0 0 0 15,0 0-112-15,0 0-32 0,0 0 0 0,0 0 0 16,-7-4-208-16,7 4 176 0,0 0-176 0,0 0 160 16,0 0-32-16,0 0 0 0,-7-2 0 0,7 2 0 15,0 0-128-15,0 0 192 0,0 0-192 0,0 0 192 0,0 0-192 16,0 0 0-16,0 0 144 0,0 0-144 15,0 0 128-15,0 0-128 0,0 0 160 0,0 0-160 0,0 0 0 0,0 0 128 16,-7-5-128-16,7 5 0 0,0 0 0 0,0 0 0 16,0 0 128-16,0 0-128 0,0 0 0 0,0 0 0 15,0 0 0-15,0 0 0 0,0 0 176 0,0 0-16 16,0 0 0-16,0 0 0 0,0 0 80 0,0 0 16 16,-9-5 0-16,9 5 0 0,0 0 0 0,0 0 16 15,0 0 0-15,0 0 0 0,-8 0-80 0,8 0 0 16,0 0-16-16,0 0 0 0,0 0 80 0,0 0 0 15,0 0 16-15,0 0 0 0,0 0-16 0,0 0-16 16,-5-4 0-16,5 4 0 0,0 0 0 0,0 0 0 16,0 0 0-16,0 0 0 0,0 0 96 0,0 0 32 15,0 0 0-15,0 0 0 0,3-9 64 0,-3 9 16 16,0 0 0-16,0 0 0 0,4-10-80 0,0 3-16 16,-3-4 0-16,-1 11 0 0,0 0-32 0,0 0 0 15,0 0 0-15,0 0 0 0,0 0-64 0,0 0-32 16,0 0 0-16,0 6 0 0,0-6-96 0,-1 10-128 15,-4 3 176-15,0-1-176 0,0 3 288 0,0 3-48 16,-2-1-16-16,1 5 0 0,-2 3 32 0,1 0 16 0,-1 1 0 16,0 0 0-16,1 2 32 0,-1-9 0 0,1-181 0 0,-4 375 0 15,1-187-48-15,1 1 0 0,2-7 0 0,-1-1 0 16,2-3 0-16,1-4-16 0,1 0 0 0,4-12 0 16,-2 15 0-16,2-9 0 0,0-6 0 0,0 0 0 15,0 0 80-15,0 0 32 0,9-5 0 0,2-5 0 16,-1-3 112-16,2-4 32 0,1-6 0 0,0-1 0 15,0-1-288-15,1-4-48 0,-4-3-16 0,0 1 0 16,0-1-144-16,2 0 128 0,-1-1-128 0,0 4 128 0,-2 2-128 16,0 5 0-16,-1 5 144 0,-2 4-144 0,1 3 0 0,-7 10 0 15,0 0 0-15,0 0 0 0,0 0 0 0,5 9 0 16,-3 2 0-16,-2 8 0 0,-2 7 0 0,-3 5-160 16,-2 2 160-16,1 4 0 0,-1 3-128 0,-1-1 128 15,-4-1 0-15,2-1 0 16,-3-1-1152-16,2 1-112 0,1 3-16 0,-1-3-11216 15,3 0-2240-15</inkml:trace>
  <inkml:trace contextRef="#ctx0" brushRef="#br0" timeOffset="52460.52">4575 18107 21183 0,'-15'4'1888'0,"-1"-2"-1504"15,1-2-384-15,4 3 0 0,0-2 1280 0,11-1 192 16,0 0 48-16,0 0 0 0,0 0-192 0,0 0-48 16,13 1 0-16,1-1 0 0,3-1-480 0,4 0-96 15,6-3-32-15,5-2 0 0,3-1-96 0,3-1 0 16,3-1-16-16,2-4 0 0,3 1-224 0,2-2-32 15,5-1-16-15,1-1 0 0,5 0-160 0,-2 2-128 16,-5 2 144-16,0-1-144 0,-6 2 0 0,-4 3 0 16,-4-1 0-16,6 1-160 15,-11 6-1728-15,-8 1-352 0,-11 1-64 0</inkml:trace>
  <inkml:trace contextRef="#ctx0" brushRef="#br0" timeOffset="52684.17">4802 18352 8287 0,'-23'19'368'0,"13"-8"80"0,-1-3-448 0,2 4 0 0,3-3 0 0,3 1 0 16,7 1 4976-16,3-3 912 0,4-2 176 0,4 1 32 15,6-5-4432-15,6-2-896 0,5-2-192 0,6-5-16 0,5 0-48 0,9-2-16 16,9-1 0-16,-1-3 0 0,1 0-192 0,-1 3-48 16,0-5 0-16,-2 1 0 0,-2-1-256 0,-1 1 0 15,3-2 128-15,20-3-128 16,-11 2-944-16,-8 0-240 0,-10-2-48 15,-18 6-8416-15,-5 2-1680 0</inkml:trace>
  <inkml:trace contextRef="#ctx0" brushRef="#br0" timeOffset="52945.78">5215 17754 13823 0,'0'0'1216'0,"0"0"-960"15,0 0-256-15,0 0 0 0,7-8 4016 0,3 3 752 16,4-4 160-16,9 4 16 0,2 1-3952 0,7 0-800 16,5-1-192-16,6 5 0 0,7 2 320 0,7 1 0 15,8 1 16-15,26 3 0 0,-9 4 80 0,-6 3 16 16,-8 0 0-16,-3 6 0 0,-4 3-112 0,-3 1-32 0,-4 3 0 16,-8 1 0-16,-10 5-160 0,-7 1-128 15,-8 1 192-15,-7 0-192 0,-10 1 256 0,-9 3-48 0,-9-1-16 16,-8 4 0-16,-7-1 128 0,-9 0 0 0,-5-1 16 0,-4 2 0 15,-3-2-112-15,1-1-32 0,-2-3 0 0,15-12 0 16,-3-3-192-16,-3-1 0 0,-1-4-192 0,-13 2 192 16,9-8-3056-16,11-4-496 0</inkml:trace>
  <inkml:trace contextRef="#ctx0" brushRef="#br0" timeOffset="53479.74">8522 18079 13823 0,'0'0'1216'0,"0"0"-960"0,0 0-256 15,0 0 0-15,-4-6 1952 0,0 1 352 0,4 5 64 0,-5-4 0 16,1 0-928-16,4 4-192 0,-5-6-32 0,0 2-16 16,-1 0-288-16,-3 1-48 0,-1-3-16 0,-3 2 0 15,-2-1 64-15,-3 3 16 0,-1 0 0 0,-4 4 0 16,-5-1-304-16,-1 3-64 0,-3 6-16 0,0 0 0 16,-2 4-176-16,-2 5-48 0,-1 4 0 0,0 5 0 0,3 1-16 0,1 3-16 15,0 4 0-15,4-1 0 0,0 0 16 16,3-1 0-16,3 0 0 0,7-1 0 0,3-4-48 0,8-3 0 15,1-1 0-15,8-1 0 0,2-3-48 0,6-5-16 16,2-2 0-16,3-2 0 0,4 0-32 0,5-4-16 16,4-2 0-16,0-2 0 0,1-4-144 0,1 0 0 15,1-2 144-15,1-2-144 0,-2-2-240 0,2 0-112 16,2 1-32-16,11-6 0 16,-9 1-2464-16,-4 0-496 0</inkml:trace>
  <inkml:trace contextRef="#ctx0" brushRef="#br0" timeOffset="53689.89">8902 18418 24879 0,'-3'14'1088'0,"2"-7"256"0,0 4-1088 0,-1 2-256 16,-1 5 0-16,0 2 0 0,-1 7 2128 0,0-2 368 15,-2 4 80-15,-2 4 16 0,-2 3-1168 0,1 0-224 0,-3-2-48 0,-2 2-16 16,2-3-624-16,1-3-128 0,-2 2-32 15,2-2 0-15,-1-3-224 0,2 0-128 16,2-6 128-16,-1 10-128 16,3-8-832-16,2-5-224 0,2-6-48 0,2-12-16 15,0 0-1952-15,0 0-384 0</inkml:trace>
  <inkml:trace contextRef="#ctx0" brushRef="#br0" timeOffset="54065.81">10077 17778 5519 0,'0'0'496'0,"0"0"-496"15,-2 4 0-15,2-4 0 0,0 0 3328 0,0 0 576 16,0 0 128-16,0 0 0 0,4 7-1744 0,5-3-368 16,1-1-64-16,5-3 0 0,3 0-352 0,3 0-64 15,2-2-16-15,4 0 0 0,4-1-544 0,3 1-112 16,7-2-32-16,-3 0 0 0,1 2-288 0,0-2-64 15,0-1-16-15,-5 2 0 0,-2 2-368 0,-3 1 0 0,-7 0-192 16,4 4 64 0,-7 3-1952-16,-7 2-384 0,-8 3-80 0,-6-1-6416 0,-3-1-1280 0</inkml:trace>
  <inkml:trace contextRef="#ctx0" brushRef="#br0" timeOffset="54200.57">10165 18105 24063 0,'-16'7'1072'0,"9"-4"208"0,1-1-1024 0,6-2-256 0,0 0 0 0,0 0 0 16,0 0 1216-16,6-4 176 0,6-2 32 0,4 0 16 0,5-1-768 0,4-3-160 15,8 3-16-15,5-5-16 0,8 2-320 0,2 0-160 16,4-5 160-16,-1 2-160 0,3 1 0 0,-2 0-128 16,0 1-16-16,0 3-9040 15,0-5-1808-15</inkml:trace>
  <inkml:trace contextRef="#ctx0" brushRef="#br0" timeOffset="54662.27">12781 16311 11055 0,'5'-9'976'0,"2"0"-784"0,-4 0-192 0,2 0 0 15,1-3 1744-15,-1 3 304 0,0-1 64 0,0 3 16 16,-1 1-368-16,-4 6-80 0,2-6-16 0,-2 6 0 15,0 0-384-15,0 0-96 0,1-7-16 0,-1 7 0 0,0 0-336 0,0 0-64 16,-3 9 0-16,-2 4-16 0,-2 5-160 0,0 2-16 16,-1 8-16-16,-1-1 0 0,-1 4-80 0,0 6-16 15,0 1 0-15,-2 8 0 0,-1 2-64 0,1 2-16 16,-1 2 0-16,0 0 0 0,-1-3-128 0,0 0-16 16,0 2-16-16,2-1 0 0,-1-2-224 0,0-4 176 15,0 2-176-15,1-4 160 0,-1-4-160 0,-1-1 0 16,-2-3 0-16,-9 15-176 15,4-12-2256-15,0-6-464 0</inkml:trace>
  <inkml:trace contextRef="#ctx0" brushRef="#br0" timeOffset="54896.07">11832 17709 32415 0,'14'-5'1440'0,"-4"1"288"0,6-3-1376 0,8 0-352 16,7-2 0-16,7 2 0 0,5-6 608 0,6 3 48 0,3-4 16 0,4 1 0 15,2 1 128-15,6 1 32 0,6-1 0 0,2 1 0 16,2 1-320-16,1 4-48 0,-1-3-16 0,-1 5 0 16,1 0-272-16,1 2-176 0,-1 3 192 0,22 3-192 15,-17-1-1088-15,-13 3-336 16,-11 3-64-16,-12-3-14704 0</inkml:trace>
  <inkml:trace contextRef="#ctx0" brushRef="#br0" timeOffset="55687.14">12795 18187 8287 0,'0'0'736'0,"0"0"-592"16,0 0-144-16,0 0 0 0,3-5 2496 0,-3 5 480 15,1-6 96-15,0 1 0 0,-1 2-1120 0,-1-3-224 16,-3 1-64-16,-1 1 0 0,0-1-304 0,-3 0-64 15,-1 5-16-15,-1 0 0 0,-2 1-384 0,-4 4-64 16,-1 0-32-16,-4 5 0 0,-3 0-160 0,-4 4-48 16,-2 3 0-16,-2 2 0 0,-4 4 32 0,-2 5 0 15,1-1 0-15,0 3 0 0,-1 8-176 0,1 0-16 16,2 2-16-16,3 2 0 0,3-2-160 0,2 2-16 16,4 3-16-16,5-6 0 0,4-2-224 0,5-1 144 15,6-5-144-15,5-5 128 0,5-1 16 0,5-4 0 16,5-4 0-16,6-1 0 0,3-4 112 0,7 1 32 0,4-3 0 0,5-3 0 15,5-2-16-15,3 0 0 16,2-4 0-16,0-1 0 0,-2-1-96 0,-2-3-32 0,-2 0 0 16,-3-1 0-16,-2-1 48 0,-5-3 0 0,-1 1 0 15,-6-2 0-15,-6 2 0 0,-3-3 0 0,-6 1 0 0,-5 0 0 16,-5-3 320-16,-5 3 64 0,-4-3 0 0,-6 0 16 16,-5 2-128-16,-7-1-16 0,-5 3-16 0,-4 4 0 15,-3 2-272-15,-6 4-160 0,-4 1 192 0,-3 2-192 16,-3 1 0-16,2 0 0 0,-3 2 0 0,5 0 0 15,5 0 0-15,2 3-224 0,3-4 16 0,-5 6 0 16,13-5-1744 0,14 3-352-16,6-4-64 0,9-6-10272 0,9 2-2064 0</inkml:trace>
  <inkml:trace contextRef="#ctx0" brushRef="#br0" timeOffset="57418.92">14730 16809 20271 0,'7'-12'1792'0,"0"5"-1424"0,0-2-368 0,2 0 0 15,1-5 1024-15,1 3 128 0,-2 1 16 0,-1-4 16 16,1 1-304-16,0-1-64 0,-1-4-16 0,-2-1 0 16,-1-2-384-16,-1 0-80 0,-3 1-16 0,-2 0 0 0,-1-4 112 15,-2-2 16-15,-3 1 0 0,-2-5 0 0,-2 1 0 0,-3 4 16 16,-1-3 0-16,-7 4 0 0,-3 1 0 0,-3-3 0 15,-4 1 0-15,-4-2 0 0,-2 3-176 0,-2 3-32 16,-5-4-16-16,-3 4 0 0,-4 0-48 0,-7 4 0 16,-6 1 0-16,-6 1 0 0,-6 2 64 0,0-1 0 15,0 2 0-15,-1 3 0 0,1 1-80 0,-5 3-16 16,-4 0 0-16,1-1 0 0,6 1-160 0,0 2 0 16,2 0 144-16,-5 1-144 0,-4-2 0 0,1 3 0 15,0 1 0-15,-1 0 128 0,0 1-128 0,-7 4 0 16,-7-1 0-16,-2-1 128 0,0 0-128 0,-1 5 0 15,-2-2 128-15,-6 2-128 0,-6 0 0 0,2 2 128 0,-1 1-128 16,-2 2 0-16,-4-2 0 0,2 2 0 16,3 1 0-16,-2 1 128 0,-6-1-128 0,6-1 0 0,3 1 0 15,-1 3 0-15,-1-1 0 0,4 1 144 0,2-2-144 0,2 3 160 16,2 1 16-16,0 2 0 0,-1 2 0 0,2 3 0 16,4-2-16-16,-3 5 0 0,-5 0 0 0,3 2 0 15,5 2-160-15,3 2 160 0,2 2-160 0,2 3 160 16,1-2-32-16,3 5-128 0,6-1 192 0,5 4-64 15,3-2-128-15,2 3 160 0,0-1-160 0,4 4 160 16,4 2-160-16,4 0 0 0,3 0 0 0,5 1 0 16,3 2 0-16,-2 1 0 0,-6-2 0 0,5 2 0 15,-2 0 0-15,3 0 160 0,3 3-160 0,4-1 160 16,2-1-160-16,3 1 0 0,6-2-160 0,1-3 160 16,2 0 0-16,2 1 0 0,3-1 0 0,1 0 0 15,8 0 0-15,2 0 0 0,4 0 0 0,-1 1 0 0,1-2 0 16,3 2 0-16,3 6 0 0,-1 0 0 0,4-3 0 0,1 5 0 15,0-1 0-15,3 0 0 0,1-1 0 0,2-3 0 16,3-1 0-16,3 3 0 0,3 3 0 0,5-2 0 16,1-2 0-16,3-2 0 0,2-6 0 0,4 1 0 15,2-3 0-15,1 0 0 0,2-1 0 0,2 2 0 16,5 4 0-16,0-3 0 0,6-5 0 0,7 2 0 16,5-2 0-16,5-1 0 0,5-6 0 0,-1 1 0 15,-1-1-128-15,3-1 128 0,2-2 0 0,6 3 0 16,5 2 0-16,0-2 0 0,-3 0-128 0,-2-2 128 15,0-3 0-15,3 0-144 0,2-3 144 0,-1 1 0 16,1 0 0-16,-1-3 0 0,-2 0 0 0,6-2 0 0,3 0 0 16,6-3 0-16,2 0 0 0,1 0 0 15,-3-4 0-15,4-2 0 0,6-5 0 0,-3 2 128 0,-2 0-128 0,2-2 0 16,3-5 128-16,0 0-128 0,5 0 128 16,-5-4-128-16,-5-1 0 0,0 0 128 0,5-1-128 0,-1-1 0 15,-5-1 0-15,-1-1 128 0,0-1-128 0,-1-5 0 16,2 2 0-16,-3-1 0 0,-4-2 0 0,-1 1 128 15,-3-6-128-15,3-2 0 0,2-1 128 0,-2-1-128 16,-6-3 0-16,-2 1 128 0,-3-2-128 0,1 0 0 16,4-1 144-16,0 1-144 0,0-5 192 0,-5 2-192 15,-6-3 256-15,3 1-48 0,1-2-16 0,0 2 0 16,3-6 48-16,-2 2 0 0,-6-2 0 0,0 5 0 16,0-4 16-16,1 3 16 0,-3-1 0 0,5 1 0 15,1 5-64-15,-6-5-16 0,-5-2 0 0,-4 4 0 16,1 0-64-16,-3 1-128 0,-1-3 176 0,0 3-176 0,-3-2 0 15,1 3 0-15,-3-5 0 0,-3 0 0 0,-9 0 128 0,1-1-128 16,-2 5 0-16,-4-4 0 0,-2 4 128 0,0-1-128 16,-4-4 0-16,1 4 0 0,0-3 160 0,1 0-160 15,-1-5 128-15,3-1-128 0,-1-4 0 0,4 1 0 16,-1-8 0-16,-1 4 0 0,-1-2-160 0,1-1 160 16,-3-2 0-16,5 0-144 0,0 1 144 0,2-4 0 15,0-3 0-15,1 0-128 0,0-3 128 0,-1 1 0 16,3 0 0-16,-2 4 0 0,-3 0 0 0,-2-1 0 15,-3 1 0-15,-1 0 0 0,-6-1 0 0,-2-2 0 0,-3 0 0 16,0 1 0-16,-4 2 192 0,1-2-48 0,-1 2 0 16,-3-1 0-16,-2 2 176 0,-2 0 16 15,-2-2 16-15,-3-1 0 0,-3 0 0 0,-5 2 0 0,-1 3 0 16,-4 1 0-16,-3-3-96 0,-3 2-32 0,-3 0 0 0,-7-2 0 16,-4-2-96-16,-8-2-128 0,-5 1 176 0,-4 2-176 15,-6 1 0-15,0 2 0 0,-4 6 0 0,1 0 0 16,-1 2-160-16,-1 3-32 0,-2-2-16 0,2 0 0 31,-2 3-640-31,5 0-128 0,7-1-32 0,6 1-12560 0,6-2-2496 0</inkml:trace>
  <inkml:trace contextRef="#ctx0" brushRef="#br0" timeOffset="63816.52">17399 6248 24879 0,'0'0'1088'0,"-5"-5"256"0,5 5-1088 0,0 0-256 16,0 0 0-16,0 0 0 0,0 0 1152 0,0 0 160 15,0 0 32-15,9 4 16 0,1 0-1120 0,0 6-240 16,0-1 0-16,1 5 0 0,-2 2 0 0,1 2 0 16,-1 5 0-16,0 2 128 0,-1-1 240 0,-1 8 32 15,-2 4 16-15,-1 4 0 0,-2 7 192 0,-1 3 32 16,-1 5 16-16,-1 4 0 0,-3 1-240 0,1 7-48 15,-1 6-16-15,-1 6 0 0,-2 5-176 0,2 3-48 0,-1 5 0 16,0 3 0-16,-1 4-128 0,1 7 192 16,1 2-192-16,-2 2 192 0,1 9 0 0,2-1 0 0,-1 4 0 15,1 1 0-15,-1 4 16 0,1-2 16 0,2-3 0 0,-1 2 0 16,0 2 48-16,-1 1 16 0,0-2 0 0,1 2 0 16,1 4 0-16,-2 1 0 0,-1-3 0 0,1 7 0 15,-1-2-64-15,0 5-16 0,0-1 0 0,0 1 0 16,1 3-208-16,1 2 176 0,2 2-176 0,-1 0 160 15,2 2-160-15,0 0 0 0,0 4 0 0,3-5 128 16,0 1-128-16,-1 2 192 0,4-2-192 0,-3 0 192 16,2 2-64-16,-1-3 0 0,0 2 0 0,0 3 0 15,0-3-128-15,1 1 192 0,0-2-192 0,-1-2 192 16,1 1-192-16,-1 1 0 0,-1-2 144 0,1 1-144 16,-1-1 0-16,2 4 144 0,-1 2-144 0,1-5 0 15,1-3 176-15,2 1-176 0,-1-2 160 0,1 0-160 0,0-2 192 16,1 0-64-16,1 0-128 0,0 0 192 15,1-4-192-15,-1-1 0 0,1 0 128 0,-1-4-128 0,-1-2 0 0,1 2 0 16,-3-5 0-16,1-2 0 0,0-2 0 0,-2-3 128 16,-1-1-128-16,0 1 0 0,-3-6 0 0,0-2 0 15,1-2 0-15,-1-1 0 0,-1-8 0 0,-1 0 128 16,0-5-128-16,2 2 0 0,-2-6 0 0,1-3 0 16,2-3 0-16,-1-3 0 0,1-2 0 0,-1-3 0 15,1 2 0-15,-2-5 0 0,0-4 0 0,-1-4 0 16,0-5 0-16,0 1 0 0,0-5 128 0,0-2-128 15,-1-1 0-15,-2-7 0 0,1-9 0 0,-1-3 0 16,2-4 0-16,-1-11 0 16,0-4-1120-16,1-6-224 0,1-11-32 0,0 0-16 15,-3-21-1296-15,0-14-256 0</inkml:trace>
  <inkml:trace contextRef="#ctx0" brushRef="#br1" timeOffset="69346.13">15156 6198 29487 0,'0'-14'2624'0,"0"2"-2112"16,0-2-512-16,0 2 0 0,0 3 256 0,-2-1-48 15,-1 1-16-15,-3-1 0 0,0 1 16 0,-2-1 0 16,0 1 0-16,-3-1 0 0,1 0-80 0,-1 1-128 16,-2-1 176-16,-2 1-176 0,-3-5 208 0,0 0-64 15,-5 1-16-15,0-3 0 0,-2-2 176 0,-2 0 16 16,-3-1 16-16,-2 0 0 0,-4 1 32 0,-4-2 0 15,-7-1 0-15,-3 2 0 0,-3-2 16 0,-2 2 16 16,-2 0 0-16,-3 2 0 0,-2 2-48 0,-5 1-16 0,-6 1 0 0,-2-1 0 16,-1-1 16-16,0 2 0 0,-1 2 0 15,-2-2 0-15,-2 0-208 0,-4 6-144 0,-4-1 192 0,-1 1-192 16,-2-4 160-16,-3 2-160 0,-4 2 128 0,-3 2-128 16,-5 1 0-16,-1-1 0 0,0-1 128 0,-5 3-128 15,-4 0 0-15,1 2 0 0,2 1 0 0,-5 0 0 16,-7-1 0-16,2 2 0 0,4 0 144 0,-4 2-144 15,-7 0 128-15,4 2-128 0,5-2 160 0,-4 2-160 16,-6 2 192-16,4 0-64 0,5 0-128 0,-5 2 192 16,-4-2-192-16,4 5 0 0,2-3 128 0,-4 3-128 15,-2 2 0-15,3-2 0 0,4-1 0 0,-1 2 0 16,-2 1 0-16,2-4 0 0,0 2 0 0,1-2 0 16,1 2 0-16,2 1 0 0,1-4 0 0,2 2 0 15,0 0 0-15,1 0 0 0,3-1 128 0,1-1-128 16,5 4 0-16,-3-3 0 0,-5-1 0 0,4 2 0 15,3 0 0-15,-1 3 0 0,-1 0 0 0,3 1 0 0,2-5 0 0,3 5 0 16,0 2 0-16,-1 1 0 0,-1-6 0 0,4 1 0 16,4 3 0-16,5 1 0 0,2-2 0 0,-2 3 0 15,-1 2 0-15,2-1 0 0,3-1 0 0,0 3 128 16,-1 0-128-16,-1 1 0 0,-3-2 0 0,3 0 0 16,4 5 0-16,0 0 0 0,-1-1 0 0,-1 3 0 15,-1-3 0-15,4 5 0 0,2-2 0 0,1 3 0 16,2 1 128-16,1-2-128 0,0 0 0 0,5 2 128 15,4 1-128-15,2 1 0 0,2 0 0 0,-2 1 0 16,-1 0 0-16,1-1 0 0,1-2 0 0,0 1 0 0,6 0 0 16,1 2 0-16,-3 0 0 0,3 0 0 0,2 0 0 15,-1-4 0-15,0 1 0 0,0 2 0 0,6 1 0 0,0-1 0 16,1-3 0-16,6 2 0 0,-1 1 0 0,2-1 0 16,1-1 0-16,1-1 0 0,-1 2 0 0,5-3 0 15,-2-1 0-15,6 3 0 0,4-3 0 0,6-1 144 16,-1 0-144-16,6 1 0 0,1 3 0 0,3-5-176 15,5 2 176-15,-1-2 0 0,3 3 0 0,3-4 0 16,2 1 0-16,5-3 0 0,-3 2 0 0,7 1-128 16,0-5 128-16,2 2 0 0,3 1 0 0,2-1-128 15,1-1 128-15,3 1 0 0,2-1-144 0,2 0 144 16,1 0 0-16,3-1 0 0,1-2 0 0,3 3 0 16,5-2-128-16,2-1 128 0,3 0 0 0,1 0 0 15,1-1 0-15,2 1 0 0,1-1 0 0,2-1 0 16,5-1 144-16,3-1-144 0,4-1 160 0,2 2-160 15,2-1 144-15,1 0-144 0,-3 2 128 0,5-2-128 16,2-4 0-16,2 2 128 0,2 1-128 0,2-1 0 0,2-4 0 0,0 1 0 16,-1-6 128-16,2 3-128 0,-1 3 0 0,4-2 128 15,2 0-128-15,1-4 128 0,1-1-128 0,-1 1 0 16,3 1 0-16,1 0 0 0,2 2 0 0,1-1 128 16,-3-3-128-16,0-2 0 0,1-1 0 0,2 2 0 15,5 1 128-15,-2-2-128 0,2-1 0 0,1 0 0 16,2-1 0-16,3 0 128 0,5-1-128 0,-2 0 0 15,-1-2 0-15,1-1 0 0,2 0 0 0,4 0 0 16,2-4 0-16,-3 1 0 0,1 2 0 0,3-3 0 16,5 3 0-16,-2-3 0 0,-4 2 0 0,2-2 0 15,0 2 0-15,-3-2 0 0,1 0 0 0,-1 3 0 16,-3-3 0-16,3 2 0 0,1-4 0 0,-2 5 0 0,-4-3 0 16,4 4 0-16,2-2 0 0,-1-2 0 0,-3 1 0 0,-4-1 0 15,3 4-128-15,2-4 128 0,1 1 0 0,0-3 0 16,-6 2 0-16,0-3 0 0,4 1 0 0,-3 1 0 15,-3-3-128-15,-1 3 128 0,-3-3 0 0,2 0 0 16,1 3 0-16,-3-3 0 0,-1 1 0 0,-2 2 0 16,-2-3 0-16,3 0 0 0,3 3 0 0,-3-3 128 15,-5 2-128-15,-1 1 0 0,0-1 0 0,2 1 0 16,2-2 0-16,-3-5 0 0,-1 3 0 0,-2 4 0 16,1-3 0-16,2-1 0 0,3 0 0 0,-3 2 0 15,-5-2 0-15,-3-2 0 0,-1 2 0 0,2 3 0 16,3-3 0-16,-3-1 0 0,-6-1 0 0,-1 1 0 15,1 0 0-15,-3 1 0 0,0-1 0 0,-1-1 0 16,0 0 0-16,-1-2 0 0,-4 0 0 0,-1 2 0 0,-2-1 0 16,1 1 0-16,1-2 0 0,1-1 0 0,0 2 0 15,-3 2 0-15,-2 1 0 0,-1 0 0 0,0 1 0 16,-2 2 0-16,1 1 0 0,2-3 0 0,4-1 0 16,-3 1 0-16,-4-2 0 0,0 0 0 0,-4 2 0 0,1-1 0 15,-3 0 0-15,1 0 0 0,2 0 0 0,1 0 0 16,-1 0 0-16,-2-2 128 0,-6-2-128 0,-1 0 128 15,-2 0-128-15,-2 1 128 0,2-1 0 0,-4-1-128 16,-2-4 192-16,3 0-64 0,0 0 16 0,-1-5 0 16,0 3 0-16,-2-3 0 0,-2 4 64 0,2-4 16 15,-5 2 0-15,-2 0 0 0,0 0-16 0,-1-2 0 16,-2 1 0-16,-1-1 0 0,-1 1-80 0,-4-3 0 0,-2 2-128 16,0-1 192-16,-2 1-192 0,-3 0 128 0,-2-2-128 0,-4-1 0 15,-4 1 0-15,-4-1 0 0,-4 2 0 0,-2 1 0 16,-4-4 128-16,-2 2-128 0,-4-1 0 0,-3 1 144 15,-6-5-144-15,-4 4-176 0,-7-2 48 0,-3 5 0 16,-5-2-128-16,-4 2 0 0,-4-2-16 0,-1-1 0 31,0 5-288-31,6-2-48 0,6 2-16 0,8 0-11760 0,5 3-2352 16</inkml:trace>
  <inkml:trace contextRef="#ctx0" brushRef="#br1" timeOffset="70328.88">15705 6145 4607 0,'-13'1'400'0,"5"1"-400"0,-2 1 0 0,-1 0 0 0,-2-1 1168 0,-1 0 160 15,0 0 16-15,0 0 16 0,0-1 160 0,1-1 16 16,1 0 16-16,2-3 0 0,1 2-256 0,1 0-48 15,0-3-16-15,3-1 0 0,5 5-144 0,-3-8-16 16,1 2-16-16,4-6 0 0,3 0-384 0,2-1-80 16,5-4-16-16,4 0 0 0,5-5-160 0,3-1-32 15,4-1-16-15,5-3 0 0,5 2-112 0,-1-2 0 16,-3 1-16-16,3-4 0 0,2 5 64 0,7-2 16 16,1 3 0-16,5 4 0 0,4 1-64 0,4 1-16 15,0 1 0-15,-1 1 0 0,-1-1-240 0,0-1 128 0,0 3-128 16,6 1 0-16,-2 4 0 0,6-1 128 0,0 0-128 0,-2 3 0 15,-3 2 0-15,-1 3 0 16,0-1 128-16,1 1-128 0,0-1 0 0,2 3 0 16,2 1 0-16,-2 3 0 0,-3 1 0 0,-1 3 0 15,0-4 0-15,2 2 0 0,0 2 0 0,5 0 0 0,0 3 0 0,1 0 0 16,-2 4 128-16,1 0-128 0,-5-1 0 0,3 2 0 16,2 0 0-16,0 2 128 0,2 1-128 0,-2-2 0 15,-2 1 128-15,-3-1 0 0,0 3-128 0,-1 0 192 16,-4 2 16-16,0 0 0 0,-5 3 0 0,-1-1 0 15,-4 1-48-15,-2 3-16 0,-9-4 0 0,-3 4 0 16,-3-3-16-16,-2 3 0 0,-2 1 0 0,-8-8 0 16,-1 1 32-16,2 4 0 0,2-2 0 0,-2-2 0 15,0 1 0-15,1 1 0 0,-1-2 0 0,2 0 0 16,-3-1-160-16,2-1 160 0,1 0-160 0,-2-1 160 16,0-3-160-16,1 0 0 0,0-2 144 0,0-3-144 0,-3-1 0 15,-2-3 144-15,-1 1-144 0,-2-1 0 0,-2-2 160 16,1 0-160-16,-4-2 128 0,-2 0-128 0,-6-2 0 0,0 0 0 15,0 0 128-15,0 0-128 0,6-4-288 0,-6 4-96 16,0 0 0-16,0 0-16 16,2-9-688-16,-2 9-128 0,-2-10-16 0,2 10-12160 15</inkml:trace>
  <inkml:trace contextRef="#ctx0" brushRef="#br1" timeOffset="71077.55">19425 7100 11967 0,'8'-13'1072'0,"-4"9"-864"16,2-2-208-16,-6 6 0 0,1-8 1392 0,3 2 224 15,-4 6 48-15,0 0 16 0,0-10-224 0,0 10-48 16,-2-8-16-16,2 8 0 0,0 0-80 0,-9-8-16 0,-1 3 0 0,-1 0 0 15,-3-1-192-15,-2 3-32 0,-2 2-16 0,-5 0 0 16,-2 1-304-16,-4 2-64 0,-3 3-16 0,-1 8 0 16,-4 4-128-16,-3 3-32 15,-1 3 0-15,-3 3 0 0,1 1-128 0,0 2-48 0,-5 4 0 0,2 0 0 16,-1 3-128-16,5 1-16 0,4-1-16 0,5-2 0 16,2-1-176-16,7-1 160 0,4-1-160 0,6 1 160 15,4-6-160-15,6 2 160 0,5-6-160 0,5 0 160 16,6-4-160-16,4-2 0 0,5-2 144 0,4-1-144 0,6-5 0 15,3-1 128-15,5-4-128 0,5-4 0 0,4-4 0 16,-15 1 0-16,4-1 0 0,20-9 128 16,-2 0-1088-16,-3 1-192 0,-3-1-64 15,0-1 0-15,-2-1-1632 0,-4 3-336 0</inkml:trace>
  <inkml:trace contextRef="#ctx0" brushRef="#br1" timeOffset="71502.71">19652 7522 11967 0,'0'0'1072'0,"0"0"-864"16,0 0-208-16,11-6 0 0,3 1 3520 0,4-2 640 16,1 2 144-16,4 1 32 0,2-1-2768 0,4 1-544 15,3-1-128-15,0 4 0 0,-3-1 48 0,0 2 16 16,-1 0 0-16,-1 3 0 0,-8 5-368 0,-2 0-64 15,-1-1-16-15,-3 4 0 0,-2-1 0 0,-2 4 0 16,-4 3 0-16,-3 2 0 0,-5 0 64 0,-2 4 16 0,-5 0 0 16,-3 1 0-16,-1 5-32 0,-7-2-16 0,-5 1 0 0,-2-1 0 15,1 0-224-15,-2 3-32 0,-3-2-16 16,4-2 0-16,2-3-80 0,3-1 0 0,1-1-16 0,6 1 0 16,3-5-176-16,4-1 160 0,5-2-160 0,2-1 160 15,4 0-160-15,6-3 0 0,3-3 0 0,6-2 128 0,3-2 0 16,-2-2 0-16,5 0 0 0,18-1 0 15,1-2 0-15,-2-1-128 0,2-2 192 0,0-1-64 0,-4-3-128 0,0-1 0 16,-2 4 144-16,-2-5-144 0,-1 2 0 0,-2-1 0 16,-4 3-160-16,-3-3 160 15,-4 1-1776-15,-1-3-240 0,-1 3-48 0,-4-1-15728 16</inkml:trace>
  <inkml:trace contextRef="#ctx0" brushRef="#br1" timeOffset="72052.03">21254 7058 13823 0,'0'0'608'0,"-7"9"128"0,-2-7-592 0,9-2-144 0,0 0 0 0,0 0 0 0,-3 12 2400 16,3-12 448-16,0 0 96 0,12 6 0 0,3-4-1232 16,4 0-256-16,0-2-48 0,8-2-16 0,2 0-432 0,4-3-64 15,5-2-32-15,0 1 0 0,4-3-384 0,-1 0-80 16,-3-2-16-16,-11 4 0 0,0 1-160 0,3-1-32 16,-2 1-16-16,-1 3 0 0,-3-2-176 0,-2 3 0 15,-5 4 0-15,-4-1 0 16,-5 3-1488-16,-8-4-288 0,-4 6-48 0,-9 9-16 15,-6 2 416-15,-5-1 80 0,-9 2 0 0,-1 2 16 16,-1 3-2080-16,-2 1-432 0,-2 2-64 0,1-6-32 16,4-1 2272-16,0-1 448 0,5-3 80 0,5 1 32 0,4-2 3504 0,5-3 704 15,4 2 144-15,6-1 16 0,3-3-512 0,4 3-128 16,5-5 0-16,0 5-16 0,3-3-800 0,7 0-144 16,6-6-48-16,2 1 0 0,2 1-496 0,3-5-96 15,3-4-32-15,3 1 0 0,1-1-352 0,-10 0-64 16,6-4 0-16,0 2-16 0,0-3-432 0,-1 2-128 15,-2-1 0-15,-1-1 0 16,-2 1-2064-16,-2-2-528 0</inkml:trace>
  <inkml:trace contextRef="#ctx0" brushRef="#br1" timeOffset="72530.56">23359 6193 20207 0,'0'0'896'0,"0"0"192"0,3-12-880 0,0 4-208 15,-3 8 0-15,0 0 0 0,0 0 1152 0,0 0 192 16,0 0 48-16,0 0 0 0,0 0-432 0,6 6-96 15,-1 7-16-15,-2 1 0 0,-5 3 128 0,1 5 32 16,-4 3 0-16,0 5 0 0,-3 6-208 0,1 3-32 16,-2 7-16-16,1 6 0 0,2 4-240 0,-2 2-32 0,-2 5-16 0,0 4 0 15,-3 2-48-15,0 1-16 0,-1 1 0 16,0 0 0-16,-1 0-160 0,2-2-48 0,1-10 0 16,0-4 0-16,1-5-64 0,-1-3 0 0,2-7-128 0,0-3 192 15,2-2-192-15,3-9 144 0,-1 0-144 0,2-6 128 16,2-5-960-1,2-3-192-15,0-12-32 0,0 0-9872 0,0 0-1968 0</inkml:trace>
  <inkml:trace contextRef="#ctx0" brushRef="#br1" timeOffset="72913.41">24928 6282 21183 0,'0'-5'1888'0,"1"-4"-1504"15,-1 3-384-15,3-3 0 0,-3 9 1152 0,0 0 144 16,0 0 48-16,0 0 0 0,0 0-640 0,0 0-112 16,0 0-16-16,1 10-16 0,-2-1 112 0,-3 9 32 15,-2 4 0-15,-2 2 0 0,0 6-16 0,0 2 0 0,-3 7 0 16,0 3 0-16,2 8-304 0,-2-2-64 0,-2 2-16 0,4-12 0 16,-1 5-96-16,-2-1-16 0,2 0 0 0,1 2 0 15,2 0-192-15,-1-4 128 0,2-7-128 0,-3 11 0 16,2-11-144-16,4-8-128 0,-2-2-32 0,2-5 0 15,0-4-1744 1,1-3-368-16,2-11-64 0</inkml:trace>
  <inkml:trace contextRef="#ctx0" brushRef="#br1" timeOffset="73071.38">24449 6876 20271 0,'0'0'1792'15,"0"0"-1424"-15,0 0-368 0,13-3 0 0,1 3 1344 0,2 3 208 16,3 1 48-16,8 2 0 0,2-1-320 0,4 0-64 15,3-2-16-15,2-2 0 0,2-1-368 0,4-1-64 16,0 1 0-16,-8-2-16 0,1-1-464 0,2 0-96 16,2 2 0-16,2 1-16 15,1-1-1536-15,2-2-304 0,-3-3-64 0</inkml:trace>
  <inkml:trace contextRef="#ctx0" brushRef="#br1" timeOffset="73529.83">26635 6214 21135 0,'0'0'928'0,"4"-5"208"0,-4 5-912 0,3-8-224 0,-3 8 0 0,0 0 0 0,-3-5 784 0,-2 2 112 16,-3 2 32-16,-3 1 0 0,-6 1-128 0,-3 3-32 16,-3 4 0-16,-5-1 0 0,-5 6 80 0,-4 2 16 15,-3 3 0-15,-4 2 0 0,-1 2 0 0,-4 5 0 16,-3-1 0-16,3 1 0 0,3 2-192 0,4 4-32 15,4 0-16-15,6 1 0 0,4-4-176 0,6 1-16 16,6 0-16-16,4-3 0 0,5 2-176 0,4-6-48 16,6 1 0-16,4-2 0 0,6 0 16 0,5 1 0 15,5-2 0-15,5-3 0 0,4-3-16 0,7-1 0 16,3 2 0-16,1-6 0 0,2 0-192 0,-1-6 0 16,-2-2 0-16,0 0 0 15,0-4-1392-15,-1-2-272 0,-2-1-48 0,-2 2-8880 0,-3 1-1776 0</inkml:trace>
  <inkml:trace contextRef="#ctx0" brushRef="#br1" timeOffset="73734.45">27169 6737 34095 0,'0'0'1504'0,"0"0"320"0,-1 13-1456 0,-1 4-368 0,0 4 0 0,-3 7 0 15,-3 4 704-15,-2 2 80 0,-3 7 16 0,1 2 0 16,0 7-16-16,1-2 0 0,-2-2 0 0,2 2 0 16,-1 0-480-16,3-3-112 0,2-1 0 0,-1-2-16 0,0 0-176 15,1-4 0-15,-2-2 0 0,1-2 0 16,2-3-976-16,0-2-288 0,-2-5-48 0,0-2-9888 16,1-4-1968-16</inkml:trace>
  <inkml:trace contextRef="#ctx0" brushRef="#br1" timeOffset="74393.91">21002 9490 3679 0,'0'0'160'0,"0"0"32"0,0 0-192 0,0 0 0 16,0 0 0-16,0 0 0 0,0 0 3824 0,0 0 720 15,0 0 128-15,0 0 48 0,0 0-2544 0,0 0-496 16,10 4-96-16,1-2-32 0,3-2-112 0,3-4-32 15,3 0 0-15,5-1 0 0,6 1-448 0,3-4-112 16,4 2-16-16,6 1 0 0,4-3-384 0,3 3-64 16,2 1-32-16,-1-3 0 0,-1 0-352 0,-3 1 0 15,-3 0 0-15,10 1 0 16,-14 3-1744-16,-10 1-320 0,-12 1-64 0,-19 0-16 0</inkml:trace>
  <inkml:trace contextRef="#ctx0" brushRef="#br1" timeOffset="74503.27">21173 9684 11055 0,'-10'7'976'0,"0"-2"-784"0,0 2-192 0,2 0 0 16,3-2 3744-16,2 3 704 0,3 2 144 0,4-2 16 16,4 2-2784-16,5-4-560 0,4 3-112 0,6-4-32 15,5 0-288-15,8 2-64 0,4-3-16 0,7-3 0 16,4-1-192-16,1 0-48 0,2-1 0 0,-3 1 0 0,-1 0-512 0,-1-2-352 16,-3 1 48-16,-3 0-10272 15,-1 0-2064-15</inkml:trace>
  <inkml:trace contextRef="#ctx0" brushRef="#br1" timeOffset="75023.53">23515 8893 23039 0,'6'-18'1024'0,"-1"8"192"16,1 1-960-16,1-2-256 0,-1 4 0 0,0 2 0 0,-1 0 1088 0,-5 5 160 15,0 0 32-15,0 0 16 0,6 9-80 0,-3 3-32 16,-1 5 0-16,-2 8 0 0,-3 0-288 0,-3 8-48 15,-3 4-16-15,-1 7 0 0,-3 3-144 0,0 7-48 16,-2 2 0-16,-2 6 0 0,2-1 32 0,-3 4 0 16,1 2 0-16,-1-1 0 0,1 2-368 0,2-2-80 15,1-8-16-15,1-1 0 0,1-3-208 0,0-3 144 16,5-6-144-16,-2-4 128 0,2-5-128 0,2-3-192 16,1-5 32-16,1 5 16 15,-1-9-1840-15,4-10-352 0,4-4-80 0,-4-10-16 0</inkml:trace>
  <inkml:trace contextRef="#ctx0" brushRef="#br1" timeOffset="75341.72">25045 8840 21183 0,'1'-5'1888'16,"1"-4"-1504"-16,-1 1-384 0,0-1 0 0,-1 9 1600 16,0 0 240-16,0 0 48 0,0 0 16 15,0 0-592-15,0 0-112 0,-6 9-32 0,1 3 0 0,-4 5-400 0,0 6-96 16,-4 1-16-16,0 8 0 0,-1 4-144 0,0 2-48 15,-1 5 0-15,0 0 0 0,0-3-48 0,-2 2-16 16,1 1 0-16,2-1 0 0,1 0-400 0,0 1 0 16,1-6 0-16,-4 15 0 15,5-11-288-15,1-6-144 0,1-6-16 0,1-7-16 16,2-4-2160-16,1-3-416 0,0-7-96 0</inkml:trace>
  <inkml:trace contextRef="#ctx0" brushRef="#br1" timeOffset="75498.66">24423 9321 20271 0,'0'0'896'0,"0"0"192"0,0 0-880 0,0 0-208 16,8-5 0-16,2 0 0 0,4 5 2384 0,4-1 432 15,4 0 96-15,4 1 16 0,6-2-1920 0,5 1-384 16,5-1-80-16,2-1-16 0,3-3-224 0,4-1-48 16,3 1-16-16,2-4 0 15,1 2-800-15,0-2-144 0,-1 2-48 0,16-7-13424 0</inkml:trace>
  <inkml:trace contextRef="#ctx0" brushRef="#br1" timeOffset="75852.25">26350 8307 17503 0,'7'-20'768'0,"-2"13"176"0,-1-3-752 15,1 4-192-15,0-2 0 0,0 3 0 0,-5 5 2576 0,0 0 496 16,0 0 80-16,5 7 32 0,-2 1-1904 0,-3 6-368 16,-2 3-80-16,0 6 0 0,-3 4-224 0,-2 4-32 15,1 2-16-15,-3 5 0 0,-1 6-176 0,-2-2-16 16,0-2-16-16,-2 5 0 0,0-3-96 0,1 3-32 15,0-1 0-15,1-1 0 0,-1 1-224 0,1-4 128 16,1-2-128-16,1-4 0 0,0-2 0 0,-2-1-336 16,-2-7 48-16,3-1 16 15,-4-1-2224-15,1-2-432 0,0-6-80 0</inkml:trace>
  <inkml:trace contextRef="#ctx0" brushRef="#br1" timeOffset="76047.07">25714 9277 29199 0,'0'0'1280'0,"0"0"288"0,0 0-1248 0,12-3-320 0,5 1 0 0,2 1 0 15,2-1 336-15,6 1 16 0,6-3 0 0,-7 2 0 16,7-2 336-16,6 0 64 0,7 0 16 0,5 2 0 0,8-5-320 0,1 2-48 16,1 1-16-16,-2-1 0 15,-3-2-224-15,-3 2-160 0,-2 1 192 0,-4-1-192 16,-4 2-880-16,-1 1-272 15,-3 0-64-15,-4 2-8400 0,-6 3-1680 0</inkml:trace>
  <inkml:trace contextRef="#ctx0" brushRef="#br1" timeOffset="77098.14">26447 9520 5519 0,'6'-17'496'0,"-1"8"-496"0,3-2 0 0,0-2 0 0,-2-1 2608 0,0 1 416 15,0 1 96-15,-1 2 16 0,-3 2-1072 0,-2 8-208 16,0-5-32-16,0 5-16 0,0 0-192 0,-10 0-32 16,-5 4-16-16,-3 5 0 0,-1 2-448 0,-3 7-96 15,-4 8 0-15,-5 5-16 0,-3 5-432 0,-4 6-64 16,-4 1-32-16,0 4 0 0,0-1-128 0,2 3-32 15,1 2 0-15,3-1 0 0,6-5 48 0,4 4 0 16,6-4 0-16,9-1 0 0,4-8-176 0,7 0-16 16,5-2-16-16,6-6 0 0,6-2 96 0,10-7 32 0,6-4 0 15,6-4 0-15,9 0 64 0,1-10 16 16,2-2 0-16,0-8 0 0,-2-1-32 0,0-4 0 16,-2-5 0-16,-4-2 0 0,-4-6-16 0,-4 5-16 15,-6-1 0-15,-6-5 0 0,-7-1 96 0,-6-2 32 16,-6 4 0-16,-6 4 0 0,-6 2-48 0,-6 3-16 0,-6 2 0 15,-6 4 0-15,-4 4-160 0,-6 6-16 0,-3 1-16 16,-1 3 0-16,1 1-400 0,-2 3-80 0,-2 3-16 16,4 0 0-1,1 0-1472-15,6-2-320 0,6 1-48 0,9-3-9680 0,6-1-1952 0</inkml:trace>
  <inkml:trace contextRef="#ctx0" brushRef="#br1" timeOffset="77511.05">28172 8772 12895 0,'-20'-2'576'0,"8"2"112"0,3 0-560 0,-1 0-128 16,10 0 0-16,0 0 0 0,0 0 1648 0,0 0 288 16,0 0 64-16,0 0 16 0,0 0-368 0,13 1-80 0,3-1-16 0,7-1 0 15,4-1-560-15,5 1-112 0,3-1-32 0,5-1 0 16,-1-2-480-16,-1 1-112 0,-1 0 0 0,-4 1-16 16,-2-4-112-16,-2 3-128 0,-2 2 176 0,-1 1-176 15,-5 1-288 1,-7 3-160-16,-14-3-48 0,0 0-12352 0</inkml:trace>
  <inkml:trace contextRef="#ctx0" brushRef="#br1" timeOffset="77666.12">28064 9037 16575 0,'-27'12'736'0,"14"-5"160"0,2-1-720 0,2 3-176 15,9-9 0-15,0 0 0 0,-1 9 2624 0,1-9 480 16,10 11 96-16,7-3 32 0,4 0-1408 0,7-5-288 16,6 0-48-16,10 1-16 0,7 0-800 0,4-3-160 15,6-1-48-15,-3-1 0 0,-4-4-272 0,-14 2-64 16,4 0-128-16,1 1 192 15,-1 1-1408-15,2-2-272 0,0 1-64 0,15-7-12704 0</inkml:trace>
  <inkml:trace contextRef="#ctx0" brushRef="#br1" timeOffset="78207.89">30290 7627 21183 0,'-11'-16'1888'0,"9"9"-1504"16,-3-2-384-16,2 2 0 0,1-2 400 0,0 1 16 16,2 3 0-16,3-4 0 0,2 3 704 0,3-3 144 15,1 1 16-15,3 3 16 0,5-2-368 0,4 1-80 16,5 5-16-16,4-4 0 0,5-2-208 0,3 1-48 15,0-1-16-15,5 0 0 0,0 4-192 0,2-2-48 16,-1-1 0-16,1 4 0 0,-1 2-112 0,-2-1-16 16,-1-1-16-16,-5 2 0 0,-6 3-48 0,-3 1 0 15,-6 3 0-15,-4 0 0 0,-6 2-128 0,-4 1 0 16,-6 5 144-16,-5 4-144 0,-3 4 128 0,-9 6-128 16,-8 6 128-16,-4 4-128 0,-4 4 128 0,-2 0-128 15,-4 6 160-15,0 3-160 0,0 4 144 0,1 1-144 0,1 0 128 0,3 2-128 16,-1-2 0-16,1 0 0 15,1 1 0-15,2-3 0 0,-1-5 128 0,3 1-128 0,0-6 0 0,1 1 128 16,2 0-128-16,3-3 0 0,3-6 0 0,3-2 128 16,-1 1-320-16,-2 5-80 0,5-7-16 15,5-14 0 1,0-1-2112-16,2-3-416 0</inkml:trace>
  <inkml:trace contextRef="#ctx0" brushRef="#br1" timeOffset="78411.57">29945 8245 35823 0,'8'-12'1584'0,"3"7"336"0,8-2-1536 0,4 2-384 0,5 1 0 0,5 1 0 0,4 1 160 0,-5-1-32 16,7 1-128-16,10-1 192 0,6 1 256 0,5 0 64 16,1 0 0-16,4-1 0 0,-3-1-256 0,1 2-64 15,-1-1 0-15,0 2 0 0,-1 0-192 0,0-1 0 16,-5 1 0-16,-4 0 0 15,-6 1-1456-15,-1 0-336 0,-7 0-64 0,9 2-13504 16</inkml:trace>
  <inkml:trace contextRef="#ctx0" brushRef="#br1" timeOffset="78746.44">29429 9211 31103 0,'0'0'1376'0,"0"0"288"0,14-8-1344 0,0 3-320 0,3 0 0 0,4-1 0 16,5 1 608-16,5 1 48 0,8-1 16 0,8-4 0 15,6 0 128-15,10-1 32 0,10 3 0 0,-1-2 0 16,2 3-192-16,0-3-16 0,1 2-16 0,-19 2 0 16,9-2-320-16,5 2-64 0,-2 1-16 0,1-3 0 0,-3 0-208 0,-4 3 128 15,-3 1-128-15,-6-1 0 16,-3 3-256-16,-5-1-160 0,-6 1-32 0,-6 1 0 16,-5 0-1856-16,-8 1-368 0,-5 2-80 15,-1 3-11376-15</inkml:trace>
  <inkml:trace contextRef="#ctx0" brushRef="#br1" timeOffset="79468.23">30410 9642 21183 0,'0'0'1888'0,"5"-10"-1504"16,-2 2-384-16,2-2 0 0,-5 10 1088 0,4-8 128 15,-3-2 48-15,-1 10 0 0,-1-9 160 0,1 9 48 16,-5-10 0-16,-2 5 0 0,0-2-336 0,-3 1-64 16,-3 2-16-16,-1 4 0 0,-3-1-256 0,0 5-48 15,-5 3-16-15,-2 2 0 0,-3 5-128 0,-2 4-32 16,-3 2 0-16,-3 6 0 0,-1 2-112 0,2 5-16 16,-2 2-16-16,1 2 0 0,-5 1-80 0,6 3-16 15,2 2 0-15,1-1 0 0,4-1-160 0,5 0-48 16,7-8 0-16,6 0 0 0,6 0-128 0,8-1 0 15,7-6 0-15,3 0 128 0,5-7-128 0,6 0 0 16,2 0 0-16,4-5 0 0,1-6 176 0,1-1-48 16,3-4-128-16,2-3 192 0,2-7 0 0,1 0 0 0,-2-5 0 15,2-2 0-15,2-7 80 0,-5 0 16 16,-6-2 0-16,-4 1 0 0,-5-8-96 0,-6 4 0 0,-6-4-16 0,-6 2 0 16,-5 4 208-16,-7 5 64 0,-7 3 0 0,-7 3 0 15,-8 2 0-15,-5 2 0 0,-8 4 0 0,-3 5 0 16,-3 3-320-16,-2 8-128 0,1-4 0 0,-1 8 128 15,-1 2-128-15,3 1 0 0,-3 0 0 0,5-2-176 16,3-1-848 0,6 2-192-16,7 1-16 0,6-3-16 0,5-2-1568 0,7-1-304 15,4-2-64-15</inkml:trace>
  <inkml:trace contextRef="#ctx0" brushRef="#br1" timeOffset="80781.03">17844 11164 11055 0,'-22'-2'976'0,"8"1"-784"16,-3-1-192-16,-2 2 0 0,1-1 2272 0,1 1 416 16,1 1 64-16,2 2 32 0,2-2-1600 0,2 2-320 15,3 1-64-15,7-4-16 0,0 0 272 0,0 0 48 16,0 0 16-16,0 0 0 0,0 0-160 0,0 0-16 15,10 1-16-15,5 0 0 0,5 3-16 0,4-3 0 16,4-2 0-16,4-3 0 0,4 2-224 0,2-2-48 16,1 1-16-16,5-3 0 0,1-2-224 0,9 2-32 15,4-3-16-15,11 3 0 0,8-5-64 0,5 3-16 16,2-6 0-16,5 1 0 0,5 4-16 0,7-2 0 16,6 0 0-16,4 0 0 0,1 5-80 0,8-5-32 15,7 4 0-15,4-3 0 0,-4 2-16 0,9-2 0 0,4 1 0 0,4-3 0 16,1 2-128-16,4 0 128 0,3-3-128 0,6 3 128 15,3-1 64-15,2-1 0 0,-2 2 0 0,6-3 0 16,3 1 64-16,8 3 0 0,6-1 16 0,2 1 0 16,-6-3-112-16,5 5-32 0,0-2 0 0,5 4 0 15,3-3-128-15,4 3 0 0,-1 0 0 0,-4 1 128 16,-2-1-128-16,2 1 0 0,4 2 0 0,1-1 0 0,3 2 0 0,-1-3 0 16,1-1 0-16,-6 0 0 0,-6 0 0 15,3-2 128-15,1 2-128 0,4 0 0 0,1-4 0 0,0 6 0 16,-1-1 128-16,-6 1-128 0,-3-1 0 0,1 1 0 15,4-1 0-15,5 1 0 0,3 2 0 0,-7 0 0 16,-2 1 128-16,-3 0-128 0,0 1 0 0,0 0 0 16,1 2 0-16,0-1 128 0,-4 1-128 0,-7 2 0 15,-5-2 0-15,-3-1 128 0,2-1-128 0,-9 3 0 0,-7-1 0 16,-4 3 0-16,-3 0 192 0,-5 3-64 16,-6-4 0-16,-3 0 0 0,-7 3-128 0,-8-3 0 0,-9 3 0 15,-6 1 128-15,-3-2-128 0,-11 3-192 0,-11-4 32 0,-12 2 16 31,-11-1-1520-31,-10-3-320 0,-10 3-48 0</inkml:trace>
  <inkml:trace contextRef="#ctx0" brushRef="#br2" timeOffset="85630.28">18838 11822 17503 0,'-9'-13'1552'0,"4"5"-1232"15,1-4-320-15,-1-1 0 0,4-1 960 0,-3 4 128 0,3-2 16 0,0 5 16 16,-2-5 512-16,2 5 96 16,1-4 32-16,0 11 0 0,-4-6-96 0,4 6-32 0,0 0 0 0,0-182 0 15,0 364-400-15,0-182-80 0,0 0 0 0,-9 11-16 16,1 10-304-16,1 3-64 0,-2 8-16 0,0 6 0 15,-1 1-240-15,0 8-64 0,-1 0 0 0,-1 7 0 16,-2 5-64-16,0 0-32 0,1 1 0 0,-2 2 0 16,2-2-48-16,0-2-16 0,2 1 0 0,0-9 0 15,0-2-128-15,1-4-32 0,1-2 0 0,-1-5 0 0,0-3-128 0,1-2 0 16,1-5 144-16,1-5-144 0,-1-5 0 16,6-4-240-16,0-3 48 0,2-10 0 15,0 0-1664-15,0 0-336 0,4-17-64 0,4-2-15216 16</inkml:trace>
  <inkml:trace contextRef="#ctx0" brushRef="#br2" timeOffset="86116.69">19530 11661 11055 0,'0'0'976'0,"0"0"-784"15,0 0-192-15,0 0 0 0,0 0 2768 0,5-10 512 16,-5 10 112-16,0 0 0 0,0 0-1456 0,0 0-288 16,0 0-64-16,0 0-16 0,0 0-416 0,10 7-96 15,-4-1-16-15,-1 9 0 0,-1 4-160 0,-1 2-48 0,-1 4 0 0,-1 6 0 16,3 3-176-16,-2 1-32 0,-1 2-16 0,0 3 0 15,0 3-176-15,2-4-48 0,-1 1 0 0,1-2 0 16,-2-1-112-16,2 0-16 0,-1-3-16 0,1-2 0 16,-1-3 16-16,2-5 0 0,0-2 0 0,2-3 0 15,-1-1 96-15,2-4 32 0,4-3 0 0,-1-6 0 16,2 0 96-16,-1-4 32 0,2-4 0 0,1-5 0 0,6-6 160 0,-1-3 32 16,3-3 16-16,2-7 0 0,3 0-64 0,1-8-16 15,-1-2 0-15,0 0 0 0,1-6-208 16,0 3-48-16,0-1-16 0,-2 1 0 0,-2 4-176 0,0 1-48 15,-1 2 0-15,-1 1 0 0,-2 6-144 0,-1-1 0 16,-2 4 0-16,-1 2 0 0,-2-1 0 0,-3 4 0 16,-2 4-192-16,-1 0 192 15,-3 0-1440-15,-2 7-160 0,-3-2-48 0,0 9-12368 16,0 0-2496-16</inkml:trace>
  <inkml:trace contextRef="#ctx0" brushRef="#br2" timeOffset="86466.5">21384 11556 13823 0,'-1'-18'608'0,"1"8"128"0,-1 0-592 0,1-3-144 0,1 2 0 0,0 1 0 16,2-3 1920-16,-2 5 336 0,-1-1 80 0,0 9 16 15,0 0-512-15,0 0-112 0,0 0 0 0,0 0-16 16,0 0-496-16,-4 16-80 0,-1 3-32 0,0 3 0 16,-3 5-320-16,1 2-64 0,-2 8-16 0,-1 5 0 0,-2 3-144 0,2 4-48 15,-1 0 0-15,-1 4 0 16,-1 0-32-16,1 3-16 0,-2-4 0 0,1 3 0 0,-1-2-240 15,1 1-48-15,1-3-16 0,0-7 0 0,1-1-160 0,1-5 160 16,-1-4-160-16,3-5 160 0,-1-1-160 0,1-8 0 16,2-2 0-16,1-2 0 15,-3-3-1408-15,4-5-256 0,4-8-48 0,0 0-8880 16,0 0-1776-16</inkml:trace>
  <inkml:trace contextRef="#ctx0" brushRef="#br2" timeOffset="86821">21186 11646 33919 0,'-4'-20'1504'0,"7"2"304"0,3-7-1440 0,4 0-368 16,4 4 0-16,3-5 0 0,3 0 352 0,7 2 0 15,7-3 0-15,7 5 0 0,7 1 256 0,4-1 48 0,1 2 16 16,2 3 0-16,-2 3-96 0,1 3 0 15,1 4-16-15,-1 4 0 0,-2 1-48 0,-2 6-16 0,-2 3 0 16,-7 1 0-16,-6 8-192 0,-4 0-48 0,-11 3 0 0,-3 3 0 16,-7 3-32-16,-6 1-16 0,-7 3 0 15,-6 0 0-15,-6 0 16 0,-7 3 0 0,-8-1 0 0,-6-3 0 16,-6 0 32-16,-2-3 16 0,-2 3 0 0,-3-5 0 0,-5-1-80 16,-2 0-32-16,-2-3 0 0,-1-1 0 0,-2-4-160 15,4-4 0-15,0-3 0 0,9-2 0 16,4-3-1568-16,8-3-400 0,5-4-80 0,8-1-16112 15</inkml:trace>
  <inkml:trace contextRef="#ctx0" brushRef="#br2" timeOffset="87383.94">25032 11758 18431 0,'3'-11'1632'0,"1"-6"-1312"0,-3 1-320 0,1-2 0 16,1 0 1696-16,-2 0 272 0,1 2 48 0,-2-1 16 16,-3-1-432-16,-1 1-64 0,-2 0-32 0,-3 3 0 15,-3 5-432-15,-2 0-96 0,-1 4-16 0,-5 5 0 16,-3 4-384-16,-4 4-96 0,-4 0-16 0,-3 5 0 0,0 1-208 0,-4 1-64 15,-5 3 0-15,-2 0 0 0,-2 0 32 16,4 5 0-16,4 0 0 0,7-2 0 0,6 0-32 0,9-2-16 16,4-3 0-16,7-2 0 0,2 1-176 0,8-3 128 15,1-2-128-15,10 5 128 0,5 0 48 0,7-1 0 16,5-2 0-16,2 1 0 0,-1-1 16 0,0 1 16 16,0 0 0-16,-6 2 0 0,-3-1-208 0,-4 2 0 15,-6 1-144-15,-2-3 144 0,-6 3 0 0,-2-2 0 16,-4 1 0-16,-5 2 160 0,-5 0 272 0,-6-2 48 15,-3 1 16-15,-5-2 0 0,-5-3-112 0,-7-2-32 16,-6-1 0-16,-1-2 0 0,-1-3-176 0,1-1-48 16,2-3 0-16,1-3 0 0,1-1-128 0,7-1-256 15,3-1 64-15,6-2 16 16,5-4-1936-16,6-1-400 0,3 1-80 0,4-4-13872 0</inkml:trace>
  <inkml:trace contextRef="#ctx0" brushRef="#br2" timeOffset="88127.91">25702 11678 28559 0,'-7'-11'2544'0,"7"11"-2032"0,-4-6-512 0,-1 0 0 16,-3 2 960-16,-1 2 80 0,-1 0 32 0,-5 2 0 0,-1 4-80 0,0 4-16 15,-2 0 0-15,0 4 0 16,-1 0-528-16,-1 8-96 0,0 3-32 0,0-1 0 15,3 0-160-15,1 3-32 0,4-3-128 0,2 3 192 0,2-3-192 0,4-1 0 16,7-2 0-16,2-1 0 0,4-2 160 0,5-3-160 16,3-2 160-16,6 1-160 0,5-7 336 0,-4-3-16 15,6 0-16-15,3-2 0 0,1-4 80 0,0-1 32 16,-2-5 0-16,0 1 0 0,-5-4-64 16,-2-1-16-16,-2-3 0 0,-3 2 0 0,-5 1-64 0,-2-2-16 15,-1-1 0-15,-5-1 0 0,0-1 0 0,-7-1-16 16,0-2 0-16,-8-6 0 0,-1 0-112 0,-1 7 0 15,-2 3-128-15,5 8 192 0,-1 1-192 0,-1 3 0 16,3-3 0-16,0 5 0 0,1-1 0 0,5 5 0 16,0 0 0-16,0 0 0 0,0 0 0 0,6-8 0 15,3 3-128-15,4 0 128 0,3-5-192 0,6 2 0 16,2-3 16-16,4 1 0 0,4-2 176 0,3-2 0 16,3-1 0-16,4-3-128 0,5 0 128 0,-1-2 0 15,0-3 0-15,0-2 0 0,-2 1 0 0,0-4 0 16,-2 0 0-16,0-4 0 0,0 0 0 0,-2 3 0 0,-5-2 128 0,1 0-128 15,-4 3 0-15,-3 0 0 16,-5 4 0-16,-4 2 0 0,-4 9 0 0,-5 0 0 0,-3 7 0 16,-8 6 0-16,0 0 0 0,-5 5 0 0,-7 7 0 0,-2 3 0 15,-7 8 0-15,-4 2-128 0,-2 8 128 16,0 4 0-16,-2 3 0 0,-1 4 0 0,-1 1 0 0,0 3-128 16,2 3 128-16,1-4 0 0,4-3 0 0,5-3 0 0,1-4 0 15,5-4 0-15,6 0 0 0,4-7 0 16,4-3 0-16,4-5 0 0,2-3 0 0,3-4 0 0,3-4 256 0,4-3-32 15,6-5 0-15,1-4 0 0,6-3 32 16,-1-3 16-16,3-3 0 0,2-2 0 0,3 1-272 0,1-1 160 16,0 0-160-16,-1 2 128 0,-3 2-128 0,-3 0 0 15,-3 7 0-15,-3 0 0 0,-1 5 0 0,-3 5 0 16,-4 0 0-16,-1 3 0 0,-4 5 0 0,0 3 0 16,-3 6 0-16,0-1 0 0,-6 2 0 0,1-1 0 15,-1 2 0-15,-1 1 0 0,0-4 0 0,1-2 128 16,-1 0-128-16,2-3 128 0,-1 1-128 0,4-7 0 15,2 0 144-15,2-5-144 0,2 2 192 0,3-7-48 16,3-5 0-16,5 1 0 0,3 0 32 0,2-1 0 16,2-2 0-16,2 2 0 0,-1 3-176 0,-2 1 0 15,0 1 0-15,-4 2 0 0,0 1 0 0,-3 3 0 16,-3 4 0-16,-4 4 0 16,-3 4-1936-16,-3 4-272 0,-3-2-48 0</inkml:trace>
  <inkml:trace contextRef="#ctx0" brushRef="#br2" timeOffset="89316.09">18677 14052 1839 0,'0'0'0'16,"7"-11"160"-16,-2-6-160 0,0 3 0 0,-2 0 0 0,1 4 0 0,-2-2 4096 0,0 3 768 16,-2-3 176-16,-2 5 16 0,2 7-2704 15,-2-9-560-15,2 9-96 0,-5-5-32 0,5 5-384 0,-9-3-64 16,0 2-32-16,0 3 0 0,0 1-176 0,-2 4-48 16,-5 7 0-16,0 6 0 0,-2 2-368 0,-1 6-80 15,-3 4 0-15,-2 8-16 0,-2 8-64 0,-1 7-16 16,0 2 0-16,0 5 0 0,2 10-64 0,2 7-16 15,0 1 0-15,2 5 0 0,0 1-176 0,2 0-32 16,3-2-128-16,2 1 192 0,1-1-192 0,3-5 144 16,2 0-144-16,2-7 128 0,2-3-128 0,3-25 160 15,1 3-160-15,2 18 160 0,5-5-160 0,-2-8 0 16,1-5 144-16,2-5-144 0,1-5 0 0,1-5 0 16,-1-3 0-16,2-4 0 0,1-1-192 0,-1-3-16 15,2-5 0-15,0-3 0 16,-2-5-1584-16,4-3-304 0,3-5-64 0,0-4-12784 0</inkml:trace>
  <inkml:trace contextRef="#ctx0" brushRef="#br2" timeOffset="89729.42">19306 14125 10127 0,'0'0'896'0,"0"0"-704"15,0 0-192-15,0 0 0 0,-8-5 1920 0,8 5 336 16,0 0 80-16,0 0 16 0,0 0-672 0,0 0-128 16,0 0-16-16,0 0-16 0,0 0-448 0,0 0-96 15,0 0-16-15,0 0 0 0,5 18 16 0,2-1 0 16,2 1 0-16,2 1 0 0,3 3-208 0,4 1-64 15,1 1 0-15,1 4 0 0,2-3-304 0,1 6-64 16,-2-3-16-16,1-2 0 0,-2-2-32 0,-1 3-16 16,-1-6 0-16,-1 0 0 0,-3-1-144 0,-2 1-128 0,0-6 144 15,0-1-144-15,-1 0 0 0,-2-1 0 0,-2-7 0 16,0 0 0 0,-7-6-1968-16,0 0-336 0,0 0-64 0</inkml:trace>
  <inkml:trace contextRef="#ctx0" brushRef="#br2" timeOffset="90050.15">19755 13981 27519 0,'1'-16'1216'0,"0"4"256"0,-1 12-1168 0,3-10-304 15,-2 1 0-15,-1 9 0 0,0 0 880 0,0 0 112 16,0 0 32-16,0 0 0 0,-9-1 192 0,0 5 32 15,0 6 16-15,-1 3 0 0,-1 4-608 0,-3 7-112 16,-3 1-32-16,-2 5 0 0,-3 3 128 0,0 3 0 16,-1 1 16-16,-1 1 0 0,-3 1-144 0,0 1-16 15,-2-4-16-15,1 1 0 0,1-1-256 0,1-2-48 16,0-3-16-16,2-5 0 0,0 1-160 0,6-4 0 16,0-3 0-16,3 2 0 0,2-4 0 0,3 0-272 15,0-3 32-15,2-3 16 16,3 0-1760-16,1-6-336 0,4-6-80 0,0 0-13648 0</inkml:trace>
  <inkml:trace contextRef="#ctx0" brushRef="#br2" timeOffset="90303.05">19910 14464 28559 0,'0'0'1264'0,"0"0"272"0,0 0-1232 0,0 0-304 0,0 0 0 0,1 10 0 0,-2 2 1616 16,-3-2 272-16,-1 3 48 0,-2 4 16 0,-2 5-560 0,1 1-112 16,-4-1-32-16,-1-1 0 0,3 3-672 0,-1 2-128 15,2-1-16-15,-1-3-16 0,-2-4-224 0,3 1-64 16,1 1 0-16,0-1 0 0,-1 0-128 0,1 0 0 15,1-5 0-15,0-1 0 16,1-2-2944-16,1-3-448 0,5-8-112 0,0 0-16 0</inkml:trace>
  <inkml:trace contextRef="#ctx0" brushRef="#br2" timeOffset="90889.81">19041 15189 17503 0,'0'0'768'0,"-1"-8"176"0,0-2-752 0,1 10-192 15,4-8 0-15,-4 8 0 0,0 0 2240 0,0 0 400 16,9-5 96-16,-9 5 16 0,0 0-1216 0,14 9-256 16,0 5-32-16,0 4-16 0,-2 0-512 0,1 3-96 0,2 6-32 0,-1 2 0 15,0 4-272-15,-1 0-64 16,-2-3-16-16,1 1 0 0,-2 1-96 0,0 1-16 0,0-4 0 0,-1 1 0 16,-2-5-128-16,-1 0 0 0,2-4 144 0,-2-2-144 31,-2-4-272-31,1-3-128 0,-5-12-32 0,0 0-9808 0,9 6-1984 0</inkml:trace>
  <inkml:trace contextRef="#ctx0" brushRef="#br2" timeOffset="91109.93">19444 15192 29663 0,'-12'0'1312'0,"12"0"272"0,-12 2-1264 0,1 2-320 16,-1-2 0-16,-2 4 0 0,-3 8 928 0,-1 0 128 15,0 0 32-15,4 0 0 0,1 4-192 0,-3 4-16 16,-2 3-16-16,0-1 0 0,0 3-256 0,1 0-48 16,-2 2-16-16,1 1 0 0,0 0-352 0,0 3-64 15,2-1 0-15,0-4-128 0,2-1 128 0,3 0-128 16,1 0 0-16,0 7 0 16,1-10-896-16,5-8-224 0,-1-1-48 0,4 0-9712 0,-1-7-1920 15</inkml:trace>
  <inkml:trace contextRef="#ctx0" brushRef="#br2" timeOffset="91460.82">19429 15658 28559 0,'0'0'1264'0,"9"-2"272"0,1-1-1232 0,3 0-304 0,1-3 0 0,1 1 0 16,2 2 1152-16,-1 2 192 0,2 1 16 0,1 1 16 15,-1 2-368-15,0 3-80 0,-1 2-16 0,-1 2 0 16,-5-1-320-16,-2 5-64 0,-3 3-16 0,-2 1 0 16,-4 0-128-16,-4 0-16 0,-1 2-16 0,-5 3 0 15,-1 1 16-15,-3-1 0 0,-2-1 0 0,1 1 0 0,0-1-176 0,1-1-48 16,1-2 0-16,3-3 0 0,4 0-144 0,2-5 160 16,3-1-160-16,3 2 160 0,3-5 32 0,4 0 16 15,4-2 0-15,2-4 0 0,7-1 32 0,3-4 0 16,1 0 0-16,5-1 0 0,2 0-240 0,3-4 0 15,0 3 0-15,14-9 0 16,-5-1-1344-16,-4 0-192 0,-5-1-64 0,-2 0-16144 0</inkml:trace>
  <inkml:trace contextRef="#ctx0" brushRef="#br2" timeOffset="91902.74">20208 13628 21183 0,'0'0'944'0,"-2"-8"192"0,-1-1-912 0,3 0-224 0,0 3 0 0,0 6 0 16,0 0 736-16,0 0 96 0,7-1 32 0,0 1 0 16,2 1-400-16,1 3-80 0,-1 2 0 0,1 1-16 15,2-1 16-15,1 5 16 0,1 2 0 0,1 1 0 0,0 3 96 0,3 4 16 16,2 2 0-16,0 2 0 0,1 7 0 0,0 4 16 16,0 3 0-16,-1 6 0 0,2 6-64 0,-2 4-16 15,-1 3 0-15,-1 5 0 0,-3 7-16 0,-2 5-16 16,-2 3 0-16,-3 0 0 0,-3 4 32 0,-2-2 0 15,-5 3 0-15,-2 2 0 0,-2-4 16 0,-7 2 16 16,-2-2 0-16,-10 26 0 0,-3-17-96 0,0-10-32 16,0-6 0-16,1-6 0 0,0-8-48 0,3-4-16 15,-1-4 0-15,1-5 0 0,0-2-144 0,1-3-16 16,2-4-128-16,1-6 192 0,1-4-192 0,2-2 0 16,2-4 0-16,1-6 0 15,0-7-1024-15,5-2-320 0,0-7-48 0,3-5-9616 16,0-3-1936-16</inkml:trace>
  <inkml:trace contextRef="#ctx0" brushRef="#br2" timeOffset="92270.59">21150 14647 11055 0,'0'0'976'0,"0"0"-784"16,0 0-192-16,0 0 0 0,0 0 2400 0,0 0 432 16,0 0 96-16,0 0 16 0,0 0-944 0,0 0-176 15,10 4-32-15,7-4-16 0,1-3-240 0,3-2-64 16,2 0 0-16,3 0 0 0,0 1-640 0,5-3-144 16,1-2-32-16,-6 6 0 0,5 0-336 0,3-3-80 15,-2 1-16-15,-2 2 0 0,-2-4-416 0,-5 5-96 16,-4 3-16-16,-5 0-10320 15,-5-1-2080-15</inkml:trace>
  <inkml:trace contextRef="#ctx0" brushRef="#br2" timeOffset="92433.66">21121 15001 28095 0,'0'0'1248'0,"-4"8"256"0,4-8-1200 0,4 11-304 16,-4-11 0-16,11 6 0 0,2 2 1536 0,4-3 256 0,3-4 64 15,4-2 0-15,3-6-512 0,5 0-80 0,3-2-32 0,3 0 0 16,4 0-656-16,-11 1-144 0,3 1-32 0,2-3 0 31,-2 2-1088-31,-2-1-208 0,-4 0-64 0,5-4-16144 0</inkml:trace>
  <inkml:trace contextRef="#ctx0" brushRef="#br2" timeOffset="136466.85">22430 13920 1839 0,'0'0'160'0,"7"-4"-160"15,-1-5 0-15,4-1 0 0,-1-2 2752 0,2 3 512 16,0-3 96-16,-1 6 32 0,-1-3-1568 0,-2 4-304 15,1-4-64-15,-2 0-16 0,1-1-96 0,-2 4 0 16,-5 6-16-16,0 0 0 0,5-8-160 0,-5 8-16 16,0 0-16-16,0 0 0 0,0 0-288 0,0 0-48 15,0 0-16-15,0 0 0 0,2 9-208 0,-2 5-32 16,0 2-16-16,-2 5 0 0,-2 0-80 0,-2 6 0 16,-2-2-16-16,-1 7 0 0,-1 1 16 0,-1 2 0 15,0-6 0-15,0 4 0 0,1 2-32 0,1 1 0 16,1-2 0-16,1 1 0 0,0-4-160 0,2-3-16 15,0 2-16-15,1-9 0 0,0 0-64 0,1-4-16 16,-1-3 0-16,1 0 0 0,3-2-16 0,0-2 0 16,0-10 0-16,0 0 0 0,0 13-128 0,0-13 0 15,0 0 0-15,0 0 128 16,0 0-976-16,0 0-208 0,0 0-32 0,0 0-9920 16,3-13-1984-16</inkml:trace>
  <inkml:trace contextRef="#ctx0" brushRef="#br2" timeOffset="136697.94">22025 14664 27695 0,'-14'5'1216'0,"14"-5"272"16,0 0-1184-16,0 0-304 0,0 0 0 0,0 0 0 0,11 2 1104 0,3 0 176 16,4-2 16-16,5-3 16 0,5 2-80 0,2-2-16 15,1 3 0-15,3-4 0 0,2-4-432 0,4 2-80 16,5 5-32-16,-2 0 0 0,2-2-176 0,-1-2-48 15,-2 4 0-15,-16 1 0 0,-2 3-272 0,0-3-176 16,0-4 192-16,-4 2-192 0,-2 5 0 0,-3 1-176 16,-3 1 0-16,-3-1 0 15,-3 2-2640-15,-3 3-512 0</inkml:trace>
  <inkml:trace contextRef="#ctx0" brushRef="#br2" timeOffset="137238.78">22287 15137 1839 0,'0'0'160'0,"0"0"-160"0,0 0 0 0,11-4 0 16,-11 4 4064-16,10-4 784 0,-10 4 144 0,0 0 48 15,10-6-2528-15,-10 6-496 0,0 0-96 0,0 0-32 16,0 0-464-16,0 0-80 0,0 0-32 0,0 0 0 0,0 0-224 0,0 0-32 16,0 0-16-16,-6 7 0 0,-2-2-256 0,0 4-48 15,-3 1-16-15,-4 3 0 0,0 5-208 0,-2 0-64 16,0 6 0-16,-1 2 0 0,-1 2-144 0,0 4-48 15,-2 1 0-15,2 2 0 0,1-1-112 0,4 0-16 16,3 2-128-16,3-4 192 0,3 1-192 0,3-2 0 16,0-1 128-16,6-4-128 0,4-1 128 0,2-4-128 15,2-1 176-15,1-2-176 0,4-1 256 0,1-7-64 16,1-1-16-16,1-5 0 0,2-2 160 0,2-2 48 16,1-5 0-16,0-1 0 0,-3-3 64 0,0 0 0 15,0-4 16-15,-2-2 0 0,0-4-176 0,-7 6-32 16,-2 2-16-16,3-12 0 0,-3 1-64 0,-6 2-16 15,-4 1 0-15,-2 1 0 0,-3 4 96 0,-4 4 32 16,-3-1 0-16,-3 2 0 0,-3 2-96 0,-2 3-32 0,-4 1 0 16,2-1 0-16,0 4-160 0,6 2 0 15,-1 0 0-15,-7 0 0 0,1-1-192 0,4 1 16 16,2 0 16-16,4 1 0 16,3-2-1504-16,9-1-288 0,0 0-64 0,0 0-10784 15,7-5-2144-15</inkml:trace>
  <inkml:trace contextRef="#ctx0" brushRef="#br2" timeOffset="137887.12">23479 13702 4607 0,'0'0'400'0,"8"-6"-400"0,-8 6 0 15,7-7 0-15,-7 7 2544 0,0 0 416 0,0 0 96 0,0 0 16 16,0 0-1344-16,0 0-272 0,0 0-48 0,0 0-16 16,0 0-304-16,0 0-48 0,-9-3-16 0,-1 6 0 15,-3 4-208-15,-1 4-48 0,-2 1-16 0,-2 6 0 16,-1 0-32-16,0 9 0 0,1 3 0 0,-5 6 0 16,-1 1-16-16,-3 8-16 0,2 9 0 0,-3 0 0 0,4 2-144 15,0 4-32-15,0 6 0 0,2 1 0 0,3 0-256 0,1 1-64 16,3-2-16-16,2 3 0 0,0-4-16 15,3 1 0-15,1 0 0 0,3-5 0 0,2 0 128 0,2-5 32 16,0-1 0-16,4-3 0 0,0-7-48 0,2 2 0 16,1 1 0-16,3-5 0 0,1 1-32 0,2-1-16 15,1-4 0-15,2-3 0 0,2 0-64 0,3-3-16 16,0 1 0-16,2-6 0 0,-2 0-16 0,-2-2-128 16,1 0 192-16,-1-7-64 0,-1-2-128 0,-2-7-224 15,-1-2 48-15,-2-6-11296 16,1 0-2272-16</inkml:trace>
  <inkml:trace contextRef="#ctx0" brushRef="#br2" timeOffset="138830.37">23698 14210 10127 0,'0'0'896'0,"0"0"-704"15,0 0-192-15,0 0 0 0,0 0 2000 0,0 0 368 16,0 0 80-16,0 0 16 0,0 0-784 0,0 0-144 16,0 0-48-16,0 0 0 0,7 10-16 0,3-6-16 0,2-3 0 0,1-1 0 15,1 0-352-15,3 0-64 16,2 0-16-16,3-2 0 0,0-1-256 0,0 1-64 15,0-1-16-15,0-2 0 0,-2 0-288 0,0 2-48 0,-1 1-16 16,-1 2 0-16,-3 0-208 0,-1-1-128 0,-2-5 128 0,-2 5-128 16,-10 1 0-16,0 0-240 0,0 0 48 0,0 0 0 31,8-2-2416-31,-8 2-464 0,0 0-112 0</inkml:trace>
  <inkml:trace contextRef="#ctx0" brushRef="#br2" timeOffset="139144.31">24589 13796 14735 0,'0'0'1312'0,"3"-6"-1056"0,1-4-256 0,1 3 0 0,0-2 2048 0,-5 9 368 16,0 0 64-16,0 0 16 0,0 0-1024 0,0 0-208 15,0 0-48-15,0 0 0 0,0 0-432 0,2 9-80 16,-2 3-32-16,-4 1 0 0,-1 4 112 0,-2 7 32 16,-1-1 0-16,-4 3 0 0,3 2-128 0,-2 3-32 15,-1 1 0-15,1 1 0 0,-1-4-304 0,2 0-64 16,-1-2-16-16,1 2 0 0,1-2-144 0,0 2-128 16,0-6 144-16,1 1-144 0,1 0 128 0,-1-2-128 15,0-2 0-15,2-2 144 0,2-3-144 0,2-1-224 16,-1-4 48-16,1 0 16 15,2-10-2784-15,0 0-544 0</inkml:trace>
  <inkml:trace contextRef="#ctx0" brushRef="#br2" timeOffset="139563.93">24121 14895 2751 0,'0'0'256'15,"0"0"-256"-15,0 0 0 0,0 0 0 0,0 0 3280 0,0 0 624 16,6 6 112-16,-6-6 16 0,8 7-1728 0,2-1-336 16,-4-2-80-16,2-2-16 0,1 1-144 0,4 0-48 15,-1-2 0-15,4-1 0 0,0 0-544 0,3-1-112 16,4-2-32-16,1 0 0 0,2 2-352 0,-1 0-64 16,0 0 0-16,1-1-16 0,-1 1-272 0,1-1-48 15,-2-4-16-15,-1 4 0 0,-3-1-224 0,-1 1 0 16,-1-1 0-16,-4 1 0 15,-4-2-1472-15,-2 3-400 0,-8 1-80 0,0 0-12336 0</inkml:trace>
  <inkml:trace contextRef="#ctx0" brushRef="#br2" timeOffset="139880.69">24225 14929 18431 0,'-24'7'816'0,"10"-2"160"0,0 2-784 0,0-1-192 0,0 0 0 0,0 3 0 15,-1-3 2176-15,0 3 400 0,1-3 80 0,1 6 16 16,3-2-1296-16,-1 5-256 0,5 1-48 0,1-1-16 16,1-5-448-16,2 1-96 0,2 2 0 0,2-1-16 15,3-1-112-15,3 0 0 0,2-3-16 0,4 3 0 16,3-2 144-16,2 4 48 0,0-1 0 0,-3-5 0 0,5 5-80 0,0-2-16 16,1 2 0-16,2 2 0 0,-1-1-112 0,0 2-32 15,0 4 0-15,-2 1 0 0,-2 1 0 0,-2-1 0 16,-3 1 0-16,-3-2 0 0,-1-1 16 0,-2 1 0 15,-2 1 0-15,-4 0 0 0,-2-2 64 0,-2 1 16 16,-1 2 0-16,-4-1 0 0,-4-1 64 0,-2-2 16 16,-2-3 0-16,-6 1 0 0,1 0-176 0,-13 3-48 15,5-4 0-15,-1-5 0 0,1 1-144 0,1-6-128 16,-1-4 192-16,0-3-192 0,2 1 0 0,0-9-192 16,3 0 0-16,9-2 0 15,2-3-2000-15,1-3-400 0,4-2-80 0,0-12-15120 0</inkml:trace>
  <inkml:trace contextRef="#ctx0" brushRef="#br2" timeOffset="140541.57">24989 13601 12207 0,'0'0'528'0,"-8"-5"128"0,2-5-528 0,0 4-128 16,6 6 0-16,-8-4 0 0,2-5 1008 0,1 2 160 16,5 7 48-16,0 0 0 0,0 0-64 0,0 0-16 15,-3-5 0-15,3 5 0 0,0 0-304 0,0 0-48 16,0 0-16-16,10 4 0 0,2 1-64 0,0 7 0 0,2 3-16 0,2 1 0 16,0 2-112-16,3 3 0 0,2 1-16 0,4 8 0 15,-1-1 0-15,2 5 0 0,-4 2 0 0,0 6 0 16,-3 0-64-16,-6-7-16 0,1 7 0 0,-1 5 0 15,-1-2-112-15,0 7-32 0,-3 6 0 0,-3 2 0 0,-1 0-32 0,0 3-16 16,-4-3 0-16,-1 5 0 16,-2-3 32-16,-2 3 0 0,-5-1 0 0,-5 23 0 0,-2-7 64 15,-1-8 0-15,-1-8 16 0,-2-1 0 0,-4-6 16 0,-3-4 0 16,2-3 0-16,-2-2 0 0,12-22-48 0,-2 3-16 16,-2-2 0-16,0 4 0 0,0-4-144 0,1 1-16 15,-2-3-16-15,1 2 0 0,-15 14-176 16,6-8 160-16,5-8-160 0,6-7 160 15,6-8-912-15,11-10-176 0,0 0-32 0,0 0-10368 16,-2-18-2080-16</inkml:trace>
  <inkml:trace contextRef="#ctx0" brushRef="#br2" timeOffset="141141.74">25856 14544 13823 0,'-6'-5'1216'0,"6"5"-960"0,0 0-256 0,0 0 0 16,0 0 1664-16,0 0 304 0,0 0 48 0,0 0 16 16,0 0-688-16,0 0-128 0,0 0-16 0,0 0-16 0,0 0-304 15,0 0-64-15,0 0-16 0,7 3 0 0,2-3 128 16,1-2 32-16,2 1 0 0,0 0 0 0,2-4-176 0,2 1-16 16,-2-1-16-16,1 0 0 0,1-2-192 0,1 1-48 15,-2-3 0-15,2 2 0 0,-1 0-128 0,0 0-16 16,0 2-16-16,-3-4 0 0,-2 0-96 0,-1 2-32 15,-1-2 0-15,-1 1 0 0,-2-3-80 0,-4 4-16 16,-1-2 0-16,-1 1 0 0,-3-2 64 0,-2 2 16 16,-1-2 0-16,-3 5 0 0,-3 1-64 0,-2 1-16 15,-2 1 0-15,-2 6 0 0,-3 2-128 0,-2 0 0 16,2 2 144-16,1 1-144 0,-4 4 0 0,-2 4 144 16,-2-1-144-16,0 4 0 0,2 2 224 0,-1 1-64 0,-1 1-16 0,-6 4 0 15,3 1-144-15,7-2 192 16,4 2-192-16,5-1 192 0,3-5-32 0,4 1 0 0,6 2 0 0,4-3 0 15,5 1 112-15,4 0 32 16,5-4 0-16,3-1 0 0,1-2 128 0,4-2 16 16,3-4 16-16,3 0 0 0,2-3 32 0,1 0 0 15,1-5 0-15,1-3 0 0,-9 0-112 0,5 0-32 0,2 0 0 16,0 0 0-16,0 0-144 0,-1-2-16 0,-2 0-16 16,-2-3 0-16,5 2-176 0,-5-1 0 0,-5 1 0 0,-4-5 0 31,-2 4-1056-31,-4 0-288 0,-5 2-64 0,-8 2-18656 0</inkml:trace>
  <inkml:trace contextRef="#ctx0" brushRef="#br2" timeOffset="142149.48">26475 13526 9215 0,'0'0'816'0,"0"0"-656"0,0 0-160 0,0 0 0 15,0 0 1120-15,0 0 192 0,-5 0 32 0,5 0 16 16,0 0-64-16,0 0-16 0,-6 4 0 0,6-4 0 0,0 0 64 0,0 0 16 16,-7 5 0-16,7-5 0 0,0 0-160 15,0 0-48-15,0 0 0 0,0 0 0 0,0 0-128 0,0 0-16 16,0 0-16-16,0 0 0 0,0 0-32 0,0 0-16 15,9 3 0-15,1-2 0 0,0-1-176 0,1-1-16 16,1 2-16-16,2-2 0 0,2-2-208 0,1-2-32 16,1 2-16-16,0 1 0 0,4-1-96 0,-3 2-32 15,-3-3 0-15,1 0 0 0,-2 4-192 0,-1 0-32 16,-4-1-128-16,-1 0 192 0,-1 0-192 0,-8 1 0 16,0 0 0-16,0 0 0 0,0 0 0 0,0 0 0 15,0 0-144-15,0 0 144 16,0 0-1296-16,0 0-176 0,0 0-16 0,0 0-16 15,0 0-1072-15,0 0-224 0,-3-5-32 0</inkml:trace>
  <inkml:trace contextRef="#ctx0" brushRef="#br2" timeOffset="142766.19">27348 13056 2751 0,'0'0'256'0,"0"0"-256"16,0 0 0-16,0 0 0 0,0 0 2784 0,7-3 512 16,-1-1 96-16,-6 4 32 0,8-2-1664 0,-2-1-336 15,0 0-64-15,-6 3-16 0,0 0 192 0,0 0 48 16,7-3 0-16,-7 3 0 0,6-4-240 0,-6 4-32 15,0 0-16-15,0 0 0 0,0 0-320 0,0 0-64 16,0 0-16-16,0 0 0 0,0 0-320 0,0 0-64 16,0 0 0-16,0 0-16 0,-3 10-80 0,0 4-16 15,-2-1 0-15,-2 0 0 0,-2 2-16 0,0 3-16 16,1 1 0-16,-1 0 0 0,0 0-16 0,0 3 0 16,0 1 0-16,0-3 0 0,1 3-96 0,0 1 0 15,-1-3-16-15,2 1 0 0,-2 2-32 0,2-1 0 16,0-4 0-16,2 2 0 0,0-2-80 0,3 1-128 0,-2-1 176 15,3 0-176-15,-1-2 160 0,2-1-160 0,0-1 128 0,2 2-128 16,0-4 128-16,2-3-128 0,0 1 0 0,1-2 128 16,2 1 0-16,0-3-128 0,0-1 192 0,1-2-64 15,1 0 32-15,0-1 0 0,1 1 0 0,1-4 0 16,1-2-160-16,1-1 192 0,-1 1-192 0,0-1 192 0,-1-2-192 0,-1-1 0 16,1 1-160-16,-3-2 160 15,0-2-1264-15,-2 4-144 0,1-2-48 0,-2 0 0 16,-5 7-1040-16,0 0-224 0,0 0-32 15</inkml:trace>
  <inkml:trace contextRef="#ctx0" brushRef="#br2" timeOffset="142959.57">27052 13381 28095 0,'0'0'1248'0,"0"0"256"0,0 0-1200 15,0 0-304-15,0 0 0 0,4-1 0 0,-4 1 1136 0,9-3 160 16,1 1 48-16,8 1 0 0,0-2-304 0,7 3-48 15,2 0-16-15,2 0 0 0,1-2-208 0,3 0-32 16,-2 1-16-16,1 0 0 0,-2-1-320 0,-1 1-64 16,-1 1-16-16,-2 0 0 0,-3-1-320 0,-3 1 0 15,-2 0 0-15,-3 1 0 16,-1-1-1664-16,-2 1-384 0,-4 2-96 0</inkml:trace>
  <inkml:trace contextRef="#ctx0" brushRef="#br2" timeOffset="144474.37">27656 14310 5519 0,'0'0'240'0,"4"-5"64"16,1-6-304-16,2-1 0 0,0 4 0 0,-1-3 0 0,0 4 4208 0,1-2 784 15,-1 2 144-15,-1 4 48 0,-5 3-2800 0,0 0-544 16,0 0-112-16,0 0-32 0,0 0-640 0,0 0-128 16,0 0-32-16,-1 9 0 0,-2 3-208 0,-2 5-48 15,-2 3-16-15,-1 3 0 0,-1 4-64 0,-2-1-16 16,1 4 0-16,-1 1 0 0,1 2-128 0,0-3-32 15,-3-1 0-15,4 0 0 0,-1 2-128 0,0-2-16 16,0-2-16-16,0-1 0 0,1-3-224 0,1-1 144 16,2-1-144-16,1-3 128 0,1-4-128 0,0-1 0 15,2 0 0-15,2-13 0 16,0 6-1024-16,0-6-192 0,0 0-48 0,0 0 0 16,0 0-1040-16,-5-4-224 0,5 4-32 0</inkml:trace>
  <inkml:trace contextRef="#ctx0" brushRef="#br2" timeOffset="144637.96">27339 14576 21183 0,'3'-8'1888'0,"2"2"-1504"16,1 2-384-16,1 2 0 0,0-5 2016 0,2 5 336 0,1-2 64 0,3 3 16 15,2 1-960-15,3-2-176 0,2-1-32 0,3-1-16 16,3 3-496-16,2-1-112 0,4 1 0 0,2 0-16 16,-1-1-304-16,1 2-64 0,1-2-16 0,-4 1 0 15,-1-3-240-15,-4-1 0 0,0 0 0 0,-3 2-160 16,-3-1-2304-16,-1-2-464 0</inkml:trace>
  <inkml:trace contextRef="#ctx0" brushRef="#br2" timeOffset="145125.17">28674 13681 9215 0,'0'0'816'0,"0"0"-656"16,0 0-160-16,-4-6 0 0,4 6 2496 0,0 0 448 0,0 0 112 0,0 0 16 15,1-8-1104-15,-1 8-224 16,8-4-32-16,2 1-16 0,2-1-528 0,3 1-96 16,4 1-32-16,1 0 0 0,6 1-208 0,0 1-64 0,2 0 0 15,3 0 0-15,1 0-144 0,0 1-48 0,-1 2 0 0,0-1 0 16,-3-2-176-16,-2 2-32 0,-1-1-16 0,-5 3 0 16,-4-2-112-16,-3 2-32 0,-4 3 0 0,-3 3 0 15,-3 4-208-15,-4 1 0 0,-3 0 128 0,-4 7-128 16,-4 1 128-16,-2 2 0 0,-4 4-128 0,-4 6 192 15,4-9 0-15,-2 4 0 0,-2 4 0 0,0-1 0 0,-1 0-64 16,-1-1-128-16,-1 1 176 0,2 0-176 0,-7 9 144 16,3-1-144-16,4-7 0 0,2-4 144 0,2 0-144 0,2-5 0 15,2-1 0-15,4-4 128 0,0-2-256 0,4-1-64 16,0-2-16-16,2-5 0 16,1 0-2352-16,4-10-480 15,0 0-96-15</inkml:trace>
  <inkml:trace contextRef="#ctx0" brushRef="#br2" timeOffset="145312.82">28436 14206 27647 0,'0'0'1216'0,"0"0"256"0,5-6-1168 0,3-2-304 16,0 4 0-16,2 1 0 0,1-4 1136 0,3 1 160 16,4 1 48-16,4 1 0 0,2-2-368 0,3 2-64 15,-5 1-16-15,6 2 0 0,4-2-256 0,4 2-48 16,1 2-16-16,2-1 0 0,0-1-224 0,0 0-48 15,-3 2-16-15,9 0 0 0,-7-1-288 0,-6 0 0 0,-6 2 0 16,-4-1 0 0,-4 1-1712-16,-4 4-336 0,-5 0-80 0,0-1-12960 0</inkml:trace>
  <inkml:trace contextRef="#ctx0" brushRef="#br2" timeOffset="145639.9">28194 14800 18431 0,'-14'5'816'0,"14"-5"160"0,0 0-784 0,0 0-192 15,0 0 0-15,0 0 0 0,0 0 1776 0,0 0 304 16,7 4 64-16,3-1 16 0,4 0-560 0,5-3-128 15,6-1 0-15,4-1-16 0,3 0-560 0,2 1-128 16,3-2 0-16,1 1-16 0,-1-1-240 0,1 2-32 16,1-2-16-16,2 2 0 0,1 1-64 0,0 0-16 15,-1 0 0-15,-2 1 0 0,-1 0-128 0,-4 2-16 0,-1 1-16 16,-6-3 0-16,-3-1-224 0,-3 3-128 16,-5-1 128-16,-3 5-208 15,-4 0-1984-15,-3-2-400 0,-2 2-80 0</inkml:trace>
  <inkml:trace contextRef="#ctx0" brushRef="#br2" timeOffset="146282.4">28537 15212 22575 0,'0'0'992'0,"0"0"224"15,0 0-976-15,0 0-240 0,0 0 0 0,0 0 0 0,0 0 1232 0,0 0 208 16,-3-7 32-16,3 7 16 0,-11 0-432 0,2 1-96 0,-3 1 0 16,0 2-16-16,-6 3-112 0,-2 1-32 15,1 3 0-15,-6 4 0 0,-1 2-240 0,-2 2-48 16,-2 3-16-16,1-1 0 0,6 0-96 0,3-1-16 15,-2 3 0-15,2 0 0 0,1 2-160 0,2 3-32 0,2-2-16 0,5 0 0 16,-1 7-48-16,6-5-128 0,3 1 192 0,4-2-64 16,1-4 96-16,4-4 16 0,2-4 0 15,2-2 0-15,2-3-32 0,1-1 0 0,2 0 0 0,2-4 0 16,2 0 32-16,1-1 0 0,-1-3 0 0,7-2 0 16,-6 0-48-16,0-4 0 0,-3 0 0 0,-2 1 0 15,-2-5-192-15,-1 1 176 0,-3 2-176 0,-2-2 160 16,-5 3-160-16,1-2 160 0,-3-1-160 0,-1 3 160 15,-2-3 0-15,-2 3 0 0,-4 1 0 0,0-2 0 0,-6 0 32 16,-3 3 16-16,-3-1 0 0,-2 2 0 0,-6-2-80 0,0 3 0 16,7 2-128-16,-1 0 192 0,0 2-192 15,1 1 128-15,0-1-128 0,1 4 0 0,1 0 0 0,1 0 0 16,2 3 0-16,-11 6 0 0,7-3 0 0,6 0 0 16,5 0 0-16,4-6 0 15,5-7-912-15,0 12-128 0,2-5-32 16,3 0 0-16,0-2-1760 0,4-3-368 0</inkml:trace>
  <inkml:trace contextRef="#ctx0" brushRef="#br2" timeOffset="146982.75">30027 13417 2751 0,'0'0'256'0,"-3"-7"-256"15,3 7 0-15,0-10 0 0,0 10 4048 0,0 0 768 16,-1-5 160-16,1 5 16 0,0 0-3120 0,0 0-624 15,0 0-128-15,-8 4-32 0,-1 2-560 0,0 5-112 16,-1 0-32-16,-1 4 0 0,-1 8 192 0,-2 3 16 0,-2 5 16 0,-1 5 0 16,-1 1 64-16,-3 2 16 15,-3 4 0-15,-1 4 0 0,1 7-80 0,-2 4-16 16,-4 6 0-16,0 3 0 0,-1 4-144 0,0 4-16 0,-4 5-16 16,0 2 0-16,0-3-192 0,1 3-32 0,0 6-16 15,2-2 0-15,3-4-176 0,2-4 0 0,3-6 144 0,5-1-144 16,4-4 256-16,4-3-32 0,5-6 0 0,5-3 0 15,6-8 96-15,4-3 0 0,2 0 16 0,4-8 0 16,3-4-80-16,1-4 0 0,0 1-16 0,3-4 0 16,0-8-48-16,0-3-16 0,1-2 0 0,-1-8 0 0,-3 1-176 15,0-4 160-15,-1-4-160 0,0 0 160 16,-1-8-784-16,0 1-144 0,-3-4-48 0,1 0-10256 16,-1-1-2048-16</inkml:trace>
  <inkml:trace contextRef="#ctx0" brushRef="#br2" timeOffset="147375.1">30545 13667 22287 0,'0'-14'976'0,"0"14"224"0,5-6-960 0,0-3-240 15,0 3 0-15,-1 2 0 0,-4 4 1136 0,0 0 176 0,0 0 32 0,0 0 16 16,0 0-384-16,0 0-80 0,0 0 0 0,-1 7-16 15,-2 5-272-15,-3 6-48 0,-3 1-16 0,0 5 0 16,0 3-80-16,-1 2-16 0,-1 5 0 0,-1 3 0 16,0 0-192-16,0 4-64 0,1 0 0 0,-2 4 0 15,0-3-192-15,-2 4 144 0,1 2-144 0,-1 2 128 0,-2-2-304 0,2-2-64 16,-2 1-16-16,1-5-9920 16,-1 1-1984-16</inkml:trace>
  <inkml:trace contextRef="#ctx0" brushRef="#br2" timeOffset="147640.53">30226 14998 18431 0,'0'0'1632'0,"-8"13"-1312"15,1 2-320-15,-1 2 0 0,4-2 3056 0,-3 4 528 16,-1 4 128-16,0 3 0 0,0 1-2256 0,0 2-464 15,0-2-96-15,2 6 0 0,1 0-288 0,0 1-48 16,0-3-16-16,1-2 0 0,-1 2-240 0,1-1-48 16,0-3-16-16,4 2 0 0,-2-1-240 0,0 1 144 0,2-2-144 0,3-2 128 15,1-6-400-15,0-1-96 16,-1-1-16-16,2-3-10656 16,2-7-2144-16</inkml:trace>
  <inkml:trace contextRef="#ctx0" brushRef="#br2" timeOffset="148301.1">30639 13127 6447 0,'0'0'272'0,"0"0"80"0,0 0-352 0,0 0 0 0,1-10 0 0,-1 10 0 16,0 0 2512-16,0 0 432 0,0 0 96 0,12-1 16 16,-12 1-1648-16,11 2-320 0,2 4-64 0,0 3 0 15,-1 4-160-15,2 4-32 0,2 3 0 0,0 5 0 16,-6-9-208-16,2 3-48 0,2 5-16 0,2 1 0 0,2 6 64 16,2 3 16-16,1 5 0 0,0 5 0 0,18 41 0 0,-9-4 16 15,-7-5 0-15,-4-3 0 0,-2-1-272 0,-5 5-48 16,-2 5-16-16,-2 2 0 0,-4-1 144 0,-4 2 32 15,-1-1 0-15,-4 0 0 0,-4 3-96 16,0-1-16-16,-4-8 0 0,-1 2 0 0,-4-2 0 0,0-3 0 16,-1-4 0-16,-1-2 0 0,0-6 112 0,-1-3 16 15,1 0 0-15,-2-2 0 0,0-6-112 0,0-5-16 16,0 0 0-16,1-5 0 0,0 4-48 0,0-6-16 16,-2 0 0-16,0-2 0 0,0-3-144 0,0-2-48 15,0 0 0-15,3-4 0 0,1-7-128 0,1-2 128 0,3-2-128 16,2-4 128-1,6-8-1280-15,7-6-272 0,0 0-48 0,0 0-9936 16,0 0-1984-16</inkml:trace>
  <inkml:trace contextRef="#ctx0" brushRef="#br2" timeOffset="149402.72">31636 14387 11055 0,'0'0'976'0,"0"0"-784"0,0 0-192 15,0 0 0-15,-8 3 2096 0,8-3 368 0,-5 7 80 0,2-2 16 16,3-5-768-16,-1 9-128 0,1-3-48 0,1 3 0 16,-1-9-432-16,7 9-96 0,-1-1 0 0,2 0-16 15,2 0-64-15,3 0-16 0,1-3 0 0,3 2 0 16,3 0-64-16,1-3-16 0,3 1 0 0,3 0 0 16,2-3-192-16,0 1-32 0,-1-2-16 0,0-1 0 15,2 0-288-15,-4 0-64 0,-2-2-16 0,-3-1 0 16,-5-1-80-16,0 0-16 0,-4-1 0 0,-2-1 0 15,-3-2-16-15,0 3 0 0,-7 5 0 0,7-11 0 16,-3-3 0-16,-2 2-16 0,-2-3 0 0,-2 0 0 16,-1 1-32-16,-2 1 0 0,-1-2 0 0,-3 0 0 15,-1-2-144-15,-1 4 0 0,-3 5 0 0,-2-3 128 16,-3 4-128-16,-1-1 0 0,-2 4 0 0,-1 2 0 0,0 1 0 0,-1 1 0 16,-1 5 0-16,-2 5 0 0,0-1-160 15,0 3 160-15,1 5 0 0,-1 1-144 0,-1-1 144 0,3 3 0 16,1 4 0-16,-1 2 0 0,3 0 0 0,1 4 0 15,3 5 0-15,3-5 0 0,1-3 0 0,4 6 144 16,1 2-16-16,4-3-128 0,2-6 240 0,6 2-64 16,2-2-16-16,3 4 0 0,1-4 32 0,3 2 16 15,4-5 0-15,1 3 0 0,1-4-16 0,1 0 0 16,2 1 0-16,0-3 0 0,1 1 0 0,2-2 0 16,3-3 0-16,-1-2 0 0,-2 1-192 0,-1-2 128 15,-1-4-128-15,-2 0 0 0,1-4 0 0,-1 1-192 0,-1-6 16 16,-1-3 0-1,-3-4-2144-15,2 0-432 0,-1-5-96 0</inkml:trace>
  <inkml:trace contextRef="#ctx0" brushRef="#br2" timeOffset="150428.9">32246 12874 10127 0,'0'0'448'0,"0"0"96"0,10-4-544 0,-10 4 0 0,10-1 0 0,-10 1 0 15,10-1 2080-15,-10 1 304 0,5-2 64 0,1 1 16 16,-6 1-800-16,0 0-176 0,5 0-16 0,0-1-16 16,-5 1-176-16,0 0-16 0,0 0-16 0,0 0 0 15,0 0-224-15,0 0-32 0,0 0-16 0,0 0 0 16,0 0-208-16,0 0-64 0,0 0 0 0,0 0 0 16,-5 4-112-16,0 2-16 0,-2-3-16 0,0-1 0 0,-4 2-176 0,-1 1-48 15,-4 3 0-15,2-5 0 0,-12 6-112 16,2-2-32-16,-1-2 0 0,3 2 0 0,0-1-16 15,2-1-16-15,-1 1 0 0,2-1 0 0,1-1-32 0,2-2-128 16,-1 1 192-16,3 1-64 0,3 0-128 0,3-2 160 16,-2-1-160-16,10-1 160 0,-7 3-160 0,7-3 128 15,-8 4-128-15,8-4 128 0,0 0-128 0,0 0 128 16,0 0-128-16,0 0 128 0,0 0-128 0,0 0 192 16,0 0-192-16,0 0 192 0,0 0-192 0,0 0 0 15,2 10 0-15,-2-2 128 0,0-8-128 0,-1 11 0 16,-1 2 0-16,-2-4 0 0,-1 2 0 0,0-3 0 15,5-8 0-15,-7 12 0 0,2 1 0 0,0-1 0 0,5-12 0 16,-6 12 0-16,2 1 0 0,3-3 0 0,-1 2 0 0,5-5 0 16,-3-7 0-16,6 10 0 15,2-3 0-15,2 2 0 0,2-4 144 0,2 1-144 0,1 2 160 0,3-5-160 16,2 6 176-16,-2-2-176 0,0-1 192 0,-1 3-192 16,0-3 144-16,-1 4-144 0,0-2 0 0,-1 4 144 15,-2-4-144-15,-2 3 0 0,-3-1 0 0,-1 1 0 16,0 2 0-16,-1-3 0 0,-2 4 0 0,-2 0 0 15,-2-1 0-15,-1-2 0 0,-1 2 128 0,-2 1-128 16,-3-3 0-16,0 2 192 0,-3 1-192 0,-2-4 192 16,-1 2 64-16,-1 0 32 0,2 0 0 0,-4-2 0 15,0 0-32-15,-3-3 0 0,-1-2 0 0,-1 2 0 16,2-2-112-16,-2-2-16 0,0-4-128 0,1-1 192 16,1 2-192-16,2-2 0 0,1-5 128 0,2 2-128 15,2-4-368-15,5-2-112 16,3 1-32-16,1 1 0 0,2-4-2064 0,5 3-432 0,2-3-64 0,4 1-32 15</inkml:trace>
  <inkml:trace contextRef="#ctx0" brushRef="#br2" timeOffset="150816.32">32637 13055 18431 0,'0'0'816'0,"3"-12"160"0,-2 3-784 0,0-1-192 0,-1 10 0 0,0 0 0 15,0 0 1632-15,0 0 288 0,0 0 48 0,0 0 16 16,0 0-528-16,0 0-112 0,0 0 0 0,0 0-16 15,-8 6-352-15,-1 6-64 0,0 2-16 0,-1 4 0 16,-2 2-288-16,1-1-64 0,-6 3-16 0,5-2 0 16,-1 2 48-16,1-3 16 0,1 0 0 0,1 1 0 15,2 0-160-15,2 5-48 0,2 1 0 0,1 1 0 16,2 3-96-16,2 3-32 0,1-1 0 0,0-3 0 0,2 1 0 16,1-4-16-16,1 1 0 0,1-4 0 0,-1-3-64 15,2-1-16-15,1 0 0 0,2-2 0 0,1-4-16 16,-1-1 0-16,-2-4 0 0,1 1 0 0,2-5-144 0,-4 0 192 15,-8-4-192-15,11 2 192 0,-11-2-192 0,11-1-144 16,-11 1 144-16,9-4-208 16,-9 4-1456-16,0 0-272 0,5-10-64 0</inkml:trace>
  <inkml:trace contextRef="#ctx0" brushRef="#br2" timeOffset="151023.94">32297 13243 4607 0,'0'0'400'0,"0"0"-400"0,1-5 0 0,3 1 0 0,2-3 6528 0,3 4 1232 0,1-2 240 0,4 3 64 15,3 1-5536-15,3 0-1104 16,11-1-208-16,0 2-64 0,5 0-304 0,0 0-64 0,-1 0-16 0,1 0 0 16,1-1-384-16,-1 1-64 0,0 0-32 15,-8 0 0-15,0 0-288 0,-1 1 0 0,-3 1 0 0,-3-1 0 31,-1 2-1568-31,-4-2-368 0,-2 1-80 0</inkml:trace>
  <inkml:trace contextRef="#ctx0" brushRef="#br2" timeOffset="176338.77">17997 17296 2751 0,'-8'5'128'0,"2"0"16"0,-3-2-144 0,0-1 0 0,0 1 0 0,0-1 0 15,0 2 2496-15,-1 1 448 0,1 0 112 0,0-2 16 16,2 1-1680-16,0-2-336 0,2 5-64 0,5-7-16 15,0 0-288-15,0 0-64 0,0 0-16 0,0 0 0 16,0 0-144-16,9 6-16 0,1 3-16 0,2-4 0 16,3-1 112-16,0-2 32 0,2 3 0 0,3-5 0 15,2 0-32-15,4-2 0 0,-2-1 0 0,6 1 0 16,3-2 0-16,4 3 0 0,2-2 0 0,4 1 0 16,3-3-96-16,2 1-32 0,1 0 0 0,0-1 0 15,-1-3-96-15,2 3-32 0,-2-2 0 0,6 3 0 16,3 1-32-16,0 1 0 0,3-1 0 0,2-3 0 15,-5-2-64-15,4 2 0 0,2-3-16 0,4 4 0 16,4 1-32-16,3-1 0 0,1 1 0 0,0-1 0 0,-1-5-144 0,-1 2 128 16,1-2-128-16,4 5 128 0,2 4-128 0,0-3 0 15,-1-5 0-15,-1 4 128 0,1-4-128 0,3 5 0 16,0 2 0-16,1-2 0 0,-1-5 0 0,0 0 0 16,-2 1 128-16,2 2-128 0,2 2 0 0,2-1 0 15,-3-4 0-15,0 2 128 0,-4-4-128 0,1 4 0 16,3-2 144-16,-1 3-144 0,1-3 0 0,-1 1 0 15,-3-2 0-15,3 2 128 0,-6-3-128 0,3 3 0 16,1-2 0-16,-1 2 128 0,-3-3-128 0,0 2 0 16,0-2 0-16,4 2 0 0,3-3 0 0,2 2 0 15,-3 0 0-15,-2-3 0 0,-5 2 0 0,5 2 0 16,2-3 0-16,2 5 128 0,1-3-128 0,-1 1 0 16,-5-3 0-16,4 3 128 0,4-1-128 0,2 1 0 0,2-2 0 0,-4 1 0 15,-4 1 0-15,5 2 0 0,5 0 0 0,1 3 0 16,-3 0 0-16,-2-2 0 0,-5-2 0 0,6 7 0 15,6-2 0-15,-1-2 0 0,-2 0 0 0,-1 0 0 16,0-4 0-16,1 3 0 0,6 3 0 0,-2-2 0 16,-6-2 0-16,1 2 0 0,-1-3 0 0,4 3 0 15,6 1 0-15,-2 0 0 0,-9-3 0 0,3 0 0 16,1 5 0-16,3-5 0 0,2 2 0 0,-4 1 0 16,-3-2 0-16,3 1 0 0,3 0 0 0,-1 4 0 15,-2 1 0-15,-4-3 0 0,-2-4 0 0,4 3 0 16,0 2 0-16,2 1 0 0,-2-1 0 0,-1-2 128 15,-1-1-128-15,4 2 0 0,3 3 0 0,-2-1 128 16,-4-3-128-16,0 3 0 0,1-2 0 0,3 3 0 16,4 2 0-16,-3-2 0 0,-3-2 0 0,-3 1 0 0,3 0 0 0,1 1 0 15,-1 0 0-15,-1-3 0 0,-5-2 0 0,2 3 0 16,0 0 0-16,0 1 0 0,1 1 0 0,-7-3 0 16,-3-2 0-16,-1 3 0 0,5 1 0 0,0-1 0 15,0 0 0-15,-2-1 0 0,-7-2 0 0,3 0 0 16,0 3 0-16,4-1 0 0,-2 0 0 0,-1 1 128 15,-2-2-128-15,2-1 0 0,-2 2 144 0,3 1-144 16,1 1 192-16,1-1-192 0,-3 2 128 0,-5-1-128 16,-3-1 0-16,1 0 0 0,-2 2 0 0,0 0 128 15,-1-2-128-15,0 0 0 0,-3 0 128 0,-2-2-128 0,-4 2 0 0,-1-2 0 16,0 0 0-16,-1 1 128 0,1 0-128 16,0 0 0-16,-2 1 176 0,-26 0-176 15,2 1 160-15,5 0-160 0,0-2 192 0,3 2-64 0,2 0-128 0,2-1 192 16,-1 1-192-16,35 0 0 0,-17 0 0 0,-9-1 0 15,-10 2 128-15,-2-1-128 0,-2-2 0 0,-4 1 144 16,0-2-144-16,-13 3 0 0,2 0 0 0,2-1 0 16,-2 1 0-16,2 0 0 0,-3-1 128 0,2 2-128 15,-2 0 0-15,18 3 0 0,-8 0 0 0,-8 0 128 16,-5 4-128-16,-21-7 0 0</inkml:trace>
  <inkml:trace contextRef="#ctx0" brushRef="#br2" timeOffset="181034.57">18649 18401 15663 0,'0'0'1392'0,"0"0"-1120"0,0 0-272 0,0 0 0 16,0 0 1728-16,0 0 272 0,0 0 64 0,0 0 16 15,0 0-688-15,12 3-144 0,1 1-32 0,1 5 0 16,4-1-336-16,3 6-80 0,1 0-16 0,5 4 0 16,2 2-224-16,3 2-48 0,2 2-16 0,-1 1 0 15,0-3 0-15,0 3 0 0,-1 2 0 0,0-2 0 16,-2 1-112-16,-3-3-32 0,-3 3 0 0,-2-2 0 16,-1 1-208-16,-3-1-144 0,-1-4 192 0,-3 0-192 15,-2-2 160-15,-1-1-160 0,-3-2 128 0,0-2-128 16,-4-2-208-16,-4-11-128 0,4 12-32 0,-4-12 0 15,0 0-1744-15,0 0-336 0,0 0-80 16,-3-12-16-16</inkml:trace>
  <inkml:trace contextRef="#ctx0" brushRef="#br2" timeOffset="181265.47">19244 18257 13823 0,'0'0'608'0,"0"0"128"0,0 0-592 0,0 0-144 16,0 0 0-16,0 0 0 0,-9 6 3440 0,0 6 656 15,-1-1 128-15,-2 5 16 0,1 4-2192 0,-3 7-448 16,-3 3-96-16,1 1-16 0,-2 0-592 0,-1 4-112 16,-2 0-16-16,2 2-16 0,-2 1-208 0,2 3-32 15,-2 2-16-15,0-3 0 0,-1-1-240 0,1-1-32 0,-1-1-16 0,0-1 0 16,2-3-208-16,0-3 0 0,1-1 0 0,2-2 0 31,2 0-544-31,1-6-96 0,1-2-32 0,2-2 0 16,1-4-1824-16,-1-7-352 0,2-1-80 0,1-5-16 0</inkml:trace>
  <inkml:trace contextRef="#ctx0" brushRef="#br2" timeOffset="181608.63">18527 17946 24639 0,'0'0'1088'0,"0"0"240"16,0 0-1072-16,0 0-256 0,0 0 0 0,6-9 0 0,4 1 560 0,5 2 48 15,4 1 16-15,7-4 0 0,4 2 336 0,7-1 80 16,6 0 16-16,6 3 0 0,4-3-256 0,3 2-48 16,-2 2-16-16,0-4 0 0,1 2-160 0,-1 0-48 15,2-2 0-15,-2 4 0 0,-2 0-80 0,-5-2 0 16,-4 1-16-16,-5 2 0 0,-6 0-112 0,-5-2 0 15,-7 1-16-15,-6 1 0 0,-14 3-16 0,0 0 0 16,0 0 0-16,0 0 0 0,-10-4 176 0,-4 1 48 16,-6-3 0-16,-6 5 0 0,-6-1-240 0,2-1-32 15,-3 2-16-15,0-2 0 0,1 1-224 0,2 0 0 16,2-1 0-16,3 1 0 16,4 1-1424-16,3 2-176 0,4-1-48 0,4 0-9632 0,10 0-1936 0</inkml:trace>
  <inkml:trace contextRef="#ctx0" brushRef="#br2" timeOffset="181826.89">19822 18274 24879 0,'0'0'1088'0,"0"0"256"0,0 0-1088 0,0 0-256 0,0 0 0 0,9 5 0 15,4 0 1472-15,1-1 256 0,3-1 32 0,2-3 16 16,3-1-544-16,1-3-96 0,2 2-32 0,2-1 0 16,-2 1-752-16,1 0-160 0,-2-1-16 0,-2 1-16 15,-3 2-1248-15,-2 2-256 16,1 1-64-16</inkml:trace>
  <inkml:trace contextRef="#ctx0" brushRef="#br2" timeOffset="181981.26">19885 18689 21183 0,'0'0'1888'0,"0"0"-1504"16,12 0-384-16,1-2 0 0,-1-5 2304 0,4 2 400 16,1-1 80-16,4-3 16 0,0 1-1280 0,3-1-256 15,1 2-48-15,0 0-16 0,-1-1-768 0,0 2-160 16,-1-2-16-16,-1 4-16 16,-2 1-2224-16,-1-1-432 0,3-3-80 0,-2 4-32 0</inkml:trace>
  <inkml:trace contextRef="#ctx0" brushRef="#br2" timeOffset="182615.56">21696 17677 12895 0,'-8'-10'1152'0,"8"10"-928"0,-5-12-224 0,0 3 0 15,0-2 1728-15,-2 6 320 0,1-1 48 0,6 6 16 16,-13-2-608-16,2 3-112 0,-1 4-32 0,-2 2 0 16,-3 10-112-16,-2 1-32 0,-4 2 0 0,-2 11 0 15,0 4-400-15,-3 6-96 0,-4 10-16 0,1 3 0 16,-4 6-112-16,3 6-16 0,1 8-16 0,0 2 0 15,2 4-304-15,2 0-48 0,3 3-16 0,5-5 0 16,2 0-64-16,6-5 0 0,3-5-128 0,6-5 192 16,3-4-64-16,4-4-128 0,4-5 176 0,3-3-176 15,0-5 176-15,6 0-176 0,2-6 160 0,2-4-160 0,0-3 0 0,4-4 0 16,1-6 0-16,1-3 0 16,3-2-1760-16,-1-5-400 0</inkml:trace>
  <inkml:trace contextRef="#ctx0" brushRef="#br2" timeOffset="183144.18">21946 17880 6447 0,'0'0'272'0,"-10"3"80"0,2-1-352 0,8-2 0 16,0 0 0-16,-6 2 0 0,6-2 3296 0,0 0 592 15,0 0 112-15,0 0 32 0,0 0-1952 0,0 0-384 16,0 0-80-16,0 0-16 0,6 3-416 0,2 1-96 16,2-2 0-16,1-2-16 0,2-2-304 0,1 2-64 15,1 2-16-15,3-2 0 0,2-2-208 0,2 2-32 16,1 2-16-16,0 1 0 0,-2-3-176 0,1 0-16 16,0 0-16-16,-2 0 0 0,-2 0-224 0,0 0 128 15,-3 1-128-15,-1 0 0 0,-1 0-224 0,-2-1-144 16,-1 3-16-16,-1-1-9920 15,-9-2-1984-15</inkml:trace>
  <inkml:trace contextRef="#ctx0" brushRef="#br2" timeOffset="183687.92">22814 17464 15663 0,'0'0'688'0,"0"0"144"0,4-5-656 0,0 1-176 0,-4 4 0 0,0 0 0 16,0 0 1376-16,0 0 240 0,0 0 48 0,0 0 16 15,0 0-432-15,0 0-96 16,0 0 0-16,0 10-16 0,0 2-144 0,-3 2-32 16,-1 1 0-16,-1 3 0 0,0 1-192 0,0 4-32 0,0 1-16 0,0 2 0 15,-1-1-304-15,-1 1-64 16,1-3-16-16,1 3 0 0,1-2-160 0,0-4-48 0,0 2 0 0,2-3 0 15,-2 1-128-15,4-2 192 16,0-2-192-16,0 0 192 0,0-2-192 0,0-3-144 0,3-3 144 16,0-1-208-1,-3-7-1792-15,0 0-368 0,9 4-64 0</inkml:trace>
  <inkml:trace contextRef="#ctx0" brushRef="#br2" timeOffset="184000.29">23353 17389 4607 0,'0'0'400'16,"0"0"-400"-16,0 0 0 0,0 0 0 0,0 0 4448 0,0 0 800 16,0 0 176-16,0 0 16 0,0 0-3296 0,0 0-672 15,0 0-128-15,-5 8-16 0,-1-1-480 0,-2 7-80 16,-1 1-32-16,-2 3 0 0,-5 4-80 0,0-1-16 15,-3 6 0-15,-1 1 0 0,-2 5-160 0,-4 1-32 16,2 5-16-16,-4-3 0 0,-2 1-176 0,-2 0-48 16,0 1 0-16,2-2 0 0,1-2-208 0,2-2 176 15,3-3-176-15,2-3 160 0,2 2-160 0,2-6 0 16,3 0 0-16,2-2 0 16,2-2-480-16,2-1-80 0,2-3-16 0,2 0-9872 15,3-8-1984-15</inkml:trace>
  <inkml:trace contextRef="#ctx0" brushRef="#br2" timeOffset="184744.52">23419 17910 4607 0,'0'0'400'0,"7"-3"-400"15,-1 1 0-15,2-1 0 0,-1 1 880 0,1-2 80 0,-1 2 32 0,1-1 0 16,0 0 32-16,-1 2 16 16,1-1 0-16,-2 0 0 0,3 0 352 0,-2-1 64 15,-7 3 16-15,6-4 0 0,-6 4 64 0,0 0 0 0,0 0 16 0,0 0 0 16,0 0-32-16,0 0-16 0,0 0 0 0,0 0 0 16,0 0-448-16,-8 2-96 0,-1 3 0 0,-2-1-16 15,-2 2-352-15,-1 4-64 0,-2 0-16 0,-1 4 0 16,-1 2-160-16,1 0-32 0,0 1-16 0,2 2 0 15,1 1-112-15,2 0 0 0,1 1-16 0,5 2 0 0,-1-4-176 16,5-2 128-16,2 1-128 0,2-1 128 16,5-3 16-16,-1 0 0 0,3-2 0 0,4 0 0 0,1-3 112 0,2 0 32 15,2-3 0-15,1-2 0 0,0-2-32 16,1 1-16-16,1 1 0 0,-1-6 0 0,-2-3 48 0,-2 2 16 16,-2-1 0-16,-2-1 0 0,-3-2 16 0,-3 2 0 15,-2-4 0-15,-3 3 0 0,-3 0 192 0,-4-3 64 16,-2 2 0-16,-4 0 0 0,-3 2-192 0,-3 2-48 15,-2 2 0-15,-1 2 0 0,0 2-336 0,-1 0 144 16,1 5-144-16,-1-2 0 0,0 6 0 0,2-1 0 16,1-1 0-16,1 4-192 15,2-2-1600-15,3 2-320 0,3 1-64 0,2 0-14848 0</inkml:trace>
  <inkml:trace contextRef="#ctx0" brushRef="#br2" timeOffset="185356.08">22132 18915 12895 0,'0'0'576'0,"0"0"112"0,0 0-560 0,0 0-128 15,0 0 0-15,0 0 0 0,0 0 2144 0,0 0 400 16,8-3 80-16,3-1 0 0,0 0-880 0,2-1-176 16,2-3-32-16,2 3-16 0,-1-5-496 0,2 2-80 15,1 2-32-15,0-2 0 0,0 3-336 0,-2 2-80 0,-3-1-16 16,-2 0 0-16,0 1-336 0,-12 3-144 16,0 0 128-16,0 0-128 0,0 0 240 0,0 0-48 0,0 0 0 0,0 0 0 15,-13 4 64-15,-2 3 0 0,-4-2 0 0,-2 2 0 16,-4 2-32-16,1-1 0 0,0 2 0 0,-1-1 0 15,1 1-32-15,1 3 0 0,1-4 0 0,3 3 0 16,1-3-64-16,4 1-128 0,4-3 176 0,3 0-176 16,7-7 0-16,0 0 0 0,0 0 0 0,7 9 0 15,4 0 0-15,3-2 0 0,3 1 0 0,0-1 0 16,2 4 0-16,0-2 0 0,0 4 0 0,1-3 0 16,-4 4 0-16,1 0 0 0,-2-1 0 0,-2-2 0 15,-5 3 0-15,-2 1 0 0,-4-2 0 0,-4 0 0 16,-5-2 288-16,-2 3 0 0,-2-2 0 0,-4 0 0 15,-4 0 192-15,-2-5 32 0,-2 2 16 0,-2-2 0 0,-4-1-272 16,-1 0-64-16,0-4-16 0,-1-4 0 0,0-3-432 16,3 0-96-16,2-1-16 0,6-3 0 15,3-1-1952-15,6-4-400 16,2-1-80-16</inkml:trace>
  <inkml:trace contextRef="#ctx0" brushRef="#br2" timeOffset="185624.18">23007 18692 12895 0,'0'0'1152'0,"0"0"-928"0,-9-4-224 0,1 0 0 16,8 4 3136-16,-12 1 576 0,-1 2 112 0,-1-1 16 15,0 4-1712-15,-2 2-336 0,-2 4-80 0,-1 3-16 16,-3 3-608-16,1 5-128 0,-2 1-32 0,-2 8 0 15,-5 5-256-15,1-1-48 0,-1 3-16 0,-2 4 0 16,-4 4-176-16,-2 5-48 0,-3 3 0 0,3-6 0 16,1-4-192-16,2 3-32 0,2-4-16 0,5 1 0 15,2-3-144-15,5-3 0 0,3-3 0 0,0-3 0 16,2 0 0-16,3-4 0 0,3-6 0 0,2-1-176 31,3-3-1040-31,4-5-192 0,-2-2-64 0,3-12-9520 0,0 0-1904 0</inkml:trace>
  <inkml:trace contextRef="#ctx0" brushRef="#br2" timeOffset="186010.64">23108 19082 23327 0,'0'0'1024'15,"0"0"224"-15,-12 4-992 0,2 1-256 0,-1 1 0 0,-3 1 0 0,-5 4 1184 0,-2 0 192 16,-2 7 32-16,1 4 16 0,-3 1-112 0,1 0-32 16,-1 5 0-16,-1-2 0 0,2 5-624 0,1-1-128 15,2-3-16-15,4 3-16 0,5 0-176 0,3-2-48 0,2-3 0 16,5 1 0-16,3-5-128 0,5 2-16 16,5-1-128-16,1-7 192 0,4-2 0 0,3-2 0 0,2-3 0 0,5-1 0 15,2-4 128-15,1-4 32 16,0-2 0-16,-2-2 0 0,1-1 80 0,-4-5 16 0,-3 0 0 15,-3-3 0-15,-5 1-64 0,-4 3-16 0,-5-3 0 0,-3 2 0 16,-4 1 192-16,-3-2 32 0,-5 3 16 0,-6 1 0 16,-6 4-176-16,-2-1-48 0,-3 0 0 0,-1 2 0 15,-1 2-384-15,1 1 0 16,1 1 0-16,1-1 0 16,5 0-832-16,3 0-192 0,3 0-32 0,5-1-11520 0,2-2-2304 0</inkml:trace>
  <inkml:trace contextRef="#ctx0" brushRef="#br2" timeOffset="186484.89">24001 17238 20383 0,'0'0'896'0,"0"0"192"0,0 0-864 0,0 0-224 0,0 0 0 0,0 0 0 16,0 0 560-16,0 0 64 0,4 11 16 0,4 2 0 16,2 1 96-16,3 2 32 0,7 5 0 0,2 5 0 15,1 6-240-15,1 2-32 0,-1 7-16 0,1 5 0 16,0 5-144-16,1 5-16 0,-2 8-16 0,0 6 0 16,-1 8 64-16,-2-1 16 0,-3 6 0 0,-4 1 0 15,0 4-160-15,-4 4-32 0,-3-1 0 0,-2-1 0 16,-5-2 128-16,-3-2 32 0,-5-1 0 0,-3-2 0 15,-6-4 320-15,-3-4 64 0,-1-8 16 0,-5-1 0 16,-4-5 16-16,0-4 0 0,-1-6 0 0,-6-3 0 16,-3-2-304-16,2-4-48 0,-1-6-16 0,5-2 0 15,0-6-208-15,3 0-32 0,2-9-16 0,2-1 0 16,3-2-480-16,4-7-112 0,5 0 0 16,4-9-16-16,3-4-2608 0,4-8-512 0</inkml:trace>
  <inkml:trace contextRef="#ctx0" brushRef="#br2" timeOffset="186885.39">24721 18600 20383 0,'0'0'896'0,"0"0"192"0,10-2-864 0,0-1-224 0,2-1 0 0,-3 1 0 16,2-1 992-16,2 0 160 0,-1-4 16 0,4 2 16 15,1 0-64-15,2-5-16 0,-1 2 0 0,1-2 0 16,-1 1-352-16,1 1-80 0,-1 0-16 0,-1 0 0 16,-2-2-256-16,-3 2-48 0,0-4-16 0,-3 2 0 15,-3-1-32-15,-2 0-16 0,-4 4 0 0,0 8 0 16,-5-8 16-16,5 8 0 0,-13-2 0 0,-1 4 0 15,-6 5 16-15,0 2 0 0,-5 6 0 0,-1 1 0 16,-1 3-64-16,0 2 0 0,1 2 0 0,0 2 0 0,2-1 0 16,4 3 0-16,2-3 0 0,5-1 0 0,4-1 32 0,5 0 0 15,3-5 0-15,5-3 0 0,4 1-16 16,4 0 0-16,5 1 0 0,2-5 0 0,1-5-80 0,3 1-32 16,3-2 0-16,-1-4 0 0,2-3-336 0,-1-2-64 15,1-1-16-15,1 1-11408 16,0-4-2288-16</inkml:trace>
  <inkml:trace contextRef="#ctx0" brushRef="#br2" timeOffset="187247.21">25283 17571 21423 0,'0'0'944'0,"0"0"208"0,-11 1-928 0,11-1-224 0,-8 0 0 0,8 0 0 15,0 0 1456-15,0 0 240 0,0 0 48 0,0 0 16 16,0 0-464-16,10-4-80 0,2 0-32 0,1 3 0 0,1-2-608 16,4 1-112-16,2-2-16 0,2-1-16 15,0 1-240-15,2 4-32 0,0-2-16 0,1-1 0 0,2-1-144 0,0 2 160 16,-2-2-160-16,-1 1 160 0,-2 3-160 0,-2-1-176 16,-1-1 48-16,-1-1 0 15,-4 1-2368-15,-1 0-480 0</inkml:trace>
  <inkml:trace contextRef="#ctx0" brushRef="#br2" timeOffset="187576.58">26123 17060 22111 0,'9'-17'1968'0,"-2"7"-1584"0,1 4-384 0,0 1 0 16,-8 5 752-16,7-7 64 0,-7 7 16 0,0 0 0 16,0 0 416-16,0 0 96 15,0 0 0-15,-9 12 16 0,-2 0-624 0,-2 6-128 0,-5 4-32 0,1 2 0 16,-4 4-224-16,4 0-48 0,-4 4-16 0,3 3 0 16,3 3-144-16,2 0-16 0,5 2-128 0,1-3 192 15,3-2-64-15,3-3 0 0,2-1-128 0,3-1 192 16,3-3-32-16,1 2-16 0,1-2 0 0,1-2 0 15,2-5 80-15,1 0 16 0,-2-5 0 0,1 1 0 16,0-2-240-16,-2-2 0 0,-2-2-144 0,-8-10 144 16,8 6-2864-16,-8-6-464 0,0 0-112 15,0 0-16-15</inkml:trace>
  <inkml:trace contextRef="#ctx0" brushRef="#br2" timeOffset="187723.09">25839 17451 25791 0,'0'0'1152'0,"0"0"224"0,8-11-1104 0,2 4-272 15,2 0 0-15,2 2 0 0,1 1 1536 0,4 0 240 16,3-1 48-16,3 2 16 0,4 1-672 0,4 2-128 16,5-1-16-16,6-2-16 0,3 1-512 0,-2 0-112 15,-1-2 0-15,-2 3-16 0,-4 1-368 0,0-1 0 16,-3 2-192-16,1 2-10832 16,-5 1-2160-16</inkml:trace>
  <inkml:trace contextRef="#ctx0" brushRef="#br2" timeOffset="188540.03">27377 17165 18431 0,'0'0'1632'0,"-7"4"-1312"0,-2-1-320 0,-1 0 0 16,-2 1 640-16,0 4 48 0,-4 1 16 0,-1 3 0 15,-4 5 496-15,-3 3 96 0,-3 7 32 0,-1 1 0 16,-2 8-496-16,2 5-112 0,-3 3-16 0,-2 9 0 15,-2 4-96-15,-1 9-32 0,1 6 0 0,-2 3 0 0,-1 6-224 16,2 1-48-16,3 6-16 0,2-1 0 0,4-1-96 16,4-3-32-16,5-1 0 0,5 2 0 0,6-6 32 0,5-2 0 15,6-5 0-15,6-3 0 0,4-4 0 0,4-5 0 16,2-3 0-16,2-3 0 0,2-2-192 0,0-1 0 16,-1-6 0-16,3 1 0 0,-2-9 0 0,0-1 0 15,1-6 0-15,8 12 0 16,-6-8-1728-16,-3-8-368 0,-1-8-80 0</inkml:trace>
  <inkml:trace contextRef="#ctx0" brushRef="#br2" timeOffset="189291.5">28051 17022 11967 0,'0'0'1072'0,"-5"1"-864"16,5-1-208-16,0 0 0 0,-4 0 1152 0,4 0 192 15,0 0 48-15,0 0 0 0,0 0 224 0,0 0 48 0,10-3 16 0,4-1 0 16,2 2-528-16,3 1-96 0,2-1-32 0,14 0 0 16,-1-1-320-16,0 1-80 0,2 0-16 0,-12 0 0 15,1 1-80-15,1 1-16 0,-2 0 0 0,-2 1 0 16,-3 3-192-16,-3 1-32 0,-4 0-16 0,-3 5 0 0,-3-1-144 0,-4 5-128 15,-3 3 144-15,-3 3-144 16,-4 1 144-16,-8 12-144 0,-5-1 128 0,-3 0-128 0,-6-1 240 0,0 0-48 16,-5 0 0-16,13-11 0 0,-1 3-32 0,0 1-16 15,0-2 0-15,1-3 0 0,2 1-144 0,3-2 0 16,5-1 0-16,-5 4 0 16,3-3-336-16,4-5-160 0,4-2-16 0,6-11-9104 15,0 0-1824-15</inkml:trace>
  <inkml:trace contextRef="#ctx0" brushRef="#br2" timeOffset="189443.82">27963 17356 25791 0,'0'-4'2304'0,"2"0"-1856"16,0-2-448-16,2-3 0 0,0 3 1024 0,4-5 128 15,0 6 0-15,5-2 16 0,1 0-192 0,4 2-32 16,6-2-16-16,1 0 0 0,6 1-464 0,5-2-80 15,2 3-32-15,1 3 0 0,-1-5-192 0,0 4-32 16,-2-1-128-16,-3 1 192 0,-4-1-384 0,-1 1-64 16,-2-3-32-16,-2 4-9920 15,-3 2-1984-15</inkml:trace>
  <inkml:trace contextRef="#ctx0" brushRef="#br2" timeOffset="189940.03">29195 16865 16927 0,'0'0'752'0,"3"-5"144"0,1-4-704 0,-2 3-192 16,-1-2 0-16,-1 8 0 0,0 0 1184 0,0 0 208 15,0 0 32-15,0 0 16 0,-9 4-192 0,-1 2-32 16,-2 3-16-16,-4 5 0 0,-3 3-176 0,-2 3-48 15,-5 4 0-15,0 2 0 0,-2 2-128 0,-2 0-16 16,-1 3-16-16,-2 2 0 0,-3 2-144 0,0-3-32 16,1-1 0-16,2 0 0 0,1-1-320 0,1 0-64 15,2 1 0-15,2 0-16 0,5-6-240 0,1 1 144 16,2-3-144-16,3-2 128 0,0 1-128 0,4-2 0 0,-2-2 0 16,4 0 0-1,1 0-336-15,2-3-112 0,2 0 0 0,1-1-16 0,2-3-2480 16,1-2-480-16</inkml:trace>
  <inkml:trace contextRef="#ctx0" brushRef="#br2" timeOffset="190271.73">29316 17213 23439 0,'0'0'1024'0,"0"0"240"0,0 0-1008 0,0 0-256 16,0 0 0-16,-6 2 0 0,-3 2 880 0,-4 1 128 15,0 4 16-15,-2 1 16 0,-3 4-32 0,-1 2-16 16,0 5 0-16,-4-2 0 0,2 5-368 0,-2 2-80 16,1-1-16-16,-5 9 0 0,3-1-176 0,5-1-32 15,5-4-16-15,4 1 0 0,4-5-64 0,3 2-16 16,6-5 0-16,3-2 0 0,3-4 96 0,2-4 32 15,6-1 0-15,-1-4 0 0,2 1 32 0,3-6 16 16,1-4 0-16,3-2 0 0,-1-1-64 0,-1-3-16 0,-2 0 0 0,0-5 0 16,-4 0-96-16,-1-2-32 15,-6 2 0-15,-1 1 0 0,-5 0 160 0,-6 4 32 0,-4-2 0 16,-4 4 0-16,-6 0-80 0,-4 3-16 0,-5 1 0 0,-3 3 0 16,-2 2-288-16,-1 3 0 0,0 4 0 0,1-4 0 15,0 4-128-15,4-2-144 0,0 5-32 16,5-2 0-1,2 3-2752-15,2-2-544 0</inkml:trace>
  <inkml:trace contextRef="#ctx0" brushRef="#br2" timeOffset="190807.96">27840 18473 12895 0,'-7'-1'1152'0,"-7"-2"-928"16,-3 2-224-16,4-4 0 0,2 0 2352 0,2 2 416 16,0 1 96-16,9 2 16 0,0 0-704 0,0 0-128 0,9-12-16 0,0 9-16 15,2-3-944-15,5 0-192 0,1 1-48 0,6-1 0 16,0-2-256-16,3 3-64 0,0 0-16 0,1-2 0 15,1 4-112-15,-1 1-32 0,-3 2 0 0,0 0 0 16,-1 5-160-16,-3 3-48 0,-2 0 0 0,-3 4 0 16,-1 0-144-16,-2 3 128 0,-4 2-128 0,-2 2 128 15,-4 4-128-15,-4 0 128 0,-2-1-128 0,-3 8 128 0,1-1-128 16,-5 1 160-16,-3 1-160 0,-2 1 160 0,0 3-160 16,-2-4 192-16,-1-2-192 0,1 3 192 0,0-6-192 0,2 1 128 15,-1-3-128-15,2-2 128 0,1-3-128 0,1-3-192 16,2-2 32-16,0-1 16 15,-1-3-1424-15,2-2-288 0,2-5-48 0,-3-5-13008 16</inkml:trace>
  <inkml:trace contextRef="#ctx0" brushRef="#br2" timeOffset="190977.59">27741 18631 17503 0,'0'0'1552'0,"0"0"-1232"15,0 0-320-15,9-4 0 0,2 3 2512 0,2-1 448 16,1 0 96-16,4 1 16 0,3 1-1088 0,2 0-224 15,4 0-32-15,2 0-16 0,2 0-736 0,1 0-144 16,3 1-16-16,-1 0-16 0,2-1-464 0,-2 0-80 16,-1 1-32-16,-1 1 0 0,0-2-416 0,-2-3-96 15,-2 1-16-15,-1-1-10896 16,1 3-2176-16</inkml:trace>
  <inkml:trace contextRef="#ctx0" brushRef="#br2" timeOffset="191273.97">28865 18350 17503 0,'0'0'1552'0,"0"0"-1232"0,0 0-320 0,0 0 0 15,0 0 2144-15,0 0 368 0,0 0 80 0,0 0 16 0,-3 7-720 0,-1 5-144 16,-3 4-16-16,-5 2-16 0,-3 5-624 0,-4 5-112 15,-3 0-16-15,-2 5-16 0,-1 4-192 0,-2 2-48 16,-1 3 0-16,-1 0 0 0,1 1-224 0,2-1-48 16,-1 3-16-16,1-1 0 0,1 0-240 0,-1-1-48 15,0-3-128-15,0 2 192 0,3 4-192 0,0-5 0 16,1-3 0-16,-1-1 0 0,2-4-128 0,0-3-128 16,0-3-32-16,5-1 0 15,1-7-2016-15,4-2-384 0,1-5-96 0</inkml:trace>
  <inkml:trace contextRef="#ctx0" brushRef="#br2" timeOffset="191648.91">29106 18884 21183 0,'14'-8'1888'0,"-14"8"-1504"0,0 0-384 0,8-4 0 15,-2 0 704-15,-6 4 80 0,0 0 16 0,0 0 0 16,0 0 448-16,0 0 96 0,0 0 0 0,-1 8 16 16,-3 2-352-16,-4 2-80 0,-2 0-16 0,-4 4 0 15,-3 1-160-15,-4 5-48 0,1 3 0 0,-4 1 0 16,-2 4-160-16,0 3-32 0,-1 2-16 0,-1-1 0 0,2 2-128 0,2-1-32 16,3-3 0-16,3 1 0 0,4-2-144 0,4-1-48 15,3-5 0-15,4 1 0 0,3-1-16 16,2-6 0-16,5 0 0 0,3-2 0 0,2-4 80 0,4-3 16 15,-1-3 0-15,3-1 0 0,-1-6 256 0,1 0 48 16,3-3 16-16,-2-5 0 0,0 1-96 0,-3-3-32 16,-2-2 0-16,-1-2 0 0,-4 0-96 0,-3 0 0 15,-2 2-16-15,-4-1 0 0,-2 0 64 0,-4 3 16 16,-1-2 0-16,-5 5 0 0,-4-1-256 0,-3 3-128 16,-4 0 160-16,-3-1-160 0,-4 2 0 0,-1 1 0 15,1 2-208-15,1-1 64 16,-1-1-1456-16,4 0-272 0,0 2-64 0,-7 0-16256 0</inkml:trace>
  <inkml:trace contextRef="#ctx0" brushRef="#br2" timeOffset="192464.13">25914 18302 27007 0,'0'0'1200'0,"0"0"240"0,-2-9-1152 0,1 0-288 16,1 9 0-16,0 0 0 0,-2-7 1264 0,2 7 192 16,0 0 32-16,0 0 16 0,0 0-224 0,0 0-64 15,0 0 0-15,0 0 0 0,-3 7-672 0,-1 4-144 16,0 2-16-16,3 1-16 0,-3 5-96 0,1 4-16 15,-1 0 0-15,2 1 0 0,-1 1 0 0,1-1-16 0,-1 3 0 16,1-4 0-16,-1-3-80 0,1 2-16 0,-1-6 0 0,1 2 0 16,-1 0 48-16,3-4 0 0,-3-1 0 15,2-4 0-15,1 0 0 0,0-9 16 0,0 5 0 0,0-5 0 16,0 0 144-16,0 0 32 0,0 0 0 0,5-7 0 16,0-4 80-16,0-3 32 0,2-3 0 0,-1-2 0 15,-1-2-240-15,2-1-32 0,-1-3-16 0,2-1 0 16,-1-6-80-16,1 2-128 0,-1 2 176 0,0-4-176 0,-1 0 160 0,1 3-160 15,-1 2 128-15,0 5-128 0,-1 4 0 16,-1 0 0-16,-3 4 128 0,1-3-128 0,-2 9 0 0,0 8 0 16,0 0 0-16,0 0 0 0,0 0 0 0,-4 8 0 15,-2 8 0-15,2 3 0 0,-4 5 0 0,2 4 0 16,-1 2 0-16,2 3 0 0,0 4 0 0,-1 0 0 16,2-1 0-16,0-3 0 0,0 0 0 0,-1 1 0 15,2 1 0-15,-1-4 0 0,1 0 0 0,1-7 0 16,-1 0 0-16,3-2 0 0,3-4 0 0,-3-5-176 15,0 0 16-15,1-1 0 16,-1-12-1568-16,0 0-304 0,0 0-64 0,0 0-16 16,0 0-1536-16,0 0-304 0</inkml:trace>
  <inkml:trace contextRef="#ctx0" brushRef="#br2" timeOffset="192716.3">25614 18595 22111 0,'-15'-5'976'0,"6"3"208"16,3 0-944-16,0 0-240 0,-1 0 0 0,0-1 0 0,7 3 2176 0,-7-7 384 0,7 7 64 0,0 0 32 16,-2-7-752-16,2 7-160 0,6-11-16 0,4 3-16 15,4 0-736-15,5 0-144 0,5 5-16 0,-2-1-16 16,5-4-224-16,3 3-64 0,2 1 0 0,2-2 0 15,4 1-80-15,1 2-32 0,-1 2 0 0,-1 0 0 0,-1-2-144 0,-1-1-48 16,-3 2 0-16,-4 0 0 0,-4 1-208 16,-3-1 0-16,-3 0 128 0,-3 2-128 15,-2-1-592-15,-3 1-176 0,-10 0-16 16,0 0-12032-16,0 0-2416 0</inkml:trace>
  <inkml:trace contextRef="#ctx0" brushRef="#br2" timeOffset="193526.12">29917 16914 6447 0,'-6'-12'272'0,"1"6"80"0,-2-4-352 0,2 2 0 16,0-2 0-16,0 2 0 0,-1-2 3296 0,3 5 592 16,3 5 112-16,0 0 32 0,5-9-1856 0,3 4-384 0,2 2-64 15,3 1 0-15,1 1-832 0,4 2-144 0,2 3-48 0,0 1 0 16,2 6-192-16,2 6-32 0,1 3-16 0,1 4 0 16,-1 5-192-16,1 8-32 0,-2 6-16 0,3 10 0 0,1 6-48 15,-2 9-16-15,0 10 0 0,-2 4 0 0,0 3 0 16,-4 7 0-16,-7 5 0 0,-4 1 0 0,-4 4 32 0,-5-3 0 15,-5 0 0-15,-3 2 0 0,-3-7 64 0,2-35 0 16,-2 8 16-16,-5 0 0 0,1 3 16 0,-2-3 0 16,0 1 0-16,-1-4 0 0,-1-3 32 0,0-3 16 15,-2-4 0-15,0-4 0 0,0-3-112 16,0-5-32-16,-1 1 0 0,-1-5 0 0,0-2-192 0,2-6 0 16,1 1 128-16,-1-7-128 15,2-2-1344-15,3-10-320 0,0-3-64 0,4-5-8496 16,-1-5-1680-16</inkml:trace>
  <inkml:trace contextRef="#ctx0" brushRef="#br2" timeOffset="193961.58">30850 18155 28271 0,'7'-12'1248'0,"0"4"272"0,3-2-1216 0,4 2-304 0,3-2 0 0,3 2 0 16,4-2 800-16,-5 4 96 0,2-2 32 0,2-2 0 16,1 0-32-16,1-2 0 0,-1 0 0 0,1-1 0 15,-3 2-448-15,0-3-112 0,0 1-16 0,-5-2 0 16,-1 1-128-16,-4 0-16 0,0-3-16 0,-5 3 0 0,-1 2-16 0,-5 3 0 15,-2 4 0-15,1 5 0 0,-8-6-144 0,-4 6 128 16,-2 4-128-16,-3 3 128 0,-5 5-128 0,-2 5 0 16,-4 2 0-16,-11 11 0 0,-1 3 0 15,5 2 0-15,0-2 0 0,7 1 0 0,2-2 0 0,4-3 0 16,5 2 0-16,6-6 0 0,5 1 0 0,3-5 128 16,4 2-128-16,6 0 0 0,3-4 0 0,5-1 0 15,3-4 128-15,5-2-128 0,1-1 0 0,-6-9 0 16,2 1 0-16,2-3 0 15,-1-2-1296-15,2-3-240 0,-1-1-64 0,8-4-13456 0</inkml:trace>
  <inkml:trace contextRef="#ctx0" brushRef="#br2" timeOffset="194679.12">32243 16790 4607 0,'0'0'400'0,"0"0"-400"16,0 0 0-16,8-2 0 0,-2-3 2880 0,1 2 512 16,-1 1 80-16,0 0 32 0,-6 2-1552 0,8 0-304 15,0-1-64-15,-8 1-16 0,0 0-496 0,5-1-112 16,-5 1 0-16,0 0-16 0,0 0-16 0,0 0 0 15,0 0 0-15,0 0 0 0,0 0-48 0,0 0-16 16,-5-3 0-16,-2 2 0 0,1-2-224 0,-6 2-32 16,0 0-16-16,-2 0 0 0,-1-1-144 0,-3 1-48 15,-9 1 0-15,3-3 0 0,0 2-176 0,1-1-32 16,0 2-16-16,3-2 0 0,1-1-48 0,1 0 0 16,1 0 0-16,3 2 0 0,0 0-128 0,4 2 128 15,3-1-128-15,0 0 128 0,7 0 0 0,0 0-128 16,0 0 192-16,0 0-64 0,0 0 0 0,0 0-128 15,0 0 192-15,-4 5-64 0,-2 0-128 0,2 0 0 0,4-5 0 16,0 0 0-16,-6 8 0 0,-1 1 0 0,1-4 0 16,0 3 0-16,-1-2 0 0,1-1 0 0,-2 3 0 15,1-3 0-15,-1 1 0 0,1 2 160 0,-1-3-160 0,2 3 160 16,-1 0-160-16,1-1 128 0,-2 3-128 0,1-2 128 16,0 2-128-16,2-1 0 0,1 1 0 0,2-1 0 15,-1 0 0-15,3-9 0 0,3 7 128 0,1 3-128 16,1-2 128-16,2 1-128 0,5-5 192 0,2 2-64 15,1 2 32-15,3-2 0 0,0 3 0 0,2 0 0 0,0 2-160 16,-1-1 0-16,-2 2 0 0,-2 2 128 0,-3-3-128 0,-4 5 0 16,-1-1 0-16,-3 1 0 0,-2 1 0 15,-3-1 0-15,-3 0 0 0,-2-1 0 0,-2-2 224 0,-3 1-32 16,-5 0-16-16,1-2 0 0,-3-2 80 0,-2 3 32 16,-2-4 0-16,1 1 0 0,-2-3-96 0,0 1-32 15,1-1 0-15,2-3 0 0,0-1-160 0,1-1 128 16,0-4-128-16,2-1 128 0,2-1-128 0,1 0-224 15,1-2 48-15,3-2 16 16,2 3-1600-16,2-4-320 0,3 1-64 16,5 2-9040-16,2-4-1808 0</inkml:trace>
  <inkml:trace contextRef="#ctx0" brushRef="#br2" timeOffset="195010.16">32602 16826 23039 0,'0'0'1024'0,"0"0"192"0,0 0-960 0,0 0-256 0,0 0 0 0,0 0 0 16,-4-5 1216-16,-2 3 192 0,-3 4 32 0,-1 4 16 15,-2-1-320-15,-1 5-64 0,-2 1-16 0,0 5 0 16,-2 4-352-16,1 6-64 0,-1-1 0 0,2 8-16 0,0 2-176 0,5 0-16 15,1 1-16-15,2-2 0 0,5-1-144 0,2-2-16 16,4-2-16-16,1-5 0 0,2 0 16 0,2-4 0 16,3-2 0-16,0 0 0 0,2-1-64 0,2-6 0 15,1 2 0-15,1-2 0 0,1-3-192 16,-1-1 0-16,1-1 128 0,-2-4-128 16,-1-2-384-16,-2-1-128 0,-1-2-32 0,-2-1 0 15,-3-2-2272-15,-3 0-464 0</inkml:trace>
  <inkml:trace contextRef="#ctx0" brushRef="#br2" timeOffset="195190.67">32172 17086 25791 0,'0'0'1152'0,"0"-5"224"0,0 0-1104 0,4-1-272 16,4 0 0-16,2 2 0 0,4-3 1984 0,0 5 320 16,5-1 80-16,1 2 16 0,3 0-912 0,5 1-176 15,4 0-32-15,3 1-16 16,2-1-688-16,1 0-144 0,2-1-32 0,11-1 0 0,-2 2-240 0,-1 0-160 15,-2 0 192-15,-8 0-192 16,2-1-832-16,-3 1-288 0,-3 0-48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47:27.720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4495 1762 13823 0,'0'0'608'0,"4"-7"128"0,-4-3-592 0,1 2-144 0,-1 8 0 0,0 0 0 15,-3-9 1232-15,3 9 224 16,-6-8 32-16,-2 1 16 0,-1 2-240 0,-1 3-48 16,0 2-16-16,-3 3 0 0,-2 1-208 0,-1 3-32 15,-1 1-16-15,-2 6 0 0,-5 4-288 0,0 6-48 0,-1 5-16 0,-2 4 0 16,-5 4-112-16,-1 6-32 15,-3 9 0-15,-1 4 0 0,-1 4 0 0,-3 4 0 16,-2 7 0-16,-1 10 0 0,-1 11-64 0,-1-1-32 0,3 6 0 16,4-2 0-16,3-1-352 0,4-2 128 0,3-3-128 0,6-5 0 15,7-9 0-15,4-5 144 0,4-8-144 0,4-4 0 16,6-9 128-16,3-2-128 0,5-3 0 0,4-3 0 16,3-4 128-16,-4-17-128 0,2 0 0 0,10 10 0 15,0-8-336-15,2-5-128 16,3-4-32-16,2-7 0 0,2-6-2240 0,0-4-448 0</inkml:trace>
  <inkml:trace contextRef="#ctx0" brushRef="#br0" timeOffset="324.32">5273 1642 26719 0,'0'0'2368'0,"2"-9"-1888"0,1-1-480 16,-3 10 0-16,0 0 400 0,0 0-16 16,0 0 0-16,0 0 0 0,-4 12 320 0,-1 6 48 0,-2 5 16 0,-1 6 0 15,-5 5-32-15,-1 6 0 16,-3 6 0-16,2 3 0 0,-1 6-160 0,-1-2-48 0,-1-1 0 0,2 0 0 15,-1 1-288-15,1-1-64 0,-1 0-16 0,2-3 0 16,3-2-160-16,1 0 0 0,2-2 0 0,3-7 0 16,-1-7 0-16,5-2-176 0,2-5 16 15,0-1 0 1,0-5-2064-16,0-4-400 0</inkml:trace>
  <inkml:trace contextRef="#ctx0" brushRef="#br0" timeOffset="833.65">4754 3191 5519 0,'0'0'496'0,"0"0"-496"16,0 0 0-16,0 0 0 0,0 0 2992 0,0 0 496 16,0 0 96-16,0 0 32 0,0 0-1824 0,11-4-384 15,-3-2-64-15,2 1 0 0,0 1-320 0,4 0-48 16,3-3-16-16,1 1 0 0,0 4-64 0,1-2 0 16,1-4-16-16,2 5 0 0,2 0-160 0,0 1-16 15,-1 0-16-15,-2 2 0 0,0 3-144 0,-4 1-32 0,-1 2 0 0,-2 2 0 16,-2 1-256-16,0 2-48 15,-8 2-16-15,-1 1 0 0,-3 6 48 0,-1-7 0 0,-1 3 0 0,-6 12 0 16,-2-4-48-16,-3 3-16 0,-2-2 0 0,-3 7 0 16,-4 1 96-16,0-1 32 0,-4 2 0 0,-1 1 0 15,-2-2-48-15,9-10-16 0,-4 3 0 0,-13 11 0 16,3-1-48-16,2-4 0 0,3-6 0 0,1 2 0 16,2-7-32-16,5-2-16 0,3-3 0 0,4 1 0 15,2-2-144-15,6-2 160 0,2 1-160 0,4-14 160 16,0 0-160-16,10 11 0 0,3-6 0 0,6-1 128 15,5-4 48-15,6-1 0 0,4-3 0 0,5-1 0 16,6-4-48-16,0 1-128 0,1-2 192 0,4 4-64 16,3-3-128-16,-1 2 0 0,-2 1 0 0,-3-4 128 0,-3 1-128 0,-16 0 0 15,-1 0 0-15,9-6 0 16,-10 0-1904-16,-3-2-352 0,-2 1-80 0,-9 2-16 0</inkml:trace>
  <inkml:trace contextRef="#ctx0" brushRef="#br0" timeOffset="1205.2">5771 1709 21183 0,'-4'-20'1888'0,"2"6"-1504"16,-2 1-384-16,5 3 0 0,-1 10 128 0,6-10-128 15,-6 10 128-15,11-4-128 0,0 4 608 0,-1 6 48 0,5 6 16 0,-1 3 0 16,0 4-16-16,4 6 0 16,1 7 0-16,-5-1 0 0,1 5 240 0,3 13 32 15,-2 8 16-15,1 5 0 0,1 7-64 0,0 10-16 0,-3 6 0 0,-1 13 0 16,-2 7-272-16,-4 3-48 0,-2 2-16 15,-4-1 0-15,-4 1-128 0,-4-10-16 0,-1-6-16 0,-5 9 0 16,-3-7-80-16,-4-7-16 0,-4-7 0 0,-10 18 0 16,3-17-32-16,3-15-16 0,0-14 0 0,2-7 0 15,-2-4-224-15,4-6 0 0,0-9 0 0,6-11 0 16,-5-4-2608-16,-2-3-560 0</inkml:trace>
  <inkml:trace contextRef="#ctx0" brushRef="#br0" timeOffset="1588.71">7317 2622 12895 0,'-13'1'1152'0,"-1"1"-928"16,2 2-224-16,12-4 0 0,0 0 1728 0,0 0 320 0,0 0 48 0,0 0 16 15,0 0-736-15,18-2-144 0,3-2-16 16,3-1-16-16,2 1-352 0,-4-2-64 0,2-1-16 0,5 0 0 16,2-5-160-16,1 2-32 0,-1 1-16 0,0-1 0 15,-3 2-320-15,-1 3-64 0,-3 0-16 0,4 5 0 16,-7 7-1184-16,-9 1-224 0,-12-8-48 16,-5 19-6864-16,-8 2-1376 0</inkml:trace>
  <inkml:trace contextRef="#ctx0" brushRef="#br0" timeOffset="1716.47">7282 2937 7359 0,'-14'7'656'15,"3"4"-528"-15,1-4-128 0,3 5 0 0,4-3 3280 0,3-9 624 16,6 10 128-16,7-3 32 0,2 1-2160 0,8-5-432 16,5-1-96-16,-4-2-16 0,4-1-320 0,6 0-64 15,3-3-16-15,7-4 0 0,1 2-576 0,3-6-128 16,4 3-32-16,3-5 0 16,1 4-1120-16,-5 0-240 0</inkml:trace>
  <inkml:trace contextRef="#ctx0" brushRef="#br0" timeOffset="2156.79">10330 2394 15663 0,'-15'-14'1392'0,"10"6"-1120"0,-1 3-272 0,-1-6 0 0,0 0 1520 0,-2-2 240 16,0 0 48-16,-5 3 16 0,-1-3-1440 0,-3 3-384 15,-4 1 0-15,-9-2 0 0,-1 7 304 0,-3 4-48 16,-1 5-16-16,-6 3 0 0,-4-1 496 0,-2 7 96 16,-5 3 32-16,0 4 0 0,-2 7-128 0,2 7-32 15,2 5 0-15,-1 1 0 0,0 3-112 0,5-2-16 16,4-3-16-16,7 1 0 0,7 3-208 0,9-6-32 16,3-5-16-16,8-3 0 0,8 1-112 0,7-5-32 15,6 0 0-15,4-3 0 0,6-4-32 0,7 0-128 16,4-6 192-16,5 0-64 0,4-2-128 0,0-5 0 15,0-1 0-15,1 0-176 16,0-4-1824-16,2 0-368 0,2 1-80 0</inkml:trace>
  <inkml:trace contextRef="#ctx0" brushRef="#br0" timeOffset="2419.57">10418 3145 31327 0,'4'13'2784'15,"1"5"-2224"-15,1 3-560 0,-1 6 0 0,1 1 176 0,-3 4-176 0,-1 2 160 0,-2 2-160 16,-4-1 672-16,-3 2 32 0,-1 3 16 0,-4-1 0 16,-2-3-160-16,-1-2-48 0,-3 1 0 0,-1-3 0 15,0-1-208-15,0-6-48 0,1 2-16 0,3-5 0 0,0-1-240 16,1-2-240-16,3-4 48 0,3-1-10640 15,0-6-2144-15</inkml:trace>
  <inkml:trace contextRef="#ctx0" brushRef="#br0" timeOffset="2971.86">12779 1441 11055 0,'-11'-13'480'0,"11"13"112"16,-7-6-464-16,7 6-128 0,-8-2 0 0,-3 2 0 0,-2 4 1504 0,-3 8 288 16,-4 4 48-16,-2 6 16 0,-6 5-704 0,-4 3-144 15,-4 6-32-15,-2 9 0 0,-5 9 96 0,-3 12 16 16,-5 13 0-16,2 8 0 0,-3 7 48 0,2 11 16 15,2 5 0-15,1 12 0 0,1 7-480 0,5 3-96 16,4-1 0-16,6-3-16 0,3-2-384 0,6-5-176 16,4-7 160-16,9-6-160 0,8-6 208 0,6-11-48 15,8-7-16-15,5-7 0 0,6-14-144 0,5-3 192 16,5-6-192-16,1-7 192 16,5-2-832-16,2-7-176 0,4-6-16 0,0-11-12768 0</inkml:trace>
  <inkml:trace contextRef="#ctx0" brushRef="#br0" timeOffset="3720.96">13680 1929 4607 0,'0'0'400'0,"-9"-5"-400"16,-4 1 0-16,3 0 0 0,1 0 2496 0,9 4 432 15,-6-2 80-15,6 2 0 0,0 0-1216 0,0 0-240 16,0 0-48-16,0 0-16 0,0 0-208 0,0 0-32 15,0 0-16-15,0 0 0 0,6 7-208 0,6-1-32 16,0 0-16-16,4 0 0 0,1-2-144 0,4-1-48 16,0 0 0-16,3-1 0 0,1-5-320 0,0 2-64 15,2 1-16-15,-3 0 0 0,1-4-176 0,-2-2-32 16,-1-1-16-16,-1 2 0 16,-3 0-1536-16,0-1-304 0,-5-1-64 0,1 2-11424 0</inkml:trace>
  <inkml:trace contextRef="#ctx0" brushRef="#br0" timeOffset="3932.21">14502 1515 28559 0,'0'0'2544'0,"0"0"-2032"0,0 0-512 0,0 0 0 16,3 15 592-16,-3 1 32 0,-4 3 0 0,-1 4 0 15,-4 5-96-15,-1 4-16 0,-3 4 0 0,4-10 0 16,-6 9 176-16,-5 20 16 0,-1 3 16 0,4-4 0 15,-4-3-352-15,3-4-80 0,3-4-16 0,1 1 0 0,1-6-272 0,3-1 0 16,3-3 0-16,2-2 0 0,2-6-176 0,-2 2-144 16,2-2-16-16,2-3-10208 15,0-3-2032-15</inkml:trace>
  <inkml:trace contextRef="#ctx0" brushRef="#br0" timeOffset="4621.49">13872 3303 12895 0,'0'0'1152'0,"0"0"-928"0,0 0-224 0,0 0 0 15,0 0 1424-15,-7 8 240 0,7-8 64 0,0 0 0 0,0 0-384 0,0 0-64 16,11 0 0-16,1-2-16 16,2-3 0-16,3 3 0 0,2-1 0 0,1-1 0 0,2-5-304 0,3 2-64 15,2-2-16-15,1 0 0 0,-1 0-208 0,-1 0-32 16,5-5-16-16,-2 4 0 0,-5-1-208 0,-2 0-32 16,-3 3-16-16,-5-1 0 0,-3 2-192 0,-3 3-48 15,-8 4 0-15,0 0 0 0,0 0 0 0,0 0 0 16,0 0 0-16,-12 0 0 0,-5 3-128 0,-6 5 192 15,-6 2-192-15,-4 1 192 0,-6 3-192 0,1 1 0 16,-2 1 0-16,-1 0 128 0,1 1-128 0,0 1 0 16,-1 1 0-16,4 2 0 0,3 2 128 0,3 0-128 15,2-4 192-15,4 0-64 0,4 0-128 0,6-1 0 16,4 0 144-16,7 0-144 0,5-1 0 0,4-1 128 16,4-2-128-16,5-3 0 0,4 2 192 0,5-3-48 15,5 0 0-15,2 3 0 0,1-3-144 0,2 3 0 16,0 1 0-16,0 2 0 0,0 3 192 0,0 2-32 15,-1-2-16-15,-4 2 0 0,-5 0 208 0,-5 1 32 16,-3 0 16-16,-5 1 0 0,-4 1 112 0,-3 0 32 16,-6-1 0-16,-4 0 0 0,-6-1 32 0,-6 1 16 15,-7 1 0-15,-2 1 0 0,-3-2-208 0,-4-3-64 0,-1-2 0 0,-3-1 0 16,1-1-176-16,-1-2-144 0,-1-5 192 16,2-1-192-16,-1-7-192 0,1-6-128 0,1-4-48 0,1-6 0 15,1-6-2512 1,4-3-512-16,5-6-112 0</inkml:trace>
  <inkml:trace contextRef="#ctx0" brushRef="#br0" timeOffset="5102.82">15260 1459 14735 0,'0'0'1312'0,"0"0"-1056"15,0 0-256-15,0 0 0 0,0 0 1568 0,0 0 256 16,0 0 48-16,0 0 16 0,11 6-1376 0,2 3-288 16,1 4-48-16,3 1-16 0,2 2 416 0,2 3 64 0,2 3 32 15,-5-3 0-15,2 5 240 0,3 8 48 16,3 2 16-16,-1 5 0 0,5 8-112 0,2 9-32 0,1 9 0 0,-1 8 0 16,-1 3-240-16,-3 3-48 0,-2 7-16 15,-3 8 0-15,-4 8 32 0,-5 1 0 0,-5 1 0 16,-8 3 0-16,-7 5-96 0,-7-6-16 0,-5-5 0 0,-6 1 0 15,-7-10 144-15,-5-1 32 0,-2-4 0 0,-18 25 0 16,2-16 0-16,2-14 0 0,3-8 0 0,-1-7 0 0,-2-3-272 16,-3-7-48-16,-1-4-16 0,2-2 0 0,0 0-288 15,4-5 160-15,-1 2-160 0,5-7 128 16,2-3-880-16,4-4-176 0,3-1-32 0,4-3-11008 16,1-9-2176-16</inkml:trace>
  <inkml:trace contextRef="#ctx0" brushRef="#br0" timeOffset="6119.39">17965 2376 27583 0,'0'-20'1216'0,"1"9"256"0,2-3-1168 0,-2 0-304 15,-1 6 0-15,0 8 0 0,0 0 560 0,0 0 48 16,0 0 16-16,1 19 0 0,0 4 144 0,-1 6 16 16,0 2 16-16,-2 7 0 0,1 6-304 0,-1 1-64 15,0 2-16-15,-1 1 0 0,-2-2-160 0,4 2-48 0,-3 2 0 0,0-1 0 16,-2 0-64-16,0-1-16 0,-2 0 0 0,-1-5 0 16,-2-1-128-16,-1-2-256 0,-2-5 64 15,1-4 16 1,-4 1-2608-16,-1-4-528 0</inkml:trace>
  <inkml:trace contextRef="#ctx0" brushRef="#br0" timeOffset="6297.07">17528 2892 35295 0,'-2'-11'1568'0,"2"11"320"0,8-9-1504 0,3 3-384 0,3-2 0 0,2 4 0 0,3 2 0 0,6 0 0 15,3 1-160-15,10 0 160 0,7 1 0 0,2-3 0 16,1-6 0-16,-1 3 144 0,0-4-144 0,-2 2 0 15,-4-3 144-15,0 2-144 0,-1-1-128 0,-1 1-112 16,0-3-16-16,5 1-10080 16,1-2-2016-16</inkml:trace>
  <inkml:trace contextRef="#ctx0" brushRef="#br0" timeOffset="6625.92">20048 2137 18431 0,'0'0'1632'0,"-2"-5"-1312"16,2 5-320-16,-3-9 0 0,1 3 3008 0,-2 2 512 15,-4 2 128-15,-1-1 0 0,-3 2-2592 0,-11 5-528 0,-3-1-96 0,-4 5-32 16,-6 5 112-16,-5 5 0 0,-3 2 16 0,-2 5 0 15,-3 3 48-15,-1 9 16 0,0 10 0 0,0 0 0 16,-3 2-32-16,4 3-16 0,1 1 0 0,4 0 0 16,9-2-224-16,4-4-64 0,6 0 0 0,6 3 0 15,6-3-256-15,2-1 0 0,7-4 0 0,6-3 0 0,6-6 0 16,5-5 0-16,5-186 0 0,6 361 0 16,5-187 0-16,8-3-224 0,5-2 64 0,-11-7 16 15,4-4-1184-15,2-3-224 16,0 0-48-16,15-8-9104 0,-5 4-1824 0</inkml:trace>
  <inkml:trace contextRef="#ctx0" brushRef="#br0" timeOffset="6950.5">20047 2900 32255 0,'0'0'2864'0,"9"-5"-2288"16,4 0-576-16,0 1 0 0,5 1 240 0,3 3-64 15,2 3-16-15,2 1 0 0,2 3 304 0,1 2 64 16,-2 5 16-16,-2 2 0 0,-1-1 160 0,-4 4 48 16,-3 4 0-16,-6 1 0 0,-4 5-112 0,-6-1-32 15,-5 1 0-15,-5 3 0 0,-4 1 0 0,-6 4 0 16,-3 0 0-16,-3 0 0 0,-3 1-128 0,0-1-32 16,3 1 0-16,2-3 0 0,1 0-144 0,4-3-48 15,8-11 0-15,2 1 0 0,3 1 0 0,3-4-16 0,4-1 0 0,4-1 0 16,4 0-240-16,4-4-128 0,5-2 128 0,3-2-208 15,10 0 208-15,3-5 0 0,4-3 0 0,6-2 0 16,3-3-256-16,0-6-48 0,-10 2-16 0,-1-3 0 16,0 0-1728-1,0-3-368-15,-1-1-64 0,-2 0-14480 0</inkml:trace>
  <inkml:trace contextRef="#ctx0" brushRef="#br0" timeOffset="7400.25">22854 1329 20271 0,'0'0'1792'0,"0"0"-1424"16,0 0-368-16,-9-6 0 0,9 6 832 0,-11-3 112 15,3 3 16-15,-3 5 0 0,-3 0-128 0,-1 4 0 16,-5 4-16-16,-3 6 0 0,8-5 368 0,-7 9 80 0,-5 7 16 0,-6 5 0 15,-6 4-320-15,-3 9-48 0,-2 7-16 0,-1 10 0 16,-38 73-192-16,17-13-64 0,9-9 0 16,10 3 0-16,8 8-320 0,7-5-80 0,8-5-16 0,7-5 0 15,7-4-64-15,5-5-16 0,5-8 0 0,6-7 0 16,6-7-144-16,0-7 128 0,2-2-128 0,3-8 128 0,2-2-128 16,3-10 0-16,-3-10 0 0,2-3 0 0,-8-20-192 15,4-2-64-15,0 1 0 0,2-4-16 16,3 0-2192-16,2-9-432 0,2-1-96 0,2-7-16 15</inkml:trace>
  <inkml:trace contextRef="#ctx0" brushRef="#br0" timeOffset="7709.3">24187 1309 35935 0,'-3'-26'1600'0,"3"20"320"0,0 1-1536 0,0 5-384 16,0 0 0-16,0 0 0 0,0 0 0 0,0 0-240 15,-7 5 48-15,-2 2 0 0,0 9 544 0,-2 4 112 16,-5 4 32-16,0 4 0 0,-3 6 48 0,0 2 16 15,0 1 0-15,-2 2 0 0,7-7-240 0,0 4-64 0,0-1 0 0,2 3 0 16,0 3-256-16,1 0 160 0,-2 1-160 0,2 2 128 16,-1-3-128-16,1 2 0 0,-1-1 0 15,0-3 0-15,-1 0-1328 16,1 1-288-16,1 3-64 0,-8 29-14496 0</inkml:trace>
  <inkml:trace contextRef="#ctx0" brushRef="#br0" timeOffset="7948.06">23803 3077 37775 0,'-15'20'1664'0,"8"-7"368"0,1 4-1632 0,1 6-400 15,-1 2 0-15,2 5 0 0,0 2 368 0,0 1-16 16,0 6 0-16,2 2 0 0,-1-2-352 0,1 3 0 15,1 3 0-15,-1-6 128 0,1 1-128 0,0 0 0 16,-1-3 0-16,0 0 128 0,1-1-288 0,-1-6-48 16,1 1-16-16,0-2 0 15,0-6-1936-15,1-3-384 0,1-3-80 0</inkml:trace>
  <inkml:trace contextRef="#ctx0" brushRef="#br0" timeOffset="8484.99">25286 762 26431 0,'-15'-10'1168'0,"9"4"240"0,1 0-1120 0,1 1-288 16,4 5 0-16,0 0 0 0,0 0 0 0,6-1 128 15,3 2-128-15,0 2 0 0,4 1 384 0,5 3-16 16,5 3-16-16,3 7 0 0,6 1 192 0,2 5 32 16,2 5 16-16,15 11 0 0,-4 2-16 0,-12-6-16 15,2 9 0-15,-1 1 0 0,-2 10-112 0,-3 10-32 16,-7 7 0-16,-3 7 0 0,-2 7-64 0,-3 12-16 16,-4 9 0-16,-5 6 0 0,-3 5-144 0,-3 4-16 0,-4 8-16 15,-3-2 0-15,-3 1 112 0,-2-2 32 16,-10 0 0-16,2-2 0 0,-6-5 432 0,-3 0 96 0,-4-7 0 15,-4-2 16-15,-3-7-208 0,-3-2-32 16,-5-8-16-16,0-4 0 0,-3-8-80 0,1-5-32 0,-3-10 0 16,0-7 0-16,-2-4-208 0,5-4-32 0,3-4-16 15,4-5 0 1,0-5-1744-16,5-3-336 0,2-5-80 0</inkml:trace>
  <inkml:trace contextRef="#ctx0" brushRef="#br0" timeOffset="13516.51">1488 5508 10127 0,'0'0'448'0,"6"-10"96"0,-3 0-544 0,2 0 0 0,1 0 0 0,0 2 0 15,-6 8 1776-15,0 0 240 0,0 0 48 0,0 0 16 16,0 0-672-16,0 0-128 0,0 0-16 0,2 11-16 16,-3 6-224-16,-3 11-32 0,-2 7-16 0,0-3 0 15,-2 5-16-15,-6 23 0 0,-2 1 0 0,-4 0 0 0,1 5-128 0,-5 0-48 16,1 5 0-16,-1-1 0 0,0-3-272 0,0-2-48 16,-2-8-16-16,4-3 0 0,-4-5-192 0,5-2-32 15,-1 1-16-15,4-9 0 0,0-7-208 0,6-6 0 16,4-4 0-16,4-9 0 15,4-13-896-15,0 0-288 0,0 0-48 0</inkml:trace>
  <inkml:trace contextRef="#ctx0" brushRef="#br0" timeOffset="13948.38">1996 5826 19343 0,'0'0'1728'0,"0"0"-1392"0,0 0-336 0,0 0 0 0,0 0 368 0,0 0 0 0,7 10 0 0,-3-1 0 16,-1 4 496-16,-3 5 96 0,-2 7 32 0,0 2 0 15,-6 3 96-15,-1 7 0 0,-2 2 16 0,-3 7 0 16,-3-1-32-16,0 3-16 0,-2-2 0 0,-1-1 0 15,1-5-288-15,2-1-48 0,-1-2-16 0,3-5 0 16,1-5-192-16,3-6-64 0,1-7 0 0,5-5 0 16,5-9 0-16,0 0 0 0,0 0 0 0,0 0 0 15,10-16 176-15,6-7 16 0,1-9 16 0,5-1 0 16,2-3-336-16,2-1-80 0,-2-1-16 0,2-1 0 0,-1-6-224 16,2 2 128-16,4 3-128 0,-2-1 0 0,2 3 0 0,1 6 0 15,-1 3 0-15,4 7 0 0,-2 7 0 0,-2 6 0 16,-1 8 0-16,-4 8 0 0,0 5 0 0,-7 11 0 15,-4 3 0-15,-1 10 0 0,-4 6 0 0,-5 2 0 16,-6 3 0-16,-4-1 0 0,-5 4 144 0,-3-2-144 16,-1-4 128-16,0 4-128 15,0-5-976-15,4 1-288 0,1-3-48 0,4-6-16 16,1-4-1824-16,2-8-368 0</inkml:trace>
  <inkml:trace contextRef="#ctx0" brushRef="#br0" timeOffset="14688.95">4546 5802 12207 0,'-3'-21'528'0,"2"6"128"0,-1-1-528 0,1 2-128 16,0 4 0-16,0-1 0 0,1 11 1632 0,0 0 288 16,-7-5 64-16,7 5 16 0,0 0-528 0,-9 7-96 15,0 5-32-15,-1 7 0 0,-1 6-320 0,-1 4-80 16,2 5-16-16,-1 4 0 0,-3 2-256 0,0 7-48 16,-1 4-16-16,-2-3 0 0,-1 0 96 0,0-1 0 15,1-5 16-15,-1-4 0 0,1-5-272 0,2-2-64 16,2-7-16-16,5-5 0 0,1-8 128 0,7-11 16 15,0 0 16-15,0 0 0 0,13-3 112 0,1-11 32 16,2-9 0-16,6-6 0 0,3-3-272 0,5-3-48 16,-1 1-16-16,3-3 0 0,1-2-336 0,-2 1 144 0,3 2-144 0,-3 2 0 15,1-2 0-15,0 6 0 16,1 3 0-16,-1 5 0 0,-2 3 0 0,-1 7 0 16,-1 1 0-16,-2 9 0 0,-8 3 0 0,-1 8 0 15,0 4-176-15,-7 7 176 0,-4 4-176 0,-4 7 176 0,-4 1-160 0,-5 3 160 16,-3 5 0-16,-4-2 0 0,-3-1 0 15,-1-4 0-15,1-5 0 0,-1-3 0 0,0-5 0 16,4-4 0-16,4-7 0 0,10-9 0 0,0 0 0 0,0 0 160 16,-1-9 32-16,6-5 0 0,2-5 0 0,9-7 0 15,4-2-64-15,4-4 0 0,4-1 0 16,0 0 0-16,-1 2-128 0,-1 1 0 0,4 6 0 0,0 3 0 16,2 4 0-16,0 7 0 0,-1 5 0 0,-1 5 0 15,-5 4 0-15,-2 6 0 0,-1 5 0 0,-3 3 0 16,-2 2-176-16,-4 7 176 0,-3 0-128 0,-3 3 128 0,-4 3 0 15,-5-2 0-15,-1-3 0 0,0 2 0 0,-1-2 0 0,0 0 0 16,-1-3 0-16,1 1 0 16,0-6-448-16,3-2-16 0,-2-3 0 15,2-6 0-15,1-9-2848 0,0 0-560 0</inkml:trace>
  <inkml:trace contextRef="#ctx0" brushRef="#br0" timeOffset="15062.04">6067 5742 29599 0,'0'0'1312'0,"0"0"272"0,0 0-1264 16,0 0-320-16,0 0 0 0,-5 3 0 0,-3 0 512 0,-2 4 64 0,-1 2 0 0,-3 3 0 16,-4 2-32-16,-10 13 0 15,0-4 0-15,-2 5 0 0,0-1 176 0,1 3 48 16,0 3 0-16,2-4 0 0,6 1-256 0,3-1-64 0,4-4 0 0,7-1 0 15,4-1-240-15,3-5-48 0,3-5-16 0,4 0 0 16,4-5 0-16,3-4 0 16,3-4 0-16,3-4 0 0,3-4 144 0,1-1 32 0,1-4 0 15,1-4 0-15,-2 0-96 0,0-1-16 0,-1 0 0 0,-1 1 0 16,-3 1-80-16,-1 6-128 0,-4 0 176 0,-2 6-176 16,0 3 176-16,-12 1-176 0,11 6 160 0,1 7-160 15,-4 1 0-15,-2 3 0 0,-3 4 0 0,1 0 0 16,-1 1 0-16,1 0 0 0,-1-3 0 0,2-3 0 0,1-2 0 15,2-1 0-15,4-7 0 0,2 2 0 16,1-4 0-16,3-4-256 0,1-3 48 0,3-6 16 16,6-2-1472-16,-3-6-272 0,4-6-64 15,-10 9-16-15,2-7 320 0,-1-2 64 16</inkml:trace>
  <inkml:trace contextRef="#ctx0" brushRef="#br0" timeOffset="15300.59">7008 4917 23951 0,'0'0'2128'16,"0"0"-1696"-16,0 0-432 0,0 0 0 0,0 0 560 0,-4 8 16 15,-4 7 16-15,-1 4 0 0,-2 8 464 0,-4 6 96 16,-3 5 0-16,-2 8 16 0,-2 3 160 0,0 2 16 16,2 1 16-16,-2 7 0 0,1-2-384 0,0 3-80 15,2 4 0-15,2-1-16 0,-1-1-416 0,1-3-80 16,1-2 0-16,-1 2-16 0,1 0-368 0,2-2 0 0,-3 0 0 0,2-2 0 15,1-5-128-15,1-3-112 16,1-7-16-16,1-2 0 16,1-6-1456-16,4-6-288 0,-1-10-64 0,2-6-8176 0,5-10-1616 15</inkml:trace>
  <inkml:trace contextRef="#ctx0" brushRef="#br0" timeOffset="15721.32">6532 5784 15663 0,'0'0'688'0,"0"0"144"0,5-4-656 0,3-2-176 0,1 1 0 0,1 1 0 15,2 3 2592-15,2-1 480 0,1 0 112 0,6-3 16 16,2 1-1744-16,1 0-352 0,3 0-64 0,0-3-16 0,1-1 48 16,2 2 0-16,-3-4 0 0,-2 2 0 0,3-3-304 0,-2 2-64 15,0 0-16-15,-3 2 0 0,-4 0-208 0,-1 3-32 16,-1 0-16-16,-3 3 0 0,-3 2-224 0,-1 3-32 16,-1 7-16-16,-2 2 0 0,-4 5 0 0,-1 7 0 15,-4 5 0-15,0 5 0 0,-3 7-16 0,0 1 0 16,-4 8 0-16,0 1 0 0,-1-1 0 0,0-3 0 15,-4-1 0-15,-4 12 0 0,3-12 304 0,2-8 48 16,1-7 16-16,3-9 0 0,1-3-64 0,4-4-16 16,0-4 0-16,4-12 0 0,0 0-192 0,0 0-48 15,0 0 0-15,0 0 0 0,2-14 192 0,4-4 48 16,1-3 0-16,0 3 0 0,-1-1-240 0,3-6-64 16,1-2 0-16,1-2 0 0,2-2-128 0,1-3 0 15,1-2 0-15,2 2 128 0,1 0-128 0,3 1 0 16,3 2 0-16,1 7 0 0,3 2 0 0,0 5 0 15,-1 3 0-15,3 1 0 0,1 5 0 0,-3 1 0 16,0 3 0-16,0 4 0 0,-2 1-160 0,-2 5 160 0,-2 1 0 16,-2 4-144-16,-2-2-32 0,0 5 0 0,-2-1 0 15,-1-1 0 1,-2 4-1376-16,0-1-288 0,-4 0-48 0,1-1-10656 0,-1-4-2112 0</inkml:trace>
  <inkml:trace contextRef="#ctx0" brushRef="#br0" timeOffset="15957.36">8097 5670 35423 0,'0'0'768'0,"0"0"176"15,0 0 16-15,1 6 48 0,-3 5-816 0,-1 2-192 0,-2 4 0 0,-4 6 0 0,-3 1 512 0,-4 2 64 16,-1 2 16-16,-4 5 0 0,0-180 48 0,-2 364 16 15,-1-182 0-15,2 0 0 0,2-3-224 0,2 2-48 16,3 2-16-16,-3 8 0 0,4-9-368 0,4-7 144 16,2-2-144-16,4-10 0 0,2-2-128 0,0-2-144 15,2 0-32-15,0-2 0 16,0-10-1712-16,0 0-352 0,0 0-64 0,0 0-8032 16,12-9-1616-16</inkml:trace>
  <inkml:trace contextRef="#ctx0" brushRef="#br0" timeOffset="16182.14">8583 5639 29487 0,'0'0'2624'0,"6"9"-2112"0,0 1-512 0,2 5 0 16,0 5 768-16,-1 1 32 15,2 5 16-15,-1-1 0 0,-1 2 304 0,2 1 64 0,0 2 16 0,4 11 0 16,0-2-592-16,-1-1-112 0,1-3-32 0,0-2 0 15,1-2-272-15,1-3-64 0,0 2-128 0,3-6 192 16,-1-1-192-16,-2-4 0 0,-1-1 0 0,2-4 0 16,1-6-1408-1,-1-2-240-15,0-3-32 0,0-6-13824 0</inkml:trace>
  <inkml:trace contextRef="#ctx0" brushRef="#br0" timeOffset="16395.78">9165 5689 20271 0,'0'0'1792'0,"0"0"-1424"16,0 0-368-16,0 11 0 0,1 6 2912 0,-2 6 512 16,0 1 96-16,-6 7 32 0,0 1-1792 0,-4 6-352 15,-3 3-80-15,0 2-16 0,-3 6-224 0,-2 0-32 16,-3-3-16-16,2 1 0 0,-1-6-480 0,2 2-112 16,1-3 0-16,2 1-16 0,-1-5-304 0,3-2-128 15,0-1 128-15,3 0-128 0,0-1-176 0,-1-7-112 16,1-2-32-16,-1-4 0 15,3-2-1984-15,-1-6-416 0</inkml:trace>
  <inkml:trace contextRef="#ctx0" brushRef="#br0" timeOffset="16594.64">8468 5287 42047 0,'-20'0'1856'0,"7"0"384"0,4 0-1792 0,0 3-448 0,0 0 0 0,2 1 0 0,-2 1 0 0,1-1 128 16,8-4-128-16,0 0 0 0,0 0 0 15,-7 5 0-15,7-5 0 0,0 0 0 16,0 0-400-16,0 0-128 0,0 0-32 0,0 0 0 16,0 0-2544-16,0 0-512 0</inkml:trace>
  <inkml:trace contextRef="#ctx0" brushRef="#br0" timeOffset="17090.39">12654 5353 25791 0,'-10'-21'2304'0,"6"8"-1856"0,0-1-448 0,-2-4 0 16,2 0 1152-16,-1 0 144 0,0 1 32 0,-1 0 0 0,-3 3-368 15,0 0-80-15,-1-1-16 0,-2 3 0 16,-2 2-176-16,-2 1-48 0,-5 4 0 0,-2 4 0 0,-1 4-448 0,-4 4-192 16,-2 2 176-16,-16 14-176 0,2 8 320 0,0 4-16 15,2 4-16-15,-2 10 0 0,1 3 96 0,2 6 32 16,3 10 0-16,2 0 0 0,-1 0-144 0,3 0-16 15,1 2-16-15,4 1 0 0,3 1-240 0,4-4 0 16,2-7 0-16,6-5 0 0,4-5 0 0,4-4-192 16,3-5 16-16,5-8 0 15,1-6-1728-15,8-6-336 0,1-3-80 0,4-4-7856 16,-1-7-1584-16</inkml:trace>
  <inkml:trace contextRef="#ctx0" brushRef="#br0" timeOffset="17487.79">11627 6094 25791 0,'-5'-9'2304'0,"5"9"-1856"16,2-12-448-16,6 1 0 0,4-1 1744 0,4 0 256 15,3 6 48-15,4-3 16 0,2 0-1152 0,6-2-224 16,3-2-48-16,8 0-16 0,8 1-96 0,2-2-16 16,3 0 0-16,3-4 0 0,4-4 64 0,-1 3 16 0,-2 0 0 0,-1 2 0 15,-1 1-144-15,-3 2-48 0,-3-1 0 16,-6 1 0-16,-5-1-208 0,-5 4-64 0,-4 1 0 0,-15 8 0 15,-2-1-128-15,2 2 0 0,-6 1 0 0,-10 0 0 16,5 10 0-16,-5 4 0 0,-5 4 0 0,-5 2 0 16,-3 2 0-16,-5 6 128 0,-3 2-128 0,-5 1 128 15,-2 0-128-15,-2 3 0 0,-2 1 0 0,1 1 128 16,1-6-128-16,2-2 0 0,4-1 0 0,3-4 0 0,5 1 0 0,4-5 0 16,5-4 128-16,6-1-128 15,2-1 0-15,4-7 0 0,3 4 144 0,9-3-144 0,4-5 256 0,8-2-32 16,3-2 0-16,2-1 0 0,3-6-16 0,1 2 0 15,0-5 0-15,-1 1 0 0,-1-3-208 0,-1-3 176 16,0 0-176-16,-5-3 160 0,-5-1-160 0,-8 4 128 16,-1-2-128-16,-2-4 128 0,-1-1-128 0,-4-11 128 15,-6 0-128-15,-7 4 128 0,-6 4-128 0,-4 1 160 16,-4 7-160-16,-1 3 160 0,-5 3-160 0,-1 2-176 16,0 3 48-16,0 2 0 15,-1 2-1424-15,3 3-288 0,4 1-48 0,7 0-15824 0</inkml:trace>
  <inkml:trace contextRef="#ctx0" brushRef="#br0" timeOffset="17843.09">13648 5784 22111 0,'0'0'1968'0,"0"0"-1584"15,-4 10-384-15,-1 0 0 0,1 6 2416 0,-1 0 400 0,-1 4 64 0,-2 5 32 16,-2 1-1744-16,-1 4-336 0,-3-2-80 0,-2 6-16 16,0 1 0-16,-1 2 0 0,1-1 0 0,-1-2 0 15,2-2-112-15,0-4-32 0,1 0 0 0,2-5 0 0,5 1-80 16,-2-5-32-16,3-6 0 0,3-2 0 0,-1-2 16 0,3-1 0 16,1-8 0-16,0 0 0 15,0 0 208-15,10-10 64 0,3 1 0 0,-1-8 0 0,4-1-336 0,2-1-64 16,1-2-16-16,1-6 0 0,0 0-208 0,1-3-144 15,0-5 192-15,5 0-192 0,0-1 144 0,5 2-144 16,1 1 0-16,2 2 144 0,3 1-144 0,1-1 0 16,-1 6 0-16,0 1 0 0,1 3 0 0,2 2 0 15,0 3-128-15,-3 2 128 16,-4 4-592-16,-4 3-48 0,-1-2-16 0,0 7 0 16,-4 1-2032-16,-1 1-416 0,-4 1-80 0</inkml:trace>
  <inkml:trace contextRef="#ctx0" brushRef="#br0" timeOffset="18546.43">15454 5446 20271 0,'0'0'896'0,"0"0"192"0,0 0-880 0,0 0-208 0,0 0 0 0,0 0 0 16,0 0 2096-16,0 0 368 0,-1 8 80 0,-4 2 16 0,-4 5-1024 0,-2 5-208 15,-5 7-48-15,0-2 0 0,-3 6-480 0,0-2-96 16,-8 12-32-16,0 0 0 0,1 0 96 0,-1 1 32 15,3-3 0-15,1-4 0 0,1-4-240 0,6-6-48 16,-1-3-16-16,1-2 0 0,3-2-48 0,0-2 0 16,4-2 0-16,-1-5 0 0,4 0 80 0,2-5 16 15,4-4 0-15,0 0 0 0,9-8 0 0,5-3 0 16,4-3 0-16,2-3 0 0,2 0-272 0,1-3-48 16,1 0-16-16,2-1 0 0,2-1-208 0,2-4 128 15,0 1-128-15,1-2 0 0,0 5 128 0,2 0-128 16,2-1 0-16,0 1 0 0,2 5 0 0,0 4 0 15,-1 1 0-15,-3 9 0 0,-3 1 0 0,-3 5 0 16,-3 5 0-16,-4 2 0 0,-3 5 0 0,-7 3-160 16,-1 2 160-16,-5 6-128 0,-5 1 128 0,-5 1 0 15,-2 2 0-15,-5 1-128 0,-2 1 128 0,-3 0 0 16,-1 1 0-16,0-2 0 0,1-3 0 0,3-6 0 16,2-3 0-16,5-5 0 0,1-5 0 0,0 0 0 15,4-4 0-15,3-5 0 0,0 0 192 0,0 0-48 0,5-6 0 16,3-5 0-16,4-3-16 0,1-2-128 0,6-7 192 0,1 1-64 15,2-6-128-15,1 1 0 0,2-2 0 0,2 2 128 16,3-2-128-16,3-1 0 0,4 5 0 0,2 2 0 16,-8 8 0-16,2 2 0 0,1 4 0 0,1 0 0 15,-2 7 0-15,0 3 128 0,0 4-128 0,0 7 0 16,0 3 128-16,-4 0-128 0,0 6 0 0,-4 0 128 0,-1 2-128 0,-3 6 128 16,0 2-128-16,-2 1 128 0,-3 1-128 15,2 12 128-15,-4-1-128 0,-5-13 128 0,-3 4-128 0,-1-2 0 16,-2 0-160-16,-1-1 160 15,2-2-2240-15,-4-1-368 0</inkml:trace>
  <inkml:trace contextRef="#ctx0" brushRef="#br0" timeOffset="20371.29">1083 1939 14111 0,'0'0'624'0,"0"0"128"0,-8 8-608 0,8-8-144 16,0 0 0-16,0 0 0 0,0 0 1056 0,0 0 176 15,-7 0 48-15,7 0 0 0,0 0-176 0,0-9-16 16,4-3-16-16,-1-2 0 0,2-5-176 0,3-2-48 16,1-2 0-16,1-4 0 0,2 0-208 0,-2-4-64 15,4-1 0-15,1 0 0 0,0-4-112 0,2-2-16 16,-2-2-16-16,0-2 0 0,2-8-112 0,-1-1-32 0,1 2 0 16,1 2 0-16,-2-2-128 0,2 7-32 0,-2 1 0 0,1 5 0 15,-2 7-128-15,-1 3 0 0,2 7 0 0,-4 9 128 16,-2 2-128-16,1 6 0 0,-11 2 0 0,11 8 0 15,-1 4 0-15,0 9-144 0,2 5 144 0,-5 6 0 16,0 1 0-16,-1 4 0 0,0 2 0 0,-2 5 0 16,-2 4 0-16,-1 4-128 0,1 1 128 0,-2 1 0 15,0 0 0-15,0-3 0 0,-2-6 0 0,2-1 0 16,2-4 0-16,0-6 0 0,-2-6 0 0,2-1 0 16,2-3 0-16,-1-3 0 0,-1 0 0 0,2-6 0 15,1-2 0-15,1-3 0 0,-6-10 0 0,0 0-160 16,11-5-1760-16,-4-3-336 0</inkml:trace>
  <inkml:trace contextRef="#ctx0" brushRef="#br0" timeOffset="20563.41">1333 1582 20847 0,'0'0'912'0,"0"0"208"0,0 0-896 0,0 0-224 15,9 2 0-15,1 2 0 0,1-3 304 0,0-1 16 16,3-2 0-16,3-1 0 0,0 0 512 0,2-2 96 15,3-4 32-15,2 1 0 0,3-3-352 0,0 2-64 16,1-5-16-16,-9 4 0 0,0 2-384 0,2-4-144 16,1 4 0-16,7-9 144 15,-5-1-880-15,0 3-176 0,1 1-48 0,-9 6-10304 0</inkml:trace>
  <inkml:trace contextRef="#ctx0" brushRef="#br0" timeOffset="20867">2189 868 9215 0,'4'-20'816'0,"0"10"-656"0,2 3-160 0,3-7 0 16,1 1 1248-16,-2 4 224 0,-8 9 32 16,6-2 16-16,-6 2-448 0,0 0-96 0,0 0-16 0,5 7 0 15,-1 5-96-15,-4 3-32 0,-3 4 0 0,-1 1 0 16,-1 3-16-16,-1 5-16 0,0 0 0 0,-2 4 0 15,-1 2-176-15,0 3-48 0,2 2 0 0,0 2 0 0,1-1-128 0,1-2-16 16,1 1-16-16,3-1 0 0,-1-2-192 16,4-1-32-16,2 0-16 0,2 12 0 0,2-13-176 15,0-7 128-15,1-6-128 0,3-3 128 0,0-4-128 0,2-2 0 16,-1-7 0-16,1 0 0 0,1-3-208 0,-2-2-80 16,1-4-16-16,-4 1-12048 0</inkml:trace>
  <inkml:trace contextRef="#ctx0" brushRef="#br0" timeOffset="21066.69">1998 1328 19343 0,'-33'-5'1728'0,"22"3"-1392"0,1 1-336 0,1 0 0 15,2 1 880-15,7 0 96 16,0 0 32-16,0 0 0 0,0 0-704 0,0 0-144 0,8 1-32 0,2-4 0 15,3-2 304-15,5 0 48 0,4-5 16 16,4 1 0-16,3-2-80 0,3-3-16 0,2-1 0 0,3-1 0 16,1 4-272-16,0-2-128 0,0-2 128 0,15-1-128 31,-9 3-1408-31,-2 3-352 0</inkml:trace>
  <inkml:trace contextRef="#ctx0" brushRef="#br0" timeOffset="22294.41">1744 1962 11055 0,'0'0'976'16,"0"0"-784"-16,0 0-192 0,0-5 0 0,1-4 976 0,2 0 160 16,1-1 16-16,1-2 16 0,2-3-464 0,2-3-80 15,1-1-32-15,2-4 0 0,1-3 96 0,-1 0 16 16,2-3 0-16,1-1 0 0,2-1-16 0,2-2 0 16,-1-1 0-16,0-4 0 0,-1-8-176 0,0 3-48 15,-2-3 0-15,-1 1 0 0,-2-3-224 0,-2 1-48 16,-1-1-16-16,-3-2 0 0,-2 1-176 0,1 2 160 15,-5 1-160-15,0 1 160 0,0 3-160 0,-4 7 0 16,2 4 0-16,-2 6 0 0,-1 6 0 0,-2 2 0 16,1 6 0-16,-2 4 0 0,1 2 0 0,-3 5 0 15,-4 4 0-15,-2 4 0 0,0 8 0 0,-1 6 0 16,1 5 0-16,1 2 0 0,-1 3 0 0,2 7 0 16,2 3 0-16,0 1 0 0,2 4 0 0,1 3 0 0,0 2 0 0,2 3 0 15,0 1 0-15,2-3 0 0,3-2 0 0,-2-5 128 16,2-1 16-16,4-5 0 0,2-5 0 0,1 0 0 15,2-4-144-15,6-3 160 0,1-1-160 0,3-5 160 16,3-2-160-16,4-4 160 0,4 0-160 0,2-9-7648 16,9 1-1632-16</inkml:trace>
  <inkml:trace contextRef="#ctx0" brushRef="#br0" timeOffset="23210.3">2620 1204 9215 0,'-9'2'816'0,"3"0"-656"0,6-2-160 0,0 0 0 15,0 0 1376-15,0 0 240 0,0 0 48 0,0 0 16 16,0 0-864-16,8-1-176 0,3 0-48 0,0-3 0 16,2-4 128-16,1 2 32 0,0-6 0 0,0 4 0 15,1-5-192-15,0 1-48 0,0 2 0 0,1-3 0 16,-2 1-192-16,-2 2-32 0,0-3-16 0,-2 3 0 16,-4-3-272-16,1 3 160 0,-2 1-160 0,-5-3 128 0,-3 5 64 0,2-2 16 15,-3 3 0-15,-1 3 0 0,-4 1 48 0,-1 3 0 16,0 3 0-16,0 3 0 0,-2 3-128 0,1 2 0 15,-1-1-128-15,1 5 192 0,-1 0-192 0,6 3 0 16,0 0 0-16,1 2 0 0,5-2 0 0,0-2 176 16,4 0-32-16,1-2 0 0,1 0-144 0,3-1 0 15,1-3 0-15,4 0 128 0,1-5 0 0,3 2 0 16,2-4 0-16,3-3 0 0,3-1-128 0,-1-1-192 16,2-3 32-16</inkml:trace>
  <inkml:trace contextRef="#ctx0" brushRef="#br0" timeOffset="23633.73">3300 773 11967 0,'-13'3'1072'0,"13"-3"-864"15,-5 5-208-15,0 3 0 0,-1-2 864 0,-1 6 128 0,0-2 32 0,-1 4 0 16,2 2-176-16,-1 1-16 0,1-1-16 0,1 2 0 15,0 0 32-15,1 0 16 0,0 1 0 0,0-2 0 16,4 0-160-16,0-2-48 0,0-3 0 0,0 0 0 16,4-4-32-16,0 0-16 0,-4-8 0 0,0 0 0 15,6 3 96-15,2-1 32 0,0-2 0 0,2-3 0 16,-3-3 32-16,2-3 0 0,1 0 0 0,1-2 0 16,-3-3-352-16,1 0-64 0,-1 0-16 0,1-3 0 15,0 1-112-15,0-1-32 0,0 1 0 0,-1-1 0 0,3-1-192 16,-1 2 144-16,0-1-144 0,0 3 128 0,2 3-128 0,-3-1 0 15,1 5 0-15,-1-1 0 0,-1 4 0 0,1 3 0 16,-1 1 0-16,0 4 0 0,-1 5-128 0,1 0 128 16,-2 3 0-16,-1 2 0 0,-1 0 0 0,0 4-176 15,-2 4 176-15,1-2-128 0,0 0-16 0,-1 1 0 16,1 0 0-16,3 10 0 16,3-7-512-16,1-5-112 0,0-5 0 0,3-1-16 15,2-4-736-15,2-3-144 0</inkml:trace>
  <inkml:trace contextRef="#ctx0" brushRef="#br0" timeOffset="24050.24">4019 643 14047 0,'0'0'624'0,"0"0"128"0,0 0-608 16,0 0-144-16,0 0 0 0,-5 2 0 0,-4 2 1008 0,-2 1 160 0,-3 4 48 0,-3 0 0 15,-3 3-416-15,-4 2-80 0,0 4-16 0,1 0 0 16,0 0-64-16,4 1-32 0,4 0 0 0,2 0 0 16,1-1-240-16,5 0-48 0,3-2-16 0,3-3 0 0,1-2-48 0,2 1 0 15,2-6 0-15,1-1 0 16,-5-5 128-16,9 0 0 0,3-1 16 0,-1-3 0 0,2-1-64 0,-1-5-16 15,1 0 0-15,0-2 0 0,0 0-144 0,-1 0-48 16,0-3 0-16,-1 0 0 0,1 2-128 16,-1 3 160-16,-1-3-160 0,0 3 160 0,1 1-160 0,-3 0 0 15,1 3 0-15,-1 2 0 0,-2 1 0 0,-6 3 0 16,0 0 0-16,0 0-176 0,7 5 176 16,-1 1 0-16,-1 2 0 0,0 0 0 0,-2 2 0 0,2-1 0 15,-1 3 0-15,1-4 0 0,1 3 0 0,2-4 0 16,-1 3 0-16,3-3 0 0,-2 2 0 0,2-4 0 15,-2 0 0-15,3 0 0 0,0-1 0 0,1-2 0 16,2-2 0-16,8-1 0 16,1-2-1536-16,-2-2-240 0,0 0-32 0</inkml:trace>
  <inkml:trace contextRef="#ctx0" brushRef="#br0" timeOffset="24352.28">4717 152 6447 0,'0'0'576'0,"0"0"-576"0,0 0 0 0,0 0 0 0,0 0 1088 0,0 0 96 16,1 11 32-16,-1-2 0 15,-1 1-128-15,-1-1-32 0,0 4 0 0,1-3 0 0,1 3 0 0,0 1 0 16,-2 1 0-16,2 2 0 0,-2 2-352 0,0 1-64 15,-2 2 0-15,-1 9-16 0,-2 4-96 0,1 2-16 16,-4-1 0-16,2 4 0 0,-2-2-224 0,-3 10-48 16,1-4-16-16,2-5 0 0,2-5-224 0,2-4 176 15,0-3-176-15,3-4 160 0,1-2-160 0,2-4 0 16,2 0 0-16,0-3 128 0,1-5-128 0,4-1 0 16,-7-8 0-16</inkml:trace>
  <inkml:trace contextRef="#ctx0" brushRef="#br0" timeOffset="24575.33">4412 542 23039 0,'0'0'2048'0,"0"0"-1648"0,0 0-400 0,0 0 0 0,9-6 176 0,4 2-48 16,2 1-128-16,3 1 192 0,3 1-64 0,3-3-128 0,3 0 176 0,2 0-176 15,-1 0 704-15,4 1 16 0,1-6 16 16,2 1 0-16,-1-1-176 0,1 0-48 16,-3 3 0-16,-6-2 0 0,0 2-304 0,1-3-64 0,0 3-16 0,-2-1 0 15,-2 0-272-15,-3 3-64 0,-2-3-16 0</inkml:trace>
  <inkml:trace contextRef="#ctx0" brushRef="#br0" timeOffset="24971.09">5115 611 22111 0,'0'0'1968'15,"0"0"-1584"-15,15-1-384 0,-3-2 0 0,2 0 0 0,1 0 0 0,1 0 0 0,1-2 0 0,1-3 176 0,0 2-48 16,-1-4-128-16,1 1 192 0,1-3 288 0,0 2 48 15,0-4 16-15,-1-1 0 0,0 1 96 0,-4 3 32 16,0-5 0-16,0 0 0 0,-3-1-224 0,1 1-64 16,-2-1 0-16,-2 2 0 0,-3 1-48 0,-2-4-16 15,-3 4 0-15,-2 0 0 0,-3 2 96 0,-4 5 16 16,1 0 0-16,-3 4 0 0,-3 2-176 0,-3 3-48 16,0 5 0-16,-2 0 0 0,-1 4-208 0,3 1 0 15,-4 5 128-15,9-1-128 0,0 6 0 0,1 2 0 16,4-1 0-16,0 1 0 0,2 1 128 0,2 0-128 0,3-2 0 0,4 6 0 15,5-1 192-15,2-4-64 16,3-4-128-16,3-3 192 0,2-3 32 0,2-5 0 16,5 1 0-16,2-3 0 0,-1 1 0 0,-2-4 0 0,-1-3 0 0,5 0 0 15,-3-1-1392 1,-8-1-288-16,-6-1-48 0</inkml:trace>
  <inkml:trace contextRef="#ctx0" brushRef="#br0" timeOffset="25595.01">2991 794 12783 0,'0'0'560'0,"0"0"128"0,0 0-560 0,0 0-128 0,0 0 0 0,1-5 0 16,-1 5 512-16,1-8 80 15,-1 3 16-15,0 5 0 0,0 0 32 0,0 0 16 0,0 0 0 0,0 0 0 16,0 0-96-16,0 0-32 0,0 0 0 0,0 0 0 16,0 0-128-16,0 0-16 0,0 0-16 0,0 10 0 15,3 3 80-15,-2 0 0 0,2 1 16 0,-1-2 0 16,0 5-32-16,0-1-16 0,-1 0 0 0,2 0 0 0,-2-1 112 0,3 1 32 15,-3-1 0-15,1 0 0 0,-1-1-48 16,-1-1-16-16,0-2 0 0,1-2 0 0,-1 1 16 16,1-3 16-16,-1-7 0 0,0 0 0 0,0 0-80 0,0 0-32 15,0 0 0-15,0 0 0 0,0 0 160 0,0 0 16 16,0 0 16-16,4-5 0 0,0-6 0 0,0 1 0 16,0-2 0-16,0-4 0 0,-1 1-160 0,0 0-16 15,2-3-16-15,0 0 0 0,1 0-416 16,1 1 0-16,-1-1 0 0,3-1 0 0,-3-2 0 0,3 2 128 15,0 3-128-15,3-1 0 0,-2 2 0 0,2 2 0 16,1-1 0-16,0 2 0 0,0 1 0 0,-1 1 0 16,1 3 0-16,-2-1 0 0,0 4 0 0,-2 4 0 15,1 0 0-15,-3 0 0 0,0 0-224 0,-7 0-32 16,0 0 0-16,12 5 0 16,0 3-2160-16,-5-3-432 0,-7-5-96 0,7 18 0 0</inkml:trace>
  <inkml:trace contextRef="#ctx0" brushRef="#br0" timeOffset="26837.77">1780 2305 3679 0,'0'0'320'0,"5"-5"-320"16,-2-1 0-16,1-2 0 16,-4 8 2624-16,0 0 448 0,0 0 80 0,0 0 32 0,-1-6-1344 0,1 6-272 15,-6-3-48-15,-2 4-16 0,-1 1-560 16,-5 8-112-16,-2 1-32 0,-3 6 0 0,-3 4-224 0,-2 5-64 16,-2-1 0-16,-4 5 0 0,1-3-128 0,1 3-16 15,1-2-16-15,5-4 0 0,6-1-224 0,3-6-128 16,3-3 128-16,5 0-128 0,1-5 192 0,4-9-48 15,3 12 0-15,-3-12 0 0,10 5 256 0,2-1 48 16,2 1 16-16,4-5 0 0,3 0-64 0,-1-1-16 16,0-1 0-16,2 0 0 0,1 2-224 0,-4 0-160 15,-3 0 192-15,-2 5-192 0,-1-1 128 0,-3 2-128 16,-10-6 0-16,8 10 0 0,-4-1 0 0,-4 1 0 16,-2 2 0-16,-5-3 0 0,-3 3 320 0,-2 0-64 0,-2 2 0 15,-2-2 0-15,-3 1 16 0,0-3 0 16,-1 0 0-16,1-2 0 0,-1 1-272 0,2-4 128 15,2-5-128-15,3 0 0 0,2 0 0 0,2-1-256 16,2-7 32-16,7 8 0 16,3-11-2000-16,3-5-400 0,4 0-64 0,4-3-32 0</inkml:trace>
  <inkml:trace contextRef="#ctx0" brushRef="#br0" timeOffset="27077.01">2102 2276 18431 0,'0'0'816'0,"0"0"160"0,-6 6-784 0,0 4-192 0,-2-1 0 0,-1 4 0 16,-1 4 544-16,-1-2 64 0,-2 1 16 0,-1 1 0 0,1-2-112 0,-1 3-32 16,1 1 0-16,2-3 0 15,1 1 176-15,2-3 48 0,3 0 0 0,1-4 0 0,3-1-208 0,1-9-48 16,4 6 0-16,-4-6 0 0,10 2 224 0,2-4 32 16,0-1 16-16,1-4 0 0,0-6-320 0,1 1-64 15,1 0-16-15,0-2 0 0,-2-2-192 0,0 1-128 16,-2-1 160-16,-2 4-160 0,-3-2 128 0,-2-2-128 15,-4 2 0-15,0 2 144 0,-1 2-144 0,-2-2 160 16,-3 6-160-16,2-3 160 0,-1 1-160 0,-1-1 0 16,-2 6 0-16,0-3 0 0,1 4 0 0,-1-2 0 15,2-1 0-15,-2 1 0 16,8 4-1248-16,0 0-288 0,0 0-48 0,0 0-10608 0</inkml:trace>
  <inkml:trace contextRef="#ctx0" brushRef="#br0" timeOffset="27342.48">2418 1750 22111 0,'0'0'976'0,"0"0"208"0,0 0-944 0,0 0-240 0,0 0 0 0,0 0 0 16,0 0 0-16,0 0 0 0,0 9 128 15,-2 1-128-15,0 4 512 0,-2 2 64 0,-2 2 16 0,3 4 0 16,-1 3 48-16,1-1 0 0,-1 8 0 0,0 0 0 15,1-3-352-15,2 0-64 0,1 3-16 0,1-5 0 16,1 1-208-16,-1-3 128 0,4 0-128 0,0-3 0 16,0-4 128-16,0-3-128 0,0 2 0 0,0-5 0 15,0 1 0-15,1-1 0 0,0-6 0 0,3 2 0 16,0-2-512-16,1-4-192 0,0-2-32 0,-2-2-10832 16</inkml:trace>
  <inkml:trace contextRef="#ctx0" brushRef="#br0" timeOffset="27702.53">2707 1903 16575 0,'0'0'1472'0,"0"0"-1168"15,0 0-304-15,0 0 0 0,0 0 624 0,0 0 64 16,0 0 16-16,0 0 0 0,0 0-128 0,3 12-32 15,-2-3 0-15,2 5 0 0,-1 2 128 0,0 2 32 16,-2-3 0-16,1-1 0 0,1 2-224 0,1-2-32 16,-2 0-16-16,2-4 0 0,1 0-208 0,-1 0-32 15,1-4-16-15,-4-6 0 0,7 5 208 0,0-1 32 16,1 0 16-16,3-4 0 0,-2-1 272 0,1-4 48 16,1-2 16-16,-1 1 0 0,1-4-288 0,1 0-48 0,-2 0-16 0,0-6 0 15,0 1-160-15,-1-1-16 16,0-2-16-16,0 0 0 0,-2-2-64 0,2 1-16 0,-1 2 0 0,-2 2 0 15,3-1-144-15,-1 4 0 0,-1-2 0 0,1 0 128 16,-2 4-256-16,1-2-64 0,0 3-16 0,5-1 0 16,-1 1-2080-1,-1 3-400-15</inkml:trace>
  <inkml:trace contextRef="#ctx0" brushRef="#br0" timeOffset="27908.21">3259 1673 4607 0,'0'0'400'0,"0"0"-400"16,0 0 0-16,0 0 0 0,0 0 2928 0,-2 11 496 15,-1-3 96-15,1 4 32 0,-4-3-2208 0,1 2-432 16,0 3-80-16,0 1-32 0,-1 1 144 0,-1 2 16 16,2-1 16-16,0 0 0 0,-1 1-384 0,0-1-80 15,-1 1 0-15,2 0-16 0,0-1-368 0,1-2-128 16,3 0 0-16,-2-1 144 0,3-5-144 0,3 0 0 15,-3-9 0-15,0 0 0 16,9 4-304-16,1-4-144 0,0-4-16 0,-2-4-10528 0</inkml:trace>
  <inkml:trace contextRef="#ctx0" brushRef="#br0" timeOffset="28315.44">3572 1583 19519 0,'0'0'864'0,"0"0"176"0,0 0-832 0,0 9-208 0,0-1 0 0,-1 4 0 15,-4 0 400-15,-2 3 48 0,0 2 0 0,-2-1 0 16,-2 1 224-16,3-2 48 0,-4-1 16 0,4-1 0 0,-2 1 32 0,1 1 0 16,1-2 0-16,1-5 0 0,2 4-256 0,1-5-32 15,4-7-16-15,0 0 0 0,0 0 112 0,0 0 0 16,0 0 16-16,9-1 0 0,1-3 112 0,3-4 0 15,1-1 16-15,0-3 0 0,0 2-464 0,-1-3-80 16,1-1-32-16,-2-1 0 0,1 1-144 0,0-2 0 16,1-1 0-16,-1 1 0 0,-3-1 128 0,1 0-128 15,1 3 0-15,-1 3 128 0,2-2-128 0,-1 2 0 16,0 3 0-16,-2-1 0 0,0 4 0 0,-2 3 0 16,2-1 0-16,-2 3 0 0,-1 3-128 0,1 1 128 15,-2 1 0-15,-1 2 0 0,0 0 0 0,-1 3-144 16,-1-1 144-16,1 1 0 0,-2-3 0 0,3 5-128 15,-4-4 128-15,2 2 0 0,1-3 0 0,0 2-128 16,-4-9 128-16,10 9 0 16,1 0-736-16,1-5-32 0,-2-2-16 0,1-2 0 15,2-2-1760-15,1 1-336 0</inkml:trace>
  <inkml:trace contextRef="#ctx0" brushRef="#br0" timeOffset="28677">4204 1387 14735 0,'0'0'1312'0,"3"-6"-1056"0,1-4-256 0,-1 2 0 16,-1-1 1584-16,-2 3 256 0,-1 1 48 0,-1-1 16 16,-2 0-880-16,-3 4-160 0,0 1-32 0,-3 2-16 15,-4 0 48-15,-2 4 16 0,-1 4 0 0,-4 0 0 16,0 4-288-16,0 3-48 0,1 1-16 0,2 1 0 0,4-2-288 0,1 1-64 16,3-3-16-16,4 0 0 0,2-2-160 0,3-3 0 15,1 1 0-15,4-4 128 0,-4-6 224 0,7 3 32 16,3-3 16-16,2-1 0 0,2-3-16 0,1-1 0 15,0-4 0-15,-1 0 0 0,0-3-208 0,0-1-48 16,0 1-128-16,0 0 192 0,1 3-192 0,-1 0 128 16,0 4-128-16,0-1 0 0,-5 0 0 0,0 5 0 15,-9 1 0-15,5 7 0 0,0 4 0 0,-2 4 0 16,-2 4 0-16,-3 3 0 0,-3 5 256 0,-2-5-64 16,-4 1 0-16,-1 3 0 0,0-2 64 0,-5 1 0 15,1 1 0-15,0-5 0 0,0 1-80 0,-2-3-16 16,0-2 0-16,3-3 0 0,1 0-160 0,1-6 0 15,2 1 0-15,-2-5 0 16,4 0-1072-16,9-4-192 0,0 0-32 0,3-5-13312 0</inkml:trace>
  <inkml:trace contextRef="#ctx0" brushRef="#br0" timeOffset="29517.76">5677 850 12895 0,'9'-21'1152'0,"-3"10"-928"0,0-3-224 0,1 1 0 0,-1-2 1072 0,2 1 160 16,-3 0 48-16,-3 4 0 0,0-2-224 0,-4 5-32 15,-1-2-16-15,-2 4 0 0,-3 4 16 0,-2-1 0 16,-4 2 0-16,-3 3 0 0,-2-1-128 0,-1 5-32 16,-2 3 0-16,2 4 0 0,-3-3-400 0,3 7-80 15,-1 5 0-15,2-1-16 0,1 2-112 0,2 1 0 16,1-2-16-16,1 2 0 0,2 3-48 0,2-2 0 16,2 2 0-16,2-5 0 0,1 1-192 0,2-3 144 15,0 0-144-15,1-1 128 0,2-1-128 0,0-1 0 16,0-1 0-16,0-1 128 0,2-1-128 0,-2-1 128 15,0-2-128-15,0 0 128 0,-2 0-128 0,1-5 0 16,0 1 0-16,1-8 0 0,-3 8 0 0,3-8 0 16,-4 5 0-16,-1-1 0 0,-1-3-304 0,0-1 16 15,-1-1 0-15,2-1 0 0,-5 0 64 0,2-2 16 16,-3 0 0-16,0-2 0 0,-2-1 208 0,-1 1 0 16,0-3-160-16,2 3 160 0,4-3 0 0,0 3 0 15,2-1 0-15,2-2 0 0,2 2 192 0,5-3 0 16,2 2 0-16,5-2 0 0,4 2 64 0,4-3 0 0,2-1 16 15,3 2 0-15,3-1-272 0,2 2 128 0,2-3-128 16,2 5 0-16,0-3 128 0,1 2-128 0,1-4 0 0,2 5 0 16,-1-5 144-16,-2 4-16 0,-2-1-128 15,-2 2 192-15,-3 0-192 0,-5 3 0 0,-3 1 0 0,-3 2 0 16,-3 1 0-16,-4 4 0 0,-1 0 0 0,-3 3 0 16,-4 1 0-16,-5 3 144 0,-4 1-144 0,-3 2 128 15,-3 1 16-15,0 2 0 0,-1-2 0 0,0-1 0 0,3 0-144 0,1 0 0 16,1-4 144-16,4-1-144 0,0 4 0 0,5-6 0 15,2-7 0-15,0 0 0 0,0 0 176 16,5 6-48-16,4-2 0 0,1-4 0 0,3-2 144 0,2-5 32 16,3 1 0-16,0-4 0 0,-1 1-176 0,1-2-128 15,0 0 192-15,2-1-192 0,-2-1 128 0,-3 3-128 16,2-4 0-16,-2 2 0 0,-1 2 0 0,-1-3 0 16,-2 2 128-16,-1 2-128 0,-2-2 0 0,-2 3 128 15,-1-2-128-15,1 4 0 0,-3-2 128 0,4 3-128 16,-2 0 0-16,1 0 0 0,2-2 0 0,1 4 0 15,0 0 0-15,1 0 0 0,2 2 0 0,2 0 0 16,2 1 0-16,-1 0-144 0,-1 1 144 0,2 2 0 16,1-1 0-16,1 3 0 0,0 3 0 0,-1 1 0 15,0 5 0-15,-2 0 0 0,-1 1 0 0,1 0 0 16,-2 3 0-16,-1 4 0 0,-2-2 0 0,-1 2 0 16,-3 1 0-16,2-2 0 0,-3 1 0 0,0-3 0 0,0-1 0 0,1-1 0 15,1 0 0-15,-1-1 128 0,0-2-128 16,4 6 0-1,2-7-608-15,1 0-192 0,-1-5-32 0</inkml:trace>
  <inkml:trace contextRef="#ctx0" brushRef="#br0" timeOffset="30105.93">7444 603 13471 0,'4'-9'592'0,"-2"3"128"0,-1 1-576 0,1 1-144 0,-2-4 0 0,-2 3 0 15,0 1 1168-15,-3 1 208 0,-2-4 32 0,-3 3 16 0,1 2-128 0,-3-1-16 16,-4 3-16-16,0 0 0 16,-2 3-512-16,-1 2-112 0,-1 3 0 0,-3 1-16 15,-1 3-16-15,-2 6 0 0,1 0 0 0,1 0 0 0,1 2-160 0,4 2-16 16,2 2-16-16,3-1 0 0,1-3-32 0,5 2-16 15,1-2 0-15,3-1 0 0,2-3-160 0,2 1-16 16,2-2-16-16,3-1 0 0,4-1 80 0,3-5 0 16,0 0 16-16,4-1 0 0,-1-3-16 15,7-1-16-15,2-1 0 0,0-2 0 0,0-3-240 0,1 1 0 16,3-1-144-16,9-1 144 16,-6-2-1952-16,-5 1-288 0,-1 2-64 0</inkml:trace>
  <inkml:trace contextRef="#ctx0" brushRef="#br0" timeOffset="30293.07">7688 873 26719 0,'0'0'1184'0,"0"0"240"0,0 0-1136 0,0 0-288 16,0 10 0-16,0 0 0 0,-2 3 240 0,0 1-16 16,-2 2 0-16,-1 2 0 0,0 1 240 0,-3 1 48 15,-1-1 16-15,1 2 0 0,-1 0 96 0,0 1 16 16,0-2 0-16,0-1 0 0,1-1-416 0,2-3-80 15,1 1-16-15,0-6 0 0,2 1-128 0,3-3 0 0,0-8 144 0,8 10-144 32,-8-10-384-32,13 3-128 0,2-5-48 0,-4 0-13264 0</inkml:trace>
  <inkml:trace contextRef="#ctx0" brushRef="#br0" timeOffset="30877.2">8336 327 23039 0,'0'-12'2048'0,"0"12"-1648"15,5-5-400-15,-1-3 0 0,2 2 0 0,2 2 0 16,-3-3 0-16,-5 7 0 0,6-2 288 0,-6 2 32 16,0 0 0-16,0 0 0 0,0 0-48 0,8 5 0 15,-8-5 0-15,5 8 0 0,-1 3 320 0,0-1 64 16,0 3 16-16,-3 2 0 0,1 3-224 0,2 1-32 16,-1 1-16-16,0 3 0 0,3 3-208 0,-1-5-64 15,0-3 0-15,2 5 0 0,1-4-128 0,1-3 0 16,-4 1 0-16,1-3 0 0,-1-5 0 0,2 0 0 15,-7-9 144-15,5 4-144 0,-5-4 192 0,0 0-48 0,0 0 0 0,0 0 0 16,0 0 192-16,0 0 48 0,0 0 0 16,-9-2 0-16,-4 1 48 0,-1-1 16 0,0 0 0 0,0 2 0 15,-2-2-256-15,2-1-64 0,0 2 0 0,0 2 0 16,1 2-128-16,0-1 0 0,1 1 0 16,-1-1 0-16,4 3 0 0,0 3 0 0,3-3 0 0,1 1 0 15,1 2 0-15,1-3 0 0,2 5 0 0,1-3 0 16,0 0 0-16,1 2-176 0,-1-9 48 0,4 8 0 0,-1 2 128 15,1-2 0-15,-1 2 0 0,1-3 0 0,-1 4 0 16,-1 1 0-16,2-1 0 0,-1 0 0 0,-3-3 0 16,-2 3 0-16,0-2 128 0,-2 1-128 0,0-1 128 0,0 0-128 15,-1 0 128-15,1 0-128 0,-1-2 0 0,4 1 0 16,1-8 0-16,0 0-128 0,-1 8 128 0,1-8 0 16,2 7 0-16,9 0 0 15,0-2-1824-15,3-5-336 0,8-5-64 0,0 3-16 16</inkml:trace>
  <inkml:trace contextRef="#ctx0" brushRef="#br0" timeOffset="31231.33">9322 262 27647 0,'0'0'2448'0,"0"0"-1952"15,0 0-496-15,0 0 0 0,0 0 192 0,0 0-48 0,-2-6-16 0,-3 0 0 16,-3 2 16-16,-3 3 0 16,-3-2 0-16,-4 2 0 0,-4 1 288 0,-2 1 48 0,-2 3 16 0,-2 2 0 15,-3 1-48-15,2 4 0 0,0-1 0 0,2 6 0 16,1 1-160-16,9 0-32 0,-1 3-16 0,1 4 0 16,2 3-112-16,1 0 0 0,1-1-128 0,3-3 192 15,1 0-64-15,0 6 0 0,4-1-128 0,3-5 192 16,2-1 0-16,2-3 0 0,3-4 0 0,4-1 0 0,1-1 96 15,4-5 16-15,3-2 0 0,2 0 0 16,3-2-112-16,1-3-32 0,-1 2 0 0,3-3 0 16,-3-1-528-16,1-1-96 15,-1 1-32-15,-2 1 0 0,1-1-2512 0,-2-3-512 0</inkml:trace>
  <inkml:trace contextRef="#ctx0" brushRef="#br0" timeOffset="31503.99">9499 593 27647 0,'-6'-13'2448'0,"6"13"-1952"16,0 0-496-16,0 0 0 0,6-4 352 0,0 2-32 15,1-2 0-15,2 3 0 0,1 0-32 0,3 2-16 16,1-1 0-16,1 0 0 0,1 1 368 0,1 3 80 16,-1 0 16-16,0 0 0 0,-2 2-192 0,-2 4-32 15,0-1-16-15,-3 5 0 0,-3 0-224 0,-2 2-32 16,-4-2-16-16,-4 2 0 0,-4-1 192 0,-3 3 32 15,-3 2 16-15,-3-1 0 0,-2 1-176 0,0 0-32 16,0-3-16-16,3 0 0 0,1-2-48 0,1-1-16 0,2 0 0 16,6 0 0-16,-1-3-16 0,6-2 0 15,4 2 0-15,6-4 0 0,5 3 160 0,6-5 16 0,5 2 16 0,6-2 0 16,3-1 64-16,4-3 16 0,4-1 0 0,3-1 0 16,2-1-304-16,1 0-128 0,3-2 128 0,0 0-128 15,0 0 0-15,-6 2 0 0,0-1 0 0,-5 2 0 16,-3 2-1568-1,-4 2-400-15</inkml:trace>
  <inkml:trace contextRef="#ctx0" brushRef="#br0" timeOffset="33075.26">18044 5482 21183 0,'-3'-13'1888'0,"3"8"-1504"0,1 1-384 0,2-1 0 16,2-3 976-16,0 3 128 0,0 0 32 0,1-1 0 15,1 3-48-15,-7 3-16 0,6-1 0 0,2 0 0 16,-1-1-176-16,2 1-16 0,2 0-16 0,-1-2 0 16,-3-1-272-16,2 2-48 0,1-1-16 0,1 1 0 0,-1-1-336 0,0-1-64 15,-1 1 0-15,-2 1-128 16,1 2-1440-16,-8 0-400 0,0 0-80 0</inkml:trace>
  <inkml:trace contextRef="#ctx0" brushRef="#br0" timeOffset="33236.73">18180 5975 24879 0,'0'0'2208'0,"3"-8"-1760"0,3 2-448 0,0-1 0 0,2-4 3072 0,-1 1 512 15,1 2 128-15,-1-1 0 0,0 2-2128 0,-2 0-432 16,0-2-96-16,-1 6-16 0,-4 3-704 0,0 0-144 16,0 0-16-16,0 0-16 15,0 0-1248-15,0 0-256 0,0 0-64 0,-8 1-16128 0</inkml:trace>
  <inkml:trace contextRef="#ctx0" brushRef="#br0" timeOffset="34087">5496 8810 11055 0,'4'-12'480'0,"0"0"112"0,0 1-464 0,0-1-128 15,1-2 0-15,-2 2 0 0,0 0 1152 0,0 1 224 16,-3 11 32-16,2-9 16 0,-2 9-400 0,0 0-64 16,0 0-32-16,0 0 0 0,0 0-32 0,0 0-16 15,-8 10 0-15,-2 7 0 0,-4 4 32 0,-3 10 16 16,-1 4 0-16,-4 5 0 0,-1 6 224 0,-2 3 32 16,-7 11 16-16,-1 3 0 0,-4 9-112 0,-4 5 0 15,-2 1-16-15,-1 8 0 0,-2 6-368 0,4-1-64 16,3 2 0-16,3-2-16 0,2 3-176 0,3 1-48 15,5-1 0-15,1-4 0 0,3-5-128 0,8-28-16 16,2 9-16-16,2-2 0 0,1 2-96 0,3 1-16 16,2-3 0-16,3-1 0 0,3-3-128 0,6 0 0 15,3-4 0-15,4-3 0 0,3-1 0 0,4-5 0 0,3 0-144 16,3-7 144 0,4-2-1808-16,2-3-256 0,3-4-48 0,4-7-13072 0</inkml:trace>
  <inkml:trace contextRef="#ctx0" brushRef="#br0" timeOffset="34501.07">6759 8532 11967 0,'10'-15'1072'0,"0"-2"-864"15,1 0-208-15,1 1 0 0,2 7 2368 0,-3 0 416 16,-2 6 96-16,-9 3 0 0,6 0-1344 0,0 5-288 15,-1 5-48-15,-3 1-16 0,-2 7-16 0,0 6 0 16,-4 3 0-16,-2 6 0 0,-11 33-16 0,0-7 0 16,-4-5 0-16,1 1 0 0,0 0-256 0,-3 0-48 15,2-1-16-15,1-1 0 0,-1-2-384 0,1-3-96 16,5-4-16-16,1 0 0 0,3-2-336 0,1 3 0 16,1-5 0-16,1 1 128 15,2-2-656-15,1-2-128 0,0-3-32 0,-1-2 0 16,1 0-2544-16,4-8-512 0</inkml:trace>
  <inkml:trace contextRef="#ctx0" brushRef="#br0" timeOffset="35033.08">6234 10515 26031 0,'-21'4'1152'0,"9"-4"240"0,-1 0-1120 0,3 0-272 15,10 0 0-15,-11-2 0 0,11 2 752 0,0 0 80 16,0 0 32-16,0 0 0 0,0 0 144 0,11-6 16 16,1 1 16-16,6 0 0 0,1-3-352 0,2 3-80 15,3 1-16-15,0 2 0 0,-1-2-48 0,3 0-16 16,0 4 0-16,-2 4 0 0,-1-1-144 0,-1 0-48 16,-2 6 0-16,-2 4 0 0,-6 4-144 0,-1 4-48 15,-5 6 0-15,-2 1 0 0,-3 4 112 0,-6 1 32 16,-7 2 0-16,-2 2 0 0,-3 1-96 0,1-7 0 0,0 1-16 0,-4 3 0 15,-3 5-16-15,-1-1 0 0,-4 0 0 0,3-1 0 16,3-2-160-16,1-3 0 0,2-2 0 0,5-6 0 16,4-2 128-16,6-4-128 0,4-3 128 0,7-3-128 15,3-3 192-15,5-5-32 0,5-1-16 0,3-4 0 16,3-1 160-16,2-3 16 0,1 0 16 0,4-2 0 16,1-5-176-16,3-2-32 0,0-1-128 0,20-6 192 0,-1 0-192 0,0 1 0 15,0 0 0-15,-3-1 0 16,-3 0-1104-16,-3-2-272 0,-3-3-48 15,-4 2-10544-15,-2-4-2112 0</inkml:trace>
  <inkml:trace contextRef="#ctx0" brushRef="#br0" timeOffset="35475.03">7314 8160 27935 0,'5'-28'1232'0,"3"11"256"0,4-1-1184 0,5 4-304 15,1 0 0-15,2 0 0 0,-1 2 0 0,0 3 0 16,0 5-208-16,2-2 80 0,-2 1 128 0,1 2-160 0,2 3 160 15,3 4-160-15,2 2 160 0,2 7 128 0,3 6-128 0,3 6 176 16,5 2 144-16,2 5 48 0,0 3 0 0,2 6 0 16,1 4-48-16,-2 7-16 0,-1 7 0 15,-1 11 0-15,-2 7 64 0,-3 8 16 0,-5 4 0 0,-1 10 0 16,-2 13 64-16,-4 3 0 0,-5 6 16 0,-5 5 0 16,-5 1 32-16,-4 0 0 0,-5-3 0 0,-3-1 0 0,-6-2 96 15,-2-7 32-15,-2-2 0 0,-2-7 0 0,-3-3 208 16,0 0 64-16,-2-3 0 0,5-31 0 0,-3 2-320 0,0 2-64 15,-4-1-16-15,-2-5 0 0,-2 6-144 16,-5-2-32-16,-3-4 0 0,-3 0 0 0,-1-7-320 16,-2-3-320-16,0-3 64 0,2-5 16 0,1-6 448 0,2-5 96 15,5-4 16-15,2-6 0 16,2-8-816-16,5-6-144 0,1-9-48 0,2-6 0 16,2-7-2528-16,3-5-512 0</inkml:trace>
  <inkml:trace contextRef="#ctx0" brushRef="#br0" timeOffset="35875.53">9211 9352 16575 0,'0'0'1472'0,"0"0"-1168"16,0 0-304-16,0 0 0 0,11-13 1664 0,7 2 256 16,5 3 64-16,8-2 16 0,9 2-1024 15,7-2-208-15,6 0-32 0,1-4-16 0,-2 0-112 0,-1 0-32 16,2 0 0-16,0-1 0 0,5-2-240 0,-1 2-48 16,1 0-16-16,-3 2 0 0,-5 4-272 0,-9 2 160 15,-7 0-160-15,-8 3 128 16,-7 3-1456-16,-6 4-288 0,-13-3-64 15,-3 15-16-15</inkml:trace>
  <inkml:trace contextRef="#ctx0" brushRef="#br0" timeOffset="36034.65">9372 9750 20271 0,'-34'18'1792'0,"16"-10"-1424"16,3 3-368-16,6-5 0 0,9-6 1648 0,0 0 256 16,2 10 48-16,5-5 16 0,7-1-688 0,7 0-144 15,8-4-32-15,8-3 0 0,7 0-256 0,1-5-48 16,5-7-16-16,2-1 0 0,4-1-224 0,5-4-48 0,5 0-16 15,3-2 0-15,2 0-368 0,-8 4-128 0,-3 1 0 16,-4 1-10608-16,-3-2-2192 16</inkml:trace>
  <inkml:trace contextRef="#ctx0" brushRef="#br0" timeOffset="36947.47">12578 7564 16575 0,'2'-21'1472'0,"1"1"-1168"16,1 1-304-16,-3-2 0 0,-1 2 1312 0,-1 2 208 16,-1 0 32-16,0 7 16 0,-2-2-496 0,-1 6-112 15,-4-2 0-15,-1 5-16 0,-3 3-96 0,-5 2-16 16,-3 5 0-16,-3 3 0 0,-4 4-96 0,-2 5-32 15,-1 5 0-15,-4 10 0 0,-2 8 64 0,1 6 0 16,-3 5 0-16,-1 4 0 0,-3 9-320 0,-3 5-64 16,-2 9-16-16,-2 9 0 0,0 10-48 0,5 8 0 0,1 13 0 15,6 5 0-15,4 6-160 0,5 5-32 0,2 0-128 0,5 4 192 16,6 1-192-16,7 0 128 0,1-3-128 16,7-5 0-16,2-5 0 0,4-39 128 0,4 9-128 0,5-1 0 15,3 3 0-15,6-3 0 0,6-3 0 0,4-1 0 16,4-4 0-16,6-2 0 0,7 1 0 0,-1-5 0 15,0-10-256-15,-2 1-64 0,-2-4 0 0,1-3 0 16,2-8-2176-16,-2-7-432 16</inkml:trace>
  <inkml:trace contextRef="#ctx0" brushRef="#br0" timeOffset="37610.94">18525 7161 13823 0,'-7'-16'608'0,"3"9"128"0,-1-6-592 0,1 4-144 16,1-1 0-16,3 10 0 0,0 0 1424 0,0 0 256 15,0 0 48-15,0 0 16 0,9-1-848 0,4 4-192 16,0 10-16-16,1 2-16 0,2 3 0 0,3 6 0 16,0 7 0-16,3 6 0 0,0 5 16 0,3 11 0 15,-1 9 0-15,7 6 0 0,2 8 0 0,6 5 0 16,3 8 0-16,5 9 0 0,0 1-176 0,-1 6-16 15,-3 4-16-15,-3 7 0 0,-6 2-272 0,-6 4-48 16,-7-1-16-16,-7-3 0 0,-6 1 208 0,-8 1 32 16,-8-6 16-16,-4-2 0 0,-6-8 48 0,-5 2 0 0,-4-3 0 15,-2-8 0-15,-4-4-80 0,8-27-16 0,-8 3 0 16,-5 2 0-16,-10 3-224 0,0-3-128 0,2 0 128 16,1-4-128-1,-1-7-304-15,0-2-128 0,4-1-16 0,3-6-10144 0,2-4-2016 0</inkml:trace>
  <inkml:trace contextRef="#ctx0" brushRef="#br0" timeOffset="38108.44">21162 6552 18431 0,'-8'-12'1632'0,"3"6"-1312"15,-1 2-320-15,-2 0 0 0,-1-1 592 0,-2 4 48 0,-3 1 16 16,-4 6 0-16,-5 2-144 0,-2 7-16 16,-5 3-16-16,-3 4 0 0,-5 6 416 0,-1 2 64 15,-3 7 32-15,-3 9 0 0,-2 7 32 0,0 9 0 0,22-20 0 0,-8 10 0 16,-5 8-176-16,-6 11-16 0,-3 12-16 0,-2 11 0 15,2 8-240-15,0 11-32 0,0 10-16 0,-41 129 0 16,19-36-224-16,12-25-48 0,6-16-16 0,8-7 0 0,5-14-112 16,4-6-128-16,1-7 176 0,15-45-176 0,-3 7 160 15,5 1-160-15,2 1 128 0,5-3-128 0,4-8-144 16,5 1-112-16,4-2-32 0,7-4 0 0,6-1 288 0,4-9 0 16,5-2 0-16,2-7-10464 15,5-1-2000-15</inkml:trace>
  <inkml:trace contextRef="#ctx0" brushRef="#br0" timeOffset="38742.03">22743 6805 9215 0,'0'0'816'0,"0"0"-656"16,3-8-160-16,-1-2 0 0,-2 5 1760 0,0-183 320 15,0 371 64-15,-2-195 16 0,-5 3-496 0,-2 3-80 16,3 3-32-16,-3 3 0 0,-2-1-320 0,-3 1-64 16,-5 0-16-16,-6 1 0 0,-5 5-224 0,-3 2-48 15,-5 3-16-15,-3 4 0 0,-2 3-112 0,-3 8-32 16,-2 1 0-16,-4 6 0 0,-3 3-144 0,-2 3-16 16,-3 6-16-16,-47 35 0 0,23-12-208 0,21-8-32 15,14-4-16-15,13-4 0 0,9-2-16 0,9-3 0 16,10-7 0-16,8 1 0 0,8-5-32 0,6-3-16 15,5-3 0-15,10-7 0 0,8-3 16 0,10-3 0 16,8-3 0-16,3-3 0 0,3-4-64 0,0-2-16 16,-1-3 0-16,-3-2 0 0,-1-1-160 0,0-1 0 15,0-2 0-15,-1 1 0 16,-3-4-1056-16,-5 1-288 0,-5 3-64 0,-8 0-9216 16,-6-1-1824-16</inkml:trace>
  <inkml:trace contextRef="#ctx0" brushRef="#br0" timeOffset="38943.46">22995 7516 32255 0,'0'0'2864'0,"0"0"-2288"0,11 4-576 0,-1 5 0 0,-3 0 384 0,-2 6-16 16,-1 4-16-16,-2 8 0 0,-3 0 384 0,-3 5 80 15,-4-1 16-15,-2 2 0 0,-3 3-272 0,-1 3-48 16,0 1-16-16,-1-3 0 0,0-3-256 0,0 0-48 15,-1 1-16-15,4-1 0 0,0-2-176 0,2-1-192 16,1-14 32-16,3 0 16 16,0 0-2736-16,-2 1-560 0,-12 22-96 0,-2-10-32 0</inkml:trace>
  <inkml:trace contextRef="#ctx0" brushRef="#br0" timeOffset="39499.87">22241 9431 4607 0,'0'0'400'0,"6"-10"-400"16,-3-1 0-16,-1 0 0 0,-3 3 4224 0,0-2 768 16,-3 4 160-16,-2-2 32 0,-2 3-2960 0,-3 3-592 15,-5 0-112-15,1 2-32 0,-3 0-464 0,-6 4-80 16,-6 4-32-16,-5 1 0 0,-4 5-240 0,-2 3-48 15,-1 1-16-15,0 3 0 0,3 1-32 0,2 6 0 16,1 0 0-16,3 4 0 0,3 1-128 0,3 0-48 16,3 2 0-16,5-4 0 0,5-3-16 0,3 1-16 15,4-3 0-15,5 1 0 0,2-6-80 0,7-2-16 16,1 2 0-16,6-4 0 0,4-1-112 0,3-1-32 16,3-5 0-16,3 0 0 0,2 2-128 0,2-7 0 15,3 0 0-15,2-1 128 16,1-6-960-16,1 2-208 0,2 0-48 0,0-3-10240 15,-3-4-2064-15</inkml:trace>
  <inkml:trace contextRef="#ctx0" brushRef="#br0" timeOffset="39898.43">22640 9813 32255 0,'0'0'2864'0,"8"-6"-2288"15,-3 3-576-15,1 2 0 0,2-1 400 0,1-1-16 16,1 3-16-16,1-2 0 0,2 0 304 0,2 2 64 16,0 0 16-16,2 5 0 0,12 0-112 0,-7 4 0 15,-4 3-16-15,-4 3 0 0,-4 3-224 0,-3 0-32 16,-3 2-16-16,-5 4 0 0,-2-7 32 0,-2 3 16 15,-4 4 0-15,-2 2 0 0,-4 3-128 0,-3 1-16 16,-2 1-16-16,-3 1 0 0,-22 23-96 0,8-7-16 16,4-10 0-16,7-5 0 0,0-8-128 0,10 1 192 15,7-4-192-15,9-4 192 0,7-4-192 0,7-1 160 16,8-3-160-16,3-4 160 0,-7-1 144 0,5-5 16 16,4 0 16-16,1-3 0 0,5 0-112 0,4 2-32 15,5-2 0-15,0 1 0 0,17-5-192 0,-2-1 0 0,-16 2 0 0,-1-2 0 16,-2 0 0-16,-3-4-288 0,0 2 32 0,-4-2 16 31,-3-4-2704-31,-1 1-528 0</inkml:trace>
  <inkml:trace contextRef="#ctx0" brushRef="#br0" timeOffset="40476.69">23957 6052 28559 0,'-24'-20'1264'0,"16"14"272"0,0-2-1232 0,0 4-304 0,0 3 0 0,3 0 0 31,-1 2-384-31,3 1-144 0,2 3-32 0,3 13 0 0,2-5 560 0,1 3 272 0,5 4-16 0,3 4-16 15,6 5 32-15,5 7 16 0,4 5 0 0,7 8 0 16,33 45 144-16,-6-6 16 0,-4-1 16 0,-2 6 0 16,-4 4 144-16,1 8 32 0,-1 8 0 0,-1 4 0 15,0 3-224-15,0 7-32 0,-3 9-16 0,-5-1 0 16,-5 1 48-16,-7 6 16 0,-7 3 0 0,-6 3 0 16,-5 2-96-16,-7-3-16 0,-5-4 0 0,-5 0 0 0,-5-1 32 15,-2-7 0-15,-4-2 0 0,-6-6 0 0,-4 0 304 16,-4-5 64-16,-6-7 16 0,0-1 0 0,-3-3-160 0,-2-4-48 15,-3 1 0-15,0-5 0 0,-2-6-128 0,0 4-16 16,-5-2-16-16,-8-2 0 0,-8-8-160 0,-3 0-16 16,-2-6-16-16,1 4 0 0,2-2-176 0,-3-2 0 15,-3-7 0-15,1-4 128 16,-4-2-2176-16,8-5-432 0,6 0-80 0</inkml:trace>
  <inkml:trace contextRef="#ctx0" brushRef="#br0" timeOffset="49329.69">3512 19761 8287 0,'0'0'736'0,"0"0"-592"16,0 0-144-16,0 0 0 0,0 0 1168 0,0 0 208 16,0 0 32-16,8-9 16 0,-8 9-112 0,7-9-32 15,-2 0 0-15,-5 9 0 0,8-6-48 0,-8 6-16 16,6-7 0-16,-6 7 0 0,0 0-160 0,0 0-32 15,2-6-16-15,-2 6 0 0,0 0-128 0,0 0-32 16,0 0 0-16,0 0 0 0,0-4-192 0,-3 2-32 16,-8-3-16-16,-1 3 0 0,0 2-224 0,-4 3-64 15,-1 1 0-15,-4-1 0 0,-3 6-96 0,0 0-32 16,-2 5 0-16,-2 3 0 0,-3-1-64 0,-1 3-128 16,0 5 176-16,-1 3-176 0,0-3 176 0,0 4-176 15,0-2 160-15,2 4-160 0,5-2 192 0,2 1-48 16,1 1-16-16,6-5 0 0,4-1 0 0,5 2-128 0,3-4 192 0,3 1-64 15,5 0-128-15,3-1 128 0,4-3-128 16,4-1 128-16,8-3-128 0,2-2 128 0,4-1-128 16,4 1 128-16,5-7 48 0,1-2 0 0,-4-1 0 0,7-3 0 15,1 0-176-15,0 1 0 0,0-2 0 0,1-2 128 32,0 1-1856-32,0-1-368 0,-1 1-80 0</inkml:trace>
  <inkml:trace contextRef="#ctx0" brushRef="#br0" timeOffset="49711.49">4521 19805 25791 0,'0'0'2304'0,"-6"-6"-1856"16,-3 1-448-16,0-3 0 0,-2 2 0 0,-1 3 0 15,0 2 0-15,-4 1 0 0,-1 1 1024 0,-4 2 272 16,-3 1 48-16,1 6 16 0,-1 1-656 0,-1 6-128 16,-2-1-16-16,-2 6-16 0,-2 3-160 0,3 1-48 15,3 3 0-15,4-2 0 0,5 1-176 0,6-4-32 16,2 1-128-16,7-5 192 0,5-2-192 0,2 0 0 16,6-3 128-16,3-2-128 0,4-2 256 0,4 1 16 15,3-8 0-15,2 0 0 0,0-3-16 0,3-2-16 16,-1-3 0-16,1 0 0 0,-1-5 32 0,0 0 16 15,-2-4 0-15,-3 1 0 0,-2-1 80 0,-3-4 16 16,-3-4 0-16,-6 1 0 0,-3-1 0 0,-6 1 16 0,-4 1 0 16,-6-2 0-16,-3 1-80 0,-6 1-32 0,-3 1 0 0,-3 2 0 15,-4 0-288-15,-2 4-144 0,-1 4 16 0,0 1 0 32,4 1-1472-32,3 5-272 0,2 1-64 0,4 0-14112 0</inkml:trace>
  <inkml:trace contextRef="#ctx0" brushRef="#br0" timeOffset="50262.27">5415 19569 15663 0,'-11'2'1392'0,"11"-2"-1120"15,-11 9-272-15,1 0 0 0,0 3 1920 0,-3 3 336 16,2 1 64-16,-1 6 16 0,0 3-1120 0,-1 3-240 16,0-4-32-16,1 2-16 0,-2-3-160 0,1 2-48 15,1 1 0-15,1-5 0 0,1-2-96 0,2-1-32 16,2-3 0-16,2-1 0 0,0-5 112 0,4-9 0 16,0 0 16-16,0 0 0 0,0 0 96 0,0 0 16 15,0 0 0-15,14-4 0 0,1-6 96 0,2-1 32 16,0-6 0-16,-1-2 0 0,2-1-464 0,0-3-96 15,-1 0-16-15,1 3 0 0,0-1-240 0,4-3-144 16,1 0 160-16,1 3-160 0,2-1 0 0,1 3 0 0,1 1 0 16,-1 5 0-16,-3 2 0 0,0 6 0 15,-1 4 0-15,-3 1 0 0,-2 3 0 0,-3 8 0 0,-1 1 0 0,-5 7 0 16,-4 7 0-16,-2-3-128 0,-4 2 128 0,-3 0-160 16,-5 5 160-16,-4-4 0 0,-3 2 0 0,-1-5 0 15,1-1 0-15,0-3 0 0,1-3 0 0,5-2 128 16,1-2-128-16,9-12 0 0,0 0 0 0,0 0 0 15,0 0 0-15,0 0 144 0,9-13-144 0,1 0 0 16,5-1 144-16,4-1-144 0,4-3 0 0,1 1 144 16,1 0-144-16,0 1 0 0,4-1 0 0,0 2 0 15,-1-2 0-15,2 5 0 0,-1 1 0 0,0 1 0 16,-1 6 0-16,0 2 0 0,-1 2 0 0,-3 5 0 16,-3 6-128-16,-1 2 128 0,-4 5 0 0,-3 3 0 15,-3 1 0-15,-4 0-144 0,-2-1 144 0,-3 3 0 16,-2-1-448-16,-1 0 0 15,-1 4 16-15,0-4 0 0,2-2-2192 0,0 0-432 0,1-2-80 0</inkml:trace>
  <inkml:trace contextRef="#ctx0" brushRef="#br0" timeOffset="50718.03">7153 19551 17503 0,'0'0'768'0,"0"0"176"0,-12 5-752 0,3 3-192 16,0-2 0-16,0 7 0 0,-2 5 2496 0,0 1 480 0,-3 5 96 0,-2 5 0 16,1 3-1664-16,-1 1-352 0,-2 2-64 0,1 2-16 15,3-1-368-15,-4 2-80 0,1 0-16 0,-1 2 0 16,0-2-64-16,0 0 0 0,-2-5-16 0,5-3 0 15,-1 1-176-15,1-6-48 0,1-3 0 0,3-3 0 16,2-4 112-16,3-3 0 0,2-6 16 0,4-6 0 16,0 0 240-16,0 0 32 0,2-13 16 0,2-2 0 15,2-4 80-15,3-4 32 0,3-1 0 0,2-4 0 16,1-3-368-16,3-3-80 0,1-4-16 0,1-4 0 16,2 0-144-16,3-2-128 0,4-1 144 0,2 3-144 15,-1 2 0-15,2 5 128 0,3 5-128 0,0 2 0 16,-1 6 0-16,1 4 0 0,-2 4 0 0,-3 8 0 15,-3 2-128-15,-3 4 128 0,-2 3 0 0,-6 6 0 0,-4 5-128 16,-5 3 128-16,-4 6 0 0,-4 1 0 0,-8-1 0 16,-3 0 0-16,-5 4 0 0,-6-2 0 0,-5 3 0 15,-4-5 0-15,-5-1 0 0,1-2 0 0,2-1-336 0,2-2-16 16,3-5 0-16,4-4 0 16,2-3-1728-16,4-5-352 0,2-1-64 0</inkml:trace>
  <inkml:trace contextRef="#ctx0" brushRef="#br0" timeOffset="51086.83">8126 19609 25791 0,'0'0'1152'0,"-11"4"224"0,-2-4-1104 0,-3 3-272 0,-3-1 0 0,-2 5 0 16,-2 2 1472-16,-1 0 224 0,-1 2 48 0,-3 3 16 15,-3 2-752-15,2 2-160 0,1-4-16 0,4 1-16 16,5 1-368-16,2-1-64 0,2 3 0 0,5-6-16 16,4-3-208-16,6-9-32 0,0 13-128 0,7-4 192 15,3 1 64-15,3-2 0 0,2-2 0 0,2-2 0 16,1-1 128-16,2-2 48 0,2-2 0 0,-1-1 0 16,3-2-112-16,1-2 0 0,-3 1-16 0,-1-1 0 15,-2-5-112-15,0 5-32 0,0 1 0 0,-3 0 0 16,0 2-160-16,-5 1 0 0,1 1 144 0,-2 2-144 15,-10-1 0-15,11 5 0 0,-11-5 0 0,12 10 0 16,-3-2 0-16,-1 2 0 0,1-4 0 0,0 4 0 16,-9-10-1232-16,9 9-272 15,0 0-48-15,1-4-15136 0</inkml:trace>
  <inkml:trace contextRef="#ctx0" brushRef="#br0" timeOffset="51440.06">8698 19547 24703 0,'0'0'1088'0,"2"15"240"0,-2 1-1072 0,-2 4-256 16,0 0 0-16,-2 3 0 0,-1 6 1360 0,-1-3 224 16,-1 1 32-16,1-5 16 0,-2 3-512 0,2-1-96 0,1-3-32 0,1-2 0 15,-1-1-480-15,4-1-112 16,1-5-16-16,0-12 0 0,1 9-192 0,-1-9-32 0,0 0-16 0,0 0 0 15,0 0 384-15,13-3 80 0,-3-9 16 0,0 2 0 16,0-4-48-16,1 0 0 0,1 0 0 0,-1-3 0 16,1 2-224-16,-1-3-48 0,-1-3-16 0,6 0 0 15,0 0-288-15,1 1 0 0,1 2 0 16,-2 0 0-16,-1 0 0 0,2 5 0 0,-2 3 0 0,2 1 0 16,-1 4 0-16,2 1 0 0,-5 1 0 0,1 3 0 15,-2 3 0-15,0 1 0 0,-12-4 0 0,12 5 0 16,-1 4-176-16,-4-1 176 0,0 2-192 0,2-1 192 15,-3 1-2432 1,0-2-384-16,1 2-80 0</inkml:trace>
  <inkml:trace contextRef="#ctx0" brushRef="#br0" timeOffset="51787.4">9653 19658 23727 0,'0'0'1040'0,"0"0"240"0,0 0-1024 0,0 0-256 0,0 0 0 15,0 0 0-15,0 0 1312 0,9 5 224 0,4-4 32 0,2-1 16 16,4-1-400-16,2-2-80 0,6-1-16 0,0 1 0 15,1-6-384-15,-1 1-96 0,-2-2-16 0,-2 2 0 16,-3-2-176-16,-5 3-32 0,-2 0-16 0,-5-2 0 16,-4 2 48-16,-4-2 16 0,-4 1 0 0,-3 2 0 15,-4 3-112-15,-6 3-32 0,-5 3 0 0,-5 4 0 16,0 1-288-16,-2 5 0 0,0-1 0 0,2 5 0 16,0 2 128-16,3 4-128 0,0 1 0 0,5 3 0 15,5-3 128-15,5 0-128 0,5 0 0 0,4-2 0 16,8 1 128-16,2 1-128 0,8-1 0 0,5-3 0 15,2 0 0-15,7-1 0 0,3-2 0 0,7-2 0 16,5 1-2496 0,4-9-576-16</inkml:trace>
  <inkml:trace contextRef="#ctx0" brushRef="#br0" timeOffset="52475.3">12457 18687 27647 0,'-6'-13'2448'0,"1"0"-1952"16,-1 3-496-16,-1 2 0 0,-1 6 688 0,-2 3 32 0,0 6 16 0,-3 3 0 15,-1 6-64-15,-2 11-16 0,-3 1 0 0,-2 10 0 16,1 10-288-16,-2 8-64 0,-2 5-16 0,0 2 0 16,0 4 48-16,1-4 16 0,1 1 0 0,1-4 0 15,-2-4-160-15,1 2-16 0,1-2-16 0,-1-3 0 16,0 1-32-16,1-5 0 0,-2-3 0 0,1-4 0 16,2-6-128-16,1-5 0 0,0-5 0 0,0-8 0 31,-2-6-880-31,2-3-48 0,-1-7-16 0,-2-4 0 15,3-7-2320-15,-1-1-480 0,1-4-96 0,1-2 0 16,2-6 80-16,3-5 32 0,0 1 0 0,4-3 0 0,4 3 3440 0,4-1 688 0,2 2 144 0,6 3 32 16,3 3 1888-16,4 3 384 0,2 1 80 0,6 1 16 0,3 2-1168 15,3 2-240-15,4 0-32 0,5 3-16 0,4-1-208 16,4 1-64-16,5 2 0 0,1-3 0 0,-2 2-256 0,1 1-64 16,-2-3-16-16,-3 3 0 0,-3 1 32 0,-2 1 16 15,-5-2 0-15,-1 2 0 0,-5 3-240 16,-5 0-48-16,-5 1-16 0,-5 3 0 0,-14-4-304 0,7 9-48 15,-6 2-16-15,-5 2 0 0,-3 4-112 0,-5 0-16 16,-4 3-128-16,-2 5 192 0,0 0-192 0,-1 3 176 16,0-3-176-16,1 1 160 0,2-2-160 0,4-1 0 15,5-1 144-15,4 1-144 0,6-5 0 0,4-5 0 16,5 1 0-16,5-1 128 0,5-1 64 0,6-5 32 16,4-2 0-16,2 0 0 0,3-1 272 0,1-6 48 0,0-6 16 0,-1 0 0 15,-3-3-176-15,-2 1-16 0,-5-5-16 16,-2-2 0-16,-4-2-16 0,-5-1 0 0,-3-3 0 15,-4 2 0-15,-5 0 80 0,-7 0 16 0,-5-5 0 0,-3 5 0 16,-6 5-304-16,-4-1-128 0,-5 1 0 0,-4 3 128 16,-7-1-128-16,0 3 0 0,-1 4 0 0,1 4-176 31,-2 0-992-31,4-1-208 0,7 2-32 0,3-1-16 16,7 2-1904-16,6 0-384 0</inkml:trace>
  <inkml:trace contextRef="#ctx0" brushRef="#br0" timeOffset="53580.67">15955 19288 11967 0,'0'0'1072'0,"0"0"-864"16,0 0-208-16,0 0 0 0,0 0 1840 0,0 0 320 15,0 0 64-15,0 0 16 0,0 0-576 0,0 0-96 16,0 0-32-16,0 0 0 0,-6-6-208 0,-1 3-48 16,0-1-16-16,-2-1 0 0,-1 1-176 0,-3 0-16 15,-3 2-16-15,-2 1 0 0,-1 2-368 0,-5 0-80 16,-3 3-16-16,-1 4 0 0,-3-1-304 0,0 6-64 16,-6-2-16-16,1 6 0 0,1-1-64 0,0 6-16 15,1 5 0-15,2-2 0 0,2 3-128 0,4-1 192 16,3 1-192-16,5-2 192 0,3 6-192 0,6-1 0 15,6-5 0-15,3 1-176 0,5-4 176 0,6 0 0 0,6-1 0 16,4-3 0-16,3-8 128 0,8-1 48 0,4 2 16 0,3-7 0 16,4-4 144-16,3-2 48 0,1-4 0 0,0-3 0 15,0-2-16-15,1-5 0 0,0-2 0 0,0-1 0 16,0-1-48-16,2 0-16 0,-1-1 0 0,0-3 0 16,-1-1-96-16,-1-3-16 0,-1-1 0 0,-6-5 0 15,0-3 0-15,-5 1 0 0,0-3 0 0,-5-3 0 16,-1-3-64-16,-3-6 0 0,-6-5-128 0,2-1 192 15,-4 4-48-15,-4 1-16 0,0 7 0 0,-3 3 0 16,-1 2-128-16,-1 6 0 0,-4 2 0 0,-1 5 0 16,-2 5 0-16,0 9 0 0,-2 12-160 0,0 0 160 15,-4-8-128-15,4 8 128 0,-14 8 0 0,-1 6-144 16,-3 12 144-16,-2 7-128 0,-2 5 128 0,-2 4-128 16,0 7 128-16,-3 2 0 0,-1 4 0 0,0 0-128 0,0 0 128 15,-2-3 0-15,-2-1 0 0,3-4 0 0,2 0 0 0,4-5 0 16,4-4 0-16,2-4 0 0,5-3 0 15,4-3 0-15,0-8 0 0,6-3 0 0,1-5 128 16,4-3-128-16,5-6 160 0,3-3-160 0,2-5 448 0,4-7-16 16,2-3 0-16,4-4 0 0,2-4-112 0,2 1-32 15,1-2 0-15,-2 0 0 0,1 0-288 0,1 0 128 16,0 3-128-16,-1 5 0 0,-2 4 0 0,1 2 0 16,-2 5 0-16,-1 4 0 0,-4 3 0 0,-2 5 0 15,1 4 0-15,-1 6 0 0,-2 4 0 0,-5 5-144 16,-1 3 144-16,-1 4 0 0,-2-1 0 0,-1-2 0 15,-2 2 0-15,1-1 0 0,-1-3 0 0,2 1 0 0,1-5 0 0,1 0-128 16,2-6-160-16,3-5-32 0,3-1 0 0,3-4 0 31,3-5-3136-31,3-6-624 0</inkml:trace>
  <inkml:trace contextRef="#ctx0" brushRef="#br0" timeOffset="54174.38">18243 18926 24879 0,'-20'1'2208'0,"7"-1"-1760"16,-1-3-448-16,1 1 0 0,3-1 608 0,0-1 32 15,2-1 16-15,8 5 0 0,0 0 1088 0,0 0 224 16,4-7 32-16,4-1 16 0,3 3-1008 0,5 1-208 15,4 2-32-15,5-1-16 0,6-1-368 0,4 3-64 0,5 0 0 0,3 1-16 16,2 1 64-16,-2 4 16 0,3 0 0 0,-6 7 0 16,-3-1-64-16,-4 4 0 0,-2 2 0 0,-5 1 0 15,-3 1-192-15,-6 1-128 0,-7 5 160 0,-5 0-160 16,-8-1 160-16,-4 1-160 0,-6-1 160 0,-3 4-160 16,-6-4 256-16,-2 1-64 0,-4-2 0 0,2-3 0 15,-2-2-192-15,6-2 144 0,3-1-144 0,3-2 128 16,6 0-128-16,5 1 0 0,4-3 0 0,6-1 0 15,4 2 0-15,6-2 0 0,4 3 0 0,4 1 0 16,5 0 0-16,0 4 0 0,2 3 0 0,3 1 0 16,0-2 0-16,-1 4 0 0,-3 4 0 0,-4-1 0 15,-6 0 0-15,-8-2 0 0,-3 2 0 0,-6-6 0 16,-4 1 320-16,-7-1 64 0,-6 0 32 0,-4-3 0 16,-7-4 144-16,-3-2 16 0,-5 0 16 0,-5-5 0 0,-3 2-224 15,1-4-48-15,-1-1-16 0,-3-1 0 16,-2-1-176-16,1-2-128 0,3-1 144 0,4-2-144 0,1-2 0 0,6-4-192 15,6 2 16-15,6 0 0 16,2-1-1232-16,6 3-240 0,3-6-48 0,6 2-16 16,6 1-1552-16,4-3-304 0</inkml:trace>
  <inkml:trace contextRef="#ctx0" brushRef="#br0" timeOffset="54801.17">20285 18457 25791 0,'0'0'2304'16,"0"0"-1856"-16,0-5-448 0,0 5 0 0,0 0 944 0,0 0 80 0,0 0 32 0,0 0 0 16,-8 10-256-16,-1 4-48 0,0 3-16 0,-1 5 0 15,-3 3-272-15,2 6-48 0,1 7-16 0,0 4 0 16,-1-4-16-16,2 3-16 0,2 2 0 0,2 0 0 16,2 3-48-16,2-1 0 0,1-1 0 0,1-2 0 0,2-4-112 15,1 3-16-15,1-1-16 0,1-6 0 0,0-4-32 0,2 1 0 16,0-9 0-16,1-3 0 0,-3-5 128 0,0 0 32 15,-1-6 0-15,-5-8 0 0,0 0 144 0,0 0 48 16,0 0 0-16,0 0 0 0,7-9 16 0,-5-4 16 16,-3 2 0-16,-4-2 0 0,-3-1-288 0,-2 0-64 15,-3 2-16-15,-3 0 0 0,-3-1-160 0,0 6 0 16,0-2 0-16,-2 5 0 0,1 0 0 0,1 1 0 16,1 0 0-16,2 3 0 0,-1 3 0 0,4 0 0 15,3 1 0-15,10-4 0 0,-9 6 0 0,9-6-144 16,-1 12 144-16,2-2 0 0,2 4-144 0,3 0 144 15,3 3 0-15,1 0-144 0,-1 4 144 0,1 3 0 16,-1 1 0-16,-2 2 0 0,-4 2 0 0,-1 4 0 0,-4-1 0 16,-1 0 0-16,-4 1 0 0,-2-1 0 0,-1-2 0 0,0-3 0 15,-3-2 0-15,2-2 192 0,-2-4-32 0,2 2-16 16,-1-4 96-16,3-1 16 0,0 0 0 0,6-6 0 16,0-1-128-16,3-9 0 0,0 0-128 0,0 0 192 15,0 0-192-15,9 0 0 0,2-1-192 0,3-4 192 31,0-7-2240-31,2 3-320 0,0-1-80 0</inkml:trace>
  <inkml:trace contextRef="#ctx0" brushRef="#br0" timeOffset="55257.34">21633 18506 23951 0,'2'-16'2128'0,"0"4"-1696"16,1 3-432-16,2-2 0 0,-1-1 912 0,-2 5 112 0,-2 7 0 0,0 0 16 15,0 0 448-15,0 0 96 16,0 0 16-16,0 0 0 0,0 0-832 0,0 0-144 0,-8 5-48 0,-2 8 0 16,-2 1-64-16,-5 5-32 0,2 4 0 0,-2 2 0 15,1 3-64-15,-1 6-16 0,-1 3 0 0,2 0 0 16,1-4 0-16,1 3 0 0,1-2 0 0,1 0 0 15,6-1 0-15,2-2 0 0,4-1 0 0,4 2 0 16,2-7 64-16,6 2 16 0,-1-4 0 0,6 0 0 16,2 0 16-16,4-5 0 0,4-4 0 0,2 0 0 15,1-3-112-15,3-3 0 0,2 1-16 0,2-4 0 16,-1-4-144-16,1 0-32 0,-1 0 0 0,1-2 0 16,0-1-192-16,-3-3 176 0,-1-3-176 0,-3 2 160 15,-2-3-160-15,-1 0-192 0,-3-1 32 0,-3 1 16 16,-5-5-1616-16,-3 0-320 0,-3 1-64 15,-2-2-10448-15,-2-2-2080 0</inkml:trace>
  <inkml:trace contextRef="#ctx0" brushRef="#br0" timeOffset="55511.39">22303 18546 11967 0,'0'0'528'0,"3"-9"112"0,2 0-512 0,1 2-128 0,-6 7 0 0,0 0 0 0,0 0 5648 0,0 0 1104 15,8 8 224-15,-4 9 32 0,-4 2-4960 0,-4 10-976 16,-5 6-208-16,-3 5-32 0,-3 2-96 0,-3 9-16 0,-2 8 0 16,-3 6 0-16,-2 4-16 0,-3 2 0 15,0 0 0-15,1-1 0 0,0 0-192 0,2-4-64 0,1 0 0 16,0 2 0-16,0-2-240 0,2 0-48 0,2-3-16 0,1-4 0 16,1-3-144-16,2-4 192 0,2-3-192 0,-1-2 192 15,4-1-192-15,-1-1 0 0,0-5 0 0,3-3 0 31,0-5-1488-31,4-7-240 0,0-2-32 0,5-2-17664 0</inkml:trace>
  <inkml:trace contextRef="#ctx0" brushRef="#br0" timeOffset="61372.84">12866 8326 1839 0,'-10'4'0'0,"4"1"160"0,2-1-160 0,-5-3 0 16,1 3 0-16,0 2 0 0,-3 2 3712 0,2 2 704 15,2-4 128-15,2 2 48 0,0 0-2256 0,5-8-448 16,0 9-96-16,0-9 0 0,0 0-320 0,0 0-48 15,14 11-16-15,0-6 0 0,2-1-64 0,2 0-32 16,1-4 0-16,-1-2 0 0,3 2-304 0,4-2-64 16,4-2-16-16,3 0 0 0,1 3-176 0,1-3-48 0,3-3 0 0,16-1 0 15,-3-3-176-15,-4 2-32 0,-6-3-16 16,-3 5 0-16,-4-2-240 0,-4 4-48 0,-3-3-16 0,-11 3 0 16,-2 2-176-16,-2 1 0 0,-1-2 0 0,-2-1 0 31,-3 1-1008-31,-5 4-176 0,0 0-32 0,0 0-16 15,0 0-2288-15,0-5-464 0</inkml:trace>
  <inkml:trace contextRef="#ctx0" brushRef="#br0" timeOffset="61703.44">13892 7757 25455 0,'10'-21'560'0,"-3"14"112"0,0-5 32 0,0 3 0 0,0-2-560 0,1 3-144 15,-2 1 0-15,-1 2 0 0,-5 5 1248 0,0 0 224 16,5-3 32-16,-5 3 16 0,0 0-464 0,4 6-96 16,-4 6 0-16,-1 3-16 0,-2 7 80 0,-3 4 32 15,0 9 0-15,1 2 0 0,-4 3-144 0,0 2-16 16,-1 8-16-16,2-2 0 0,-1 4-240 0,1-2-32 15,0-2-16-15,0-1 0 0,0-2-320 0,2-2-64 16,1-2-16-16,0-5 0 0,0-1-192 0,1-2 0 16,0-1 128-16,0-2-128 0,3-6 0 0,-2 2 0 0,1-5 0 15,-1 1 0 1,0-4-1168-16,-3-3-240 0,3-4-32 0,-4-2-10784 16,0 0-2144-16</inkml:trace>
  <inkml:trace contextRef="#ctx0" brushRef="#br0" timeOffset="62592.69">13874 9468 15663 0,'0'0'1392'0,"0"0"-1120"16,0 0-272-16,7-9 0 0,-1-1 1744 0,-6 10 304 15,0 0 48-15,8-7 16 0,-8 7-352 0,0 0-64 16,6-9-16-16,-6 9 0 0,0 0-320 0,0 0-64 16,0 0-16-16,0 0 0 0,-3-7-160 0,3 7-32 0,-6-8-16 0,-3 5 0 15,-3 1-272-15,-2 1-48 16,0 1-16-16,-3 1 0 0,-2 1-192 0,-3 1-32 0,-2 0-16 0,-1 2 0 15,-2-3-96-15,2 1-16 0,-1 2 0 16,2 0 0-16,-1-1-32 0,1-2-16 0,-2 1 0 0,4-1 0 16,0 0-96-16,0 0-32 0,2 3 0 0,2-1 0 15,1-3-64-15,3 3-16 0,0-1 0 0,0 2 0 16,2 0-128-16,2-1 128 0,2-1-128 0,8-3 128 16,-12 6-128-16,5-1 160 0,-1 0-160 0,8-5 160 0,-9 2-160 0,9-2 128 15,0 0-128-15,-6 8 128 0,-2-4-128 0,8-4 0 16,0 0 144-16,-7 7-144 0,0 1 0 0,7-8 0 15,-6 8 0-15,1 2 128 0,0-1-128 0,0 1 0 16,0 1 0-16,0-2 0 0,1 3 0 0,0-2 0 16,1 2 0-16,2 2 0 0,0-2 0 0,2 1 0 15,3-1 0-15,1-2 0 0,0 2 0 0,7-1 0 16,-1-4 0-16,2 4 0 0,4-2 0 0,1 2 0 16,-2-3 0-16,1 4 0 0,2-4 0 0,3 4 0 15,1 2 0-15,1 0 128 0,-1 0-128 0,0 0 0 16,0 0 0-16,-2 0 0 0,0 2 0 0,0 1 0 0,-3-3 0 15,1 0 0-15,0 0 0 0,-1 2 0 16,-2 2 0-16,1-3 0 0,-4-3 0 0,-2 3 128 16,-1 3-128-16,-2 0 128 0,-2-3-128 0,-2 1 0 15,0 2 0-15,-4 0 0 0,-4 2 0 0,-1 2 0 0,-4-2 0 0,-4 2 0 16,-3-4 256-16,-3 1-32 16,-4 1 0-16,-2-1 0 0,-5-2 80 0,-5-1 16 15,-6 3 0-15,-2-1 0 0,-3-3-80 0,0-1-16 16,-1 0 0-16,-2 0 0 0,-1 2-224 0,2-9 176 15,1-2-176-15,0-4 160 0,0-2-160 0,5-5 0 0,4-3 0 16,3-4 0-16,4-3-832 16,4-3-208-16,5 0-48 0,6 0 0 0,4-2-1120 15,8 1-224-15,4-2-64 0,7-1-15680 0</inkml:trace>
  <inkml:trace contextRef="#ctx0" brushRef="#br0" timeOffset="63484.43">17088 7280 13823 0,'0'0'1216'0,"4"-6"-960"16,-1-1-256-16,-3 7 0 0,4-6 672 0,0-2 96 0,-4 8 0 0,0 0 16 15,4-6 448-15,-2-2 96 0,1 2 16 0,-3 6 0 16,2-5 192-16,-2 5 32 0,3-8 16 0,-3 8 0 16,0 0-96-16,0 0-16 0,0 0 0 0,0 0 0 15,0 0-384-15,0 0-64 0,0 0-32 0,-4 5 0 16,-1 2-480-16,1 3-80 0,-1 0-32 0,4 7 0 16,-2 4 112-16,1 3 32 0,-1-2 0 0,1 2 0 15,0 5-96-15,1 3-32 0,2 4 0 0,-1 1 0 16,2-1-64-16,-1 4-16 0,0-3 0 0,2 0 0 0,-1-3-16 0,1 0-16 15,-2 1 0-15,4-4 0 0,-1-1-48 0,0 0-16 16,-2-6 0-16,1 2 0 0,0-5-96 0,-1 1-16 16,1-1 0-16,-1-1 0 15,1-1-128-15,-2-3 128 0,0-1-128 0,0-1 128 0,1-1-128 0,-2-3 0 16,0 2 0-16,-2-5 0 0,1 2-160 0,1-9-112 16,0 0-32-16,-6 4 0 15,0-1-2272-15,-3-1-464 0,-3 2-96 0</inkml:trace>
  <inkml:trace contextRef="#ctx0" brushRef="#br0" timeOffset="64057.37">16772 9265 23951 0,'0'0'2128'0,"0"0"-1696"16,0 0-432-16,0 0 0 0,0 0 1584 0,0 0 224 16,7 8 48-16,-5 9 16 0,-2 0-352 0,0 11-80 15,-2 7-16-15,-2 5 0 0,-2 6-96 0,-2 6-32 16,-2 5 0-16,2 3 0 0,-3 6-272 0,1-5-64 16,-3-1-16-16,3-5 0 0,1-6-368 0,-3 0-80 15,1-7-16-15,1 1 0 0,0-4-224 0,-1-2-32 16,1-4-16-16,4-13 0 0,-2-1-64 0,1 1-16 0,-1-3 0 15,0 1 0-15,2-1-128 0,1-5 0 16,0-4 0-16,0 1 0 16,5-9-2576-16,0 0-448 0</inkml:trace>
  <inkml:trace contextRef="#ctx0" brushRef="#br0" timeOffset="69581.98">5123 1808 2751 0,'0'0'256'0,"0"0"-256"0,1-8 0 0,1 3 0 16,1-1 896-16,0-2 144 0,-1 2 32 0,2-2 0 15,0 2-304-15,0 0-48 0,-1-3-16 0,1 2 0 0,0 0-160 0,2 1-32 16,-1 0-16-16,0-1 0 0,-1 2 96 0,1 0 32 15,-1-4 0-15,0 2 0 0,-1-2-64 0,2 2-16 16,-3-2 0-16,2 0 0 0,-1 0 32 0,0 2 0 16,0 0 0-16,-1-2 0 0,1 4-112 0,-2-2-16 15,1 1 0-15,-2 6 0 0,1-5-48 0,-1 5-16 16,0 0 0-16,0 0 0 0,0 0-96 0,0 0-32 16,0 0 0-16,0 0 0 0,0 0-256 0,0 0 0 15,0 0 128-15,0 8-128 0,-3 3 0 0,1 3 0 16,-5-183 0-16,5 366 0 0,-2-180 0 0,-1 1 128 15,-1 1-128-15,-1 0 0 0,0 0 352 0,-1 3-32 16,0-1-16-16,1-1 0 0,0 3-16 0,1 3 0 16,0-3 0-16,-1 2 0 0,1 3-32 0,0-3 0 15,0 2 0-15,1-3 0 0,0-2-64 0,0 2 0 16,0-4-16-16,0 3 0 0,0-1 96 0,0 1 32 16,-1-3 0-16,-2-1 0 0,0-2-48 0,1-2 0 15,-1 1 0-15,-1-3 0 0,0 2-64 0,3 1 0 16,-3-1-16-16,1-1 0 0,2 0 16 0,0 1 0 0,-1 0 0 0,2 1 0 15,0-2-64-15,0-3 0 16,0 2 0-16,1 1 0 0,0-4-128 0,0 0 192 0,2 2-192 0,-2-5 192 16,3 0-16-16,1-7 0 0,0 0 0 15,-1 7 0-15,1-7-176 0,0 0 0 0,0 0 0 0,0 7 128 16,0-7-128-16,0 0 128 0,0 0-128 0,0 0 128 16,0 0-128-16,0 0 192 0,0 0-192 0,7 1 192 15,1-2 0-15,-3-1 0 0,3 0 0 0,-2-1 0 16,0-2-192-16,2-1 128 0,0 1-128 0,-1-2 128 0,2-3-128 0,0 0 128 15,1 0-128-15,0 0 128 0,0 1-128 0,1-3 0 16,-1 3 0-16,0-1 128 0,0 1-128 0,-1-1 0 16,-1 5 0-16,-2-1 0 0,-1 1 0 0,-5 5 0 15,0 0 0-15,0 0 0 16,0 0-2112-16,-11 3-320 0,-2 4-48 0,4-3-16 0</inkml:trace>
  <inkml:trace contextRef="#ctx0" brushRef="#br0" timeOffset="70230.87">7360 2578 4607 0,'-14'4'400'0,"7"-4"-400"16,-4 1 0-16,0 2 0 0,-2 1 1280 0,0 1 160 15,-2-1 32-15,0 1 16 0,-1-1-448 0,4 1-80 16,-2-1-32-16,5-2 0 0,2-1-352 0,7-1-64 15,0 0 0-15,0 0-16 0,9 0 192 0,5-1 32 16,4 0 16-16,6-2 0 0,3-3-176 0,5 0-48 16,3-2 0-16,2-2 0 0,1 2-288 0,2-2-64 0,-2 2-16 0,1-2 0 15,2 3-144-15,1-2 0 0,-1 2 144 0,-1 0-144 16,-4 2 0-16,-3 2 128 0,-3 0-128 0,-3 1 0 16,-5-2 0-16,-6 4-128 0,-3 4 0 0,-5-2-5840 15,-8-2-1168-15</inkml:trace>
  <inkml:trace contextRef="#ctx0" brushRef="#br0" timeOffset="70410.89">7188 3008 8287 0,'7'0'736'0,"7"0"-592"16,2-1-144-16,6-1 0 0,4-3 1744 0,6 2 320 15,5-1 64-15,2-3 16 0,2 0-1232 0,2 2-240 16,3-4-48-16,4 1-16 0,2-3-432 0,2 2-176 15,1-1 128-15,-2 3-128 0,2-3 128 0,-4 4-128 16,-4-3 0-16,-1 3-8160 0</inkml:trace>
  <inkml:trace contextRef="#ctx0" brushRef="#br0" timeOffset="71047.62">9948 2332 8751 0,'-33'7'384'0,"12"0"80"0,-4-3-464 0,-5 2 0 16,-2 5 0-16,-4 7 0 0,1 1 864 0,-5 3 80 15,3 1 16-15,0 2 0 0,2-2-304 0,1 2-48 16,2 1-16-16,1-1 0 0,8 2-272 0,2 2-48 16,4-1-16-16,4 0 0 0,3-5-32 0,5-1-16 15,4-5 0-15,6 3 0 0,5-1 192 0,7 0 48 0,6-3 0 16,2-2 0-16,4-1 32 0,4-4 16 0,3 2 0 0,1-2 0 16,1-1-224-16,3-6-32 0,1 5-16 0,-2-2 0 15,1-1-224-15,1-3 128 0,0-1-128 16,-2 0 0-16,-1 0 0 0,-4 0 0 0,-2-1 0 0,-1-1-6016 15,-4 1-1200-15</inkml:trace>
  <inkml:trace contextRef="#ctx0" brushRef="#br0" timeOffset="71268.6">10449 2890 11231 0,'0'0'496'0,"10"1"96"0,-3 2-464 0,4 2-128 16,-4 0 0-16,0 1 0 0,-2 4 688 0,-3 0 112 16,-2 6 32-16,-2 2 0 0,-5 1 80 0,-2 3 32 15,-2 1 0-15,-4 3 0 0,-4 0-144 0,-3 0-32 16,-2 3 0-16,-2-2 0 0,0 0-192 0,0-2-64 16,2 3 0-16,0-5 0 0,1-3-272 0,2 2-64 15,0 1-16-15,2-3 0 0,3-1-160 0,2-1 0 16,1 0 144-16,2-4-144 0,2-4 0 0,4 1-128 15,1-3 0-15,2 2-9968 0</inkml:trace>
  <inkml:trace contextRef="#ctx0" brushRef="#br0" timeOffset="71905.82">13229 1911 2751 0,'0'0'128'0,"0"0"16"0,0 0-144 0,6 6 0 0,3-3 0 0,1 1 0 16,3 0 1552-16,2 1 288 0,3-3 48 0,3-1 16 15,5-2-816-15,1-1-176 0,3-3-16 0,4 1-16 16,2 1-176-16,2 2-48 0,1-3 0 0,1-1 0 16,2 1-240-16,-4 0-48 0,-1 2-16 0,-2-2 0 0,-2-1-192 0,-2 1-32 15,-4 2-128-15,-3 0 192 0,-3-1-192 0,-2-3-240 16,-2 3 48-16,-3-1-7104 15</inkml:trace>
  <inkml:trace contextRef="#ctx0" brushRef="#br0" timeOffset="72187.47">14455 1584 10703 0,'0'0'464'0,"0"0"112"0,5-2-448 0,-5 2-128 15,0 0 0-15,0 0 0 0,0 0 960 0,0 0 192 16,-2 7 16-16,-3 4 16 0,-4 4-336 0,-3 1-64 16,0 4-16-16,-4 0 0 0,-1 4-16 0,-1 5-16 0,0 0 0 0,1 1 0 15,1 0-224-15,-1 3-64 0,1-2 0 0,-1 1 0 16,0-2-96-16,0 2-32 0,2-5 0 0,1 0 0 15,1-4-128-15,2 0-16 0,0 3-16 0,3-3 0 16,0 1-160-16,0 0 192 0,5-4-192 0,0-2 192 16,2 0-192-16,1-3 0 0,1-4 144 0,2 2-144 15,0 0-1728-15,4-4-400 16</inkml:trace>
  <inkml:trace contextRef="#ctx0" brushRef="#br0" timeOffset="74478.59">13021 8477 3679 0,'0'0'320'16,"0"0"-320"-16,0 0 0 0,0 0 0 16,0 0 416-16,-7 6 16 0,-2-1 0 0,9-5 0 0,-5 7-432 15,5-7 0-15</inkml:trace>
  <inkml:trace contextRef="#ctx0" brushRef="#br0" timeOffset="75127.12">22280 7101 6047 0,'0'0'256'0,"0"0"64"0,0 0-320 16,0 0 0-16,0 0 0 0,8 1 0 0,-8-1 0 0,0 0 128 15,0 0-128-15</inkml:trace>
  <inkml:trace contextRef="#ctx0" brushRef="#br1" timeOffset="84397.43">1322 12186 17503 0,'0'0'768'0,"-3"-8"176"0,3-3-752 0,-1 4-192 15,-1-3 0-15,2 10 0 0,0 0 1120 0,0 0 192 16,0 0 32-16,0 0 16 0,0 0-224 0,0 0-48 0,-8 8-16 0,2 5 0 16,-3 7-272-16,0 6-48 15,-1-1-16-15,-1 7 0 0,1 5-48 0,0 1-16 16,-6 3 0-16,-1 2 0 0,1 8-96 0,-1 2-32 0,1 1 0 0,-4 0 0 16,0 1-224-16,0 0-64 0,-2-2 0 0,1-3 0 15,-4-5-128-15,1-1-128 0,4-8 192 16,0-3-192-16,1-5 0 0,2-5 0 0,3-10 0 0,4 0 0 15,2-6-896 1,8-7-144-16,0 0-32 0</inkml:trace>
  <inkml:trace contextRef="#ctx0" brushRef="#br1" timeOffset="84887.89">995 12287 22111 0,'-4'-18'976'0,"7"5"208"16,3 1-944-16,6-5-240 0,6-2 0 0,1 0 0 0,1 1 896 0,3-2 128 15,4-3 16-15,1 1 16 0,3-1-64 0,5 2-16 16,1 2 0-16,3 0 0 0,0 0-240 0,6 2-48 16,1 2-16-16,-4 3 0 0,-4 1-208 0,-4 6-32 15,-5 1-16-15,-4 4 0 0,-6 5-176 0,-2 3-48 16,-1 6 0-16,-3 4 0 0,-2 6 64 0,-6 5 0 15,1 7 0-15,-6 4 0 0,-1 9 0 0,-5 5 16 0,-5 0 0 0,-2 1 0 16,-1 3 80-16,-4 1 16 16,-2 0 0-16,-4-6 0 0,-3-2-112 0,0-5 0 15,-2-3-16-15,1-6 0 0,0-7 208 0,4-3 32 0,6-5 16 16,5-4 0-16,3-4-224 0,5-3-32 0,4-11-16 0,0 0 0 16,0 0-48-16,11-11-16 0,-1-2 0 15,5-6 0-15,4-4 0 0,3-4 0 16,1 3 0-16,2 1 0 0,2-2-160 0,-1-1 0 0,0-3 0 0,-1 5 128 15,-1 5-128-15,2 2 0 0,-3 6 0 0,1 5 0 16,0 0-160-16,-1 6 160 0,-2 4 0 0,-7 3-144 16,0 5 144-16,-1 5 0 0,-1 2 0 0,-4 5-128 15,3 5 128-15,-5 2 0 0,-2-1 0 0,-2 5 0 16,-2 0 0-16,-2 0 0 0,-1-2 0 0,-1 1 128 0,1-2-128 16,-1 7 0-16,0-5 0 0,4-13 0 0,-3-3-256 15,3-1-112-15,0-3-16 0,4-5-16 16,1 1-2816-16,-1-6-560 0</inkml:trace>
  <inkml:trace contextRef="#ctx0" brushRef="#br1" timeOffset="85101.6">2552 12662 33279 0,'-6'9'1472'0,"5"-2"320"0,1 1-1440 0,-1 5-352 0,-3 3 0 0,-1 3 0 15,-2 3 768-15,0 3 64 16,-1 3 32-16,-2 3 0 0,0-5-256 0,2 4-48 0,0-2-16 0,2 2 0 16,1-2-304-16,0-2-64 15,1-4-16-15,2 3 0 16,0-4-960-16,4-3-192 0,-2 0-32 0,2-3-16 16,1-5-2096-16,-1 0-432 0</inkml:trace>
  <inkml:trace contextRef="#ctx0" brushRef="#br1" timeOffset="85244.68">2483 12377 23039 0,'0'0'2048'0,"0"0"-1648"0,-4-4-400 0,4 4 0 16,-4-6 2976-16,4 6 512 0,0 0 96 0,0 0 32 0,0 0-2688 16,0 0-544-16,0 0-96 0,0 0-32 15,0 0-528-15,0 0-112 0,0 0-32 0,5 9-10288 16,0-4-2064-16</inkml:trace>
  <inkml:trace contextRef="#ctx0" brushRef="#br1" timeOffset="85622.09">3410 12613 28559 0,'0'0'2544'0,"2"-5"-2032"15,-1-2-512-15,0-1 0 0,1-3 1600 0,-1 3 208 16,0-1 48-16,-1 0 16 0,-2-1-576 0,-2 4-112 16,-1-4-32-16,-3 5 0 0,-2 2-640 0,-2 0-144 0,-2 2-32 0,4 2 0 15,-6 2-48-15,-1 1-16 16,-1 5 0-16,-1 0 0 0,-2 2-80 0,-1-1-32 0,2 3 0 0,-1 2 0 16,2 2-160-16,3-1 0 15,2 1 144-15,2-1-144 0,4 2 0 0,2 1 0 0,3-1 0 0,3 1 0 16,3 1 0-16,5-1 0 0,3 3 0 15,3 0 0-15,3 0 0 0,1-1 0 0,-2-1 0 16,2 0 128-16,2 0-128 0,-6-1 176 0,-2-2-176 0,-2 1 192 16,-2 0 16-16,-3 0 16 0,-3-2 0 0,-3 0 0 15,-3 1 240-15,-3-1 48 0,-6 0 16 0,-6-1 0 16,-5-2-128-16,-6-1-16 0,-4-1-16 0,-3-5 0 16,-3-2-368-16,-19 0 144 0,10-5-144 0,3-4 0 15,6-2-1232-15,6-3-368 16,4 1-64-16,7-4-11248 0,7-3-2256 0</inkml:trace>
  <inkml:trace contextRef="#ctx0" brushRef="#br1" timeOffset="86233.01">5181 12050 27007 0,'3'-15'1200'0,"-2"5"240"0,-1 2-1152 0,0 8-288 0,0 0 0 0,0 0 0 16,0 0 912-16,-6 13 128 0,-2 5 32 0,-1 9 0 16,-1 4-240-16,-3 6-64 0,-2 4 0 0,-3 7 0 15,-1 6-128-15,-4 3-48 0,2 1 0 0,-2-1 0 16,-1 1 0-16,-1-2 0 0,0-2 0 0,2 1 0 15,3-3-176-15,1-4-32 0,-2-3-16 0,5-7 0 0,3-6-208 0,4-7-32 16,3-5-128-16,1-4 192 0,3-5 0 0,2-11 0 16,0 0 0-16,12-1 0 0,-2-7 64 0,4-2 16 15,4-5 0-15,1-4 0 0,0-2-48 0,1-3-16 16,1 1 0-16,-1 2 0 0,0-2-208 0,2 4 0 16,-2 2 128-16,4 2-128 0,4 0 0 0,3 5 0 15,-2 1 0-15,2 7 0 0,-5 4 0 0,-3 2-128 16,-5 7 128-16,-3 4 0 0,-3 4 0 0,-5 3 0 15,-2 1 0-15,-2 2 0 0,-3 2 0 0,0 1 0 16,-3-4 0-16,0 1 0 0,-4 1 128 0,2-5-128 16,0 2 0-16,1-5 0 15,3-3-672-15,2-1-224 0,1-6-64 0,1-2 0 16,-3-6-1920-16,11-1-384 0,5-12-64 0,2-4-32 0</inkml:trace>
  <inkml:trace contextRef="#ctx0" brushRef="#br1" timeOffset="86556.97">6112 12662 28559 0,'0'0'1264'0,"0"0"272"0,-2-10-1232 0,-2-1-304 0,-1-1 0 0,-2 2 0 16,-1 3 2176-16,-1 5 384 0,-1 0 80 0,-3 4 16 16,-2 3-1696-16,-3 5-352 0,-2 1-64 0,-3 6-16 15,-2 1-48-15,-1 5-16 0,-3 2 0 16,1 4 0-16,0-2-64 0,1 2-16 0,3-2 0 0,4 1 0 15,2-4-256-15,3-1-128 0,3 0 128 0,6-3-128 16,2-2 128-16,4-3-128 0,2-5 0 0,3 2 128 0,1-8 0 0,3-2-128 16,2-2 192-16,3-4-64 0,3-2 112 0,1-6 16 15,-1-2 0-15,1 2 0 0,0-3-64 0,-1-2-16 16,-1-2 0-16,-1 2 0 0,-1 2-176 0,0 1 160 16,-2 4-160-16,-1 0 160 0,-2 5-160 0,-1 2 0 15,-1 3 0-15,2 4 0 0,0 1 0 0,0 4-176 16,-1 1 176-16,1 4-128 0,-2 0 288 0,1 1 64 15,3-1 16-15,-1 2 0 0,2 1-512 0,1-1-112 16,-1-1 0-16,3-5-16 16,-1-1-1072-16,3-1-224 0,1-1-32 0,0-5-16 15,1-5-1648-15,0-3-336 0</inkml:trace>
  <inkml:trace contextRef="#ctx0" brushRef="#br1" timeOffset="86904.02">6611 12517 25791 0,'0'0'2304'0,"-6"5"-1856"0,2 0-448 16,-1 4 0-16,0-1 1584 0,0 4 208 0,0 2 64 0,1 4 0 15,0 2-544-15,0 5-96 0,0 4-32 0,2 0 0 16,-1 2-288-16,3 2-48 0,0-3-16 0,3-1 0 16,-1 2-256-16,2-3-48 0,3-4-16 0,-1 0 0 15,2-4-256-15,-1-2-64 0,1-1-16 0,-1-5 0 16,1-1-48-16,0-6 0 0,-1-4 0 0,2-2 0 15,0-2 256-15,1-6 64 0,2 2 0 0,-1-7 0 0,1-2-80 0,0 0-16 16,1-3 0-16,0-3 0 0,-2-1-224 16,2-2-128-16,0 1 160 0,-1-3-160 0,2 2 128 15,1 2-128-15,1-3 0 0,0 3 0 16,0 2 0-16,-1 2 0 0,-1 0 0 0,2 2 0 0,-2 2 0 16,0 2 0-16,-1 6 0 0,0-4-160 0,-2 5 160 0,1-2-208 15,-2 5 80-15,-1 0 128 16,0 2-2032-16,-2 0-272 0,-7 1-64 0,0 0-15376 0</inkml:trace>
  <inkml:trace contextRef="#ctx0" brushRef="#br1" timeOffset="88480.78">7042 12498 7359 0,'0'0'656'0,"0"0"-528"16,0 0-128-16,0 0 0 0,0 0 3024 0,9-3 576 16,-9 3 112-16,8-2 32 0,-2-2-1808 0,-6 4-352 15,6-3-80-15,-6 3-16 0,0 0-48 0,0 0-16 16,7-6 0-16,-7 6 0 0,0 0-160 0,0 0-48 15,0 0 0-15,0 0 0 0,-2-9-256 0,-1 4-48 16,-4-1-16-16,0 1 0 0,-2 1-176 0,-3 3-32 16,0 1-16-16,-4 0 0 0,-2 0-96 0,-2 0 0 0,-1 2-16 0,-4 3 0 15,-3 5-160-15,-1-1-16 0,-3 4-16 16,3 2 0-16,-4-3-128 0,1-1-32 0,1 4 0 0,0 2 0 16,3-2-32-16,1 0-16 0,3 1 0 0,4-2 0 15,2 0-160-15,3 0 160 0,0 0-160 0,6-3 160 16,1 2-32-16,3-1-128 0,1 0 192 0,4-2-64 15,3-1-128-15,3 0 160 0,2 2-160 0,3-3 160 0,1-2 64 0,2 2 16 16,3-3 0-16,5 1 0 0,2 3-64 16,3-2-16-16,1 3 0 0,1-3 0 15,9 6-32-15,-2 2 0 0,-5 1 0 0,-1-5 0 0,-5 2-128 0,-3 1 192 16,2 0-192-16,-5 0 192 0,-4 0-192 0,-2 0 128 16,-3 1-128-16,0 0 128 0,-5 2-128 15,-1-2 128-15,-4-1-128 0,-1 1 128 0,-2 0-128 0,0 3 160 16,-4-4-160-16,1 1 160 0,-3-1-160 15,0 3 192-15,-1-3-192 0,-2 1 192 0,0-3-192 0,-5-1 160 16,-2 0-160-16,-1-3 160 0,-2 0-160 0,-1-2 160 16,-1-1-160-16,-1-4 160 0,-1 3-160 0,1-4 0 15,1 0 144-15,0-1-144 0,1-3 0 0,1 2 144 16,2-1-144-16,1 1 0 0,2-4 128 0,-1 0-128 16,1 0 0-16,1 2 0 0,1-1 0 0,2 1 0 15,2 0 0-15,1 2 0 0,2-2 0 0,0-1 0 16,2 2 0-16,6 3-144 0,-5-2 144 0,5 2 0 15,0 0-144-15,0 0 144 0,0 0-160 0,0 0 160 16,0 0-208-16,0 0 80 0,0 0 128 0,10 0-192 16,2 0 192-16,2 0-192 0,1 1 192 0,3 0-128 0,-1 2 128 0,5-5-128 15,2 0 128-15,2-1 0 0,-1 2 0 16,4-3 0-16,3-3 0 0,0 0 0 16,0-3 0-16,-3 3 0 0,1-5 0 0,-2 2 0 0,-1-4 0 0,-3-1 0 15,-3-1 0-15,0 2 128 0,-4 0-128 16,0-1 0-16,-3-1 0 0,-1-1 128 0,-1 1-128 0,-3 0 0 15,-3 1 0-15,-2-1 144 0,-2 2-144 0,-3-3 0 16,-4 2 128-16,-3-2-128 0,-1 1 0 0,-2-2 0 16,-3 0 0-16,-3 0 0 0,-2 2 0 0,-1-1 0 0,-4 1 0 15,0 1 0-15,-2 4 0 0,0-3 0 0,0 0 0 16,2 2 0-16,0 0 0 0,1 0 0 0,1 3 0 0,2-1 0 16,2 1 0-16,3-2 0 0,1 5 0 0,3-1 0 15,2 0 0-15,0 2 0 0,4-1 0 0,1 1-144 16,4 5 144-16,0 0 0 0,-1-5 0 0,2-2-128 15,1 2 128-15,3 3 0 0,2-2-128 0,2-1 128 16,1 1-128-16,1-1 128 0,5 3 0 0,1-1-160 16,4-4 160-16,2 2 0 0,0 1 0 0,1-2-128 15,0 0 128-15,1 1 0 0,-1-3 0 0,3 2 0 16,-3 2 0-16,0 0 0 0,1 0 0 0,-3 3 0 16,1 0 0-16,-4-1 0 0,0 4 0 0,-1 0 0 15,-3 2 0-15,-1-1 0 0,-1-2 0 0,-1 1 0 16,-3 0 0-16,-1-1 0 0,0 0 0 0,-8-1 0 15,0 0 0-15,6 3 0 0,-6-3 0 0,0 0 0 16,0 0 0-16,0 0 0 0,0 0 0 0,-3 7 0 0,-4-3 0 0,0-1 0 16,-2-1 0-16,-1 2 0 15,-1 0 0-15,-1-2 0 0,-5 0 0 0,-1-1 0 0,-2 0 0 0,0 2 0 16,-2-1 0-16,2 1 0 0,-4 1 0 0,-1-1 0 16,0 1 0-16,-2 3 0 0,1 0 0 15,0 0 0-15,1 2 0 0,-1-1 0 0,2 5 0 0,1 0 0 16,-1-2 0-16,3 3 0 0,0 2 0 0,2-1 0 15,3 0 0-15,0 2 0 0,2-2 0 16,3 1 0-16,2 0-128 0,3-2 128 0,1 1 0 0,3-1 0 16,2-1-128-16,4-1 128 0,2 2 0 0,3-2 0 15,3 0 0-15,2 2-128 0,2-1 128 0,5-2 0 0,2 2 0 16,2 1 0-16,2-2 0 0,1 2 0 0,0 0 0 16,-3 1 0-16,-1-1 0 0,0 0 0 0,-2 1 0 0,-2 2 0 15,-2 0 0-15,-5 0 0 0,-1-2 0 0,-3 2 0 16,-2 0 0-16,-2-1 0 0,-3 0 0 0,-2-3 0 15,0 0 0-15,-2 2 0 0,-3-2 0 0,-3-2 144 16,-2 3-144-16,-3-1 128 0,-2-4-128 0,-3 2 128 16,-2-2-128-16,-4 0 128 0,-4-5-128 0,-4 1 160 15,-2 0-160-15,-1-1 160 0,0-4-160 0,0-2 0 16,0 0-160-16,-11-4 160 16,8-1-1360-16,9 1-176 0,2-3-48 0,8 3 0 15,6-5-1248-15,4 2-256 0,5-3-48 0</inkml:trace>
  <inkml:trace contextRef="#ctx0" brushRef="#br1" timeOffset="89065.32">9114 12455 21183 0,'-6'-9'1888'0,"-1"-4"-1504"16,2 0-384-16,-1 2 0 0,-3 1 1792 0,0 3 272 15,3 0 64-15,-3 4 16 0,1 4-544 0,1 3-128 16,-2 5 0-16,1 3-16 0,0 0-672 0,1 9-128 16,-1 4-16-16,-3 2-16 0,0 2-240 0,3 4-64 15,-1 1 0-15,0 1 0 0,1-5-64 0,1 3-32 16,1-1 0-16,4 0 0 0,2-6 128 0,1 2 32 0,4-5 0 0,3-1 0 16,1-6 0-16,4-2 16 0,-2-1 0 15,4-4 0-15,3-3 128 0,2-3 32 0,2-6 0 16,2-3 0-16,2 0-160 0,0-6-16 0,1-2-16 0,1 0 0 15,1-4-112-15,0-1-32 0,-1-3 0 0,0 0 0 16,-1 2-224-16,-3-1 0 0,-4 1 0 0,0 0 0 16,-4-2 0-16,-1 4 0 0,-1 2 0 0,4-5-160 15,-3 5-1552-15,-3 4-304 16,-2 0-64-16</inkml:trace>
  <inkml:trace contextRef="#ctx0" brushRef="#br1" timeOffset="89441.13">10057 12414 17503 0,'-7'8'1552'0,"-2"2"-1232"16,0 2-320-16,-1 2 0 0,-3 4 3120 0,0 6 560 16,0-2 112-16,-1 2 32 0,-2 4-2160 0,-2-4-448 15,-1 3-64-15,0-3-32 0,-1 0-400 0,2 2-80 16,3-5 0-16,1 0-16 0,1-5-160 0,3-1-16 15,2-3-16-15,3-5 0 0,5-7 144 0,0 0 16 16,0 0 16-16,0 0 0 0,9-3 80 0,2-6 16 16,3 0 0-16,3-5 0 0,2-1-320 0,1-2-48 15,2-1-16-15,2 0 0 0,1-1-320 0,2-1 144 16,0 0-144-16,0-1 0 0,-1 0 128 0,2-1-128 16,1 3 0-16,-1 4 0 0,0 3 0 0,-2 2 0 15,-1 6 0-15,-2 4 0 0,-3 4 0 0,-2 4 0 0,-1 1 0 16,-3 5 0-16,-3 4 0 0,-2 2 0 0,-3 2 0 0,-3 2-144 15,-4-1 144-15,-2-1 0 0,-3 5 0 0,-2-3-128 16,-2 4-64-16,0-4 0 0,0 2 0 0,-3 4 0 16,1-6-1600-1,4-3-320-15,0-9-64 0,8-12-15264 0</inkml:trace>
  <inkml:trace contextRef="#ctx0" brushRef="#br1" timeOffset="89722.84">11307 12391 15663 0,'-13'-1'1392'0,"7"-2"-1120"15,-2-2-272-15,2 3 0 0,-1 2 3872 0,7 0 720 16,-6 5 144-16,-2 4 16 0,2-1-3200 0,-3 6-640 15,0 7-128-15,1 0-16 0,1 4-272 0,1 0-48 16,-1 7-16-16,1 1 0 0,-1-1 80 0,2 1 32 16,-2 1 0-16,0 0 0 0,4-2-208 0,-4 1-32 15,2 0-16-15,0-5 0 0,4-1-288 0,-4-6 0 16,2 0 128-16,1 5-128 16,2-9-976-16,2-8-256 0,-2-9-48 0,0 0-9856 15,9-3-1984-15</inkml:trace>
  <inkml:trace contextRef="#ctx0" brushRef="#br1" timeOffset="90200.2">12256 12489 15663 0,'9'-9'688'0,"-9"9"144"0,0 0-656 0,4-9-176 0,1 2 0 0,-2-1 0 0,-3 8 4288 0,0 0 832 16,0 0 176-16,-3-6 16 0,-2 0-3632 0,-1-1-720 15,-1 2-160-15,-4 3-32 0,-3 1-224 0,-3 1-48 16,-2 3-16-16,-4 1 0 0,-5 4-288 0,-5 1-48 16,-2 5-16-16,0 2 0 0,-4 1 0 0,1 5-128 15,0-3 192-15,2 3-64 0,4 3-128 0,4-2 192 16,3-3-192-16,5 1 192 0,4-5-192 0,5 1 160 16,3-2-160-16,6 0 160 0,3-5-160 0,5 1 160 15,2-3-160-15,6-3 160 0,4-5 32 0,5-3 16 16,2-2 0-16,6-2 0 0,2-3 0 0,2 2 0 15,0 0 0-15,-1-3 0 0,0-4-16 0,-3 4-16 16,-2 3 0-16,-5-1 0 0,-4 4 32 0,-2 4 16 16,-3 5 0-16,-2 5 0 0,-4 3-48 0,-3 6-16 15,-2 6 0-15,-4 2 0 0,-2 4-160 0,-5 3 160 16,-3 3-160-16,-4 2 160 0,-4 0-160 0,-3 3 192 16,-5 3-192-16,-3-3 192 0,-4 0-192 0,-1 3 128 0,-2-5-128 15,1 3 128-15,-1-2-128 0,2-3 128 16,4-2-128-16,1-3 128 0,2 0-128 0,3 0-224 0,1-6 48 15,-3 12 16 1,5-6-1440-16,6-5-304 0,4-7-48 0,6-5-10240 0,3-3-2048 0</inkml:trace>
  <inkml:trace contextRef="#ctx0" brushRef="#br1" timeOffset="90583.01">13353 12409 29487 0,'0'0'2624'0,"-5"-4"-2112"15,-1 1-512-15,-1 5 0 0,1 3 320 0,-2 1-64 16,-2 7 0-16,-1 3 0 0,-2 6-48 0,-1 3-16 16,1 5 0-16,-1 0 0 0,0 1 192 0,2 0 48 15,0 4 0-15,3-2 0 0,2-5 48 0,3-1 16 16,3-2 0-16,2-2 0 0,3-4 224 0,3-5 48 16,4-1 16-16,1-3 0 0,2-6 96 0,3-3 16 15,1-2 0-15,1-5 0 0,0-2-64 0,4-3-16 16,-1-5 0-16,1-2 0 0,0-6-192 0,-4 1-48 0,0 1 0 15,-1-3 0-15,-1 0-64 0,-3-1-32 0,-3-3 0 16,-3 2 0-16,-1 2-224 0,-2 3-32 0,-1 1-16 16,-3 0 0-16,2 3-208 0,-3 7 0 0,-3 0 0 15,-3 0 0 1,0 3-464-16,-3 4 16 0,-1 4 0 0,1 1 0 0,0 4-2384 16,1 3-480-16,8-8-80 0</inkml:trace>
  <inkml:trace contextRef="#ctx0" brushRef="#br1" timeOffset="90938.57">14076 12611 27647 0,'0'0'2448'0,"0"0"-1952"16,0 0-496-16,0 8 0 0,0-8 944 0,4 7 80 15,1-2 32-15,3 0 0 0,1-1-176 0,2-1-48 16,3-2 0-16,2-2 0 0,1-4 0 0,1 2-16 15,1-2 0-15,2-1 0 0,-1-5-48 0,0 0 0 16,1 0 0-16,-1-3 0 0,-2 1-160 0,-1 0-32 16,0-2-16-16,-2 1 0 0,-3-3-144 0,-3 1-32 15,-3 1 0-15,-2 1 0 0,-2 2-16 0,-3 1-16 16,-4 2 0-16,-4 0 0 0,-4 8-144 0,-3 3-16 16,-6 2-16-16,-4 5 0 0,-8 6-176 0,-1 3 0 15,-5 4 0-15,0 3 0 0,-5 2 0 0,3 2 0 16,3 0 0-16,3 2 0 0,5 1 0 0,3-2 0 0,3 2 0 0,5-2 128 15,5-4-128-15,3-1 128 0,6-3-128 16,5-2 128-16,6-2-128 0,5-3-176 0,4-1 48 0,14-1 0 31,6-3-976-31,10-6-192 0,8-5-48 0,-9-2-11264 0,9 0-2272 0</inkml:trace>
  <inkml:trace contextRef="#ctx0" brushRef="#br1" timeOffset="91627.92">18114 12272 10127 0,'0'0'896'0,"0"0"-704"0,0 0-192 0,0 0 0 15,-6-2 3152-15,6 2 608 0,-5 0 112 0,5 0 32 16,0 0-2704-16,-7 2-544 0,-2 0-96 0,0 1-32 0,-1-1 528 0,-3 3 96 15,-1-1 32-15,-2-1 0 0,-4-1 32 0,-4 2 0 16,-4 1 0-16,-3 0 0 0,-4 2-528 0,0 0-112 16,-7 1 0-16,2 3-16 0,2-1-304 0,3 1-64 15,2 0-16-15,5-2 0 0,3 4-176 0,6-3 0 16,4 2 0-16,5 1 128 0,5-4-128 0,4 3 0 16,6 2 0-16,1-2 0 0,5 1 0 0,7 2 0 15,1 0 128-15,7 3-128 0,4 1 0 0,5 0 128 16,0 0-128-16,2 3 128 0,0-2 80 0,-3 2 16 15,-3-2 0-15,-5 1 0 0,-4-2 160 0,-7-1 48 16,-3 2 0-16,-6-2 0 0,-3-2 80 0,-7 2 32 16,-4 0 0-16,-7 0 0 0,-8-1-32 0,-6 0 0 15,-7-3 0-15,-4-3 0 0,-5 1-208 0,-1-6-48 16,-2 3-16-16,0-6 0 0,-1-2-240 0,1-2 0 16,1-1 128-16,-15-7-128 15,8 0-896-15,14-3-240 0,4-2-32 0,11 0-16 16,7-1-1584-16,8 1-320 0,7-2-64 0</inkml:trace>
  <inkml:trace contextRef="#ctx0" brushRef="#br1" timeOffset="92453.25">18973 12387 30399 0,'0'0'2704'0,"-5"-2"-2160"0,-2-2-544 0,-2 3 0 0,-1-1 816 0,-2 5 48 15,-2 2 16-15,-4 5 0 0,-4-1-400 16,-3 5-80-16,-2 4-16 0,0 2 0 16,-2 6-160-16,1-4-32 0,0 1-16 0,2 5 0 0,0-2 96 15,4 0 32-15,5-1 0 0,3-3 0 0,4 0 80 0,3-3 0 16,3 0 16-16,6-1 0 0,3-5 32 0,2-1 0 16,4 0 0-16,3-6 0 0,1-2 144 0,4-3 16 15,2-2 16-15,2-2 0 0,3 0-144 0,0 0-16 16,2-7-16-16,2 4 0 0,-1 0-160 0,3 0-16 15,-2 0-16-15,-1 1 0 0,-1-4-64 0,0 2-16 16,-1-1 0-16,0 2 0 0,1 3-160 0,0-2 0 16,-2-3 144-16,2 2-144 0,0-3 0 0,-1 2 128 15,0-2-128-15,2 1 0 0,-1-3 0 0,2 1 144 16,0-4-144-16,3 0 0 0,-2-6 144 0,1-2-144 16,-1-6 0-16,-2 0 144 0,0-5-144 0,0-4 0 15,1-2 0-15,-1-8 128 0,1-1-128 0,1-4 0 16,-2-3 0-16,0-1 0 0,1-1 0 0,-1 2 0 15,-1 2 0-15,-1 2 0 0,-3 6 0 0,-3 4 0 16,-2 10 0-16,-2 3 0 0,-4 5-128 0,-2 4 128 0,-1 5-160 16,-3 3 160-16,-6 6-144 0,-1 5 144 0,0 0-128 0,-9 8 128 15,-5 6-144-15,-4 8 144 0,-5 6-160 16,-3 6 160-16,-4 2-128 0,-3 3 128 0,-4 6 0 0,-1 1-144 16,-2 4 144-16,-2 5 0 0,-2-3 0 15,1 4 0-15,3 0 0 0,1 0 0 0,5-1 0 0,6-6 0 16,4-2 0-16,6-5 0 0,4-4 0 0,10-5 128 15,4-2-128-15,4-8 0 0,6-4 0 0,3-3 128 16,5-4-128-16,3-8 128 0,5-6-128 0,2 0 128 0,2-7-128 16,3-1 192-16,3-6-64 0,0 0 0 0,3-1-128 15,-1 0 144-15,2 0-144 0,0 1 160 0,1-1-160 16,-2 3 0-16,-1 4 0 0,-2 1 128 0,-4 3-128 0,-3 4 0 16,-5 5 144-16,-3 3-144 0,-5 4 0 0,-3 4 0 15,-4 2 0-15,-4 3 0 0,-5 2 0 0,-3 4 0 16,-3 1 0-16,-4 0 0 0,-6 0 0 0,0-2 0 15,-3 2 0-15,-1-2 0 0,-1-4 0 0,3 1 128 16,3-5-128-16,2 1 0 0,5-6 128 0,4-4-128 16,4-7 160-16,0 0-160 0,0 0 256 0,11-3-64 15,4-5 0-15,4-1 0 0,4-6 0 0,4 0-16 16,2-2 0-16,16-7 0 0,-5-2-176 0,5 4 0 16,-2 2 0-16,2 3 0 0,-1 1 0 0,-12 8 0 15,3-1 0-15,2 4 0 0,0 4 0 0,-1 1 0 16,-3 5 0-16,11 6 0 0,-8-1 0 0,-7 6 0 15,-3 8 0-15,-5 1 0 0,-2 6 0 0,-2-3 0 16,-2 1 0-16,-1 3 0 0,-3-2 0 0,1 2 0 16,-1-1 0-16,0-2 0 0,-3-3-208 0,3 0 80 15,-1 1 128-15,0-7-208 16,1-1-2144-16,3-1-416 0,4-3-96 0</inkml:trace>
  <inkml:trace contextRef="#ctx0" brushRef="#br1" timeOffset="93308.77">24924 11824 22111 0,'10'-13'1968'0,"-1"7"-1584"0,1-5-384 0,1 3 0 0,-1-3 512 0,-3 3 0 15,-7 8 16-15,7-11 0 0,-2 3 480 0,-5 8 80 16,0 0 32-16,0 0 0 0,0 0 0 0,0 0 0 15,0 0 0-15,-12 0 0 0,-2 2-384 0,-2 4-80 16,-2 2-16-16,-3 3 0 0,-5 3-96 0,-3 3-32 16,-7 4 0-16,-6 2 0 0,-7 2-48 0,-7 0-16 15,-6 7 0-15,-3-1 0 0,-1-2-32 0,-4 4-16 16,1-1 0-16,-3 0 0 0,-10-3-32 0,5 3-16 16,2-1 0-16,6-3 0 0,5-1-32 0,6-2 0 15,3 2 0-15,6-4 0 0,2 0-112 0,2 1-16 16,5-4-16-16,1-2 0 0,10 1-176 0,4-2 192 15,4-2-192-15,6-2 192 0,5 1-192 0,4 0 0 16,4-3 0-16,8-2 128 0,4 2-128 0,7 1 0 16,8-2 0-16,6 1 0 0,10-3 0 0,4 4 128 15,4-6-128-15,7 3 192 0,5-3-16 0,10 3 0 0,9 0 0 0,4-1 0 16,3-1 16-16,2-3 16 0,0 0 0 0,6 0 0 16,5 2-16-16,0-6-16 0,-4-3 0 0,-1-3 0 15,1 1-176-15,-1 4 160 0,2 1-160 16,-12-3 160-16,-11-1-160 0,-8-2 0 0,-8 1 144 0,-23 2-144 15,4 2-320 1,-3 0-144-16,-5 0-32 0,-3 1 0 0,-4 2-992 0,-2-2-208 16,-3-1-32-16,-2 0-16 0,-7-2-1120 0,-3 3-208 15,-7 0-64-15</inkml:trace>
  <inkml:trace contextRef="#ctx0" brushRef="#br1" timeOffset="93694.47">23877 12467 26367 0,'0'0'1168'0,"0"-11"240"0,0-3-1120 0,4 4-288 15,1-3 0-15,4 4 0 0,-1-5 0 0,4-1 0 16,3 0 0-16,3-1 0 0,1 4 640 0,6-1 0 15,3-2 16-15,5 1 0 0,8 1 288 0,1 2 48 16,3-1 16-16,0 3 0 0,2-3 16 0,7 3 16 16,6-2 0-16,9 5 0 0,10-2-272 0,5 2-64 0,3-5-16 15,4 4 0-15,4 0-336 0,8 2-64 16,7 0-16-16,-4 1 0 0,-4-5-32 0,-24 5-16 0,8 0 0 0,4-3 0 16,-1-2 0-16,2-2 0 0,-2 5 0 15,1 0 0-15,1-1-224 0,0 2 176 0,-5-4-176 0,-1 3 160 16,-1 2-160-16,-1 0 0 0,-2 1 0 0,-5 3 0 15,-3 0-448 1,-6 2 0-16,-7-1-16 0,-7 1 0 0,-4 0-1408 16,-5 0-288-16,-4 3-48 0,-6 1-8224 0,-5 0-1664 0</inkml:trace>
  <inkml:trace contextRef="#ctx0" brushRef="#br1" timeOffset="94053.49">25158 12442 21935 0,'-48'8'960'0,"19"-5"224"0,2 0-944 0,0 1-240 15,3 1 0-15,2-1 0 0,6 1 352 0,6-2 32 16,10-3 0-16,0 0 0 0,0 0 304 0,0 0 64 15,0 0 16-15,14-2 0 0,3-2 80 0,5 0 32 16,2 2 0-16,7-5 0 0,6 1 0 0,3 1 0 16,4-1 0-16,1 1 0 0,2 1 128 0,3-1 16 15,2-3 16-15,6 3 0 0,7 4-272 0,9-1-64 16,5 0-16-16,-2 1 0 0,-4-2-240 0,2 2-32 0,0-1-16 16,4 2 0-16,1-1-192 0,-21 0-32 15,6 0-16-15,4-1 0 0,1 2-160 0,2 0 0 0,1-1 0 16,3 1 128-16,0 0-128 0,-2 1 0 0,-4 1 0 0,-4-1-176 15,-4 0-128-15,-2 2-16 0,-5 1-16 0,-2-2 0 16,-2-2-496 0,-1 1-80-16,-6-1-32 0,-5 0 0 0,-4-1-1488 15,-6 0-320-15,-1-4-48 0</inkml:trace>
  <inkml:trace contextRef="#ctx0" brushRef="#br1" timeOffset="94512.52">26715 11562 22111 0,'-23'-5'976'0,"16"4"208"0,-1-3-944 0,3-1-240 16,5 5 0-16,0 0 0 0,0 0 2176 0,0 0 384 16,8 5 64-16,7 0 32 0,5 3-1856 0,7 2-368 15,6 3-80-15,5-2-16 0,4 2 112 0,6 2 32 16,4 2 0-16,7 0 0 0,6 3 32 0,2 0 16 0,7 1 0 0,-3 6 0 16,-1 0 80-16,4 3 16 0,-1 3 0 15,4 0 0-15,1 7-176 0,0-2-48 0,-6-2 0 0,-2 2 0 16,-4 0-64-16,-3 1-16 0,-5 2 0 0,-3 0 0 15,-3 2-32-15,-6 3-16 0,-7-3 0 16,-4 3 0-16,-6 1-80 0,-9-3-32 0,-6 3 0 0,-8-4 0 16,-6 7 112-16,-8-1 32 0,-9 1 0 0,-6 1 0 15,-9 0 16-15,-6 1 0 0,-6 0 0 0,-6-2 0 16,-5-7 64-16,-4-3 32 0,-7 2 0 0,-3-5 0 0,-3-1 96 16,-3-2 0-16,0-3 16 0,-3-1 0 0,-1-2-336 15,0-2-64-15,-2-2 0 0,6 1-128 16,1-3-704-16,7-2-256 0,5 0-64 0,4-1-12864 15,6 2-2560-15</inkml:trace>
  <inkml:trace contextRef="#ctx0" brushRef="#br1" timeOffset="101085.4">6348 16366 14735 0,'0'0'1312'0,"0"0"-1056"15,0 0-256-15,0 0 0 0,0 0 1552 0,0 0 256 16,6-7 48-16,2 1 16 0,-8 6-1120 0,8-8-240 16,-1-2-32-16,1 3-16 0,-1-4 64 0,0 4 16 15,-1-6 0-15,1 4 0 0,-2-2 32 0,-3 7 16 16,1-4 0-16,-2 1 0 0,-1-2 48 0,-1 0 16 15,-2-3 0-15,-1 4 0 0,-1-4 32 0,-6-8 0 16,-2 1 0-16,-1 1 0 0,-1 4-48 0,-2 4-16 16,0 0 0-16,-5 2 0 0,-1-4-144 0,0 4-32 15,2 1 0-15,-2 3 0 0,0-1-176 0,1-2-32 0,1 3-16 0,2 3 0 16,1-1-64-16,0 2-16 0,0 2 0 0,2-1 0 16,-1 4-144-16,1 3 0 0,0-2 0 0,0 5 128 15,-3-3-128-15,1 3 0 0,1 0 0 0,2 3 0 16,0 1 0-16,0 3 0 0,-2-2 0 0,1 3 0 15,0 2 0-15,1 3 0 0,-1 2 0 0,-1-1 0 16,1 4 0-16,0-1 0 0,0 2 0 0,3 2 0 16,2 1 0-16,-1-4 0 0,5 1 0 0,0 0 0 15,2-1 0-15,3 1 0 0,0-1 0 0,2-3 0 16,2 2 0-16,1-3 0 0,2-3 0 0,3 1 0 16,1-4 0-16,2-2 0 0,2-1 0 0,1-3 128 15,1-1-128-15,2-1 192 0,-2-5-192 0,3 1 192 0,2-2-192 0,-2-3 160 16,2-2-160-16,2-2 160 15,0-4-16-15,3 0 0 0,-1-5 0 0,2 2 0 0,0-2-144 16,1-2 192-16,0 0-192 0,2-2 192 0,1-3-192 0,3-1 160 16,3-1-160-16,0-4 160 0,-3-2-32 0,-1-3 0 15,-3 1 0-15,0-4 0 0,-1 0 0 0,1-1 0 16,2-3 0-16,0-5 0 0,-4-1-128 0,1-5 160 16,-1-1-160-16,0-1 160 0,0-3-160 0,3-1 128 15,-1 2-128-15,0-1 128 0,-1-3-128 0,0 3 0 16,-1 0 0-16,-1 2 0 0,-3 3 0 0,0-1 0 15,-4 1 0-15,-2 4 0 0,-2-2 0 0,-1 3 0 16,-1 4 0-16,0 1 0 0,-2 3 0 0,0 1 0 16,1 3 128-16,-1 2-128 0,-1-4 0 0,-1 6 0 15,-2 0 0-15,-1 1 0 0,2-1 0 0,-5 3 0 0,1 4 0 0,0 1 0 16,-1 4 0-16,0 0 0 0,-3 3 0 0,3-3 0 16,-2 5 0-16,-1 1 0 0,0 8 0 0,0 0 0 15,-2-7 0-15,0-1 0 0,0 3 0 0,2 5 0 16,0 0 0-16,0 0 0 0,0 0 0 0,0 0 0 15,0 0 0-15,-6 9 0 0,-2 1 0 0,0 3 0 16,-1-2 0-16,-1 4 0 0,0 3 0 0,0 2 0 16,0 2 0-16,0 1 0 0,-2-1 0 0,1 2 0 15,-1 2 0-15,2 1 0 0,-1 1 0 0,-1 3 0 16,1-1 0-16,1 2 0 0,-2 0 0 0,-2-1 0 16,0 0 0-16,0 4 0 0,1 6 0 0,1-4 0 15,-2-3 0-15,2-1 0 0,3 0 0 0,-1-1 0 16,3 0 0-16,-2-3 0 0,1 2 0 0,3 0 0 15,1 3 0-15,0-5 0 0,1-1 0 0,1 1 0 0,1-2 0 0,2 2 0 16,2 1 0-16,1-2 0 0,-2-2 0 16,2 0 0-16,2 0 0 0,1-2 0 0,2-2 0 0,-2-3 0 15,3 1 0-15,2 2 0 0,-2-6 0 0,3-1 128 16,2 2-128-16,0-1 192 0,1 0-192 0,0-2 128 16,-1-3-128-16,2 1 128 0,-1-6-128 0,2 2 0 15,0-3 144-15,2-2-144 0,2 1 0 0,0 0 0 16,-1-4 0-16,1 0 128 0,-1-2-128 0,4-1 0 15,0 0 0-15,0 0 128 0,1-1-128 0,3-3 0 16,0 1 0-16,4 0 128 0,-1-2-128 0,1 2 0 16,-1-4 0-16,-3 3 0 0,-2-2 0 0,-3 2 0 15,1-1 0-15,1-3 0 0,-1 1 0 0,-1 1 0 0,-1-3 0 16,0 3 0-16,-3-3 0 0,1 0 0 0,-1 3 0 16,-1-5 0-16,0-1 0 0,0-2 0 0,-2 1 0 15,-2 1 0-15,-1-1 176 0,-2 0-48 0,-2-2 0 16,0 0 0-16,-2 2-128 0,-2-1 0 0,-2-1 0 0,-2 5 0 15,-3 0 0-15,0 3 0 0,-4-1 0 0,0 4 0 16,-3-2 0-16,2 4 0 0,-2 1 0 0,-1 3 0 16,-2-3 160-16,-2 3-160 0,-1 1 192 0,-1 1-192 15,-2 1 128-15,1 1-128 0,-2 1 0 0,0 2 0 16,1 2 0-16,0 2 0 0,0 1 0 0,-1 5 0 16,-1-1 0-16,3 0 0 0,1 2 0 0,-1-2 0 15,0 3 0-15,0 0 0 16,1 2 0-16,0 0 0 0,5 1 0 0,1-1 0 0,-1-1 0 0,1-1 0 15,0 1 0-15,1-3 0 0,2 1 0 0,2-1 0 16,2 1 0-16,2-2 0 0,1-1 0 0,0 1 0 0,0-1 128 0,3 2-128 16,1-4 0-16,2 0 0 0,-1 1 128 0,0-1-128 15,5-3 192-15,-1 1-192 0,0-5 128 0,1 2-128 16,1 0 0-16,2-2 0 0,0 3 144 0,1-3-144 16,3-2 0-16,1-1 144 0,0 0-144 0,1-2 0 15,2-2 0-15,2 1 128 0,0-2-128 0,2 1 0 16,3-4 144-16,1-1-144 0,2 1 128 0,0-4-128 15,0 2 160-15,1-3-160 0,-2-1 0 0,0 2 0 16,0-7 0-16,-1 2 0 0,-2-1 0 0,4-3 0 16,-2-2 128-16,2 0-128 0,1-5 0 0,-1 1 0 15,3-2 128-15,2 0-128 0,0-6 0 0,3-1 0 0,-2-4 128 0,-1 0-128 16,-2-2 0-16,1-2 0 0,-3-1 0 16,-1 1 0-16,-2-5 0 0,1 3 0 0,-1-1 0 0,-3 3 0 15,0-2 0-15,-3 2 128 0,0-4-128 0,-3 5 0 16,4 1 0-16,-4-2 0 0,0-1 0 0,-2 3 0 15,-2-2 0-15,0 5 128 0,-2 3-128 0,-1 4 0 16,0-1 0-16,-5 2 0 16,0 3 0-16,-3 5 0 0,2-3 0 0,-2 3 0 0,-1 0 0 0,-1 3 0 15,-1 3 0-15,-3 2 0 0,-2 3 0 0,1 0 0 16,-1 2 0-16,-1 0 0 0,1 1 0 0,2 7 0 16,-7-4 0-16,0 0 0 0,-1 2 0 0,8 2 0 15,-12 6 0-15,1 2 0 0,-2 4 0 0,-1 4 0 16,-1 3 0-16,0 1-128 0,-2 3 128 0,2 5 0 15,2-4 0-15,-1 5-128 0,0-1 128 0,0 4 0 16,0 1 0-16,2 3 0 0,-4 0 0 0,2 3 144 0,2 0-144 16,-1 4 0-16,-1-3 0 0,1 0 0 0,2 1 0 0,-1 0 0 15,0-2 0-15,0 0-176 0,0 0 176 0,1 0 0 16,3-1 0-16,0-1 0 0,-1-3 0 0,1-3 144 16,2-3-144-16,1 2 160 0,-1-3-160 0,2 2 0 15,-1-3-160-15,1 0 160 0,-1-4 0 0,2 1 0 16,-1-3 0-16,3 2 0 0,1-7 0 0,0 1 0 15,1 1 0-15,2-3 0 0,0 0 0 0,-2-5 0 16,3 1 0-16,-2-1 0 0,2 0-256 0,0 0 32 16,-4-9 16-16,6 9 0 15,-6-9-496-15,0 0-80 0,6 5-32 0,-6-5 0 16,0 0-1344-16,0 0-272 0,0 0-48 0,9 0-8064 16,-9 0-1616-16</inkml:trace>
  <inkml:trace contextRef="#ctx0" brushRef="#br1" timeOffset="101528.69">8115 15595 11055 0,'-22'-7'480'0,"10"2"112"16,-1 0-464-16,3 0-128 0,1-1 0 0,9 6 0 0,0 0 4768 0,0 0 928 16,0 0 192-16,0 0 48 0,10-1-4464 0,4 0-896 15,4-2-192-15,5 2-16 0,3-1-16 0,6-1 0 16,5-1 0-16,7 0 0 0,9-1 160 0,1 1 48 15,1-3 0-15,0 1 0 0,-1 0 48 0,1-1 16 16,-1 0 0-16,4 0 0 0,0-1-48 0,2 4-16 16,0-2 0-16,-3 1 0 0,-6 0-160 0,-3 2-16 15,-4 2-16-15,-3 0 0 0,-4-1-144 0,-3 2-32 16,-3 2 0-16,-4 0 0 0,-3 2-448 0,-5 0-112 16,-5-2-16-16,-14-2 0 15,9 7-1632-15,-9-7-336 0,0 0-64 0,0 0-13760 0</inkml:trace>
  <inkml:trace contextRef="#ctx0" brushRef="#br1" timeOffset="102099.01">11551 14268 26719 0,'0'0'2368'0,"0"0"-1888"16,-12 0-480-16,12 0 0 0,-7 3 1152 0,-1 1 128 16,8-4 16-16,-11 11 16 0,-1-1-912 0,-2 6-176 15,-1 1-32-15,-3 2-16 0,-1 1-16 0,-3 5 0 0,-2 0 0 0,-2 6 0 16,-5-2-32-16,-2 7-128 0,-1 4 192 0,-3 1-64 15,-3 7 0-15,-4-1 0 0,-6 2 0 0,0 4 0 16,-4 0 192-16,2 1 16 0,-1 2 16 16,3 0 0-16,3 1 80 0,3 0 16 0,2 0 0 15,1 2 0-15,2-1 112 0,0 1 16 0,0-5 16 0,1 5 0 16,1 1 0-16,5-1 0 0,6-1 0 0,1-3 0 16,6 3-208-16,7-1-64 0,3-2 0 0,2 2 0 15,5-3-64-15,4 1 0 0,3 1-16 0,6-3 0 16,1 1-240-16,6-5 128 0,4-2-128 0,2 2 0 15,4-7 0-15,2 2 0 0,1-5 0 0,1 1 0 16,-2-1 0-16,2-3 0 0,1-2 0 0,3-3 0 0,-2-6 0 16,1 1 0-16,0-6-192 0,2-1 192 15,1-4-1200-15,4-5-128 16,5-2-16-16,-4-7-10432 0,-1-3-2064 0</inkml:trace>
  <inkml:trace contextRef="#ctx0" brushRef="#br1" timeOffset="102549.88">11907 14971 15663 0,'-12'-5'688'0,"12"5"144"0,-9-6-656 0,9 6-176 0,-5-5 0 0,5 5 0 15,0 0 4240-15,0 0 816 0,0 0 176 0,9-4 16 16,4 0-3872-16,5-1-784 0,3 1-144 0,8 2-48 16,6-1-128-16,3-3-16 0,3-2-16 0,1 3 0 15,-4-1-16-15,5-1 0 0,0 2 0 0,2-2 0 16,2 0-48-16,1 2-16 0,3-4 0 0,1 4 0 16,-1-1-160-16,-3 0 128 0,-2 3-128 0,-4 0 128 0,-5-2-128 15,-4 0 0-15,-3 3 0 0,-1 2 0 16,-2-1-1648-16,-3-2-256 0,-3-1-48 0,-4 0-13152 15</inkml:trace>
  <inkml:trace contextRef="#ctx0" brushRef="#br1" timeOffset="102855.69">13527 14134 33055 0,'0'0'1472'0,"0"0"288"0,0 0-1408 0,0 0-352 0,0 0 0 0,0 0 0 16,-4 12 592-16,1 2 48 0,-2 4 16 0,-4 4 0 15,1 2-96-15,-2 8-32 0,-3 2 0 0,0 3 0 16,1 2-64-16,-2 6-16 0,-1 1 0 0,-1 2 0 15,0-2 96-15,1 3 16 0,1 2 0 0,1 0 0 16,0-3-160-16,2-3-16 0,0 0-16 0,3-4 0 16,0-3-176-16,0-2-48 0,1-2 0 0,2-3 0 15,0-2-144-15,2 0 0 0,2-6 0 0,1-1-176 16,0 0-768 0,1-1-144-16,3-1-48 0,1-2-10784 0,3-4-2160 0</inkml:trace>
  <inkml:trace contextRef="#ctx0" brushRef="#br1" timeOffset="103748.56">13456 15954 15663 0,'0'0'1392'0,"0"0"-1120"0,13-10-272 0,0 2 0 15,-1 4 768-15,0-2 80 0,2 2 32 0,0 2 0 16,0 0-880-16,-3 1 0 0,4-3 0 0,-1-1 0 16,-1 1 496-16,-3 0 176 0,0-1 32 0,-10 5 16 15,9-7 640-15,-9 7 128 0,0 0 32 0,0 0 0 16,3-8-48-16,-3 8-16 0,-5-11 0 0,-5 4 0 0,-4 0-240 0,-2 2-32 16,-1 1-16-16,-3 0 0 15,-1 0-272-15,-3 2-48 0,1 0-16 0,-4 1 0 16,-2 0-288-16,-2 1-64 0,0 1-16 0,-1 0 0 0,0-1-240 0,-1 3-48 15,-1 2-16-15,-2-2 0 0,2-2-32 0,-1 0-128 16,2 0 192-16,0 2-64 0,3-1-128 0,2 4 192 16,4-3-192-16,0 0 192 0,1 1-192 15,0 0 0-15,0-1 0 0,4 2 128 0,1-3-128 0,3-1 0 16,1 0 0-16,2 2 0 0,1-1 0 0,2 3 128 16,9-5-128-16,-9 5 0 0,0-2 176 0,9-3-48 15,0 0-128-15,0 0 192 0,-7 6-192 0,7-6 144 16,0 0-144-16,0 0 128 0,0 0-128 0,0 0 0 15,-4 11 0-15,4-11 128 0,0 0-128 0,-1 12 0 16,1-12 0-16,0 10 0 0,0-10 0 0,0 13 0 0,0-13 0 16,0 15 0-16,-2-2 0 0,2-3 0 0,0-10 0 15,2 14 0-15,-2-14 0 0,2 17 0 16,1-3 128-16,-1-2-128 0,2 1 0 0,1 1 0 0,0-4 0 0,2 0 0 16,0 2 0-16,2-2 0 0,2 2 0 0,2-2 0 15,-1 2 0-15,2 2-176 0,1-1 176 0,1-1-192 16,2 2 192-16,1 1 0 0,0-1 0 15,3 0 0-15,0 1 0 0,3 2 0 0,2-2 0 0,1 3 0 16,0-2 0-16,0 1 0 0,1 0 0 0,-3 2 0 16,-1 1 0-16,-1 1 0 0,-3 3 0 0,-2 0 0 15,-1-1 0-15,-2 4 0 0,-4-2 0 0,0 3 0 16,-3-2 0-16,-2 1 0 0,1-3 0 0,-6-4 0 16,0 0 0-16,-2 1 0 0,-3 0 0 0,-2-2 0 15,-4-1 192-15,-2-4 32 0,-3-1 0 0,-4 0 0 0,-2-5 160 16,-5 3 48-16,-3-4 0 0,-6 1 0 0,-3-6-144 0,-5 1-32 15,-2-2 0-15,-1 1 0 0,2-5 64 0,0-1 0 16,0-3 0-16,-1-1 0 0,2 0-80 0,3-1-16 16,1 2 0-16,0-5 0 0,0 0-224 0,1 0 128 15,4-1-128-15,1-2 0 0,1 0 0 0,6 0-288 16,2 1 32-16,5-3 16 16,1 1-320-16,0-1-64 0,3 1-16 0,3-2 0 15,0 0-1728-15,6 0-336 0,2 0-80 0,3-1-14464 16</inkml:trace>
  <inkml:trace contextRef="#ctx0" brushRef="#br1" timeOffset="104229.02">15898 14265 31039 0,'0'0'1376'0,"0"0"288"15,2-9-1344-15,-2 9-320 0,3-9 0 0,-3 9 0 0,0 0 816 0,0 0 80 16,0 0 32-16,0 0 0 0,0 0-224 0,0 0-32 16,0 0-16-16,0 0 0 0,-3 14-96 0,1 4-32 15,-2 1 0-15,-2 6 0 0,-2 0 0 0,2 7 0 16,-1 1 0-16,-1 0 0 0,-1-1-144 0,0 4-16 15,0-1-16-15,0 5 0 0,1-1-224 0,-1-1-128 16,1-2 160-16,1-3-160 0,2-3 128 0,0 1-128 16,0-1 0-16,1-3 0 0,0 2 0 0,0-1 128 15,2-4-128-15,1-1 0 0,-2-1 0 0,3 0 0 16,3-3 0-16,-1 0-160 16,-1-2-1216-16,2 3-240 0,0-1-48 0,-1-2-9792 0,-1-1-1936 0</inkml:trace>
  <inkml:trace contextRef="#ctx0" brushRef="#br1" timeOffset="104630.18">15480 16225 24879 0,'0'0'2208'0,"0"0"-1760"16,0 0-448-16,0 0 0 0,0 0 3712 0,-8 12 672 15,3 2 128-15,0 0 32 0,0 4-3536 0,0 1-704 16,1 5-144-16,0-1-32 0,0 3 144 0,1 0 32 15,-1-2 0-15,0 4 0 0,-1-1 80 0,0 1 32 16,3-1 0-16,0 1 0 0,-2-3-32 0,2 2-16 0,-1-4 0 16,0 0 0-16,1-1-224 0,-1-1-144 0,0-2 192 15,-4 0-192-15,3 0 128 0,-2-1-128 0,2-2 0 0,-1 1 0 16,0-4 0-16,0-1-224 0,0 0 32 0,0-1 16 31,1-5-464-31,4-6-80 0,0 0-32 0,0 0 0 16,0 0-1488-16,0 0-320 0,-6-2-48 0,6 2-8464 0,-3-13-1680 0</inkml:trace>
  <inkml:trace contextRef="#ctx0" brushRef="#br1" timeOffset="105428.59">16612 13684 37775 0,'0'-10'3360'0,"0"2"-2688"0,0 8-544 0,0 0-128 16,0 0 384-16,0 0 32 0,0 0 16 0,8 11 0 15,1 0-432-15,1 5-192 0,3 3 0 0,2 1 16 16,3 1 176-16,1 3 0 0,2 0 0 0,4 7 0 16,1 0 0-16,2 0 128 0,3 2-128 0,-3 3 0 15,-3 0 0-15,1 6 128 0,0-1-128 0,-2 0 0 16,3 3 240-16,-1 1-32 0,-1 3 0 0,-1 2 0 15,0-1 64-15,-1 2 16 0,-1 4 0 0,1-1 0 16,-2 1-32-16,1 1-16 0,-1 0 0 0,1-3 0 0,-3 1 0 16,0 0 0-16,0-2 0 0,-2 0 0 0,-2 4 64 15,-5-1 16-15,0 0 0 0,-1-2 0 0,-4-3-96 0,0-1-16 16,-2 2 0-16,-2 0 0 0,-1 0 48 0,-2 1 16 16,-2 0 0-16,-1-2 0 0,-3-2 0 15,-1 3 0-15,-3-2 0 0,-4-2 0 0,1 2-48 16,-1-2-16-16,-2-4 0 0,0 4 0 0,-1-3-16 0,-1 5-16 15,-1-6 0-15,-2 3 0 0,0-4 16 0,-1 2 0 16,-2-3 0-16,-2 1 0 0,-2 1 16 0,0-4 16 16,1-2 0-16,-2 1 0 0,-1 0 16 0,-2 1 0 15,-3 0 0-15,-1-2 0 0,0 1-64 0,2-2-16 16,2-2 0-16,1-4 0 0,0 0-16 0,2 1 0 0,1-3 0 16,-1 2 0-16,1-5-16 0,1 2-128 15,1-3 192-15,2 1-64 0,1-3-128 0,-1-3 0 16,2 1 0-16,0-2 0 0,3-3 0 0,0 1 0 0,1-4 0 15,1-2 0 1,0-4-480-16,3-1 32 0,4-4 0 0,0-1 0 16,2-6-960-16,3-2-176 0,-1-2-32 0,5 0-16 15,3-7-1680-15,7-1-336 0</inkml:trace>
  <inkml:trace contextRef="#ctx0" brushRef="#br1" timeOffset="106135.18">18825 14931 35935 0,'-15'-9'3200'0,"2"2"-2560"0,1 0-512 0,3 3-128 15,9 4 0-15,0 0 144 0,0 0-144 0,0 0 160 0,10-1 208 0,9-1 32 16,9 0 16-16,11 1 0 0,7-1 0 0,4 4 0 16,3-4 0-16,7 1 0 0,7 0 32 0,9-3 0 15,10 1 0-15,3 3 0 0,1 0 64 0,3 0 32 16,1-1 0-16,5 1 0 0,4 1-144 0,-1 1-16 15,-5 2-16-15,0-4 0 0,1-3-224 0,-4 3-144 16,0 4 192-16,-5-3-192 0,-5 0 128 0,-7 2-128 16,1-3 0-16,-2 1 0 0,4 2 128 0,-10-1-128 15,-6 1 0-15,-6 2 0 0,1-1 0 0,-10-2 0 16,-4 1 0-16,-5 2 0 0,-4 0-368 0,-3-1 32 16,-1 1 0-16,-7-1 0 15,-6 1-1296-15,-5-3-256 0,-3 2-48 0,-11-4-16 16,0 0-1280-16,-11 9-256 0,-14-1-48 0,-4-1-16 0</inkml:trace>
  <inkml:trace contextRef="#ctx0" brushRef="#br1" timeOffset="106511.88">18874 15466 34095 0,'0'0'1504'0,"0"0"320"0,0 0-1456 0,12 6-368 0,2 2 0 0,3-1 0 0,2-3 240 0,1 1-32 16,2 0 0-16,2-1 0 0,3-3 656 0,2 1 128 15,3-2 32-15,3-2 0 0,5 1-48 0,6-1 0 16,1-3 0-16,8 1 0 0,8-1-80 0,4-4 0 15,-2 0-16-15,5 0 0 0,1 1-224 0,4 2-32 16,4-4-16-16,1 3 0 0,3-1-224 0,2 2-32 16,-3 0-16-16,5 0 0 0,-1 1-192 0,3-2-144 15,0 0 192-15,-1 3-192 0,-2 1 0 0,2 2 0 16,0 1 0-16,-2 0 0 0,-1-1 0 0,-5 2 0 16,-5 2 0-16,-6-1 0 15,-8 3-304-15,-4 2-112 0,-3-4-32 0,-7 1 0 16,-8 1-1024-16,-5 2-192 0,-6-2-64 0,-6 0 0 15,-8 0-1840-15,-14-5-368 0</inkml:trace>
  <inkml:trace contextRef="#ctx0" brushRef="#br1" timeOffset="107035.39">20966 14092 28559 0,'-1'-21'1264'0,"-1"9"272"16,0 0-1232-16,2 2-304 0,-1-3 0 0,-1 6 0 0,0-2 1840 0,2 9 304 16,0 0 64-16,-9-3 16 0,-1 2-1120 0,0 1-208 15,10 0-64-15,-12 6 0 0,-1 6-272 0,2 1-64 16,-6-1-16-16,1 6 0 0,-2 2 16 0,-2 7 0 16,-7 4 0-16,0-1 0 0,1 4-48 0,-4 5-16 15,1 2 0-15,-3 3 0 0,-2 4 16 0,-3 3 0 16,-2 2 0-16,-4 6 0 0,-1 0 32 0,-1 6 16 15,4-4 0-15,-1 2 0 0,-2-4-112 0,0 6 0 16,0-3-16-16,2 2 0 0,-1-4 0 0,-3 2 0 0,0-1 0 0,-2-1 0 16,0-1-128-16,2-1-32 0,4-1 0 0,0-1 0 15,1 1 0-15,2-1 0 16,1-3 0-16,1-3 0 0,2-1-80 0,1-2 0 0,2-5-128 0,3 4 192 16,1-5-192-16,4-2 0 15,1-2 128-15,3-4-128 0,1 0 0 0,5-9 0 0,2-2 0 16,5-2 0-16,0-4-304 0,5-4-48 0,3 0-16 0,-1-12 0 15,9 6-1168 1,2-3-256-16,6-6-32 0,5-1-16 0,2-5-1424 16,5-2-272-16</inkml:trace>
  <inkml:trace contextRef="#ctx0" brushRef="#br1" timeOffset="108067.73">24765 14401 29487 0,'-9'-16'1296'0,"3"4"288"0,-4-1-1264 0,0-2-320 0,0 1 0 0,-1 1 0 16,1 4 1792-16,-1-1 288 0,-1 1 64 0,1-1 16 0,-2 1-1520 0,0-4-320 16,-1 4-48-16,1-1-16 15,-1 3-96-15,0-5-32 0,-3-1 0 0,-1 6 0 0,-1-5 0 0,-4 6 0 16,-2-4 0-16,-2 3 0 0,0-3 144 0,-3 5 32 15,-3 3 0-15,-3-2 0 0,-1 0 96 0,-3 4 32 16,-5 0 0-16,2 4 0 0,-4 0-112 0,4 1 0 16,1 6-16-16,0-1 0 0,1 3-80 0,4 2-16 15,-2 3 0-15,2 1 0 0,0 3-208 0,-2 3 176 16,-3 1-176-16,-1 3 160 0,-2-2-160 0,2 3 160 16,1 4-160-16,3 2 160 0,-3 1-160 0,2 0 160 15,1 0-160-15,1 3 160 0,0 6-32 0,-2-4 0 16,1 2 0-16,-1 0 0 0,-2 1 0 0,3-1 0 15,2 3 0-15,2-2 0 0,3 4 48 0,3-1 0 16,2-4 0-16,3 6 0 0,2-2 64 0,6 1 16 16,2 0 0-16,3 1 0 0,3-4-64 0,4 3-16 0,2 1 0 15,2-1 0-15,4-3-48 0,4 1 0 16,3-4 0-16,5 2 0 0,0-3-128 0,6-3 128 0,2 1-128 0,4-5 128 16,7-2-128-16,5-2 160 15,2-2-160-15,1-1 160 0,2 0-160 0,2-3 160 16,1-1-160-16,4-3 160 0,0-2-160 0,5-1 0 0,4-4 144 15,3-6-144-15,1 1 0 0,-3-4 0 0,-4-2 0 0,1 0 128 16,2-3-128-16,1-3 0 0,0-2 0 0,2-3 0 16,1 1 0-16,-3-3 0 0,-3-3 0 0,-3-2 0 15,-2-3 0-15,0-1 0 0,-1-2 0 0,2-3 0 16,2 0 0-16,-3-3 0 0,2 1 0 0,-5-4 0 16,-4 0 0-16,-2-3 0 0,-3 0 0 0,1-2 0 0,0 1 0 15,-2 0 0-15,-6-2 0 0,2-2 0 0,0-3 0 16,-3 0 0-16,-2 1 0 0,-2 1 0 15,-1 2 0-15,-5 0 0 0,-4-1 0 0,-2 0 0 0,-4 2 128 0,-1 1 16 16,-3-4 0-16,-1 6 0 0,-2-1 32 0,-2 1 0 16,1-1 0-16,-3-2 0 0,1 1 0 0,-4 1 0 15,-2 0 0-15,-1 1 0 0,-1 1-48 0,-1 1-128 16,1-1 192-16,-6 4-64 0,0 1-128 0,-3-3 160 16,-3 3-160-16,-2-1 160 0,-4 5-160 0,0-2 192 15,-4-2-192-15,-3 3 192 0,-3-3-192 0,0 4 192 0,-2 2-192 16,-2-1 192-16,-3 0-192 0,-2 5 0 15,-1 0 0-15,0 2 0 0,-1 2 0 0,-3-1 0 16,-2 3 0-16,-1 3 0 0,-2-1 0 0,0 2 0 0,4 1 0 0,1 0-176 31,2 5-656-31,2 0-144 0,2 1-32 0,3 2 0 16,1-1-1776-16,1 3-352 0</inkml:trace>
  <inkml:trace contextRef="#ctx0" brushRef="#br0" timeOffset="116742.15">24437 18139 13471 0,'0'0'592'0,"7"-9"128"0,-2-3-576 0,-1 2-144 0,-1 1 0 0,1 1 0 16,-4 8 1216-16,3-9 224 0,-2-2 32 0,-1 11 16 15,-2-7-208-15,2 7-32 0,-6-7-16 0,6 7 0 16,-7-7-272-16,-2 3-48 0,0 1-16 0,-1 2 0 16,0 2-320-16,-2 2-64 0,-2 0 0 0,-2 5-16 15,-6 3-112-15,-1 5 0 0,-2 2-16 0,-3 6 0 0,-5 4-48 16,-4 4-16-16,-4 1 0 0,-4 5 0 15,-6 1-48-15,1 8 0 0,2 2 0 0,2 4 0 0,3-1-112 16,2 4-16-16,4 4-128 0,4-2 192 0,3-2-192 16,2 0 144-16,2-4-144 0,6 0 128 0,2 1-128 15,4-4 128-15,5-4-128 0,5 2 128 0,3-8-128 0,5-1 0 16,4-1 0-16,2-4 128 0,3-4-288 0,3-3-64 16,3-1-16-16,4-3 0 15,2-2-1584-15,5-3-320 0,1-3-64 0,5-4-9680 0</inkml:trace>
  <inkml:trace contextRef="#ctx0" brushRef="#br0" timeOffset="117105.1">24894 18457 20559 0,'0'0'896'0,"0"0"208"0,-8-3-880 0,8 3-224 0,-10-4 0 0,10 4 0 16,-10-2 1072-16,0 4 160 0,-2 2 48 0,-1 0 0 15,-2 1-416-15,0 6-80 0,0 3-16 0,-3 4 0 16,-2 0-384-16,-1 2-96 0,0 1-16 0,2 3 0 0,1 1-64 0,1 1-16 15,2 2 0-15,3-3 0 0,4 2-192 0,3-6 144 16,1-2-144-16,8-1 128 0,1 1-128 16,3-1 0-16,4-3 144 0,2-3-144 0,2-1 0 0,5-1 0 15,3-2 0-15,0-3 0 16,-1-1-560-16,1-7-128 0,0 0-16 0,0-3-7744 16,1 1-1536-16</inkml:trace>
  <inkml:trace contextRef="#ctx0" brushRef="#br0" timeOffset="117387.97">25470 18440 18431 0,'0'0'1632'0,"0"0"-1312"16,-9-6-320-16,0-1 0 0,-1 5 1568 0,-2 3 240 0,-2 3 48 0,-2 4 16 16,-2-3-688-16,-1 6-144 0,-2 0-16 0,-1 3-16 15,0 3-512-15,-1 1-112 0,1-2 0 0,1 0-16 16,3-2-208-16,5-3-32 0,3 2-128 0,5-1 192 15,5-3-16-15,0-9-16 0,0 0 0 0,14 9 0 16,4-5 304-16,2-1 64 0,2-5 16 0,2-2 0 16,0-7-48-16,2 1-16 0,0-3 0 0,-3-1 0 15,-3-1-160-15,-2-2-48 0,-3 1 0 0,-3 1 0 16,-2-3 16-16,-5 0 0 0,-2-2 0 0,-3 2 0 16,-3 3-48-16,-2-1-16 0,-5 2 0 0,2 3 0 15,1 1-224-15,-4 1 0 0,-1 5 128 0,0 2-128 16,2-2-1216-16,1 2-272 0,0 2-64 15,9 0-13648-15</inkml:trace>
  <inkml:trace contextRef="#ctx0" brushRef="#br0" timeOffset="117728.34">25829 18237 21183 0,'-7'-2'1888'0,"-2"2"-1504"16,0 2-384-16,0 2 0 0,1-1 1184 0,-1 4 160 15,1 2 48-15,-3-2 0 0,1 6-512 0,0 2-112 16,0-1 0-16,0-1-16 0,1 0-208 0,0 1-32 16,1 0-16-16,2-3 0 0,0 0-80 0,-1 2-16 15,2-5 0-15,5-8 0 0,0 0-16 0,0 0 0 16,1 12 0-16,-1-12 0 0,0 0 128 0,13 3 0 16,1-3 16-16,1-5 0 0,2-5 112 0,1 2 32 0,1-3 0 15,0-2 0-15,-1-2-224 0,-1-1-64 16,1-1 0-16,1-1 0 0,3 0-128 0,-3 2-48 0,0-1 0 15,-1 2 0-15,-2 5-208 0,0 2 128 0,-2 2-128 0,-1 2 0 16,-1 4 0-16,-3 6 0 0,-4 1 0 0,0 4 0 16,-4-1 0-16,-2 5 0 0,-4 4 0 0,1 3 0 15,-4 1 0-15,-2 0 0 0,-1 1 0 0,1 1 0 16,0-2-288-16,3-1 0 0,0-2 0 0,1-2 0 31,3 0-1712-31,3-3-352 0,1-1-64 0</inkml:trace>
  <inkml:trace contextRef="#ctx0" brushRef="#br0" timeOffset="118102.27">26683 18066 23775 0,'-6'-11'1056'0,"6"11"224"0,-4-10-1024 15,0-2-256-15,1 3 0 0,-4 1 0 0,1 1 832 0,1 3 128 16,-5 1 32-16,0 1 0 0,-2 2-368 0,1 4-80 16,-3 0-16-16,0 1 0 0,0 4-224 0,0 0-48 15,-2 3-16-15,4 0 0 0,4 2-112 0,2 1 0 16,1 0-128-16,3 1 192 0,2-2-64 0,3 1-128 0,1 1 176 16,3 0-176-16,4-4 448 0,1 2 0 0,2-2-16 0,2 1 0 15,-1-1-96-15,0-2-16 0,0 3 0 0,-1 1 0 16,-1-2-176-16,-3 0-144 15,-4 1 192-15,-3-3-192 0,-3-10 240 0,-5 14-64 0,-4 0-16 0,-2 0 0 16,-3-4 272-16,-4 2 48 0,-3-1 16 0,-3-3 0 16,0-2-160-16,-1 2-16 0,-1-3-16 0,1-1 0 15,-1-1-176-15,4-1-128 0,1-4 192 0,3-3-192 32,4-1-880-32,4 2-272 0,10 4-64 0,-3-10-9216 0,6 1-1856 0</inkml:trace>
  <inkml:trace contextRef="#ctx0" brushRef="#br0" timeOffset="118344.04">27305 17882 21247 0,'0'0'944'0,"0"0"192"0,0 0-912 0,0 0-224 15,0 0 0-15,-4 9 0 0,-1 0 1152 0,0 1 176 16,-3 4 32-16,0 0 16 0,-3 3-304 0,0 0-64 16,-4 2-16-16,-1-1 0 0,1 1-384 0,0-1-80 15,-2-1-16-15,3 0 0 0,2 2-320 0,0 0-192 16,1 2 192-16,2-3-192 0,1-3 0 0,3 1-304 16,1 0 48-16,3-5-9072 15,1-11-1808-15</inkml:trace>
  <inkml:trace contextRef="#ctx0" brushRef="#br0" timeOffset="118828.31">27946 17768 21183 0,'-9'-21'1888'0,"4"10"-1504"0,-2-3-384 0,-3 0 0 16,0 2 704-16,-3 2 80 0,-2 0 16 0,-1 3 0 15,-2-4 176-15,-1 6 48 0,-3 4 0 0,-2 1 0 16,-5 3-560-16,1 3-96 0,0 4-32 0,-2 5 0 16,1 3-336-16,1 1 144 0,3 4-144 0,3 4 0 0,4-1 0 15,4 4 0-15,6-4 0 0,5 1 0 16,4-4 0-16,6-1 0 0,2 0 0 0,3-4 0 0,4-5 256 0,3-2-16 16,1-6 0-16,5-1 0 0,5 0 288 15,1-9 64-15,1-3 16 0,1-4 0 0,0-4 160 0,-2-1 48 16,-1-5 0-16,-4-1 0 0,-1-4-144 0,-1 2-32 15,-2-4 0-15,-1-4 0 0,1-5-224 0,0-6-48 16,-2-3-16-16,2-1 0 0,-2-3-192 0,0 2-32 16,-2 0-128-16,0 7 192 0,-3 6-192 0,-2 2 0 15,-2 9 0-15,-2 2 0 0,-4 5 0 0,-1 8 0 16,-4 10 0-16,0 0 0 0,0 0 0 0,0 0-192 16,-13 7 192-16,1 7-160 0,-1 1 160 0,-2 6-160 15,-1 6 160-15,-1 5-160 0,0 2 160 0,2 4-128 16,0 6 128-16,-1-1-128 0,1 5 128 0,1-1 0 0,1 3 0 0,3-5 0 15,1-5 0-15,2-1 0 0,-1 1 0 0,2-3 0 16,3-4 0-16,1-3 0 0,0-1 0 16,2-5-128-16,0-1-192 0,3-2-48 0,1-5 0 0,1-2 0 31,0-1-1424-31,3-7-304 0,2-2-48 0,1-4-7424 0,1-5-1488 0</inkml:trace>
  <inkml:trace contextRef="#ctx0" brushRef="#br0" timeOffset="119171.33">28316 17890 17503 0,'0'0'1552'0,"0"0"-1232"0,0 0-320 0,0 0 0 0,0 0 1152 0,10-2 160 16,1 0 32-16,4 1 16 0,6-4 64 0,3-2 16 15,3 1 0-15,1-4 0 0,1 1-352 0,1-3-64 16,2 2 0-16,0-3-16 0,0-1-128 0,-2 0-32 15,1 3 0-15,-6-3 0 0,-1-2-192 0,-3 2-32 16,-1-3-16-16,-7 7 0 0,-6 0-176 0,-3 2-48 16,-3-2 0-16,-4 5 0 0,-5 0 32 0,-5 1 0 15,-5 3 0-15,-4 2 0 0,-6 4-224 0,-3 1-64 16,-2 8 0-16,0 0 0 0,1 2-128 0,4 1 0 16,4 4 0-16,1-2 0 0,5 0 0 0,6-3 0 15,3 2 0-15,5 0 0 0,4 0 0 0,4 0 0 16,3-4 0-16,5 1 0 0,1-3-128 0,3 2 128 0,2-5 0 15,2 3 0-15,3-5-320 0,1 1 0 0,0-5 0 0,1 0 0 32,-1 1-2368-32,0-1-480 0,9-3-96 0,-8 2 0 0</inkml:trace>
  <inkml:trace contextRef="#ctx0" brushRef="#br0" timeOffset="119591.87">29378 17489 29487 0,'0'0'2624'0,"0"0"-2112"0,0 0-512 0,0 0 0 0,0 0 304 0,-10 9-48 15,-4 3-16-15,-1 2 0 0,-3-2 448 0,-1 6 80 16,-1 6 32-16,-1 0 0 0,0 3-368 0,3-4-80 15,-2 1-16-15,4 3 0 0,-2-4-192 0,6-2-144 16,2-2 192-16,2-2-192 0,0-2 224 0,6-1-64 16,-2-4-16-16,3-1 0 0,1-9 384 0,0 0 80 15,6 8 16-15,6-7 0 0,3-3 208 0,3-4 64 16,1-1 0-16,5-5 0 0,4 0-240 0,4-2-32 16,1 1-16-16,0-3 0 0,0-4-192 0,1 3-32 15,0 0-16-15,1 1 0 0,-1-5-112 0,0 3-32 16,1 3 0-16,-4 4 0 0,2 1-224 0,-1-1 128 15,-1 5-128-15,-3 0 0 0,-4 2 0 0,-1 1 0 0,-3 2 0 0,-2 1 0 32,-5 1-1472-32,-3 1-320 0,-10-2-80 0,0 0-16336 0</inkml:trace>
  <inkml:trace contextRef="#ctx0" brushRef="#br0" timeOffset="119740.72">27533 17080 36863 0,'-13'-20'1632'0,"8"10"336"0,0 3-1584 0,5 7-384 0,0 0 0 0,0 0 0 0,0 0 160 0,0 0-160 15,0 0 192-15,0 0-11152 16,0 0-2224-16</inkml:trace>
  <inkml:trace contextRef="#ctx0" brushRef="#br0" timeOffset="120482.21">25192 19400 22863 0,'0'0'1008'0,"0"-17"208"0,-1-1-960 0,1 3-256 0,1 1 0 0,1 0 0 0,-2 1 1616 0,1 2 288 16,-1 11 48-16,0 0 16 0,0 0-544 0,0 0-96 15,0 0-32-15,0 0 0 0,0 0-624 0,0 0-128 16,-6 15-32-16,-3 1 0 0,1-1-272 0,-2 1-64 16,2 5-16-16,1-1 0 0,0 2-160 0,3-3 0 15,3 0 144-15,2-4-144 0,3-1 0 0,5-5 0 16,0 1 0-16,4-5 128 0,2-1 0 0,4-5 16 16,1-4 0-16,2-2 0 0,2-3 304 0,2-3 64 15,-1-3 16-15,2-3 0 0,-1-3-64 0,0 1-16 16,-1-1 0-16,-1-1 0 0,1 1-160 0,-3 2-32 15,-1 1-16-15,-2 4 0 0,-3 1-240 0,-2 6 144 0,-2 4-144 0,-3 2 128 16,-9 2-128-16,0 0 0 0,0 0 0 0,2 13 0 16,-3 4 0-16,-3 4 0 0,-2 0 0 15,-1 1 0-15,0-1-128 0,1 4 128 0,0 0 0 16,4-3 0-16,1-2 0 0,3-3 0 0,3-3 0 0,0-6 0 16,4 1-144-16,4-6 144 0,3-2 0 0,5-3 0 15,0-7 0-15,4-1 0 0,1-6 0 0,0-2 0 16,-2-2 384-16,0-5-32 0,-1-1 0 0,-2-3 0 15,-3-3 32-15,0-2 0 0,-3-4 0 0,2-4 0 16,-2 1-192-16,2 2-16 0,-2 1-16 0,-2 5 0 16,-3 3-160-16,0 9 0 0,0 4-192 0,-2 3 192 15,-2 4-1248 1,-1 1-128-16,-2 5-32 0,-3 4 0 0,0 0-1888 16,0 0-384-16</inkml:trace>
  <inkml:trace contextRef="#ctx0" brushRef="#br0" timeOffset="120788.32">26417 19123 28383 0,'-16'11'1264'0,"7"-3"256"0,0 4-1216 0,1 6-304 16,-3 0 0-16,-1 1 0 0,-2 1 1008 0,2-1 144 15,2 1 16-15,-1-3 16 0,-2 0-528 0,2-2-96 16,0 0-32-16,4-2 0 0,-1-3-80 0,3 3-32 15,0-4 0-15,5-9 0 0,0 0 80 0,0 0 16 16,0 0 0-16,0 0 0 0,13 4 176 0,-1-8 32 16,4-3 16-16,0-3 0 0,2 1-96 0,0-2-32 0,-1-3 0 0,3-3 0 15,-1 0-176-15,2-1-48 0,2-1 0 0,3-2 0 16,0 0-192-16,2 2-64 0,1 1 0 16,-2 3 0-16,1 2-128 0,-2 2 0 0,-4-1 0 0,0 7-176 15,0 3 16-15,-3-1 0 0,-4 0 0 0,-1 3 0 31,-1 3-1824-31,-2 0-384 0,-3 4-64 0,1 1-14576 0</inkml:trace>
  <inkml:trace contextRef="#ctx0" brushRef="#br0" timeOffset="121074.23">27222 19035 32015 0,'-20'-4'1408'0,"7"3"320"0,-1 2-1392 15,-2 3-336-15,-2 4 0 0,0-1 0 0,-1 5 832 0,-1-2 112 16,-2 4 16-16,3 4 0 0,0 2-448 0,4 2-64 16,1 0-32-16,4 0 0 0,2-2-208 15,6 1-32-15,2-1-16 0,5-2 0 0,2-3-16 0,6-1 0 16,3 1 0-16,5-2 0 0,-1-5 160 0,7-2 16 16,0-1 16-16,8-4 0 0,3-2-16 0,0-3-16 15,-1-1 0-15,-1-1 0 0,-2-6-48 0,-3 2-16 16,-7-1 0-16,-3-6 0 0,-3-2 0 0,-4 0 0 15,-5-4 0-15,-5-1 0 0,-2 1-64 0,-4 4-16 16,-3-1 0-16,-4 5 0 0,-4 1-160 0,-3 5-256 16,-5-1 64-16,-1 4 16 15,-3 3-1600-15,1-2-320 0,0-1-64 0,-1 5-14352 0</inkml:trace>
  <inkml:trace contextRef="#ctx0" brushRef="#br0" timeOffset="121487.2">27876 18887 19343 0,'0'0'848'0,"0"0"192"0,0 0-832 0,0 0-208 0,0 0 0 0,0 0 0 16,-10 7 2336-16,-2 3 416 0,-2 5 96 0,1 1 16 0,-3 0-1632 15,-2 2-320-15,-5 1-64 0,2 3-16 0,2-2-192 0,0 0-32 16,1-2-16-16,2 0 0 0,4 0-96 0,2-4-32 16,2-2 0-16,2-3 0 0,1 0 16 0,5-9 0 15,0 6 0-15,0-6 0 0,0 0 256 0,10-3 48 16,2-5 16-16,4 2 0 0,1-6-144 0,4 3-16 16,3-3-16-16,0-1 0 0,-1-1-304 0,1-4-64 15,0-4-16-15,2 3 0 0,0 2-240 0,1 0 144 16,-1 2-144-16,-1 0 128 0,-1-1-128 0,-2 2 0 15,-2 7 0-15,-2 0 0 0,-3 5 0 0,-5 4 0 16,-10-2 0-16,9 12 0 0,-3 2 0 0,-4 1 0 0,-5 3 0 16,-1 2 128-16,-1 2-128 0,-2-2 0 0,-1 2-192 15,-2 2 192-15,0-3-224 0,1 0 80 0,-1-1 16 0,3-1 0 32,4-1-512-32,1-4-112 0,2 0-16 0,4-5 0 15,-4-9-2272-15,13 9-464 0,3-5-80 0</inkml:trace>
  <inkml:trace contextRef="#ctx0" brushRef="#br0" timeOffset="121856.95">28758 18763 25455 0,'0'0'1120'0,"4"-8"240"0,1-4-1088 0,-3-1-272 0,-2 4 0 0,0 9 0 0,0 0 880 0,-5-10 112 16,-1 3 32-16,-2 1 0 0,-1 4-304 16,-2 2-48-16,-3 1-16 0,-1 4 0 0,-1-3-272 0,-1 2-48 15,-4 3-16-15,6 2 0 0,-1-1-160 0,3 3-32 16,3 0-128-16,3-1 192 0,2 4-192 0,4 1 144 16,1-3-144-16,3 2 128 0,2 1 128 0,0 2 32 15,1 0 0-15,2 2 0 0,2-1-16 0,0 1 0 16,-1 0 0-16,-1 0 0 0,-1-1-32 0,-2 0-16 15,-1 1 0-15,-4-1 0 0,-2-2 64 0,-4 1 16 16,-1-3 0-16,-3 1 0 0,-3-2 224 0,-1 1 48 16,-4-3 16-16,0-3 0 0,1 1-160 0,-3-3-48 15,1-2 0-15,0 0 0 0,0-2-208 0,1 0-48 0,1-5-128 16,0-3 192-16,2-1-192 0,3-1-160 0,5-1 32 0,4-4 0 31,3 3-2496-31,7-4-512 0,10-7-80 0,5 2-32 0</inkml:trace>
  <inkml:trace contextRef="#ctx0" brushRef="#br0" timeOffset="122275.53">29477 18275 18431 0,'5'-10'1632'0,"1"2"-1312"0,-1-2-320 0,-5 10 0 0,0 0 2528 0,0 0 432 15,0 0 96-15,0 0 16 16,-9 11-1744-16,-1-1-352 0,-3 3-64 0,-2 2-16 0,-3 3-320 0,-3 4-64 16,-1 5 0-16,-4-1-16 0,-2 6-192 0,0 0-48 15,0-2 0-15,3 5 0 0,-1-4-32 0,4 2-16 16,1-2 0-16,5-4 0 0,3 1-48 0,3-6-16 16,2 1 0-16,3-5 0 0,1-5 80 0,2 0 16 15,2-2 0-15,2-2 0 0,-2-9 288 0,0 0 64 16,13-1 16-16,2-3 0 0,4-4 96 0,0 2 0 15,0-6 16-15,3 2 0 0,3-1-384 0,1-6-80 16,1-2 0-16,4-1-16 0,0-6-96 0,-1 4-16 16,2 0 0-16,-1 2 0 0,-1 2-128 0,1 1 0 0,-6 1 0 15,1 2 128-15,-4 4-128 0,0-2 0 0,-2 7 0 0,-1-1 0 32,-1 2-496-32,-3 1-16 0,-2 3-16 0,-4 0 0 15,-9 0-2832-15,0 0-560 0</inkml:trace>
  <inkml:trace contextRef="#ctx0" brushRef="#br0" timeOffset="122405.49">29430 18796 7359 0,'0'0'320'0,"0"0"80"0,0 0-400 0,13 8 0 0,2-1 0 0,2-2 0 16,-1 0 4992-16,3 2 928 0,-1-3 176 0,4-1 48 15,1 0-3936-15,0-2-784 0,2 2-144 0,0 1-48 16,2-2-832-16,-3-1-160 0,-3 1-48 0,-1 0 0 15,-2 1-1248-15,-3-2-256 0,-1 0-48 0,0-1-12656 16</inkml:trace>
  <inkml:trace contextRef="#ctx0" brushRef="#br0" timeOffset="122666.81">30260 18491 31327 0,'0'0'1392'0,"0"0"272"0,0 0-1328 0,0 0-336 0,0 0 0 16,-5 10 0-16,-4 3 640 0,-1 1 64 0,-5 1 16 0,5 2 0 16,-3-1 0-16,0 6 0 0,-1 2 0 0,0 3 0 15,0-6-336-15,2 1-80 0,0 1-16 0,1 1 0 16,1-3-288-16,-2 0 0 0,6 2 0 0,-2-3 0 31,3-4-224-31,3 2-160 0,0 0-16 0,2-3-16 16,2-2-2736-16,4-4-560 0</inkml:trace>
  <inkml:trace contextRef="#ctx0" brushRef="#br0" timeOffset="123191.45">30775 18492 26719 0,'0'0'2368'0,"0"-10"-1888"16,0 2-480-16,0 8 0 0,-7-6 800 0,-4-2 64 15,-1 3 16-15,-4 2 0 0,-3-3 96 0,-2 6 32 16,-5 2 0-16,1 4 0 0,-3-2-432 0,0 7-96 16,-1 1-16-16,5 3 0 0,2 2-288 0,8-2-176 15,3 0 192-15,3 2-192 0,3 3 128 0,4-4-128 16,1-3 0-16,3 2 0 0,8 1 208 0,0-1-16 15,3-1 0-15,1-7 0 0,2-3 256 0,-1 0 32 16,1-4 16-16,-1-4 0 0,1-2 32 0,-1-2 16 16,0-3 0-16,-1-1 0 0,0 2-192 0,-1-2-32 15,-2-6-16-15,-1 1 0 0,-1 1 16 0,-2-1 16 16,2 1 0-16,-2 2 0 0,1 1-336 0,-4 0 0 0,-2 6 0 16,-3 7 0-16,3-9 0 0,-3 9 0 0,0 0 0 0,0 0 128 15,-10 5-128-15,10-5 0 0,-8 7 0 0,8-7 0 16,-6 16 0-16,2-2 0 0,1-4 0 0,3 3 0 15,4-5 0-15,3 3 0 0,4-2 0 0,-1-1 0 16,2-2 0-16,2-3 0 0,1 0 0 0,3-1 0 16,1 1 0-16,2-3 0 15,5-4 0-15,-1-2 0 0,2 2 0 0,-3 1 0 16,0 0 0-16,0-4 176 0,2 0 16 0,-2 3 0 0,-1-3 0 0,-2 2 0 16,-2 2-64-16,1 0 0 0,-4 0 0 0,-2 1 0 15,-3 2-128-15,0 4 0 0,-2-3-160 0,-9-1 160 16,7 10 0-16,-2 2 0 0,-2 2 0 0,-3-2 160 15,-1 4-160-15,-2 0 0 0,0 2 0 0,1 0 0 16,-1-1 0-16,2 3 0 0,-4-4 0 0,2 1 0 16,2-2-128-16,0 1-64 0,-2-2-16 0,2-2 0 15,0 1-1120-15,0-2-208 0,1-11-64 0,0 0-10176 16,0 0-2032-16</inkml:trace>
  <inkml:trace contextRef="#ctx0" brushRef="#br0" timeOffset="123390.31">30601 17890 34095 0,'-18'-23'3024'0,"9"11"-2416"16,-1 5-480-16,4-3-128 0,6 10 736 0,-3-7 128 16,3 7 32-16,0 0 0 0,0 0-272 0,9-5-48 0,1 0-16 15,3 4 0-15,-1 1-384 0,-1 1-176 0,-1 3 160 0,0 0-160 31,0-1-1056-31,2 4-304 0,-4 2-64 0,0-2-9456 0,4 5-1872 0</inkml:trace>
  <inkml:trace contextRef="#ctx0" brushRef="#br0" timeOffset="123999.5">30690 16359 18543 0,'0'0'816'0,"0"0"176"0,3-10-800 0,-3 10-192 0,0 0 0 0,10-5 0 15,0 3 880-15,5 3 128 0,4 3 16 0,5 3 16 16,3 5-128-16,7 5-16 0,7 1-16 0,6 6 0 16,0 6-48-16,5 4-16 0,3 7 0 0,2 6 0 15,5 1-112-15,1 9 0 0,0 3-16 0,0 7 0 16,-2 3-208-16,-4 5-32 0,-3 3-16 0,-4 6 0 16,-4 7-144-16,-6 4-32 0,-3 5 0 0,-4 5 0 15,-6 3-48-15,-4 1-16 0,-5 3 0 0,-6 3 0 16,-5-3-64-16,-3-4-128 0,-4-2 176 0,-3-1-176 15,0-8 240-15,-3-4-64 0,-3-6-16 0,0-6 0 16,-3-6 160-16,-2-4 48 0,1-10 0 0,-1-1 0 0,-1-4 368 16,-2-7 80-16,-1-3 16 0,1-5 0 15,-4-7-304-15,0-3-48 0,-2 1-16 0,-4-10 0 0,-2-1-192 16,0-5-32-16,-3-2-16 0,-3-1 0 0,0-5-224 16,-1 0 0-16,2-2 0 0,1-3 0 15,-1 1-3072-15,3-1-576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51:15.15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2294 3106 20271 0,'4'-22'1792'0,"0"-1"-1424"0,1-6-368 0,4 0 0 15,-4 1 512-15,1 0 48 16,1 6 0-16,-2 3 0 0,0 5 464 0,-1 4 80 0,0-1 32 0,-4 7 0 16,0 4-112-16,0 0 0 0,0 0-16 0,0 0 0 15,0 0-240-15,-7 13-32 0,2 6-16 0,0 7 0 16,-3 10-400-16,1 8-96 0,-1 3-16 0,-1 11 0 16,-3 4 64-16,-1 9 16 0,-1 5 0 0,-5 11 0 15,-5 7-96-15,1 1 0 0,1-2-16 0,-1-1 0 16,-1-3-176-16,3-8 128 0,1-5-128 0,5-12 128 15,4-11-128-15,4-8 0 0,5-12 144 0,4-8-144 16,6-5 192-16,5-6-48 0,5-6 0 0,3-7 0 0,3-7 112 0,6-7 32 16,3-5 0-16,5-4 0 0,4-5 0 0,2-6 0 15,1-5 0-15,0-4 0 0,2 0-128 0,0 2-32 16,-1 2 0-16,0 4 0 0,-4 1-128 0,-1 5 192 16,-3 5-192-16,0 8 192 0,0 8-192 0,-2 7 0 15,-1 7 0-15,-4 7 128 0,-3 4-128 0,-2 4 0 16,-1 6 0-16,-5 3 0 0,-4 3 0 0,0 2 0 15,-1 1 0-15,0-3 0 0,0-2 0 0,2-2 0 16,1-7 0-16,1-3 0 0,1-3 0 0,0-3 0 16,2-8 0-16,5-3 0 0,3-6 0 0,0-3 0 15,0-8 0-15,3-4 0 0,3-3 0 0,1-9 160 16,2-4-160-16,0-5 160 0,3-5 48 0,-1-5 16 0,0-5 0 0,-2-1 0 16,-6-9 304-16,1-2 64 15,2-10 16-15,-6-8 0 0,-4-14-48 0,-2-3-16 16,-1-3 0-16,-1 0 0 0,-3 2-256 0,-2 13-48 15,-3 16-16-15,-2 15 0 0,-3 18-224 0,-4 8 0 0,-5 7 0 0,0 7 0 16,-4 4-240-16,-1 5-32 0,-1 6-16 16,-3 8 0-1,-3 8-3088-15,-2 5-608 0,-7 11-128 0,5-2-32 0</inkml:trace>
  <inkml:trace contextRef="#ctx0" brushRef="#br0" timeOffset="444.74">4710 3210 32591 0,'-11'-5'1440'0,"11"5"304"0,0 0-1392 0,0 0-352 16,0 0 0-16,0 0 0 0,3 10-176 0,-2 12-96 15,0 2-32-15,1 8 0 0,-1 3 304 0,-2 5 0 16,-3 2 0-16,-1 6 0 0,-3 7 192 0,-2 2 160 16,-4 4 32-16,-1-1 0 0,-3-1 160 0,-1 1 32 15,-1-4 16-15,1-5 0 0,2-9-80 0,2-7-32 16,2-5 0-16,3-9 0 0,2-7 288 0,3-6 48 15,5-8 16-15,0 0 0 0,0-8 128 0,4-10 16 16,1-10 16-16,3-2 0 0,2-4-448 0,1-3-96 0,5-4 0 0,1 0-16 16,1-4-288-16,1 0-144 0,0-2 160 15,4 0-160-15,5 1 0 0,1 1 0 0,3 3 0 0,1 6 0 16,1 6 0-16,0 5 0 0,-1 8 0 0,0 3 0 16,0 6 0-16,-2 7 0 0,0 5 0 0,-4 2-160 31,-7 4-336-31,-1 1-64 0,1 6-16 0,1 0 0 15,-2 0-2176-15,1 4-432 0,0 4-80 0</inkml:trace>
  <inkml:trace contextRef="#ctx0" brushRef="#br0" timeOffset="784.1">6002 3309 33167 0,'0'0'2944'0,"0"0"-2352"15,-5 5-464-15,-2 3-128 0,-4 3 128 0,-3 5 16 16,-3 4 0-16,-4 7 0 0,-2 4 336 0,-1 4 64 16,-2 3 16-16,-13 19 0 0,4-6-48 0,7-3-16 15,5-1 0-15,9-3 0 0,5-3-288 0,5-4-48 16,6-5-16-16,4-5 0 0,7-8 0 0,6-3 0 16,2-4 0-16,5-3 0 0,2-8 240 0,5-1 64 15,4-6 0-15,-1-6 0 0,0-1 16 0,0-1 16 16,-1-5 0-16,-2 2 0 0,-1-2-80 0,-3-1-16 15,-6 0 0-15,-1-1 0 0,-4-7 16 0,-4 2 0 16,-6-2 0-16,-2 0 0 0,-8-5-48 0,-3 0-16 16,-4-1 0-16,-3 1 0 0,-5 2-208 0,-2 2-128 15,-1 5 128-15,-1-3-128 16,3 6-288-16,3 3-128 0,3 3-32 0,1 3 0 16,2 3-2224-16,4 7-448 0,5 2-80 0,0 0-13360 0</inkml:trace>
  <inkml:trace contextRef="#ctx0" brushRef="#br0" timeOffset="1126.17">7039 3139 34431 0,'0'0'1536'0,"0"0"304"0,-3 13-1472 0,-1 1-368 0,0 1 0 0,-5 9 0 16,-5 1 416-16,-2 7 16 0,-5 4 0 0,0 3 0 0,-7 2 240 0,-13 20 48 15,0-6 16-15,6-2 0 16,3-5-32-16,4-6-16 0,1-1 0 0,6-6 0 0,5-4-320 0,3-4-64 15,2-4-16-15,6-8 0 0,4-6-80 0,1-9-16 16,0 0 0-16,10 2 0 0,3-3 240 0,5-7 32 16,3-7 16-16,3-5 0 0,3-6-112 0,-7 6-32 15,5-4 0-15,1-5 0 0,2-3-208 0,3-4-128 16,1-3 160-16,1-1-160 0,0 1 128 0,2 3-128 16,2 3 0-16,1 7 144 0,-1 2-144 0,-3 6 0 15,-2 5 0-15,-1 7 0 0,-5 6 0 0,1 7-176 16,-7 6 176-16,-3 6-128 0,-6 5 128 0,-3 0 0 15,-5 9-144-15,-5 14 144 0,-2-2-240 0,-6-2 32 16,0 0 0-16,1-3 0 16,3-2-1568-16,0-2-304 0,2-3-64 0,5-13-16 15,4 0-1392-15,4-5-288 0</inkml:trace>
  <inkml:trace contextRef="#ctx0" brushRef="#br0" timeOffset="1543.64">8878 3138 27647 0,'21'-12'2448'0,"-11"8"-1952"0,2 1-496 0,-1-1 0 16,-1-1 304-16,-2 1-48 0,-8 4 0 0,0 0 0 15,0 0 768-15,-6-3 128 0,-6 2 48 0,-6 1 0 16,-4 3-368-16,-8 0-64 0,-5 4 0 0,-21 2-16 0,1 3-240 0,3 2-64 15,0 4 0-15,1 4 0 0,0 1-112 0,4 2-16 16,3-2-16-16,8-3 0 0,7 1-176 0,7-2-128 16,7 0 192-16,5 0-192 0,3-1 128 0,5-1-128 15,4-1 0-15,5-1 0 0,4-1 208 0,7-1-64 16,5-3-16-16,1 6 0 0,3 3 64 0,2 2 16 16,0-3 0-16,0 2 0 0,-2 1-64 0,-3 2-16 15,-2-1 0-15,-4 6 0 0,-4-1 16 0,-4 3 0 16,-5 1 0-16,-4-3 0 0,-5 2 176 0,-4-1 16 15,-9 2 16-15,-1-1 0 0,-6-6 160 0,-5 3 16 16,-7-4 16-16,2-3 0 0,-7-2-32 0,3-3 0 16,-1-1 0-16,1-6 0 0,1-2-256 0,1-3-48 15,3-4-16-15,4-6 0 0,2 0-192 0,6-7 0 16,3-4 0-16,4-2 0 16,4-1-1312-16,6-4-256 0,5-1-48 0,4-2-16 15,1 2-1008-15,7-2-208 0,5 0-32 0</inkml:trace>
  <inkml:trace contextRef="#ctx0" brushRef="#br0" timeOffset="1874.56">9930 2239 32015 0,'9'-33'1408'0,"-3"18"320"0,3-1-1392 0,-1 4-336 0,-4 3 0 0,1 5 0 16,-5 4 192-16,0 0-16 0,-3 9-16 0,-1 6 0 0,-2 4 480 0,-2 9 80 16,-3 8 32-16,-2 8 0 0,-2 12 32 0,-2 7 16 15,-2 1 0-15,-1 8 0 0,-3 1 0 0,-1 5 0 16,0 9 0-16,-2 1 0 0,0 0-240 0,-2-2-48 16,-1 2-16-16,-13 34 0 0,3-8-352 0,6-18-144 15,4-15 128-15,4-12-128 0,1-11 0 0,3-11 0 16,5-2 0-16,4-11 0 0,2-7 0 0,5-6 0 15,1-4 0-15,3-4 0 16,1-13-1760-16,0 0-288 0,0 0-48 0,10-7-14864 0</inkml:trace>
  <inkml:trace contextRef="#ctx0" brushRef="#br0" timeOffset="2428.81">9682 3533 19343 0,'0'0'1728'0,"0"0"-1392"15,12-4-336-15,-1-1 0 0,2-6 1152 0,1 0 176 16,1 0 16-16,4-3 16 0,4-1 320 0,0-2 64 16,4-2 16-16,3-1 0 0,4-2-544 0,3-2-128 15,1 1 0-15,0 0-16 0,1-7-288 0,0 2-48 16,2-3-16-16,-1 1 0 0,1 4-112 0,0 0-32 15,-1 2 0-15,0-1 0 0,-2 1-304 0,-2 5-64 0,-5 4-16 16,-1 4 0-16,-4-2-192 0,-2 4 128 16,-3 6-128-16,-3 2 0 0,-3 1 0 0,-1 3 0 0,0 2 0 15,-3-1-160 1,-2 2-304-16,1 3-64 0,-1-2-16 0,-1 5 0 16,-2-3-2560-16,-2 2-512 0</inkml:trace>
  <inkml:trace contextRef="#ctx0" brushRef="#br0" timeOffset="2743.78">9906 3386 25167 0,'0'0'1104'0,"0"0"240"0,0 0-1072 0,0 0-272 15,0 0 0-15,4 8 0 0,1 5 704 0,4 2 64 16,3 3 32-16,6 5 0 0,5 5 336 0,4 0 64 16,2 4 16-16,4 2 0 0,3 2-128 0,2 1 0 15,0 2-16-15,-1-2 0 0,-2-3-304 0,0 0-48 16,-2 2-16-16,-3-2 0 0,-3-1-416 0,-3-2-96 0,-4-4 0 0,-1 1-16 15,-2-6-176-15,0 1 192 16,-5 0-192-16,2-8 192 0,-1-1-384 0,-4-3-80 16,-9-11-16-16,0 0-11328 15,0 0-2272-15</inkml:trace>
  <inkml:trace contextRef="#ctx0" brushRef="#br0" timeOffset="3025.61">11262 3136 32591 0,'0'0'1440'0,"7"-3"304"0,-7 3-1392 0,0 0-352 16,7 3 0-16,-3 2 0 0,-1 7 544 0,-3 3 32 16,-4 4 16-16,-4 4 0 0,0 8 368 0,-2 4 64 15,-1 5 0-15,-2 8 16 0,-1-2-256 0,1 2-48 16,1-1-16-16,-6 17 0 0,3-6-432 0,2-6-96 15,2-5 0-15,2-6-16 0,1-3-176 0,2-1 0 16,1-2 0-16,2-4 0 16,0-3-480-16,2-6-80 0,2-3-16 0,3-8 0 15,-4-11-1296-15,10 3-272 0,3-5-48 0,0-4-13184 0</inkml:trace>
  <inkml:trace contextRef="#ctx0" brushRef="#br0" timeOffset="3476.24">12618 3242 38175 0,'6'-22'1696'0,"-4"12"352"0,-1 1-1648 0,1-2-400 0,-1 2 0 0,-5 1 0 16,-6 4 0-16,-7 2 128 0,-4 1-128 0,-10 2 0 15,-3 3 256-15,-7 2-16 0,-3 7-16 0,-22 7 0 16,3 7-224-16,5 2 176 0,3 5-176 0,4 3 160 15,6-1-160-15,1 3 192 0,4 4-192 0,5-2 192 16,6-1-192-16,6-5 0 0,7-4 0 0,6-6 0 0,6 0 144 16,5-4-144-16,4-5 160 0,7-6-160 0,5-1 320 15,6-9-16-15,5-3-16 0,4-8 0 0,2 1 32 0,3-4 0 16,0-4 0-16,-10 4 0 0,1-5-144 0,0-1-32 16,0-5 0-16,-2-2 0 0,1-2-16 0,-3 3 0 15,0-2 0-15,-3 4 0 0,-2 4-128 0,-3 2 0 16,-2 4 0-16,-2 6 0 0,-3 1 0 0,-9 7 0 15,6 5-128-15,-2 5 128 0,-3 7 0 0,-2 4-176 16,-2 8 176-16,1 1-128 0,-2 1 128 0,0 2 0 16,0 2 0-16,3 0 0 0,1 0 0 0,4-2 0 15,2-3 0-15,3 0 0 0,2-1 0 0,5-3 0 16,0 2 0-16,3-6 0 0,3-5 0 0,2-5 0 16,2-5 0-16,0-4 0 15,2-3-1344-15,0-3-352 0,-1-6-64 0,10-5-15536 0</inkml:trace>
  <inkml:trace contextRef="#ctx0" brushRef="#br0" timeOffset="3820.18">13851 2952 38703 0,'0'0'1712'0,"0"0"352"0,0 0-1648 0,7 8-416 0,-2 8 0 0,-5 5 0 0,-4 5-160 0,-6 3-112 16,-4 5-32-16,-4 4 0 16,-3 6 304-16,-5 1 0 0,-6 3 128 0,2-2-128 15,-3 1 288-15,-2 2-32 0,1 1-16 0,1-8 0 0,1-4-16 0,7-5 0 16,1-4 0-16,2-5 0 0,8-6 0 16,3-3 0-16,2-6 0 0,5-2 0 0,4-7 272 0,0 0 48 15,9-12 16-15,5 0 0 0,5-6-48 0,4-4 0 16,3-2 0-16,4-5 0 0,2-3-320 0,2-2-192 15,1-3 192-15,1 1-192 0,0 2 160 0,2 5-160 16,1 2 128-16,-1 7-128 0,0 3 0 0,-1 8 0 16,1 4 0-16,-5 8 0 0,-1 2 0 0,-3 10 0 15,-2 4 0-15,-4 5 0 0,-3 7 0 0,-3 3 0 0,-4 4 0 0,-2 3 0 16,-5 5 0-16,-2-2 0 16,-4 4 128-16,0 1-128 15,0 0-1008-15,-2 5-224 0,-1-2-48 0,3-3-11248 16,1 0-2240-16</inkml:trace>
  <inkml:trace contextRef="#ctx0" brushRef="#br0" timeOffset="4293.06">17624 3471 22223 0,'-28'-7'976'0,"10"6"224"0,-1 1-960 0,0 1-240 16,0 2 0-16,4 1 0 0,5-4 1120 0,10 0 176 16,0 0 48-16,0 0 0 0,0 0 128 0,9 5 16 15,6 0 16-15,9-1 0 0,5-1-384 0,12-3-80 16,10-3-16-16,9 0 0 0,8 1-336 0,-14-1-80 15,9-1-16-15,8-3 0 0,7-1-304 0,2-2-64 16,4 2-16-16,-3-2 0 0,-3 2-208 0,-6-2 0 16,-6 3 0-16,-5 3 0 15,-4-1-1200-15,-11 2-272 0,-9 2-64 0,-11 2-9104 0,-11 4-1824 16</inkml:trace>
  <inkml:trace contextRef="#ctx0" brushRef="#br0" timeOffset="4441.1">17698 3896 22111 0,'-9'7'1968'0,"9"-7"-1584"0,0 0-384 0,9 11 0 16,7 3 2832-16,9 0 496 0,5 3 80 0,9-3 32 16,11-4-2416-16,9-1-464 0,8-5-112 0,-14-3 0 0,12-2 272 15,9-1 64-15,6 2 16 0,1 0 0 16,-1-3-400-16,-1-3-80 0,-3 1 0 0,-1 2-16 0,-1-4-304 0,-4 0 0 16,-4 2 0-16,-4-3-144 15,-6 2-2224-15,-4 2-432 16,-3-1-80-16</inkml:trace>
  <inkml:trace contextRef="#ctx0" brushRef="#br0" timeOffset="5469.34">6020 7297 23039 0,'6'-13'1024'0,"-1"7"192"0,2-5-960 0,-1 0-256 0,1-1 0 0,-1-1 0 15,-1-3 720-15,-2 1 112 0,-5 0 0 0,-2-2 16 16,-2 2 224-16,-4-3 32 0,-3-1 16 0,-3-2 0 16,-3 0-288-16,-4 3-48 0,-4 4-16 0,-2 5 0 15,-2 3-48-15,-4 4-16 0,-7 8 0 0,-5 4 0 16,-7 9-208-16,16 3-48 0,-6 4-16 0,-25 27 0 0,4 4-256 0,25-14-48 16,-2 5-128-16,-24 34 192 15,3-1-192-15,7-1 128 0,5-2-128 0,11-6 0 0,9-6 0 16,12-10 0-16,9-9 0 0,10-7 0 0,9-4 0 0,10-5 0 15,8-11 0-15,6-6 0 0,5-11 0 0,-9-11 128 16,7-3-128-16,23-20 192 0,1-6 224 0,4-5 32 16,3-8 16-16,4-8 0 0,4-6-80 0,-2-6-32 15,-6-5 0-15,1-7 0 0,-1 0-192 0,3-9-32 16,2-6-128-16,-2-9 192 0,-1-7-192 0,-8-10 176 16,-4-6-176-16,-4-7 160 0,-2-4-160 0,-5 7 0 15,-4 6 144-15,-3 19-144 0,-2 16 0 0,-6 19 0 16,-8 15 0-16,-6 18-192 0,-4 13 192 0,-5 9 0 15,-6 5-144-15,-2 13 144 0,-6 14-128 0,-6 9 128 0,-4 12-160 0,-6 10 160 16,-3 15-160-16,-3 8 160 16,1 7-160-16,-2 6 160 0,-1 8 0 0,-4 9 0 15,-1 6-128-15,-2 5 128 0,1 3 0 0,1 4 0 0,1 1 0 16,0-5 0-16,5-6 0 0,4-4 0 0,2-7 0 0,6-7 0 31,3-7-416-31,6-9-32 0,2-10-16 0,5-7 0 16,2-6-1872-16,3-8-368 0,3-8-80 0</inkml:trace>
  <inkml:trace contextRef="#ctx0" brushRef="#br0" timeOffset="5810.31">6710 7374 31503 0,'0'0'1392'0,"0"0"288"0,0 0-1344 16,12 4-336-16,3-3 0 0,5-2 0 0,2-3 0 0,3-2-128 16,3-7 0-16,3 0 0 0,1-3 576 0,3-5 128 15,3 0 32-15,2-7 0 0,-2 0 144 0,0-5 16 16,-1-1 16-16,-3 2 0 0,-2 4-16 0,-7 0-16 16,-2 5 0-16,-8 0 0 0,-8 2-48 0,-6 3-16 15,-5 4 0-15,-6 4 0 0,-6 4-48 0,-6 6 0 16,-5 4 0-16,-4 10 0 0,-8 8-368 0,-3 8-80 15,-3 9 0-15,-2 2-16 0,1 8-176 0,1 2 0 16,1 3 0-16,5 1 0 0,5-2 0 0,7 2 0 0,2 0 0 16,9-3 0-16,6-3 0 0,7-3 0 15,6-1 0-15,7-9 0 0,6-5-208 0,7-3 80 16,3-5 128-16,3-3-208 16,3-3-368-16,2-6-80 0,4-7-16 0,2-7 0 15,0-4-2784-15,2-7-576 0</inkml:trace>
  <inkml:trace contextRef="#ctx0" brushRef="#br0" timeOffset="6090.99">8832 5423 37775 0,'-33'-11'1664'0,"15"7"368"0,1 3-1632 0,1 4-400 15,2 6 0-15,-4 8 0 0,0 6 0 0,-2 10-256 16,-2 6 48-16,1 11 0 0,-1 3 208 0,1 6 0 16,-1 7 0-16,2 7-144 0,1 6 144 0,1 8 128 15,-1 3-128-15,1 3 176 0,0 3 208 0,-1 5 32 16,-1 5 16-16,1 2 0 0,1 0-80 0,1-3-16 16,1-5 0-16,-1-5 0 0,2-2-176 0,1-8-32 15,4-11-128-15,1-7 192 0,1-8-192 0,2-7 0 16,1-6 0-16,1-7 0 0,0-8 0 0,0-8-256 15,1-9 16-15,3-14 16 16,0 0-2400-16,-5-8-464 0</inkml:trace>
  <inkml:trace contextRef="#ctx0" brushRef="#br0" timeOffset="6324.06">7765 6889 35423 0,'0'0'1568'0,"14"2"320"0,8-2-1504 0,6 0-384 0,4-1 0 0,3 1 0 15,3 1 0-15,6-1 0 0,3-1 0 0,6 0-128 16,5-6 256-16,9 0 64 0,5-6 16 0,-2 0 0 16,0-1 64-16,-3 0 16 0,2-1 0 0,-6 1 0 15,-3 1-288-15,0-1 0 0,-4 2 0 0,-3 3-11008 16,-3-1-2096-16</inkml:trace>
  <inkml:trace contextRef="#ctx0" brushRef="#br0" timeOffset="6570.14">9019 7142 25791 0,'0'0'1152'0,"15"1"224"0,0-1-1104 0,8 0-272 0,5 0 0 0,4-3 0 0,2-6 2192 0,4 2 384 16,2-1 80-16,2-5 16 0,1-4-2288 0,0-4-384 15,0-2-240-15,-3 2 48 0,-9-1 704 0,-3 1 128 16,-3-5 48-16,-6 5 0 0,-4-2-16 0,-5 1 0 15,-6-1 0-15,-5 4 0 0,-5 3-96 0,-2 4-32 16,-5 1 0-16,-6 7 0 0,-5 4-240 0,-7 5-48 16,-4 6-16-16,-9 5 0 0,0 4-240 0,-2 3 0 15,0 6 0-15,-1 4 0 0,2 4 0 0,4 4 0 16,4 6 0-16,4-3 0 0,2 2 0 0,7-3 0 16,5-2 0-16,8 1 0 15,7-2-1040-15,6-3-112 0,5-2 0 0,6-2-16 16,4-5-1520-16,8-2-320 0,14 1-48 0,2-13-16 0</inkml:trace>
  <inkml:trace contextRef="#ctx0" brushRef="#br0" timeOffset="6969.33">10699 6603 38703 0,'-14'-2'3440'0,"0"4"-2752"16,1-1-560-16,2 9-128 0,-2 7-208 0,2 8-80 16,-1 4-16-16,0 7 0 0,-4 6 176 0,0 1 128 15,-2 7-192-15,-2 2 192 0,-2-3 0 0,-1 0 0 16,-2 0 0-16,-1 1 0 0,0-2 0 0,3-7 0 15,2-4 0-15,4-11 144 0,1-3 176 0,6-8 16 16,3-7 16-16,7-8 0 0,0 0 448 0,0 0 96 16,5-11 0-16,6-9 16 0,6-9-80 0,6-5-32 15,5-4 0-15,5-5 0 0,2-3-448 0,5-4-96 16,0-6 0-16,5 2-16 0,2-1-240 0,2 2 0 16,5 2 0-16,4 4 0 0,6 7 0 0,-2 5 0 15,2 4 0-15,-3 7 0 0,-3 4 0 0,-3 3-160 16,-4 6 160-16,-3 7-192 15,-4 7-1024-15,-2 7-192 0,-5 2-64 0,-4 2 0 16,-5 2-1504-16,-2 0-304 0</inkml:trace>
  <inkml:trace contextRef="#ctx0" brushRef="#br0" timeOffset="7591.44">12517 6308 39615 0,'-18'-5'3520'0,"8"5"-2816"16,1 3-560-16,0 9-144 0,3 6-176 0,-5 2-64 16,0 8-16-16,-5 5 0 0,-5 9 256 0,-2 2-192 15,-3 5 192-15,-1 0-192 0,-1-2 192 0,-3 0 0 16,-2 2 0-16,0-1 0 0,-1 2 0 0,1-2 0 15,0-6 160-15,2-4-160 0,5-6 128 0,3-4-128 16,1-7 0-16,7-3 128 0,4-6 0 0,4-6-128 16,7-6 192-16,0 0-64 0,7-13 368 0,5-5 64 15,6-5 16-15,6-6 0 0,4-4-224 0,4-2-32 16,2-4-16-16,3-1 0 0,1-2-304 0,3-4 160 16,2 0-160-16,5-1 128 0,3 2-128 0,4 1 0 15,2 6 144-15,0 3-144 0,-1 3 0 0,-5 9 0 16,-4 3 0-16,-5 8-128 0,-4 11 128 0,-5 5-160 0,-6 7 160 15,-5 7-160-15,-6 6 160 0,-4 8 0 0,-7 5 0 16,-5 2 0-16,-5-1 0 0,-6 6-128 16,-4-1 128-16,-5 4-192 0,-4 0 192 0,-2-3 0 0,1-6 0 0,1-2 0 15,2-4 0-15,6-9 0 0,3-6 0 16,5-4 128-16,8-13-128 0,0 0 128 16,0 0-128-16,9-11 128 0,6-5 80 0,8-4 32 0,5-3 0 0,4-5 0 15,4-1-64-15,3-4-16 0,3-3 0 0,6 1 0 0,2-1-160 16,1 2 0-16,1 3 0 0,-1 7 0 0,-4 1 0 15,-3 8 0-15,-1 6 0 0,-5 9 0 0,-3 8 0 16,-3 3 0-16,-6 7-176 0,-9 0 176 0,-2 7-128 0,-2 2 128 16,-4 5-128-16,-2 17 128 0,-4-3 0 0,-6 1 0 15,-4 1 0-15,-1-13-128 16,-1 4-288-16,-2-1-48 0,-1 2-16 0,2-2 0 16,2-1-2800-16,5-4-560 0,1-3-128 0</inkml:trace>
  <inkml:trace contextRef="#ctx0" brushRef="#br0" timeOffset="7800.48">14708 6444 20271 0,'5'-12'1792'0,"-1"7"-1424"16,-4 5-368-16,0 0 0 0,0 0 2320 0,0 0 400 15,0 0 80-15,-4 14 16 0,-3 7-1488 0,-5 3-304 16,-4 5-48-16,-5 6-16 0,-4 6-128 0,1 4-16 0,-3-2-16 0,-1 3 0 16,1-3-192-16,1 1-32 15,3-3-16-15,2-2 0 0,4 2-304 0,0 0-64 0,-1-3-16 0,4-1 0 16,3-5-384-16,2-6-80 0,1-2-16 0,3-5 0 16,2-5-1792-1,3-14-352-15,0 0-80 0,0 0-11952 0</inkml:trace>
  <inkml:trace contextRef="#ctx0" brushRef="#br0" timeOffset="8238.77">15481 6209 23951 0,'0'0'2128'0,"0"0"-1696"15,0 0-432-15,3 10 0 0,-2 6 768 0,-2 7 80 16,-3 1 16-16,-4 8 0 0,-1 2 80 0,-3 5 16 15,-2 0 0-15,-4 5 0 0,0 1 112 0,-2 2 16 16,-3-3 16-16,-1 3 0 0,-2-3-256 0,2 1-48 16,0-4-16-16,2-2 0 0,2-2-400 0,2-2-96 15,2-6-16-15,0-7 0 0,5-5-96 0,2-3-32 16,1-6 0-16,5-3 0 0,3-5 368 0,0 0 64 16,6-6 0-16,4-7 16 0,3-5-208 0,2-3-32 15,2-4-16-15,11-14 0 0,-1 0-336 0,1-1 144 16,0-1-144-16,3 0 0 0,1-3 128 0,2 2-128 15,4-2 0-15,-10 18 0 0,6-1 0 0,3 2 0 0,3 6 0 16,-1 2 0-16,1 0 0 0,-1 4 0 16,0 6 0-16,-3 2 0 0,-2 6 0 0,-3 4 0 0,-5 4-128 15,-1 5 128-15,-5 4 0 0,-4 3 0 0,-3 6 0 16,-5 5-144-16,-4-2 144 0,-6 6 0 0,-3 4 0 0,-5 2 0 16,-3 8 0-16,-3 0 0 0,-4 0 0 0,-14 20 0 15,0-7 0-15,2-9 0 0,3-8 0 0,1-2 128 16,3-7-128-16,2-1 0 0,3-6-128 0,3-7 128 15,4-2-2112-15,6-6-352 0,2-1-64 16,5-14-16-16</inkml:trace>
  <inkml:trace contextRef="#ctx0" brushRef="#br0" timeOffset="8658.98">17287 6404 36863 0,'-7'-37'1632'0,"2"13"336"0,-3 0-1584 0,-1 5-384 16,-1 1 0-16,-2 4 0 0,-2 7 416 0,-3 4 0 16,-4 4 0-16,-4 7 0 0,-7 6-416 0,-5 5 0 15,-5 9-224-15,-2 10 80 0,-2 5 144 0,-5 6 0 16,-2-2 0-16,1 6-128 0,0 6 128 0,5-3 0 0,5-2 160 0,9-4-160 15,6-6 160-15,9-3-160 16,5-4 160-16,6-7-160 0,7-6 192 0,4-6-64 16,3-5-128-16,7-4 192 0,4-5 128 0,6-4 0 0,5-8 16 15,6-1 0-15,3-6 128 0,1-5 32 0,2-2 0 0,0-6 0 16,-3 0-272-16,-3-3-48 0,-3 2-16 16,-1 1 0-16,-2-4-160 0,-4 5 160 0,-3 1-160 0,-2 8 160 15,-2 2-160-15,-4 6 0 0,0 3 0 0,-4 5 128 16,-10 2-128-16,10 6 0 0,-2 6 0 0,-3 4 0 15,-1 4 0-15,-2 8 0 0,-2 2-144 0,0 3 144 16,3 1-128-16,-1 0 128 0,1-2 0 0,1 0 0 16,0 1-336-16,1 0 32 0,2-1 16 0,3 1 0 15,3-8-2048-15,4 2-416 0,2-4-64 0,4-3-32 0</inkml:trace>
  <inkml:trace contextRef="#ctx0" brushRef="#br0" timeOffset="8979.82">18194 6353 32943 0,'-9'20'1456'0,"5"-8"304"0,-1 2-1408 0,-3 8-352 16,-1 2 0-16,-2 5 0 0,-2 3 0 0,-2 2 0 16,-3 1 0-16,-2-1-128 0,-2 2 448 0,-1-1 112 15,-3 1 16-15,1-3 0 0,0 1 384 0,0-5 96 16,0-2 16-16,4-5 0 0,2-5-336 0,3-3-64 15,5-3-16-15,3-6 0 0,8-5-16 0,0 0-16 16,7-9 0-16,4-3 0 0,6-7-48 0,3-4-16 16,4-2 0-16,3-3 0 0,2 0-240 0,3-2-64 0,0 3 0 0,-1-1 0 15,1 2-128-15,-1 2 0 0,1 5 0 16,-3 5 128-16,3 4-128 0,-3 4 0 0,-2 3 0 16,-2 10 0-16,-3 0 0 0,-2 7 0 0,-2 5 0 15,-3 5 0-15,-4 4 0 0,-2 2 0 0,-4-1 0 0,-2 3 0 16,-6 2 0-16,0-1 0 0,-4-4 0 0,0 2 0 15,-2 0 0-15,0-3-320 0,1-1 48 0,2-3 16 16,1-1-1840-16,3-9-352 0,5-2-80 16,5-2-13904-16</inkml:trace>
  <inkml:trace contextRef="#ctx0" brushRef="#br0" timeOffset="9259.93">20035 5441 34783 0,'0'0'1536'0,"4"-12"320"0,-4 12-1472 0,0 0-384 15,0 0 0-15,0 0 0 0,0 0 0 0,-2 18 0 16,-2 9 0-16,-6 8 128 0,-3 7 128 0,0 9 48 0,-3 4 0 0,1 5 0 16,-2 6 64-16,-1 5 16 15,-1 5 0-15,-2 6 0 0,-2 0-80 0,0 6-16 16,-3 1 0-16,2 2 0 0,-1 5-144 0,2-6-16 0,-3-6-128 0,5-3 192 15,2-5-192-15,1-8 0 16,3-7-144-16,1-12 144 16,0-9-800-16,2-8-64 0,0-11-16 0,-1-8-10000 0,-1-8-1984 15</inkml:trace>
  <inkml:trace contextRef="#ctx0" brushRef="#br0" timeOffset="9401.11">19235 6388 35759 0,'11'-9'1584'0,"1"6"336"0,5 3-1536 0,9 0-384 0,7 2 0 0,6-1 0 16,7-1 400-16,5 1 16 0,3-2 0 0,9 1 0 16,4 0 64-16,8 0 16 0,5 1 0 0,3-2 0 15,-1-5-240-15,1 2-64 0,-2-1 0 0,-23 3 0 16,4 2-1200 0,4-1-240-16,1-4-48 0,24-3-15056 0</inkml:trace>
  <inkml:trace contextRef="#ctx0" brushRef="#br0" timeOffset="10174.65">25103 6453 21183 0,'11'-31'1888'0,"-6"15"-1504"0,0-6-384 0,-3-2 0 15,3 0 1376-15,-5-6 208 0,-2 5 32 0,-4-2 16 16,-3 2-192-16,-9-8-32 0,-4 9-16 0,-2 3 0 15,-3 7-400-15,-4 5-80 0,-6 8-16 0,-3 8 0 16,-2 0-384-16,-5 10-64 0,-6 6-32 0,-3 3 0 16,-2 4-128-16,3 3-32 0,1 3 0 0,7 3 0 15,7 3-16-15,4-3-16 0,4 0 0 0,6 1 0 16,5-1-96-16,7-7 0 0,7-4-128 0,6-8 192 16,6-5-48-16,6-2-16 0,8-6 0 0,5-4 0 0,2-4 256 0,7-3 32 15,2-7 16-15,6-4 0 0,0-6-48 0,-1 0-16 16,-3-1 0-16,-5-3 0 0,-3 0-176 0,-6-4-48 15,-1-1 0-15,-4-3 0 0,-7 0-16 0,-1 2-128 16,-2 2 192-16,-3 2-64 0,-1 4-128 0,-3 4 0 16,-1 3 144-16,0 6-144 0,0 10 0 0,0 0 0 15,-4-7 0-15,4 7 0 0,0 0 0 0,0 0-128 16,0 0 128-16,0 0-128 0,18 0 128 0,6-1 0 16,5-2-144-16,8-6 144 0,5 1 0 0,-4-3 0 15,11 0 0-15,4-6 0 0,4 0 0 0,4-5 0 16,1-3 0-16,5-1 0 0,2-4 0 0,5-2 0 15,4-4 0-15,2-3 0 0,-1-6 128 0,2-3 32 16,3-7 16-16,0-6 0 0,3-2-32 0,0-8 0 16,-2-7 0-16,-2-2 0 0,-2 3-144 0,-6 0 128 15,-6 11-128-15,-10 8 128 0,-8 13-128 0,-10 8 0 0,-11 7 0 0,-7 8 128 16,-7 4-128-16,-9 10 192 16,-7 8-192-16,-7 12 192 0,-10 15-192 0,-7 6 0 0,-2-1 0 0,-4 10 0 15,-6 4-144-15,-4 9 144 0,-5 12 0 16,-4 2 0-16,-6 4 0 0,-5 7 0 0,-6 5 0 0,-29 44 0 15,7-4 0-15,5-1 0 0,6-1 0 0,3-4 144 16,4-5-144-16,-17 33 0 0,15-28 0 0,15-14 128 16,10-13-128-16,10-8 0 0,8-14 0 0,5-9 128 0,1-6-128 15,4-8 0-15,2-9 0 0,7-15 0 16,-1-3-320-16,1-4-112 0,-1-4-16 0,-1-5 0 16,-1-6-2368-16,2-7-464 0,0-6-112 15,-1-8 0-15</inkml:trace>
  <inkml:trace contextRef="#ctx0" brushRef="#br0" timeOffset="10312.39">25162 6920 28447 0,'0'0'1264'0,"15"-9"256"0,3 2-1216 0,2 0-304 16,8 2 0-16,-5 4 0 0,6 2 1216 0,8 2 176 16,6-1 32-16,12 5 16 0,12-2-160 0,8 1-16 15,6 1-16-15,0-4 0 0,5-1-288 0,5-1-64 16,3 3-16-16,0-4 0 0,-3-1-128 0,0-2-32 16,-4 2 0-16,0 3 0 0,-3 3-512 0,-2 2-208 15,-7-3 176-15,-9 3-13216 16,-9 3-2640-16</inkml:trace>
  <inkml:trace contextRef="#ctx0" brushRef="#br0" timeOffset="10947.12">4002 9742 14735 0,'0'0'1312'0,"0"0"-1056"0,10 0-256 0,-10 0 0 16,10 14 3008-16,-1 6 560 0,1 8 96 0,-4 8 32 16,1 11-2320-16,-2 9-464 0,-1 8-80 0,-3 8-32 15,-1 8-32-15,-4 3-16 0,-4 6 0 0,-3 1 0 16,-6 3-240-16,-2 2-32 0,-4 0-16 0,6-23 0 0,-4 8-224 16,-2 0-48-16,-2 5-16 0,1-3 0 0,1-4-176 0,0-6-144 15,3-2 144-15,2-7-208 16,4-5-1904-16,1-10-384 0,3-4-80 0</inkml:trace>
  <inkml:trace contextRef="#ctx0" brushRef="#br0" timeOffset="11589.48">3803 10772 33743 0,'19'-12'1488'0,"-1"3"320"0,4-6-1440 0,7-3-368 16,5-2 0-16,9-3 0 0,8-4 0 0,6 1 0 15,5-5 0-15,2-7 0 0,-1-10 384 0,3-1 16 0,1 1 0 0,7-6 0 16,7-9 272-16,-1-3 48 16,-3-1 16-16,4-6 0 0,-4-4-192 0,2 1-32 15,0-1-16-15,-7-5 0 0,-5-5-112 0,-11 3 0 16,-11 0-16-16,-8 13 0 0,-8 5-16 0,-2 13 0 0,-3 12 0 16,-6 12 0-16,-7 9-160 0,-3 8-48 0,-8 12 0 0,0 0 0 15,-9 10-144-15,-5 16 128 0,-4 9-128 0,-2 12 128 16,-2 10-128-16,-6 10 0 0,-1 5 0 0,-3 8 128 15,-6 3-128-15,-4 4 0 0,-7 5 0 0,-1 6 128 16,-3 4-128-16,-1-2 192 0,1-1-192 0,5-4 192 16,1-4-192-16,1-7 192 0,1-9-192 0,6-9 192 0,6-12 80 15,6-12 32-15,8-9 0 0,7-10 0 0,3-6 144 16,4-10 16-16,5-7 16 0,0 0 0 0,5-10-144 0,4-9-16 16,3-9-16-16,6-1 0 15,-3-7-304-15,7 3 128 0,1 1-128 0,2 3 0 0,3 1 0 0,-1 4 0 16,-2 6 0-16,6 8 0 0,1 1 0 15,1 9-176-15,-2 7 176 0,2 2-160 0,3 4 160 16,2 5 0-16,-1 4 0 0,0-1-128 0,-1 4 128 0,-1-4-128 16,-15-5 128-16,3-3-128 0,1 1 128 0,2 0 0 15,2-1 0-15,0 0 0 0,1-4 0 0,3-3 0 16,3-3 0-16,32-8 0 0,-6-4 0 0,-4-8 0 16,-1-4 0-16,-2-5 128 0,-2 1-128 0,-2-7 0 15,-3-1 0-15,-2 0 128 0,-3-3-128 0,-2 1 0 16,-3 0 0-16,-4 1 128 0,-4-5-128 0,-5 2 128 15,-3 0-128-15,-5 1 128 0,-4 3-128 0,-6 7 128 16,-5 0-128-16,-3 11 128 0,-8 3 0 0,-4 10 0 16,-5 3 0-16,-7 7 0 0,-6 6 16 0,-4 6 16 15,-4 6 0-15,0 4 0 0,-4 7-160 0,2 5 0 0,-1 1 0 16,0 5 0-16,-2 6 0 0,6-3 0 0,5-4 0 16,7-2 0-16,7-1 0 0,8-4 0 0,7-3 0 0,9-5 0 15,9-5 0-15,8-5 0 0,9 0-160 16,6-7 160-16,6-3-384 0,5-8 0 0,2-4 16 0,8-4 0 31,6-5-1680-31,12-1-352 0,11-6-64 0</inkml:trace>
  <inkml:trace contextRef="#ctx0" brushRef="#br0" timeOffset="12008.73">9507 9973 11967 0,'11'-17'1072'0,"1"-2"-864"0,-3-2-208 0,-2 2 0 16,-2 1 2240-16,-2 2 384 16,-3 2 96-16,-1 0 16 0,-3-3-256 0,-1 2-48 0,-3-1-16 0,-2 3 0 15,-4 4-432-15,-3 1-64 16,-3 5-32-16,-3 3 0 0,-4 5-720 0,-4 6-144 16,-5 6-16-16,-2 6-16 0,-4 7-480 0,-1 6-80 15,-3 8-32-15,0 8 0 0,4 8-96 0,0 2-32 16,2 6 0-16,7 2 0 0,3-6-32 0,7 2-16 0,6 1 0 0,8-8 0 15,6-4-224-15,8-7 0 0,5-7 128 0,7-4-128 16,5-4 128-16,4-5 0 0,2-9-128 0,5-8 192 31,5-2-544-31,4-9-112 0,3-4-32 0,7-10 0 0,5-3-1904 16,4-5-384-16,3-2-80 0</inkml:trace>
  <inkml:trace contextRef="#ctx0" brushRef="#br0" timeOffset="12365.78">10690 9845 33455 0,'-6'-22'1472'0,"2"10"320"0,-1 0-1424 0,0 0-368 16,0 5 0-16,-5 1 0 0,-3 2 736 0,-2 8 80 16,-4 6 16-16,-6 4 0 0,-5 4-224 0,-4 6-32 15,-6 5-16-15,-3 3 0 0,-3 4-112 0,4 2 0 16,4 2-16-16,5 1 0 0,4 2-112 0,7 2 0 15,6-10-16-15,4-2 0 0,10-7-160 0,2 1-16 16,2-5-128-16,6-4 192 0,5-3-32 0,2-4-16 16,6-2 0-16,4-6 0 0,3-3 160 0,0-3 16 15,3-8 16-15,1 1 0 0,-1-4 32 0,-1-2 0 16,-2-1 0-16,0-1 0 0,-6-4-64 0,-2-3-16 16,-6 2 0-16,-3 1 0 0,0-1-64 0,-9-3-16 15,-3 0 0-15,-4-4 0 0,-5 5-48 0,-6-2-16 16,-3 3 0-16,-4 0 0 0,-1 1-144 0,-2 4 0 15,-4 2 0-15,1 6 0 16,2-2-512-16,2 3 0 0,2 4 16 0,3 3 0 16,2 1-2000-16,5-2-384 0,4 3-96 0,9 1-16 0</inkml:trace>
  <inkml:trace contextRef="#ctx0" brushRef="#br0" timeOffset="13115.46">11530 10061 21183 0,'0'0'1888'0,"0"0"-1504"16,0 0-384-16,0 0 0 0,5 12 848 0,6-6 112 16,0-1 0-16,7 0 16 0,0-4 128 0,6-1 32 15,1 0 0-15,3-3 0 0,4-6 192 0,0 1 32 16,3-5 16-16,2-1 0 0,0-5-288 0,5-1-64 15,-1 0-16-15,-2-2 0 0,-1-1-128 0,-2 0-32 16,-4 0 0-16,-6 3 0 0,-5-2-192 0,-5 0-32 16,-3 0-16-16,-6 2 0 0,-3 1-64 0,-5-2-16 15,-7 1 0-15,-4 2 0 0,-6 4-128 0,-5 5-16 16,-6 7-16-16,-4 3 0 0,-5 3-224 0,-3 3-144 16,-1 9 192-16,3 4-192 0,3 4 0 0,2 8 0 15,1 2 0-15,3 6 0 0,4 3 0 0,5-1 0 16,6-2 0-16,5 1 0 0,5-1 0 0,5-2 0 0,4-1-128 15,6-2 128-15,3-3-176 0,6-4 16 16,3-3 0-16,5-3 0 16,5-3-1056-16,2-4-192 0,6-7-64 0,7-3-11072 0,5 0-2208 0</inkml:trace>
  <inkml:trace contextRef="#ctx0" brushRef="#br0" timeOffset="13528.52">13944 9138 27519 0,'5'-42'1216'0,"0"16"256"0,-2-7-1168 0,1-3-304 16,-3-2 0-16,-1-1 0 0,-1-1 976 0,-2 2 144 15,-1 0 32-15,-4 5 0 0,-1 5-240 0,-4 1-32 16,0 3-16-16,-2 5 0 0,-4-3-144 0,-1 7-16 15,-3 4-16-15,-3 7 0 0,-3 4-48 0,-3 5 0 16,-5 8 0-16,-2 4 0 0,-3 10-320 0,0 9-64 16,0 8 0-16,0 10-16 0,1 3-32 0,1 10 0 15,-3 6 0-15,4 3 0 0,5 4 304 0,1-1 48 16,4 3 16-16,1 1 0 0,1 3-336 0,6-2-64 16,0-5-16-16,7-5 0 0,4-5 32 0,4-6 0 15,3-6 0-15,1-3 0 0,2-7-192 0,2-9 0 16,1-5 0-16,1-8 128 0,1-2-128 0,1-8 0 15,2-2 0-15,-8-13 0 16,10 0-1376-16,0-5-208 0,-1-6-32 0,-3-3-10608 0,-3-2-2112 0</inkml:trace>
  <inkml:trace contextRef="#ctx0" brushRef="#br0" timeOffset="13640.9">12757 9643 20271 0,'0'0'1792'0,"-3"-6"-1424"0,3 6-368 0,6-8 0 16,5 4 3840-16,7 0 688 0,3 3 144 0,7 0 16 15,5-2-3280-15,9 2-640 0,7 2-144 0,7-1-32 0,5-2 80 16,2-2 16-16,3-1 0 0,2-1 0 0,3 0-272 16,0 3-48-16,5 0-16 0,-2-5 0 0,-3 1-352 15,-3-3 0-15,-6-2-160 0,-4 3-12560 16,-2 4-2512-16</inkml:trace>
  <inkml:trace contextRef="#ctx0" brushRef="#br0" timeOffset="15860.94">15543 9086 17503 0,'4'-10'1552'0,"0"0"-1232"16,0-4-320-16,1 0 0 0,0 1 608 0,0 2 64 16,0-1 16-16,1 5 0 0,-3-5 192 0,1 5 32 15,-2-3 16-15,1 3 0 0,-2-2-208 0,-1 2-32 16,0-2-16-16,-1 2 0 0,0-2-64 0,-1 2-16 15,0-3 0-15,-1 2 0 0,-1-3 80 0,1 2 16 16,-4-4 0-16,1 4 0 0,-2-1 48 0,-1 4 16 16,-1-3 0-16,-2 4 0 0,-4-4 16 0,0 5 0 0,-3 1 0 15,-3 3 0-15,-2 3-128 0,-2 2 0 16,-1 3-16-16,-5 7 0 0,-4 4-192 0,-3 5-48 0,-4 7 0 0,1 4 0 16,1 6-32-16,3 7-16 0,3 7 0 0,5 1 0 15,3 2-96-15,6 6-32 0,4-2 0 16,4 7 0-16,5 2-208 0,4-1 0 0,5-3 128 0,4-7-128 15,1-3 0-15,3-5 0 0,4-4 0 0,4 13 0 16,-2-11-448 0,-2-7 0-16,-1-6 16 0,-2-9 0 0,-2-2-2624 0,-4-10-528 0</inkml:trace>
  <inkml:trace contextRef="#ctx0" brushRef="#br0" timeOffset="16059.2">14608 9703 39103 0,'-7'-8'1728'0,"7"8"368"0,5-4-1680 0,6-1-416 16,3 1 0-16,3 3 0 0,6 0 0 0,4 0 0 16,2-1 0-16,6-1 0 0,3-4 0 0,1 1 160 15,3-4-16-15,1 2 0 0,2-3-144 0,1 0 0 16,2-3 0-16,13-3 0 16,-12 0-1536-16,-8 1-320 0,-7 2-80 0,-4 1-16 15,-7-5-1376-15,-3 2-256 0</inkml:trace>
  <inkml:trace contextRef="#ctx0" brushRef="#br0" timeOffset="16204.56">15716 9318 11055 0,'0'0'480'0,"5"6"112"0,2 4-464 0,-4 2-128 15,-1 2 0-15,-2 3 0 0,-3 6 4704 0,-1 4 928 16,-2 1 176-16,-2 4 32 0,-2 1-3680 0,-1 4-752 16,-2-1-128-16,-1 3-48 0,0-1-592 0,-1-1-128 15,0-2-32-15,-1-1 0 0,1-2-304 0,1 0-176 0,0-1 192 0,-1 7-192 31,0-8-1280-31,4-4-352 0,3-9-80 0,2-6-16 0</inkml:trace>
  <inkml:trace contextRef="#ctx0" brushRef="#br0" timeOffset="16549.53">16953 9400 29999 0,'5'-10'1328'0,"-5"10"272"0,0-9-1280 0,0 3-320 16,0-2 0-16,-4 2 0 0,0 2 816 0,-1-1 80 16,-2-1 32-16,-2 2 0 0,-1 1 112 0,-3 3 32 15,-2-1 0-15,-6 2 0 0,-4 3-320 0,-7 4-64 16,-1 1-16-16,-4 6 0 0,2 1-288 0,-5 3-48 15,2 3-16-15,1 1 0 0,2 4-128 0,3-1-48 16,5 3 0-16,3 2 0 0,2-3-144 0,5 1 0 16,6-8 0-16,3 1 128 0,1 1-128 0,2-2 0 15,4-2 0-15,1-2 0 0,0 0-320 0,5-2-32 16,1-3-16-16,3 0 0 16,10 5-592-16,2-7-112 0,-1-1-16 0,2-3-16 15,-1 1-1776-15,5-3-368 0,-1-3-64 0,0 3-9376 0</inkml:trace>
  <inkml:trace contextRef="#ctx0" brushRef="#br0" timeOffset="16946.16">17627 9340 20271 0,'0'0'896'0,"0"-5"192"0,0-2-880 0,1 0-208 16,0 4 0-16,-1 3 0 0,0 0 2656 0,0 0 480 15,0 0 112-15,-4 10 16 0,-2 5-1696 0,-3 5-336 16,-2 6-64-16,-5 3-16 0,-1 3-448 0,-1 2-80 0,-4 3-32 16,2 2 0-16,5-9-272 0,-2 0-48 0,-1-1-16 0,1 2 0 15,-1-1-256-15,0-3 0 0,0 0 0 16,4-4 0-1,-14 15-2064-15,8-8-368 0,5-8-80 0</inkml:trace>
  <inkml:trace contextRef="#ctx0" brushRef="#br0" timeOffset="17260.97">17707 9573 31327 0,'0'0'2784'0,"14"-1"-2224"15,5-3-560-15,5-2 0 0,4-1 192 0,4 1-192 16,1-4 192-16,1-2-192 0,-1 0 144 0,0-4-144 16,0-1 0-16,-1-2 144 0,-3-1 240 0,-1 1 64 15,-2 2 0-15,-3-2 0 0,-3-2 320 0,-4 1 64 16,-2 1 0-16,-3 2 16 0,-5 3-48 0,-4 2-16 16,-3-1 0-16,-5 5 0 0,-2 2-272 0,-5 5-64 15,-3 1-16-15,-4 7 0 0,-3 2-176 0,-3 5-16 16,0 4-16-16,-1 5 0 0,0 5-224 0,2-2 0 15,-1 5 0-15,3 1 0 0,2-1 0 0,4-1 0 16,6 0 0-16,7-4 0 0,4-1 0 0,5-3 0 16,5-3-144-16,4-3 144 15,2-2-448-15,4-5 0 0,3 1 0 0,2-7 0 16,3-3-2240-16,3-1-448 0,-3-7-96 0</inkml:trace>
  <inkml:trace contextRef="#ctx0" brushRef="#br0" timeOffset="17616.96">18701 9375 6447 0,'-9'13'576'0,"-3"-1"-576"0,0 5 0 0,0 2 0 15,-3 1 5312-15,0 4 944 0,-2 0 192 0,1 4 32 16,-1-3-5072-16,1-1-1008 0,-1 0-208 0,2-4-32 16,1 1 576-16,1-5 112 0,3 1 32 0,2-5 0 15,3-3-64-15,3-2-16 0,2-7 0 0,0 0 0 0,6-4-224 0,4-3-32 16,3-2-16-16,2-3 0 0,3-7-64 0,1 0-16 15,1-4 0-15,2 0 0 0,0-1-32 0,2-3-16 16,0 3 0-16,3-2 0 0,1 5-96 0,0 2-32 16,0 2 0-16,-2 5 0 0,0 3-64 0,-3 5-16 15,-2 1 0-15,-3 8 0 0,-4 8 0 0,-3 5-16 16,-3 5 0-16,-3 5 0 0,-2 5-48 0,-3 1-128 16,-3 2 192-16,-1 1-64 0,-2 1-128 0,-2-1 0 15,1 1 0-15,-1-5 0 16,2 0-512-16,2-4 0 0,-2-2 16 0,4-3 0 15,4-4-1648-15,1-5-336 0,5-3-64 0,5-4-8400 16,-1-8-1664-16</inkml:trace>
  <inkml:trace contextRef="#ctx0" brushRef="#br0" timeOffset="17875.78">20290 8315 38703 0,'0'0'1712'0,"-9"1"352"0,0 3-1648 0,0 3-416 0,0 7 0 0,-1 8 0 16,-3 7 192-16,1 8-32 0,-1 9-16 0,-1 3 0 16,0 7 144-16,-1 4 32 0,-1 0 0 0,1 7 0 0,0 3-64 0,0 3 0 15,-1-2 0-15,1-3 0 16,1-3 32-16,1-1 0 0,2-6 0 0,-1-3 0 15,1-4-288-15,1-2 0 0,1-7 0 0,-1-2 0 0,-2-5-224 0,1-6 0 16,-2-1 0-16,-8-1 0 16,3-8-1968-16,-1-6-400 0,1-8-80 0,0-6-13040 15</inkml:trace>
  <inkml:trace contextRef="#ctx0" brushRef="#br0" timeOffset="18039.72">19633 9215 30927 0,'7'-12'1360'0,"0"7"304"0,0 0-1344 0,6-1-320 15,2 1 0-15,7 1 0 0,3-1 880 0,8-2 96 16,8 2 32-16,6 1 0 0,5-2-160 0,3 2-16 16,1 0-16-16,3 2 0 0,2-4-304 0,5 0-64 15,3 3-16-15,0 0 0 0,-3-3-432 0,-4 2 0 16,-6 0 0-16,-4 0-176 16,-2-3-2672-16,-6 0-544 0</inkml:trace>
  <inkml:trace contextRef="#ctx0" brushRef="#br0" timeOffset="18670.8">23195 8598 23039 0,'-15'-15'2048'0,"10"7"-1648"0,-1 2-400 0,1 0 0 0,0 2 3680 0,-2 4 656 16,0 4 128-16,-4 6 16 0,-1 5-3632 0,-2 5-720 16,-7 4-128-16,0 6 0 0,-3 2 0 0,-3 1 192 15,-2 5 0-15,-3 0-16 0,0 2 16 0,0 5 16 16,1-3 0-16,0 0 0 0,1-1 0 0,2-5 0 15,6-11 0-15,4-3 0 0,-1 1 48 0,1-4 0 16,2-1 0-16,2-5 0 0,4-3 128 0,2-2 16 16,3-3 16-16,5-5 0 0,0 0-32 0,8-12 0 15,2 1 0-15,4 1 0 0,2-7-208 0,5-1-48 16,3-2-128-16,2-4 192 0,2 0-192 0,4 0 0 16,4-6 0-16,16-8 0 0,1 3 0 0,-1-1 0 15,-2 4 0-15,-4 6 0 0,-4 0 0 0,-4 8 0 16,-5 3 0-16,-5 6 0 0,-3 5 0 0,-6 3 0 15,-3 5 0-15,-6 4 0 0,-5 7 0 0,-5 4-128 0,-4 6 128 16,-5-1 0-16,-4 6-128 0,-3-1 128 0,-4 3 0 0,-2 1 0 16,-2-7 0-16,0 1 0 0,0-7 0 15,1 0 0-15,4-5 0 0,1-2 0 0,5-6 0 0,4-2 0 16,4-2 0-16,5-3 144 0,0 0-144 0,10-10 128 16,7-6 16-16,1 0 0 0,4-3 0 0,4-2 0 15,2-1-144-15,4-5 0 0,1 0 0 0,5-2 0 0,2 0 0 16,5 2 0-16,3-2 0 0,3 5 0 15,1 5 0-15,-1 1 0 0,-5 4 0 0,-4 7 0 0,-5 2 0 0,-6 5 0 16,-4 7 0-16,-3 2 0 0,-3 5-160 0,-5 2 160 16,-4 3-208-16,-4 3 80 0,-1 2-192 0,-2 0-48 15,-3-1 0-15,-3 4 0 16,-3-2-1424-16,-1 4-272 0,-1-5-64 0,1-1-9632 16,0-2-1920-16</inkml:trace>
  <inkml:trace contextRef="#ctx0" brushRef="#br0" timeOffset="19051.36">25307 8596 34095 0,'2'-13'1504'0,"1"4"320"0,-2 0-1456 0,0-4-368 15,-1-1 0-15,-2 4 0 0,-3-1 400 0,-5 1 16 16,-6 1 0-16,-5-1 0 0,-6 3-16 0,-5 5 0 15,-5-1 0-15,-3 6 0 0,-5 2-192 0,0 7-32 0,-3 5-16 0,1 3 0 16,-1 2 96-16,0 6 32 16,0-1 0-16,3 3 0 0,2-2-96 0,7 0 0 0,7-1-16 15,7-3 0-15,7-4-176 0,5 1 160 0,5-2-160 16,5-3 160-16,6-1 48 0,6-2 16 0,5-3 0 0,8-2 0 16,1-6 32-16,4-3 0 0,0-4 0 0,2 0 0 15,0 0-96-15,-1-4-16 0,1-1 0 0,-1-2 0 16,2 4-16-16,-3-3-128 0,-1 4 192 0,-2-1-64 0,-1 3-128 0,-4 4 128 15,-2-1-128-15,-4 5 128 0,-2 0 0 16,-2 5 0-16,-4 1 0 0,1 7 0 16,-2 0-128-16,-1 3 160 0,0 0-160 0,2 4 160 15,0 1-160-15,2 0 0 0,0-1 0 0,3-1 0 16,2 0 0-16,1-3-224 0,2-3 48 0,1-3 16 16,0-4-592-16,3-7-112 0,1 0-32 0,2-5 0 15,3-1-2192-15,3-6-448 0,1-3-96 0</inkml:trace>
  <inkml:trace contextRef="#ctx0" brushRef="#br0" timeOffset="19739.14">26839 7332 37775 0,'-6'-9'3360'0,"1"4"-2688"16,0 0-544-16,-2 3-128 0,-2 8 192 0,-4 4 16 15,-5 9 0-15,-2 7 0 0,-2 2-64 0,-2 7-16 16,5-3 0-16,-3 5 0 0,-2 6 112 0,-2 3 16 0,-4 3 0 0,0 9 0 16,-2 5-112-16,-1 3-16 0,-3 3 0 0,-12 24 0 15,2-8-128-15,4-5 0 0,2-5 0 0,4-9 0 16,8-8 0-16,2-4 0 0,6-10 0 0,5-4 0 16,2-9 0-16,5-3 0 0,1-7 0 0,1-6 0 15,1-2 0-15,2-7-224 0,3-6 48 0,0 0 16 16,0 0-480-16,-1-6-80 0,-2-6-32 15,1 1 0-15,-1-4 208 0,0-3 32 16,-1-1 16-16,0 0 0 0,-1 1 320 0,-2 0 176 0,1 0-192 0,1 2 192 0,0 2 0 16,0-1 144-16,-1-1 16 0,2 2 0 0,1 5 240 0,1-2 48 15,0 1 16-15,4 1 0 0,1 0-16 16,3 0-16-16,4-1 0 0,1 1 0 0,6-4-64 16,0 1-16-16,6-4 0 0,4 0 0 0,4-3-96 0,3-3 0 15,-7 4-16-15,4-2 0 0,1-3 112 0,0 2 32 16,1-4 0-16,1 1 0 0,-1 3 48 0,0-1 16 15,0 4 0-15,8-3 0 0,-5 7-16 0,-6 1 0 16,-3 5 0-16,-4 3 0 0,-4 6-160 0,-4 6-16 16,-4 0-16-16,-2 7 0 0,-5 4-80 0,-3 1-16 15,-2 5 0-15,-4 6 0 0,-4 1-144 0,-2 0 0 16,-3 1 144-16,-1 1-144 0,-3 1 0 0,-1 0 128 16,-2 1-128-16,1-3 0 0,0-3 0 0,2 1 144 15,1-4-144-15,1 0 0 0,2-4 160 0,1-2-160 16,3-2 128-16,2-1-128 0,2-3 176 0,1-7-48 0,4 1-128 15,1-8 192-15,0 0-32 0,0 0-16 16,6 1 0-16,3-5 0 0,0-2 160 0,1-2 16 0,3-6 16 0,2-2 0 16,3-3-208-16,3-2-128 0,1-1 160 15,6-6-160-15,11-11 128 0,1 4-128 0,0-3 0 16,1-2 0-16,-2 0 0 0,0 3 0 0,-1 1 0 0,0 2 0 16,-1 6 0-16,-2 1 0 0,1 2 0 0,-1 4 0 15,-1 4 0-15,-1 1 0 0,-3 4 0 0,-2 3 0 16,-3-1 0-16,-2 3 0 0,-4 1-160 0,-2 1 160 15,-3 1-592-15,-1 2-48 0,-3 0 0 16,-3 2 0-16,-7 0-1552 0,7 4-320 16,-7-4-64-16,6 5-9904 0,-2 7-1984 0</inkml:trace>
  <inkml:trace contextRef="#ctx0" brushRef="#br0" timeOffset="20047.45">28113 7776 27583 0,'0'0'1216'0,"0"0"256"0,0 0-1168 0,0 0-304 15,0 0 0-15,0 0 0 0,0 0 1184 0,0 11 176 16,0 4 48-16,-3 7 0 0,-1 6-240 0,0 5-32 15,-1 7-16-15,-1 0 0 0,-2 6-224 0,3 0-64 16,-3 1 0-16,1-3 0 0,-1 3-384 0,-1-4-64 0,0 3-32 0,0-4 0 16,2-2-208-16,-1-2-144 15,-1-5 192-15,5-1-192 0,-1-5 128 0,0-4-128 0,1-1 0 0,1-3 0 16,0-5-224-16,2-3-96 0,-1-4-32 0,2-7 0 31,0 0-2304-31,0 0-464 0,0 0-80 0,0 0-11392 0</inkml:trace>
  <inkml:trace contextRef="#ctx0" brushRef="#br0" timeOffset="20353.66">28671 7748 30399 0,'8'-12'2704'0,"-8"12"-2160"15,6-3-544-15,2 0 0 0,2 3 0 0,-2 0 0 16,1 4 0-16,0 2 0 0,-2 3 992 0,1 5 96 15,-2 3 0-15,-1 4 16 0,3 3-128 0,-2 7-16 16,-2 3-16-16,3 3 0 0,-1 4-160 0,2 3-16 16,-1 2-16-16,3 2 0 0,0-1-320 0,2-2-64 15,-1 2-16-15,3-3 0 0,-1 3-224 0,-2-2-128 16,3-1 128-16,0-4-128 0,0-3 0 0,0-3 128 16,2-1-128-16,-5-1 0 0,1-6 0 0,0 1-128 15,-2-4 0-15,2-4 0 16,-1-4-1344-16,-1-5-256 0,-1-1-48 0,3-6-9488 15,-2-2-1888-15</inkml:trace>
  <inkml:trace contextRef="#ctx0" brushRef="#br0" timeOffset="20576.47">29705 7555 38751 0,'0'0'1728'0,"0"0"336"0,-5-5-1648 0,5 5-416 0,-8 1 0 0,-3 4 0 15,-4 6 400-15,-5 6 0 0,-2 4 0 0,-6 5 0 16,-4 4 208-16,-4 6 32 0,-2 5 16 0,-6 3 0 0,7-7-16 0,-1 4 0 16,-2 8 0-16,-2 3 0 0,-1 3-208 15,-1 1-48-15,-2 2-16 0,0 3 0 0,-18 22-368 0,7-7 128 16,4-7-128-16,5-7 0 0,4-3-256 0,6-7-112 16,4-4-16-16,5-8-16 15,3-2-1312-15,5-5-256 0,-1-3-48 16,6-8-10064-16,2-4-2000 0</inkml:trace>
  <inkml:trace contextRef="#ctx0" brushRef="#br0" timeOffset="20740.63">28685 7412 33167 0,'-15'-44'1472'0,"13"26"304"0,-1-4-1424 0,2 2-352 16,1 0 0-16,0 3 0 0,1 6 3120 0,2-1 544 15,-3 3 112-15,1 2 32 0,3 3-2912 0,1 0-592 16,2 0-112-16,5 3-32 16,1 4-816-16,1 0-176 0,0 1-16 0,-3-2-12704 15,0-2-2528-15</inkml:trace>
  <inkml:trace contextRef="#ctx0" brushRef="#br0" timeOffset="21642.74">3755 12640 30287 0,'0'0'1344'0,"-1"-9"272"0,-1 0-1296 0,1-2-320 15,-3-2 0-15,3 4 0 0,-3 0 1056 0,4 9 144 16,-2-5 16-16,2 5 16 0,0 0-144 0,0 0-48 15,-5 9 0-15,-2 5 0 0,0 5-576 0,0 5-112 16,1 3-32-16,-3 7 0 0,-2 7-176 0,-1 2-144 16,2-1 192-16,1 5-192 0,0 0 224 0,0 2-64 15,0-1-16-15,3-5 0 0,1 2-144 0,1-7 0 16,3-5 0-16,3-5 0 0,3-4 0 0,3-9 0 16,2-3 0-16,4-7 0 0,4-5 384 0,4-7 32 15,0-5 16-15,4-7 0 0,1-4 0 0,1-4 0 16,0-1 0-16,-2-1 0 0,1 2-240 0,0-1-32 15,-1 4-16-15,0 2 0 0,-3 1-16 0,0 3-128 16,-3 9 192-16,0 3-64 0,-1 2-128 0,-1 5 0 0,0 8-192 0,-2 5 192 16,1 5 0-16,-1 4 0 0,2 6 0 15,0-1 0-15,0 3-128 0,-2 1 128 0,1-3 0 0,-1 3 0 16,2-1 0-16,0-7 0 0,-2-2 0 16,4-4 0-16,1-3 0 0,1-3 0 0,-1-9 0 0,2-3 0 15,1-5 0-15,3-9 0 0,2-3 128 0,3-5-128 16,2-5 192-16,-1-1-32 0,-1-2-16 0,-1-3 0 15,-5-4-144-15,-3-1 160 0,-7 7-160 0,-1-3 160 0,-4-4-160 16,-1-3-224-16,-2-3 48 0,-2-2 16 16,0 3-2160-16,-1 1-432 0,-2 4-96 15,1-25-14128-15</inkml:trace>
  <inkml:trace contextRef="#ctx0" brushRef="#br0" timeOffset="22039.69">5757 12066 44223 0,'-22'24'3936'0,"12"-10"-3152"16,-1 4-624-16,-2 4-160 0,-1 6 0 0,0 8 0 15,0 6-192-15,-4 1 192 0,0 5-144 0,-2 3 144 16,0 3 0-16,-2 0 0 0,-1 2 0 0,-1 0 0 15,3 3 0-15,-1-5 0 0,0-3 0 0,3-4 0 0,3-9 0 0,0-2 0 16,2-4 0-16,3-7 128 16,2-5-128-16,3-4 144 0,3-6-16 0,3-10 0 0,0 0 0 0,3-8 0 15,4-3 112-15,4-6 16 16,-1-2 0-16,5-5 0 0,4 0-256 0,1-4 144 0,1 0-144 0,2-2 128 16,2 0-128-16,2 4 0 15,2 4 0-15,3 4 0 0,2 4 0 0,2 8 0 0,-2 1 0 0,0 9 0 16,-2 2-144-16,-3 7 144 0,-2 4 0 0,-3 5 0 15,-2 0 0-15,-3 3 0 0,-3 2 0 0,-3-2 0 16,-3 3-128-16,-3 1 128 0,-1-2 0 0,-1 12 0 16,-5-3-512-16,1-4 0 15,1-2 0-15,-2-7 0 0,-2-2-2032 0,2-6-400 16,0-5-64-16</inkml:trace>
  <inkml:trace contextRef="#ctx0" brushRef="#br0" timeOffset="22351.51">6483 12697 24879 0,'0'0'1088'0,"6"3"256"0,2 1-1088 0,1 1-256 16,-2 1 0-16,5-2 0 0,2 0 3008 0,2-2 560 16,3 1 96-16,5-4 32 0,3-2-2672 0,4-1-544 15,0-1-96-15,2-5-32 0,0 0 16 0,-1-3 0 16,-5-2 0-16,-2-2 0 0,1 0-128 0,-5-1-32 15,-3 0 0-15,-4 0 0 0,-4 0-32 0,-3 1-16 16,-3-1 0-16,-4 0 0 0,-4 4-32 0,-4 4 0 16,-5 1 0-16,-4 5 0 0,-6 4-128 0,-5 5 0 15,-4 5 0-15,-11 8-176 0,11-5 176 0,1 7 0 16,3 4 0-16,2 8-128 0,2 1 128 0,3 3 0 16,6 1 0-16,1 0 0 0,1-2 0 0,4 1 0 15,4-3 0-15,5 0 0 0,5-3 0 0,4 0-160 0,4-4 160 0,4-3 0 31,2-4-1392-31,4-4-160 0,3-8-48 0,7-5-15456 0</inkml:trace>
  <inkml:trace contextRef="#ctx0" brushRef="#br0" timeOffset="22663.13">7737 12307 32879 0,'-11'24'1456'0,"6"-11"304"0,-3 4-1408 0,1 0-352 0,-1 1 0 0,-2 5 0 0,-2 6 704 0,0 0 80 16,-2 3 16-16,0 3 0 0,-2-1 224 0,1 0 64 16,0 1 0-16,1-2 0 0,1-7-432 0,2 0-80 15,1-6 0-15,-1 0-16 0,4-4-224 0,3-7-32 16,4-9-16-16,0 0 0 0,1-7 224 0,4-7 32 16,3-6 16-16,1-4 0 0,0 0-256 0,1-2-48 15,3-1-16-15,2 1 0 0,3-7-112 0,2 3 0 16,2 4-128-16,3-1 192 0,11-2-192 0,-2 3 0 15,-1 9 0-15,-1 5 0 0,-8 6 0 0,0 6 128 16,-1 4-128-16,0 2 0 0,-2 8 0 0,0 3 128 0,-3 3-128 16,-1 1 0-16,-1 5 0 0,-4 1 0 15,-1 2 0-15,-3 0 0 16,-1 2-1120-16,0-1-112 0,0-5-32 0,-1 0-11632 16,-1-3-2336-16</inkml:trace>
  <inkml:trace contextRef="#ctx0" brushRef="#br0" timeOffset="23187.7">11505 11850 3679 0,'5'-23'160'0,"-2"14"32"0,-2-5-192 0,0 0 0 15,0 2 0-15,1 3 0 0,-2-1 6048 0,-2 4 1168 16,-1 2 224-16,-4 3 48 0,-2 2-5248 0,-1 3-1040 15,-5 0-224-15,-3 6-32 0,-2-1-576 0,-6 5-112 16,-2 2-32-16,-1 5 0 0,-1-1 32 0,-2 5 0 16,-1 1 0-16,-2 3 0 0,0-2 144 0,-1 2 48 15,2-5 0-15,3 5 0 0,5-1-48 0,4 0 0 16,4-7 0-16,7 0 0 0,5 0-176 0,4 2-32 16,5-2-16-16,6 1 0 0,3-3-32 0,6 1 0 15,3 3 0-15,0-1 0 0,1-2-144 0,-2-2 0 0,2 1 144 16,-4 0-144-16,-6 1 128 0,0 1-128 15,-3-6 160-15,-3 3-160 0,-3-1 288 0,-3 0-32 0,-3-2-16 16,-3 3 0-16,-2-5 144 0,-5-3 48 0,-7 5 0 0,-5-2 0 16,-7-6-144-16,-5 2-32 0,-6-5 0 0,-2 0 0 15,-13-3-128-15,4-3-128 0,5-3 144 0,-15-8-144 16,11 5-832 0,8-3-256-16,7-2-48 0,17 3-11216 0,-1-5-2256 0</inkml:trace>
  <inkml:trace contextRef="#ctx0" brushRef="#br0" timeOffset="23498.11">12198 11806 22111 0,'-5'0'1968'0,"-3"3"-1584"15,-2 2-384-15,-4 4 0 0,-3 1 2256 0,-4 3 368 16,-5 2 80-16,0 5 16 0,-13 13-1472 0,3 3-288 15,0 2-64-15,2 0-16 0,12-7-368 0,3 2-80 16,2 0-16-16,4-3 0 0,1 1-112 0,6-1-32 16,3-5 0-16,7 1 0 0,5-4 32 0,5-3 0 15,4-3 0-15,5-4 0 0,5-2 160 0,3-5 48 16,5-4 0-16,2-3 0 0,0-3 0 0,-1-7 16 16,-1 1 0-16,-2-6 0 0,-4 0-96 0,-2-4-32 15,-2-2 0-15,-5 0 0 0,-3 1-64 0,-4-4-16 16,-4-1 0-16,-3-1 0 0,-3 3-176 0,-4-2-144 0,-3 2 192 15,-5-2-192 1,-3 3-240-16,-6 4-144 0,-2 1-48 0,-4 2 0 16,-2 3-2304-16,-2 2-464 0,-1 1-80 0</inkml:trace>
  <inkml:trace contextRef="#ctx0" brushRef="#br0" timeOffset="23791.81">13727 10964 29487 0,'-13'-9'2624'0,"7"6"-2112"0,-2 3-512 0,-1 4 0 0,0 5 544 0,-2 0 0 15,-2 6 0-15,-3 5 0 0,-5 8 112 0,0 5 32 16,4-3 0-16,-2 5 0 0,-4 6-224 0,2 1-32 15,-2 10-16-15,-1 1 0 0,-3 2-32 0,-1 5 0 16,-1 5 0-16,-3-1 0 0,-2 0-128 0,-2 2-16 16,-1-2-16-16,2-1 0 0,0-3-224 0,5 0 0 15,1-11 0-15,-17 35 0 16,14-22-512-16,10-18-112 0,6-13-16 0,7-12-10096 16,3-10-2016-16</inkml:trace>
  <inkml:trace contextRef="#ctx0" brushRef="#br0" timeOffset="24113.59">13756 11602 26719 0,'-10'9'1184'0,"7"-4"240"0,-2 4-1136 0,4 1-288 0,-3 6 0 0,-1 5 0 15,-1 4 1472-15,-3 0 224 0,1 6 48 0,-8 22 16 16,2-8-800-16,2-1-144 0,1-3-48 0,3-4 0 0,3-5-272 15,1-3-64-15,2-5-16 0,2-1 0 0,2-4 0 0,3-5 0 16,6-5 0-16,-2-4 0 0,2-5 224 0,4-3 64 16,-3-3 0-16,2-3 0 0,1-4 128 0,3-1 48 15,1 0 0-15,1-5 0 0,0-5-304 0,1 1-64 16,-1-3-16-16,-2-1 0 0,3-1-176 0,1 0-48 16,4-2 0-16,-2 2 0 0,0-3-272 0,0 1 128 15,4 4-128-15,-3 1 0 0,1 3 0 0,-3 3 0 16,-3 3-240-16,3-4 80 15,1 5-1680-15,-6 5-336 0,-3 5-64 0,3 0-16368 0</inkml:trace>
  <inkml:trace contextRef="#ctx0" brushRef="#br0" timeOffset="24612.95">14882 11490 31327 0,'-3'-23'2784'0,"1"12"-2224"15,0 0-560-15,2 11 0 0,-4-11 880 0,1 6 64 16,3 5 16-16,0 0 0 0,-11 10-352 0,-1 7-64 16,5-6-16-16,-3 7 0 0,-3 3-64 0,-4 9-16 15,-2 3 0-15,-1 2 0 0,-5 2-144 0,-1 1-48 16,1 0 0-16,-22 31 0 0,7-14-112 0,9-11-16 15,1-2-128-15,6-6 192 0,5-8-192 0,4-3 0 0,3-5 0 0,5-4-160 32,2-4-1424-32,5-12-272 0,0 0-64 0,0 0-13664 0</inkml:trace>
  <inkml:trace contextRef="#ctx0" brushRef="#br0" timeOffset="24979.64">15584 11286 28559 0,'-18'4'1264'0,"12"1"272"0,-3 6-1232 0,-1 1-304 15,-2 2 0-15,0 8 0 0,-4 2 1280 0,-1 3 192 16,-1-1 32-16,-4 6 16 0,-3 1-624 0,-1 0-128 16,-4 2-32-16,-1-2 0 0,0-2-176 0,0 0-48 15,1-6 0-15,3 2 0 0,-18 11-144 0,19-12-48 16,7-10 0-16,7-4 0 0,12-12 32 0,0 0 0 15,0 0 0-15,10-12 0 0,6-3 112 0,5-4 32 16,5-3 0-16,4-5 0 0,-12 15-304 0,5-5-48 16,0-1-16-16,2-2 0 0,3-4-128 0,0 2 0 15,0 2 0-15,2 2 0 0,1 2 0 0,-1 0 0 16,0 5 0-16,1 2 0 0,-3 7 0 0,-1 3 0 16,-1 4-144-16,-4 5 144 0,14 13 0 0,-11 7-192 15,-7 0 192-15,-6 1-160 0,-5 0-96 0,-3 1 0 16,-4-4-16-16,0-5 0 15,1-1-880-15,1 0-192 0,-2 0-16 0,2-3-16 16,2 0-1568-16,0-1-320 0</inkml:trace>
  <inkml:trace contextRef="#ctx0" brushRef="#br0" timeOffset="25338.89">16581 11508 34095 0,'-13'-14'1504'0,"8"9"320"0,-3-2-1456 0,-2-2-368 0,0 3 0 0,-4 0 0 0,0-2 592 0,-5 4 48 16,-3 0 16-16,-5 2 0 15,-3 3-224-15,-4 3-48 0,-5 1-16 0,0 5 0 0,0-1-48 0,1 4 0 16,1 3 0-16,2 1 0 0,6 1-96 0,4-1-32 16,3 2 0-16,7-2 0 0,2 3-64 0,8-3 0 15,5-8-128-15,5 1 192 0,9-4-64 0,5 1 0 16,7-5-128-16,7-2 192 0,2 0-48 0,5-2-16 15,0-3 0-15,1-2 0 0,-3-2 0 0,-2 2 0 16,-3 2 0-16,-4-2 0 0,-5 1 224 0,-1 3 32 16,-5 3 16-16,-5 5 0 0,-5 6 16 0,-1 4 0 15,-3 6 0-15,-7 4 0 0,-3 6-128 0,-2 6-32 16,-6 6 0-16,-4 3 0 0,-5 4-64 0,-5 1-32 16,-5-1 0-16,-5 3 0 0,-5-1-32 0,-3-1-128 15,-1-1 192-15,0-5-64 0,-1-1-128 0,2-6 160 16,2-1-160-16,-1-4 160 15,1-2-1184-15,0-8-256 0,3-3-32 0,1-6-11664 16,5-9-2320-16</inkml:trace>
  <inkml:trace contextRef="#ctx0" brushRef="#br0" timeOffset="26394">19223 10877 30575 0,'-1'-26'1344'0,"1"17"304"0,0-5-1328 0,0-3-320 15,0-2 0-15,0-1 0 0,-1-2 368 0,-1 2 0 16,0 1 0-16,-1 1 0 0,0 1 672 0,-3 3 144 16,0 4 32-16,0 5 0 0,-3 3-496 0,0 5-80 15,-6 9-32-15,-2 4 0 0,-4 6-240 0,-2 7-48 0,-3 2-16 0,-2 6 0 16,-2 6-48-16,-2 3 0 0,-1 4 0 0,1 3 0 16,-25 46-256-16,15-19 160 0,9-12-160 0,8-5 128 15,3-4-128-15,5-6 0 0,5-8 0 0,0 1 128 16,6-4-128-16,-2-6 0 0,3-5 0 0,0-7 0 15,0-4-208-15,0-6-32 0,1-3 0 0,0-7 0 16,4-4-384-16,0 0-80 16,-9-12 0-16,0 0-16 0,1-6-416 0,-4-4-80 15,-3-2 0-15,-2 2-16 0,-2 0 576 0,-1-1 112 0,2 1 32 0,3 2 0 16,0 2 832-16,3 0 192 0,3 7 16 0,6 2 16 0,3-3 352 0,3 6 80 16,2-2 16-16,6 2 0 0,3 4-448 0,5-1-96 15,4-2 0-15,3 2-16 0,3 1-240 16,6-2-32-16,4 0-16 0,6-2 0 0,4-2 256 0,5-1 48 15,-23 3 16-15,5 1 0 0,0-4 128 0,-1 1 32 16,0-3 0-16,-5 5 0 0,1-3-256 0,-6 2-48 16,-2 2-16-16,-5-1 0 0,-3 3 16 0,-4 2 16 15,-2 2 0-15,-4 4 0 0,-2 2-96 0,-4 5-32 16,-3 2 0-16,-4 6 0 0,-2 1-208 0,-4 2 128 16,-3 1-128-16,1 4 0 0,-1-1 0 0,3 1 0 15,3-4 0-15,1 1 0 0,5-3 0 0,2-3 0 0,4-1 0 16,5-2 0-16,2-5 0 0,5-1 0 0,2-5 0 0,6-4 0 15,-1-2 0-15,4-3 0 16,4 0 0-16,24-11 0 0,-7-3 0 0,-5 3 176 16,-1-2-176-16,-6 1 160 0,-5-1-160 0,-3-1 0 0,-2-2 0 15,-8 0 0-15,-7 10 128 0,-3-3 0 16,-1-2 0-16,-3 1 0 0,-4-2-128 0,-2 4 0 0,-2-2 0 0,-7 0 0 16,-16-8 0-16,0 4-176 0,-2 7 176 15,2 3-192-15,14 7 0 0,-1-2 0 0,-2-2 0 16,1 4 0-16,4 0-32 0,1 0-16 0,0-2 0 15,6 2 0-15,2-1-16 0,5 2 0 0,1-5 0 0,5-2 0 0,7 0-16 16,5-3-16-16,6 3 0 0,5-4 0 16,6 3 288-16,3-5-160 0,4 0 160 0,0 3-128 15,-1-4 128-15,3 3 0 0,0 0 0 0,2 1 0 0,1 4 0 16,3 0 0-16,0 2 0 0,0 4 0 0,-3 2 192 0,-2 7 32 16,-6 0 0-16,7 13 0 0,-11 1-48 0,-7 2-16 15,-5 4 0-15,-6 5 0 0,-3 3 48 0,-5 1 16 16,-4 3 0-16,-3 2 0 0,-3 1-96 0,-4 17-128 15,-2-7 176-15,0-7-176 0,-1-1 144 16,2-9-144-16,1-5 0 0,2-6 144 0,2 2-144 0,2-6-256 16,3-3 64-16,1-8 16 15,0-3-2592-15,3-3-528 0</inkml:trace>
  <inkml:trace contextRef="#ctx0" brushRef="#br0" timeOffset="26865.39">22312 10984 26719 0,'0'0'2368'0,"-9"-3"-1888"15,9 3-480-15,-9-6 0 0,2 2 752 0,7 4 48 16,-11-2 16-16,3-1 0 0,-5 3-80 0,0-2-16 15,-1-2 0-15,-2 4 0 0,-3 7-256 0,-6 5-48 16,-5-3-16-16,-6 5 0 0,-4 4-16 0,-4 4-16 16,0 4 0-16,1 4 0 0,1 9 160 0,1 1 48 15,2-2 0-15,3 2 0 0,3 4-192 0,6-2-16 16,3 0-16-16,8 0 0 0,4-3-176 0,7-2-48 16,5-4 0-16,7-2 0 0,3-2-128 0,7-3 128 15,6-5-128-15,5-4 128 0,5-6-128 0,5-2 0 16,3-6 0-16,9-6 0 15,4-5-1472-15,4 1-208 0,-27-1-48 0,4-1-8768 16,-1-2-1728-16</inkml:trace>
  <inkml:trace contextRef="#ctx0" brushRef="#br0" timeOffset="27177.97">22987 10886 33167 0,'-9'-4'2944'0,"-2"0"-2352"0,3 3-464 0,-2 2-128 16,-3 3 480-16,-2 6 80 0,-2 1 16 0,0 4 0 16,-2 4-352-16,-2 6-64 0,-3 2-16 0,1 5 0 0,0 2-16 15,3-1 0-15,-2 3 0 0,3-1 0 0,1 0 128 16,6-4 32-16,3 0 0 0,5-1 0 0,4-4-32 0,4-1 0 16,6-3 0-16,3-3 0 0,3-1 64 0,3-5 16 15,2-6 0-15,3-1 0 0,3-3 48 0,2-6 16 16,1 0 0-16,2-2 0 0,0-6-192 0,-2 4-32 15,-2-6-16-15,18-10 0 0,-14 0 48 0,-8-1 16 16,-11 1 0-16,-6 0 0 0,-5-5-32 0,-6 3 0 16,-8-2 0-16,-5 4 0 0,-8 4-192 0,-3 2 0 15,11 5 0-15,-4 5 0 16,-4-4-624-16,1 4-16 0,-2-5 0 0,2 6 0 16,0 3-2064-16,1 1-432 0,3-3-64 0</inkml:trace>
  <inkml:trace contextRef="#ctx0" brushRef="#br0" timeOffset="27500.09">23657 10750 4607 0,'-13'6'400'0,"0"6"-400"16,-2 2 0-16,-1 6 0 0,-2 2 6512 0,1 7 1216 0,5-4 240 0,-2 7 48 15,-2-3-6224-15,0 5-1264 0,-2 0-240 16,2 1-48-16,-2 4 288 0,1-4 64 0,2-2 16 0,0-2 0 15,1-7 208-15,1 0 32 0,2-4 16 0,2-4 0 16,-3 5-272-16,8-13-48 0,4-8-16 0,0 0 0 16,8-3-16-16,1-3-16 0,-1-4 0 0,3-4 0 15,2-5-160-15,5-3-16 0,-1-2-16 0,6-5 0 0,3-2-176 16,0 1-128-16,5-3 144 0,2-2-144 0,1 1 0 0,1 2 128 16,-2 7-128-16,0-1 0 0,-4 4 0 0,1 4 0 15,-3 4 0-15,-4 7 0 0,-3 4 0 16,-1 4-160-16,-3 4 160 0,-4 10-128 0,-1 4 128 0,-4 5-192 15,-2 3 192-15,-2 1-192 0,-3 5 192 0,-2 1-192 16,0 1 192-16,-3-1-192 16,-3 0-832-16,1 1-160 0,-2-5-32 0,0-3-16 15,0 1-1728-15,1-5-352 0</inkml:trace>
  <inkml:trace contextRef="#ctx0" brushRef="#br0" timeOffset="27893.27">24978 10504 31327 0,'-13'-21'2784'0,"10"16"-2224"0,0-4-560 15,-3 4 0-15,0-3 992 0,1 3 96 0,-3 2 0 16,-1 1 16-16,1 4-976 0,-13 5-128 0,10 0-192 0,-2-1 64 15,-2 7 128-15,-2-1 0 0,-4 6 0 0,0 2 0 16,2 0 0-16,-1 0 176 0,1 1-48 0,1 1 0 16,-14 16 64-16,12-5 0 0,9-2 0 0,5-5 0 15,8 0 144-15,4-4 48 0,3-1 0 0,4 1 0 0,3 2 48 0,3-4 16 16,2 4 0-16,-2 2 0 0,-9-14-208 0,1 5-48 16,1 2 0-16,-2 4 0 15,-1-1-192-15,-2 0 144 0,0 4-144 0,-6-2 128 0,-2-1-128 16,-3 2 160-16,-2-2-160 0,-6-1 160 0,-2-2 16 0,-6-2 0 15,-4-2 0-15,-3-2 0 0,-29 7-48 0,9-7 0 16,0-9 0-16,5-4 0 0,22-2-128 0,-1-3 0 16,4-2 0-16,-1-6-176 15,1-2-1440-15,2-2-304 0,4-5-48 16,2 0-9008-16,-3-25-1808 0</inkml:trace>
  <inkml:trace contextRef="#ctx0" brushRef="#br0" timeOffset="28121.56">25710 9951 22111 0,'1'-5'1968'0,"-1"5"-1584"16,0 0-384-16,0 0 0 0,0 0 1920 0,0 0 320 16,-6 6 48-16,-2 9 16 0,-2 5-1312 0,-3 8-256 15,-2 5-48-15,-3 6-16 0,3-6-176 0,0 4-48 0,-6 2 0 16,3 4 0-16,1 7-48 0,-2 2-16 0,-2 2 0 0,2 2 0 15,3 2-176-15,-2 0-32 0,0-3-16 16,-1-1 0-16,4 0-160 0,0-5-256 0,-1 1 64 0,1-2 16 31,-5 8-2656-31,1-8-544 0</inkml:trace>
  <inkml:trace contextRef="#ctx0" brushRef="#br0" timeOffset="28548.27">25312 10579 28559 0,'8'-6'2544'0,"3"1"-2032"16,3-4-512-16,4 4 0 0,2-2 1232 0,4 0 160 16,4 4 16-16,7-5 16 0,17 0-1024 0,6 2-208 15,6 0-32-15,-2-2-16 0,-2-1 32 0,-4 0 0 16,-17 3 0-16,0-2 0 0,-2 1-16 0,-2-4 0 16,-5 4 0-16,-1-2 0 0,-4 3 208 0,-8 0 32 15,-1 0 16-15,-8 5 0 0,-8 1 224 0,0 0 64 16,-7 9 0-16,-5 0 0 0,-3 3-400 0,-4 4-80 15,-5 4-16-15,-7 8 0 0,5-3-208 0,-2-1 144 16,-1 4-144-16,-1-2 128 0,2 1-128 0,2-3 0 16,1-1 0-16,5-1 0 0,-1 3 0 0,7-4 0 15,5-3 0-15,6-3 128 0,7-1 16 0,4-7 0 16,2-2 0-16,6-4 0 0,3-4 144 0,5-2 32 16,1 0 0-16,0-7 0 0,-2-1-128 0,0 0-32 15,0-2 0-15,-4-2 0 0,-3 3-160 0,0 0 160 0,-1-1-160 16,0 0 160-16,-1-2-160 0,-1 3 0 0,1 2 0 15,-3 5 128-15,-2-2-128 0,-1 6 0 0,-2 3 0 16,-2 5 0-16,0 5-128 0,-4 3 128 0,0 3-160 0,0-1 160 16,0 7 0-16,0-2 0 0,0 1-128 0,1-1 128 15,0 2 0-15,2-1 0 0,1 1 0 0,1-3-144 16,0-4-224 0,1-2-32-16,2-2-16 0,1-2 0 0,-1-1-1152 0,3-7-224 15,0-1-64-15,6-5-9216 0,-2-1-1840 0</inkml:trace>
  <inkml:trace contextRef="#ctx0" brushRef="#br0" timeOffset="28896.97">26697 10303 32255 0,'0'0'2864'0,"-6"3"-2288"16,1 4-576-16,-1 3 0 0,-3 5 304 0,-1 2-48 15,-3 2-16-15,0 1 0 0,-1 4-80 0,0 3-16 16,-1 0 0-16,0 2 0 0,-1-4 240 0,1 2 64 15,0-1 0-15,0 0 0 0,-1-3 192 0,2-1 64 16,3-3 0-16,0 1 0 0,0-5-320 0,5-3-48 16,3-6-16-16,3-6 0 0,0 0 32 0,0 0 0 15,8-4 0-15,0-1 0 0,3-5-16 0,1 0 0 16,0-3 0-16,2-2 0 0,2 0-208 0,0-2-128 16,2-2 160-16,2 1-160 0,3 1 0 0,1 0 128 0,0 2-128 15,-1 3 0-15,0 1 0 0,-3 6 0 0,1 2 0 16,-2 6 0-16,-3 1 0 0,-2 8-128 15,-3 5 128-15,-5 4-160 0,-4 1 160 0,-3 5 0 0,-1-1-144 16,-3 4 144-16,-4-4 0 0,-1 2 0 0,-1-4 0 0,-1 2 0 16,-2-2 0-16,1-4 0 0,1 2 0 0,2-4 0 15,1-3-448 1,3-1 0-16,1-6-16 0,2-1 0 0,3-7-2480 16,0 0-512-16</inkml:trace>
  <inkml:trace contextRef="#ctx0" brushRef="#br0" timeOffset="29206.75">27930 9729 28559 0,'-1'-7'2544'0,"0"0"-2032"16,1 1-512-16,0 6 0 0,-4-6 256 0,4 6-32 15,0 0-16-15,-9 11 0 0,2 3 224 0,-4 5 32 16,1 3 16-16,-1 10 0 0,-2 6-112 0,0 5-32 16,1 5 0-16,-2 7 0 0,0 2 192 0,0 4 48 15,1-2 0-15,0 3 0 0,4-14-32 0,0 3 0 16,1 2 0-16,0 3 0 0,2 2-272 0,0-3-48 16,4-2-16-16,1-5 0 0,1-1-208 0,1-6 128 15,1-1-128-15,2-5 0 16,0-4-768-16,0-7-256 0,0-4-64 0,5 6-14352 0</inkml:trace>
  <inkml:trace contextRef="#ctx0" brushRef="#br0" timeOffset="29367.11">27419 10423 36159 0,'6'-12'1600'0,"0"7"336"0,3-2-1552 0,3 5-384 0,4 0 0 0,4 1 0 16,0-3 144-16,5 2-144 0,1-2 160 0,7 4-160 0,7 0 304 0,4 0-48 15,4-1 0-15,3-1 0 0,1 0-256 0,2-1 128 16,-6 1-128-16,-1-2 0 16,-14-4-2448-16,0 5-608 15</inkml:trace>
  <inkml:trace contextRef="#ctx0" brushRef="#br0" timeOffset="29973.64">29237 10149 11967 0,'0'0'1072'0,"-4"-5"-864"0,4 5-208 0,-2-3 0 16,-1-1 1392-16,1-1 224 0,-2 0 48 0,0 3 16 0,0-2-400 15,2-1-64-15,-2 1-32 0,1 0 0 0,3 4-480 16,0 0-112-16,0 0-16 0,0 0 0 0,0 0-224 0,0 0-48 15,-3 0-16-15,3 0 0 0,-6 0 208 0,6 0 32 16,-6 0 16-16,0 0 0 0,-3 0 176 0,-1 3 48 16,0-1 0-16,-4 2 0 0,-4 1-96 0,-4 0-16 15,-3 3 0-15,-5 1 0 0,-1 0-16 0,-4 0-16 16,0 2 0-16,0-1 0 0,4 2 48 0,1-2 16 16,2 1 0-16,4 2 0 0,4-3-192 0,3 2-48 15,5 0 0-15,2 0 0 0,3 0-160 0,5 2-32 16,2-2-16-16,5 1 0 0,5-1-32 0,1 0 0 0,7 2 0 15,3 0 0-15,3 2-64 0,1-1-16 16,2 2 0-16,8 5 0 0,-9-6-128 0,-1 1 0 16,-2 0 0-16,-1 2 0 0,-3-1 0 0,-3 1 0 15,-3-1 0-15,-4 1 0 0,-5 2 160 0,-4-2-160 16,-4 0 192-16,-4-2-192 0,-4 0 512 0,-6-3-16 16,-5 0 0-16,-3-4 0 0,-5 2-80 0,-4-6-16 0,-1-1 0 0,-1-2 0 15,0-5-224-15,0-2-48 0,1-2-128 16,2 0 192-16,0-6-432 0,3 1-80 0,4 1-32 0,-2-7 0 31,8-1-2768-31,7 2-544 0</inkml:trace>
  <inkml:trace contextRef="#ctx0" brushRef="#br0" timeOffset="30464.15">31544 10001 21183 0,'0'0'1888'0,"0"0"-1504"16,-4-6-384-16,3-2 0 0,0 2 1008 0,-2-2 128 0,1 2 16 0,1 1 16 16,1-1 288-16,-3-1 48 15,-1 1 16-15,-1-2 0 0,0 3-432 0,-3 3-96 0,-2-2-16 0,-3 3 0 16,1 1-144-16,-6 1-16 0,-6 1-16 15,-3 2 0-15,-7 3-160 0,-2 3-48 0,-4 5 0 0,-6 3 0 16,-4 3 16-16,-2 5 0 0,-3 2 0 0,0 2 0 16,0 0-112-16,4 0-32 0,4 3 0 15,5 0 0-15,5 1-112 0,7 2-32 0,6-3 0 16,6 1 0-16,6-1-80 0,7-1-32 0,6 1 0 0,6-5 0 16,6-1-32-16,4-3-16 0,6-2 0 0,5-2 0 15,5-5-160-15,4-2 192 0,4-2-192 0,-1-5 192 0,4-3-416 16,-4-1-80-16,-2-2-16 0,9-2 0 15,-7 0-1600-15,-6-1-336 0,-11 2-64 0,-3-2-15312 16</inkml:trace>
  <inkml:trace contextRef="#ctx0" brushRef="#br0" timeOffset="30735.43">31755 10764 40319 0,'0'0'1792'0,"0"0"352"0,-4 6-1712 0,-2 6-432 15,-4 1 0-15,-4 4 0 0,-4 4 192 0,-2 5-32 16,-6 5-16-16,1 1 0 0,0 2 288 0,-3 2 48 16,0 4 16-16,2 0 0 0,5-5-80 0,3 2-16 0,1-1 0 0,6-1 0 15,3-2-144-15,3-3-16 16,5-1-16-16,3 0 0 0,6-5-80 0,1 0-16 15,5-1 0-15,7-5 0 0,0-8 0 0,9 2-128 16,1-9 192-16,1-1-64 16,1-2-976-16,-1-4-208 0,0-5-32 0</inkml:trace>
  <inkml:trace contextRef="#ctx0" brushRef="#br0" timeOffset="30895.79">31968 10474 49119 0,'-13'-19'2176'0,"9"12"448"0,1 1-2096 0,3 6-528 0,0 0 0 0,0 0 0 0,0 0 0 0,0 0 0 16,0 0 0-16,12 3 0 0,3 0 0 0,-3 2 0 15,0 1 0-15,0 0 0 16,-1-3-1344-16,-2 2-320 0,-4 4-64 0</inkml:trace>
  <inkml:trace contextRef="#ctx0" brushRef="#br1" timeOffset="35682.01">3357 15376 14735 0,'-4'-12'1312'0,"-1"-2"-1056"0,0 1-256 0,1 2 0 16,0-3 2384-16,2 4 432 16,-2 1 64-16,0 4 32 0,4 5-1456 0,0 0-304 15,-10-1-48-15,1 2-16 0,-1 1-192 0,0 5-64 0,-2 5 0 0,0 5 0 16,-1 5-256-16,5-5-64 16,-2 8-16-16,-1 4 0 0,-2 5-208 0,-2 5-32 0,-2 7-16 0,-2 4 0 15,-1 8 16-15,-7 19 0 16,3 5 0-16,-14 36 0 0,7-11-112 0,5-5-16 0,4-7 0 15,6-2 0-15,4-10-128 0,8-29 0 0,2 2 0 16,3-1 0-16,4-4 0 0,3-6 0 0,2-5 128 0,5-7-128 16,5-6 0-16,2-6 0 0,0-3 0 15,3-8 0-15,3-5 128 0,0-5-128 0,-1-6 192 0,3-6-64 16,1 0 112-16,-1-9 16 0,0-2 0 0,0 1 0 16,1-1-96-16,13-17-16 0,-7 2 0 0,-3 4 0 15,-3 3-144-15,-2 0 128 0,-1-4-128 0,-3 5 128 0,-3 2-128 0,-3 1 0 16,-1 5 144-16,-2 3-144 0,0 2 0 15,-2 4 128-15,-2 5-128 0,0 1 0 0,-12 7 0 0,10 1 0 16,0 7 0-16,0 0 0 0,-2 5 0 0,-1 5-192 16,1 2 192-16,1 2-192 0,0 3 192 0,-1-2 0 15,0 0 0-15,1 0-128 0,3-3 128 0,-1-2 0 16,-1-1 0-16,-2-10 0 0,1 3 0 0,7-3-128 16,0-5 128-16,3-3 0 0,4-3 0 0,2-8 0 15,3-5 0-15,4-5 0 0,2-3 192 0,2-6 32 16,-1-4 0-16,1-2 0 0,-2-4 336 0,-2-4 64 15,-3-6 16-15,-2-1 0 0,-4-4 144 0,-2-4 48 16,0-9 0-16,-6-3 0 0,-4-6-256 0,-3 1-64 16,-4 3 0-16,-3 8 0 0,-1 8-320 0,-4 8-192 15,1 11 192-15,-1 7-192 0,1 5-128 0,-2 8-144 16,-3 4-32-16,1 7 0 16,-1 6-2768-16,-2 8-544 0</inkml:trace>
  <inkml:trace contextRef="#ctx0" brushRef="#br1" timeOffset="36060.33">4988 15904 20271 0,'0'0'1792'0,"-8"-4"-1424"16,8 4-368-16,0 0 0 0,-9-3 2144 0,9 3 352 16,0 0 80-16,0 0 16 0,0 0-1856 0,-9 6-368 15,3 5-80-15,0 5-16 0,-2 2 48 0,2 4 0 16,-3 1 0-16,-1 6 0 0,-2 2 208 0,0 1 48 16,-4 2 16-16,0 0 0 0,-2 2-16 0,1-3 0 15,1 1 0-15,1-7 0 0,3 0-128 0,-2-8-48 16,3-1 0-16,2-3 0 0,3-8 144 0,6-7 32 15,0 0 0-15,0 0 0 0,0 0 256 0,6-15 64 16,3-4 16-16,2-2 0 0,3-4-400 0,1-3-64 16,3 2-32-16,5-5 0 0,1 1-288 0,2 1-128 15,2-3 0-15,2 0 128 0,6 1-128 0,2 5 0 16,4-2 0-16,0 4 0 0,-3 3-128 0,1 5-16 16,-2 2 0-16,-4 7 0 15,-5 1-1680-15,-2 5-336 0,-2 6-64 0,-4 1-9424 16,-2 2-1872-16</inkml:trace>
  <inkml:trace contextRef="#ctx0" brushRef="#br1" timeOffset="36387.37">5911 15841 7359 0,'-8'-8'656'0,"-1"3"-528"0,-1-4-128 0,1 4 0 16,0 2 6272-16,0 3 1216 0,0 4 240 0,-3 9 48 15,-6 2-5808-15,-1 7-1168 0,-1 2-224 0,-1 5-64 0,0 3-512 0,-2 1 0 16,0 0 0-16,2 0 0 0,2 0 256 16,4-2-64-16,4-6-16 0,6 1 0 0,3-5 16 0,5-3 16 15,3-5 0-15,4-3 0 0,3-1-16 0,4-4 0 16,2-8 0-16,1-1 0 0,0-2 192 0,1-3 48 16,3-5 0-16,-1-2 0 0,-2-2-48 0,0-1-16 15,-3 0 0-15,-4-2 0 0,-4-1-144 0,-1 1-32 16,-4 0 0-16,-4 0 0 0,-2 2-48 0,-7 0-16 15,-1-1 0-15,-2 3 0 0,-2 2-336 0,-4 2-80 16,-4 6-16-16,-2-2 0 16,-2 5-1936-16,2 3-400 0,-3 2-80 0,1 0-13344 0</inkml:trace>
  <inkml:trace contextRef="#ctx0" brushRef="#br1" timeOffset="36744.94">6605 15649 17503 0,'-12'7'1552'0,"3"1"-1232"0,-1-2-320 0,0 8 0 16,-3 0 2816-16,2 4 512 0,-4 3 112 0,-1 0 16 16,-3 5-1968-16,0 1-384 0,0 0-80 0,0 1 0 15,-1 3-320-15,1-2-64 0,0 0-16 0,1 0 0 16,-2-3-224-16,4-3-32 0,2-3-16 0,4-5 0 15,4-2 32-15,1-3 16 0,5-10 0 0,0 0 0 16,0 0 240-16,6-9 64 0,3-5 0 0,6-4 0 0,2-2-176 0,3-3-16 16,2-6-16-16,2 2 0 0,5-2-304 0,-1-1-64 15,3-3-128-15,0-1 192 0,2 1-192 0,8 2 0 16,2 0 0-16,3 4 0 0,-1 1 0 0,-1 4 0 16,0 4 0-16,-3 4 0 0,-1 5 0 0,-4 8-128 15,-1 2 128-15,-7 12-160 0,-8 5 160 0,-3 6 0 16,-5 8-144-16,-2 1 144 0,-7 3-176 0,-4-1 48 15,-4 3 0-15,-4 0 0 16,-5-1-288-16,-3-1-48 0,1-1-16 0,-2 1 0 16,1-2-1984-16,5-2-400 0,-4-5-80 0,6-4-12112 0</inkml:trace>
  <inkml:trace contextRef="#ctx0" brushRef="#br1" timeOffset="37152.36">8097 15492 30399 0,'0'0'2704'0,"-6"-8"-2160"0,-2-1-544 0,-1 2 0 16,-2 1 704-16,-3 2 48 0,-4 3 0 0,-4 2 0 15,-2 3-96-15,-6 4-16 0,-8-3 0 16,-6 7 0-16,-3 2-320 0,0 2-64 0,-1 1 0 0,3 5-16 15,5-2-16-15,4 1 0 0,4 2 0 0,8-6 0 0,3-1-32 16,7-1-16-16,2 1 0 0,8 0 0 0,4-4-176 16,7 1 0-16,4 0 0 0,4-4 0 0,7 3 144 15,4 4-144-15,1-4 160 0,7 1-160 0,1 2 192 0,3 3-64 16,2 1-128-16,-15-4 192 0,-2 3-64 0,0 1-128 16,-2 2 176-16,-1 3-176 0,-6-1 304 15,-4 0-48-15,-7 2-16 0,-4 0 0 0,-5 1 128 0,-6 0 16 16,-3 1 16-16,-6 0 0 0,-7-4-64 0,-17 7-16 15,2-8 0-15,1-3 0 0,0-6-128 0,4-4-16 16,0-4-16-16,2-5 0 0,4-5-304 0,6-3-64 16,2-5-16-16,3-3 0 15,7-5-2464-15,8-2-480 0,6-8-96 0</inkml:trace>
  <inkml:trace contextRef="#ctx0" brushRef="#br1" timeOffset="37525.01">9019 14711 34719 0,'-12'-8'1536'0,"7"6"320"0,-5-2-1472 0,10 4-384 0,-10 1 0 0,0 4 0 16,-2 1 144-16,1 7-144 0,-6 6 192 0,3 8-192 15,-1 5 144-15,1 8-144 0,0 2 0 0,0 7 144 16,0 3-16-16,-2-1 0 0,-2-3 0 0,0 5 0 16,0 3 256-16,2 4 32 0,-2-3 16 0,1-1 0 15,-1-4-112-15,2-2 0 0,1-4-16 0,1-8 0 0,1-8-96 16,2-2-16-16,2-4 0 0,4-6 0 0,2-5 304 0,3-13 48 16,0 0 16-16,0 0 0 0,0 0 112 0,10-9 32 15,3-4 0-15,5-2 0 0,0-7-192 0,2-1-16 16,4 1-16-16,1-4 0 0,6-1-352 0,1-2-128 15,1 0 0-15,4-2 0 0,3-3 0 0,4 2 0 16,-1 4 0-16,1 0 0 0,5 4 0 0,-16 9 0 16,2-1 0-16,2 3 0 0,0 5-128 0,-2-1-32 15,-3 4 0-15,-4 3 0 16,-5-1-1520-16,-6 4-304 0,-6 2-64 0,-11-3-15792 0</inkml:trace>
  <inkml:trace contextRef="#ctx0" brushRef="#br1" timeOffset="37705.51">8773 15537 32255 0,'8'11'2864'0,"5"6"-2288"0,4 3-576 0,5 1 0 15,2-4 656-15,2 1 32 16,2 0 0-16,1-2 0 0,0-3 256 0,4 1 48 16,-1-1 16-16,1-2 0 0,0 2-432 0,-1 0-96 0,-4-7-16 15,-10 0 0-15,-1 2-336 0,0-4-128 0,-2 0 0 0,0-2 144 16,-1-2-1792-16,0 0-352 0,-2-1-80 15,3-4-13696-15</inkml:trace>
  <inkml:trace contextRef="#ctx0" brushRef="#br1" timeOffset="38045.41">9961 15107 35007 0,'0'0'3120'0,"0"0"-2496"15,0 0-496-15,-2 9-128 0,0 4 0 0,-2 6 128 16,-1 5-128-16,-3 8 128 0,-2 2 0 0,-3 3 0 15,-3 4 0-15,-1 3 0 0,-1-1 64 0,1 3 32 16,-2-4 0-16,1 0 0 0,3 1 176 0,-1-3 48 16,1-3 0-16,0-2 0 0,1-2-448 0,1 0 0 15,0-2 0-15,3-5 0 0,0-1-208 0,1-6-80 16,2-5-16-16,1-4 0 16,6-10-2064-16,0 0-432 0,0 0-80 0</inkml:trace>
  <inkml:trace contextRef="#ctx0" brushRef="#br1" timeOffset="38682.58">10578 15209 23039 0,'0'-11'2048'0,"-1"4"-1648"0,0 1-400 0,-4 2 0 16,-2-2 2176-16,1 4 368 0,-7 2 64 0,-1 6 16 0,-2-1-1536 15,-7 3-320-15,-6 6-48 0,-3 4-16 0,-2 3-288 0,-5 4-64 16,1 0-16-16,1 6 0 0,2-3 16 0,2 1 0 15,4 0 0-15,3-3 0 0,4 0-64 0,6-1-16 16,5-4 0-16,0-2 0 0,5-3-96 0,5-2-32 16,1-6 0-16,4 0 0 0,4-8 304 0,6-5 48 15,3 1 16-15,3-3 0 0,2-9-96 0,2 2-16 16,0-1 0-16,2-1 0 0,-1-2-240 0,2-1-160 16,-2-3 192-16,1 2-192 0,-2-2 160 0,-1 1-160 15,-3-1 128-15,-1 4-128 0,-4 4 0 0,-1 1 0 16,-2 2 128-16,-3 5-128 0,-3 1 0 0,-6 5 0 15,0 0 0-15,0 0 0 0,5 8-192 0,1 6 192 16,-2 0-192-16,-1 0 192 0,-2 0-128 0,2 2 128 16,-2 0 0-16,4 1 0 0,-3-1 0 0,2-3 0 15,1-3 0-15,3 2 0 0,0-5 0 0,2 1 0 16,4-4 0-16,-2-3 0 0,5-2 0 0,2-3 160 0,4-5-32 0,0 1-128 16,2-4 224-16,1 0-64 15,0 1-16-15,1-3 0 0,1-4-144 0,1 0 0 16,2 0 0-16,1 2 128 0,1 1-128 0,0 1 0 0,-8 5 0 0,-1-2 0 15,-1 5 0-15,-1 4 0 0,-2-1 0 0,-2 3 0 16,-2 3 0-16,-2 0 0 0,-2 9 0 0,2 2 0 16,-7 2 0-16,0 2 0 0,-3 0 0 0,-7 1 0 15,-1 1 0-15,-2-1 0 0,-2-1 0 0,1 1 0 16,-1-4 0-16,-1-3 0 0,1-1 0 0,3-3 0 0,2 1 0 16,3-9 0-16,0 0 144 0,0 0-144 0,0 0 240 15,7-8-32-15,3 1 0 0,3-5 0 0,2 1 80 0,2-3 16 16,2-3 0-16,1 2 0 0,-1 0-176 0,2 1-128 15,0-1 192-15,1 1-192 0,3 0 0 0,1 2 0 16,2 4 0-16,0 3 0 0,-2 2 0 0,1 8 0 16,-2 2 0-16,1 6 0 0,-1 1 0 0,1 3 0 15,-3 2 0-15,-2 1 0 0,-3 0 0 0,-3-1 0 16,2 3-128-16,-3-3 128 0,-3 0-272 0,1-1-16 16,-3-2 0-16,-2 0 0 15,0-2-2752-15,-4-4-544 0</inkml:trace>
  <inkml:trace contextRef="#ctx0" brushRef="#br1" timeOffset="38850.01">10413 14580 47103 0,'-34'-18'2096'0,"16"5"416"0,4 1-2000 16,5-1-512-16,5 3 0 0,4 10 0 0,0 0 0 0,0 0 0 0,7-7 0 0,5 4 0 31,7 0-1488-31,2 3-304 0,-1 4-48 0,4-3-17184 0</inkml:trace>
  <inkml:trace contextRef="#ctx0" brushRef="#br1" timeOffset="39333.08">14382 13717 27583 0,'0'-15'1216'0,"0"15"256"0,0-12-1168 0,0 2-304 0,-4-3 0 0,-1 11 0 16,5 2 592-16,-13 5 64 0,-2 6 16 0,-4 4 0 15,-7 5-32-15,-4 7 0 0,-7 10 0 0,-5 9 0 16,-5 6-144-16,-1 7-48 0,-1 8 0 0,1 5 0 16,0 7 96-16,-1 4 16 0,1 0 0 0,0 2 0 15,-2 4-144-15,8 2-32 0,1 3 0 0,7-6 0 16,4-7-192-16,7-1-64 0,6-2 0 0,10-8 0 16,7-10-128-16,7-7 128 0,6-5-128 0,5-7 128 0,2 0-128 15,4-7 0-15,4-4 0 0,1-7 0 16,2-9-1216-16,1-4-192 0,1-7-16 15,1-8-16-15</inkml:trace>
  <inkml:trace contextRef="#ctx0" brushRef="#br1" timeOffset="39718.69">15433 13629 23039 0,'1'-16'1024'0,"-1"5"192"0,0 2-960 0,0 9-256 16,0 0 0-16,0 0 0 0,-8-8 1792 0,1 6 320 0,-1 5 64 0,-2 6 16 15,-3 7-1168-15,-5 5-224 16,-3 3-48-16,-5 9-16 0,-2 6-144 0,-5 10-16 15,0 9-16-15,-2 6 0 0,-2 0 144 0,-1 8 48 0,0 4 0 0,-2 4 0 16,5 4-64-16,3 2-16 0,1 1 0 0,3 0 0 16,2 4-384-16,4-5-80 0,6-2-16 0,4-5 0 15,3-6-64-15,5-9 0 0,4-4-128 0,5-7 192 16,3-7-192-16,2-4 176 0,0-3-176 16,3-10 160-16,0-2-160 0,1-7 0 0,-1-4 0 0,1-7 0 15,1-3-944-15,-2-7-160 16,2-4-48-16,-3-3 0 0,1-6-1616 0,-3-1-336 0,1-8-64 0,-9-1-16 0</inkml:trace>
  <inkml:trace contextRef="#ctx0" brushRef="#br1" timeOffset="39899.53">14679 14725 37311 0,'-9'-14'1664'0,"7"6"320"0,2 8-1584 0,7-11-400 15,3 1 0-15,4 1 0 0,2 4 352 0,3 2-16 16,3-1 0-16,4-1 0 0,4-4 64 0,2 0 16 15,4 5 0-15,2 1 0 0,6-4-176 0,3 1-48 16,0 1 0-16,1 2 0 0,-4 1-192 0,-1-3 0 16,-2 1 0-16,-6 1 0 15,-5 3-1504-15,-4 0-400 0,0 0-80 0</inkml:trace>
  <inkml:trace contextRef="#ctx0" brushRef="#br1" timeOffset="40204.14">15898 14857 18431 0,'0'0'816'0,"-6"2"160"0,-3 1-784 0,0 1-192 0,-1 6 0 0,-4 3 0 16,-4 4 3472-16,-4 6 656 0,-2 0 128 0,-1 4 32 0,-2 6-2576 0,0 0-512 16,1 0-112-16,-7 18 0 15,7-4-448-15,8 0-96 0,7-5-16 0,7-1 0 0,5-3-144 16,6-13-48-16,4 4 0 0,6-2 0 0,4-1-80 0,6-5-32 15,2-3 0-15,3-3 0 0,1-6 224 0,1-4 64 16,3-7 0-16,0-3 0 0,-3-3 64 0,-1-6 32 16,-2 0 0-16,-1-3 0 0,-3-2 16 0,-5-2 0 15,-3-3 0-15,-5-4 0 0,-4-2-16 0,-4 0 0 16,-4-3 0-16,-5-1 0 0,-3 0-352 0,-4 3-80 16,-6 0-16-16,-2 3 0 0,-3 7-288 0,-3 0-64 15,-3 2-16-15,-2 4 0 16,-2 1-1328-16,0 4-256 0,-4 2-48 0,2 3-16 15,3-3-1536-15,3 2-304 0</inkml:trace>
  <inkml:trace contextRef="#ctx0" brushRef="#br1" timeOffset="40899.18">16982 13398 25103 0,'0'0'1104'0,"-5"-12"240"0,0 2-1072 0,1-1-272 15,4 11 0-15,-4-9 0 0,2-1 1392 0,2 10 208 16,0 0 64-16,0 0 0 0,6-7-432 0,4 2-80 15,3 5 0-15,2 4-16 0,2 1-496 0,5 5-112 16,3 6-16-16,7 6 0 0,5 5-48 0,3 9-16 0,5 9 0 0,2 2 0 16,1 8-208-16,0 9-48 0,1 4-16 0,-4 7 0 15,0 0 64-15,-3 5 16 0,-5-1 0 16,-3 6 0-16,-5 2 144 0,-6-3 48 0,-2 1 0 0,-9 0 0 16,-3-4 16-16,-6 2 16 0,-6-3 0 0,-3-1 0 15,-6-7-80-15,-2-4-16 0,-5-5 0 0,-2 1 0 16,-5-8-64-16,-2 0 0 0,-1-6-16 0,-3-1 0 15,-2-9-32-15,-3-1 0 0,-2-3 0 0,-3 0 0 16,-3-5-128-16,-1-6-16 0,-3 2-128 0,2-7 192 0,4-2-192 0,2-3 0 16,4-4 0-16,5 0-160 15,6-6-464-15,5-3-80 0,5-3-32 0,4-3 0 16,6-1-1984-16,5-6-400 0,3-2-80 0</inkml:trace>
  <inkml:trace contextRef="#ctx0" brushRef="#br1" timeOffset="43379.18">19367 14304 11967 0,'-31'6'1072'0,"11"-1"-864"16,2 3-208-16,2-4 0 0,2 1 2336 0,5-1 416 16,9-4 96-16,0 0 16 0,0 0-1136 0,7 9-208 15,9-6-48-15,7 0-16 0,8-3 240 0,10-3 48 16,9 0 16-16,7-4 0 0,5-2-672 0,5-3-128 16,3-1-16-16,9-2-16 0,8-2-272 0,0 1-48 15,1 2-16-15,5 0 0 0,2 0-48 0,-22 2-16 16,9 0 0-16,3 1 0 0,1-1-176 0,3 3-32 15,1 4-16-15,-3 0 0 0,-3 0-304 0,-6 0 0 16,-8 3 128-16,-7 1-128 0,-7 0-192 0,-7 2-112 16,-10 2-16-16,-6 2 0 15,-9 0-1696-15,-6-2-352 0,-7 4-64 0,-8 2-8320 0,-7 2-1680 0</inkml:trace>
  <inkml:trace contextRef="#ctx0" brushRef="#br1" timeOffset="43649.33">19357 14804 30399 0,'-36'1'2704'0,"18"-2"-2160"0,4-3-544 0,14 4 0 16,0 0 704-16,0 0 48 0,0 0 0 0,18-8 0 0,8-1-48 0,9 0-16 16,8 0 0-16,8 1 0 0,5-8-48 0,8 4 0 15,4 0 0-15,11 1 0 0,6 4-160 0,3-5-32 16,0-5-16-16,2 4 0 0,1 10-16 0,-21 0 0 15,12 0 0-15,0 0 0 0,1-5-96 0,1 3 0 16,-1 4-16-16,-2-2 0 0,0-3-304 0,-5-1 160 16,-6 1-160-16,-6-2 128 0,-7 2-320 0,-5-3-80 15,-7 2-16-15,-6 0 0 16,-5-2-1680-16,-7 3-336 0,-5-2-64 0,-7 1-13568 16</inkml:trace>
  <inkml:trace contextRef="#ctx0" brushRef="#br1" timeOffset="44023.96">20613 13310 28911 0,'6'-15'1280'0,"-2"7"256"0,-2-3-1216 0,1 4-320 0,-3 7 0 0,0 0 0 15,0 0 736-15,0 0 96 0,-8 9 0 0,-2 8 16 16,-3 4-144-16,-2 11-16 0,-4 8-16 0,-1 9 0 0,-2 10-112 16,-3 8-32-16,0 5 0 0,-4 11 0 0,0 3 208 0,-4 5 32 15,-3 0 16-15,1 6 0 0,-1 6-144 16,1 1-16-16,-1-1-16 0,2-4 0 0,1-1-272 0,0-5-48 15,0-4-16-15,1-7 0 0,1-4-96 0,5-8-32 16,-1-5 0-16,1-7 0 0,1-8 0 0,2-2 0 16,2-1 0-16,1-8 0 0,5-6-144 0,2-6 0 15,3 1 0-15,3-9 0 16,2-6-1488-16,3-7-240 0,2-6-32 0,0 0-9968 16,9-4-2000-16</inkml:trace>
  <inkml:trace contextRef="#ctx0" brushRef="#br1" timeOffset="44542.66">24414 13394 34095 0,'-5'-9'3024'0,"-2"3"-2416"16,-3-2-480-16,-3 3-128 16,-1 2-208-16,-4 3-64 0,-5 4-16 0,-17 8 0 15,-5 3 288-15,-4 7 0 0,-6 3-128 0,-6 8 128 0,-5 6 0 0,-2 12 192 16,0 9-16-16,-5 7-16 0,-6 11-16 0,-4 7 0 15,-6 12 0-15,5 4 0 0,4 5 0 0,6 3 0 16,4-3 0-16,8-1 0 0,3-1-144 0,13-7 160 16,11-12-160-16,13-5 160 0,12-9 64 0,14-8 16 15,11-4 0-15,12-10 0 0,8-5 144 16,10-11 48-16,3-10 0 0,9-4 0 0,7-6 240 16,11-11 48-16,9-2 16 0,4-10 0 0,1-6-80 0,0-5-16 15,-2-4 0-15,6-7 0 0,4-2 64 0,-30 6 0 16,3-10 0-16,2-5 0 0,1-7 96 0,3-7 32 15,3-8 0-15,-3-7 0 0,-3-9-192 0,-7-2-16 0,-4-3-16 0,-11 5 0 16,-9 5-288-16,-9 5-64 16,-10 5-16-16,-8 8 0 0,-7 5-240 0,-10 5 0 15,-9 7 0-15,-8 4 0 0,-12 3-144 0,-11 3-80 0,-10 7-16 16,-30-6 0 0,-1 12-1696-16,4 6-352 0,5 6-64 0</inkml:trace>
  <inkml:trace contextRef="#ctx0" brushRef="#br1" timeOffset="45461.83">9945 17996 13823 0,'2'-12'1216'0,"-2"-3"-960"0,0-5-256 0,1 3 0 16,-1-1 2896-16,2 1 544 0,-2 5 96 0,0 0 32 15,0 12-1376-15,0 0-272 16,0 0-48-16,0 0-16 0,0 0-656 0,0 0-144 15,0 0-32-15,-10 14 0 0,0 5-656 0,1 9-144 0,-1 5-32 0,-3 2 0 16,-2 4 80-16,-2 2 16 0,1 3 0 0,-1 2 0 16,0 0 64-16,-1-1 16 0,-1 5 0 0,4-6 0 15,1 1-128-15,2-8-32 0,2-2 0 0,2-4 0 16,3-4-208-16,1-1 0 0,3-5 128 0,1-5-128 0,0-6-144 0,0-10-80 16,0 0-16-16,0 0 0 15,0 0-1760-15,12-10-368 0,-1-5-64 0</inkml:trace>
  <inkml:trace contextRef="#ctx0" brushRef="#br1" timeOffset="45633.7">9961 17485 33167 0,'-9'-20'1472'0,"4"10"304"0,-1-3-1424 0,3 3-352 15,0-3 0-15,2 1 0 0,0 3 1504 0,1 9 224 16,0 0 64-16,0-9 0 0,0 9-880 0,0 0-160 15,0 0-48-15,0 0 0 0,5-6-528 0,-5 6-176 16,0 0 0-16,10-3 0 0,0 2 0 0,-10 1 0 0,13 0-192 0,-1 2 48 31,5 1-1584-31,-1 2-304 0,2 5-64 0,1-2-16 16,3 2-1376-16,2-5-288 0</inkml:trace>
  <inkml:trace contextRef="#ctx0" brushRef="#br1" timeOffset="46015.85">12172 17578 18431 0,'0'-9'1632'0,"0"0"-1312"15,0-4-320-15,-1-3 0 0,-2 0 1568 0,0-3 240 16,1-2 48-16,-1 1 16 0,0 2-176 0,-1-2-32 15,-2-2-16-15,1 1 0 0,-2-2-560 0,0 2-96 16,-3 2-32-16,-2 0 0 0,-3-5-240 0,-2 4-48 16,-2 3-16-16,-2 6 0 0,-3 1-96 0,-4 6-32 15,-2 1 0-15,-4 6 0 0,0 3-224 0,-2 6-48 16,-5 5-16-16,2 4 0 0,-4 7 0 0,0 2 0 16,-1 7 0-16,1 8 0 0,3-2 0 0,0 6 0 15,2 4 0-15,2 4 0 0,2 5-96 0,4 0-16 16,2 4 0-16,-7 26 0 0,10-16-128 0,7-7 160 15,5-6-160-15,4-7 160 0,2-5-160 0,2-5 0 0,1 1 144 16,1-8-144-16,1-2 0 0,1-4 0 16,-2-6 0-16,2-3-128 15,-1-6-1152-15,1-3-208 0,0-3-48 0,1-12-10016 16,0 0-2000-16</inkml:trace>
  <inkml:trace contextRef="#ctx0" brushRef="#br1" timeOffset="46190.87">10755 18185 24879 0,'0'0'1088'0,"0"0"256"0,3-12-1088 0,3 5-256 0,4-5 0 0,7 6 0 16,4-3 2432-16,8 4 416 0,6-5 96 0,8 4 0 15,5 4-1824-15,6-3-368 0,-2-3-80 0,1 4-16 16,2-4-256-16,1 2-48 0,-4 3-16 0,1 0 0 16,3 1-160-16,-2-2-48 0,-7 1 0 0,-3 2 0 15,-2 0-1424-15,-5-1-304 0,-3 0-48 16,-2-2-9072-16,0-4-1824 0</inkml:trace>
  <inkml:trace contextRef="#ctx0" brushRef="#br1" timeOffset="46547.51">13497 17291 29663 0,'-4'-28'1312'0,"1"9"272"0,0-1-1264 0,-4-2-320 16,-3-5 0-16,1 4 0 0,-4 4 1024 0,-3 2 160 15,-3 0 32-15,-3 4 0 0,-1 3-480 0,-1 1-96 16,-2 4 0-16,-4 5-16 0,-3 0-256 0,-2 7-48 16,-2 4-16-16,-4 4 0 0,-3 6-64 0,-1 1-16 0,1 4 0 0,2 4 0 15,2 14-16-15,3 3 0 16,3 7 0-16,15-22 0 0,-5 6-80 0,0 7 0 0,3 2-128 15,2 6 192-15,0 4-48 0,0 2-16 0,1-1 0 0,2 5 0 16,1-4-128-16,-3 16 192 0,1-4-192 0,3-3 192 16,2-7-192-16,1-3 0 0,1-6 0 0,3-6-176 31,0-4-1184-31,2-4-240 0,0-9-64 0,0-4-14400 0</inkml:trace>
  <inkml:trace contextRef="#ctx0" brushRef="#br1" timeOffset="46724">12229 17909 28559 0,'0'0'2544'0,"0"0"-2032"16,9-10-512-16,2-3 0 0,5 3 2432 0,3 2 400 15,3 2 80-15,4 1 16 0,8 0-1632 0,7 2-320 16,10-1-64-16,6-1-16 0,3 1-320 0,4 0-64 16,-2 1 0-16,-15 0-16 0,3 2-272 0,6 1-48 15,6 1-16-15,32 0 0 16,-8-1-1120-16,-44 0-240 0,4 0-32 0,5 0-17392 0</inkml:trace>
  <inkml:trace contextRef="#ctx0" brushRef="#br1" timeOffset="47916.44">16619 16672 8287 0,'0'0'736'0,"0"0"-592"16,0 0-144-16,-4-1 0 0,4 1 2944 0,0 0 544 16,0 0 112-16,0 0 32 0,0 0-1152 0,1-4-240 15,5-4-32-15,6 2-16 0,2 1-608 0,6-4-128 16,3-1-32-16,8-2 0 0,3 1-624 0,5 1-128 15,3-7-32-15,4 5 0 0,2 0-128 0,3 1-16 16,4-1-16-16,1 5 0 0,2-2-80 0,1 2-16 16,-1 5 0-16,-1 2 0 0,-3 2-96 0,-5 5-32 0,-4 3 0 15,-4 4 0-15,-6 5-256 0,-4 2 0 0,-7 5 128 16,-5 4-128-16,-6 5 0 0,-7 4 0 0,-7 7 0 16,-6 1 0-16,-4 5 144 0,-6 3-144 0,-4 4 0 0,-5 0 144 15,-3 2-144-15,-3 1 0 0,-2 4 144 0,0-2-144 16,-1 1 0-16,2-4 128 0,2 0-128 0,1-4 0 15,4-2 0-15,1-2 144 0,6-3-144 0,5-5 0 16,5 1 128-16,3-5-128 0,5-2 0 0,3-1 0 16,5-3 0-16,3-5 0 0,4-1 0 0,4-7 0 0,2-4 0 15,3-4 0-15,4-5 0 0,1-3 0 0,-3-2 208 0,0-4-64 16,0-4-16-16,-1 0 0 0,-1-1 64 16,-3-1 16-16,-5-1 0 0,-2 2 0 0,-3 1 112 0,-2-1 0 15,-8 5 16-15,0 0 0 0,-3-5 80 0,-2 3 16 16,-8-1 0-16,-3 3 0 0,-6 1-128 0,-6 2-32 15,-6 1 0-15,-5-2 0 0,-5 3-128 0,-4-1-16 16,-3-1-128-16,-1 1 192 0,-1 2-192 0,-2-1 0 16,-1 1 128-16,-1 2-128 0,-3-3 0 0,3 0 0 15,-3 2 0-15,4-4 0 0,4 0-240 0,4-1-80 16,2 0-32-16,-12-2 0 16,12-2-1824-16,8-1-352 0,6-2-80 0,7-6-15136 0</inkml:trace>
  <inkml:trace contextRef="#ctx0" brushRef="#br1" timeOffset="48132.12">15833 17581 37775 0,'-4'-4'3360'0,"1"-4"-2688"0,1 2-544 0,4 0-128 15,1-2 224-15,7 3 16 0,4-4 0 0,8 1 0 16,6-3 144-16,10 1 48 0,9-3 0 0,9 2 0 15,12-1-80-15,4 0-16 0,3-1 0 0,5 1 0 16,3-2-64-16,1 0-16 0,2 2 0 0,-1 0 0 0,-3-2-256 16,-2 3-144-16,-3 2 16 0,27-4 0 15,-11 6-1664-15,-10-2-320 0,-11 4-64 16</inkml:trace>
  <inkml:trace contextRef="#ctx0" brushRef="#br1" timeOffset="48548.22">19068 16227 22111 0,'-2'-10'976'0,"2"4"208"0,0 6-944 0,2-7-240 16,-2 7 0-16,4-6 0 0,0-3 1040 0,-2 4 176 16,-2 5 16-16,0 0 16 0,0 0-16 0,0 0 0 0,0 0 0 0,0 0 0 15,4 5-576-15,-3 6-112 0,-1 2-32 16,-1 7 0-16,-4 3 16 0,-1 4 0 0,-2 6 0 0,-1 4 0 15,-1 5-96-15,0 2-32 0,-2 7 0 0,1 5 0 16,0 1 16-16,-2 4 0 0,-1 0 0 0,1 4 0 16,-3-2-160-16,0 1-16 0,1-3-16 0,0 2 0 15,0-6-80-15,-2 0-16 0,2-5 0 0,-3-1 0 0,3-3-128 16,1-5-176-16,0-2 48 0,-3 13 0 16,3-10-2144-16,3-8-416 0,2-8-96 0,3-11-16 0</inkml:trace>
  <inkml:trace contextRef="#ctx0" brushRef="#br1" timeOffset="48802.66">18555 18188 32303 0,'0'0'1424'0,"0"0"304"0,0 0-1376 0,-8 0-352 15,3 0 0-15,5 0 0 0,0 0 1776 0,-4-5 272 16,4-4 64-16,1 1 16 0,2-4-384 0,2 1-80 16,3-2 0-16,2-1-16 0,2-1-704 0,0 1-144 15,-2 0-32-15,0 2 0 0,2 0-384 0,-5 3-64 16,1 0-32-16,-2 4 0 0,-1-2-288 0,-5 7 0 0,4-5 0 16,-4 5 0-1,0 0-816-15,0 0-112 0,0 0-32 0,0 0 0 16,-10 3-2688-16,0-2-528 0</inkml:trace>
  <inkml:trace contextRef="#ctx0" brushRef="#br1" timeOffset="49477.2">21520 16986 24879 0,'6'-17'2208'0,"-2"9"-1760"0,-1 0-448 0,2-2 0 16,-1 1 384-16,-3-4-16 0,-4 0 0 0,0 3 0 16,-4-2 992-16,-2 1 208 0,-3 1 32 0,-5 1 16 15,-6 2-464-15,-3 2-112 0,-4 0-16 0,-17 7 0 0,2 4-576 0,-2 6-128 16,-4 2-32-16,-3 5 0 16,-2 5-128-16,0 0-32 0,1 5 0 0,2-1 0 0,5 3 16 0,6 1 0 15,8-1 0-15,7-4 0 0,8-1 16 0,8-2 0 16,6-3 0-16,6 1 0 0,5-2-160 0,8-2 128 15,5-3-128-15,8 1 128 0,5-1 64 0,2-1 0 16,2-1 0-16,-1 1 0 0,1-1-32 16,-4 4 0-16,-4 0 0 0,-3-1 0 0,-5-1-160 0,-4-1 160 15,-8 0-160-15,-2 2 160 0,-6 0 16 0,-6 1 0 16,-2-2 0-16,-9 1 0 0,-2-2 0 0,-6 0 0 16,-7-1 0-16,-4 1 0 0,-2-4-176 0,-1 2 160 15,-1-6-160-15,3 0 160 16,2-4-704-16,3-4-144 0,1-1-16 0,6-3-16 15,3-1-2064-15,7-6-416 0,6-1-64 0</inkml:trace>
  <inkml:trace contextRef="#ctx0" brushRef="#br1" timeOffset="50168.97">22039 17046 25631 0,'0'0'1136'0,"-13"4"224"0,-2 4-1088 0,-4 1-272 0,-5 4 0 0,-3 2 0 15,-1 6 384-15,-1-1 0 0,-2 0 16 0,1 3 0 16,-1 3 32-16,3-1 0 0,3 3 0 0,2-3 0 16,4 2-128-16,4-4-32 0,2 0 0 0,7 1 0 0,6-4 112 0,3-1 0 15,5-5 16-15,5-1 0 16,4-1 96-16,5-2 16 0,3-5 0 0,3-4 0 0,3-1 112 0,2-1 16 16,1-3 16-16,2-2 0 0,1-1-240 0,-4-2-48 15,-3-1-16-15,-3-4 0 0,-5 0-96 0,-3 0 0 16,-3-1-16-16,-3-2 0 0,-5 1 64 15,-3-2 16-15,-2-2 0 0,-3 1 0 0,-3 0-112 0,0 2-16 16,-1 3 0-16,2 1 0 0,0 1-192 16,2 2 0-16,0-2 0 0,4 3 0 0,3-3 0 0,3-1 0 15,3 0 0-15,3-2-160 0,4 0 160 0,6-3-160 16,4 0 160-16,3-1-160 0,2-3 160 0,4-1 0 16,4-1 0-16,-8 5 0 0,4-5 0 0,8-5 0 15,0-2 0-15,1-4 0 0,1-5 0 0,-1-2 0 16,-1-7 0-16,-1-2 0 0,0 0 0 0,-6-1 0 15,0 0 0-15,-6 6 0 0,-4 2 0 0,-4 8 0 16,-6 9 0-16,-5 6 0 0,-3 4-160 0,-6 5 160 16,-6 12-192-16,0 0 192 0,-12 5-208 0,-7 10 64 0,-6 8 16 0,-1 7 0 15,-4 7 128-15,-1 6-192 16,-2 3 192-16,0 5-192 0,-3 1 192 0,0 3 0 0,1 1 0 16,-3 1-128-16,-2 0 128 0,-12 19 0 0,9-13 0 15,9-9 0-15,7-7 0 0,9-7 0 0,5-7 0 0,8-5 0 16,5-5 0-16,5-11 0 0,4-4 0 15,5-2 128-15,4-1 144 0,4-3 48 0,4-4 0 0,2-7 0 16,3-1 48-16,1-4 16 0,1 0 0 0,1-2 0 0,0-3-240 16,1 0-144-16,-1 1 192 0,-1 3-192 15,-1 2 128-15,-2 4-128 0,-2 0 0 0,-2 7 0 0,-5 3 0 0,-3 8 0 16,-1 1 0-16,-7 5 0 0,-1 3 0 0,-4 2 0 16,-3 4 0-16,-2-2 0 0,-2 1 0 0,-3 1 0 15,-3-2 0-15,0-2 0 0,0-1 0 0,0-1 128 16,0-2-128-16,6-2 160 0,2-2 32 0,2-2 0 15,7-2 0-15,3-2 0 0,0-3 128 0,5-3 48 16,2-2 0-16,4 0 0 0,2-5-112 0,3 4 0 16,-2 0-16-16,0 0 0 0,2 2-240 0,-2 0 0 15,0 3 0-15,0 1 0 0,-2 0 0 0,-1 0-256 16,-3 4 48-16,0-2 16 16,0-3-2096-16,-3 2-400 0,-1 1-96 0</inkml:trace>
  <inkml:trace contextRef="#ctx0" brushRef="#br1" timeOffset="50558.3">25837 15675 28559 0,'-10'-8'1264'0,"2"3"272"0,-2 1-1232 0,-2 4-304 0,0 1 0 0,-3 8 0 0,-3 4 320 16,-5 6 16-16,-4 5 0 0,-3 10 0 0,-3 6 192 0,0 7 48 15,-1 6 0-15,3 7 0 0,1 8-192 0,1 3-16 16,-1 3-16-16,0 4 0 0,3 2 16 0,-1-1 0 16,1 3 0-16,1-3 0 0,2-1-128 0,3-3-32 15,0-6 0-15,4-1 0 0,1-6-208 0,4-1 144 16,1-1-144-16,4-8 128 0,0-6-352 0,2-4-80 16,2-7-16-16,-1-5-9984 15,0-6-1984-15</inkml:trace>
  <inkml:trace contextRef="#ctx0" brushRef="#br1" timeOffset="50942.65">25060 16575 29311 0,'21'-20'1296'0,"-1"9"272"0,9-2-1248 0,3-1-320 0,6 1 0 0,0-1 0 16,-1 2 416-16,1 3 32 0,2-3 0 0,-1 7 0 15,-1 4 64-15,0 1 0 0,-2 1 16 0,-3 4 0 16,-3 7-256-16,-3-2-48 0,-4 3-16 0,-5 3 0 16,-4 6-208-16,-8-1 0 0,-5 3 0 0,-4 1 0 15,-8 4 0-15,-3 0 0 0,-3 3 0 0,-4 2 0 16,1-1 176-16,-2 0-16 0,1 2 0 0,2-5 0 16,2-2 64-16,6-3 16 0,4 1 0 0,6-5 0 0,4 1 64 0,6-3 16 15,6-4 0-15,5-1 0 16,9-3 192-16,7-3 32 0,6-1 16 0,4-1 0 0,2-7-64 0,-1-3-16 15,-3-1 0-15,1-1 0 0,-1-6-128 0,-2 3-32 16,-5-3 0-16,-4-2 0 0,-5 1 32 0,-6 1 0 16,-6-2 0-16,-5 2 0 0,-6-2-80 0,-8 2-16 15,-7-2 0-15,-8 3 0 0,-5 2-256 0,-6-1 0 16,-4 2 0-16,-4-1 0 16,-2 2-1216-16,-2 3-368 0,0 0-64 0,1-2-10192 15,0 3-2032-15</inkml:trace>
  <inkml:trace contextRef="#ctx0" brushRef="#br1" timeOffset="51794.1">28219 15740 28559 0,'8'-16'2544'0,"0"-3"-2032"16,0 0-512-16,-2 2 0 0,0 6 512 0,-6 11 16 16,0 0 0-16,0 0 0 0,0 0 896 0,0 0 176 15,-4 10 48-15,-4 5 0 0,-3 4-1104 0,-3 7-224 16,-3 7-32-16,-1 7-16 0,-1 7 64 0,-4 5 16 15,1-1 0-15,-1 4 0 0,-1 1 16 0,2 1 0 16,0-2 0-16,2 1 0 0,-2-2-96 0,2 1-16 16,0-3 0-16,1-1 0 0,0-3-128 0,2-1-128 15,0-4 192-15,6-1-192 0,-2 0 0 0,4-7 0 16,2-4 0-16,3-3 0 16,1-6-416-16,3-3-96 0,0-5 0 0,2-2-16 15,-2-12-2512-15,0 0-496 0</inkml:trace>
  <inkml:trace contextRef="#ctx0" brushRef="#br1" timeOffset="52220.62">28923 15614 34095 0,'-5'-10'3024'0,"-4"3"-2416"15,2-2-480-15,-1 4-128 0,0 2 0 0,8 3 0 16,-11 5 0-16,1 5 0 0,-3 3 144 0,0 6 112 16,-1 5 32-16,-2 11 0 0,2 0-288 0,0 8 0 15,1 7 0-15,3 2-144 0,1 4 144 0,0 5 0 16,1 0 128-16,1 0-128 0,-1-1 240 0,2-3-32 16,0-1 0-16,2 0 0 0,1-4-16 0,1-1 0 15,-1-3 0-15,3-6 0 0,5-2 16 0,2-6 0 16,-1-4 0-16,3-4 0 0,3-5 224 0,1-4 32 15,1-4 16-15,4-4 0 0,4-6 224 0,0-4 32 16,1-4 16-16,2-4 0 0,0-4-224 0,0-3-32 16,1-6-16-16,0-2 0 0,0-8-128 0,-1-2-32 15,-1-3 0-15,1-2 0 0,-1-8 64 0,0-2 16 16,0 1 0-16,1-3 0 0,-2 3-80 0,0 3-32 0,-1 0 0 0,-1 5 0 16,-3 1-160-16,-1 3-128 15,-3 1 144-15,-3 4-144 0,-3 7 0 0,-3 4 0 0,-3-2 0 0,1 4 0 31,-2 1-512-31,-2 5-32 0,-3 2-16 0,0 5 0 16,3-3-2208-16,1 8-448 0,0 0-96 0,0 0-16 0</inkml:trace>
  <inkml:trace contextRef="#ctx0" brushRef="#br1" timeOffset="52538.29">30461 15480 32415 0,'5'-24'1440'0,"-3"15"288"0,-1-3-1376 0,-1 1-352 0,-1 4 0 0,-2-1 0 0,3 8 704 0,0 0 80 16,-9 5 16-16,-4 4 0 0,-4 5-320 0,-5 7-64 16,-2 8-16-16,-14 17 0 0,0 2-144 0,-1 6-16 15,3 2-16-15,-1 5 0 0,0 1 160 0,-1 5 16 16,-2 2 16-16,14-22 0 0,-4 9-80 0,0 2-16 15,-4 1 0-15,2 1 0 0,0 1-80 0,3 0-32 16,1 2 0-16,1-3 0 0,4-3-208 0,3 0 0 16,2-4 0-16,2-4 0 0,0-1 0 0,5-6 0 15,-1-5 0-15,2 10 0 0,6-11-320 0,3-17-16 16,0-5 0-16,1-4 0 16,1-1-1872-16,-1-9-368 0,0 0-80 0,9-1-12288 0</inkml:trace>
  <inkml:trace contextRef="#ctx0" brushRef="#br1" timeOffset="52890.77">30030 15556 31327 0,'3'-48'1392'0,"2"17"272"0,3-2-1328 0,3 4-336 0,2-2 0 0,2 6 0 0,3 1 368 0,2 4 0 16,3 0 0-16,6 5 0 0,6 1 272 0,5 5 48 15,5 5 16-15,3 2 0 0,0-1-336 0,4 2-64 16,3 1-16-16,2 1 0 0,0 7 0 0,2 0 0 16,-1 3 0-16,-14 1 0 0,3-2 32 15,0 4 16-15,-5 5 0 0,0 2 0 0,-3 4-16 0,-1 1-16 16,-5 7 0-16,-1 3 0 0,-5 1-64 0,-6 6-16 16,-4 1 0-16,-8 0 0 0,-5 3 48 0,-10 1 16 15,-6-2 0-15,-6-2 0 0,-7-3 112 0,-3-4 32 16,-7-4 0-16,-23 4 0 0,-6-8 192 0,-4-8 32 15,-5-4 16-15,-1-7 0 0,-1-1-240 0,-2-6-48 16,-2-2-16-16,0-4 0 0,3-7-208 0,5 0-32 16,3-4-128-16,10 0 192 15,6-1-896-15,9 0-192 0,8-1-48 0,11 0-12448 0,6-1-2496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49:43.20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2294 2024 15087 0,'0'0'656'0,"0"0"160"0,0 0-656 0,0 0-160 15,0 0 0-15,0 0 0 0,0 0 720 0,0 0 112 0,0 0 32 0,0 0 0 16,7 7 80-16,-1-2 16 16,3 0 0-16,-1-3 0 0,2 2-48 0,4 0 0 15,2-2 0-15,5 2 0 0,3-1-112 0,5-1-32 16,4 0 0-16,4-2 0 0,4 0-208 0,3 0-48 16,6 0-16-16,3 1 0 0,3-1-160 0,5 1-16 15,4 0-16-15,29 2 0 0,-6 2-16 0,-5-2 0 0,-1-2 0 16,0 1 0-16,2 3 16 0,-1 2 0 0,0-3 0 0,-1-2 0 15,2-1 16-15,3 3 16 0,0 3 0 0,1-4 0 16,0 0-64-16,1-2-16 0,1 2 0 0,3-1 0 16,3 3-48-16,1-2-16 0,1 0 0 0,3-3 0 0,1-2-16 15,1 2-16-15,0 2 0 0,3-4 0 0,-1-2-32 0,4 1-128 16,-1 1 192-16,1 1-64 0,-1 0 0 0,0 0-128 16,0-1 192-16,0 1-64 0,2 1-128 0,-2 0 192 15,0-3-192-15,-1 3 192 0,0-1-64 0,2 0 0 16,3-3 0-16,0 2 0 0,-4-1 0 0,3-1-128 15,2-1 192-15,0-3-64 0,0 3 16 0,3 0 0 16,-1 4 0-16,1-5 0 0,-2 1-144 0,0 0 192 16,-3 1-192-16,3 0 192 0,-3-1-192 0,1 4 0 15,-2-1 0-15,-1 1 128 0,-1-2-128 0,1 1 0 16,-3 1 144-16,-3 2-144 0,1 1 144 0,-2 0-144 16,1-4 192-16,2 2-192 0,-3 0 192 0,-1 0-64 0,1 0 0 15,0 2-128-15,1-6 176 0,-2 3-176 0,0-2 160 16,-1 2-160-16,1-2 128 0,-3 2-128 0,2 0 0 15,-3-1 0-15,-1 1 128 0,1 0-128 0,-2 1 0 0,1-1 0 16,-6-2 160-16,0 2-160 0,-1 0 160 0,-24 1-160 16,6 0 160-16,5 0-160 15,4-2 160-15,0 2-160 0,1 0 144 0,0 0-144 16,3 0 128-16,-4 0-128 0,1-1 128 0,-1 0-128 0,0-2 0 16,0 3 128-16,3 0-128 0,-2 0 0 0,0 0 0 0,-3 0 0 15,2 0 0-15,-1 0 128 16,-3 0-128-16,2 0 0 0,-2 0 0 0,-2 0 0 0,-3 0 128 0,-1-1-128 15,0 0 0-15,-1 1 0 0,-1 0 0 0,-2 0 0 16,-1-2 0-16,-1 1 0 0,-1 0 0 16,1 1 0-16,-1-3 0 0,1 2 0 0,-4-1 128 0,1 0-128 15,0 1 0-15,0 0 0 0,-3-1 0 0,1 2 0 16,-2 0 0-16,-1 0 0 0,-3 0 0 0,2 0 128 16,-2 0-128-16,-2 0 0 0,-1 0 0 0,-2 0 0 0,-1 0 0 15,0 0 0-15,-4 0 0 0,1 0 0 0,-3 2 0 16,0-1 0-16,0-1 0 0,-2 1 0 0,2 1 0 0,-2-1 0 15,-2 0 128-15,-1-2-128 0,-2 1 0 16,-3 0 0-16,-2 0 0 0,-1 0 0 0,-2 1 0 16,1-1 0-16,-3-1 128 0,0 0-128 0,-1 1 0 0,-1 0 0 15,1-2 0-15,-2 1 128 0,1 1-128 0,0 0 128 16,-2 0-128-16,0-3 128 0,2 0-128 0,-2-2 0 16,2 1 0-16,0-1 0 0,-1 0 0 0,-1-3 128 15,2 3-128-15,-3-4 0 0,0 0 0 0,-1-1 128 16,0 0-128-16,0-4 0 0,-1 0 128 0,4-2-128 15,-3-1 128-15,-1-1-128 0,0-1 192 0,-1 0-32 16,2-3-16-16,1 1 0 0,-2-5-16 0,1 1-128 16,-1 1 192-16,1-4-64 0,0 2-128 0,2-3 0 15,-2 0 144-15,0-1-144 0,-2-4 0 0,2 0 0 16,1 1 0-16,2 2 0 0,0 3 0 0,-2-3 0 16,0 0 0-16,-1 3 128 0,-1-1-128 0,-1 2 0 15,2-3 0-15,-2 0 0 0,0 4 0 0,-2-2 0 0,0 2 0 0,-2 0 0 16,0 1 0-16,-1 4 0 15,-1-3 0-15,1 3 0 0,-2 1 0 0,1 1 0 0,0 0 0 0,-1 1 0 16,0 3 0-16,-2 0 0 0,0 4 0 16,-2 0 0-16,-1 2 0 0,1-1 0 0,-3 4 0 0,2-1 0 15,-4 7-192-15,0 0 32 0,0 0 16 0,0 0 0 32,0 0-1520-32,0 13-320 0,-1 3-48 0</inkml:trace>
  <inkml:trace contextRef="#ctx0" brushRef="#br0" timeOffset="2084.37">2116 1917 13823 0,'0'0'608'0,"0"0"128"0,0 0-592 16,0 0-144-16,0 0 0 0,0 0 0 0,0 0 640 0,0 0 80 15,0 0 32-15,0 0 0 0,0 0 256 0,0 0 48 0,0 0 16 0,0 0 0 16,-3-7 48-16,0-1 16 0,1 1 0 0,-1-1 0 16,0 2-336-16,1-5-64 0,2 4-16 0,-1-6 0 15,-2-1-48-15,2-1-16 0,-2-2 0 0,2 2 0 16,0-1-32-16,-1-2-16 0,0-4 0 0,1-1 0 16,-2-2-160-16,3-4-48 0,-2 2 0 0,-1-4 0 15,2-4-128-15,-1-1-16 0,0-2-16 0,-2 0 0 0,2 1-240 0,-2-1 176 16,0 0-176-16,0 0 160 0,0 0-160 0,2-1 0 15,-3 3 0-15,1-4 128 0,0-2-128 16,2 2 0-16,-1 1 0 0,3 1 0 16,0 0 0-16,3 1 0 0,-1 2 0 0,2 0 0 0,0 4 0 0,1 3 0 15,-3 2 0-15,3-2 0 0,2 2 0 0,-1-2 0 16,-1 3 0-16,2 4 0 0,-1-2 0 0,2 3 0 16,-2-1 0-16,2 1 0 0,0 1 0 0,3 0 0 15,0 1 0-15,-2 5 0 0,0-1 0 0,2 0 0 16,1 0 0-16,2-1 0 0,0 4 0 0,3 1 0 15,4-2 0-15,4-1 0 0,3 4-144 0,1 1 144 16,2 1 0-16,2 5 0 0,1-1 0 0,2-1-128 16,1 2 128-16,2-1 0 0,2 1 0 0,3-1 0 15,6 2 0-15,3-2 0 0,4 3 0 0,1 2 0 16,-1-1 0-16,22 0 0 0,-8-2 0 0,-1-2 0 16,1-3 0-16,1 2 0 0,3 2 0 0,-3-1 0 15,-4 3 0-15,-2 0 0 0,-2-2 0 0,6-2 0 0,2-4 0 16,5 6 0-16,1 2 0 0,-1 1 176 15,-7 0-32-15,3-2 0 0,2-2-144 0,5-1-144 0,4 2 144 0,-1-1-208 16,-7 6 208-16,-1-3 128 0,-4-5 0 0,8 1-128 16,2 1 0-16,0 2 0 0,-3 2 0 0,-4 3 0 15,-5-2 0-15,1-2-144 0,0-3 144 0,2 0 0 16,2 3 0-16,-4 0 0 0,-6 4 0 0,-3 0 0 0,-2 0 0 16,-2-4 0-16,0-4 0 0,3 2 0 15,4 0 0-15,-2 2 0 0,-2 2 0 0,-3 0 0 0,-4 3 0 16,-3-2 128-16,-3-3-128 0,1 0 128 0,2-3-128 0,2 2 0 15,1-2 0-15,2 3-128 0,-3 3 128 0,-4-1 0 16,-3 2 0-16,-2-2 128 0,-2-1-128 0,-1-1 0 16,0-3 0-16,4 1-128 0,1-2 128 0,3 0 0 15,0 3 0-15,1 1 0 0,-4 0 0 0,0 0 0 16,-4 1 0-16,-1 0 128 0,0-1-128 0,-1-1 0 16,0-4 0-16,5 2 0 0,-1-2 0 0,3 0 0 15,1 1 0-15,0 2 0 0,0-1 0 0,-4 3 0 16,1 0 0-16,-3 0 0 0,-1 0 0 0,-1 0 0 15,0-2 0-15,2-3 0 0,1 1 0 0,2 0 0 0,1 2 0 0,-12 0 0 16,4 1 0-16,0 2 0 16,1 1 0-16,-1-1 0 0,0 1 0 0,-2 0 0 15,0-1 0-15,3-1 0 0,-1 0 0 0,2 0 0 16,3 0 0-16,1 0 0 0,2 0 0 0,-1 1 0 16,1 2 0-16,-1 1 0 0,-2-1 0 0,-1 0 0 15,-1-1 0-15,1 1 0 0,0-2 0 0,2-1 0 16,5 0 0-16,2 2 0 0,1 1 0 0,-1 0 0 15,1-1 0-15,-4 2 0 0,0 0 0 0,0 0 0 16,0-3 0-16,3 0 0 0,6-1 0 0,0 2 0 0,1-1 0 16,-1 2 0-16,-3 0 0 0,3 1 0 0,-2 1 0 0,-3-2-128 15,1-3 128-15,4 0 0 0,3 0 0 0,5 0 128 16,-1 1-128-16,-2 3 0 0,-2 1 0 0,-4 0-128 16,-1-1 128-16,2-2 0 0,3 1 0 0,3-1 0 15,-1 4 0-15,3-1 0 0,-7 0 0 0,0 2 0 16,-1-2 0-16,-1 2 0 0,-1-2 0 0,3-1 0 15,3-2 0-15,-13 3 0 0,1 3 0 0,3-2 0 0,0 2 0 16,1 1 0-16,2-3 0 0,-1 3 0 0,2-3 0 16,16 5 0-16,-5-5 0 0,-4 4 0 0,-1-4 0 15,-1 1 0-15,0 0 0 0,-3-1 0 0,-1-3 0 0,0 4 0 16,-2-5 0-16,4 1 0 0,-6-2 0 0,1 3 0 16,1 0 0-16,-2 1 0 0,1-1 0 0,0-2 0 15,3 1 0-15,-2 1 0 0,-2-1 0 0,1 0 0 16,-1-2 0-16,1 0 0 0,0 2 0 0,2-1 0 15,-1 0 0-15,1-1 0 0,2 0 0 0,-1-1 0 16,0 0 0-16,0 0 0 0,-1 2 0 0,-1 0 0 16,1 2 0-16,-1-2 0 0,1-2 0 0,1 2 0 15,0-2 0-15,-1 0 0 0,-3 0 0 0,0 0 0 16,0 1 0-16,-1 2 0 0,0-1 0 0,-2 2 0 16,2-3 0-16,-1 0 0 0,2-1 0 0,-1 0 0 15,-3 0 0-15,-1 2 0 0,-1-1 0 0,0 0 0 16,-3 2 0-16,1 1 0 0,-2-2 0 0,0 2 0 15,-2-3 0-15,1 1 0 0,0-1 0 0,1 0 0 16,-2-1 0-16,-1 0 0 0,-2 0 0 0,-3 1 0 16,-8 1 0-16,0-1 0 0,3 0 0 0,-1 0 0 0,2 2 0 15,-2 1 0-15,1-3 0 0,0 0 0 0,-1 1 0 16,8-1 0-16,-1-1 0 0,-3 0 0 0,-1 0 0 16,-4 0 0-16,1 0 0 0,-3 0 0 0,-1-1 0 0,-1 1 0 15,-2 0 0-15,0 0 0 0,-1-2 0 0,0 4 0 16,-1-2 0-16,0 0 0 0,0 0 0 0,1 0 0 15,0 0 0-15,-1 0 0 0,0-2 0 0,0 4 0 16,1-1 0-16,-1 1 0 0,1 0 0 0,0 0 0 16,-1-2 0-16,1 1 0 0,2-1 0 0,-1 2 0 15,1 2 0-15,-2-2 0 0,1-1 0 0,-1 1 0 0,0-2 0 0,-2 1 0 16,1 0 0-16,-1 2 0 0,-1-1 0 0,-1 2 0 16,1-1 0-16,-1-1 0 0,1-1 0 15,-2 2 128-15,-1 0-128 0,0 0 0 0,-1 2 0 0,-1-1 0 16,0 0 0-16,-1-1 128 0,2-1-128 0,-2 2 0 15,0-2 0-15,-3 1 128 0,1 0-128 0,2 2 0 16,1 1 0-16,-2-2 0 0,2-2 0 0,2 3 0 16,-4 2 0-16,7-1 0 15,-3 1-560-15,-1 1-16 0,-1 4-16 0</inkml:trace>
  <inkml:trace contextRef="#ctx0" brushRef="#br0" timeOffset="6394.56">16295 1339 7359 0,'-18'4'656'0,"9"-2"-528"16,-3 1-128-16,2 0 0 0,1-1 1024 0,9-2 160 15,-9 3 32-15,9-3 16 0,0 0-80 0,0 0 0 0,0 0-16 0,0 0 0 16,0 0-400-16,0 0-80 16,8 11-16-16,2-3 0 0,2-1-16 0,0-2-16 0,4 0 0 0,0 1 0 15,2-3-16-15,1 0 0 0,3-1 0 0,1 2 0 16,-1 1-16-16,3-2-16 0,1-1 0 0,0 0 0 15,2 2 16-15,0-1 16 0,1 0 0 0,4 2 0 16,0 1-208-16,3 4-32 0,-3-2-16 0,2 2 0 16,2-3 0-16,1 2 0 0,5-3 0 0,1 2 0 15,0 0-64-15,6-2-16 0,-1 1 0 0,5-2 0 16,2 2-16-16,1-1-16 0,0-2 0 0,3-2 0 0,3 0-80 16,1-1-16-16,-1-1 0 0,3 2 0 0,3 1 0 15,1 1 0-15,1-4 0 0,3-2 0 0,1 2 0 16,0-2-128-16,-1 1 192 0,2-1-64 0,0 2-128 0,6-2 192 15,0-2-192-15,2 1 192 0,-1 0-192 0,-1-1 128 16,0 0-128-16,2 0 128 0,1-1-128 0,-1-2 192 16,-2 1-192-16,2 0 192 0,0-2-192 0,1 3 0 15,2-4 144-15,0 2-144 0,0-3 0 0,-1 2 128 16,3-1-128-16,1 2 0 0,-1 1 0 0,3-1 128 16,-2 0-128-16,2-1 0 0,-1 1 0 0,2 2 0 15,0-4 0-15,2 3 128 0,-3 1-128 0,2 0 144 16,0 0-144-16,0 1 160 0,0 0-160 0,1-1 0 15,2 2 0-15,-2 0 0 0,-1 0 0 0,2-1 0 0,-1-1 0 16,2 4 0-16,-2 1 0 0,1-1 0 0,-4-2 0 0,1 0 0 16,-2 2 0-16,3 0 0 0,3 1 0 0,-4-1 0 15,-6-2 0-15,1 1 0 0,0 0 0 0,2 4 0 16,2 3 0-16,-3-3 0 0,-3-2 0 0,2 0 0 16,-2 0 0-16,4 1 0 0,1 3 176 0,-4-2-176 15,2-1 0-15,-6 1 0 0,-2 2 0 0,3 0 0 16,4 0 0-16,-3 0 0 0,-4-2 0 0,0 2 0 15,-6 0 0-15,2 0 0 0,2 1 0 0,-3 2 0 16,-3-2 0-16,-2 0 0 0,-3 2 0 0,1-1 0 16,-2 3 0-16,3-3 0 0,2 1 0 0,-4 2 0 15,-3-2 128-15,-3 5 0 0,1-3-128 0,-1 1 192 0,-1-3-192 0,5 2 0 16,3-4 0-16,-2 4-160 0,-5-1 160 0,1 1 0 16,-2-3 0-16,-2-1 0 0,0 3 0 0,3-2 0 15,-1 2 0-15,-1 1 0 0,-2 2 128 0,0-4-128 16,-1-1 128-16,-3 3-128 0,0-3 0 0,-1 3 0 15,1-1 0-15,1 2 0 0,0-2 0 0,1 2 128 16,-3-1-128-16,-3 1 176 0,1-3-176 0,-2 4 0 16,1-5 0-16,1 2 0 0,-3 0 0 0,2 0 0 15,1 2 128-15,-2 3-128 0,-1-3 0 0,-2 3 0 16,-3-4 0-16,-1 1 128 0,-1 1-128 0,0-2 0 16,-3 3 0-16,-1-1 0 0,-2 3 0 0,0 3 0 15,-2 0 0-15,0-1 0 0,0 0 0 0,1 2 0 16,-2 1 0-16,-3 1 0 0,-2 2 0 0,-2 1 0 0,-2-3 0 0,1 2 0 15,-2-4 0-15,-1-1 0 0,0 1 0 16,-1 0 0-16,-2 1 0 0,4 0 0 0,-6 1 0 0,-1 1 0 16,2-1 0-16,-3 2 0 0,0-1 0 0,-1-2 0 15,-3 4 0-15,-1 4 0 0,-3 0 0 16,0 3 0-16,-2 1 0 0,-1-2 0 0,-3 1 128 0,1 1-128 16,-2-4 0-16,-3 2 0 0,-1-5 0 0,-2 4 0 15,1-3 0-15,0 6 0 0,-3-6 0 0,-1 3 128 16,-1-2-128-16,-2 3 0 0,0-2 0 0,-1 1 0 15,-1-2 128-15,-1 2-128 0,-1 3 0 0,-4-2 128 16,0 3-128-16,-1 0 0 0,0 1 0 0,2-4 128 16,-3-1-128-16,-2-3 0 0,-3 3 0 0,-2 3 0 15,1-5 0-15,-1 4 128 0,3-4-128 0,-2 4 0 0,0-4 0 16,-2 3 128-16,1 3-128 0,-1-3 0 0,1 1 0 0,-1 0 128 16,1-2-128-16,-2 1 0 0,0 2 0 0,0-6 128 15,-2-1-128-15,0 2 0 0,-3-2 0 0,1 3 128 16,2-2-128-16,-2 2 0 0,1-4 0 0,-1 1 128 15,2 1-128-15,1-1 0 0,-3 1 0 0,-2 0 128 16,2-3-128-16,-1-1 0 0,2 0 0 0,-5 3 128 16,-1-1-128-16,1 0 0 0,1-1 128 0,-2 0-128 15,-1-2 0-15,1 2 128 0,1 1-128 0,-1 0 128 16,-2-2-128-16,1 0 128 0,0 0-128 0,-3 1 0 16,-2-1 144-16,0 0-144 0,2-2 128 0,-2 0-128 15,1 3 160-15,1-1-160 0,1 2 176 0,-1-1-176 0,0-2 192 16,-2 2-192-16,-4-2 128 0,-1 3-128 15,-2 0 0-15,2-3 0 0,3 0 128 0,0 1-128 0,1-2 0 16,1 2 0-16,0-2 0 0,0 2 128 0,-1-3-128 16,-3-1 0-16,-3 1 128 0,3 0-128 0,2 0 0 15,2 1 0-15,1-1 0 0,2-1 0 16,0 0 0-16,1-2 0 0,0-3 128 0,1 0-128 0,-4-3 0 0,0 1 0 16,3 3 128-16,0-3-128 0,1 2 0 0,1-1 0 15,3 1 0-15,1 2 0 0,2 0 0 0,1-3 0 16,0 0 0-16,1 2 0 0,-1-3 0 0,0 3 0 15,-1 1 128-15,0 0-128 0,-2-1 0 16,0-1 0-16,3 1 0 0,2-3 0 0,0 2 0 0,3-1 0 16,2-4 0-16,1 1 128 0,-1 4-128 0,2 1 0 15,-1-5 128-15,1 4-128 0,2-3 0 0,1 1 0 16,2 0 144-16,1-1-144 0,0 2 0 0,1-3 144 16,1 1-144-16,2-4 0 0,-1 1 0 0,2 3 128 15,-2 0-128-15,2 3 0 0,2-5 144 0,-1 2-144 16,0-4 0-16,3 2 0 0,0 0 0 0,0 0 128 0,-2 0-128 0,2-2 0 15,-1 4 0-15,1 0 128 0,-1-4-128 0,2 4 0 16,-1-4 0-16,1 3 0 0,2 1 0 0,0-2 0 16,1 4 0-16,0 0 0 0,1-5 0 0,5-6 0 15,-8 7 0-15,3 2 0 0,5-9 0 0,-3 8 128 16,-3 1-128-16,0-2 0 0,-2-2 0 0,2 4 0 16,-1-2 0-16,1 2 128 0,1-4-128 15,5-5 0-15,-5 13 0 0,-2-5 0 0,7-8 0 0,-3 10 0 16,-1-3 0-16,4-7 128 0,0 0-128 0,0 0 0 15,0 0 128-15,0 0-128 0,0 0 128 0,0 0-128 16,0 0 160-16,0 0-160 0,0 0 160 0,0 0-160 16,0 0 160-16,0 0-160 0,0 0 144 0,0 0-144 15,0 0 128-15,0 0-128 0,0 0 0 0,0 0 0 16,0 0 128-16,10 7-128 0,-10-7 0 0,0 0 0 16,0 0 0-16,0 0 0 0,0 0 0 0,0 0 0 15,0 0 0-15,0 0 0 0,0 0-208 0,0 0-80 16,0 0-16-16,0 0-11600 15,0 0-2304-15</inkml:trace>
  <inkml:trace contextRef="#ctx0" brushRef="#br0" timeOffset="8197.45">23248 5501 4607 0,'0'0'192'0,"0"0"64"0,0 0-256 0,0 0 0 16,0 0 0-16,11 5 0 0,-1-2 448 0,0 0 32 16,-10-3 16-16,13 1 0 0,-3 1-496 0,-10-2 0 15,0 0 0-15,14 0 0 0,-4 0 416 0,-10 0-16 16,12 1 0-16,-12-1 0 0,10 5 624 0,-10-5 128 16,10 5 32-16,-10-5 0 0,0 0-192 0,9 5-32 15,-9-5-16-15,0 0 0 0,0 0-224 0,0 0-32 16,0 0-16-16,0 0 0 0,9 5-80 0,-9-5-16 0,0 0 0 0,0 0 0 15,0 0 176-15,0 0 16 0,0 0 16 0,0 0 0 16,0 0 96-16,0 0 16 0,0 0 0 0,0 0 0 16,-8 5-160-16,8-5-32 0,-10 4 0 0,3-3 0 15,7-1-64-15,-11 0-32 0,-4 0 0 0,1 0 0 16,0 0-96-16,-1-1-32 0,-2 0 0 0,0-2 0 16,-2 1 0-16,1-1 0 0,0 2 0 0,0 0 0 15,0-2-96-15,1 3 0 0,0 0-16 0,3 0 0 16,0 1-64-16,0 2-16 0,0 1 0 0,1 2 0 15,-1-1-64-15,-1 3-16 0,-3 3 0 0,2 3 0 0,-1-2-16 16,1 3 0-16,-2-1 0 0,0 4 0 0,2 1 32 0,0 1 0 16,2 3 0-16,2 1 0 15,-1 0-48-15,2 3-16 0,-3-4 0 0,2 5 0 0,2 2-32 16,0 3-128-16,-2 0 192 0,1 4-64 0,-2 1-128 0,2 1 192 16,-1-1-192-16,0 2 192 0,-2 0-64 0,0 2-128 15,1 1 192-15,0-4-64 0,-1 1 0 0,0-1-128 16,-1 4 192-16,-2-2-64 0,1 2 0 0,-1 4-128 15,1 4 192-15,-2-1-64 0,-1-5-128 0,0 4 192 16,-1-2-192-16,-2-4 192 0,3 0-192 0,0 0 192 16,-1-2-192-16,1 5 192 0,-2-2-192 15,2 2 160-15,0-4-160 0,0 1 160 0,0 3 32 0,0 0 16 16,0-3 0-16,1 3 0 0,0-3-208 0,0 1 0 16,2 2 128-16,-1 2-128 0,2-4 0 0,-1 3 128 15,-4-3-128-15,4 3 0 0,1-2 128 0,-1 0-128 16,0 0 0-16,-1-1 0 0,2 3 128 0,-3-3-128 15,1 3 0-15,0-2 144 0,1 3-144 0,-1-5 0 16,0 1 144-16,2-2-144 0,0-1 128 0,0 0-128 16,-1-2 128-16,4 0-128 0,-4 3 0 0,1-1 144 15,1-3-144-15,0 1 0 0,0 3 144 0,0 0-144 16,-3-5 0-16,1 0 144 0,1 0-144 0,0 0 0 0,1 1 144 0,-1-1-144 16,-1 0 0-16,2 2 144 15,0 3-144-15,-1-3 0 0,-3-3 128 0,0 3-128 0,1 0 0 0,-1-1 0 16,4-1 160-16,-1-2-160 0,-1-3 128 0,2 0-128 15,3-1 0-15,-3-3 128 0,0 2-128 0,0-1 0 16,0-2 0-16,1 2 128 0,1-1-128 0,-2 1 0 16,-2 2 0-16,0-4 0 0,1 4 128 0,-1-3-128 0,1 1 0 0,0 0 0 15,1-4 0-15,0 3 128 0,-1-3-128 0,-1 3 0 16,1-4 0-16,1-2 128 0,1-5-128 0,2 1 0 16,1 0 0-16,1-1 128 0,1-2-128 0,1 0 0 15,-2-1 144-15,2-1-144 0,1 2 0 0,1 0 128 16,-4 1-128-16,1-2 0 0,1 0 0 0,0 1 0 15,0 0 0-15,-2 2 0 0,0-2 0 0,0-2 0 16,0-2 0-16,0 2 0 0,-1 2 0 0,0-1 0 16,2-5 0-16,2 4 128 0,0-6-128 0,2 2 0 15,-3-4 0-15,4 3 0 0,3-8 0 0,-4 9 0 0,4-9 0 16,-4 7 0-16,4-7 0 0,0 0 0 0,0 0 0 0,0 0 0 16,0 0 0-16,0 0 0 0,0 0 0 0,0 0 0 15,0 0 0-15,0 0 0 0,0 0 0 0,0 0 0 16,0 0 0-16,0 0 0 0,3 10 0 0,-3-10 0 15,0 0 0-15,0 0 0 0,6 12 0 0,2-6 0 16,-8-6 0-16,12 9 0 0,-2 0 0 0,3-5 0 16,1 0 0-16,1 1 0 0,2-1 0 0,2-2 0 15,1 2 0-15,2 0 0 0,3 2 0 0,3-3 0 16,2 0 0-16,4 1 0 0,4 3 0 0,4-2-128 16,2 1 128-16,6 2 0 0,2-3 0 0,3 4 0 15,2-3 0-15,5 2 0 0,3-3 0 0,6 0 0 16,6 0 0-16,3 4 0 0,0 0 0 0,1-3-128 0,5-3 128 15,9 0 0-15,5 5 0 0,2 0 0 0,-4-6 0 16,5 3 0-16,5 4 0 0,3-2 0 0,5-1 0 16,1 3 0-16,1-2 0 0,6 4 0 0,3-3 0 15,2 3 0-15,-2-2 0 0,6 2-128 0,4 2 128 0,0-2 0 16,-1 1 0-16,4 0 0 0,1-3 0 0,5 3 0 16,2 3 0-16,-3-1 0 0,-4-1 0 0,1 2 0 15,4 0 0-15,-6 2 0 0,-6-2 0 0,2 0 0 16,1-1 0-16,-4 1 0 0,-4-1 0 0,-2 3 0 15,-3-2 0-15,-7 0 0 0,-9-3-336 0,-8 2 16 16,-9 0 0-16,-7 0 0 16,-7-2-2640-16,-8 0-528 0</inkml:trace>
  <inkml:trace contextRef="#ctx0" brushRef="#br0" timeOffset="9503.62">23201 6050 14975 0,'0'0'656'0,"0"0"144"0,0 0-640 0,0-9-160 0,-2 0 0 0,2 9 0 0,0 0 1232 0,0 0 224 16,0 0 32-16,0 0 16 0,3-10-288 0,-3 10-48 15,0 0-16-15,0 0 0 0,10 0-240 0,0 6-48 16,-1 0-16-16,3 7 0 0,-1 0-112 0,2 3-32 16,3 6 0-16,1 2 0 0,-1 0-112 0,3 6-16 15,4 3-16-15,0 3 0 0,4 4-80 0,1 2-16 16,-2 2 0-16,2 2 0 0,-1-1-112 0,0 2-32 16,-4-4 0-16,-2 0 0 0,-3 0-64 0,-5-19-32 15,-1 2 0-15,6 9 0 0,-2-4 0 0,-1 1 0 16,-5-3 0-16,0-5 0 0,-1-4-64 0,-1-2-16 15,-2-4 0-15,-2-5 0 0,0 0 32 0,1 4 0 0,-3-7 0 16,-2-6 0-16,0 0-176 0,0 0-176 16,0 0 48-16,0 0 0 15,-6-10-544-15,1 0-96 0,-2-2-32 0,2 2 0 16,-4-3-2128-16,2-1-416 0,-2-2-96 0</inkml:trace>
  <inkml:trace contextRef="#ctx0" brushRef="#br0" timeOffset="9785.91">23792 6191 18431 0,'2'-15'1632'0,"-2"15"-1312"0,3-11-320 0,-3 11 0 0,2-7 864 0,-2 7 96 16,0 0 32-16,0 0 0 0,0 0 336 15,0 0 64-15,0 0 16 0,0 0 0 0,-10 11-368 0,1 3-64 16,0 3-16-16,-1 3 0 0,-1 4 16 0,-2 2 0 16,0 4 0-16,-1 6 0 0,-1-1-208 0,0 2-64 15,-3 3 0-15,1 3 0 0,1-1-128 0,-1 0-16 16,1 1-16-16,-4-6 0 0,-1-4-304 0,7-12-64 16,0 4-16-16,-6 9 0 0,2-2-160 0,2-8 160 15,0 0-160-15,4-4 160 0,0 1-160 0,3-6-224 16,3-6 48-16,1 0 16 15,5-9-1632-15,0 0-320 0,0 0-64 0,0 0-12880 0</inkml:trace>
  <inkml:trace contextRef="#ctx0" brushRef="#br0" timeOffset="10004.66">23931 6867 26895 0,'-6'13'1184'0,"2"-3"256"0,0 0-1152 0,1 7-288 0,-2 5 0 0,-3 1 0 16,2 1 1072-16,-3 2 144 0,4-2 48 0,-2 0 0 15,0 3-288-15,0-3-48 0,1 0-16 0,1-3 0 16,0-4-496-16,0 1-96 0,3 0-32 0,0-3 0 16,1-3-288-16,1 0 128 0,0-12-128 0,2 9 0 15,-2-9-1280 1,0 0-384-16,0 0-64 0</inkml:trace>
  <inkml:trace contextRef="#ctx0" brushRef="#br0" timeOffset="10531.74">24792 5938 8287 0,'-4'-13'368'0,"4"13"80"0,0-13-448 0,-2 6 0 0,2 7 0 0,0 0 0 0,-3-10 3056 16,3 10 528-16,0 0 96 0,0 0 32 15,-6 3-2240-15,-3 6-448 0,-1 5-96 0,0 3-16 0,-3 4-112 0,-1 6-32 16,-1 5 0-16,-2 3 0 0,1 4-16 0,-2 3-16 15,-1-2 0-15,-2 2 0 0,1 3-160 0,0-2-48 16,1-2 0-16,1 3 0 0,3-1-240 0,3 2-48 16,1-7-16-16,2 0 0 0,2-4-64 15,5-1-16-15,2-8 0 0,4 0 0 0,2-3-144 0,4-3 0 16,-1-4 0-16,4-4 128 0,1-1-128 0,4-3 0 16,-2-2-192-16,6-3 192 15,-1-2-2320-15,3-1-352 0,11-6-64 0,-3 0-16 0</inkml:trace>
  <inkml:trace contextRef="#ctx0" brushRef="#br0" timeOffset="10795.97">25344 6000 22111 0,'0'0'1968'0,"0"0"-1584"0,0 0-384 0,0 0 0 16,-7 1 448-16,0 3 16 0,-1 4 0 0,-1 2 0 16,-1 5 304-16,-1 4 48 0,-3 4 16 0,0 1 0 15,-2 7 0-15,1-2 0 0,0 4 0 0,0 3 0 16,-1 2-240-16,-5 18-32 0,-1-2-16 0,7-4 0 16,1-3-192-16,1-4-32 0,3 2-16 0,1-6 0 15,5-1-176-15,2-5-128 0,2-2 144 0,2-4-144 16,1-2 128-16,2-3-128 0,0-3 0 0,0-7 0 15,1 0-256-15,1 0-160 0,-2-5-32 0,-5-7-9120 16,0 0-1824-16</inkml:trace>
  <inkml:trace contextRef="#ctx0" brushRef="#br0" timeOffset="10948.73">24947 6549 21183 0,'0'0'944'0,"0"0"192"0,10-1-912 0,3 1-224 16,2 1 0-16,3 0 0 0,4 1 1024 0,-1-1 144 15,8-1 48-15,6 0 0 0,-1-1-528 0,2-1-112 16,2 1 0-16,-3-3-16 0,1 1-304 0,-4 0-64 16,-3 1-16-16,-4-2 0 15,-3 1-1328-15,-3 1-272 0,-2-2-48 0</inkml:trace>
  <inkml:trace contextRef="#ctx0" brushRef="#br0" timeOffset="11225.95">25598 6636 18431 0,'1'10'1632'0,"2"3"-1312"0,-1 1-320 0,0-6 0 16,-4 6 1248-16,0 3 176 0,-2-1 48 0,-4 10 0 16,-1 2-64-16,0-3 0 0,-1 3 0 0,5-10 0 15,-2 1-432-15,2-1-80 16,1 0-32-16,2 5 0 0,4-6-368 0,4-1-80 0,4-4-16 0,3-5 0 16,5-4 240-16,5-1 32 0,1-5 16 0,-5 1 0 15,2-5 144-15,2-4 48 0,0-2 0 0,-1-1 0 0,-3-4-320 0,-1-5-64 16,-2-2-16-16,-2-2 0 15,-4 1 128-15,-2-1 32 0,-3 0 0 0,-1 1 0 0,-3 3-256 0,-2 2-32 16,-2 5-16-16,-2 2 0 0,-1 2-336 0,-3 1 0 16,-1 3 0-16,-3 2 128 0,-3 3-352 0,-10 2-64 15,1 4-16-15,7-2 0 16,-1-1-2592-16,2-1-528 0</inkml:trace>
  <inkml:trace contextRef="#ctx0" brushRef="#br0" timeOffset="11566.63">26020 5745 21183 0,'0'0'944'0,"0"0"192"0,0 0-912 0,0 0-224 0,0 0 0 0,9 2 0 15,0 5 1024-15,1 4 176 0,0 5 16 16,3 2 16-16,1 5-128 0,0 6-16 0,0 4-16 0,2 8 0 16,-1 7-112-16,2 5 0 0,-2 2-16 0,-2 4 0 15,-2 1-32-15,-3 2 0 0,-2-1 0 0,-2 5 0 16,-4 1-368-16,-2-2-80 0,-5 0-16 0,-2-3 0 15,-3 2-208-15,-2-3-48 0,-3-1-16 0,-1-6 0 0,1-3-176 16,-1-5 0-16,0 1-192 0,0-8-11152 16,0-2-2224-16</inkml:trace>
  <inkml:trace contextRef="#ctx0" brushRef="#br0" timeOffset="12503.4">23231 8364 7359 0,'0'0'656'16,"0"0"-528"-16,0-9-128 0,3-2 0 0,-3 2 2496 0,2-2 448 15,1 2 112-15,-1-1 16 0,1 4-1344 0,-3 6-272 16,0 0-48-16,5-10-16 0,1 3-464 0,-1-1-96 16,2 3 0-16,-7 5-16 0,0 0-240 0,0 0-32 15,10-1-16-15,-10 1 0 0,11 6 48 0,-1 4 0 16,1-1 0-16,0 6 0 0,-1 6 0 0,3 4 0 15,3 2 0-15,1 2 0 0,-2-2-112 0,2 3-16 16,-1 2 0-16,1 2 0 0,-1 2-224 0,0-2-48 16,-1-1-16-16,0-5 0 0,-1 0-32 0,1-5-128 15,-1 0 192-15,-1-4-64 0,-4-4-128 0,-1 1 160 16,-3-1-160-16,1-5 160 0,-6-10-160 0,4 10 0 16,-3-2-192-16,-1-8 192 15,0 0-2272-15,0 0-336 0,0 0-64 0,-16-7-16 0</inkml:trace>
  <inkml:trace contextRef="#ctx0" brushRef="#br0" timeOffset="12768.98">23723 8160 29487 0,'0'0'2624'0,"-3"-9"-2112"0,3 9-512 0,0 0 0 15,-3-8 512-15,3 8-16 0,0 0 0 0,-11 12 0 16,3-1 128-16,-5 7 16 0,0 2 16 0,0 7 0 0,1-2 0 0,-2 8 0 15,0 8 0-15,-3 1 0 0,-4-3-80 0,0 5 0 16,0 1-16-16,-1 5 0 0,-1 1-240 0,2-3-64 16,-1-1 0-16,3 0 0 0,2-5-112 15,3 1-16-15,2-1-128 0,3-4 192 0,2-5-192 16,4-3 0-16,0-1 0 0,3-6 0 16,3-4-384-16,0-3-128 0,3-3-32 0,0 0 0 15,-6-13-2688-15,10 2-544 0</inkml:trace>
  <inkml:trace contextRef="#ctx0" brushRef="#br0" timeOffset="13052.62">23971 8859 28559 0,'0'0'1264'0,"0"0"272"0,13 1-1232 0,-1 2-304 16,4 3 0-16,-2-1 0 0,0-2 1120 0,-1 4 160 15,1 5 48-15,-2 2 0 0,-3 0-624 0,-4 0-128 16,-3 1-32-16,-3 3 0 0,-4 1-80 0,-5 2-16 16,-4-2 0-16,-3 3 0 0,0 0-32 0,-2 2-16 15,-3 2 0-15,2-3 0 0,1 0-32 0,2-1-16 0,2-3 0 0,3-4 0 16,3-5-16-16,6 2 0 0,-1-3 0 16,4-9 0-16,5 11-80 0,2-3-32 0,5-1 0 0,3-3 0 15,6 0-16-15,3-3 0 0,4-1 0 0,3-2 0 16,5-2-80-16,0-1 0 0,-2-4-128 0,-2 2 192 15,-2-3-192-15,-3 3-240 0,-3-3 48 0,-2 2 16 16,-3-2-2720-16,-4 0-560 16</inkml:trace>
  <inkml:trace contextRef="#ctx0" brushRef="#br0" timeOffset="13537.49">25064 7731 2751 0,'0'0'256'0,"0"0"-256"15,8-1 0-15,-8 1 0 0,7-1 2800 0,-7 1 512 16,0 0 96-16,0 0 32 0,0 0-1584 0,0 0-320 0,-1 7-64 16,-3 5-16-16,-2 4-288 0,-3 3-48 0,-1-1-16 0,0 1 0 15,-6 2 112-15,2 5 0 0,-1 2 16 0,-1 8 0 16,-2 2-256-16,-1 4-48 0,-2 1-16 0,-8 21 0 15,1-3-400-15,2 0-96 0,1 1-16 0,2-5 0 16,4 0-176-16,2-1-32 0,0-5-16 0,4-4 0 0,4-7-48 16,-1 10-128-16,5-6 192 0,3-19-64 15,2-5-128-15,2 1 0 0,3-2 144 0,3-3-144 0,1 0 0 0,2-2-192 16,2-9 32-16,0-2 0 16,-1-3-2128-16,1-3-416 0,1-6-96 15</inkml:trace>
  <inkml:trace contextRef="#ctx0" brushRef="#br0" timeOffset="13778.7">25391 7917 26895 0,'0'0'1184'0,"0"0"256"0,0 0-1152 0,-7 6-288 15,7-6 0-15,-6 8 0 0,-4 8 352 0,2 5 16 16,-3 2 0-16,1 2 0 0,-1 3 304 0,0 5 64 16,-2 1 16-16,2 2 0 0,-1 1-272 0,2 3-48 15,0 2-16-15,2 0 0 0,1-2-176 0,2 0-48 0,0-3 0 0,2 1 0 16,2-1-192-16,1-2 144 16,0-1-144-16,1-6 128 0,3-1-128 0,1-6 0 0,0 0 144 0,1-5-144 15,1-2 0-15,-1-1 0 0,-1-6 0 0,0 2 0 16,-5-9-2144-1,0 0-352-15</inkml:trace>
  <inkml:trace contextRef="#ctx0" brushRef="#br0" timeOffset="13936.24">25056 8508 20271 0,'4'-4'1792'0,"3"-1"-1424"15,1 0-368-15,4-1 0 0,3 2 1504 0,2 0 224 16,0-1 64-16,3 0 0 0,1 2-1168 0,2-1-240 15,0 1-32-15,0-4-16 0,-2 3-336 0,1 1 144 16,-4 3-144-16,-3-2-8256 16,0-3-1712-16</inkml:trace>
  <inkml:trace contextRef="#ctx0" brushRef="#br0" timeOffset="14213.78">25492 8620 19343 0,'0'0'848'0,"-3"7"192"0,-2 4-832 0,2-1-208 0,-1 2 0 0,-1 4 0 16,-1 0 2128-16,1 2 384 0,-4 0 80 0,0 2 16 16,0-1-1072-16,3 2-192 0,0-1-64 15,3 2 0-15,-1 0-608 0,4-1-128 0,2-2-32 0,5-3 0 16,2-2 0-16,2-2-16 16,2 0 0-16,2-3 0 0,3-2 144 0,1-5 48 0,3-4 0 15,-1-5 0-15,2 1-64 0,-1 0-16 0,-2-7 0 0,-2-1 0 16,-3-3-96-16,-1 0 0 0,-5-4-16 0,-3 0 0 15,-4 0-176-15,-2 0-48 0,-4-2 0 0,-3 3 0 16,-3 0-272-16,-1 3 0 0,-3 0 0 0,-1 2 0 16,-2 2-1792-16,0 0-304 15,1 1-64-15</inkml:trace>
  <inkml:trace contextRef="#ctx0" brushRef="#br0" timeOffset="14624.03">25879 7564 18431 0,'0'0'1632'0,"0"0"-1312"15,2-9-320-15,3 5 0 0,-5 4 1120 0,11 1 160 16,-1 2 16-16,0 3 16 0,1 3-288 0,3 5-48 16,2 4-16-16,3 5 0 0,-3-3-16 0,3 7-16 0,3 1 0 0,0 7 0 15,-1 8 80-15,-1 3 16 16,-2 5 0-16,-2 4 0 0,0 26-16 0,-6-2 0 0,-6-2 0 0,-8 2 0 15,-3-4-256-15,-6 0-48 0,-5 4-16 0,-4-4 0 16,-3-5-304-16,-2-4-64 0,1 0-16 0,-2-6 0 16,-2-2-112-16,2-8-32 0,2-4 0 0,-1-6 0 15,-1-3-160-15,3-4 0 0,1-4 0 0,-9 4 0 16,5-10-2832-16,5-9-608 0,-4-5-112 16,7-8-32-16</inkml:trace>
  <inkml:trace contextRef="#ctx0" brushRef="#br0" timeOffset="15839.39">23404 5944 6447 0,'0'0'576'0,"5"-7"-576"16,0-4 0-16,0 6 0 0,-5 5 1632 0,0 0 224 15,0 0 32-15,10-6 16 0,-5 0-624 0,-5 6-128 16,0 0-32-16,0 0 0 0,0 0-176 0,0 0-48 0,0 0 0 0,0 0 0 15,0 0 304-15,0 0 48 0,0 0 16 0,-10 0 0 16,-2 2-240-16,-4 1-64 0,-1-1 0 0,-3 3 0 16,-2-1-352-16,-1 2-80 0,0 2-16 0,-1-3 0 15,1 0-112-15,-1 2-16 0,-1-5-16 0,5 1 0 16,0-3-96-16,1 0-16 0,2-2 0 0,3 1 0 16,2 0 0-16,1 1-16 0,2-1 0 0,9 1 0 0,-7 0-48 0,7 0 0 15,0 0 0-15,0 0 0 0,0 0-64 0,0 0 0 16,0 0-128-16,0 0 192 0,0 0-64 0,2 11 0 15,2 3-128-15,0 1 192 0,1 2-64 0,0 2 0 16,-1 5-128-16,0 5 192 0,-2 3-192 0,-2 2 0 16,-1 3 0-16,-1 4 0 0,-4 2 0 0,0 4 128 15,-3 4-128-15,-1 2 0 0,-1 5 0 0,-2 3 0 16,-2 1 0-16,-2 1 0 0,-1 4 192 0,0 1-64 16,1 0-128-16,1 1 192 0,1 4 32 0,0-2 0 15,1-1 0-15,0 1 0 0,-1-3-32 0,1 3 0 16,-2 2 0-16,4-1 0 0,-1-5-32 0,-1-1-16 15,-1-2 0-15,1 2 0 0,0-1-16 0,1-3-128 16,2 3 192-16,-1-3-64 0,0 4 32 0,0 0 0 16,1-1 0-16,1 0 0 0,-2-2-32 0,3 0 0 15,-4-1 0-15,2-1 0 0,1 1 0 0,1 0 0 16,-5-3 0-16,3-2 0 0,0-2-128 0,0-3 160 16,-2-5-160-16,2-1 160 0,-4-4-160 0,1 1 192 15,-2 3-192-15,2-8 192 0,2-3-192 0,0 1 160 0,1-2-160 16,1 2 160-16,1-4 0 0,1-4 0 15,2 1 0-15,3-4 0 0,1-1-160 0,0-3 0 0,2-3 0 0,3-3 0 16,1-5 0-16,2 3 0 0,3-8-176 16,1 1 176-16,0-3 0 0,7-2 0 0,2 0 0 0,1-2 0 15,1 0 0-15,0-2 0 0,3-3 0 16,3 1 0-16,0 2 0 0,2-3 0 0,-1 1 0 0,6 2 0 16,1 2 0-16,1 1 0 0,4 0 0 0,0 0 0 15,1 1 0-15,0 3 0 0,-4 4 0 0,1-3 0 0,-3 2 0 0,-3 2 0 16,-1-4 0-16,-5 0 0 15,-1 0-976-15,-5-1-112 16,0-3-32-16,-2 2-10400 0,-3-2-2064 0</inkml:trace>
  <inkml:trace contextRef="#ctx0" brushRef="#br0" timeOffset="16380.74">25988 5604 6447 0,'0'0'576'0,"0"0"-576"16,0 0 0-16,0 0 0 0,-6-9 1392 0,1 2 160 15,1 2 48-15,4 5 0 0,0 0-640 0,0 0-112 16,-3-9-16-16,3 9-16 0,0 0-240 0,0-7-64 15,0 7 0-15,0 0 0 0,5-10-320 0,2 3-64 16,-1 2 0-16,2-3-128 0,-2 2 160 0,3 2-160 16,-1-2 128-16,1 1-128 0,-1 0 0 0,-1-2 128 15,-7 7-128-15,0 0 0 0,0 0 0 0,0 0 0 16,0 0 0-16,0 0 0 0,0 0 128 0,0 0-128 16,0 0 0-16,0 0 128 0,0 0-128 0,0 0 128 15,0 0-128-15,0 0 128 16,0 0-624-16,0 0-128 0</inkml:trace>
  <inkml:trace contextRef="#ctx0" brushRef="#br0" timeOffset="17225.99">26358 5324 11055 0,'0'0'976'0,"0"0"-784"15,4-9-192-15,-4 1 0 0,2 2 1568 0,2-4 272 16,-1 1 48-16,1 4 16 0,-4 5-752 0,10-5-160 15,0 0-32-15,3 1 0 0,1-4-192 0,3 3-64 16,4 0 0-16,3 1 0 0,3-1-48 0,3 0-16 16,2 1 0-16,3 3 0 0,5-2-176 0,-2 0-32 0,-4-1-16 0,2 3 0 15,1 1 48-15,0 1 16 16,-2 1 0-16,-2 2 0 0,-2-1 0 0,-3-1 0 0,-2 3 0 0,0 4 0 16,-2 0-64-16,-7 1-16 15,-1-1 0-15,1 4 0 0,-2 0-32 0,-2 1-16 0,2 0 0 0,-2 2 0 16,-2 2 192-16,-2 5 32 0,-2 2 16 0,1 13 0 15,-4 3-368-15,-5 5-80 0,-6 0-16 0,-2 7 0 16,-2 2 48-16,-3 4 0 0,-4 1 0 0,-1 9 0 16,-1 6-48-16,-2 5 0 0,1-3 0 0,-2-2 0 15,0 5-128-15,2-1 0 0,-1 5 0 0,1-1 0 16,1-2 0-16,2-2 0 0,2 3-160 0,0-4 160 16,1 0 0-16,1 0 0 0,1 5-128 0,2-4 128 0,1 3 0 15,1-4 0-15,3-2 0 0,-2 3 0 0,0 0 0 16,1-2 0-16,-1 1 0 0,0-2 0 0,1 0 128 0,0-2-128 15,1-1 144-15,1 2-144 0,0-4 0 0,2-5 0 16,2-1 0-16,0 0 0 0,0-2 0 0,-1-1 0 16,0-3 0-16,-1-3 0 0,2-2 0 0,-2 0 0 15,0-2 0-15,-3 0 0 0,1-7 128 0,2 0-128 16,-1-4 0-16,0 2 0 0,3-3 128 0,-3-2-128 16,1 1 0-16,2-2 0 0,1-1 128 0,1-2-128 15,-1 1 0-15,3-1 144 0,1-1-144 0,-3-3 0 16,1-2 0-16,1 3 0 0,0-9 0 0,-2 1 0 15,0 0 128-15,0-1-128 0,1-3 0 0,-2 0 0 16,-2-1 144-16,2-2-144 0,3-3 0 0,-3-4 128 16,-1 2-128-16,1-2 0 0,0 1 128 0,0-10-128 15,-2 7 128-15,2-7-128 0,0 0 0 0,0 0 144 0,0 0-144 0,0 0 0 16,-7 4 176-16,7-4-176 16,-9 3 160-16,0-1-160 0,0-2 144 0,-1 0-144 15,-3 0 128-15,-3 2-128 0,-3 1 144 0,-4 2-144 16,-1 4 160-16,-4-4-160 0,-4 1 272 0,0 2-32 0,0-3-16 0,-1 4 0 15,1-4 32-15,1 2 16 0,-1 2 0 0,1-1 0 16,2 3-128-16,2-4-16 0,2-1-128 0,2-1 192 16,0 0-192-16,3 0 0 0,2-1 0 0,4-3 0 15,3-1-896 1,3-2-208-16,8 2-48 0,-2-14-10544 0,7-5-2096 0</inkml:trace>
  <inkml:trace contextRef="#ctx0" brushRef="#br0" timeOffset="17731.55">27350 7173 16175 0,'-17'3'704'0,"8"-2"176"0,0 0-704 0,9-1-176 0,-9 2 0 0,9-2 0 15,0 0 1312-15,0 0 224 0,0 0 64 0,0 0 0 16,0 0-432-16,14 0-80 0,4-3 0 0,4 2-16 0,2-3-496 0,4-2-112 16,2-1-16-16,3 2 0 0,4-1-240 0,0 0-48 15,0 0-16-15,-1 0 0 0,-3 1-144 0,-2 2 0 16,0 1 0-16,-7 2 0 16,-6 2-1840-16,-8 4-400 0</inkml:trace>
  <inkml:trace contextRef="#ctx0" brushRef="#br0" timeOffset="17865.41">27408 7382 14735 0,'-24'14'640'0,"10"-4"160"16,0-4-640-16,1 3-160 0,8-4 0 0,5-5 0 0,0 0 2304 0,5 13 448 16,9-5 64-16,3-5 32 0,2-4-1248 0,5-3-256 15,5 1-64-15,5-5 0 0,5 0-704 0,3-1-128 16,2 0-48-16,3-2 0 0,1 2-400 0,2-5 0 16,-6-1 0-16,-2-2-9120 15,-5 1-1904-15</inkml:trace>
  <inkml:trace contextRef="#ctx0" brushRef="#br0" timeOffset="18845.43">29667 5109 7359 0,'18'-6'656'0,"-6"4"-528"0,1 0-128 0,1-3 0 16,3 0 1232-16,-6 1 224 15,-1 3 32-15,0-2 16 0,-2 1-96 0,-8 2 0 0,0 0-16 0,0 0 0 16,0 0-128-16,0 0-32 16,0 0 0-16,0 0 0 0,-15-3-192 0,-2 3-32 0,-4 3-16 0,-5-1 0 15,-2 1-576-15,-2-2-112 0,-5 3-32 0,-2 0 0 16,-2-1 32-16,0 1 0 0,-5-1 0 0,-4 1 0 16,-4-1 112-16,-1 2 32 0,-1-1 0 0,2 0 0 15,1 1-80-15,3 2-16 0,1-2 0 0,1 1 0 16,3 2-96-16,6-5 0 0,1 2-16 0,5 2 0 15,1-2-96-15,5-1-16 0,2 1 0 0,5 2 0 0,7-3 0 16,2 3-128-16,3 2 192 0,2-1-64 0,3 4-128 16,3 3 192-16,2 3-192 0,2 1 192 0,2 5 0 15,1 4 16-15,1 0 0 0,0 6 0 0,3 7-208 0,-2 4 0 16,-1 5-144-16,-1 4 144 0,-2 2 0 0,-3 2 0 16,1 3 0-16,-3 4 0 0,-1 6 0 0,1 9 0 15,-1 5 0-15,-1 4 0 0,0 4 0 0,-1 2 0 16,-2 6 0-16,-1-2 0 0,-1 1 0 0,0 0 0 15,-1-1 0-15,-2 2 0 0,1 0 0 0,-1-2 0 16,0-5 0-16,-2-1 160 0,0 1-160 0,-1-1 192 16,-1-3-192-16,-1-1 192 0,-1-1-48 0,-2-1 0 15,-2 4 0-15,0-2 0 0,-1 0 32 0,-1-7 0 16,-2 1 0-16,2-1 0 0,-2 2-48 0,3 0 0 16,-2-5 0-16,0-2 0 0,2-4-128 0,-1-4 160 0,0-1-160 0,-1-6 160 15,1-7-160-15,1-1 192 16,0-7-192-16,2-3 192 0,3-3-192 0,-2-3 192 15,-2-6-192-15,1-2 192 0,2-3 0 0,1 0 0 16,1-7 0-16,2 1 0 0,0 0-192 0,-1-2 192 0,6-1-192 0,-1 3 192 16,1-2-192-16,0-1 160 0,1 0-160 0,0 1 160 15,1 3-160-15,0-1 0 0,1 1 0 0,2-8 0 16,-1 0 128-16,2 0-128 0,1-2 0 0,1 1 128 16,3-1-128-16,3-3 192 0,2-1-192 15,4-4 192-15,4-1-48 0,4-2 0 0,3-1 0 0,3 0 0 16,4 0 0-16,1-1 0 0,1-2 0 0,17 1 0 15,-1-2 112-15,-1 0 0 0,1-1 16 0,-1 2 0 0,1 3 32 16,1-1 0-16,1 0 0 0,-4 0 0 0,-3-2-176 0,-6-1-128 16,-6 3 144-16,-5 0-144 0,-2-1 0 15,-7 1-208-15,-2-1 16 0,-3-2 0 16,-1-5-2800-16,-4 3-544 0</inkml:trace>
  <inkml:trace contextRef="#ctx0" brushRef="#br0" timeOffset="20850.84">30088 5658 2751 0,'0'0'256'0,"-7"-6"-256"0,1-6 0 0,1 2 0 0,0 1 2416 16,2-1 432-16,-1 3 96 0,2-5 0 0,-1 1-1216 16,2-2-240-16,0 3-48 0,-1 2-16 0,0-2-320 15,2 10-64-15,0 0-16 0,0 0 0 0,-1-9-96 0,1 9-32 16,0 0 0-16,0 0 0 0,0 0-288 0,5 10-64 16,1 3-16-16,3 5 0 0,1 3-96 0,4 6-32 15,3 0 0-15,2 5 0 0,1 2-16 0,4 1-16 16,4 2 0-16,1 3 0 0,-1 2-96 0,3-2-16 15,1 1 0-15,-2-2 0 0,-2 1-64 0,-4-5 0 16,2-2-16-16,-3-2 0 0,-1-4-48 0,-4-4-128 16,-3-6 192-16,-2 0-64 0,-3-3-128 0,-2-4 0 15,-2-1 0-15,-6-9 0 16,0 0-1552-16,0 0-192 0,0 0-48 0,4-12-10592 0</inkml:trace>
  <inkml:trace contextRef="#ctx0" brushRef="#br0" timeOffset="21135.25">30585 5565 12895 0,'3'-17'576'0,"1"3"112"0,3 0-560 0,-2 0-128 0,0 0 0 0,2 2 0 15,0 7 2784-15,-7 5 528 0,0 0 96 0,0 0 32 16,0 0-2096-16,7 10-432 0,-2 6-80 0,-3 5 0 15,-5 6-192-15,-1 3-48 0,-2 3 0 0,-2 7 0 16,-3-1-32-16,-3 2-16 0,-1 3 0 0,-2 2 0 0,-2 4 32 0,-3-1 0 16,-2-2 0-16,1 4 0 0,4 3-272 0,-1-5-48 15,0-6-16-15,-1 1 0 0,4-6-112 0,0-5-128 16,2-5 176-16,3 0-176 0,0-9 144 0,3 0-144 16,4-1 0-16,1-4 144 15,4-14-448-15,0 0-80 0,0 0-32 16,0 0-9936-16,0 0-1984 0</inkml:trace>
  <inkml:trace contextRef="#ctx0" brushRef="#br0" timeOffset="21359.71">30949 6201 27007 0,'-10'22'1200'0,"4"-8"240"0,-2 2-1152 0,-1 7-288 0,0 2 0 0,-2 5 0 16,0-4 256-16,-3 5 0 0,2-2 0 0,2-1 0 16,1 0 16-16,1-4 0 0,1-4 0 0,3 1 0 15,3 3-272-15,2-5 160 0,2-5-160 0,2-1 128 16,0-3-128-16,-5-10-144 0,12 2 144 0,1-4-8672 16,1-6-1616-16</inkml:trace>
  <inkml:trace contextRef="#ctx0" brushRef="#br0" timeOffset="21770.52">31457 5049 20271 0,'0'0'1792'0,"0"0"-1424"15,0 0-368-15,-11 7 0 0,4 2 880 0,-5 2 96 16,2 6 32-16,-1 4 0 0,-3 2-672 0,1 1-128 16,2 3-16-16,0 1-16 0,1 4 192 0,6 1 32 15,1-5 16-15,3 0 0 0,3 0 0 0,5-4 0 16,3-4 0-16,7-1 0 0,5-2 320 0,0-2 64 0,1-2 16 0,3-6 0 15,1-4 224-15,1-3 48 0,2-1 16 0,-3-3 0 16,-2-5-192-16,1 0-32 0,0-5-16 0,-3-3 0 16,-3 0-208-16,-3-4-32 0,-3 1-16 0,-2 1 0 15,-5-1-96-15,-4-5 0 0,-4 0-16 0,-6 3 0 16,-4-3-208-16,-4 5-32 0,-3 2-16 0,-4 4 0 16,-3 4-240-16,-3 2 0 0,-3 4 0 0,-3 4 0 31,-4 4-1920-31,-1 4-336 0,-2-2-64 0,5 7-16 0</inkml:trace>
  <inkml:trace contextRef="#ctx0" brushRef="#br0" timeOffset="23034.79">29845 7972 4607 0,'0'0'192'0,"-2"-6"64"0,0 1-256 0,1-2 0 16,1 7 0-16,0 0 0 0,-2-7 3072 0,2 7 560 15,0 0 112-15,0 0 32 0,0 0-2064 0,0 0-416 16,0 0-80-16,0 0 0 0,11 5-288 0,-3 3-48 15,1 0-16-15,3 4 0 0,0 6-32 0,4 3-16 16,2 1 0-16,2 8 0 0,1 3-144 0,5 2-32 0,-2 3 0 0,3 2 0 16,1 2-16-16,1 2-16 0,1 0 0 15,12 19 0-15,-5-7-192 0,-4-4-32 0,-1-4-16 16,-3-4 0-16,-3-4-160 0,-3-3-16 0,-3-3-16 0,-3-4 0 16,-2-6-176-16,-4-1 160 0,-4-4-160 0,-2-5 160 15,-2-2-32-15,-3-12-128 0,0 0 192 0,0 0-64 16,0 0-128-16,0 0-256 0,-8-7 64 0,-1-7 16 15,0-1-2000-15,-1-3-416 0,-2-4-80 16</inkml:trace>
  <inkml:trace contextRef="#ctx0" brushRef="#br0" timeOffset="23307.7">30450 7923 24879 0,'0'-16'2208'0,"0"8"-1760"16,1 2-448-16,0 1 0 0,1-3 384 0,-2 8-16 16,0 0 0-16,0 0 0 0,0 0 272 0,-3 9 64 15,-2-1 16-15,-3 4 0 0,-2 6 48 0,-3 6 16 16,-2 5 0-16,-11 20 0 0,-2 0-80 0,0 2 0 16,0-1-16-16,0 2 0 0,-2 1-96 0,1-2-16 15,1 0 0-15,0 0 0 0,2 2-160 0,0-1-32 16,3 0-16-16,2-2 0 0,2-2-240 0,1-6-128 15,3-1 160-15,1-4-160 0,2-4 0 0,4-3 0 0,6-6 0 16,1-3-160 0,1-6-1936-16,5-2-384 0,2-8-80 0</inkml:trace>
  <inkml:trace contextRef="#ctx0" brushRef="#br0" timeOffset="23698.14">30668 8859 26207 0,'0'0'1152'0,"0"0"256"0,0 0-1136 0,0 0-272 15,0 0 0-15,0 0 0 0,12 0 384 0,-1 0 32 16,2 1 0-16,2 2 0 0,3 3 224 0,-1 0 32 0,-1 7 16 0,-1-2 0 15,-1 1-176-15,0 2-48 0,-2-1 0 16,-1 4 0-16,-3 4 16 0,-3 0 0 0,-4 0 0 0,-2 0 0 16,-3 1 32-16,-4 1 0 0,-3-2 0 0,-2 2 0 15,-2 1-16-15,-1-1 0 0,-4-4 0 0,3-1 0 16,-1-1-80-16,3-1-16 16,1-2 0-16,2-1 0 0,2-2-64 0,5-3-16 0,5-8 0 0,0 0 0 15,5 9-16-15,4-5-16 0,2-1 0 0,6-1 0 16,3-4 32-16,4 0 16 0,9 1 0 0,1-2 0 15,0-1-192-15,0-1-144 0,0 0 192 0,1 1-192 16,-2-5 0-16,-3 3 0 0,-3-4 0 0,-3 2 0 31,-2-4-1344-31,-4 0-256 0,-4-4-64 0,-6-1-15456 0</inkml:trace>
  <inkml:trace contextRef="#ctx0" brushRef="#br0" timeOffset="24116.46">31234 7668 23615 0,'0'0'1040'0,"0"0"224"0,0 0-1008 0,-2-5-256 15,2 5 0-15,0 0 0 0,0 0 704 0,0 0 80 16,-9 5 32-16,1 4 0 0,-1 3-112 0,-2 0-32 16,-1 3 0-16,-4 9 0 0,3 3 64 0,2-4 16 15,3 2 0-15,2-6 0 0,4-3-160 0,5-3-16 16,2-1-16-16,0-1 0 0,1-3 96 0,5 1 32 16,3-4 0-16,-2-2 0 0,2-3 80 0,0 0 0 15,0-2 16-15,0-2 0 0,-2-1-48 0,-5 0-16 16,-7 5 0-16,7-10 0 0,-6-4-96 0,-4-1-32 15,-2 2 0-15,-2 3 0 0,-4-3-272 0,-3-1-64 16,-3 2-16-16,-1 1 0 0,0 0-240 0,0 3 128 16,0-2-128-16,4 5 0 0,2 4-160 0,3-3-128 0,9 4-32 15,0 0 0 1,0 0-2464-16,0 0-496 0,0 0-112 0</inkml:trace>
  <inkml:trace contextRef="#ctx0" brushRef="#br0" timeOffset="25568.91">31622 4423 19983 0,'-13'-12'880'0,"8"7"192"0,-1 0-864 0,1-3-208 16,-1 2 0-16,3-2 0 0,-1 2 560 0,4 6 64 0,0-4 16 16,0 4 0-16,0 0 112 0,6-2 16 0,3-1 16 0,1-1 0 15,0 1-128-15,6-1-16 0,0 1-16 0,3 1 0 16,4-1 0-16,3-1 0 0,2 1 0 0,16-1 0 15,-1 2-80-15,6 0-16 0,-1-1 0 0,1 0 0 16,0 0-160-16,-4 2-48 0,-1 1 0 0,-2-2 0 16,-4 0-16-16,-18 2-16 15,3 1 0-15,1 3 0 0,0 2-96 0,-1 1 0 0,-1-2-16 0,-3 4 0 0,-1-2 0 0,8 10 0 16,-7-2 0-16,-6 2 0 0,-4 2 16 0,-3 4 16 16,-3 6 0-16,-3 6 0 0,-3 7-80 0,0 8-128 15,-1 3 176-15,0 3-176 0,-2 1 160 0,-1-2-160 16,0-4 128-16,0 6-128 0,1 7 160 0,-2 4-160 15,1 5 192-15,-1-3-192 0,0-7 0 0,2-2 0 16,0-7 0-16,1 0 0 0,1 3 0 0,0 5 0 16,1 5 0-16,1 0 0 0,1-4 0 0,-2-5 0 15,3-8 128-15,-1 2-128 0,0 2 256 0,1 9-16 16,0 4 0-16,-2 0 0 0,1 1-16 0,0-5 0 0,-1-7 0 0,1 0 0 16,0-1-96-16,1 8 0 0,0 5-128 0,0 2 192 15,1-2-192-15,0-3 144 0,-1-8-144 16,0-3 128-16,0-1-128 0,0 3 192 0,0 9-192 0,0-2 192 15,-1 3 0-15,-1-5 0 0,-1-2 0 0,1-6 0 16,-4-6-16-16,3 4 0 0,-2 4 0 0,2-22 0 16,-1 6-32-16,0 5 0 0,-1-3 0 0,-1 5 0 15,-2 1-16-15,1 5-128 0,-1 2 192 0,-5 42-64 16,2-14-128-16,2-11 128 0,0-6-128 0,3-6 128 16,-2-1-128-16,3-2 160 0,0-1-160 0,0 0 160 15,1-5-160-15,2-1 160 0,-2 2-160 0,-1-5 160 0,3 1-160 16,0 0 192-16,-2-5-192 0,1 1 192 15,1 3-192-15,-1-3 160 0,1 3-160 0,-1-4 160 0,1 1-160 16,0-2 192-16,1 1-192 0,1 0 192 0,-1-2-192 16,1-2 0-16,0 0 144 0,1 1-144 0,0 1 128 0,2 1-128 15,0-4 128-15,-2 0-128 0,3 0 160 0,-2-2-32 16,1 1-128-16,-1-2 192 0,1 0-192 0,-1 1 128 16,0-4-128-16,1-4 0 0,1-3 128 0,0 0-128 15,-1-3 0-15,0-1 144 0,1-1-144 0,1-2 0 16,0-2 144-16,-1-5-144 0,-1 0 176 0,1 0-48 15,-2-2 0-15,-2-8 0 0,0 0 48 0,0 0 0 16,0 0 0-16,3 8 0 0,-3-8 0 0,0 0 0 16,0 0 0-16,0 0 0 0,0 0 112 0,0 0 32 15,0 0 0-15,-9 6 0 0,0-2-16 0,0 0 0 0,0 0 0 16,0 1 0-16,-1-5-96 0,-3 0-16 0,-2 0 0 16,0 1 0-16,-6 0-192 0,2-1 176 15,-2 0-176-15,-5-1 160 0,-3 0-160 0,-1-2 0 0,-3-2 0 0,-1 2 0 16,1 3 0-16,2-1-176 0,0 0 16 0,2 0 0 31,0 1-1392-31,2 0-288 0,3 0-48 0,2 1-18048 0</inkml:trace>
  <inkml:trace contextRef="#ctx0" brushRef="#br0" timeOffset="28976.68">30418 4168 18191 0,'0'0'800'0,"0"0"176"0,-5-7-784 0,5 7-192 16,-5-6 0-16,5 6 0 0,0 0 640 0,0 0 64 15,0 0 32-15,0 0 0 0,0 0 320 0,0 0 64 16,0 0 16-16,0 0 0 0,0 0-480 0,0 0-80 15,5 8-32-15,-1 5 0 0,1 2-96 0,0 1 0 16,0 0-16-16,-1 3 0 0,3 3-176 0,-3-1-16 16,0 1-16-16,1 1 0 0,0-4-96 0,-1 0 0 15,-3-2-128-15,2-1 192 0,2 1 0 0,0-5 0 16,-1 1 0-16,1-2 0 0,0-4 96 0,-5-7 16 16,9 6 0-16,-9-6 0 0,0 0 176 0,10-2 32 15,0-3 16-15,0-7 0 0,-2-4 160 0,1-3 16 16,0-2 16-16,0-2 0 0,0-1-208 0,0-4-32 0,-1 0-16 0,0 2 0 15,0 1-208-15,-1-1-32 0,1 5-16 16,2 4 0-16,-4-2-208 0,2 1 0 0,1 2 0 0,-3 2 0 16,-1 3 0-16,1-2 0 0,-3 3 0 0,0 3-160 31,-2-2-464-31,-1 9-80 0,0 0-32 0,0 0 0 16,0 0-2336-16,0 0-480 0</inkml:trace>
  <inkml:trace contextRef="#ctx0" brushRef="#br0" timeOffset="29265.79">30553 4393 11967 0,'-16'8'1072'0,"6"-4"-864"0,-2-2-208 0,1 2 0 0,3 0 2208 16,8-4 400-16,0 0 80 0,-9-1 0 0,2-3-1152 0,7 4-224 15,-2-8-48-15,0-3-16 0,1-3-208 0,0-3-32 16,2 2-16-16,0-5 0 0,1-3-64 0,0-2-16 15,1-7 0-15,1-1 0 0,-2-4-192 0,5-6-32 16,-1-8-16-16,2-5 0 0,0-8-144 0,1-2-16 16,1-1-16-16,1-1 0 0,-1 1-160 0,3 6-16 15,2-1-16-15,-1 5 0 0,-3 2-176 0,1 7-128 16,-1 6 144-16,-1 4-144 0,-1 5 0 0,-2 2 0 16,-2 4 0-16,-2 3 0 0,0 5-144 0,-2 4-128 15,-5 2-32-15,4-1 0 16,-2 1-1744-16,-2 5-336 0,-4-4-80 0</inkml:trace>
  <inkml:trace contextRef="#ctx0" brushRef="#br0" timeOffset="34342.46">30218 2117 9215 0,'-3'-13'400'0,"0"4"96"0,2-5-496 0,0 0 0 16,-2-2 0-16,2 1 0 0,-2 2 1264 0,3-4 144 15,0 0 48-15,0 1 0 0,0 2-336 0,0 5-64 16,0 9-16-16,0 0 0 0,-1-10 112 0,1 10 0 16,0 0 16-16,0 0 0 0,0 0-208 0,-4 12-64 15,0 2 0-15,-1 6 0 0,-1 2-176 0,1 2-32 16,0 6-16-16,-2 1 0 0,1-1-160 0,0 3-16 0,1 2-16 0,-1 0 0 15,0 1-208-15,1 1-32 0,2 1-16 16,1 0 0-16,-3 3-80 0,1-6-16 0,0-3 0 0,2-4 0 16,-1-6-128-16,3-3 0 0,1-5 0 0,2-3 128 31,-3-11-672-31,0 0-144 0,0 0-16 0,8-10-8096 0,-1-3-1616 0</inkml:trace>
  <inkml:trace contextRef="#ctx0" brushRef="#br0" timeOffset="34716.58">30504 2083 14735 0,'-12'3'640'0,"5"4"160"0,1-1-640 16,1 7-160-16,0 0 0 0,1 2 0 16,0 0 1344-16,0 3 256 0,1 4 32 0,0-3 16 15,2-4-1264-15,-2 0-240 0,-1 2-144 0,2-1 160 0,-3-1 224 0,4-2 32 16,-3 0 16-16,1-3 0 0,3-10 144 0,0 0 16 15,-4 9 16-15,4-9 0 0,0 0 96 0,0 0 32 16,4-10 0-16,3-4 0 0,1-4-32 0,3 0-16 16,-1-1 0-16,2-1 0 0,1-4-384 0,-1 1-80 15,-1 0-16-15,1-3 0 0,0 4-48 0,1 1-16 16,1 1 0-16,-3 3 0 0,1 3-144 0,-2 7 0 16,-2-1 0-16,-8 8 0 0,0 0 0 0,10 3 128 15,-10-3-128-15,7 12 0 0,-2 5 128 0,-1 2-128 16,-4 1 0-16,0 4 128 0,-1 1-128 0,-2-3 160 0,0 5-160 15,-1-4 160-15,1-1-160 0,-2-1 0 0,0 3 144 16,1-3-144-16,1-3 128 0,0-3-128 0,0-4 128 16,2-1-128-16,1-10 0 0,0 0 128 0,0 0-128 0,0 0 0 31,12-3-1408-31,0-8-368 0,-2-1-64 0</inkml:trace>
  <inkml:trace contextRef="#ctx0" brushRef="#br0" timeOffset="34958.03">30907 1953 20271 0,'0'0'896'0,"0"0"192"16,0 0-880-16,-3 9-208 0,1 4 0 0,2 1 0 15,0-2 608-15,0 5 80 0,0 1 16 0,0-1 0 0,-2 1 256 16,0 4 64-16,0-1 16 0,-2 0 0 0,0 0-304 0,1 0-64 15,-4-1-16-15,2-2 0 0,0-3-336 16,1-1-64-16,2-1 0 0,0-3-16 0,2 0-240 0,0-10 144 16,0 0-144-16,0 0 128 15,0 0-672-15,12-1-144 0,-2-5-16 0,0-2-11920 0</inkml:trace>
  <inkml:trace contextRef="#ctx0" brushRef="#br0" timeOffset="35227.54">31482 1381 21183 0,'0'0'1888'0,"0"0"-1504"0,0 0-384 0,0 0 0 16,-6 6 512-16,-1 10 48 0,-2 1 0 0,0 9 0 15,-2 4-192-15,0 3-48 0,-2 3 0 0,0 3 0 16,0 7 96-16,3-3 16 0,-1 3 0 0,1-1 0 16,1 2-176-16,0-2-48 0,2 2 0 0,2-2 0 15,4-2-80-15,0-6 0 0,0-3-128 0,1-3 192 16,-2-4-336-16,1-1-80 0,-1-2-16 0,-2-6-11552 16</inkml:trace>
  <inkml:trace contextRef="#ctx0" brushRef="#br0" timeOffset="35492.98">31207 1877 15663 0,'0'0'1392'0,"0"0"-1120"15,11-5-272-15,1 0 0 0,4 1 1104 0,3-3 176 16,2 2 16-16,3 2 16 0,2-5-688 0,-1 2-144 16,1-2-32-16,-2-1 0 0,-1 5-96 0,-3-5-32 15,-2 2 0-15,-3 2 0 0,-2-2-320 0,-4 3 144 16,-9 4-144-16,0 0 0 0,0 0 0 0,0 0 0 15,0 0 0-15,0 14-192 0,-2 3 16 0,-3 1 16 16,-1 0 0-16,-2 1 0 0,1 0 160 0,-2 4 0 16,0 2 0-16,3-2-128 0,-2 1 128 0,4 0 0 15,0-2 160-15,2-3-160 0,-3-1 192 0,2-1-64 0,3-3-128 16,-1-2 192-16,1-1-192 0,1 1 128 0,-1-12-128 0,0 0 0 16,0 0-128-16,9 4-128 0,-9-4-32 0</inkml:trace>
  <inkml:trace contextRef="#ctx0" brushRef="#br0" timeOffset="36053.33">31787 1790 21183 0,'0'0'1888'0,"0"0"-1504"0,0 0-384 0,0 0 0 0,0 0 432 0,0 0 16 15,-6 7 0-15,-1 4 0 0,0 1 64 0,-2 3 0 16,-1-1 16-16,-1 4 0 0,3-1 64 0,-3 2 16 16,0 1 0-16,1 0 0 0,2-1-144 0,1-1-16 15,0-6-16-15,3 1 0 0,4-4-112 0,0-9-32 16,0 0 0-16,0 0 0 0,0 0 16 0,11 1 0 16,0-3 0-16,0-2 0 0,0-6 208 0,0 0 32 15,2-4 16-15,-1 0 0 0,1 1-224 0,-1 3-32 16,-2-2-16-16,-3 5 0 0,1-1-96 0,-8 8-32 15,0 0 0-15,0 0 0 0,0 0-160 0,0 0 192 16,0 0-192-16,0 0 192 0,3 10-192 0,-2 3 0 16,-1-4 144-16,0-9-144 0,0 0 0 0,5 11 0 15,-5-11 0-15,9 3 128 0,1-2-128 0,3-2 0 0,1-6 0 16,2-4 0-16,3-2 128 0,2-2-128 16,0-3 128-16,1-1-128 0,-1-2 176 0,1-1-48 15,0-2 0-15,-2 0 0 0,-1 1 64 0,0-4 16 0,-1 0 0 0,-2-4 0 16,1-1 0-16,-1-5 0 0,2-6 0 0,1-5 0 15,2-7-80-15,-10 27-128 0,1-4 176 0,0 0-176 16,1 3 128-16,-2 2-128 0,0 1 0 0,-3 3 0 16,-1 4 0-16,2-10 0 0,-4 11 0 0,-5 18 0 15,0 0 128-15,-10 5-128 0,-3 4 0 0,3 0 0 16,0 1 0-16,-2 6 0 0,1 6-128 0,-2 6 128 16,0 6-128-16,1 2 128 0,-1 4 0 0,-10 37-144 15,5-14 144-15,5-7 0 0,3-6 0 0,4-2 0 16,2-3 0-16,2-1 0 0,0-5 0 0,2-2 0 0,0-4-272 15,3-3 16-15,-1-2 16 0,0-9 0 16,-2-4-1984-16,0-15-400 16,0 0-64-16</inkml:trace>
  <inkml:trace contextRef="#ctx0" brushRef="#br0" timeOffset="36235.69">31770 1326 33807 0,'0'0'1488'0,"0"0"320"0,0 0-1440 0,0 0-368 16,0 0 0-16,7-9 0 0,-7 9 0 0,7-5-160 16,-7 5 16-16,0 0 0 0,0 0 144 0,0 0 0 0,0 0 0 15</inkml:trace>
  <inkml:trace contextRef="#ctx0" brushRef="#br0" timeOffset="37070.75">31094 2742 14735 0,'0'0'1312'0,"0"0"-1056"0,0 0-256 0,0 0 0 0,0 0 1408 0,0 0 240 16,0 0 32-16,0 0 16 0,0 0-352 0,-5 9-64 15,3 1 0-15,0 3-16 0,0-1-336 0,2 3-64 16,0 0-16-16,0 3 0 0,0 1-288 0,2-1-64 15,1-2-16-15,-1 1 0 0,1-1-224 0,-2 0-64 16,2-4 0-16,-1 1 0 0,2-2-48 0,-4-11-16 16,0 0 0-16,7 7 0 0,-7-7 256 0,10 0 32 0,1-4 16 15,2-6 0-15,0 0 288 0,1-6 64 16,-6 0 16-16,3-2 0 0,0 0-240 0,0-1-48 0,0 0-16 16,0-1 0-16,1-3-160 0,-2 1-16 15,-1-2-16-15,-2 5 0 0,0 1-112 0,-2 2-32 0,-2-2 0 16,0 4 0-16,0 4-160 0,-2 0 0 0,-1 10 0 0,0 0 128 15,-1-8-128-15,1 8-224 16,0 0 48-16,0 0-11392 0,-7-5-2272 0</inkml:trace>
  <inkml:trace contextRef="#ctx0" brushRef="#br0" timeOffset="38084.94">31594 2618 17503 0,'-14'4'768'0,"5"-1"176"0,-3 5-752 0,1-2-192 0,0 6 0 0,-2 2 0 0,1 4 1616 0,0 1 304 16,-2 0 48-16,2 1 16 0,-3-1-1536 15,2-1-288-15,-1-2-160 0,3 0 160 0,1 0 32 0,2-2 0 16,-1 0 0-16,4-1 0 0,5-13 224 0,0 0 48 16,0 0 16-16,0 0 0 0,9 2 128 0,1-2 32 15,3-3 0-15,0-8 0 0,2 0 192 0,0-4 64 16,0-3 0-16,1 1 0 0,-2 1-400 0,-2-1-80 15,0 2-16-15,-2 1 0 0,-1 4-48 0,-4 0-16 16,-5 10 0-16,0 0 0 0,0 0-48 0,0 0-16 16,0 0 0-16,0 0 0 0,0 0-64 0,-4 11-16 15,-1-1 0-15,1 2 0 0,0 2-192 0,2-3 0 16,1 1 0-16,1-1 0 0,0-11 0 0,2 10 0 16,3 1 0-16,-5-11 0 0,10 2 0 0,2-2 0 15,1-2 0-15,1-6 0 0,1-1 0 0,4-1 0 16,1-2 0-16,1-3 0 0,0-3 176 0,1 2-176 15,-2-3 192-15,-1 1-192 0,1-2 240 0,1 1-64 16,-1-4-16-16,-1 0 0 0,-2-1 16 0,-2-7 0 16,-2-6 0-16,-2 0 0 0,-1 1-48 0,-1-5 0 15,-2-4 0-15,-1 9 0 0,-2 4-128 0,-2 6 0 16,-3 3 144-16,0 6-144 0,-2 4 0 0,-1 3 128 16,-2 6-128-16,-2 5 0 0,-2 3 0 0,-2 5 0 0,-5 1 0 15,-1 5 0-15,-2 3 0 0,0 5 0 16,-1 2 0-16,2 7-128 0,0 3 128 0,3 3 0 0,0 1 0 0,2 1 0 15,4-2 0-15,0 1-160 0,4-6 160 0,4-1 0 16,2-2 0-16,3-3-128 0,2 0 128 0,3-6 0 16,0-2 0-16,4-3 0 0,-2-4 0 0,3-5 0 15,1-2 0-15,2-1 0 0,0-8 0 0,3-1 0 16,-2-3 0-16,4-3 0 0,-6 1 0 0,3-2 0 0,2-4 128 0,-1-1-128 16,-2-1 0-16,-3-1 144 15,-3 0-144-15,-1-1 128 0,-1-3-128 0,-2 4 128 0,-4 1-128 0,0 4 0 16,-2 1 144-16,-1 3-144 0,0 10 0 0,0 0 144 15,0 0-144-15,0 0 0 0,-9 5 0 0,0 3 0 16,1 3 0-16,-1 1 0 0,0 2 0 16,1 1 0-16,2 2 0 0,1 0 0 0,0 2 0 0,1-1 0 15,0 0 0-15,1 0 0 0,8 0 0 0,-1-3 0 16,0-4 0-16,1 2 0 0,2-2 0 16,1-3 0-16,3 1 0 0,-1-4 0 0,0-1 0 0,1-3 0 15,1-2 0-15,1-3 0 0,1-1 0 0,0-3 0 16,0 1 0-16,-1-3 0 0,0 1 128 0,-1-4-128 15,-1 1 0-15,-1 2 0 0,-2-1 128 0,-2 2-128 16,2-2 0-16,-2 3 0 0,-2-2 0 0,1 3 128 16,-1-3-128-16,-4 10 0 0,4-6 128 0,1-2-128 15,0 2 0-15,-5 6 0 0,5-6 0 0,-5 6 0 16,5-9 0-16,-5 9 0 0,0 0 0 0,0 0 0 16,0 0 0-16,0 0 0 0,0 0 0 0,0 0 0 15,0 0 0-15,0 0 0 0,10 9 0 0,-10-9 0 0,8 8 0 0,-2 3-144 16,-6-11 144-16,9 6 0 0,-9-6 0 0,10 9 0 15,-2-3 0-15,-8-6 0 0,8 1 0 0,-3 2 0 16,2-2 0-16,1-1 0 0,0-1 0 0,0 0 0 16,1-2 0-16,0 1 0 0,5-10 0 0,-1 3 128 15,-3-3-128-15,-2-4 0 0,-3 1 0 0,-1-1 128 16,-2-4-128-16,-2 0 0 0,-2-3 0 0,-2-1 128 0,-4 1-128 0,1 4 192 16,-7 3-64-16,0 5 0 0,-3 3-128 0,8 6 0 15,-2 4-128-15,-3 3 128 0,-2 4-128 16,0 3 128-16,-2 4-128 0,2 6 128 0,-2 3 0 15,4 5-128-15,1 3 128 0,2-1 0 0,1 2 0 0,-3 28 0 16,5-14 0-16,6-5 0 0,2-6 0 0,6-4 0 16,0-2 0-16,5-1 0 0,0 0 0 0,4-4 0 15,3-1 0-15</inkml:trace>
  <inkml:trace contextRef="#ctx0" brushRef="#br0" timeOffset="39367.92">24111 10620 27647 0,'-4'-11'2448'0,"4"-2"-1952"16,0 4-496-16,2-1 0 0,1 3 192 0,-3 7-64 15,6-11-128-15,-6 11 192 0,0 0-16 0,0 0-16 16,14-2 0-16,-14 2 0 0,16 1-160 0,-16-1 0 16,15 7 144-16,-4 1-144 0,-11-8 176 0,7 8-48 15,0 3 0-15,1 7 0 0,-3 5 160 0,1 5 32 16,1 4 0-16,-2 2 0 0,0 4 96 0,5 35 32 15,-4-8 0-15,-1-2 0 0,-2-3-160 0,1 2-32 16,-4-1 0-16,0 4 0 0,0-1-48 0,0 3-16 16,-5 3 0-16,1 1 0 0,-1 1-48 0,-3 3-16 15,-2 0 0-15,-1 3 0 0,-2 0 48 0,-1-2 0 16,-3-1 0-16,-2 0 0 0,-2-1 16 0,-5-1 16 16,-3 2 0-16,-1 3 0 0,-4-6 16 0,0 3 0 15,-4 3 0-15,2 1 0 0,2-2 32 0,1-3 0 16,0 0 0-16,2-2 0 0,4-1-128 0,-1-1 0 15,1-3-128-15,4-3 192 0,0 1-64 0,3-2 0 16,1-2-128-16,-2-2 192 0,1-2-64 0,0-4 0 0,-2-2-128 16,2 0 192-16,-2 0-64 0,-1 1-128 0,0-7 176 0,-2 2-176 15,1 0 160-15,-2-3-160 0,0-1 128 0,0-2-128 16,1-2 144-16,2-2-144 0,0-2 160 0,5-7-160 16,0-7 128-16,6-2-128 0,3-4 0 0,3-3 0 15,2-2 0-15,4-10 0 0,0 0 0 0,0 0 0 16,11 8 0-16,6-3-256 0,3-5 48 0,5 0 16 15,7-1 32-15,6-3 16 0,6-1 0 0,8 0 0 0,7-6 144 0,4 6 0 16,5 0 0-16,2-1-128 16,-1 0 128-16,8 3 0 0,6-3-144 0,6 2 144 0,6 1 0 0,1 1 0 15,-2 2 0-15,13 0 0 0,9 0-128 16,3 0 128-16,-1 4 0 0,9 1 0 0,10 2 0 0,-1 1 0 16,-2 3-144-16,7 3 144 0,11-2 0 0,2 2 0 15,0 0 0-15,4-5 0 0,7 2 176 0,10 2-16 16,8-3 0-16,2 1 0 0,0 1 48 0,6-5 16 15,2 1 0-15,8 0 0 0,5-5 48 0,4 4 16 16,2 0 0-16,4 0 0 0,-1 2 0 0,-3-2 0 16,-2 4 0-16,-6-4 0 0,-5 8-128 0,-2 2-32 15,-4-1 0-15,-4 3 0 0,-4 3-128 0,-10-2 0 16,-10 0 144-16,-3-3-144 16,-5 1-1136-16,-12-1-288 0,-12 0-64 0,-13 1-10000 15,-4-5-2000-15</inkml:trace>
  <inkml:trace contextRef="#ctx0" brushRef="#br0" timeOffset="40096.41">25035 11124 10367 0,'0'0'448'0,"0"0"112"0,7-10-560 0,-7 10 0 16,0 0 0-16,6-8 0 0,-6 8 1536 0,0 0 192 16,0 0 32-16,0 0 16 0,0 0-448 0,0 0-96 15,2 9-16-15,-2 5 0 0,-1 4-384 0,0 3-64 16,-2 1-32-16,0 5 0 0,1-1-112 0,1 2-32 15,-4 3 0-15,1-2 0 0,0 4-176 0,1 0-32 16,-2 0-16-16,0-2 0 0,0-2-176 0,0 0-48 0,-1-3 0 0,-1 0 0 16,0-2-16-16,2 1 0 15,0-3 0-15,-1-1 0 0,0-3-368 0,1-2-80 16,1 1 0-16,2-7-11904 0</inkml:trace>
  <inkml:trace contextRef="#ctx0" brushRef="#br0" timeOffset="40575.75">25476 11392 19295 0,'0'0'848'0,"0"0"176"0,0 0-816 0,0 0-208 16,0 0 0-16,0 0 0 0,0 0 0 0,0 0 0 15,0 0 0-15,0 0 0 0,0 0 208 0,0 0 48 16,0-182 16-16,4 375 0 0,-3-180 80 0,-1 4 16 16,-1-1 0-16,-3 2 0 0,0-3 208 0,0 3 32 15,-1 0 16-15,-1 0 0 0,-1-2-304 0,2-3-64 16,2 0-16-16,-1-1 0 0,0-2-16 0,0 1 0 15,4-11 0-15,0 0 0 0,0 9 32 0,0-9 16 16,0 0 0-16,0 0 0 0,13-8 464 0,1 0 96 16,1-2 0-16,3-4 16 0,1-4-400 0,0 1-96 15,1 0-16-15,3 3 0 0,1-3-176 0,-1 1-32 16,-1-2-128-16,-2 2 192 0,-1 0-192 0,-1 4 0 0,-1 3 0 0,-3 1 0 16,-3 3 0-16,-1 4 0 15,-1 5 160-15,-3 6-32 0,-2 1-128 0,-2 4 192 16,-4 5-64-16,0 0 0 0,-2 1-128 0,0 0 192 15,-2-1-64-15,-1 0 0 0,-2 2-128 0,2 0 0 0,-1-1 0 16,2 0 128 0,-1-4-800-16,4-1-160 0,0-4-16 0,2 1-12624 0</inkml:trace>
  <inkml:trace contextRef="#ctx0" brushRef="#br0" timeOffset="40914.03">26769 11161 22111 0,'0'0'1968'0,"0"0"-1584"15,0 0-384-15,0 0 0 0,0 0 240 0,-3 14-48 16,-1 0 0-16,-1 5 0 0,-1 2 576 0,-3 2 96 16,0 3 32-16,-2 0 0 0,-2-2-384 0,-1 3-80 15,-1-3-16-15,1 4 0 0,-2-2-208 0,4-2-32 16,-1-3-16-16,2 0 0 0,0 0-160 0,4-2-224 0,0-1 48 0,2-1 16 31,1-5-2336-31,2-3-480 0</inkml:trace>
  <inkml:trace contextRef="#ctx0" brushRef="#br0" timeOffset="41320.16">27316 11332 25391 0,'0'0'1120'0,"0"0"240"0,0 0-1088 16,0 0-272-16,0 0 0 0,0 0 0 0,-6-4 448 0,-3 3 16 15,-1 2 16-15,-1 3 0 0,-3 3-64 0,-4-1-16 16,-1 4 0-16,-4 0 0 0,-1 3-128 0,1 2-16 16,0 1-16-16,3 0 0 0,1-1-240 0,2 2 144 15,3-3-144-15,4 0 128 0,4-3-128 0,2-3 0 16,4-8 144-16,0 0-144 0,5 13 0 0,1-6 144 15,7-3-144-15,2-4 0 0,3-3 256 0,4 2-48 16,2 0-16-16,1-2 0 0,3 1-64 0,-5-6 0 16,-3 1-128-16,-1 1 192 0,-3-2-192 0,-4 3 0 15,-2-1 0-15,-10 6 0 0,0 0 128 0,0 0-128 16,0 0 0-16,0 0 0 0,0 0 224 0,-1 12-48 16,-3 2-16-16,-1 1 0 0,0-2-32 0,1 0 0 15,1 0 0-15,1 3 0 0,2-1-128 0,4-2 0 0,3-2 144 16,3 1-144-16,1-6 0 0,6 0-208 0,4 1 16 0,1-5-9328 15,-1-2-1872-15</inkml:trace>
  <inkml:trace contextRef="#ctx0" brushRef="#br0" timeOffset="41674.4">27913 11383 22111 0,'0'0'976'0,"2"-10"208"0,2-3-944 0,-1 2-240 0,-1 1 0 0,-2 10 0 16,0-12 416-16,-2 3 32 0,-2-1 16 0,4 10 0 0,-10-6 0 0,-1 1 0 16,-1 2 0-16,-2 4 0 15,-2 4-80-15,-1 1-32 0,-2 1 0 0,-3 3 0 16,-1 4-96-16,0-3 0 0,4 0-16 0,5 3 0 0,3-3-240 16,2 2 128-16,4 1-128 0,3-3 0 0,6 2 128 0,1 1-128 15,7-2 0-15,2-2 0 0,5 3 288 0,0-3-32 16,0 0-16-16,0 1 0 0,0-3 32 0,0 2 16 15,0-1 0-15,-1 0 0 0,-4-4-160 0,-3 1-128 16,-3 2 192-16,-8-8-192 0,4 9 128 0,-5 2-128 16,-3-2 0-16,-8 1 0 0,0-3 272 0,-6 3 0 15,-4-4 0-15,-3 2 0 0,-6-3-16 0,0-1-16 16,-1 0 0-16,1 1 0 0,1-4-240 0,7-1-256 16,1-4 48-16,6 0-9168 15,3-1-1824-15</inkml:trace>
  <inkml:trace contextRef="#ctx0" brushRef="#br0" timeOffset="41850.58">28734 11026 19343 0,'4'-17'848'0,"-4"17"192"0,0 0-832 0,8-3-208 0,-8 3 0 0,0 0 0 16,0 0 1984-16,0 0 368 0,-6 15 64 0,-4 3 16 15,-3-1-1408-15,-1 5-256 0,-4 5-64 0,1 2-16 16,-1 1-400-16,0 5-80 0,2-2-16 0,0 0 0 16,0-3-192-16,1 2 128 0,-1 0-128 0,2 0 0 0,2-2-224 0,0 1-144 15,2-2-16-15,1-5-8704 16,0-4-1728-16</inkml:trace>
  <inkml:trace contextRef="#ctx0" brushRef="#br0" timeOffset="42014.06">28131 11316 33119 0,'0'0'1472'0,"0"0"288"0,12-7-1408 0,3 6-352 16,3 2 0-16,7 4 0 0,7 2 0 0,5-3-128 16,3-1 0-16,2 0 0 0,7-2 128 0,2 1 0 15,2 0 0-15,0-2 128 16,-1 3-1280-16,1-2-240 0,-1 0-48 0</inkml:trace>
  <inkml:trace contextRef="#ctx0" brushRef="#br0" timeOffset="42473.41">29480 11539 25919 0,'0'0'1152'0,"-8"-1"224"0,8 1-1104 16,0 0-272-16,0 0 0 0,0 0 0 0,0 0 160 0,0 0-32 15,0 0 0-15,14 0 0 0,2-2 384 0,3-5 80 16,1 1 16-16,-1 0 0 0,3-3-224 0,-1 1-32 16,1-1-16-16,-2 2 0 0,-1-5-192 0,-1 3-144 15,-4-2 192-15,-4 2-192 0,-3-3 160 0,-4 1-160 16,-3 2 128-16,-3-1-128 0,-5 4 176 0,-5-2-48 16,-3 3-128-16,-5 2 192 0,-3 3 16 0,-4 4 0 15,-2 4 0-15,-2 1 0 0,0 2-208 0,0 4 0 16,2 3 0-16,2 1 0 0,-1 0 0 0,2 0 144 15,3-1-144-15,3 0 128 0,5 0-128 0,6-1 0 16,5 0 0-16,5 0 128 0,4-5-128 0,7 1 128 0,5 0-128 0,6-4 128 16,4 1-256-16,3-5-64 15,3-3-16-15,1-2-9184 0,1-1-1824 0</inkml:trace>
  <inkml:trace contextRef="#ctx0" brushRef="#br0" timeOffset="42670.54">29979 11328 23951 0,'0'0'2128'0,"0"0"-1696"0,0 0-432 0,0 0 0 0,0 0 384 0,4 14-16 16,1 3 0-16,0-1 0 0,1 4 80 0,0-1 32 16,2 0 0-16,-1 1 0 0,1 0 0 0,2 1 0 15,1-1 0-15,2-2 0 0,-1-4-224 0,0 2-32 16,1 2-16-16,1-1 0 0,0-2-208 0,0 0 0 15,-1-1 0-15,-2-4-8800 16,-1 2-1648-16</inkml:trace>
  <inkml:trace contextRef="#ctx0" brushRef="#br0" timeOffset="42895.13">30309 11325 27583 0,'0'0'1216'0,"0"0"256"0,0 0-1168 0,0 0-304 16,0 0 0-16,0 0 0 0,-8 7 128 0,-2 2-128 0,-3-1 192 0,-1 4-192 15,-2 6 512-15,-2 1 0 16,-4 0 0-16,-2 4 0 0,-1 3-96 0,-2-2-32 16,4 0 0-16,-2-1 0 0,-1 0-64 0,2 2-32 15,1-1 0-15,4-1 0 0,1-4-144 0,6-1-16 0,3-4-128 0,2 0 192 31,2-6-1264-31,5-8-256 0,0 0-48 0</inkml:trace>
  <inkml:trace contextRef="#ctx0" brushRef="#br0" timeOffset="43272.62">30599 11372 21183 0,'0'0'1888'0,"0"0"-1504"15,-7-7-384-15,7 7 0 0,-7-5 640 0,-4 4 64 16,-4 3 16-16,-3 2 0 0,-1 4-240 0,-2 0-48 16,-2 4-16-16,-1 5 0 0,-1 1 176 0,1 1 48 15,-2-2 0-15,4 3 0 0,3-1-256 0,5-2-64 16,3 0 0-16,5-2 0 0,5 2-128 0,5-5-16 16,4 0-16-16,4-3 0 0,6-3 144 0,4-3 16 0,2-1 16 15,-1-2 0-15,-2-2 64 0,1-5 16 16,1-5 0-16,-2 1 0 0,0 4-224 0,-3-5-64 15,-3 1 0-15,-2-2 0 0,-2 2-128 0,-1 3 0 16,-2-2 144-16,-8 10-144 0,7-10 0 0,-7 10 0 0,0 0 0 0,0 0 0 16,0 0 0-16,0 0 0 15,0 0 0-15,0 0 0 0,-6 12 0 0,0 2 0 16,-1-1-176-16,2 4 176 0,0 0 0 0,1 1 0 0,1-2 0 16,1-4 0-16,4 0 0 0,1-1-256 0,4-2 80 0,-1 0 16 31,6-4-1664-31,-2-4-336 0,2-2-64 0,4 0-5856 15,0-4-1184-15</inkml:trace>
  <inkml:trace contextRef="#ctx0" brushRef="#br0" timeOffset="43786.86">30961 11391 12895 0,'0'0'1152'0,"0"0"-928"0,0 0-224 0,0 0 0 0,-3 9 1840 0,-1 3 320 16,2-2 64-16,-3 3 16 0,-3 2-1152 0,-1 1-208 15,0-2-48-15,-1 0-16 0,1 0 144 0,-2 0 48 16,1 2 0-16,1 1 0 0,0-2-176 0,1-4-48 16,2 1 0-16,-2-1 0 0,3-2-288 0,3 1-64 15,2-10-16-15,0 0 0 0,0 0-192 0,0 0-32 16,0 0-16-16,7 4 0 0,5-5 176 0,2-2 32 16,4-3 16-16,1-2 0 0,0-3-192 0,0-1-32 15,0 0-16-15,0-2 0 0,-3 0-160 0,2 1 0 16,1-2 0-16,0 0 0 0,-1-3 0 0,1 3 128 15,-1-1 0-15,0 2 0 0,-2 3-128 0,-2 1 0 16,-1 5 0-16,-3 3-176 0,-10 2 176 0,0 0 0 16,0 0 0-16,5 13 0 0,-4 0 0 0,-2 2-128 0,-3 0 128 0,-3 2-128 15,-5 1 128-15,-2 1 0 16,-1 0 0-16,-1 0 0 0,-2-1 0 0,0-2 176 0,-1-1-48 16,1-1 0-16,2-5-128 0,3 0 0 15,3-4 0-15,2 0 0 0,8-5 0 0,0 0 128 16,0 0 0-16,0 0 0 0,0 0 80 0,8-10 16 0,2-4 0 15,3 0 0-15,2-1-80 0,3-2-16 0,-1 1 0 0,1 1 0 16,0-2-128-16,1 1 0 0,3-1 0 0,-2 2 128 16,2 2-128-16,-2 3 0 0,0-3 0 0,1 7 0 15,-2-1 0-15,-3 5 0 0,-2 2 0 0,-1 2 0 16,-3 5 0-16,-2 0-144 0,-2 7 144 0,-1-3-160 16,-2 0 160-16,-3 2 0 0,-3-2 0 0,1 3 0 0,-3 1 0 0,-1 1 0 15,0-6 0-15,0 4 0 0,-1 0-320 0,1 1 0 16,1-3 16-16,1-2 0 15,4-10-1712-15,-2 11-352 0,2-11-64 0,0 0-10704 0</inkml:trace>
  <inkml:trace contextRef="#ctx0" brushRef="#br0" timeOffset="44231.65">31631 11359 16575 0,'0'0'1472'0,"0"0"-1168"16,0 0-304-16,0 0 0 0,-4 14 1376 0,0-1 224 16,-4-1 32-16,1 5 16 0,-6 3-880 0,-2 2-192 15,1-3-16-15,-3 2-16 0,0 0 128 0,-3-1 32 0,0 0 0 0,-3 1 0 16,-2-3 0-16,2-1 16 0,-2 1 0 0,2 0 0 16,-3 0-272-16,6-2-64 15,0 0-16-15,2-5 0 0,1-2-112 0,2-3-32 16,1 1 0-16,4-5 0 0,10-2 128 0,0 0 32 0,0 0 0 0,0 0 0 15,5-11-80-15,3-2-16 0,0-2 0 0,5-2 0 16,2 1-144-16,2-1-16 0,1-2-128 0,1 3 192 16,2-1-192-16,2 1 144 0,3 0-144 0,-1 4 128 15,1-2-128-15,-1 1 0 0,-1 4 0 0,2-2 0 16,-1-1 0-16,-3 5 0 0,-3 1 0 0,-3 3 0 16,-3 3 0-16,-2 3 0 0,-11-3 0 0,8 9 0 15,-4 4 0-15,-3-2 0 0,-2 2 0 0,-3 1 0 0,-2-1 0 16,-3 0 0-16,-3 2 0 0,-2 1 0 0,-4-2 0 0,-2 0 0 15,-3-2 0-15,2-1 0 0,-2 1 0 0,-3-5 160 16,0 0-160-16,0 0 160 0,3-3-160 0,4 0 0 16,1-3 0-16,3-2 0 15,2-3-1296-15,5 2-304 0,8 2-48 0,-5-12-12272 16</inkml:trace>
  <inkml:trace contextRef="#ctx0" brushRef="#br0" timeOffset="44461.25">32023 11045 22111 0,'0'0'976'0,"0"0"208"0,0 0-944 0,0 0-240 0,0 0 0 0,0 0 0 16,0 0 768-16,-10 0 128 15,0-4 0-15,0 7 16 0,-2 6-208 0,0 2-32 0,-3 2-16 0,1 2 0 16,-4 3-144-16,1 3-48 15,1 6 0-15,-1 0 0 0,2 1-160 0,-2-2-48 0,1 5 0 0,-1-2 0 16,1-2-64-16,1 5 0 0,-1-3-16 0,1 3 0 16,1-3-320-16,4-4-64 0,1 2-16 0,4-7 0 15,-1-2-2400 1,2-4-464-16</inkml:trace>
  <inkml:trace contextRef="#ctx0" brushRef="#br0" timeOffset="44761.57">31829 11609 23263 0,'0'0'1024'0,"0"0"224"0,0 0-992 0,11 7-256 15,1 0 0-15,2-3 0 0,1-4 704 0,4 0 112 16,5-1 16-16,3-2 0 0,1-3-64 0,0-2-16 16,0-3 0-16,0 1 0 0,1-3-256 0,-5 2-48 15,-2-2-16-15,-4 0 0 0,-4-1-48 0,0 5 0 16,-5 0 0-16,-9 9 0 0,6-6 272 0,-6 6 48 15,0 0 16-15,0 0 0 0,0 0-112 0,0 0-32 16,-9 3 0-16,-1 5 0 0,-3 5-384 0,2 4-64 16,-1 2-128-16,1 0 176 0,-1 0-176 0,3 1 0 15,4 3 0-15,3 0 0 0,2 2 0 0,2 2 0 0,3-4 0 16,2 4 0 0,0-3-1136-16,0 0-304 0,-2-1-64 0,-3-3-16 0</inkml:trace>
  <inkml:trace contextRef="#ctx0" brushRef="#br0" timeOffset="45553.37">24953 12772 9215 0,'-3'-9'816'15,"-2"2"-656"-15,-1 2-160 0,3-4 0 16,-1 1-544-16,0-2-144 0,4 10-16 0,-3-8-16 16,0-2 208-16,3 10 64 0,-5-7 0 0,5 7 0 0,-7-11 176 0,7 11 32 15,-4-6 16-15,4 6 0 0,0 0 928 0,-3-6 192 16,3 6 48-16,0 0 0 0,-3-10-256 0,3 10-48 16,0 0-16-16,0 0 0 0,0-11-448 0,0 11-176 15,0-8 128-15,0 8-128 0,0-9 0 0,0 9 128 16,3-9-128-16,-1 2 0 0,-2 7 1280 0,4-10 192 15,-1 4 16-15,-3 6 16 0,0 0 288 0,7-9 48 16,-7 9 16-16,0 0 0 0,9-5-448 0,-9 5-64 16,11-1-32-16,0 1 0 0,0 2-384 0,-1 2-80 15,0 6-16-15,2 0 0 0,2 3-128 0,1 4-16 0,3 2-16 16,1 1 0-16,1 0-176 0,1 4-48 16,-2-1 0-16,0 0 0 0,0 3-288 0,-1-2-160 15,-2 1 160-15,-2 2-160 0,-1-4 192 0,-3 2-64 16,-1-1-128-16,-1-1 192 0,0 5-192 0,-4-7 0 15,-1-1 0-15,-2-2 0 16,0-2-320-16,-1 1-176 0,0-3-16 0,0-8-16 16,0-6-2416-16,0 0-496 0</inkml:trace>
  <inkml:trace contextRef="#ctx0" brushRef="#br0" timeOffset="45816.58">25532 12508 31327 0,'-17'-10'1392'0,"7"5"272"15,0 3-1328-15,-1 1-336 0,2 0 0 0,-2 5 0 0,1 5 224 0,-2 0-32 16,-6 2 0-16,0 5 0 0,0 2 320 0,-1 1 48 16,-1 7 16-16,-2 2 0 0,2 1-48 0,-7-1 0 15,0 4 0-15,1 2 0 0,0 0-64 0,0 1-16 16,-1 0 0-16,0 0 0 0,2-4-192 0,3 2-32 15,4 0-16-15,1-2 0 0,3-8-208 0,2 0 0 16,3 0 0-16,5-6 0 16,3-5-1184-16,5-1-336 0,-4-11-64 0,8 7-8832 15,3-5-1760-15</inkml:trace>
  <inkml:trace contextRef="#ctx0" brushRef="#br0" timeOffset="46022.83">25674 13038 33167 0,'-9'15'2944'0,"-2"3"-2352"0,-1 1-464 0,0 1-128 16,-5 2 208-16,1 2 32 0,-1-1 0 0,2-1 0 16,0-4-240-16,-1 3 0 0,1-1 0 0,4 1 0 15,-2-3 128-15,2-1-128 0,0-1 0 0,4-2 144 16,3 0-1680-1,3-5-320-15,1-9-80 0</inkml:trace>
  <inkml:trace contextRef="#ctx0" brushRef="#br0" timeOffset="46406.92">26035 12378 27759 0,'0'0'1216'0,"0"0"272"0,-5-9-1184 0,5 9-304 16,0 0 0-16,0 0 0 0,-10 4 192 0,0 1 0 15,0 2-16-15,-1 5 0 0,1 6 160 0,-2 4 48 16,1 3 0-16,0-1 0 0,-1-2-96 0,4 0-16 0,3 0 0 0,2-1 0 15,3-3-16-15,5-2 0 16,5-3 0-16,0-2 0 0,2-2 240 0,1-4 32 0,4-3 16 0,4-1 0 16,0-1 128-16,2-3 32 15,1-6 0-15,0 2 0 0,1-5-320 0,-4 5-48 0,-2-6-16 16,-2 0 0-16,-4-1-144 0,-5 0-48 0,-2-1 0 0,-4 0 0 16,-3-3 0-16,-4 3-128 0,-4 2 192 0,-1 0-64 15,-7-1-384-15,1 5-64 0,-3-1-32 0,1 5 0 16,0-1-1488-1,1 2-288-15,2 1-64 0,2 2-7424 0,3 0-1488 0</inkml:trace>
  <inkml:trace contextRef="#ctx0" brushRef="#br0" timeOffset="46713.46">26636 12835 21183 0,'0'0'1888'0,"-2"-7"-1504"16,2 7-384-16,0 0 0 0,5-5 1456 0,4 1 208 15,2-1 64-15,6 3 0 0,4-2-1040 0,5 3-208 16,1-2-32-16,3-2-16 0,1 3-96 0,-1 2-16 16,-2 2 0-16,-1 2 0 0,-4-4-320 0,-2 2 0 15,1 2-160-15,-3 1 160 16,-4 3-1744-16,-2-3-240 0,-6 1-64 0</inkml:trace>
  <inkml:trace contextRef="#ctx0" brushRef="#br0" timeOffset="46872.85">26570 13070 20271 0,'0'0'1792'0,"0"0"-1424"0,0 0-368 0,0 0 0 16,0 0 2528-16,14-4 432 0,0 1 96 0,4 1 16 15,4-1-2432-15,6 1-464 0,1-1-176 0,5-2 0 0,3 1 208 0,0-1-64 16,-1-5-16-16,-2 4 0 0,-1 2-128 0,0-2-272 16,-1-1 64-16,-2 3-13808 15</inkml:trace>
  <inkml:trace contextRef="#ctx0" brushRef="#br0" timeOffset="47234.81">28107 12396 20271 0,'0'0'1792'0,"0"0"-1424"0,6-5-368 16,-6 5 0-16,11 0 1600 0,-11 0 240 0,7 5 48 0,-4 4 16 15,-1 2-1008-15,-3 5-208 0,-3 3-48 0,-2 5 0 16,-2 3 464-16,-1 1 96 0,-1 6 16 0,-3 3 0 15,-2 3-320-15,0 1-64 0,0 2-16 0,-1 3 0 16,0-1-128-16,-1 0-32 0,2-3 0 0,1 3 0 0,1-5-496 0,3 0-160 16,1-3 0-16,3-4 0 0,1-1 0 15,1-7-144-15,4 0-16 0,3-4 0 16,1-6-1616-16,1-1-320 0,1-4-64 16,-6-10-12832-16</inkml:trace>
  <inkml:trace contextRef="#ctx0" brushRef="#br0" timeOffset="47701.29">28867 13438 4607 0,'0'0'192'0,"0"0"64"16,0 0-256-16,0 0 0 0,0 0 0 0,-5 13 0 0,-1-1 5536 0,-2 2 1056 15,-1 2 224-15,-3 2 32 0,-2 2-4768 0,-2 3-960 16,1-5-192-16,0 1-32 0,0 0-272 0,-2 0-48 15,1-1-16-15,0 0 0 0,-2-3-320 0,2-2-64 16,-1-1-16-16,1 2 0 0,-2-5-160 0,2 0-192 16,0-4 32-16,2-1 16 15,0 0-2448-15,7-5-480 0,0-5-112 0</inkml:trace>
  <inkml:trace contextRef="#ctx0" brushRef="#br0" timeOffset="48103.35">30074 12761 23039 0,'0'0'1024'0,"0"0"192"0,11 0-960 0,-1 2-256 16,-10-2 0-16,10 7 0 0,-2-1 928 0,0 4 144 15,-1-1 16-15,1 4 16 0,1 5 48 0,0 0 0 16,1 1 0-16,-1 2 0 0,-2 6-336 0,2-2-64 15,0 6-16-15,0-4 0 0,1 1-416 0,0-2-64 16,-1 3-32-16,1 1 0 0,1-4-96 0,-1 4-128 16,-3-9 176-16,1 3-176 0,0 0 0 0,-2-2-144 15,-2 1-16-15,0-3 0 16,-2-2-1424-16,1-3-272 0,-2-1-64 0,-1-2-7104 16,0-12-1424-16</inkml:trace>
  <inkml:trace contextRef="#ctx0" brushRef="#br0" timeOffset="48387.27">30488 12847 30175 0,'-3'-10'1344'0,"3"10"256"0,0 0-1280 0,0 0-320 0,0 0 0 0,0 0 0 15,0 0 160-15,-9 8-32 0,-1 5-128 0,-2-1 192 16,-1 5 368-16,-4 4 64 0,-3 2 16 0,0 3 0 15,-2 3-48-15,0 3 0 0,0-2 0 0,-1 3 0 16,0 0-144-16,-1 3-48 0,0 1 0 0,-1 0 0 16,-1-2-144-16,2 1-16 0,1-2-16 0,1-1 0 15,0 1-224-15,2-2 144 0,0-3-144 0,1 1 128 16,0-1-480 0,1-5-96-16,3-4-32 0,1 0 0 0,1-5-2048 0,3-4-416 0,3-4-64 0</inkml:trace>
  <inkml:trace contextRef="#ctx0" brushRef="#br0" timeOffset="48637.44">30626 13451 24879 0,'-10'12'2208'0,"0"-2"-1760"16,0 6-448-16,-1 6 0 0,-3 5 2048 0,-3-1 320 15,-2 5 64-15,0-2 0 0,0-4-1872 0,1 0-384 16,-1-4-176-16,1-2 160 0,2-1 16 0,-2-1 0 16,0-5 0-16,4 1 0 0,4-2-176 0,0-2 0 15,2 0-160-15,8-9 160 16,0 0-2832-16,0 0-480 0,-6-14-80 0,6 14-32 0</inkml:trace>
  <inkml:trace contextRef="#ctx0" brushRef="#br0" timeOffset="49507.31">30446 13417 7359 0,'0'0'656'0,"0"0"-528"16,-10 1-128-16,1-1 0 0,0 0 2080 15,0-1 384-15,-1 1 80 0,10 0 16 16,-9 0-800-16,9 0-160 0,-11-1-16 0,11 1-16 0,0 0-192 0,0 0-32 15,0 0-16-15,0 0 0 0,0 0-176 0,0 0-16 16,0 0-16-16,0 0 0 0,0 0-128 0,11-2-32 16,2 0 0-16,2 0 0 0,2-3-336 0,0 3-80 15,2-2-16-15,-1 3 0 0,4-2-144 0,-3 2-48 16,0 1 0-16,0 0 0 0,-1 1 64 0,-2 2 16 16,0-2 0-16,-4 3 0 0,0 3-128 0,-2 0-32 15,-5-1 0-15,-1 3 0 0,-4-9-80 0,0 13-32 16,-3-2 0-16,-2 3 0 0,-2 1 112 0,-4 2 0 15,-3-1 16-15,-2 1 0 0,-4 2-96 0,-2-1-32 16,-5-2 0-16,-2 2 0 0,1 3-144 0,-1-2 128 0,-3 1-128 0,3-2 128 16,0-2-128-16,2 0 160 15,1-4-160-15,4 5 160 0,0-1-160 0,3-2 192 16,1 0-192-16,4-4 192 0,1 1-192 0,3-4 192 16,1 2-192-16,9-9 192 0,0 0-192 0,0 0 192 0,0 0-192 0,0 0 192 15,0 0 0-15,0 0 16 16,9 5 0-16,3-1 0 0,0 1 128 0,4-1 32 0,0 0 0 0,3-2 0 15,3 1-176-15,-1 1-16 0,2-1-16 0,0 0 0 16,3 1-160-16,-1 0 160 0,-1 2-160 0,-1-2 160 16,-3-2-32-16,5 2 0 0,-3-1 0 0,1-1 0 15,0-1-128-15,-2-1 160 0,-2-1-160 0,-2-1 160 0,-1 0-160 16,-1 1 0-16,-2 0 0 16,-2-2 0-16,-3 1-320 0,-8 2-80 15,0 0-32-15,0 0 0 0,2-10-1904 0,-2 2-384 0,0 8-80 16,-4-9-14704-16</inkml:trace>
  <inkml:trace contextRef="#ctx0" brushRef="#br0" timeOffset="50126.88">31126 12644 12895 0,'-3'-20'576'0,"2"9"112"0,1 11-560 0,0 0-128 15,-2-7 0-15,-1-1 0 0,-1 3 2416 0,4 5 448 16,0 0 80-16,-10 0 32 0,-1 0-1344 0,-2 1-272 16,-2 5-48-16,-2 4-16 0,-1 0-416 0,-1 4-96 15,-1-1-16-15,-3 4 0 0,-2 4-192 0,3-1-32 16,2-1-16-16,5 0 0 0,3 1 0 0,6-2 0 16,1-2 0-16,6-1 0 0,5-1-160 0,7 0-48 15,3-4 0-15,6-1 0 0,-2-5 288 0,3-1 48 16,1-1 16-16,1-5 0 0,0-2-160 0,-1-5-48 15,0 1 0-15,-2-4 0 0,-2 2-208 0,-1-1-32 16,-3-3-16-16,-2-3 0 0,-2-1-16 0,-4 0 0 0,-3 1 0 0,-2 2 0 16,-5-2 16-16,-2 2 0 15,-3-2 0-15,-3 3 0 0,-3 2-208 0,-2 3 0 0,-3 0 0 16,-2 3 0 0,-3 5-1376-16,0 2-224 0,-3 2-32 0,6-1-16 15,0-2-1488-15,3 2-288 0</inkml:trace>
  <inkml:trace contextRef="#ctx0" brushRef="#br0" timeOffset="50469.33">31207 13234 23039 0,'0'0'2048'16,"0"0"-1648"-16,0 0-400 0,0 0 0 0,0 0 1664 0,0 0 240 15,0 0 48-15,0 0 16 0,0 0-1104 0,12 2-224 16,2-3-32-16,2 0-16 0,3-2-48 0,2-1-16 16,0 1 0-16,2 0 0 0,0 1-528 0,-1 2 0 0,-2 0 0 0,-2 0 0 31,-3 0-1872-31,-2 0-288 0,-13 0-48 0</inkml:trace>
  <inkml:trace contextRef="#ctx0" brushRef="#br0" timeOffset="50612.71">31181 13452 20271 0,'0'0'896'0,"-5"7"192"0,5-7-880 0,-4 10-208 16,3-2 0-16,1-8 0 0,0 0 2544 0,10 7 464 0,2-4 80 0,4-3 32 16,0 0-1568-16,5-3-304 0,1 1-64 0,4-3-16 15,2-1-656-15,2 3-128 0,3-6-16 0,-1 4-16 16,2-2-352-16,-1-2-192 0,-1 3 32 0,-4-3-10704 16,-1 2-2128-16</inkml:trace>
  <inkml:trace contextRef="#ctx0" brushRef="#br0" timeOffset="51064.15">32044 12850 33631 0,'0'0'1488'0,"0"0"304"0,5-9-1424 0,-5 9-368 16,0 0 0-16,7-11 0 0,0 5 0 0,3-1 128 16,0 2-128-16,2 1 0 0,0 1 400 0,4 2 16 0,-1 0 0 0,1 1 0 15,0 2-16-15,-1 1 0 16,0 3 0-16,-2 6 0 0,0 0-256 0,-6 5-144 0,0-2 160 0,-4 6-160 15,-3 1 0-15,-3 3 0 0,-6 4 0 0,-7-1 0 16,-3 1 128-16,-7 5-128 0,-7-2 176 0,-3 1-176 16,-3 0 0-16,-2 0 0 0,-1-2 0 15,5 1 0-15,4-4 0 0,5-2 0 0,4-4 128 0,5-1-128 16,5-3 240-16,5-3-16 0,4-1 0 0,5-5 0 16,2 2 96-16,9-4 32 0,1 0 0 0,5-4 0 15,2-1 224-15,5-1 32 0,3-1 16 0,3 0 0 16,2-3-256-16,0 1-48 0,0-5-16 0,-1 1 0 0,1 0-304 15,-1-2 128-15,-3 2-128 0,-3 2 0 0,-2 1-144 16,-3-2-144-16,-4 1-32 0,-4 3 0 16,-2 4-3200-16,-10-3-640 15</inkml:trace>
  <inkml:trace contextRef="#ctx0" brushRef="#br0" timeOffset="52257.43">31110 14683 11967 0,'-16'1'1072'0,"6"-2"-864"15,-3-7-208-15,-1 6 0 0,-2 3 736 0,1 0 96 0,3-1 32 0,2-1 0 16,0-3 144-16,2 2 16 16,8 2 16-16,0 0 0 0,-6-9-16 0,2 2 0 0,4 7 0 0,0 0 0 15,0 0-304-15,0 0-64 0,4-7-16 0,1 0 0 16,-5 7-96-16,0 0-32 0,10-1 0 0,2 1 0 16,0-1 32-16,4 3 0 0,0 6 0 0,2-6 0 15,1-2 160-15,4 0 16 0,1 0 16 0,6 0 0 16,5 0 48-16,4 0 16 0,4 0 0 0,7 0 0 0,3 0-192 15,5-1-32-15,0-1-16 0,-1-3 0 0,0-1 0 0,2 3 0 16,1 3 0-16,1-2 0 0,3 1-16 0,-1 0 0 16,-5 0 0-16,-1-3 0 0,-3 4-160 15,-2-1-48-15,-4-2 0 0,-22 2 0 16,0 2-192-16,2 2-144 0,0 2 192 0,-2-2-192 0,-2 0 0 16,-4 1 0-16,-2 1 0 0,10 5 0 15,-8-4-1344-15,-4 3-256 0,-5-4-64 16</inkml:trace>
  <inkml:trace contextRef="#ctx0" brushRef="#br0" timeOffset="54104.41">27093 10821 4607 0,'0'0'192'0,"0"0"64"0,0 0-256 0,0 0 0 0,0 0 0 0,0 0 0 16,0 0 448-16,-2 9 32 0,2-9 16 0,0 0 0 15,-5 9 208-15,5-9 64 0,-6 5 0 0,0 0 0 0,-2 2 128 0,8-7 48 16,-9 3 0-16,0 1 0 0,2-1-80 0,7-3-16 15,-11 1 0-15,11-1 0 0,0 0 48 16,-7 1 0-16,7-1 0 0,-9-1 0 0,9 1 32 0,0 0 16 16,0 0 0-16,0 0 0 0,0 0-144 0,0 0-32 15,0 0 0-15,0 0 0 0,-3-8-144 0,3 8-48 16,0 0 0-16,8-6 0 0,-8 6-112 0,14-6-16 16,1 2-16-16,3 3 0 0,1-1-16 0,3 1 0 15,3-1 0-15,6-2 0 0,2 1 16 0,1 1 0 16,2-2 0-16,3 0 0 0,4-5-96 0,4 3-16 15,3-4 0-15,2 2 0 0,1-3-32 0,5 2-16 16,1-3 0-16,2 3 0 0,-1-3-80 0,1 1-32 16,0 1 0-16,0-1 0 0,-1 2 16 0,2-1 0 15,2 2 0-15,-3-2 0 0,-4 4-32 0,0-1 0 0,-4 3 0 0,2 1 0 16,-1-4-144-16,-1 1 160 16,2 1-160-16,1 0 160 0,1 0 0 0,-3 1 0 0,-2 0 0 15,2-1 0-15,-1-3-16 0,1 4 0 0,-2 4 0 0,1-1 0 16,1-3 48-16,1-1 0 0,4 5 0 0,-4-1 0 15,-2-1-192-15,3-1 0 0,-3 0 0 16,1 0 0-16,-3 0 0 0,2-1 0 0,2 3 0 0,1 1 0 16,-2 1 0-16,1 1 160 0,-3 0-160 0,1-4 160 15,-2-1-32-15,-1 0-128 0,-2 2 192 0,-2 1-64 0,1 1-128 0,-1-1 0 16,-1-1 144-16,-1 1-144 0,-4 1 128 16,0 1-128-16,-1-2 128 0,2-2-128 0,-3 0 0 15,-1 1 0-15,0 1 0 0,-1 0 128 0,1-4-128 16,-1-1 0-16,-2 7 128 0,2-2-128 0,2-2 0 0,0 2 0 15,-4 2 0-15,1 1 128 0,-3 1-128 0,-2-3 0 16,3-1 0-16,-1 0 0 0,0 0 0 0,-1 2 0 16,1 1 0-16,-1-2 128 0,-3-1-128 0,1 2 0 15,0 0 0-15,2 1 0 0,-1-1 0 0,1-1 0 16,0-1 0-16,0 0 128 0,-6 2-128 0,3-1 0 16,0-1 0-16,0 0 0 0,0-1 0 0,1 1 0 15,2 2 0-15,-3 0 128 0,-1-4-128 0,-1 2 0 16,1 3 0-16,0-3 0 0,-1-1 0 0,-1-1 0 15,-4 2 0-15,2 0 128 0,-1 2-128 0,-2-1 0 16,0-1 0-16,1 0 128 0,-1-1-128 0,-1 1 0 16,-1 1 0-16,0-1 0 0,-4-1 0 0,1 1 0 15,3 0 0-15,-1-2 128 0,1 0-128 0,0 0 0 16,0 0 0-16,-2 2 0 0,1 1 0 0,-1-1 0 0,1 0 0 16,1 0 0-16,-3 0 0 0,-6 0 0 15,2 0 0-15,-2 0 0 0,3 0 0 0,-2 0 0 0,-1 0 0 0,0 0 0 16,-2 0 0-16,6 0 0 0,-3 0 0 0,-10 0 0 15,9 1 0-15,-9-1 0 0,0 0 0 0,9 3 0 16,-9-3 0-16,0 0 0 0,0 0 0 0,6 9-192 16,-6-9-912-1,3 9-192-15,-1 2-48 0</inkml:trace>
  <inkml:trace contextRef="#ctx0" brushRef="#br0" timeOffset="64279.86">11302 2586 13471 0,'5'-10'592'0,"0"0"128"16,-1 3-576-16,-4 7-144 0,6-10 0 0,0 3 0 15,-1-2 368-15,-5 9 32 0,0 0 16 0,0 0 0 0,5-5-80 0,-5 5-16 16,0 0 0-16,0 0 0 0,0 0 48 0,0 0 0 16,0 0 0-16,0 0 0 0,0 0-96 0,-6-8-16 15,-2 4 0-15,0 2 0 0,-3 0 192 0,0 2 16 16,-2 0 16-16,-2 3 0 0,-4 1-32 0,-1 1 0 16,-2-1 0-16,0-1 0 0,-3 4-64 0,-3 0-32 15,-4 0 0-15,-1 0 0 0,-2-2-96 0,-2-1-32 16,-4 0 0-16,4 0 0 0,-2-3 112 0,-1 2 32 15,-2-1 0-15,-2-1 0 0,-3 2-48 0,-4 0 0 16,-2-1 0-16,-5 3 0 0,-4-2 48 0,1-1 0 16,4 2 0-16,0 0 0 0,1 1-176 0,4-1-48 0,1 3 0 15,-1 2 0-15,-4-4-144 0,0 4 192 0,1-1-192 16,4 2 192-16,4-5-192 0,4 3 0 0,1 1 0 0,4-2 128 16,1 1-128-16,4-3 0 0,4 0 0 0,1 3 0 15,1-3 128-15,1 0-128 0,-4-1 0 0,5 1 128 16,5-3-128-16,-2 0 0 0,4 1 144 0,2-1-144 15,4-4 128-15,2 2-128 0,10 0 160 0,-8 3-160 16,8-3 240-16,0 0-48 0,0 0-16 0,0 0 0 16,0 0-176-16,0 0 128 0,0 0-128 0,-2 10 128 15,2 3-128-15,2-3 160 0,2 3-160 0,1 1 160 16,2 2-160-16,-1 3 0 0,-1 2 144 0,0 0-144 16,-1 5 0-16,1 4 144 0,0 5-144 0,-1 3 0 15,-2 5 0-15,-2 3 0 0,-2 4 0 0,-1 4-192 16,-2 0 192-16,-1 5 0 0,-2 5 0 0,-1 2 0 0,-3 1 0 0,-1 4 0 15,2 0 0-15,-2-1 0 0,0-1 128 0,0 0-128 16,2-1 0-16,0 1 0 16,-2-2 128-16,0 2-128 0,-1-1 0 0,3 2 0 15,-3 0 976-15,2-1 96 0,2-2 16 0,1-1 0 16,0 0-1664-16,2-3-336 16,-1-4-64-16,0 0-16 0,1-4 1744 0,-1-2 336 0,3-1 80 0,-3-1 16 15,1-3-1440-15,1-1-272 0,0-6-64 0,1 0-16 0,3-3 752 16,-1-1 160-16,2-4 16 0,1-3 16 0,0-3-80 0,1-4 0 15,2 0-16-15,-1-2 0 0,2-3-32 0,1-4 0 16,2 0 0-16,-1-3 0 0,0-2 0 0,2 0 0 16,2-4 0-16,2-2 0 0,-1-2 48 0,3-1 16 15,1 1 0-15,3-1 0 0,1-1-16 0,4-1 0 0,4-2 0 16,4 1 0-16,5-1-64 0,5-2-32 0,3 0 0 16,-1-1 0-16,-1-2-32 0,3 4-128 0,4-2 192 0,4 3-64 15,1 1-128-15,10 2 0 0,6 1 0 0,0 0 0 31,-2 1-1536-31,0 3-320 0,23 6-80 0,-15-2-16 0</inkml:trace>
  <inkml:trace contextRef="#ctx0" brushRef="#br0" timeOffset="66182.64">13541 6661 13823 0,'0'-13'1216'0,"0"13"-960"0,0 0-256 0,0 0 0 15,0 0 1008-15,0 0 144 0,-6-2 48 0,6 2 0 16,-12 4-992-16,1 3-208 0,-2-2 0 0,-1 4 0 0,-2-1 256 0,1 3 64 16,-6-3 32-16,1 3 0 0,0-2 0 0,-3 3 0 15,-3-5 0-15,1 5 0 0,-1 0 48 0,0-1 16 16,-5 0 0-16,-3 3 0 0,-4-2-192 0,-3 0-32 15,-1 1-16-15,4-5 0 0,-1-1 128 0,2 1 16 16,0 2 16-16,0-4 0 0,-1-1 32 0,0 6 0 16,0-3 0-16,-4 4 0 0,-4 2-112 0,-1-3 0 15,-1 1-16-15,-2 2 0 0,2-3-96 0,1 1-16 16,5-2 0-16,-1 0 0 0,1 3-128 0,2 1 128 16,3-3-128-16,-1 1 128 0,0-1-128 0,0-3 128 15,-2-2-128-15,4 2 128 0,-4-3-128 0,3 4 0 16,4-3 144-16,0 0-144 0,5 1 160 0,2-4-32 0,-1 1-128 15,1 0 192-15,2 1-32 0,3-2-16 0,2-1 0 0,2 1 0 16,1-1-144-16,2 1 192 0,0-2-192 0,1 0 192 16,1 2-64-16,1-2 0 0,0-1 0 0,0 2 0 15,1-4 64-15,1 4 0 0,2-2 0 0,7 0 0 16,-8 0 48-16,8 0 16 0,0 0 0 0,0 0 0 16,-8 0-32-16,8 0 0 0,0 0 0 0,0 0 0 15,0 0-32-15,0 0 0 0,0 0 0 0,0 0 0 16,0 0-16-16,0 0-16 0,0 0 0 0,0 0 0 15,0 0-32-15,0 0 0 0,0 0 0 0,11 1 0 16,-11-1-128-16,0 0 0 0,12 1 144 0,-12-1-144 16,0 0 0-16,11 4 0 0,-11-4 0 0,0 0 0 15,0 0 0-15,0 0 0 0,8 5 0 0,-8-5 0 16,0 0 0-16,0 0 0 0,7 9 0 0,-7-9 0 0,0 0 0 0,0 0 0 16,0 0 0-16,0 0 0 0,0 0 0 15,0 0 0-15,4 10 0 0,-4-10 0 0,0 0 0 0,0 0 0 16,0 0 0-16,0 0 128 0,0 0-128 0,0 10 0 15,0-10 0-15,0 0 0 0,0 0 0 0,0 0 0 16,-2 10 0-16,2-10 0 0,0 0 0 0,0 0 0 16,-2 8 0-16,2-8 0 0,-4 10 0 0,4-10 0 15,0 0 0-15,-4 7 0 0,-1 0 0 0,5-7 0 16,-4 9 0-16,4-9 0 0,-5 8 0 0,1 2 0 16,2-3 0-16,-2 5-128 0,0-3 128 0,0 3 0 15,1 2 0-15,-1 4 0 0,0 1 0 0,1 0 0 0,0 0 0 16,-2 2 0-16,1 6 0 0,0-2-128 0,0 4 128 0,0-1 0 15,0 0 0-15,1 5 0 0,-1 1 0 0,0 3 0 16,0 0 0-16,0 0 0 0,1 2 0 0,-3 6-128 16,4-3 128-16,-2-3 0 0,-1 1 0 0,0 2 0 15,0-3 0-15,0 4 0 0,-2 0 0 0,1-2 0 16,0 0 0-16,1 2 0 0,-2-1 0 0,1 0 128 16,0 0-128-16,-1-3 0 0,0-1 0 0,0 1 0 15,1-3 0-15,1-3 0 0,1-2 0 0,-2-3 0 16,1 4 128-16,-2-3-128 0,2-6 128 0,0 0-128 15,0 0 224-15,0-4-32 0,0-2 0 0,0-4 0 16,0 0 0-16,1 0 0 0,-1-6 0 0,1 3 0 16,4-10-16-16,-4 9-16 0,0 0 0 0,4-9 0 15,-2 9-160-15,2-9 160 0,0 0-160 0,0 0 160 0,0 0-160 0,0 0 128 16,-4 9-128-16,4-9 128 16,0 0 0-16,0 0 0 0,0 0 0 0,0 0 0 0,0 0 0 0,0 0 0 15,0 0 0-15,0 0 0 0,0 0-128 0,0 0 128 16,0 0-128-16,0 0 128 0,0 0-128 0,0 0 160 15,0 0-160-15,6-9 160 0,4 4-16 0,-2 2 0 16,-8 3 0-16,15-5 0 0,1 0 16 16,1 3 0-16,4-1 0 0,3 2 0 0,1 0 16 0,4 1 0 15,2 0 0-15,2-2 0 0,1 1-48 0,3 0 0 16,0 0 0-16,4-2 0 0,3 3-128 0,3 0 192 16,2 3-192-16,4-2 192 0,4 0-192 0,-1-1 128 15,0 0-128-15,0 3 128 0,-3-2-128 0,1 4 0 0,-5-2 144 0,2 3-144 16,-4-1 0-16,0 5 0 0,-2-2 0 15,-5 4 0 1,-4 0-800-16,-7 4-224 0,-5 2-64 0,-12 3-15680 0</inkml:trace>
  <inkml:trace contextRef="#ctx0" brushRef="#br0" timeOffset="68248.17">11891 10497 16575 0,'4'-20'1472'0,"-3"10"-1168"0,-1 10-304 0,4-11 0 16,-1 3 0-16,-1-3 160 0,0 4-160 0,-2 7 128 0,0 0 144 15,0 0 32-15,0 0 0 0,-8-3 0 0,-1 2 160 0,-2 2 48 16,0 2 0-16,-2 2 0 0,-4-3 48 0,-1 5 16 16,0-3 0-16,-2 2 0 0,-3 2-112 0,2-3-16 15,-4 1 0-15,1 4 0 0,-2-1-144 0,-5 1-48 16,-2-1 0-16,-3 1 0 0,-2 3-16 0,0-4-16 16,-4 4 0-16,2 1 0 0,-1-4 16 0,-2 4 0 15,-4 2 0-15,-2 1 0 0,0 1 32 0,-7 1 16 16,-8 4 0-16,2 1 0 0,1-1-160 0,0-2-128 15,2 2 144-15,2 2-144 0,-1-4 256 0,-2 0-32 16,-2 2-16-16,1 1 0 0,0-3 192 0,5-2 48 0,4 2 0 16,2 0 0-16,3-3-112 0,5-1-16 0,4 2 0 15,2 3 0-15,5 0-64 0,-1-2-32 0,1-2 0 0,1-2 0 16,3 1-64-16,3-3-16 0,1-4 0 0,3 1 0 16,-1-4-144-16,6 2 128 0,1-4-128 0,1 1 128 15,1 0 0-15,3 0 0 0,0-4 0 0,9-2 0 16,-9 6 160-16,9-6 32 0,-6 6 0 0,6-6 0 15,0 0-64-15,-7 6 0 0,7-6 0 0,0 0 0 16,-5 9-32-16,5-9-16 0,0 0 0 0,0 0 0 16,0 0-64-16,-1 7-16 0,1-7 0 0,0 14 0 15,0-2-128-15,3 2 128 0,-1 1-128 0,1 2 128 16,-2 0-128-16,-1 5 0 0,0 3 0 0,0 3 0 16,-1 4 0-16,-1 3 0 0,-1 1 0 0,-1 2 0 15,0 3 0-15,-1 5 0 0,-3 0 128 0,-1 5-128 0,0 3 0 16,1 3 0-16,-3 1 0 0,1 0 0 0,0 1 0 0,0 0 0 15,-2-2 0-15,4 2 0 0,-4 3 0 0,-1-2 0 16,1-3 0-16,-1 2 0 0,0-6 0 0,1 0 128 16,-1 2-128-16,0-3 0 0,0-4 0 0,1 5 128 15,-2-4-128-15,-2-2 0 0,0 0 144 0,-2 3-144 16,-1-3 160-16,3 0-160 0,-1-4 192 0,-2-1-64 16,1-4-128-16,0-1 192 0,-1 0-16 0,1 0-16 15,-1-2 0-15,3 2 0 0,1-3-32 0,1 0 0 16,-2-4 0-16,4-1 0 0,-2 3-128 0,2-4 160 15,2-4-160-15,1-3 160 0,0-4-32 0,3 0-128 16,2-2 192-16,-1-5-64 0,1 0 32 0,2-2 0 0,2-8 0 16,0 0 0-16,-2 9 16 0,2-9 0 15,0 0 0-15,0 0 0 0,0 0 48 0,0 0 16 0,0 0 0 0,0 0 0 16,8 5 0-16,-8-5 0 0,13 6 0 0,-1-3 0 16,0-2 16-16,2 0 0 0,1-1 0 0,5 3 0 15,5 0-256-15,8-2 176 0,2-1-176 0,3 0 160 16,7 0-32-16,-1 0-128 0,3-1 192 0,4-1-64 15,4 2 0-15,3 2-128 0,3 0 192 0,4-1-64 16,3-1-128-16,-1 0 0 0,-2 0 144 0,1 0-144 16,0 0 128-16,-1 2-128 0,-3 1 128 0,3 0-128 15,-3 0 128-15,-2-2-128 0,-7 0 160 0,-4 3-160 16,-5-2 0-16,-7 4 128 0,-4-3-128 0,-6 5 0 16,-7 2-1424-1,-7 3-336-15,-8 3-64 0</inkml:trace>
  <inkml:trace contextRef="#ctx0" brushRef="#br0" timeOffset="79340.97">14151 13166 4607 0,'-3'-7'400'0,"0"-5"-400"0,2 1 0 0,1 2 0 16,0-2 1968-16,2 3 304 0,1-5 64 0,2 8 16 16,-5 5-1392-16,0 0-288 0,10-10-48 0,0 5-16 15,-1 0-224-15,0-2-64 0,-9 7 0 0,13-3 0 16,-4-2-96-16,0-2-32 0,-9 7 0 0,7-5 0 15,-7 5 192-15,0 0 16 0,8-4 16 0,-8 4 0 16,0 0 128-16,0 0 32 0,0 0 0 0,0 0 0 16,0 0-80-16,7-4-16 0,-7 4 0 0,0 0 0 15,0 0-224-15,0 0-32 0,0 0-16 0,13 6 0 16,-13-6 32-16,8 8 0 0,-1 4 0 0,1 1 0 0,0 2-48 0,-1 3 0 16,0 1 0-16,-1 1 0 0,0 0-64 15,3 5 0-15,0 0-128 0,1-2 192 0,1 2-192 0,-1 1 176 16,1-5-176-16,2 2 160 0,-2 1-160 0,5-2 128 15,-1-3-128-15,1 0 128 0,1 3 0 0,1 3 0 16,-1-3 0-16,1-1 0 0,0-2 16 0,2 0 0 16,1 2 0-16,0 0 0 0,0-2 16 0,0 1 0 15,1-3 0-15,2 1 0 0,1-1-16 0,1-1 0 16,-1-2 0-16,2 0 0 0,0 0 48 0,1 0 16 16,0-4 0-16,1 2 0 0,0-3-16 0,0 1 0 15,1 1 0-15,-1-3 0 0,0-1-48 0,2 1-16 16,-1-185 0-16,-3 368 0 0,1-187-128 0,1 0 128 15,1-4-128-15,0 0 128 0,-2-2 16 0,2 1 0 16,2 0 0-16,-2-3 0 0,0-2 48 0,-2 1 16 0,-2 2 0 16,6-1 0-16,-1-5-48 0,-1 3-16 0,1-4 0 0,0 3 0 15,1 2-16-15,0-3 0 0,-2 0 0 0,2-2 0 16,0 2-128-16,0-2 192 0,1 1-192 0,-3-4 192 16,1-1-192-16,1-1 128 0,-2 0-128 0,3 0 128 15,-1-2-128-15,0 2 0 0,0 0 144 0,2 1-144 16,-2 0 0-16,1 1 0 0,-3-2 0 0,1 1 128 15,-1 6-128-15,1-5 0 0,-1 1 0 0,-2 1 0 16,-1 0 0-16,0 3 0 0,-1-2 0 0,1 4 0 16,0-3 0-16,-2 5 0 0,2-1 0 0,-1 0 0 15,1 1 0-15,0 0 0 0,0 2 0 0,-1-2 0 16,0 0 0-16,0 2 0 0,1-3 0 0,0 3 0 16,1 0 0-16,0 0 144 0,0 1-144 0,-2-1 0 0,1 0 128 0,0 1-128 15,-1 2 0-15,0 1 0 0,-1-2 128 0,-2 2-128 16,0-4 0-16,-1 5 0 0,-2 3 0 0,-2-3 0 15,0 5 0-15,-1-2 0 0,-1 3 0 0,-2 1 0 16,-2 2 0-16,2-2 0 0,-4 3 0 0,3-1 0 16,-3 0 0-16,0-1 0 0,1-1 0 0,-1-1 0 15,1-1 0-15,-1 2 0 0,1 2 0 0,0-3 0 16,-3-1 0-16,1 1 0 0,-2 3 144 0,0-3-144 16,-1 1 0-16,0-3 144 0,-6-7-144 0,7 13 0 15,-2-4 144-15,-5-9-144 0,0 0 0 0,5 11 144 16,0 2-144-16,-5-13 0 0,0 0 128 0,5 9-128 0,-5-9 0 15,0 0 0-15,6 10 0 0,-6-10 160 0,0 0-160 0,0 0 128 16,0 0-128-16,0 0 0 0,7 8 144 0,-7-8-144 16,0 0 128-16,0 0-128 0,0 0 128 0,0 0-128 15,0 0 240-15,0 0-32 0,7-4 0 0,1 0 0 16,-2-5 32-16,1 2 0 0,0-3 0 0,-2 1 0 16,4-3-48-16,0 3-16 0,1-2 0 0,0 2 0 15,1-2-176-15,1-3 192 0,1 1-192 0,2 1 192 16,2-2-192-16,2 0 0 0,1 3 0 0,-1-2 0 15,2-1 0-15,0 2 0 0,2 0 0 0,3-1 0 16,2 5 0-16,-2-1 0 0,1 2 0 0,2 0 0 16,3 0 0-16,0 1 0 0,1-2 0 0,-1 5 0 15,-2 1 0-15,1 0 0 0,-1 0 0 0,-1 2 0 16,-2 2 0-16,0 0 0 0,-1 1 0 0,0 1 0 0,-1-1 0 0,2 3 0 16,0 1 0-16,-1 1 0 0,0-2 0 0,2-1 0 15,-3 5 0-15,3-2 0 0,-1 2 0 0,-1-1 0 16,0 3 0-16,-1 0 0 0,-1-2 0 0,2 3 0 15,-1-3 0-15,1 3 0 0,-2 0 0 0,0-1 0 16,1 1 0-16,1 1 0 0,-3 0 0 0,2-4 0 16,2-1 0-16,0 3 0 0,-1-4 0 0,1 3 0 15,0-5 0-15,-1 0 0 0,1 1 0 0,0-3 0 16,-1-2 0-16,0 2 0 0,-2 1 0 0,1-1 0 16,2-2 0-16,0 1 0 0,0-4 0 0,-2-1 0 15,0 2 0-15,1-2 0 0,0-5 0 0,1 4 0 16,1 0 0-16,-1-1 0 0,0-6 160 0,-1 2-160 15,2 0 192-15,3 0-192 0,-1-4 256 0,1 4-64 0,-2-4-16 0,1 2 0 16,1-3 0-16,-1-2 0 0,0 1 0 16,0 3 0-16,1-2-48 0,-1-4 0 0,1 2 0 0,2 0 0 15,0 0-128-15,-3 2 192 0,-3-2-192 0,2-2 192 16,0 2-192-16,1 0 160 0,-4 3-160 0,0-3 160 16,-2-2-16-16,-1 2 0 0,-2 0 0 0,1 2 0 15,-5 2 0-15,-2-2 0 0,-1 2 0 0,0 0 0 16,-1-3-16-16,-2 3-128 0,-1 2 192 0,-2-1-64 15,-2 2-128-15,0 2 192 0,0-4-192 0,-6 10 192 16,6-8-192-16,-6 8 0 0,0 0 0 0,0 0 128 16,0 0-128-16,0 0 0 0,0 0 0 0,0 0 0 31,0 0-1088-31,-10 13-208 0,-3 5-48 0</inkml:trace>
  <inkml:trace contextRef="#ctx0" brushRef="#br0" timeOffset="83668.37">3975 17458 10127 0,'0'0'896'0,"-9"0"-704"0,-1-2-192 0,0 2 0 15,-1 2 1264-15,1-2 208 0,0 0 64 0,0 1 0 16,1-1-464-16,9 0-96 0,-10 2-16 0,0 0 0 15,-1-1-96-15,3-1-32 0,8 0 0 0,-11 1 0 16,1 2-64-16,10-3 0 0,-9 0-16 0,9 0 0 16,-9 2-16-16,9-2 0 0,0 0 0 0,0 0 0 15,0 0-192-15,0 0-32 0,0 0-16 0,0 0 0 16,0 0-112-16,0 0 0 0,0 0-16 0,12 0 0 16,2 0-96-16,6 2-16 0,3-1 0 0,5 0 0 15,5 2-64-15,8-1-32 0,5 2 0 0,3 1 0 16,7-5 32-16,3 0 16 0,4-1 0 0,2-1 0 15,2 0 112-15,2 2 0 0,2 0 16 0,2 0 0 16,-1-1-64-16,2-1-16 0,-2 0 0 0,1 2 0 0,-2 2-32 0,1 3-16 16,2-2 0-16,-2 0 0 0,1-2-208 0,-2 1 176 15,-2 2-176-15,-2 3 160 0,0-2-160 0,0-2 0 16,-4 3 0-16,1 0 0 0,-1-2 0 0,0 1 128 16,-4 1-128-16,-2-1 0 0,-1 3 0 0,-2 1 128 15,-2 0-128-15,-3 0 0 0,-1-6 128 0,-4 2-128 16,-1 2 0-16,0-3 128 0,-3-2-128 0,-1 1 160 15,1-1-160-15,-1 3 160 0,-5 0-160 0,2-2 128 16,-2 1-128-16,2 1 128 0,-2-1-128 0,-1-2 0 16,-1 2 0-16,1-4 128 0,0-1-128 0,-1 1 128 15,-3 0-128-15,-1 0 128 0,-2-2-128 0,-2 2 128 16,-1-1-128-16,-3 1 128 0,-5 0 0 0,-1 1 0 0,-2-1 0 0,-1 2 0 16,-11-2 16-16,8 1 0 0,-8-1 0 0,0 0 0 15,0 0 0-15,0 0 0 0,0 0 0 0,0 0 0 16,0 0 0-16,0 0 0 0,0 0 0 0,0 0 0 15,0 0 0-15,0 0 0 0,0 0 0 0,0 0 0 16,0 0-144-16,0 0 160 0,-11-3-160 0,1 2 160 16,-1 1-160-16,-2 0 192 0,-5 1-192 0,-1-1 192 15,-4 0-192-15,-1 2 128 0,-6-1-128 0,-5 0 128 16,-3 1-128-16,-4-2 128 0,-5-3-128 0,0 0 128 16,-9 2-128-16,-1-1 0 0,-6 0 144 0,-7 2-144 15,-4-1 0-15,-2 0 144 0,-6-3-144 0,1 2 0 16,0-1 128-16,-5 2-128 0,-3 3 0 0,1 0 0 15,-3-4 128-15,4 2-128 0,0 0 0 0,1 3 0 16,-1 3 128-16,0-2-128 0,0-3 0 0,4 0 0 0,2 2 144 0,2 1-144 16,2 2 0-16,2-1 144 0,-1-1-144 0,4-3 0 15,4 4 0-15,3-2 0 0,4 0 0 0,-1-1 0 16,1 1 0-16,5-1 0 0,-2 5 0 0,5-4 0 16,0-1 128-16,3-2-128 0,4 1 0 0,3 3 0 15,1 1 0-15,1 1 0 0,2-6 0 16,2 1 0-16,3 3 0 0,0 0 0 0,-2-1 0 0,3 0 0 15,2-1 0-15,1-1 0 0,-1-1 0 0,2 1 0 16,1-1 0-16,3 0 0 0,-2 0 0 0,4 1 0 16,3 1 0-16,2-2 0 0,3-3 0 0,-2 3 0 15,1-2 0-15,3 0 0 0,3 1 0 0,2-1 0 16,2-1 128-16,6 3-128 0,0 0 0 0,0 0 0 16,0 0 0-16,0 0 0 0,0 0 0 0,11-8 0 15,5 5 0-15,3-4 128 0,5 1-128 0,3 2 0 0,6 0 0 0,6-1 0 16,5 1 0-16,7-1 0 0,5-4 0 0,5 2 0 15,5-5 0-15,2 3 0 0,3-1 0 0,4 3 0 16,6-5 0-16,4 1 0 0,3 1 0 0,0-2 0 16,1 4 0-16,2 0 0 0,5 1 0 0,-2-2 0 15,0 2 128-15,0 2-128 0,0-2 0 0,-3 3 128 16,-2 1-128-16,-2-1 0 0,-2-4 0 0,-2 3 0 16,-8 5 0-16,0 0 128 0,-4 3-128 0,-3-3 0 15,-1-2 128-15,-5 1-128 0,-5 2 0 0,-2 1 128 16,-2 0-128-16,-2 3 0 0,-3-1 0 0,-1-1 128 15,-2 0-128-15,-2 1 0 0,0 1 144 0,-2-2-144 16,-3-1 0-16,-4 0 0 0,-2 0 0 0,-3 0 128 16,-2-1-128-16,-3-1 0 0,-1 0 0 0,-6 0 0 0,-1 0 0 15,-2 0 0-15,-2 0 0 0,-2-1 128 0,-1 2-128 0,-9-1 0 16,0 0 0-16,0 0 128 16,0 0-128-16,0 0 0 0,0 0 128 0,0 0-128 0,0 0 144 0,0 0-144 15,0 0 192-15,-11-3-192 0,-1-1 176 0,-5 3-176 16,-4-4 160-16,-4 1-160 0,-5 3 128 0,-7 0-128 15,-6-1 0-15,-4 1 144 0,-4 0-144 0,-5 0 0 16,-5-3 0-16,-3-1 0 0,-5 2 0 0,-6 2 0 16,-9 1 128-16,-3 1-128 0,-2-3 0 0,-1-1 0 15,-2 2 0-15,-2 1 0 0,-3 1 0 0,-1-1 0 16,1-1 0-16,3 1 0 0,2 2 0 0,5 1 0 16,2-1 128-16,-1 2-128 0,3-4 0 0,1 2 0 15,5 0 0-15,-1 1 0 0,-1-2 0 0,6 0 0 16,3-1 0-16,5 0 0 0,4-1 0 0,4 1 0 15,3-1 0-15,2 1 0 0,4 2 0 0,2-1 0 0,3-1 0 16,5 2 0-16,3-2 0 0,2 1 0 0,2-1 0 0,3 1 0 16,2 1 0-16,5 0 0 0,1-2 0 15,5 1 0-15,3 1 0 0,1-1 0 16,5-1 0-16,6 0 0 0,0 0 0 0,0 0 0 0,0 0 0 0,13 2 0 16,7-2-192-16,12 0 192 0,9 0-192 0,12 0 192 15,10-2-144-15,10-1 144 0,6-3 0 0,7 2 0 16,6 2 0-16,8-5-128 0,7-4 128 0,1 2 0 15,-1 1 0-15,1 2 0 0,-1-4 0 0,2 2 0 16,-4-1 0-16,0 3 0 0,-1-2 0 0,-3 1 0 16,-1 0 0-16,-8-2 0 0,-6 4 0 0,-6-4 0 15,-5 2 0-15,-4 3 0 0,-8 1 0 0,-5 0 0 16,-11 0 0-16,-8 2 0 0,-7 1 0 0,-9 1 0 0,-9 0 0 16,-4 4 0-16,-10-5 0 0,0 0 0 15,0 0-608-15,-8 12-16 0,-6 1 0 16,-5-2 0-16,-5 0-2608 0,-6 2-528 0</inkml:trace>
  <inkml:trace contextRef="#ctx0" brushRef="#br1" timeOffset="167254.65">17530 10659 13823 0,'0'0'1216'16,"0"-13"-960"-16,0 0-256 0,0 4 0 16,0-2 1376-16,0 11 224 0,0 0 64 0,4-13 0 15,-2 2-848-15,0-1-176 0,-2 12-16 0,1-9-16 0,-1 9-144 0,0-12-16 16,0 1-16-16,0 4 0 0,0 7-48 0,0 0 0 16,-4-12 0-16,0 5 0 0,-1-3 32 0,0 2 0 15,5 8 0-15,-7-10 0 0,-1 0-16 0,-1-1 0 16,0 3 0-16,-1-5 0 0,-1 0 32 0,-2 2 0 15,-2-2 0-15,-1 0 0 0,-4 3 16 0,1 0 0 16,-3-1 0-16,-1 0 0 0,-1-1-64 0,-1 1 0 16,-3-1 0-16,0-1 0 0,0 3-64 0,0-2 0 15,0 2-16-15,0 3 0 0,-1-4-96 0,1 4-16 16,-3 2 0-16,2-3 0 0,-3 2-64 0,-1 1 0 16,-2-2-128-16,-1 2 192 0,-2-1-192 0,2-2 0 0,-2 3 128 0,0 1-128 15,1-1 0-15,2 4 144 0,-1 2-144 0,0 2 128 16,0-3 16-16,0 0 0 0,0-3 0 0,0 2 0 15,-3-3-144-15,1 3 160 0,0 1-160 0,-1 2 160 16,-2 1 0-16,3 2 0 0,2-1 0 0,3-2 0 16,2 2-160-16,1 1 192 0,1 3-192 0,-1-3 192 15,0 0-16-15,1 3 0 0,1 1 0 0,-1 2 0 16,-2 3-176-16,1-2 128 0,-3 0-128 0,2 2 128 16,2 0-128-16,1-2 0 0,-1 0 144 0,2 4-144 15,2-1 144-15,2-1-144 0,-1-1 192 0,5 1-192 16,1 1 240-16,-2-1-64 0,2 1-16 0,0 0 0 15,0 2-32-15,0 2-128 0,1 2 192 0,-1 2-64 16,-1 0 0-16,0 3-128 0,0-2 192 0,1 1-64 16,0 3 0-16,-1-1 0 0,-3 1 0 0,1 2 0 15,-1 0-128-15,0-1 128 0,3-2-128 0,0 2 128 0,-2 1-128 0,2-3 192 16,0 0-192-16,1-3 192 0,1 1 48 0,1-1 16 16,-1 1 0-16,2 1 0 0,2-3-48 0,1 3 0 15,-1 0 0-15,3 1 0 0,-2 0-32 0,2-3-16 16,-1 1 0-16,2-1 0 0,0 4-16 0,0-2 0 15,-1-1 0-15,1 2 0 0,-1 3-16 0,1-4-128 16,1 0 192-16,1-1-64 0,1-1-128 0,1 2 128 16,-1 1-128-16,0 0 128 0,-3-4-128 0,5 5 128 15,-1-3-128-15,0 3 128 0,0-4-128 0,-2 0 160 16,3 3-160-16,1-2 160 0,-2 2-160 0,1-3 192 16,-1 0-192-16,1 3 192 0,0-1-192 0,2 0 128 15,-2 0-128-15,1 0 128 0,1-1-128 0,-2-1 0 0,0 0 144 0,1-1-144 16,1 1 128-16,-1 1-128 0,2-4 128 0,0 1-128 15,0 0 144-15,1 1-144 0,0-1 192 0,2-1-192 16,1 2 176-16,-1 0-176 0,1-1 160 0,-1-3-160 16,1 0 144-16,1 0-144 0,-1-1 128 0,1 1-128 15,0 2 128-15,0-2-128 0,-2-2 128 0,4 1-128 16,-1 1 0-16,0 1 128 0,-2-1-128 0,3 0 0 16,-1-1 0-16,1 0 0 0,-1 0 128 0,1-2-128 15,1-2 0-15,0 3 0 0,-1-1 144 0,2 1-144 16,1 0 0-16,0 0 144 0,0-2-144 0,3-1 0 15,-4-1 144-15,3 1-144 0,-1 0 0 0,1 0 144 16,1-3-144-16,-1 2 0 0,3 1 0 0,0-1 128 16,0-1-128-16,0 1 0 0,0 0 0 0,1-2 128 15,1 2-128-15,-1 1 0 0,0-1 0 0,0-2 128 0,-1 3-128 16,2 3 0-16,-1-1 0 0,0-2 0 0,-1-2 128 16,1 0-128-16,2 5 128 0,-2-5-128 0,0-1 0 0,2 1 0 15,-2 0 0-15,0-2 0 0,-2 3 0 0,2-4 0 16,2 1 0-16,-2 2 0 0,0-3 0 0,3 3 0 15,1-3 0-15,-1 2 0 0,-1-2 0 0,-1 1 0 16,-1 2 0-16,3-6 0 0,0 2 0 0,1 0 128 16,-1-1-128-16,1-1 0 0,0-2 0 0,1-1 128 15,2 2-128-15,-2-2 0 0,2 1 0 0,-1-1 0 16,2-1 128-16,0 0-128 0,1-1 0 0,-1 0 0 16,-2-1 0-16,3 1 128 0,0-1-128 0,1 0 0 15,-3 0 144-15,1 2-144 0,-2-1 0 0,1 0 128 0,-2-1-128 16,-1 3 0-16,0-3 0 0,0 1 0 0,2-1 0 0,-1 1 128 15,-2-1-128-15,0 2 0 0,0-2 0 0,1 0 0 16,1 0 0-16,0 0 0 0,1 0 0 0,-1-2 0 16,2 0 0-16,-1-1 0 0,2 2 0 0,0-2 0 15,-1 0 0-15,0 0 144 0,1-1-144 0,1-1 0 16,2 1 128-16,-2 1-128 0,-2 0 0 0,-2-3 0 16,0 1 0-16,1-1 0 0,-2-1 0 0,1-1 0 15,-1 2 128-15,-1-3-128 0,2 1 0 0,-1-2 0 16,0 3 0-16,2-4 128 0,-1 2-128 0,-1-2 0 15,0 0 176-15,2-1-176 0,3-2 160 0,-1 1-160 16,-2-2 144-16,2 3-144 0,0-2 128 0,-1 1-128 16,-1-1 0-16,2 2 128 0,1 0-128 0,0 0 0 15,-2 3 0-15,1-3 0 0,0 1 0 0,-2-2 0 16,0-1 0-16,-1 0 0 0,0 1 128 0,2-2-128 0,-2-2 0 0,1-1 0 16,-1 2 0-16,-1-3 128 0,0-4-128 0,0-1 0 15,-1 1 0-15,1-4 0 0,0 3 0 0,-1 1 128 16,0-2-128-16,1-1 0 0,-1-2 0 0,-1 2 0 15,0-2 128-15,-1 2-128 0,0-2 0 0,-1 1 0 16,-1-3 0-16,0 2 0 0,-1-2 0 0,-1-1 0 16,0-1 128-16,-1 2-128 0,1-2 0 0,-1-2 0 15,0-2 0-15,1 2 0 0,-2 2 0 0,2 3 0 16,-1-3 128-16,-1 0-128 0,-1 2 0 0,0-1 0 16,0-2 0-16,-2-1 0 0,1 1 0 0,-2 0 0 15,1-3 0-15,-1 1 0 0,-1 0 0 0,-1 3 0 16,0 1 0-16,0-2 0 0,-3 0 0 0,3-2 0 15,-2 3 0-15,1-1 0 0,-1-5 0 0,0 3 0 16,-2-1 0-16,0 0 0 0,1 3 0 0,-2-1 0 0,-2 1 0 16,1-1 0-16,-2-2 0 0,1 4 0 15,1 1 0-15,-3 1 0 0,0-1 0 0,-1 0 0 0,1 6 0 16,2-2 0-16,-1 0 0 0,0-1 0 0,1 3 0 0,0-3 0 16,1 4-128-16,0 0 128 0,-2-2 0 0,1 5 0 15,1-2 0-15,-1 0 0 0,-1 0 0 0,-1 1 0 16,-2-2 0-16,-1 1 0 0,2 3 0 0,-3-2 0 15,-1-4 0-15,0 3 0 0,-1 2 0 0,0 2 0 16,-2 2 0-16,1-1 128 0,-2-1-128 0,1 2 0 16,3 5 0-16,-7 0 0 0,-1-1 0 15,2 2 0-15,1 3 0 0,-1-2 0 0,0 4 0 0,1 1 0 16,1 0 0-16,1 2 0 0,1 2 0 0,1 0 0 16,11 1-1104-1,0 0-112-15,-6 6 0 0,4 7-12928 0,6 4-2592 0</inkml:trace>
  <inkml:trace contextRef="#ctx0" brushRef="#br2" timeOffset="172482.98">19936 10695 18191 0,'0'0'800'0,"3"-6"176"0,-3 6-784 0,2-6-192 15,2-1 0-15,-1-2 0 0,-1 3 1248 0,2-3 208 16,1 2 32-16,-1-2 16 0,0 0-240 0,0-1-48 16,1 2-16-16,0-3 0 0,0-6-304 0,-1 1-48 15,0 2-16-15,-1-2 0 0,0 2-64 0,-1 0 0 16,0-1-16-16,-2 1 0 0,-2-2-80 0,0 0-16 15,-1 0 0-15,-3 2 0 0,0 1-96 0,-2 0-32 0,-1-1 0 0,-1 3 0 16,-3 0-16-16,-1-2 0 0,-2 3 0 0,-2-1 0 16,-2-1-96-16,-1 3-32 15,1-1 0-15,-2 2 0 0,1-2-112 0,-1 2-16 0,2-1-16 0,-2 4 0 16,1-1-96-16,-2 0-16 0,0-1 0 0,-1 1 0 16,-1 1 0-16,1 1-128 0,-1 1 192 0,-12-3-64 0,0 1 0 15,2 2-128-15,0 3 192 16,0 2-64-16,-2 3 32 0,0 2 0 0,0 0 0 0,1 2 0 0,1-3-16 0,2 3 0 15,0 1 0-15,1 4 0 16,-1 1-144-16,1-1 160 0,0 3-160 0,2 1 160 0,-6 1-160 16,3 1 160-16,0 0-160 0,-2 2 160 0,0-2-160 15,1 2 160-15,0 1-160 0,2 1 160 16,0 1-32-16,0 5 0 0,2-1 0 0,-1 0 0 0,2 2-128 0,0 2 192 16,0-5-192-16,1 6 192 0,0 2-192 0,1-2 128 15,2-2-128-15,0 3 128 0,4 1 0 0,-1 1-128 16,1 0 192-16,0 1-64 0,1-1 0 0,2 2-128 15,2 2 192-15,2-2-64 0,1-2 0 0,0 0-128 16,2 0 192-16,1-1-64 0,2 1 0 0,0 1-128 16,2-3 192-16,1-1-64 0,0-1-128 0,0 1 0 15,1 3 0-15,0 1 128 0,-1 1-128 0,0 1 0 16,1-2 0-16,-1 0 128 0,0-1-128 0,2-1 0 16,2 1 144-16,-1-2-144 0,0 1 0 0,0-3 128 15,-1-5-128-15,1 4 0 0,0 2 0 0,1 0 144 0,-1 1-144 16,0-1 0-16,0 0 128 0,0-1-128 15,2-2 0-15,2 1 0 0,-1-2 160 0,0-3-160 16,1 1 128-16,0-1-128 0,1 1 0 0,-3-2 128 16,0 0-128-16,1-3 0 0,1 3 0 0,2 0 128 0,-1 2-128 0,1-4 0 15,-2 1 0-15,1 2 128 0,-2 0-128 16,2 1 0-16,-1-6 0 0,-1 4 0 0,1-3 128 0,-1-3-128 16,-1-1 0-16,1 0 0 0,0 0 0 0,2 2 128 15,0-2-128-15,0 1 0 0,1-2 0 0,1-2 0 16,-1 5 0-16,4-4 0 0,-3-1 128 0,2-1-128 15,1-1 0-15,2 0 0 0,0 0 0 0,1-1 0 0,0 1 0 16,0 1 0-16,2 1 0 0,0 1 0 0,0-3 0 16,1-1 0-16,-2 1 0 0,3 0 0 0,1-2 0 0,0 0 0 15,2-1 0-15,0 3 0 0,0-4 0 0,-1 3 0 16,1 1 128-16,0-3-128 0,1 1 0 0,-1 1 0 16,2-7 0-16,1 3 0 0,-1-3 0 0,2-2 0 15,-1 1 0-15,2 1 0 0,0-3 0 16,1 1 0-16,1 0 0 0,1 2 128 0,-1-2-128 0,2 1 0 15,2-1 0-15,-1 1 0 0,-1-3 0 0,0 1 0 16,-2-1 0-16,2 2 0 0,-3 0 0 0,1-1 0 16,1-3 0-16,0-2 0 0,2 1 0 0,0-2 0 15,0 0 128-15,2-1-128 0,0 0 0 0,2-4 0 16,0 1 0-16,-1 2 0 0,4-4 0 0,-5 1 128 16,1-2-128-16,-1 2 0 0,1-2 128 0,-2 1-128 15,-1-3 0-15,-3 1 128 0,-1 0-128 0,-1-4 0 16,0-1 0-16,1 1 0 0,1-3 0 0,-1 1 128 15,0-1-128-15,-8 4 0 0,3-1 0 0,1-3 0 16,1-3 128-16,2 1-128 0,0-2 0 0,2 1 0 16,-2-5 0-16,0 0 128 0,0 2-128 0,-4-4 0 0,4 1 0 15,-1-2 128-15,-1-7-128 0,1 3 0 0,-1 0 0 0,-2 0 0 16,0 1 0-16,1-1 0 0,-3-2 0 16,1 3 0-16,2 4 0 0,1 1 0 0,-3-2 128 0,-1 2-128 15,1 1 0-15,0 0 0 0,0-2 0 0,-2 1 128 16,1-3-128-16,-1-2 0 0,1 0 0 0,-1-3 128 15,1-6 0-15,-2-1-128 0,0-2 192 0,1-5-64 0,-2-3 0 16,-2-4-128-16,2-3 192 0,0-2-64 0,0 3-128 16,2 1 0-16,-2-1 144 0,0 3-144 0,0 4 128 0,-2 2-128 15,-2 0 160-15,2 2-160 0,-3 3 192 16,-2-2-48-16,1 2-16 0,-3-2 0 0,-2 3-128 0,-3-6 160 16,-2 2-160-16,-1 2 160 0,-4-5-160 15,-2 5 0-15,-1-2 144 0,-3 0-144 0,2 2 0 0,-2-5 144 16,-1 3-144-16,-1 3 0 0,-3-2 128 0,3 4-128 15,-3 1 0-15,2 3 0 0,-1 2 0 0,-1 2 0 16,-1 1 128-16,-1 0-128 0,0 4 0 0,-1 3 0 16,0 0 0-16,-1 4 0 0,0 0 0 0,1 3-144 15,-2 2 144-15,-5-4-128 16,5 2-848-16,5 7-176 0,6 5-16 0,5 3-16 16,7 4-2464-16,0 0-512 0</inkml:trace>
  <inkml:trace contextRef="#ctx0" brushRef="#br1" timeOffset="180315.04">13398 19261 6447 0,'0'0'576'0,"10"0"-576"0,0 0 0 0,1 0 0 15,0-1 2624-15,-1 0 400 0,-1 1 96 0,-9 0 16 16,11-4-1696-16,-1 0-336 0,-10 4-64 0,10-1-16 16,-10 1-32-16,0 0-16 0,0 0 0 0,8-4 0 0,-8 4 160 15,0 0 16-15,0 0 16 0,0 0 0 16,0 0-64-16,1-9-16 0,-1 9 0 0,-6-10 0 0,-3 0-304 15,-1 0-64-15,-3-6-16 0,-2 5 0 0,-3 2-288 0,-2-3-64 16,-3 2-16-16,0-1 0 0,-4 1-64 0,-2 0-16 16,-1-2 0-16,-6 3 0 0,-3-3-48 0,-3 0-16 15,-2 1 0-15,1-6 0 0,-1-1-32 0,-2 2-16 16,-2-1 0-16,3 2 0 0,-1-3-16 0,-2 2-128 16,-4-3 192-16,-1 2-64 0,-2-1 0 0,-1 2 0 15,1-1 0-15,-1 1 0 0,2-2 32 0,-2 3 0 16,-4-2 0-16,0 2 0 0,-6-2-32 0,0 2 0 15,-2-3 0-15,0 2 0 0,-2-1 0 0,2 1 0 0,-1 1 0 16,-2 1 0-16,-3 0-128 0,0-2 128 16,-1 2-128-16,2 3 128 0,1-1-128 0,-1 0 0 15,-4 3 0-15,2-3 128 0,0 0-128 0,2 2 0 16,2-3 0-16,-1 3 128 0,2-2-128 0,2-1 0 0,-2 3 0 0,0 0 0 16,0 3 0-16,3-2 0 0,1 2 128 0,1 0-128 15,-3 0 0-15,2 3 0 0,-2-2 0 0,0 2 128 16,2 2-128-16,1-1 0 0,4 1 0 0,-1-2 0 15,0-1 0-15,-2 2 0 0,-1-1 0 0,1 2 128 16,-1-1-128-16,2 2 0 0,1 1 0 0,0 0 0 16,2 0 0-16,-1 0 128 0,-1-2-128 0,0 0 0 15,-1 2 0-15,2 2 0 0,0 1 128 0,2 1-128 16,-2-1 0-16,-3 0 0 0,-1 4 0 0,0-2 128 16,-1-3-128-16,1 4 0 0,1 0 144 0,1-1-144 15,4 1 0-15,-1 3 0 0,-3-2 0 0,4 2 128 16,-1-4-128-16,0 1 0 0,-1 4 0 0,2-4 128 0,-1 2-128 15,1-2 0-15,0 5 0 0,-1-2 128 0,-2 3-128 16,1-2 0-16,-1 1 0 0,5-3 128 0,-2 1-128 0,3-1 0 16,1 3 0-16,2 1 0 0,-2-3 0 0,0 3 144 15,1 0-144-15,-1 1 0 0,3-1 128 0,2-1-128 16,2-1 0-16,0 2 0 0,-1 0 176 0,1 3-176 16,0 0 160-16,1 1-160 0,-2 0 0 0,2-1 0 15,0 1 0-15,0-4 0 0,-1 0 0 0,1 0 0 16,2 2 0-16,1 2 0 0,2-1 0 0,0 0 0 15,0 0 0-15,0 1 0 0,-1 0 0 0,2-2 0 0,3 0 0 16,-2 1 0-16,-2 2 0 0,0 0 0 16,1-2 0-16,2 1 0 0,-1 2 0 0,-2-1 0 0,-1-3 0 15,4 2 0-15,-2 1 0 0,1-1 0 0,2-1 0 16,-1 1 0-16,2 0 0 0,0-3 0 0,0-2 0 16,2 3 0-16,-1 0 0 0,2 0 0 0,2 3 0 0,0-2 0 15,2 2 0-15,1-1 0 0,-1-1 0 0,2 3 0 16,-1 0 0-16,2 0 0 0,-1-2 0 0,4 3 0 15,1-1 0-15,2 1 0 0,0-1 0 0,1 2 0 16,2 3 0-16,1 0 0 0,4-1 0 0,0-1 0 16,2 1 0-16,1 3 0 0,2-1 0 0,3 1 0 15,1-1 0-15,1-3 0 0,3 1 0 0,3 1 0 16,2 2 0-16,1-3 0 0,1 0 0 16,3 3 0-16,3-1 0 0,2 2 0 0,0-1 0 0,2 0 0 15,-2 3 0-15,3-1 0 0,0 4 0 0,4-4 0 16,3-2 0-16,-1 0 0 0,1 2 0 0,2-2 0 15,1 1 0-15,2-5 0 0,3 2 0 0,3-1 0 0,0 2 0 16,0-1 0-16,3 1 0 0,1 3 0 0,2-7 0 0,1 3 0 16,-1 1 0-16,-2-1 0 0,2 2 0 0,0 1 0 15,1-5 0-15,-1 1 0 16,0-1 0-16,0 2 0 0,0-1 0 0,2-2 0 0,2 2 0 0,2 1 0 16,0-3 0-16,1-1 0 0,-3-2 0 0,1-1 0 15,0-2 0-15,1 3 0 0,0-1 0 0,2 3 0 16,2 2 0-16,0 0 0 0,-1-3 0 0,0 0 0 15,-2-2 0-15,1 0 0 0,-2 1 0 0,0 1 0 16,1-1 0-16,-21-7 0 0,6-1 0 0,4 2 0 0,3 2 0 16,0-2 0-16,0 2 0 0,3 1 0 0,1-1 0 15,43 11 0-15,-12-5 0 0,-7-2 0 0,-7-3 0 16,-4-4 144-16,0 1-144 0,-3 1 0 0,-3-6 0 0,2 2-176 16,4-1 176-16,1-3 0 0,2 1 0 0,-1 1 0 15,-1 0 0-15,-3-3 0 0,1 5 0 0,-1-3 0 16,1-4 0-16,3 3 0 0,2 0 0 0,1 1 0 15,1-1 0-15,0-2 0 0,0 2 0 0,0 0 0 16,-2 1 0-16,4-1 0 0,3 0 0 0,1 1 0 16,-3 2 0-16,2-3 0 0,-3 1 0 0,0 0 128 15,-1-2-128-15,4 0 0 0,3-2-128 0,1 3 128 16,-2-1 0-16,-4 2 0 0,-3-3 0 0,4-2 0 16,0 0 0-16,0 1 0 0,3 0 0 0,-2 3 0 15,-3 0 0-15,-2 2 0 0,-5-2 0 0,1-3 0 16,1 2 0-16,3-1 0 0,-1 1 0 0,1 2 0 0,-2 0 0 15,-1-2 0-15,-2-1 0 0,-2 0 0 0,0-4 0 16,2 1 0-16,3-2 0 0,-1 2 0 0,4 1 0 0,-3 0 0 16,0 0 128-16,-3-1-128 0,-6-2 0 0,3-2 0 15,3-1 0-15,0 2 0 0,2 0 0 0,-1 0 0 16,-3 3 0-16,-1 0 0 0,-1-2 0 0,-3 0 0 16,-1 0 0-16,1-1 0 0,1-3 0 0,3 2 0 15,0-1 0-15,0 0 0 0,-1 1 0 0,-3-1 0 16,-3-6 0-16,0 1 128 0,-4-1-128 0,2 0 0 15,3-1 0-15,0 0 128 0,-1-2-128 0,0 0 0 16,-4-2 128-16,1-1-128 0,-3 1 160 0,-1-4-32 16,-1 0-128-16,-18 8 192 0,2-5-16 0,4 0-16 0,4-2 0 15,3-2 0-15,2-2 96 0,2 1 0 0,-1 2 16 16,32-26 0-16,-12 3-80 0,-7-4 0 0,-5-1-16 0,-3-7 0 16,-3-4 80-16,1-2 32 0,0 2 0 15,-3 8 0-15,-1 9 0 0,-5 4 0 0,-3 4 0 0,-6-1 0 16,-3-3 32-16,-3-3 16 0,-4-4 0 0,-4-2 0 15,-2-6-128-15,-4 2-16 0,-4 3-16 0,-3 8 0 16,-2 4-176-16,-2 4 160 0,-7 1-160 0,5 15 160 16,-4-4-160-16,-5-4 0 0,-3-2 0 0,-5-5 0 15,-3 4-272-15,-5-2-48 0,-5-2 0 0,-41-25 0 32,5 10-1712-32,2 8-336 0,1 2-80 0,8 2-17152 0</inkml:trace>
  <inkml:trace contextRef="#ctx0" brushRef="#br1" timeOffset="181875.5">16311 13410 2751 0,'0'0'256'0,"0"0"-256"0,0 0 0 0,0 0 0 16,0 0 624-16,0 0 80 0,0 0 0 0,0 0 16 0,0 0-720 0,0 0 0 16,0 0 0-16,0 0-1536 15,0 0-320-15</inkml:trace>
  <inkml:trace contextRef="#ctx0" brushRef="#br1" timeOffset="182722.55">15899 13414 6447 0,'0'0'576'0,"0"0"-576"0,0 0 0 0,0 0 0 0,0 0 1136 0,0 0 112 16,0 0 32-16,4-11 0 0,0 3-560 0,-4 8-96 16,0 0-32-16,5-10 0 0,-5 10-144 0,6-9-48 15,-1-1 0-15,0 4 0 0,-5 6 48 0,6-9 16 16,-6 9 0-16,0 0 0 0,6-8-80 0,-6 8 0 16,0 0-16-16,0 0 0 0,1-10 16 0,-1 10 0 15,0 0 0-15,0 0 0 0,0 0-32 0,0 0 0 0,0 0 0 0,-7-3 0 16,7 3-64-16,-9 2-16 0,0-1 0 15,9-1 0-15,-9 8-64 0,1-2-16 0,-1 4 0 0,2-2 0 16,0 2 0-16,1-3-16 0,-2 4 0 0,-1-1 0 16,-1 3 80-16,0 1 32 0,-3 1 0 0,-2 5 0 15,-3 3 96-15,-2 5 32 16,-3-3 0-16,0 7 0 0,-2-5-32 0,-1 3-16 0,-4 2 0 0,3-1 0 16,2-1-160-16,1 2-16 0,1 2-16 0,0-1 0 15,1-1-48-15,2 0 0 0,-2-3 0 0,3-1 0 16,-2 3 64-16,0-1 16 0,2-2 0 0,1 3 0 15,-2-1 128-15,0-2 32 0,-1 1 0 0,-1-1 0 16,-1-4-48-16,-1-2 0 0,1 0 0 0,0 2 0 16,1-1 32-16,1-1 0 0,0-2 0 0,3 1 0 15,-2-1-32-15,2 0-16 0,3-5 0 0,-1-1 0 16,2 0-112-16,1 0 0 0,0 0-16 0,3-5 0 16,0 1-48-16,1-4-128 0,3 2 192 0,6-8-64 0,-7 5 48 0,7-5 0 15,0 0 0-15,0 0 0 0,0 0 80 0,0 0 0 16,0 0 16-16,-6-4 0 0,6 4-16 0,0 0 0 15,0 0 0-15,0 0 0 0,-5-13-80 0,5 2-32 16,0 11 0-16,0-8 0 0,0-2-144 0,0 10 0 16,4-8 144-16,-4 8-144 0,0 0 0 0,6-10 128 15,-6 10-128-15,8-6 0 0,-1-3 0 0,2 3-256 16,-9 6 32-16,14-4-10768 16,-3 0-2144-16</inkml:trace>
  <inkml:trace contextRef="#ctx0" brushRef="#br1" timeOffset="183688.4">12101 18635 4607 0,'0'0'400'0,"0"0"-400"16,0 0 0-16,0 0 0 0,0 0 1600 0,0 0 256 15,0 0 32-15,0 0 16 0,0 0-752 0,0 0-128 16,0 0-48-16,0 0 0 0,0 0-144 0,0 0-48 16,0 0 0-16,1-11 0 0,2 4 304 0,-3 7 64 15,5-12 16-15,0 5 0 0,-1-6-96 0,2 4-32 16,1-2 0-16,0-2 0 0,1-2-320 0,3-1-64 15,1-1-16-15,0-4 0 0,2 1-48 0,-1 0-16 16,2-3 0-16,-1-3 0 0,-2 2-112 0,1 0-16 0,-2-3-16 16,0 3 0-16,1 1-80 0,-2 2-16 0,-1 5 0 15,-3 4 0-15,-1 0-48 0,-5 12-16 0,3-7 0 0,-3 7 0 16,0 0 96-16,-6 3 16 0,-6 9 0 0,-1 6 0 16,-2 6-48-16,-1 6 0 0,-3 1 0 0,-2 4 0 15,0 1-336-15,-1 1 128 0,0 1-128 0,3-6 0 16,0-3 0-16,1 0 128 0,2-3-128 0,1-2 0 15,5-1 0-15,-1-4 0 0,4-3 0 0,3-3 0 32,4-2-1568-32,5-3-384 0</inkml:trace>
  <inkml:trace contextRef="#ctx0" brushRef="#br2" timeOffset="189712.75">21781 19526 4607 0,'0'0'192'0,"0"0"64"0,0 0-256 0,10 0 0 15,-10 0 0-15,0 0 0 0,10-2 2704 0,-10 2 496 16,9-4 112-16,-9 4 16 0,9-3-1632 0,-9 3-320 16,9-5-64-16,-2 2-16 0,1-1-208 0,-8 4-32 15,9-5-16-15,-9 5 0 0,8-7 16 0,-2-4 0 0,-1 2 0 16,0-2 0-16,-1 2-64 0,0-2-16 0,-2-1 0 0,-1 2 0 15,1-4-192-15,-2 1-32 0,0 1-16 0,0-4 0 16,-2 0-224-16,-1-1-64 0,-2 1 0 0,-3-1 0 16,-1 1-16-16,-2-2-16 0,-5 0 0 0,-1-1 0 15,-5-1 16-15,-1-2 0 0,-1-1 0 0,-5 3 0 16,-1 1-224-16,0 0-32 0,-2-1-16 0,-1-1 0 16,-2-2 0-16,-4 2 0 0,-1 0 0 0,-1 1 0 15,0 1-32-15,-1-1 0 0,-2 1 0 0,-2-2 0 16,-1 1-128-16,-2 0 192 0,-4 2-192 0,-1 0 192 15,-2 0-64-15,1-2-128 0,1-2 192 0,-2 2-64 16,-3 2-128-16,1 0 128 0,-2 0-128 0,-5 1 128 16,-6-1-128-16,1 0 0 0,0-1 0 0,1 2 0 15,0 2 0-15,0 1 0 0,-1 3 0 0,0-4 0 0,-2 2 0 16,2 3 0-16,1-3 128 0,2 0-128 16,-4 6 0-16,-1-2 160 0,-3 2-160 0,2 1 160 0,-2-3-160 15,2 5 0-15,5 1 0 0,3-3 0 0,-3 3 0 16,0 0 0-16,-3 2 0 0,-1 0 0 0,0 1 0 0,1 0 128 15,0 1-128-15,1-1 0 0,0-1 0 0,-3-1 0 16,-2 1 0-16,4 1 0 0,2 1 0 0,0-1 0 16,0 0 128-16,-2-1-128 0,-3-2 0 0,-2 1 0 15,-2 1 0-15,3 2 0 0,4 3 0 0,1-3 0 16,-1-2 0-16,-3 2 0 0,0 2 0 0,2-1 0 16,0 2 128-16,2 2-128 0,1-1 0 0,4-1 128 15,3 2-128-15,-2 3 128 0,-2-1-128 0,0 2 0 16,1 2 0-16,3-3 0 0,2 3 0 0,2-2 128 15,3 2-128-15,0 3 0 0,-3-3 0 0,1 0 0 0,0 1 128 16,1-3-128-16,2 4 0 0,2 1 0 0,1 1 0 0,3-2 128 16,1 1-128-16,1-2 0 0,0-2 0 0,1 4 128 15,-1 2-128-15,-1-2 0 0,-1-6 144 0,-1 5-144 16,4-1 0-16,-1-1 0 0,0 4 0 0,2-1 128 16,0 1-128-16,0-3 0 0,-4 1 128 0,0-1-128 15,1-1 0-15,2 4 0 0,-1 0 0 0,1-1 128 16,0-1-128-16,1 2 0 0,0 2 0 0,-1 2 0 15,0 0 0-15,-1 3 0 0,-4-1 0 0,1-3 128 16,-2 1-128-16,3 0 0 0,1-1 0 0,3 1 0 16,1-1 128-16,1 0-128 0,0-2 160 0,3 1-160 15,1 3 0-15,0-4 0 0,-2 1 0 0,3 0 0 16,0 0 0-16,1-2 0 0,0 2 128 0,2 2-128 0,2 2 0 16,3-2 0-16,-1-2 128 0,3 4-128 0,2 3 0 15,1-1 144-15,-2 2-144 0,0 0 128 0,3-3-128 0,2 3 0 16,0-2 0-16,2 0-176 0,1 4 176 0,1-3 0 15,-2 1 0-15,2-3 0 0,2 0 0 0,1 3 0 16,1-1 0-16,2-1 0 0,-1 0 0 0,3 0 0 16,2 4 0-16,2-3 0 0,-1 3 0 0,5-2 0 15,1 2 0-15,3-3 0 0,-2 3 0 0,3-3 0 16,0 2 0-16,2 0 0 0,0 1 0 0,3-3 0 16,0 1 0-16,4 2 0 0,1 1 0 0,0-4 0 15,0 2 0-15,2-2 0 0,0 6 0 0,3-2 0 16,1 2 0-16,3 0 0 0,1-3 0 0,0 0 0 15,3-3 0-15,2 0 0 0,3 0 0 16,3 3 0-16,4-4 0 0,1 1 0 0,4-1 0 0,3-3 0 0,2 1 0 16,-1 0 0-16,-1-1 0 0,2 1 0 15,-1-2 0-15,3 0 0 0,1 2 0 0,-1 2 0 0,2-1 0 0,-24-8 0 16,3 1 0-16,5-1 0 0,3 1 0 0,4 2 0 16,3 1 0-16,3 2 0 0,2-2 128 0,47 12-128 15,-15-4 0-15,-12-7 0 0,-8 1 0 0,-2-2-128 16,0-3 128-16,2 1 0 0,2-2 0 0,0 2 0 15,0-2 0-15,-5-2 0 0,-5-1 0 0,1 1 0 16,1-4 0-16,3 2 0 0,2 2 0 0,2-1 0 16,-1 0 0-16,-2 2 0 0,-1-5 0 0,-1 1 0 15,-3-1 0-15,4 0 0 0,4-3 0 0,-2 3 0 16,5-1 0-16,-4 2 0 0,0-3 0 0,-3 1 0 0,-3-2 0 16,2-1 0-16,4 2 0 0,-29-3 0 0,7 0 0 0,5 2 0 15,2 2 0-15,-1-3 176 16,0 3-176-16,2-2 0 0,2-2-160 0,47 6 160 0,-13-5 0 15,-9 0 0-15,-6-2 0 0,-6 0 0 0,-6-1 0 0,-1-2 0 16,-2 0 0-16,2-2 0 0,3 0 0 0,1 1 0 16,-1-2 0-16,0 2 0 0,-2-2 0 0,-3 2 0 15,-4 0 192-15,0-2-192 0,1-2 0 0,5 1 0 16,0-1 0-16,1 3-192 0,-2-3 192 0,-28 1 0 16,7-1 192-16,-1 1-192 0,5-4 0 0,2 2 0 15,1 1 0-15,3-3-144 0,2 1 144 0,42-5 0 16,-14 4 128-16,-8 1-128 0,-7 0 0 0,-5 2 0 0,-4-4 0 15,0 3-128-15,0-3 128 0,1 2 0 0,1 0 0 0,-1 0 0 16,-1 2 0-16,0 1 0 0,1-4 0 16,-5 2 0-16,-4-4 0 0,1 2 0 0,1-2 0 0,1 2 0 15,1-2 0-15,0 1 0 0,0 0 0 0,0 2 0 16,-4 3 0-16,-1-4 0 0,0 2 0 0,-1-1 0 16,-3-4 0-16,-1 1 0 0,0 0 0 0,0-3 0 15,1 3 0-15,1-2 0 0,-1-2 0 0,1 0 0 16,-1-2 0-16,-1 1 128 0,-1-3-128 15,0-3 0-15,0 1 0 0,-2-1 0 0,-2-1 0 0,-14 8 128 16,4-1-128-16,4-2 0 0,2-2 0 0,2 0 128 16,0 0-128-16,3 1 0 0,-1 0 0 0,25-12 0 15,-11 4 0-15,-5 5 128 0,-5-1-128 0,-4-2 0 16,-4 0 0-16,-1-3 128 0,-1 2-128 0,-2-3 0 0,-3-1 128 16,2-4-128-16,0 1 128 0,2-3-128 0,-1 0 128 15,0-1-128-15,1 2 128 0,-1 6-128 0,1-3 0 16,0 5 128-16,-1 0-128 0,-3 2 0 0,-1-2 0 0,-2-2 144 15,1-4-144-15,-2-1 0 0,0-2 208 0,-4 0-64 16,0-1-16-16,-7 16 0 0,-2 0 48 0,2-3 0 16,-1-3 0-16,1 2 0 0,-2-1 16 0,-2-1 16 15,1 2 0-15,1-23 0 0,-2 8-64 0,-3 4-16 16,-1 4 0-16,-1 3 0 0,-2-2-128 0,-1 2 160 16,-2 2-160-16,-1-2 160 0,-1 2-160 0,-2 2 0 15,-3-5 0-15,-3 2 128 0,0 4-128 0,-1 2 0 16,-1 0 0-16,1 1 0 0,-1 1 0 0,-2-1 0 15,0 4 0-15,0 0 0 0,1 1-368 0,-1-2 48 16,-1 2 16-16,2 3 0 16,-1 4-1024-16,2 1-208 0,1-2-32 0,2 7-11616 0,1 1-2304 15</inkml:trace>
  <inkml:trace contextRef="#ctx0" brushRef="#br2" timeOffset="193069.43">19134 13722 8287 0,'2'-8'736'0,"-2"-2"-592"16,0 1-144-16,0-2 0 0,1 1 1152 0,-1-2 192 15,0-3 32-15,2 0 16 0,-2 4-544 0,0 3-96 16,0-6-32-16,0 3 0 0,0 0-64 0,0 1-16 16,0 10 0-16,0-12 0 0,0-3 16 0,0 4 0 15,0 11 0-15,0-11 0 0,0 0 16 0,0 3 0 16,0 0 0-16,0 8 0 0,0 0-96 0,0 0-32 16,-2-7 0-16,2 7 0 0,0 0-80 0,0 0-16 0,0 0 0 0,0 0 0 15,0 0-96-15,0 0-32 0,0 0 0 0,0 0 0 16,0 0-128-16,0 0-48 0,-3 9 0 0,1 3 0 15,-1 3 160-15,2-3 16 0,0 1 16 0,1 4 0 16,0 1-112-16,0 2-32 0,0 0 0 0,0 3 0 16,2-1 64-16,1 1 16 0,-1 5 0 0,1-2 0 15,3 3-80-15,-1-2 0 0,0 1-16 0,-1 3 0 16,0-2-48-16,0 1 0 0,-2-3 0 0,2 4 0 16,0 0-128-16,-3-4 160 0,2 0-160 0,-1-2 160 15,1-1 16-15,-1-1 0 0,0 4 0 0,-1 0 0 16,0-2 16-16,2 2 16 0,-2-3 0 0,2 4 0 15,-1-4 0-15,-1 3 0 0,1-5 0 0,-1 3 0 16,0-4-16-16,2 2 0 0,-2-1 0 0,-1-1 0 16,0-2-64-16,0 0 0 0,0 2-128 0,0-6 192 15,0-2-48-15,0-1-16 0,0-12 0 0,-1 12 0 0,-1 1 32 16,1-1 0-16,1-12 0 0,0 0 0 0,0 0 48 16,0 12 16-16,0-2 0 0,0-10 0 0,0 0-32 0,0 0-16 15,0 0 0-15,0 0 0 0,0 0 64 0,0 0 16 16,0 0 0-16,0 0 0 0,0 0-256 0,0 0 0 15,0 0 128-15,0 0-128 0,0 0 0 0,0 0 0 16,0 0 0-16,0 0 0 0,0 0 0 0,4 13-288 16,-4-2 64-16,-1 2-17008 0</inkml:trace>
  <inkml:trace contextRef="#ctx0" brushRef="#br2" timeOffset="194146.65">18899 18041 8287 0,'0'0'368'0,"-1"-11"80"0,-2 0-448 0,1 1 0 0,-2-1 0 0,1 2 0 0,2-1 1792 0,1 10 288 16,-1-10 48-16,0-2 16 0,-1 4-1360 0,2 0-272 15,0 8-48-15,0-9-16 0,-1-2-144 0,1 5-48 16,0 6 0-16,0-10 0 0,0 10 16 0,0 0 0 16,-3-8 0-16,3 8 0 0,-2-9 144 0,2 9 32 15,0 0 0-15,0 0 0 0,0 0 80 0,0 0 32 16,-10 3 0-16,2 5 0 0,1 2-160 0,-1 2-16 16,2 4-16-16,-1 0 0 0,1 3-176 0,1 0-48 15,-2-1 0-15,2 0 0 0,0 0-144 0,0 1 0 16,0-1 144-16,1-1-144 0,0 1 192 0,1 0-16 0,-2-3-16 15,1-3 0-15,1-2 80 0,1 1 16 0,2-11 0 16,-4 10 0-16,0-1-16 0,4-9 0 0,-5 8 0 0,5-8 0 16,-4 11 80-16,4-11 0 15,0 0 16-15,0 0 0 0,0 0-16 0,0 0 0 0,0 0 0 0,0 0 0 16,0 0 64-16,0 0 0 0,0 0 0 0,9-8 0 16,1 1 80-16,-1-4 32 0,0-1 0 0,0-2 0 15,0-1-288-15,0-1-48 0,0-2-16 0,-2 0 0 16,0 0-144-16,-1 2 0 0,0 2 144 0,1 1-144 15,-2-2 0-15,1-1 128 0,2 2-128 0,-3 2 0 16,-3 2 0-16,-2 10 0 0,0 0 0 0,0 0 0 16,0 0 0-16,0 0 0 0,0 0 0 0,-5 10 0 15,0 4 0-15,-3 1 0 0,2 0 0 0,0 3 128 16,1 1-128-16,0 3 0 0,1 3 0 0,0-2 0 0,3-1 0 16,1-2 0-16,1-1 0 0,2 3 0 0,0 1 0 15,2-3 0-15,1 0 0 0,0 1 0 16,1-4-1280-16,5 2-240 0,-2 0-32 15</inkml:trace>
  <inkml:trace contextRef="#ctx0" brushRef="#br0" timeOffset="197987.41">14659 4554 5519 0,'0'0'496'0,"3"-8"-496"15,-1-2 0-15,-2 2 0 0,0-2 1920 0,1 2 272 16,-1 8 64-16,0 0 16 0,1-11-1056 0,-1 11-224 15,2-8-32-15,-2 8-16 0,0 0-112 0,0 0-32 0,5-10 0 0,-5 10 0 16,0 0-16-16,0 0 0 0,0 0 0 0,0 0 0 16,0 0-32-16,0 0-16 0,0 0 0 0,0 0 0 15,0 0-272-15,0 0-48 0,0 0-16 0,0 0 0 16,0 0-96-16,8 12-32 0,-1-1 0 0,-3 4 0 16,-2 3 96-16,-1 5 16 0,1 1 0 0,-2 5 0 15,0-1 16-15,-2 5 16 0,1 6 0 0,-1-1 0 16,-1-1-32-16,-1 3 0 0,-1 2 0 0,-1 1 0 15,-3 3-32-15,1 0-16 0,-1 3 0 0,1 0 0 16,-1-7 16-16,0 0 0 0,0-4 0 0,0-3 0 16,1-2 32-16,1-2 16 0,-1-2 0 0,0-3 0 0,1-1-32 0,-1-3-16 15,2-2 0-15,2 0 0 0,0-2-96 0,2 0 0 16,-1 0-16-16,2-2 0 0,0-1-64 0,-1-1-16 16,2-5 0-16,0-9 0 0,2 12-16 0,-2-12 0 15,2 9 0-15,-2-9 0 0,0 0 0 0,6 9 0 16,-6-9 0-16,11 5 0 0,-11-5 48 0,14 2 16 15,-2-1 0-15,1-1 0 0,1-1-80 0,3 0 0 16,-1-2-128-16,3 2 192 0,1-1-192 0,5 2 144 16,0-3-144-16,3 2 128 0,3-1-128 0,0 2 0 15,1 0 0-15,1 0 0 0,1 2 0 0,3 0 0 16,3 0 128-16,2-1-128 0,0-1 0 0,1 1 0 16,1-1 0-16,3 3 128 0,2-1-128 0,2-2 192 15,1-1-192-15,0 0 192 0,1 1-192 0,1 0 192 16,1 0-192-16,-1 1 192 0,-2 0-192 0,1 3 192 15,6 1-192-15,-3-2 192 0,-2 0-192 0,4 4 128 16,-1-2-128-16,-1 0 128 0,0 4-128 0,-3-3 0 0,-3 1 144 16,-16-1-144-16,3-2 0 0,0-2 128 0,0 2-128 0,1 2 0 15,-3 0 128-15,3-1-128 0,-1 2 160 0,0-2-160 16,-1 3 160-16,-2 1-160 0,-1-3 160 0,9 6-160 16,-3-5 144-16,-4 3-144 0,-2-1 128 0,-1 1-128 15,-3-2 0-15,-9 0 128 0,7-2-128 0,0 4 0 16,-2-2 0-16,2 1 128 0,1-3-128 0,-2 2 0 15,1 2 128-15,0-4-128 0,-2 3 0 0,1-2 128 16,-6 1-128-16,-1 0 160 0,-1-2-160 0,-2 2 160 0,0-3 0 0,-1 0 0 16,0 0 0-16,-2-1 0 0,-2 0 32 0,-1 0 0 15,1 0 0-15,-3-2 0 0,0-1-48 0,0 2 0 16,-1-1 0-16,-2 0 0 0,-5-2-144 0,9 1 192 16,-2 0-192-16,-1 1 192 0,-6-2-192 0,0 0 160 15,8 1-160-15,-2-1 160 0,-6 0-160 0,0 0 160 16,6-1-160-16,2-1 160 0,-8 2-160 0,8-2 160 15,-2-2-160-15,-1 0 160 0,-2-2-32 0,2 1 0 16,-3 1 0-16,1-5 0 0,1 1 48 0,-2-2 0 16,-1 1 0-16,3-3 0 0,-3-2 16 0,2-3 0 15,0-3 0-15,-1-2 0 0,1 0-64 0,-1-4 0 16,1-2 0-16,1-4 0 0,-1-1-128 0,1-3 192 16,-1-3-192-16,0 0 192 0,1-5-48 0,1 5 0 15,2 1 0-15,0 0 0 0,-2 1 16 0,3 0 0 16,-3 0 0-16,2 4 0 0,-1 3-160 0,0 3 192 15,1-1-192-15,-2 5 192 0,0-2-192 0,-1 3 0 0,-1 2 144 16,0 3-144-16,-1 2 0 0,-2 2 0 16,0 2 0-16,0 1 0 0,0 1 0 0,-3 1 0 15,-1 4 0-15,-1 2 0 0,-3 2-256 0,-1 1 16 0,-2 0 16 0,-2 7 0 32,-3 0-1680-32,-1 4-336 0,1 0-64 0,0 0-17904 0</inkml:trace>
  <inkml:trace contextRef="#ctx0" brushRef="#br0" timeOffset="199499.39">21471 4631 10127 0,'0'0'896'0,"0"0"-704"0,0 0-192 0,1-11 0 15,0 1 1024-15,-1 10 160 0,3-9 32 0,2-2 16 16,-3 4-208-16,-2 7-64 0,4-9 0 0,-4 9 0 16,4-8 48-16,-4 8 0 0,5-11 0 0,-1 5 0 15,-4 6-48-15,5-11 0 0,0 2 0 0,-2 1 0 16,-3 8-112-16,0 0-16 0,0 0-16 0,0 0 0 15,5-8-144-15,-5 8-32 0,0 0 0 0,0 0 0 16,0 0-304-16,0 0-64 0,3 15-16 0,0 0 0 0,-3 3-64 0,0 3-32 16,0 1 0-16,0 6 0 0,-1 0 48 0,-3 5 16 15,3 6 0-15,-3-1 0 0,-1-1 0 0,1 3 0 16,0 1 0-16,2 1 0 0,-4 2-32 0,3-2-16 16,-1 4 0-16,0-5 0 0,-1-4 0 0,0-2 0 15,0 0 0-15,1-4 0 0,-2 0 80 0,0-3 0 16,1-4 16-16,2-1 0 0,-2-4 48 0,1 0 16 15,0 0 0-15,1 0 0 0,-2-5-80 0,1-3 0 16,1 1-16-16,1-3 0 0,2-9-64 0,0 10-16 16,0-10 0-16,0 0 0 0,0 0 16 0,0 0 0 15,0 0 0-15,0 0 0 0,0 0 128 0,11 3 16 0,-1-3 16 0,1-2 0 16,-3 0-32-16,2-3-16 0,0-3 0 0,3 2 0 16,2 1-160-16,3-2-128 15,3 1 144-15,2-3-144 0,0 1 0 0,5-2 128 0,1 3-128 0,3-4 0 16,3 4 0-16,0-2 0 15,2 2 0-15,2 4 0 0,3-2 128 0,0-2-128 16,-1 2 0-16,-3-1 0 0,2 1 0 0,0 0 0 0,1 1 0 0,0-3 0 16,-1 2 0-16,2 2 128 0,-1-1-128 0,2 1 0 15,0-2 0-15,6 1 0 0,-4 2 0 0,0-2 0 16,-3-1 0-16,-2 1 0 0,2-1 0 0,-1 1 0 16,0-2 144-16,-2 1-144 0,1 1 128 0,0 0-128 15,-2 0 0-15,2 3 0 0,-2 1 128 0,-1 1-128 16,-3-2 0-16,-1 1 0 0,-2 1 0 0,-3 2 0 15,0-2 0-15,-3-1 0 0,0 0 0 0,0 1 0 16,-4 3 0-16,0 0 0 0,-2-3 0 0,-7 2 0 16,2 1 0-16,-1-2 0 0,1 2 0 0,0-3 0 0,-1 0 0 0,-1 2 0 15,0 1 128-15,-1 1-128 0,1-1 0 0,-2-3 0 16,3 0 0-16,-6 2 0 0,3 1 0 0,-3-1 0 16,-7-3 128-16,7 3-128 0,0-2 0 0,-7-1 0 15,0 0 144-15,7 2-144 0,-7-2 0 0,7 1 144 16,-7-1-144-16,7 1 0 0,-7-1 128 0,0 0-128 15,0 0 0-15,0 0 0 0,7 1 192 0,-7-1-192 16,0 0 192-16,0 0-192 0,0 0 240 0,0 0-64 16,6-3-16-16,-6 3 0 0,4-7 32 0,-2-2 0 15,1 2 0-15,-1-4 0 0,0 3-32 0,-1-4 0 16,0-2 0-16,-1 0 0 0,3 0 0 0,-2-2 0 16,0-5 0-16,2-3 0 0,-1 1-16 0,2-5 0 0,0 0 0 0,2-3 0 15,0 1-144-15,0 1 160 16,0 0-160-16,1 2 160 0,-2-1-32 0,1 5 0 15,-1-1 0-15,0 3 0 0,0-1 32 0,0 3 0 16,-1 0 0-16,1 1 0 0,-2 2-160 0,-1 0 192 16,0 4-192-16,-1 1 192 0,-1 0-192 0,0 5 0 15,0 6 0-15,-1-8 0 0,1 8 0 0,0 0 0 16,0 0 0-16,0 0 0 16,0 0-400-16,0 0-16 0,0 0 0 0,0 0 0 15,-4 11-2592-15,4 5-512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53:26.04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context xml:id="ctx1">
      <inkml:inkSource xml:id="inkSrc3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30T19:54:00.026"/>
    </inkml:context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4710 10839 11055 0,'0'0'976'0,"0"0"-784"15,-6 1-192-15,0-1 0 0,0-1 800 0,6 1 112 16,-7 0 32-16,7 0 0 0,0 0 192 0,0 0 32 16,0 0 16-16,0 0 0 0,0 0-352 0,0 0-80 15,0 0-16-15,0 0 0 0,0 0 224 0,0 0 32 16,0 0 16-16,0 0 0 0,9 3 0 0,3-1 0 16,2 1 0-16,0 1 0 0,1-4-272 0,1 2-48 15,0-2-16-15,0 0 0 0,1 0-176 0,1 0-48 16,-1 0 0-16,1-2 0 0,1 0-48 0,0 1-16 0,0-2 0 15,2 1 0-15,-1 1-128 0,2-3-48 0,1-1 0 16,1 0 0-16,0 0-208 0,0-3 176 0,0 3-176 0,-1 0 160 16,-3-3-160-16,-2 2 128 0,-3 1-128 0,-2-2 128 15,-1 2-128-15,-4 0-272 0,0 3 64 0,-8 2-10144 16,0 0-2016-16</inkml:trace>
  <inkml:trace contextRef="#ctx0" brushRef="#br0" timeOffset="509.34">4965 10805 17503 0,'0'0'1552'0,"0"0"-1232"16,0 0-320-16,0 0 0 0,0 0 1808 0,0 0 304 16,0 0 64-16,0 0 16 0,0 0-784 0,-5 6-144 15,2 4-48-15,1 0 0 0,1 3-368 0,-1 2-80 16,1 1 0-16,1 0-16 0,0 6-176 0,0-1-48 15,1 6 0-15,1-3 0 0,-1 0-160 0,0 2-48 16,-1-2 0-16,0 4 0 0,0-1-128 0,0 1-48 16,0-4 0-16,-1 2 0 0,0-1-144 0,-1-4 128 15,0 0-128-15,-1-1 128 0,2 0-128 0,0-3 160 16,-2-1-160-16,2 0 160 0,-3-3-160 0,2 1 0 16,0-3 0-16,0 3 0 15,-2-3-352-15,0-5-96 0,4-6-32 0,0 0 0 16,-9 9-608-16,2-4-112 0,7-5-16 0,-9 0-16 15,0-2-288-15,0-1-48 0,-3 2-16 0,1-2 0 16,1-2-272-16,0 3-64 0,-4 1-16 0,0-1 0 16,6 2 464-16,-2 0 80 0,-3 0 32 0,0 2 0 0,1-1 1360 0,-1 0 256 0,0 0 64 0,1 1 16 15,-2 0 1440-15,2 3 272 0,3 0 64 0,3-2 16 16,6-3-272-16,0 0-64 0,-1 9-16 0,2-3 0 16,7 1-416-16,2 0-80 0,2-2 0 0,14 3-16 15,-3 0-240-15,1-5-32 0,1 0-16 0,3-2 0 16,4-1-208-16,1 0-64 0,0 0 0 0,3-1 0 15,-1 0-64-15,3-1 0 0,3 1-16 0,0 0 0 16,-1 0-128-16,0-2-32 0,-20 2 0 0,1-1 0 0,-4 0-272 16,0-1-64-16,-2 0-128 0,-1 0 192 0,-1-1-352 0,-2-1-80 15,-1 1-16-15,3-3 0 16,-3-5-2816-16,-3 5-576 0,-1-4-128 0,-6 11 0 0</inkml:trace>
  <inkml:trace contextRef="#ctx0" brushRef="#br0" timeOffset="1022.8">6131 10845 20271 0,'9'-20'896'0,"-4"12"192"0,1-4-880 0,3-3-208 15,-3-1 0-15,2 0 0 0,-1-3 2080 0,-1 1 368 16,-3 1 80-16,-1 1 16 0,-2-1-1008 0,-2 5-192 16,0-2-32-16,-2 0-16 0,-2 3-336 0,-2 1-80 0,0 5-16 0,-2-1 0 15,-2-1-192-15,-2 6-32 0,1 1-16 0,-1 3 0 16,-1 1-240-16,-1 3-32 0,-1 2-16 16,-1 5 0-16,0 3-80 0,-2 3 0 0,-2 3-16 0,-3 10 0 15,2 1-48-15,4 2-16 0,2 3 0 0,4-1 0 16,3 2-48-16,3-1-128 0,4-8 192 0,-1-1-64 15,3 2-128-15,1 1 0 0,1-1 0 0,-1-3 128 16,0 0-128-16,2 0 0 0,0-3-160 0,-2-1 160 16,0-1-640-16,0-3-16 0,-2-2-16 0,0-1 0 15,1-3-736-15,-2-4-160 0,-2-1-32 0,-4 2 0 16,-2-7-192-16,-3-2-64 0,-1-3 0 0,-3-3 0 16,-2-1-224-16,-2-5-48 0,-1 2-16 0,2-6 0 15,0 0 1120-15,3 2 208 0,4-3 48 0,-2-3 16 0,6 2 2464 0,5 4 480 16,5-1 112-16,1 2 0 0,5 4-448 0,4 1-80 15,4-3-32-15,6 3 0 0,2 4-608 0,4-1-128 16,2 1-32-16,-7 2 0 0,-2 1-224 0,4-2-48 16,1 2-16-16,3-1 0 0,1-1-336 0,1 0-64 15,1 0-16-15,-1 0 0 0,9 2-144 0,-2-1-128 16,-5 0 144-16,0-1-144 16,-6-4-1792-16,-1 2-448 0</inkml:trace>
  <inkml:trace contextRef="#ctx0" brushRef="#br0" timeOffset="3417.92">8061 10817 4607 0,'0'0'400'0,"0"0"-400"15,0 0 0-15,0 0 0 0,0 0 1600 0,-6 7 256 16,6-7 32-16,-6 5 16 0,6-5-608 0,0 0-112 15,0 0-32-15,-7 6 0 0,7-6-288 0,0 0-64 16,0 0-16-16,0 0 0 0,-7 5 0 0,7-5 0 16,0 0 0-16,-7 4 0 0,7-4 144 0,0 0 32 15,0 0 0-15,-7 1 0 0,7-1-16 0,0 0 0 16,0 0 0-16,0 0 0 0,-8-5-48 0,8 5-16 16,-4-11 0-16,3 3 0 0,1 8-304 0,1-12-48 15,2-1-16-15,2 3 0 0,1-2-128 0,5 2-16 0,-1-4-16 0,2-2 0 16,1-1-32-16,2-1-16 0,3 0 0 0,2-1 0 15,2 0-80-15,2-1-16 0,2 0 0 0,2 2 0 16,2 1-32-16,1 2-16 0,-3-1 0 0,0 2 0 16,1 2 0-16,-2 5 0 0,-2 3 0 0,-1 0 0 15,-4-1-32-15,1 5-128 0,-6 5 192 0,-2 0-64 16,-4-1-128-16,-2 5 0 0,0 0 0 0,-4 6 0 0,-1 3 0 0,-2 5 0 16,-3 4 0-16,-1 0 0 15,-3 4 128-15,-3 3-128 0,-4-1 128 0,-2 3-128 0,0-1 176 0,-5 0-48 16,-1 1-128-16,-1 0 192 0,-1-2-64 0,-4-3-128 15,-4-2 176-15,1 2-176 0,-1-2 208 0,1 1-64 16,-1 3-16-16,1-5 0 0,2-1-128 0,5-3 192 16,1-1-192-16,2-3 192 0,0-3-64 0,2-4-128 15,1-1 192-15,4 0-64 0,3-6-128 0,2 0 192 16,9-6-192-16,0 0 192 0,-9 4-64 0,9-4 0 16,0 0 0-16,0 0 0 0,0 0 64 0,0 0 16 15,0 0 0-15,12-9 0 0,0 4-80 0,4 0 0 16,1 1-128-16,2 2 192 0,2 1-192 0,3 2 0 15,1 0 128-15,5 2-128 0,3 0 0 0,1 1 128 16,3-1-128-16,-3 1 0 0,-1 1 192 0,3 0-48 16,2-3-16-16,0 0 0 0,-2-1 32 0,-2 0 0 15,0 0 0-15,-5 2 0 0,-4-2 0 0,-4 1 0 16,-2-2 0-16,-3 2 0 0,-5 1-160 0,-2-2 128 16,-9-1-128-16,0 0 128 0,0 0-128 0,0 0-144 0,0 0 144 0,0 0-208 31,0 0-2992-31,-14-1-608 0</inkml:trace>
  <inkml:trace contextRef="#ctx0" brushRef="#br0" timeOffset="4219.67">10384 11027 10127 0,'0'0'896'0,"-5"-7"-704"0,1 0-192 0,-1-2 0 16,-2 2 1824-16,1-5 336 0,0 2 64 0,-2 1 16 15,2-1-736-15,-2 1-144 0,-1-2-16 0,-1 1-16 16,-1-1-448-16,-1 4-96 0,-2-3-16 0,0 4 0 16,-2 0-96-16,-1 4-32 0,1 3 0 0,-3 5 0 15,-4-2-144-15,-1 9-48 0,-2-1 0 0,1 6 0 0,-2 1-64 0,0 5-32 16,-1-2 0-16,5 3 0 15,1 3-112-15,6-1-32 0,2 0 0 0,4-3 0 0,4 3 16 0,3-4 0 16,3-2 0-16,4-2 0 0,4-2-16 0,3-3 0 16,3-2 0-16,4-5 0 0,1-2 112 0,3-1 0 15,2-8 16-15,1-1 0 0,1-3 96 0,-1-5 16 16,0-3 0-16,0-3 0 0,3-1-32 0,-3-3 0 16,0-4 0-16,1-2 0 0,-1-2-160 0,-1-2-16 15,-1 1-16-15,0-3 0 0,-1-5-32 0,-2-5-16 16,-2-1 0-16,-2-6 0 0,0-11-48 0,-1 4 0 15,-1 2 0-15,-1 4 0 0,-2 6-128 0,-2 11 0 16,-5 8 144-16,1 3-144 0,-3 8 0 0,0 8 0 16,-2 9 0-16,0 0 0 0,0 0 0 0,-10 12-160 15,1 6 160-15,-2 8 0 0,1 8-144 0,0 3 144 16,0 2 0-16,1 7-144 0,0 1 144 0,0 3 0 16,0 0 0-16,-1 4 0 0,-2-1 0 0,3-2 0 15,1-6 0-15,2-5 0 0,1-5 0 0,2-4 0 16,2 0 0-16,1-8 0 0,0 1 0 0,2-3 0 0,2-4 0 15,1-7 0-15,-5-10-400 0,8 8 0 0,-8-8 0 16,0 0 0 0,10-8-2016-16,0-1-400 0,2-3-64 0,-2-1-32 0</inkml:trace>
  <inkml:trace contextRef="#ctx0" brushRef="#br0" timeOffset="4417.78">10810 10787 15663 0,'0'0'1392'0,"0"0"-1120"15,0 0-272-15,6 13 0 0,-1-2 1760 16,0 3 288-16,-4 3 64 0,-2 0 16 0,-1 4-448 0,-2 2-80 16,-4 3-32-16,-1 0 0 0,0 2-480 0,2-3-112 15,-1 2-16-15,2-3 0 0,-1 4-480 0,2-4-96 16,2 4-32-16,0-6 0 0,0-3-224 0,3-1-128 16,0-2 128-16,0-2-128 15,0-4-1184-15,0-10-304 0,0 0-64 0,0 0-11952 0</inkml:trace>
  <inkml:trace contextRef="#ctx0" brushRef="#br0" timeOffset="4811.92">11411 10854 10127 0,'18'-10'448'0,"-9"8"96"0,1-1-544 0,0 1 0 16,-1-5 0-16,-2 3 0 0,-7 4 3008 0,0 0 480 15,0 0 96-15,0 0 32 0,0 0-1952 0,0 0-400 0,0 0-80 0,-5 4-16 16,-2 1-256-16,-3 0-48 16,-3-1-16-16,-7 8 0 0,-3-1-128 0,0 3-16 0,0 0-16 0,1 0 0 15,1 1-176-15,3 0-16 0,4 3-16 0,2-5 0 16,2-2-192-16,4 0-32 0,3 0-16 0,2 2 0 16,1-13-240-16,0 0 176 0,9 9-176 15,2 0 160-15,3-3 48 0,2 4 16 0,-2-5 0 0,3 2 0 16,4 3 32-16,-9-4 0 0,2 3 0 0,-2 0 0 15,-1 1-64-15,-2-4-16 0,-1 7 0 0,-3-3 0 16,-2 3 64-16,-5 1 16 0,-2-1 0 0,-4 6 0 0,-5 0 48 0,-4-1 16 16,-3-2 0-16,-3-3 0 0,-2 0-112 0,2-1-16 15,-3-2 0-15,1 1 0 0,0-1-192 16,0-4 176-16,2-3-176 0,11-2 160 0,-1-1-352 0,2-1-80 16,0-1-16-16,4-1 0 15,2-5-2144-15,3 2-416 16,5-6-96-16,2-6-11936 0</inkml:trace>
  <inkml:trace contextRef="#ctx0" brushRef="#br0" timeOffset="5099.45">12021 10529 18431 0,'5'-10'1632'0,"-5"10"-1312"15,0 0-320-15,8-4 0 0,-1-4 1216 0,-7 8 192 16,0 0 16-16,0 0 16 0,0 0-96 0,2 12 0 16,-4 0-16-16,-1 4 0 0,-4 4-320 0,0 3-64 0,-6 4-16 15,-5 16 0-15,2-4-160 0,-1 1-48 0,0-2 0 0,2 0 0 16,0 0-304-16,1-1-64 0,0 0-16 0,1 0 0 16,2-1-336-16,-1 1 144 0,1-1-144 0,-2-4 0 15,3 0 128-15,0-5-128 0,1-1 0 16,0-3 0-16,0-4-192 0,-1-4-112 0,-1-5-16 0,0 0 0 15,3-4-1776 1,8-6-352-16,-12 0-80 0,3-4-10320 0</inkml:trace>
  <inkml:trace contextRef="#ctx0" brushRef="#br0" timeOffset="5272.17">11627 10993 4607 0,'5'-27'400'0,"0"12"-400"0,2 0 0 0,0 1 0 0,2 4 3696 0,2-2 656 16,2 4 128-16,0 2 16 0,0 4-2272 0,1 0-464 15,3 0-96-15,1 2 0 0,1 2-544 0,2 2-96 16,-1 0-32-16,2-2 0 0,2 0-336 0,-7-1-64 15,4 0-16-15,0 2 0 0,2-1-272 0,0 1-64 16,-5-3-16-16,0 4 0 0,-3 0-224 0,-2-2 0 16,-3-1 0-16,-2 2 0 15,-8-3-768-15,0 0-80 0,0 0-32 0,0 0 0 16,0 0-336-16,0 0-64 0,0 0 0 0,8 0-16 16,0 1-688-16,0-2-144 0</inkml:trace>
  <inkml:trace contextRef="#ctx0" brushRef="#br0" timeOffset="5869.74">12428 10806 10127 0,'0'0'448'0,"0"0"96"0,0 0-544 0,0 0 0 0,0 0 0 0,0 9 0 0,-1 1 3536 15,-2 3 608-15,-1 0 112 0,-1 3 32 0,1 3-2160 0,-2 3-416 16,-2-3-96-16,-1 1-16 0,0-1-544 0,1 3-112 16,-3 1-32-16,1 2 0 0,-1-6-272 0,1 0-48 15,1 3-16-15,0-2 0 0,0-1-320 0,1-1-64 16,2-3 0-16,0-2-16 0,-1 1-176 16,2-4 160-16,1 0-160 0,1-3 160 0,3-7-160 0,0 0 160 15,0 0-160-15,0 0 160 0,0 0 0 0,0 0 0 16,3-7 0-16,2-3 0 0,2 0-160 0,-1-3 128 15,-1 1-128-15,0 1 128 0,2-1-128 0,2-1 0 16,-2 2 0-16,3-2 0 0,-2-1 0 0,2 1 0 16,0 3 0-16,2-5 0 0,0 1 0 0,2 1 0 15,0 0 0-15,2-1 0 0,-1-1 0 0,1 0 0 16,2-4 0-16,0 3 0 0,0 4 0 0,-2-2 0 16,2 1 0-16,-3 3 0 0,1-2 0 0,-1 6 0 15,-1-3 0-15,0 5 128 0,-1 1-128 0,-2-2 0 16,-3 2 144-16,2 2-144 0,-3 1 0 0,-7 0 0 15,0 0 0-15,6 9 0 0,-3-1 0 0,-1 5 0 16,-2 2 0-16,-2 2 0 0,0 2 0 0,-2 1 0 16,-1 2 192-16,-1 1-64 0,-3 1 80 0,1-4 32 15,2 3 0-15,-2 0 0 0,0 0-16 0,1-3 0 16,-1-1 0-16,2 0 0 0,1 1-96 0,0-3 0 0,0-1-128 0,1-1 192 16,1-6-192-16,2 1 176 0,0-4-176 15,1-6 160-15,0 0-160 0,0 0 0 0,0 0-192 0,0 0 192 16,0 0-2496-1,0 0-384-15,6-4-80 0</inkml:trace>
  <inkml:trace contextRef="#ctx0" brushRef="#br0" timeOffset="6350.95">12196 10858 8287 0,'0'0'368'0,"0"0"80"0,0 0-448 0,0 0 0 0,0-5 0 0,0 5 0 0,0 0 3216 0,0 0 560 16,0 0 128-16,0 0 0 0,-2 9-1968 0,-2 5-400 16,-1 2-64-16,0 4-32 0,-1-1-192 0,-1 2-32 15,1 2-16-15,-1 2 0 0,0 1-464 0,-1 1-96 16,1-5 0-16,-1 3-16 0,-1 0-368 0,0-2-64 15,0 0 0-15,2 0-16 0,0-3-176 0,2-2 0 16,1-2 0-16,3-4 0 16,1-2-1984-16,3-2-416 0,6-3-96 0</inkml:trace>
  <inkml:trace contextRef="#ctx0" brushRef="#br0" timeOffset="6728.72">13260 10857 15663 0,'0'0'1392'0,"0"0"-1120"0,-6-6-272 0,0 2 0 15,-2 1 1984-15,-1 2 352 0,-2 1 64 0,-1 2 16 16,-3 2-656-16,-2 3-128 0,-2-2-32 0,-2 6 0 15,-1 1-608-15,-2 4-128 0,1 1-32 0,2 0 0 16,-2 0-192-16,5-1-32 0,5 1-16 0,3 1 0 16,2 0-240-16,3-3-48 0,5-2-16 0,5-1 0 15,3 2-64-15,3 1-16 0,1-4 0 0,6-1 0 16,-1-4 0-16,4 2 0 0,-2-3 0 0,2-1 0 0,0-3-80 16,-1-1 0-16,-1-1-128 0,0-2 192 0,-1 1-192 15,-1-3 0-15,-2-4 0 0,0 4 0 16,-1-3-1616-16,-1 0-320 0,-3-3-64 0,4-2-12928 15</inkml:trace>
  <inkml:trace contextRef="#ctx0" brushRef="#br0" timeOffset="6913.65">13834 10430 23951 0,'0'0'2128'0,"0"0"-1696"15,-4 7-432-15,-1 2 0 0,-2 0 960 0,-2 4 128 16,2 3 0-16,-5 4 16 0,0 2 224 0,-2 5 32 16,0-1 16-16,0 5 0 0,0 5-752 0,0 1-160 15,1 1-16-15,2 1-16 0,-1 3-288 0,1-4-144 16,1 3 160-16,-4-2-160 16,1-2-1088-16,-1-2-304 0,-3-4-64 0,1 0-16 15,-2-8-2000-15,3-3-416 0</inkml:trace>
  <inkml:trace contextRef="#ctx0" brushRef="#br0" timeOffset="7079.81">13347 11037 2751 0,'-7'-29'256'0,"6"16"-256"0,0-3 0 0,1-2 0 16,2-4 4640-16,2 5 880 0,3 1 176 0,2 4 48 16,2 0-2720-16,2 5-528 0,-1-4-128 0,4 6 0 15,1 4-1120-15,2 1-224 0,2 1-32 0,0 1-16 16,2 0-496-16,1 3-96 0,2 2-32 0,2-2 0 16,2 1-224-16,2 2-128 0,1-3 160 0,-4 2-160 0,-1 0 0 0,-1 0 0 15,-5 1-208-15,8-2-16112 16</inkml:trace>
  <inkml:trace contextRef="#ctx0" brushRef="#br0" timeOffset="7786.11">15845 10915 10127 0,'-13'-1'896'0,"1"1"-704"0,1 0-192 0,3 1 0 0,1 3 1456 0,0 1 256 16,7-5 48-16,0 0 16 0,-7 7-144 0,7-7-32 15,0 0 0-15,0 0 0 0,0 0-320 0,11 7-64 16,3 0 0-16,1-5-16 0,3-2-176 0,3-1-48 15,1-2 0-15,4-3 0 0,2-2-192 0,2-2-32 16,2 1-16-16,4-2 0 0,-1 1-224 0,-9-2-32 16,2 3-16-16,-2 0 0 0,0 1-128 0,-3-1-16 15,-2-3-16-15,-4 2 0 0,-3-4-112 0,-4 3 0 16,-2 0-16-16,-5-4 0 0,-3 2 128 0,-5 2 16 16,-4-2 16-16,-10-3 0 0,-5 3 48 0,-4 7 0 15,-2 1 0-15,-1 1 0 0,-2 4-256 0,0 6-128 0,0 1 160 0,-1 7-160 16,1 1 128-16,1 4-128 0,1 1 0 15,3 2 144-15,4 2-144 0,5 3 128 0,4-2-128 0,5 3 128 16,5-3 32-16,5 1 0 0,7-6 0 0,4-1 0 16,5 0-16-16,3-1 0 0,3 0 0 0,4-3 0 15,5-2 0-15,-2-4 0 0,2 3 0 0,-1-5 0 16,1 0-144-16,-1-3 0 0,1-5 144 0,-10 2-144 16,3 1-1040-1,1-1-288-15,-3-2-48 0,10-2-15568 0</inkml:trace>
  <inkml:trace contextRef="#ctx0" brushRef="#br0" timeOffset="8013.03">16663 11091 28559 0,'0'0'2544'0,"0"0"-2032"16,0 0-512-16,0 0 0 0,0 0 1664 0,0 0 224 15,0 0 48-15,0 0 16 0,0 0-736 0,12 1-160 16,0-1-32-16,2 0 0 0,0-1-624 0,0-3-128 16,0-1-16-16,-1 0-16 0,0 0-240 0,-1-2 0 15,0 2 0-15,-2 0 0 16,0-2-1632-16,-2 1-368 0,-2 1-80 0</inkml:trace>
  <inkml:trace contextRef="#ctx0" brushRef="#br0" timeOffset="8628.98">17957 10573 19007 0,'0'0'832'0,"0"-10"192"0,-1-1-832 0,1-1-192 16,0 12 0-16,0 0 0 0,1-11 832 0,-1 11 128 15,0 0 32-15,0 0 0 0,0 0-16 0,0 0 0 16,-4 10 0-16,-1 5 0 0,0 4-192 0,-2 6-32 16,-2 5-16-16,-1 6 0 0,-3-1 64 0,1 3 16 15,0 1 0-15,1-1 0 0,0-1-256 0,1 1-48 16,1-1-16-16,4-6 0 0,-1 1-176 0,2-5-16 0,1-7-16 0,2-2 0 15,1-3 96-15,2-3 0 16,1-1 16-16,-3-11 0 0,11 1 240 0,5-2 64 0,4-2 0 0,3-9 0 16,2-6-16-16,3-4 0 0,-1 1 0 0,2-5 0 15,-2 2-368-15,0-4-80 0,-1 0-16 0,-3-1 0 16,0 2-96-16,-1-2-128 0,-1 1 176 0,-2 1-176 16,-3 3 128-16,-4 8-128 0,0-1 0 0,-1 2 0 0,1-2 0 15,-2 5-272-15,0 2 48 0,-1 1 16 16,0 4-1680-1,-2 1-336-15,0 1-64 0,0 3-8592 0,1 2-1728 0</inkml:trace>
  <inkml:trace contextRef="#ctx0" brushRef="#br0" timeOffset="10118.45">18930 10681 20271 0,'0'0'1792'0,"-3"-5"-1424"16,1-2-368-16,-1 2 0 0,3 5 1088 0,0 0 128 15,-5-4 48-15,0 0 0 0,0-1 96 0,-4 4 32 16,0 1 0-16,-4 1 0 0,-3 1-624 0,-2 5-128 16,-2 0-32-16,-5 5 0 0,3 1-160 0,-5-1-16 15,0 5-16-15,-1 1 0 0,0 1-96 0,1 1-32 16,2-1 0-16,3 3 0 0,2-3-288 0,4 1 160 16,2 0-160-16,2-3 128 0,6-2-128 0,2-1 0 15,4-5 144-15,4 0-144 0,2-4 240 0,4-4-32 16,6-2 0-16,1-1 0 0,2-4 144 0,3 0 32 0,0-1 0 15,1-5 0-15,-1 1-128 0,1 0-32 0,-1-1 0 0,-3 3 0 16,-1-3-32-16,0 0-16 0,-3 3 0 0,-2-1 0 16,-2 5-176-16,-1-1 0 0,-2 0 144 0,-8 6-144 15,0 0 160-15,6 8-32 0,-1-3-128 0,-2 2 192 16,1 2-192-16,-2-1 0 0,1 3 0 0,-1 2 0 16,2-3 0-16,2 2 0 0,1-5 0 0,3 4 0 15,-1-4 0-15,4 1 0 0,2-7 0 0,3-1 0 16,1 3 0-16,2-5 0 0,2-3 0 0,0-2 144 0,4 0-144 0,-2-3 0 15,-1 0 144-15,2-3-144 0,-1-2 0 0,2-2 144 16,0 0-144-16,0-4 0 0,0 0 0 0,1-6-272 16,1-2 16-16,1-4 16 0,-1-2 496 0,1 1 80 15,0-3 32-15,-2 0 0 0,0-2-368 0,-4-2 144 16,-1 2-144-16,-2 3 0 0,-3 1 0 0,-3 2 0 16,-1 1 0-16,-4 3 0 0,-3 6 0 0,-3 1 0 15,-3 7 0-15,-2 2 0 0,-3 2 0 0,-1 4 0 16,-2 5 0-16,-2 3 0 0,-3 3 0 0,-4 6 0 15,-1 2 0-15,-4 4 0 0,-3 4-128 0,-1 6 128 16,-2 1 0-16,-1 4-144 0,-1 5 144 0,0 2 0 16,-1 1 0-16,4 3-128 0,0 0 128 0,5 4 0 15,8-13 0-15,0 1 0 0,4-1 0 0,4 1 0 16,4-1 0-16,3-3 0 0,2-4 0 0,4-1 0 16,1 0 0-16,6 3 0 0,0-5 0 0,3-6 128 15,0-6-128-15,1-1 128 0,0-6 80 0,1-4 32 16,1-4 0-16,0-5 0 0,0-1 16 0,0-4 0 15,0 2 0-15,-1-4 0 0,0-3-96 0,-1-1-16 0,0-2 0 16,-1-1 0-16,3-5-144 0,-2 3 160 16,-2-3-160-16,1 4 160 0,-1 2-160 0,-2 3 0 0,-2 4 0 0,-3 2 0 15,-1 6 0-15,-3 0 0 0,-6 7 0 0,0 0 0 16,0 0 0-16,0 0 0 0,0 10 0 0,-2 1-176 16,-2 1 176-16,-1 4 0 0,0-1 0 0,-2 1 0 15,0 2 0-15,-1 0 0 0,4 0 0 0,-2 3-128 16,1 1 128-16,0-3 0 0,1-2 0 0,3-2 0 0,1 0 0 0,1-5 0 15,0 0 0-15,3-2 0 0,1 0 0 0,3-6 0 16,-2 1 128-16,5-3-128 0,1 0 256 0,3-3 0 16,-1-1-16-16,1-2 0 0,2 1-64 15,-2-1-16-15,0-5 0 0,1 3 0 0,0-5-32 0,-1 0-128 16,2-2 192-16,-2 1-64 0,0-3-128 0,-1 2 160 16,0 0-160-16,-2 3 160 0,-2 4-160 0,-1-1 0 15,-3 2 0-15,-6 7 0 0,0 0 0 0,0 0 0 16,0 0 0-16,0 12 0 0,-1-5 0 0,-3 7 0 15,3 0-144-15,-2 0 144 0,0 2 0 0,0-2 0 16,2 2 0-16,1-1 0 0,1-1 0 0,2 2 0 16,0-3 0-16,1 0 0 0,4 4 0 0,1-5 0 15,1 0 0-15,3 1 0 0,1-6 0 0,2 2 0 16,1-4 0-16,0 0 0 0,2-1 0 0,3-3 0 16,-3-2 0-16,2-3 144 0,-1 2-144 0,0-3 160 15,1-3-160-15,-1-1 160 0,-1 3-16 0,3-3 0 16,-3 0 0-16,0-1 0 0,-2 0 32 0,1-2 0 15,1 2 0-15,-1 1 0 0,-1-4-176 0,-1 3 192 16,-1-4-192-16,1 0 192 0,-2 2-192 0,1 0 0 0,-1-2 144 16,-1 0-144-16,2 1 0 0,-1 3 0 0,0-2 0 15,-1 1 128-15,-2-3-128 0,-1 0 0 0,0 2 0 0,-1 0 0 16,-2 0 0-16,-1-2 0 0,-1 3 0 0,-1 0 0 16,-3-3 0-16,-1 4 0 0,0-2 0 0,-1 4 128 15,-3 0-128-15,-1 3 0 0,-1-3 0 0,-2 3 0 16,-2 4 0-16,-2 1 0 0,0 2 0 0,-2 2 0 0,-2 1 0 15,1 2-160-15,-1 0 160 0,0 3 0 0,-1 4-128 16,-1 2 128-16,1-1 0 0,2 5 0 0,1-1 0 0,1 3 0 16,2-2 0-16,2 3 0 0,1 0 0 0,2-1 0 15,1-2 0-15,2-1 0 0,1-1 0 0,2 0 0 16,1-1 0-16,3 1 0 0,1-3 0 0,3-3 0 16,-1-2 0-16,5 0 0 0,2-2 0 0,0-2 0 15,2-1 0-15,1-2 0 0,0-3 128 0,3-3-128 16,1-3 0-16,2 0 144 0,0-6-144 0,2 3 128 15,-2-3-128-15,3-1 128 0,-1 0-128 0,0-2 0 16,0-2 0-16,4 1 128 0,0-1-128 0,2 2 0 16,-2 0 0-16,1 2 0 0,2 0 0 0,-4 1 0 15,0 1 0-15,0 1 0 0,0 3 0 0,0-1 0 16,-1 4 0-16,-2 2 0 0,-1 2 0 0,-2 1 0 0,-3 3 0 16,-1 3 0-16,-3 0 0 0,-1 4 0 15,-5-2 0-15,0 4 0 0,-3-3-144 0,-2 3 144 16,-2 1 0-16,0-3 0 0,-2 2 0 0,0 1 0 0,-4-1 0 15,0-2 0-15,-2 2 0 0,-2-1 0 16,-2-1 0-16,-2 0 0 0,-1 2 0 0,-4-4 0 16,-1 0 0-16,-2-3 0 0,0 0 176 0,-1 2-176 15,1-3 192-15,-2-3-192 0,2-2 192 0,0 0-64 0,2-1 0 16,0 0-128-16,1-2 160 0,2 0-160 0,1-5 128 0,3 4-128 16,1 2 0-16,1 2 0 0,2-4 128 0,1 1-128 15,6 3 0-15,0 0 0 0,0 0 0 0,0 0 0 16,0 0 0-16,0 0 0 0,0 0 0 0,0 0 0 15,0 0-192-15,0 0 48 0,0 0 0 0,0 0 0 16,8 7-336-16,-1 0-64 16,2 0-16-16,-1-4 0 0,2 4-1568 0,-1-1-320 0,2-1-64 0,1-1-9424 15,0-3-1888-15</inkml:trace>
  <inkml:trace contextRef="#ctx0" brushRef="#br0" timeOffset="10955.78">22128 10707 18591 0,'-18'-3'832'0,"10"3"160"0,1 0-800 0,-1 2-192 0,-1-1 0 0,0 1 0 15,4 2 1280-15,5-4 224 0,-5 3 32 0,5-3 16 16,0 0-336-16,0 0-80 0,8 4-16 0,2-2 0 16,5-2 32-16,5 0 16 0,6-1 0 0,3 0 0 15,5-2-400-15,5 1-96 0,3-2-16 0,5-1 0 0,5 2-272 0,2-1-48 16,4 0-16-16,-1-2 0 0,0 1-320 0,-2 0 0 16,-5 2 0-16,0 1 0 0,-5-2 256 0,-6 3 0 15,-3-2-16-15,-9 3 0 16,-1 0-592-16,-8 1-112 0,-4 1-32 0,-7-2 0 15,-7 0-1728-15,0 0-336 0,-11 2-80 0</inkml:trace>
  <inkml:trace contextRef="#ctx0" brushRef="#br0" timeOffset="11172.29">22296 10915 20847 0,'-17'16'912'0,"11"-11"208"0,-2 2-896 0,2 0-224 16,1-1 0-16,2 4 0 0,3-1 1568 0,5 0 272 15,4-3 48-15,5 2 16 0,4-2-464 0,6 3-96 16,5-2 0-16,7-1-16 0,4-1-544 0,9-2-96 16,0-1-32-16,2-2 0 0,0-1-208 0,0-3-32 15,2-4-16-15,3 3 0 0,-5 3-208 0,-1-3-32 16,-5 1-16-16,-3-1 0 0,-4 1-144 0,-5-2 0 0,-3 1 0 0,-4-1 128 31,-1-1-608-31,-6-1-128 0,-3 2-32 0,-4-4 0 0,-3-1-1792 16,-1 3-384-16,-4-3-64 0</inkml:trace>
  <inkml:trace contextRef="#ctx0" brushRef="#br0" timeOffset="11605.1">22673 10570 19407 0,'-19'-14'848'0,"10"10"192"0,-1-4-832 0,-2 2-208 16,5-6 0-16,-1 5 0 0,2 2 976 0,2-2 160 15,2 1 16-15,2 6 16 0,0 0-16 0,7-4-16 16,3-1 0-16,3 3 0 0,2-1-432 0,6 2-96 16,1 2-16-16,5-2 0 0,1-1-64 0,5 2-16 15,5 2 0-15,7 3 0 0,4 2-64 0,4 2 0 16,0 3-16-16,2 0 0 0,0-1-48 0,0 3 0 15,-3 2 0-15,-1 2 0 0,-1 0 16 0,-5 1 0 16,-1 2 0-16,-5 2 0 0,-2 3 16 0,-7-2 0 16,-5 5 0-16,-6-2 0 0,-7 2-96 0,0 0 0 15,-8 0-16-15,-4 3 0 0,-4 1 80 0,-8-1 0 16,-2-1 16-16,-3-1 0 0,-6-1 48 0,-4-2 16 16,-2 1 0-16,-3-3 0 0,-1 3 32 0,-3-5 0 0,-1-1 0 15,1-2 0-15,-4-2-112 0,2 0-32 0,3-2 0 0,0 0 0 16,1-2-192-16,2-2-32 0,3-2-128 0,3 1 192 15,4-6-192-15,2 0 0 0,4 0 0 0,3-3 0 16,3 0-288-16,10-2-96 16,-4-4-32-16,6-2 0 0,3-1-2912 0,6-3-592 0</inkml:trace>
  <inkml:trace contextRef="#ctx0" brushRef="#br0" timeOffset="13458.76">25364 10376 23263 0,'0'0'1024'0,"1"-5"224"0,1-2-992 0,0 2-256 15,-2 5 0-15,4-7 0 0,-2 0 1024 0,-2 7 176 16,0 0 16-16,4-4 16 0,1 0 32 0,-5 4 0 16,0 0 0-16,0 0 0 0,0 0-416 0,0 0-80 15,0 0 0-15,0 0-16 0,0 0 176 0,0 0 32 16,4 6 16-16,-1 5 0 0,-2-1-128 0,-2 5-16 16,-2 7-16-16,-2 3 0 0,-3-2-256 0,0 6-48 15,-1 0-16-15,0 3 0 0,-1 2-128 0,-1-1-32 16,0-1 0-16,1-1 0 0,0-1-128 0,-1 2-16 15,1-5-16-15,1 1 0 0,1-5-176 0,-1-2 192 16,0 2-192-16,1-5 192 0,2-3-192 0,1 0 128 16,-2-3-128-16,5 1 128 0,-1-5-128 0,2 4 0 15,1-12 0-15,0 0 0 0,6 4-240 0,2-1-128 16,1-3-16-16,1-1-16 16,1-3-1920-16,1 3-384 0,-1-3-80 0,2-2-14080 0</inkml:trace>
  <inkml:trace contextRef="#ctx0" brushRef="#br0" timeOffset="13790.92">25367 11341 18431 0,'0'0'816'0,"-7"7"160"0,-3 0-784 0,2-2-192 0,1 2 0 0,-1 0 0 0,1-2 2080 16,-1 2 368-16,0 0 80 0,2 0 16 0,-2-4-944 15,1 4-192-15,-1-2-48 0,0-1 0 0,2-2-208 0,0-1-64 16,-2-1 0-16,8 0 0 0,0 0 0 0,-5-1 0 16,1-1 0-16,2-2 0 0,2 4-288 0,1-5-64 15,1-4-16-15,2 3 0 0,1-3-208 0,0 1-64 16,2 4 0-16,-2-2 0 0,1 1-128 0,-6 5-16 16,4-4-16-16,-4 4 0 0,0 0-32 0,0 0 0 15,0 0 0-15,0 0 0 0,0 0-32 0,-4 6-16 16,-3 4 0-16,-2-2 0 0,-1 2-48 0,-2-3-16 15,1 3 0-15,-1-5 0 0,0 1-144 0,3 1 192 16,-2-4-192-16,4-1 192 0,7-2-64 0,0 0 0 16,-5-2 0-16,5 2 0 0,0 0 192 0,2-6 16 15,5-5 16-15,0 0 0 0,3 3-144 0,3-4-16 16,1 2-16-16,0-3 0 0,-1 2-176 0,0 1 0 16,-3-2 0-16,-1 5 0 0,-2-2-224 0,0 2-80 15,-4 2-16-15,0 0 0 16,-3 5-2064-16,0 0-432 0,0 0-64 0</inkml:trace>
  <inkml:trace contextRef="#ctx0" brushRef="#br0" timeOffset="14469.71">27074 10803 18431 0,'0'0'816'0,"6"-7"160"0,0 2-784 0,1 0-192 15,3-3 0-15,-2 0 0 0,3 2 1616 0,-1-3 288 16,-1 5 48-16,0-2 16 0,0-3-496 0,-2 4-80 15,-7 5-32-15,7-6 0 0,-7 6-224 0,0 0-48 16,0 0-16-16,-3-5 0 0,-3 1-80 0,0 3-16 0,-7 1 0 0,-4 1 0 16,0 0-192-16,-4 3-32 0,-2 2-16 0,-2 1 0 15,-3-1-288-15,1 4-64 0,2-1-16 0,1 2 0 16,2 2-96-16,0-1-16 0,5 2 0 16,3 1 0-16,2-1-128 0,6-1-128 0,3-1 144 0,6 2-144 15,3 3 128-15,3-2-128 0,4 2 0 0,2-5 0 0,2 2 144 16,2 0-144-16,1 1 128 0,0 1-128 0,-1-5 0 15,0 3 0-15,-2 1 128 0,-2 1-128 0,-2 0 0 0,-3-3 0 16,-2 0 0-16,-3-1 0 0,-4 0 128 0,-2-1-128 16,-3 2 192-16,-5-4-64 0,0 1 320 15,-3-4 64-15,-5 3 16 0,-2-2 0 0,-3-2-96 0,-2 0-32 16,-1-3 0-16,-3 0 0 0,-1-1-224 0,-3-1-48 16,-4-1-128-16,1-2 192 0,-1-2-192 0,4 1 0 15,0 0 0-15,6 2 0 16,2-6-448-16,3 3-48 0,5 1 0 0,3 2 0 15,4-5-1680-15,4 2-352 0,4 0-64 0,6-2-15072 0</inkml:trace>
  <inkml:trace contextRef="#ctx0" brushRef="#br0" timeOffset="14875.02">27980 10864 26431 0,'0'0'1168'0,"0"0"240"0,6-5-1120 0,-6 5-288 0,0 0 0 0,0 0 0 16,0 0 720-16,0 0 96 0,0 0 16 0,0 0 0 16,0 0 0-16,-7 3 16 0,-3-1 0 0,-3 5 0 15,-4-1 0-15,-2 2 0 0,-4 3 0 0,2 3 0 16,-2 0-112-16,0 1-32 0,-1 3 0 0,2 3 0 0,2-2-304 0,2-2-64 15,3-3-16-15,2 3 0 0,6 1-144 0,1-2-48 16,4 0 0-16,3-1 0 0,3-1 0 0,4-4-128 16,3 1 192-16,2-2-64 0,3-2 64 0,0-4 16 15,1 1 0-15,4-1 0 0,-4-2 128 0,1-3 32 16,3-2 0-16,-2 0 0 0,-2-4-16 0,1 2 0 16,-1-2 0-16,-3-3 0 0,1-2 32 0,-2 0 0 15,-2 1 0-15,-1-6 0 0,-2 0 32 0,-3-2 16 16,-1-6 0-16,-2 2 0 0,-2 0-128 0,-1 0-32 15,-1 2 0-15,-2 2 0 0,-1 2-272 0,0 2 160 16,-2 0-160-16,1 6 128 0,-2 0-128 0,-1 4 0 16,0-1 0-16,-1 4 0 15,-1 0-1088-15,-1 3-80 0,1 3-32 0,0 0 0 16,0 5-1424-16,4-2-304 0,2 1-48 0</inkml:trace>
  <inkml:trace contextRef="#ctx0" brushRef="#br0" timeOffset="15259.75">28927 10254 12895 0,'0'0'576'0,"0"0"112"0,0 0-560 0,0 0-128 0,-3-5 0 0,3 5 0 0,0 0 2240 0,0 0 432 16,0 0 80-16,0 0 0 0,0 0-1120 0,-6 3-224 16,0 2-64-16,-2 5 0 0,-1-1-128 0,-1 5-48 15,-3 1 0-15,-2 3 0 0,-1 5-32 0,-4 4-16 16,0-2 0-16,-1 7 0 0,-4 2-160 0,0 4-48 16,-4 3 0-16,-1 5 0 0,0-1-240 0,-1 4-48 15,1 2-16-15,1-3 0 0,1-4-304 16,2 3-64-16,2-7-16 0,3-1 0 0,0-3-224 0,2-4 128 15,3-4-128-15,2-3 0 0,2-1 160 0,2-4-160 16,2-3 160-16,3-2-160 0,2-3 128 0,1-6-128 16,2-1 0-16,0-5 0 0,0 0 0 0,0 0-192 15,8-2 16-15,0-4 0 16,-1 0-1744-16,2-4-336 0,0 2-80 0,5-7-14048 0</inkml:trace>
  <inkml:trace contextRef="#ctx0" brushRef="#br0" timeOffset="15753.46">29067 10880 25791 0,'0'0'1152'0,"0"0"224"0,0 0-1104 0,0 0-272 16,0 0 0-16,0 0 0 0,0 0 2048 0,0 9 336 15,-3-2 80-15,-2 9 16 0,-1 1-1328 0,-3 2-256 16,-1 4-48-16,-3 1-16 0,-2 1-272 0,-2-1-64 16,-1 0-16-16,-2-3 0 0,2 0-80 0,3-2-16 15,-3-3 0-15,4 0 0 0,3-2-64 0,2-5-32 16,3-3 0-16,6-6 0 0,-3 9 80 0,3-9 16 15,0 0 0-15,10 0 0 0,3 0 32 0,5-4 16 16,3-4 0-16,2 2 0 0,1-4-192 0,2-3-48 16,-1-2 0-16,3-2 0 0,1 0-192 0,2-1 144 15,1 0-144-15,2-1 128 0,0 1-128 0,2-1 0 16,1 2 0-16,-2 2 128 0,-3 1-128 0,0 7 0 16,-5 0 0-16,-4 5 128 0,-4 2 80 0,-4 6 16 15,-4 3 0-15,-2 6 0 0,-2 4 0 0,-5 3 0 16,-2 3 0-16,-2 1 0 0,-4 4-48 0,-1 0-16 15,-2 1 0-15,-1 2 0 0,-2 0-160 0,1 2 0 16,-1-4 0-16,0-1 0 16,-2-1-304-16,-1-4-144 0,-2 1-16 0,3-3-16 15,-3 0-2688-15,0-4-544 0</inkml:trace>
  <inkml:trace contextRef="#ctx0" brushRef="#br0" timeOffset="16663.48">24178 10575 25631 0,'0'0'1136'0,"0"0"224"0,0 0-1088 0,0 0-272 0,-2-4 0 0,2 4 0 0,0 0 1392 0,0 0 208 15,0 0 64-15,6-4 0 0,3-1-624 0,2 1-112 16,3 2-32-16,4-2 0 0,0-3-128 0,1 2-16 16,4 2-16-16,1-1 0 0,3-1-160 0,2 0-48 15,0-1 0-15,3-1 0 0,1 3-96 0,1 2-32 16,-1 0 0-16,0 1 0 0,-3-2 16 0,-5 2 0 15,-2 0 0-15,-4 1 0 0,-5 0-96 0,1 1-32 16,-5 0 0-16,-2 2 0 0,-8-3 64 0,0 9 16 16,-3 1 0-16,-2 4 0 0,-4 1-48 0,-2 3-16 15,-2 1 0-15,-3 3 0 0,-3 1-160 0,0 5-16 16,0-2-128-16,1 5 192 0,0-2-192 0,1-2 0 16,2 6 0-16,1-3 0 0,1 1 0 0,3-1 128 15,1 1-128-15,2-5 0 0,0 4 0 0,4-4 0 16,-4 2 0-16,3-3 0 0,2-1 0 0,-1-1 0 15,2-3 128-15,0-1-128 0,1-1 0 0,0 1 128 16,0-4-128-16,1 2 0 0,2-3 208 0,-1-3-48 16,-1 0-16-16,2 2 0 0,1-4 16 0,0 2 0 15,-1-4 0-15,1 2 0 0,-4-9 0 0,0 0 0 0,5 6 0 16,-5-6 0-16,0 0-32 0,0 0-128 0,0 0 192 0,0 0-64 16,0 0 48-16,-5 6 0 0,-1 1 0 15,-3-5 0-15,-1 2 144 0,-4 0 16 0,0 1 16 0,-3-1 0 16,-3-2-80-16,-2 4-16 0,-1 0 0 0,2-1 0 15,-3-3-112-15,0 2-16 0,-3 0-128 0,1 1 192 16,0-1-192-16,0-1 0 0,1-1 0 0,1 1 0 16,2-3 0-16,3 1-256 0,4 1 48 0,2-2 16 15,2 0-1440-15,4-2-288 0,7 2-48 16,0 0-16-16,-1-6-1408 0,2-1-304 0,2-3-48 16</inkml:trace>
  <inkml:trace contextRef="#ctx0" brushRef="#br0" timeOffset="16871.71">24113 10995 30399 0,'-10'-10'1344'0,"10"10"288"0,0-5-1312 0,0 5-320 16,4-7 0-16,5 1 0 0,0 3 1872 0,6-4 304 15,1 2 64-15,4 1 16 0,2 1-976 0,1-3-208 16,4 3-48-16,2-1 0 0,3 1-496 0,2 0-96 16,2-3-32-16,1 3 0 0,-3-1-208 0,0 4-64 15,-3-1 0-15,-3 1 0 16,-1-2-1344-16,-7 1-288 0,-4 1-48 0</inkml:trace>
  <inkml:trace contextRef="#ctx0" brushRef="#br0" timeOffset="24084.28">10517 3318 3679 0,'0'0'320'0,"-6"3"-320"0,0-3 0 0,6 0 0 16,-7 2 2112-16,1 2 336 0,-2-1 80 0,2-2 16 0,6-1-944 0,0 0-192 15,0 0-48-15,-6 2 0 0,-1 0-240 0,7-2-48 16,-5 1-16-16,5-1 0 0,-6 5-288 0,6-5-48 15,0 0-16-15,0 0 0 0,0 0 128 0,0 0 32 16,9 6 0-16,5-2 0 0,6-3 352 0,5-1 64 16,6-1 0-16,3-3 16 0,4-1-400 0,4 3-64 15,3-2-32-15,2 1 0 0,0 3-400 0,2-1-80 16,-2-3 0-16,2 1-16 0,-2 0 16 0,-3 0 0 16,-2 1 0-16,-1 1 0 0,0-1 48 0,-6 2 16 15,-4 2 0-15,-3-1 0 0,-3 0-224 0,-3 0-32 16,-5 2-128-16,-3-2 192 0,-2 1-192 0,-5 1 0 15,-7-3 0-15,0 0 0 16,-5 5-1280-16,-2 0-288 0,-5 4-64 0,0-4-8864 16,-4 1-1760-16</inkml:trace>
  <inkml:trace contextRef="#ctx0" brushRef="#br0" timeOffset="24726.73">10222 4655 9215 0,'0'0'816'0,"0"0"-656"16,0 0-160-16,0 0 0 0,0 0 1232 0,0 0 224 0,0 0 32 15,0 0 16-15,0 0-160 0,0 0-48 0,0 0 0 0,0 0 0 16,0 0 64-16,0 0 16 0,0 0 0 0,0 0 0 16,0 0-144-16,0 0-16 0,9 0-16 0,1 0 0 15,3 0-176-15,2 2-16 0,2-2-16 0,5 1 0 16,0 0-208-16,5 3-32 0,2-2-16 0,6 2 0 16,2-1-288-16,3-2-48 0,0 2-16 0,4 2 0 0,-1 0 0 15,2-1 0-15,1-2 0 0,-2 2 0 0,1 0-176 16,-2 0-32-16,-3-3-16 0,0 0 0 0,-2-1-160 15,-6 1 128-15,-6-2-128 0,-4-1 128 0,-4-2-128 0,-5 1 0 16,-5-1-192-16,-8 4 192 16,0 0-2096-16,0 0-288 0,-7-3-64 0</inkml:trace>
  <inkml:trace contextRef="#ctx0" brushRef="#br0" timeOffset="25360.2">13836 3309 10127 0,'0'0'896'0,"-6"-4"-704"16,1 1-192-16,5 3 0 0,0 0 1312 0,0 0 224 15,0 0 64-15,0 0 0 0,-4-5-128 0,3-3 0 16,1 8-16-16,6-6 0 0,3 2-112 0,4 0 0 16,2 0-16-16,5 2 0 0,2 0-384 0,3 1-80 15,4 1-16-15,5 1 0 0,2 1-256 0,3-1-48 16,1 0-16-16,6 2 0 0,1-3-272 0,-1 0-64 15,-2 0-16-15,-1 0 0 0,-3 1-32 0,-3 1 0 0,-4 0 0 16,-3-2 0-16,-3 2-144 0,-4 0 0 0,-5-2 0 0,-4 0 128 16,-4 1-384-16,-10-1-64 0,0 0-32 15,0 0-13584-15</inkml:trace>
  <inkml:trace contextRef="#ctx0" brushRef="#br0" timeOffset="26252.19">14094 4346 5519 0,'-25'-3'496'0,"15"1"-496"16,-2 0 0-16,1-1 0 0,-1 1 3120 0,1-1 528 16,-1 2 96-16,2 1 32 0,0 1-2000 0,2 2-400 15,1-2-80-15,7-1-16 0,0 0-512 0,0 0-96 16,0 0-32-16,0 0 0 0,10 4 80 0,4 0 16 16,4 1 0-16,5-3 0 0,5 0 80 0,5-2 16 15,5 0 0-15,4 0 0 0,0-2-176 0,2 1-16 16,-1 0-16-16,1 1 0 0,-2-3 16 0,-3 1 0 15,-2-1 0-15,-4 3 0 0,-3 1-224 0,-7 3-32 16,-2-6-16-16,-6 2 0 0,-5 0-176 0,-10 0-16 0,0 0-16 0,0 0 0 16,-13 3 208-16,-7 1 32 0,-7 0 16 15,-6-1 0-15,-5-1-288 0,-1 2-128 0,-4 1 128 16,-2-1-128-16,-2 0 128 0,4-2-128 0,2-1 128 0,4 3-128 16,-1-1 384-16,8-2-16 0,3 2 0 0,7-2 0 15,4-1-96-15,6 0-16 0,5 1 0 0,5-1 0 16,0 0-256-16,10 5 0 0,7 2 128 0,3-4-128 15,3 1 128-15,4 0-128 0,4-1 192 0,5-1-192 0,1 1 128 16,1-3-128-16,1 0 0 0,1 0 0 0,-2-2 0 0,0 0 0 16,0-3 0-16,-1 1 0 15,-3 1-368-15,-3 1-128 0,-4-1-16 0,-2-2-11872 16,-2 0-2368-16</inkml:trace>
  <inkml:trace contextRef="#ctx0" brushRef="#br0" timeOffset="27827.8">22712 3086 12959 0,'0'0'576'0,"0"0"112"0,9-3-560 0,-1 2-128 0,1-2 0 0,0 1 0 16,0-2 704-16,1 1 128 0,1-1 0 0,1 2 16 15,-2-1 48-15,0-2 0 0,0 1 0 0,0 1 0 0,1 0 240 16,-3-2 48-16,-1-1 16 0,-1 1 0 0,-1 0-112 0,-1-3 0 16,1 2-16-16,-4 0 0 0,1-2-208 0,-2 1-32 15,0-3-16-15,0 2 0 0,-2-2-160 0,1 3-16 16,-1-5-16-16,-1 2 0 0,-1-3-192 0,-1-2-48 16,1 0 0-16,-3 1 0 0,-2 2-32 0,1-2-16 15,-1 0 0-15,-1 2 0 0,-3-1-80 0,1-1 0 16,-1 0-16-16,-1 1 0 0,-2 2-80 0,-2-4-16 15,-1-1 0-15,-2 0 0 0,-2-1-144 0,-1 1 128 16,-1-2-128-16,-2 1 128 0,-5 2-128 0,1-3 0 16,-2 1 0-16,0 0 128 0,-1 2-128 0,-1 0 0 15,-1-1 0-15,3 4 0 0,-1 0 0 0,-2-2 0 0,-1 4 0 16,1 1 0-16,-3 2 0 0,1 0 0 16,-2 3 0-16,-2 2 0 0,0 1 0 0,0 1 0 15,-1-2 0-15,-16 0 0 0,6 2 128 0,4 4-128 16,5-1 128-16,1 1-128 0,-2 3 0 0,5 1 0 15,1 1 0-15,3 1 0 0,0 2 0 0,2-2 0 0,-1 3 0 16,2 2 0-16,1 3 0 0,-1 0 0 16,2-2 0-16,-2 3 0 0,0 3 0 0,-2 2 0 15,1 4 0-15,0-4 128 0,-1 0-128 0,5-1 0 0,1-1 0 0,-1 4 128 16,0 0-128-16,1 6 192 0,1-1-192 0,1 1 192 16,3 1-192-16,1 0 0 0,1 0 144 0,2 3-144 15,2-2 160-15,0 3-32 0,1-1-128 0,1-3 192 16,2-3-192-16,3 2 128 0,1 1-128 0,1 1 0 15,0 3 128-15,3 0-128 0,2-1 0 0,-1-1 144 0,1 0-144 16,3-1 160-16,1-1-160 0,-2-3 160 0,4 4-160 0,1-1 192 16,4 0-192-16,-2-2 192 0,2-3-192 15,4 2 192-15,1 0-192 0,1 1 192 0,4 3-192 0,0 0 192 16,4 1-192-16,2-2 192 0,-1 0-192 0,4-3 128 16,-2-3-128-16,3 1 128 0,2-4-128 0,0 0 128 15,-1 0-128-15,-1-1 128 0,3-1-128 16,2-3 160-16,1-3-160 0,3 1 160 0,-1-3-32 0,3-1 0 15,3-3 0-15,0 2 0 0,0-1 0 0,0 1-128 16,1 2 192-16,-1-4-64 0,-2 1-128 0,2-4 160 16,0 1-160-16,-11-6 160 0,1 0-160 0,2 0 160 15,4 1-160-15,1-4 160 0,1-3-160 0,2 0 160 16,0 0-160-16,-1-2 160 0,1 1-32 0,-2 0-128 16,0-3 192-16,-1 0-64 0,-1-2 48 0,-1 1 0 15,0-2 0-15,0 2 0 0,-1-1 32 0,1 2 16 16,-1-2 0-16,1 2 0 0,-2-3-32 0,2 2-16 15,1-2 0-15,-2-3 0 0,-2 0-48 0,3 1 0 16,-3-2 0-16,0-2 0 0,-2 1-128 0,-1-2 192 16,1-1-192-16,-2 0 192 0,-4-3-16 0,3-2 0 0,0 0 0 15,-4 1 0-15,0-4 64 0,-1 3 16 0,-1-3 0 0,-2 2 0 16,-1-3-112-16,-1 3-16 16,-1-5 0-16,-2 4 0 0,-2-5-128 0,-1 1 160 0,-1-1-160 0,-1-5 160 15,-3-4-160-15,0-2 0 0,-2-4 0 16,0 0 128-16,-1-3-128 0,-2 0 0 0,-1 4 144 0,-2-4-144 15,-1 5 0-15,-3-1 0 0,-4 5 0 0,-3-1 128 16,1-2-128-16,-4 3 0 0,-3 1 128 0,-3 1-128 16,0 1 0-16,-2 4 144 0,-2 3-144 0,-2 4 0 15,-1-2 128-15,1 7-128 0,-2 3 0 0,-3 1 0 0,-3 1 0 0,-2 2 0 16,-1 0 0-16,-2 4 0 0,-6-2 0 0,3 6 0 16,1-3 0-16,3 3-144 15,3 3-304-15,4 0-48 0,2 2-16 0,6 1 0 16,5 4-1584-16,3 0-320 0,6 3-64 0,3 0-9856 15,2-1-1968-15</inkml:trace>
  <inkml:trace contextRef="#ctx1" brushRef="#br0">21713 11609 0,'0'0'16,"-62"-160"0,23 76-1,6 33 1,14 20-1,19-15 1,30-13 0,20 10-1,16 6 1,-3-7 0,-4 16-1,-24-11 1,-11 16-1,-12 1 1,1 8 0,1 17-1,-3 11 1,-7 1 0,4 21-16,-6-8 15,-3-15 1,-3-4-1,-14-3 1,7 10 0</inkml:trace>
  <inkml:trace contextRef="#ctx0" brushRef="#br0" timeOffset="42624.06">16345 4610 8287 0,'0'0'736'0,"0"0"-592"15,-1-11-144-15,1 11 0 0,-1-9 2048 0,1 9 384 16,0 0 80-16,0 0 16 0,0 0-1552 0,0 0-304 15,0 0-64-15,0 0-16 0,0 0 80 0,0 0 16 16,4-6 0-16,-4 6 0 0,0 0 144 0,0 0 16 16,0 0 16-16,0 0 0 0,0 0-112 0,0 0-32 15,0 0 0-15,5 13 0 0,-4 0-96 0,2 2-32 16,-2 3 0-16,0 2 0 0,-1 5-96 0,0 1-32 16,0 6 0-16,0 2 0 0,0 3-80 0,0 0 0 0,0 1-16 15,0 1 0-15,1 2-64 0,1-1-16 16,-1 0 0-16,3-1 0 0,0-2 16 0,2-3 0 15,0-2 0-15,3 1 0 0,0 2-16 0,1-6 0 0,2 0 0 0,2-1 0 16,1-5 16-16,0 2 0 0,0 0 0 0,2-5 0 16,-2-1 0-16,4-1 0 0,0-1 0 0,3-1 0 15,0-6-80-15,2-1-16 0,2-5 0 0,2-1 0 16,2 0 96-16,0-3 16 0,1-1 0 0,-1-4 0 16,1-2-80-16,-1-3-16 0,-1 1 0 0,3-2 0 0,-1 1-96 0,-1 1 0 15,-2-5-128-15,0 5 192 0,0-4-192 0,0 2 144 16,-1 2-144-16,1-3 128 0,1 2-128 0,0-1 0 15,-1-2 144-15,0 4-144 0,0-2 0 16,1-1 144-16,-1 2-144 0,1-5 0 0,-1 0 144 0,2-2-144 16,-1 2 0-16,1 1 144 0,1-1-144 0,-1-1 0 15,-2 1 0-15,3 4 128 0,-1 2-128 0,1-3 0 16,-1 5 0-16,0-4 0 0,-2 5 0 0,1 0 0 16,1-1 0-16,2 2 0 0,0 3 0 0,0-2 0 15,-2 0 0-15,1 3 0 0,-2 1 0 0,-1 1 0 16,-3 3 0-16,1 1 0 0,-2 1 0 0,0 5 128 15,-1-4-128-15,0 5 0 0,-2-2 0 0,1 3 0 16,0 1 0-16,-2 1 0 0,-2 1 0 0,0 2 0 16,-1 1 0-16,-1-1 0 0,-2 0 0 0,0-6 0 15,0 1 0-15,0 1 0 0,-2 0 0 0,1-2 0 16,-3 0 0-16,-1 2 0 0,-3-4 0 0,1 2 0 16,-2-2 0-16,-5-10 0 0,5 8 144 0,-5-8-144 15,0 0 160-15,2 11-160 0,-2-11 176 0,0 0-176 16,0 0 192-16,0 0-192 0,0 0 240 0,0 0-64 0,0 0-16 0,0 0 0 15,0 0-16-15,0 0 0 0,0 0 0 0,0 0 0 16,0 0-144-16,0 0 0 0,6-11 0 0,-1 4 128 16,0-3-128-16,0 3 0 0,4-2 0 0,0 4 0 15,-1-2 0-15,4-2 0 0,2 2 0 0,1-4 0 0,4 4 0 16,0-2 0-16,3 3 0 0,-2-3 0 0,3 1 0 0,0-2 0 16,1 4 0-16,2-3 0 0,-1 1 0 15,3 0 0-15,-3 1 0 0,2 2 0 0,0-4 0 0,2 2 0 16,-2 2 0-16,-1 0 0 0,1 3 0 0,-1-1 0 15,-1 2 0-15,3 0 0 0,1-1 0 0,-1 1 0 16,-1 1 0-16,2-1 0 0,3-2 0 0,1 2 0 16,1-2 0-16,1 1 0 0,0-1 0 0,3 0 0 15,2 0 0-15,-2-1 0 0,-1-1 0 0,-1 3 0 16,4-2 0-16,-6 1 0 0,4-1 0 0,-1-1 0 16,0 3 0-16,0-1 0 0,0 1 0 0,1-2 0 15,-1-1 0-15,0 1 0 0,0-1 0 0,-1 1 0 16,0-5 0-16,-2 3 0 0,-1-6 0 0,0 5 0 15,0-5 0-15,-1 3 0 0,3-3 0 0,0-4 128 0,-2 0-128 16,3-1 0-16,1 1 0 0,-1-1 128 16,0 0-128-16,0-4 0 0,1 0 0 0,-1-2 128 15,3-6-128-15,-3 4 0 0,3-1 128 0,-13 7-128 0,2-3 128 0,4 0-128 16,0-4 128-16,0 2-128 16,1 1 128-16,-3-3-128 0,-1 2 224 0,-2 0-32 15,-2 0-16-15,0 2 0 0,-4 2-16 0,0 0 0 0,-4 2 0 0,0 2 0 16,-3 0-160-16,0 2 192 15,0 1-192-15,1-2 192 0,-2 2-192 0,-3 3 0 0,-2 4 0 16,-8 6 0-16,6-5 0 0,-6 5 0 0,8-7 0 0,-8 7 0 16,0 0 0-16,0 0 0 0,0 0 0 0,0 0 0 31,0 14-1072-31,-4 2-80 0,-1 1-32 0,-2 1-18272 0</inkml:trace>
  <inkml:trace contextRef="#ctx0" brushRef="#br0" timeOffset="45787.66">18365 5240 3679 0,'0'0'320'0,"0"0"-320"16,0 0 0-16,0 0 0 0,0 0 2208 0,0 0 368 15,0 0 80-15,0 0 16 0,-9-3-1296 0,9 3-256 16,0 0-48-16,0 0-16 0,0 0 48 0,0 0 16 15,-4 7 0-15,4-7 0 0,-5 5-112 0,2 1-32 16,-1 3 0-16,3-1 0 0,-2 2-80 0,2-1-32 16,-4 4 0-16,1 1 0 0,1 0-192 0,1-2-32 15,0 2-16-15,2 0 0 0,3 3-112 0,0-3-32 16,0 1 0-16,4-2 0 0,-1-1 0 0,3 1 0 16,1-4 0-16,3 1 0 0,2-3 32 0,0 1 0 0,1-3 0 0,0 1 0 15,3-1-48-15,2 0 0 0,0-3 0 0,2 1 0 16,1-1-96-16,2 1-32 0,-1-1 0 0,13 2 0 15,-2-1-96-15,-1-2-32 0,1-1 0 0,-2 1 0 16,-1 1-48-16,0-1-16 0,2 1 0 0,-2 1 0 16,-4-2-144-16,1 2 0 0,2-3 0 0,-1 0 128 15,-1 0-128-15,2 0 0 0,2 0 144 0,2 0-144 0,0-5 128 0,2 2-128 16,1 1 160-16,3 0-160 16,1-1 192-16,2-4-64 0,-1 1-128 0,5-1 192 0,-4-4-32 0,5 1-16 15,2 0 0-15,3 0 0 0,-1 1-16 16,2 0-128-16,0 1 192 0,-1-2-64 0,-2 0-128 0,1-2 128 15,-1 6-128-15,3-2 128 0,-1 2-128 0,-1 3 0 16,2 1 0-16,0-1 0 0,-1 0 0 0,-3 0 0 16,-4-2 128-16,0 2-128 0,1 0 0 0,0-1 0 15,-2 2 0-15,5 2 0 0,1 2 0 0,-1-1 0 16,-1 2 0-16,-3-2 0 0,1-2 0 0,2-2 0 0,-1 3 0 0,-1 0 0 16,4-1 0-16,-4 5 0 0,3-1 128 0,-1 0-128 15,-1-1 0-15,-1 2 0 0,1-4 0 0,-2 0 0 16,0-1 0-16,-1 1 0 0,0 0 0 0,0 3 0 15,-1 2 0-15,0-2 0 0,-2 1 0 0,1 3 0 16,-2 0 0-16,-1-3 0 0,-5 1 0 0,1 2 0 16,-2-4 0-16,1 2 0 0,1 3 0 0,2-2 0 15,2 2 0-15,-2 2 0 0,0 2 0 0,0-2 0 16,-1 2 0-16,-1 1 0 0,-2-1 0 0,0 2 0 16,-6 0 0-16,1 0 0 0,-2 0 0 0,1 0 0 15,1 0 0-15,-2-3 0 0,-2-2 0 0,2 2 0 16,3-2 0-16,-3 3 128 0,0-5-128 0,0 5 0 15,3-6 0-15,-4 2 128 0,-1-3-128 0,1 1 0 0,-3 2 128 16,-1-4-128-16,1 1 0 0,-4 1 128 0,-2-1-128 16,0-1 0-16,0 1 0 0,-1 1 128 0,-3-2-128 15,2 3 0-15,1 0 0 0,-3-2 0 0,-4 0 0 16,-2 0 0-16,-9-5 0 0,0 0 0 16,0 0-1856-16,0 0-368 0,0 0-64 0</inkml:trace>
  <inkml:trace contextRef="#ctx0" brushRef="#br0" timeOffset="46739.82">24695 5512 21183 0,'0'0'1888'0,"0"0"-1504"16,2-9-384-16,-2 9 0 0,0-8 336 0,0 8 0 16,0 0 0-16,0 0 0 0,-4-10 32 0,4 10 0 15,0 0 0-15,-6-7 0 0,-2 2 80 0,-1 0 32 16,0 1 0-16,-1 1 0 0,-3 2 112 0,-1 1 32 16,-2 1 0-16,-2 2 0 0,0 2-64 0,-2 2-16 0,-2 1 0 15,1 5 0-15,-2 5-96 0,-1 2-32 0,-1 3 0 0,2 3 0 16,2 1-208-16,-1 4-32 0,-2 0-16 15,1 2 0-15,2 2-160 0,2 0 0 0,5-4 144 16,1-2-144-16,4-7 0 0,5-3 144 0,3-3-144 0,5-3 0 16,2-7 320-16,4-2-32 0,3-4-16 0,6-2 0 15,4-7 256-15,2-5 48 0,2-1 16 0,4-5 0 16,2-2-112-16,2-5-32 0,3 0 0 0,2-3 0 0,-2-1-192 16,-1-1-64-16,0-4 0 0,-3-6 0 0,-2-2 0 0,-4-4 0 15,0-4 0-15,-3 0 0 0,-1-4 0 0,-2-1-16 16,-2-3 0-16,-3 0 0 0,-3 3-176 0,-2 7 160 15,0 9-160-15,-3 6 160 0,-4 10-160 16,0 4 0-16,-1 10 0 0,-4 11 128 0,1-8-128 0,-1 8 0 16,0 0 0-16,-6 17 0 0,-2 8-192 0,-1 6 192 15,-1 8-192-15,0 3 192 0,0 5-160 0,-3 2 160 16,-1 3 0-16,0 4-144 0,0 5 144 0,1-3 0 16,2 4 0-16,1-4 0 0,1-4 0 0,2-4 0 15,3-8 0-15,4-7 0 0,0 0-320 0,4-7 0 16,3-2 16-16,-1-5 0 15,2-5-608-15,2-2-128 0,1-6-32 0,1-3 0 16,-1-5-2192-16,1-4-432 0</inkml:trace>
  <inkml:trace contextRef="#ctx0" brushRef="#br0" timeOffset="47046.75">25119 5705 9215 0,'0'0'816'0,"0"0"-656"15,0 0-160-15,0 0 0 0,12 4 2736 0,1-3 512 0,1-2 96 0,4-2 32 16,1-3-1520-16,1-1-288 0,2-4-64 0,0 2-16 16,-1-6-288-16,1 0-64 0,-3-2-16 0,0 1 0 15,1-1-384-15,-7 0-80 0,-2-2-16 0,0-1 0 16,-5 3 112-16,-2 0 16 0,-4 2 0 0,-3 3 0 16,-2 1-64-16,5 11 0 0,-11-3 0 0,-2 7 0 0,0 5-352 0,-5 4-80 15,1 5-16-15,-1 3 0 0,-3 2-256 0,1 6 0 16,1 1 0-16,0 0 0 0,0 1 0 0,2-6 0 15,5 3 0-15,3-5 0 0,5-1 0 0,1-2 0 16,3-2 0-16,4-3 0 0,3-2 0 0,4-6 0 16,1 2 0-16,4-6 0 0,1-3-288 15,-1-4-64-15,1-5-16 0,-1-1 0 16,1-4-2000-16,-1-3-384 0,-1-2-96 0</inkml:trace>
  <inkml:trace contextRef="#ctx0" brushRef="#br0" timeOffset="47303.99">26258 4818 30399 0,'0'0'1344'0,"-7"-3"288"0,7 3-1312 0,-10 3-320 16,-3 5 0-16,-1 6 0 0,-2 6 496 0,-4 7 16 0,-5 3 16 15,1 8 0-15,-4 4-144 0,0 8-16 0,-1-3-16 16,2 5 0-16,1 3 0 0,2 3 0 15,-1-3 0-15,5-2 0 0,1-2-352 0,4-3 144 16,1 1-144-16,2-1 0 0,2-6 0 0,3-3 0 0,0-3 0 0,3-3 0 31,1-1-1920-31,0-7-448 0,0 0-96 0,0-8-16 0</inkml:trace>
  <inkml:trace contextRef="#ctx0" brushRef="#br0" timeOffset="47422.71">25684 5394 34383 0,'0'0'1520'0,"12"0"320"0,0 0-1472 0,6 0-368 16,4 0 0-16,2 2 0 0,1 2 0 0,5-1 0 15,4-5 0-15,3 1 128 0,2-3 128 0,3 4 48 16,1 0 0-16,2 2 0 0,-1-2-176 0,-2 0-128 16,-6-3 144-16,-4 1-144 15,-4 0-1792-15,-4 0-448 0,-6-3-80 0</inkml:trace>
  <inkml:trace contextRef="#ctx0" brushRef="#br0" timeOffset="47741.78">26400 5516 27647 0,'0'0'1216'0,"0"0"256"16,0 0-1168-16,0 0-304 0,0 0 0 0,0 0 0 0,10-5 896 0,4-4 128 0,1 0 32 0,4-5 0 16,1 0-192-16,1-1-32 0,3-3-16 0,0 0 0 15,-1-1-240-15,-2 1-64 0,-4 3 0 0,-3 0 0 16,-2-2-256-16,-6 3-48 0,-2 2-16 0,-4 3 0 16,0 9 160-16,-5-7 32 0,-3 3 0 0,-2 8 0 15,-1 8-160-15,-3-1-32 0,-2 1 0 0,1 4 0 16,0 4-192-16,1 6 0 0,3-2 0 0,2 4 0 0,1-3 0 15,3 3-128-15,5-2 128 0,5-1 0 0,0-1 0 0,5-3 0 16,3-3 0-16,5-4 0 16,2-4-384-16,6-3-32 0,2-3 0 0,2-4-16400 15</inkml:trace>
  <inkml:trace contextRef="#ctx0" brushRef="#br0" timeOffset="48383.84">27388 5248 25567 0,'0'0'1136'0,"-9"1"224"0,-1 0-1088 0,1 3-272 16,0 2 0-16,1-2 0 0,2 3 0 0,-1 3 0 15,1 0 0-15,1 3 0 0,1-1 384 0,-1-2 112 16,-1 1 16-16,1 0 16 0,0-1 16 0,0 3 0 16,-1-2 0-16,3-3 0 0,3-8 160 0,-3 10 48 15,3-10 0-15,0 0 0 0,0 0 80 0,0 0 0 16,0 0 16-16,0 0 0 0,0 0 80 0,9-11 16 16,2-7 0-16,3 0 0 0,4-1-432 0,3-4-96 15,-1-5-16-15,3 4 0 0,1-3-272 0,3 5-128 16,-1-3 0-16,2 2 128 0,0 4-128 0,0 3 0 0,3-1 0 15,-1 5 0-15,1-1 0 0,0 3 0 16,0 2 0-16,-4 6 0 0,-2 2 0 0,-1 2 0 0,-3 3 0 16,-4 3 0-16,-1-2 0 0,-5 6-192 0,-3-1 64 15,-1 2 128 1,-2 0-1520-16,-2-3-176 0,-3 1-32 0,0-11-8960 0,-1 12-1792 16</inkml:trace>
  <inkml:trace contextRef="#ctx0" brushRef="#br0" timeOffset="48999.54">28321 5004 23951 0,'0'0'2128'0,"0"0"-1696"0,0 0-432 0,0 0 0 15,0 0 240-15,0 0-48 0,-9 10 0 0,1 5 0 16,1 2-48-16,-1 2-16 0,-1 0 0 0,-1 1 0 16,-2 4 320-16,1 2 64 0,-2-5 16 0,1 1 0 15,-4 1 112-15,1 1 32 0,0-4 0 0,1 2 0 16,1 1-48-16,-1-6-16 0,3-1 0 0,0-4 0 16,4 1-96-16,2-7-32 0,5-6 0 0,0 0 0 15,0 0-80-15,0 0-16 0,12-5 0 0,1-6 0 16,2-3 96-16,4 0 16 0,4-6 0 0,3-2 0 15,0 2-304-15,4-1-64 0,-2 2-128 0,2 2 192 16,-1-3-192-16,1 1 0 0,-6 2 0 0,1 0 0 16,-1 3 0-16,-1 5 144 0,-1-1-144 0,-3 6 128 15,-4 0-128-15,-2 6 0 0,-13-2 0 0,9 7-176 16,-3 5 176-16,-1-1 0 0,-1 3 0 0,-4 3-128 16,-5-1 128-16,-3 1 0 0,1-1 0 0,-3-1 0 0,-1-1 128 0,2 0-128 15,1-1 160-15,0-4-160 0,8-9 384 0,0 0 0 16,0 0-16-16,0 0 0 0,0 0-48 0,0 0-16 15,8-9 0-15,4-2 0 0,4-2 32 0,1-2 16 16,4 0 0-16,-2-3 0 0,5 1-192 0,1 1-32 16,1 2-128-16,-1 2 192 0,1 0-192 0,-1 3 0 15,-2 2-192-15,-4 5 192 0,1 0-128 0,-4 4 128 16,-2 3 0-16,-3 5 0 0,-2 1-128 0,-3 5 128 16,-1 0 0-16,-2 3 0 0,-6 0 0 0,1 2-128 15,-1 2 128-15,-2-2 0 0,-2 2-176 0,-1-1 32 16,-1-5 0-16,4-1 0 15,1-2-1408-15,2-2-288 0,2-12-48 0,0 0-16 16,0 0-752-16,0 0-160 0,12-1-16 0</inkml:trace>
  <inkml:trace contextRef="#ctx0" brushRef="#br0" timeOffset="49153.44">29386 4922 35295 0,'0'0'1568'0,"0"0"320"0,-9 9-1504 0,-1 4-384 0,-2 2 0 0,0 3 0 16,-4 2 0-16,4 2 128 0,-4 5-128 0,2-2 0 16,-1 4 288-16,0-1-16 0,0 1 0 0,-2 1 0 15,3-2-144-15,0 0-128 0,0-4 144 0,3-1-144 16,1 1 0-16,1-6 0 0,2-6 0 0,2 0 0 16,5-12-1968-16,-4 9-272 0,4-9-64 0</inkml:trace>
  <inkml:trace contextRef="#ctx0" brushRef="#br0" timeOffset="49550.47">29741 4915 28271 0,'0'0'1248'0,"-12"10"272"0,2 4-1216 16,-2-2-304-16,1 5 0 0,-2 5 0 0,-1 2 160 0,3 0-32 15,-1 3 0-15,0-2 0 0,-5 3 352 0,2-3 64 16,1 2 16-16,0-4 0 0,0 1-16 0,3-4 0 0,0-2 0 0,2 0 0 16,2-3-48-16,2-2-16 0,5-13 0 0,0 0 0 15,0 0 0-15,0 0 0 0,0 0 0 0,11-6 0 16,1-7 144-16,4-1 16 0,3-4 16 0,2-1 0 16,1-2-432-16,3-1-96 0,1-4 0 0,2 2-128 15,2 1 128-15,1-1-128 0,-1 1 0 0,-1 4 0 16,-3 2 160-16,0 4-160 0,-5 5 128 0,-1 2-128 15,-6 3 128-15,-3 6-128 0,-2 6 0 0,-3 3 128 16,-3 5-128-16,-1 2 0 0,-4 3 0 0,-2 1 0 16,-4 5 0-16,1-4 0 0,-2 0 0 0,0 1 0 15,-3-3 0-15,2-1 0 0,1 0 0 0,4-2 0 16,2-1-704 0,0-3-80-16,0-1-16 0,3-14-10384 0,0 0-2064 0</inkml:trace>
  <inkml:trace contextRef="#ctx0" brushRef="#br0" timeOffset="50266.08">30418 4995 32127 0,'0'0'1424'0,"0"0"304"0,0 0-1392 0,-8-5-336 16,8 5 0-16,-10 1 0 0,-2 3 128 0,-2 0-128 15,-2 2 160-15,0 4-160 0,-2 5 432 0,-2 2-16 16,-2-1 0-16,-1 3 0 0,-1 0-128 0,0 1-32 15,1 1 0-15,1-1 0 0,1-2-96 0,4-1-32 16,6-2 0-16,3-2 0 0,3-4 0 0,5-9 0 0,0 0 0 16,0 0 0-16,10 6 176 0,4-6 16 0,1-5 16 0,6-1 0 15,3-5 48-15,1 1 0 0,3-4 0 16,0 0 0-16,2-1-240 0,-1 2-144 0,-3-1 192 0,-1 4-192 16,-6 3 128-16,-3 1-128 0,-2 1 0 0,-1 5 0 15,-3 5 160-15,-2 2-160 0,-2 4 128 0,-1 1-128 16,-1 3 128-16,-2 0-128 0,-2 2 0 0,-1-2 128 15,0 0-128-15,1-1 0 0,0 0 0 0,2 0 128 16,4-1-128-16,1-6 0 0,3-3 0 16,2-1 128-16,-1-3-128 0,3-1 0 0,3-6 144 0,2 0-144 15,1-6 144-15,4-1-144 0,0-1 192 0,2-1-192 16,-2 1 144-16,0-1-144 0,2-2 0 0,-1 3 144 16,-2-1-144-16,0 2 0 0,0 4 0 0,0-1 0 15,-2 4 0-15,-1 0 0 0,-3 3 0 0,-2 4 0 0,-2 0 0 16,-2 2 0-16,0 2 0 0,-4 4 0 0,-7-8 0 15,12 10 0-15,-6 2 0 0,3 0 0 0,-3-2 0 0,2 2 0 16,0-5 0-16,-1 2 0 0,0-4 0 0,0 1 0 16,-7-6 0-16,13 5 0 0,0-3 0 0,1-2 0 15,3-1 160-15,1 0-160 0,0-6 304 0,0 1-48 16,2-4-16-16,2 2 0 0,1-2-112 0,-1 1 0 16,1-4-128-16,-1 4 192 0,-2-2-192 0,1 3 128 15,-2-1-128-15,1 1 0 0,0-5 0 0,-1 0 128 16,-2 4-128-16,-3-2 0 0,0 1 0 0,-1 1 128 15,-1-1-128-15,0 1 0 0,0-5 0 0,1-2 128 16,1-1-128-16,0-2 0 0,0-2 0 0,1-2 0 16,-1-3 0-16,0-5 0 0,-1-8 0 0,2 2 0 15,1 0 0-15,-2 0 0 0,-2 0 0 0,4-1 0 0,-1-1 0 0,-1 2 0 16,0 1 0-16,-4 5 0 0,0 1 0 0,-2 7 0 16,-3 7 0-16,-1 2 0 0,-3 1 0 0,-1 4 0 15,0 9 0-15,0 0 0 0,-10 0 0 0,-3 5 0 16,-2 4 0-16,-3 8 0 0,-2 4-144 0,-2 10 144 15,-1 2-144-15,-1 6 144 0,-1 5-128 0,0 3 128 16,1-4 0-16,4 4 0 0,-2-1 0 0,6 1 0 16,2 0 0-16,2-4-160 0,2 3 160 0,3-4 0 15,3 1-336-15,1 1 32 0,3-3 16 0,3-4 0 16,1-4-2528 0,1-3-512-16,1-3-112 0</inkml:trace>
  <inkml:trace contextRef="#ctx0" brushRef="#br0" timeOffset="50408.94">31506 4718 33919 0,'0'0'1504'0,"0"0"304"0,8 8-1440 0,2 0-368 0,3 4 0 0,2-5 0 0,0 3 0 0,3-2 0 16,1 2 0-16,3-5-128 0,0 2 128 0,4-2 0 16,1 0 128-16,-2-3-128 15,-1 1-1184-15,-4-4-304 0</inkml:trace>
  <inkml:trace contextRef="#ctx0" brushRef="#br0" timeOffset="50583.23">30140 4343 36863 0,'-12'7'3264'0,"3"2"-2608"0,3 3-528 0,0 4-11008 16,-2 2-2224-16</inkml:trace>
  <inkml:trace contextRef="#ctx0" brushRef="#br0" timeOffset="51367.89">24744 6783 15263 0,'2'-18'672'0,"-2"9"144"0,-1 0-656 0,0-3-160 16,-1 0 0-16,0 1 0 0,-1-1 1744 0,1 5 320 15,-5-2 64-15,1 3 16 0,1 2-224 0,-4 1-64 16,1 3 0-16,0 4 0 0,-3 1-688 0,1 7-144 16,-2-1-16-16,-1 7-16 0,0 3-736 0,0 2-256 15,1 3 144-15,0 2-144 0,2-4 144 0,2 3-144 16,2-5 160-16,4 3-160 0,3-3 176 0,0 0-176 16,5-4 192-16,1-4-192 0,2-5 320 0,2 0-64 0,3-4 0 15,3-4 0-15,3-2 80 0,2-6 16 0,-1-4 0 16,0-3 0-16,0-3-96 0,0 0-32 0,-4-4 0 0,1 1 0 15,-1 1-64-15,-5-3-16 0,0-1 0 0,-3 0 0 16,-3 1-16-16,-2-4-128 0,-3 1 192 16,-1 2-64-16,-2-4-128 0,-2 6 0 0,0 2 0 0,-1 2 128 15,0 3-128-15,0 4 0 0,-2 0 0 0,2 3 0 16,-1 0 0-16,2 2 0 0,4 5-176 0,0 0 176 16,0 0 0-16,0 0-128 0,0 0 128 0,4-5 0 0,2-3-128 15,4 2 128-15,3-1-128 0,1-3 128 0,3-1 0 16,2 0-128-16,4-3 128 0,1-1 0 0,2-4 0 0,4-2 0 15,0 1 0-15,1-1 0 0,-1-3 0 0,1 0 0 16,-1 1 0-16,-2-3 0 0,-2 2 0 0,-4-3 176 16,-1 3-176-16,-2 3 192 0,-4 0-192 0,-1 5 128 15,-1 1-128-15,-7 3 128 0,-1 6 64 0,-5 6 16 16,0 0 0-16,0 0 0 0,-5 14-16 0,-1 7-16 16,-6 9 0-16,-2 6 0 0,-2 8-176 0,-3 6 0 15,-4 5 0-15,0 6 0 0,-4 5 0 0,-2 3 0 16,0 0 144-16,-2 2-144 0,0 2 0 0,0 2 0 15,1 2 0-15,2-5 128 0,3-5-128 0,3 1-160 16,-1-10 160-16,7-3-208 16,0-5-336-16,3-3-64 0,3-8-16 0,2-6 0 15,1-8-1904-15,-2-4-384 0,3-7-80 0</inkml:trace>
  <inkml:trace contextRef="#ctx0" brushRef="#br0" timeOffset="51506.38">24800 7112 31327 0,'0'0'2784'0,"6"-6"-2224"0,0 0-560 0,6-2 0 16,2 2 1984-16,5 1 272 0,4-2 64 0,5 2 16 16,5 1-1872-16,6-2-464 0,6 1 0 0,2 1 0 15,1-1 144-15,-1 0-144 0,-1-2 128 0,15-4-128 16,-10 0-1264-16,-4-3-336 0,-4 1-64 16</inkml:trace>
  <inkml:trace contextRef="#ctx0" brushRef="#br0" timeOffset="52293.67">26486 6695 20671 0,'-15'2'912'0,"5"-1"192"0,0 0-880 0,0 2-224 16,-1 3 0-16,3-2 0 0,-1 0 352 0,9-4 32 16,-8 9 0-16,3-4 0 0,5-5 480 0,-3 11 96 15,3-11 32-15,2 10 0 0,3 2-288 0,2-5-48 0,4 1-16 16,3-3 0-16,1-2 336 0,5-3 64 0,7-3 16 0,5 2 0 15,2-4-240-15,5-4-48 0,6 0-16 0,-4-3 0 16,0-3-320-16,-1 0-64 0,-3-5-16 0,-2-1 0 16,-3 1-32-16,-1-4-16 0,-2 0 0 0,-8 2 0 15,-4 2-48-15,-6 1 0 0,-4 1 0 0,-5 1 0 16,-3 1 208-16,-5 1 48 0,-3 3 0 0,-8 6 0 16,-4 5-128-16,-6 3-32 0,-4 7 0 0,-7 2 0 15,-4 8-352-15,-3 6 0 0,-7-1 0 0,2 6 0 16,0-1 0-16,6 5 0 0,3 1 0 0,4 1 0 15,3-1 0-15,6 1 0 0,4-2 0 0,5-1 0 16,6-2 0-16,5-6 0 0,7-2 0 0,5-3 0 0,2-2 0 16,10-1-160-16,1-5 160 0,8-1 0 15,4-8-144-15,4-1 144 0,6-2 0 0,6-2-144 16,2-1-112-16,-1-4-32 0,-4 1 0 0,-2 1 0 16,0-3-2912-16,-6 2-576 0,7-8-112 0,-12 2-16 15</inkml:trace>
  <inkml:trace contextRef="#ctx0" brushRef="#br0" timeOffset="52516.44">27240 7157 23951 0,'0'0'1056'0,"-9"-3"224"0,2-1-1024 0,7 4-256 0,0 0 0 0,0 0 0 16,5-7 2896-16,5-1 528 0,1-3 96 0,5-1 32 16,1 0-2448-16,1-1-480 0,-1 0-112 0,-2 4 0 15,-1-3-512-15,-1 1 0 0,-3 2 0 0,-3 3 0 32,-7 6-592-32,0 0-176 0,0 0-16 0,0 0-10144 0,0 0-2016 0</inkml:trace>
  <inkml:trace contextRef="#ctx0" brushRef="#br0" timeOffset="53140.27">28244 6492 28559 0,'-14'-15'1264'0,"8"3"272"0,0 0-1232 0,2 1-304 0,1 0 0 0,3 11 0 16,-2-8 672-16,2 8 80 0,0 0 16 0,0 0 0 15,0 0 64-15,0 0 0 0,0 0 16 0,0 12 0 16,-3 6-432-16,1 6-96 0,-2 1 0 0,0 7-16 16,0 5-16-16,0 2 0 0,-1 3 0 0,2 0 0 0,-1-2-48 15,0-1-16-15,0 0 0 0,2-3 0 0,2-4 48 0,2-2 16 16,-1 1 0-16,3-7 0 0,1-3-32 0,3-1-16 16,0-6 0-16,2-1 0 0,1-4 64 0,3-2 16 15,1-5 0-15,3-3 0 0,1-7 64 0,0-1 32 16,3-7 0-16,2-2 0 0,-2-2-64 0,-1-3-16 15,0-1 0-15,-4 0 0 0,0-7-176 0,-2 2-32 16,-1-3-128-16,-1 2 192 0,-2 4-192 0,0 1 144 16,-1 3-144-16,-1 3 128 0,-3 3-128 0,-1 2-256 15,0 3 64-15,-1 0 16 16,-3 5-960-16,-1 6-192 0,0 0-32 0,0 0-16 16,0 0-2160-16,0 0-432 0</inkml:trace>
  <inkml:trace contextRef="#ctx0" brushRef="#br0" timeOffset="53481.99">28991 6778 22111 0,'0'0'1968'0,"0"0"-1584"0,0 0-384 0,0 0 0 15,6-10 1760-15,0 2 272 0,1-2 48 0,2 2 16 16,1-3-1136-16,-3 3-240 0,-2-2-32 0,3 0-16 15,-2-1-224-15,-2-3-32 0,0 1-16 0,-4 3 0 16,-4-3 224-16,2 2 32 0,-3 3 16 0,-3 3 0 16,-2-3-48-16,-3 7-16 0,-2 3 0 0,-2 5 0 15,-4-3-240-15,-3 6-48 0,-2 4-16 0,-1 4 0 16,1 1-112-16,-1 1-32 0,-2 2 0 0,6-1 0 0,1 0-160 16,4 1 192-16,4 3-192 0,6-3 192 0,4-4-192 0,1 0 0 15,5-1 144-15,3-1-144 0,2-1 0 16,5-2 0-16,0-1 0 0,6-4 0 0,0 1 0 15,0-4 0-15,3 2-144 0,0-3 144 16,-1-2-1552-16,2-2-240 0,-2 1-64 0,-1-1-14080 0</inkml:trace>
  <inkml:trace contextRef="#ctx0" brushRef="#br0" timeOffset="53807.86">29749 6568 21183 0,'0'0'1888'0,"-2"-11"-1504"0,-2 1-384 0,2 0 0 15,-1-179 1472-15,3 371 240 0,-8-188 32 0,1 2 16 16,-2 0-416-16,0 3-96 0,-1 2-16 0,-2 3 0 16,-2 4-432-16,-1 1-96 0,-1 3 0 0,0 2-16 15,-2 3-224-15,-1-1-32 0,-2 2-16 0,2 4 0 16,0-1-16-16,2 0 0 0,3-1 0 0,3 0 0 15,1 3-112-15,3-3-32 0,1-2 0 0,3 0 0 16,2-1-256-16,4-1 160 0,0-4-160 0,4-1 128 16,2-5-128-16,2 3 0 0,1-4 144 0,2 0-144 15,2-3 0-15,3-4 0 0,3 0 0 0,-1-1 0 16,2 2-400-16,0-3-112 0,1-5 0 16,0 0-16-16,1-5-2496 0,-1 2-496 0</inkml:trace>
  <inkml:trace contextRef="#ctx0" brushRef="#br0" timeOffset="53999.28">30351 6187 23951 0,'3'-15'2128'0,"-3"15"-1696"0,0 0-432 0,0 0 0 0,0 0 1664 0,0 0 240 15,-8-2 48-15,-1 8 16 0,-3 2-944 0,1 5-176 16,-1 2-32-16,0 4-16 0,-1 4-240 0,-2 5-48 0,-2 2-16 0,1 1 0 15,-1 2-112-15,1 4-32 0,-2 3 0 0,3-1 0 16,-1-2-208-16,5 0-144 0,2-2 192 0,1-2-192 16,1-1 0-16,2-3-304 0,1-3 48 0,0 0 0 31,-1-1-2432-31,1-1-496 0</inkml:trace>
  <inkml:trace contextRef="#ctx0" brushRef="#br0" timeOffset="54430.09">30051 6571 32943 0,'0'0'1456'0,"0"0"304"0,9-3-1408 0,1-1-352 0,2 2 0 0,4-1 0 16,3 1 0-16,2-1-160 0,5 1 16 0,3 0 0 16,4-1 432-16,4-2 96 0,1 0 0 0,1 1 16 15,0-1-16-15,-3-4-16 0,-1 0 0 0,-5-3 0 0,-4 2 64 0,-5 1 16 16,-2-2 0-16,-5 3 0 0,-2-2 0 0,-12 10 16 15,0 0 0-15,0 0 0 0,0 0-128 0,0 0-16 16,0 0-16-16,-9 14 0 0,-6 4-304 0,-3 1 128 16,-5-1-128-16,3 2 0 0,-1 3 0 0,1 0 0 15,2-3 0-15,3 0 0 0,2 2 0 0,7-3 0 16,2-1 0-16,4-4 0 0,4-1 0 0,2-4 0 16,6-1 0-16,2-2 0 0,2 1 128 0,3-2-128 15,3-6 144-15,1-2-144 0,0-2 288 0,1-1-32 16,-3-2-16-16,1-3 0 0,-2-2-48 0,1 3 0 0,-2-3 0 15,-3 2 0-15,-3-1 32 0,-3 0 0 16,-2 0 0-16,-4 3 0 0,-4-2 32 0,-3 3 0 0,-2 2 0 0,-5 1 0 16,-4 1-128-16,-3 2 0 0,1-1-128 15,-2 2 192-15,-1 1-192 0,0-3 0 0,0 1 0 0,-2 0 0 32,2 2-1040-32,-1-1-112 0,2 1 0 0,5-1-16 15,1 0-2000-15,2-1-400 0</inkml:trace>
  <inkml:trace contextRef="#ctx0" brushRef="#br0" timeOffset="54790.02">31192 6228 19343 0,'-15'0'1728'0,"5"1"-1392"0,-3 5-336 0,0 4 0 0,-2 1 2672 15,0 6 464-15,0 8 80 0,-2 0 32 0,-1 2-1968 0,0-1-384 16,1 5-64-16,1-3-32 0,1 2-96 0,2 0 0 16,1-5-16-16,0 3 0 0,1-4-80 0,2 0-16 15,1-2 0-15,2-3 0 0,2-3-16 0,0-3-16 16,4-1 0-16,4-2 0 0,-4-10 48 0,6 6 16 16,-6-6 0-16,16-1 0 0,-1-4 16 0,4-5 0 15,1-3 0-15,1-4 0 0,0-3-208 0,1-2-48 16,1 2 0-16,0-3 0 0,0-2-128 0,1 2-16 15,2-6-16-15,4 2 0 0,-1-2-96 0,-1 6-128 0,-1 3 176 16,-1 2-176-16,-2 2 0 0,1 4 0 16,-4 3 0-16,-1-1 0 0,-2 5 0 0,-2 0 0 0,-2-1 0 15,-6 5 0-15,-8 1 0 0,0 0-144 0,0 0 16 0,0 0 0 32,0 0-448-32,0 0-96 0,0 0-16 0,0 0 0 15,0 0-1424-15,0 0-272 0,0 0-64 0,0 0-16 16,-8 3-1360-16,8-3-272 0</inkml:trace>
  <inkml:trace contextRef="#ctx0" brushRef="#br0" timeOffset="55189.94">31882 6209 26719 0,'0'0'2368'0,"0"0"-1888"0,11-8-480 0,-4 3 0 0,-7 5 1408 15,6-5 192-15,-6 5 48 0,0 0 0 0,0-12-32 16,0 12 0-16,-8-5 0 0,-6 1 0 0,-2 3-672 0,-4 2-144 15,-5 2-32-15,-5 2 0 0,-1 5-208 0,-2-1-48 16,-1 4-16-16,3 0 0 0,-1 1-48 0,1 3-16 16,2 1 0-16,5 0 0 0,2-2-176 0,7 4-16 15,4-4-16-15,4 1 0 0,4-2-96 0,3 1 0 16,3-2-128-16,5-1 192 0,5 0 0 0,2 1-16 16,3 2 0-16,1-3 0 0,1-3 16 0,1 4 0 15,-1 1 0-15,0 3 0 0,-1 1-64 0,2 0 0 16,-1-1 0-16,-2 1 0 0,-7 0 32 0,-1 2 0 15,-3-5 0-15,-3 2 0 0,-4 1 208 0,-4-1 32 0,-5 0 16 0,-4-2 0 16,-3-1 32-16,-4-1 16 16,-1-1 0-16,-3 2 0 0,-4-3-112 0,-3-1-32 0,-3-5 0 15,-3 3 0-15,-5-1-176 0,0-7-144 0,0-1 192 0,0-2-192 16,-1-1 0-16,2-4 0 0,2 0 0 0,1-4 0 31,1-3-912-31,0 0-192 0,2-1-48 0,-4-3 0 16,3-1-1600-16,-5-4-320 0,-4 0-64 0</inkml:trace>
  <inkml:trace contextRef="#ctx0" brushRef="#br0" timeOffset="56981.25">25031 17202 4607 0,'0'0'192'0,"-8"-2"64"0,1-4-256 0,-2 3 0 0,-1-1 0 0,-1 3 0 16,0-3 1808-16,0 0 320 0,-2 1 64 0,-1 1 16 16,0-1-1824-16,1 1-384 0,2-5 0 0,-2 4 0 15,-1 0-192-15,0 0 48 0,3 1 0 0,-1-2 0 32,2-1-368-32,0 2-80 0,-2 1-16 0,2 1 0 15,0-1 144-15,0 2 16 0,0 0 16 0,0 3 0 0,-1-3 128 0,1 1 32 0,-1 0 0 0,1 3 0 0,-1 3 1136 16,3-5 224-16,-1 1 64 0,9-3 0 0,-10 2 640 0,1 2 144 15,1 2 32-15,-1-4 0 0,0-2-192 0,9 0-48 16,0 0 0-16,-9 1 0 0,-1 0-320 16,10-1-64-16,-9-1 0 0,9 1-16 0,0 0-272 15,0 0-48-15,0 0-16 0,0 0 0 0,0 0-304 0,0 0-64 16,13 4-16-16,3-4 0 0,4-3 32 0,4 2 0 16,1-2 0-16,6-2 0 0,2-1 0 0,2 1 0 15,3-3 0-15,7 3 0 0,3 1-176 0,6 1-16 16,4-2-16-16,2 2 0 0,-4 0-96 0,1 2-16 15,0 1 0-15,5-1 0 0,1 0 0 0,7-2-16 16,5 1 0-16,0 0 0 0,-3 4-48 0,1-2 0 16,2-2 0-16,3 2 0 0,5 3-48 0,0-2-16 15,0 0 0-15,-2 1 0 0,-1-1-64 0,0 1-128 0,-1 2 176 16,1 3-176-16,0-5 224 0,-2-1-64 16,-5 3-16-16,1-1 0 0,1-1 64 0,-2 2 16 0,4-1 0 15,-1-1 0-15,1 1-32 0,0-1-16 0,-1 0 0 16,2 0 0-16,2 2 0 0,0 1 0 0,-2-2 0 0,0-2 0 15,-7-2-48-15,2 1 0 0,0 2 0 0,4 1 0 16,-4 2 16-16,0-3 0 0,-2-2 0 0,-2 3 0 16,-5-1 16-16,4 2 0 0,-1-1 0 15,2 4 0-15,1-3 0 0,0 1 0 0,-4 0 0 0,0-2 0 16,-1-4-16-16,0 1 0 0,1 1 0 0,0 0 0 16,1 0 0-16,-1-1 0 0,-3-2 0 0,-4-1 0 15,-2 1 32-15,3 0 0 0,0 1 0 0,1 1 0 16,3 1-48-16,-5 1 0 0,1 0 0 0,-3-2 0 15,-3-2-128-15,-1 0 192 0,0 2-192 0,2 0 192 0,-2 2-192 16,6 2 192-16,-1-4-192 0,1 2 192 0,-5 1-192 16,-1-3 192-16,-3-2-192 0,1 2 192 0,0 0-192 0,0 2 0 15,-1 0 0-15,-1 1 128 0,1-3-128 0,-3 0 0 16,-5 0 144-16,-2 0-144 0,-3 0 128 0,-2 0-128 16,-5 0 128-16,-2 0-128 0,-3 1 0 0,2 0 128 15,-1 1-128-15,-2 1 0 0,-3 0 0 0,0-1 0 16,-4 0 0-16,4 2 0 0,-6-4 0 0,-2 1 0 15,-3 1-192-15,-2 2 64 16,-8-4-1120-16,0 0-224 0,0 0-32 0,-2 13-16 16,-4 2-2288-16,-7-1-464 0</inkml:trace>
  <inkml:trace contextRef="#ctx0" brushRef="#br0" timeOffset="58287.24">2170 18403 25791 0,'-5'-5'2304'0,"0"-3"-1856"0,5 8-448 0,-7-6 0 15,5-1-256-15,2 7-160 0,-2-7-32 16,2 7 0-16,0 0 176 0,0 0 16 0,0 0 16 0,0 0 0 16,0-7 48-16,0 7 16 0,0 0 0 0,0 0 0 0,-8-8 368 15,-4 4 80-15,-4 3 16 0,-3 1 0 0,-2 0 80 0,-2 0 16 16,0 0 0-16,-2 1 0 0,-3 0 304 0,1 1 64 16,3-2 16-16,1 0 0 0,3 0 304 0,1 1 64 15,0 0 16-15,1 0 0 0,2 1-160 0,2 2-32 16,1-2 0-16,-1 1 0 0,0-2-288 0,2 1-64 15,5 0-16-15,7-2 0 0,0 0-208 0,0 0-32 16,0 0-16-16,0 0 0 0,13 1-48 0,4-1-16 16,5-3 0-16,6 0 0 0,7-1-16 0,9-3 0 15,7 4 0-15,6-1 0 0,8-1-80 0,1-3-32 16,2 2 0-16,7-2 0 0,5 3 32 0,7 1 0 0,3-1 0 16,0-2 0-16,2 0 80 0,4 3 32 0,6-1 0 15,2 0 0-15,1-4-16 0,4 2 0 0,3 3 0 0,2 3 0 16,-2-3-80-16,-1 0 0 0,-3 3-16 0,0 2 0 15,0 5-176-15,-7-4 160 0,-5-2-160 0,-6 1 160 16,-5 3-160-16,-5 1 160 0,-6 1-160 0,-7-2 160 16,-4-2-160-16,-12 1 0 0,-4 0 0 0,-11 0 0 15,-6 1 0-15,-6-1 0 0,-6 1 0 0,-6-1 0 16,-12-3 0-16,0 0 0 0,0 0 0 0,0 0 0 16,-9 12 208-16,-5-1-32 0,-6-2-16 0,-9 3 0 15,-8-5 16-15,-9 3 0 0,-8-2 0 0,-5 2 0 16,-2-2-176-16,-8 3 160 0,-6-3-160 0,-10 2 160 15,-9-1-160-15,-7 1 128 0,-8 0-128 0,-2 0 128 16,-5 3-128-16,-6 0 0 0,-5-3 0 0,-3 4 0 16,1 3 0-16,1-4 0 0,3-1 0 0,1 1 0 15,5 1 128-15,2-3-128 0,2 2 0 0,9 1 128 0,8-2 0 16,9 1 0-16,7-1 0 0,9-1 0 0,4-2 64 0,13 0 0 16,9-4 0-16,10-1 0 0,8 1-192 0,9 0 0 15,6-3 0-15,14-2 0 0,0 0 0 0,0 0-176 16,14 4 176-16,10-1-128 0,9-3 128 0,14-1-192 15,9-1 192-15,7-2-192 0,6-4 192 0,9 1 0 16,7-3 0-16,10 2 0 0,9-3 0 0,2 2 0 16,-1-2 0-16,3 3 0 0,4-3 0 0,1 2 0 15,-1-3 0-15,-2 0 0 0,-4 6 0 0,-3-4 0 16,-4 1 128-16,-8 0-128 0,-9 1 0 0,-8-3 0 16,-8 4 0-16,-10-2 0 0,-11 1 0 0,-9 3 0 15,-8 0 0-15,-10 3 128 0,-18 2-128 0,0 0 0 16,0 0 128-16,-15 2-128 0,-9 2 176 0,-8 1-48 0,-11 1 0 0,-11 6 0 15,-7-2-128-15,-14 3 160 0,-10 1-160 16,-8 1 160-16,-3-4-32 0,-6 5 0 0,-5 3 0 0,-1-2 0 16,-2 0-128-16,3-2 128 0,8 0-128 0,0 1 128 15,-1-2-128-15,8-4 0 0,5-2 144 0,10-2-144 16,7 4 0-16,7-2 0 0,9-3 0 16,7 0 0-1,5-4-1328-15,10-1-176 0,8-1-32 0,10-3-12192 0,14 4-2432 16</inkml:trace>
  <inkml:trace contextRef="#ctx0" brushRef="#br0" timeOffset="59889.11">13335 18621 19007 0,'0'0'832'0,"-9"-3"192"0,3-1-832 0,1-1-192 0,-1 0 0 0,6 5 0 16,0 0 672-16,0 0 96 0,0 0 0 0,-8 0 16 15,8 0-224-15,0 0-48 0,0 0-16 0,0 0 0 16,0 0 192-16,0 0 32 0,0 0 16 0,0 0 0 0,0 0-32 16,0 0 0-16,0 0 0 0,0 0 0 15,0 0 0-15,14 4 0 0,1 0 0 0,3-2 0 0,1 2-64 0,5-4-32 16,3 4 0-16,5-3 0 0,3-2-144 0,3 1-16 15,8 0-16-15,5-1 0 0,6-2-16 0,7-2 0 16,3-1 0-16,8 2 0 0,5 1-48 0,7-2-16 16,6-2 0-16,4 1 0 0,0 0-96 0,6 0-32 15,5 1 0-15,4 1 0 0,1-5-32 0,5 4 0 16,3 4 0-16,4-2 0 0,4-3-16 0,3 3-16 16,2 2 0-16,2 0 0 0,1-1-160 0,3 1 0 15,1 1 144-15,-2 0-144 0,-3 0 0 0,-2 1 128 16,0 2-128-16,-1-3 0 0,-2-1 0 0,-4 2 0 15,-2 3 0-15,-3-1 0 0,-4-3 128 0,-3 3-128 0,-6 0 160 16,-2 0-160-16,-4 0 160 0,-5 1-160 0,-7-2 160 0,-5 2-160 16,-3 1 128-16,-4 0-128 0,-4 2 0 15,-5-4 0-15,-8 0 0 0,-7 1 128 0,-4 2-128 0,-8-1 0 16,-6-1 0-16,-8 0 0 0,-7 1 128 0,-7-1-128 16,-3 1 0-16,-12-5 0 0,0 0 0 0,0 0 0 15,0 0 0-15,-16 5 0 0,-3 0 0 0,-9-2 0 16,-6-2 0-16,-8 1 0 0,-7 2 0 0,-8-1 0 15,-9-5 0-15,-6 1 0 0,-6-1 128 0,-8 0-128 16,-8 2 0-16,-9 0 0 0,-11-2 128 0,-4 2-128 16,-5 0 0-16,-9 0 0 0,-7-1 128 0,-7-2-128 15,-5 2 0-15,-7-1 176 0,-5-1-176 0,-6 1 160 16,-6 0-32-16,-7 2 0 0,-5 1 0 0,-2 0 0 16,-6-1 32-16,-4 0 0 0,-4-1 0 0,-5 1 0 15,-3 1 0-15,-2 2 0 0,-2 2 0 0,3-2 0 0,-1-2-32 16,5 1 0-16,-1 1 0 0,6-1 0 0,5 0 16 0,-1 2 0 15,2 1 0-15,12 0 0 0,7 2-144 0,8-2 128 16,2-1-128-16,11 1 128 0,11 4-128 0,9-4 0 16,7-1 0-16,11 4 128 0,6-2-128 0,10 2 0 15,5-3 0-15,13-1 0 0,10 1 0 0,11 0 0 16,7-1 0-16,12-2 0 0,12 3 0 0,9 0 0 16,8-2 0-16,7-2 0 0,9-1-224 0,0 0 80 15,10 4 16-15,10-2 0 0,7-2-112 0,15-1-16 0,8-3 0 16,13 1 0-16,12-5 256 0,8 2-176 15,7-6 176-15,12 6-160 0,10-1 160 0,7-3 0 0,7-1-144 16,11 3 144-16,8 2 0 0,10-3 0 0,4-2 0 0,9 0 0 16,9-1 0-16,8 3 0 0,10-1 0 0,2 2 0 15,6-4 0-15,5 5 0 0,3-2 0 0,8 5 0 16,7-1 0-16,4 0 0 0,0 2 128 0,3 2-128 16,2 1 0-16,2 3 0 0,-2 1 0 0,1 2 0 15,-1-1 0-15,-3 5 0 0,-5 0 0 0,-4 3 0 16,-2 2 0-16,-9-1 0 0,-7-1 0 0,-7 1 0 15,-6 1 0-15,-11-1 0 0,-12-1 128 0,-12 1-128 16,-8-1 0-16,-13-1 0 0,-14 1 0 0,-14-2 0 16,-14 0 0-16,-12-5-176 0,-20 2 176 0,-10-1-192 15,-14-3-64-15,-14 0 0 0,-7 1-16 0,-17-5 0 16,0 0-624-16,-9 8-128 0,-8-3-32 16,-6 0-10640-16,-7 1-2128 0</inkml:trace>
  <inkml:trace contextRef="#ctx0" brushRef="#br0" timeOffset="60985.3">23358 18852 2751 0,'-20'-8'128'0,"8"3"16"0,2 3-144 0,0-1 0 0,1-1 0 0,9 4 0 15,0 0 4080-15,0 0 784 0,0 0 144 0,0 0 48 16,0 0-3664-16,0 0-736 0,14-2-144 0,3 0-16 16,2 0 208-16,4 2 32 0,3 0 16 0,5 4 0 15,4-2-112-15,5 1-32 0,2 1 0 0,5-2 0 16,-3-1-32-16,5 1 0 0,1 0 0 0,5-2 0 16,2 0 0-16,9 3 0 0,3-1 0 0,3-2 0 0,3 0 16 0,3-2 0 15,1-1 0-15,9 1 0 16,6-1-48-16,3 1-16 0,3-1 0 0,3 1 0 0,5-1-16 0,5 0 0 15,2 0 0-15,4 0 0 0,1 1-240 0,2 0-48 16,4 4-16-16,0-5 0 0,-1-1-16 0,3 3-16 16,3 1 0-16,0 2 0 0,-3 0-16 0,3-1 0 15,0 2 0-15,0-1 0 0,-3 6-16 0,3-4 0 16,3-1 0-16,-1 1 0 0,1 1 48 0,1-1 16 16,1 1 0-16,1 2 0 0,-2-1-32 0,1 0-16 15,0 3 0-15,2-3 0 0,1 2 64 0,-2 1 16 16,-1 2 0-16,1-2 0 0,2 3-240 0,-2-3 128 15,-3 3-128-15,-1-5 0 0,1 0 176 0,-5-2-176 16,-3 2 192-16,1 2-192 0,-1-3 176 0,-4 3-176 0,0-3 160 16,-2 3-160-16,-2-4 176 0,-1 0-176 0,-4 3 192 15,-4-2-192-15,-3-3 208 0,-2 6-64 0,1-3-16 0,-3-1 0 16,-5-1 64-16,-5 1 0 0,0-1 0 0,-3-1 0 16,-3 2-32-16,-6 0 0 0,-7-2 0 0,-6 0 0 15,-3 1-16-15,-30-2 0 16,3 3 0-16,2 1 0 0,3-3-144 0,-2 2 192 0,-3 2-192 0,-3-3 192 15,-4-3-192-15,17 4 0 0,-15 0 0 0,-11-2 0 32,-7-5-432-32,-14 2-16 0,0 0 0 0,0 0 0 15,-18-5-2432-15,-11 1-512 0,-13 1-80 0,12-2-32 0</inkml:trace>
  <inkml:trace contextRef="#ctx0" brushRef="#br0" timeOffset="62367.22">1523 19662 23039 0,'-42'-2'1024'0,"16"5"192"0,0 4-960 0,2-3-256 0,-2 1 0 0,3 0 0 16,2-1 240-16,3-2 0 0,4 0 0 0,2 1 0 15,5-3 80-15,7 0 0 0,0 0 16 0,0 0 0 16,0 0 208-16,0 0 32 0,0 0 16 0,0 0 0 16,0 0-64-16,0 0-16 0,10-4 0 0,0 3 0 15,-10 1 80-15,15-2 16 0,-1 2 0 0,4 0 0 16,1 2 32-16,4-2 16 0,3 0 0 0,3 0 0 16,3 0-64-16,3-2-16 0,5 0 0 0,3-2 0 15,3 3 0-15,6-2 0 0,5-1 0 0,4 2 0 16,9 0-128-16,5-1-16 0,2-4-16 0,5 3 0 0,5 2-80 15,6-2-16-15,5-2 0 0,1 1 0 0,-1 0-80 16,4-2-32-16,2 1 0 0,4 1 0 0,1-2-80 0,1 2-128 16,-4 2 176-16,3-1-176 0,0-1 160 0,-1 2-160 15,-5 3 128-15,1 0-128 0,0 0 128 0,2 1-128 16,-2 3 128-16,-1-1-128 0,-1-2 128 0,-1 2-128 16,1-2 0-16,-2 0 128 0,-2-1-128 0,3 1 0 15,-1-1 144-15,1 0-144 0,-1-1 128 0,-6 1-128 16,-2 0 128-16,-2 0-128 0,-4-1 128 0,-1 1-128 15,-1 1 128-15,-5 2-128 0,-8-1 0 0,-3 2 0 16,-6 0 0-16,-6-2 128 0,-6 3-128 0,-5 2 0 16,-4-1 0-16,-5-1 0 0,-6 3 0 0,-5-3 128 0,-3 3-128 15,-7-2 0-15,-4-2 192 0,-11-4-48 0,0 0 0 0,0 0 0 16,0 0 48-16,-11 6 16 0,-4 2 0 16,-4-4 0-16,-5 2 64 0,-8-2 16 0,-2 0 0 0,-6-2 0 15,-7 1-144-15,-4-1-16 0,-3 2-128 0,-10-2 192 16,-9 1-192-16,-8-2 0 0,-4 1 128 0,-4 1-128 15,-2 0 0-15,-6 1 0 0,-10-2 128 0,-2 2-128 16,-1 0 0-16,-5 0 0 0,-4 0 0 0,-2 1 0 16,1-3 128-16,1 2-128 0,-1 1 0 0,1 1 144 15,-1-2-144-15,2 1 192 0,0 4-192 0,0-2 192 16,-3-1-192-16,4 3 128 0,5 0-128 0,2 2 128 16,-1 1-128-16,7-2 0 0,6 2 144 0,6 1-144 15,7-1 0-15,3 0 144 0,0 1-144 0,7-4 0 16,7 1 0-16,7-2 0 0,6 2 0 0,8-2 0 0,5 0 0 15,9-1 0-15,6-5 0 0,4 1 0 0,6-1 0 0,5-2-176 16,12 0 176-16,0 0-160 0,0 0-32 0,7-5 0 16,4-1 0-16,8-4 0 0,8 1 32 15,8-4 0-15,9-2 0 0,11 0 0 0,12-1 160 0,10-3 0 16,12-5-144-16,9 4 144 0,6-2 0 0,13-2 0 16,11 0 0-16,9-4 0 0,6 3 0 0,8-3 0 15,8 1 0-15,9-2 128 0,6 1-128 0,3-3 0 16,3 2 0-16,2 4 0 0,1-5 0 0,3 7 0 15,-1 4 0-15,-4 3 0 0,-6 4 0 0,-4 4 0 16,-7 2 128-16,-8 1-128 0,-7 4 128 0,-11 2 0 16,-12 2 0-16,-12 3 0 15,-9-1-1056-15,-7 4-224 0,-4-1-32 0,-13 2-18080 0</inkml:trace>
  <inkml:trace contextRef="#ctx0" brushRef="#br0" timeOffset="63574.81">8609 19618 5519 0,'0'0'496'0,"0"0"-496"0,0 0 0 0,0 0 0 16,0 0 1664-16,0 0 224 0,-3 12 48 0,-1-6 16 0,4-6-416 0,0 0-64 16,-5 8-32-16,5-8 0 0,-8 7 0 0,8-7 0 15,0 0 0-15,0 0 0 0,0 0-336 0,0 0-64 16,0 0-16-16,9 5 0 0,2-1 0 0,7-2 0 15,2-2 0-15,7-3 0 0,5-1-240 0,5 2-48 16,3-1-16-16,6-3 0 0,5-1-144 0,4 2-16 16,3-4-16-16,3 4 0 0,2-1 32 0,3-2 0 15,1 5 0-15,0-1 0 0,1-3-128 0,2 1 0 16,1 1-16-16,-1-1 0 0,-4 2-144 0,-1 1-32 16,-1 2 0-16,-3 1 0 0,-2 0-256 0,-6 0 128 0,-6 0-128 15,-6-1 0-15,-7 2 0 0,-3 0 0 16,-6-1 0-16,-4 3 0 0,-4-1-240 0,-4 1-48 0,-13-3-16 15,0 0 0 1,0 0-1872-16,0 0-384 0,0 0-80 0</inkml:trace>
  <inkml:trace contextRef="#ctx0" brushRef="#br0" timeOffset="63950.26">8636 19955 20271 0,'0'0'1792'0,"0"0"-1424"16,0 0-368-16,0 0 0 0,0 0 448 0,14 1 0 16,1 1 16-16,4-5 0 0,5-3 672 0,6 2 128 15,4-1 16-15,4 2 16 0,3-3-320 0,3 0-64 16,5-1-16-16,3-2 0 0,2 3 16 0,6 1 0 15,2-3 0-15,6 3 0 0,4-2-128 0,5-1-16 16,1 0-16-16,2 0 0 0,-1 4-160 0,6 0-16 16,1-1-16-16,-1 1 0 0,-3 0-320 0,-3 2-64 15,-3-1-16-15,-7 3 0 0,-5 3-160 0,-6-1 0 16,-5 1 0-16,-7-1 128 0,-8 2-128 0,-6 0-256 16,-6-4 64-16,-7 1 16 15,-5 2-1808-15,-14-3-352 0,0 0-80 16,0 0-16-16</inkml:trace>
  <inkml:trace contextRef="#ctx0" brushRef="#br0" timeOffset="64314.2">9861 19285 20271 0,'0'0'896'0,"0"0"192"0,0 0-880 0,9-3-208 0,-9 3 0 0,12-4 0 15,0 1 624-15,1 2 80 0,0 1 0 0,1 0 16 0,0 1 176 0,4 2 16 16,6-2 16-16,1 4 0 16,2 4-32-16,6-1 0 0,3 2 0 0,0 0 0 0,4 4-32 0,3 1-16 15,4 2 0-15,1-1 0 0,2 2-64 0,2 0-16 16,-1 0 0-16,-2-1 0 0,0 1-96 0,-6 0-32 15,0 1 0-15,-6 0 0 0,-1 0-160 0,-3-1-32 16,-7 0-16-16,-1 0 0 0,-4 1-240 0,-4 1-64 16,-6-1 0-16,-5 0 0 0,-3-1 0 0,-3 1 0 15,-4-3 0-15,-2 2 0 0,-4 0 0 0,-3 1-128 16,-5 0 192-16,-2 3-64 0,-3-1 128 0,-1 0 0 16,-5 0 16-16,-3 1 0 0,-1-2-112 0,-5 2-32 15,-2-3 0-15,1-1 0 0,-1 1-128 0,1-3 0 0,-2 0 0 16,3-4 128-1,0-2-1488-15,4-4-304 0,1-4-64 0</inkml:trace>
  <inkml:trace contextRef="#ctx0" brushRef="#br0" timeOffset="64782.62">9181 19170 11967 0,'0'0'1072'0,"0"0"-864"16,-6-16-208-16,0 4 0 0,-3 4 1536 0,-1-1 272 16,-1 3 48-16,-3 2 16 0,0-2-336 0,-2 3-80 15,-1 3-16-15,-2 3 0 0,-4 3-256 0,-1-1-48 16,-2 3-16-16,-2 3 0 0,-2 6-192 0,1-1-32 16,-1-2-16-16,-2 5 0 0,-4 2-80 0,-1 1-16 15,-1 8 0-15,0 3 0 0,-1 5-144 0,-1 4-48 16,1 7 0-16,-2 5 0 0,1 0-32 0,1 2-16 15,4 0 0-15,3-4 0 0,5-1-192 0,6-4-32 0,3-6-16 16,4-3 0-16,8-1-176 0,3-3-128 0,6 1 192 0,3-5-192 16,7-4 240-16,4-4-64 0,5 0-16 0,6-3 0 15,5-5-160-15,7-3 160 0,4 0-160 0,9-6 160 16,6-1-160-16,7-2 0 0,6-2-160 0,5-1 160 31,1-4-2800-31,3-5-464 0,28-8-80 0,-10 4-32 0</inkml:trace>
  <inkml:trace contextRef="#ctx0" brushRef="#br0" timeOffset="65998.89">12507 19838 10127 0,'0'0'448'0,"-3"-7"96"0,1-6-544 0,-1 1 0 0,3 12 0 0,-5-10 0 16,0-4 2144-16,-3 3 320 0,2 2 64 0,-2-1 16 15,1 3-1216-15,-2 2-240 0,-2-5-64 0,1 6 0 16,-1 1-336-16,-2 1-80 0,-1 1-16 0,-2 1 0 0,-2 1-144 16,-1 4-48-16,0 3 0 0,-3 2 0 0,-2 2-16 0,-1 0 0 15,-1 5 0-15,1 3 0 0,-2 6 64 0,-1-1 16 16,-1 3 0-16,2-1 0 0,3 2-160 15,2 1-48-15,5-3 0 0,5 0 0 0,6-6-80 0,1-2-32 16,5-2 0-16,5-3 0 0,0-4 48 0,8-1 0 16,-1-5 0-16,7-4 0 0,5-3 240 0,3-4 48 15,4-1 16-15,3-7 0 0,3-3 32 0,1-1 16 16,3-4 0-16,1-5 0 0,0 1-224 0,1-3-32 16,3 5-16-16,1-3 0 0,-4-3-48 0,3-2-16 15,-6 1 0-15,1-6 0 0,-2-6-16 0,-2-2-16 16,-1-2 0-16,-3-3 0 0,-4-3 32 0,-1 2 16 15,-3 0 0-15,-2 9 0 0,-4 3-224 0,-6 13 0 0,-3 4 0 16,-3 6 0-16,-4 6 0 0,-3 11-160 0,0 0 160 16,0 0-128-16,-14 12 128 0,-2 7 0 0,-3 3 0 15,-3 11-128-15,-2 4-64 0,-1 4 0 0,-3 4 0 0,-2 4 0 16,-1 3 192-16,1 1 0 0,4 2 0 0,0-6-128 16,3-2 128-16,8-6 0 0,3-3 0 0,4-2 0 15,5-3 128-15,6-1-128 0,3-4 128 0,4 0-128 16,3-7 192-16,4 0-16 0,2-9-16 0,5-2 0 15,3-6 112-15,3-3 32 0,1-4 0 0,2-5 0 16,0-1 16-16,1-5 0 0,2-1 0 0,-1-2 0 16,-2 0-176-16,0-2-16 0,2-2-128 0,-6 2 192 15,1-1-192-15,-4-1 176 0,-3 0-176 0,-4 3 160 16,-5 3-160-16,-2 2 0 0,-4 2 0 0,-8 11 128 16,4-8-128-16,-4 8 0 0,0 0 144 0,-9-3-144 0,-2 5 0 15,-3 2 0-15,-4 1 0 0,-5 6-192 0,-4 4 192 16,0 1 0-16,1-2 0 0,-1 2-128 0,0 3 128 15,5-1 0-15,1-2-144 0,6 1 144 0,2 0 0 16,7-2 0-16,5-4 0 0,4-1 0 0,2 1-144 0,7-5 144 16,6 0 0-16,5 1 0 0,3-5 0 0,5-1 0 15,3-2 0-15,4 0 0 0,-1-4 0 0,5-2 0 16,-1 1 0-16,-1-4 0 0,0-3 0 0,2-1 0 16,1-2 0-16,3-2 0 0,-1 0 0 0,5-2 0 15,0-4 128-15,-1 0-128 0,1-2 0 0,-4-4 144 16,-1-6-144-16,1 0 128 0,-1-6-128 0,-2-3 128 15,-3-5-128-15,1-1 128 0,-3 0-128 0,-1-2 128 16,-4-3-128-16,-2 1 128 0,-5 1-128 0,-3 4 0 0,-5 3 0 16,-4 8 0-16,-4 8 0 0,-3 10 0 0,-4 4 0 15,-3 6 0-15,0 11 0 0,0 0 0 0,-14 9 0 0,-3 5 0 16,-5 8-176-16,-2 8 48 0,0 5 0 0,-6 7 0 16,0 1 128-16,-1 6 0 0,1 4 0 0,-1 1 0 15,2 3 0-15,1 2 0 0,2 0 0 0,3-2 176 16,4-3-176-16,3 0 0 0,1-3-160 0,4-4 160 15,2 0 0-15,4-4 0 0,1-1 0 0,1-6 0 16,-1-4 0-16,3-7 0 0,4-3 0 0,-3-5 0 31,-3-4-832-31,1-5-64 0,2-8 0 0,0 0-10752 0,0 0-2128 0</inkml:trace>
  <inkml:trace contextRef="#ctx0" brushRef="#br0" timeOffset="66168.96">13403 19587 32591 0,'20'-2'1440'0,"0"1"304"0,10 0-1392 0,3 1-352 16,7 0 0-16,5 1 0 0,3 0 832 0,3-2 80 15,4 0 32-15,2-3 0 0,1-4 128 0,3 2 16 16,3 1 16-16,-2-3 0 0,-2 2-672 0,-4-2-144 16,-5 1-32-16,-4 2 0 15,-5-3-1664-15,-4 4-320 0,-3 2-80 0,-4-2-16 16</inkml:trace>
  <inkml:trace contextRef="#ctx0" brushRef="#br0" timeOffset="67246.59">15117 19565 21183 0,'-12'-1'944'0,"12"1"192"0,0 0-912 0,0 0-224 0,0 0 0 0,0 0 0 16,0 0 2000-16,0 0 368 0,19 1 64 0,2-1 0 15,5 0-1104-15,4 0-240 0,3-1-32 0,4-1-16 16,0 0-336-16,4-3-80 0,2 0-16 0,2 1 0 0,0-1-192 15,4-2-32-15,1 2-16 0,1 2 0 0,-1-6-192 0,-2 4-48 16,-3 1 0-16,-6-1 0 0,-3 2-128 0,-10 1-192 16,-5 0 32-16,-7 2 16 15,-14 0-3072-15,0 0-624 0,0 0-112 0,-13 16-16 0</inkml:trace>
  <inkml:trace contextRef="#ctx0" brushRef="#br0" timeOffset="67462">15189 19878 26719 0,'0'0'2368'0,"15"-3"-1888"16,7 1-480-16,0-2 0 0,3 0 1024 0,1-4 128 0,2 1 0 15,5-2 16-15,4 1 304 0,3 3 48 0,5-4 16 16,4 5 0-16,4 1-720 0,2-3-144 0,-1 4-32 0,-2-3 0 16,-5 0-256-16,-3-2-48 0,-5 2-16 15,-3 3 0-15,-3-1-320 0,-5 1 0 0,-3-5-160 0,-3 5 160 31,-4 2-2592-31,-5 0-416 0,-2-1-64 0</inkml:trace>
  <inkml:trace contextRef="#ctx0" brushRef="#br0" timeOffset="67761.77">15922 19172 25791 0,'0'0'2304'0,"0"-11"-1856"16,0 2-448-16,1-1 0 0,-1 10 800 15,0 0 64-15,0 0 16 0,0 0 0 0,-9 2 400 0,-2 8 64 16,-4 4 32-16,-2 5 0 0,-3 2-736 0,-3 8-128 16,-2 7-48-16,-2 0 0 0,3 5 48 0,-3 5 16 15,-2 6 0-15,-2 5 0 0,1 0 176 0,-2 1 16 16,0-2 16-16,0 1 0 0,1 1-272 0,1-1-48 15,0-1-16-15,1-5 0 0,3-5-192 0,5-2-32 16,0-7-16-16,4-2 0 0,1-4-160 0,2-4 128 16,2 1-128-16,3-9 128 0,4-6-128 0,-2-2 0 15,3-4 0-15,4-7 0 16,0 0-1712-16,0 0-208 0,11-9-64 0,-2-3-14784 0</inkml:trace>
  <inkml:trace contextRef="#ctx0" brushRef="#br0" timeOffset="68400.37">17459 19303 10127 0,'0'0'896'0,"0"-9"-704"0,0-2-192 0,0 11 0 16,-3-13 2560-16,3 13 496 0,-1-9 80 0,1 9 32 15,-9-9-1184-15,9 9-256 0,-13-6-32 0,-1 5-16 16,-2 3-528-16,-2 2-96 0,-5 4-32 0,-1-1 0 15,-4 6-272-15,-2 4-64 0,-6 2-16 0,-2 2 0 16,1 6-112-16,1 2-32 0,0 7 0 0,-1 6 0 16,0 1 0-16,4 3 0 0,4-3 0 0,4 1 0 15,5 0-144-15,6-6-16 0,5-4-16 0,8-2 0 16,5-4-48-16,7-2-16 0,6-5 0 0,7-2 0 16,4-1 128-16,7-3 32 0,6-6 0 0,6-3 0 15,4-6 0-15,2-4 0 0,2-2 0 0,0-3 0 16,-2-4-16-16,-2-3 0 0,-3-3 0 0,-1-2 0 15,-2-7 208-15,-3 2 32 0,-3-6 16 0,-3-4 0 16,-3-4-96-16,-7-7-16 0,-4-4 0 0,-7-3 0 0,-5 1-240 0,-7 2-48 16,-6 5-16-16,-4 3 0 0,-7 4-272 0,-4 3 0 15,-5 3 0-15,-3 4 0 16,-6-3-576-16,-4 8-160 0,-5 6-32 0,2 6-16 16,1 8-2064-16,1 0-416 0,-18-1-64 15,11 16-14336-15</inkml:trace>
  <inkml:trace contextRef="#ctx0" brushRef="#br1" timeOffset="80465.13">30961 11270 18431 0,'11'-9'816'0,"1"4"160"0,-2 1-784 0,0 2-192 0,0-5 0 0,2 2 0 16,-2 1 1664-16,-3 2 304 0,-7 2 48 0,9-7 16 15,-9 7-1232-15,8-6-240 0,-8 6-48 0,0 0-16 16,5-8 320-16,-1 0 64 0,-4 8 16 0,0 0 0 0,0-11-112 0,-1 0-16 15,-1 1 0-15,1 0 0 0,-3-1-224 0,0 1-48 16,-1-4-16-16,-1-1 0 0,-2-3-160 0,-1 0-16 16,1 1-16-16,-5-1 0 0,1-4-48 0,-3-1-16 15,-1-1 0-15,-2 1 0 0,-3 1 64 0,0-5 16 16,-2 3 0-16,0-3 0 0,-1 2 32 0,-3-2 16 16,-2 1 0-16,-1 1 0 0,-1-4-128 0,-2 1-32 15,0 1 0-15,-5-2 0 0,-3 1-192 0,-3-3 176 16,-3-2-176-16,-3 3 160 0,-1-2-160 0,-2-1 192 15,-3 0-192-15,-3 0 192 0,0 2-16 0,-5 2 0 16,-2-3 0-16,-3 2 0 0,-2-3 16 0,1 1 0 16,0 2 0-16,2-1 0 0,0 4-48 0,-3-2 0 15,-4 4 0-15,-1-4 0 0,-2 1-144 0,2 1 0 0,0 0 144 16,-3 3-144-16,-2 2 0 0,-3 0 128 0,-3-3-128 16,2 4 0-16,0 0 0 0,-1 2 144 0,-3 0-144 0,0 1 0 15,-4 2 192-15,4-1-192 0,1-2 192 0,0 3-192 16,-1 1 208-16,-1 1-64 0,-3 2-16 0,3-2 0 15,2 4 0-15,1 2-128 0,-2 2 192 0,0-4-64 16,-2 0-128-16,5 2 128 0,2 2-128 0,2-2 128 16,-4 3-128-16,1 0 0 0,0-3 0 0,-1 3 128 15,3 0-128-15,3 0 0 0,2 3 0 0,1-2 128 16,-3 0-128-16,5 0 0 0,1-1 0 0,3 2 0 16,1 2 0-16,0 0 0 0,-1 1 0 0,-3-1 0 15,0-2 0-15,3 1 0 0,1 0 0 0,2 4 0 16,-1 1 144-16,-2-1-144 0,-7-1 160 0,3 3-160 15,0 2 0-15,4 0 0 0,1 1 0 0,5 3 0 0,2-1 0 16,-1 1 0-16,1 1 0 0,2-2 0 0,3 3 192 16,5-2-48-16,2 3-16 0,4 2 0 15,1-1-128-15,1 0 0 0,1 2 0 0,1 1-176 0,1-2 176 0,-1 3 0 16,-4 0 0-16,4 1 0 0,0 0 0 0,2 1 0 16,0-1 0-16,2 4 0 0,-1-2 0 0,2 0 0 15,1 6 0-15,2-3 0 0,-1-1 0 0,1 2 0 16,2-1 0-16,1 3 0 0,-1 0 0 0,4 0 0 15,1-1 128-15,2 5-128 0,3-1 128 0,2 1-128 16,2-1 128-16,0-2-128 0,1 1 0 0,3 3 0 16,-1-1 0-16,2 0 128 0,0 1-128 0,3 0 0 15,-1-5 0-15,2 3 0 0,0 6 0 0,2-4 0 16,1-3 0-16,0 3 128 0,1 1-128 0,1 1 0 0,1-2 0 16,2 0 128-16,0 1-128 0,2 1 128 0,0 0-128 0,3 1 128 15,2-1-128-15,1 0 0 0,2 0 128 0,1 1-128 16,0-1 0-16,1 0 128 0,3-2-128 0,1 4 0 15,1 1 0-15,1 1 0 0,1-5 0 0,2 1 128 16,3-1-128-16,1 3 0 0,1 3 0 0,2-2 128 16,4-3-128-16,-1-1 0 0,1-1 0 0,3 1 128 15,-1-1-128-15,-1-1 0 0,2 2 0 0,1-2 0 16,0 0 128-16,3-3-128 0,1 2 128 0,3-3-128 16,0 1 0-16,4 1 0 0,4-1 0 0,0 4 0 15,0-5 0-15,0-1 0 0,-2-1 0 0,2 0 128 16,-2 0-128-16,5 1 0 0,4-3 0 0,3-2 0 15,2 2 0-15,2 0 128 0,0-1-128 0,1-2 0 16,-1 0 0-16,3-1 128 0,3-2-128 0,4 1 0 16,3-1 0-16,-1 0 0 0,-3-2 0 0,1 1 128 15,-1-1-128-15,6-3 0 0,6 1 0 0,-2 0 0 0,-2 0 0 16,-1-2 128-16,0-1-128 0,4-2 0 0,3 2 0 0,2-4 0 16,2 1 0-16,0-2 128 0,-2-1-128 0,3-1 0 15,5 4 0-15,-1-1 0 0,-1-5 0 0,0 1 0 16,-1-5 0-16,4 3 128 0,3 3-128 0,0-2 0 15,0-1 0-15,1-1 0 0,2-1 0 0,2 0 0 16,1-3 0-16,-4 0 0 0,-2-2 0 0,5-3 0 16,0 1 0-16,-1-2 128 0,-1-1-128 0,-1 2 0 15,0-2 0-15,2 0 0 0,1 2 0 0,-3-3 0 16,-5-2 0-16,2 1 0 0,4-3 0 0,-1 1 0 0,-5-2 0 16,0-2 128-16,-2-4-128 0,1 2 0 15,-1 0 0-15,-2-3 0 0,-5-2 0 0,-2-1 128 0,-1 0-128 0,-1-1 0 16,-1 4 0-16,-5-4 128 0,-3-1-128 0,-3 1 0 15,-4-3 0-15,-3 2 128 0,-3 1-128 0,-2-3 0 16,-4 0 0-16,-4 0 0 0,-2 0 0 0,-6-1 128 16,-4-1-128-16,-6 0 0 0,-5-2 0 0,-2 1 0 15,-4 0 0-15,-4 1 0 0,-4-3 0 0,-2 1 0 16,-4 2 0-16,-2-3 0 0,-2 0 0 0,-2 1 0 16,-6-5 0-16,0 0 0 0,-4 2 0 0,-2-1 0 15,-5 0 0-15,-1-2 0 0,-3 0 0 0,-2 2 0 16,-3-2 0-16,-4 1 0 0,-4-4 0 0,-2 1 0 15,-7 3 0-15,-2-2 0 0,-2-1 0 0,-3 4 0 16,-4-3-128-16,-1 4 128 0,-3 3-128 0,-3-1 128 0,-5-1 0 16,-2 2-160-16,-3-1 160 0,-3 2 0 0,-4-1 0 15,-2 0-128-15,2 1 128 0,-5-1 0 16,-5 1 0-16,0 0 0 0,-3 0 0 0,1 3 0 0,3-1 0 16,-7 2-128-16,-4 0 128 0,0-1 0 0,-1 1 0 0,2 5 0 15,-1-4 0-15,-3 4 0 0,-2-1 0 0,1 3 0 16,-1-3 0-16,0 2 0 0,-3 2 0 0,0-1 0 15,-1 0 0-15,3 2 0 0,2 2 0 0,-1-3-128 16,-3 0 128-16,0 2 0 0,0 2 0 16,1 3 0-16,-2 2 0 0,0-1 0 0,-2-3 0 0,3 1 0 15,2 3 0-15,-4-1 0 0,-1-1 0 0,1 2 0 16,2 1 0-16,2 3 0 0,2-3 0 0,-4 4 0 16,0-2 0-16,6 4 0 0,4 0 0 0,1 2 0 0,-6-4 0 15,2 1 0-15,4 3 0 0,1 2 0 16,2 3 0-16,-1 0 0 0,-4 0 0 0,2 2 0 0,3-1 0 15,4 3 0-15,1 2 0 0,1 2-128 0,-3-4 128 0,4 2 0 16,3 3 0-16,5-3 0 0,4 3 0 16,3 0 0-16,1 5 0 0,-3 0 0 15,-1 0 0-15,4 1 0 0,3 2 0 0,3 1-128 16,3-1 128-16,2 4 0 0,3 3 0 0,0-1 0 0,-2 2 0 0,2 1 0 16,0-4 0-16,4 6 0 0,1-1 0 0,6 2 0 15,2-5 0-15,3 4-128 0,2-3 128 16,1 4 0-16,2-1 0 0,2 2 0 0,2 5 0 0,2-2 0 15,1-3 0-15,2 4-128 0,3 1 128 0,3 2 0 16,0 3 0-16,4 0 0 0,0-3 0 0,3 3 0 16,3 3 0-16,0-2 0 0,2-3 0 0,1 3 0 15,2 3 0-15,1-2 0 0,1 3 0 0,2-2 0 16,1 0 0-16,1 2 0 0,0-3 0 0,2 2 0 0,4-1 0 16,1 3 0-16,1-6 0 0,3 3 0 0,4 3 0 0,1-4 0 15,1-2 0-15,1 0 0 0,0 2 0 0,4 2 0 16,4 1 0-16,1-1 0 0,0-2 0 0,3-1 0 15,3-1 0-15,4 4 0 0,4-3 0 0,2 3 0 16,3-6 0-16,-3 0 0 0,-1-2 0 0,3 2 0 16,1-1 0-16,2-1 0 0,2-1 0 0,5 2 0 15,1-1 0-15,4 0 0 0,-3-3 0 0,-1 1 0 16,-1 2 0-16,2 0 0 0,1-2 0 0,6-1 0 16,2-3 0-16,2 1 0 0,-2 1 0 0,0-2 0 15,-1-4 0-15,4 3 0 0,3-4 0 0,1 2 0 0,3-3 0 16,-2-1 0-16,-4 2 0 0,2-3 0 15,2-3 0-15,6 1 0 0,2 0 0 0,-3-3 128 0,-4 1-128 0,1 0 0 16,2 1 0-16,3-1 0 0,5-4 0 0,-4 1 0 16,-3-1 0-16,1-3 0 0,2 2 0 0,2 1 0 15,2-5 0-15,-1 1 0 0,-4-2 0 0,0-1 0 16,3-1 0-16,-1-1 0 0,6 4 0 16,-3-6 0-16,-2 0 0 0,2-2 0 0,0 2 0 0,4-1 0 15,3 1 0-15,-2-3 0 0,-5-4 0 16,2 3 0-16,2-4 0 0,2 1 0 0,1-3 0 0,-4 0 0 15,-4-5 0-15,2 3 0 0,0-1 0 0,0 1 0 16,-3-5 0-16,-3 0 0 0,-2-5 0 0,3 4 0 16,-1 4 0-16,-1-5 0 0,-2-1 0 0,-3-2 0 15,-4-2 0-15,0-2 0 0,2 2 0 0,1-2 0 0,0-6 0 16,-3 2 0-16,-4-5 0 0,2-1 0 0,-4-1 0 16,4-3 0-16,-3-1 0 0,-2-2 0 0,-2-3 0 15,-4 0 0-15,-4-7 0 0,-3 5 0 0,-3-4 0 16,-3 0 0-16,-6-1 0 0,-3 1 0 0,-4 0 0 0,-2 0 0 15,0 0 0-15,-6 1 0 0,-5-4 144 0,-2-1-16 16,-6-3 0-16,-3 1 0 0,-4-2-128 0,-4 0 0 16,-4-2 144-16,-2 1-144 0,-7-5 128 0,-3 0-128 15,-4-3 160-15,-7 0-160 0,-5 1 0 0,-4-1 128 16,-6 1-128-16,-6 4 0 0,-7-3 0 0,-3 3 0 16,-7-1 0-16,-9 0 0 0,-7-3 0 0,-5 4-128 15,-7-3 128-15,-4 5 0 0,-3 3-304 0,-7 1 48 16,-7 2 16-16,3 1 0 15,0 3-1280-15,-10 5-256 0,-6 1-48 0,3 6-17408 0</inkml:trace>
  <inkml:trace contextRef="#ctx0" brushRef="#br1" timeOffset="84812.22">7756 12156 15087 0,'0'0'656'16,"7"-9"160"-16,-3-2-656 0,4 2-160 0,0 0 0 0,2 2 0 0,2 4 640 0,0-1 80 16,2-1 32-16,4 2 0 0,4 2-240 0,1 0-64 15,-3-1 0-15,2 1 0 0,1 0-128 0,3 0-48 16,5 2 0-16,0-1 0 0,1 0-16 0,3 0-16 16,1 1 0-16,6 0 0 0,5 2-48 0,6-3 0 15,2-3 0-15,0 1 0 0,-3 2 0 0,3-1-16 16,3-2 0-16,2 0 0 0,2 9 0 0,6-3 0 15,3 0 0-15,-1 1 0 0,-1-2-32 0,-1 5 0 16,3 0 0-16,4 3 0 0,4-1-144 0,1 1 160 16,2-4-160-16,-1 4 160 0,-2-1-160 0,1 2 0 15,4-2 0-15,0 4 0 0,2 1 0 0,-1 0 128 0,-1-2-128 0,3 2 0 16,2-1 0-16,2-3 0 0,2 2 0 0,-2 2 0 16,0-5 144-16,3 2-144 0,2-3 160 0,3 2-160 15,1-4 144-15,-1 3-144 0,0-3 128 0,4 3-128 16,4-4 128-16,-2 2-128 0,-6 2 128 0,5-6-128 15,3 2 0-15,-1 2 0 0,-3-3 128 0,0-1-128 16,0 4 0-16,3-2 0 0,5-3 0 0,-3 1 128 16,-5 2-128-16,3-1 0 0,2 0 0 0,0-3 0 15,-2-1 0-15,2 1 128 0,0 1-128 0,3-2 0 16,1-6 0-16,-3 1 128 0,-5 2-128 0,3-1 0 16,3-1 0-16,-2-3 0 0,0 3 0 0,-3 0 0 15,-3 1 0-15,1 0 0 0,1-1 0 0,-5 0 0 16,-5 0 0-16,-1 1 0 0,-1 0 0 0,2 1 0 15,-3-3 128-15,-1 3-128 0,-3-1 0 0,-2 1 128 16,1 1 48-16,3-1 0 0,2-2 0 0,-4 3 0 0,-1-1-176 16,0 2 0-16,2 1 0 0,1 0 0 0,0 0 0 15,-3 0 0-15,-2-2 0 0,-1 2 0 0,-3 0 176 0,4-1-48 16,2 0-128-16,-3 0 192 0,-5-3-192 0,-1 1 0 16,-2 1-144-16,1 0 144 0,4 0 0 0,-2 1 0 15,-5-3 0-15,-2-1 0 0,-2 1 0 0,0 1 0 16,-1 2 0-16,4-3 160 0,3-2-32 0,-4 2 0 15,-4 2 0-15,-2-1 0 0,0-1 32 0,-2-2 0 16,2 0 0-16,1 2 0 0,3-1 64 0,-2 2 16 16,-6 1 0-16,0-1 0 0,-1 1-80 0,0-4-16 15,-3 0 0-15,1 1 0 0,0 2-144 0,-1 0 192 16,1-2-192-16,-4 2 192 0,-7 0-192 0,-1 1 192 0,-2-3-192 16,-1 0 192-16,-1 2 16 0,1 1 16 0,2-1 0 0,-3-1 0 15,0 3-48-15,1 1-16 0,0-3 0 0,-2 2 0 16,-4-1-160-16,1 2 160 0,-4 1-160 0,-1-1 160 15,-2-3-160-15,-2 2 160 0,-2 1-160 0,-2 0 160 16,-3-1 0-16,1 0 0 0,-1-1 0 0,0 1 0 16,0 1 128-16,-3-1 32 15,-1 0 0-15,-2-1 0 0,-1 0-64 0,-1 0 0 0,-1 1 0 0,0 0 0 16,-2 0-128-16,-1-1-128 0,-10 2 192 0,11-1-192 16,-11 1 128-16,0 0-128 0,0 0 0 0,0 0 0 15,0 0 0-15,0 0 0 0,0 0 0 0,0 0-144 31,0 0-1584-31,-4 12-304 0,-6-2-64 0,-3 2-16 0</inkml:trace>
  <inkml:trace contextRef="#ctx0" brushRef="#br1" timeOffset="93764.57">12200 18415 10943 0,'-18'0'480'0,"8"0"96"0,-2-3-448 0,-2 2-128 16,-3-2 0-16,-1 1 0 0,3-1 960 0,-2 2 160 15,2 0 32-15,1-1 16 0,0-3-336 0,3 0-80 16,-1 1-16-16,5-4 0 0,-1 1 240 0,2 0 48 15,-1-5 16-15,2 7 0 0,5 5-64 0,-3-9-16 16,3 9 0-16,-2-8 0 0,2 8-32 0,0 0-16 16,0 0 0-16,0 0 0 0,8-8-208 0,1 3-64 15,1 3 0-15,3 0 0 0,1-1-128 0,5 2-16 16,4 1-16-16,3 0 0 0,4-3 32 0,1 3 16 16,6 4 0-16,3-3 0 0,0-2-112 0,5 1-32 15,2 1 0-15,4 2 0 0,2-2-112 0,4 1-16 0,2-1-16 0,0 0 0 16,4-1-16-16,3 0 0 0,0-1 0 0,4 0 0 15,2 1 16-15,3 0 0 0,0-2 0 0,2 1 0 16,-1-2-48-16,3 3 0 0,-2 0 0 0,3 0 0 16,-1 0 0-16,1-1-16 0,-1 0 0 0,0 1 0 15,1 0-176-15,-1 0 192 0,3-3-192 0,2 1 192 16,0-1-192-16,-1 2 192 0,-3 1-192 0,0-1 192 16,1-2-192-16,1 3 192 0,-2-2-192 0,0-1 192 15,-3-1-192-15,1 3 160 0,-2 0-160 0,-1-1 160 16,0 1-32-16,0 0-128 0,-3-2 192 0,0 2-64 15,-2 2-128-15,-1 1 192 0,0 0-192 0,1-2 192 16,1-2-192-16,-1 0 128 0,-3 2-128 0,1 0 128 16,-1 0-128-16,1 0 160 0,-2 0-160 0,0-1 160 15,0 0-160-15,-3-2 160 0,0-2-160 0,-2 4 160 0,-4 1-160 16,4 1 160-16,-3 0-160 0,3-1 160 0,0-2-160 0,0-1 160 16,-1 2-160-16,3 0 160 0,-1 0-160 0,3 1 192 15,1 0-192-15,0 0 192 0,0-2-192 0,0 1 160 16,0-2-160-16,-2 3 160 0,-2 3-160 0,-2 0 128 15,-2-1-128-15,3 1 128 0,-1-2-128 0,0 1 0 16,-1 0 0-16,0 0 128 0,-2-2-128 0,0 3 0 16,-3-1 0-16,0 1 128 0,0-1-128 0,2 1 0 15,3-3 0-15,0 0 128 0,-3 0-128 0,1 1 0 16,-1 3 0-16,-1 0 128 0,-2-2-128 0,0 2 0 16,-1 0 144-16,2 1-144 0,2-2 0 0,-2-1 128 15,0 0-128-15,-2 0 0 0,-2 1 0 0,-2-1 128 0,0 3-128 0,0-1 0 16,1-3 0-16,-1 2 128 0,0-2-128 0,2-1 0 15,-6 0 0-15,2 1 0 0,-1 2 0 16,-3-1 128-16,0-4-128 0,-3 2 0 0,-1 4 0 0,-1-2 128 16,1 1-128-16,-4-2 0 0,-1 2 0 0,-1 0 128 15,-1 3-128-15,-3-1 0 0,0-2 0 0,-3 3 0 16,1-1 0-16,-7-2 0 0,0 0 0 0,0-1 128 16,-1 1-128-16,-6 1 128 0,1-3-128 0,-4 0 128 15,-9-1-128-15,9 0 0 0,-9 0 0 0,0 0 128 16,0 0-128-16,0 0 0 0,0 0 0 0,0 0 0 15,0 0 128-15,0 0 0 0,-13 2 0 0,-2-1 0 16,-3 0-128-16,-2 0 128 0,-3 1-128 0,-5-1 128 16,-4-2-128-16,-2 2 0 0,-2 0 0 0,-3 1 128 15,-5-1-128-15,-3-1 0 0,-3 0 0 0,-5 0 0 0,-5 0 0 16,-5 0 0-16,-8 1 0 0,-4-2 128 0,-1 0-128 16,-5-2 0-16,-3 0 0 0,-6 1 0 0,-5-3 0 0,-3-2 0 15,-7 2 0-15,2 0 0 0,-8-1 0 0,2 1 0 16,-1 1 0-16,-1-2 0 0,1 2 0 0,-2 1 0 15,-3 1 0-15,0 1 0 0,2-2 0 0,-2 2 0 16,-2-1 0-16,-2 2 0 0,0-2 0 0,-1 2 0 16,-1-3 0-16,2 1 0 0,4-1 0 0,-1 2 0 15,4 0 0-15,1-1 0 0,0-4 0 0,3 2 0 16,3-1 0-16,3 3 0 0,3-5 0 0,-1 1 0 16,0 0 0-16,2-1-128 0,-1 3 128 0,1 1 0 15,0-2-144-15,-1-2 144 0,-1 3 0 0,1 3 0 16,-4 1 0-16,1-1 0 0,-3 0-192 0,-1 1 192 15,-1 5-160-15,-1-2 160 0,-2-1-144 0,2 3 144 0,5-1-128 0,1 2 128 16,-2 2 0-16,4-3-160 0,1 0 160 0,4 4 0 16,3 0 0-16,3 2 0 0,4-5 0 0,4 5 0 15,2-3 0-15,4 3 0 0,3 0 0 0,3-2 0 16,1 4 0-16,5-4 0 0,4 1 0 0,4-4 0 16,2 2 0-16,4-2-128 0,4 0 128 0,8 2 0 15,6-4 0-15,5 0 0 0,5-2 0 0,4 2 0 16,5-4 0-16,4 0 0 0,10 0 0 0,0 0 0 15,0 0-160-15,0 0 160 0,0 0-128 0,17 0 128 16,5-3-160-16,6 1 160 0,6-2-192 0,10 0 192 16,8-1 0-16,7-1 0 0,8 2 0 0,8-1 0 15,6-5-128-15,10 1 128 0,10-3 0 0,9 2 0 16,9 1 0-16,8-2-128 0,6 2 128 0,7-2 0 16,6 0 0-16,8 1 0 0,7 5 0 0,9-2 0 0,1 0 0 15,10 3 0-15,-2-2 0 0,8 2 0 0,6 0 0 0,4 4 0 16,1 3 0-16,4-2-160 0,4-1 160 0,1 0 0 15,1 2 0-15,1 0 0 0,4 3 0 0,-1 0 0 16,1 0 0-16,0 2 0 0,-5-1 0 0,1 0 0 16,-6 2 0-16,-1-2 0 0,0 5 0 0,-8-4-192 15,-6 3 192-15,-9 0-192 16,-10 3-256-16,-9 4-64 0,-7-1-16 0,-12 5-12208 16,-12-1-2432-16</inkml:trace>
  <inkml:trace contextRef="#ctx0" brushRef="#br1" timeOffset="97200.88">11593 19903 3679 0,'0'0'320'15,"0"0"-320"-15,-3-11 0 0,1 4 0 16,2 7 2096-16,-2-10 336 0,-2 2 80 0,4 8 16 0,0 0-1120 0,-7-10-240 16,7 10-32-16,0 0-16 0,-6-6-32 0,6 6-16 15,0 0 0-15,0 0 0 0,-6-9-64 0,6 9-16 16,0 0 0-16,0 0 0 0,0 0-96 0,0 0-32 16,0 0 0-16,0 0 0 0,-6 8-368 0,1 1-80 15,0 3-16-15,0 4 0 0,-3 1 32 0,1 5 0 16,-1 6 0-16,0-3 0 0,-4 24-112 0,0-9 0 15,1-3-16-15,2-4 0 0,2 0-96 0,4-6-16 16,-2-3 0-16,1-2 0 0,1-3 96 0,2 0 16 16,0-1 0-16,-1-2 0 0,1 2 16 0,2-4 16 15,3-3 0-15,0 1 0 0,1-2-80 0,1-4 0 16,3 2-16-16,-1 0 0 0,2-3-32 0,4 0 0 16,1-1 0-16,4-3 0 0,3 0 0 0,2-1 0 0,3-1 0 0,1 0 0 15,2-3-48-15,2 1-16 16,2-1 0-16,3 3 0 0,1-1-144 0,7-1 160 0,-1-1-160 0,3 2 160 15,1 0-160-15,0 0 0 0,1-3 144 0,4-2-144 16,0 2 0-16,2 2 128 0,2-3-128 0,3 1 0 16,3 3 176-16,2-2-48 0,1 0 0 0,-2-3 0 15,2-1 0-15,1 3 0 0,0 0 0 0,1 4 0 16,-2 1-128-16,1 1 160 0,4-4-160 0,-3 3 160 16,-1 2-160-16,2 0 128 0,-1 2-128 0,1 1 128 15,-2-1-128-15,3 0 0 0,-1-3 0 16,0 4 0-16,-2-4 0 0,-1 2 0 0,3-2 128 0,-1 2-128 15,0-1 0-15,0-3 128 0,1-3-128 0,-2 1 128 16,1 1-128-16,-1 1 0 0,0-1 0 0,0 0 128 16,-3-1-128-16,1 1 0 0,-1-1 144 0,1 2-144 15,-2-3 128-15,-2 3-128 0,1 2 128 0,1 0-128 16,-1 1 128-16,-1-2-128 0,0-2 160 0,-1 2-160 0,-2 0 144 16,1 0-144-16,-2 0 128 0,1 3-128 0,1-2 0 0,1 2 0 15,-1 1 128-15,1-3-128 0,1-1 0 0,1 0 160 16,2 0-160-16,2 4 160 0,-1 1-160 0,1-1 0 15,-4-2 0-15,1 1 128 0,-4 0-128 0,2 0 0 16,-2 0 0-16,-1-2 0 0,-3 3 0 0,2 2 0 16,-2-1 128-16,1-2-128 0,1-2 0 0,-1 1 0 15,-1 1 0-15,-2 1 0 0,-2-2 0 0,0 1 0 16,-2-3 0-16,-1 1 0 0,1 3 0 0,-1 0 0 16,-1 0 128-16,-1-3-128 0,-2 0 0 0,0 0 0 15,-4 1 144-15,0-1-144 0,-3 0 0 0,-2 2 144 16,-1-2-144-16,1 0 0 0,-1 2 128 0,-1-1-128 0,-2-2 0 0,-2 0 0 15,-1 0 176-15,1 3-176 0,3-1 160 0,-3 0-160 16,-2-4 0-16,-1 2 128 0,-1 2-128 0,-5-2 0 16,2-2 0-16,-3 2 0 0,-3 0 128 0,1 0-128 15,0 0 128-15,-4-1 0 0,0 0-128 0,-2 0 192 16,0 1-48-16,-1-2-16 0,0 0 0 0,-1 1 0 16,-9 1-128-16,9-2 160 0,-9 2-160 0,9-1 160 15,-9 1-32-15,0 0-128 0,7-3 192 0,-7 3-64 16,0 0 64-16,8-3 16 0,-2-2 0 0,-6 5 0 15,0 0 0-15,8-11 0 0,-3 4 0 0,0-5 0 16,-1 1 48-16,0-2 0 0,1-2 0 0,-2-4 0 16,1-5 0-16,-1-2 16 0,-1-3 0 0,2-5 0 15,-3-6-48-15,1-3-16 0,-1-6 0 0,-1-2 0 16,0-1-48-16,0 2-16 0,-1 6 0 0,1 4 0 16,0 5-16-16,0 4 0 0,0 7 0 0,0-2 0 0,-2 4-128 0,1 4 128 15,0 5-128-15,1 13 128 0,-3-8-128 0,3 8 0 16,0 0 0-16,0 0 0 15,0 9-848-15,-2 8-160 0,-1 2-16 0,1 9-12928 16,-1 2-2592-16</inkml:trace>
  <inkml:trace contextRef="#ctx0" brushRef="#br1" timeOffset="104035.68">30722 10828 29487 0,'6'-5'2624'0,"-1"-3"-2112"0,0 0-512 0,-5 8 0 31,0 0-1360-31,0 0-384 0,0 0-80 0,11 0-16 0,-11 0 1504 0,0 0 336 0,8-1 0 0,-8 1 0 15,0 0 0-15,12 0 0 0,-12 0 0 0,0 0 0 16,6-3 336-16,-6 3 64 0,4-11 16 0,-4 11 0 16,0-8 208-16,-1-3 32 0,-3 2 16 0,-1-2 0 15,-3-2-352-15,-2 0-64 0,-3-2 0 0,-1-2-16 16,-2-2-240-16,-3-1 144 0,-2-4-144 0,-1 1 128 16,-3-4-128-16,-4 3 0 0,-4 1 0 0,-2-7 0 15,-5-5 288-15,-3 2-32 0,-4 4 0 0,1-3 0 16,-1-1 224-16,1 2 32 0,-2 0 16 0,1-2 0 0,0-1-224 15,-3-1-48-15,-3 0-16 0,-4-1 0 16,0-3-64-16,-1-2-16 0,1 0 0 0,0 1 0 0,-1 2 48 16,-4-4 16-16,-2 0 0 0,-8 1 0 15,-6-3 96-15,-2 3 32 0,-2 3 0 0,-3 2 0 0,-5 1-144 0,-4 0-16 16,-5 2-16-16,-1-1 0 0,3 1-176 0,-4 2 128 16,-2 0-128-16,0 3 128 0,0 1-128 0,4-1 0 15,3 3 0-15,-2-2 0 0,-4 3 0 0,2 1 0 16,2 0 0-16,-1 3 0 0,-2-1 0 0,1-180 0 15,-1 365 0-15,3-181 0 0,4 0 0 0,-4 3 0 16,-2 5 0-16,1-6 0 0,2-2 0 0,4 3 0 16,3 4 0-16,0-1 0 0,-4 2 0 0,6-1 0 15,3 1 0-15,4 0 0 0,3 6 0 0,2 0 0 0,0-4 0 16,-1 3 0-16,0 1 0 0,3 0 0 0,3 3 0 0,5 3 0 16,4 2 0-16,-1 2 0 0,-3-2 0 0,1 1 0 15,0 2 0-15,3-1 0 0,2 2 0 0,5 0 0 16,1 5 0-16,2-2 0 0,1-2 0 0,-1 3 0 15,1-4 0-15,-2 2 0 0,-1 5 0 0,4-1 0 16,1-2 0-16,2 1 0 0,0 0 0 0,1 2 0 16,2 3 0-16,-1 2 0 0,-2-2-128 0,2 2 128 15,-2 3 0-15,3-3-144 0,4-2 144 0,2 0 0 16,1 0-208-16,2 3 64 0,2 2 16 0,3-3 0 16,1 0 128-16,1 0-128 0,0 2 128 0,1 1-128 15,0-1 128-15,-1 0 0 0,0-1 0 0,2-1 0 16,-1 1 0-16,0 2 0 0,-2 0 0 0,5-1 0 15,1 1 0-15,1 4 0 0,2-2 0 0,0 2 128 16,-2-3-128-16,2 3 0 0,1 0 0 0,1 2 0 0,-2 2 0 16,2-4 0-16,3 3 0 0,-3-1 128 15,3-2-128-15,2 0 0 0,1 1 0 0,3-2 0 0,1 2 0 16,0-2 0-16,-1 1 128 0,4-1-128 0,0 1 0 0,1 0 128 16,0 1-128-16,2 3 0 0,-1-4 0 0,3 2 0 15,3 2 0-15,-1 0 128 0,2-1-128 0,1 2 0 16,2 2 0-16,1-1 0 0,1 0 0 0,1 3 128 15,1 1-128-15,4 0 0 0,0-1 0 0,2 1 0 16,0-2 0-16,5 0 128 0,2-3-128 0,2 0 0 16,0 0 128-16,5 1-128 0,3 2 128 0,3-2-128 15,1-5 128-15,4-1-128 0,-2 3 0 0,0-5 144 16,-2 2-144-16,4 2 0 0,2-2 160 0,3 1-160 16,3-4 128-16,4 4-128 0,3-2 160 0,1 1-160 15,3-4 192-15,-1 4-192 0,-3-1 128 0,3 1-128 0,2-4 0 16,6 3 0-16,0-3 144 0,4 1-144 0,0 1 0 0,-3-3 144 15,-2-2-144-15,3 3 0 0,1-2 0 0,4 2 0 16,4 2 0-16,-1-4 0 0,-5 1 128 0,2-2-128 16,-1 3 0-16,7-3 0 0,6 2 144 0,-3 1-144 15,-4-1 0-15,-1-1 144 0,-1 1-144 0,4 2 0 16,3-1 176-16,1 2-176 0,1-3 160 0,-3 0-160 16,-2-1 0-16,3 3 128 0,4-5-128 0,2-1 0 15,-2 4 0-15,-3-3 0 0,-3-1 0 0,1-1 0 16,1 0 160-16,0-4-160 0,6 1 160 0,-5-1-160 15,-4-5 0-15,3 1 0 0,3 2 0 0,1-4 0 16,1 4 0-16,-2-4 0 0,-5-2 0 0,3 3 0 16,2 2 0-16,3-3 0 0,3-2 0 0,-5 3 0 15,-3-3 0-15,0 3 0 0,0-2 0 0,2-2 0 16,-1-4 0-16,-4-2 0 0,-4-2 0 0,-2-1 0 0,0 1 0 0,2-6-128 16,-4 1 128-16,-3-5 0 0,-3 3 0 0,-2-2 0 15,-2-5 0-15,0 2 0 0,0-1 0 0,1-1 0 16,3-4 0-16,-5 0 0 0,-1-2 0 0,-5-3 0 15,-2 2 0-15,-3-4 0 0,1 2 0 0,-2-5 0 16,-2-1 0-16,-1 1 0 0,2-4 0 0,-4-4 0 16,-3-4 0-16,-3 1 0 0,-5-3 0 0,-2 2 0 15,-3-1 0-15,-2 2 0 0,-4-3 0 0,-2 1 0 16,-3-1 0-16,-2 2 0 0,-2 1 0 0,-5-4 0 16,-2 2 144-16,-4-2-144 0,-4 3 192 0,-1-3-64 15,-2 1 0-15,-3 0 0 0,-6 1-128 0,3-3 0 16,-5 4 0-16,-2-4 0 0,-2 0 0 0,-2 3 0 0,-3-2 0 15,1 1 0-15,-2-4 0 0,-3 1 0 0,-2-1 0 16,-3 2 0-16,-4 4-208 0,-4-4 80 0,-3-6 128 0,0 3-208 16,0 3 16-16,-1-1 0 0,-3-2 0 0,-1 3 0 15,-2 0 192-15,-5 0-192 0,-3 5 192 0,-5-4-192 16,-6 2 192-16,-2-3 0 0,-1 2 0 0,1 0-144 16,-2 3 0-16,-4-2 0 0,-5 2 0 0,0 1 0 15,-1-1 144-15,0 2 0 0,2 2 0 0,-4 1-128 16,2 2 128-16,-2-2 0 0,-3 1 0 0,1 2 0 15,3 0 0-15,-2 2 0 0,-3 4 0 0,-2 0-128 16,-4 2 128-16,4-2 0 0,2 2 0 0,-1 0 0 16,-2 3 0-16,-1 1 0 0,2-1 0 0,1 2 0 15,2 1 0-15,-2 0 0 0,-3 3 0 0,0-2 0 16,-2-1 0-16,5 2 0 0,4 1 0 0,-4 5 0 0,-4 2 0 16,0-3 0-16,3 0 0 0,4 7 0 0,2 2 0 15,-1 4 0-15,-7-1 0 0,2-2 176 0,2 2-176 0,3 5 0 16,2 2 144-16,-2 2-144 0,-4 1 0 0,-1-4 0 15,0-2 0-15,1 6 0 0,2 2 0 0,-3 1 0 16,-4 1 0-16,4-4 0 0,3 1 0 0,2 1 0 16,6 1 0-16,-1 1 0 0,-2 1 0 0,1-2 0 15,3 4 0-15,4 0 0 0,5 1 0 0,2 2 0 16,1 0 0-16,-2 1 0 0,-1 3 0 0,0-1 0 16,0-2 0-16,3 4 0 0,3 3 0 0,4 1 0 15,4 3 0-15,0 3 0 0,-3-1 0 0,2 0 0 16,-1 1 0-16,5 2 128 0,6-1-128 0,2 5 128 15,3-1-128-15,3 3 128 0,4 1-128 0,3-1 0 16,3 4-128-16,3 0 128 0,-1 1 0 0,4 1 0 0,1-5 0 0,1 0-128 16,5 2 128-16,1-2 0 0,0 3 0 0,2-4 0 15,3 1 0-15,4 0 0 0,0 5 0 0,3-3 0 16,0 1 0-16,5-4 0 0,3 3 144 0,3-3-144 16,1 5 0-16,3-2 0 15,2 3 0-15,3-5-192 0,1 2 192 0,3-2 0 0,1 3 0 0,2-4-144 16,0-2 144-16,5 2 0 15,0-2 0-15,2-1 0 0,2 2 0 0,3 1 0 0,1-4 0 0,4 1 0 16,3 0 128-16,2-1-128 0,-2 1 160 0,0-2-160 16,-4-2 0-16,2 0 0 0,3 0 0 0,1-2 0 15,2 0 0-15,3-1 0 0,4 0 0 16,3 0 0-16,0-2 160 0,0 1-160 0,-4-1 160 0,2-2-160 16,1 2 144-16,7 3-144 0,2-4 128 0,3 1-128 0,2 3 128 15,-4-3-128-15,-2-5 128 0,4 4-128 0,3-2 0 0,4 1 128 16,5-4-128-16,-1 1 0 0,-4 0 128 0,2-4-128 15,1 2 0-15,6 1 128 0,3-1-128 0,-2-3 0 16,-3 1 0-16,0-1 0 0,0-1 176 0,2 2-48 16,8-1-128-16,-1-4 192 0,-3-3-192 0,2 2 0 15,1 1 0-15,2-1-160 0,3-2 160 0,-3-2 0 16,-4-1 0-16,0-1 0 0,-2 3 0 0,5-4 0 16,4 1 0-16,-4-1 0 0,-6-2 0 0,-1-1 0 15,1 3 0-15,2 1 0 0,2-3 0 0,-1-1 128 16,-9-2-128-16,0-1 0 0,1 0 0 0,2-1 0 15,3 0 0-15,-2-2 128 0,-6 0-128 0,1-4 0 0,0-4 0 16,3 4 0-16,3-3 0 0,-3-1 0 16,-5-5 0-16,1-2 128 0,-3-3-128 0,-1 1 0 0,0 0 0 15,-2-1 128-15,-3-1-128 0,-4-1 0 16,-7 1 0-16,-5-3 0 0,-4 0 0 0,1-2 0 0,-5-2 0 0,0 2 0 16,-1-5 0-16,-2 0 128 0,-2 2-128 0,-3-4 0 15,-2-5 0-15,-2 0 144 0,-2-1-144 0,-3-1 0 16,-1-3 128-16,-1 0-128 0,-1 1 0 15,-2-3 0-15,-2 3 144 0,0 0-144 0,-1-4 0 16,-3 3 144-16,-1-5-144 0,-2-2 0 0,-2 0 144 0,-1-3-144 16,-2-4 128-16,-1-3-128 0,-2-2 128 0,-2-1-128 15,-2 4 0-15,-4-2 0 0,-5-4 0 0,-4 5 0 16,-5 1 0-16,-6 2-208 0,-7 3 48 0,-6 2 16 16,-5 0-1600-1,-5 11-320-15,-22-9-64 0,2 15-16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34:59.26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19086 9816 12895 0,'-6'-12'1152'0,"6"12"-928"16,-4-8-224-16,4 8 0 0,0 0 2304 0,0 0 400 15,0 0 96-15,0 0 16 0,0 0-1920 0,0 0-384 0,0 0-80 0,0 0-16 16,10-4-288-16,0 2-128 0,0 5 0 0,2 0 128 16,0 2 0-16,2-2-128 0,0 0 192 0,3 2-64 15,1 3 16-15,0-3 0 0,-1 0 0 0,2 2 0 16,2 0 112-16,3 0 0 0,0-1 16 0,5-4 0 16,-1 1-80-16,1-1 0 0,3-2-16 0,0 0 0 15,-1-1 160-15,-1-2 48 0,1 1 0 0,0-2 0 16,2-1 96-16,0 4 32 0,0-3 0 0,2 0 0 15,-1 1-64-15,3 0-16 0,1-4 0 0,0 2 0 16,0 3-48-16,0-5-16 0,1 2 0 0,-1 1 0 16,-1-2-80-16,1-2-16 0,2 2 0 0,2-2 0 15,0 2-48-15,2 2-16 0,1-2 0 0,1 1 0 16,-1 1-16-16,2-1-16 0,0-1 0 0,-2 3 0 16,1 2-48-16,-3 0 0 0,2-1 0 0,1-2 0 0,-3-1 48 0,5 3 0 15,-1-1 0-15,3 2 0 0,1-2-176 0,-2 3 0 16,-3-1-160-16,1-1 160 0,0-3 0 0,0 1 0 15,-1 0 0-15,1 0 0 0,0-2 176 0,1 1-32 16,0 0 0-16,1 1 0 0,0-3 16 0,1 4 0 16,-3 0 0-16,4 2 0 0,-3-3-16 0,2-1 0 15,-1 1 0-15,3 0 0 0,3-1-16 0,0-1 0 16,-2 2 0-16,-1 0 0 0,-4 0 0 0,6-1 0 16,2 3 0-16,-3-1 0 0,2 1-128 0,1 0 128 15,0 2-128-15,-2-2 128 0,0-1-128 0,-1 0 0 16,-2 0 144-16,1 0-144 0,0 1 0 0,3 1 128 15,1 2-128-15,1 1 0 0,1-2 0 0,0 0 0 0,-2-1 0 16,-2 0 0-16,-3-2 0 0,2 2 0 0,0 0 0 16,0 1 128-16,4 0-128 0,-5 0 0 0,5 0 0 0,-2 0 128 15,-4-1-128-15,0 1 0 0,0 0 0 0,0 0 128 16,1 0-128-16,1 1 0 0,2 0 128 0,-1 2-128 16,1-3 0-16,0 0 144 0,-3 0-144 0,-1 1 0 15,-2 1 144-15,2 1-144 0,2-2 0 0,2 3 144 16,1-1-144-16,0-1 0 0,-1-1 144 0,-2 1-144 15,-1-2 0-15,0 1 128 0,0 0-128 0,0-1 0 16,2-1 0-16,0 2 0 0,4 2 0 0,-2-1 128 16,-2-2-128-16,0 0 0 0,-3 0 128 0,-3 0-128 15,-1 0 0-15,1 0 0 0,2 0 0 0,2 3 128 16,1-2-128-16,1 0 0 0,-5-2 0 0,1 1 0 0,-3 0 0 16,-1 1 128-16,-2 1-128 0,1-1 0 0,0-1 128 0,1 1-128 15,-1 0 160-15,0 2-160 0,6-2 128 16,-3 1-128-16,-2-1 0 0,-1 0 144 0,-3-1-144 0,0 0 0 15,-2 0 0-15,2 3 128 0,0-3-128 0,-1 2 0 16,-3 1 0-16,3-2 128 0,2-1-128 0,-1 0 0 16,-3 1 0-16,1 1 0 0,-4-1 0 0,1-1 0 15,-2 0 0-15,-2 1 0 0,2 0 0 0,1-1 0 16,-3 0 128-16,0 0-128 0,0 2 0 0,1-1 0 16,1-1 0-16,-1 0 128 0,0 0-128 0,1 0 0 15,-5 0 0-15,2 0 0 0,1-1 0 0,-2-1 0 16,-5 1 0-16,-2 0 0 0,2-2 0 0,-2 2 0 15,1-2 0-15,1 1 0 0,-5-2 144 0,2 2-144 0,-1 0 160 0,-1 0-160 16,1-1 128-16,-2 3-128 0,-1-1 0 16,3 0 144-16,1-2-144 0,0 2 0 0,-2-2 0 0,1 2 128 15,0 0-128-15,-1 1 0 0,1-2 0 0,0 1 0 16,-1 0 0-16,-2 0 0 0,0-1 0 0,-1 2 0 16,0-1 0-16,-2 0 0 0,-2 0 0 0,3-1 0 15,-2 1 0-15,0-1 0 0,-1 0 0 0,2 2 0 16,-4 0 0-16,1 0 0 0,-2 0 0 0,0 0 0 15,-1 0 0-15,1 0 0 0,-2 0 128 0,0 2-128 16,-9-2 0-16,11 2 0 0,0 1 0 0,-11-3 0 16,11 1 0-16,2-1 0 0,-3 0 0 0,0 1 0 15,0 0 0-15,0 2 0 0,-1-2 0 0,0 0 0 16,-9-1 0-16,12 2 0 0,-12-2 0 0,11 2 0 16,-1 2 0-16,-10-4 0 0,9 3 0 0,-9-3 0 15,13 1 0-15,-13-1 0 0,9 1 0 0,-9-1 0 16,11 1 0-16,-11-1 0 0,0 0 128 0,9 0-128 0,-9 0 0 0,0 0 0 15,10 0 0-15,-10 0 128 0,0 0-128 0,9 2 0 16,-9-2 0-16,0 0 0 0,0 0 0 0,9 0 0 16,-9 0 128-16,0 0-128 0,9-2 0 0,-9 2 0 15,0 0 0-15,10 0 0 0,-10 0 0 0,12-1 0 16,-12 1 0-16,10 0 0 0,-10 0 0 0,9 0 0 16,-9 0 0-16,10 0 0 0,-10 0 0 0,10 0 0 15,-10 0 0-15,10 0 0 0,-10 0 0 0,10 0 0 16,-10 0 0-16,11 0 0 0,-3 0 0 0,-8 0 0 15,12 0 0-15,-2 0 0 0,-1 0 0 0,0 3 0 16,0-2 128-16,0 0-128 0,-9-1 0 0,12 2 0 0,0-1 0 16,1 0 0-16,-2 2 0 0,0-2 0 0,0 1 0 15,1 0 0-15,0-1 0 0,0 0 0 0,0 2 0 0,1-1 0 16,-1 0 0-16,1-1 0 0,0 0 0 0,1 2 0 16,0-2 0-16,1 0 0 0,0-1 0 0,3 2 0 15,0-1 0-15,1 0 0 0,-1 2 0 0,-1-1 0 16,0 1 0-16,1 1 0 0,0-3 0 0,-1 1 0 15,2 0 0-15,-1 1 0 0,0 0 0 0,-1-1 0 16,-2 2 0-16,0-1 0 0,0-2 0 0,1 0 0 16,-2 1 0-16,1-1 0 0,4 1 0 0,-3 1 0 15,-2 0 128-15,4 0-128 0,-3-1 128 0,3 0-128 16,0-1 0-16,-1 2 0 0,-2-2 0 0,1 2 0 16,2-2 0-16,0 0 0 0,1 2 0 0,0-1 0 15,1 0 0-15,-1-1 0 0,-1 0 0 0,-1 2 0 0,-2-2 0 0,0 2 0 16,4-1 0-16,-1 2 0 0,-1-2 0 0,-2 1 0 15,-1-2 0-15,0 2 0 0,-1-3 0 0,1 1 0 16,0 0 0-16,-2 1 0 0,1-1 0 0,0 1 0 16,-1 1 0-16,5 0 0 0,-3-2 0 0,1 0 0 15,0 0 0-15,1 2 0 0,-1-1 0 0,0 2 0 16,-1-1 0-16,1-2 0 0,1 0 0 0,-1 1 0 16,0-2 0-16,2 1 0 0,-2 0 0 0,1 0 0 15,0 1 0-15,-2 0 0 0,-2-2 0 0,2 2 0 16,-1 0 0-16,0-2 0 0,-3 0 0 0,4 0 0 15,-1 0 0-15,1 3 0 0,-2-1 0 0,1-1 0 16,0-1 0-16,0 0 0 0,-2 0 0 0,-1 0 0 0,0 2 0 16,0-2 0-16,2 0 0 0,-3-2 0 0,1 2 0 15,-10 0 0-15,11 0 0 0,0 0 0 0,-1 0 0 0,-10 0 0 16,11 0 0-16,-1 0 0 0,-10 0 0 0,12 0 0 16,-12 0 0-16,10 2 0 0,-10-2 0 0,11 2 0 15,1-2 0-15,-12 0 0 0,11 0 0 0,-11 0 0 16,10 3 0-16,1-2 0 0,-11-1 0 0,10 0 0 15,-10 0 0-15,10 0 0 0,-10 0 0 0,11 1 0 16,-11-1 0-16,12 0 0 0,-12 0 0 0,10 0 0 16,-10 0 0-16,13 0 0 0,-13 0 0 0,10 0 0 15,0 0 0-15,-10 0 0 0,0 0 0 0,11 0 0 16,1 0 0-16,-12 0 0 0,11 0 0 0,0 0 0 16,-1 3 0-16,-10-3 0 0,11 0 0 0,-1 0 0 15,-10 0 0-15,12 0 0 0,-12 0 0 0,10 0 0 0,-10 0 0 0,10 0 0 16,-10 0 0-16,12 0 0 0,-12 0 0 0,11 0 0 15,-11 0 0-15,11-3 0 0,-11 3 0 0,11 0 0 16,-11 0 0-16,10-1 0 0,-10 1 0 16,10-1 0-16,-10 1 0 0,0 0 0 0,9-1 0 0,-9 1 0 15,0 0 0-15,10-2 0 0,-10 2 0 0,0 0 0 16,10-1 0-16,-10 1 0 0,0 0 0 0,10-1 0 16,-10 1 0-16,0 0 0 0,9-2 0 0,-9 2 0 15,0 0 128-15,0 0-128 0,0 0 0 0,10-1 0 16,-10 1 0-16,0 0 0 0,0 0 0 0,0 0 0 15,8-4 0-15,-8 4 0 0,0 0 0 0,0 0 0 16,0 0 0-16,0 0 0 0,0 0 0 0,0 0 0 16,0 0 0-16,0 0 0 0,0 0 0 0,9-3 0 0,-9 3 0 15,0 0 0-15,0 0 0 0,0 0 0 0,0 0 0 0,0 0 0 16,0 0 0-16,0 0 0 0,0 0 0 0,0 0 0 16,0 0 0-16,0 0 0 0,0 0 0 0,0 0 0 15,0 0 0-15,0 0 0 0,0 0 0 0,0 0 0 16,0 0 0-16,9-3 0 0,-9 3 0 0,0 0 0 15,0 0 0-15,0 0 0 0,0 0 0 0,0 0 0 16,0 0 0-16,10 1 0 0,-10-1 0 0,0 0 0 16,0 0 0-16,10 4 0 0,-10-4 0 0,10 3 0 15,-10-3 0-15,10 2 0 0,-10-2 0 0,9 1 0 16,-9-1 0-16,0 0 0 0,13 4 0 0,-4 0 0 16,-9-4 0-16,10 6 0 0,-2-2 0 0,-1 1 0 15,4 2 0-15,-4-2 0 0,-7-5 0 0,13 5 0 16,-3 0-128-16,0 3 128 0,2-5 0 0,-1 4 0 0,1 2 0 0,0-2 0 15,1 3 0-15,1-2 0 0,0 2 0 0,0 2 0 16,0-2 0-16,1 0 0 0,2-5 0 0,-2 4 0 16,1 1 0-16,2 2 0 0,1-4 0 15,-1 1 0-15,-1-4 0 0,-1 4 0 0,1 3 0 0,1 0 0 16,1-4 0-16,0 4 0 0,-2-4 0 0,1 3 0 16,-1 0 0-16,1-1 0 0,-1 3 0 0,1-3 0 15,0 2 0-15,0 2 0 0,0 0 0 0,1-2 0 16,1 1 0-16,-1 2 0 0,1-2 0 0,-1-2 0 15,0 1 0-15,1 2 0 0,0-3 0 0,0 3 0 16,1 1 0-16,-2 1 0 0,0-6 0 0,-1 1 0 16,-3 3 0-16,1-4 0 0,0 2 0 0,1 1 0 15,1-5 0-15,0 5 0 0,-3 1 0 0,0 1 0 0,-1-2 0 0,0 0 0 16,0 1 0-16,0-3 0 0,0 1 0 16,-2 2 0-16,2-3 0 0,0 2 0 0,0 0 0 15,-3 1 0-15,2 0 0 0,0 0 0 0,-1-2 0 0,2 3 0 16,-1 1 0-16,1 0 0 0,-1-3 0 0,1 3 0 15,-3 1 0-15,1 0 0 0,-1-2 0 0,0 1 0 16,0-2 0-16,-1 0 0 0,-1 3 0 0,1-1 0 16,0 0 0-16,0 0 0 0,0 1 0 0,-2-1 0 15,0 1-128-15,0-1 128 0,1 1 0 0,-1 1 0 16,-2-2 0-16,1-1 0 0,-1 2 0 0,0-1 0 16,2 0 0-16,0-1 0 0,-1 1 0 0,0 1 0 15,-2-3 0-15,0-1 0 0,4 1 0 0,-2 1 0 16,-2-1 0-16,1-1 0 0,0-2 0 0,-1 3 0 15,0-4 0-15,-1 2 0 0,0 0 0 0,-2 2 0 0,5 0 0 0,-4 0 0 16,0-1 0-16,-1 0 0 0,1-1 0 0,0 4 0 16,-1-1 0-16,1 1 0 0,-2-2 0 0,1-1 0 15,1 0 0-15,0 2 0 0,-2 0 0 0,1-1 0 16,0-1 0-16,0 1 0 0,1 1 0 0,-1-1 0 16,1-1 0-16,1 0 0 0,-2-1 0 0,1-2 0 15,-3-10 0-15,4 14 0 0,-2-1 0 0,1 1 0 16,-1-4 0-16,2 3 0 0,-3 1 0 0,2-3 0 15,-2 1 0-15,2 1 0 0,-1-3 0 0,1 1 0 16,-1 2 0-16,1-3 0 0,-1 3 0 0,1-2 0 16,-3-11 128-16,4 14-128 0,-2 1 0 0,2 1 0 0,0-2 0 0,0-4 0 15,-2 0 0-15,1 1 0 16,-1 0 0-16,1 1 0 0,-1 1 0 0,0-3 0 0,-1 3 0 0,0 0 0 16,0-3 0-16,2 1 0 0,-3-11 0 0,3 12 0 15,-2 0 0-15,1 1 0 0,0 1 0 0,0-2 0 16,-1 0 0-16,2 2 0 0,-1 0 0 0,1-2 0 15,-2 0 0-15,1 2 0 0,0-3 0 0,2 1 0 16,-3 2 0-16,2-4 0 0,-1 1 0 0,1 1 0 16,-1 2 0-16,0-5 0 0,0-3 0 0,1 3 0 15,-1-1 0-15,1 2 0 0,-1-2 0 0,1 3 0 16,-2-1 0-16,3 13 0 0,-1-4 0 0,-1 0 0 16,1-1 0-16,-1 1 0 0,-1 0 0 0,2-1 0 15,0 2 0-15,-1 1 0 0,-2-2 0 0,4 0 0 16,-3 0 0-16,2-1 0 0,-2 0 0 0,1-3 0 0,0-1 0 0,-1 1 0 15,0-1 0 1,1-1 0-16,-1 1 0 0,-1 0 0 0,2-2 0 0,-2-1 0 0,0 1 0 16,2 0 0-16,-1-3 0 0,0 2 0 0,0-3 0 0,1 2 128 15,-2-10-128-15,1 10 0 0,0 2 128 0,1-1-128 16,-1-3 128-16,-1-8-128 0,2 11 128 0,-2-11-128 16,2 9 0-16,-2-9 128 0,2 10-128 0,-2-10 0 15,0 0 144-15,0 0-144 0,0 0 0 0,0 0 144 16,0 0-144-16,0 0 0 0,0 0 128 0,0 0-128 15,0 0 0-15,0 0 0 16,0 0-416-16,-6-9-192 0,-2 2-32 0,-1-5-16 16,0-3-2240-16,3 6-448 0,-2-5-96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55:42.15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28537 2031 20271 0,'-14'-3'1792'0,"14"3"-1424"15,-4 0-368-15,4 0 0 0,-6 0 192 0,6 0-48 0,0 0 0 0,0 0 0 16,-5 0-144-16,5 0 192 16,0 0-192-16,0 0 192 0,0 0 480 0,0 0 96 0,0 0 32 0,0 0 0 15,0 0-32-15,0 0 0 0,0 0 0 0,6-3 0 16,0 1-128-16,2-2-16 0,-8 4-16 15,9-2 0-15,0-1-96 0,0 0 0 0,-2 2-16 0,2-3 0 16,3-1 16-16,1 0 16 0,1 1 0 0,4-2 0 16,4-3-80-16,-2 3 0 0,4-3-16 0,2 3 0 15,0-3-48-15,1 1 0 0,0 2 0 0,0-3 0 16,1 4-32-16,-1-4-16 0,-1 1 0 0,-1 1 0 0,1-1-32 16,-1 2-16-16,-1-2 0 0,-1 2 0 0,-1 2-48 0,-3-1-16 15,-1 2 0-15,-3 2 0 0,-2 0-48 0,-2 1-16 16,-2 1 0-16,-1 1 0 0,-8-2 48 0,0 0 16 15,5 9 0-15,-5-1 0 0,0 3 0 0,-4 6 0 16,-1 2 0-16,-3 1 0 0,-1 4-48 0,-1 4-16 16,-1 2 0-16,-8 12 0 0,-2-4-160 0,2 0 128 15,0-1-128-15,3 1 128 0,-2 1-128 0,1 1 0 16,2-2 0-16,-1 2 128 0,-1 4-128 0,2-4 0 16,3 1 0-16,1-3 0 0,-1-2 0 0,4-4 0 15,1-2 128-15,2-3-128 0,-3 1 0 0,3-4 0 0,0-4 0 0,1 3 128 16,1-1-128-16,-2-2 0 0,2-2 0 0,2 0 0 15,-2-4 0-15,2-2 0 0,0 0 0 0,1 2 0 32,0-14-736-32,2 10-32 0,-2-10 0 0,4 9 0 15,-4-9-1936-15,0 0-400 0,0 0-80 0,0 0-10960 0</inkml:trace>
  <inkml:trace contextRef="#ctx0" brushRef="#br0" timeOffset="272.68">28551 2764 33343 0,'0'0'1472'0,"0"0"320"16,0 0-1440-16,0 0-352 0,0 0 0 0,0 0 0 0,0 0 304 0,0 0-16 15,7 0 0-15,6-1 0 0,0-2 368 0,2 1 80 16,2-5 16-16,0 3 0 0,2 3-160 0,0 0-16 15,1 0-16-15,-1-2 0 0,0-3-176 0,0 1-48 16,-1 0 0-16,-2-1 0 0,1 1-208 0,-5 3-128 16,0-1 128-16,-2 2-128 0,-1 2 0 0,-9-1 0 15,10 2 0-15,-10-2 0 16,13 6-1872-16,-2 3-304 0,-1 0-48 0,-2-2-13472 0</inkml:trace>
  <inkml:trace contextRef="#ctx0" brushRef="#br0" timeOffset="599.11">29541 3065 29487 0,'0'0'2624'0,"0"0"-2112"0,0 0-512 0,0 0 0 16,0 0 352-16,0 0-32 0,0 0-16 0,8 0 0 15,-8 0 832-15,7 0 160 0,-7 0 48 0,7-2 0 16,-7 2-432-16,6-7-80 0,-1 2 0 0,-1 0-16 16,0-2-176-16,-1 0-48 0,1 2 0 0,-1-4 0 15,-1 2-208-15,0-1-32 0,1 2-16 0,-1 0 0 0,-2 6-336 16,1-7 144-16,-1-1-144 0,0 8 0 0,0 0 0 0,0 0-144 15,-3-4-16-15,3 4 0 16,-5-8-2576-16,5 8-512 0,0 0-96 0,0 0-32 0</inkml:trace>
  <inkml:trace contextRef="#ctx0" brushRef="#br0" timeOffset="1480.61">30921 1817 14735 0,'0'0'640'0,"0"0"160"0,5-5-640 0,2-3-160 0,0 2 0 0,0 2 0 16,-2-1 1376-16,0-1 240 0,1 2 48 0,-1 0 16 16,-1-2-208-16,3-1-32 0,-2 1-16 0,0-2 0 15,0 3-208-15,-5 5-32 0,5-4-16 0,-1-2 0 16,-2 0-144-16,1 1-16 0,-3-4-16 0,2 2 0 0,-2 7-160 0,0 0-16 15,0 0-16-15,0-5 0 0,-2-2-144 0,2 7-16 16,-3-5-16-16,-2 0 0 0,-1 1-176 0,-1 1-16 16,-1 2-16-16,-3 1 0 0,-3 0-160 0,2 0-48 15,-5 1 0-15,-1 2 0 0,-2 2-48 0,0-1-16 16,-2-1 0-16,-1 5 0 0,-1-3-16 0,0 0 0 16,0 0 0-16,0 3 0 0,-1-3-128 0,3 4 128 15,-1-3-128-15,1 2 128 0,4 1-128 0,1-2 160 16,-1 4-160-16,1-5 160 0,1 3-160 0,0-3 160 15,1 3-160-15,2-4 160 0,2 2-160 0,1 0 192 16,-2-2-192-16,5 0 192 0,0 0-192 0,1-1 192 16,0-1-192-16,1 1 192 0,5-4-192 0,-5 5 160 15,-1 1-160-15,6-6 160 0,-5 3-160 0,-1 2 128 16,2-2-128-16,0 4 128 0,1-3-128 0,0 2 0 16,3-6 0-16,-4 9 0 0,0-4 0 0,2 1 0 15,2-6 0-15,-4 8 0 0,0 0 0 0,2 0 0 16,-5 0 128-16,2 4-128 0,0-5 0 0,0 5 0 15,0-5 0-15,0 6 0 0,1 0 0 0,-2-2 0 0,1 2 0 16,1 1 0-16,1-3 0 0,3 1 0 0,-4-1 0 0,4-1 0 16,2 0 0-16,0 3 0 0,0-3 0 0,1 2 0 15,2-1 0-15,3-2 0 0,0 3 0 0,2-5 0 16,1 5 0-16,3-5 0 0,2 5 0 0,1-6 128 0,2-1-128 0,2 1 0 16,3-3 0-16,1 1 128 0,2 0-128 15,0 2 0-15,-2-2 144 0,3 1-144 0,4-1 0 0,-3 2 0 16,0-2 0-16,1 2 128 0,-2 2-128 0,-3 1 0 15,-1 3 0-15,-2 5 0 0,-2 0 0 0,-2 0 0 16,-5 2 0-16,-3 2 128 0,-3-1-128 0,-2 3 0 16,-1 2 0-16,-2 1 0 0,-2-1 0 0,-3-2 144 15,-1 3-144-15,-1-5 0 0,-4-2 256 0,-1 0-48 16,-1 0-16-16,-5-1 0 0,-3-1 144 0,-4-1 32 16,-2-1 0-16,-2 1 0 0,-2 1-64 0,-4-1-16 15,-3-1 0-15,2 0 0 0,-1 2-160 0,-1-2-128 16,0 2 144-16,1-6-144 0,2 0 0 0,1 1 0 0,-1-5-176 0,6 0 176 31,3-2-1424-31,4-4-176 0,2-3-16 0,3-2-16 16,2-1-1632-16,1-4-336 0</inkml:trace>
  <inkml:trace contextRef="#ctx0" brushRef="#br0" timeOffset="2382.42">28516 2029 13471 0,'0'0'592'0,"-8"3"128"0,-1-2-576 0,0 0-144 15,0 1 0-15,0-1 0 0,0 1 816 0,1 0 128 16,2-2 16-16,0 1 16 0,6-1 112 0,0 0 0 16,-7 1 16-16,7-1 0 0,0 0-144 0,0 0-48 15,0 0 0-15,0 0 0 0,0 0-64 0,0 0-16 16,0 0 0-16,0 0 0 0,0 0 48 0,0 0 0 15,0 0 0-15,7-2 0 0,0-2-384 0,2 0-80 0,1-1-16 0,4 1 0 16,0-3 112-16,3 0 0 0,-2-4 16 0,3 2 0 16,4-3-48-16,0 4-16 0,3-4 0 0,1 2 0 15,2 1-32-15,1-2-16 0,1 0 0 16,-1 0 0-16,0 3-64 0,0-2-16 0,-1 1 0 0,2-1 0 16,-4 1-16-16,-2-2-16 0,1 4 0 0,-3-3 0 15,-2 4-96-15,0 0-16 0,-1 2 0 0,-3 1 0 16,-3-2-16-16,-1 1-16 0,-2 2 0 0,-3 2 0 15,0 1 32-15,-7-1 16 0,0 0 0 0,6 9 0 0,-2-3 0 0,-2 6 0 16,0-3 0-16,-2 5 0 0,-2 2-16 0,0 4 0 16,-1 3 0-16,1 4 0 0,-3-3-192 0,1 4 128 15,-2-2-128-15,-2 2 0 0,0-3 128 0,-2 4-128 16,0-2 0-16,0 2 144 0,-2 2-144 0,1-1 0 16,1 2 144-16,-2 1-144 0,1 1 0 0,-1 2 144 15,0 1-144-15,-5 16 0 0,3-3 176 0,2-8-176 16,0-3 160-16,2-2-160 0,1 1 128 0,1-5-128 15,1-1 0-15,-1 0 0 0,1 1 128 0,-1 0-128 16,2-3 0-16,-2 2 0 0,0-1 176 0,1-1-176 16,0-1 192-16,0 2-192 0,-2-3 192 0,0 0-64 0,0 0 0 0,0-4-128 15,0-1 208-15,2-2-64 0,-1 2-16 0,2-2 0 16,-2-2-128-16,2 0 160 0,-3-3-160 0,2 1 160 16,2-3-160-16,-4 0 0 15,0 0 144-15,2 0-144 0,0-2 0 0,0 0 144 16,-2 2-144-16,1 0 0 0,1-2 128 0,-1 0-128 0,0 1 0 0,1-1 0 15,-1-3 0-15,2 1 0 0,1-3 0 0,5-7 0 16,-5 6-192-16,5-6-32 0,0 0-16 0,0 0 0 31,0 0-1424-31,0 0-304 0,3-9-48 0,1-5-16 0,3 0-1376 0,0-2-288 16</inkml:trace>
  <inkml:trace contextRef="#ctx0" brushRef="#br0" timeOffset="2881.83">28556 2773 17503 0,'-9'5'1552'0,"-1"-3"-1232"15,0 4-320-15,-2-1 0 0,1-4 576 0,1 1 48 16,-1 1 16-16,2 0 0 0,2-1 720 0,0 1 160 16,7-3 16-16,0 0 16 0,0 0-144 0,0 0-48 15,0 0 0-15,0 0 0 0,0 0-496 0,7-2-96 16,3-1-32-16,4-1 0 0,4-4-176 0,2 0-48 16,2 2 0-16,3-4 0 0,4 2 48 0,3-3 0 15,0 1 0-15,15-3 0 0,-4 0 64 0,-5 1 16 16,-3-1 0-16,-5 0 0 0,-4 7-80 0,-4-1-16 15,-2 2 0-15,-5 3 0 0,-4-2-288 0,-11 4-64 16,0 0-16-16,0 0 0 0,0 0 48 0,0 0 16 16,0 0 0-16,0 0 0 0,-12 9 144 0,-5 2 48 0,-3 0 0 0,-5 0 0 15,0 0-192-15,-5-2-48 0,-3 1 0 0,-2-2 0 16,1 4-192-16,-2-5 176 0,1 3-176 0,4-3 160 16,7-1-160-16,4 0 0 0,-1-3 0 0,7-2 128 15,3 2-128-15,11-3 0 0,0 0 0 0,0 0 0 16,0 0 0-16,8-4 0 0,7-1 0 0,8-4 0 15,5 0 128-15,7-4-128 0,5 2 0 0,0-1 128 16,1-2-128-16,-2 2 0 0,0 2 0 0,-3-2 0 16,-1-2 0-16,-3 4 0 0,-2-1-144 0,-1 0 144 15,-1 4-1744-15,-2 0-240 0,-6-3-64 0,-5 6-15968 16</inkml:trace>
  <inkml:trace contextRef="#ctx0" brushRef="#br0" timeOffset="4775.87">31460 1371 4607 0,'0'0'192'0,"0"0"64"0,0 0-256 0,0 0 0 15,0 0 0-15,0 0 0 0,0 0 3248 0,0 0 592 16,2-6 128-16,-2 6 32 0,0 0-2080 0,-3-8-400 16,-2 3-96-16,-1 1-16 0,-2 1-320 0,0 1-64 15,1-1 0-15,-1 1-16 0,-1 1-256 0,0-1-48 16,-1 1-16-16,-4 1 0 0,1-3-128 0,1 2-32 0,-4 1 0 0,3 0 0 16,-1 0-32-16,-2 0-16 0,0 0 0 0,-1 0 0 15,-1-1-80-15,1 1-16 0,-2 1 0 0,-2-1 0 16,-2 0-32-16,-1 0-16 0,-2 0 0 0,-2 1 0 15,-6-2-48-15,0 0-16 0,-4-3 0 0,-3 2 0 16,-2 4-64-16,0-2-16 0,-3 0 0 0,0 3 0 0,3-1 0 0,-3 2 0 16,4 5 0-16,-2-4 0 0,-3 3 0 0,-1 1 0 15,-6-2 0-15,5 5 0 0,-2-6-32 0,1 5-16 16,1 2 0-16,0-1 0 0,1-1-144 0,1-1 0 16,1 2 144-16,-1-1-144 0,-2-2 128 0,-2 2-128 15,-3-3 160-15,2 1-160 0,2-3 208 0,-3 3-48 16,1-3-16-16,0 6 0 0,0-6 48 0,-1 1 0 15,-5-1 0-15,0-2 0 0,-3 1-64 0,1 3 0 16,2-3 0-16,-1 0 0 0,3 4-128 0,2-3 160 16,-2-1-160-16,0 1 160 0,-3-2-160 0,5-1 160 0,-1 3-160 15,3 0 160-15,1-3-160 0,4 1 160 16,1-2-160-16,2 1 160 0,-1 2-160 0,1-2 192 0,-2-2-192 16,-1 0 192-16,0 0-192 0,0-1 128 0,2 0-128 0,2 3 128 15,1-1-128-15,4 1 0 0,-1 2 0 0,3-1 128 16,2-3-128-16,1 0 0 0,0 1 0 0,-2 0 0 15,0 1 0-15,-1 2 0 0,2-3 0 0,1 1 0 16,0 1 0-16,1 0 0 0,2 2 128 0,-1-2-128 16,4 2 0-16,1 2 0 0,-1-2 0 0,3 2 0 15,1-2 0-15,0-2 0 0,1 1 0 0,2 1 0 16,1-1 0-16,3 2 0 0,-1-2 0 0,4-1 0 16,2-2 0-16,1 1 0 0,2-1 0 0,8-2 0 15,-9 4 0-15,9-4 0 0,0 0 0 0,-6 5 0 16,6-5 0-16,0 0 0 0,0 0 0 0,-1 9 0 15,1 1 0-15,1 3 0 0,0 0 0 0,3 2 0 0,1 1-128 16,1 3 128-16,1 3 0 0,-1 6 0 0,2 1 0 0,1 4 0 16,1 3 0-16,1 5 0 0,-1-2-128 0,2 3 128 15,-2 5 0-15,0 5 0 0,-1 1 0 0,0 5 0 16,-1 6 0-16,0-3 0 0,0 1 0 0,1-3 0 16,1-2 0-16,0 3 0 0,-1-1 0 0,0-1 0 15,1-1 0-15,2 1 0 0,-1-5 0 0,1-1 0 16,-4-1 0-16,1 0 128 0,2-6-128 0,-1 2 0 15,-1 3 0-15,-2-3 0 0,0 1 0 0,-2 2 0 16,-3-3 0-16,1-3 0 0,-3 2 0 0,-2-3 0 16,1 1 0-16,-1-1 0 0,-2-6 0 0,-2 2 0 15,0-1 0-15,1-2 0 0,0-3 0 0,-1 0 0 16,1 0 0-16,1-5 0 0,-1 0 0 0,0-4 0 0,0 2 0 16,0-5 0-16,-4-1 0 0,2 0 0 0,2-3 0 0,0 0 0 15,1-1 0-15,2-3 0 0,2-4 0 16,2 1 0-16,-2-10 0 0,8 7 0 0,-8-7 0 0,13 5 0 15,-13-5 0-15,19 0 0 0,2-3 0 16,4 1 0-16,0-1 0 0,4 0 0 0,2-3 0 16,2 1 0-16,2-1 0 0,1-3 0 0,2 2 0 0,0-2 0 15,-1 2 0-15,4 2 0 0,3-4 0 0,5 3 0 16,-1-5 0-16,8 4 0 0,5-3 0 0,1 1 0 16,2-3 0-16,-2 2 0 0,0-3 0 0,4-1 0 15,3 0 0-15,5 2 0 0,3-5 0 0,0 2 0 16,-6 1 0-16,0 0 0 0,-6-1 0 0,2 2 0 15,0 0 0-15,2 2 0 0,2 1 0 0,-5-1 0 16,-2 1 0-16,-2-2 0 0,0-1 0 0,5 1 0 16,1 0 0-16,3-1 0 0,2 7 0 0,-2-6 0 15,-5 2 0-15,2 0 0 0,-1 4 0 0,3-2 0 16,0 3 0-16,0 2 0 0,-3-2 0 0,-2 1 0 0,-3 3 0 16,-1 1 0-16,-1 0 0 0,-2 1 0 0,1-2 0 15,-1 0 0-15,2-2 0 0,-3 1 0 0,-3-1 0 0,-5-1 0 16,-3 1 0-16,0 0 0 0,-2 1 0 0,1-1 0 15,-1 3 0-15,2-1 0 0,0-2 0 0,-3 2 0 16,0 0 0-16,-3-2 0 0,-2 1 0 0,-4-2 0 16,-5 0 0-16,0-1 0 0,-4 0 0 0,-4 2 128 15,0-1-128-15,-2 3 0 0,-2-3 128 0,0 0-128 16,-2 1 0-16,-2 0 128 0,-4 2-128 0,-9 1 128 16,9-1-128-16,-9 1 128 0,0 0-128 0,0 0 128 15,0 0-128-15,0 0 128 0,0 0 32 0,7-3 0 0,-7 3 0 16,4-6 0-16,-4 6-16 0,3-9 0 0,-3-1 0 0,0 1 0 15,-2-3-16-15,2 2 0 0,0-3 0 16,0-2 0-16,-1-1-128 0,1-3 128 0,0-3-128 16,0-9 128-16,0-5 0 0,3-5-128 15,1-7 192-15,-1-6-64 0,0-4 0 0,2-11 0 16,1-5 0-16,3-11 0 0,1-9-128 0,2 1 0 16,1-1 0-16,-1 4 0 0,2 9 0 0,0 1 0 0,0 7 128 15,0 12-128-15,0 7 128 0,-1 1 0 0,0 4 0 0,-2 6 0 16,-1 4-128-16,-3 0 128 0,-4 2-128 0,0-1 128 15,-3 0-128-15,-1 1 0 0,-4 4 0 0,-2 3 128 16,0 3-128-16,-2 3 0 0,-3 1 0 0,1 4 0 16,-2-2-160-16,0 6 160 0,1 0-208 0,0 6 80 15,1 3-288-15,-2 1-48 16,-2 1-16-16,-2 3 0 0,-1 1-1136 0,2 2-240 16,-2 7-32-16,-1 2-10528 0,0 8-2112 0</inkml:trace>
  <inkml:trace contextRef="#ctx0" brushRef="#br0" timeOffset="8384.71">16422 1385 10591 0,'0'0'464'0,"0"0"112"0,0 0-576 0,-7-5 0 0,7 5 0 0,-5-8 0 16,5 8 1216-16,-5-5 144 15,1 0 32-15,4 5 0 0,0 0-304 0,-3-10-48 16,0 3-16-16,3 7 0 0,0 0-96 0,-1-10-32 0,1 10 0 0,0 0 0 16,-2-9-16-16,2 9-16 0,0 0 0 15,0 0 0-15,-2-9-112 0,2 9-32 0,0 0 0 0,0 0 0 16,0 0-272-16,0 0-48 0,0 0-16 0,0 0 0 16,0 0-144-16,5 12-48 0,1-3 0 0,3 1 0 15,3 3 80-15,2-2 16 0,1 2 0 0,4 1 0 16,4-3 16-16,2 2 0 0,2 0 0 0,7-2 0 15,3 2 0-15,5 1 0 0,1 1 0 0,3-1 0 0,2-4-112 16,2 0 0-16,0-3-16 0,2 2 0 0,0-3-16 16,1 0 0-16,1 2 0 0,-15-4 0 0,4 0 176 15,7-1 48-15,1 4 0 0,1-5 0 0,0 0-384 0,0 0-192 16,-1-1 32-16,1 2 0 0,-3-1 160 0,2 2 192 16,-1-4-32-16,2 2-16 0,1-5-16 0,1-1 0 15,-1 0 0-15,1 1 0 0,-5-1 0 0,-1-3 0 16,1 2 0-16,-1 2 0 0,-1-5 64 0,1 2 16 15,1-2 0-15,-1-2 0 0,-1 2-32 0,-1-2-16 16,-3 4 0-16,-1-3 0 0,-1 1-32 0,-2-2-128 16,-2 2 192-16,-2-1-64 0,-2 3-128 0,1 0 160 15,-5-2-160-15,-1 2 160 0,-3-1 48 0,-1 2 16 0,2 1 0 0,-3 1 0 16,-3-2-224-16,0 1-160 16,-2 0 32-16,-3 1 0 0,-1 0 128 0,-1-3 0 0,-3 3 0 0,2 0 0 15,-3 1 0-15,-3 0 128 16,-6 2-128-16,0 0 0 0,0 0 0 0,0 0 0 15,0 0 0-15,0 0 0 0,0 0 0 0,0 0 0 0,-3 8 0 0,-3 2 0 16,-3-4 0-16,-2 5 0 0,-3-2 0 0,-4 3 0 16,-2 0 0-16,-2-2 0 0,-1 1 128 0,0-2-128 15,-6 3 144-15,-2-3-144 0,-2 1 192 0,-2 1-192 16,-5-5 192-16,-2 6-64 0,-3-4 0 0,-5 2-128 16,-3-3 192-16,-3 2-192 0,-1-2 192 0,-2-2-192 15,-1 2 192-15,-2-2-192 0,-3-1 192 0,-2 1-192 16,-3 0 160-16,0-1-160 0,0-4 128 0,0 0-128 15,0 0 176-15,0 0-48 0,-5-1-128 0,2 1 192 0,0-3-64 16,2-2-128-16,-1 0 176 0,-24-4-176 0,11-3 192 16,11 1-192-16,10 4 192 0,4-5-192 0,1 1 192 0,9-3-64 15,2-3 0-15,5 1-128 0,3-2 128 16,3 0-128-16,2 1 0 0,5-3 0 0,2 3 160 0,4-2-160 16,2 0 128-16,3 1-128 0,-1 0 0 0,2 0 128 15,1 0-128-15,3 2 0 0,-1 3 0 0,2 2 0 16,1-2 128-16,2 3-128 0,-1 3 0 15,1 4 0-15,0-4 0 0,0 2 0 0,2 1 0 0,1-1 0 16,-1-1 0-16,0 2 0 0,8 4 0 0,-8-1 0 16,-1 0 0-16,9 1 0 0,-9 1 0 0,9-1-144 15,-8 2 144-15,8-2 0 0,-6 7 0 0,6-7-128 16,0 0 128-16,-3 11 0 0,3-11 0 0,3 15 0 16,2-1-128-16,2-1 128 0,5 1 0 0,2 1 0 15,1 2 0-15,7 2 0 0,-1 0 0 0,5 3 0 16,0 4 0-16,6-2 0 0,-1 3 0 0,2-3-128 15,2 0 128-15,4 1 0 0,0-4 0 0,3-3 0 0,1 0 0 0,4-3 0 16,4-5 0-16,4 0 0 0,2-1 0 0,-15-1 0 16,5-3 0-16,5 1 0 0,4 2 0 15,4-5 0-15,-1-1 0 0,4-2 0 0,0-1 0 0,1 0 0 16,-2-2 0-16,0 0 0 0,2-3 0 0,-1 2 0 16,1-2 0-16,-2-3 0 0,-1 1 0 0,-1-1 0 15,-4 1 0-15,-1 1 0 0,-3 0 0 0,-3 2 0 16,0-3 0-16,-2 2 0 0,-3 0 0 0,-1-1 0 15,1 0 0-15,-2 4 0 0,-4-4 0 0,-3 4 0 16,-2-1 0-16,-2 1 0 0,-2-2 0 0,-2 0 0 0,-3 0 0 16,1 1 128-16,-3-2-128 0,0-1 0 0,-3 4 0 0,-2-5 0 15,-1 2 0-15,-2 2 0 0,-2-1 0 0,0 0 0 16,-2 1 0-16,-2 1 0 0,-3-1 0 16,-3-2 0-16,-2 6 0 0,0 0 0 0,0 0 0 0,0 0 0 15,0 0 0-15,0 0 0 0,0 0 0 0,-7 0 0 16,-4 1 0-16,0 3 0 0,-3-1 0 0,-1-1 0 15,-3 3 0-15,-2 2 0 0,-2-1 0 0,-1 0 0 16,-5 3 0-16,-1-2 0 0,-5 3 0 0,-2-3 0 16,-1 5 0-16,-1-4 0 0,-3 2 0 0,-1-4 0 15,-1 3 0-15,-3-4 0 0,-2 1 0 0,-3 2 0 16,-2 0 0-16,-2-1 0 0,-3-2 0 0,-2-1 0 16,-1 0 0-16,1-2 0 0,-1 1 0 0,0-2 0 15,-1-1 0-15,0 0 0 0,-2 2 0 0,2-4 0 16,-1-2 0-16,-23-3 0 0,7-3 0 0,7 0 0 0,3-3 0 0,4 0 0 15,3 2 0-15,2-5 0 16,3 1 0-16,1-1 0 0,5-5 0 0,2 2 0 16,2 1 0-16,5-1 0 0,2 2 128 0,4-1-128 15,0 1 0-15,2 2 0 0,3 1 0 0,3 3 0 0,3-1 0 16,2 3 0-16,0-2 0 0,5 4 128 0,3 1-128 0,2 1 0 16,2 0 0-16,3-1 0 0,2 2 0 15,6 4 0-15,0 0 0 0,0 0 0 0,0 0 0 0,0 0 0 16,0 0 0-16,0 0 0 0,11 2 0 0,2 2 0 15,1 2 0-15,1 0 0 0,3 0-160 0,2 3 160 0,1 4 0 16,0-1-128-16,3 6 128 0,2 1 0 0,0 3 0 16,2 1 0-16,2-1 0 0,3 4-128 0,1-2 128 0,5-2 0 15,3 1 0-15,3-2 0 0,2-2 0 0,3-2 0 16,0-6 0-16,6 2 0 0,-2 0 0 0,3-2 0 16,1 0 0-16,2 2-128 0,0-1 128 0,2-2 0 15,2-3 0-15,-17 0 0 0,5-1 0 0,4 0 0 16,2 2 0-16,3-4 0 0,-1-2 0 0,6-2 0 15,1-1 0-15,0-1 0 0,-1-3 0 0,-3-2 0 16,-2 2 0-16,-1 0 0 0,-3-4 0 0,0 3 0 16,1-4 0-16,-4 2 0 0,-3-3 0 0,-3 3 0 15,-1-2 0-15,-2 3 0 0,-3-3 0 0,-2 3 0 16,0-4 0-16,-3 3 128 0,-2-5-128 0,-2 0 0 16,-3 2 0-16,-1-5 0 0,0-1 0 0,-2 0 0 15,0 2 0-15,-5 0 0 0,0-1 0 0,-2 2 0 16,-1 2 0-16,-1-1 128 0,-4 4-128 0,-1 0 0 15,-2 3 0-15,-1-2 0 0,-2 2 0 0,0 1 0 16,-2-2 0-16,-6 7 0 0,0 0 0 0,0 0 0 16,0 0 0-16,0 0 0 0,0 0-128 0,0 0 128 15,0 0-128-15,0 0 128 0,0 0-128 0,-9 7 128 0,-1-3-128 16,-1 2 128-16,-2 3 0 0,-2-3 0 0,-3 3 0 0,-1-3-128 16,-2 3 128-16,1-1 0 0,-3 2 0 0,-1 0 0 15,-3 3 0-15,-2 0 0 0,-1-3 0 0,-3 3 0 16,-2-3 0-16,-2 1 0 0,-3 1 0 0,-2-2 0 15,-1 1 0-15,-4-2 0 0,-3 0 0 0,-1-1 0 16,-1-1 0-16,0-2 0 0,-3 0 0 0,-1 2 0 16,-3-3 0-16,-4-1 0 0,-3 1 0 0,-1 1 0 15,-1-2 0-15,0-2 0 0,-2-1 0 0,-1 1 0 0,-2-1 0 16,2-1 0-16,1 0 0 0,0-2 0 0,0-3 0 16,-22-2 0-16,11-2 0 0,9 1 0 0,3-2 0 0,7 1 0 15,5-4 0-15,6-2 0 0,8-1 0 0,3 1 128 16,4 1-128-16,5 0 0 0,7 5 0 0,2 0 0 15,6 4 0-15,3 1 128 0,4-1-128 0,9 6-208 16,0 0 48-16,0 0 16 16,0 0-1584-16,13-1-304 0,2 2-64 0,8 2-14496 0</inkml:trace>
  <inkml:trace contextRef="#ctx0" brushRef="#br0" timeOffset="16588.77">20422 6182 2751 0,'0'0'256'0,"0"0"-256"15,5-5 0-15,-1 0 0 0,0-4 1664 0,-1 4 304 16,0-4 48-16,1 2 16 0,0 2-592 0,-2-2-112 15,1 0-32-15,-2 2 0 0,0-2-128 0,0 0-16 16,-1 2-16-16,0 5 0 0,0 0-48 0,0 0-16 16,-3-6 0-16,3 6 0 0,-7-4-224 0,0 4-32 15,-2 4-16-15,-3 2 0 0,-2-1-160 0,-1 3-48 16,-1 2 0-16,-3 5 0 0,-3 2-80 0,-1 3-32 16,0 1 0-16,-1 7 0 0,-1 1-144 0,-1 3-16 15,-3 2-16-15,-2 1 0 0,0 5-80 0,1 4-16 16,0 0 0-16,2 4 0 0,-1-2-64 0,5 1-16 15,-2 1 0-15,5-4 0 0,-1 5 64 0,2-5 0 16,2 2 0-16,3-3 0 0,2 0 64 0,4-2 32 16,0 0 0-16,5-2 0 0,3-1 128 0,2-5 32 15,3-1 0-15,2 0 0 0,3 1-128 0,1-4 0 16,2 0-16-16,1-1 0 0,-2-5-160 0,3 0-16 16,0-1-128-16,0-1 192 0,0-7-192 0,1 2 128 15,-1-1-128-15,1-1 0 0,1-5 128 0,0 1-128 0,1-1 0 16,-1 0 144-16,0-5-320 0,-1-1-64 0,0 2-16 0,5-2 0 31,-2-4-1584-31,-3-4-320 0,-1-2-64 0,-1 1-11536 0</inkml:trace>
  <inkml:trace contextRef="#ctx0" brushRef="#br0" timeOffset="27635.9">21243 6314 9215 0,'3'-14'400'0,"-2"9"96"0,3-3-496 0,-2 2 0 0,1-2 0 0,-1 2 0 16,0 1 1984-16,-1-1 288 0,-1 1 64 0,0-1 16 15,0 6-1152-15,0 0-240 0,-3-3-32 0,3 3-16 16,0 0-48-16,0 0-16 0,-5 2 0 0,-2 1 0 16,-2 1-96-16,-1 4-32 0,-1 3 0 0,0 3 0 0,-2 2-16 0,-1 3 0 15,0 3 0-15,-1 4 0 0,-2 1 128 16,-7 20 0-16,1-1 16 0,-1 0 0 0,-2 3-240 15,4-2-48-15,2 0-16 0,6-11 0 0,0 2-176 0,-5 18-48 16,3-8 0-16,2-5 0 0,2 2 0 0,1-4-16 16,4-2 0-16,2-2 0 0,2-1-48 0,3-5 0 15,3 0 0-15,2-6 0 0,1 1-48 0,3-5-16 16,0-2 0-16,1 2 0 0,2-2-32 0,0-4-16 16,2 0 0-16,2-5 0 0,1 1 48 0,-1-5 16 15,0 2 0-15,2-5 0 0,1 1-16 0,3-1 0 16,2 1 0-16,0-3 0 0,1 0-192 0,1-1 144 15,-1-2-144-15,1 2 128 0,-1 1-128 0,0 0 0 16,0 0 0-16,-3-2 128 0,0-1-128 0,-3-1 0 16,-2 2 0-16,-3-3 0 15,-3-2-1184-15,-2-3-160 0,-3 2-48 0,-3-2-9680 16,-6 0-1952-16</inkml:trace>
  <inkml:trace contextRef="#ctx0" brushRef="#br0" timeOffset="27952.21">20696 6924 16527 0,'0'0'720'0,"0"0"176"0,0 0-720 15,0 0-176-15,-5-7 0 0,5 7 0 0,0 0 1424 0,0 0 256 16,0 0 48-16,0 0 16 0,0 0-544 0,7-8-112 16,0 4-32-16,6 2 0 0,2-2-64 0,4 1-16 15,6-1 0-15,-5 2 0 0,5 1-128 0,16-3-16 16,-3-3-16-16,0 2 0 0,2 2-336 0,-12 0-64 16,0 2-16-16,0-3 0 0,-3-1-256 0,0 1-144 15,0-4 160-15,-4 3-160 0,-2 1 0 0,-2 3 0 16,-3-3-128-16,-3 1 128 15,-2 0-2272-15,-3 0-352 0,-6 3-64 0</inkml:trace>
  <inkml:trace contextRef="#ctx0" brushRef="#br0" timeOffset="28416.91">21847 7194 9215 0,'0'0'816'0,"0"0"-656"16,0 0-160-16,7 0 0 0,2 0 2448 0,-9 0 464 16,9 1 96-16,-1 3 0 0,-1 0-1184 0,1 2-240 15,-2-1-48-15,1 5-16 0,0 2-160 0,-1 2-16 16,-3 2-16-16,1 2 0 0,-1 2-112 0,-1 2-32 15,-2-3 0-15,-1 4 0 0,-2-3-288 0,0 0-48 16,-2 3-16-16,-2-1 0 0,0 0-288 0,-2-2-64 16,-3 0-16-16,-2-1 0 0,-4 2-144 0,1-1-16 15,-1-1-16-15,-2-1 0 0,-2-2-288 0,2-2 160 16,-2 0-160-16,-7 3 128 16,3-7-1424-16,6-2-304 0,2-5-48 0,3-6-14704 0</inkml:trace>
  <inkml:trace contextRef="#ctx0" brushRef="#br0" timeOffset="29313.13">23213 6535 12959 0,'0'0'576'0,"0"0"112"0,0 0-560 0,0-5-128 0,-2 1 0 15,2 4 0-15,0 0 1184 0,-3-6 208 16,1 0 32-16,2 6 16 0,0 0-352 0,0 0-80 0,0 0-16 0,0 0 0 16,0 0-288-16,-3 6-48 15,1 3-16-15,2 0 0 0,1 5 48 0,3 2 0 0,1 3 0 0,2 2 0 16,4 0-80-16,0 3-16 0,3 1 0 0,1 3 0 15,0 0 0-15,3 2 0 0,3-2 0 16,0 2 0-16,2 1-160 0,-1-2-48 0,1 0 0 0,-4 3 0 16,0-1-144-16,0-3-48 0,-1 1 0 0,-3-5 0 15,-1 2-192-15,-3-4 144 0,-3-1-144 0,1-2 128 16,-3-1-128-16,-1-2 0 0,-1-1 144 0,-1-4-144 16,-2-1 0-16,0-4 0 0,-1-6-160 0,0 0 160 15,0 0-1776-15,0 0-240 16,-6 6-48-16,-3-7-16 0</inkml:trace>
  <inkml:trace contextRef="#ctx0" brushRef="#br0" timeOffset="29661.73">23723 6430 11055 0,'0'0'976'0,"0"0"-784"16,0 0-192-16,1-5 0 0,-1-4 1568 0,0 9 272 15,0 0 48-15,0 0 16 0,-5-7-624 0,5 7-128 16,-9-1-32-16,2 4 0 0,-2 3-176 0,-5 7-48 16,-4 2 0-16,3 0 0 0,-1 2 128 0,-10 15 0 0,-3 3 16 0,8-7 0 15,-3 6-16-15,-4 6 0 16,-2 3 0-16,-1 2 0 0,1 0-208 0,-1 0-48 0,-1 3-16 0,1-3 0 15,0 0-320-15,2-3-64 0,2-1-16 16,-9 10 0-16,6-7-112 0,6-8-32 0,5-8 0 0,5-3 0 16,0-6-64-16,4-2-16 0,3-3 0 15,3-3 0-15,4-11-128 0,0 0 0 0,0 0 0 0,0 0 0 16,0 0-400 0,12-1-112-16,1-4-32 0,3-5 0 15,3 1-1824-15,2-4-384 0,-2 0-64 0</inkml:trace>
  <inkml:trace contextRef="#ctx0" brushRef="#br0" timeOffset="30020.24">23972 7138 13823 0,'0'0'1216'0,"0"0"-960"16,0 0-256-16,3 7 0 0,-1 5 1728 0,-1-1 320 0,-1 4 48 16,0 1 16-16,-1-1-448 0,-1 3-64 15,-1 2-32-15,-1 2 0 0,-1 2 16 0,-1-3 0 16,-2 2 0-16,1 2 0 0,-1-3-432 0,0-1-96 15,1 0-16-15,0 1 0 0,0 1-464 0,0-3-112 0,1 0-16 0,1-2 0 16,1 0-176-16,0-1-32 16,2-1-16-16,-2-2 0 0,3-2 16 0,1-1 0 0,-2-5 0 0,2-6 0 15,0 9-240-15,0-9 0 0,0 0 0 16,0 0 0 0,0 0-1920-16,8-2-320 0,0-6-64 0</inkml:trace>
  <inkml:trace contextRef="#ctx0" brushRef="#br0" timeOffset="30742.14">24835 7106 15487 0,'0'0'688'0,"0"0"144"0,0 0-672 0,0 0-160 15,0 0 0-15,0 0 0 0,9 6 944 0,-9-6 144 16,9 10 48-16,0-2 0 0,-1 2-192 0,-2 0-48 16,0 3 0-16,1 5 0 0,2 2 64 0,-1 3 0 15,-2-1 0-15,1 1 0 0,1 6 64 0,-3-2 0 16,-1 2 16-16,-4-1 0 0,-2 2-32 0,-3 2-16 16,1 2 0-16,-3-2 0 0,-3-3-352 0,0 1-64 15,-1-4 0-15,-1 0-16 0,-5-6-160 0,2 0-16 16,0-1-16-16,-2-1 0 0,-1-4-192 0,0 0-48 15,-1-4 0-15,2 2 0 0,-1-6-128 0,1 2 128 16,1-3-128-16,1-4 128 16,-1-2-464-16,2-4-112 0,0-5 0 0,2 2-16 15,0-3-2128-15,3-3-416 0,2-4-96 0</inkml:trace>
  <inkml:trace contextRef="#ctx0" brushRef="#br0" timeOffset="31162.85">25692 6451 15663 0,'-1'-12'688'0,"1"12"144"0,1-9-656 0,2 0-176 16,-1-3 0-16,-2 12 0 0,0 0 1280 0,0 0 208 15,0 0 48-15,0 0 16 0,0 0-656 0,8 12-128 16,-2-1-16-16,-1 6-16 0,3-2 112 0,-2 7 32 16,2 6 0-16,1 2 0 0,1 1 32 0,1 4 16 15,1 1 0-15,-5-7 0 0,3 4-64 0,1 3-16 16,1 1 0-16,1 1 0 0,0-1-240 0,-1 2-48 15,0 0-16-15,1 1 0 0,1-3-352 0,-2-2-192 16,0-3 192-16,-1-2-192 0,-4 0 0 0,0-6 0 16,1-1 0-16,-1-2 0 0,-1-2 0 0,2-5 0 15,-1-1 128-15,-1 0-128 0,-1-4 0 0,-1-2-304 16,-4-7 64-16,0 0 16 16,0 0-1952-16,0-6-400 0,-1-3-80 0</inkml:trace>
  <inkml:trace contextRef="#ctx0" brushRef="#br0" timeOffset="31445.23">26157 6439 21535 0,'0'-13'960'0,"0"13"192"0,0 0-928 0,0 0-224 15,0-6 0-15,0 6 0 0,0 0 816 0,0 0 112 16,-7 2 32-16,-2 2 0 0,-3 1-96 0,0 6-16 15,-4 5 0-15,-2 5 0 0,-2 5 128 0,-1 4 32 16,-2 5 0-16,0 3 0 0,1 6-64 0,-1 2-16 16,0 3 0-16,1 5 0 0,-1-3-272 0,-8 22-48 15,6-5-16-15,12-25 0 0,-1 4-432 0,0-5-160 16,1-1 0-16,2-1 144 0,-1-3-144 0,4-2 0 16,-1-6 144-16,-2 9-144 0,5-6 0 0,2-6 0 15,0-5 0-15,3-3-128 16,1-3-1232-16,3-4-240 0,-3-11-64 15,6 9-8384-15,-6-9-1664 0</inkml:trace>
  <inkml:trace contextRef="#ctx0" brushRef="#br0" timeOffset="31856.89">26293 7234 19343 0,'0'0'1728'0,"0"0"-1392"0,9-1-336 0,0 1 0 16,0-1 688-16,0 1 64 0,0 0 16 0,0 1 0 16,-1 2 64-16,0-1 0 0,0 2 16 0,-2 1 0 0,-2 0-224 15,-2 5-48-15,0 2-16 0,-2-1 0 16,-3 3 272-16,-2 0 48 0,-3 0 16 0,-2 4 0 15,-1 4 64-15,-3-2 32 0,-4 1 0 0,0-1 0 0,1 0-224 0,0 1-32 16,0 2-16-16,3-2 0 0,2-1-208 0,2-1-64 16,1 0 0-16,4-2 0 15,2-1-112-15,4-3-16 0,4-4-16 0,3 1 0 0,2-2 32 0,5-2 16 16,5 0 0-16,4-3 0 0,2-3 16 0,5 0 0 16,2 0 0-16,3-1 0 0,-1-2-192 0,1-2-48 15,-1 0 0-15,2-1 0 0,-1-3-128 0,-3 1 0 16,-3-2 0-16,-2 2 0 0,-4-1 0 0,-2 2-320 15,-2-2 48-15,-3 1 16 16,-6 3-2480-16,0-1-480 0</inkml:trace>
  <inkml:trace contextRef="#ctx0" brushRef="#br0" timeOffset="33939.07">27069 5408 4607 0,'0'0'400'0,"-9"-4"-400"15,1 1 0-15,8 3 0 0,-10-5 1712 0,1 2 256 16,9 3 48-16,-9-4 16 0,9 4-768 0,0 0-160 16,-6-4-16-16,6 4-16 0,0 0-96 0,0 0-16 15,0 0 0-15,0 0 0 0,0 0-288 0,0 0-64 16,0 0-16-16,15 4 0 0,2-3-16 0,2 5-16 15,1 5 0-15,2 3 0 0,6-2-160 0,-1 6-16 16,3 4-16-16,-1 0 0 0,-2 6 16 0,1 6 0 16,1 4 0-16,-5 4 0 0,0-2 16 0,-2 9 16 0,-2-2 0 0,-1 7 0 15,-1 6 128-15,-2 2 32 16,-2 6 0-16,-1 0 0 0,-1 2 0 0,-1 0 0 0,-5 1 0 0,-2 4 0 16,-1-1-128-16,-3-2 0 15,-2-3-16-15,0-3 0 0,-1-5-48 0,1-2-16 0,-4-5 0 0,0 0 0 16,-2-5 96-16,-1 2 32 0,-2-1 0 15,-3-3 0-15,-2-4-80 0,-2-5-16 0,2-2 0 0,-2-3 0 16,-1 0-64-16,0-5-16 0,1 0 0 0,-1-5 0 16,1-1-112-16,0 1-16 0,-2-5-16 0,0-3 0 15,-2-2-48-15,0-1-128 0,1-5 192 0,-1 3-64 16,4-5-128-16,1-1 0 0,-1-5 0 0,5-2 0 16,0 1-240-16,2-3-80 0,2-5 0 0,3-1-16 15,2 1-1728-15,3-4-352 16,2 0-64-16,4 2-12272 0</inkml:trace>
  <inkml:trace contextRef="#ctx0" brushRef="#br0" timeOffset="34493.78">28763 5980 7359 0,'0'0'656'0,"0"0"-528"16,0 0-128-16,0 0 0 0,0 0 1584 0,0 0 272 16,0 0 64-16,0 0 16 0,-1-4-704 0,1 4-144 15,-7-4-16-15,0 2-16 0,-3 2-320 0,-2 3-64 0,-1 1-16 0,-2 0 0 16,-3 2 32-16,1 3 0 0,-2-1 0 0,-2 2 0 16,-2 3 0-16,-12 6 0 0,2 0 0 0,1 1 0 15,1 3 0-15,0 0 0 0,-1 1 0 0,0-2 0 16,2 1-16-16,-2 3 0 0,-3 1 0 0,4 1 0 15,1-4-192-15,4 3-32 0,2-4-16 0,3 1 0 16,5 3-80-16,4-5-16 0,5 1 0 0,4 0 0 16,3-4-64-16,3 0-16 0,4-1 0 0,5 1 0 0,2-4 112 0,5 1 16 15,2-4 0-15,7 1 0 0,2 0-32 0,0-3 0 16,-1 1 0-16,4-3 0 0,0 1-128 0,0-5-32 16,1 0 0-16,-1-3 0 0,0-1-64 0,-9 0 0 15,2-1-128-15,4-1 192 0,0 0-192 0,1-1 144 16,-1-1-144-16,-1-2 128 0,1 1-128 0,-5 2 0 15,-2 0 0-15,-4-2 0 0,-2 1 0 0,-3 0 0 16,-3 1 0-16,-5 0 0 16,-6 3-656-16,0 0-16 0,0 0 0 0,0 0 0 15,-3-6-2416-15,-8 1-496 0</inkml:trace>
  <inkml:trace contextRef="#ctx0" brushRef="#br0" timeOffset="34799.82">28211 6427 20207 0,'0'0'896'0,"0"0"192"0,0 0-880 0,0 0-208 0,0 0 0 0,0 0 0 16,11-11 960-16,1 3 160 0,2 2 32 0,4-2 0 15,2 4-112-15,6-1-16 0,0-4 0 0,4 2 0 16,1-3-80-16,5 3-32 0,-2 0 0 0,-6 1 0 16,5 1-224-16,3-1-48 0,1 1-16 0,2 1 0 0,2-1-304 0,-4-1-64 15,-2-1-16-15,-3 5 0 0,-1-1-240 0,-5 2 128 16,1 1-128-16,-4 0 0 0,-1-1 0 16,-2 2-208-16,-5-1 16 0,0 0 0 15,-2 1-2272-15,-1 1-448 0</inkml:trace>
  <inkml:trace contextRef="#ctx0" brushRef="#br0" timeOffset="35225.03">29949 5423 16575 0,'4'-9'1472'0,"2"2"-1168"0,-1 0-304 0,0 1 0 16,2 1 416-16,-1 1 32 0,-6 4 0 15,0 0 0-15,0 0 224 0,0 0 48 0,0 0 16 0,4 6 0 16,-4 8-48-16,-1 4-16 0,-3 1 0 0,-1 7 0 15,-3 4 208-15,-1 4 32 0,0 6 16 0,-2 4 0 16,-4 1 176-16,-3 4 48 0,-4 3 0 0,-1 4 0 0,-2 7-224 0,1 3-32 16,0 4-16-16,1 0 0 15,0-1-304-15,-8 22-64 0,7-16-16 0,4-5 0 0,1-3-160 0,2-10-16 16,6-5-16-16,-1-7 0 0,2-5-16 0,1-5 0 16,3-3 0-16,1-5 0 0,-2-2-128 15,2-2-32-15,2-2 0 0,0-4 0 0,0-5-128 0,2-1 0 16,1-11 0-16,0 0 128 0,1 10-128 0,-1-10-144 15,0 0 144-15,8-8-208 16,1-1-1552-16,0-4-304 0,0-1-64 16</inkml:trace>
  <inkml:trace contextRef="#ctx0" brushRef="#br0" timeOffset="35593.06">30484 5375 20271 0,'0'0'1792'0,"0"0"-1424"0,0 0-368 0,0 0 0 16,0 0 384-16,0 0 0 0,0 0 0 0,0 0 0 15,0 0 320-15,-6 9 64 0,-1 0 0 0,0 5 16 16,-3 3 16-16,2 5 0 0,-2 5 0 0,-2 3 0 15,-2 7 64-15,0 6 16 0,-2 2 0 0,-2 6 0 16,-2 3 48-16,-2 10 16 0,1 4 0 0,-1 5 0 16,-2 3-352-16,2 0-64 0,1 3-16 0,1 0 0 15,1 5-336-15,2-5-176 0,0-4 160 0,2-3-160 0,0-6 304 16,2-5-48-16,0-2 0 0,2-11 0 0,1-4-112 0,-1-3-16 16,2-3-128-16,2-2 192 0,1-6-64 15,-2 0-128-15,3-5 176 0,1-2-176 0,3-7 0 0,-2-3 0 16,2-1 0-16,2-7 0 15,-1-5-288-15,0 0-160 0,5-7-48 0,2-4 0 16,-2-6-2640-16,1-2-544 0</inkml:trace>
  <inkml:trace contextRef="#ctx0" brushRef="#br0" timeOffset="36197.75">30009 5597 20495 0,'-10'-10'448'0,"2"-1"80"0,-2-1 32 0,2-2 32 0,0-2-464 0,3 0-128 0,2 1 0 0,1 0 0 16,2 1 848-16,3-1 160 0,3-2 16 0,3 2 16 15,4 0-304-15,2-1-64 0,4 2-16 0,3 0 0 16,2-1-144-16,4 2-48 0,4 2 0 0,3 0 0 15,3-2-80-15,4 3 0 0,4-1-16 0,0 4 0 16,-3-2-80-16,2 3-16 0,2-3 0 0,0 2 0 16,1 5-16-16,-6-1 0 0,0 2 0 0,-3 2 0 0,-1 3 16 15,-2 5 0-15,-3 4 0 0,-2 2 0 16,-5 3-80-16,-3 2 0 0,-5 4-16 0,-4 3 0 0,-4 0 16 0,-2 4 16 16,-2 4 0-16,-3 3 0 0,-6 4-48 0,-2 0-16 15,-3-4 0-15,-2 3 0 0,-3 2-16 0,-2-3 0 16,-4 1 0-16,-3 1 0 0,-4-4 112 0,-2 0 16 15,-3-1 0-15,-2 0 0 0,-1-1 0 0,-2-3 16 16,-1 0 0-16,2-5 0 0,1-2-32 0,1-4-16 16,-2-3 0-16,2-1 0 0,0-2-48 0,3 1-16 15,-1-2 0-15,4-5 0 0,3 0-160 0,4-2 192 16,0 1-192-16,2 0 192 0,5 1-192 0,2 2 0 16,2-5 144-16,4 2-144 0,2 1 0 0,3 3 0 15,4-2 0-15,2 5 0 0,4 0 0 0,3 2 128 16,4 2-128-16,3 3 0 0,3 0 128 0,5 1-128 15,2 5 160-15,5 3-160 0,-4 0 176 0,5 0-176 16,2 0 192-16,0-1-192 0,0 2 176 0,-1-1-176 16,-1-1 160-16,-2 0-160 0,2 0 192 0,-4-2-48 15,-1 2-16-15,-1-1 0 0,-2-4 80 0,-2-2 16 0,0 0 0 16,-2-3 0-16,-3 0-96 0,-1-3 0 16,-3-3-128-16,1-4 192 0,-1-3-64 0,-1-2-128 0,1-1 176 0,-1-3-176 15,-2-1 0-15,0-4 0 0,-1-3 0 16,-2 0 0-1,0-3-1728-15,-3 0-368 0,-1-6-64 0,-1-6-14144 0</inkml:trace>
  <inkml:trace contextRef="#ctx0" brushRef="#br0" timeOffset="37158.75">31326 4535 6447 0,'0'0'576'0,"0"0"-576"15,-8-2 0-15,2 1 0 0,6 1 1632 0,-9 0 224 16,-1 0 32-16,1 0 16 0,0 0-416 0,1 0-80 16,2-1 0-16,6 1-16 0,-5 0-304 0,5 0-64 15,0 0-16-15,0 0 0 0,0 0-96 0,2-4-16 0,6-1 0 0,2 1 0 16,1 0-352-16,3 3-80 15,3-2-16-15,1 2 0 0,1 0-112 0,2 2-16 16,2-1-16-16,1 0 0 0,2 0 0 0,-1 0 0 16,-2 0 0-16,1 1 0 0,-1 1 64 0,3-1 16 15,-3 1 0-15,-1 2 0 0,-1 3-32 0,2 0 0 16,-4 3 0-16,-5-2 0 0,-3 4-160 0,-5-4-48 0,-3 4 0 0,-3-5 0 16,-4 4 96-16,-2-2 16 0,-2 1 0 15,-2 1 0-15,-1-2 16 0,-3 3 16 0,-3-4 0 0,-5 5 0 16,0 0-112-16,0-4-32 0,2 1 0 0,3-1 0 15,2 2-144-15,2-1 128 0,3 1-128 0,2-5 128 16,3 2-128-16,3-3 0 0,2 1 0 0,4 2 128 16,2-3-128-16,4 1 160 0,4 3-160 0,4-4 160 15,2 4-160-15,2-3 192 0,-1 4-192 0,1-1 192 0,-2 3-192 16,1-3 0-16,-2 2 144 0,-1 2-144 0,-2 0 0 16,-2 2 0-16,-2 1 0 0,-6 0 128 0,0-1 32 0,-1-1 16 15,-5-1 0-15,0 1 0 0,-6 1 240 0,-3-1 48 16,-4-3 16-16,-3 1 0 0,-5 2 96 0,-3-3 32 15,-6 0 0-15,-2 1 0 0,-1-4-224 0,-3 0-64 16,-2-2 0-16,0-3 0 0,0 1-144 0,1 0-48 16,0-4 0-16,3 1 0 0,1 2-128 0,4-1 0 15,2-2 0-15,4 3 0 16,1-1-880-16,9 2-256 0,1 0-48 0,2-3-16304 16</inkml:trace>
  <inkml:trace contextRef="#ctx0" brushRef="#br0" timeOffset="38382.76">20526 8283 10127 0,'0'0'896'0,"0"0"-704"0,0 0-192 0,0 0 0 0,-9-4 1728 0,3-2 320 16,2 1 64-16,4 5 16 0,-2-9-592 0,3 0-112 15,3-3-16-15,-1 1-16 0,5-4-304 0,0 0-64 16,2 1-16-16,3-2 0 0,-1-2-304 0,4 1-48 15,1-4-16-15,2 0 0 0,0 0-128 0,2-1-16 16,0 0-16-16,1 4 0 0,-2 4-96 0,1 0-32 16,-2 0 0-16,-3 5 0 0,0 2-96 0,-4 3 0 15,0 4-16-15,-2 0 0 0,-10 0-112 0,9 6-128 16,-3 8 176-16,-2 3-176 0,-2 1 128 0,-2 4-128 16,-1 8 0-16,-1 0 0 0,-3 1 224 0,-3 0-64 15,-1 2-16-15,0-1 0 0,0-3-16 0,-1 2 0 16,-1-1 0-16,2-3 0 0,-1 1 16 0,-1-2 0 15,1-1 0-15,0-3 0 0,0-3-16 0,2-2-128 16,3-1 192-16,1-2-64 0,1-2-128 0,-1 0 0 16,4-12 0-16,-5 9 0 0,5-9-272 0,0 0-96 15,0 0-16-15,0 0 0 16,0 0-2272-16,3-9-464 0,0 0-80 0</inkml:trace>
  <inkml:trace contextRef="#ctx0" brushRef="#br0" timeOffset="38640.83">20649 8288 19007 0,'0'0'832'0,"0"0"192"0,0 0-832 0,0 0-192 0,2 10 0 0,-4-1 0 16,0 4 1168-16,-1 2 192 0,1 3 48 0,1-5 0 16,-6 3-192-16,-2 12-48 0,-2-3 0 0,-1 3 0 15,0-1-48-15,-2 0-16 0,-3-2 0 0,1 3 0 16,-3 0-336-16,1-1-64 0,0 0 0 0,0-1-16 0,-1-3-368 15,0 1-80-15,-1-2-16 0,1-2 0 0,0-2-224 0,2 0 128 16,1 0-128-16,0-2 0 16,5 2-896-16,1 0-256 0,1-4-64 15,2-4-13440-15</inkml:trace>
  <inkml:trace contextRef="#ctx0" brushRef="#br0" timeOffset="39086.36">18960 9553 5519 0,'0'0'496'0,"0"0"-496"0,0 0 0 0,0 0 0 0,0 0 3184 0,0 0 528 16,0 0 128-16,0 0 0 16,0 0-2144-16,-8 6-432 0,3 4-96 0,0 2-16 0,-4 3-288 0,2 3-64 15,-2 7-16-15,-1 1 0 0,0 2 16 0,-1-2 0 16,2 3 0-16,1-1 0 0,-3 0-192 0,4-2-32 16,-1-1-16-16,3-2 0 0,0 1-304 0,1-1-64 15,0-1-16-15,2-7 0 0,1-5-176 0,-1 0 128 16,2-10-128-16,0 0 128 0,0 0-368 0,0 0-80 15,0 0 0-15,13-1-13632 0</inkml:trace>
  <inkml:trace contextRef="#ctx0" brushRef="#br0" timeOffset="39312.08">18964 9227 27007 0,'0'0'1200'0,"-3"-10"240"0,0 4-1152 0,3 6-288 0,0 0 0 0,2-10 0 15,-2 2 592-15,0 8 64 0,0 0 16 0,5-10 0 16,0 2-336-16,-5 8-64 0,8-7-16 0,-8 7 0 16,10-7-256-16,-10 7 0 0,9-2 0 0,-9 2 0 15,0 0-464 1,10 0 0-16,-10 0 0 0,8 2-12496 0</inkml:trace>
  <inkml:trace contextRef="#ctx0" brushRef="#br0" timeOffset="39737.08">19378 9704 16575 0,'0'0'1472'0,"-6"11"-1168"16,0 3-304-16,-2-1 0 0,-1 2 1072 0,0 2 144 15,-1-2 48-15,-1 3 0 0,-1 0 16 0,2 1 16 16,0-1 0-16,0-1 0 0,1 0-288 0,1-2-64 16,2-1-16-16,2-5 0 0,4-9-112 0,-1 10-32 15,1-10 0-15,0 0 0 0,0 0-80 0,0 0-32 16,9-6 0-16,1 0 0 0,1-1-96 0,2-6 0 15,-3-1-16-15,4-2 0 0,0-1-272 0,0 3-48 16,-1-1-16-16,-1-1 0 0,0-1-224 0,1-1 0 16,1-1 128-16,0 3-128 0,-2-1 0 0,1 5 0 0,1 3 0 0,-5 1 0 15,-9 8 0-15,0 0 0 0,0 0 0 16,10 10 0-16,-4-1 0 0,-2 9 0 0,-1 6 0 0,-3 1 0 16,-3 1 0-16,-1 3 0 0,-2 5-128 0,0-1 128 15,-1 1 0-15,1-3 0 0,1 0 0 0,1-2 0 16,1-7 0-16,2-2 0 0,0-4 0 0,3 0 0 0,2-1-192 15,4-4 0-15,-2-4 16 0,-6-7 0 16,13-3-1472-16,4-4-288 0,0-1-64 16,-1-6-12192-16</inkml:trace>
  <inkml:trace contextRef="#ctx0" brushRef="#br0" timeOffset="40175.71">20001 9732 20959 0,'0'0'928'0,"0"0"192"0,0 0-896 0,0 0-224 16,0 0 0-16,0 0 0 0,-7-1 1280 0,-2 1 224 15,0 2 32-15,-1 2 16 0,-2 6-624 0,-1 0-128 16,-2 4-32-16,-1 2 0 0,-3 1-16 0,-2 2-16 0,-2 2 0 16,0 0 0-16,3 2-96 0,2-1-32 15,2-3 0-15,4-1 0 0,3 0-272 0,4-4-48 16,3-3-16-16,1 0 0 0,2-2-272 0,-1-9 128 15,0 0-128-15,11 7 0 0,2-6 288 0,4-2-48 16,0-2-16-16,1-6 0 0,2 0 64 0,1-3 16 16,-1-5 0-16,0 1 0 0,0-3-112 0,-1-2 0 15,0 2-16-15,-2-2 0 0,0 1-176 0,-2-4 192 0,0 0-192 16,2-5 192-16,-2 0-48 0,1-6 0 0,-3-5 0 0,1-4 0 16,0-3-144-16,0-1 192 0,0-4-192 0,3 2 192 15,-4 9-192-15,-2 5 0 0,-1 5 0 0,-1 11 0 16,-2 5 0-16,-4 3 0 0,-3 12 0 0,0 0 0 15,0 0 0-15,-3 13 0 0,-6 5 0 0,-2 5 0 16,-1 6 0-16,-1 4 0 0,-1 3 0 0,0 3 0 0,0 6 0 0,0 3 0 16,0 4 0-16,0 0 0 15,0-1 0-15,3-5 0 0,2-1 0 0,2-3 0 0,5-1 0 0,-1-4 0 16,3-7 0-16,3 0 0 0,-1-7-128 16,2-3-128-16,3-2 0 0,-1-6-16 15,-6-12-1648-15,9 7-320 0,-9-7-64 0,11-4 0 0</inkml:trace>
  <inkml:trace contextRef="#ctx0" brushRef="#br0" timeOffset="40497.71">20255 9830 11055 0,'0'0'976'0,"0"0"-784"15,0 0-192-15,8-1 0 0,0 1 3200 0,2 0 608 16,1-2 112-16,7 0 32 0,1-1-1984 0,3-2-400 15,1-1-80-15,-1-1-16 0,0-3-400 0,-2 1-96 16,-2-3-16-16,-3 1 0 0,-1 0-448 0,-1-2-112 16,0 4-16-16,-3-3 0 0,-4-1 0 0,-2 3-16 15,-1 0 0-15,-3 10 0 0,-3-8 64 0,-2 2 16 16,5 6 0-16,-13 1 0 0,-2 5-224 0,-1 2-32 0,-1 5-16 0,-2 4 0 16,-3 1-176-16,1 1 0 0,-2 0 0 15,3 2 128-15,2-1-128 0,3 2 160 0,3-3-160 16,4-1 160-16,5-5-160 0,1 3 0 0,2-4 0 0,5 1 0 15,3-4 0-15,4 1 0 0,2-3 0 0,3-4 0 16,4-1-1056 0,2-5-240-16,-1-2-48 0,4 1-9520 0,-2-1-1888 0</inkml:trace>
  <inkml:trace contextRef="#ctx0" brushRef="#br0" timeOffset="40843.14">20794 9723 14735 0,'-10'14'1312'0,"0"3"-1056"16,-1 0-256-16,-2 8 0 0,-2 1 2128 0,-2 6 368 16,-1-4 80-16,0 1 16 0,-1 3-544 0,2-2-128 15,-1 4 0-15,0-3-16 0,1 0-752 0,2-5-128 16,3 1-48-16,1-5 0 0,2-3-272 0,4-3-64 16,3-3-16-16,2-13 0 0,0 0-48 0,0 0 0 15,0 0 0-15,13-6 0 0,-3-3 176 0,4-6 16 16,0-4 16-16,1-3 0 0,0-5-400 0,2 2-64 15,-1-4-32-15,-1 3 0 0,-1-4-288 0,2 0 128 0,0 0-128 0,2-1 0 16,-1 5 128-16,-5 8-128 0,2-1 0 16,0 5 0-16,0 1 0 0,0 2 0 0,-2 3 0 15,-1 0 0-15,-2 5 0 0,-1 3 0 0,-8 0 0 16,6 9 0-16,-2-2 0 0,-4 6 0 0,-1-2 0 0,-5 3 0 16,-1 0 0-16,-3 3 0 0,-3-2 0 0,-7 7 0 15,2 1 0-15,0-3 0 0,0-4 0 0,3-2-144 16,1-1-1264-1,1-3-256-15,2 0-64 0,1-6-15488 0</inkml:trace>
  <inkml:trace contextRef="#ctx0" brushRef="#br0" timeOffset="41306.6">21429 9746 21183 0,'0'0'1888'0,"0"0"-1504"0,-8 5-384 16,0 3 0-16,-2 2 464 0,0 4 32 0,-1 1 0 16,-1 5 0-16,-1 5 528 0,1 3 96 0,-2-2 32 15,1 3 0-15,2-3-320 0,0 2-48 0,3-3-16 0,1 2 0 16,2-5-160-16,3-3-32 0,2-2-16 0,2-3 0 15,-2-14 128-15,0 0 16 0,0 0 16 0,15 2 0 16,3-6 80-16,2-5 16 0,2 0 0 0,2-5 0 16,3-4-288-16,-2-1-48 0,-1 0-16 0,1-2 0 15,-2-1-288-15,-2 0-176 0,-1 1 192 0,1-1-192 16,-1-1 144-16,-1 4-144 0,0 1 0 0,0 3 144 0,-2 2-144 0,-3 1 0 16,-3 2 0-16,-2 3 0 15,-9 7-928-15,0 0-224 0,0 0-32 0,10 1-9824 16,-10-1-1984-16</inkml:trace>
  <inkml:trace contextRef="#ctx0" brushRef="#br0" timeOffset="41669.37">22114 9811 26367 0,'-13'-3'1168'0,"7"3"240"0,-2 2-1120 0,-1 0-288 15,-1 2 0-15,-1 0 0 0,-2-1 832 0,-2 5 96 16,-2 1 32-16,1 4 0 0,-2-1-352 0,1 2-64 16,2 0-16-16,1 2 0 0,1-6-80 0,2 1-32 15,3 1 0-15,2-3 0 0,2-1-96 0,4-8 0 16,0 0-16-16,0 0 0 0,5 7 0 0,3-1 0 16,1-1 0-16,3-3 0 0,4-4 0 0,-1-2 0 0,0 1 0 0,0-2 0 15,2-1-128-15,-2-1-32 0,-1 1 0 0,0-3 0 16,-1 1-144-16,-2-2 192 0,2 2-192 0,-4 2 192 15,-1-1-64-15,-8 7 0 0,6-1 0 0,-6 1 0 16,0 0-128-16,7 8 0 0,-1-2 0 0,-3 3 0 16,1 0 0-16,0 1 0 0,0-1 0 0,0 0 0 15,-4-9 0-15,6 8 0 0,-6-8 0 0,6 3 0 0,2 4 0 16,1-2 0-16,0-3 0 0,1-2 0 16,-1-1-1664-16,4 0-304 0,-2-2-64 15,7-3-12704-15</inkml:trace>
  <inkml:trace contextRef="#ctx0" brushRef="#br0" timeOffset="41972.86">22561 9649 21183 0,'0'0'1888'0,"-6"7"-1504"15,-2 0-384-15,-1 7 0 0,-2 0 1216 0,-2 4 192 16,0 2 16-16,1 2 16 0,0 0-48 0,1 1-16 15,-1-1 0-15,2 0 0 0,1 2-480 0,-1 8-80 16,1-8-32-16,5-11 0 0,1 0-192 0,0 0-32 16,2-4-16-16,1-9 0 0,0 0 256 0,0 0 48 15,9 2 16-15,1-4 0 0,1 0-144 0,3-5-16 16,2-4-16-16,1-2 0 0,-3 1-304 0,2-4-64 0,-1 0-16 0,-1-1 0 16,0 1-304-16,0 1 160 0,-1 1-160 15,1-2 128-15,-1 2-128 0,1 2 0 0,-1-2 0 0,0 5 128 16,-3-3-128-16,3 7 0 0,-3-2 0 15,-1 3 0-15,-2 1-272 0,2 1 16 0,0 0 0 0,0 2 0 16,-9 0-2944 0,9 2-592-16</inkml:trace>
  <inkml:trace contextRef="#ctx0" brushRef="#br0" timeOffset="42402.31">23045 9740 8287 0,'0'0'736'0,"0"0"-592"0,0 0-144 15,7-5 0-15,-7 5 1744 0,0 0 320 16,0 0 64-16,0 0 16 0,0 0-736 0,6 13-160 0,-3 1-32 0,-5 4 0 15,-1 1-208-15,-4 3-48 0,0 1-16 0,-2 4 0 16,0-5-32-16,0 3 0 0,0-1 0 0,1-1 0 16,1-1-384-16,0 0-80 0,1 0 0 0,1-5-16 15,1-3-240-15,2-1-64 0,2-13 0 0,0 12 0 0,0-12-128 16,0 0-256-16,7 7 64 0,6-4-12560 16</inkml:trace>
  <inkml:trace contextRef="#ctx0" brushRef="#br0" timeOffset="43487.25">23462 9808 13823 0,'-6'0'1216'0,"-2"2"-960"16,0 0-256-16,-8 4 0 0,0-1 2288 0,-1 7 400 16,-2-1 96-16,0 5 16 0,-1-1-1584 0,3 1-304 15,3 0-64-15,2-1-16 0,0-1-320 0,3 0-64 16,2-1 0-16,3-1-16 0,4-12 64 0,0 9 16 15,0-9 0-15,0 0 0 0,12 5-64 0,2-1 0 16,2-4 0-16,2-5 0 0,-1-1 64 0,-4 1 0 16,1-3 0-16,0 2 0 0,0-2-240 0,-1 0-32 15,-2 2-16-15,-1-2 0 0,-1 3-96 0,-1 3 0 16,-8 2-128-16,6-4 192 0,-6 4-192 0,0 0 144 16,0 0-144-16,7 2 128 0,-7-2-128 0,6 6 0 15,-6-6 0-15,6 10 0 0,1-3 0 0,0 3 0 0,0-3 0 16,0 0 0-16,2 2 0 0,3-4 0 0,2 1 0 15,-1-1 0-15,3-5 0 0,0-2 0 0,2-1 0 16,1-1 128-16,3-1 0 0,-1-2 0 0,1-3 0 16,0 0 0-16,-2-1 0 0,0-5 0 0,1 0 0 0,-1-1 0 15,0 1-128-15,-1-1 160 0,-1-1-160 0,1-1 160 16,0-1 0-16,-1-2 0 0,-1-4 0 0,-2-1 0 0,0-4-32 16,-2 1-128-16,-3 1 192 0,-1-3-64 0,-3 0-128 0,1 4 128 15,-6-1-128-15,1 6 128 0,0 4-128 16,-2 5 0-16,-3 1 0 0,-2 4 0 0,-1 4-192 15,-3 8 192-15,-3 2-160 0,0 5 160 0,-4 7-160 16,2 4 160-16,-2 1-160 0,7-2 160 0,1 6-128 0,1 4 128 16,-2 3 0-16,1 0-144 0,1 2 144 0,0-1 0 15,2-1 0-15,1 1-128 0,1 1 128 0,1-1 0 16,5-4 0-16,2-3-128 0,1-4 128 0,2-3 0 16,2-2 0-16,3-1 0 0,1-5 0 0,2 0 0 15,1-2 0-15,1-5 128 0,-1-1-128 0,2-3 144 16,2-2-144-16,-1-2 160 0,0 2-160 0,-1-2 192 15,-1 1-192-15,-1-3 192 0,-2 0-64 0,-1 1 0 16,-1-1 0-16,-1-1 0 0,0 2-128 0,-1 1 128 16,0-2-128-16,-1-1 128 0,0 1-128 0,0 2 0 15,0-1 0-15,-1-1 128 0,1-1-128 0,0 1 0 16,1-4 0-16,0 1 128 0,2-3-128 0,1 1 0 16,0-2 0-16,0-2 0 0,2 1 0 0,-1 3 0 15,1-6 128-15,0 1-128 0,2-3 0 0,1 0 0 0,0 1 0 16,0 0 0-16,-1-1 0 0,0-1 0 0,-2 0 128 0,0 0-128 15,-2 0 0-15,0-2 0 0,0 2 0 16,-2 0 0-16,1-2 0 0,-3-1 0 0,-2 0 0 0,-1 2 0 16,1-2 0-16,-2-1 0 0,1 2 0 0,-2-1 0 15,0-2 0-15,0 0 0 0,0 1 0 0,-1 3 0 16,-2 1 0-16,1 1 0 0,-2 1-144 0,1 1 144 16,-2 3 0-16,-2 4-128 0,1 2 128 0,-2 2 0 0,-3 2-160 15,1 2 160-15,-3 2-128 0,-2 3 128 16,-3 5-144-16,0 1 144 0,-3 4-160 0,0 4 160 0,-2-1 0 15,0 5-144-15,0 2 144 0,2 3 0 0,-1 5 0 16,1 2 0-16,1 2 0 0,2 2 0 0,-1 0 0 0,2-1 0 16,5 1 0-16,-1 0 0 0,1-1 0 0,1-3 0 15,4 0 0-15,1-2 0 0,1-5 0 0,1 0 0 16,1-6 0-16,4 2 0 0,0 1 0 0,3-3 0 16,0-4 0-16,2-3 0 0,3-5 128 0,0 1 0 15,1-6 0-15,1-1 0 0,0-3 48 0,1-1 16 16,-1-1 0-16,-1-4 0 0,-2-4-48 0,2-2 0 15,-1 1 0-15,-1-3 0 0,-2 0-144 0,-2-1 0 16,-1-2 144-16,-3 2-144 0,-1-2 128 0,-2 3-128 16,-2 0 128-16,-1 5-128 0,-1-1 0 0,-1 5 0 15,-1-1 0-15,4 6 0 0,-7-1 0 0,0 1 0 16,-2 1 0-16,2 4-128 0,0-1 128 0,1 0 0 16,1 1 0-16,0 2-128 0,5 1 128 0,0 2 0 15,0-4 0-15,5 3 0 0,1-2 0 0,1-1 0 16,2 3 0-16,-1-4 0 0,4 3 0 0,-1-3 0 15,2-1 0-15,0-1 0 0,0-1 0 0,0-1 0 0,1-2 0 16,-1 1 0 0,-3 1-1632-16,-2 3-288 0,-8-4-64 0</inkml:trace>
  <inkml:trace contextRef="#ctx0" brushRef="#br0" timeOffset="43635.24">23300 9379 35471 0,'0'0'1568'0,"1"-8"336"16,3-2-1520-16,-4 10-384 0,9-5 0 0,-9 5 0 15,0 0-576-15,9-3-176 0,-1 2-32 0,5-4-14192 16</inkml:trace>
  <inkml:trace contextRef="#ctx0" brushRef="#br0" timeOffset="44300.19">23615 8216 3679 0,'0'0'320'0,"-6"-3"-320"16,-2-1 0-16,8 4 0 0,-5-11 3904 0,1 3 720 0,3-2 144 0,-2-1 32 16,3-2-2496-16,3-2-480 15,2-2-96-15,3-1-32 0,2-2-704 0,2-4-144 0,1-4-16 0,2-3-16 16,2 2-32-16,-1-3 0 0,2-1 0 0,1 0 0 16,0 1-224-16,0 4-48 0,-1 2-16 0,0 3 0 15,-7 4-240-15,1 4-64 16,-2 4 0-16,-2 5 0 0,-8 6-192 0,0 0 128 0,10 4-128 0,-3 6 0 15,2 5 0-15,0 7 0 0,1 5 0 0,1 3 0 16,-1 2 0-16,0 3 0 0,0 5 0 0,2 3 0 16,-1-1 0-16,2 1 128 0,1-1-128 0,1-2 0 15,0-4 0-15,0-2 0 0,1-5 0 0,0-1 0 16,-2-3 0-16,0 1 0 0,0-5 0 0,-1-2 0 16,-3-4-608-1,-2-1-64-15,-1-7-16 0,-2 2 0 0,-5-9-1616 0,0 0-336 0,0 0-64 16</inkml:trace>
  <inkml:trace contextRef="#ctx0" brushRef="#br0" timeOffset="45447.76">23837 8071 20671 0,'0'0'912'0,"-10"0"192"0,10 0-880 0,-9-2-224 16,9 2 0-16,-10 3 0 0,1 3 768 0,4 6 96 15,1 0 32-15,2 1 0 0,-1 1-160 0,3 1-32 16,3 2 0-16,1 2 0 0,1-1-144 0,5 0-48 15,3 1 0-15,2-2 0 0,1 3 16 0,5-3 0 16,2 1 0-16,3 1 0 0,5 0 48 0,2 0 16 16,4 3 0-16,0-3 0 0,-1-3-80 0,3 0 0 15,0 0-16-15,4 2 0 0,-2 1-288 0,2 5-48 16,0-3-16-16,3 2 0 0,0-1-144 0,3 3 128 16,1-5-128-16,0 1 128 0,-3-3-128 0,1 0 0 15,0-1 0-15,-1-2 128 0,-1-2-128 0,2-2 160 16,2 2-160-16,5 1 160 0,3-4 32 0,0 0 0 0,0-1 0 0,-2 0 0 15,-2-2-192-15,3 2 192 0,1-5-192 0,4 0 192 16,4 2-64-16,1-3-128 0,1-1 192 0,-5 0-64 16,0 0-128-16,-1-1 0 0,0-1 0 0,2 2 0 15,-1-1 0-15,2-1 0 0,0 0 128 0,0 1-128 16,-3-1 0-16,0 0 0 0,1 2 0 0,0 0 128 16,1-2-128-16,1 1 0 0,-1 1 0 0,0-1 0 0,-3-1 0 15,0 0 128-15,-1 0-128 0,-2 1 0 16,1 0 0-16,0 2 128 0,4-2-128 0,-4 2 0 0,-1-2 0 0,-1 0 0 15,0-2 128-15,-1 1-128 0,-1 0 0 0,1 4 0 16,-1 1 0-16,1-4 0 0,0 2 0 0,-2-2 0 16,-3-1 0-16,-2 3 0 0,-2-1 0 0,-1 3 0 15,-3-1 0-15,0-3 0 0,2 6 0 0,-3-1 0 16,1-1 0-16,0 1 0 0,-2 2 0 0,-3-2 0 16,0 3 128-16,-5-4-128 0,-1-2 0 0,-1 1 0 15,-1 1 0-15,-1 0 0 0,-2-1 0 0,1 2 0 16,0 2 144-16,0-3-144 0,-1 0 128 0,-1 0-128 15,0-1 128-15,-1-3-128 0,1 2 128 0,0-1-128 16,1 3 160-16,-2-2-160 0,-3-1 176 0,0 0-176 16,-5-4 192-16,-1 2-192 0,-2 0 160 0,-2-1-160 15,-2-3 128-15,1 2-128 0,-11 2 192 0,9-2-64 16,-9 2 0-16,0 0 0 0,0 0 64 0,0 0 0 16,0 0 0-16,0 0 0 0,0 0-64 0,0 0-128 0,0 0 192 0,0 0-64 15,0 0-128-15,0 0 160 16,1-7-160-16,-1 7 160 0,0 0-160 0,0 0 0 0,0 0 0 0,0 0 0 15,-8-10 0-15,8 10 0 0,-5-8 0 0,5 8 0 16,-11-5 0-16,4-1 0 16,7 6 0-16,-9-5 0 0,0 1 0 0,4-4 0 0,-1 0 0 0,6 8 0 15,0 0 0-15,-11-2 0 0,0-2 0 0,3-2 0 16,0-1 0-16,0 0 0 0,-1 2 0 0,0 0 0 16,1-6 0-16,-3 4 0 0,0-3 0 0,1 2 0 15,-3-2 0-15,0 1 0 0,-1-3 0 0,-2 4 0 16,-1-3 0-16,0 5 0 0,-2-3 0 0,-1 3 128 0,3-4-128 15,-4 2 0-15,0-2 0 0,-3 2 0 16,-1 2 0-16,0-3 0 0,2 0 0 0,-2-1 0 0,-1 2 0 0,1-2 0 16,1 0 0-16,-3-1 0 0,0-3 0 0,-3 1 0 15,1 1 0-15,-3 0 0 0,3-4 144 0,-3 4-144 16,-1 2 160-16,0-4-160 0,-2-2 0 0,2 2 0 16,-1 2 0-16,0-2 0 0,-2 1 0 0,0-1 0 15,0-1 0-15,-1 1 0 0,-3 1 0 0,1 2 0 16,0 0 0-16,0-3 0 0,1 0 0 0,3 2 0 15,-2-2 0-15,1 0 0 0,2-3 0 0,0 2 128 16,-1 0-128-16,1 3 0 0,0-3 128 0,-2 1-128 16,0-1 0-16,-2 0 0 0,-2-1 0 15,-1 0 128-15,4-2-128 0,0 1 0 0,0 1 0 0,0 1 0 16,1-2 128-16,0 1-128 0,3-3 0 0,0 1 0 0,0 0 0 0,2 4 0 16,5 0 128-16,-2 4-128 15,-2-2 0-15,3 3 0 0,0-3 0 0,0 2 128 16,0-1-128-16,3 3 0 0,0 0 0 0,5 3 128 0,-1-2-128 15,2 1 0-15,1-4 0 0,3 1 0 0,-1 3 0 0,2-2 0 16,2 3 0-16,1 0 0 0,1-3 0 16,1 4 0-16,8 4 0 0,-7-6 0 0,0-2 0 15,7 8 0-15,0 0 0 0,0 0 0 0,0 0 0 0,0 0 0 16,-9-3-144-16,9 3 144 0,0 0 0 0,0 0-144 16,0 0 144-16,0 0 0 0,0 0 0 0,0 0-128 15,0 0-224-15,0 0-32 16,0 0-16-16,0 0 0 0,0 0-1520 15,0 11-320-15,-2-2-48 0,2-9-13088 0</inkml:trace>
  <inkml:trace contextRef="#ctx0" brushRef="#br0" timeOffset="46297.69">29887 8813 13471 0,'0'0'592'0,"0"0"128"0,0 0-576 0,3-6-144 15,1-1 0-15,-1 0 0 0,-4-1 1344 0,-1 3 256 16,1-5 32-16,-3 3 16 0,-3-1-496 0,-2 1-80 16,-3-3-32-16,0 4 0 0,-4-1-208 0,0 1-64 15,-3 2 0-15,-12 3 0 0,1 2-240 0,0 4-48 16,0 3-16-16,-1 1 0 0,-2 6-96 0,4 3-32 16,-1 1 0-16,2 8 0 0,0 2 32 0,2 3 0 15,3 1 0-15,4-5 0 0,3-2-128 0,3-2-32 16,4-1 0-16,7-2 0 0,4-4-64 0,3-1-16 15,3-4 0-15,6-1 0 0,1-9 160 0,5-2 32 16,3-4 0-16,4-5 0 0,4 0 192 0,0-6 64 0,-1-1 0 16,-5 2 0-16,2-5-240 0,2-2-32 15,0 1-16-15,2-5 0 0,-2-1-96 0,0 1-32 0,-1-3 0 16,10-12 0-16,-7 1-32 0,-2-3-128 0,-1 0 192 16,-3 0-64-16,-3-4-128 0,-3 1 192 0,-2-1-192 0,-3-1 192 15,-3 4-192-15,-2 6 0 0,-4 5 0 16,-2 9 128-16,-3 4-128 0,-2 6 0 0,0 7 0 0,2 6 0 15,-10 0 0-15,-2 5 0 0,-1 4 0 0,-3 7 0 16,-2 10 0-16,0-1 0 0,0 5 0 0,1 1 0 0,-1 1 0 0,1 5 0 16,2 2-144-16,5-9 144 0,0 0 0 15,1 6 0-15,1-1 0 0,4 0 0 16,4-4-160-16,4-1 160 0,1-1-128 0,3-1 128 16,0-2-640-16,4 0-64 0,1-1 0 0,1-4 0 15,3-5-1936-15,0-3-400 0,2-5-80 0</inkml:trace>
  <inkml:trace contextRef="#ctx0" brushRef="#br0" timeOffset="46605.97">30075 8917 10127 0,'0'0'448'0,"0"0"96"0,0 0-544 16,-3 8 0-16,3-8 0 0,0 0 0 0,3 6 2384 0,2-1 368 16,4 0 80-16,1-3 16 0,1-2-1424 0,3-2-272 15,3 1-64-15,1-5-16 0,1 1-48 0,1-4-16 16,2 0 0-16,-1-4 0 0,0 3-80 0,-1-3-16 15,-1-3 0-15,-1 2 0 0,-2 2-240 0,1 0-48 16,-3-1-16-16,-6 3 0 0,-1-3-112 0,-3-1-32 16,-4 1 0-16,-1 3 0 0,-3 0-144 0,-2 4-16 15,-2 2-16-15,-5 1 0 0,0 3-160 0,-2 4-128 16,-1 0 192-16,-1 2-192 0,2 6 128 0,-3 2-128 16,2-3 0-16,2 2 0 0,2 3 0 0,2 0 0 0,2 0 0 15,3-1 0-15,3-1 0 0,2 0 0 0,2 0-128 0,3-2 128 16,2-5 0-16,2 2-176 0,1-2 176 0,1-2-160 15,2-1-80-15,2-1-16 0,2-1 0 0,1-2 0 16,1 0-1632-16,2-2-336 16,2 1-64-16,0-3-10960 0</inkml:trace>
  <inkml:trace contextRef="#ctx0" brushRef="#br0" timeOffset="46989.89">30863 8621 22687 0,'0'0'496'0,"0"0"96"0,-4 6 32 0,-1 3 16 0,0-1-512 0,-4 5-128 16,0-1 0-16,-1 5 0 0,-1 1 848 0,-2 5 144 16,-1-2 32-16,0 2 0 0,0 6 16 0,-1-1 16 15,-1 3 0-15,1 2 0 0,-1-1-64 0,0-2-16 16,1 1 0-16,1 0 0 0,1-3-272 0,3 0-64 16,1-2-16-16,2-3 0 0,0-4-128 0,4-4-32 15,0-5 0-15,2 0 0 0,1-5 48 0,0-5 0 16,0 0 0-16,0 0 0 0,9-6 48 0,1-7 16 15,1-3 0-15,2-2 0 0,1-2-288 0,-1 1-48 16,2-2-16-16,1-4 0 0,2-2-224 0,1-5 0 16,0 1 0-16,3-1 0 0,2 3 144 0,2-2-144 15,0 6 128-15,2-2-128 0,0 3 0 0,-1 2 0 16,-2 4 0-16,-1 2 0 0,1 3 0 0,-4 5 0 16,-3 2 0-16,-4 5 0 0,-3 3 0 0,0 5 0 15,-8-1 0-15,0 6 0 0,-3-1 0 0,-3 4 0 0,-3 0 0 0,-3 2 0 16,-4 1 0-16,-2 0 0 0,-1-1 0 0,-3 0 0 15,-2 1 0-15,0-4 0 0,-2-4 0 0,-1 1 0 16,-1-4 0-16,3-2 0 0,0 0 0 0,2-1-176 16,2-6-1472-1,3 1-288-15,1-3-64 0</inkml:trace>
  <inkml:trace contextRef="#ctx0" brushRef="#br0" timeOffset="47680.19">29529 9625 20207 0,'-1'-16'896'0,"1"8"192"0,0 8-880 15,0 0-208-15,0 0 0 0,0-11 0 0,0 4 1088 0,0 7 192 16,0 0 16-16,0 0 16 0,0 0-480 0,-6 12-80 16,-2 4-32-16,2 5 0 0,-3 4-48 0,1-1-16 15,1 4 0-15,-1-1 0 0,2 2-80 0,-2-1-32 16,0 1 0-16,3-3 0 0,0 0-160 0,2-4-16 15,-1-2-16-15,1-3 0 0,2-3-64 0,1-4-16 16,0-10 0-16,0 0 0 0,0 0 176 0,14-1 48 16,1-7 0-16,2-2 0 0,0-2 16 0,4-5 16 15,2-5 0-15,0-3 0 0,-2 2-336 0,1-4-64 16,-1 3 0-16,0 0-128 0,-2-5 0 0,-4 11 0 16,0-1 0-16,-1 0 0 0,-1 0-192 0,0 1-160 0,-1 1-32 15,0 6 0 1,-2 2-2144-16,0 1-432 0,0 4-96 0</inkml:trace>
  <inkml:trace contextRef="#ctx0" brushRef="#br0" timeOffset="48050.9">30273 9665 21183 0,'-6'1'1888'16,"-2"-1"-1504"-16,-2 0-384 0,-1 2 0 0,-3 4 1216 0,0-1 192 15,-2 3 16-15,1 3 16 0,-1 1-544 0,-2 0-128 16,-1 1 0-16,1 3-16 0,-1 1-288 0,2-2-48 16,3-2-16-16,0 2 0 0,2 0-48 0,3-1-16 15,2 1 0-15,5-6 0 0,1 0-16 0,1-9-16 16,5 5 0-16,4 0 0 0,-1-1 80 0,4-7 32 16,3-2 0-16,-1 0 0 0,3-4-32 0,-1 2 0 15,1-2 0-15,-1 0 0 0,-2-2-176 0,-2 2-32 16,2-3-16-16,-3 5 0 0,-2-2-32 0,-1 4 0 15,-3 0 0-15,-5 5 0 0,0 0-128 0,0 0 0 16,0 0 144-16,0 0-144 0,3 14 0 0,0 3 0 16,-3 1 0-16,3-4 0 0,-2 3 0 0,1 0 0 15,2 2 0-15,1-1 0 0,0-4 0 0,2 0 0 16,0-4 0-16,2 1 0 0,-1-3-128 0,1 0 128 16,1-5-128-16,0-3 128 15,2-2-1504-15,0-3-224 0,1-5-32 0,6-3-12704 0</inkml:trace>
  <inkml:trace contextRef="#ctx0" brushRef="#br0" timeOffset="48414.85">30595 9723 3679 0,'0'0'320'0,"0"0"-320"16,0 0 0-16,0 0 0 0,-4 8 3952 0,0-1 720 16,-1 6 128-16,0-2 48 0,-1 0-2960 0,-2 1-592 15,0-1-112-15,1 1-32 0,-1 2-224 0,-1 1-48 16,-1-1-16-16,1-2 0 0,0 1-48 0,3-5-16 16,1 1 0-16,0-2 0 0,1 0-64 0,4-7-16 15,0 0 0-15,0 0 0 0,0 0-48 0,0 0-16 16,5-7 0-16,3-1 0 0,0-5-144 0,3 3-48 15,1-1 0-15,-2-3 0 0,3 0-240 0,0 1-48 16,1-1-16-16,0 0 0 0,0 1-160 0,0 3 0 16,1-2 0-16,-1 3 0 0,1-1 0 0,-2 3 0 15,-3-2 0-15,0 4 0 0,-2 1 0 0,2 1 0 16,-2 1-192-16,-1 2 192 16,-7 0-1984-16,9 2-256 0,0 0-64 0</inkml:trace>
  <inkml:trace contextRef="#ctx0" brushRef="#br0" timeOffset="48650.5">30967 9671 20783 0,'0'0'912'0,"0"0"208"15,-6 8-896-15,-2-2-224 0,-1 5 0 0,-1 0 0 16,0 1 1408-16,-2 2 224 0,0 3 48 0,-1-2 16 0,0 2-496 15,1-1-112-15,-1-1 0 0,1 2-16 0,2-1-368 16,3 0-80-16,0-1-16 0,2 1 0 0,3-3-336 0,0-1-64 16,1-1-16-16,2-3 0 0,-1-8-192 0,0 0 0 15,0 0 128-15,9 2-128 16,0 1-912-16,0-3-240 0,1-4-32 0,0-1-8096 16,1 0-1600-16</inkml:trace>
  <inkml:trace contextRef="#ctx0" brushRef="#br0" timeOffset="49530.69">31174 9676 24879 0,'0'0'2208'0,"-3"3"-1760"16,-6 3-448-16,0 3 0 0,-1-2 704 0,-2 5 64 15,-1-2 16-15,1 3 0 0,-2 2 96 0,1 0 16 16,2-1 0-16,0-2 0 0,2 0-288 0,3-3-48 15,1 1-16-15,3 1 0 0,0-4-240 0,5 1-48 16,-3-8-16-16,7 5 0 0,2-4 16 0,0-1 16 0,4-2 0 0,0-3 0 16,-1 0-16-16,1-1-16 0,1-2 0 0,-1 1 0 15,-2-2-64-15,-1 2-16 0,-2 0 0 0,-2 0 0 16,1 3-160-16,-7 4 0 0,7-3 0 0,-7 3 128 16,0 0-128-16,0 0 0 0,0 0 0 0,2 7 0 15,-1 3 0-15,0-2 0 0,2 2 0 0,-1-4 0 0,1 3 0 0,3-4 0 16,-1 0 0-16,2 1 0 0,-2 0 0 15,4-4 0-15,-1-1 0 0,3-1 0 0,0-2 0 16,2-1 0-16,1-3 176 0,0 1-176 0,1 0 144 0,1-4-144 16,2 1 128-16,0-3-128 0,-1 1 128 0,0-4-128 15,2 1 0-15,-1-1 128 0,-1-1-128 0,1-6 0 16,-2 1 0-16,3-2 0 0,2 0 0 0,-1-5 0 16,-1 1 128-16,1-5-128 0,1-4 0 0,-1-2 128 15,-1-2-128-15,-1 2 128 0,-3 2-128 0,-1 2 0 16,-3 7 0-16,-2 1 0 0,-2 7 0 15,-5 4-192-15,0 4 64 0,-4 2 128 0,0 4-192 0,-7 7 192 16,0 4-160-16,-6 4 160 0,-3 3-160 0,-1 6 160 16,0 5-160-16,-2 2 160 0,4 4 0 0,-1 4 0 15,0 1-128-15,0 1 128 0,4-2 0 0,0 5 0 16,2 0 0-16,0 1 0 0,4-4 0 0,2-3 0 16,2-5 0-16,2-1 0 0,2-3 0 0,2-1 0 15,2-5 0-15,2-5 0 0,2-3 0 0,-2-2 128 16,3-4-128-16,2-4 160 0,-3-2 32 0,4-3 0 0,-2-2 0 0,0 0 0 15,-1-1-192-15,-1-2 192 0,-1 3-192 16,0-2 192-16,-2 2-192 0,-1 2 0 0,1-2 144 0,-5 6-144 16,0 0 0-16,0 0 0 0,0 0 0 0,0 0 0 15,0 0 0-15,0 0 0 0,4-5 0 0,-4 5 0 16,0 0 0-16,7-3 0 0,2 3 0 0,0-2-128 16,0-1 128-16,4-2 0 0,-3 1 0 0,2 2 0 15,2-3 0-15,3-2 0 0,-3 1 0 0,4 1 0 16,1-4 0-16,0 3 0 0,-1-5 0 0,2 4 0 0,0-5 0 15,1 2 0-15,-1-4 0 0,0-2 0 0,-1-1 0 16,0-2 128-16,-1 1-128 0,-1-1 0 0,-3 1 0 0,-2-2 0 16,-1-2 0-16,-2 1 128 0,-3 2-128 15,-1 1 0-15,-1 0 0 0,-2 3 128 0,-2 2-128 0,0-1 0 16,-1 0 0-16,-1 5 0 0,-1 0 0 0,0 4 0 16,3 5 0-16,0 0 0 0,-6-2 0 0,0 2 0 15,-4 1 0-15,2 2-128 0,-4 4 128 0,2 3 0 16,-1-1-144-16,1 7 144 0,0 3 0 0,-1 4 0 15,1 1 0-15,0 6 0 0,1 1 0 0,2 3 0 16,0 2 0-16,1 0 0 0,1-1 0 0,2-1 0 16,2 0 0-16,1 1 0 0,1-2 0 0,2 0 0 0,-1-9 128 15,2 0-128-15,-1 3 0 0,2-4 0 16,-1-2 0-16,-2-4 0 16,1-4-736-16,-3-2-224 0,-3-6-64 0</inkml:trace>
  <inkml:trace contextRef="#ctx0" brushRef="#br0" timeOffset="49677.55">31073 9215 14735 0</inkml:trace>
  <inkml:trace contextRef="#ctx0" brushRef="#br0" timeOffset="50288.6">31340 8608 11055 0,'0'0'976'0,"0"0"-784"0,0 0-192 0,0 0 0 16,0 0 1632-16,0 0 288 0,0 0 48 0,0 0 16 0,0 0-592 15,0 0-112-15,0 0-32 0,7 0 0 16,1-1-256-16,1 1-48 0,1-1-16 0,1-3 0 0,1-2-224 0,2 1-32 16,1 1-16-16,2-3 0 0,-2 1-176 0,-1 1-32 15,-2-4-16-15,1 3 0 0,-1 1-112 0,-2-2 0 16,-3 2-16-16,1 1 0 0,-3-6-48 0,-2 3-16 16,-3-6 0-16,-3 8 0 0,3 5-64 0,-7-3-16 15,-4 1 0-15,-1 2 0 0,-4 1-160 0,-1 3 128 16,-2 0-128-16,-3 6 128 0,0-1-128 0,2 5 0 15,2-2 0-15,2 2 0 0,0 0 128 0,2 0-128 16,6 0 192-16,1-1-64 0,2 1-128 0,3 0 192 16,2 0-192-16,2-4 192 0,3 2-192 0,4 0 160 15,2-4-160-15,2 1 160 0,5-4-160 0,0-3 0 16,0 1 0-16,-1-2 0 16,1-1-384-16,-1-1-128 0,-2 0 0 0,0-2-16 15,-1-1-2192-15,0-2-432 0</inkml:trace>
  <inkml:trace contextRef="#ctx0" brushRef="#br0" timeOffset="50677.12">31734 8399 19583 0,'0'0'864'0,"0"0"176"0,-4 7-832 15,0 0-208-15,-1 4 0 0,-1-1 0 0,-2 4 1168 0,-2 1 192 0,0 3 48 0,-1 0 0 16,1 0-320-16,1 1-64 0,0 1-16 0,3-1 0 15,1-2-384-15,1-1-80 0,2 0-16 0,0-4 0 16,2 0-208-16,3-2-32 0,-3-10-16 0,6 5 0 0,2 0 112 0,1-1 32 16,1-7 0-16,0 1 0 0,0-3-64 0,2-2-16 15,-1-3 0-15,1 3 0 0,-1-5-160 0,1 2-48 16,-5 1 0-16,3-4 0 0,-2-1 0 0,0 2-128 16,-1-4 192-16,0 1-64 0,-2 8-128 0,1-2 0 15,-1 4 0-15,-5 5 128 0,4-6-128 0,-4 6 0 16,0 0 0-16,0 0 0 0,0 0 0 0,0 0 0 15,-1 9-128-15,-2 7 128 0,-1-1 0 0,0 1 0 16,1 1 0-16,-1-2 0 0,0 3 0 0,0 2 0 16,2-2 0-16,0-3 0 0,2 1 0 0,0-2 0 15,2-2 0-15,0-2 0 0,2 1-448 0,1-2 48 16,-5-9 0-16,8 6 0 16,1-4-1600-16,0-2-320 0,1 0-64 0</inkml:trace>
  <inkml:trace contextRef="#ctx0" brushRef="#br0" timeOffset="51107.16">32124 8423 12895 0,'0'0'1152'0,"0"0"-928"0,-1-7-224 0,1 7 0 16,0 0 896-16,0 0 128 0,-7 2 16 0,1 1 16 15,-2 1 64-15,-1 0 16 0,0 6 0 0,-1-2 0 16,-1 2-224-16,-1-1-32 0,0 4-16 0,-2-2 0 15,0 2-128-15,0 1-32 0,2-3 0 0,2-1 0 16,1 1-256-16,2-4-64 0,2 2-16 0,1-3 0 0,4-6-160 0,0 0-16 16,-2 9-16-16,2-9 0 15,0 0 128-15,9 4 16 0,-1-3 16 0,2-1 0 0,0-1 112 0,0-3 32 16,1-1 0-16,-1 0 0 0,0-4-128 0,0 0-32 16,0-2 0-16,0 2 0 0,1-2-112 0,0 2-16 15,1-4-16-15,-1 0 0 0,0-3-32 0,1-2 0 16,-2-2 0-16,3-2 0 0,-2-1-144 0,1-6 192 15,-1-3-192-15,2-2 192 0,-2 0-192 0,2 0 128 16,0 1-128-16,-1 2 128 0,-1 4-128 0,-1 7 0 16,-3 4 0-16,1 5 0 0,-4-2 0 0,0 6 0 15,-4 7 0-15,0 0 0 0,0 0 0 0,-8 10 0 16,0 5 0-16,-1 5 0 0,-2 6 0 0,1-1 0 16,-2 4 144-16,2 1-144 0,-1 1 0 0,1 4 0 15,-1 2 0-15,3-1 128 0,-1-2-128 0,4-1 0 16,-2-3 0-16,3-2 128 0,2 1-128 0,1-3 0 15,-1 0 0-15,2-4 0 0,0-2 0 0,2-3 0 16,-1-2 0-16,3-5 0 16,-1 0-512-16,1-3-32 0,-4-7 0 0</inkml:trace>
  <inkml:trace contextRef="#ctx0" brushRef="#br0" timeOffset="51446.7">32232 8559 17503 0,'0'0'1552'16,"0"0"-1232"-16,0 0-320 0,0 0 0 0,0 0 1280 15,8-4 208-15,2 1 48 0,-1 1 0 0,1-3-352 0,1 1-64 16,2-1-16-16,1 0 0 16,0-2-336-16,0 2-80 0,0 2-16 0,2-6 0 0,-2 1-128 0,-2-2-32 15,-3 2 0-15,-2-1 0 0,-2 2 0 0,-1 2 0 16,-3-3 0-16,-2 3 0 0,1 5-128 0,-5-3-48 15,-4 1 0-15,0 1 0 0,-3 2-336 0,-2 3 0 16,-4 1 0-16,5 1 0 0,-1 0 0 0,0 2 128 16,0 4-128-16,3 1 0 0,-1 1 0 0,3 0 128 15,3 2-128-15,0 3 0 0,2-3 0 0,3 0 0 16,2-1 0-16,3-5 0 0,0 0-256 0,3 0 0 16,-1-3-16-16,1-6 0 15,0 0-2240-15,2-1-448 0</inkml:trace>
  <inkml:trace contextRef="#ctx0" brushRef="#br0" timeOffset="51757.23">32447 8605 17727 0,'0'0'784'0,"-5"3"176"0,-2 4-768 0,1 0-192 0,-3 0 0 0,4 3 0 15,-1-3 1792-15,-1 5 320 0,3-4 64 0,1 2 0 16,0-3-576-16,1 2-112 0,2-9-16 0,-2 7-16 15,2-7-496-15,0 0-112 0,0 0-16 0,5 5 0 16,3-2-224-16,1-3-48 0,0-3-16 0,1-2 0 16,-1 1-176-16,4-4-48 0,-3 1 0 0,1 0 0 0,-1-2-128 0,2 3-48 15,-2-3 0-15,0 3 0 0,-2 3-144 0,-1 1 128 16,-7 2-128-16,0 0 128 0,0 0-128 0,0 0 0 16,0 0 0-16,0 0 0 0,0 0 0 0,3 6 0 15,-3 2 0-15,0 0 0 0,-1 0 0 0,-1 2 0 16,-3-1 0-16,3 1 0 0,-1 3 0 0,2-4 0 15,0 2 0-15,1-3 0 0,0 1 0 0,0-9 0 16,2 6 0-16,-2-6 0 0,0 0 0 0,7 3-272 16,0-3 64-16,1-1 16 15,-1-3-1344-15,2 1-256 0,0-2-48 0</inkml:trace>
  <inkml:trace contextRef="#ctx0" brushRef="#br0" timeOffset="52175.3">32601 8537 19343 0,'0'0'1728'16,"0"0"-1392"-16,5-4-336 0,1-1 0 0,3 0 1968 0,2 1 320 16,5 2 64-16,3-1 16 0,5 2-832 0,-3 0-144 15,5-1-48-15,3 0 0 0,3 2-544 0,3 0-112 16,5 2-32-16,0-2 0 0,2 0-384 0,12 0-80 16,-34 0 0-16,-20 0-16 0,0 0-176 0,0 0 0 15,0 0 0-15,0 0 0 16</inkml:trace>
  <inkml:trace contextRef="#ctx0" brushRef="#br0" timeOffset="69612.13">3601 8875 11055 0,'0'0'976'0,"3"-6"-784"16,-2-4-192-16,-1 3 0 0,-1-2 1008 0,1 4 144 15,-3-2 48-15,1 2 0 0,-2 0 336 0,0 0 80 16,-1-1 16-16,-2 4 0 0,0 1-416 0,-2-1-64 15,-1 1-32-15,-3 4 0 0,-2 2-288 0,-3 4-48 16,-1-2-16-16,0 6 0 0,-1 2-176 0,-1 4-32 16,0 0-16-16,-11 13 0 0,3-3-80 0,-2 6-16 15,3 4 0-15,0 3 0 0,0 4-112 0,2 1-16 0,-1 2-16 0,5 0 0 16,2-2 144-16,2 1 48 0,3-2 0 0,0-2 0 16,3 1-240-16,3 0-64 0,2 4 0 0,3-6 0 15,1 2-64-15,3-5 0 0,4-3-128 0,2 0 192 16,2-3-16-16,3-1-16 0,3-1 0 0,3-5 0 15,0 1 0-15,2-5 0 0,2-4 0 0,2 1 0 16,-1-2-160-16,2-2 0 0,1 0 144 0,2-4-144 16,-3-2-304-16,3 2-128 0,-2-6-16 0,-1-2-15504 15</inkml:trace>
  <inkml:trace contextRef="#ctx0" brushRef="#br0" timeOffset="70555.64">3970 9352 11967 0,'-9'-12'528'0,"9"12"112"16,-4-7-512-16,4 7-128 0,-5-9 0 0,5 9 0 0,0 0 1536 0,0 0 256 15,0 0 64-15,0 0 16 0,0 0-864 0,0 0-176 16,1 14-48-16,3 2 0 0,2 5 128 0,3-1 32 15,1 2 0-15,2 3 0 0,1-1-64 0,3 4-16 16,3 0 0-16,2 3 0 0,-1-6-160 0,-1 3-48 16,3-2 0-16,-2 3 0 0,-1-1-224 0,0 0-48 15,-1-4-16-15,0-1 0 0,-2-3-240 0,-3 0-128 16,-3-1 160-16,0 1-160 0,-2-5 160 0,-1-2-160 16,1-3 160-16,0 1-160 0,-3-3 128 0,-5-8-128 15,6 9 0-15,-6-9 0 16,0 0-1488-16,0 0-400 0,0 0-80 0</inkml:trace>
  <inkml:trace contextRef="#ctx0" brushRef="#br0" timeOffset="70827.96">4369 9248 21599 0,'0'0'960'0,"0"0"192"0,0 0-928 0,0 0-224 0,0 0 0 0,0 0 0 15,-13 9 720-15,0 6 112 0,-2 4 0 0,-1 9 16 16,-2 1 464-16,-4 7 96 0,-2 4 0 0,-1 1 16 16,-1 1-208-16,0 5-32 0,-1 0-16 0,-2 0 0 15,-3 3-336-15,0-2-64 0,2-5 0 0,-1-1-16 16,2-1-432-16,0-3-64 0,4-1-32 0,-1-4 0 0,0-5-224 0,5 0 144 16,5-7-144-16,5-2 128 0,2-5-128 0,4 0 0 15,5-5 0-15,0-9 0 16,0 0-1024-16,0 0-272 0,14-6-64 0,3-4-9008 15,0 0-1808-15</inkml:trace>
  <inkml:trace contextRef="#ctx0" brushRef="#br0" timeOffset="71014.89">4591 9928 21183 0,'-6'14'1888'0,"2"1"-1504"15,-1 5-384-15,-3-1 0 0,1 2 960 0,-3-1 112 16,-2 2 16-16,-1 1 16 0,-2 1-112 0,3-3-32 16,-1 1 0-16,1-3 0 0,2 4-608 0,3-8-128 15,-1-2-32-15,3 0 0 0,-2-6-192 0,7-7-128 16,0 0 128-16,0 0-8720 16,0 0-1632-16</inkml:trace>
  <inkml:trace contextRef="#ctx0" brushRef="#br0" timeOffset="71450.03">5523 9286 20271 0,'0'0'896'0,"0"0"192"0,0 0-880 0,0 0-208 15,0 0 0-15,0 0 0 0,0 0 832 0,0 0 112 16,1 6 16-16,1 6 16 0,-1 4-112 0,0 3-32 16,2 2 0-16,-2 3 0 0,3 2-64 0,1 7-32 15,-1-2 0-15,3 3 0 0,-2 2-144 0,3 1-16 16,0 5-16-16,1-4 0 0,1 0-272 0,1-1-48 16,2-2-16-16,1 1 0 0,-1-3-224 0,-1-4 0 15,0-5 0-15,-1-1 0 0,-1 0 192 0,0 0-64 0,-1-5-128 16,0-5 192-1,-1-5-656-15,0-1-144 0,-1-1-32 0,1-6-8656 0,1-4-1744 0</inkml:trace>
  <inkml:trace contextRef="#ctx0" brushRef="#br0" timeOffset="71689.75">5827 9217 22111 0,'0'0'976'0,"0"0"208"0,0 0-944 0,-4 7-240 15,-1 1 0-15,-1 6 0 0,-3 4 864 0,-4 4 128 16,-4 5 32-16,0 4 0 0,-1 5 384 0,-2 3 96 16,-5 5 16-16,4-1 0 0,-3 4-432 0,-1 1-96 15,-3 0-16-15,3 2 0 0,0-1-496 0,0-3-96 16,1 0-32-16,3-2 0 0,-2-2-352 0,-6 12 144 16,6-12-144-16,5-4 0 0,1-5 0 0,5-1 0 15,3-8 0-15,5-3 0 0,1-5-256 0,3-5-96 16,0-11-32-16,0 0-10096 15,8 1-2016-15</inkml:trace>
  <inkml:trace contextRef="#ctx0" brushRef="#br0" timeOffset="72003.67">6127 9932 22111 0,'0'0'1968'0,"6"-3"-1584"0,3 3-384 0,-1 0 0 15,2 3 1680-15,-3 0 256 0,1 4 48 0,-2-1 16 16,1 3-1248-16,-2 2-256 0,-1 3-48 0,-4 2-16 16,-2 1-16-16,-5 2 0 0,-3 2 0 0,-6-2 0 15,0 1-224-15,-2 2-32 0,-1 2-16 0,0-2 0 16,0-2 64-16,2 0 16 0,1-2 0 0,2 0 0 16,2-2-16-16,4 0 0 0,0-1 0 0,3-4 0 15,5 2 0-15,1 0 0 0,4-4 0 0,3 1 0 0,2-5 16 0,4 1 0 16,4 1 0-16,3-7 0 0,3-2 32 0,2 0 16 15,1-5 0-15,1 2 0 0,1 2-144 0,1-5-128 16,1-1 192-16,-1 0-192 0,0 0 0 0,-2-1 0 16,-3 0 0-16,0-4-11056 15,0 1-2160-15</inkml:trace>
  <inkml:trace contextRef="#ctx0" brushRef="#br0" timeOffset="72418.56">6515 8744 17503 0,'0'0'1552'0,"0"0"-1232"0,7-3-320 0,1 0 0 16,-1 2 768-16,1 2 80 0,2 2 32 0,2 4 0 0,2 1 112 15,2 4 32-15,3 5 0 0,4 3 0 0,4 5-112 0,1 1-16 16,0 2 0-16,3 6 0 0,4 8 32 0,2 4 0 15,1 9 0-15,0 5 0 0,-2-1-176 0,-3 9-48 16,-2 3 0-16,-3 3 0 0,-4 6-256 0,-6 1-48 16,-4-3-16-16,-4-3 0 0,-6-6-96 0,-4-4-32 15,-4-5 0-15,-3 0 0 0,-5-3 96 0,-2-4 16 16,-3-3 0-16,-2-7 0 0,-3-2-80 0,-2-3-16 16,-2-4 0-16,-2-1 0 15,2-2-1424-15,-5-1-304 0</inkml:trace>
  <inkml:trace contextRef="#ctx0" brushRef="#br0" timeOffset="74232.52">7693 9592 16415 0,'-8'1'720'0,"8"-1"160"0,0 0-704 0,0 0-176 0,0 0 0 0,0 0 0 15,0 0 1024-15,0 0 160 0,13-5 32 0,5 2 16 16,2-3-592-16,2 4-128 0,1 1-32 0,1-1 0 15,-1 0-192-15,2 2-32 0,0-1-16 0,1-1 0 16,-2 0-96-16,-1 2-16 0,-3 0 0 0,-2 1 0 16,-4 0-1280-16,-3 2-272 0</inkml:trace>
  <inkml:trace contextRef="#ctx0" brushRef="#br0" timeOffset="74376.55">7725 9822 13823 0,'0'0'1216'0,"0"0"-960"16,0 0-256-16,0 0 0 0,0 0 2096 0,9 4 368 15,3 0 80-15,3 0 16 0,2-4-1136 0,3-3-208 16,5 1-64-16,0 0 0 0,4-2-640 0,3 1-128 16,1-4-16-16,1 1-16 0,2-2-224 0,-11 2-128 15,2 1 160-15,2 2-12880 0</inkml:trace>
  <inkml:trace contextRef="#ctx0" brushRef="#br0" timeOffset="74969.89">8899 9911 5519 0,'0'0'496'0,"-4"9"-496"16,2 0 0-16,2-9 0 0,0 0 2752 0,0 0 464 16,0 0 96-16,10-11 16 0,1-1-1216 0,3-2-256 15,4-2-32-15,3-2-16 0,0 0-768 0,5-4-144 16,-1-3-48-16,2 0 0 0,-1-5-336 0,2 1-64 16,-1-4 0-16,0-3-16 0,1 0-160 0,-2-3-16 15,0-1-16-15,0-2 0 0,1-5-48 0,-3 1 0 16,-1-5 0-16,-2-2 0 0,-2-7-64 0,-3-1-128 15,-1 3 176-15,-2 4-176 0,-5 5 0 0,-4 7 0 16,-4 2 0-16,-4 10 0 0,-5 9 0 0,-4 7 0 16,0 9 0-16,-4 8 0 0,-5 5 0 0,-5 9-144 15,-3 10 144-15,-3 10-128 0,-3 7 128 0,3 10 0 0,1 3 0 0,-1 7 128 16,-1 4-128-16,3 3 128 0,2 3-128 0,4 1 128 16,2 0-128-16,4-5 0 0,6-5 128 0,6-11-128 15,4-7 144-15,7-6-144 0,5-4 192 16,3-5-192-16,4-6 320 0,4-4-32 0,4-5-16 0,4-7 0 15,3-4-144-15,2-3-128 0,2-5 144 0,2 0-144 16,0-3-1440 0,1-3-384-16,-1-2-80 0</inkml:trace>
  <inkml:trace contextRef="#ctx0" brushRef="#br0" timeOffset="75267.25">9771 9609 17503 0,'-18'15'768'0,"4"-5"176"0,-1 5-752 0,-1 3-192 16,-3 1 0-16,1 0 0 0,0 0 1456 0,1 2 256 15,2-2 48-15,2-1 16 0,3-6-496 0,5 1-80 16,3-2-32-16,5-3 0 0,5 0-480 0,5-3-112 16,3-4 0-16,5-2-16 0,3-4-112 0,2-3-32 15,2 2 0-15,2-4 0 0,0 2-144 0,-2-4-16 16,-1 2-16-16,-3-4 0 0,-4-1-48 0,-2 2-16 15,-3 3 0-15,-3-3 0 0,-5 1 96 0,-3 0 32 16,-5 0 0-16,-3-1 0 0,-2 5-32 0,-6-1 0 16,-3 3 0-16,-5 1 0 0,-8-4-272 0,-1 5 160 15,-2 4-160-15,3 0 128 16,0 0-480-16,3 0-96 0,2 0-32 0,5 3-9728 0,5-1-1952 16</inkml:trace>
  <inkml:trace contextRef="#ctx0" brushRef="#br0" timeOffset="75589.86">10484 9522 15663 0,'5'-4'1392'0,"0"-1"-1120"16,0-1-272-16,-5 6 0 0,0 0 1536 0,0 0 240 15,0 0 48-15,0 0 16 0,0 0-704 0,-6 0-144 16,-3 3-32-16,-2 3 0 0,-3 0-128 0,-4 6-16 16,-4-3-16-16,0 5 0 0,-5 2-144 0,1 3-16 15,1 1-16-15,-9 11 0 0,6 0-240 0,5-6-64 16,5-1 0-16,7-1 0 0,3-4-128 0,5-1-16 16,6-3-16-16,2-6 0 0,3 1-160 0,3-2 192 15,2-3-192-15,7 1 192 0,3-2-32 0,4-3 0 16,2-2 0-16,1-2 0 15,1 1-1024-15,1-3-208 0,1 0-32 0,-1 0-12672 0</inkml:trace>
  <inkml:trace contextRef="#ctx0" brushRef="#br0" timeOffset="76233.21">11031 9535 23039 0,'0'0'1024'0,"0"0"192"0,0 0-960 0,-4-5-256 0,0 0 0 0,4 5 0 16,-7 2 1008-16,-2 5 144 0,-2-2 48 0,-2 5 0 16,-7 0-448-16,0 4-96 0,-3 3-16 0,0 2 0 15,-5 2-96-15,3 2-32 0,2 1 0 0,3-3 0 16,2-2-192-16,4-1-64 0,4-1 0 0,3 0 0 0,4-2-256 0,3-5 160 16,2 0-160-16,3-2 128 15,3 1 192-15,2-8 16 0,1-1 16 0,3-1 0 0,3-3 16 0,1-2 0 16,-2-1 0-16,3-3 0 0,2 0-176 0,-2-4-16 15,-3 0-16-15,0 0 0 0,-2 0-160 0,-3 0 192 16,-2-1-192-16,0 1 192 0,-2 3-192 0,0-1 0 16,-2 7 0-16,-1-1 0 0,-4 6 0 0,0 0 0 15,0 0 0-15,0 0 0 0,0 0 0 0,3 9 0 16,1-2 0-16,0 5-176 0,1-2 176 0,2 1-128 16,-1 2 128-16,3-3-128 0,2 0 128 0,3-1 0 15,3 0 0-15,1-5 0 0,1 0 0 0,1-1 0 16,2-3 0-16,-1 0 0 0,1-2 0 0,-1-1 0 15,1 0 128-15,0-1-128 0,0-8 128 0,0 1-128 16,0-3 128-16,-2-4-128 0,3 0 0 0,-1-1 128 16,-2 0-128-16,0-1 0 0,-1-3 0 0,-1 0 128 15,-1-2-128-15,-1-3 0 0,1 2 0 0,-2-4 128 16,-1-6-128-16,0-2 0 0,-1-4 0 0,-1-1 144 16,2-3-144-16,-1 0 0 0,0-3 128 0,-1 6-128 15,2 1 0-15,-5 6 0 0,0 6 0 0,-1 3 0 0,-1 5 0 16,0 6 0-16,-3 3 0 0,-2 7 0 15,-2 6 0-15,0 0-144 0,0 0 144 0,-9 11-192 16,-2 4 192-16,-2 8-192 0,-2 0 320 0,0 8 48 0,-1 3 16 16,1 4 0-16,0 4-192 0,1 6 0 0,0-1 0 15,2 5 128-15,1 6 32 0,1-2 0 0,1 0 0 0,1-3 0 16,3-1-160-16,1-5 128 0,2-1-128 0,2-8 128 16,0-1-128-16,2-4 0 0,1-4 0 0,-1-4 0 0,1 0 0 15,0-4 0-15,0-6 128 0,1 1-128 16,0-5-272-16,0-2-96 0,0 0-16 0,-4-9 0 15,0 0-2752-15,5-5-576 0</inkml:trace>
  <inkml:trace contextRef="#ctx0" brushRef="#br0" timeOffset="76442.86">11257 9436 26719 0,'0'0'1184'0,"4"-7"240"0,1 1-1136 0,3-3-288 16,2 2 0-16,2-1 0 0,4 4 672 0,3 3 80 15,5 0 16-15,3-1 0 0,2-1-304 0,3-3-48 16,1 3-16-16,1 0 0 0,0 2-208 0,2 1-32 16,0-3-16-16,-3 1 0 0,-3-1-144 0,-1 2 0 15,1 1 0-15,-6 1-9280 16,-1 2-1904-16</inkml:trace>
  <inkml:trace contextRef="#ctx0" brushRef="#br0" timeOffset="76730.13">12231 9441 24815 0,'0'0'1088'0,"0"0"256"0,0 0-1088 0,0 0-256 16,0 0 0-16,-8 6 0 0,-3 3 704 0,-2 5 64 16,-4 3 32-16,-2 2 0 0,-3 1 0 0,-1 4 0 15,-2 0 0-15,1 6 0 0,0-4-416 0,0 5-96 16,1 1-16-16,-7 8 0 0,4-4-272 0,6-4 160 15,2-4-160-15,4 1 128 0,3-5-128 0,4 0-272 16,2-10 64-16,4-1-9104 16,2-2-1824-16</inkml:trace>
  <inkml:trace contextRef="#ctx0" brushRef="#br0" timeOffset="77345.53">12496 9551 22111 0,'0'0'1968'0,"0"0"-1584"0,0 0-384 0,0 0 0 15,0 0 704-15,-7 8 64 0,-3 4 16 0,-2 0 0 16,-1 1 160-16,-1 1 16 0,-1 2 16 0,1 2 0 16,3-1-448-16,1-2-80 0,2 0-32 0,2-2 0 15,1 0-240-15,2-2-48 0,2-2-128 0,1 1 192 0,2-2 368 16,3-1 64-16,0-1 16 0,6-4 0 0,-1 2 208 0,3-3 48 15,1-2 16-15,5-2 0 0,0 1-416 0,-2-1-96 16,0-3-16-16,-3 0 0 0,-3 0-128 0,0-2-48 16,-4-1 0-16,0-3 0 0,-2 3 48 0,-3-3 16 15,-1 0 0-15,-1 1 0 0,0-4-80 0,0-2-32 16,0 0 0-16,0 2 0 0,0 0-160 0,3 2 0 16,2-1 0-16,3-1 128 0,2 1-128 0,3 4 0 15,2 0 0-15,3 3 0 0,-1-2 0 0,2 4 0 16,2 0-176-16,-1 3 176 0,0 4 0 0,2 2-160 15,-2 1 160-15,-2 5 0 0,-3 1 0 0,-2 4-128 16,-1 4 128-16,-5 2 0 0,-2 5 0 0,-3-1 0 16,-4 6 0-16,0-5 0 0,-2 1 0 0,0-5 0 15,-1-2 0-15,-1-1 0 0,-1-5 0 0,2-1 0 16,1-7 0-16,2 2 0 0,2-8 0 0,0 0 192 16,0 0 0-16,0 0 0 0,8-8 32 0,2 2 0 15,1-6 0-15,1 2 0 0,2-2-224 0,1-2 0 16,1-2 128-16,2 1-128 0,1-1 128 0,0 0-128 15,0 0 176-15,2-1-176 0,0 2 0 0,0 2 0 0,3 3 0 0,-3 0 0 16,1 2 0-16,2 2 0 16,-2 3 0-16,1 5 0 0,0 0 0 0,-1 5 0 0,0-1 0 0,-2 4 0 15,-3-1 0-15,-2 5 0 0,0-1 0 16,-1-1 0-16,-1 4 0 0,-1-1 0 0,-4 0 0 0,1-1 0 16,0-2 0-16,-1 2-272 0,-2 1 48 0,-1-4 16 15,0-2-1888-15,-5 0-368 16,0-9-80-16</inkml:trace>
  <inkml:trace contextRef="#ctx0" brushRef="#br0" timeOffset="77501.89">12353 8946 37775 0,'-7'-6'3360'0,"2"-3"-2688"16,0 0-544-16,1 0-128 0,1 6 368 0,-1-1 32 15,4 4 16-15,0 0 0 16,0 0-912-16,0 0-176 0,0 0-32 0,-9 5-16048 0</inkml:trace>
  <inkml:trace contextRef="#ctx0" brushRef="#br0" timeOffset="79480.39">14055 9410 13823 0,'0'0'1216'0,"-1"-5"-960"15,-2-2-256-15,-1 2 0 0,-1 2 832 0,-1 2 112 16,-3 0 16-16,-1 3 16 0,-3 1-208 0,-1 3-32 16,-3 3-16-16,0-2 0 0,-1 5-256 0,0-2-48 15,0 3-16-15,-5 7 0 0,6 0 224 0,4-2 32 16,4-2 16-16,6-5 0 0,3 2-160 0,3-2-48 16,2 2 0-16,3-2 0 0,1-2-16 0,1-2 0 15,4-2 0-15,1-4 0 0,3-4 96 0,0 0 16 16,-1 0 0-16,4-3 0 0,-1-3-96 0,0 0-16 15,1-4 0-15,-1 3 0 0,-2-3-96 0,-2-1-32 16,-2 0 0-16,-2 3 0 0,-3-3-80 0,-3 4-32 16,-1 0 0-16,-1-2 0 0,0 3-16 0,-2-1 0 15,0 4 0-15,1-5 0 0,0 4-48 0,0-3-16 0,-1 3 0 0,3-2 0 16,1 2-128-16,3-5 0 0,3 2 144 16,2-3-144-16,4 2 336 0,1-2 0 0,2-2 0 0,3-3 0 15,-1-1-480-15,4-1-112 0,-3-3 0 0,2 0-16 16,-2-1 272-16,2-7 0 0,-1 2 128 0,-1 1-128 15,0-2 432-15,-1-1-16 0,-2 1 0 0,-2-1 0 16,-2 2-416-16,-3 6-224 0,-4 4 32 0,-2 4 0 16,-3 3 192-16,-3 5 0 0,-2 7 0 0,0 0 0 0,-7 10 0 0,-6 5 0 15,-3 8 0-15,-4 5 0 0,-2 6 240 16,-3 10-64-16,-1 1-16 0,-1 7 0 0,-2 4-32 0,-4 5-128 16,-3 3 192-16,-2 5-64 0,-4 2-128 0,0 1 0 15,0 2 0-15,1-5 128 0,0-5-128 16,2-6 128-16,3-6-128 0,-10 15 128 0,10-15-128 0,6-9 0 15,4-11 0-15,6-6 0 16,2-4-512-16,3-4 32 0,2-8 0 0,3-6 0 16,0-8-1776-16,3-4-368 0,5-1-64 0,1-5 0 15,-1-5 912-15,5-2 192 0,2-3 48 0,1 6 0 16,3-3 336-16,1-1 80 0,1 0 16 16,1 2 0-16,2 0 912 0,3 2 192 0,1 3 0 0,8-4 0 0,1 3 848 0,0 6 96 15,1 3 16-15,-2 3 0 0,0-3 400 0,2 4 96 16,0-1 16-16,3 0 0 0,0-2-464 0,1 2-96 15,1 1-16-15,-12 2 0 0,2 1-496 0,-1-1-96 16,-2 1-32-16,-1 0 0 16,0 0-1328-16,-1-2-272 0,-3 1-48 0</inkml:trace>
  <inkml:trace contextRef="#ctx0" brushRef="#br0" timeOffset="79886.74">15185 8908 22111 0,'0'0'976'0,"0"0"208"0,0 0-944 0,0 0-240 0,-7 3 0 0,-3 3 0 0,-1 6 832 0,-4 3 112 16,-4 4 16-16,0 1 16 0,-2 4 112 16,1 6 32-16,-2 4 0 0,1 2 0 0,-1 2-224 0,2 4-64 15,-1 3 0-15,0 4 0 0,0-4-256 0,2 4-64 16,2-5-16-16,1 1 0 0,4-7-256 0,1-1-48 15,4-4-16-15,2-8 0 0,3 1-176 0,2-7 128 16,4-4-128-16,0-4 128 0,4 0 208 0,1-8 48 16,2-1 0-16,2-5 0 0,2-1 64 0,1-3 0 15,4-1 16-15,-1-1 0 0,0 0-288 0,0 3-176 16,0-3 192-16,-1 4-192 0,-2-3 0 0,-1 6 0 16,-1 2 0-16,-2 5 0 0,-3 1 0 0,-3 2 0 15,-2 3 0-15,-2 3 0 0,-5-2 0 0,-4 2 0 16,0 1 0-16,-7 1 0 0,-3 0 0 0,-1-2 0 15,-2-3 0-15,0 2 0 0,-5 1 160 0,1-5-160 0,-1 1 128 16,1-5-128-16,0 1 128 0,1-2-128 16,4-3 0-16,3-1 128 0,1-1-128 0,2-3-176 15,3 1 48-15,4-3 0 16,2 0-1920-16,4-3-368 0,4 2-80 0</inkml:trace>
  <inkml:trace contextRef="#ctx0" brushRef="#br0" timeOffset="80184.39">15400 9452 12895 0,'0'0'1152'0,"0"0"-928"0,-4 9-224 0,0 1 0 0,-1 4 1808 0,-3 3 320 16,-2 1 64-16,0 2 16 0,0 0-560 0,1 3-112 16,1-1-32-16,2-2 0 0,1 2-848 0,2-3-160 15,3-1-48-15,3-2 0 0,1-1-192 0,2-2-32 16,2-6-16-16,2-1 0 0,-1-1 384 0,2-3 80 15,1-3 16-15,0-4 0 0,1-1 224 0,-2-2 48 16,0-3 16-16,-2-2 0 0,1 0-208 0,-3-1-32 16,1-2-16-16,-3-1 0 0,-1-2-160 0,-3 0-48 15,-1-1 0-15,-1 1 0 0,-2 1-240 0,1 1-48 16,-1 1-16-16,1 1 0 0,-2-2-208 0,1 4 128 16,1 5-128-16,-1-1 0 0,1 2-176 0,2 7-128 15,0 0-16-15,0 0-16 16,0 0-2480-16,0 0-512 0,0 0-80 0</inkml:trace>
  <inkml:trace contextRef="#ctx0" brushRef="#br0" timeOffset="80670.5">15996 9450 18431 0,'0'0'1632'0,"0"0"-1312"0,0 0-320 0,0 0 0 16,0 0 1792-16,0 0 304 0,0 0 48 15,0 0 16-15,0 0-928 0,-7-1-176 0,-1 1-32 0,-4 1-16 16,-2 0-192-16,-2 3-48 0,-2 4 0 0,0-2 0 16,-5 5-256-16,2-1-48 0,-1 3-16 0,2 1 0 15,1-1-64-15,3-2-32 0,4 2 0 0,3 1 0 16,2-3-176-16,4 2-48 0,1 0 0 0,4-3 0 16,1 0-128-16,4-1 192 0,2 0-192 0,1-4 192 0,1-1-48 0,2 0 0 15,1-3 0-15,0-1 0 0,1-1-16 0,0-3 0 16,1-1 0-16,-2 0 0 0,-2-5 80 0,1 2 16 15,-2-2 0-15,1 3 0 0,-2-1-32 0,-1 2-16 16,-9 6 0-16,5-3 0 0,-5 3-48 16,0 0-128-16,0 0 192 0,0 0-64 0,0 0-128 0,4 9 0 15,0 1 144-15,-3 4-144 0,-2 2 0 0,-2 3 144 16,-1 2-144-16,-1 0 0 0,-1 2 400 0,-2 1-16 16,1-1-16-16,-1 3 0 0,-1 0 96 0,-1-2 32 15,-2 2 0-15,0-3 0 0,-3-2-80 0,-2 0-16 16,-1-2 0-16,0 0 0 0,-1-3-16 0,0 0 0 15,-1-1 0-15,-2-1 0 0,2-7-128 0,-3 2-48 16,-1-5 0-16,0 1 0 0,-2-2-208 0,2 1 176 16,1-3-176-16,2-1 160 0,0-1-160 0,4-1 0 15,0 0-160-15,3 0 160 16,0 1-2048-16,5 0-304 0,-1 1-64 0</inkml:trace>
  <inkml:trace contextRef="#ctx0" brushRef="#br0" timeOffset="81863.36">15346 9452 8287 0,'-2'-17'368'0,"0"10"80"0,2-3-448 0,-1 0 0 16,0-5 0-16,0 2 0 0,-1 0 2240 0,1 3 384 16,0-3 64-16,0 4 0 0,-1-1-960 0,2 5-208 15,0 5-48-15,0 0 0 0,0 0-64 0,0 0-32 16,0 0 0-16,0 0 0 0,0 0-624 0,0 0-128 16,-4 5-32-16,1 5 0 0,-1 1-16 0,-1 3-16 15,-2 1 0-15,1 3 0 0,0 1 112 0,-2 2 32 16,0 5 0-16,2-2 0 0,0-3-208 0,1 1-48 15,1-3 0-15,0 1 0 0,4-2-96 0,1-4-32 16,4 0 0-16,2-1 0 0,2-4 48 0,0 0 0 16,3-5 0-16,4-2 0 0,0-3 160 0,3-3 48 15,1 0 0-15,1-6 0 0,-1-3-112 0,-1-1-16 16,0-3 0-16,-1-1 0 0,-1-1-192 0,-2 1-32 16,-1-2-16-16,-1 0 0 0,-2-2-80 0,-1 0 0 15,-1-3-128-15,-1 2 192 0,-3 1-192 0,0 3 128 16,0 2-128-16,-1 3 0 0,0 4 0 0,-2-1 0 15,1 5 0-15,-1-1-160 16,-2 7-2096-16,0 0-432 0,0 0-64 0</inkml:trace>
  <inkml:trace contextRef="#ctx0" brushRef="#br0" timeOffset="86208.94">1352 6931 6447 0,'0'0'576'0,"0"0"-576"0,0 0 0 16,0 0 0-16,0 0 864 0,0 0 64 16,0 0 16-16,0 0 0 0,0 0-400 0,0 0-80 15,-3 11-16-15,1 0 0 0,1 3 0 0,-1 0 0 0,-2 2 0 0,1 3 0 16,-1 4 256-16,2 6 32 0,-1 3 16 0,1 4 0 15,-2 4 80-15,0 9 0 0,-1 6 16 0,0 6 0 16,-4 8-32-16,0 2-16 0,-4 0 0 0,2 7 0 16,-3 4-128-16,0 6-32 0,1-2 0 15,2-25 0-15,-3 8-128 0,1 3-16 0,2 2-16 0,1 0 0 16,-2-5-208-16,3-1-32 0,0-4-16 0,-6 23 0 0,2-9-64 16,3-12-16-16,4-4 0 0,1-8 0 0,1-5-144 0,1-7 192 15,3-2-192-15,8-9 192 0,0-6-192 0,2-5 160 16,0 0-160-16,1-8 160 15,3-3-464-15,3-7-80 0,1-6-32 0,1-7-11488 16</inkml:trace>
  <inkml:trace contextRef="#ctx0" brushRef="#br0" timeOffset="88226.6">1267 6917 8287 0,'-7'-26'368'0,"7"16"80"0,0 1-448 0,2-2 0 0,2 0 0 0,1-1 0 16,1 0 736-16,2 3 64 0,0-1 16 0,3 4 0 15,3-3-176-15,3 3-16 0,0 2-16 0,5 0 0 16,4 0-256-16,3 2-48 0,1-1-16 0,17 2 0 0,2 1 32 0,0 0 0 16,2-1 0-16,2-1 0 0,2 2-112 0,6 0-16 15,5 2 0-15,3-2 0 0,2-3 0 16,1-2-16-16,0-3 0 0,1 4 0 0,2 4 32 15,4-1 16-15,4 0 0 0,1-2 0 0,-2-2 32 0,1 3 16 16,-2 1 0-16,6 1 0 0,3 0 32 0,4 0 0 16,-4-2 0-16,3 2 0 0,1 3-80 0,4-2-16 15,-1 0 0-15,3-1 0 0,-3 0-32 0,3 2-16 16,2 1 0-16,2 0 0 0,1-1 0 0,4 1 0 16,-3 1 0-16,4 1 0 0,0-1-160 0,0-2 160 15,1-2-160-15,1 3 160 0,1-1-160 0,0 0 128 16,1-4-128-16,-3 2 128 0,1 0-128 0,1-1 0 15,2-1 0-15,-1 0 0 0,-6 4 0 0,4-2 128 0,1 0-128 0,-1-2 0 16,-3 1 0-16,-2 0 128 0,1-1-128 0,2 2 0 16,-1-5 0-16,-1 3 0 0,-1 2 0 0,1-1 0 15,0-2 0-15,-1 0 0 0,-3 1 0 0,0 2 0 16,0 2 0-16,1 1 0 0,1-2 0 0,-4 1 0 16,-5 0 0-16,2 2 0 0,4-3 0 0,-2-1 0 15,-3 0 0-15,1 1 0 0,-1 2 0 0,0-2 0 16,0-2 0-16,-4 1 0 0,-4-1 0 0,1 2 0 15,1 2 0-15,0-1 0 0,-2-3 0 0,3 1 0 16,-7 0 128-16,3 1-128 0,-1 0 128 0,0-1-128 0,-2-2 0 0,-1 1 128 16,-3 1-128-16,-1 1 0 15,2 1 176-15,-2-2-48 0,0-2-128 0,0 1 192 0,-3 1 0 0,-3 2-16 16,0 1 0-16,2-3 0 0,1-2-176 0,0 1 0 16,-2 0 0-16,-2 0 128 0,-2-1-128 15,0 2 0-15,-3 2 144 0,3-1-144 0,-1-1 0 0,-2-1 0 16,-1-1 0-16,-2 2 128 0,-3 2-128 0,0 0 144 15,2 1-144-15,0-2 160 0,0-1-160 0,-2 0 0 16,-1-1 144-16,-1-1-144 0,-2 1 128 0,1 1-128 16,3 0 128-16,-2 0-128 0,-2-1 128 0,0-2-128 15,0 1 128-15,1-1-128 0,-7 2 192 0,0-2-16 16,0 2-16-16,-1 1 0 0,-2 1 48 0,4 2 16 16,2-2 0-16,-7-2 0 0,1-3-96 0,-2 2-128 15,-1-2 176-15,0 2-176 0,-1 1 144 0,-1 0-144 0,-2 0 0 16,0-1 144-16,1 1-144 0,2-1 0 0,-3-2 0 0,-1 1 128 15,-2 1-128-15,-2-1 192 0,-2 2-192 0,-1-2 192 16,-3 0-192-16,-2 1 0 0,-2 1-160 0,0 0 160 16,-1 1 0-16,1 0 0 0,-4 0 0 0,0 0 0 15,3 0 0-15,-3 0 0 0,-3 0 0 16,0 0 0-16,-3 0 0 0,0 1 0 0,-2 0 0 0,-1-1 0 16,1-1 128-16,-2 0-128 0,-2 1 144 0,0 0-144 15,-2 1 192-15,0 2-64 0,-10-3-128 0,9 3 192 16,0 0-64-16,-9-3-128 0,9 4 176 0,-9-4-176 15,8 6 0-15,-8-6 0 0,3 11 0 0,1 1 0 16,-4-12 0-16,4 11 0 0,-1 3 0 0,-1 3 0 16,-2 1 0-16,0-1 0 0,1 4 0 0,-2 2 0 15,-1 3 144-15,-2 2-144 0,0 2 0 0,-4 4 144 16,-2 3-144-16,0 3 192 0,-2 5-192 0,-2-3 192 0,-1 2-192 0,-1 2 0 16,-3 4 144-16,0-1-144 0,1 0 0 0,-3 0 144 15,2 1-144-15,-1-1 0 0,0 2 128 0,-1-4-128 16,2 1 0-16,2-4 0 0,-1 1 208 0,1-4-64 15,3-2-16-15,-1 1 0 0,4-3-128 0,-2 2 0 16,0-1-160-16,2 3 160 0,0-4 0 0,1-4 0 16,-1-3 0-16,-1-2 0 0,2 2 0 0,0-1 0 15,1-5 0-15,-1 1 0 0,0 2 0 0,0-4 0 16,1 1 0-16,0-5 0 0,1-5 192 0,1 1-64 16,-1 2 0-16,2-3-128 0,-1 0 0 0,2-3 0 15,-4 2 0-15,3 1 0 0,0-3 128 0,-2-2-128 0,-1 0 0 16,1-2 0-16,0 2 0 0,-1-1 0 15,0-1 128-15,0 0-128 0,-1-2 128 0,0 2-128 0,-2 0 192 0,2-3-192 16,-2-1 320-16,-3 1-32 0,-3-2-16 16,-2 5 0-16,2-4 32 0,-3 2 0 15,-3 2 0-15,-2-3 0 0,1-2-48 0,-2 2 0 0,-4-2 0 0,0 4 0 16,-4-4-32-16,-1 1-16 0,-4-3 0 0,-1 2 0 16,-2 1-80-16,-4-2-128 0,-1-1 176 0,-3 1-176 15,-1 1 192-15,-3 0-192 0,-2 1 192 0,-4-2-192 16,-5 0 128-16,-3 0-128 0,1 1 0 0,-2 0 0 15,-1 0 0-15,-2-1 128 0,-2 1-128 0,-1 2 0 16,-3-1 128-16,-4-2-128 0,-2 0 0 0,0 1 0 16,0 0 0-16,0-1 0 0,-3-2 0 0,-1 1 0 15,-2 1 176-15,-4 1-176 0,1-2 160 0,-2 0-160 0,-2 0 192 16,-4 0-64-16,3-2-128 0,-3 2 192 0,1 0-64 0,-5 0-128 16,1 2 176-16,0-1-176 0,1 0 192 15,-1 2-192-15,-2-2 192 0,3 0-192 0,0 1 144 0,-1-1-144 16,1-1 0-16,0 0 144 0,-2-1-144 0,5 1 0 15,-1 0 0-15,-1-2 128 0,-1 0-128 0,1-1 0 16,2 1 0-16,-3 0 0 0,-3 1 0 0,2 0 0 16,2 0 0-16,1-1 0 0,1 2 0 0,-1 0 0 15,-2 2 128-15,2-1-128 0,-2-1 0 0,-2 1 128 16,1 0-128-16,2-1 128 0,1 0-128 0,4 0 0 16,2-1 0-16,-2 0-176 0,-4 0 176 0,3-1 0 15,1-2 0-15,1 2 0 0,2-2 0 0,1 2 0 16,1-1 0-16,2 0 0 0,-2-3 0 0,3-2 0 0,-1 5 0 15,2-1 128-15,-1-4-128 0,2 3 0 0,3 1 0 16,1-3 0-16,2-1 0 0,2 3 0 0,-3-4 0 0,3 4 0 16,0-4 0-16,1 4 0 0,2 1 0 0,-1 0 0 15,0-3 0-15,2 0 0 16,1 0 0-16,3 0 0 0,-1 1 0 0,2-2 0 0,1 5 0 0,0-1 0 16,-1 1 0-16,0-4 0 0,1-2 0 0,1 4 0 15,5 2 0-15,-3 3 0 0,1 0 0 0,0 3 0 16,0-2 0-16,0-1 0 0,0-4 0 0,0 3 0 15,4-2 0-15,-1 3 0 0,2 3 0 0,-4 1 0 16,1-3 0-16,0 0 0 0,3-2 0 0,1 0 0 16,2 4 0-16,-1 0 0 0,2-2 0 0,0 3 0 15,-3 2 0-15,0 0 0 0,1-3 0 0,-2 1 0 16,-2-3 0-16,4 1 0 0,-1 0 0 0,8 2 0 0,-2 0 0 16,1 1 144-16,-3-2-144 0,5 0 0 0,-1-1 208 15,1-1-64-15,-1-2-16 0,4 3 0 0,1 1-128 0,-1 3 0 16,-1 3 144-16,-2-4-144 0,-2-4 0 0,1 2 0 15,2 3 0-15,-1-2 128 0,-2 1-128 0,2 0 0 16,3 0 0-16,2-1 128 0,2 2-128 0,0 2 0 16,0-4 128-16,1 1-128 0,-2 3 0 0,5-3 128 15,0 1-128-15,2 2 0 0,0-5 0 0,2 0 144 16,2 1-144-16,0 1 0 0,2-1 128 0,15-3-128 16,-2 0 0-16,-1 2 0 0,0-1 0 0,1 1 0 0,-1 1 0 15,4-3 0-15,2 2 0 0,-6 0 0 0,7 0 0 16,7-1 0-16,6-2 0 0,0 0-144 0,0 0-16 15,20-1 0 1,4 0-1600-16,-6 1-320 0,3 0-64 0,7-1-16 0</inkml:trace>
  <inkml:trace contextRef="#ctx0" brushRef="#br0" timeOffset="89400.12">14664 7947 6447 0,'0'0'576'0,"0"0"-576"16,0 0 0-16,-2 9 0 0,2-9 1088 0,-3 8 96 15,-1 2 32-15,-1-4 0 0,5-6-288 0,-3 6-48 16,3-6-16-16,-5 3 0 0,5-3 384 0,-6 0 80 15,1-3 16-15,0-3 0 0,-2 0 160 0,2-5 32 16,0-2 16-16,1 1 0 0,0-4-400 0,2-3-96 16,-1-4-16-16,3 0 0 0,3-1-560 0,1-3-112 15,1 3-32-15,1-5 0 0,2-2-160 0,-1 1-48 16,2-4 0-16,3-1 0 0,0 1-128 0,2 1 128 16,3-1-128-16,-1 2 128 0,2 3-128 0,0 1 0 15,-1 5 0-15,-1 4 0 0,1 2 0 0,-3 4 0 16,1 3 0-16,0 4 0 0,0 5 0 0,1 3-144 15,-4 5 144-15,4 1-160 0,-2 6 160 0,-2 3 0 16,0 1-144-16,-2 2 144 0,-2 2 0 0,-1 3-144 16,-3-1 144-16,-2 4 0 0,1-1 0 0,-3 1-128 15,-1-3 128-15,-2 1 0 0,1-3 0 0,-1-4 0 0,-1-2 0 0,-1-1 0 16,-1-4 0-16,-4 1 0 0,0 0 0 0,-3 0 0 16,-2-5 0-16,-2 3 0 0,-2-5 0 0,-1 0 0 15,-2-2 144-15,0-4-144 0,1 0 128 0,-3-4-128 16,2 1 128-16,2-1-128 0,1-5 0 0,2 1 128 15,3 2-128-15,1-4 0 0,3-2 144 0,4 1-144 0,2-6 0 16,4 1 0-16,3-1 0 0,2-1 0 16,2-1 0-16,5 0 0 0,1 1 0 0,4-1 0 15,5 0 0-15,1 0 0 0,2-1 0 0,2-2 0 16,1 3 0-16,2 0 0 0,1-1 0 0,-2 1 0 0,3 2 0 16,-2 3 0-16,2 3 0 0,-1-2 0 0,-1 0 0 0,-2 5 0 15,-2-3 0-15,-4 8-128 0,-2 3 128 0,-5 2 0 16,-3 2 0-16,-4 5-128 0,-2-2 128 0,-6 5 0 15,-6 3-144-15,-3 0 144 0,-6-1 0 0,-7 5 0 16,-4 4 0-16,-5-1 0 0,-2 0 0 0,-2-1 128 16,-4 3-128-16,-1-2 128 0,2-2-128 0,-3 1 0 15,0-1 0-15,2-2 128 0,-1 1-320 0,0-3-80 16,-2 0-16-16</inkml:trace>
  <inkml:trace contextRef="#ctx0" brushRef="#br0" timeOffset="90403.27">512 8031 12031 0,'0'0'528'0,"-7"4"112"0,7-4-512 0,0 0-128 0,0 0 0 0,-8 0 0 0,8 0 1472 0,0 0 272 16,0 0 48-16,-4-10 16 0,2-2-416 0,5-3-96 16,1 1-16-16,1-1 0 0,0-2-608 0,3-2-128 15,0-5-32-15,1-2 0 0,1-2-240 0,1-7-48 16,-1 0-16-16,4-6 0 0,0-5-48 0,2 4-16 15,0-1 0-15,-4 23 0 0,-4-2-144 0,5-1 160 16,1-1-160-16,-2 3 160 0,-1 0-160 0,0 3 0 16,0 3 0-16,4-8 0 0,-5 9 128 0,0 8-128 15,-10 6 0-15,0 0 128 0,12 2 32 0,-3 6 0 16,-4 5 0-16,4 5 0 0,-1 3-160 0,1 6 192 16,-2-2-192-16,0 6 192 0,1-3-192 0,1 2 0 15,-2 0 0-15,2-3 0 0,-2 1 0 0,-1-2 0 16,0-2 0-16,0-1 0 0,-1-3 0 0,-2 2 128 15,0-2-128-15,-3-5 0 0,0-2 240 0,-4-1-48 16,2-5 0-16,2-7 0 0,-5 10 96 0,5-10 16 16,0 0 0-16,-9 4 0 0,9-4-48 0,-12 1 0 15,-1-3 0-15,2-1 0 0,-2-2-96 0,-1 0-32 0,-3 0 0 16,-1-4 0-16,-1 2-128 0,6 2 128 0,-2-2-128 16,-3 2 128-16,-1 1-128 0,-1-3 0 0,-1 0 0 0,1 1 0 15,1-3 0-15,-14-6 0 0,9 3 0 0,3 1 0 16,7-1 0-16,3 5 0 0,1 2 0 0,10 5 0 15,-5-7 0-15,5 7 0 0,0 0 0 0,0 0 0 16,0 0 0-16,0 0 0 0,0 0 0 0,-7 12 0 0,1-3 0 16,3 1 0-16,1-1 0 0,2-9 0 0,-3 11-128 0,2 1 128 15,1-3 0-15,-1 3 0 16,-1-4-720-16,2-8-80 0,2 11-16 16</inkml:trace>
  <inkml:trace contextRef="#ctx0" brushRef="#br0" timeOffset="91187.19">8430 3189 11455 0,'3'-11'512'0,"-1"5"96"0,2 0-480 0,-1-5-128 16,-1 5 0-16,-2 6 0 0,1-8 1456 0,-1 8 272 15,0 0 48-15,0 0 16 0,0 0-512 0,0 0-80 16,0 0-32-16,0 0 0 0,0 0-352 0,-2 14-80 0,-1 4-16 0,1 3 0 16,0 1-112-16,1 4-32 0,0-6 0 0,1 2 0 15,0-2-160-15,1-1-32 0,2 0-16 0,1-3 0 16,-1-4 80-16,1 0 32 0,-4-12 0 0,0 0 0 15,10 6 160-15,-2-3 48 0,0-3 0 0,6-4 0 16,1-5 208-16,4-3 64 0,1-7 0 0,4-5 0 16,1-2-448-16,1-4-64 0,2-3-32 0,0 1 0 15,0-1-272-15,0-1-144 0,1-3 160 0,-2-1-160 0,0-1 0 16,-1 2 128-16,2 0-128 0,0 3 0 0,-2 2 0 0,-3 1 128 16,-3 7-128-16,0 3 0 0,-4 4 0 15,-2 7-128-15,0 0-16 0,-3 6 0 16,-1 3-2256-16,0 2-448 0</inkml:trace>
  <inkml:trace contextRef="#ctx0" brushRef="#br0" timeOffset="91896.15">8480 4818 12831 0,'0'0'576'0,"0"0"112"0,-2-11-560 0,1 3-128 16,1 8 0-16,0-6 0 0,0 6 1136 0,0-11 192 15,-1 5 32-15,1 6 16 0,0 0-304 0,0 0-64 16,0 0-16-16,0 0 0 0,0 0-128 0,0 0-32 16,0 0 0-16,-5 9 0 0,-2 2 0 0,7-11 0 15,-2 11 0-15,-2 1 0 0,3 2-144 0,0-1-48 16,1-3 0-16,0-10 0 0,0 0-64 0,2 12 0 16,-2-12-16-16,6 7 0 0,-6-7-16 0,11 0 0 15,-1 1 0-15,1-6 0 0,3-2 144 0,3-7 16 0,2-3 16 0,1-1 0 16,-1-1-272-16,3-5-64 0,-1-1-16 15,4 1 0-15,-3-3-176 0,3 2-48 0,-1-6 0 0,1 1 0 16,1-1-144-16,-1 1 160 0,-3-2-160 0,2 8 160 16,-3 2-160-16,-2 5 0 0,-1 5 0 0,-3 0 0 0,1 3 0 15,-2 2 0-15,-2 2 0 0,0 2-176 16,-1 7-2448-16,1 4-512 16</inkml:trace>
  <inkml:trace contextRef="#ctx0" brushRef="#br0" timeOffset="113475.21">8422 3154 11055 0,'0'0'976'0,"-5"-4"-784"15,0-2-192-15,5 6 0 0,-9-5 720 0,3 1 112 0,-2 0 0 0,8 4 16 16,-7-4 16-16,7 4 0 0,0 0 0 0,0 0 0 16,-8 3-144-16,2 1-16 0,1-2-16 0,5-2 0 15,-4 7-176-15,1 2-48 0,1-2 0 0,1 3 0 16,1-2 32-16,1 4 0 0,1-4 0 0,1 3 0 15,-1 1 96-15,1 0 32 0,1 0 0 0,2 4 0 16,-1-2-48-16,0-3-16 0,-1 3 0 0,3 0 0 0,-2-5-192 0,1 1-48 16,2-4 0-16,-3 3 0 0,0-2-96 0,1-2-32 15,0 0 0-15,1-4 0 0,-7-1 208 0,9-6 48 16,1-2 0-16,1-5 0 0,2-3 96 0,1-4 32 16,4-3 0-16,2-4 0 0,-2-1-192 0,0-4-16 15,2 1-16-15,3-3 0 0,0-2-96 0,1 0-32 16,-1 0 0-16,1 1 0 0,0-1-224 0,-1 3 0 15,-1-2 0-15,-1 3 0 0,0 1 0 0,-4 7-320 16,1 1 64-16,0 4-9984 16,-4 1-2000-16</inkml:trace>
  <inkml:trace contextRef="#ctx0" brushRef="#br0" timeOffset="114159.72">8462 4484 12543 0,'0'0'560'0,"0"-7"112"0,-1-2-544 0,-1 1-128 16,0-1 0-16,-1 0 0 0,1 0 960 0,-2 1 144 0,0 3 48 0,0 0 0 15,-1 3 112-15,5 2 16 16,0 0 16-16,-5 0 0 0,-4 2-400 0,3 3-64 0,-1-1-32 0,2 2 0 15,0 2-160-15,2 0-48 16,-4 3 0-16,5-1 0 0,0 3-64 0,2 2-16 0,2 0 0 0,-1 2 0 16,0-1-64-16,2 2 0 0,1 0-16 0,1 1 0 15,0 0 16-15,0 0 16 0,0-1 0 0,0 1 0 16,0-1 0-16,0 1 0 0,0-4 0 0,2 0 0 16,-1-2-48-16,-2 1-16 0,2 0 0 0,0-2 0 15,2-5-80-15,1 0-32 0,0-2 0 0,1-4 0 16,1-2 80-16,3-4 16 0,2-2 0 0,0-5 0 15,3-6 112-15,3-4 16 0,1-3 16 0,2-6 0 0,3-1-144 16,4-3-48-16,2-5 0 0,1 0 0 0,0-6-336 0,2 1 0 16,-3-3 0-16,1 2-192 0,-1-2 192 15,0 1 0-15,1 4 0 0,0 1 0 0,0 4-320 0,-4 2-16 16,1 7-16-16,10-10 0 16,-5 13-2944-16,-4 5-592 0</inkml:trace>
  <inkml:trace contextRef="#ctx0" brushRef="#br0" timeOffset="115573.25">14838 7951 2751 0,'0'0'256'0,"-5"7"-256"16,0-2 0-16,0-2 0 0,-1 5 2736 0,1-3 496 16,-2-1 96-16,0 2 32 0,1 1-1504 0,0-2-288 15,1 2-64-15,5-7-16 0,-7 3-128 0,7-3-16 16,-7 0-16-16,0-3 0 0,7 3-48 0,-6-6 0 15,0 0 0-15,-1-6 0 0,2 0-192 0,0-2-64 16,1-6 0-16,2-2 0 0,0-3-224 0,4-1-48 16,0-1-16-16,3-5 0 0,0-2-288 0,2-4-64 15,0-4-16-15,1-6 0 0,1-5-160 0,0-2-16 16,1-4-16-16,0-3 0 0,0 2-176 0,2-2 128 16,-1 1-128-16,1 4 128 0,-1-1-128 0,-1 9 160 15,-2 3-160-15,-2 8 160 0,-1 5 80 0,3 7 16 16,-3 5 0-16,0 3 0 0,-1 4-112 0,-3 4-16 15,2 2 0-15,-1 4 0 0,-2 4-128 0,0 0 0 16,0 0 0-16,3 11 0 0,-1 1 0 0,1 7 0 16,-3 4 0-16,2 7 0 0,0 1 0 0,-1 5 0 15,2 3 0-15,-1 2 0 0,1 3 0 0,0-2 0 16,1 4 0-16,3-4 0 0,0-1 0 0,2 2 0 16,1-2 0-16,3-6 0 0,4 1 0 0,-2-4 0 0,1-4 0 15,2 0 0-15,1-6 0 0,0 0 0 0,0-2 0 0,-1-2 0 16,1-1 0-16,-2-1 0 0,-1-2 0 0,-1 1 128 15,-3-2-128-15,2-3 0 0,-4 2 0 0,-1-3 0 16,-4-2 128-16,-1-3-128 0,-4-4 0 0,0 0 128 16,0 0-128-16,-3 6 192 0,-2 1-192 0,-1-3 192 15,-4-3-192-15,0-1 192 0,-3 0-192 0,-2 0 192 0,-4-1-192 16,-3-1 160-16,-2 1-160 0,-3-1 160 16,-2-2-160-16,-4-1 0 0,0 2 0 0,-3 2 128 0,-1-2-128 0,0 2 0 15,1 1 144-15,-3 0-144 0,0 0 128 16,-2 0-128-16,1-4 160 0,-2 4-160 0,5 0 0 0,1 0 128 15,3-2-128-15,-1-1 0 0,5 1 0 0,4-1 0 16,6-1 0-16,2-2 0 0,4 0 0 0,4-3 0 16,3-2 0-16,4-1 0 0,6-5 0 0,6-2-160 15,3-2 160-15,10-1-128 0,5-3 128 0,5-1-128 16,6-2 128-16,5-1-128 0,1-4 128 0,2-1 0 16,0-2 0-16,2-1 0 0,0 1 0 0,3 1 0 15,2-1 0-15,-1 1-128 0,6-2 128 0,-3 4 0 16,-4 2 0-16,-5 6 0 0,-5 1 0 0,-5 2 0 15,-4 8 0-15,-7 4 0 0,-4 7 0 0,-7 5 128 16,-5 2-128-16,-3 9 128 0,-6 5 96 0,-4 5 32 16,-7 8 0-16,-2 4 0 0,-6 3 64 0,-5 9 0 15,-5 2 16-15,-8 3 0 0,-3 1-80 0,-6-1 0 16,-4 3-16-16,-3 0 0 0,0-2 128 0,-3-1 16 16,-1-1 16-16,0-1 0 0,-2-7-112 0,0 0-32 0,1-2 0 0,5-6 0 15,5 0-256-15,6-7 0 0,7-3 0 0,-5 2 0 31,12-7-1248-31,10-5-208 0,7-6-32 0,10-9-11424 0,0 0-2272 0</inkml:trace>
  <inkml:trace contextRef="#ctx0" brushRef="#br0" timeOffset="116973.13">571 7986 4607 0,'0'0'400'0,"-3"10"-400"0,1-4 0 0,0 3 0 15,0-4 2544-15,-1 1 416 0,1 2 96 0,-1 0 16 16,1 1-1408-16,-1-1-288 0,1 3-48 0,-1-5-16 16,-1 2-160-16,2-1-48 0,-1-2 0 0,3-5 0 15,0 0 16-15,0 0 0 0,0 0 0 0,0 0 0 16,-6 3-208-16,6-3-32 0,0 0-16 0,-7-7 0 16,0 1-160-16,0-5-48 0,1-5 0 0,0-3 0 15,1-4-96-15,1-7-32 0,1-4 0 0,1-4 0 16,0-3-192-16,1-7-32 0,1-6-16 0,0 0 0 0,0-1-288 0,1 0 160 15,1-1-160-15,0-2 128 0,0 1-128 0,0-1 0 16,-1 2 0-16,3 2 0 0,0 3 0 0,-1 8 128 16,-1 3-128-16,1 9 0 0,-1 1 160 0,-1 9-160 15,-1 2 192-15,0 3-192 0,-1 2 192 0,0 6-192 16,-2-3 192-16,3 11-192 0,0 0 144 0,0 0-144 16,0 0 0-16,0 16 144 0,0 1-144 0,2 8 0 15,0 8 0-15,2 7 0 0,1 7 0 0,3 7 0 16,1-1 0-16,2 2 0 0,2-3 0 0,1 0 0 15,2-2 0-15,-2-12 0 0,3 1 0 0,2-2 0 0,1-1 0 16,2-2 0-16,1-1 0 0,-2-3 0 16,3 1 0-16,6 5 128 0,-4-6-128 0,-3-6 192 15,-4 0-192-15,-2-3 192 0,-2-2-64 0,-1-3-128 16,-4-1 192-16,0-3-64 0,-3-1 0 0,-2-3 0 16,-3 0 0-16,-2-2 0 0,-2 4 64 0,-3-3 0 15,-3-1 0-15,-3-1 0 0,-2-3-16 0,-5 0 0 16,-2-2 0-16,-3 0 0 0,-4-2-176 0,4 1 192 15,-2 0-192-15,-3-2 192 0,-3 1-192 0,1-1 0 0,-1 0 0 16,2-1 0-16,0-4 0 0,-8-1 0 0,2-4 0 16,3 1 0-16,1-1 0 0,5-2 0 15,3-2 0-15,4-1 0 0,2 1 0 0,6-2 0 0,3-2-160 0,7-2 160 16,1 1-176-16,5-3 176 0,4-3-192 0,5 3 192 16,5-4-176-16,2 2 176 0,1-3-160 0,1 4 160 15,0-3 0-15,2 1-144 0,1 0 144 0,-1-1 0 16,4 1 0-16,-6 4 0 0,0-1 0 0,1 1 0 0,0-2 0 15,0 3 0-15,-1-1 0 0,0 3-128 16,-1 2 128-16,2 0 0 0,-5 5 0 0,-5 7 0 16,-4 4 0-16,-10 3 0 0,4 11 0 0,-4 10 0 0,-5 4 144 15,-5 9 64-15,-4 5 16 0,-4 10 0 0,-4 6 96 0,2-7 0 16,-2 2 16-16,-2 3 0 0,-2 2-96 0,-2 2-32 16,0-1 0-16,-2 1 0 0,1-2 48 0,-13 21 0 15,-1-2 0-15,2-4 0 16,3-6-256-16,1-6-288 0,3-4 64 0,-5 16 16 15,9-13-2368-15,10-8-480 0</inkml:trace>
  <inkml:trace contextRef="#ctx0" brushRef="#br1" timeOffset="127869.58">18203 11261 11055 0,'0'0'976'0,"0"0"-784"0,-11-1-192 0,11 1 0 0,-9-1 1168 0,9 1 192 16,-8-3 48-16,8 3 0 0,0 0 96 0,-9-3 32 16,9 3 0-16,0 0 0 0,0 0-224 0,0 0-32 15,0 0-16-15,0 0 0 0,0 0-336 0,0 0-64 16,0 0-16-16,0 0 0 0,0 0 32 0,11 3 0 15,6 0 0-15,4 2 0 0,7-3-128 0,8 1-32 16,7-2 0-16,10 2 0 0,10-2-144 0,3 0-16 16,1 0-16-16,6 2 0 0,5 1-192 0,6-3-32 15,4-1-16-15,0 0 0 0,-1-1-64 0,5-1-16 16,1 0 0-16,3 2 0 0,5-1 0 0,-2-1 0 16,-4 4 0-16,-25-2 0 0,8 1 32 0,4 3 16 15,5-2 0-15,2 1 0 0,-3 1-48 0,1 1-16 16,-4 0 0-16,-2-3 0 0,-5 0-208 0,-5 0 0 15,-5 1 0-15,-5 0 0 0,-4 1 0 0,-3 0 0 16,-6-3 0-16,-6 3 0 0,-8-3 0 0,-4 1 0 16,-6-2 0-16,-5 0 144 0,-7 0-144 0,-3 0 0 15,-9 0 144-15,0 0-144 0,0 0 144 0,-10 0-144 16,-5 0 192-16,-7-2-192 0,-8 0 160 0,-6-1-160 16,-4 1 128-16,-9-3-128 0,-7 1 0 0,-6 0 128 15,-7 0-128-15,-4-1 0 0,-7-2 128 0,-4 1-128 16,-5-1 128-16,-4-1-128 0,-2 3 176 0,-3-2-48 15,-1 0-128-15,-4 3 192 0,-3-3 32 0,2 2 0 0,1 1 0 16,-34-4 0-16,17 3-32 0,12 3 0 0,6 2 0 0,7-2 0 16,4 0-64-16,8-1-128 0,4 1 176 0,2 0-176 15,3 6 144-15,6-1-144 0,5 1 0 0,7-3 144 0,5 1-144 16,8 0 0-16,5 1 0 0,9 1 0 0,6-1 0 16,5-2 0-16,3-2 0 0,6 2 0 0,9-1 0 15,0 0 0-15,0 0 0 0,0 0 0 0,19 1 0 16,7-1 0-16,9-1 128 0,8 0-128 0,9-2 0 0,13-2 0 15,10 0 0-15,6 3 128 0,3-2-128 0,6-1 0 16,6 2 0-16,5 1 0 0,8-1 0 0,1 2 0 16,3 1 0-16,4 0 0 0,1 0 0 0,2 0 0 15,-6 1 0-15,-30 2 0 0,9 2 0 0,4 2 0 16,-2 0 128-16,0 2-128 0,-1-3 0 0,-2 3 0 16,-2-2 0-16,-7 4 0 0,-8-2 0 0,-8 2 0 15,-5-2 0-15,-8 2 0 0,-8-2 0 0,-8 1 0 16,-8-2 0-16,-7 1 0 0,-8-5 0 0,-6 1 0 15,-9-5 0-15,0 0 0 0,-10 6 128 0,-12-2-128 16,-9-3 0-16,-27 2 128 0,-5-3-128 0,-10 0 128 16,-9-2-128-16,-8 1 128 0,-8-1-128 0,-10-1 160 0,-8 2-160 0,-5-3 160 15,-3-1-32-15,-7 2-128 16,-8 2 192-16,1 1-64 0,0-2 48 0,2 0 0 16,-4 4 0-16,6-2 0 0,0-2-48 0,6 4-128 0,3 0 192 15,10-1-64-15,9 1-128 0,12 0 192 0,11 1-192 16,11-1 192-16,7 3-192 0,12-2 0 0,11 1 0 15,11-2 128-15,12 1-128 0,9 1 0 0,10-4 0 16,0 0 0-16,22 0 0 0,13 0 0 0,14-4 0 0,13 0 0 16,13 1 0-16,13 1 128 0,15-3-128 0,10-1 0 15,9-1 0-15,6 3 128 0,7-2-128 0,3 2 0 16,-2 0 0-16,9 2 0 0,-1-5 0 0,-2 6 0 0,-3 4 0 0,-2-3 0 16,-3-4 0-16,-39 4 0 15,5 2 0-15,5 4 0 0,0-6 128 0,-4 0-128 0,-7-2 0 16,-8 2 0-16,-7 2 0 0,16-1 0 0,-22-2 0 15,-19-1 0-15,-14 0 0 0,-21 2 0 0,-5-2 0 0,-14 2 0 16,0 0 0-16,-9-1 0 0,-12 0 0 0,-13-2 128 16,-12 0-128-16,-12 1 0 0,-12 0 0 15,-10 0 0-15,-13 1 128 0,-7-3-128 0,-7 1 0 0,-9 0 0 16,-7 2 0-16,-3-1 0 0,-5 1 0 0,0 1 0 16,-6 1 0-16,4-1 0 0,2 2 0 0,4-1 0 15,3 4 0-15,7 0 128 0,5-2-128 0,12 1 0 16,7 4 144-16,8 1-144 0,6-1 0 0,13 1 128 15,10-4-128-15,13 0 0 0,10 4 0 0,9-5 128 16,11-2-128-16,13-2 0 0,0 0 0 0,13 8 0 16,12-4 0-16,18-3 0 0,16-2 0 0,11-2 128 15,12 2-128-15,14-3 0 0,9 2 0 0,10-2 0 16,4 0 0-16,7 1 128 0,6 3-128 0,3 0 0 16,0-1 0-16,-36 1 0 0,11 3 0 0,6-1 0 15,4 2 0-15,0 4 0 0,-4-2 0 0,-2-1 0 16,-3 3 0-16,-8-2 0 0,-10 2 0 0,-11 1 0 15,-9-3 0-15,9 5 0 0,-23-4 0 0,-18 2 0 0,-16-7 0 16,-14 1 0-16,-11-3 0 0,-14 9 0 0,-14-4 0 16,-13-4 0-16,-15 0 0 0,-14 1 0 0,-13-1 0 15,-12-1 128-15,-12-3-128 0,-9 2 0 0,-8 1 0 0,-8-1 128 16,-8-1-128-16,-5 2 0 0,-4 2 0 0,3-1 0 16,0 3 0-16,6 0 0 0,1 2 0 0,12-2 0 15,9-3 0-15,13 3 0 0,12 3 0 0,10-1 0 0,9-1 0 16,17 2 0-16,14-2 0 0,14-1 0 0,10-3 0 15,19-1 0-15,0 0 0 0,11-2 0 0,12-1 0 0,16 1 0 16,15-6 0-16,14 3 0 0,12 1 0 0,16-3 0 16,12-2 0-16,9 2 128 0,4-3-128 15,8 3 0-15,8-4 0 0,1 8 0 0,-3 0 0 0,-1-1 0 16,4-1 0-16,-8 5 0 0,-5 4 0 0,-4 0 0 16,-2-4 0-16,-11 1 0 0,-10 0 0 0,-11 3 0 15,-12 3 0-15,-13-1 0 0,-11-5 0 0,-14 0 0 16,-14 1 0-16,-12-2 0 0,-11 0 0 0,-11-2 0 15,-14-1 0-15,-13-1 0 0,-15 1 0 0,-15 1 0 0,-14 0 0 16,-11 1 0-16,-12-4 0 0,-12 0 0 0,-9 1 0 16,-6 0 0-16,-11-5 0 0,-3 6 0 0,-8 1 0 15,0 1 0-15,1 0 0 0,1 1 0 0,0 2 0 0,11 2 0 16,3 4 0-16,10-3 0 0,5 1 0 0,15 2 0 16,15-3 0-16,18 0 0 0,16 1 0 0,15-3 0 15,12 0 0-15,13-2 0 0,10 0 0 0,9-1 0 16,14-4 0-16,15 0 0 0,15-4 0 0,18 1 0 15,18-3 0-15,18 1 0 0,10-5 0 0,16 3 0 16,11 1 0-16,8-2 0 0,0 6 0 0,9-2 0 16,1 2 0-16,2 2 0 0,-3 4 0 0,-43-1 0 15,9-2 0-15,4 2 0 0,0-2 0 16,-1 2 0-16,-4-1 0 0,-17-2 0 0,-6 2 0 0,34 1 0 16,-31 0 0-16,-53 1 0 0,-8-3 0 0,-5 0 0 0,-7-1 0 15,-7 0 0-15,-10 1 0 0,-7 3 0 0,-10-5 0 0,-29-5 0 16,-24 4 0-16,-19-1 0 0,-16 4 0 15,-10 0 0-15,-4 2 0 0,-15-2 0 0,-14 2 0 0,-4 0 0 16,-1 1 0-16,-2 1 0 0,1 1 0 0,-6 0 0 16,-2 0 0-16,13 3 0 0,12 2 0 0,1-2 0 15,-2 2 0-15,14 2 0 0,11 4 0 0,21-5 0 16,15-3 0-16,13 0 0 0,7 0 0 0,15-3 0 16,9 2 0-16,14-2 0 0,12-2 0 0,0 0 0 15,10-2 0-15,8 1 0 0,10-2 0 0,12 1 0 16,14-7 0-16,9 3 0 0,10-1 0 0,9-2 0 15,90-7 0-15,-15 4 0 0,-9 0 0 0,-2 2 0 16,0 2 0-16,-42 3 0 0,11 0 0 0,4 1 0 16,7 0 0-16,-1 2 0 0,-4-2 0 0,-3 0 0 15,-3 0 0-15,-15 0 0 0,-5 2 0 0,-7-1 0 16,-7-1 0-16,24 2 0 0,-27-1 0 0,-47 2 0 16,-6 0 0-16,-6 0 0 0,-6 1 0 0,-8-2 0 15,-5 2 0-15,-14-1 0 0,-13 0 0 0,-50-2 0 16,-17 3 0-16,-7 0 0 0,-4 0 0 0,-16 0 0 15,-20 0 0-15,-2 0 0 0,1 0 0 0,-9 3 0 16,-9-1 0-16,-3 1 0 0,-4 1 0 0,10 2 0 16,9 0 0-16,-4 2 0 0,-5 1 0 0,18-1 0 15,17 0 0-15,7 0 0 0,5 0 0 0,18-2 0 16,15 2 0-16,18-1 0 0,16-3 0 0,15 0 0 0,10-3 0 0,18-1 0 16,0 0 0-16,12-4 0 0,12 1 0 15,13-4 0-15,10-3 0 0,15-1 0 0,13 0 0 0,13-1 0 16,12-1 0-16,110-9 0 0,-20 2 0 0,-13 4 0 15,-13 2 0-15,-3 1 0 0,2 0 0 0,-48 6 0 16,5 1 0-16,6 3 0 0,4-1 0 0,-4 1 0 16,-6-1 0-16,-3 2 0 0,-9-2 0 0,-19 3 0 15,-11 0 0-15,-12-1 0 0,-13 0 0 0,-12 0 0 0,-14 4 0 16,-13-1 0-16,-14-1 0 0,-21 0 0 0,-17 0 0 0,7 1 0 16,-19 2 0-16,-16-3 0 0,-17 1 0 0,-10 2 0 15,-8 0 0-15,-15 3 0 0,-12-4 0 16,-129 3 0-16,42 4 0 0,23 0 0 0,10 4 0 0,11-3 0 15,6 0 0-15,15 3 0 0,11-2 0 0,14 2 0 16,12 0 0-16,13-5 0 0,10 4 0 0,20-4 0 16,18-1 0-16,15-3 0 0,13-3 0 0,15 1 0 15,9-2 0-15,19-3 0 0,15-2 0 0,22-4 0 16,19 1 0-16,10-4 0 0,7-1 0 0,22 1 0 16,20-1 0-16,4-3 0 0,-2 1 0 0,-56 9 0 15,17-5 0-15,13 6 0 0,14-5 0 0,5 3 0 16,6-4 0-16,1 5 0 0,1 4 0 0,57-6 0 15,-24 2 0-15,-35 3 0 0,-12 0 0 0,-12 3 0 16,-14 3 0-16,-15-2 0 0,-15-2 0 0,-15 1 0 16,-15 1 0-16,-5 2 0 0,-23-1 0 0,-17 0 0 15,-11-2 0-15,-15 1 0 0,-18 3 0 0,-13-2 0 16,-9 0 0-16,-15-1 0 0,-16 1 0 0,-110 7 0 16,31-1 0-16,9 0 0 0,5-5 0 0,7 1 0 0,7 2 0 0,10 6 0 0,7-2 0 15,7 0 0-15,1 0 0 0,13-1 0 0,10 4 0 0,19-3 0 16,19 0 0-16,17-3 0 0,12-1 0 0,14-2 0 15,12-3 0-15,15-1 0 0,0 0 0 0,22-2 0 16,12-6 0-16,23 0 0 0,21-6 0 0,14 4 0 16,13 0 0-16,9 0 0 0,11 0 0 0,-54 2 0 15,14 0 0-15,14 2 0 0,12-3 0 0,6 4 0 16,3 0 0-16,5 0 0 0,3 2 0 0,53 2 0 16,-21 4 0-16,-16-1 0 0,-15 2 0 0,-27-1 0 15,-13-1 0-15,20 2 0 0,-32 1 0 0,-49 0 0 16,-8-1 0-16,-7-2 0 0,-13-2 0 0,-11 4 0 15,-14 0 0-15,-16 1 0 0,-15-1 0 0,-69 2 0 16,-5-1 0-16,-6-1 0 0,-8-1 0 0,-8-1 0 16,-10 1 0-16,5-1 0 0,4 3 0 0,-3 1 0 15,-8 1 0-15,11 2 0 0,15-5 0 0,3 2 0 16,8 3 0-16,21-2 0 0,24 0 0 0,21-3 0 16,19-1 0-16,18-2 128 0,13-2-128 0,20-2 0 15,17-1 0-15,26-3 128 0,24 0-128 0,19-2 0 16,14 3 0-16,19 0 128 0,18-7-128 0,-63 10 0 0,16-2 0 15,14 3 0-15,12-1 0 0,9 3 0 0,6 1 0 16,6 4 0-16,-2 1 0 0,129 9 0 0,-63 1 0 0,-47 5 0 31,-34 2-1376-31,-27 1-352 0,-22 1-64 0</inkml:trace>
  <inkml:trace contextRef="#ctx0" brushRef="#br1" timeOffset="140031.57">22236 13881 1839 0,'0'0'160'0,"0"0"-160"0,0 0 0 0,0 0 0 16,4-7 2752-16,-1 1 528 0,1 1 112 0,-4 5 0 15,0 0-1648-15,0 0-336 0,7-3-64 0,-7 3 0 16,0 0-192-16,0 0-48 0,0 0 0 0,0 0 0 0,0 0-144 0,0 0-16 15,0 0-16-15,0 0 0 16,-4 5-176-16,-1 4-48 0,-2-2 0 0,1 4 0 0,-7-1-176 0,1 4-32 16,-1 0-16-16,-2 3 0 0,-2 4-160 0,-1-1-16 15,-3 0-16-15,2 0 0 0,-2-2-48 0,2 0-16 16,1 0 0-16,3-3 0 0,1-1 0 0,3-3 0 16,1 1 0-16,3 0 0 0,3-1-96 0,3-1 0 15,1-1-128-15,4 0 192 0,2-3 0 0,4 2-16 16,3-5 0-16,5 1 0 0,1-3 96 0,3-1 32 15,-1 0 0-15,2 0 0 0,1-2-80 0,2-1-16 16,0-3 0-16,1 1 0 0,0 1-208 0,-3 2 144 16,1-5-144-16,-1 2 128 0,-1 3-128 0,0-1 0 15,-1 2 144-15,-4-1-144 0,2 0 0 0,-5-1 0 16,-5 1-160-16,2 1 160 16,-12 1-1728-16,0 0-256 0,0 0-32 0,-9 0-11984 0</inkml:trace>
  <inkml:trace contextRef="#ctx0" brushRef="#br1" timeOffset="140249">22095 14185 11967 0,'0'0'1072'0,"0"-6"-864"0,0-1-208 0,2-1 0 16,3-3 2432-16,2 2 432 0,-1-4 80 0,2 2 32 16,3 2-992-16,3-3-192 0,1 2-32 0,6-3-16 15,2 2-528-15,2 1-128 0,3-3 0 0,4 0-16 16,3 3-320-16,6-2-64 0,2 0-16 0,2 3 0 15,-1-3-256-15,1 4-48 0,-1-1-16 0,-4 3 0 16,-4-2-224-16,0 3-128 0,-3 1 160 0,-2 2-160 16,-3 0-832-16,-3 2-272 0,-1-1-48 0,-4 1-14048 15</inkml:trace>
  <inkml:trace contextRef="#ctx0" brushRef="#br1" timeOffset="141009.72">24202 13638 11967 0,'0'0'1072'0,"-2"-5"-864"16,2 5-208-16,-2-6 0 0,-3-7 832 0,2 5 112 15,-3-2 16-15,3 4 16 0,-5-2 496 0,0 3 112 16,-2 0 16-16,0 0 0 0,-5 2-512 0,0 2-112 16,-5-2-16-16,-1 3 0 0,-2 2-128 0,-1 0-48 15,-2 7 0-15,1-4 0 0,1 2-304 0,0 1-64 16,1 1-16-16,1 2 0 0,1 0-16 0,3-2-16 15,4 2 0-15,4-2 0 0,2 3-32 0,5-3 0 16,3 1 0-16,6 1 0 0,4-2-16 0,2 3-16 16,4-4 0-16,3 4 0 0,4-3 16 0,-1 1 16 15,5 1 0-15,1-2 0 0,1 1-160 0,-3 1-48 0,-3 1 0 16,-3-2 0-16,-3 2 0 0,-3 2 0 0,-3-1 0 0,-3-2 0 16,-3 2 144-16,-3 1 32 0,-4-3 0 0,-1 2 0 15,-4 0 208-15,-5-3 32 0,-2 2 16 0,-4 1 0 16,-3-3-144-16,-2 1-32 0,-3-3 0 0,0 1 0 15,-1 0-192-15,0 0-64 0,1-5 0 0,0 0 0 16,2 0-128-16,2-3 0 0,2-1 0 0,1-7 128 16,6-1-528-16,7-5-112 0,2 0-32 0,7 4-10912 15,4-7-2192-15</inkml:trace>
  <inkml:trace contextRef="#ctx0" brushRef="#br1" timeOffset="141251.89">24759 13011 25279 0,'-11'-1'1120'0,"5"2"224"0,-1 2-1072 0,-2 3-272 16,0 1 0-16,-4 4 0 0,1 0 944 0,-1 7 128 15,-1 8 16-15,-1-1 16 0,-2 6-336 0,-1 4-64 16,1 5 0-16,-1 0-16 0,1 3-128 0,-1 2-32 15,1 3 0-15,0 2 0 0,2-2-256 0,3-2-48 16,-2 2-16-16,3-6 0 0,1-2-208 0,1-4 144 0,1-1-144 16,2-5 128-16,0-2-128 0,2-5 0 15,1-1 0-15,3-5 128 16,1-1-1600-16,2-2-336 0,2-7-64 0</inkml:trace>
  <inkml:trace contextRef="#ctx0" brushRef="#br1" timeOffset="141562.44">24875 13560 27007 0,'-13'13'1200'0,"5"-4"240"0,-1 4-1152 0,-1 5-288 16,-1-1 0-16,2-4 0 0,0 0 960 16,-2 3 144-16,2 2 32 0,1 0 0 0,2-3-576 0,2 2-112 15,3-1-32-15,4-1 0 0,0-4-224 0,5-3-32 16,3-1-16-16,3-1 0 0,4-3 160 0,-2-3 16 15,7-3 16-15,8-6 0 0,0 2 48 0,-10-2 16 16,-2-1 0-16,2-3 0 0,-1-2 80 0,-4 1 16 16,-2 1 0-16,-4-1 0 0,-2-1 144 0,-4 1 16 15,-4-2 16-15,-2 1 0 0,-5 1-144 0,-7-5-16 16,-3 4-16-16,2 2 0 0,-3 6-288 0,-2-1-48 16,1 4-16-16,0 3 0 0,-2 1-144 0,5 0 0 15,2 0 0-15,5 0 0 16,9 0-1568-16,0 0-352 0,0 0-64 0,0 0-14800 0</inkml:trace>
  <inkml:trace contextRef="#ctx0" brushRef="#br1" timeOffset="141930.07">25382 13466 911 0,'-12'26'0'0,"7"-12"0"0,0 2 0 0,-2 3 0 0,-1 3 0 0,-2 1 0 16,0 4 5472-16,-6 2 1008 0,1-3 208 0,0 5 32 15,-2-3-3840-15,1 0-784 0,-1-3-160 0,2 2-16 16,-1-5-720-16,4-2-144 0,1-4-32 0,0 0 0 16,4-7-240-16,2 0-48 0,5-9-16 0,0 0 0 15,0 0-96-15,0 0-32 0,7-7 0 0,4-4 0 0,-1-3-80 0,2-3 0 16,1-3-16-16,1-2 0 0,0 1-240 0,3-5-64 16,-2 2 0-16,1-3 0 0,2-2-192 0,3-1 128 15,-1 3-128-15,1-1 0 0,0 4 0 0,0-2 0 16,2 6 0-16,-2 4 0 0,-2 4 0 0,-3 2 0 15,-1 6 0-15,-2 3 0 0,-4 3 0 0,0 2 0 16,-4 6 0-16,-2 2-160 0,-5 2 160 0,-3 1 0 16,-5 0-144-16,-3 2 144 0,-2 2 0 0,-3 0 0 15,-3 0 0-15,-2-1 0 0,-3 0 0 0,2-3 0 16,0-4 0-16,0 1 128 0,1-2-128 0,1-5 0 16,2-4 0-16,2-1 0 0,3 0 0 0,4-3-304 15,2-4 48-15,4 0 16 16,5 1-2256-16,5-4-448 0,5 1-80 0</inkml:trace>
  <inkml:trace contextRef="#ctx0" brushRef="#br1" timeOffset="142252.91">25787 13493 23903 0,'0'0'1056'0,"0"0"224"0,0 0-1024 15,7 8-256-15,0-4 0 0,3-1 0 0,2-1 1472 0,2-2 240 0,2-2 48 0,3 0 16 16,2-2-704-16,0-4-144 0,1 1-32 0,0-3 0 16,-2 1-144-16,-1-2-48 0,-1 4 0 0,-2-3 0 15,-2 2-128-15,-3-2-16 0,-3 2-16 0,-3-2 0 16,-2 4-32-16,-4-1-16 0,-3 0 0 0,-4 3 0 0,-3 1-64 0,-4 3-16 16,-3 2 0-16,-3 0 0 0,4 5-224 0,-4 3-32 15,-2-3-16-15,-1 5 0 0,1 3 48 16,2 0 16-16,2 3 0 0,1 0 0 0,-1 2-64 0,6-1-16 15,8-1 0-15,4 0 0 0,5-3-128 0,5-2 0 16,3-2 144-16,6 2-144 0,6-4 128 0,3 0-128 16,3-4 128-16,2 0-128 15,1 0-704-15,2-1-192 0,-1-2-64 0,1 1-17376 0</inkml:trace>
  <inkml:trace contextRef="#ctx0" brushRef="#br1" timeOffset="142941.42">27422 13075 25631 0,'1'-18'1136'0,"1"10"224"0,-2 8-1088 0,0-6-272 0,0 6 0 0,0 0 0 16,0 0 1104-16,0 0 176 0,0 0 16 0,0 0 16 15,-6 9-592-15,0 1-112 0,0 7-32 0,-2 4 0 0,-1 3-224 0,-2 1-48 16,1 3-16-16,-2 0 0 0,-2 2-128 0,3-1-32 16,-1 1 0-16,2-3 0 0,0-2-128 0,1-2 128 15,1-1-128-15,3-4 128 0,2-4-384 0,1 0-64 16,0-2-32-16,4-6-9568 15,-2-6-1904-15</inkml:trace>
  <inkml:trace contextRef="#ctx0" brushRef="#br1" timeOffset="143320.92">27953 12988 26719 0,'0'0'1184'0,"-5"8"240"0,-1 2-1136 0,0 6-288 16,0-1 0-16,0 1 0 0,-3 3 560 0,3 2 48 15,-3-1 16-15,0 3 0 0,-1 0 16 0,1-2 16 0,1 0 0 0,2-3 0 16,0-1-272-16,1 1-48 0,-1-3-16 0,3-4 0 16,0-1 16-16,3-10 0 0,0 0 0 0,0 0 0 15,0 0 352-15,8-2 64 0,2-1 16 16,3-8 0-16,2-1-160 0,1-1-32 0,2-2 0 0,3-2 0 15,-1-2-288-15,0 0-64 0,1-1-16 16,-1-1 0-16,0 2-208 0,1 5 176 0,-1 0-176 0,-1 0 160 16,-1 4-32-16,0 3-128 0,-2 5 192 0,1 1-64 0,-3 1-128 15,0 3 128-15,-2 3-128 0,0 4 128 16,-3 4-128-16,-2 1 0 0,-2 1 0 0,-1 1 128 16,0 5-128-16,-3 1 0 0,-2 1 0 0,0 1 0 0,-2-3 0 0,1 0 0 15,-2-3 0-15,1-1 0 16,1-1-848-16,-1 0-256 0,-1-2-48 0,2-2-15632 15</inkml:trace>
  <inkml:trace contextRef="#ctx0" brushRef="#br1" timeOffset="144825.81">29358 12611 16575 0,'0'0'736'0,"5"-9"160"0,-1 0-720 0,0 0-176 16,-1 2 0-16,-3 7 0 0,3-8 1344 0,-2 0 256 16,-1 8 32-16,0 0 16 0,0 0-560 0,0 0-128 15,-5 0 0-15,-2 3-16 0,-2 5-240 0,-3 0-32 16,1 6-16-16,-3 3 0 0,-3 3 32 0,1 4 0 15,-2 4 0-15,0 5 0 0,-1 0-64 0,1-1-16 16,0 1 0-16,3 2 0 0,2-2-208 0,3 0-32 16,3-4-16-16,-2-4 0 0,4 0-32 0,2-1-16 0,2-3 0 15,2-2 0-15,3-3 64 0,2-1 16 0,3 1 0 16,3-5 0-16,2-3-16 0,2-2 0 0,3-1 0 0,3-2 0 16,2 3-144-16,1-4-32 0,0-2 0 0,-3 0 0 15,0-1-192-15,-3 1 144 0,-1-3-144 0,-3-2 128 16,-1 0-576-1,-4 0-128-15,-3-3-32 0,-7 8-10560 0,0-7-2112 0</inkml:trace>
  <inkml:trace contextRef="#ctx0" brushRef="#br1" timeOffset="144982.67">28965 12944 19343 0,'0'0'1728'0,"0"0"-1392"16,-2-6-336-16,0 2 0 0,2 4 1792 0,0 0 272 15,8-1 64-15,3-2 16 0,5-1-688 0,3 0-144 16,4 2-32-16,3-1 0 0,4 1-640 0,3-2-144 15,2-1-32-15,3 2 0 0,2 1-240 0,-2-2-48 16,-1 1-16-16,-4 0 0 16,-1-1-992-16,-5 2-208 0,-2 0-48 0</inkml:trace>
  <inkml:trace contextRef="#ctx0" brushRef="#br1" timeOffset="145832.28">29913 12888 11055 0,'0'0'976'0,"0"0"-784"16,0 0-192-16,0 0 0 0,0 0 2400 0,0 0 432 15,0 0 96-15,0 0 16 0,0 0-1136 0,9-3-208 16,1 1-64-16,2-1 0 0,-1 2-688 0,3-1-144 16,3-1-16-16,-1-2-16 0,1 0-336 0,-1 1-64 15,2-1-16-15,0-1 0 0,-1 2-256 0,-2 0 160 16,-1-2-160-16,0 2 128 0,-2 1-128 0,-1 1 0 15,-4 0 0-15,0 1-9088 16,-7 1-1840-16</inkml:trace>
  <inkml:trace contextRef="#ctx0" brushRef="#br1" timeOffset="146274.35">30668 12540 12895 0,'0'0'576'0,"0"-4"112"0,0 4-560 0,0 0-128 16,0 0 0-16,0 0 0 0,0 0 2336 0,0 0 432 16,0 0 96-16,0 0 16 0,6 5-1856 0,0 5-384 15,0 0-64-15,2 4 0 0,-2 3-192 0,2 2-16 16,-1 0-16-16,2 4 0 0,-1 1-96 0,0-1 0 16,-1 1-16-16,0 3 0 0,-1-4-80 0,-1 0-16 15,0 3 0-15,0-5 0 0,-1-1-144 0,0-1 160 16,-2-1-160-16,1-3 160 0,-3 3-160 0,0-3 192 15,0-2-192-15,0-3 192 0,-1 1-336 0,-1-4-64 16,0-1-16-16,2-6-8096 16,0 0-1632-16</inkml:trace>
  <inkml:trace contextRef="#ctx0" brushRef="#br1" timeOffset="146497.69">30930 12522 19343 0,'5'-18'1728'0,"-2"12"-1392"0,-1-2-336 0,1 2 0 16,0-3 816-16,-1 1 80 0,-2 5 32 0,0 3 0 15,0 0 352-15,0 0 64 0,0 0 0 0,-8 7 16 16,0 5-480-16,-3-1-112 0,-1 3 0 0,-4 1-16 16,-1 3 16-16,-1 4 16 0,-3 3 0 0,1 0 0 0,-1 5-160 0,-1-1-48 15,0 0 0-15,1 4 0 0,-1-1-256 0,2-3-64 16,-1 2-16-16,5-5 0 0,-2 1-240 0,0-3 128 15,3 3-128-15,2-3 0 0,2-2 144 0,-1-2-144 16,1-2 128-16,2-3-128 0,1-2 0 0,3-2 0 16,2-4 0-16,3-7-176 15,-2 10-1648-15,2-10-336 0,0 0-64 0</inkml:trace>
  <inkml:trace contextRef="#ctx0" brushRef="#br1" timeOffset="146797.57">31103 12906 11055 0,'0'0'480'0,"0"0"112"0,0 0-464 0,0 0-128 0,0 0 0 0,0 0 0 16,0 0 3392-16,0 9 640 0,0 0 144 0,-1 2 32 15,-2 3-2192-15,0 1-432 0,-3 3-96 0,0 1-16 16,-2-2-336-16,1-1-80 0,-1-2-16 0,1 4 0 16,-1 1-368-16,2-1-80 0,1-3-16 0,-1 0 0 15,1 1-304-15,2 0-64 0,0-2-16 0,2-2 0 16,-1-1-192-16,2 2 176 0,0-6-176 0,0 3 160 0,0-3-304 0,0-7-64 16,0 0-16-16,0 0 0 15,0 0-2912-15,0 0-592 0</inkml:trace>
  <inkml:trace contextRef="#ctx0" brushRef="#br1" timeOffset="147459.17">29076 14060 10127 0,'-3'-13'448'16,"3"13"96"-16,0-6-544 0,0 6 0 0,0 0 0 0,0 0 0 0,0 0 3024 0,0 0 496 15,0 0 112-15,0 0 16 0,-6 13-1968 0,-2-1-384 16,3 2-80-16,-3 4 0 0,0 1-416 0,0 3-80 16,0 3-16-16,-1-2 0 0,1-1-112 0,0 1-16 15,2-3-16-15,-1-1 0 0,2-3-128 0,1 0-32 16,2-5 0-16,0 1 0 0,2-12 48 0,0 0 16 16,0 0 0-16,0 0 0 0,0 0 240 0,14-5 64 15,0-7 0-15,3-3 0 0,-1-4-112 0,4-3-16 16,0-3 0-16,2-1 0 0,-1-2-384 0,2 3-96 15,-1 2-16-15,0 0 0 0,1 3-144 0,-6 8 0 16,-3 0 0-16,2-1 0 0,1 5 0 0,-2-1 0 16,-1 4 0-16,-2 4 0 0,-1 0 0 0,-2 2 0 15,-4 3 0-15,-5-4 0 0,0 0 0 0,-1 9 0 16,-6-3 0-16,0 2 0 0,-5 1 0 0,-7-2 0 16,-1 1 0-16,1-3 0 0,-1 1-176 0,2-1-16 15,1-6 0-15,2-3 0 16,3 2-1360-16,0-5-288 0,2-1-48 0,3-5-14032 0</inkml:trace>
  <inkml:trace contextRef="#ctx0" brushRef="#br1" timeOffset="147678.81">29765 13591 20271 0,'0'0'1792'0,"0"0"-1424"0,0 0-368 0,0 0 0 0,0 0 1392 0,-7 1 208 15,0 2 32-15,-1 4 16 0,-1 4 0 0,-1 3 0 16,-3-2 0-16,1 9 0 0,0 0-736 0,-2 1-144 16,-1 3-16-16,0 2-16 0,-1 2-304 0,2-1-64 15,2 1-16-15,0-3 0 0,1 0-224 0,3 0-128 16,1 2 128-16,0-3-128 0,2 2 0 0,1-4-160 16,2-4 16-16,0-1 0 15,2-1-1552-15,3-3-304 0,0-5-64 0,3 2-11760 0</inkml:trace>
  <inkml:trace contextRef="#ctx0" brushRef="#br1" timeOffset="148402.78">30088 13882 15663 0,'-14'3'1392'0,"7"-2"-1120"0,-2 0-272 0,-2 2 0 15,-3 0 1856-15,-3 3 320 16,-2 1 64-16,-1 2 16 0,-2-3-464 0,-1 3-112 15,-1-1-16-15,1 2 0 0,1-1-768 0,1 2-144 0,5-2-48 0,2 2 0 16,2 0-256-16,6-2-64 16,-2 2-16-16,7-4 0 0,1-7-96 0,6 5-16 0,5-1 0 0,4-4 0 15,3-4 128-15,1 0 32 0,1 0 0 0,0-2 0 16,-1-3-192-16,0 2-32 0,-1-4-16 0,0 2 0 16,-1 0-176-16,-3 4 160 0,-3-1-160 0,-1 3 160 15,-2 1 48-15,-8 2 16 0,7 2 0 0,0 3 0 0,-7-5-16 16,5 8 0-16,-1 3 0 0,-2-2 0 0,-1 4-208 0,1-3 176 15,0 0-176-15,2 1 160 0,0-3-160 0,1 1 128 16,4-2-128-16,-1-5 128 0,3 0-128 0,2-2 160 16,1 0-160-16,2-3 160 0,2-3-32 0,1-7-128 15,0 1 192-15,0 2-64 0,0-2-128 0,-1 0 0 16,-1 1 144-16,-1-1-144 0,-1 6 0 0,-1-2 0 16,0 3 0-16,-4 4 128 0,1 0-128 0,-2 1 0 15,-2 1 0-15,1 5 0 0,-2 4 0 0,1 1-128 16,-2 3 128-16,0 1-128 0,1 1 128 0,-1 1 0 15,0-2 0-15,2 0 0 0,1-2 0 0,1 1 0 16,0 0 0-16,3-4 0 0,0-1 0 0,2-1 0 0,2 1 128 0,0-6-128 16,2-3 208-16,0-1-16 15,0 0-16-15,-1 0 0 0,1-2 16 0,1-2 0 16,2-4 0-16,-2 4 0 0,0-1-192 0,0 2 0 0,-1 0 0 0,-1 2 128 16,1-5-128-16,0 5 0 0,0 2 0 15,-2-2 0-15,0 0 0 0,-3 1 0 0,-1-1 0 0,-1 2 0 16,0 0 0-16,-1-1 0 15,-1-2 0-15,-1 2 0 0,0-1 128 0,0 0-128 0,-1-1 128 16,1-1-128-16,-3 0 128 0,1-2-128 0,1 1 0 0,-2-1 128 16,-3-6-128-16,4 2 192 0,-4-2-192 0,-1-2 192 15,-1 0-64-15,0 3-128 0,0-3 192 0,-1 2-64 16,0 5-128-16,-2-2 128 0,-1 2-128 0,3 4 128 16,1 3-128-16,-6 0 0 0,-2 1 0 0,1 1 128 0,-4 5-128 0,1 3 0 15,1 4 0-15,-2 2 0 0,2 2 0 0,1 1 0 16,2 0 0-16,2 2 0 0,3-2 0 0,1 4 0 15,4 1 0-15,0-1 128 0,3-2-128 0,3 1 192 16,2 1-192-16,0-2 192 0,2 0-192 16,3-1 0-16,2-2 144 0,1-3-144 0,3 0 0 0,1-3 0 15,2-1 0-15,1 1-12832 16,-1-6-2640-16</inkml:trace>
  <inkml:trace contextRef="#ctx0" brushRef="#br1" timeOffset="149154.6">19929 15841 11055 0,'4'-12'480'0,"1"6"112"0,-5 6-464 0,7-10-128 15,-7 10 0-15,0 0 0 0,7-7 1872 0,-7 7 368 16,0 0 64-16,0 0 0 0,0 0-1024 0,-7 8-224 0,1 5-32 0,-3 1-16 16,-4 1 16-16,-2 5 0 15,-3 1 0-15,-1 0 0 0,-4 0-112 0,-1 3-16 0,-4 0 0 0,-1-1 0 16,0 1-192-16,-1 1-64 0,0-2 0 0,2-2 0 16,1-1-48-16,4-1-16 0,3-2 0 0,4-1 0 15,3-1-256-15,3-1-48 0,3-5-16 0,5 1 0 16,2 2-128-16,6-3-128 0,0 1 192 0,7-1-192 15,2 0 208-15,7-2-64 0,3 5-16 0,3-5 0 0,3 3-128 16,1-2 128-16,2 1-128 0,2-3 128 0,0 1-128 0,0 2 0 16,-3-3 0-16,-1 2 128 0,-2-3-128 0,-2-2 0 15,-2 5-192-15,-6-2 192 16,-5-2-2640-16,-3 0-416 0</inkml:trace>
  <inkml:trace contextRef="#ctx0" brushRef="#br1" timeOffset="149345.98">19566 16188 26079 0,'14'-5'1152'0,"-1"-2"256"0,6 0-1136 0,4 2-272 16,1 0 0-16,5 1 0 0,4 0 896 0,7 1 128 16,7 2 32-16,6 0 0 0,6-4-192 0,3 0-32 15,4 0-16-15,-18 2 0 0,6 2-304 0,3 2-64 16,4 2-16-16,0-1 0 0,-2-1-432 0,-5 4 0 15,-4 3 128-15,-4-3-128 16,-6 2-1872-16,-3 1-416 0,23 10-80 0,-21 0 0 0</inkml:trace>
  <inkml:trace contextRef="#ctx0" brushRef="#br1" timeOffset="149851.57">21863 15978 14735 0,'0'0'640'0,"-9"-9"160"0,4-4-640 0,-1 5-160 15,0-4 0-15,1-1 0 0,-2 4 1792 0,1 1 336 16,-2 2 64-16,-2 3 16 0,-1 0-1024 0,-1 3-208 16,1 3-32-16,-5 0-16 0,-3 6-528 0,0 2-96 15,-1 3-32-15,0 0 0 0,-1 1-96 0,4 1-32 16,1 2 0-16,5 1 0 0,2-2 96 0,4-1 16 15,5-1 0-15,4 1 0 0,2 0 0 0,4-2 16 16,3-4 0-16,0 3 0 0,2 1 64 0,1-2 16 16,2-1 0-16,0 2 0 0,0-3-32 0,-2 1 0 0,0 3 0 0,-5-2 0 15,-1 0-32-15,-5 0-16 0,2-5 0 16,-6 5 0-16,-2-3 48 0,-3 1 0 0,-4-4 0 0,-2 6 0 16,-4-5 32-16,-2 2 16 0,-5-4 0 0,0 2 0 15,-6 0-128-15,0-4-32 0,-2-1 0 0,2 0 0 16,2-5-80-16,3 1-128 0,3-1 176 0,3-3-176 15,2-2 128-15,2 2-128 0,5-3 0 0,4 1 0 16,4-4-1664-16,6 0-384 0,3 2-64 0</inkml:trace>
  <inkml:trace contextRef="#ctx0" brushRef="#br1" timeOffset="150085.59">22589 15519 22799 0,'0'0'1008'0,"0"0"208"15,-7-4-960-15,0 3-256 0,1 4 0 0,-4 3 0 0,-3 0 768 0,-10 11 128 16,0 1 0-16,-1 5 16 0,0 4-128 0,-2 3-16 16,4 0-16-16,5-3 0 0,-1 0-368 0,-1 4-80 15,0 4-16-15,0 0 0 0,0 3-160 0,1 3-128 16,0 2 144-16,3-3-144 0,2-1 0 0,5-1 0 15,1-3 0-15,5-4-8960 16,2 0-1680-16</inkml:trace>
  <inkml:trace contextRef="#ctx0" brushRef="#br1" timeOffset="150894.19">22790 16091 20271 0,'-15'4'896'0,"8"0"192"0,-4 3-880 0,0 2-208 0,-2 3 0 0,-1-1 0 16,-1 3 1120-16,1 3 176 0,1-2 48 0,3-1 0 0,2-3-416 15,4 2-80-15,4 0-16 0,4-4 0 0,2 1-432 0,5-4-80 16,3 1-32-16,2-2 0 0,2-3 160 0,1-1 48 16,0-1 0-16,1-2 0 0,2-2 32 0,-3-2 16 15,1 1 0-15,-2-4 0 0,-3-1-192 0,-1-4-32 16,-3 5-16-16,-4-3 0 0,-2-2-16 0,-2 0 0 15,-4 0 0-15,-5 2 0 0,-1-2-96 0,-2 1-32 16,-5 1 0-16,1-2 0 0,-1 3-160 0,2 3 0 16,-4 3 144-16,4-1-144 0,1 2 0 0,3 2 0 15,1-1 0-15,7 3 0 0,0 0 0 0,0 0 0 16,5-6 0-16,5 1 0 0,4 1 0 0,4 1 0 16,4-4 0-16,3 2 0 0,4-1 0 0,2 0 0 15,1 0 0-15,0 2 128 0,-2-1-128 0,2-1 0 16,-2 0 0-16,0 4 0 0,-6 1 0 0,0 2 0 15,-3 1 0-15,-3 4 128 0,-2 4-128 0,-4 1 0 16,-2 6 0-16,-2 2 0 0,-3 5 0 0,-2-1 0 16,-3 2 0-16,-4 3 0 0,-3 1 240 0,-1-1-32 15,-5 3 0-15,-2 1 0 0,-3-3 96 0,-1 1 16 0,-2 0 0 16,2-8 0-16,-1 3 0 0,1-6 16 0,0-3 0 16,1-3 0-16,5-2 48 0,-2-4 16 0,2-2 0 0,3 0 0 15,3-8-48-15,2 0-16 0,-1-3 0 0,6-4 0 16,0-1-128-16,7-3-16 0,0-4-16 0,4 0 0 15,0-2-176-15,3-2 0 0,1-1 0 0,2 2 0 16,1-1 0-16,1 2 0 0,1 1 0 0,2 0 0 0,1-3-192 16,1 7 16-16,-1 1 16 0,1 0 0 15,0 4 160-15,1 1-192 0,1 4 192 0,0 0-192 0,0 3 192 16,-1 2 0-16,-1 2 0 0,-3 2-128 0,-2-1 128 16,-1 1 0-16,-2 1 0 0,-2 2-128 0,1-4 128 0,-2 0 0 15,0 1 0-15,-1-2 0 0,0-3 0 0,1 0 0 16,-2-1 0-16,0 1 0 0,1 0 0 15,-1 0 0-15,1-3 0 0,1-2 0 0,-2 0 0 0,0 3 0 16,0-5 0-16,-1 2 0 0,-1-1 0 0,-2-3 0 16,0 2 0-16,-1-3 128 0,-1 2-128 0,-1-1 0 15,-2 0 0-15,0 2 0 0,-2 4 0 0,0 4 0 16,0 0 0-16,0 0 0 0,-7 2 0 0,0 3-160 16,-1 2 160-16,-1 2-160 0,-1 1 160 0,-1-1-128 15,-1 4 128-15,2-3-128 0,0 2 128 0,1 0 0 16,1-1 0-16,3 0 0 0,-1 2 0 0,3-3 0 15,3 1 0-15,3-3 0 0,3 2 0 0,1 1 0 16,4-2 0-16,-1 2 0 0,4-5 0 0,1-1 0 0,2 4 0 16,2-5 128-16,0 0-128 0,3-1 0 0,1 0 128 15,1 1-128 1,0-2-2368-16,1 1-528 0</inkml:trace>
  <inkml:trace contextRef="#ctx0" brushRef="#br1" timeOffset="151242.2">25232 15925 4607 0,'0'0'400'0,"-5"-4"-400"15,5 4 0-15,-5-1 0 0,5 1 5184 0,-8 3 960 16,0 5 192-16,0 0 48 0,-3 4-4336 0,1 4-848 15,-1-4-176-15,-1 5-48 0,2 2-544 0,1 1-112 16,0 3-32-16,2-4 0 0,0 0-288 0,5-1 0 16,-2-1 0-16,3-1 0 15,2 1-2000-15,3-5-464 0</inkml:trace>
  <inkml:trace contextRef="#ctx0" brushRef="#br1" timeOffset="151644.67">25684 15847 19343 0,'0'0'1728'0,"-3"5"-1392"15,1 4-336-15,-2-1 0 0,-1 4 1040 0,-1-1 144 16,-2 1 32-16,-1 2 0 0,-1 3 496 0,1-2 96 15,-3-2 32-15,0 3 0 0,1 0-816 0,1-2-176 16,-1-1-16-16,1-2-16 0,1 0-336 0,2-2-64 16,0-1-16-16,7-8 0 0,-2 3 48 0,2-3 16 15,0 0 0-15,0 0 0 0,9-3 48 0,2-1 16 16,2-5 0-16,2 0 0 0,2-5-208 0,1 1-32 16,1 2-16-16,0-2 0 0,-2-2-112 0,1 2-32 15,-1 2 0-15,-1-1 0 0,0 5-128 0,-1-2 128 16,0 4-128-16,0 2 128 0,-2 2-128 0,-2 3 192 15,0 2-192-15,-2 4 192 0,-2 2-192 0,0 4 0 16,-2-1 0-16,-2 2 0 0,-1 4 0 0,-2 0 0 16,0-1 0-16,-2 1 0 0,1 5 0 0,0-4 0 15,0-2 0-15,1 0 0 16,1-1-1776-16,3-1-224 0,-1 1-48 0,4-1-13744 0</inkml:trace>
  <inkml:trace contextRef="#ctx0" brushRef="#br1" timeOffset="152158.87">27005 15383 8287 0,'6'-14'736'0,"-2"9"-592"16,0-1-144-16,1-4 0 0,0 3 1872 0,2 0 352 15,-2 1 64-15,-5 6 16 0,0 0-512 0,0 0-112 16,0 0-16-16,0 0 0 0,-4 9-480 0,-1 5-96 16,-3 4-32-16,-1 6 0 0,-1 2-128 0,-5 4-32 0,-2 1 0 15,-1 4 0-15,-2 2-48 0,-1 3-16 0,-1-2 0 0,0-1 0 16,2-2-272-16,2 1-64 0,3-1-16 0,2-2 0 15,4-3-272-15,3-1-48 0,1-5-16 16,4 0 0-16,1-2-144 0,3-3 192 0,2-4-192 0,3-3 192 16,2-2-192-16,3-3 192 0,2 0-192 0,1-5 192 15,0-2-336-15,1-2-64 0,-2-2-16 0,0-1-10176 16,-1 0-2032-16</inkml:trace>
  <inkml:trace contextRef="#ctx0" brushRef="#br1" timeOffset="152349.79">26680 15717 26719 0,'0'0'1184'0,"0"0"240"0,5-8-1136 0,2 2-288 0,4 3 0 0,1-2 0 0,2 3 672 0,4 0 80 16,2-1 16-16,4 2 0 0,3 0-224 0,2-1-32 16,2-1-16-16,2-1 0 0,0 4-320 0,0 2-176 15,-1-2 192-15,0 2-192 16,-2-2-608-16,-2 2-224 0,-2 2-64 0</inkml:trace>
  <inkml:trace contextRef="#ctx0" brushRef="#br1" timeOffset="152539.94">27356 15818 25791 0,'0'0'1152'0,"0"0"224"0,0 0-1104 0,5-1-272 0,4-1 0 0,0 2 0 15,1-1 1200-15,1 1 176 0,2-1 32 0,2 1 16 0,2 0-768 0,-1 0-144 16,1-2-48-16,-1 2 0 16,1-2-1104-16,-2-1-240 15,-2 2-32-15</inkml:trace>
  <inkml:trace contextRef="#ctx0" brushRef="#br1" timeOffset="153044.03">28013 15395 7359 0,'0'0'656'0,"0"0"-528"0,0 0-128 0,0 0 0 16,0 0 1952-16,0 0 352 0,0 0 80 0,4 6 16 15,-2 4-816-15,3-1-176 0,-1 5-16 0,4 3-16 0,0 0-208 0,2 2-32 16,0 2-16-16,4 2 0 0,-1 3-288 0,1 1-64 15,0 0-16-15,0-1 0 0,0 5-400 0,-2-2-80 16,1-1-16-16,-2 0 0 0,2-4-128 0,-1 0-128 16,-4-1 144-16,0-4-144 0,-2 0 144 0,-1-2-144 15,-1-2 128-15,-1-3-128 16,-3-1-304-16,-1-5-144 0,1-6-16 0,0 0-12016 0</inkml:trace>
  <inkml:trace contextRef="#ctx0" brushRef="#br1" timeOffset="153259.43">28394 15434 22111 0,'0'0'1968'0,"0"0"-1584"16,3-5-384-16,-3 5 0 0,0 0 608 0,0 0 32 16,0 0 16-16,0 0 0 0,-8 4 544 0,1 2 96 15,-3 6 32-15,-2-1 0 0,-2 5-304 0,-2 5-64 0,-4 4-16 16,-4 1 0-16,0 3-176 0,-1 1-48 15,-2-2 0-15,0 4 0 0,1 2-256 0,0 1-48 0,2-1-16 0,1 0 0 16,0-2-256-16,2 0-144 0,2-2 160 0,2 0-160 16,3-5 0-16,3-1 0 0,1 0 0 0,4-2 0 31,1 1-1008-31,4-5-288 0,1-4-64 0,3-2-8768 0,0-4-1760 0</inkml:trace>
  <inkml:trace contextRef="#ctx0" brushRef="#br1" timeOffset="153670.85">28551 15918 19343 0,'0'0'1728'0,"0"0"-1392"16,0 0-336-16,6-1 0 0,2-3 1152 0,-1 0 144 16,2 2 48-16,-1 2 0 0,-8 0 176 0,9 2 32 15,0 2 16-15,0 1 0 0,-2 0-864 0,-2 6-160 16,-1-3-32-16,-4 5-16 0,-4 4-224 0,-1 0-32 16,-2 3-16-16,-4 1 0 0,-3 2 304 0,-1 1 64 15,-3-2 16-15,1 1 0 0,-1-3 32 0,0 2 0 16,4-2 0-16,1-1 0 0,1 0-192 0,3-1-16 0,2-3-16 15,3-1 0-15,4-4-144 0,4 3-16 0,3-4-16 0,3 1 0 16,5-4 0-16,3-2 0 0,2 0 0 0,4-4 0 16,2-1-64-16,2-4-16 0,1-2 0 0,0 2 0 15,0-4-1120 1,1 3-208-16,-2-3-48 0,7-1-15664 0</inkml:trace>
  <inkml:trace contextRef="#ctx0" brushRef="#br1" timeOffset="154274.44">29809 15435 7359 0,'0'0'656'0,"0"0"-528"0,0 0-128 0,0 0 0 16,0 0 1856-16,-4 7 352 0,1 2 64 0,-1-2 16 15,0 6-624-15,-2 1-112 0,-1 4-16 0,0 2-16 16,-1 2-176-16,0 3-16 0,-3 4-16 0,-1 3 0 16,0-5-288-16,-1 4-48 0,2 4-16 0,-3-1 0 0,0 0-208 0,0-2-48 15,1-4-16-15,0 0 0 0,2-4-48 0,-1-2-16 16,0-4 0-16,3-1 0 0,0-1-64 0,1-4-16 15,2-3 0-15,1-1 0 0,5-8-32 0,0 0-16 16,0 0 0-16,4-8 0 0,2-1 80 0,3-5 32 16,2-2 0-16,3-4 0 0,1-2-352 0,3-3-64 15,3-1 0-15,0-2-16 0,3-2-176 0,2-3 0 16,0 3 0-16,2 5 128 0,3-4-128 0,-2 3 0 16,0 2 0-16,-1 5 0 0,0 1 0 0,-2 6 0 15,-2-1 0-15,-4 7 0 0,-2 0-144 0,-4 6 144 16,-3 7 0-16,-2-2 0 0,-4 4-176 0,-3 2 176 15,-5 4-160-15,-3 1 160 0,-4-1 0 0,-4 3 0 16,-4 1-128-16,-4 0 128 0,-1 0 0 0,-5-1 0 16,-1-3 0-16,0-1 0 0,0 1 0 0,2-2 0 0,3-2-176 15,4-3 176 1,4-4-704-16,1-3-48 0,5-2 0 0,4-3 0 16,3-1-2352-16,4-5-480 0</inkml:trace>
  <inkml:trace contextRef="#ctx0" brushRef="#br1" timeOffset="154530.63">30660 15097 22687 0,'0'0'1008'15,"0"0"208"-15,0 0-976 0,0 0-240 0,0 0 0 0,0 0 0 16,-7 5 1088-16,0 5 160 0,-2 4 32 0,-2 0 16 0,1 4-272 0,-5 6-64 15,0 0-16-15,-3 7 0 0,-2-2-384 0,1 4-80 16,0 2-16-16,-2-1 0 16,2 1-304-16,-1 2-160 0,-1 1 160 0,2-1-160 0,2-1 128 0,0 1-128 15,2 1 0-15,2-2 0 16,3-7-368-16,4 0-160 0,0-4-48 0,5 1-8800 16,4-6-1760-16</inkml:trace>
  <inkml:trace contextRef="#ctx0" brushRef="#br1" timeOffset="154923.63">30893 15531 22111 0,'0'0'1968'0,"-7"-3"-1584"15,-2-1-384-15,-1 3 0 0,-3 0 768 0,-1 1 64 16,-4 2 0-16,-1 2 16 0,-2 1 432 0,-4 4 96 15,4 0 16-15,-2 5 0 0,3 0-736 0,1 1-144 16,1-1-16-16,4-1-16 0,1 1-176 0,4 1-48 0,3-2 0 0,3-3 0 16,3 0 48-16,3-2 0 0,2-1 0 0,2-3 0 15,4-4 96-15,0-1 32 0,2-2 0 0,1-2 0 16,0 0-128-16,1 0-32 0,0-5 0 0,1 2 0 16,-2-2-80-16,-1 3-32 0,0-4 0 0,-1 4 0 15,-2-2-16-15,-1 2 0 0,-2 4 0 0,-7 3 0 16,0 0-144-16,0 0 192 0,0 0-192 0,0 0 192 15,0 0-192-15,0 7 0 0,-2 5 0 0,1-1 0 0,-2 3 0 0,2 0 0 16,-1 1 0-16,2 1 0 0,2-4 0 0,2 2 0 16,-1 0 0-16,4-2 0 0,2-6 0 0,1 0 0 15,1 1 0-15,6-5 128 0,1-2-128 0,-1-1 192 16,2-1-192-16,0-4 192 0,1 1-448 0,-3 0-96 16,0-4-16-16,-3 3 0 15,0-3-2096-15,-3 2-416 0</inkml:trace>
  <inkml:trace contextRef="#ctx0" brushRef="#br1" timeOffset="155339.26">31365 15451 22111 0,'0'0'1968'0,"0"0"-1584"0,0 0-384 0,-5 7 0 15,0 5 1280-15,-3-2 192 0,-2 4 16 0,-1 4 16 16,-3 3-64-16,1 2-16 0,-1-3 0 0,-1 1 0 16,-1 3-768-16,1 0-144 0,-1-2-48 0,3-3 0 15,0 0-224-15,2-3-48 0,1 0-16 0,2-4 0 16,2 0-176-16,1-2 192 0,5-10-192 0,0 0 192 0,0 0 48 0,0 0 16 15,0 0 0-15,7-7 0 0,2 0 16 0,2-2 16 16,2 0 0-16,0-1 0 0,0 0-160 0,1-2-128 16,0 3 192-16,0-2-192 0,0 1 144 15,0 1-144-15,0 0 0 0,0 3 144 0,-2 3-144 0,0 2 192 16,-3 1-192-16,-1 2 192 0,1 5-192 0,-1 3 0 16,-2 4 144-16,-3 1-144 0,-1 0 0 0,-2 3 0 15,-2 0 0-15,-1 4 0 0,-3-2 0 0,1 0 0 16,-1-1 0-16,-1-1 0 0,1 1 0 0,-2 0-160 15,3-1 16-15,-1-1 0 16,-1-1-2048-16,4-3-416 0,-1-6-80 0</inkml:trace>
  <inkml:trace contextRef="#ctx0" brushRef="#br1" timeOffset="155710.38">31596 15819 19919 0,'13'0'880'0,"-7"0"192"0,5-2-864 0,-1 0-208 0,2 2 0 0,2-1 0 16,0 0 1344-16,3-1 240 0,1 2 32 0,1 0 16 16,1-2-288-16,2-1-64 0,-1 0-16 0,1-1 0 15,-2-1-240-15,-1 1-32 0,-1-2-16 0,-3 0 0 16,-1 1-272-16,-2-2-48 0,-3 0-16 0,-3 4 0 0,-1-4-128 0,-5 7-16 15,0 0-16-15,0 0 0 0,-7-2-160 0,-5 2-16 16,-2 5-16-16,-2 0 0 0,-2 4-96 0,-1 2 0 16,0 3-16-16,0 0 0 0,0 0 16 0,2 4 16 15,4 1 0-15,1-1 0 0,3-2 0 0,2 2 0 16,5 0 0-16,3 0 0 0,4-2-48 0,3-1-16 16,2 2 0-16,3-2 0 0,2-3 0 0,3-3 0 15,2 1 0-15,2-4 0 0,1-1-144 0,-1-1 0 16,1 0 144-16,0-4-144 15,1-1-1392-15,-5-3-336 0,-2 0-80 0</inkml:trace>
  <inkml:trace contextRef="#ctx0" brushRef="#br1" timeOffset="155886.47">31341 15176 36863 0,'0'0'3264'0,"0"0"-2608"15,-1-8-528-15,1 3-128 0,0-2 256 0,0 7 0 16,0 0 16-16,0 0 0 16,0 0-800-16,0 0-176 0,0 0-16 0</inkml:trace>
  <inkml:trace contextRef="#ctx0" brushRef="#br0" timeOffset="159517.46">19474 18802 17903 0,'7'-17'784'0,"-2"8"176"0,0-4-768 0,2 1-192 0,-1 2 0 0,0 0 0 15,-6 10 1232-15,4-6 208 0,-1-3 32 0,-3 9 16 16,0 0-304-16,0 0-64 0,0 0-16 0,-10 8 0 16,-3-2-416-16,-1 7-96 0,-4 1-16 0,0 1 0 15,-1-2-48-15,-2 3-16 0,-1 2 0 0,-1 1 0 0,-2 0 80 0,2 0 16 16,-1 3 0-16,1-2 0 0,0 0 16 0,4-1 0 16,2 0 0-16,5-1 0 0,0-1-112 0,6-2 0 15,2-4-16-15,3 0 0 0,1-11-224 0,7 12-32 16,5-5-16-16,6-2 0 0,5 0 144 0,6-5 16 15,5-4 16-15,4 2 0 0,0-4-128 0,7 0-16 16,2-5-16-16,-1 0 0 0,-1 1-240 0,-1-2 144 16,-4 1-144-16,-3 0 128 0,1 2-128 0,-7 1 0 15,-3 5 0-15,-4-1 0 16,-2-1-1344-16,-7 2-240 0,-4 2-48 0,-11 1-9424 16,0 0-1872-16</inkml:trace>
  <inkml:trace contextRef="#ctx0" brushRef="#br0" timeOffset="159726.79">19250 18979 26719 0,'0'0'1184'0,"4"-6"240"0,6-5-1136 0,4 6-288 0,2-1 0 0,5-3 0 16,3 3 1104-16,4-3 176 0,5 3 16 0,6-5 16 16,7 2-304-16,6-3-64 0,3-1-16 0,5 3 0 15,2-5-208-15,4 2-32 0,0 1-16 0,0 0 0 16,2-3-320-16,-7 2-64 0,-2 1-16 0,-4 2 0 15,-5 4-272-15,-3-1 128 0,-5 5-128 0,-4 1 0 16,-3 1-1248 0,-2 2-352-16,-3 2-80 0</inkml:trace>
  <inkml:trace contextRef="#ctx0" brushRef="#br0" timeOffset="160311.1">21612 18483 10127 0,'0'0'448'0,"0"0"96"0,0-9-544 0,0 9 0 0,-3-9 0 0,-2 3 0 16,5 6 2048-16,-6-4 288 0,-6 1 64 0,1-1 16 15,-3 4-1056-15,-3 2-208 0,-1 1-32 0,-2 2-16 16,-3 5-352-16,-2 0-80 0,-4 4-16 0,-2 0 0 16,-1 1 0-16,1 1 0 0,0 0 0 0,3 2 0 15,1 0-64-15,5-2-16 0,2 0 0 0,8 0 0 16,3 1-80-16,5-3-32 0,3-2 0 0,8 0 0 0,9-2-112 0,4-2-32 16,3 0 0-16,4-1 0 0,2-1 112 0,3 3 16 15,2-3 0-15,0 5 0 0,1-3-304 0,-2 3-144 16,-4-5 160-16,-3 4-160 0,-1-1 0 0,-5 4 128 15,-5-1-128-15,-3-1 0 0,-7-1 128 0,-4 0-128 16,-4 3 176-16,-4 1-176 0,-5-3 400 0,-4 3-16 16,-6 1-16-16,-2 1 0 0,-3-4-48 0,-2 1 0 15,-1 1 0-15,-2 0 0 0,-1 0-192 0,0-4-128 16,4 2 160-16,-2-6-160 0,-1 2 0 0,4-5 128 16,3-1-128-16,3-1 0 0,2-4-192 0,3 0-96 0,5-8-16 15,3 2 0 1,4-3-2176-16,5-3-432 0,2 1-96 0</inkml:trace>
  <inkml:trace contextRef="#ctx0" brushRef="#br0" timeOffset="160915.35">22322 18103 17503 0,'3'-12'1552'0,"1"-1"-1232"0,-1-1-320 0,1-3 0 15,-1 1 1344-15,-1-1 192 0,1 1 64 0,-1 2 0 16,1 2-144-16,-2 1-32 0,-1 3 0 0,0 8 0 16,0 0-496-16,0 0-96 0,0 0-32 0,0 0 0 15,-6 12-336-15,-3 5-64 0,-4 8-16 0,1 3 0 16,-1 7 0-16,-1 8 0 0,-1 2 0 0,-3 6 0 15,0 3 32-15,0 5 0 0,-5 3 0 0,0-1 0 16,-1 4-48-16,0-3-16 0,-1 2 0 0,3-6 0 16,3-3-192-16,2-5-32 0,4-5-128 0,2-7 192 15,4-5-192-15,2-5 128 0,1 0-128 0,3-6 0 16,2-4 0-16,1-6-160 0,0-4 0 0,-2-8 0 16,0 0-2032-1,9-5-416-15,3-13-80 0,-2-2 0 0</inkml:trace>
  <inkml:trace contextRef="#ctx0" brushRef="#br0" timeOffset="161237.07">22537 18622 25743 0,'-14'7'1136'0,"3"0"240"0,-5 4-1104 0,-3-1-272 15,-2 4 0-15,-2 0 0 0,-1 3 1216 0,0 1 176 16,1 2 32-16,2 0 16 0,3-2-512 0,6 3-96 15,4-1-32-15,3-2 0 0,4-3-416 0,5 0-64 16,3-2-32-16,6-3 0 0,1-1 192 0,5-4 32 0,4-2 16 0,4-2 0 16,1-2 96-16,1-2 16 15,0-6 0-15,-1 0 0 0,-5-1-128 0,-2 1 0 0,-1-5-16 0,-4 1 0 16,-2 1-176-16,-4-2-16 0,-2 1-16 0,-4-1 0 16,-6 1-32-16,-1-2-16 0,-4-1 0 0,-3 2 0 15,-5 5-112-15,-4-1-128 0,-3 4 176 0,-3-1-176 16,-5 0-176-16,4 4-144 0,-1-1-16 15,5 0-16 1,5 4-2688-16,3 0-544 0</inkml:trace>
  <inkml:trace contextRef="#ctx0" brushRef="#br0" timeOffset="161602.71">22997 18584 21135 0,'-13'28'928'0,"5"-8"208"0,-1 3-912 0,-1 5-224 16,-3-3 0-16,-1 6 0 0,-3-2 1776 0,1 3 304 16,-2 1 64-16,0 1 16 0,-1 2-528 0,-1-3-96 15,2 0-32-15,-2-4 0 0,1 2-592 0,2-9-112 16,2 3-32-16,3-6 0 0,2-2-160 0,4-6-32 16,6-11-16-16,0 0 0 0,0 0 112 0,0 0 32 15,0 0 0-15,0 0 0 0,4-16 32 0,2-1 16 16,3-2 0-16,2-6 0 0,1 2-400 0,0-4-80 15,4-3-16-15,-1 0 0 0,0-6-128 0,3 1-128 16,1-2 144-16,4 1-144 0,1 4 144 0,2 6-144 16,0 2 128-16,3 4-128 0,-1 4 0 0,0 3 0 0,-3 7 0 15,-4 3 0-15,-3 2-144 0,-4 4 144 0,-1 4 0 0,-3 5 0 16,-3 2-128-16,-1 0 128 0,-3 0 0 0,-5 1 0 16,-2 4-128-16,-4 1 128 0,-2-2 0 0,-1 4 0 15,-6-2 0-15,-1 2 0 0,-1 1 0 0,-3-2 0 16,0 1-256-16,3-4 0 0,2-5 0 0,5 0 0 31,1-1-1408-31,5-7-256 0,6-5-64 0,0 0-16 0,0 0-1280 0,0 0-256 0</inkml:trace>
  <inkml:trace contextRef="#ctx0" brushRef="#br0" timeOffset="161918.4">23684 18708 20271 0,'0'0'1792'0,"10"-5"-1424"15,2-2-368-15,0 0 0 0,-1-4 1984 0,2 2 336 16,1-4 64-16,0 0 16 0,1 2-800 0,2-3-176 16,1 0-16-16,-2 0-16 0,-3 3-768 0,1-3-160 15,0 0-16-15,-4 0-16 0,0 1-112 0,-2-1-32 16,-3 3 0-16,-3 2 0 0,-2 0 128 0,0 9 32 15,-7-3 0-15,-2 4 0 0,-3 3-128 0,-4 5 0 0,-3 4-16 16,-3 1 0-16,-2 4-48 0,2 3-16 16,1 3 0-16,2 2 0 0,4 2 48 0,4-4 16 0,0 0 0 0,6-2 0 15,4-3-160-15,3 0-16 0,4 0-128 0,6 0 192 16,2 0-192-16,4-2 0 0,2-2 128 0,4 0-128 31,2-5-992-31,0 0-240 0,1-1-48 0,1-1-15968 0</inkml:trace>
  <inkml:trace contextRef="#ctx0" brushRef="#br0" timeOffset="162231.99">24945 18474 17503 0,'0'0'768'0,"-8"-3"176"0,8 3-752 0,-8-8-192 0,8 8 0 0,-7-4 0 0,-3 2 2144 0,1 3 400 16,9-1 80-16,-12 11 0 0,1-1-1296 0,-2 6-272 16,0 2-48-16,-1 3-16 0,0 3-128 0,-1 0-32 15,1 6 0-15,0-5 0 0,1 1-384 0,2 0-64 16,0-4-32-16,2 1 0 0,2-2-208 0,3-2-144 15,2-3 192-15,1-5-192 0,1 0 128 0,0-11-128 16,0 0 0-16,10 4 0 16,-10-4-1568-16,13 0-368 0,1-4-80 0</inkml:trace>
  <inkml:trace contextRef="#ctx0" brushRef="#br0" timeOffset="162598.44">25374 18365 26431 0,'0'0'1168'0,"-7"6"240"0,-2 5-1120 0,-3-1-288 0,0 2 0 0,-4 5 0 16,-2 0 880-16,-1 2 112 0,-1 1 32 0,-2-1 0 15,1-1-160-15,-1 0-32 0,-1-3 0 0,2 0 0 16,0-3-336-16,5-1-80 0,3-1-16 0,4-5 0 15,9-5-32-15,0 0-16 0,0 0 0 0,0 0 0 0,10 0 352 16,6-4 64-16,3-4 0 0,2 0 16 0,0-4-176 0,5 2-32 16,1-2-16-16,0-4 0 0,-2 0-256 0,3 1-48 15,3-1-16-15,-3 7 0 0,-5-1-48 0,2 5-16 16,-2 3 0-16,-2 2 0 0,-1 2-48 0,1 7 0 16,-1 1 0-16,-2 7 0 0,-2 2-128 0,-4 4 0 15,-3 3 0-15,-4 1 0 0,-1 2 0 0,-3 1 0 16,-2-6 0-16,-2 4 0 0,0 0 0 0,-1 2 0 15,0-7 0-15,0 1 0 16,2 2-1344-16,0-6-256 0,2-1-64 0,3-4-9936 16,-1-2-2000-16</inkml:trace>
  <inkml:trace contextRef="#ctx0" brushRef="#br0" timeOffset="163071.07">26845 18282 21071 0,'-6'-8'928'0,"6"8"208"0,0-12-912 0,0 2-224 16,0 1 0-16,0 9 0 0,0 0 1456 0,0 0 240 15,0 0 48-15,0 0 16 0,0 0-944 0,0 0-192 16,8 11-48-16,0 2 0 0,0 4-112 0,2 4-16 16,1 6-16-16,3 0 0 0,0 2-32 0,3 1 0 15,-1-2 0-15,1 3 0 0,-1 1-16 0,1-3-16 0,-1-1 0 0,0 1 0 16,-1-5-224-16,0 0-144 0,-1 2 192 0,-1-7-192 16,-2-5 208-16,-1-4-64 0,1 3-16 0,-2-4 0 15,-2 1-128-15,1-5 0 0,-8-5 0 0,0 0-176 31,10-1-2048-31,-10 1-400 0,8-8-96 0</inkml:trace>
  <inkml:trace contextRef="#ctx0" brushRef="#br0" timeOffset="163328.57">27353 18124 24879 0,'0'0'2208'0,"0"0"-1760"0,0 0-448 0,0 0 0 15,0 0 576-15,0 0 48 0,-6 11 0 0,-3 3 0 16,-1-1 304-16,-3 5 64 0,-2 3 16 0,-3 3 0 0,-5 5-48 16,-2 2-16-16,-3 6 0 0,-1 2 0 0,-2-1-224 0,2 2-32 15,-3-1-16-15,2 2 0 0,2-2-176 0,1-1-48 16,0 2 0-16,6-5 0 0,-1-2-272 0,6-5-176 16,3 0 192-16,3-5-192 0,1-1 128 0,2-1-128 15,4-5 0-15,1-2 0 0,2-3-144 0,0-11-144 16,0 0-32-16,8 1 0 15,3-1-2448-15,2-6-496 0</inkml:trace>
  <inkml:trace contextRef="#ctx0" brushRef="#br0" timeOffset="163523.06">27445 18757 22687 0,'-8'21'1008'0,"2"-4"208"0,-3-1-976 0,-2 5-240 0,-3 1 0 0,-2 5 0 16,1-3 1856-16,0 4 336 0,0-5 64 0,1 0 16 16,1 2-1072-16,1-2-224 0,1-4-32 0,2 3-16 15,3 0-672-15,3-5-128 0,2-1-128 0,3-2 192 32,4 0-1568-32,1-6-304 0,3-1-64 0</inkml:trace>
  <inkml:trace contextRef="#ctx0" brushRef="#br0" timeOffset="163856.24">27951 18607 22111 0,'0'0'976'0,"0"0"208"0,0 0-944 0,0 0-240 0,0 0 0 0,0 0 0 15,0 0 1712-15,0 0 288 0,10-4 64 16,1 1 16-16,2 1-1120 0,0-1-240 0,-2-1-32 0,2 2-16 15,2 1-448-15,-1-1-96 0,-1-2 0 0,-2 4-128 32,1-1-1152-32,-1 0-320 0,-1-2-80 0,1 0-16 0</inkml:trace>
  <inkml:trace contextRef="#ctx0" brushRef="#br0" timeOffset="164212.64">28514 18046 16575 0,'0'0'736'0,"0"0"160"0,9 0-720 0,2-1-176 16,-11 1 0-16,12 0 0 0,-2 1 1296 0,1 2 240 16,1 2 32-16,-3 4 16 0,1-2-432 0,0 7-64 15,1 4-32-15,2 4 0 0,-1 3-480 0,-1 0-112 16,-2 5-16-16,1-2 0 0,1 3-240 0,0 4-48 0,-1-1-16 16,0 0 0-16,-1-1-144 0,0 0 192 0,-2-1-192 0,0-1 192 15,-1-2-64-15,0-5-128 0,0 0 192 0,-3-1-64 16,0-3-128-16,-2-3 0 0,3-4 0 0,-3-1 0 31,1 0-1424-31,-2-12-272 0,0 0-48 0</inkml:trace>
  <inkml:trace contextRef="#ctx0" brushRef="#br0" timeOffset="164493.9">28992 18064 20271 0,'0'0'1792'16,"0"0"-1424"-16,0 0-368 0,0 0 0 16,0 0 1040-16,-10 4 144 0,-1 5 32 0,-1-1 0 15,-1 6-32-15,-2 3 0 0,-3 2 0 0,-1 4 0 0,-1 2-240 0,-3 1-48 16,-5 4-16-16,0 3 0 0,1 4-272 0,0 3-48 16,1-1-16-16,-1 3 0 0,2 2-256 0,0-3-48 15,4 2-16-15,0-1 0 0,4-2-224 0,3-2 128 16,1 0-128-16,4 0 0 0,1-6 0 0,5-3 0 15,0-5 0-15,3-1 0 16,3-3-1488-16,0-4-240 0,1-6-64 0,-4-10-11904 0</inkml:trace>
  <inkml:trace contextRef="#ctx0" brushRef="#br0" timeOffset="164771.53">28936 18640 28559 0,'9'-4'2544'0,"2"-1"-2032"0,1 0-512 0,-1 3 0 15,1 2 288-15,-1 3-32 0,-1 2-16 0,-2 0 0 16,-4 8 624-16,2-2 128 0,-2 2 32 0,-3 1 0 16,-4 0-592-16,-2 2-112 0,-1 2-32 0,-3 1 0 15,-2 3 48-15,-1-3 16 0,-4 0 0 0,2 1 0 16,0 2 192-16,2-2 32 0,3-2 16 0,3 0 0 15,4-2-80-15,2 0 0 0,2-4-16 0,3 1 0 16,4-1-64-16,4-1-16 0,2 0 0 0,4-4 0 16,1 0-96-16,3 0-32 0,1-5 0 0,1 0 0 15,-1-4-128-15,2 0-32 0,0-3 0 0,-2 1 0 16,0-1-1024-16,-3 0-224 0,-4-3-32 0,0 2-16512 16</inkml:trace>
  <inkml:trace contextRef="#ctx0" brushRef="#br0" timeOffset="165486.68">30234 18224 11967 0,'0'0'1072'0,"0"0"-864"0,0 0-208 0,-3 4 0 0,1 3 2064 0,-1 2 368 16,-2 3 80-16,-4 0 16 0,-1 10-864 0,0 2-192 15,0 8-16-15,-1 2-16 0,1 6-624 0,-1-3-128 16,-1 1-32-16,-3 4 0 0,0 2-16 0,0-1 0 15,-2-1 0-15,1-1 0 0,-2-3-64 0,3-1-32 16,-3-4 0-16,1-1 0 0,3-9-176 0,3-2-48 16,1 0 0-16,2-6 0 0,3-2-144 0,0-6-48 15,5-7 0-15,0 0 0 0,0 0 240 0,0 0 32 16,4-9 16-16,1-5 0 0,-1 0 32 0,2-1 0 16,3-5 0-16,1-3 0 0,0-1-240 0,0-5-32 15,2-3-16-15,-1-4 0 0,1-5-160 0,0 2 128 16,2-3-128-16,3 1 128 0,2 1-128 0,4 3 0 0,1 1 0 15,3 2 128-15,3 3-128 0,1 9 0 0,-1 1 0 0,3 3 0 16,3 3 0-16,-4 4 0 0,-6 3 0 0,-2 7 0 16,-2 2 0-16,-3 2 0 0,-5 1 0 0,-3 7 0 15,-4 2 0-15,-3-1 0 0,-4 2 0 0,-3 2 0 16,-2 1 0-16,-3 1 0 0,-3 0 0 0,-4 0 0 16,-4 0 0-16,-3-2 0 0,-2-1 0 0,-2-3 128 15,0-2 0-15,0-1-128 0,1 0 192 0,-2-4-64 16,2-1-128-16,1-3 160 0,-2-1-160 0,6-1 160 15,2-3-160-15,5-1-144 0,3 1 144 0,5-6-208 16,3 1-2512-16,4-3-496 16,8-4-112-16,7 1 0 0</inkml:trace>
  <inkml:trace contextRef="#ctx0" brushRef="#br0" timeOffset="165725.59">31082 17798 26031 0,'0'0'1152'0,"0"0"240"0,0 0-1120 0,-6 10-272 15,0-1 0-15,-3 6 0 0,-2 7 1088 0,-2 5 176 16,0 2 16-16,1 5 16 0,-2 3-352 0,1 8-80 16,0-1-16-16,-2 2 0 0,-3-4-400 0,0 4-64 15,1-3-32-15,-2 4 0 0,1-3-192 0,0 3-32 16,0-2-128-16,4-2 192 0,0-5-192 0,3-1 0 0,1 0 0 15,2-4 0 1,2-6-256-16,0-2-128 0,4-6-48 0,-1-1-9808 16,6-5-1984-16</inkml:trace>
  <inkml:trace contextRef="#ctx0" brushRef="#br0" timeOffset="166120.49">31318 18394 23151 0,'0'0'1024'0,"-8"-9"208"0,1 1-976 0,-2-1-256 0,-3 0 0 0,0 2 0 15,-4 5 1280-15,0-1 224 0,-3 3 32 0,-2 3 16 0,0 1-672 16,-2 5-144-16,-1 1-32 0,0 2 0 16,0 5-368-16,-1-1-80 0,4 1 0 0,3 1-16 0,4 1-48 0,4 0 0 15,3-3 0-15,5 0 0 0,3-4 128 0,3 1 0 16,5 1 16-16,4-6 0 0,1-1 112 0,3-3 0 15,5-4 16-15,-2-1 0 0,2-3 48 0,0-4 0 16,2 2 0-16,-3-4 0 0,1 1-176 0,-4-2-16 16,-3 0-16-16,-1 0 0 0,-1-2-112 0,-3 4-32 15,-4-2 0-15,-6 11 0 0,4-8 0 0,-4 8 0 16,0 0 0-16,0 0 0 0,0 0-160 0,-9 5 160 16,0 7-160-16,0-1 160 0,0 3-160 0,3 3 0 15,-3 1 0-15,3-1 0 0,-1 1 0 0,4 1 0 16,0-1 0-16,3 1 0 0,3-2-256 0,3-2 64 0,2-5 0 15,3 0 16 1,-1-5-1472-16,2-1-288 0,2 0-64 0,2-5-8432 0,2-4-1664 0</inkml:trace>
  <inkml:trace contextRef="#ctx0" brushRef="#br0" timeOffset="166451.66">31684 18412 20271 0,'0'0'1792'0,"0"0"-1424"0,0 0-368 0,-5 9 0 16,-3-3 0-16,-1 6 128 0,1 1-128 0,-4-1 0 16,-1 5 1552-16,-1-1 240 0,-3 2 64 0,1-3 0 15,-1 1-448-15,0 1-96 0,2 0-16 0,1-1 0 16,0 1-256-16,2-4-48 0,1-2-16 0,1 1 0 16,1-6-336-16,9-6-64 0,0 0 0 0,0 0-16 0,0 0-192 0,0 0-48 15,0 0 0-15,9 0 0 0,1-4 112 0,1-5 16 16,1 2 0-16,1-4 0 0,2 0-208 0,1-2-48 15,0-1 0-15,-1 4 0 0,1-1-192 0,0 0 144 16,-1 3-144-16,-1 0 128 0,-1 3-128 0,-3 1 0 16,0 3 0-16,-10 1 0 0,0 0 0 0,10 6 0 15,-4 6 0-15,-2 2 0 0,-3 0-144 0,-1 6 144 16,-2-1 0-16,-2 1 0 0,-1 1 0 0,0 0 0 16,-3-2 0-16,2 0 0 0,1 0-144 0,0 0 144 15,1 2 0-15,1-6-144 16,1-2-608-16,2-1-112 0,1-5-32 0,-1-7 0 15,0 0-2240-15,10 1-464 0</inkml:trace>
  <inkml:trace contextRef="#ctx0" brushRef="#br0" timeOffset="166982.65">32055 18554 23951 0,'0'0'1056'0,"0"0"224"15,0 0-1024-15,0 0-256 0,0 0 0 0,0 0 0 16,0 0 1408-16,8 9 208 0,6-5 48 0,1 0 16 0,3-1-464 0,2-1-112 16,2-2-16-16,1 0 0 0,0-6-560 0,1 2-112 15,0 1-32-15,-9 2 0 0,0-5-80 0,3-1-32 16,3 1 0-16,-5-4 0 15,2 1-16-15,-3-4 0 0,-1 1 0 0,8-13 0 0,-8 6 0 0,-4 0-16 0,-5 1 0 16,-5 3 0-16,-3 0-64 0,-3 2-16 0,-2 3 0 0,-4-3 0 16,-5 7-32-16,6 3 0 0,-5 3 0 15,0 2 0-15,-3 2-128 0,-3 2 0 0,-1 7 0 0,1 2 0 16,-1 3 0-16,-18 20 192 0,8-1-32 0,7-2 0 16,7 0-32-16,5-1 0 0,6-1 0 0,4-4 0 15,4-2 48-15,5-2 0 0,2 5 0 0,6-8 0 16,4 0-48-16,3 0-128 0,4-2 192 0,3-1-64 15,2-1-128-15,-10-12 192 0,5 1-192 0,3-1 192 32,1-4-1488-32,1 0-304 0,0-1-48 0,-3 0-16 0</inkml:trace>
  <inkml:trace contextRef="#ctx0" brushRef="#br0" timeOffset="171633.3">7399 18797 9215 0,'0'0'816'0,"0"0"-656"16,0 0-160-16,0 0 0 0,0 0 752 0,0 0 112 16,0 0 32-16,0 0 0 0,0 0-128 0,0 0-32 15,0 0 0-15,0 0 0 0,0 0 64 0,0 0 16 16,0 0 0-16,0 0 0 0,0 0-192 0,0 0-48 0,0 0 0 15,0 0 0-15,0 0-304 0,-10 3-64 0,-1-2-16 0,-1 2 0 16,-1-1-192-16,1 2 176 0,-2-2-176 0,0 1 160 16,0 1 16-16,1 0 0 0,-3 1 0 0,-2-1 0 15,-1-2 336-15,-5 2 80 0,1-2 16 0,-1 4 0 16,-2-1-176-16,-1 1-48 0,-3 2 0 0,-2-2 0 16,-2 3-48-16,-4-2-16 0,-6 4 0 0,-1-4 0 15,-5 3-112-15,1-1-16 0,-1 3-16 0,2-5 0 16,-1 4-32-16,2-3 0 0,0 5 0 0,0 4 0 15,1-1-144-15,3 1 0 0,-1-5 0 0,2 4-176 16,1 2 176-16,4-2 0 0,4-3 0 0,1 1 0 16,5-3 0-16,4 2 0 0,4 0 0 0,3-5 128 15,4 0-336-15,4-3-64 0,8-5-16 0,0 0-11664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58:48.83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FFFF"/>
    </inkml:brush>
    <inkml:brush xml:id="br5">
      <inkml:brushProperty name="width" value="0.05292" units="cm"/>
      <inkml:brushProperty name="height" value="0.05292" units="cm"/>
      <inkml:brushProperty name="color" value="#00B0F0"/>
    </inkml:brush>
    <inkml:brush xml:id="br6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4042 5359 8287 0,'0'0'736'0,"0"0"-592"0,12-2-144 0,-12 2 0 16,0 0 1920-16,10-3 368 16,-10 3 64-16,10-2 16 0,-2-3-880 0,-8 5-160 15,8-9-48-15,-8 9 0 0,0 0-16 0,7-6-16 0,-7 6 0 0,5-11 0 16,-5 11-96-16,2-3-32 0,0-4 0 0,-2 0 0 16,-2 0-240-16,0 0-48 15,-1-1-16-15,0 2 0 0,-1-5-240 0,-6-6-32 0,-1 3-16 0,4 7 0 16,-3-2-192-16,-6-1-32 0,1-1-16 0,-1 3 0 15,-2-2-64-15,0 5-16 0,-1 0 0 16,0 1 0-16,0 4-80 0,-3 4-128 0,-1 1 176 0,-2 0-176 16,-3 4 192-16,4 0-192 0,-2 4 192 0,1 2-192 0,-2 1 0 0,2 3 0 15,1 2 0-15,1 2-144 0,2 2 144 0,1 0 0 16,-2 5 0-16,5-2 0 0,1 2 0 0,5 3 0 16,2-2 0-16,4 0 0 0,2 0 0 0,3-4 0 15,4-2 0-15,1-6 0 0,2-1 0 0,4-2 0 16,3-3 0-16,3-3 0 0,0 0 128 0,1-3 16 15,0-2 0-15,2 0 0 0,3-2 128 0,0-3 32 16,-1-2 0-16,1-3 0 0,0-1-64 0,1-2-16 16,0-4 0-16,-3-1 0 0,-1-2-64 0,1-2-16 15,-1-1 0-15,1-3 0 0,-1-5-144 0,0-3 192 16,1 2-192-16,0-5 192 0,0-2-192 0,2 0 0 16,1-2 144-16,-1-2-144 0,0-1 128 0,-2-4-128 15,-2 1 128-15,3-2-128 0,-9 16 0 0,1-3 0 16,1-6 0-16,0-1 128 0,3-2-128 0,-3-3 0 15,0 1 0-15,-1 3 0 0,10-34 0 0,-6 16 0 16,-5 9 0-16,-3 8 0 0,-2 7 0 0,-3 4 0 0,-1 6 0 0,-2 3 0 16,-2 3 0-16,0 3 0 0,-1 3 0 0,1 11 0 15,0 0 0-15,0 0-160 16,-9-1 160-16,0 7-160 0,-1 3 160 0,-3 6-160 16,-3 4 160-16,0 7-160 0,9-12 160 0,-3 7 0 0,-2 5-144 0,-2 5 144 15,-1 4 0-15,-2 4 0 0,-2 3 0 0,2 6 0 16,-15 45 0-16,8-13 0 0,5-14 0 0,3-2 0 15,4-8 0-15,4-3 0 0,2-2 0 0,4-7 0 16,4 0 224-16,1-5-32 0,1-2-16 0,0-3 0 16,4-1-176-16,-1-6 192 0,1-2-192 0,2-4 192 15,0-2-192-15,1-5 0 0,1-4 144 0,1 1-144 0,0-5 128 16,1-3-128-16,-2 4 128 0,1-5-128 0,-5-2 0 0,-1-1-192 16,0-2 32-16,0 0 0 15,1 0-2192-15,0-1-432 0,-1 2-96 0,1-5 0 0</inkml:trace>
  <inkml:trace contextRef="#ctx0" brushRef="#br0" timeOffset="465.99">4913 5067 8287 0,'1'-10'736'0,"3"2"-592"0,1-2-144 0,0 3 0 16,-1 0 2496-16,0 0 480 0,0 3 96 0,-4 4 0 15,0 0-1344-15,0 0-288 0,0 0-48 0,7 6-16 16,0 6-352-16,-1 0-64 0,3 5 0 0,0 3-16 16,-2-3-128-16,2 3-32 0,3 2 0 0,2 3 0 15,1 3-80-15,3 2 0 0,0-2-16 0,1 3 0 0,7 8-176 0,0-1-16 16,-2-2-16-16,0-2 0 0,0-2-224 0,-2-1-32 15,-6-10-16-15,0 0 0 0,-2-4-80 0,-2 0 0 16,1-1-128-16,0-3 192 0,-1-3-64 0,0 1-128 16,-1-6 176-16,1 0-176 0,-2-3 0 0,-1-2-192 15,-9 0 0-15,7-4 0 16,0-1-2592-16,-2-5-512 0</inkml:trace>
  <inkml:trace contextRef="#ctx0" brushRef="#br0" timeOffset="734.76">5405 4924 9215 0,'0'0'400'0,"1"-6"96"0,2-2-496 0,-3 8 0 16,0 0 0-16,0 0 0 0,0 0 3648 0,0 0 624 15,-9 7 128-15,0 2 16 0,-1 6-2176 0,-2 4-432 0,2 0-80 0,-3 4-32 16,-3 5-400-16,-2 0-80 0,-2 4 0 0,-1 4-16 15,-2 0-240-15,1 5-64 0,-3 1 0 0,-8 17 0 16,3-2-352-16,1 0-80 0,1-4-16 0,2-4 0 16,5-4-272-16,-2-5-176 0,4-3 192 0,1-3-192 15,1-1 144-15,2-5-144 0,5-1 0 0,1-4 144 16,1-4-144-16,3-4-176 0,2-1 48 0,3-4 0 16,3-1-1664-16,4-4-320 0,0-4-64 0,2-3-13632 15</inkml:trace>
  <inkml:trace contextRef="#ctx0" brushRef="#br0" timeOffset="1149.06">5608 5534 17503 0,'0'0'1552'0,"0"0"-1232"15,0 0-320-15,0 0 0 0,0 0 1216 0,0 0 176 16,3 10 32-16,-1-3 16 0,1 5 160 0,-1-6 16 16,1 2 16-16,-1 1 0 0,-2-3-448 0,0 3-96 15,0-3 0-15,-2 5-16 0,1-3-352 0,-2 4-64 16,-1-3-16-16,-1 2 0 0,-1 3-64 0,-2-2-32 16,2-1 0-16,-3 3 0 0,3-5 80 0,-1 2 16 15,1 3 0-15,0-2 0 0,-1 1-176 0,1-1-16 0,-1-2-16 0,2 1 0 16,0 0-112-16,1-2 0 15,1 2-16-15,-1-2 0 0,1 0-64 0,2-4-16 0,1-5 0 0,0 0 0 16,0 0 0-16,0 0 0 0,5 5 0 0,1-2 0 16,2-1 80-16,2 0 16 0,2-1 0 0,0-1 0 15,1 0-160-15,1 0-32 0,3-1 0 0,-2 1 0 16,7-4-128-16,-2 1 128 0,-1 1-128 0,-1 0 128 16,0 2-128-16,-1 0 0 0,1-1 0 0,-1 0 0 15,-5 0 0-15,1-2 0 0,-2 1 128 0,1-2-128 16,1 1-160-16,-2 1-64 0,-1-1-16 0,0 2 0 15,-1-3-2528-15,-1-1-512 0</inkml:trace>
  <inkml:trace contextRef="#ctx0" brushRef="#br0" timeOffset="1913.85">6903 4951 13183 0,'0'0'576'0,"6"-8"128"0,-1-3-560 0,1 3-144 16,-1-3 0-16,1 2 0 0,0-2 1056 0,-1 3 176 16,0 1 48-16,-5 7 0 0,0 0-192 0,0 0-48 15,0 0 0-15,0 0 0 0,0 0-240 0,0 0-48 16,-8 4-16-16,2 2 0 0,-1 5-64 0,-3 2-16 16,-3 5 0-16,-2 3 0 0,-3 5 48 0,-4 6 0 15,-3-2 0-15,-1 6 0 0,-4 4 64 0,-1 4 0 16,-4 5 16-16,1 7 0 0,-2 5-144 0,-2 3-48 15,-4 2 0-15,-3 0 0 0,-43 60-320 0,12-21-64 0,6-12-16 16,5-8 0-16,5-3 96 0,5-10 16 0,3-11 0 0,3-1 0 16,-1-6 144-16,2 0 48 0,-2-3 0 15,0-2 0-15,-4 1-176 0,3-1-16 0,4-4-16 16,3-3 0-16,6-9-96 0,3 0 0 0,5-1-16 0,2 1 0 16,0-4-176-16,4-1 160 0,1 1-160 0,3-6 160 15,2-5-160-15,2-3 0 0,4 0 0 0,2-3 128 0,1-2-128 0,9-10 0 16,0 0 0-16,0 0 0 15,0 0-1344-15,0 0-192 0,0 0-32 0,9-13-16 16,2-1-1600-16,2-1-320 0</inkml:trace>
  <inkml:trace contextRef="#ctx0" brushRef="#br0" timeOffset="3008.83">6740 6444 16575 0,'0'0'1472'0,"10"-3"-1168"16,-10 3-304-16,9-4 0 0,-9 4 704 0,8-6 96 15,-8 6 16-15,0 0 0 0,7-5 192 0,-2-4 32 16,-3 0 16-16,-2 9 0 0,0 0 224 0,0 0 32 15,-3-10 16-15,-2 1 0 0,-1 4-240 0,0-1-32 16,-3 1-16-16,-2 3 0 0,-3 0-336 0,1 2-64 16,-2 2 0-16,0-2-16 0,-3 0-176 0,0 0-16 0,7-1-16 0,-3 2 0 15,1 4-160-15,-2 3-16 0,-1-2-16 0,-1 3 0 16,-3 1-48-16,0 4-16 0,-1 2 0 0,-1 1 0 16,-17 10-16-16,4 2 0 0,2-3 0 0,8 0 0 15,2-1-144-15,4 0 160 0,1 0-160 0,3-2 160 16,2-1-160-16,2 0 0 0,4-2 0 0,2-4 128 15,1-2-128-15,3 0 0 0,1 0 0 0,4 3 128 0,0-2-128 16,3 0 0-16,1-3 144 0,2-1-144 0,3-4 144 16,1 0-144-16,1-4 192 0,2-2-192 0,-7-1 288 0,1 0-48 15,2 0-16-15,2-4 0 0,2-3 16 16,0-1 0-16,3-3 0 0,0-1 0 0,10-15-80 0,-2 6-16 16,-2-1 0-16,-1-1 0 0,2 2-144 0,0-1 0 15,-2-1 144-15,4-3-144 0,2-2 0 0,1-4 144 16,-1-3-144-16,-7 11 0 0,3-4 128 0,-1 0-128 15,-1 0 0-15,-1-3 0 0,-1-2 0 0,0 0 0 16,-1 2 128-16,-2-1-128 0,-5 6 0 0,2-2 0 16,-1-5 0-16,1 0 0 0,-2-2 0 0,0 1 0 15,-1-2 0-15,0 5 0 0,0-3 0 0,-1 3 0 16,-2 3 0-16,-2 2 0 0,1-3 0 0,-2 5 0 16,-2 2 0-16,1 2 0 0,-2 0 0 0,0 2 0 0,-1 4 0 15,-2 0 0-15,1-1 0 0,-1 3-144 16,0 5 144-16,-2 0 0 0,0 7 0 0,0 0-128 15,0 0 128-15,0 0 0 0,-7 4 0 0,0 1-128 16,-1 7 128-16,-1-1 0 0,-1 3 0 0,-3 4 0 16,3 3 0-16,-3 5-128 0,-2-1 128 0,0 7 0 0,2 5 0 0,-1 2 0 15,0 4 0-15,0-1 0 0,0 0 0 0,1 2 0 16,-2 10 0-16,2-3 0 16,6-14 0-16,0 0 128 0,2-4-128 0,2 1 176 0,0-1-176 15,2-1 192-15,2-1-192 0,2-2 192 16,0-4-192-16,2 7 192 0,2-9-192 0,-1-3 160 0,2-2-160 0,1-5 160 15,1-3 0-15,0-3 0 0,-2-5 0 0,1 0 0 16,1-3 64-16,2-2 16 0,-1 1 0 16,1-6 0-16,2 1-112 0,2-5-128 0,0 1 176 0,1-3-176 15,0-3 160-15,2-1-160 0,3 1 128 0,0-2-128 0,1-2 0 16,1-2 0-16,1 1 128 0,8-6-128 0,-10 2 0 16,1 3 0-16,0-5 0 0,1 2 128 15,-1-5-128-15,0-1 0 0,-3 1 0 0,1-5 0 0,0-2 0 16,-1 1 0-16,-2-1 0 0,2 0 0 0,-1-2 0 0,-1 3 0 15,-1-1 0-15,-2 3 0 0,1 0 0 0,-2 2 0 16,-1 5 0-16,3-3 0 0,-5 0-144 0,0 8 144 16,-3 2 0-16,-2 5 0 0,-2 2 0 0,-1 2-128 15,0 4 128-15,-4 8 0 0,0 0 0 0,0 0 0 16,0 0 0-16,-10 6 0 0,-2 7-144 0,0 2 144 16,-3 3 0-16,-2 6-144 0,2-2 144 0,-2 7 0 15,1 0 0-15,-1 12 0 0,1 5 0 0,-1 6 128 16,-1 3-128-16,2 3 128 0,-6 20-128 0,3-6 192 15,6-20-64-15,2 3 0 0,1-1-128 0,1 0 192 16,3-5-64-16,0-3 0 0,4-1 0 0,2-5 0 16,1-3 0-16,2-2 0 0,-1-1-128 0,2-2 144 15,0-7-144-15,1-1 160 0,1 3-160 0,1-8 0 16,-1-3 0-16,-1-7 0 0,1 0 0 0,-6-9-176 0,0 0 16 0,0 0 0 31,3-10-1472-31,-2-1-288 0,-1-6-64 0,-4-10-15920 0</inkml:trace>
  <inkml:trace contextRef="#ctx0" brushRef="#br0" timeOffset="3193.26">7106 6231 31327 0,'11'-14'1392'0,"-5"9"272"0,7 2-1328 0,5-5-336 0,5 0 0 0,5-1 0 0,4 2 896 0,2 0 96 15,3-1 32-15,14-5 0 0,-4 1 16 0,-2-2 16 16,-3 2 0-16,1 0 0 0,2 0-208 0,1-1-32 15,0-1-16-15,-3 2 0 0,-3-2-496 0,-1 3-112 16,-10 3 0-16,-3 1-16 0,0-2-368 0,-6 4-80 16,-1-3-16-16,-3 3-12080 15,-5 3-2416-15</inkml:trace>
  <inkml:trace contextRef="#ctx0" brushRef="#br0" timeOffset="3832.7">9436 5755 4607 0,'0'0'400'0,"-13"4"-400"16,1-4 0-16,12 0 0 0,0 0 3888 0,0 0 688 0,-5 5 144 0,5-5 16 15,0 0-1904-15,0 0-384 0,12 0-80 0,6 0 0 16,-7 0-832-16,6 0-176 0,2-2-16 0,3 0-16 15,5-3-560-15,4 0-128 0,0 0 0 0,5-3-16 16,35-1-256-16,-1-1-48 0,-4 4-16 0,-21 2 0 16,0-5-176-16,1 3-128 0,-3-3 192 0,-2 2-192 15,-8 3 0-15,-5 2-224 0,-6 1 16 0,-6 1-11120 16,-4 2-2240-16</inkml:trace>
  <inkml:trace contextRef="#ctx0" brushRef="#br0" timeOffset="3982.46">9588 6158 24879 0,'0'0'2208'0,"13"4"-1760"16,6-3-448-16,5 0 0 0,3-2 2736 0,6 2 464 16,6 2 80-16,7-1 32 0,7-6-1792 0,-12 1-368 15,6-3-64-15,6-2 0 0,6 0-448 0,-3-4-96 16,-2 2-16-16,-1-2 0 0,-4 4-400 0,-2-2-128 16,-4 0 0-16,12-2-18880 0</inkml:trace>
  <inkml:trace contextRef="#ctx0" brushRef="#br0" timeOffset="6759.6">10121 3195 11919 0,'0'0'512'0,"0"0"128"0,0 0-512 0,0 0-128 0,-7-5 0 0,7 5 0 16,-10 0 960-16,10 0 176 0,-7 5 16 0,-2-1 16 15,0-1-240-15,9-3-48 0,-10 4-16 0,10-4 0 16,-11 3-112-16,11-3-32 0,-8 5 0 0,8-5 0 16,0 0 16-16,0 0 0 0,-8 5 0 0,8-5 0 15,0 0-128-15,0 0-32 0,0 0 0 0,0 0 0 0,2 8-112 0,4-1-16 16,2 1-16-16,4-4 0 0,1 1 0 15,3 0 0-15,4 0 0 0,-4-3 0 0,1 1 16 0,11 5 0 16,3-3 0-16,-1 2 0 0,1 4-64 16,1-5-16-16,2 2 0 0,-1-2 0 0,-1 2-16 0,1 0 0 15,1 0 0-15,1 1 0 0,-2-7 16 0,2 4 0 16,3 1 0-16,-11-3 0 0,2 0-48 0,3-2-16 16,1 0 0-16,0 1 0 0,1 0-32 0,1-2 0 15,-1-1 0-15,0 0 0 0,1-1-32 0,-1 0-16 16,0-4 0-16,-1 0 0 0,-1-2-32 0,0-2-16 15,-1 2 0-15,-2-2 0 0,-1 2-176 0,-3 1 192 16,-1 0-192-16,-1 1 192 0,0 1-192 0,-1-3 0 16,-2 1 0-16,-2 2 0 0,-3 2 128 0,-1-2-128 0,-1 1 0 15,-2 1 128-15,-3-1-128 0,-1 2 0 16,-7 1 0-16,0 0 128 0,0 0-128 0,0 0 160 16,0 0-160-16,0 0 160 0,0 0-160 0,0 0 192 15,0 0-192-15,0 0 192 0,0 0-192 0,-6 1 192 16,-3 2-192-16,0 1 192 0,-3 2-192 0,-2-2 160 0,-2 2-160 15,0 2 160-15,-1-3-160 0,-1 1 0 0,-2 2 144 0,-3-2-144 16,-2 4 128-16,-2-1-128 0,-2 3 160 16,-2-2-160-16,-3 0 160 0,-2 2-160 0,-2-5 160 15,-2 3-160-15,-2-3 192 0,-3 3-64 0,-2-3-128 0,-19 6 192 16,5-4-64-16,3 1 0 0,-1-3-128 0,5-4 192 16,3-3-64-16,0 0-128 0,0 0 176 0,4-1-176 15,-1-1 176-15,4-2-176 0,2 1 160 0,3-4-160 16,2-1 128-16,3-3-128 0,3 0 0 0,5 0 144 0,3 2-144 0,2-1 0 15,4 4 144-15,1-5-144 0,5 4 0 16,2-3 0-16,3 2 0 0,6 8 128 0,0 0-128 0,0 0 0 16,0 0 0-16,6-10 0 0,2 3 0 0,1 1 0 15,2 2 0-15,2 0 0 0,1 2 0 0,2 1 0 16,1 1 0-16,1 2-128 0,-1 1 128 0,2 2 0 16,1 0 0-16,-1-1-128 0,0-2 128 0,-2 2 0 15,1 0 0-15,3 2 0 0,-2-2 0 0,1 2 0 16,2 3 0-16,0-2 0 0,3 0 0 15,1 0 0-15,4 1 0 0,-1 3 0 0,0 1 0 0,4-1 0 16,5 0 0-16,2-5 0 0,-1 1 0 0,2-4 0 16,1 0 0-16,-13 0 0 0,3-1 0 0,-1 1 0 15,2-1 0-15,1-2 0 0,-3-2 128 0,-1 0-128 16,-4 1 128-16,-2 0-128 0,-1-2 0 0,-2 1 128 16,-4-2-128-16,5-2 0 0,-5 2 0 0,-5 0 128 15,-3 0-128-15,-9 4 0 0,0 0 0 0,0 0 128 16,0 0-128-16,0 0 0 0,0-11 0 0,-4 6 144 0,-3-2-144 15,-3 2 0-15,-4 1 128 0,0 1-128 0,-2-3 0 16,0 4 0-16,-3 1 0 0,-3 1 0 0,-2 0 0 16,6 0 0-16,-2 1 0 0,-2 0 0 0,-2 3 0 0,0-1 0 15,-2-2 0-15,-9 1 0 0,2 3 0 0,2 2 0 16,1-5-128-16,3 2 128 0,-1-3 0 0,0 5-144 16,-1 1 144-16,2 0 0 0,3 1 0 0,1-1-128 15,0-2 128-15,-1 2 0 0,-1-1 0 0,1 0 0 0,1 0 0 16,2-1 0-16,2-1 0 0,2 0-128 15,0 0 128-15,4-3 0 0,1 0 0 0,4 1 0 0,8-2 0 0,0 0 0 16,0 0 0-16,0 0 0 0,0 0 0 0,0 0 0 16,0 0 0-16,0 0-128 0,0 0 128 0,0 0-128 15,13-4 128-15,2 1-128 0,3 1 128 0,2-1 0 16,0 1 0-16,-2 0-128 0,4 2 128 0,11-3 0 16,-1-4 0-16,-1 3 0 0,2 2 0 0,2 1 0 15,-1-3 0-15,0-3 0 0,2 1 0 0,-2 2 0 16,1-2 0-16,-1 1 0 0,0 0 0 0,-3 1 0 15,-1 0 0-15,0 2 0 0,-2-1 0 0,-4 0 0 16,-5 2 0-16,-1 0 0 0,-6 0 0 0,4-1 0 16,-5 1 0-16,0-3 0 0,0 0 0 0,-11 4 0 15,0 0 0-15,0 0 0 0,0 0 0 0,0 0 0 16,0 0 0-16,0 0 0 0,0 0 0 0,0 0 0 16,-9-1 0-16,-3 2 0 0,-3 2 0 0,-4 1 0 15,-4-3 0-15,1-1 0 0,0 0 0 0,-3 1 0 16,0 2 0-16,0-2 0 0,0 2 0 0,1-2 0 15,0 0 0-15,0-1 0 0,-1 0 128 0,0 0-128 16,2 0 128-16,3 2-128 0,-1-2 0 0,0 1 0 0,0 0 0 0,-1-1-128 16,0 0 128-16,2 0 0 0,5 3 0 15,1-2 0-15,0-1 0 0,2 1 0 0,3 0 0 0,9-1 0 16,-8 3 0-16,8-3 0 0,0 0 0 0,0 0 0 16,0 0 0-16,0 0 0 0,0 0 0 0,0 0 0 15,12 1 0-15,4-2 0 0,1 1 0 0,4 0-128 16,2 0 128-16,1 1 0 0,1 1 0 0,1-1-128 0,-4 0 128 0,4 0 0 15,-1-1 0-15,2 0 0 0,0-1 0 16,-1 1 0-16,-3 0 0 0,3 0 0 0,-5-1 0 0,-2 3 0 16,-3 5 0-16,-2-6 0 0,-3-2 0 15,-11 1 0-15,0 0 0 0,0 0 0 0,10 2 0 0,-10-2 0 16,0 0 0-16,0 0 0 0,0 0 0 16,-7 3 0-16,-6-1 0 0,-2 1 0 0,-4-2 0 15,-2 0 0-15,0 1 0 0,4 0 0 0,-2-1 0 0,-13-1 0 16,0 0 0-16,-1 3 0 0,-2 0 0 0,-1-2 0 15,1 0 0-15,10-1 0 0,0-2 0 0,-13 2 0 16,0 0 0-16,2 0-128 0,4-2 128 0,12 2 0 16,-2 0 0-16,-7 0 0 0,6-1 0 0,6 1-128 15,0-1 128-15,3 1 0 0,5 0 0 0,9 0 0 16,0 0 0-16,0 0-128 0,0 0 128 0,0 0-128 16,0 0 128-16,9-5-128 0,2 1-192 0,3 1-48 15,2 1 0-15,-4 2 0 16,4-3-1104-16,1 1-240 0,1-2-32 0,11 1-14640 0</inkml:trace>
  <inkml:trace contextRef="#ctx0" brushRef="#br0" timeOffset="9822.51">12125 5189 13823 0,'-14'0'1216'0,"14"0"-960"15,-7 0-256-15,7 0 0 0,0 0 2224 0,0 0 400 16,0 0 64-16,0 0 32 0,0 0-1328 0,0 0-272 16,6-9-48-16,7 2-16 0,2-6 112 0,9-1 32 15,7-3 0-15,8-3 0 0,7-2-96 0,-18 11-16 16,6 0 0-16,5-5 0 0,10 1-448 0,0-1-112 15,2-2-16-15,0-3 0 0,-1 1-256 0,39-15-48 16,-19 5-16-16,-12 10 0 0,-11 3-192 0,-8 3 128 16,-7 4-128-16,-9 0 0 0,-5 4-224 0,-5 4-144 15,-13 2-16-15,0 0-10752 16,0 0-2128-16</inkml:trace>
  <inkml:trace contextRef="#ctx0" brushRef="#br0" timeOffset="10207.78">12209 5122 26719 0,'-15'1'2368'0,"-2"0"-1888"0,2-1-480 0,-1 3 0 15,-1 2 1056-15,-1 1 112 0,0 1 32 0,1 4 0 16,-2 2-336-16,0-2-64 0,-2 3-16 0,1 2 0 0,0 0-144 16,2 1-48-16,2 0 0 0,5 4 0 0,2 0 48 0,4 1 0 15,1 1 0-15,8-2 0 0,1 1-320 0,7 3-48 16,3 1-16-16,5-3 0 0,6-2-48 0,4 0-16 15,-11-10 0-15,4 4 0 0,2 3 0 0,6 1-16 16,1 0 0-16,1 0 0 0,1 2-176 0,2-1 192 16,2 2-192-16,31 16 192 0,-11-5-192 0,-8-5 160 15,-9-2-160-15,-6-3 160 0,-6-2 32 0,-6 2 0 16,-4 1 0-16,-5-3 0 0,-4-2 208 0,-5 0 48 16,-7 1 16-16,-2 0 0 0,-8 0 112 0,-4 3 32 15,-4-1 0-15,-10-1 0 0,-5 2-96 0,-5 1-32 16,-2-3 0-16,2-2 0 0,0 1-160 0,-2-1-16 15,-3-2-16-15,-1-2 0 0,20-7-160 0,-4 2-128 16,-4 1 192-16,-5-3-192 0,0-1 0 0,1 1 0 16,1-5 0-16,4 0-144 15,-18 5-1072-15,17-5-224 0,10-5-32 0,11-3-16 16,8-4-1296-16,7-1-256 0,9 0-48 0,4-4-16 0</inkml:trace>
  <inkml:trace contextRef="#ctx0" brushRef="#br0" timeOffset="10568.23">13492 5162 5519 0,'-5'-11'496'0,"5"11"-496"0,0 0 0 0,0 0 0 0,1-8 5440 0,-1 8 1008 16,0 0 192-16,0 0 32 0,6 4-4464 0,1 5-896 16,0 0-176-16,2 4-48 0,4 3 176 0,-2 6 16 15,6 6 16-15,-1 0 0 0,3 4-160 0,3 2-48 16,-2 3 0-16,5 2 0 0,1 3-272 0,0-1-64 16,-1 2-16-16,2 0 0 0,-2-3-448 0,-1-1-96 15,-1-2 0-15,-1-2-16 0,-2-1-176 0,-1-183 128 16,-2 178-128-16,-1 183 128 0,-2-185-128 0,-1-5 0 15,-2-1 144-15,0 0-144 0,-4-4 0 0,0 0-256 16,-4-4 32-16,1-1 16 16,-3-4-1696-16,-1-8-336 0,0 0-64 0,0 0-9648 15,0 0-1936-15</inkml:trace>
  <inkml:trace contextRef="#ctx0" brushRef="#br0" timeOffset="10826.3">14099 5231 20271 0,'0'-5'1792'0,"3"-4"-1424"0,-1 3-368 0,2 1 0 15,0-3 2736-15,-4 8 464 0,0 0 112 0,0 0 16 0,-6 5-1552 0,-4 2-304 16,-2 5-64-16,-3 3-16 16,-3 8-144-16,-2 4-32 0,-3 6 0 0,-1 5 0 0,3-5-272 0,0 7-64 15,-2 3-16-15,0 0 0 0,-2 4-128 0,-1 0-32 16,2 3 0-16,-1 1 0 0,-1 1-432 0,-1-3-80 15,1-2-32-15,-1 0 0 0,0 0-160 0,2-5 0 16,2-1 0-16,-19 26 0 0,13-16 0 0,14-24-272 16,3 2 64-16,3-9 16 15,4 0-1424-15,4-5-288 0,3-1-48 0,7-4-10848 16,4-10-2160-16</inkml:trace>
  <inkml:trace contextRef="#ctx0" brushRef="#br0" timeOffset="11085.97">14632 6008 20271 0,'-1'6'1792'0,"-2"6"-1424"15,1-1-368-15,-1 5 0 0,-1 5 4256 0,-1 4 784 0,1-1 144 16,-2 4 48-16,-3-1-3520 0,-1 2-704 15,0-3-144-15,0 2-32 0,1-3-160 0,0 2-32 16,-1-4-16-16,1 0 0 0,-1-1-384 0,1 0-80 0,0-4-16 16,1-2 0-16,0-2-144 0,2 0 0 0,1 0 0 0,0-6 128 31,1 1-1104-31,3-4-240 0,1-5-32 0,0 0-11312 0,0 0-2272 0</inkml:trace>
  <inkml:trace contextRef="#ctx0" brushRef="#br0" timeOffset="11940.71">16044 5061 21999 0,'10'-24'960'0,"-3"10"224"0,-2 1-944 0,1-1-240 0,0 4 0 0,0 2 0 15,-6 8 1232-15,0 0 208 0,0 0 32 0,0 0 16 16,0 0 96-16,-4 15 16 0,0 7 0 0,-4 7 0 16,-1 0-480-16,0 8-96 0,1 5 0 0,-1 2-16 15,-1 5-240-15,-1 2-32 0,0 2-16 0,1-1 0 0,1 1-112 16,0-3-32-16,0 1 0 0,0 0 0 15,3-1-320-15,-1-7-64 0,4 0 0 0,-2-7-16 0,1-6-176 16,0-2 0-16,0-2 0 0,3-2 0 0,-2-4 0 0,3-2-256 16,0-3 48-16,3-5 0 15,-3-10-1824-15,0 0-352 0,0 0-80 0</inkml:trace>
  <inkml:trace contextRef="#ctx0" brushRef="#br0" timeOffset="12134.97">15812 5438 35935 0,'0'0'3200'0,"6"-11"-2560"16,2 2-512-16,3 1-128 0,2 5 256 0,2 0 48 15,5-1 0-15,3 2 0 0,4-1 0 0,2 1 0 16,0 0 0-16,4 0 0 0,5 0 48 0,2 1 16 16,2 1 0-16,-1 0 0 0,-3-1-368 0,-2 0 144 15,-16 1-144-15,0-4 0 16,0 1-320-16,1-1-160 0,0 2-32 0,2-1-16 15,-1 1-2576-15,1 1-512 0</inkml:trace>
  <inkml:trace contextRef="#ctx0" brushRef="#br0" timeOffset="12607.41">17862 4743 32415 0,'-15'-17'1440'0,"8"12"288"0,-2-2-1376 0,-1 3-352 0,-3 1 0 0,-3 1 0 0,-4 1 448 0,-5 3 32 15,-3 2 0-15,-3 5 0 0,-4 4 288 0,-1 6 64 16,-4 6 16-16,-2 2 0 0,-1 5-112 0,0 3-32 16,0 5 0-16,1 4 0 0,0 2-128 0,5 3-48 15,4 1 0-15,7 1 0 0,3 2-320 0,8-2-64 16,5 2-16-16,6-3 0 0,4-6-128 0,7-3 0 15,5-4 0-15,5-1 128 0,7-5 0 0,6-7 0 16,5-3 0-16,2-5 0 0,1-3 144 0,2-7 32 16,1-3 0-16,-2-4 0 0,-8-3 48 0,2-2 16 15,3-7 0-15,0-2 0 0,3-3-16 0,-1-3 0 16,-3-1 0-16,3-6 0 0,6-11 32 0,-7 0 0 16,-7-5 0-16,-4-1 0 0,-7-7-128 0,-5 1-32 15,-7-1 0-15,-2 2 0 0,-6 5-224 0,-4 0 128 16,-5 3-128-16,-4 7 0 0,-5 5 0 0,-5 6 0 15,-6 5 0-15,0 1-160 16,-1 2-304-16,0 3-64 0,0 8-16 0,2 4 0 16,3 3-2016-16,5 6-416 0,3 0-80 0,-1 8-14528 0</inkml:trace>
  <inkml:trace contextRef="#ctx0" brushRef="#br0" timeOffset="12922.83">18724 5009 13823 0,'-2'-19'1216'0,"4"8"-960"16,1 0-256-16,-1 0 0 0,2-3 1984 0,1 1 368 15,0 3 64-15,0 0 16 0,-1 3-448 0,-4 7-96 16,0 0-16-16,0 0 0 0,7-2-368 0,1 3-80 15,0 3-16-15,-1 8 0 0,2 2-352 0,1 5-80 16,2 4-16-16,0 2 0 0,2 4-208 0,3 0-48 16,-1 4-16-16,1 0 0 0,1 3-240 0,1 1-64 15,0 2 0-15,0-1 0 0,-1-2-160 0,0-2-32 16,1 0-16-16,-3-1 0 0,-1-1-176 0,-1 0 160 16,-1-4-160-16,-3-3 160 0,-2-3-160 0,-2-3 128 15,2-3-128-15,-3-2 128 0,-1-5-128 0,-3 2 0 16,-1-11 0-16,0 0 0 15,0 0-1600-15,0 0-208 0,0 0-48 0,-4-7-9664 16,-1 0-1952-16</inkml:trace>
  <inkml:trace contextRef="#ctx0" brushRef="#br0" timeOffset="13158.89">19256 4786 16575 0,'-1'-5'1472'0,"0"-1"-1168"0,1-2-304 0,0 8 0 15,0 0 3824-15,0 0 704 0,-7 0 144 0,0 4 16 16,-5 5-2768-16,-2 0-576 0,-3 6-96 0,-4 4-32 0,-2 7-128 0,-2-1-16 16,-2 7-16-16,0 1 0 0,-7 13-224 0,2 1-64 15,2 0 0-15,2-3 0 0,3 3-320 0,-3-2-80 16,2 0-16-16,-1 1 0 0,2 1-352 0,6-11 128 16,-3-1-128-16,1 0 0 0,0-1 0 0,2-4 0 15,3 0 0-15,2-1 0 0,1-4-384 0,3 1 16 16,2-5 0-16,-1-3 0 15,4-3-1168-15,1-4-224 0,4-1-48 16,0-5-10240-16,6-1-2048 0</inkml:trace>
  <inkml:trace contextRef="#ctx0" brushRef="#br0" timeOffset="13632.61">19579 5494 5519 0,'0'0'496'0,"-4"-2"-496"0,4 2 0 0,0 0 0 15,0 0 6144-15,0 0 1120 0,0 0 224 0,0 0 64 16,-5 1-5360-16,5-1-1056 0,0 0-224 0,0 0-32 16,-1 8-112-16,2 2 0 0,3-4-16 0,2 6 0 15,2-2-64-15,0 1-16 0,1 4 0 16,-1 1 0-16,1-2-208 0,-1 2-32 0,-3 1-16 0,-2-2 0 15,-3 3-144-15,-2 0-16 0,0-1-16 0,-3 2 0 16,-4 2 144-16,1 0 16 0,-5 0 16 0,1-2 0 16,-2-3 0-16,-3 2 0 0,-2 0 0 0,-1 1 0 0,-3-3-64 15,0 1-16-15,-1-3 0 0,2 0 0 0,-2-1-80 0,3-1-32 16,1-3 0-16,5 3 0 0,4-5-32 0,1 2 0 16,2-2 0-16,5-1 0 0,2 2 32 0,1-8 0 15,7 5 0-15,1 0 0 0,4 1 16 0,3-2 0 16,3 1 0-16,4-1 0 0,2 0-48 0,2-3 0 15,4 0 0-15,1 0 0 0,1-2 32 0,3 2 0 16,1 1 0-16,3-1 0 0,1 1-32 0,2 2-16 16,1 1 0-16,3-2 0 0,-4-4-32 0,1-1 0 15,0 0 0-15,-3-1 0 0,-2 1-16 0,-2-1-128 16,-3-1 192-16,-5 1-64 0,0-2-128 0,-6 1 0 16,-1 0 0-16,-5 3 0 15,-2-1-640-15,-2 2-144 0,-3 0-48 0,-9 0 0 16,0 0-1856-16,-3 8-368 0,-2 1-80 0</inkml:trace>
  <inkml:trace contextRef="#ctx0" brushRef="#br1" timeOffset="20145.41">3254 7645 7359 0,'-22'-4'320'0,"14"4"80"0,-3-1-400 0,-3 1 0 15,-1 0 0-15,-4 0 0 0,-3 0 1984 0,0 1 304 16,-5-1 64-16,0 3 16 0,-1-1-1024 0,-2 1-208 15,1-2-48-15,2 3 0 0,0 0 16 0,2-2 0 16,2 3 0-16,-1-2 0 0,-2-1-192 0,2 1-32 16,1-1-16-16,2 0 0 0,0-1 32 0,2 1 0 15,1 0 0-15,2 0 0 0,1 0-96 0,1 0-16 16,0-1 0-16,2 1 0 0,3-1-32 0,2-1-16 16,0 0 0-16,7 0 0 0,0 0-96 0,0 0-32 15,0 0 0-15,0 0 0 0,0 0-160 0,0 0-16 16,0 0-16-16,0 0 0 0,0 0-96 0,9 1-32 15,3-1 0-15,3 0 0 0,3 0-32 0,6 1-16 16,4-1 0-16,4 2 0 0,3-1 0 0,6 2 0 16,5-1 0-16,5 3 0 0,6-2-16 0,4-1 0 15,5-2 0-15,5 0 0 0,3 3 16 0,5-1 0 0,3 2 0 0,3 0 0 16,7-7 0-16,-2 3 0 0,0 3 0 0,4-3 0 16,3 1-240-16,-2-2 144 0,-1-3-144 15,2 2 128-15,-1 0 0 0,-1 1 0 0,-1-1 0 16,-2 0 0-16,0-2 48 0,-1-1 0 0,-1 0 0 0,-3 1 0 15,-3 3 16-15,-2-1 0 0,-1-1 0 0,-3-1 0 16,-5 2 0-16,-1-1 0 0,-1 1 0 0,-2 0 0 16,-4-1-16-16,-1-3 0 0,-4 3 0 0,-3-1 0 0,-1 1-16 15,-4 0 0-15,-4-4 0 0,-1 3 0 0,-2 3 16 16,-1-1 0-16,-1-2 0 0,-2 0 0 0,-2 1-48 0,1 2 0 16,-1 0 0-16,1 1 0 0,0-1-128 0,-2 1 160 15,-3 0-160-15,0 1 160 0,-7 0-160 16,2 0 160-16,-1 1-160 0,2-1 160 0,0-1-32 0,-1 1 0 15,-1 2 0-15,0-3 0 0,8-3 64 0,-6 2 0 16,-2-2 0-16,-2 1 0 0,-2-1 0 0,-1 2 16 16,-3-2 0-16,-2 1 0 0,-3-2-48 0,-2 2-16 15,-3-1 0-15,1 0 0 0,-5 3-144 0,-6 0 160 16,0 0-160-16,0 0 160 0,0 0-160 0,0 0 0 16,0 0 0-16,0 0 128 0,-6-2-128 0,-4-1-256 15,0 0 64-15,-4 0 16 16,-2 2-1680-16,-3-1-352 0,-3 1-64 0,3 0-11872 15,-1 0-2368-15</inkml:trace>
  <inkml:trace contextRef="#ctx0" brushRef="#br1" timeOffset="21384.13">11289 7341 5519 0,'0'0'496'0,"-6"-4"-496"16,6 4 0-16,-7-5 0 0,7 5 3248 0,-6-6 544 15,6 6 112-15,0 0 32 0,0 0-2016 0,0 0-416 16,0 0-80-16,0 0-16 0,0 0-320 0,7-7-64 16,4 1 0-16,0 1-16 0,3 4-192 0,4-1-48 15,3 0 0-15,5 1 0 0,2-3 16 0,5 1 0 16,2 0 0-16,4 0 0 0,1 0-80 0,6 1-32 15,4-2 0-15,4-2 0 0,5 1-96 0,7 1 0 16,2-4-16-16,9 1 0 0,0-4-48 0,5 1-16 16,0-2 0-16,6 1 0 0,5 1-128 0,3-1-32 15,5 1 0-15,2-3 0 0,1 1 0 0,4 2 0 16,4 0 0-16,1 2 0 0,-2-2-16 0,2 3-16 16,1-3 0-16,1 2 0 0,-1 3-96 0,2-2-16 0,-1 2 0 15,3 3 0-15,6-2 16 0,-3-1 0 0,2 1 0 16,1 0 0-16,1 0-48 0,2 2-16 0,1-2 0 15,2 2 0-15,1-1 16 0,1 2 0 0,2 1 0 0,0 0 0 16,1 0 16-16,1 2 0 0,3 2 0 0,-3 4 0 16,-4-4 48-16,4 1 16 0,-4 0 0 0,4 0 0 15,-4 2-240-15,3 1 144 0,-3-4-144 0,-1 0 128 0,-1 3-128 16,-2 0 192-16,-2-1-192 0,0 2 192 0,0-3-192 16,-4 0 192-16,-4 0-192 0,-2-1 192 0,-2-2-192 15,1 2 160-15,-4 0-160 0,-3 2 160 16,-3-2-160-16,-2 0 192 0,0 0-192 0,-3 1 192 0,-5-1-192 0,-1-3 160 15,-2 1-160-15,-2 1 160 0,-2-2-160 0,-3 0 160 16,-2-1-160-16,-5 0 160 0,-3 0-160 0,0 0 192 16,-1 0-192-16,-4 0 192 0,-4 0-192 0,-4-1 192 15,-1 0-192-15,-3 0 192 0,-4-2-192 0,-3 2 192 16,-4-2-192-16,2 1 192 0,-6-3-192 0,-3 1 128 16,-1 0-128-16,-5 3 128 0,-2-2-128 0,-4-1 160 0,-3 2-160 15,-1-1 160-15,0 0-160 0,-1 1 160 0,-4 0-160 0,-1-1 160 16,-1-2-160-16,-1 1 160 0,-1 0-160 0,1 2 160 15,-5-2-32-15,1 0-128 0,-6 4 192 0,2 0-64 16,-8 0-128-16,8-1 0 0,-8 1 0 0,0 0 0 16,0 0 176-16,9 0-48 0,-9 0-128 0,0 0 192 15,0 0-192-15,0 0 0 0,0 0 0 0,0 0 0 16,0 0 0-16,0 0 0 0,0 0 0 0,7 8-160 16,-7-8 160-16,0 0 0 0,0 0 0 0,-2 9 0 31,2-9-512-31,-5 12-64 0,-4-3 0 0,-3 3-16 0,-5 0-1376 0,-6 0-272 15,-6 3-48-15</inkml:trace>
  <inkml:trace contextRef="#ctx0" brushRef="#br2" timeOffset="25836.4">3566 9091 10703 0,'0'0'464'0,"0"0"112"0,0 0-448 0,0 0-128 16,0 0 0-16,0 0 0 0,0 0 1024 0,0 0 192 15,0 0 48-15,0 0 0 0,0 0 288 0,0 0 64 16,0 0 16-16,0 0 0 0,0 0-272 0,0 0-48 16,0 0-16-16,3-7 0 0,-1-3-288 0,-2 10-64 15,0 0-16-15,-11-7 0 0,-1-3-144 0,2 4-16 16,-3-3-16-16,-1 2 0 0,-3 1-144 0,0-4-32 15,0 0 0-15,-1 5 0 0,0 3-224 0,1 4-48 16,-1 0-16-16,0 5 0 0,0-2-288 0,-2 6 0 16,0 2 128-16,-1 3-128 0,1 3 128 0,0 7-128 15,-2-1 192-15,3 6-192 0,0-2 0 0,1 1 0 0,-5 2 0 16,4 1-192-16,1-3 192 0,3 1 0 0,2 0 0 0,4-3 0 16,4-3 0-16,3-3 0 15,0-2 192-15,5-3-192 0,3-3 0 0,5-2 0 16,4 0 0-16,3-1 0 0,-1-6 0 0,6-3 208 0,3-4-32 0,-1-2-16 15,2-2 144-15,1-5 16 16,2-5 16-16,2 0 0 0,1-2-16 0,1-2 0 16,2-2 0-16,1-6 0 0,1 2-64 0,-1-5-32 15,-2 1 0-15,0-2 0 0,-1-4-32 0,-2-5 0 0,-5 0 0 16,-1-1 0-16,0-4 0 0,-5 1-16 0,0-3 0 0,-2 0 0 16,0-2-176-16,-4 2 192 0,-4-3-192 15,0 0 192-15,-2-2-192 0,-2 3 0 0,-2 3 144 0,-1 0-144 16,-1 4 0-16,-2 4 128 0,-1 3-128 0,-1 9 0 15,-1 4 0-15,1 6 0 0,-1 1 0 0,-1 4 0 16,-1 7 0-16,4 5-160 0,0 0 160 0,0 0-160 0,0 0 160 16,-9 10-128-16,-1 6 128 0,1 3-128 0,2 4 128 15,-1 3-128-15,-1 7 128 0,3 4-128 16,2 8 128-16,0 4 0 0,0 3 0 0,2 0 0 0,0-1 0 0,2 1 0 16,3 0 0-16,1 0 0 0,-2-6 0 0,3 3 0 15,3 3 0-15,0-5 0 0,-1-5 240 16,1-2-32-16,-2-5 0 0,3-2 0 0,3-1-80 15,-2-5 0-15,0-2-128 0,1-3 192 0,0-3-32 0,0-1-16 16,-2-3 0-16,0-4 0 0,-2-2-16 0,4-1-128 16,-6-2 192-16,-5-6-64 0,0 0-384 0,0 0-96 15,0 0-16-15,9-1 0 16,-9 1-2256-16,0 0-464 0,7-11-96 0</inkml:trace>
  <inkml:trace contextRef="#ctx0" brushRef="#br2" timeOffset="26192.52">4515 8694 24879 0,'0'0'2208'0,"0"0"-1760"0,0 0-448 0,0 0 0 16,0 0 496-16,0 0 16 0,0 0 0 0,0 0 0 15,0 0 400-15,4 10 96 0,1 2 16 0,4 4 0 16,2 1-112-16,1 0-16 0,2-1 0 0,3 5 0 0,3 0-128 0,0 7-16 16,2-1-16-16,0 4 0 0,-1-6-144 0,2 4-16 15,-1 2-16-15,-1-3 0 0,-3 1-352 16,-1-4-64-16,0 2-16 0,-3-5 0 0,-1-2-128 0,-3-1 192 15,0-2-192-15,-1-2 192 0,-2-4-192 0,0-2 160 16,-3 0-160-16,-1-4 160 16,-3-5-480-16,0 0-80 0,0 0-32 0,0 0 0 15,0-7-2272-15,-1-2-464 0,-1-4-96 0</inkml:trace>
  <inkml:trace contextRef="#ctx0" brushRef="#br2" timeOffset="26470.38">4956 8583 23951 0,'0'-24'1056'0,"1"15"224"0,2-4-1024 0,-1 0-256 15,1 2 0-15,0-3 0 0,-3 14 1664 0,0 0 256 16,0 0 64-16,0 0 16 0,-4-4-592 0,4 4-112 16,-8 5-16-16,-1 8-16 0,-1 0-400 0,-3 6-80 0,3 6-16 15,-4 2 0-15,-4 3 48 0,-1 5 0 16,-1 0 0-16,-3 5 0 0,-2 3-64 0,-1-2-16 0,0 1 0 0,-15 17 0 15,3-8-288-15,3-1-64 0,4-3-16 0,3-8 0 16,1-2-176-16,5-4-16 0,5-4-16 0,1-5 0 16,5 1-160-16,-1-5 0 0,2-2 144 0,3-3-144 15,0 0 0-15,2-1-192 0,1-6 32 0,4-8 0 16,0 0-1696-16,0 0-320 0,0 0-80 16,0 0-9888-16,12-7-1968 0</inkml:trace>
  <inkml:trace contextRef="#ctx0" brushRef="#br2" timeOffset="26745.38">5284 9091 18431 0,'0'0'1632'0,"0"0"-1312"16,0 0-320-16,8 5 0 0,-2 2 3360 0,-1-1 608 15,-1 6 112-15,-2 2 16 0,0 3-2240 0,-2 4-464 16,-3 0-96-16,1 1-16 0,-2 2 0 0,-4 3 0 16,1-2 0-16,-2 4 0 0,-1 2-448 0,-1-2-112 15,0 0-16-15,-1 3 0 0,-9 18-400 0,3-10-96 16,2-9-16-16,7-8 0 0,0-2-192 0,1 0 0 16,1-3 128-16,0-2-128 0,1 1-240 0,1-7-80 15,1-3-32-15,3 0 0 16,1-7-2400-16,0 0-496 0,0 0-80 0</inkml:trace>
  <inkml:trace contextRef="#ctx0" brushRef="#br2" timeOffset="27334.99">6464 8302 16575 0,'0'0'1472'0,"0"0"-1168"15,0 0-304-15,0 0 0 0,0 0 1024 0,0 0 160 0,0 0 32 0,0 0 0 16,0 0 192-16,-11 6 64 15,1 7 0-15,0 4 0 0,0-1-480 0,-1 4-96 0,-3 3 0 0,-3 8-16 16,-2 4 80-16,-3 5 0 0,-2 4 16 0,-1 5 0 16,-3 9-32-16,-1 2-16 0,-3 5 0 0,-1 3 0 15,-2 7-144-15,1 5-16 0,1 7-16 0,-1-2 0 16,-3-2-272-16,0 0-48 0,1 4-16 0,-2-4 0 0,-4-2 32 16,-1-4 0-16,-1-3 0 0,-1-4 0 0,2-3 0 0,1 1 0 15,4 0 0-15,0-3 0 0,5-1-144 0,1-6-32 16,1-6 0-16,12-16 0 0,0-2-144 0,1 1-128 15,1 0 144-15,0 0-144 0,2-8 128 0,3 0-128 16,1-6 0-16,-3 4 0 16,4-3-720-16,1-11-240 0,9-11-64 0,0 0 0 15,0 0-1648-15,9-11-336 0,0-3-64 0</inkml:trace>
  <inkml:trace contextRef="#ctx0" brushRef="#br2" timeOffset="28498.86">6565 10013 4607 0,'0'0'400'0,"0"0"-400"16,0 0 0-16,7-5 0 0,-7 5 3008 0,6-5 528 16,0 1 112-16,0-2 0 0,-4-1-1760 0,1 3-352 15,-3 4-80-15,0 0-16 0,0 0-256 0,1-9-48 16,-1 2-16-16,0 2 0 0,0 5 16 0,0 0 0 16,-3-10 0-16,0 5 0 0,-1-2-176 0,4 7-48 15,-5-4 0-15,-2-1 0 0,1 1-272 0,-2 2-64 16,-1-2-16-16,-1 3 0 0,0 1-128 0,-1 0-32 15,-3 0 0-15,0 5 0 0,0 0-128 0,0 0-16 16,-3 3-16-16,1-2 0 0,3 2-64 0,-2 1-16 16,-2 3 0-16,-1 0 0 0,-1 2-160 0,-1 2 192 15,0 2-192-15,-3 2 192 0,-9 10-192 0,4-5 0 16,1 6 144-16,6-4-144 0,-1 3 0 0,4-1 0 16,2-2 0-16,3 1 0 0,3-4 128 0,2 0-128 15,3 0 128-15,4-4-128 0,2-2 176 0,3 0-48 16,0-4 0-16,2-1 0 0,3-3-128 0,2 0 160 15,2-4-160-15,1 1 160 0,3-1 112 0,-1-2 32 0,1-3 0 0,1-2 0 16,1-2-48-16,0-2 0 0,1 0 0 0,0-4 0 16,-1-5-64-16,0-3-32 0,1-1 0 15,0-3 0-15,1-3-32 0,0 0 0 0,2 0 0 0,-2-5 0 16,1-2-128-16,0 1 128 0,-2-3-128 0,3-3 128 16,0-1-128-16,1 2 0 0,1 2 0 0,-1-4 128 0,4-5-128 15,0 4 0-15,-2-1 144 0,2 0-144 16,-3 0 0-16,2-7 144 0,-2 3-144 0,-1-6 0 0,-2 1 144 15,-4 1-144-15,0-4 0 0,-3 4 144 0,-1 3-16 0,-1-1-128 16,-2 5 192-16,-1 1-64 0,0 3-128 16,-2 1 0-16,0 6-192 0,-2 4 192 0,0-1-128 0,-2 6 128 15,0 2 0-15,-2 7 0 0,-2-1 0 0,0 6 0 16,-1-2 0-16,1 8 0 0,0 0 0 0,-6 12 0 16,-2 3 0-16,-1 4 0 0,-1 3-144 0,-3 3 144 15,-1 5 0-15,-1 7 0 0,-3 7 0 0,1 1 0 16,-1 9 0-16,-3 4 0 0,0 7 0 0,0 2 0 15,1 1 0-15,1-3 0 0,1 1-144 0,3 0 144 16,1-4 0-16,4 2-144 0,-3-5 144 0,4-2 0 16,3-3 160-16,3-6-160 0,3-2 176 0,3-3-176 15,2-6 192-15,1-1-192 0,3-5 240 0,1-4-64 16,2-5-16-16,-1-5 0 0,1 0-32 0,0-7 0 16,1-5 0-16,2-2 0 0,2-7 0 0,1-2-128 15,0-6 192-15,1-4-64 0,0-3 0 0,0-3 0 16,0-5 0-16,1 1 0 0,0-6-128 0,2-4 0 0,-3-4 0 0,1-6 0 15,-3 9 0-15,2-4 0 0,3-2 0 16,2-4 0-16,1-3 0 0,2-2 0 0,1-2 0 0,1-2 0 16,12-19 0-16,-3 4 0 0,-4 2 0 15,-3 3 0-15,-1 4 0 0,-3 1 0 0,-2 2 0 0,-2 3 0 16,-4 0 0-16,-2 4 0 0,-4 6 0 0,-2 4 0 16,-1 3 0-16,-2 7 0 0,-2 8 0 0,-1 4 0 15,-1 3 0-15,-4 5 0 0,0 6 0 0,0 6 0 0,0 0 0 0,-9 12 0 16,0 7-144-16,-2 10 144 0,-3 9 0 0,-1 8 0 15,-3 2 0-15,-1 10 0 0,0 1 0 16,-2 9 0-16,-2 4 0 0,1 4 0 0,3 10 0 0,1-4 0 16,2 2 0-16,0 1 144 0,1 3-144 0,2-5 0 15,2-2 0-15,2-4 0 0,2-3 0 0,1-5 128 16,2-6-128-16,2-7 0 0,-1-2 0 0,2-6 0 16,-1-7-144-16,-1-6 144 15,-1-8-1568-15,0-5-208 0,0-6-32 0,-1-7-10928 16,-1-7-2192-16</inkml:trace>
  <inkml:trace contextRef="#ctx0" brushRef="#br2" timeOffset="28674.34">6747 9858 41759 0,'17'-4'1856'0,"-3"1"368"0,6-2-1776 0,5 3-448 15,6 2 0-15,2-1 0 0,3-2 224 0,0 0-32 16,1-4-16-16,5-1 0 0,3-2 336 0,4 1 80 15,6-5 16-15,0 0 0 0,-2-1-464 0,-2-3-144 16,-5-2 0-16,-1-4 0 16,-1 1-2416-16,-4-4-592 0</inkml:trace>
  <inkml:trace contextRef="#ctx0" brushRef="#br2" timeOffset="29536.63">11374 1307 8639 0,'0'0'384'0,"0"0"64"0,4-7-448 0,0 2 0 0,-2-2 0 0,1 0 0 16,-3 7 800-16,2-5 64 15,-2 5 16-15,2-8 0 0,-2 8-368 0,0-6-80 0,0 0-16 0,0-1 0 16,0 0-160-16,1 2-48 16,-1 5 0-16,2-6 0 0,-2 6-48 0,4-5-16 0,-4 5 0 0,0 0 0 15,0 0 16-15,0 0 0 0,4-5 0 0,-4 5 0 16,0 0-32-16,0 0 0 0,0 0 0 0,0 0 0 15,0 0-128-15,0 0 0 0,0 0 0 0,0 0 0 0,0 0-160 0,0 0-112 16</inkml:trace>
  <inkml:trace contextRef="#ctx0" brushRef="#br2" timeOffset="31021.85">12334 791 12543 0,'0'0'560'0,"0"0"112"0,0 0-544 0,0 0-128 15,0 0 0-15,0 0 0 0,0 0 912 0,0 0 160 16,0 0 16-16,0 0 16 0,0 0-112 0,-4 7-32 15,-2 3 0-15,-1-3 0 0,0 4-32 0,-2-1-16 16,0 2 0-16,-4 4 0 0,0-1 16 0,-8 8 0 16,-2 1 0-16,1 3 0 0,-1-2-64 0,2 3-16 15,-1-6 0-15,3 1 0 0,1-3-272 0,2-1-64 16,2-4-16-16,2 0 0 0,2-1-48 0,4-2 0 16,-1-4 0-16,5-2 0 0,2-6 80 0,0 8 16 15,0-8 0-15,0 0 0 0,0 0-32 0,11 0-16 16,1-4 0-16,4-6 0 0,3-2 80 0,2-2 32 15,-1-4 0-15,-2 6 0 0,0-5-240 0,3-1-48 16,1-1-16-16,-1-4 0 0,0-3-64 0,-1-1-16 16,2-4 0-16,-3 1 0 0,0 1-96 0,0-1 0 0,-1 2-128 15,-2 4 192-15,-2 4-192 0,-2 3 0 0,-2 4 0 16,-1 4 0-16,-4 1 0 0,-5 8 0 0,0 0 0 16,0 0 0-16,0 10 0 0,-3 0 0 0,-4 4 0 0,-5 5-160 15,-2 6 160-15,-4-1 0 0,1 1 0 0,-4 4 0 16,-2 2 0-16,-2-2 0 0,-2 2 0 0,-11 8 0 15,4-5 0-15,2-4 0 0,3-8 0 0,3 0 0 16,4-3 0-16,4-1 192 0,3-5-64 0,4-3 0 0,1-5 32 16,10-5 16-16,0 0 0 0,0 0 0 15,0 0 144-15,0 0 48 0,4-15 0 0,4-1 0 0,4-1 0 0,6-3 0 16,2-1 0-16,2-1 0 0,1-4-240 0,-7 5-128 16,4 0 160-16,0-6-160 0,2-4 176 0,0 0-176 15,-3-4 192-15,2 4-192 0,-1 3 0 0,-1 1 0 16,-2 5 0-16,-2 4 0 0,-2 5 0 0,-4 4 0 15,-3-2 0-15,-6 11 0 0,0 0 0 0,0 0-144 16,-4 13 144-16,-3 2 0 0,-4 3 0 0,-1 4-128 16,-4 1 128-16,-4 5 0 0,-2 0 0 0,-12 15 0 15,0-6 0-15,2-3 0 0,1-3 0 0,2-5 0 16,1-2 0-16,4-2 0 0,3 0 0 0,4-5 0 16,6 0 0-16,0-6 0 0,5 0 0 0,6-11 0 15,0 0 0-15,0 0 0 0,0 0 0 0,11 0 0 16,3-8 128-16,0 2-128 0,4-5 176 0,4 0-48 15,2-4 0-15,3-3 0 0,1 0-128 0,0-1 128 16,0-4-128-16,0-2 128 0,0-1-128 0,-1-2 0 16,0 3 0-16,-1-2 0 0,-4 4 0 0,0 6 128 15,-5 3-128-15,-3 5 0 0,-4 0 0 0,-5 5 0 0,-5 4 0 16,0 0 0-16,-4 11 0 0,-6 2 0 0,-3 9 0 0,-5 2 0 16,-5 3 0-16,-1 2 0 0,-4 3 0 15,-15 11 0-15,2-1 0 0,5-5 0 0,0-7 0 0,3-1 0 16,1-3 0-16,5-3 0 0,7-6 0 15,2-1 0-15,6-5 0 0,3 1 0 0,4-5 0 0,5-7 0 16,0 0 0-16,0 0 128 0,14-4-128 0,0-1 128 16,3-6 96-16,6-2 16 0,4-1 0 0,1-2 0 15,2-1-112-15,1-3-128 0,-1-6 176 0,2 2-176 0,-1-3 144 16,1 1-144-16,-1-6 0 0,1 2 144 0,-1 0-144 16,-3 4 0-16,-6 4 0 0,-1 3 128 0,-3 4-128 0,-7 4 0 15,-2 3 0-15,-4 5 0 0,-5 3 0 0,0 0 0 16,-5 9 0-16,-5 4 0 0,-7 2 0 0,-3 4 0 15,-3 4 0-15,-2 1 0 0,-2-2 0 0,0 0 0 16,-1 4 0-16,0-3 0 0,0-3 0 0,-10 9 0 16,3-6 0-16,8-5 0 0,7-1 0 0,6-7 0 15,3-1 0-15,11-9 0 0,0 0 0 0,0 0 0 16,0 0 0-16,0 0 0 0,12-5 0 0,3-6 192 16,3 0-192-16,1 0 192 0,1-5-192 0,3-2 0 15,0 1 144-15,1-2-144 0,0 1 0 0,-2-4 0 16,1-3 0-16,-2 2 128 0,0 3-128 0,-3 0 0 15,-2 3 0-15,-3 1 0 0,-6 5 0 0,1 5 0 16,-8 6 0-16,0 0 0 0,0 0 0 0,-9 5 0 16,-5 7 0-16,-4 4 0 0,-3 4 0 0,-2-1 0 15,-2 1 0-15,-2 2-128 0,0 2 128 0,0-2 0 16,1-2 0-16,-10 9 0 0,6-6 0 0,7-4 0 16,6-3 0-16,6-6 0 0,4-1 0 0,7-9 0 0,0 0 0 15,0 0 0-15,0 0-304 0,0 0 32 0,0 0 0 0,11 0 0 31,-1 0-1440-31,1 0-272 0,1-3-64 0,-3 2-10688 0,-1 0-2144 0</inkml:trace>
  <inkml:trace contextRef="#ctx0" brushRef="#br2" timeOffset="32411.2">11430 1375 10127 0,'0'0'896'0,"0"0"-704"16,0 0-192-16,4-7 0 0,-4 2 640 0,0-2 80 16,0 0 32-16,-3 2 0 0,1-4 48 0,-1 3 16 15,-1-4 0-15,-1 1 0 0,-1-4-64 0,0 2-16 16,-1-1 0-16,1-2 0 0,-2 2-32 0,-1-1 0 16,-1-1 0-16,-1-1 0 0,-2-1-240 0,0 1-48 0,-1-1-16 0,-1 0 0 15,-3 1-80-15,0 1-32 16,-2 0 0-16,-8-1 0 0,0 1-48 0,0 4-16 15,-1 0 0-15,-3 3 0 0,-2 2-224 0,-2 0 176 16,-1 0-176-16,-2 4 160 0,-3 1-160 0,-1 3 0 0,-2 0 0 0,0 3 128 16,-1-1-128-16,-1 2 0 15,0 2 0-15,-2 0 0 0,1 2 0 0,1 2 0 0,0-3 0 0,0 3 0 16,1 1 0-16,3-2 0 0,2 4 0 16,3 0 0-16,0 2 0 0,4 2 0 0,3 4 0 0,-2-1 0 15,1 1 0-15,2 4 0 0,1-2 0 0,0 3 0 16,2 3 0-16,4 1 128 0,1 4-128 0,2-5 0 15,2-2 0-15,4 2 128 0,5-2-128 0,3 1 0 16,6 1 128-16,6 1-128 0,2-4 128 0,6-1-128 0,2 4 208 16,5-3-32-16,4-4-16 0,6 3 0 15,3-2 48-15,3 4 16 0,2-2 0 0,2 1 0 0,0-7-32 16,1 0 0-16,1-2 0 0,1-2 0 0,1-2 0 16,-1-1 0-16,0-2 0 0,0 0 0 0,0-4 128 0,2 1 0 15,-1-4 16-15,2 1 0 0,0-1 48 0,0-3 16 16,0-1 0-16,1 1 0 0,-3-5-64 0,-1-1-16 15,-2-3 0-15,0-2 0 0,0-1 0 0,-13 0-16 16,2 0 0-16,-1-4 0 0,2-1 0 0,0-2 0 16,0-2 0-16,-2-2 0 0,1-7 16 0,-1-1 0 15,-2 0 0-15,0-1 0 0,-1-6-48 16,-3 0 0-16,-3-2 0 0,-3-4 0 0,-4-4 0 0,-2-1 0 16,-3 0 0-16,-3-4 0 0,-6 5-80 0,-5 0-32 15,-3 7 0-15,-6 4 0 0,-5 1-160 0,-6 2 0 16,-4 4 144-16,-5 7-144 0,-1 4 0 0,-3 2-320 15,-4 5 64-15,-15 0 16 16,7 8-2112-16,6 2-416 0,3 3-96 0,15 2-16 0</inkml:trace>
  <inkml:trace contextRef="#ctx0" brushRef="#br2" timeOffset="34155.31">14552 2051 6447 0,'0'0'272'0,"-7"0"80"0,1 0-352 0,0-1 0 0,6 1 0 0,0 0 0 16,0 0 2192-16,0 0 368 0,0 0 80 0,0 0 16 15,0 0-1392-15,11-4-288 0,1 3-48 0,4-3-16 16,3-1-192-16,4 1-32 0,4 0-16 0,3 1 0 16,2 0-48-16,6-2-16 0,2 2 0 0,0 0 0 15,2 2-256-15,1 1-48 0,1-1-16 0,0 1 0 16,-1 1-288-16,1-1 128 0,-8 1-128 0,15 1 0 15,-5-1-368-15,-8-1-176 0,-6 0-32 16,-12-1-16-16</inkml:trace>
  <inkml:trace contextRef="#ctx0" brushRef="#br2" timeOffset="34603.87">16218 1975 7359 0,'0'0'320'0,"0"0"80"0,0 0-400 16,0 0 0-16,0 0 0 0,0 0 0 15,0 0 2208-15,0 0 352 0,0 0 80 0,10 2 16 16,2 1-1488-16,2-3-288 0,2-2-64 0,5 1-16 0,0-1-32 0,5-2-16 16,0-1 0-16,5 1 0 0,2 0-272 0,1 2-48 15,3-2-16-15,0-1 0 0,4 2-288 0,-2 2-128 16,3 1 128-16,-1 0-128 0,-2 0 0 0,-1 1-272 16,-3 2 32-16,-4-3-10320 15</inkml:trace>
  <inkml:trace contextRef="#ctx0" brushRef="#br2" timeOffset="35192.44">18820 2095 5519 0,'0'0'240'0,"0"0"64"0,0 0-304 0,0 0 0 16,0 0 0-16,8 2 0 0,1-2 2688 0,2 0 496 16,1 0 80-16,4-2 32 0,3 1-1712 0,5 0-352 15,3 1-64-15,2-4-16 0,2 0-320 0,3 2-80 16,2-1-16-16,2 1 0 0,1 0-304 0,2 1-64 15,0-1-16-15,1 0 0 0,-3 1-96 0,3 0-32 16,-1 1 0-16,-2 0 0 0,-3 0-224 0,-5 0 176 16,-3 1-176-16,-2 0 160 15,-2 1-544-15,-5 0-96 0,-1 1-32 0,-4-1-7040 0,-1-1-1424 16</inkml:trace>
  <inkml:trace contextRef="#ctx0" brushRef="#br2" timeOffset="35753.53">18766 3354 6447 0,'0'0'576'0,"0"0"-576"0,0 0 0 0,0 0 0 16,0 0 2000-16,12 2 304 0,1 1 48 0,0-2 16 16,2-1-1024-16,3-1-208 0,0-2-48 0,3 1 0 0,3-1-176 0,1 2-32 15,-1-2-16-15,1 1 0 0,1-2-304 0,0 3-64 16,5 1-16-16,0-2 0 0,0 1-240 0,5 1-48 16,-2 3-16-16,3-1 0 0,1 3-176 0,0-1 0 15,-1-1 144-15,0 1-144 16,-2 1-912-16,-3-2-256 0,-4 1-48 0</inkml:trace>
  <inkml:trace contextRef="#ctx0" brushRef="#br2" timeOffset="37122.22">9011 9488 11967 0,'0'0'1072'0,"0"0"-864"15,0 0-208-15,-6 8 0 0,6-8 1456 0,-9 5 240 16,9-5 48-16,-8 3 16 0,8-3-160 0,0 0-48 15,0 0 0-15,0 0 0 0,0 0-352 0,0 0-80 16,0 0-16-16,18 4 0 0,1-2-128 0,4-4-16 16,4 0-16-16,2-2 0 0,3 0-304 0,4-2-48 15,6-1-16-15,5 4 0 0,4-5-192 0,1 2-64 16,0-2 0-16,-1-3 0 0,-4-1-192 0,-3 3-128 16,-4-2 128-16,-13 4-128 0,-2 2 0 0,0-2-208 0,-3 2 16 0,-1 2 16 31,-3-2-2416-31,-7 1-480 0</inkml:trace>
  <inkml:trace contextRef="#ctx0" brushRef="#br2" timeOffset="37386.51">9123 9770 14735 0,'0'0'1312'0,"0"0"-1056"16,10-6-256-16,4-2 0 0,3 3 2032 0,0-4 336 15,4 2 80-15,4 0 16 0,4-3-1392 0,6 2-288 16,4-3-48-16,0 3-16 0,1-2 32 0,1 4 0 16,-3-1 0-16,2 4 0 0,2 0-32 0,0 2 0 15,0 0 0-15,-11 1 0 0,3 0-336 0,3 1-64 16,1 0 0-16,0 2-16 0,-2-1-304 0,-2 2 0 16,-2 1 128-16,-5-1-128 15,-5 1-1984-15,-4 1-448 0</inkml:trace>
  <inkml:trace contextRef="#ctx0" brushRef="#br2" timeOffset="40429.49">12233 7916 16575 0,'0'0'1472'0,"-4"-9"-1168"0,2-5-304 0,-1 4 0 16,3 10 592-16,-1-9 64 0,1 9 16 0,-1-7 0 16,1 7 608-16,0 0 128 0,0 0 32 0,0 0 0 15,0 0-320-15,0 0-64 0,0 0-16 0,0 0 0 16,-4 12-208-16,3-2-32 0,-2-1-16 0,-1 5 0 0,1 2-48 0,-1 5-16 15,-1 4 0-15,0 2 0 0,0 5-80 0,-6 23 0 16,1-1-16-16,1-6 0 0,2-5-48 0,2 1-16 16,1-1 0-16,1-6 0 0,2-4-112 0,2-4-32 15,3 0 0-15,2-2 0 0,3-7-96 0,3-2 0 16,0-5-16-16,5-1 0 0,1 0 0 0,1-7 0 16,1-2 0-16,6-2 0 0,3-1-16 0,3-3 0 15,2-1 0-15,3-1 0 0,2-2-112 0,1-1-32 16,-4-5 0-16,0-2 0 0,-2 1-144 0,-3 3-256 15,-4-5 64-15,-3 1 16 16,-4 0-1296-16,-2 0-272 0,0 1-48 0,-4-2-16 16,-3 2-1200-16,-2 0-256 0,-1 1-32 0,-2 4-16 0</inkml:trace>
  <inkml:trace contextRef="#ctx0" brushRef="#br2" timeOffset="40689.62">12851 7909 20271 0,'3'-10'1792'0,"-1"1"-1424"16,2-1-368-16,0 4 0 0,-4 6 1520 0,0 0 224 0,0 0 48 0,0 0 16 15,-4 9-576-15,0 5-112 0,-2 1-32 0,-2 9 0 16,-2 5-848-16,-3 11-240 0,-1 9 0 0,-3 3 0 16,-4 3 1632-16,0 3 240 0,-2 7 48 0,0 1 16 15,-1 0-992-15,0 6-208 0,-1 1-32 16,1 2-16-16,1-2-320 0,0-1-64 0,-1 2-16 0,3-4 0 0,3-4-288 15,1-4 128-15,2-5-128 0,2-6 0 0,3-9 144 0,1-4-144 16,0-5 0-16,3-3 144 0,1-6-288 0,1-6-64 16,0-6-16-16,4-12 0 15,0 0-2768-15,0 0-544 0</inkml:trace>
  <inkml:trace contextRef="#ctx0" brushRef="#br2" timeOffset="41006.57">13618 8240 32879 0,'0'-16'1456'0,"2"8"304"0,2-4-1408 16,-4 12-352-16,5-6 0 0,-5 6 0 0,0 0 208 0,0 0-16 15,0 0-16-15,6 14 0 0,-1 1 320 0,1 5 64 16,-1 2 16-16,0 8 0 0,1 5-32 0,2 3 0 16,-1 0 0-16,3 3 0 0,2 6 16 0,-1 0 0 15,2 0 0-15,-3-14 0 0,0 2-320 0,3 1-64 0,1 0-16 0,0 3 0 16,0 0-160-16,0 2 128 0,1 0-128 16,-1-4 128-16,-2-3-128 0,-2-4 0 0,3-2 0 0,-2-2 0 31,-1-7-960-31,0-6-160 0,-1-3-32 0,-1-5-16 0,0-4-2176 0,-8-1-432 0</inkml:trace>
  <inkml:trace contextRef="#ctx0" brushRef="#br2" timeOffset="41260.74">14144 8213 28559 0,'0'0'1264'0,"-3"-13"272"0,2 3-1232 0,1 10-304 16,0 0 0-16,0 0 0 0,0 0 896 0,0 0 112 15,-13 8 16-15,-1 7 16 0,-3 3-176 0,-4 6-32 16,-3 5-16-16,-3 8 0 0,-2 4 16 0,0 10 16 16,0 5 0-16,-4 6 0 0,-2 1 0 0,1 6 0 15,-2 2 0-15,3 2 0 0,0 2-304 0,4-4-64 16,-3-3-16-16,2-1 0 0,0-12-288 0,4-1-176 16,-1-6 192-16,8-7-192 0,2-4 0 0,5-3 0 15,0-9 0-15,5 0 0 16,2-11-1200-16,2-4-240 0,3-10-48 0,0 0-10416 15,6-10-2096-15</inkml:trace>
  <inkml:trace contextRef="#ctx0" brushRef="#br2" timeOffset="41497.19">14348 9038 19343 0,'0'0'1728'0,"3"15"-1392"0,0 2-336 0,-1 2 0 16,1 5 3072-16,-2 5 560 0,-1 2 96 0,-1 0 32 16,-3 5-2032-16,-3 3-384 0,0 3-96 0,-2-2-16 0,-1-2-272 0,-2 1-64 15,1 5-16-15,1-5 0 16,-3-2-464-16,0-2-96 0,1-3 0 0,1-1-16 0,-1-7-304 0,2-3 160 16,1-1-160-16,1-6 128 15,3-1-1280-15,1-6-272 0,0-3-48 0,4-4-15632 16</inkml:trace>
  <inkml:trace contextRef="#ctx0" brushRef="#br2" timeOffset="42377.05">15940 8157 22111 0,'1'-10'1968'16,"0"0"-1584"-16,3-3-384 0,0 0 0 0,1 4 960 0,-5 9 96 15,10-8 32-15,-10 8 0 0,0 0-144 0,0 0-32 16,0 0 0-16,0 0 0 0,0 0-96 0,8 10-32 15,-2 1 0-15,-3 7 0 0,-6 5-144 0,1 1-16 16,-2 5-16-16,-1 2 0 0,-3 4-128 0,2 6-32 16,-2 2 0-16,2 3 0 0,-2-2-96 0,1 5-32 15,-1-2 0-15,-2 0 0 0,0-5-144 0,1-2-48 16,0-3 0-16,1-2 0 0,1-5-128 0,0-2 0 16,2-2 144-16,0-4-144 0,1-3 0 0,0-1-256 15,2-5 32-15,1-3 16 16,1-10-1968-16,0 0-400 0,0 0-80 0</inkml:trace>
  <inkml:trace contextRef="#ctx0" brushRef="#br2" timeOffset="42585.58">15437 8634 16575 0,'0'0'1472'16,"0"0"-1168"-16,5-9-304 0,2 0 0 0,2 3 3696 0,4 3 672 0,2-2 144 0,5 1 32 15,5 0-3392-15,5 1-688 0,8 0-128 0,3-2-16 16,3-4 176-16,5 3 32 0,-1-4 16 0,3-1 0 16,-3-3-128-16,2 0-32 0,-2 5 0 0,-1 2 0 15,-2 3-384-15,-2 1 128 0,-3 1-128 0,-3-2 0 16,-2 0-2128-16,-7-1-512 0</inkml:trace>
  <inkml:trace contextRef="#ctx0" brushRef="#br2" timeOffset="43087.63">17700 7653 13823 0,'-7'-13'1216'0,"3"5"-960"0,4 8-256 0,-5-9 0 0,1-2 2304 0,2 3 432 0,-1 1 80 0,3 7 0 15,0 0-1552-15,0 0-320 0,0 0-64 0,0 0-16 16,0 0-16-16,0 0 0 0,-6 12 0 0,1 4 0 0,-1 1-80 0,1 4 0 16,0 4-16-16,-1 6 0 0,-2 7-80 0,2 5-16 15,0 0 0-15,-1 5 0 0,1 3-176 0,1 3-32 16,-2 3-16-16,1-2 0 0,-2-2-48 15,2 2-16-15,1-1 0 0,-1-3 0 0,-4-4-160 0,2-4-16 16,-1 4-16-16,1-7 0 0,-1-7-48 0,3-3 0 16,2 1 0-16,-1-2 0 0,1-5-128 0,1-3 192 15,0-6-192-15,0-2 192 16,3-13-1312-16,0 0-256 0,0 0-48 0,0 0-9440 16,0 0-1872-16</inkml:trace>
  <inkml:trace contextRef="#ctx0" brushRef="#br2" timeOffset="43435.65">18453 7928 28559 0,'0'0'1264'0,"0"0"272"0,2-7-1232 0,-2 7-304 0,0 0 0 16,0 0 0-16,0 0 304 0,0 0 0 0,11 6 0 0,-4 7 0 16,-2 5 384-16,2 4 80 0,2 6 0 0,-1 4 16 15,1 6-80-15,3 2 0 0,1-1-16 0,1 3 0 16,1 5-80-16,1-1-16 0,2 1 0 0,4 2 0 16,-2-3-160-16,4 1-48 0,3-5 0 0,-3 1 0 15,1-2-192-15,0-3-64 0,-4-3 0 0,0-4 0 0,-1-4-128 16,-2-2 0-16,-6-3 0 0,1-7 128 0,-4-6-320 0,-3-1-80 15,-6-8-16-15,0 0 0 16,0 0-2624-16,3-10-528 0</inkml:trace>
  <inkml:trace contextRef="#ctx0" brushRef="#br2" timeOffset="43678.41">19078 7980 32255 0,'-1'-26'2864'0,"2"17"-2288"16,1-4-576-16,-1 4 0 0,-1 2 784 0,0 7 48 16,0 0 16-16,0 0 0 0,-8 2-304 0,-2 6-64 15,-3 4-16-15,-8 13 0 0,-3 3 64 0,-3 7 16 16,-6 7 0-16,-1 1 0 0,-5 6 32 0,0 2 16 16,0 3 0-16,11-14 0 0,-4 8-112 0,0 3-32 0,-1 2 0 0,0 3 0 15,1 1-240-15,2 0-48 0,-1-3-16 16,-8 17 0-16,4-11-144 0,7-8 0 0,2-8 0 15,5-7 128-15,4-9-384 0,3-2-96 0,3-7-16 0,6-10 0 32,3-1-1712-32,2-8-352 0,0 0-64 0,0 0-13648 0</inkml:trace>
  <inkml:trace contextRef="#ctx0" brushRef="#br2" timeOffset="44147.12">19313 8796 28559 0,'0'0'2544'0,"0"0"-2032"16,0 0-512-16,7-3 0 0,0-1 1040 0,2 1 112 15,0 2 32-15,3 2 0 0,0 1-608 0,4 0-112 16,-1 1-16-16,3 2-16 0,1-1 240 0,1-1 48 16,2 2 16-16,-2 3 0 0,0 0-80 0,-1 4-16 15,-2 2 0-15,1 3 0 0,-2-3-128 0,0 4-16 16,-2 1-16-16,-2 2 0 0,0 2 0 0,-3 1 0 16,-3 6 0-16,-4 1 0 0,-3 0-112 0,-3 1-32 15,-3-2 0-15,-3 2 0 0,-4-8 32 0,-3 4 0 0,-2-1 0 16,-3 2 0-16,-2-4 16 0,-1 5 16 15,-1-5 0-15,1 3 0 0,0-6-208 0,2 1-32 0,1-3-16 0,3-1 0 16,2 1-144-16,4-2 0 0,2 0 0 16,2-4 128-16,3-4-128 0,4 1 0 0,2-3 0 15,5-2 128-15,2 3 48 0,6-5 0 0,5 0 0 0,7-3 0 16,-1-2 32-16,8 0 16 0,4-4 0 0,1 1 0 0,2-3-80 16,5 1-16-16,5 1 0 0,2-5 0 0,1 0 0 15,1-2 0-15,1-2 0 0,-4 5 0 0,0-1-128 16,-6 4 0-16,-4-4 0 0,4 2-176 15,-7-2-1968-15,-9 5-400 0,-8-3-80 16</inkml:trace>
  <inkml:trace contextRef="#ctx0" brushRef="#br3" timeOffset="51954.83">6368 9381 1839 0,'-10'-20'160'0,"5"12"-160"0,0-2 0 0,-1 2 0 0,1-1 3968 0,-1 3 752 16,1-1 144-16,2 1 48 0,3 6-3248 0,0 0-656 15,0 0-128-15,0 0-32 0,0 0-320 0,0 0-64 16,7 12-16-16,3-1 0 0,3 6 64 0,5 3 16 16,3 4 0-16,6 2 0 0,5 4 16 0,5 6 0 15,1 1 0-15,5 5 0 0,5 3-208 0,3 5-32 16,3-2-16-16,-1 4 0 0,-2 3-96 0,1 4-32 15,1-1 0-15,0-2 0 0,-1-1-160 0,0-2 160 16,5-2-160-16,-4-3 160 0,-1-5-160 0,-4-2-272 16,-7-3 64-16,-6-5 16 15,-5-4-624-15,-2-3-112 0,-5-3-32 0,-3-4-11072 0</inkml:trace>
  <inkml:trace contextRef="#ctx0" brushRef="#br3" timeOffset="52276.99">7826 8979 24879 0,'0'0'2208'0,"0"0"-1760"0,0 0-448 0,0 0 0 15,0 0 144-15,-7 9-144 0,-3 5 160 0,-7 5-160 16,-6 4 976-16,-4 7 112 0,-4 5 0 0,-5 6 16 16,-5 5-80-16,-3 3-32 0,-6 6 0 0,-7 6 0 15,-9 9 32-15,-5 2 16 0,-4 3 0 0,-3 5 0 16,-1 0-480-16,-3 4-112 0,-6-1 0 0,2-3-16 0,1-4-240 16,3-3-64-16,5-7 0 0,4-3 0 0,6-3-128 15,1-7 0-15,1 0 144 0,5-9-144 16,11-3 0-16,3-3-128 0,5-5 0 0,-7 8 0 15,11-11-1360-15,10-8-272 0,7-8-48 16,9-8-13344-16</inkml:trace>
  <inkml:trace contextRef="#ctx0" brushRef="#br3" timeOffset="53022.83">6593 5778 4607 0,'-17'-2'192'0,"10"2"64"0,1 2-256 0,-1 0 0 0,1-1 0 0,1 3 0 16,0 0 3456-16,5-4 656 0,-4 8 128 0,2-3 32 15,2 2-2352-15,2 2-448 0,4 0-112 0,3 3-16 16,4 2-64-16,5 0-32 0,3 2 0 0,9 3 0 0,7 3-16 15,3-1 0-15,5 2 0 0,2 3 0 16,1-2-224-16,3 4-48 0,1 0-16 0,3 2 0 16,1 2-320-16,2-3-64 0,2 2-16 0,-3 1 0 0,-2-2-320 0,-3-1-64 15,0 2-16-15,-5-3 0 0,-3 0-144 0,-3 2 192 16,-4 1-192-16,-1-3 192 0,-6-3-192 0,-3 2 0 16,1 2 0-16,-5-3 128 0,-3-1-128 0,-2 0 0 15,-4-2 0-15,2 10 0 16,-4-6-1280-16,-3-2-128 0,-3-6-16 0,2-1-16 15,-2-4-1456-15,0-7-304 0,-6-7-48 0,0 0-16 0</inkml:trace>
  <inkml:trace contextRef="#ctx0" brushRef="#br3" timeOffset="53368.29">8119 5536 9215 0,'7'-20'816'0,"-4"13"-656"0,1 0-160 0,1 0 0 16,1-1 3216-16,-3 1 624 0,-1 3 112 0,-2 4 16 16,0 0-2304-16,0 0-480 0,-5-1-96 15,-6 4 0-15,-2 1 160 0,-5 8 32 0,-6 5 16 0,-5 3 0 16,-4 7-416-16,-8 5-96 0,-6 6-16 0,-4 5 0 15,-7 3 112-15,-5 6 16 0,-3 5 0 0,-2 8 0 16,-6 6-128-16,-2 5-32 0,-4 4 0 16,2 0 0-16,2 3-112 0,3-2-32 0,3 1 0 0,4-9 0 0,4-3-112 15,4-2-32-15,2-6 0 0,5-6 0 0,8-5-192 16,3-4-32-16,5-5-16 0,5-3 0 0,6 1-208 16,5-7 0-16,3-3 0 0,0 7 0 15,9-7-1808-15,4-9-304 16,6-5-64-16</inkml:trace>
  <inkml:trace contextRef="#ctx0" brushRef="#br1" timeOffset="56312.03">7849 9155 11055 0,'22'-9'480'16,"-12"5"112"-16,3 2-464 0,-2-3-128 0,2 2 0 0,-3-1 0 0,1 0 1872 0,-2 1 368 16,0-4 64-16,-2 3 0 0,-1 1-944 0,-6 3-192 15,5-3-32-15,-5 3-16 0,0 0 144 0,0 0 16 16,0 0 16-16,0 0 0 0,-3-6-96 0,0 2-32 15,-4-1 0-15,0 5 0 0,-3 1-576 0,-4 4-112 16,-7 4-32-16,-2 3 0 0,-6 5-128 0,-6 6-16 16,-6 1-16-16,-1 8 0 0,-5 4 208 0,-5 4 32 15,-5 7 16-15,-7 3 0 0,-6 7 96 0,-6 2 0 16,-3 5 16-16,-5 0 0 0,-1 5-160 0,-4-1-48 16,-4 0 0-16,2-2 0 0,3 2-160 0,4-2-32 15,4-3-16-15,5-1 0 0,4-6-96 0,2-4-16 16,2-2 0-16,10-7 0 0,4-5-128 0,8-2 0 15,5-3 0-15,7-3 0 0,7-7-320 0,5-3-32 16,5-3-16-16,-1-1 0 16,10-4-1312-16,7-12-272 0,0 0-48 0,15-12-16 15,5-4-1360-15,7-3-272 0</inkml:trace>
  <inkml:trace contextRef="#ctx0" brushRef="#br1" timeOffset="56644.01">6222 9330 24879 0,'-41'-4'1088'0,"26"6"256"15,-8 0-1088-15,6 5-256 0,3-2 0 0,6 1 0 0,4 3 768 0,2 1 112 16,2 3 16-16,5 2 0 0,4 3 32 0,6 2 16 16,6 6 0-16,9-2 0 0,1 1-48 0,6 3 0 15,4 3 0-15,3-2 0 0,5 3-144 0,2 1-48 16,3 0 0-16,6 0 0 0,6-1-256 0,3 1-48 16,2 1-16-16,1-1 0 0,0 1-384 0,0 2 128 15,-1 0-128-15,-1-1 0 0,-3-2 0 0,-3 0-176 16,-5-4 16-16,-5 2 0 15,-2 1-1840-15,-3-3-368 0,-6-1-80 0</inkml:trace>
  <inkml:trace contextRef="#ctx0" brushRef="#br1" timeOffset="57362.88">8037 5625 13823 0,'0'0'1216'0,"0"0"-960"0,0 0-256 0,0-5 0 0,-2-3 1728 0,2 3 288 16,0 5 64-16,0 0 16 0,0 0-192 0,-7 0-48 15,-4 3 0-15,-3 3 0 0,-4 1-816 0,-5 5-160 16,-6 4-48-16,-5 3 0 0,-6 2-192 0,-4 3-64 15,-4 7 0-15,-2 3 0 0,-5 3 16 0,-2 2 0 16,-4 7 0-16,-5 1 0 0,-6 3-240 0,-1 1-48 16,3 1-16-16,4-1 0 0,5-3-288 0,3 0 128 15,6-2-128-15,2-3 0 0,3 4 0 0,4-7 0 16,2-5-160-16,-12 8 160 16,11-7-720-16,7-5-32 0,10-5 0 0,7-3 0 15,7-10-1472-15,2-3-288 0,1-2-64 0,8-8-9648 0</inkml:trace>
  <inkml:trace contextRef="#ctx0" brushRef="#br1" timeOffset="57644.42">6656 5799 19343 0,'0'0'1728'0,"7"3"-1392"0,5 2-336 0,4 3 0 16,7-1 1888-16,1 6 304 0,7 2 64 0,2 3 16 0,1 1-1264 16,6 3-256-16,3 6-48 0,4 2-16 0,2 7 272 0,5 4 48 15,3 1 16-15,4 1 0 0,4 1-400 0,2-2-80 16,-1 5-16-16,2-1 0 0,-1 4-320 0,3 3-64 16,-1-1-16-16,-2 3 0 15,-4 2-1984-15,-7 3-384 0</inkml:trace>
  <inkml:trace contextRef="#ctx0" brushRef="#br4" timeOffset="61362.31">4857 14441 15663 0,'0'0'1392'0,"0"0"-1120"0,-3-5-272 0,-2 3 0 16,0-2 768-16,1-1 80 0,-2 1 32 0,-2 0 0 16,1 0 384-16,-5-2 80 0,6 0 0 0,-7 1 16 15,1-4-240-15,-4 2-48 0,1-2-16 0,0 2 0 0,-7 0-208 0,3 0-32 16,-1 3-16-16,-2 3 0 0,-1 1-288 0,-1 0-48 16,0 2-16-16,0 3 0 0,0 5-160 0,-2 7-32 15,-2 3-16-15,0 4 0 0,0 3-240 0,-2 5 144 16,-2 5-144-16,0 3 128 0,-1 1 32 15,0 2 0-15,0-2 0 0,1 2 0 0,3 4-32 0,1-3 0 16,3-1 0-16,4-4 0 0,5-2 0 0,5-1-128 16,3-2 192-16,4-7-64 0,4-5 64 0,5-2 16 15,5-3 0-15,4-3 0 0,5-5 32 0,6-2 0 16,2-7 0-16,4-3 0 0,0-3 48 0,3-6 16 16,4-4 0-16,3-5 0 0,1-1-48 0,2-8-16 0,3 0 0 15,3-8 0-15,1-3-112 0,-1-2 0 16,-1-4-128-16,-2-4 192 0,-4-1-192 0,-1-3 176 0,-3-3-176 15,-2-3 160-15,-3-5-160 0,-2-3 160 16,-3-5-160-16,-2-1 160 0,-3-4-32 0,-2 2 0 0,-3 1 0 16,-2 2 0-16,0 5-128 0,0 7 0 15,-7 7 0-15,0 8 0 0,-1 3 0 0,-4 6 0 16,0 5 0-16,-2 6 0 0,-2 3 0 0,-1 8 0 16,-1 6 0-16,-3 4 0 0,-2 2 0 0,-3 10 0 0,-3 5 0 0,-2 5 0 15,-1 7 0-15,-1 5 0 0,-2 8 0 16,0 7 0-16,-1 8-144 0,1 5 144 0,-2 6 0 0,1 4 0 15,1 6 0-15,1 3 0 0,0 2 0 16,4 0 0-16,0 1 0 0,3-5 0 0,4 0 0 0,-1-6 0 16,3-7 0-16,4 0 0 0,0-2 0 0,2-6 0 15,0-7 0-15,2-4 0 0,2-5 0 0,3-4 0 16,0-4-176-16,0-8-80 0,0-2 0 0,5-1-16 16,-1-10-1632-16,-2-3-320 0,4-9-64 15,2-5-12496-15</inkml:trace>
  <inkml:trace contextRef="#ctx0" brushRef="#br4" timeOffset="61625.08">5573 14122 29599 0,'0'0'1312'0,"0"0"272"0,0 0-1264 0,7 7-320 0,1-4 0 15,-2 9 0-15,2 1 128 0,2 3-128 16,-1 4 192-16,1 6-192 0,2-1 704 0,0 7 48 16,5 2 0-16,-2 2 0 0,-1 1-208 0,1 1-32 0,3 3-16 0,0-1 0 15,0-2-144-15,-1-1-32 16,2-1 0-16,-1-1 0 0,-1 1-320 0,-2 0 144 16,-2-3-144-16,-1-3 0 0,-1-3 0 0,-4-3-304 0,1 0 48 15,1 0 0 1,-4-6-2272-16,-1-6-448 0</inkml:trace>
  <inkml:trace contextRef="#ctx0" brushRef="#br4" timeOffset="61906.02">6156 14041 18431 0,'0'-14'1632'15,"0"4"-1312"-15,-1 1-320 0,1 9 0 16,0 0 3232-16,0 0 576 0,0 0 112 0,-8 4 32 0,-1 7-2448 0,-2 4-480 15,-3 1-112-15,-4 5-16 0,-2 3-64 0,-4 7-32 16,-2 4 0-16,-2 5 0 0,-2 6-128 0,-2-1-32 16,-2 4 0-16,-2 4 0 0,-1 0-256 0,0 1-48 15,0-2-16-15,3 0 0 0,1 0-320 0,5-2 128 16,0-2-128-16,5-1 0 0,4-8-240 0,3-2-112 16,3-4-32-16,0 4 0 15,6-9-1296-15,3-7-272 0,2-10-48 0,2-11-8928 16,0 0-1776-16</inkml:trace>
  <inkml:trace contextRef="#ctx0" brushRef="#br4" timeOffset="62252.71">6384 14669 26719 0,'0'0'1184'0,"11"-12"240"0,-1-2-1136 0,5 2-288 0,6-1 0 0,-1 3 0 16,3 0 1632-16,1 5 272 0,0-3 48 0,3 7 16 15,1 1-784-15,-1 5-160 0,-2 0-16 0,-2 1-16 16,-3 4-208-16,-3 4-32 0,-2 7-16 0,-7-2 0 16,-3 0-160-16,-4 1-16 0,-3 3-16 0,-6 5 0 15,-5-1-160-15,-3 4-16 0,-2 2-16 0,-2 3 0 0,-2 0-96 0,-2 2 0 16,2-1-16-16,-1-2 0 0,2 0-32 15,0-1 0-15,0-5 0 0,5-1 0 0,0-1 80 16,4-4 16-16,5-3 0 0,3-3 0 0,3-6-160 16,3-3-16-16,-2-8-128 0,13 10 192 0,4-6-32 0,2-2-16 15,1-2 0-15,4 0 0 0,4-5-16 0,4-1 0 16,3-1 0-16,6 1 0 0,2-4-128 0,3 2 0 16,1-2 144-16,-1 2-144 0,-2-3-160 0,0-1-96 15,-2 1-32-15,-4 1 0 16,-5 6-2592-16,-7 3-528 0</inkml:trace>
  <inkml:trace contextRef="#ctx0" brushRef="#br4" timeOffset="62738.45">3414 15771 22111 0,'0'0'1968'0,"0"0"-1584"16,0 0-384-16,0 0 0 0,0 0 320 0,0 0-32 15,0 0 0-15,12 7 0 0,4 2 448 0,8-1 96 16,9 0 0-16,11-1 16 0,9-3 288 0,9 1 48 15,8 3 16-15,9-4 0 0,9-4-192 0,13 2-48 16,10 1 0-16,6-1 0 0,2-2-192 0,10 3-32 16,7-1-16-16,0 1 0 0,-3-2-112 0,0 0-32 15,-4 3 0-15,-4 4 0 0,-10-3-112 0,0 0-16 0,-1 4-16 16,-6-2 0-16,-10 6-240 0,-29-5-32 0,4 3-16 0,37 7 0 31,-10 0-1248-31,-13-3-256 0,-14-3-48 0</inkml:trace>
  <inkml:trace contextRef="#ctx0" brushRef="#br4" timeOffset="63479.43">4671 17515 9215 0,'-7'-9'400'0,"2"0"96"0,-2-1-496 0,-2-3 0 15,-1 0 0-15,-4 4 0 0,-2 1 2320 0,2 1 368 16,-3-3 80-16,-1 4 16 0,1 2-1376 0,-1 0-288 16,0-1-48-16,-1 1-16 0,-1 4-224 0,-1 0-64 15,1 3 0-15,-4 3 0 0,-4 0-256 0,0 3-48 16,0 3-16-16,-3 4 0 0,-2 5-176 0,0 3-32 15,0 2-16-15,-1 6 0 0,-2-1-16 0,2 3 0 16,2 2 0-16,4 2 0 0,5 2-16 0,1 0 0 0,2 1 0 0,5-3 0 16,3-4 80-16,4-4 16 0,3-4 0 0,4-2 0 15,2-4-64-15,4-2-16 0,3-5 0 0,4-4 0 16,3-3 112-16,5-1 0 0,2-5 16 0,6-1 0 16,5-3 256-16,4-2 48 0,1-3 16 0,2-5 0 15,-1-3-256-15,-2 1-48 0,1-2-16 0,2-4 0 16,-1-7-112-16,0-1-32 0,2-1 0 0,0-4 0 0,1-6-64 15,-2 0-128-15,0-3 176 0,-3-2-176 16,-3 4 208-16,-3-5-64 0,-2-3-16 0,-5 2 0 0,-4-4 48 0,-2-1 0 16,-8-2 0-16,0-1 0 0,-1-7 16 15,-2 2 0-15,-7-4 0 0,0 1 0 0,-3 1-192 0,-1 4 192 16,0 2-192-16,1 12 192 0,-1 10-192 0,0 7 0 16,0 8 0-16,2 8 0 0,-2 3 0 0,4 9 0 15,-4 9 0-15,-4 6 0 0,2 11-224 0,2 6 80 16,-2 4 16-16,0 8 0 0,0 5 128 0,-1 7 0 15,3 4 0-15,-1 6-128 0,-1 6 128 0,-2 1 0 16,0-2 0-16,1 2 0 0,-1 0 0 0,3-2 0 16,4-3 0-16,-1-3 0 0,2-9 0 0,3-4 0 15,0-5 0-15,5-4 128 0,1-6-256 0,3-4-64 16,-1-7 0-16,1 0 0 16,-2-6-1952-16,1-6-400 0,-2-6-80 0</inkml:trace>
  <inkml:trace contextRef="#ctx0" brushRef="#br4" timeOffset="63745.53">5524 17056 32255 0,'0'0'2864'0,"0"0"-2288"0,8-5-576 0,-8 5 0 15,11-3 400-15,-11 3-16 0,12 8-16 0,-2 1 0 16,0 5 400-16,0 1 64 0,0 4 32 0,2 4 0 15,1 5-224-15,2 1-64 0,3 5 0 0,1 2 0 16,0 1-192-16,-1 2-64 0,1 3 0 0,-2-1 0 0,1 1-112 0,0-1-16 16,0-5-16-16,0 3 0 0,-2-3-176 0,1 0 0 15,-2 0 0-15,0-5 0 16,-1-1-832-16,1-2-112 0,-3-9-16 0,1-3-10432 16,-2-6-2112-16</inkml:trace>
  <inkml:trace contextRef="#ctx0" brushRef="#br4" timeOffset="63965.34">6114 16826 29487 0,'0'0'2624'0,"0"0"-2112"0,0 0-512 0,0 0 0 16,0 0 816-16,-5 9 48 0,-1 3 16 0,-5 6 0 15,-2 1 80-15,-3 7 0 0,-2 5 16 0,-3 6 0 16,-2 5-64-16,-2 2-16 15,-2 4 0-15,-1 4 0 0,-1 4-112 0,-3 1-16 0,-2 0-16 0,1 2 0 16,-1 0-384-16,3-1-80 16,-5-5-16-16,3 0 0 0,-1-3-272 0,4-4 0 0,3-2 0 15,1-3 0 1,3-3-464-16,5-2-112 0,2-5 0 0,1-6-16 0,-1-3-2496 16,4-6-496-16</inkml:trace>
  <inkml:trace contextRef="#ctx0" brushRef="#br4" timeOffset="64248">6689 17451 21183 0,'0'0'1888'0,"3"14"-1504"0,1 4-384 0,-1 0 0 0,-2 6 3008 0,-2 3 512 15,-4 6 128-15,-3 6 0 0,0 4-1872 0,-3 2-384 16,1 3-80-16,0 4-16 0,-3-1-304 0,0-3-64 16,-1 3-16-16,3-3 0 0,-2 3-464 0,2-5-112 15,1 0-16-15,-1-7 0 0,2 2-320 0,3-6 0 16,-2-5 0-16,3-2 0 16,2-5-1392-16,0-6-336 0,-2-4-80 0,2-7-15696 15</inkml:trace>
  <inkml:trace contextRef="#ctx0" brushRef="#br4" timeOffset="64841.29">8994 15656 17503 0,'0'0'768'0,"0"0"176"0,0 0-752 0,12 0-192 0,1 0 0 0,4-2 0 15,1-2 2496-15,9-1 480 0,6 0 96 0,4 0 0 16,5 0-1520-16,6-4-304 0,9 2-64 0,3-3-16 0,1 0-592 16,0-1-128-16,-2 2-32 0,-7-1 0 15,1 6-272-15,-3 0-144 0,-3-1 160 0,-2 2-160 16,-4 2-704-16,-5 2-224 0,-7 2-48 16,-11 3-16-16</inkml:trace>
  <inkml:trace contextRef="#ctx0" brushRef="#br4" timeOffset="64993.42">9164 16063 34095 0,'0'0'1504'0,"0"0"320"0,10 0-1456 0,4-2-368 15,2-2 0-15,5-3 0 0,4 0 1104 0,7 2 160 16,5-4 16-16,5 1 16 0,3-3-400 0,2-3-96 16,-2-1-16-16,-1-1 0 0,0 1-576 0,-5 1-208 0,-3 3 144 0,-3 2-12496 31,-3-4-2496-31</inkml:trace>
  <inkml:trace contextRef="#ctx0" brushRef="#br4" timeOffset="66125.98">13466 13460 25279 0,'0'0'1120'0,"0"0"224"0,0 0-1072 0,0 0-272 16,-5-5 0-16,5 5 0 0,0 0 1232 0,13-5 192 15,1-3 48-15,10 3 0 0,5 1-496 0,7-1-80 16,5-2-32-16,-1 0 0 0,1-5-240 0,2 4-48 16,3-2-16-16,3 1 0 0,4-4-224 0,-11 7-32 15,6-3-16-15,4 0 0 0,3-2-160 0,-2-1-128 16,-1 4 144-16,-4-3-144 0,-3 2 0 0,-6-2 0 16,-3 3 0-16,-4-1 0 15,-4 3-1552-15,-4 1-304 0,-6 0-64 0,1 1-12560 0</inkml:trace>
  <inkml:trace contextRef="#ctx0" brushRef="#br4" timeOffset="66532.02">13551 13414 28559 0,'-20'-1'2544'0,"-3"1"-2032"0,0 0-512 0,2 0 0 16,0 3 960-16,1-1 80 0,1 3 32 0,1 3 0 15,2-1-336-15,2 6-64 0,0-1-16 16,1 2 0-16,2 3-144 0,2 2-48 0,1 6 0 0,3-4 0 16,0 1-192-16,4 3-32 0,2 1-16 0,4 2 0 15,3-4-16-15,4 1 0 0,5 2 0 0,2-4 0 16,4-2 128-16,3 2 32 0,5-2 0 0,3-2 0 0,3-2-128 16,1 1-32-16,6-1 0 0,-3-1 0 0,1-2-80 0,-2 3 0 15,-3-1-128-15,-2 2 192 0,-2 0 16 16,-1 2 0-16,-1 4 0 0,-2-1 0 0,-4 1 80 0,-1 4 16 15,-6 4 0-15,0-4 0 0,-7 1 48 0,-2 1 16 16,-4-4 0-16,-2 3 0 0,-4-2 128 0,-3 0 16 16,-1-3 16-16,-7 0 0 0,-3 0-80 0,-3-3-32 15,-3-2 0-15,-2 0 0 0,-5 1-80 0,-3-2-16 16,-3-3 0-16,-3-1 0 0,-2-5-160 0,-7 1-32 16,-5-1-128-16,2-3 192 0,-1-6-192 0,6-2 0 15,3-3 128-15,8-2-128 16,1-5-912-16,8-2-240 0,6-4-32 0,4 0-16 15,4 0-1008-15,6-1-208 0,3-2-32 0,6-1-14832 0</inkml:trace>
  <inkml:trace contextRef="#ctx0" brushRef="#br4" timeOffset="66930.44">15313 13602 20271 0,'-15'-7'1792'0,"6"3"-1424"0,-2-4-368 0,2 2 0 0,1 1 1568 0,8 5 240 16,0 0 48-16,-9 0 16 0,9 0-800 0,0 0-176 16,0 0-16-16,1 11-16 0,3 5-112 0,6 5-32 15,3 3 0-15,4 0 0 0,2 4-16 0,4 2-16 16,5 3 0-16,-3 2 0 0,2 1-112 0,1 1 0 16,1-2-16-16,0 2 0 0,0 0-208 0,1 1-32 15,-4 3-16-15,1-2 0 0,-3-3-304 0,-9-8 160 16,1 0-160-16,-4 1 128 0,0-4-128 0,-3 3 0 15,-3-2 0-15,0 8 0 16,-3-6-384-16,-3-5-96 0,-3-4-32 0,0-5 0 16,-4-6-1856-16,7-8-384 0,-10 0-80 0,0-5-16 0</inkml:trace>
  <inkml:trace contextRef="#ctx0" brushRef="#br4" timeOffset="67207.5">15918 13474 24879 0,'0'0'2208'0,"0"0"-1760"0,0 0-448 0,0 0 0 15,0 0 1072-15,0 0 128 0,-7 10 16 0,-5 4 16 16,-2 6 288-16,-6 3 48 0,-3 9 16 0,-5 2 0 16,-6 6-528-16,-3 1-96 0,-4 4-32 0,-1 2 0 15,0 5 16-15,0 2 0 0,0-1 0 0,2 2 0 16,0 0-176-16,2 3-16 0,0-3-16 0,0-3 0 0,0-6-432 15,0 1-96-15,-2-6-16 0,2-2 0 0,6-6-64 16,3-3-128-16,2-6 176 0,5-1-176 0,4 0 0 0,2-6 0 16,4-8-240-16,3-2 80 15,3-1-1504-15,6-6-288 0,0 0-64 0,0 0-10080 16,1-13-2000-16</inkml:trace>
  <inkml:trace contextRef="#ctx0" brushRef="#br4" timeOffset="67488.95">16253 14261 19343 0,'-4'13'848'0,"3"-5"192"0,-2 4-832 0,-1 4-208 15,2 5 0-15,-3 4 0 0,-3 2 3648 0,-1 2 704 16,-4 0 128-16,-1 4 16 0,-2 2-2512 0,-2-1-496 0,0 0-96 0,0 2-32 16,1-2-736-16,-1 1-160 0,1-2-16 0,2-4-16 15,0 1-432-15,2-6 0 0,3 1 128 0,0-3-128 16,0-4-128-16,1 0-64 0,1-4-16 0,3-3 0 16,1 0-2112-1,2-4-432-15,2-7-64 0</inkml:trace>
  <inkml:trace contextRef="#ctx0" brushRef="#br4" timeOffset="68147.09">17395 13624 15663 0,'0'0'688'0,"0"0"144"15,3-5-656-15,-1 1-176 0,1 0 0 0,-3 4 0 0,0 0 3136 0,0 0 576 16,0 0 128-16,0 0 32 0,0 10-2016 0,-4 8-416 16,-2 9-80-16,-2 3-16 0,-2 6-208 0,0 5-48 15,-2 3-16-15,0 3 0 0,-2 3-336 0,2-1-64 0,-2 2-16 0,2 0 0 16,-2-1-256-16,1-1-48 16,-4-4-16-16,6 0 0 0,3-1-336 0,-1-2 128 0,4-7-128 0,1-4 0 15,2-6-160-15,-1-3-96 16,2-4-32-16,1-3 0 15,0-6-1568-15,0-9-320 0,0 0-64 0,0 0-13712 0</inkml:trace>
  <inkml:trace contextRef="#ctx0" brushRef="#br4" timeOffset="68341.8">16896 14155 19343 0,'-9'-7'1728'0,"9"7"-1392"0,0 0-336 15,0 0 0-15,-3-10 3136 0,3 10 544 0,0 0 112 0,13-7 32 16,1 3-2624-16,6-2-528 0,7 2-96 0,2 2-32 15,6-1-16-15,8 2 0 0,3-6 0 0,7 2 0 0,7 0-256 16,-1 0-48-16,0-5-16 0,-4 2 0 0,-6-3-208 0,-3 1-192 16,-4 1 48-16,-3-4 0 15,-2 3-2560-15,-1-3-512 0</inkml:trace>
  <inkml:trace contextRef="#ctx0" brushRef="#br4" timeOffset="68746.56">18814 13323 17503 0,'-9'-26'768'0,"5"19"176"0,-2 2-752 0,-1-4-192 15,-1 2 0-15,0 1 0 0,-3 2 3648 0,-3 4 688 16,-4 3 144-16,-1 6 16 0,-7 1-2944 0,-2 8-592 15,-6 4-112-15,-3 5-16 0,-1 6-400 0,-18 23-80 16,6 5-16-16,0-1 0 0,3 0 144 0,7 3 32 16,7-1 0-16,8 3 0 0,7-5-192 0,8 1-48 15,6-2 0-15,8-6 0 0,3-2-144 0,11-8-128 0,5-2 192 16,8-6-192-16,4-8 192 0,-6-9-192 0,6-3 192 16,3-5-192-16,3-2 336 0,3-6-32 0,2-3-16 15,2-7 0-15,3-2 112 0,2-6 32 0,2-2 0 0,-3-4 0 16,-1-4-16-16,-5-2 0 0,-4-4 0 0,-4-4 0 15,-4-1 96-15,-5-3 32 0,-5-6 0 0,-3-4 0 16,-6-4-192-16,-5-1-32 0,-7 0-16 0,-3 6 0 0,-4 1-304 16,-4 3 0-16,-4 7 128 0,-5 2-128 0,-3 7 0 15,-6 4-176-15,-3 2 32 0,-4 1 0 16,-3 7-784-16,0 2-160 16,-3 2-16-16,3 6-16 0,3 0-1504 0,3 3-288 0,5 4-64 0</inkml:trace>
  <inkml:trace contextRef="#ctx0" brushRef="#br4" timeOffset="69088.84">19802 13433 23039 0,'0'0'2048'0,"-2"-5"-1648"16,2-2-400-16,0 2 0 0,0 5 1392 0,0 0 192 16,0 0 32-16,0 0 16 0,0 0-416 0,4 11-64 0,-1 2-32 0,2 7 0 15,1 7-224-15,2 6-64 0,2 5 0 0,-1 4 0 16,2 2-288-16,2 2-64 0,2 2-16 0,0 4 0 15,2-2-192-15,0 0-32 0,-1 0-16 0,-1-1 0 16,1-1-224-16,-1-3 144 0,-1-2-144 0,-2-5 128 16,0-8-256-16,-2 0-64 0,-1-4-16 0,-3-4 0 15,-1-6-1088-15,1-4-224 16,-6-12-32-16,0 0-16 0,0 0-1344 0,0 0-272 0</inkml:trace>
  <inkml:trace contextRef="#ctx0" brushRef="#br4" timeOffset="69328.66">20244 13349 27759 0,'5'-10'1216'0,"-5"10"272"0,0 0-1184 0,0 0-304 16,0 0 0-16,0 0 0 0,0 0 1184 0,-5 5 176 16,-5 4 48-16,-4 5 0 0,-5 7-208 0,-4 5-48 15,-5 7 0-15,-5 4 0 0,-5 4-320 0,-4 6-80 16,-4-1-16-16,0 6 0 0,-1 0 96 0,1 1 0 15,2-1 16-15,3 3 0 0,1 0-464 0,4 1-112 16,4-3-16-16,4-3 0 0,3-1-256 0,3-6 0 0,8-10 0 16,2-1-144-1,0-5-1280-15,2 2-256 0,1-7-48 0,3-2-16 16,1-5-1776-16,3-2-368 0</inkml:trace>
  <inkml:trace contextRef="#ctx0" brushRef="#br4" timeOffset="69698.49">20562 13972 19343 0,'0'0'1728'0,"0"0"-1392"0,0 0-336 0,7-2 0 0,-7 2 3760 0,5 1 672 16,3 0 144-16,-8-1 32 0,6 9-3152 0,-2 1-624 15,-1 4-128-15,-2 4-32 0,-1 0 0 0,-1 2 0 16,-2-3 0-16,-1 2 0 0,-2 1-352 0,-3 2-80 16,-2 1-16-16,-2-2 0 0,-2 0-16 0,-3 1 0 15,0 1 0-15,-6 4 0 0,1 0 144 0,2-3 32 0,1-4 0 16,4-1 0-16,3-2 0 0,4-2 16 16,4 0 0-16,5-3 0 0,7-1 96 0,4 1 16 15,6-6 0-15,5 2 0 0,6 1-160 0,4-4-32 16,2-2 0-16,3 1 0 0,1-2-112 0,3-5-16 15,0-1-16-15,5 0 0 0,-3 1-176 0,6-3 0 16,2-2 144-16,0 1-144 0,-3-3 0 0,-2 2 0 16,-5-1 0-16,-6 2 128 15,-2 3-1040-15,-5-1-208 0,-5 2-32 0,-4 5-12672 16,-5 3-2544-16</inkml:trace>
  <inkml:trace contextRef="#ctx0" brushRef="#br4" timeOffset="70756.21">12864 15431 1839 0,'-15'7'0'0,"4"-5"160"0,-1 1-160 0,-1 1 0 15,0 0 0-15,2-2 0 0,1-2 2576 0,-1 3 496 16,0-1 80-16,0-1 32 0,0-1-1792 0,2 2-368 15,1 1-64-15,8-3 0 0,-11 3 16 0,11-3 16 16,-7 3 0-16,7-3 0 0,0 0 80 0,0 0 16 16,0 0 0-16,0 0 0 0,0 0-208 0,0 0-48 15,0 0 0-15,0 0 0 0,0 0-48 0,11 0-16 16,2-2 0-16,2 0 0 0,0-2-16 0,7 0-16 0,2 0 0 0,5-1 0 16,6-1-112-16,4 0-32 0,9-1 0 15,6 0 0-15,4 0-176 0,5-3-32 0,0 1-16 0,3-2 0 16,8 3-112-16,5-5 0 0,10-1-16 15,2 0 0-15,2 4-112 0,4-4-128 0,1 0 176 0,10 3-176 16,9-2 128-16,2-2-128 0,-3 0 0 0,8 3 0 16,7 1 160-16,-1-3-160 0,-4-2 128 0,8 4-128 0,9-3 288 15,-2-1-32-15,-1 4 0 0,3 0 0 16,5-4 144-16,1-1 32 0,1-1 0 0,-2 2 0 0,-2 1 32 16,4-1 16-16,3 2 0 0,1 2 0 0,-4-2-112 0,5-2-32 15,5 4 0-15,-1 4 0 0,-4-2-160 0,1 1-48 16,2 0 0-16,0 3 0 0,0 1-128 0,-5-1 0 15,-6 4 0-15,2-1 128 0,2 1-128 0,-6-2 0 16,-7-1 0-16,-1 2 0 0,1 2 0 0,-7 0 0 16,-9 1 0-16,0-1 0 0,-5-2 0 0,-7 3 0 15,-10 0 0-15,-10 0 0 0,-10 0 192 0,-6 0-32 16,-5 3-16-16,-11-3 0 0,-9-2-144 0,-10 2 0 0,-7 0-192 0,-11 2 192 16,-5-1-352-16,-16-1 48 15,0 0 16-15,0 0 0 16,-17 9-2624-16,-13-3-528 0,-26 4-96 0,-5 0-32 0</inkml:trace>
  <inkml:trace contextRef="#ctx0" brushRef="#br4" timeOffset="71818.32">13479 16053 21183 0,'0'0'1888'16,"-6"-3"-1504"-16,-2 1-384 0,2 1 0 16,-2 1 960-16,0 0 112 0,1 2 16 0,-1 5 16 0,-1 0 144 0,-1 6 32 15,-1 2 0-15,0 3 0 0,3 1-576 0,-3 4-96 16,1 1-32-16,1 5 0 0,3-2-64 0,2 1-32 16,2 0 0-16,3-3 0 0,5-1 32 0,3 2 0 15,3-5 0-15,0-3 0 0,5 0 48 0,3-1 16 16,4-2 0-16,4-4 0 0,4-1-128 0,1-2 0 15,1 0-16-15,3-6 0 0,1 0-192 0,2-2-48 16,-2-2 0-16,-1-2 0 0,-3-3-192 0,-2 0 128 16,-3 2-128-16,11-6 0 15,-5-1-1312-15,-6 4-352 0,-4-4-80 0,-11 7-9024 16,-2-4-1808-16</inkml:trace>
  <inkml:trace contextRef="#ctx0" brushRef="#br4" timeOffset="72067.85">14179 15921 17503 0,'0'0'1552'0,"0"0"-1232"15,0 0-320-15,0 0 0 0,0 0 2368 0,0 0 432 0,-9 15 80 0,-1 3 0 16,-4 5-1520-16,-1 9-304 0,0 7-64 0,-2 8-16 16,-2-1-16-16,1 5-16 15,1 2 0-15,-4 3 0 0,10-23-144 0,-3 4-32 0,-1 2 0 0,-1 6 0 16,2 3-320-16,-2 0-64 0,-1 3 0 0,2 2-16 15,-12 42-368-15,7-19 144 0,2-16-144 0,4-8 0 16,2-8 0-16,1-3 0 0,4-7 0 0,0-3 0 16,2-3-368-1,2-7-80-15,0-7 0 0,2-4-10832 0,1-10-2160 0</inkml:trace>
  <inkml:trace contextRef="#ctx0" brushRef="#br4" timeOffset="72379.63">14966 16022 23951 0,'0'0'2128'0,"0"0"-1696"15,0 0-432-15,0 0 0 0,0 0 832 0,0 0 96 16,1 7 16-16,1 2 0 0,-1 0 80 0,0 5 32 15,4 5 0-15,2 14 0 0,-3-14-224 0,2 2-32 0,2 7-16 0,2 0 0 16,1 3-144-16,2 3-16 16,0 2-16-16,2-2 0 0,-2 0-288 0,1 2-64 15,1 1-16-15,13 28 0 0,-7-13-240 0,0-6 144 0,-4-8-144 0,0-4 128 16,-4-3-256-16,-2-7-64 0,-1-4-16 0,-3-7 0 31,-1-3-2352-31,0 0-480 0</inkml:trace>
  <inkml:trace contextRef="#ctx0" brushRef="#br4" timeOffset="72603.39">15412 15968 18431 0,'0'0'1632'0,"0"0"-1312"0,0 0-320 0,0 0 0 0,-9 4 2368 15,1 2 384-15,-3 5 96 0,-5 6 16 0,1 1-1536 0,-3 5-304 16,-4 5-64-16,-2 1-16 0,-3 5-64 0,-2 2-16 15,0 2 0-15,-3 3 0 0,-1-1-128 0,0 3-32 16,1-1 0-16,3 0 0 0,1 4-384 0,3-3-96 16,-1 3-16-16,2-4 0 0,-15 29-208 0,9-15 0 15,6-9 128-15,5-9-128 0,12-19-160 0,-1 0-80 16,0-1-16-16,2-1 0 16,1-3-2256-16,1-3-464 0,-2 9-96 0,6-20 0 15</inkml:trace>
  <inkml:trace contextRef="#ctx0" brushRef="#br4" timeOffset="72877.05">15751 16622 18431 0,'-2'11'1632'0,"2"1"-1312"0,2 1-320 16,-2 7 0-16,-3 7 2368 0,-1 2 384 0,-2 1 96 0,-3 3 16 16,-3 3-880-16,0 1-192 0,-1-1-16 0,-1-2-16 15,0-1-720-15,0 0-144 0,-1-1-16 0,1-1-16 16,1-2-416-16,2-4-96 0,4-12-16 0,1 2 0 16,-2 3-192-16,2-1-144 0,0-1 192 0,1-3-192 15,1 1-880-15,1-2-272 16,1-3-64-16,0 0-15232 0</inkml:trace>
  <inkml:trace contextRef="#ctx0" brushRef="#br4" timeOffset="73331.09">17262 15979 17503 0,'0'0'1552'0,"-9"4"-1232"0,9-4-320 0,-9 4 0 16,-2 0 2288-16,2 3 400 0,-1 6 64 0,-2 2 32 15,-2 4-1088-15,3 6-224 0,-3 6-32 0,0 2-16 16,0 4-544-16,1 3-112 0,0 3-32 0,2-2 0 0,1 3-224 0,1-3-64 15,0-2 0-15,1-3 0 16,2-1-224-16,2 1-48 0,2 1-16 0,0-4 0 0,1-7-160 16,-3 1 0-16,2-4 0 0,-1-1 128 15,2-5-1088-15,-2-3-240 0,-2-1-32 16,5-13-9168-16,-7 6-1824 0</inkml:trace>
  <inkml:trace contextRef="#ctx0" brushRef="#br4" timeOffset="73508">16753 16464 19343 0,'8'-8'1728'0,"5"2"-1392"16,5-5-336-16,3 4 0 0,8-1 2944 0,2 3 512 15,1 3 96-15,3-2 32 0,1-3-2048 0,2 2-384 16,1 0-96-16,5-2-16 0,4 1-352 0,4 0-80 16,3-2-16-16,-2 3 0 0,-3-2-336 0,-17 2-64 15,-2 1 0-15,1 0-16 0,-1-4-400 0,-3 3-80 16,-4 2-16-16,0-1-10960 15,-4 0-2208-15</inkml:trace>
  <inkml:trace contextRef="#ctx0" brushRef="#br4" timeOffset="73966.48">18603 15468 19343 0,'0'0'848'0,"0"0"192"0,0-11-832 0,0 11-208 16,0 0 0-16,1-6 0 0,-1 6 1424 0,0 0 240 15,0 0 64-15,0 0 0 0,0 0-608 0,-5 13-112 16,0 1-32-16,-1 9 0 0,-2 4-80 0,-1 9 0 16,0 6-16-16,0 6 0 0,2 3-80 0,-2 5-16 15,0 2 0-15,-1 6 0 0,0 6 32 0,1-2 0 0,0-2 0 0,-1 3 0 16,-2-2-304-16,1-2-48 15,1-5-16-15,-2-7 0 0,1-3-160 0,1-3-32 0,-1-1-16 0,2-6 0 16,1-4-64-16,0-3-16 0,0-1 0 0,2-6 0 16,0 1-160-16,0-7 160 0,3-3-160 0,0-4 160 15,2-4-352-15,1-9-64 0,0 0 0 0,0 0-16 16,0 0-2816-16,0 0-560 16</inkml:trace>
  <inkml:trace contextRef="#ctx0" brushRef="#br4" timeOffset="74384.13">19376 15761 23039 0,'0'0'2048'0,"0"0"-1648"15,7-8-400-15,0 2 0 0,-7 6 976 0,0 0 112 16,10-2 32-16,-10 2 0 0,10 8-160 0,0 3-16 15,-1 6-16-15,1 5 0 0,2 4-224 0,-1 7-64 0,2 3 0 16,0 2 0-16,-4-14 64 0,-2 5 0 0,3 6 0 0,-1 2 0 16,1 5-176-16,-1 2-16 0,0-1-16 0,0 2 0 15,5 31-272-15,-6-31-48 0,-2-2-16 0,0-5 0 16,1-3-32-16,-2-1-128 0,-1-3 192 0,-1-4-64 16,1-2-128-16,-1 1 160 0,-1-8-160 0,0-2 160 15,-1-1-160-15,-1-6-176 0,0-9 48 0,0 0 0 16,0 0-2432-16,0 0-496 15</inkml:trace>
  <inkml:trace contextRef="#ctx0" brushRef="#br4" timeOffset="74688.1">19888 15834 29487 0,'0'0'2624'0,"0"0"-2112"15,0 0-512-15,-5 4 0 0,-5 4 592 0,-2 1 16 16,-3 5 0-16,-4 5 0 0,-5 5 368 0,-4 3 80 16,2 6 16-16,-3 5 0 0,-4 5-304 0,-2 4-48 15,7-9-16-15,-4 5 0 0,-2 1 80 0,-3 3 16 16,-1-2 0-16,-1 4 0 0,0 2-400 0,3-4-80 0,1 1 0 0,-8 15-16 16,6-7-304-16,5-4 128 15,4-7-128-15,4-3 0 0,3-5 0 0,4-7 0 16,1-2 0-16,4-5-192 15,2-4-928-15,-1-4-176 0,6-1-48 0,0-7-10240 0,5-7-2064 16</inkml:trace>
  <inkml:trace contextRef="#ctx0" brushRef="#br4" timeOffset="75158.73">20160 16687 14735 0,'0'0'640'0,"0"0"160"0,-8 2-640 0,1 1-160 15,0 1 0-15,2 1 0 0,5-5 3024 0,0 0 576 16,-3 5 112-16,3 3 32 0,0-8-1920 0,5 9-384 15,-2-2-80-15,6 2-16 0,0-4-368 0,1 1-80 16,2-1 0-16,1-2-16 0,1 3-112 0,0 1 0 16,-1 0-16-16,3 0 0 0,-1 2-176 0,0-3-48 15,-1 5 0-15,-1 1 0 0,1-2-160 0,-5 4-48 16,0 2 0-16,-3-4 0 0,-1 2-48 0,-4 2-16 16,-2 0 0-16,-4 1 0 0,-1-2 0 0,-8 1-16 15,-3 2 0-15,-2 1 0 0,-2 0 16 0,-5 0 0 16,-2 3 0-16,-1 0 0 0,-10 6 16 0,2-7 16 15,1 1 0-15,3-2 0 0,4-2-80 0,3 0-16 16,2-2 0-16,6-2 0 0,3 0-192 0,4 0 144 16,2-4-144-16,8 2 128 0,4-3 16 0,5 0 0 15,0 0 0-15,8-1 0 0,3-2 176 0,9 1 48 0,1-2 0 16,3 0 0-16,2 2 64 0,2-2 16 16,1-3 0-16,2 3 0 0,5 2-80 0,1-3-16 0,-1-3 0 0,1 0 0 15,-3 2-144-15,0-2-16 0,-11 0-16 0,-2 0 0 16,1-1-176-16,-3 0 0 0,-3 0 0 0,-2 0 0 15,-4 0-1024 1,-3 2-224-16,-4-2-48 0,1 4-20512 0</inkml:trace>
  <inkml:trace contextRef="#ctx0" brushRef="#br5" timeOffset="83232.16">17210 1068 10655 0,'0'0'464'0,"11"2"112"0,-1 0-576 0,-10-2 0 0,13 0 0 0,-7 4 0 16,-6-4 1408-16,8 3 192 15,-2-2 16-15,-6-1 16 0,5 4-544 0,-5-4-128 16,0 0 0-16,0 0-16 0,3 9-112 0,0-4 0 16,-3-5-16-16,0 0 0 0,0 0 0 0,0 0 0 0,0 0 0 0,0 0 0 15,0 0 0-15,0 0 0 0,0 0 0 16,0 0 0-16,-6 2-80 0,0-1-16 0,-1-2 0 0,-2-1 0 16,-2 0-144-16,1-1-48 0,-4-3 0 0,2 3 0 15,-4-1-128-15,1 0-16 0,-3 0-16 0,-1-1 0 16,-1 0-80-16,-2 2-16 0,-2-2 0 15,-1 2 0-15,-2-1-32 0,-1 1-16 0,0-1 0 0,-4-1 0 16,-2 1-80-16,1 1-16 0,1-2 0 0,-1-3 0 16,0 2-128-16,-3-3 128 0,-2 0-128 0,1 0 128 15,1 1 16-15,-1 2 0 0,0-4 0 0,0 2 0 0,-2-2-144 0,-2 4 0 16,-2-5 144-16,-1 5-144 0,1-2 0 0,-1 2 144 16,-3 1-144-16,-18-4 0 0,5 3 128 0,3-2-128 15,1 4 0-15,-1-1 0 0,0 0 128 0,1-1-128 16,2 1 0-16,1 2 0 0,2-1 0 0,0 1 0 15,3 0 0-15,-2 0 0 0,0 3 0 0,-1 2 0 16,-1 0 0-16,1 3 0 0,0-2 0 0,-1-1 0 16,-2 2 0-16,0 1 0 0,-1 2 0 0,2-1 0 15,-1 6 0-15,1-4 0 0,0 4 0 0,0-1 0 16,3 2 0-16,-1 1 0 0,2 1 0 0,2 2 0 16,3 1 0-16,13-4 0 0,-2 2 0 0,-1 2 0 0,-2 3 0 15,1 0 0-15,-2 3 0 0,1 1 0 16,2 0 0-16,0-1 0 0,-1 1 0 0,1-2 0 15,6 1 0-15,1 3 0 0,2-3 144 0,1 5-144 16,5-1 0-16,1 3 144 0,1 0-16 0,5 2 0 16,2-1 0-16,2 0 0 0,3-1 32 0,4 2 0 15,-2-2 0-15,6 0 0 0,-1-1-160 0,3 3 160 16,3 0-160-16,2 1 160 0,4-3-160 0,1 2 0 0,2-1 144 0,3 1-144 16,3-2 128-16,2-3-128 0,1 1 128 0,3-5-128 15,7-2 0-15,-1-3 144 0,3-1-144 16,2-2 0-16,2-2 224 0,2 0-64 0,2 0-16 0,2-3 0 15,2 3-144-15,2-1 192 0,-1-3-192 0,1-1 192 16,0-2-192-16,3 0 0 0,3-2 144 0,22 4-144 16,-5 0 0-16,-5-4 128 0,-2 1-128 0,-1-3 0 15,0-3 0-15,2-1 144 0,-2-3-144 0,6 3 0 16,2 1 128-16,1-3-128 0,-4-2 0 0,5-1 0 0,0-4 0 0,2 4 0 16,0 0 128-16,0 0-128 0,1 1 0 0,-1-6 0 15,-3 4 0-15,-1-2 0 0,-3 3 128 16,-2-3-128-16,0 2 0 0,0 1 0 0,-5-4 0 0,1 2 0 15,-2-2 0-15,0 2 0 0,-1-2 0 0,-5 3 0 16,-1-4 0-16,-17 6 0 0,-1-6 144 16,6 2-144-16,2-4 0 0,-4 2 144 0,-1-6-144 0,-1 2 0 15,-3-1 0-15,-3-1 128 0,-2-1-128 0,-2 0 0 16,-5 1 0-16,-1-2 128 0,-4 2-128 0,-2 1 0 16,-2-1 0-16,-3 2 128 0,-4-2-128 0,-1 2 128 15,-4 2-128-15,0-1 128 0,-4-1-128 0,-2 0 0 16,-1 0 144-16,-2-2-144 0,-3 0 0 0,0 0 0 15,-2-2 0-15,-3 1 128 0,3 1-128 0,-2-1 0 0,0-1 0 0,-3 0 128 16,-3-2-128-16,1 0 0 16,-5 1 0-16,1-2 0 0,-2-2 0 0,-2 3 0 15,-3 0 0-15,-2 1 0 0,-4 1 0 0,0 0 0 16,0-1 0-16,-3 3 0 0,-5-1 0 0,-1 0 0 16,-2 1 0-16,0 0 0 0,-3 3 0 0,-1 0 0 15,-2 1 0-15,0 3 0 0,0-4 0 0,-4 2 0 0,-1-1 0 0,1 1 0 16,-3 1 0-16,-2 3 0 0,1-2 0 0,-2 4 0 15,-2 2 0-15,-4-1 0 0,-1 0 0 0,3 1-128 16,-2 3 128-16,1 0 0 0,-3 2 0 0,5 0 0 16,-2 2 0-16,1 0 0 0,2 3 0 0,2-3 0 15,2 0 0-15,3 2 0 0,-1 1 0 0,3 2 0 16,2 5 0-16,0-2 0 0,2 1 0 0,0 0 0 16,2-2 0-16,3 2 0 0,2-1 0 0,2-1-128 0,4 2 128 0,0-1 0 15,0 3 0-15,3 3 0 0,0-2 0 16,2 4 0-16,0 1 0 0,2 1 0 0,0-1 0 15,1 3 0-15,1 0 0 0,3 2 0 0,3 1 0 0,0-5 0 16,2 2 0-16,1 0-128 0,0-4 128 0,0 2 0 16,2-2 0-16,2 1-128 0,1-1 128 0,0 0 0 15,2-1 0-15,2-2 0 0,1 1 0 0,2-1 0 16,1 2 0-16,1-1 0 0,2-1 0 0,0 1 0 16,2-1 0-16,2 1 0 0,-1-2 0 0,1 2 0 15,2-2 0-15,0 0 0 0,1-1 0 0,0 0 0 16,-1-1 0-16,1 2-128 0,0-1 128 0,0 1 0 15,0-5 0-15,1 2 0 0,-1 2 0 0,0-4 0 16,-3 1 0-16,3 1 0 0,-1-4 0 0,-1 0 0 16,-1-1 0-16,-2-7 0 0,0 0 0 0,3 5 0 15,-3-5 0-15,0 0 0 0,0 0 0 0,0 0 0 16,0 0 0-16,0 0 0 0,0 0 0 0,0 0 0 16,0 0 0-16,-3 8 0 0,-1-3 0 0,-1-3 0 0,2 2 0 15,-4 1 0-15,0-2 0 0,0 0 0 0,1 1 0 16,-1-1 0-16,1-1 0 0,0 2 0 0,-1-3 0 0,7-1 0 15,-5 4-128-15,0-1 0 0,-1 2 0 0,1 0 0 16,5-5-192-16,-5 5-48 0,0-1 0 0,5-4 0 16,-7 5-176-1,7-5-32-15,0 0-16 0,0 0 0 0,0 0-32 16,0 0 0-16,0 0 0 0,0 0 0 0,0 0 0 0,0 0 0 16,0 0 0-16,0 0 0 0,0 0-1312 0,0 0-272 0,0 0-48 0,0 0-16 15</inkml:trace>
  <inkml:trace contextRef="#ctx0" brushRef="#br5" timeOffset="84000.54">16947 1419 4607 0,'11'-11'400'0,"-7"6"-400"0,2 0 0 0,2-4 0 16,-2 1 2304-16,2-3 384 15,-2 2 80-15,-1-1 16 0,-2-1-1584 0,-3 1-320 0,-1 0-64 0,-3 1-16 16,-1-2-240-16,-4 3-48 0,0-3-16 0,-3 2 0 15,-2-1 416-15,-1 2 96 0,-1-1 16 0,-5 3 0 16,0-4-240-16,-2 1-32 0,-1-3-16 0,-2 1 0 16,-2 1-256-16,-1-4-48 0,-1-2-16 0,-3 1 0 15,-2 1-160-15,-2 0-48 0,-2-1 0 0,-4 1 0 16,-3 0 112-16,-5 1 32 0,-2-2 0 0,-4-2 0 16,-5 1 0-16,0 1 0 0,-1 1 0 0,-2 2 0 15,-3 1 32-15,0 2 16 0,-3-1 0 0,-2 3 0 0,-1-2-128 16,1 6-16-16,-2 3-16 0,-32-2 0 0,9 4-112 0,5 0-128 15,4 5 176-15,5 1-176 0,3-1 160 0,2 3-160 16,0 3 128-16,4-2-128 0,3 2 192 0,3 1-64 16,3-5 0-16,4 3 0 0,3 4 32 0,2 0 0 15,4 3 0-15,0 2 0 0,0 1 16 0,0 4 0 16,0-2 0-16,2 3 0 0,1-1-32 0,3 5 0 16,3 1 0-16,3 5 0 0,0 3 16 0,7 1 0 15,4 2 0-15,5 2 0 0,6-6-16 0,5 4 0 16,8-1 0-16,5-1 0 0,3-2-144 0,8 1 192 15,8-2-192-15,8 1 192 0,7 2-64 0,5 2 0 16,5-1 0-16,7-5 0 0,8-3 0 0,7-5-128 0,4-4 192 16,6-6-64-16,2-2-128 0,6 0 128 15,1-4-128-15,5-6 128 0,1-2-128 0,4-1 160 16,1-4-160-16,3 0 160 0,1-2-160 0,2-3 0 0,2-3 0 16,0-2 128-16,0 1-128 0,2-4 0 0,-1 2 0 0,1-2 128 15,-1-2-128-15,-1-3 160 16,1-1-160-16,-1-5 160 0,-1-2 16 0,-3-5 0 15,-3 0 0-15,-7 2 0 0,-2-4 64 0,-5-2 16 0,-3-1 0 16,-6-3 0-16,-9-5 16 0,-6 1 16 0,-7 2 0 0,-10 0 0 16,-5 3-48-16,-8 3-16 0,-9 3 0 0,-6 5 0 15,-8 3-96-15,-5 2 0 0,-6 2-128 0,-7 4 192 16,-6 0-192-16,-7 6-128 0,-5 0 128 0,-5 4-208 16,-3 3-1488-16,0 2-288 15,1 2-64-15,3 2-9216 0,2 0-1856 0</inkml:trace>
  <inkml:trace contextRef="#ctx0" brushRef="#br5" timeOffset="85511.69">16853 1586 15663 0,'-31'-8'1392'0,"15"2"-1120"0,0 1-272 0,5 1 0 15,2 1 1024-15,9 3 128 0,0 0 48 0,0 0 0 16,0 0-16-16,0 0 0 0,6-7 0 0,6 2 0 16,4 2-816-16,6-1-176 0,5-2-16 0,4 1-16 15,4-2 80-15,4 0 16 0,6 0 0 0,5 2 0 16,6-4 128-16,4 4 16 0,2-2 16 0,6 3 0 0,3-2-64 0,4 2-16 15,1-1 0-15,4 3 0 0,0 4 64 16,8 1 16-16,7 0 0 0,2 1 0 0,0 3 0 0,3 4 0 16,3 3 0-16,6-3 0 0,-3 2-128 15,4 2-32-15,-2 3 0 0,4 0 0 0,3-1-256 0,-1 2 160 16,2 4-160-16,1 1 128 0,1-2-128 0,5 0 128 16,3 3-128-16,4 3 128 0,-2 0-128 0,3 3 160 15,1 4-160-15,2 7 160 0,-2 1-160 0,3 3 0 16,1-3 144-16,0 1-144 0,0-1 0 0,0 0 0 0,1 4 0 15,0 4 0-15,1 0 0 0,1 6 0 0,2 5 0 16,-1 3 0-16,0-5 0 0,1 5 0 16,-1-2 0-16,-1 2 128 0,-6 0-128 0,2 2 0 15,-1 9 0-15,1-1 0 0,-3-5 0 0,2 3 0 0,-1-1 0 0,-2 4 0 16,1 5 0-16,-1-3 0 0,0 4 0 0,-2-4 0 16,-5 1 0-16,2 6-128 0,0 6 128 15,-3-1 0-15,-2-1 0 0,0 1 0 0,-2 2 0 0,-3 3 0 16,-5 0 0-16,-6 3 0 0,-2-2 0 0,-1 1-128 15,-1 3 128-15,-4-3 0 0,-5 3 0 0,-1 0 0 16,-7-2 0-16,0 6 0 0,-2-1 0 0,-4-1 0 16,1-2 0-16,-3 3 0 0,-1-3 0 0,-1 5-128 15,0 0 128-15,-3 1 0 0,-1 0 0 0,-4 1 0 16,-3 3 0-16,0-2 0 0,-2-2 0 0,-2 5 0 16,2 3 0-16,-3-1 0 0,-3-1 0 0,0 0 0 0,-3-2 0 0,-2-1 0 15,-2 1 0-15,-3-2 0 16,-3-2 0-16,-1 3 0 0,0 7 0 0,-1 1 0 0,-1-8 0 0,-1 3 0 15,0 2 0-15,-2 0 0 0,-6 0 0 0,2 2 0 16,0-6 0-16,0 3 0 0,-3 3 128 0,-1-3-128 16,-1 3 160-16,-1 1-160 0,3 1 144 0,-2-4-144 15,0 1 128-15,-3 0-128 0,0 7 160 0,-1-6-160 16,-1-3 192-16,-1 0-192 0,2 4 160 0,-1-2-160 16,-1-2 128-16,0-1-128 0,-3-4 128 0,1 2-128 15,-3 5 128-15,2-3-128 0,-2-3 160 0,1 1-160 16,-1 1 192-16,0 1-192 0,-1-4 176 0,-1 0-176 15,-1 4 160-15,-2-3-160 0,-1 0 128 0,-2-1-128 0,0 0 0 16,-3 1 144-16,-3 0-144 0,-2 1 0 0,-1 0 0 0,-2-2 0 16,-3 2 0-16,-2-4 0 0,-3-1 128 0,-4 0-128 15,-3-2 0-15,-1 0 128 0,-2-3-128 0,0 4 128 16,-3 2-128-16,-2-2 0 0,-4-1 0 0,1-7 0 16,-3 0 128-16,1 0-128 0,1-3 0 0,-3 0 128 15,-3-2-128-15,1 0 128 0,-1-4-128 0,-1 0 128 16,-2-2 0-16,-2 0 0 0,-2-1 0 15,-4-1 0-15,-3-3 0 0,1-1 0 0,-4-6 0 0,1 2 0 16,2 3-128-16,-4-1 192 0,-1-2-192 0,0-1 192 16,-3-3-192-16,-1 0 160 0,-4 1-160 0,2-2 160 15,2 1-16-15,-1-3 0 0,0 0 0 0,-2-5 0 16,-2 2-16-16,-3-5-128 0,-4 0 192 0,-1-2-64 16,3-3 0-16,0-2 0 0,3-5 0 0,1-1 0 0,1 0 16 0,1-6 0 15,-1-4 0-15,3-3 0 16,4-2 16-16,2-4 0 0,3 1 0 0,3-3 0 0,-1-1-32 15,1-5 0-15,-3-2 0 0,-3 1 0 0,-4 0-128 0,0-2 192 16,1-1-192-16,-1-2 192 0,-1-1-192 0,0-1 160 16,-6-1-160-16,-3-2 160 0,-2 1-160 0,0-4 160 15,0-1-160-15,1 2 160 0,3-3-160 0,1-3 192 16,-1-1-192-16,1-1 192 0,0-1-48 0,4-5 0 16,2-2 0-16,3 0 0 0,4 1 48 0,-1 1 16 15,0-5 0-15,0 0 0 0,1-5-80 0,-4 3 0 16,-1-1-128-16,1 0 192 0,0-2-192 0,2 0 0 0,1 4 128 15,-4-1-128-15,1 1 0 0,-2-1 0 16,-4 0 0-16,2-1 0 0,3-1 208 0,3 4-48 16,3-2-16-16,5 1 0 0,2 3 48 0,2-2 16 15,-2 2 0-15,1 1 0 0,2-1-208 0,0 0 176 16,-1-4-176-16,1 3 160 0,0 2-160 0,3-3 0 16,-2 5 0-16,2-4 128 0,3 2-128 0,1-1 0 15,-2 4 0-15,1-4 0 0,1 1 0 0,-2-3 0 16,-1 4 0-16,2-4 0 0,-5 1 0 0,6 1 0 15,0-1 128-15,14 6-128 0,-2-1 0 0,-1 0 128 16,0 0-128-16,-9 0 128 0,3-2-128 0,6 5 0 0,4-1 0 16,2-1 128-16,3 2-128 0,1 2 0 0,1-2 0 15,0 3 0-15,4-1 0 0,2 1 0 0,7 0 0 0,0 0 0 16,-8 0 0-16,8 0 0 0,0 0 0 0,0 0 0 16,0 0-128-16,0 0 128 0,0 0-160 0,0 0 160 15,0 0-384-15,14 5 0 0,-1 0 16 0,0-3 0 16,-2-2-1520-16,3 0-304 15,0-2-64-15,0-2-15024 0</inkml:trace>
  <inkml:trace contextRef="#ctx0" brushRef="#br5" timeOffset="85882.19">22737 16291 24879 0,'-3'-30'1088'0,"-1"13"256"0,3-1-1088 0,-3 3-256 16,4 4 0-16,-1 0 0 0,-2 3 1520 0,3 8 240 15,-3-6 48-15,3 6 16 0,-9-1-1152 0,0 3-224 16,-1 5-64-16,-3-1 0 0,1 7-48 0,-4 1-16 16,-6 1 0-16,-2 3 0 0,-1 2 304 0,-5 2 48 15,-4 1 16-15,-1 6 0 0,-2 0 160 0,-1 3 48 16,-2 1 0-16,1 2 0 0,-1 4-256 0,-2-1-32 15,3-1-16-15,0-1 0 0,0 1-208 0,4-1-64 0,2 1 0 0,4-4 0 16,2-3-64-16,4 1-32 0,4-3 0 16,6 1 0-16,8-6-80 0,5 2-16 0,4-1 0 15,7-2 0-15,7 1-128 0,6 0 128 0,3-3-128 0,7-1 128 16,7 2-128-16,7 0 160 0,8 0-160 0,7 1 160 16,5-3-160-16,8 1 0 0,7 0 0 0,0-2 128 15,-2-1-1088 1,8 4-240-16,5 2-32 0,5 1-17456 0</inkml:trace>
  <inkml:trace contextRef="#ctx0" brushRef="#br6" timeOffset="91811.51">14440 3370 11679 0,'0'0'512'0,"0"0"128"0,-9-1-512 0,0-2-128 16,0-3 0-16,2 2 0 0,-1 2 976 0,8 2 176 15,0 0 48-15,-9-4 0 0,0-4-48 0,2 4-16 0,7 4 0 0,-9-3 0 16,0 0-112-16,9 3 0 16,-5-7-16-16,5 7 0 0,0 0-128 0,0 0-32 0,0 0 0 0,0 0 0 15,0 0-208-15,0 0-32 0,0 0-16 0,0 0 0 16,0 0-240-16,0 0-48 0,0 0-16 0,0 0 0 16,10 7-16-16,-1-1 0 0,-2 6 0 0,5-3 0 15,2 4 32-15,1 1 0 0,2-2 0 0,2 0 0 16,2 2-48-16,3 2-16 0,2-1 0 15,2 1 0-15,1-5 0 0,2 2 0 0,-1 1 0 0,3-3 0 0,4-1 80 0,1 2 0 16,2-5 16-16,0 1 0 0,0-2-80 0,2-2 0 16,0 1-16-16,1 0 0 0,1-1-48 15,1-2-16-15,-1-1 0 0,2-1 0 0,0 0-16 16,3-1 0-16,1-1 0 0,-2 0 0 0,-1-3-160 0,-1 1 192 16,0-1-192-16,2 1 192 0,-2-2-192 0,-2-1 192 15,-1 2-192-15,2-4 192 0,-3 3-192 0,2-4 0 16,-2 2 0-16,-1-2 128 0,-3 2 0 0,0-2 0 15,-2 4 0-15,-2-4 0 0,1 1 16 0,0-1 0 16,-1 2 0-16,0-2 0 0,-3 2 0 0,2-2 0 16,-1 0 0-16,0 0 0 0,-3 2 32 0,-1-2 0 15,-2 2 0-15,-9 2 0 0,2-1-48 0,0 2 0 16,-2-2 0-16,-2 0 0 0,2 1 0 0,-5-3-128 16,0 3 192-16,-1-3-64 0,0 3-128 0,-1 0 192 15,-1-1-192-15,-2 2 192 0,0 1-192 0,0-1 0 16,-7 5 0-16,7-4 0 0,-7 4 0 0,0 0 0 15,0 0 128-15,0 0-128 0,0 0 0 0,0 0 0 16,0 0 0-16,0 0 0 0,0 0 0 0,0 0 0 16,0 0 0-16,0 0 0 0,-8 9 0 0,-1-3 0 15,-1 2 0-15,-2 0 0 0,0-1 0 0,-2 3 0 0,-2 1 0 16,-5 4 0-16,-3-1 0 0,0 0 0 0,-2-2 0 0,-1 1 0 16,-2 2 0-16,-1-1 0 0,-2 0 0 0,0-2 0 15,-3 1 0-15,-4 0 0 0,-1 0 0 0,-3-1 0 16,-3 0 128-16,-1 0-128 0,-2-2 128 0,0 3-128 15,-7-4 128-15,1 1-128 0,1 0 0 0,-2-2 128 16,-3-5-128-16,2 0 0 0,1-2 0 0,-1 0 128 16,-2 1-128-16,3-2 128 0,1-2-128 0,2-1 128 15,4-2-128-15,1-4 0 0,2 0 144 0,1-1-144 0,2-1 0 16,1-4 128-16,0 0-128 0,0-2 0 0,0 0 0 0,2-1 144 16,-1 0-144-16,3 0 0 0,1 2 128 0,1-1-128 15,-1 1 0-15,2 2 0 0,2-2 0 0,1 2 0 16,3 3 0-16,0 1 0 0,2-3 0 0,3 3 0 15,0 5 0-15,1 0 0 0,2-4 0 0,2 2 0 16,2 4 0-16,0-2 0 0,0 1 0 0,2 0 0 16,1 0 0-16,2-1 0 0,0 4 0 0,2-3 0 15,2 1 0-15,8 3 0 0,-9-1 0 0,9 1 0 16,0 0 0-16,0 0 0 0,-6 1 0 0,6-1 0 16,0 0 0-16,0 0 0 0,0 0 0 0,0 0 0 15,0 0 0-15,0 0 0 0,0 0 0 0,0 0 0 16,5 12 0-16,5-6 0 0,2 1 0 0,0-2 0 15,4-2 0-15,1 4 0 0,4 0 0 0,3 0 0 16,3 2 0-16,1 0 0 0,1 3 0 0,3 2 0 16,1-1 0-16,5 4 0 0,-1 0 0 0,2 1 0 0,-1 0 0 15,4-2 0-15,1-2 0 0,1 0 0 16,0-3 0-16,3-1 0 0,0-1 0 0,1 0 0 0,1-4 0 0,0 1 0 16,2-3 128-16,1-2-128 0,0 0 0 0,2-1 0 15,-1-4 128-15,1-1-128 0,-1-1 0 0,0 1 0 16,-1-5 0-16,2 2 0 0,-3-2 0 0,0 3 0 15,-2-1 128-15,-1 0-128 0,1-2 0 0,-2 2 0 16,-3-2 128-16,-1 2-128 0,1-2 0 0,-2 3 0 16,-3-4 0-16,-1 5 160 0,0 2-160 0,-5-2 128 15,-3-1-128-15,-4 2 0 0,-3-4 0 0,0 4 128 0,-3-1-128 0,-2 0 0 16,-4 1 0-16,-1 2 128 0,-3 3-128 0,-10 0 0 16,0 0 0-16,0 0 128 0,8-6-128 0,-8 6 0 15,0 0 0-15,0 0 0 0,0 0 0 0,0 0 0 16,0 0 0-16,0 0 0 0,-9 6 0 0,-1-3-144 15,-2-1 144-15,-1 2-160 16,-3 5-1040-16,-1-4-208 0,0-1-32 0,-2-2-16 16,-4 3-2000-16,1-2-416 0,-14-3-80 0,11 4-16 0</inkml:trace>
  <inkml:trace contextRef="#ctx0" brushRef="#br6" timeOffset="93218.29">14328 2979 7359 0,'-8'-18'320'0,"5"8"80"0,-1-2-400 0,1 2 0 0,2 1 0 0,0-1 0 16,0 1 2112-16,1-1 352 0,0 10 64 0,2-9 16 15,-1-1-1248-15,4 2-240 0,-1-3-48 0,0 3-16 16,0-2-160-16,1 3-16 0,-1-5-16 0,1 4 0 16,0-3 48-16,0 1 16 0,1 1 0 0,1-2 0 0,3 0 96 0,-2 0 0 15,-3 3 16-15,2-3 0 0,-2-1-144 0,3 2-48 16,-3-1 0-16,0 3 0 0,0-1-192 0,-5 9-32 15,5-7-16-15,-5 7 0 0,0 0-176 0,0 0-48 16,0 0 0-16,0 0 0 0,0 0-112 0,0 15-16 16,-2 3-16-16,-2 1 0 0,-1 0 48 0,-2 1 16 15,0 4 0-15,0 6 0 0,1 0 16 0,-1 7 16 16,-2 4 0-16,0 2 0 0,0 4 32 0,0 1 0 16,1-2 0-16,1 2 0 0,-1-5-16 0,0 2 0 15,1-4 0-15,0-2 0 0,1-2-48 0,1-2-16 16,-1 0 0-16,1-3 0 0,2-2-32 0,-1-5 0 15,2 0 0-15,-1-4 0 0,1-3-32 0,2-5-16 16,0-2 0-16,0-2 0 0,0-9 0 0,0 0 0 16,0 0 0-16,0 0 0 0,0 0 208 0,0 0 32 15,6-8 16-15,0 0 0 0,1-4-160 0,-1-3-48 16,-1-3 0-16,-1-2 0 0,0-2-192 0,0-3 144 0,-1-1-144 0,0 1 128 16,-1-4-128-16,1 1 0 0,-1 2 0 0,1 0 128 15,0 0-128-15,-1 1 0 0,4-6 0 16,-2 2 0-16,-1 2 0 0,1-3 0 0,1 0 0 0,0 3 0 15,0-5 0-15,-1 0 0 0,2-1 0 0,-2 0 0 16,-2-3 0-16,1 3 0 0,0 1 0 0,-1 5 0 16,-1 0 0-16,1 5 0 0,-2 2 0 0,0 2 0 15,0 4 0-15,-2 0 0 0,1 3 0 0,-1 3 0 0,2 8 0 0,0 0 0 16,0 0 0-16,0 0 0 0,-8 1 0 0,0 4 0 16,-1 4-128-16,2 0 128 0,-2 4 0 0,0 2 0 15,1 3-144-15,1 1 144 0,-2 1 0 16,1 5 0-16,1 0 0 0,1 2 0 0,-1 3 0 15,3 3 0-15,-1-1 0 0,1-2 0 0,0 3 0 0,2 1 0 16,-1-1 0-16,-1 0 0 0,1-2 0 0,1-3 0 16,-2 2 0-16,1-6 0 0,-1-1 0 0,0 0 0 15,-1-2 0-15,1-7 0 0,-1-1 0 0,0 2 0 16,0 0 0-16,0 1 0 0,0-1 0 0,1-4 0 16,0 1 0-16,0-1 0 0,3-4 0 0,1-7 0 15,0 0 0-15,0 0 0 0,0 0 0 0,0 0 0 16,0 0 0-16,0 0 144 0,0 0-144 0,0 0 160 15,-5-3-160-15,5 3 160 0,-5-4-160 0,5 4 0 16,0 0 0-16,0 0 0 0,-3-9 0 0,3 9 0 16,0 0 0-16,0 0 0 0,-2-6 0 0,2 6 0 15,0 0 0-15,0 0 0 0,0 0 0 0,0 0 0 16,0 0 0-16,10-3 0 0,3 2 0 0,3 1 0 16,3 3 0-16,3 0 0 0,2 4 0 0,4 3 0 15,2-5 0-15,4 4 0 0,1-4 0 0,3 5 0 16,0-2 0-16,3 2 0 0,1-4 0 0,1-1 0 0,2 3 0 0,2-3 0 15,2 0 0-15,2 2 0 0,1-4 0 0,3 0 0 16,2-3 0-16,2 0 0 0,2 0 0 0,0-3 0 16,3-3 0-16,3 0 0 0,-1-1 0 0,0-3 0 0,1 1 0 15,0-2 0-15,0-1 0 0,-1 3 0 0,-1-2 0 16,-3 3 0-16,-2 1 0 0,-3 0 0 0,-1 0 0 16,-3-2 0-16,-1 4 0 0,-1 1 0 0,-4-1 0 15,-2 2 0-15,-2 1 0 0,-4 1 0 16,-2-1 0-16,-13 2 0 0,0 0 0 0,-1 0 0 0,-1 2 128 0,-1-2-128 15,1 2 0-15,-4-1 128 0,0-1-128 0,-3 3 0 16,0-1 0-16,0 4 0 0,1-3 0 0,-1 0 0 16,-1 2 0-16,0 0 0 0,0-2 0 0,1-1 0 15,-2 1 0-15,0 1 0 0,-1-2 0 0,1 2 0 16,0 0 0-16,-3-3 0 0,1 2 0 0,-1-1 0 16,1 1 128-16,-2 0-128 0,-1 0 0 0,1-1 0 15,0 0 0-15,-9-2 0 0,8 0 0 0,-2 1 0 16,-6-1 128-16,0 0-128 0,0 0 0 0,7 1 0 15,-7-1 0-15,0 0 0 0,0 0 128 0,0 0-128 16,0 0 0-16,0 0 128 0,0 0 0 0,0 0-128 16,0 0 192-16,0 0-64 0,3-5 16 0,0-2 0 15,-2-1 0-15,2-1 0 0,-2-1 16 0,2-4 0 16,-3 0 0-16,0-3 0 0,0-2 16 0,0-2 0 0,-2-1 0 16,1-6 0-16,0-2-176 0,-2-3 160 15,1-2-160-15,0 0 160 0,-1-2-160 0,-1 1 0 16,1 3 0-16,-1 1 128 0,1 6-128 0,0 0 0 0,0 6 0 15,1 3 0-15,-1 6 0 0,1 0 0 0,-1 2 0 0,1 2 0 16,-2 4 0-16,4 3-144 0,-8-3 144 16,1 4-160-16,-1 2-1408 15,2 1-288-15,-2 4-48 0,3 1-16 0,5-9-1536 16,5 14-320-16</inkml:trace>
  <inkml:trace contextRef="#ctx0" brushRef="#br6" timeOffset="95546.13">16404 3453 6447 0,'0'0'576'0,"-8"-8"-576"0,8 8 0 0,-6-5 0 0,0-1 1664 0,6 6 240 16,0 0 32-16,0 0 16 0,0 0-864 0,0 0-192 15,0 0-16-15,0 0-16 0,0 0-96 0,0 0 0 16,0 0-16-16,0 0 0 0,0 0 256 0,0 0 48 15,8 10 16-15,4-1 0 0,1-4 0 0,2 0 0 16,3 1 0-16,2-1 0 0,0-2-224 0,3 2-32 0,4 3-16 0,2-3 0 16,4 1-240-16,1 2-48 15,2-1-16-15,2 2 0 0,3-2-32 0,2 2 0 0,0-3 0 0,3 0 0 16,2-2-64-16,1 4-16 16,0-4 0-16,3 1 0 0,2 1 64 0,2-2 0 0,-2 0 0 0,4-2 0 15,1-2-192-15,2 0-16 0,0 0-16 0,-1 3 0 16,-1 2-224-16,-2-1 144 15,-1 2-144-15,1-1 128 0,0-2-128 0,0-1 128 0,-1-1-128 0,-2 2 128 16,-2 1 0-16,-3 2 0 0,3-2 0 0,1-2 0 16,-1 2-128-16,4 0 160 0,3 2-160 0,-2-3 160 15,3 1 16-15,3 0 0 0,-1 1 0 0,1 0 0 16,0-3-48-16,0 3 0 0,1 0 0 0,2-1 0 0,-1 0-128 16,-2 2 160-16,1 1-160 0,-2-1 160 0,0 3-160 0,1-3 0 15,-1 0 0-15,0 0 0 0,1-2 0 0,-4-2 128 16,4 2-128-16,-1 0 0 0,0 1 0 0,0-1 128 15,1-2-128-15,2 1 0 0,-1-2 0 0,-1 2 128 16,1 2-128-16,1-1 0 0,-1 1 128 0,-2 2-128 16,0-2 0-16,1-1 128 0,0-1-128 0,0 2 0 15,-4 0 144-15,0-1-144 0,0 2 128 0,-3 3-128 16,3-1 160-16,-3 0-160 0,0-2 160 0,0-1-160 16,-2 1 160-16,1-2-160 0,0 2 128 0,-2 3-128 0,-1-1 0 15,2 1 144-15,-2-6-144 0,1 2 0 0,0 2 0 16,0-2 128-16,-1 0-128 0,0 3 0 0,-1-5 0 15,1 1 0-15,0 1 128 0,0 3-128 0,-1-3 0 0,0 1 128 16,0 1-128-16,-2-2 0 0,-1 2 0 0,1 1 128 16,-1-4-128-16,-1 2 0 0,-1 3 0 0,2-4 128 15,-2 3-128-15,-3-3 0 0,-4 1 144 0,-2 2-144 16,-2-3 0-16,-2 1 128 0,-2 2-128 0,0-4 0 16,-2 1 0-16,3 1 0 0,-3-2 0 0,0-1 0 15,-2 0 0-15,1 1 128 0,-1 0-128 0,2-1 0 16,2-1 0-16,2 2 0 0,-2 0 0 0,0 2 128 15,-4-3-128-15,-1-2 0 0,1 0 0 0,0 2 0 16,-1-1 0-16,0 0 0 0,-1-1 0 0,-1 0 128 16,-3 3-128-16,-2-2 0 0,0 0 0 0,-3-1 0 15,-2 2 0-15,2-1 128 0,-5 1-128 0,3 0 0 16,-3 0 0-16,1 0 0 0,-12-3 0 0,11 1 128 0,1 1-128 0,-12-2 0 16,9 3 0-16,-9-3 128 0,9 6-128 0,-9-6 0 15,6 7 0-15,0-2 128 0,-6-5-128 0,8 9 128 16,-8-9-128-16,6 8 128 0,-1 3-128 0,0-5 0 15,-5-6 0-15,7 11 128 0,-3-2-128 0,-1 1 0 16,1-3 0-16,1 2 0 0,-5-9 0 0,5 10 0 16,-2 1 0-16,-1-3 128 0,-2-8-128 0,3 13 0 15,-2 1 0-15,1-4 0 0,-1 1 0 0,0 3 0 16,-1 0 0-16,1 0 0 0,-1 4 0 0,2-1 0 16,0 2 0-16,1 2 0 0,-1 1 0 0,1-1 0 15,-2 4 0-15,2 0 0 0,-2-1 0 0,1 3 0 16,1-3 0-16,0 1 0 0,-1 2 0 0,1-1 0 0,-3 1 0 15,0 0 0-15,-3 1 0 0,3 5 0 0,-2-4 0 0,-1 4 0 16,-1 2 0-16,2 2 0 0,0 1 0 0,0 2 0 16,-1 1 0-16,2-3 0 0,-2 0 0 0,2 6 0 15,0-1 0-15,0 0 0 0,-1 0 0 0,2 0 0 16,-1 5 0-16,1 2 0 0,0 2 0 0,0 1 0 16,1-3 0-16,-1 3 0 0,0 1 0 0,0 0 0 15,0-4 0-15,0 3 0 0,0 1 0 0,2 3 0 16,-1 3 0-16,3-3 0 0,-3 1 0 0,0-1 0 15,3 0 0-15,-3-1 0 0,-1 0 0 0,2 1 0 16,-1 7 0-16,0-5 0 0,0 1 0 0,-1 2 0 16,0 1 0-16,0 0 0 0,-1-3 0 0,0 5 0 0,0 0 0 15,-1 1 0-15,0-2 0 0,-1 3 0 0,1-1 0 16,-1 2 0-16,1-2 0 0,-1 2 0 0,1 2 0 0,-1 0 0 16,-1-1 0-16,0 0 0 0,1 1 0 15,-1 0 0-15,1 1 0 0,1 2 0 0,0 2 0 0,1 0 0 16,-1-3 0-16,0 0 0 0,0 2 0 0,-1 2 0 15,1-1 0-15,0 2 0 0,1-2 0 0,-3 2 0 16,2-2 0-16,-1 0 0 0,-1 0 0 0,1 4 0 16,-1-1 0-16,0-2 0 0,-1 0 0 0,1-1 0 15,-1 0 0-15,1 3 0 0,2 0 0 0,-1-3 0 16,1 0 0-16,0-1 128 0,2-1-128 0,0 4 0 16,2 1 0-16,-2-2 0 0,0-1 0 0,0 0 0 15,1-1 0-15,-1-2 128 0,0-1-128 0,1 3 0 16,-2 0 0-16,1 2 0 0,0 1 0 0,0-2 0 0,0-3 0 15,0 0 0-15,-1 2 0 0,-1-2 0 0,1-1 0 0,1 2 0 16,-1-3 0-16,1 0 0 16,0-2 0-16,0 0 0 0,0-1 0 0,0 0 0 0,0 1 0 0,2-6 128 15,1 3-128-15,-1-4 0 0,1 1 0 0,1-1 0 16,1 3 0-16,0-6 0 0,0 2 0 0,1-2 128 16,-1 0-128-16,2-4 0 0,0 1 0 0,0 0 0 15,-1-3 0-15,1 1 0 0,-1 1 0 0,1-1 0 16,1-1 0-16,-2-1 0 0,1-4 0 0,-1 0 128 15,1 1-128-15,-1-3 0 0,-1-3 0 0,1-2 128 16,-1-3-128-16,-1-1 0 0,1-1 0 0,0 1 0 16,0 0 0-16,1-3 0 0,-3-7 128 0,2 4-128 15,1-5 0-15,-1 2 0 0,0-4 0 0,0-3 0 16,-1 1 0-16,-1 0 0 0,0-3 0 0,1-2 0 16,0 1 0-16,-3-2 0 0,0 0 0 0,0 0 0 15,-1-1 0-15,2-2 0 0,-2 1 0 0,0-2 0 0,0-1 0 0,0-10 0 16,-2 13 0-16,2-13 0 0,-1 10 0 0,1-10 0 15,-2 11 0-15,2 0 0 0,0-11 0 0,0 0 0 16,-7 7 0-16,7-7 0 0,0 0 0 0,0 0 128 16,-7 9-128-16,7-9 0 0,0 0 0 0,-8 5 128 15,0-2-128-15,2-2 0 0,-2-1 128 0,-1 0-128 16,-1 0 128-16,-1 0-128 0,2 0 0 0,-1 0 0 16,0-1 0-16,-1-1 128 0,0 2-128 0,0-1 144 15,-1 0-144-15,-1 0 160 0,-1-1-160 0,-1 1 192 16,-3-3-192-16,2 2 192 0,-2 1-192 0,-1-1 0 15,0 0 144-15,-1 2-144 0,-1-3 0 0,0 1 128 0,-2 0-128 16,0 0 0-16,-3-1 0 0,0 1 128 0,-3-1-128 16,-2 2 0-16,-1-2 128 0,-1 1-128 0,-4-2 160 15,0 1-160-15,2 1 0 0,-1 1 0 0,1-1 0 0,-1 1 0 16,-1 1 0-16,0 0 0 0,1 1 0 0,-3 1 0 16,-1-1 128-16,-5 1-128 0,-1 1 0 0,-1 1 144 15,0-2-144-15,0 1 0 0,2-2 144 0,0 3-144 16,2 2 0-16,4-1 128 0,0-3-128 0,1 0 0 15,3 1 0-15,-1 1 128 0,3 1-128 0,1-3 0 16,-1-1 0-16,4-1 0 0,2 2 0 0,2 0 128 16,3 1-128-16,2 2 0 0,0-3 0 0,0 1 0 15,3-2 0-15,1 1 144 0,2-2-144 0,2 0 0 16,-2 0 0-16,1 0 0 0,2-2 0 0,2 4 0 16,2-2 0-16,7 0 0 0,0 0 0 0,0 0 0 0,0 0-128 0,0 0 128 15,0 0-208-15,0 0 80 0,0 0-192 16,0 0-48-16,0 0 0 0,0 0 0 15,0 0-1168-15,9 2-256 0,1-3-32 0,-10 1-16 16,12-7-1504-16,-1-4-304 0,2-8-64 16,2-1-16-16</inkml:trace>
  <inkml:trace contextRef="#ctx0" brushRef="#br6" timeOffset="95866.76">21735 13037 39615 0,'-24'-26'1760'0,"10"16"352"0,0-1-1680 0,0 7-432 0,-1 3 0 0,-1 2 0 16,0 1 0-16,2 5 0 0,-3 4-144 0,1 5 144 16,1-6 0-16,-1 5-128 0,1 3 128 0,0 2 0 15,0 4 0-15,-3 0 128 0,0 3-128 0,-2-2 192 16,1 3-64-16,1-1-128 0,0 5 176 0,1 0-176 15,2-7 320-15,2 4-32 0,2-3-16 0,2 0 0 16,3-3-80-16,3-1 0 0,3 0-16 0,7-1 0 16,4-1-32-16,8-2 0 0,5-4 0 0,7 2 0 15,6-4 48-15,5 0 16 0,5-6 0 0,5-2 0 16,4-3-80-16,6-1-128 0,3 1 176 0,5-2-176 16,7-3 0-16,-1-2 0 0,-2-5 0 0,1-2 0 15,0-4-1344-15,-1 2-288 16,0-4-48-16</inkml:trace>
  <inkml:trace contextRef="#ctx0" brushRef="#br6" timeOffset="97231.15">14441 3044 6447 0,'0'0'576'0,"-9"6"-576"0,-1 4 0 0,0-4 0 15,1 2 1664-15,0 0 208 0,2-3 48 0,-1 0 16 16,-1 1-640-16,3-2-128 0,6-4-16 0,-7 5-16 16,7-5-16-16,0 0 0 0,-7 7 0 0,7-7 0 15,0 0 0-15,0 0 0 0,0 0 0 0,0 0 0 16,0 0 0-16,0 0 0 0,-9-6 0 0,9 6 0 16,-4-7-176-16,1-3-48 0,1-2 0 0,-2-2 0 15,4 0-368-15,-1-2-80 0,1-2 0 0,0-2-16 16,-1-2-80-16,1-1-16 0,2-2 0 0,-2 2 0 0,0 0-16 0,3-4 0 15,0 3 0-15,0-1 0 0,0 2-112 16,-1-1-16-16,2-7-16 0,0 2 0 0,0 1-48 0,1-3-128 16,0 0 192-16,2 0-64 0,-4-3-128 0,1 1 0 15,0 0 0-15,-1 1 0 0,0 1 0 0,-1 3 0 16,1 7 128-16,-2 3-128 0,0 3 0 0,-1 0 0 16,0 6 0-16,2 0 128 0,-2 4-128 0,0 5 0 15,0 0 144-15,0 0-144 0,0 0 0 0,0 0 0 16,0 0 0-16,0 0 0 0,9-3 0 0,1-1 0 15,0 4 0-15,3 0 0 0,1 0 0 0,3 4 0 16,4-1 0-16,2-1 0 0,3-1 0 0,4 1 0 16,0 0 0-16,4 0 0 0,3-4 128 0,3 1-128 0,0-2 128 15,4 1-128-15,0-3 0 0,3 0 128 16,3 2-128-16,3 1 0 0,3 2 128 0,-1 0-128 16,-1 0 128-16,1 0-128 0,2-3 128 0,-1 2-128 15,-1 1 160-15,-1 1-160 0,0 0 144 0,-1 3-144 16,-1 5 128-16,0-4-128 0,-2-2 0 0,-2 1 128 15,4-2-128-15,-5-2 0 0,-1 0 128 0,-3 0-128 0,1 0 0 0,-1 4 128 16,0 0-128-16,0-3 0 0,-1 0 0 0,0 2 128 16,-1-1-128-16,-2 0 128 0,1-2-128 0,-2-2 128 15,-1 0-128-15,0-1 0 0,-2 2 144 16,-1 0-144-16,-3 1 0 0,0 0 128 0,-2-2-128 0,0 2 0 16,-4 0 0-16,0-1 144 0,-1-1-144 0,-3-2 0 15,-2 1 192-15,-1 2-192 0,0 0 192 16,1-2-192-16,-4 1 192 0,1-1-192 0,-1-1 192 0,-1 2-192 15,-2 1 160-15,0-1-160 0,-2 1 128 0,-1 0-128 16,-9 1 160-16,0 0-160 0,10-2 192 0,-10 2-192 0,0 0 144 16,0 0-144-16,0 0 0 0,0 0 144 0,0 0-144 15,0 0 0-15,0 0 0 0,0 0 0 0,0 0 128 0,0 0-128 16,0 0 0-16,0 0 128 0,8 3-128 0,-8-3 0 16,0 0 0-16,6 4 0 0,-6-4 0 0,0 0 0 15,8 12 0-15,-4 2 0 0,-1 0 0 0,0 4 0 16,-3 3 0-16,0 3 0 0,-3 5 0 0,1 1 128 15,-2 5-128-15,-1 0 0 0,-3 1 128 0,1 0-128 16,-2 2 128-16,0 1-128 0,-1-5 144 0,1-1-144 16,2 1 160-16,1-3-160 0,1 2 128 0,0-2-128 15,5-3 0-15,0 2 0 0,0 2 0 0,5-5 0 16,-2-1 0-16,0-3 0 16,0 1-880-16,1-2-272 0,0-2-48 0,3-4-16624 0</inkml:trace>
  <inkml:trace contextRef="#ctx0" brushRef="#br6" timeOffset="-209651.01">14399 2097 911 0,'0'0'0'0,"-6"0"0"0,-3-3 0 0,0 3 0 16,0 3 704-16,9-3 64 0,-9 3 16 0,0 3 0 15,1 0-592-15,0-1-192 0,0 3 0 0,1 1 0 16,-2-4 0-16,0 0 0 0,-1 4 0 0,1-1 0 15,-1 4 0-15,1 1 0 0,0-4 0 0,1 1 0 16,1-4 0-16,7-6 0 0,-8 9 0 0,2-4 0 16,6-5 0-16,0 0 0 0,0 0 0 0,0 0 0 15,0 0 192-15,0 0-192 0,0 0 192 0,0 0-192 16,0 0 704-16,0 0 16 0,0 0 16 0,0 0 0 16,0 0 416-16,0 0 64 0,0 0 32 0,0 0 0 15,9-3-560-15,-9 3-112 0,0 0-32 0,0 0 0 16,10 0-416-16,-10 0-128 0,0 0 0 0,11 3 0 0,-11-3 0 0,0 0 0 15,10 6 0-15,-10-6 0 0,0 0 0 0,10 7 0 16,-10-7 0-16,0 0 0 0,0 0 144 0,11 5-144 16,-11-5 0-16,0 0 144 0,7 13-144 0,-2-5 0 15,-5-8 0-15,3 13 128 0,-3-13-128 0,0 13-144 16,0-2 144-16,0 3-208 16,-1 4-656-16,-1-1-128 0</inkml:trace>
  <inkml:trace contextRef="#ctx0" brushRef="#br6" timeOffset="-208473.61">12692 17524 14559 0,'0'0'640'0,"0"0"144"0,0 0-624 0,0 0-160 16,-9 0 0-16,9 0 0 0,0 0 320 0,0 0 48 15,0 0 0-15,0 0 0 0,-7 3-208 0,7-3-32 16,0 0-128-16,0 0 192 0,0 0-192 0,0 0 0 15,0 0 0-15,0 0-4832 16,0 0-928-16</inkml:trace>
  <inkml:trace contextRef="#ctx0" brushRef="#br6" timeOffset="-206718.83">17826 2974 25791 0,'-14'-54'2304'0,"4"20"-1856"0,-5 0-448 0,-2 4 0 15,-2 6-1600-15,-2 6-432 0,-2 8-80 0,-5 3 0 16</inkml:trace>
  <inkml:trace contextRef="#ctx0" brushRef="#br6" timeOffset="-204068.3">4562 6444 23951 0,'4'-10'2128'0,"-4"10"-1696"0,0 0-432 0,0 0 0 32,10-2-1104-32,-10 2-304 0,0 0-64 0,4 13-16 15,-4 1 784-15,-4-4 176 0</inkml:trace>
  <inkml:trace contextRef="#ctx0" brushRef="#br6" timeOffset="-203548.58">3705 10184 19343 0,'-3'-16'1728'0,"1"10"-1392"0,2 6-336 0,0 0 0 15,2-9 240-15,-2 9-32 0,0 0 0 0,0 0 0 0,0 0 128 0,0 0 32 16,0 0 0-16,0 0 0 0,0 0-368 0,8-7 144 16,-8 7-144-16,0 0 0 0,0 0 0 0,0 0 0 15,9-1-192-15,-9 1-9296 16</inkml:trace>
  <inkml:trace contextRef="#ctx0" brushRef="#br6" timeOffset="-203140.88">5071 5926 19343 0,'0'0'1728'0,"0"0"-1392"16,0 0-336-16,-6 14-5664 15,0 0-1200-15</inkml:trace>
  <inkml:trace contextRef="#ctx0" brushRef="#br6" timeOffset="-202705.74">3914 10179 29487 0,'2'-14'2624'0,"2"6"-2112"16,1-3-512-16,-1 9 0 15,-4 2-1424-15,0 0-400 0,11 0-80 0,-11 0-16 0,0 0 1280 0,0 0 240 16,0 0 48-16,11 9-9360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20:02:45.76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4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30T20:04:16.979"/>
    </inkml:context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9062 756 8287 0,'0'-13'736'0,"1"0"-592"15,-1 2-144-15,1-3 0 0,2-1 1120 0,1 1 192 16,0 2 32-16,-1-1 16 0,1 1 80 0,0 3 16 15,-1-3 0-15,0 5 0 0,1-3-368 0,-4 10-64 16,0 0 0-16,0 0-16 0,3-8-224 0,-3 8-32 0,0 0-16 16,0 0 0-16,0 0-64 0,0 0-16 0,0 0 0 0,-4 8 0 15,-1 4-144-15,1 4-16 0,-2 1-16 0,-2 5 0 16,-1 1-208-16,0 6-32 0,0 4-16 0,-1 8 0 16,-3 8 64-16,-1 7 16 0,-1 5 0 0,0 9 0 15,-3 5 16-15,0 5 16 0,1-1 0 0,-1 8 0 16,1 5-64-16,2-3-16 0,1-4 0 0,1-1 0 15,1-5-48-15,-2 4-16 0,1 1 0 0,-2-3 0 16,-1-7-48-16,-1 1-16 0,-2-2 0 0,-1 4 0 16,3-1 64-16,0-2 16 0,1-2 0 0,0-3 0 0,2-8-16 15,2 2 0-15,1-3 0 0,3 5 0 0,0-5-32 0,2-1-16 16,-2-4 0-16,5-2 0 0,2-4 16 0,0-2 0 16,2-5 0-16,0 2 0 0,1-3 32 0,2 0 16 15,1-3 0-15,1 0 0 0,2 0-208 0,0-4 0 16,3-4 0-16,4-1 0 0,0-3 0 0,6 0 0 15,-4-6 0-15,4 1 144 0,0-4-144 0,5 0 0 16,0-2 144-16,2-5-144 0,4 2 0 0,1-2 144 16,1-5-144-16,1 1 0 0,0 1 144 0,4-4-144 15,0-1 0-15,2 0 144 0,3 0-144 0,4 0 0 16,5 3 0-16,1-2 128 0,2-3-128 0,0 0 0 0,1 1 0 0,2-2 0 16,0-1 0-16,5 1 128 0,2 1-128 0,4 0 0 15,2 0 0-15,1 0 128 0,-1-5-128 0,3 1 0 16,2 2 0-16,1 0 0 0,6 1 128 0,-2-1-128 15,-2-2 0-15,2-1 0 0,0 0 0 0,4 1 0 16,4 0 0-16,1 0 0 0,-4 0 0 0,2 1 0 16,0-4 0-16,5 2 0 0,4 0 128 0,0-3-128 15,-2 2 0-15,1 0 0 0,3-2 0 0,1 2 0 16,2 1 0-16,-2-3 128 0,-2 3-128 0,5 0 0 16,0 0 0-16,3 1 0 0,-2 0 128 0,1 0-128 0,-1 4 0 15,2-1 0-15,1 0 0 0,-2 1 0 16,-3-3 0-16,2 3 0 0,3 3 0 0,-2-2 0 0,-2-2 0 0,-2 1 0 15,-2 0 0-15,4-3 0 0,2 2 0 16,3-2 0-16,-6-2 128 0,4 2-128 0,2-4 0 0,-1 2 0 16,2 0 0-16,-4-1 0 0,-1-1 0 0,0 4 0 15,1-3 0-15,-2 0 128 0,-4 0-128 0,3 2 0 16,1-2 0-16,-3-1 0 0,-6 2 0 0,2-4 0 16,1 3 128-16,1-3-128 0,3 3 0 0,-3 1 0 15,-6-2 0-15,-1 2 0 0,0 1 0 0,-1-1 0 16,3-2 0-16,-3 4 0 0,-5 2 0 0,1-2 0 15,-2 2 0-15,1 0 0 0,3-1 0 0,-5 0 0 16,-5 1 0-16,-3-1 0 0,-3 2 0 0,0 2 0 0,2-1 0 0,0 3 0 16,-2-2 0-16,-1 1 0 0,-4-2 0 0,-4 2 0 15,1-2 192-15,-1 1-64 0,-1 2 0 0,-2 0 0 16,-2-1-128-16,-5 3 0 0,-3 2 0 0,-2-3-176 16,-4 1 176-16,-1 2 0 0,-5-3 0 0,-1 1 0 15,-1 0 192-15,-3-2-16 0,-1 1-16 0,-1 2 0 16,-4-4-160-16,-1 0 0 0,-2 0 0 0,-3-1 0 15,-3-2 0-15,-3 0 0 0,-2-1 0 0,-1-2 0 16,-7 2 192-16,2-2 16 0,-8 3 0 0,8-11 0 16,-4-3 128-16,-2 1 32 0,1-2 0 0,-3-3 0 15,-2-3-128-15,2-5-32 0,-1 2 0 0,-1-5 0 16,-1-3-80-16,-1-5-128 0,0-3 176 0,-1-2-176 16,-1-8 144-16,2-2-144 0,-4-7 0 0,2-5 144 15,2-4-144-15,-5-4 0 0,1-4 0 0,-4-1 0 0,2-2 0 16,0 2 128-16,0 1-128 0,-1 1 0 0,-1 0 0 0,-1 7 0 15,-1 2 128-15,3 3-128 0,-2 0 0 0,-1 4 0 16,-1 3 0-16,2 2 0 0,0 4 0 0,0-3 0 16,1 4 0-16,2 1 0 0,1 2 0 0,0-1 0 15,0 2 0-15,1-2 0 0,2 1 0 0,2 5 0 16,-2 1 0-16,1 2 0 0,1 4 0 0,1 2 0 16,-2 6-128-16,1 1 128 0,2 2 0 0,-1 2 0 15,1-1 0-15,0 3 0 0,0 0 0 0,1 2 0 16,1 5-144-16,0-2 144 0,0 1-128 0,0 5 128 15,-2-2 0-15,2 5 0 0,-1-4-144 0,1 9 144 16,0 0 0-16,0 0-144 0,0 0 144 0,0 0 0 0,0 0 0 16,0 0-128-16,-7-2 128 0,7 2-128 15,-9-2 128-15,9 2-128 0,-12 3 128 0,3-1 0 0,-1 2-144 0,0-3 144 16,-3 2 0-16,1 0 0 0,0-1 0 0,1 2 0 16,-6 1 0-16,-1 0 0 0,-1 3 0 0,-2-1 0 15,-5-3 0-15,0 2 0 0,-4 3 0 0,-3-2 0 16,0-1 0-16,-2-1 0 0,-4-2 0 0,-1-1 0 15,-1 2 0-15,-2 1 0 0,-4-1 0 0,-3 0 0 16,-2 1 0-16,-2 0 0 0,-4-1 0 0,-1-4 0 16,-2-3 0-16,0 1 0 0,0-2 0 0,-3 1 0 15,-1 1 0-15,-1-1 0 0,-3-1 128 0,-1-4-128 16,-1 1 0-16,0 0 0 0,-3 0 0 0,-1 2 0 16,-2-3 0-16,-3 2 0 0,-2 0 0 0,0-3 0 15,-1 1 0-15,-1-1 0 0,-1 3 0 0,-5-3 0 0,-3 0 0 16,0 0 0-16,2 0 0 0,-3-2 0 15,-3 2 0-15,-1 0 0 0,-1 3 0 0,1-3 0 0,0 0 0 16,-3 0 0-16,-5 0 0 0,1 0 0 16,2 0 0-16,-2 3 0 0,-1-4 0 0,-2 4 0 0,-3-3 0 0,-1 4 0 15,0-3 0-15,-2 2 0 0,-2 1 0 0,1-2 0 16,3 2 0-16,-3 1 0 0,-5 2 0 0,0-2 0 16,3 0 0-16,-2 2 0 0,-2-1 0 0,1 0 0 15,1 2 0-15,1 0 0 0,-1 1 0 0,1-1 0 16,-1-2 0-16,1 1 0 0,1 2 0 0,-2-2 0 15,-1 0 0-15,1 0 0 0,4 2 0 0,-3 0 0 16,-4-2 0-16,3 1 0 0,4 1 0 0,-1-2 0 16,-2 0 0-16,2-1 0 0,2-1 0 0,3 3 0 0,3 0 128 15,0 0-128-15,0-3 0 0,1 3 0 0,3-1 0 0,0 0 0 16,-2 1 0-16,6 1 0 0,3 2 128 0,2 1-128 16,1-1 0-16,2 2 0 0,3 0 144 0,5 1-144 15,7-1 0-15,6-2 144 0,5 2-144 0,2-1 0 16,8 2 0-16,3-2 0 0,4-1 0 0,5 0 0 15,3-2 0-15,6 0 0 0,4 0 0 0,7 0 0 16,5 0-352-16,5 0-32 0,4 2 0 0,10-2 0 31,0 0-2208-31,0 0-448 0,0 0-96 0</inkml:trace>
  <inkml:trace contextRef="#ctx0" brushRef="#br0" timeOffset="14279.57">30979 12312 17503 0,'-12'-9'768'0,"8"4"176"0,4 5-752 16,0 0-192-16,0 0 0 0,0 0 0 0,0 0 800 0,5-5 128 15,2 1 32-15,3 4 0 0,3-1-256 0,4 1-32 16,4 1-16-16,3 1 0 0,1 0 48 0,3 2 16 15,3 2 0-15,3-2 0 0,4 3 32 0,2 1 0 16,2 0 0-16,0 3 0 0,1-2-176 0,-1 3-16 16,-2 2-16-16,-1 0 0 0,-4-2-96 0,-3 4 0 15,-5 2-16-15,-5 1 0 0,-2 0-224 0,-6 1-32 16,-4-1-16-16,-5 4 0 0,-3 1 96 0,-7 4 32 16,-1 0 0-16,-6 3 0 0,-3-1 144 0,-5 1 16 15,-4 2 16-15,-3 1 0 0,-2-1 32 0,-2-3 0 16,-4-2 0-16,-1 3 0 0,1-2-80 0,0-3-16 15,1-2 0-15,1 1 0 0,0-3-144 0,2-1-16 16,3-3-16-16,4 0 0 0,3 0-224 0,1-2 176 0,4 1-176 16,2-3 160-16,1-4-160 0,4 0 0 15,3-2-192-15,2 1 192 16,4-9-1728-16,0 0-240 0,0 0-32 0,10 1-8464 0,2-2-1696 0</inkml:trace>
  <inkml:trace contextRef="#ctx0" brushRef="#br0" timeOffset="15006.03">31962 12150 4607 0,'0'0'192'0,"0"0"64"0,0 0-256 0,0 0 0 15,0-8 0-15,0 8 0 0,0 0 2624 0,0-9 464 16,0 3 112-16,0 6 0 0,0 0-1680 0,0 0-352 15,0 0-64-15,0 0-16 0,0 0-192 0,0 0-32 16,6 2-16-16,-3 3 0 0,-3-5-32 0,5 9-16 16,0 0 0-16,1 4 0 0,-3 2-192 0,2 5-32 15,1 3-16-15,0 5 0 0,2 0-48 0,0 5-16 0,3-1 0 0,1 4 0 16,2 3-112-16,2 0-32 0,0 3 0 16,2-2 0-16,0-5-64 0,-1 1-16 15,3 0 0-15,-4-3 0 0,-1-4-80 0,-1 0 0 16,2-4-16-16,-5 1 0 0,2-6-48 0,-4-3-128 15,-2-1 192-15,1 0-64 16,-2-5-128-16,1 0 0 0,-1 1 0 0,-1-6 128 16,0-1-688-16,0 0-144 0,-5-5-16 0,0 0-16 15,0 0-2080-15,4-11-432 0</inkml:trace>
  <inkml:trace contextRef="#ctx0" brushRef="#br0" timeOffset="15285.94">32400 12386 19343 0,'10'-20'848'0,"-4"12"192"0,2-3-832 0,1 2-208 0,0-3 0 0,0 6 0 0,-2-2 1360 0,1 4 240 15,-8 4 32-15,0 0 16 0,0 0-592 0,0 0-112 16,0 0-32-16,0 0 0 0,-4 8-128 0,-5 3-16 16,-4 5-16-16,-3 3 0 0,-6 4 32 0,3-3 16 15,-4 3 0-15,-1 0 0 0,-3 2-176 0,1 3-48 16,-1 1 0-16,-1 1 0 0,-2 3-256 0,-10 11-64 15,3-2-16-15,4-4 0 0,1-1-240 0,5-1 176 16,-1-5-176-16,5-4 160 0,2 1-160 0,4-5 0 16,1-4 0-16,5 0 0 15,2-2-448-15,3-2-64 0,1-2 0 0</inkml:trace>
  <inkml:trace contextRef="#ctx0" brushRef="#br0" timeOffset="15509.48">32574 13002 28559 0,'-9'18'1264'0,"3"-8"272"16,-3 6-1232-16,-1 4-304 0,-1 5 0 0,-1 0 0 0,-4 1 1056 0,0-2 160 0,-1 2 16 0,0 1 16 15,-1 3-176-15,-1 1-48 0,0 3 0 0,0 3 0 16,-1 1-496-16,6-10-96 0,-1 1-32 0,0-4 0 15,0 2-208-15,1-5-32 0,1-2-16 0,2 2 0 16,0-4-144-16,1 3 0 0,1-4 0 0,3-5 0 16,1 1-2736-16,5-13-416 15</inkml:trace>
  <inkml:trace contextRef="#ctx0" brushRef="#br0" timeOffset="16590.25">22772 5719 10127 0,'-6'8'896'0,"-3"-2"-704"15,0 2-192-15,1-3 0 0,8-5 1376 0,0 0 240 16,0 0 48-16,0 0 16 0,0 0 272 0,0 0 48 16,0 0 16-16,0-9 0 0,4-1-288 0,4-7-48 15,1-2-16-15,2-4 0 0,3-5-384 0,1-2-64 16,3-6-32-16,5-2 0 0,1-1-336 0,4-2-64 16,4-3-16-16,4-2 0 0,0-2-160 0,4 1-32 15,-2 3-16-15,-2 7 0 0,-5 2-256 0,0 3-48 16,-2 7-16-16,-2 0 0 0,-2 8-112 0,-4 4 0 15,-2 2-128-15,-2 4 192 0,0 5-192 0,-2 7 176 16,0 2-176-16,2 9 160 0,-3 1-160 0,1 11 0 16,-1 4 0-16,1 5 128 0,1 4-128 0,0-1 0 15,2 5 144-15,-3 3-144 0,3 3 0 0,-1-1 128 16,-1-6-128-16,-1 2 0 0,2-4 0 0,-1-3 128 0,-2-2-128 0,0-4 0 16,-3-5 128-16,1-5-128 15,-2-3 128-15,-2-4-128 0,-2-3 0 0,1-4 0 0,-2-1 0 16,-5-8-128-1,0 0-1792-15,6-10-368 0,1-2-64 0,-5-5-13296 0</inkml:trace>
  <inkml:trace contextRef="#ctx0" brushRef="#br0" timeOffset="17102.97">22859 3319 20095 0,'0'0'896'0,"0"0"176"0,7-5-864 0,2 2-208 0,-9 3 0 0,9-6 0 15,-9 6 752-15,11 0 96 0,0 2 32 0,-11-2 0 16,11 7 176-16,-1 2 32 0,-2 5 16 0,1 4 0 16,0 2-112-16,1 6-32 0,1-1 0 0,1 7 0 15,-1 1-288-15,2 3-64 0,2 2-16 0,2 0 0 16,-1 3-208-16,5 2-64 0,-1-1 0 0,-1 0 0 0,-1-2-112 0,0-2-16 16,1-1-16-16,-3-4 0 15,-2-5-176-15,0 2 192 0,-1-6-192 0,-2-1 192 16,-3-8-192-16,2-1 0 0,0-1 0 0,0-8 0 15,-10-5-832-15,11 2-32 0,-1-4-16 0,-1-6-8896 16,-2-6-1776-16</inkml:trace>
  <inkml:trace contextRef="#ctx0" brushRef="#br0" timeOffset="17370.34">23401 3210 21183 0,'0'-11'1888'0,"2"2"-1504"16,-1-1-384-16,-1 10 0 0,0 0 2192 0,0 0 368 16,0 0 80-16,0 0 16 0,1 10-1952 0,-2 5-400 15,-3 4-80-15,-2 1-16 0,-3 5 432 0,-4 6 64 0,-3 9 32 0,-2 7 0 16,-4 1-16-16,1 4 0 16,-2 2 0-16,0-2 0 0,0 1-128 0,1 3-16 0,1-1-16 0,-1 1 0 15,-3 0-240-15,1-2-32 0,-1 0-16 16,1-2 0-16,0-7-272 0,1-1 160 0,2-7-160 0,2-3 128 15,3-7-384-15,4-2-96 0,1-5-16 0,4-6 0 16,0-7-1552 0,7-7-304-16,0 0-64 0,0 0-12576 0</inkml:trace>
  <inkml:trace contextRef="#ctx0" brushRef="#br0" timeOffset="17770.64">23727 3755 9215 0,'0'0'816'0,"0"0"-656"16,0 0-160-16,0 0 0 0,0 0 3888 0,0 0 736 16,0 0 160-16,0 0 16 0,7 8-3632 0,0-2-720 15,-7-6-160-15,11 5-32 0,1-2 688 0,-1-2 128 16,-1 1 16-16,2 0 16 0,0 2-32 0,0 2-16 15,-1-1 0-15,-1 0 0 0,-2 2-448 0,-2-1-96 16,2 4 0-16,-4 0-16 0,-2 2-80 0,1 6-16 16,-3-2 0-16,-1 2 0 0,-3 1 48 0,0 3 16 15,-1-2 0-15,-4 2 0 0,-2-1 0 0,-1 2 0 16,1-3 0-16,-2 0 0 0,0-3 32 0,2 1 0 0,2 0 0 0,1-3 0 16,2-3-64-16,2-1-16 15,4-11 0-15,0 13 0 0,3-6-224 0,4 1-64 0,6-4 0 16,5-2 0-16,4-3 96 0,-3-1 16 0,6-4 0 0,6 1 0 15,4 2-64-15,6-3-16 0,-1-1 0 0,2 1 0 16,2-6-160-16,-2 3 0 0,-3-1 0 0,0 2 0 16,1-2 0-16,-3 3 0 0,-4-2 0 0,-2 2 0 15,0 1-1376-15,-4-2-256 16,-1 5-48-16,4-3-17488 0</inkml:trace>
  <inkml:trace contextRef="#ctx0" brushRef="#br1" timeOffset="28258.91">3743 4892 11055 0,'0'0'480'0,"0"0"112"0,0 0-464 0,3-5-128 0,-3-4 0 0,0 4 0 15,0 5 1600-15,0 0 320 0,0 0 48 0,0 0 16 16,0 0-912-16,0 0-176 0,0 0-48 0,-5 10 0 15,1-1-112-15,0 3-32 0,-1 1 0 0,0 1 0 16,0 4 16-16,-1 2 0 0,-2 3 0 0,0 1 0 16,2 7-48-16,0 2-16 0,-1 4 0 0,0 2 0 15,-1 6-144-15,3 4-48 0,-3 5 0 0,2 4 0 16,-2 4-48-16,1 6-16 0,0-1 0 0,0 8 0 0,0 1-96 16,1 6-32-16,1 4 0 0,-1 2 0 0,-2 2-64 0,0 2-16 15,0 3 0-15,1-1 0 0,0 1-16 0,-1 1-16 16,0-2 0-16,1 0 0 0,-1-3 32 0,-1 5 0 15,3-2 0-15,-3 31 0 0,0-13 0 0,0-5 16 16,0-4 0-16,3-31 0 0,-1 5-32 0,1 4-16 16,-2 2 0-16,1 4 0 0,-2 7 48 0,0 1 16 15,0-1 0-15,3 0 0 0,-2 2-48 0,2-2-16 16,-4 2 0-16,2 2 0 0,0-4-160 0,1 3 128 16,-1 1-128-16,1-1 128 0,-1-3 0 0,2 0-128 15,-2-2 192-15,2 3-64 0,-1 0-128 0,2-2 0 16,0-1 0-16,0 2 0 0,2 1 0 0,0-1 0 15,-2 0 0-15,3 3 0 0,0-2 0 0,-1 2 0 16,1 2 0-16,0-3 0 0,0 1 0 0,-1 1 0 16,1 5 0-16,-2-2 0 0,-1 0 0 0,1 2 0 15,3-2 0-15,-3-1 0 0,-1 3 0 0,0-3 0 16,0-1 0-16,-2 41 0 0,1-13 0 0,-2-5 0 0,3-11 0 0,0 1 0 16,0-3 0-16,0 1 0 0,-1-5 0 0,1 0 0 15,2 2 0-15,-1 1 0 0,3 1 0 16,2 1 0-16,-1-6 0 0,1 3 0 0,2 1 0 0,-3 3 0 15,0 0 128-15,1-2-128 0,-1 1 0 0,0 0 128 16,0 3-128-16,-1-3 160 0,1-2-160 0,-3 1 160 16,1 3-160-16,1-3 192 0,1 1-192 0,0 0 192 15,0-1 48-15,1 2 16 0,4-3 0 0,-1 0 0 0,-2 0 16 0,3 1 16 16,2-2 0-16,-1-1 0 0,1-1-80 0,0 3-16 16,2 0 0-16,0 0 0 0,1-2-192 15,0 1 144-15,-1-3-144 0,3-2 128 0,0-1-128 0,1 1 160 16,0-7-160-16,-1 1 160 0,2 0-160 0,-1-2 0 15,1 5 0-15,0-7 0 0,-1-4 0 0,0-6 0 16,-1 1 0-16,1-8 0 0,-2-3-320 0,1-6-64 16,2-8 0-16,2-8 0 15,2-10-2384-15,6-7-496 0,6-6-80 0</inkml:trace>
  <inkml:trace contextRef="#ctx0" brushRef="#br1" timeOffset="29224.51">1836 6371 4607 0,'0'0'400'0,"-6"-1"-400"0,0-2 0 0,1 0 0 15,0 0 2384-15,5 3 400 0,-4-1 80 0,4 1 16 0,-4-4-1360 0,4 4-272 16,0 0-48-16,0 0-16 0,0 0-432 0,0 0-96 16,0 0-16-16,8 4 0 0,1-3 16 0,0 2 0 15,5 2 0-15,0-3 0 0,1 1 80 0,4-2 16 16,3 0 0-16,3 1 0 0,3 0-176 0,2 2-16 15,5-3-16-15,-1-1 0 0,0-1-32 0,5 1-16 16,3 3 0-16,20-1 0 0,-1-1-48 0,5 2-16 16,6 1 0-16,1-2 0 0,-3-2-176 0,0-1-48 15,1-2 0-15,4 3 0 0,5 2-208 0,4-2 144 16,4 0-144-16,-1-2 128 0,-3 0-128 0,9 1 128 16,4 2-128-16,-1-2 128 0,1-1-128 0,-3-1 128 15,-1-5-128-15,4 4 128 0,6 2-128 0,-1-1 160 16,-5-3-160-16,1 2 160 0,2 1-160 0,4 2 0 15,4 0 144-15,-1-1-144 0,-4 2 0 0,6 0 0 16,8 0 0-16,-5 0 128 0,-5-1-128 0,0 1 0 0,1 1 0 0,0 2 0 16,1-2 0-16,-1-1 0 15,-5-1 0-15,4 1 128 0,3 0-128 0,-4-1 0 16,-8-1 0-16,-2 1 128 0,1 1-128 0,2 1 0 0,2-2 128 0,-7 0-128 16,-8-4 0-16,-1 2 0 15,0 2 0-15,2 1 0 0,1 1 0 0,-6-1 0 0,-7 0 128 0,-4 0-128 16,-3-1 0-16,-2 1 128 0,-3-1-128 0,-4 1 0 31,-6-2-1168-31,-7 1-304 0,-7-1-64 0</inkml:trace>
  <inkml:trace contextRef="#ctx0" brushRef="#br1" timeOffset="29804.32">2205 5419 19407 0,'0'0'848'0,"0"0"192"0,0 0-832 0,0 0-208 0,0 0 0 0,0 0 0 15,0 0 512-15,0 0 64 0,0 0 16 0,0 0 0 0,4 9 160 0,1 4 16 16,2 0 16-16,2-1 0 0,2 4-16 0,3 1-16 15,1 4 0-15,4 0 0 0,-1 1-144 0,1-1-32 16,1 0 0-16,2 0 0 0,0 1-240 0,-1 0-48 16,0-2-16-16,-1-1 0 0,0-1-272 0,-1 0 160 15,-3-1-160-15,0 0 128 0,-2-1-128 0,-1-2-144 16,-3-1 144-16,3 5-208 16,-2-3-1664-16,-3-2-336 0,-8-13-64 15</inkml:trace>
  <inkml:trace contextRef="#ctx0" brushRef="#br1" timeOffset="30071.85">2578 5192 27647 0,'0'0'2448'0,"4"-7"-1952"0,1 0-496 0,2 0 0 31,1 0-896-31,-8 7-288 0,0 0-48 0,0 0-16 0,4 9 1760 0,-4 1 368 0,-1 5 64 0,-5 4 16 16,-2 8 128-16,-4-2 48 0,-1 6 0 0,-4 2 0 16,-1 1-480-16,-5 3-80 0,-1 1-32 0,0 0 0 15,-2 2-16-15,2-2 0 0,0-3 0 0,2 1 0 16,1-4-272-16,-1 0-64 0,2-3-16 0,1-1 0 16,1 0-176-16,1-5 0 0,2-2 0 0,-4 8 0 15,4-8-464-15,3-3-128 16,5-4-32-16,3-8-9424 0,0 0-1904 0</inkml:trace>
  <inkml:trace contextRef="#ctx0" brushRef="#br1" timeOffset="30271.06">2802 5714 8287 0,'-2'14'368'0,"2"-2"80"0,0 0-448 0,0 6 0 15,2 2 0-15,-2 5 0 0,-2-4 4416 0,1 5 784 16,-3 2 176-16,-1 2 16 0,-3-2-3488 0,2 3-704 0,0-7-144 0,1 2-32 16,0 0-848-16,0-3-176 15,1-2 0-15,-1 2-13968 0</inkml:trace>
  <inkml:trace contextRef="#ctx0" brushRef="#br1" timeOffset="31037.61">4560 5343 11055 0,'0'0'976'0,"0"0"-784"15,0 0-192-15,0 0 0 0,2-5 1984 0,-2 5 368 16,0 0 64-16,8 2 16 0,1 5-1536 0,1 0-288 15,1 6-64-15,2 2-16 0,1 4-128 0,1 3-16 16,2-2-16-16,0 5 0 0,3 0-176 0,-3-1-16 16,2 3-16-16,-3-3 0 0,-1 1-160 0,-1 1 160 15,-3-5-160-15,-1 0 160 0,-1-3-160 0,-1-1-176 16,-3-1 48-16,0 0-6880 16,-1-2-1376-16</inkml:trace>
  <inkml:trace contextRef="#ctx0" brushRef="#br1" timeOffset="31275.5">4982 5212 23039 0,'0'0'2048'0,"0"0"-1648"0,-7 8-400 0,0 2 0 16,-2 4 304-16,-3 2-32 0,-2 3 0 0,-2 2 0 15,-2 4 448-15,-1 3 96 0,0 4 16 0,-2-2 0 16,0 2-160-16,-5 1-32 0,1 2 0 0,-2 0 0 16,-2-1-320-16,1-3-64 0,0-4 0 0,3-1-16 15,2-3-240-15,2-4-192 0,4-1 48 0,3-1-8720 16,1-3-1744-16</inkml:trace>
  <inkml:trace contextRef="#ctx0" brushRef="#br1" timeOffset="31908.39">5195 5666 14735 0,'0'0'1312'0,"0"0"-1056"15,0 0-256-15,0 0 0 0,0 0 1408 0,9 5 208 16,0-4 48-16,2 2 16 0,2-2-576 0,1 0-112 16,1 1-32-16,1-1 0 0,-2 1-64 0,-1 2-32 15,0-3 0-15,0 2 0 0,-2 0-288 0,0 2-64 16,-3 1-16-16,0 0 0 0,-3-1-256 0,-1 4-48 16,-2-1-16-16,0 2 0 0,-4-2 144 0,1 2 16 15,0-4 16-15,-2 4 0 0,0-2 176 0,0 0 48 16,-2-1 0-16,2 0 0 0,3-7 16 0,-1 10 16 15,1-10 0-15,0 0 0 0,0 0-208 0,9 5-32 16,-1 0-16-16,4 0 0 0,5-5-48 0,1-1-16 16,1-3 0-16,2 0 0 0,1-1-160 0,1 0-128 15,1-4 144-15,1 3-144 16,2-4-640-16,1 2-240 0,0-2-32 0,-3 2-9760 16,-2-2-1936-16</inkml:trace>
  <inkml:trace contextRef="#ctx0" brushRef="#br1" timeOffset="32939.37">6563 4963 14335 0,'0'0'640'0,"0"0"128"0,0 0-624 0,5-4-144 0,0-1 0 0,0 0 0 15,-5 5 848-15,0 0 144 0,0 0 32 0,0 0 0 0,0 0-128 0,8 1-32 16,-2 4 0-16,0 2 0 0,-1 4-144 0,-3 2-16 16,0 5-16-16,-2 4 0 0,0 1 16 0,-2 7 16 15,0 0 0-15,0 7 0 0,-1-5 48 0,0 6 0 16,0 8 0-16,-2 7 0 0,0 3-192 0,0 2-16 15,0 6-16-15,0 1 0 0,-3 31-272 0,0-2-48 16,-1 3-16-16,-1 33 0 0,3-20-208 0,2-53 128 16,-2 10-128-16,0 4 0 0,-2 5 128 0,0 2-128 15,-1 2 0-15,2 1 144 0,2 4-144 0,-2 2 160 16,-1 2-160-16,0 0 160 0,0 1 16 0,2 0 0 16,-1 2 0-16,-6 82 0 0,1-32 16 0,3-17 16 0,3-15 0 15,-1-3 0-15,-1-3 32 0,1-1 0 16,0-6 0-16,2 3 0 0,0-3 16 0,-2-1 0 15,1 1 0-15,-2-2 0 0,3-1 32 0,-2 4 16 16,0-1 0-16,2 2 0 0,-2-2-48 0,3 0 0 0,0-1 0 0,-2 5 0 16,0 0-64-16,0 1-32 15,-1-2 0-15,3 0 0 0,0 2-160 0,2 2 160 16,3 1-160-16,0-5 160 0,0 2-160 0,-2 2 0 16,2 1 144-16,4 1-144 0,1-4 0 0,-2 3 144 0,0 1-144 0,2-1 0 15,0 2 128-15,1 1-128 0,0-1 0 0,2-2 0 16,-4 1 160-16,0-1-160 0,-3 1 128 0,3-3-128 15,-3 1 128-15,1 3-128 0,-1-1 0 0,-2 2 128 16,-3 0-128-16,0 3 0 0,0 3 0 0,2-3 0 0,0 1 0 16,0 2 0-16,-2-2 128 0,2 0-128 0,-1 0 0 15,0 1 128-15,0 0-128 0,-1-1 128 0,0 1-128 0,4 1 0 16,0 7 0-16,0-4 0 0,-4 3 0 0,3 3 0 16,0-1 128-16,-1 1-128 0,1-1 0 0,-1 3 0 15,-2-1 0-15,-1 1 128 0,0 1-128 0,0 0 192 16,-1 2-192-16,-2-3 192 0,-1-3 0 0,1 1 0 15,0 0 0-15,1 0 0 0,0 3-32 0,2 0 0 16,0-3 0-16,0 3 0 0,0 0-160 0,1 0 160 16,-3-3-160-16,2 3 160 0,-1-1-160 0,3-2 0 15,-1-5 144-15,-1-2-144 0,0 2 0 0,2-7 0 16,1-5 0-16,2-5 0 0,1-1-176 0,0-7-48 16,4-5-16-16,3-8 0 15,3-9-1184-15,5-10-240 0,0-5-64 0,6-8-14736 16</inkml:trace>
  <inkml:trace contextRef="#ctx0" brushRef="#br1" timeOffset="35977.74">8091 5155 12095 0,'0'0'528'0,"0"0"112"0,0-9-512 0,0 1-128 16,0 2 0-16,0-3 0 0,0 3 1120 0,-4-3 192 15,0 2 32-15,0-3 16 0,-2 4-320 0,0-3-64 16,-1 1-16-16,0 2 0 0,-2-4-208 0,0 4-48 16,-1-1-16-16,-1 2 0 0,0 0-240 0,0 2-32 15,0 3-16-15,0 2 0 0,-3 0-80 0,-3 1 0 16,-2 3-16-16,0 3 0 0,-1-1-80 0,-2 4-16 16,-1 4 0-16,-6 3 0 0,1 0 32 0,3 2 0 15,2 1 0-15,1 2 0 0,3-2-96 0,4 2-16 16,2 1 0-16,3-3 0 0,3 2-128 0,1-5 0 15,4-2 0-15,3-3 0 0,3 0 256 0,2-7-16 0,2 1-16 16,3-4 0-16,3 0 256 0,4-2 48 0,3-1 16 16,1-4 0-16,3-4-256 0,0-3-48 0,2 1-16 15,-1-5 0-15,-4-1-80 0,0 0-16 0,-1-3 0 16,1-1 0-16,-1 0-128 0,1-2 128 0,-2 0-128 0,-1-3 128 16,6-7-128-16,-3-3 128 0,0-3-128 0,-2-4 128 15,-2-2-128-15,1 2 0 0,0-2 0 0,-1 0 0 0,-1-3 128 16,-2 5-128-16,-2 5 0 0,-3 4 128 15,-1 5-128-15,-3 3 0 0,-1 5 0 0,-1 6 0 16,-2 2 0-16,0 6 0 0,-2 5 0 0,0 0 0 16,0 0 0-16,-7 10 0 0,0 4 0 0,-2 5 0 0,0 5 0 0,-1 3 0 15,-2 3 0-15,2 1 0 0,0 2 0 0,0 2 0 16,1 4 0-16,0-1 0 0,0 0 0 0,2-5 0 16,0-1 0-16,2-2 0 0,1-4 0 0,-1-1 0 15,3-5 0-15,0-2 0 0,2-1 0 0,2-3 0 16,-1-3 0-16,1 1 0 0,2-5-192 0,0 1-80 15,-4-8-16-15,0 0 0 16,0 0-1936-16,8 1-384 0,-1-4-80 0</inkml:trace>
  <inkml:trace contextRef="#ctx0" brushRef="#br1" timeOffset="36247.83">8529 4940 16575 0,'0'0'1472'0,"0"0"-1168"0,7-3-304 0,-7 3 0 15,0 0 800-15,0 0 96 16,7 4 32-16,0 1 0 0,-4 4 272 0,4 1 48 16,-2 4 16-16,0 3 0 0,0-1-368 0,1 2-64 15,2 1 0-15,0 0-16 0,-2 0-304 0,0 1-64 16,2-1-16-16,0-2 0 0,-1 0-288 0,1-2-144 0,-2 0 160 0,1-1-160 15,-1-2 0-15,-1-1 0 0,0-1 0 0,0-1 0 32,2-1-624-32,-7-8-208 0,0 0-64 0,0 0-7232 0,0 0-1440 0</inkml:trace>
  <inkml:trace contextRef="#ctx0" brushRef="#br1" timeOffset="36486.66">8814 4922 17503 0,'0'-5'1552'0,"0"5"-1232"16,0 0-320-16,0 0 0 0,0 0 960 0,0 0 128 15,-8 0 16-15,-1 4 16 0,-2 0-32 0,1 5-16 16,-3 0 0-16,-1 7 0 0,1-1-160 0,-1 3-16 16,0 2-16-16,-1 1 0 0,-1 2-160 0,-2 2-16 15,-2-2-16-15,-2 2 0 0,-7 14-240 0,2-8-64 16,2 1 0-16,0-1 0 0,3-7-256 0,1 1-128 15,3-4 0-15,3-4 128 16,1-4-512-16,5-2-128 0,0 0 0 0,4-6-8832 0,5-5-1776 16</inkml:trace>
  <inkml:trace contextRef="#ctx0" brushRef="#br1" timeOffset="36876.69">8955 5103 19983 0,'0'0'880'0,"8"0"192"0,-1-2-864 0,2 2-208 15,0 0 0-15,0 0 0 0,0 0 1088 0,0 2 192 16,0 0 16-16,-2 2 16 0,-7-4-304 0,5 9-64 15,2-3-16-15,-5 5 0 0,-2-3-304 0,-2 5-64 16,-5-1-16-16,2-1 0 0,-4 3 32 0,-3 3 0 16,-4-1 0-16,0 1 0 0,-1 0 0 0,2 0 0 15,1-4 0-15,3 1 0 0,3 0-48 0,-1-3 0 16,4-1 0-16,4 0 0 0,2-3-160 0,4 2-48 16,4-4 0-16,3-3 0 0,3 1 0 0,4-3 0 0,1-2 0 0,3 0 0 15,-1-2-112-15,3-1-16 16,2 0-16-16,-2 1 0 0,-2-2-176 0,-1-3 0 0,-2 3 0 0,-1-3 0 31,-1 2-1600-31,-2 0-208 0,-3-1-48 0,2-2-13536 0</inkml:trace>
  <inkml:trace contextRef="#ctx0" brushRef="#br1" timeOffset="37278.86">9955 4796 13823 0,'0'0'1216'0,"0"0"-960"16,-5-3-256-16,0-1 0 0,5 4 592 0,-7 0 80 16,-2 4 16-16,-3-1 0 0,0 2 208 0,-4 4 32 15,-1-1 16-15,-1 5 0 0,-1-1-32 0,-2 5 0 16,1 5 0-16,-2 2 0 0,-2 6 112 0,0 2 0 16,0 2 16-16,-3 3 0 0,-2 4-80 0,-1 1 0 15,-4 7-16-15,0 2 0 0,-3 0-368 0,-2 6-64 16,-4 0 0-16,1-2-16 0,1-2-288 0,0-3-48 15,2-7-16-15,1-2 0 0,1-2-16 0,3-3-128 16,1-3 192-16,0-2-64 0,1-2-128 0,0-6 128 16,0-2-128-16,3 0 128 0,0-4-128 0,2-1 0 15,-1-4 0-15,-5 2 0 16,6-6-1600-16,8-4-240 0,4-3-48 0,5-5-10848 0</inkml:trace>
  <inkml:trace contextRef="#ctx0" brushRef="#br1" timeOffset="37810.49">9859 5630 16415 0,'0'0'720'0,"0"0"160"0,0 0-704 0,0 0-176 0,0 0 0 0,0 0 0 0,0 0 912 0,-4-4 160 15,-2 1 16-15,-1 1 16 0,-3 0-272 0,-1 1-48 16,-3 1-16-16,-2 1 0 0,-1 1-128 0,-2 1-48 16,0 2 0-16,-3 4 0 0,-2-2 112 0,0 5 0 15,-1-1 16-15,0 1 0 0,-3 2-64 0,0 4-16 16,-1 1 0-16,1 2 0 0,1 3-256 0,2-1-64 16,-2-1-16-16,6 1 0 0,3 0-144 0,4-3-32 15,4 0 0-15,3-2 0 0,3-3-128 0,6-4 192 16,3-1-192-16,5-5 192 0,4-1 144 0,2-2 48 15,3-2 0-15,6-5 0 0,1-1-64 0,0-6 0 16,2 0 0-16,-2-5 0 0,2-2-160 0,2-4-32 16,-1-1-128-16,-1-3 192 0,2-1-192 0,0 0 176 15,-1 0-176-15,1-5 160 0,2-2-160 0,0-2 0 16,-2-4 144-16,1-3-144 0,-3-1 0 0,-1-4 128 16,-2-5-128-16,-2 0 0 0,-4 3 128 0,-3 0-128 0,-3 6 128 15,-1 5-128-15,-4 8 0 0,-1 4 0 0,-2 8 0 0,-1 3 0 16,-4 6 0-16,-3 6 128 0,3 5-128 15,-6 6 128-15,-3 5-128 0,-3 6 0 0,-1 6 0 16,-3 5-128-16,0 4 128 0,-1 1 0 0,-1 6 0 0,4 3 0 16,-2 2 0-16,-2 2 0 0,-1 1 0 0,3-2 0 15,0 2 0-15,4-7 0 0,1 0 0 0,4-3 0 16,0-3-304-16,4-3 32 0,1-6 0 0,0 0 0 16,2-4-1760-16,2-4-336 0,2-3-80 15,4-2-10544-15</inkml:trace>
  <inkml:trace contextRef="#ctx0" brushRef="#br1" timeOffset="38066.42">10248 5410 24639 0,'0'0'1088'0,"0"0"240"0,4-5-1072 0,-4 5-256 16,0 0 0-16,7 2 0 0,-2 0 832 0,0 8 96 15,-1-2 32-15,-1 6 0 0,-2 1-64 0,-1 3-16 16,0 3 0-16,-1 1 0 0,-2 2-416 0,2 3-80 16,-3-4 0-16,0 2-16 0,1-2-240 0,0 1-128 15,2 2 160-15,-1-5-160 0,1 2 0 0,1-1-256 16,1-1 16-16,2-2 16 16,0 1-608-16,0-4-112 0,1-2-16 0,1-1-16 15,0-1-48-15,0-4-16 0,-5-8 0 0,7 5-6800 16,0-4-1360-16</inkml:trace>
  <inkml:trace contextRef="#ctx0" brushRef="#br1" timeOffset="38288.55">10530 5441 20271 0,'-4'-15'896'15,"4"15"192"-15,0-8-880 0,0 0-208 0,0 8 0 0,0 0 0 0,0 0 1488 16,-7 0 256-16,-2 4 48 0,-4 5 16 0,-2 0-896 0,-4 4-176 15,-4 3-32-15,-1 5-16 0,-3 1-96 0,0 5-16 16,-1-3 0-16,2 3 0 0,-4-3-192 0,2 4-64 16,-1-5 0-16,1 2 0 0,1 2-192 0,1-3-128 15,-1 3 128-15,2-3-128 16,-1-2-912-16,3-2-256 0,6-2-48 0,0-3-7744 16,4-1-1536-16</inkml:trace>
  <inkml:trace contextRef="#ctx0" brushRef="#br1" timeOffset="38487.87">10577 5768 5519 0,'-5'8'496'0,"-1"3"-496"16,-1 3 0-16,-2 2 0 0,-3 3 5264 0,1 3 960 0,-1 3 192 0,-2-1 48 15,0 6-4544-15,-3-5-896 0,-1 3-176 16,1-3-32-16,-1 1-304 0,1-1-48 15,1-3-16-15,2 1 0 0,0-3-448 0,4 2-256 0,1-6 16 0,1-4-9488 16,4-1-1920-16</inkml:trace>
  <inkml:trace contextRef="#ctx0" brushRef="#br1" timeOffset="38876.21">11032 5311 15663 0,'0'0'1392'0,"0"0"-1120"0,5-5-272 0,4 1 0 15,0 3 1200-15,2 0 176 0,2-3 32 0,2 1 16 16,3 0-640-16,1 0-128 0,3-1-16 0,2 0-16 15,9-3-240-15,0 2-32 0,0 1-16 0,1-1 0 16,1 0-208-16,0 1-128 0,-2 1 128 0,-1 2-128 16,-4 0-2016-16,-4 1-480 0</inkml:trace>
  <inkml:trace contextRef="#ctx0" brushRef="#br1" timeOffset="39009.78">11223 5527 19407 0,'0'0'848'0,"0"0"192"0,0 0-832 0,6 5-208 15,2 2 0-15,-1 0 0 0,2-3 736 0,3 0 96 16,0-1 32-16,5-3 0 0,2-4-464 0,4 1-80 16,4-2-32-16,3-3 0 15,4 2-1088-15,3-3-224 0</inkml:trace>
  <inkml:trace contextRef="#ctx0" brushRef="#br1" timeOffset="39487.61">12352 5096 19119 0,'0'0'832'0,"-6"-5"192"0,1 0-816 0,-1 4-208 0,0 1 0 0,-5-1 0 16,-1 1 752-16,-2 1 96 0,-1 1 32 0,-3 4 0 16,-3 0-64-16,0 0-16 0,-2 7 0 0,-1-2 0 0,-2 2-176 0,1 1-48 15,-1 1 0-15,2 2 0 0,1 2-80 0,4 0-32 16,5 0 0-16,4-1 0 0,4 0-144 15,5 1-16-15,4-3-16 0,5 0 0 0,2-4-96 0,3 2 0 16,2 0-16-16,2 0 0 0,0-2-176 0,1-1 192 16,0 2-192-16,-1-4 192 0,-3 2-192 0,-2-2 0 15,-2 0 144-15,-1 0-144 0,-4 0 0 0,1 0 144 16,-4-1-144-16,-2 1 0 0,-2 0 160 0,-4 1-160 16,1-1 128-16,-1 0-128 0,-4 0 160 0,-4-2-160 15,-4 3 192-15,0-4-192 0,-5 0 160 0,-1-1-160 16,-2-2 128-16,-9 1-128 0,5-2 0 0,3 0-320 15,3-4 48-15,4 1-9088 16,3-3-1824-16</inkml:trace>
  <inkml:trace contextRef="#ctx0" brushRef="#br1" timeOffset="39765.61">12940 4607 15663 0,'0'0'1392'0,"0"0"-1120"0,0 0-272 0,0 0 0 16,0 0 2048-16,-4 8 368 0,-1 1 64 0,-1 5 16 15,-3 3-1504-15,-1 7-288 0,-3 6-64 0,-1 1-16 16,-1 4 32-16,-2 3 16 0,-2 3 0 0,1 4 0 0,-3 0-288 15,-1 3-64-15,-1-2-16 0,-2 1 0 0,2-4-144 0,0 2-32 16,2-3 0-16,-1-2 0 0,5-2-128 0,2-2-272 16,2-8 64-16,3-1 16 15,3-6-1904-15,2-3-368 0,2-3-80 0</inkml:trace>
  <inkml:trace contextRef="#ctx0" brushRef="#br1" timeOffset="40093.94">13179 5192 26783 0,'0'0'1184'0,"0"0"240"0,0 0-1136 0,0 0-288 16,-8 5 0-16,-1 5 0 0,-3 0 352 0,-3 4 16 15,-3 4 0-15,-3 0 0 0,-1-1 80 0,-1 4 32 16,0-1 0-16,2-1 0 0,1-2-224 0,7-1-32 15,3 1-16-15,4-3 0 0,2 0-64 0,4-4-16 0,4-1 0 0,2-4 0 16,4-1 0-16,3 0 0 0,4-7 0 0,2 0 0 16,2-2 176-16,1-1 16 0,-2-5 16 0,1 0 0 15,-2-1-64-15,0-2-16 0,-3 0 0 0,-2 0 0 16,-2-3 64-16,-3 2 0 0,-3-3 0 0,-2 0 0 16,-3 2-64-16,-4 1 0 0,-3-1 0 0,-4 5 0 15,-3 3-256-15,-1-1 160 0,-1 4-160 0,-3 2 128 16,-1 1-480-16,0 0-96 0,0 0-32 0,1 2 0 15,2 0-2528-15,2 0-512 0</inkml:trace>
  <inkml:trace contextRef="#ctx0" brushRef="#br1" timeOffset="40826.08">13348 5206 18831 0,'-5'19'832'0,"2"-9"176"0,-2 8-816 0,0 0-192 16,-1 2 0-16,0 5 0 0,-3-2 1232 0,1 4 208 15,-2 0 32-15,0 1 16 0,-2-3-528 0,-2 3-96 16,0-1-32-16,-3 1 0 0,-3-4-384 0,3 0-64 16,1 0-32-16,2-4 0 0,0-3-48 0,3-3-16 15,0-4 0-15,4 1 0 0,0-5 112 0,7-6 32 16,-4 5 0-16,4-5 0 0,0 0 112 0,0 0 32 15,0 0 0-15,0 0 0 0,0 0-272 0,0 0-48 16,0 0-16-16,0-5 0 0,0 5-240 0,0 0 144 0,0 0-144 16,0 0 128-16,0 0-128 0,0 0 0 0,0 0 0 0,0 0 0 15,0 0 0-15,0 0 0 0,0 0 0 0,0 0 0 16,0 0 0-16,0 0 0 0,0 0 0 0,0 0 0 16,-5-4 0-16,5 4 0 0,0 0 0 0,0 0 0 15,-5-3 0-15,5 3 0 0,0 0 0 0,0 0 128 16,-6-6-128-16,6 6 0 0,0 0 0 0,0 0 0 0,-3-5 0 0,3 5 0 15,0 0 0-15,0 0 0 0,0 0 0 0,0 0 0 16,0 0 0-16,0 0 0 0,0 0 0 0,0 0 0 16,0 0 0-16,0 0 0 0,0 0 0 0,0 0 0 15,0 0 0-15,0 0 0 0,0 0 0 0,0 0 0 16,3-5-144-16,1 0 144 0,-4 5 0 0,0 0-128 16,5-7 128-16,-5 7 0 0,3-5 0 0,-3 5 0 15,5-5 0-15,-5 5 0 0,4-8 0 0,0 3 0 16,-1 2 0-16,1-5 0 0,0 0 0 0,2-3 0 15,2 1 0-15,1-3 0 0,0 2 0 0,1-2 0 16,1-2 0-16,3-5 0 0,2-2 0 0,0-1 0 16,-1 0 128-16,2-5-128 0,0 1 0 0,0-3 128 15,2 0-128-15,0 4 0 0,-1 2 0 0,0 1 0 16,0 4 0-16,-2 3 0 0,2 5 144 0,-1 0-144 16,-2 3 128-16,0 0-128 0,0 3 192 0,1 4-64 15,-4 0 0-15,0 1 0 0,-2 1-128 0,-1 1 0 16,-3 4 0-16,2 1 0 0,-3 0 0 0,-2 3 0 15,-2-1 0-15,-1 5 0 0,-1 2 0 0,-1 2 0 16,0-2 0-16,-3 1 0 0,-2-1 0 0,-2-2 0 16,-1 0 0-16,-1-1 128 0,-2 0 0 0,-2-3-128 0,-2 3 192 0,-2-2-64 15,-1-1 0-15,-2 2 0 0,1-6 0 16,-2 3 0-16,-1-3-128 0,1 1 128 0,0-1-128 0,1-2 128 16,1-3-128-16,2 0 0 0,1 1 0 0,3-2-176 15,2-2-1072 1,4 0-224-16,4-1-32 0,5 3-8272 0,2-10-1648 0</inkml:trace>
  <inkml:trace contextRef="#ctx0" brushRef="#br1" timeOffset="41182.4">13766 5210 13823 0,'0'0'1216'0,"0"0"-960"15,0 0-256-15,8 3 0 0,2 1 1408 0,0 1 256 16,0-1 32-16,3-3 16 0,1-1-176 0,0 0-16 16,1 0-16-16,2-2 0 0,1-1-496 0,1-2-112 15,-4 0 0-15,3 1-16 0,1-1-320 0,0-2-64 16,1 0-16-16,-1-3 0 0,3 1 48 0,-3-2 16 16,-1-1 0-16,3 0 0 0,-3-2 112 0,-4 1 32 15,-4 1 0-15,-1 1 0 0,-5-2 16 0,-4 4 16 16,-4-1 0-16,-5 6 0 0,-2 2-256 0,-3 2-48 15,-3 2-16-15,-2 3 0 0,-2 4-192 0,-2 0-32 16,-1 5-16-16,0 3 0 0,1-1 96 0,2 2 32 0,2 1 0 0,4 1 0 16,2 2-16-16,4 0 0 0,3 1 0 15,3-2 0-15,5-6-272 0,4 2 160 0,4-1-160 16,7-3 128-16,1 1-128 0,7 0 0 0,4-1-192 0,7-3 192 16,19 3-1760-1,-1-2-224-15,1-4-64 0,13-2-14224 0</inkml:trace>
  <inkml:trace contextRef="#ctx0" brushRef="#br1" timeOffset="42097.51">7580 6322 11055 0,'-10'-4'976'0,"10"4"-784"15,0 0-192-15,-3 1 0 0,-2 0 768 0,0 2 128 16,5-3 0-16,0 0 16 0,0 0-208 0,0 0-32 16,0 0-16-16,0 0 0 0,13 5 400 0,1 0 80 15,2-2 16-15,2-1 0 0,2-2-272 0,6 3-48 16,3-1-16-16,6 0 0 0,6-2-224 0,6-2-32 16,4-2-16-16,0 2 0 0,0 1 0 0,3-2 0 15,5-4 0-15,7 3 0 0,9 2 112 0,5 0 32 16,4-1 0-16,0 0 0 0,-3-5-112 0,9 5-32 15,10 2 0-15,2 0 0 0,4-4-32 0,3 1 0 16,3 1 0-16,5 1 0 0,1-1-160 0,2 1-32 16,-7-2-16-16,6 0 0 0,7 0-176 0,-2 0-128 15,-4-1 192-15,4-2-192 0,9-1 224 0,-3-1-64 0,-6 3-16 0,7 0 0 16,9-5 64-16,-3 6 16 0,-4-2 0 0,3 0 0 16,5 2 96-16,-5-2 32 0,-2 2 0 0,4 2 0 15,3-3-96-15,-5 2-32 0,-1 0 0 0,-1 1 0 16,4-2-224-16,-4 0 144 0,-4 1-144 0,-2 2 128 15,1-1-128-15,-6 0 0 0,-7-4 144 0,-1 3-144 16,1 2 0-16,-5-1 0 0,-14 1 0 0,0-3 128 0,-2-2-128 16,1 5 0-16,-2-1 0 0,-6 2 0 0,-10-2 0 0,-3 2 0 15,-1 0 0-15,-3 0 0 0,2-2 0 0,-5 3 0 16,-2 1 0-16,-5 2 0 0,-5-1 0 0,-2 2 0 16,-3-2 0-16,-2 0 0 0,-1-1 0 0,1 2-160 15,-1-2 160-15,-1 2-160 0,-4-1-112 0,-3 1-32 16,-6 1 0-16,-3-2 0 15,-6 2-416-15,-2 0-96 0,-5 1-16 0,-4 0-9872 16,-3-3-1984-16</inkml:trace>
  <inkml:trace contextRef="#ctx0" brushRef="#br2" timeOffset="63703.59">2171 7130 3679 0,'0'0'160'0,"0"0"32"0,0-5-192 0,0 5 0 16,0 0 0-16,4-4 0 0,-5-5 2848 0,1 9 528 15,0 0 96-15,0 0 32 0,1-5-1920 0,-1 0-384 16,1-5-80-16,-1 5-16 0,0 5-240 0,0-6-48 16,1-2-16-16,-1 8 0 0,4-6-96 0,-1-2-32 15,-3 8 0-15,0 0 0 0,4-8-96 0,-3 2 0 16,-1-3-16-16,0 4 0 0,0 5-112 0,0 0 0 0,0-9-16 0,0 9 0 15,0 0 32-15,0 0 16 0,0 0 0 0,-1-5 0 16,-4 1-112-16,-1-2-32 0,6 6 0 0,-6-4 0 16,-2 1-128-16,1 2-16 0,-1 1-16 0,-1 1 0 15,-2 1-176-15,-2 0 192 0,-2 3-192 0,1 0 192 16,-1 1-192-16,-2 2 160 0,-1-1-160 0,1 4 160 16,-3-2-32-16,1 4-128 0,0 0 192 0,-1-2-64 15,-2 2 0-15,1 1 0 0,0 1 0 0,0-1 0 16,-1 1 0-16,2 3-128 0,0 0 192 0,-1 1-64 0,0 2-128 0,0 1 192 15,1-2-192-15,1 1 192 0,1-2-192 0,3 1 160 16,1 0-160-16,0 1 160 0,0-1-160 0,2-1 192 16,1 0-192-16,1-1 192 0,0-1-192 0,2-2 128 15,2 1-128-15,1 2 128 0,1 0-128 0,1 0 0 16,1 0 144-16,2 7-144 0,2-5 0 0,3-1 0 16,0-1 0-16,3 0 128 0,1-2-128 0,1 2 0 15,-1-1 0-15,1-3 128 0,2-3-128 0,-1 2 0 16,0 1 0-16,3-3 0 0,0 3 0 0,3 0 0 15,2-2 0-15,-2-3 0 0,-3 2 0 0,0-3 144 16,2 2-144-16,1-1 0 0,0 0 128 0,0-3-128 16,-1 0 0-16,2 1 0 0,0-5 144 0,0 2-144 15,-2-1 0-15,2-2 144 0,0 5-144 0,0-2 192 16,0-3-192-16,-1 1 192 0,-1-5-192 0,0 2 192 16,2-3-192-16,0-1 192 0,1 2-16 0,-1-2 0 15,-1 1 0-15,1-6 0 0,1 0-32 0,-1-1 0 0,-1-3 0 16,2 4 0-16,0-2-16 0,0-1 0 0,-1 3 0 15,-2-3 0-15,1 0-128 0,-1 0 160 0,2 1-160 0,0-2 160 16,-2-2-32-16,1 1 0 0,-2-2 0 0,2 3 0 16,-4-2 0-16,3-1-128 0,-2-1 192 0,-2-1-64 15,0 0-128-15,2-1 160 0,-3-1-160 0,-1 2 160 16,-1 0-160-16,0 2 160 0,-2-1-160 16,-1-1 160-16,-1-3-160 0,0 3 0 0,-1-1 0 0,0-1 128 15,-2-2-128-15,0 3 0 0,-4 1 0 0,2 1 128 16,3 0-128-16,-1 2 0 0,-4-1 0 0,1 0 128 0,-2-1-128 0,-1-1 0 15,0 2 144-15,1 1-144 16,-6-2 0-16,1 1 128 0,0 2-128 0,1 0 0 0,-2 0 0 0,-1-1 144 16,-3 1-144-16,2 2 0 0,-1 2 128 0,1-3-128 15,-2 0 0-15,0 4 0 0,2-2 0 0,-2 6 0 16,-2-3 0-16,2 3 0 0,-3-8 0 0,-1 6 0 16,1-1 0-16,0 5 0 0,0 1 0 0,-3-1 0 15,-3 1 0-15,-1 3 0 0,2 3 0 0,-1 2 0 16,-1-6 0-16,-1 4 0 0,-1 3 0 0,-1 2 0 15,2-1 0-15,-1 3 0 0,-1-6 0 0,-2 2 0 16,0 4 0-16,0 0 0 0,-1 2 0 0,1 3 0 16,-1-1 0-16,1 1 0 0,5 3 0 0,-1 3 0 15,-2-2 0-15,1 0 0 0,0 1 0 0,-2-1 0 16,3 3 0-16,1-2 0 0,5-1 0 0,-1 0 0 16,1-1 0-16,2 1 0 0,0 1 0 0,4-1 0 15,-1 2 0-15,2-2 0 0,0-1 0 0,4 1 0 16,-3 0-128-16,2 4 128 0,2 3 0 0,2-2 0 15,0 1 0-15,3 0 0 0,-1-2 0 0,5 4 0 16,1-2 0-16,1 3 0 0,0-3 0 0,0 2 0 16,1-3 0-16,3-1 0 0,1 3 0 0,2-2 0 0,-1-1-128 0,2 1 128 15,1-3 0-15,1-2 0 0,2-2 0 0,-1-1 0 16,1-3 0-16,-6-3 0 0,2 2 0 0,7-1 0 16,2 1 0-16,0-1 0 0,-3-5 0 0,0 2 0 15,-1 1 0-15,1-3 0 0,1-1 0 0,2 2 0 16,-1-5 0-16,2 1 0 0,1-3 0 0,0-1 0 15,0-2 0-15,2 2 0 0,1-6 0 0,-5 1 0 0,1 1 192 16,3-6-192-16,-2-1 192 0,0-1-192 0,-2-1 192 0,1 2-64 16,-1 0 0-16,1-2-128 0,-2 0 160 0,2-1-160 15,-3 0 128-15,0 0-128 0,-2-2 144 0,1 0-144 16,0 1 160-16,0-2-160 0,-2 0 160 0,-1 1-160 16,0-3 160-16,-1 1-160 0,-3-1 176 0,4-5-176 15,-5 2 192-15,-2-4-192 0,1 2 192 0,-2-2-64 16,-2 0 0-16,1-3-128 0,-2 1 224 0,-2-3-64 15,1-1-16-15,-2 2 0 0,-4 2-144 0,0-2 128 16,-1 4-128-16,-1 1 128 0,-2-3-128 0,0 5 128 16,-4 1-128-16,-2-1 128 0,3 1-128 0,-2 2 192 15,-2 1-192-15,-1 2 192 0,-1 2-192 0,0 2 160 16,1 5-160-16,0-1 160 0,-4 5-160 0,1-3 0 16,1 2 0-16,-2 1 128 0,-1 1-128 0,0 3 0 15,-2-1-192-15,1 2 192 16,1 0-1536-16,3 3-192 0,0 1-48 0,6-1-10512 15,1 1-2112-15</inkml:trace>
  <inkml:trace contextRef="#ctx0" brushRef="#br2" timeOffset="76762.64">4560 7040 10303 0,'0'0'448'0,"0"0"112"0,0 0-560 0,0 0 0 16,0 0 0-16,0 0 0 0,0 0 1056 0,0 0 96 16,0 0 32-16,5-5 0 0,-5 5-416 0,7-2-96 15,-7 2-16-15,7-3 0 0,-7 3-16 0,5-3 0 16,-5 3 0-16,6-2 0 0,0 0-96 0,1 2-32 15,-7 0 0-15,6 2 0 0,0 0 0 0,2 1-16 16,0 0 0-16,-1 1 0 0,0 1-32 0,-1 4 0 16,-1 0 0-16,3 3 0 0,-1 3 48 0,1 1 16 15,1 1 0-15,1 1 0 0,0 2-16 0,3-1 0 16,0 1 0-16,-2 2 0 0,1 5-64 0,0-4 0 16,0 0-16-16,-1 1 0 0,1-3-80 0,-1 2-16 15,-1 1 0-15,2-3 0 0,-2-4-160 0,0 1-48 16,-2-1 0-16,0-2 0 0,1 0-128 0,2-2 0 15,-4 0 144-15,0-3-144 0,-2 3 176 0,0-1-48 16,-1-4 0-16,-1 1 0 0,0-4-128 0,-3-5 0 16,2 6 0-16,-2-6 0 15,0 0-496-15,0 0-128 0,0 0-16 0,0 0-8496 0,0 0-1680 0</inkml:trace>
  <inkml:trace contextRef="#ctx0" brushRef="#br2" timeOffset="77135.92">5135 7004 20271 0,'0'0'1792'0,"0"0"-1424"15,0 0-368-15,0 0 0 0,0 0-208 0,0 0-112 16,0 0-32-16,-5 7 0 0,-2-2 1184 0,-2 2 224 16,0 3 48-16,-1 6 16 0,-2 0-96 0,-2 3-32 15,-1 2 0-15,0 4 0 0,-2 3-112 0,1 4-32 16,-3 0 0-16,0 3 0 0,-1 3-192 0,1 0-32 16,-1 2-16-16,0-1 0 0,-1 3-208 0,1 3-32 15,0-2-16-15,-1-1 0 0,2-4-176 0,0-2-48 16,1-5 0-16,2-3 0 0,1 3 0 0,-1-4 0 15,2-1 0-15,4-4 0 0,1-3 0 0,3-4 0 16,1 0 0-16,0-1 0 16,1-5-464-16,4-9-112 0,0 0 0 0,0 0-16 15,11-4-1968-15,1-4-400 0</inkml:trace>
  <inkml:trace contextRef="#ctx0" brushRef="#br2" timeOffset="77592.2">5153 7673 16575 0,'0'0'736'0,"0"0"160"0,0 0-720 0,0 0-176 16,0 0 0-16,0 0 0 0,0 0 1328 0,0 0 224 15,0 0 48-15,0 0 16 0,0 0-432 0,0 0-96 16,0 0 0-16,9-5-16 0,0 1-272 0,1 1-48 16,0 2-16-16,2 0 0 0,-2 0 768 0,1 1 160 15,2 0 16-15,0 1 16 16,-2 1-1696-16,1 3-512 0,-1 4 0 0,-2 0-16 0,1 3 704 0,-1 4 144 16,-1-2 16-16,-1 3 16 0,0 1 96 0,-4 1 0 15,-1 2 16-15,-2 1 0 0,-2-2 16 0,-3 0 0 16,-1 0 0-16,0 1 0 0,-6 2 32 0,1-3 0 15,-2 1 0-15,-1-2 0 0,0-3-96 0,1 0-16 16,1-1 0-16,2-2 0 0,-1-3-144 0,5 1-48 16,1-3 0-16,1-1 0 0,4-7-80 0,0 0-128 15,0 0 176-15,0 0-176 0,9 3 272 0,2-2-48 16,5-2-16-16,1-2 0 0,4 0-64 0,2-1-16 0,1-1 0 0,3 1 0 16,-2-2-128-16,3 0 0 15,1 0 0-15,3 0 128 0,-2 1-128 0,1 1 0 0,-2 0 0 0,2 0 0 31,-2 3-864-31,0 1-208 0,-3 1-32 0,-5 3-17104 0</inkml:trace>
  <inkml:trace contextRef="#ctx0" brushRef="#br2" timeOffset="80542.98">8092 6967 7359 0,'0'0'320'0,"0"0"80"0,6-6-400 0,-6 6 0 0,0 0 0 0,0 0 0 16,0-10 1744-16,0 10 272 0,-2-9 48 0,2 9 16 15,0 0-864-15,0 0-192 0,-13-6-16 0,0 6-16 16,1 5-352-16,-2-1-80 0,-4 2-16 0,-1 4 0 16,-2-2-32-16,-1 3 0 0,-4 1 0 0,2-1 0 15,0 2 64-15,0 4 16 0,1 6 0 0,3 2 0 16,-3-1-64-16,4 0-16 0,2 4 0 0,4-3 0 0,2 2-208 15,2-2-48-15,6 3-16 0,2-6 0 16,2-3-48-16,5-1-16 0,1-2 0 0,6 1 0 0,5-2 64 0,1-4 16 16,1-2 0-16,4-2 0 0,3 0 176 15,0-2 32-15,1-3 16 0,0-4 0 0,-2-1-160 0,2-5-48 16,1 2 0-16,1-3 0 0,-4-3 0 0,1-3 0 16,-2 0 0-16,2-2 0 0,1-2 48 0,-1 0 0 15,-2 0 0-15,-1 0 0 0,3-4 16 0,-4-1 16 16,-4 1 0-16,-2 2 0 0,-3-7-64 0,-4 5-16 15,-3-4 0-15,-3 4 0 0,-5 1-16 0,-2 5-16 16,0-1 0-16,-4 1 0 0,-3 3-112 0,-3 3-128 16,-2-3 176-16,-1 3-176 0,-4 5 0 0,1 1 0 15,0 0 0-15,7 3 0 16,-2-2-432-16,0 3-80 0,0-1-32 0,2 2 0 16,2 2-2496-16,4-1-496 0</inkml:trace>
  <inkml:trace contextRef="#ctx0" brushRef="#br2" timeOffset="80954.85">8992 6712 8287 0,'0'0'736'0,"0"0"-592"0,0 0-144 0,0 0 0 0,0 0 1264 0,0 0 208 15,0 0 64-15,0 0 0 0,-10 5-416 0,0 3-80 16,-1 1-16-16,-1 3 0 0,-2-2-128 0,0 6-48 16,-2 1 0-16,1 6 0 0,0 1 0 0,-4 2 0 15,-4 2 0-15,-1 4 0 0,-3 4-16 0,-1 6-16 16,-1 11 0-16,-2-1 0 0,0 1-272 0,-2 4-48 15,-4 6-16-15,0-1 0 0,-1 0-160 0,0-2-16 16,0-3-16-16,-1-1 0 0,0-4 16 0,2-4 0 16,3-7 0-16,1 1 0 0,1 2 80 0,0-7 0 15,3-1 16-15,0-2 0 0,0-7-80 0,3 1-32 16,2-1 0-16,0-2 0 0,2-5-80 0,2 2-16 16,2-4 0-16,4-2 0 0,4-2-192 0,2 2 0 15,3-5 0-15,3-2 0 16,2-9-336-16,0 0-112 0,0 0-32 0,14-5-9184 15,0-8-1824-15</inkml:trace>
  <inkml:trace contextRef="#ctx0" brushRef="#br2" timeOffset="81258.02">8758 7351 18431 0,'0'0'1632'0,"0"0"-1312"16,0 0-320-16,8 4 0 0,-1-3 928 0,2 4 112 15,-1 4 32-15,1-2 0 0,0 3-176 0,0 0-16 16,-1 3-16-16,3 3 0 0,-1 5-144 0,1 1-16 16,1-2-16-16,0 2 0 0,2 0-208 0,4 0-32 15,0 4-16-15,-3-2 0 0,0-1-128 0,1 2-32 16,-1-4 0-16,-1-1 0 0,-1-2-144 0,-1-1-128 15,0-2 192-15,-2-2-192 0,-1-1 176 0,0 1-176 16,0-5 160-16,-2 2-160 0,0-4 0 0,-2 3-128 16,-1-4-16-16,-4-5 0 15,0 0-976-15,0 0-192 0,0 0-32 0</inkml:trace>
  <inkml:trace contextRef="#ctx0" brushRef="#br2" timeOffset="81513.08">9208 7361 16575 0,'0'0'736'0,"0"-6"160"0,-1 2-720 0,1 4-176 15,0 0 0-15,0 0 0 0,0 0 1632 0,-4 8 288 16,-2 3 64-16,-2 1 16 0,-3 3-592 0,-2 2-128 0,-1 0-32 0,-3 5 0 16,0 3-288-16,-3 3-48 0,-1 4-16 0,-2 1 0 15,-1 0-256-15,-3 0-64 0,-1 0-16 16,0 0 0-16,-1 2-224 0,0-1-32 0,-2 2-16 0,5-5 0 15,3 0-288-15,1-6 160 0,4 1-160 0,3-2 128 16,1-3-128-16,4 1 0 0,1-4 0 0,3-2 0 16,0-2-464-1,4-1-80-15,1-4-16 0,1-9 0 0,0 0-2384 0,0 0-464 0</inkml:trace>
  <inkml:trace contextRef="#ctx0" brushRef="#br2" timeOffset="81853.19">9275 7764 19343 0,'0'0'1728'0,"0"0"-1392"16,0 0-336-16,9 2 0 0,0-1 1040 0,0 0 144 16,0 2 32-16,1 1 0 0,0 2 32 0,-1 0 16 15,3 4 0-15,-6-1 0 0,0 4-592 0,-2 0-112 16,-3 1-32-16,-2 2 0 0,-3 1-80 0,-3 1 0 15,-5-2-16-15,0 3 0 0,-4 1 96 0,0 2 32 0,-1-3 0 0,1 0 0 16,1-1 0-16,-3 1 0 16,4 3 0-16,1-5 0 0,2 0 16 0,2 0 0 15,2-2 0-15,2-3 0 0,4 1-224 0,2 0-32 16,2-3-16-16,3 0 0 0,3-1-48 0,2 0-16 16,3-1 0-16,4 1 0 0,3-4 32 0,3 0 16 0,2 0 0 0,2-1 0 15,0-3-128-15,2 0-32 0,0-1 0 0,2-1 0 16,-3-2-128-16,-3-2 0 0,-2-4 0 0,-1 3 0 31,-3-3-1936-31,-2 2-480 0,-3-4-80 0</inkml:trace>
  <inkml:trace contextRef="#ctx0" brushRef="#br2" timeOffset="82775.73">10625 7326 20271 0,'0'0'1792'0,"0"0"-1424"0,0 0-368 0,0 0 0 0,11 1 672 0,0-1 64 16,0 1 16-16,3 2 0 0,4-3-160 0,2 0-16 15,2 0-16-15,4 0 0 0,1 0-208 0,-2 1-32 16,3-1-16-16,5 0 0 0,4-4-176 0,2 1-128 16,3-3 192-16,-3 0-192 0,-2 0 128 0,-4 2-128 15,-1 0 0-15,-5 0 0 16,-4-2-1632-16,-6 2-432 0</inkml:trace>
  <inkml:trace contextRef="#ctx0" brushRef="#br2" timeOffset="82940.28">10670 7564 25391 0,'0'0'1120'0,"0"0"240"0,13 2-1088 0,-1 1-272 15,2-1 0-15,-2 1 0 0,2-2 320 0,6 0 16 16,3-1 0-16,4 0 0 0,4-1 64 0,7-2 16 16,4 1 0-16,4-3 0 0,1-3-224 0,0 3-32 15,3-4-16-15,-3 0-8560 16,-4 3-1712-16</inkml:trace>
  <inkml:trace contextRef="#ctx0" brushRef="#br2" timeOffset="84293.27">13342 6932 3679 0,'0'0'320'0,"0"0"-320"0,0 0 0 0,0 0 0 16,0 0 2688-16,0 0 480 0,0 0 96 0,1-5 0 16,-2 0-1728-16,1 5-368 0,0 0-64 0,-3-8-16 15,-1 2-288-15,-1 2-64 0,-1-3-16 0,0 2 0 0,-1 2-128 16,0-4-16-16,-2 2-16 0,-1 1 0 0,-2 2-48 0,-1-2-16 16,-2-2 0-16,-1 2 0 15,-5 1-48-15,0 1 0 0,-1 0 0 0,-1 1 0 16,-1 1 16-16,-1 0 0 0,-2 1 0 0,0 2 0 15,-1 0-48-15,0 0-16 0,-1 4 0 0,0-1 0 0,0 3-16 0,-1 2-16 16,1 5 0-16,-1 1 0 0,-2 0-80 0,-1 2-16 16,0 1 0-16,0 5 0 0,0 0-144 0,-2 2-128 15,0 3 144-15,-11 13-144 0,8-3 128 0,3-2-128 16,6-1 0-16,5 0 0 0,2-1 128 0,7 0-128 16,3-3 0-16,3-1 0 0,4-2 128 0,5 1-128 15,3-1 0-15,4-3 144 0,2 2-16 0,3-3 0 16,5 0 0-16,-3-8 0 0,4-1 0 0,3 2-128 15,5 0 192-15,2-1-64 0,1-3 0 0,1-2 0 16,3-2 0-16,0 2 0 0,1-4 0 0,-3 1 0 16,5-4 0-16,-2-1 0 0,2-1 128 0,1-4 0 15,1-2 16-15,0 0 0 0,4-3 80 0,1 0 16 16,0-5 0-16,1 0 0 0,-3-4-96 0,1-3-16 16,-1 1 0-16,-2-2 0 0,-3 1-48 0,0 0-16 15,-5-2 0-15,0 0 0 0,-2-1-64 0,-2 1 0 0,-3 2-128 16,-1 0 192-16,-4-3-192 0,-1-1 128 0,-3 0-128 15,-1 2 0-15,-1 1 144 0,-3-1-144 16,-1-1 128-16,-4-2-128 0,0 2 128 0,-4-2-128 16,-1-2 0-16,-1 2 128 0,0 2-128 0,-3 0 0 15,0-1 0-15,-2 0 128 0,-2 2-128 0,-1-1 0 0,-1 1 0 0,0-1 0 16,-3-2 0-16,-1 1 0 0,-1 1 0 0,0-2 0 16,-1 2 0-16,0-1 0 0,-2 1 0 0,-1 0 0 15,0 0 0-15,-1 3 0 0,-1 1 0 0,0 2 0 16,-3 3 0-16,-2 2 0 0,-1 3 0 0,-1-2 0 0,-2 3-160 15,-2-1 160-15,0-2 0 0,1 4-144 0,-1 4 144 16,0 0 0-16,0 0 0 0,0 0 0 0,1 3 0 0,0 1-128 16,2 1 128-16,1 1 0 0,-4 0 0 15,2 6 0-15,-1-2 0 0,1 3-128 0,-1-1 128 0,2 4 0 16,0-1 0-16,-1 3 0 0,1 2 0 0,0 2-128 16,1 2 128-16,-10 11 0 0,4 0 0 0,3-2-128 15,8 0 128-15,2 0 0 0,2-3 0 0,5 2 0 16,3 0 0-16,2 1 0 0,1-1 0 0,0-2 0 15,3-2 0-15,1 3 0 0,3-3 0 0,1 2 0 16,1-2 0-16,2 1 0 0,-1 1 0 0,3-5 0 16,3 3 0-16,5-5 0 0,1-3 0 0,2 1 0 15,1-2 0-15,-2-5 0 0,4 1 0 0,3 1 0 16,2 1 0-16,4-2 0 0,1-1 0 0,3-1 0 16,-1 0 0-16,2-6 128 0,1 2-128 0,-1-3 0 15,-3 5 0-15,3-8 128 0,-1 0-128 0,0-2 0 16,-2-2 128-16,1 0-128 0,-2-1 0 0,1 0 144 15,1-6-144-15,1 1 0 0,0-5 192 0,-1 1-64 16,1-4 0-16,-1-1-128 0,-1 0 176 0,1-1-176 0,-2 1 160 16,-1-1-160-16,0 1 144 0,-2-1-144 0,0-1 128 0,-1 1-128 15,-1-4 0-15,-1 1 128 0,0-2-128 0,-2 2 0 16,-1-2 0-16,-1-2 128 0,-3 1-128 0,1-5 0 16,-2 0 144-16,-1-3-144 0,-1-1 160 0,-2-1-160 15,0 1 144-15,-3-2-144 0,0-1 128 0,-4 0-128 16,0 0 160-16,-4 2-160 0,-2 3 192 0,-1 3-192 15,-4 1 224-15,-3 0-64 0,0 3-16 0,-4 0 0 0,-3 4-144 16,-3 3 192-16,-3 2-192 0,-4 0 192 0,0-1-192 16,-5 4 0-16,-3 5 144 0,0 3-144 0,-2 1 0 0,0 2 0 15,0 2 0-15,0 1 0 16,-1 1-1008-16,3 2-160 0,0 1-48 0,-7 1-16704 16</inkml:trace>
  <inkml:trace contextRef="#ctx1" brushRef="#br2">23877 16723 0,'0'0'16</inkml:trace>
  <inkml:trace contextRef="#ctx0" brushRef="#br0" timeOffset="113398.38">15222 13029 11455 0,'-13'-4'512'0,"5"3"96"0,2 1-480 0,1 0-128 0,-1 1 0 0,6-1 0 15,-8-2 832-15,8 2 160 0,0 0 32 0,-8 2 0 16,8-2-608-16,0 0-112 0,0 0-32 0,0 0 0 16,0 0 32-16,8 9 0 0,-8-9 0 0,10 5 0 15,2-2 208-15,2 1 32 0,1 3 16 0,3-4 0 16,1-3 0-16,1 0 0 0,0 0 0 0,1 1 0 16,3-2-32-16,1 0 0 0,4-1 0 0,3 1 0 0,0 2-80 15,4-1-32-15,0 0 0 0,4 2 0 0,3-1-16 0,2-1 0 16,2 0 0-16,0 0 0 0,-2-7-32 0,2 4-16 15,3-1 0-15,0 3 0 0,2-2-96 0,2 2 0 16,5-1-16-16,1 1 0 0,-1-1-32 0,1-2 0 16,-1-2 0-16,0 2 0 0,2-3 64 0,2 5 16 15,1 2 0-15,5-3 0 0,-2-2 16 0,3-2 0 16,-1 0 0-16,0 2 0 0,-3-1-32 0,2 2 0 16,4 0 0-16,1 0 0 0,-2-1-80 0,2 3 0 15,-2-3-16-15,0 2 0 0,2 1 0 0,-1 0 0 0,1 1 0 16,0-3 0-16,2-1-176 0,0 3 160 0,0-2-160 0,0 1 160 15,0-1-160-15,3 2 192 0,1-3-192 0,-3 3 192 16,0 1 32-16,2 0 16 0,-1 1 0 0,1 0 0 16,-1 0-64-16,2 1-16 0,-1 0 0 0,-2 1 0 15,0-1-160-15,1 0 192 0,-1 2-192 0,1-2 192 16,1-1-64-16,-2 0 0 0,0 0 0 0,1 1 0 16,1 1 16-16,-1 0 0 15,-2-1 0-15,0-1 0 0,1 0 0 0,0 0 0 0,-2 2 0 0,4 0 0 16,-3 0-144-16,1-1 160 0,1-1-160 0,0 0 160 15,-2 0-160-15,1 1 160 0,0 2-160 0,-1-1 160 16,-2 2-160-16,0-3 0 0,2-2 0 0,0 1 0 16,-2 0 144-16,-1 3-144 0,2 0 160 0,-2-3-160 15,2 0 128-15,1 0-128 0,0 3 0 0,1-1 0 16,2 1 192-16,-2 1-48 0,-2-2-16 0,2 2 0 16,-3-1-128-16,3 0 128 0,0 1-128 0,2 4 128 0,1-2-128 0,-2 2 0 15,-2-4 0-15,0-2 0 0,-4 0 0 16,8 0 0-16,0 2 128 0,-4 1-128 0,-1-2 0 0,-3-3 0 15,1 0 0-15,2 0 128 0,0 3-128 0,1 1 128 16,0-1-128-16,0 0 128 0,0-1-128 0,0 0 192 16,-3 0-192-16,4 0 192 0,3 1-192 0,-3 0 128 15,-2 1-128-15,-1-1 128 0,-2-6-128 0,1 3 0 16,1 0 0-16,0 3 0 0,5-1 0 0,-6-2 128 16,0-1-128-16,-1-1 0 0,0 3 128 0,-1 1-128 15,1 0 0-15,0 1 128 0,-1-1-128 0,-1-2 0 16,-2 0 144-16,-2 0-144 0,-1-3 128 0,2 2-128 15,4 0 160-15,-2 2-160 0,-2 1 128 0,-1-2-128 0,-1-2 0 16,-1-1 0-16,1 3 128 0,-3 0-128 0,1 0 0 16,3 0 0-16,-1-1 0 0,-1 0 128 0,-1 0-128 0,1-1 0 15,-2-2 0-15,2 3 0 0,-1 0 128 0,2 1-128 16,0 0 0-16,-3 0 0 16,-3-3 0-16,1 1 0 0,-2-1 0 0,1 1 128 0,-2-1-128 0,3-1 0 15,-2 2 0-15,1 1 0 0,0 1 0 0,-1-4 0 16,1-3 128-16,-2 0-128 0,-1 2 0 0,1 0 0 15,1 0 0-15,1-1 128 0,3-1-128 0,-3-1 0 16,-4 3 0-16,0 0 0 0,0-3 0 0,0 2 0 16,-2-3 0-16,0 2 144 0,0 0-144 0,3-2 128 15,-1 3-128-15,0-2 0 0,-3 2 0 0,-2-3 0 16,-1 0 0-16,-1-2 0 0,-2 3 0 0,5-3 0 0,-2 2 0 16,0-1 0-16,0 2 0 0,1-3 0 0,-1 2 0 15,-2-2 0-15,-2 4 0 0,0-5 0 0,-1-2 0 16,-1 4 0-16,-3-2 0 0,1 0 0 0,-1 2 0 15,4-4 0-15,0 0 0 0,-1 5 0 0,0 1 0 0,-2 2 0 16,-2-2 0-16,0 1 0 0,-1-5 0 0,0 5 0 16,-1 3 0-16,1-5 0 0,-1 0 0 0,1-1 0 15,0 4 0-15,1-3 0 0,1 1 0 0,-1-1 0 16,0 0 0-16,1 2 0 0,-8 2 0 0,5 1 0 16,0-3 0-16,-1 1 0 0,-1 0 128 0,1 1-128 15,0-2 0-15,0 2 128 0,-1-5-128 0,0 2 0 16,2 3 0-16,0 0 0 0,-2 3 0 0,0-3 0 0,1-2 0 15,-5 1 0-15,1 3 0 0,-1 1 0 16,1-2 128-16,-2-2-128 0,-1 3 0 0,-2-1 0 0,2 2 0 16,-1-2 0-16,-1-2 0 0,-1 2 0 0,0 0 128 0,1 1-128 15,-2 0 0-15,0-3 0 0,-1 3 0 0,2 0 0 16,-2 3 0-16,0-1 0 0,-1-2 128 0,-2 1-128 16,-2-1 0-16,0 2 0 0,-1 0 144 0,4-1-144 15,-3 0 0-15,-1 1 0 0,0-1 0 0,-2 2 128 16,0-1-128-16,-1 0 0 0,0-2 0 0,0 2 0 15,0 1 0-15,-1 0 0 0,0 0 0 0,-1 0 128 16,0 0-128-16,-2 0 0 0,0 0 0 0,2 1 128 16,0-2-128-16,2 2 0 0,-1 1 0 0,0 0 128 15,0-1-128-15,-1 1 0 0,0-2 0 0,-1 1 0 16,1 1 0-16,-1 1 144 0,0-2-144 0,0 2 0 16,-1-2 0-16,-1 0 0 0,-9-1 0 0,11 2 0 0,-11-2 128 15,0 0-128-15,9 1 0 0,-9-1 0 0,0 0 0 0,11 0 0 16,-2-1 0-16,-9 1 0 0,9 1 128 0,-9-1-128 15,0 0 0-15,0 0 0 0,9 1 0 0,-9-1 0 16,0 0 0-16,0 0 0 0,0 0 0 0,0 0-176 16,0 0 176-16,0 0-208 15,0 0-1328-15,0 0-256 0,-10-1-48 0,-3 0-15376 0</inkml:trace>
  <inkml:trace contextRef="#ctx0" brushRef="#br2" timeOffset="121550.36">13886 7513 11967 0,'0'0'528'0,"0"0"112"0,0 0-512 0,0 0-128 0,0 0 0 0,0 0 0 0,2-7 1728 0,-2 7 304 16,0 0 64-16,0 0 16 0,0 0-1088 0,0 0-224 16,7 8-32-16,-1-2-16 15,-1 4 64-15,-1 1 16 0,0 4 0 0,-2 1 0 0,1 3-128 16,-1 3-32-16,1 1 0 0,-1 0 0 0,0 0-256 0,-2 3-48 15,0 0-16-15,-2 2 0 0,1-3-48 0,-1 2-16 16,-2-3 0-16,-1-1 0 0,-2 1 0 0,1-2 0 16,-4-3 0-16,2 0 0 0,-2-1-96 0,0-2 0 15,1-2-16-15,0-4 0 0,1 2-176 0,1-6 0 16,0-1 0-16,0 2 0 16,7-7-608-16,-8-7-208 0,2-2-32 0,2-5-12400 0</inkml:trace>
  <inkml:trace contextRef="#ctx0" brushRef="#br2" timeOffset="121883.67">14473 6998 19343 0,'0'0'848'0,"5"-4"192"0,1-4-832 0,1 2-208 0,0 1 0 0,1 0 0 16,-8 5 1024-16,8-1 176 0,-1-1 16 0,-7 2 16 15,8 3-256-15,1 3-48 0,0 1-16 0,0 4 0 16,0 1-160-16,1 4-48 0,0 4 0 0,0 5 0 16,0-3-192-16,2 6-32 0,-1 0-16 0,2 3 0 15,1-1-144-15,1 0-16 0,0 1-16 0,1 1 0 0,-2-5-112 0,-2 2-32 16,2-2 0-16,-2-1 0 15,-2-1-16-15,0-1-128 0,-1-4 192 0,-1-2-64 0,-3-3-128 16,0-2 0-16,0 0 0 0,-1-1 0 16,-1-4-528-16,-3-8-144 0,0 0-32 0,0 0-8704 15,0 0-1760-15</inkml:trace>
  <inkml:trace contextRef="#ctx0" brushRef="#br2" timeOffset="122143.68">14877 6952 19343 0,'-1'-16'1728'0,"1"9"-1392"16,1 2-336-16,1-1 0 0,-2 6 1248 0,0 0 176 15,0 0 48-15,0 0 0 0,0 0-640 0,0 0-128 0,1 9-32 0,-1 2 0 16,-1 1-32-16,-2 3-16 16,-2 3 0-16,-1 3 0 0,-3 8 64 0,-2-2 16 0,-1 2 0 0,-2 4 0 15,-1 1-96-15,-2 1-16 0,0 3 0 0,0-1 0 16,-2-1-224-16,1 1-48 0,0-2-16 0,3-1 0 15,0 0-144-15,1-5-32 0,1-1 0 0,0-3 0 16,-1-1-128-16,5-3 0 0,0-2 0 0,4-3 0 31,1-3-592-31,3-5-112 0,1-8 0 0,0 0-16 0,0 0-2512 16,10-2-496-16</inkml:trace>
  <inkml:trace contextRef="#ctx0" brushRef="#br2" timeOffset="122488.77">14992 7353 24191 0,'0'0'1072'0,"7"-3"208"16,3-2-1024-16,2 1-256 0,1 2 0 0,1 0 0 0,1 6 1216 0,-1-1 192 16,1-1 48-16,0 3 0 0,1 0-384 0,-4 3-80 15,0 1-16-15,-3 2 0 0,-3-1-464 0,-2 4-80 16,-3 4-32-16,-2 0 0 0,-4 2 80 0,-3 2 16 15,-3 0 0-15,-5 3 0 0,0 0-16 0,-3 3 0 16,-3-2 0-16,1 1 0 0,0-6-80 0,1 2-16 16,0-1 0-16,2-1 0 0,3-4-48 0,2-2-16 15,3 0 0-15,2-2 0 0,3-2-96 0,5-4-32 16,0-7 0-16,5 7 0 0,1 0 80 0,5-5 16 16,1 1 0-16,5-1 0 0,3 1-32 0,4-2-16 15,2-1 0-15,2-1 0 0,3-2-240 0,-1 1 144 0,1 2-144 16,0-3 128-16,-2-1-128 0,-1-2 0 0,-1 0 0 15,-4 1 0 1,-3-3-704-16,-2 2-208 0,-3-4-48 0,-2 2-16 16,-3 2-2048-16,-1-5-416 0</inkml:trace>
  <inkml:trace contextRef="#ctx0" brushRef="#br2" timeOffset="122892.83">15644 6966 11967 0,'0'0'1072'0,"-7"0"-864"15,7 0-208-15,0 0 0 0,0 0 2528 0,0 0 464 16,0 0 80-16,0 0 32 0,0 0-1792 0,4 9-352 16,4-4-80-16,3-1-16 0,5 0 96 0,3 0 32 15,2-4 0-15,3-3 0 0,7-2-208 0,-1 0-32 16,1-3-16-16,2 1 0 0,0 0-112 0,3-3-32 15,0 2 0-15,0-2 0 0,0 6-272 0,-2-1-48 0,-2 0-16 0,-3 1 0 16,-5 2-256-16,-4 1 0 0,-4 2 0 16,-5-1 0-1,-3-1-1088-15,-8 1-336 0,0 0-64 0,-8 3-8160 0,-6 4-1616 16</inkml:trace>
  <inkml:trace contextRef="#ctx0" brushRef="#br2" timeOffset="123073.38">15653 7176 12895 0,'0'0'1152'0,"0"0"-928"15,0 0-224-15,0 7 0 0,3 1 2720 0,4-2 496 16,2 3 112-16,2-2 0 0,3-3-1728 16,5-1-336-16,3 1-80 0,3-1-16 0,4-2-16 15,3-2-16-15,1-4 0 0,3 0 0 0,-1 1-400 0,2-3-80 16,1-2-16-16,1 3 0 0,-1-4-368 0,0 2-80 16,-3-3 0-16,-4 2-16 15,-3-4-576-15,-4 2-112 0,-2 4-32 0,-3-1 0 16,-3-1-2208-16,-2-1-448 0</inkml:trace>
  <inkml:trace contextRef="#ctx0" brushRef="#br2" timeOffset="123427.56">16189 6510 17503 0,'-2'-17'768'0,"2"8"176"0,0 0-752 0,2-3-192 16,1 2 0-16,-1 2 0 0,-1 3 2512 0,-1 5 480 0,-2-6 80 15,2 6 32-15,0 0-2208 0,-8 3-432 0,1 2-80 0,-2 4-32 16,-1 5 48-16,-2 5 16 0,1 7 0 16,-3 2 0-16,0 6 176 0,0 3 48 0,0 1 0 0,1 8 0 15,0 0 80-15,1 4 32 0,-4 5 0 0,2 4 0 16,2 0-496-16,-1 0-112 0,-1-5-16 0,3-3 0 0,0-2 0 15,1-7-128-15,1-3 192 0,2 0-64 0,0-8 16 16,1-2 0-16,0-4 0 0,0 0 0 0,3-5-144 0,0-2 192 16,2-7-192-16,0-1 192 0,-1-2-192 15,2-8 0-15,0 0 0 0,0 0 0 16,0 0-1408-16,3-8-256 0,-1-2-48 0,2 0-16 16,1-5-1152-16,0 1-224 0</inkml:trace>
  <inkml:trace contextRef="#ctx0" brushRef="#br2" timeOffset="123841.49">17130 6348 27871 0,'0'0'608'0,"0"0"128"0,0 0 32 0,0 0 16 0,0 0-624 0,1 12-160 15,-7-1 0-15,-5 3 0 0,-1 5 384 0,-5 4 64 0,-2 3 0 0,0 4 0 16,-5 4 336-16,-2 5 80 0,-1 1 16 0,-1 3 0 16,0 1-32-16,2 1 0 0,2 0 0 0,5 1 0 15,2 3-320-15,6-7-64 0,3-2-16 0,6-4 0 16,3-2-96-16,4-5-32 0,4-5 0 0,4-4 0 15,1-5 256-15,6-1 32 0,2-5 16 0,2-1 0 16,1-7 96-16,1-3 32 0,2-5 0 0,-2 0 0 0,4-3-192 16,-1-4-48-16,0-4 0 0,0-4 0 0,-1-1-112 0,-1 0-16 15,-2-6-16-15,-2-4 0 0,-4-2 80 16,-2-5 0-16,-4-1 16 0,-5 0 0 0,-1-5-144 0,-5 4-16 16,-2 0-16-16,-2 5 0 0,-3 4-288 15,-4 6 0-15,-5 1 0 0,-4 7 0 0,-4 5-128 0,-3 2-144 16,-4 6-32-16,-4 2 0 15,-3 3-2768-15,-1 7-544 0</inkml:trace>
  <inkml:trace contextRef="#ctx0" brushRef="#br0" timeOffset="153449.1">23362 5464 1839 0,'0'0'160'0,"0"0"-160"0,-4-5 0 0,-1 0 0 15,1-2 2304-15,0 3 448 0,1 2 64 0,-2-3 32 16,-2-3-1056-16,1 3-192 0,0-3-64 0,-1 2 0 16,-2 1-160-16,4-3-32 0,-1 1-16 0,-1 2 0 15,4-3-224-15,-2 3-32 0,-2-1-16 0,1-2 0 16,-1 4-352-16,0 0-64 0,2 2 0 0,0-2-16 0,0 1 0 15,5 3 0-15,-7-1 0 0,7 1 0 16,-5-2 32-16,5 2 16 0,0 0 0 0,0 0 0 0,0 0-32 16,0 0 0-16,-5-2 0 0,5 2 0 15,0 0-192-15,0 0-64 0,0 0 0 0,-4 8 0 0,3 1 0 0,-2-183-16 16,1 367 0-16,-1-182 0 0,1 0-16 0,-1 4 0 16,-1 3 0-16,3 1 0 0,-3 0 0 0,1 2 0 15,0 2 0-15,1 0 0 0,-2 4-96 0,0 1 0 16,1 2-16-16,0 11 0 0,-1-2-32 0,1-1 0 15,-2 2 0-15,1-1 0 0,0-2-80 0,1 3-128 16,-2 0 176-16,1 2-176 0,0-2 176 0,0 0-176 16,2 6 160-16,-1-2-160 0,2 2 176 0,1 0-176 15,-2 4 192-15,1 2-192 0,-1 0 160 0,-1 1-160 16,1-2 128-16,-1 2-128 0,2 3 192 0,-3 2-32 16,3-3-16-16,-1 3 0 0,0-2 32 0,-1 1 0 15,1 0 0-15,1 0 0 0,-2 4-16 0,3 1 0 16,-4-3 0-16,3 6 0 0,2 2-160 0,-2-3 192 15,-2 1-192-15,2 1 192 0,1 0-192 0,0 0 160 16,0-3-160-16,0 3 160 0,1 3-160 0,-1 1 128 0,0 0-128 16,-1 1 128-16,-1 2-128 0,-1-2 0 15,0-1 144-15,2 1-144 0,-3 3 128 0,2-2-128 0,-2-2 160 0,0 2-160 16,0 0 144-16,2 1-144 0,-1 1 128 0,1 0-128 16,-1-4 224-16,1 1-32 0,-1 0-16 0,2 1 0 15,0 2-176-15,1-1 0 0,-3-1 0 0,6-1 0 16,-3 2 128-16,0-1-128 0,-3 3 192 0,3-2-64 0,0-1-128 0,0 2 0 15,-1-2 144-15,1 1-144 0,0-1 0 0,4 3 0 16,-4 0 0-16,1-2 128 0,1-4-128 0,1 3 0 16,1 1 0-16,0 2 0 0,-1-1 0 0,0 0 128 15,2-2-128-15,0 2 0 0,0 0 0 16,0-3 0-16,0-1 0 0,-1 2 128 0,0 1-128 0,0 0 0 16,1 4 0-16,0-5 0 0,-1-1 0 0,-2-2 0 15,1 5 0-15,1-2 128 0,-1 1-128 0,3-1 144 16,-3 0-144-16,2 1 160 0,1-2-160 0,-1 0 0 15,0-1 0-15,0 0 128 0,1-1-128 0,-2 2 0 16,0-1 0-16,1 0-176 0,-3-3 176 0,0 3 0 16,2 2 0-16,-1 1 0 0,0-1 0 0,-1-2 0 0,1 0 0 15,-1 1 128-15,1 0-128 0,1 2 0 0,0-2 0 0,-1 0 128 16,1 0-128-16,1-1 0 0,2-1 128 16,-2-2-128-16,1 3 0 0,-1 0 144 0,0-1-144 0,0-1 0 15,-1 1 176-15,1-3-176 0,0 3 160 16,-1-1-160-16,-1 1 128 0,-1 1-128 0,0-4 0 0,-1 2 144 15,0-2-144-15,-1 1 160 0,0-5-160 0,0 3 160 16,1 1-160-16,1-5 160 0,0-2-160 0,-1-1 160 16,2-1-32-16,1 1-128 0,0-3 192 0,-1 0-64 15,1-2 0-15,1 2 0 0,0 1 0 0,1-1 0 16,-1-4 0-16,-3 2-128 0,2 2 192 0,-2 2-64 16,1-1-128-16,-2-2 192 0,-1 1-192 0,-1 1 192 15,-2-1-192-15,1-1 160 0,-1-3-160 0,1 0 160 16,-2-1-160-16,2 0 0 0,-2-1 144 0,0 2-144 15,-1-6 0-15,0 5 144 0,0-1-144 0,1 0 0 0,0-5 128 16,0 2-128-16,0-3 0 0,1 3 0 0,-1-2 0 0,-1 3 0 16,2-3 0-16,-1 3 0 0,-1-3 0 0,1 2 0 15,1 0 0-15,-1-2 0 0,0-1 0 0,1 1 0 16,1-4 0-16,1 1 0 0,-2 0 0 0,2-2 0 16,0-1 0-16,1 2 0 0,0-2 0 0,0 1 0 15,0 3 0-15,0-4 0 0,0 0 0 0,0-1 0 16,0-1 0-16,1-1 0 0,-1 1 128 0,0 0-128 15,0-2 0-15,0 1 0 0,0 2 0 0,0 0 0 16,-1-1 0-16,1-1 0 0,0 2 0 0,-2 0 0 16,1-3 0-16,0-1 0 0,-1 1 0 0,1-1 0 15,0 1 0-15,-2 1 0 0,-2-3 0 0,4 1 0 0,-2 0 0 0,1 0 0 16,-2 0 0-16,2-3 0 0,-1-2 0 0,-1 3 0 16,2-1 0-16,0-2 0 0,1-2 0 0,0 1 0 15,1 0 0-15,0 1 0 0,-1 1 0 0,1-5 0 16,0 0 0-16,0 0 0 0,-2-1 0 0,2-2 0 15,0 0 0-15,0 2 0 0,0-3 0 0,0 1 0 16,0-3 0-16,0 1 0 0,0 0 0 0,0 1 0 16,0-3 0-16,0 0 0 0,0 1 0 0,0 0 0 15,-1 0 0-15,1-2 0 0,1 1 0 0,-1-2 0 16,-1 0 0-16,1-2 0 0,1 1 0 0,-1 1 0 16,0-1 0-16,0-1 0 0,2 0 0 0,-1 1 0 15,0 1 0-15,0-4 0 0,-1-1 0 0,3 3 0 16,-3-13 0-16,2 10 0 0,-2 2 0 0,3-5 0 15,-3-7 0-15,1 13 0 0,-1 1 0 0,0-4 0 0,2 2 0 16,-2 0 0-16,0-12 0 0,0 12 0 0,-2-1 0 0,2 2 0 16,0-3 0-16,2 2 0 0,-2-12 0 15,-2 12 0-15,2 0 0 0,0-1 0 0,0 2 0 0,2-3 0 16,-1 3 0-16,-1-13 0 0,2 12 0 0,1-1 0 16,-3-11 0-16,2 12 0 0,1-3 0 0,-3-9 0 15,1 12 0-15,3-2 0 0,-4-10 0 0,0 0 0 16,3 9 0-16,-3-9 0 0,0 0 0 0,3 11 0 15,-3-11 0-15,3 9 0 0,-3-9 0 0,3 12 0 16,-3-12 0-16,2 10 0 0,-2 0 0 0,0 3 0 16,3-6 0-16,-2 3 0 0,-1-10 0 0,2 12 0 0,0 1 0 15,0-1 0-15,0-2 0 0,0 1 0 16,2 0 0-16,0-2-144 0,-1 4 144 0,1-3-208 16,0 1 80-16,-1-1 128 0,-3-10-448 0,3 9 48 0,-3-9 0 0,0 0 0 31,0 0-1520-31,0 0-288 0,0 0-64 0,-11-4-17920 0</inkml:trace>
  <inkml:trace contextRef="#ctx0" brushRef="#br2" timeOffset="160284.79">22378 6214 4607 0,'0'0'400'0,"-5"2"-400"0,-1 1 0 0,-1 1 0 16,0-1 2224-16,-1 0 352 0,2-3 80 0,-3 4 16 15,2 3-768-15,2-3-160 0,0-1-16 0,5-3-16 16,-5 2-208-16,5-2-32 0,0 0-16 0,0 0 0 15,0 0-160-15,0 0-16 0,0 0-16 0,0 0 0 16,4 7-480-16,2-1-80 0,3-4-32 0,4 2 0 16,2 1-144-16,3 3-16 0,6-5-16 0,3 0 0 15,5 0 80-15,2 1 0 0,3-2 16 0,2 1 0 16,3-2 112-16,4-1 0 0,1 0 16 0,4 0 0 16,5-1-16-16,4 1 0 0,3 0 0 0,2-1 0 0,0-2-80 0,0-2-32 15,-2 0 0-15,1 1 0 0,-1 0-208 0,-2-1-32 16,-1 0-16-16,-4 2 0 0,-5-2-80 0,-4-1 0 15,-7 1-16-15,-4 1 0 0,-5 2-112 0,-5-3 0 16,-4-1-128-16,-4 4 192 0,-6 2-192 0,-3-1 128 16,0-1-128-16,-9 2 0 0,0 0 0 0,0 0-128 15,0 0-16-15,0 0 0 16,-13 4-1696-16,-1 3-336 0,-3 1-64 0,-1-1-15904 0</inkml:trace>
  <inkml:trace contextRef="#ctx0" brushRef="#br2" timeOffset="160991.32">22471 7680 2751 0,'0'0'256'0,"-6"0"-256"15,1 0 0-15,-2 0 0 0,2 3 3008 0,5-3 544 0,0 0 112 0,-5 3 32 16,5-3-1648-16,0 0-336 0,0 0-64 15,0 0-16-15,0 0-160 0,0 0-48 0,0 0 0 0,0 0 0 16,8 2-64-16,2-1-16 0,2 1 0 0,4-2 0 16,2 0-272-16,3-2-64 0,5 1-16 0,3-1 0 15,4-1-160-15,4 0-16 0,2 1-16 0,3-1 0 16,1 0-96-16,6-3 0 0,3 1-16 0,0 2 0 16,-1-2-208-16,5-2-32 0,-3 2-16 0,0 1 0 15,-2-2-96-15,0 2-16 0,-3 0 0 0,-1 3 0 0,-3-3-176 0,-4-1-144 16,-4 0 192-16,-4 2-192 0,-4 1 0 0,-6-1 0 15,-4-2 0-15,3 4 0 16,-7 1-1552-16,-14 0-272 0,0 0-48 16,0 0-15664-16</inkml:trace>
  <inkml:trace contextRef="#ctx0" brushRef="#br2" timeOffset="161791.6">22466 9166 2751 0,'-17'2'128'0,"11"-1"16"0,-2 3-144 0,-1-2 0 0,2 1 0 0,-1-2 0 16,1 0 3456-16,0 2 640 0,1 1 144 0,6-4 32 16,0 0-2352-16,0 0-448 0,0 0-112 0,5 9-16 15,3-4-64-15,2 0 0 0,2 1-16 0,6-2 0 16,4 1-176-16,3 1-48 0,2-1 0 0,2-2 0 15,2 0-208-15,2-1-32 0,4-1-16 0,2 2 0 0,2-3-144 0,3 2-16 16,3-2-16-16,3 0 0 0,-1 0-96 0,1 0-32 16,-2-1 0-16,-1 0 0 0,-1-2-288 15,-3 3-48-15,-2 0-16 0,-3 0 0 0,-4-1-128 0,-3 1-144 16,-4 4 144-16,-5 0-11440 16,-2-2-2160-16</inkml:trace>
  <inkml:trace contextRef="#ctx0" brushRef="#br2" timeOffset="162557.85">22494 10802 1839 0,'0'0'0'0,"0"0"160"0,0 0-160 0,0 0 0 15,-7 3 0-15,7-3 0 0,-5 0 3184 0,-1 1 592 16,6-1 128-16,0 0 32 0,-6 1-2016 0,-2 2-384 16,3-2-96-16,-3 0-16 0,8-1-112 0,0 0-32 15,0 0 0-15,0 0 0 0,0 0 0 0,0 0 0 16,0 0 0-16,0 0 0 0,0 0-224 0,0 0-48 0,13 7-16 0,7-6 0 16,3-2 112-16,8-4 32 0,6 0 0 0,5 1 0 15,2-6-176-15,9 2-48 0,3 0 0 0,8 1 0 16,6 0-96-16,0-2-32 0,-4 4 0 0,4-1 0 0,-2 0-192 0,-17 3-32 15,6 1-16-15,3-2 0 0,2-3-160 16,-2 5-48-16,-4 2 0 0,-5 0 0 0,-4 0-160 16,-5 1-48-16,-6 0 0 0,-5 3 0 0,-4-1-128 15,-4 1 0-15,-5-2 0 0,-4 2 0 16,-4 1-1120-16,-4 0-256 0,-6-5-48 0,-2 9-11856 16,-5 1-2368-16</inkml:trace>
  <inkml:trace contextRef="#ctx0" brushRef="#br2" timeOffset="163475.9">22589 14460 10127 0,'0'0'896'0,"0"0"-704"16,0 0-192-16,-4 11 0 0,3 0 1664 0,1-3 288 16,0-8 64-16,6 10 16 0,2-4-320 0,1 2-64 15,1-1-16-15,4-2 0 0,4-3-128 0,2-2-32 16,4 0 0-16,3 0 0 0,4-2-128 0,4 0-16 15,1-2-16-15,3-1 0 0,8 1-176 0,3 0-48 16,-1 1 0-16,3-4 0 0,1 1-128 0,1 2-16 16,3 0-16-16,3 0 0 0,-3-1-272 0,3 2-48 15,4 0-16-15,-5 2 0 0,-3-1-224 0,0 1-48 16,-4-1-16-16,-3 0 0 0,-4 4-176 0,-15 0-128 16,-2-1 144-16,2 2-144 0,-2 0 0 0,-1 2 0 15,-2 4 0-15,-2-4 0 16,-4 0-1792-16,-2 2-256 0,-3 1-64 0,0 6-15280 0</inkml:trace>
  <inkml:trace contextRef="#ctx0" brushRef="#br2" timeOffset="164285.54">22364 16315 4607 0,'0'0'400'0,"0"0"-400"16,0 0 0-16,0 0 0 0,0 0 3008 0,5-5 512 15,2-3 96-15,4 3 32 0,4 3-1664 0,7 0-320 16,6 2-64-16,5 0 0 0,3 0-368 0,4 0-64 16,6 0-16-16,4-1 0 0,3-3-80 0,7 0-32 15,6 2 0-15,4-1 0 0,2 2-208 0,2 0-64 16,1-2 0-16,0 2 0 0,-3 0-96 0,3-1-32 15,5 1 0-15,-6 1 0 0,-3 0-208 0,-1 0-48 0,-4 1-16 16,-3 2 0-16,-5-4-192 0,-5 3-48 0,-3 1 0 0,-3 1 0 16,-4-1-128-16,-3 4 0 15,-9-2 0-15,-3 1 0 16,-2 3-1328-16,-5-3-288 0,-1 5-64 0,-7-5-13600 0</inkml:trace>
  <inkml:trace contextRef="#ctx0" brushRef="#br2" timeOffset="165034.25">22460 18171 8287 0,'0'0'368'0,"-11"1"80"0,0 3-448 0,-1 0 0 15,6 1 0-15,6-5 0 0,-9 2 2624 0,9-2 432 16,0 0 80-16,0 0 32 0,0 0-1360 0,0 0-272 0,0 0-48 0,15 3-16 16,6 0-16-16,5-1-16 0,5-6 0 0,6 1 0 15,5 3-416-15,5-3-96 0,4-5-16 0,7 2 0 16,3-1-272-16,7 0-48 0,4 2-16 0,3-3 0 15,0 2-112-15,1 0-16 0,1-1-16 0,-1 4 0 16,0 3-80-16,-2 2-16 0,-4 0 0 0,-5 3 0 16,-7-1-192-16,-7 0-144 0,-3 3 192 0,-6 0-192 31,-6-1-736-31,-5 4-256 0,-3-1-48 0,-5 1-15088 0</inkml:trace>
  <inkml:trace contextRef="#ctx0" brushRef="#br2" timeOffset="165999.94">22645 19960 8287 0,'-10'2'736'0,"-2"-2"-592"0,2 0-144 0,0-2 0 15,-3 1 2880-15,5 0 528 0,0-1 112 0,8 2 32 16,0 0-1504-16,0 0-320 0,0 0-48 0,0 0-16 16,16-3-384-16,6-2-64 0,3-1-32 0,5 3 0 0,0-5-224 0,10 2-32 15,5-1-16-15,10 0 0 0,7 0-128 0,7 2-16 16,2-1-16-16,4 1 0 0,0 0-32 0,3 0 0 16,4 3 0-16,2 1 0 0,3 0-96 0,-3 0-32 15,-6-2 0-15,-1 2 0 0,-2 2-144 0,0 2-16 16,-4-1-16-16,-4 3 0 0,-5-1-224 0,-7-1-64 15,-7 0 0-15,-4 2 0 0,-5 2-128 0,-6-2 0 16,-4 0 0-16,-5 3 0 16,-3-1-1936-16,-7 2-320 0,-4-4-64 0</inkml:trace>
  <inkml:trace contextRef="#ctx0" brushRef="#br2" timeOffset="174778.9">5359 7228 9215 0,'0'0'816'0,"0"0"-656"0,0 0-160 0,0 0 0 15,0 0 2016-15,0 0 368 0,0 0 80 0,0 0 16 16,0 0-736-16,0 0-144 0,0 0-16 0,0 0-16 15,9 1-336-15,1-2-64 0,3-2-16 0,-2-2 0 0,3 0-528 0,0 1-112 16,-1-1-32-16,2-1 0 16,0 1-224-16,1 1-32 0,-1-2-16 0,0 2 0 0,0 0-208 0,1 2 0 15,-4-2 128-15,0 0-128 16,-2 3-1264-16,-10 1-288 0,0 0-64 0</inkml:trace>
  <inkml:trace contextRef="#ctx0" brushRef="#br2" timeOffset="174967.78">5355 7426 17503 0,'0'0'1552'0,"0"0"-1232"15,0 0-320-15,0 0 0 0,8-2 1376 0,2-5 224 16,-5 2 32-16,3 1 16 0,2 1-432 0,3-4-96 16,-3 1-16-16,3 0 0 0,-2-2-512 0,3 2-96 15,-1-3-32-15,-1 1 0 0,0-2-272 0,-1 2-64 16,-2 2-128-16,1-2 192 15,-2 4-656-15,0-1-144 0,-1-1-32 0,2 0-11824 0</inkml:trace>
  <inkml:trace contextRef="#ctx0" brushRef="#br2" timeOffset="175329.29">5456 6931 4607 0,'0'0'400'0,"0"0"-400"15,0 0 0-15,0 0 0 0,0 0 3888 0,0 0 688 16,0-182 144-16,0 364 16 0,-4-174-2992 0,0 0-592 15,1 2-128-15,0 0-32 0,-2 4-96 0,1 3 0 16,0 2-16-16,0 4 0 0,3 4 0 0,-2-2 0 16,2 4 0-16,0 0 0 0,1 2-192 0,-1 1-48 15,-2-2 0-15,2-2 0 0,1 1-320 0,0-3-80 16,-2-1-16-16,2-2 0 0,0 1-64 0,0-1-16 16,2-5 0-16,-2-3 0 0,0-1-144 0,1-2 0 15,0-3 0-15,2 1 0 16,-3-10-656-16,0 0-16 0,0 0 0 0,0 0-9312 15,6-4-1872-15</inkml:trace>
  <inkml:trace contextRef="#ctx0" brushRef="#br2" timeOffset="175711.31">5800 6825 15663 0,'0'0'1392'0,"0"0"-1120"0,0 0-272 0,0 0 0 16,-4 8 1216-16,-2-2 176 0,-3 4 32 0,-1 0 16 0,0 4-64 16,-2 3-16-16,1 3 0 0,-1 3 0 0,-3 4-160 0,4-1-48 15,-2 4 0-15,3 0 0 0,2-4-208 0,4 0-48 16,2-2-16-16,3-2 0 0,3-2-272 0,1-2-48 15,3-3-16-15,2-1 0 0,3-3 48 0,2-4 16 16,1-4 0-16,2-3 0 0,1-1 160 0,3-5 16 16,-1-4 16-16,2-1 0 0,-1-2-160 0,-2-3-16 15,-1-5-16-15,-2-2 0 0,-3 0-160 0,-4 2-16 16,-2-2-16-16,-3-1 0 0,-4 2-16 0,-4 2 0 16,-3 0 0-16,-2 2 0 0,-2 1-208 0,-1 1-64 15,-2 3 0-15,-6 2 0 16,0 3-1104-16,1 5-240 0,2 3-32 0,2 3-17792 0</inkml:trace>
  <inkml:trace contextRef="#ctx0" brushRef="#br3" timeOffset="184986.87">4731 9127 3679 0,'0'0'320'0,"0"0"-320"0,0 0 0 0,0 0 0 16,8 1 2096-16,-8-1 336 0,9 1 80 0,-4-1 16 16,-5 0-1040-16,6 0-208 0,-6 0-32 15,8 0-16-15,-2 2-16 0,-6-2-16 0,0 0 0 0,6-3 0 16,2 3-16-16,-8 0 0 0,5-4 0 0,1 2 0 16,-6 2-48-16,7-3-16 0,-7 3 0 0,5-6 0 15,-5 6-320-15,5-5-64 0,-5 5-16 0,0 0 0 16,1-6-208-16,2-2-32 0,-3 8-16 0,-3-5 0 0,2-185-48 15,1 373-16-15,0-183 0 0,0 0 0 0,-5-7-96 0,-1 3-32 16,-1 3 0-16,1-2 0 0,-2 1-48 0,-2-2-16 16,2 3 0-16,-2 1 0 0,-1 0-48 0,-2 1-16 15,-1 3 0-15,-1-2 0 0,1 2-16 0,0 0-128 16,-4 1 192-16,0 4-64 0,1-5 0 0,-1 6 0 16,-3-1 0-16,1 3 0 0,0 2-128 0,-1-1 160 15,2 1-160-15,0 3 160 0,0 0-160 0,1 2 0 16,2 2 0-16,-1-1 128 0,1 2-128 0,-1-1 0 15,3 0 0-15,0 3 0 0,2 0 0 0,0-2 0 16,1 0 0-16,3 1 0 0,-1 2 128 0,3-3-128 16,1 3 128-16,2 0-128 0,2-2 128 0,1 2-128 15,3-2 128-15,0 1-128 0,2 2 0 0,2-3 128 16,-1-4-128-16,2 0 0 0,6-3 144 0,-3 2-144 16,2-1 160-16,1-2-160 0,1-4 192 0,3 2-48 15,0 0-16-15,2-4 0 0,2 2 16 0,2-5 0 16,0 3 0-16,1-5 0 0,1 0-16 0,-2-2 0 0,1 2 0 15,0-4 0-15,-1-2 32 0,0 0 0 16,0-3 0-16,0 0 0 0,-1 1 0 0,0-3 0 0,1 0 0 16,-1-3 0-16,2 0 16 0,2-3 0 0,-3 3 0 0,0 0 0 15,-1-4-176-15,-1 1 192 0,-1-2-192 0,1 2 192 16,-3-2-192-16,1-1 160 0,0-2-160 0,0 0 160 16,-2 2-160-16,-2-1 128 0,1 2-128 0,-3 0 128 15,-3-1-128-15,-1 0 128 0,0 0-128 0,-1 1 128 16,-1 0-128-16,-2 1 0 0,-1 3 144 0,-1-2-144 15,-4-1 0-15,0 0 144 0,-1 0-144 0,0 0 0 16,-2 0 128-16,-1 1-128 0,1 2 0 0,-3-3 0 0,1-3 128 16,0 2-128-16,-2 0 0 0,-2 0 0 15,2-1 0-15,0 0 0 0,-1-1 0 0,-1 2 0 0,0-2 128 16,0 0-128-16,1-1 144 0,-3 0-144 0,4 0 0 16,-1 3 0-16,-1-2-128 0,0 4 128 0,-1 0 0 0,0-1 0 15,0 1 0-15,0 2 0 0,-1-3 0 0,0 0 0 16,0 4 0-16,-1 1 0 0,-1 0 0 0,1 1 0 15,0 3 0-15,-2-1 0 0,-2 2 0 0,-1 1 0 16,1 1-128-16,-2 2 128 0,3 1-128 0,-3 4 128 16,-1 4 0-16,1-4 0 0,-4 0 0 0,1 3-128 15,-1-3 128-15,-1 3 0 0,2 0 0 0,2 1 0 16,-3 0-128-16,2 0 128 0,-1 3 0 0,1 2 0 16,0 0 0-16,1-2 0 0,-3 2 0 0,3 1 0 15,0 2 0-15,1-2 0 0,2 2 0 0,0-1 0 16,1 3-128-16,1 0 128 0,-1-1 0 0,1 0-128 15,1 0 128-15,4 1 0 0,-1 1 0 0,1 1 0 16,2 0 0-16,3-1 0 0,0 0-144 0,1 1 144 0,2 2 0 16,0-3-144-16,1 2 144 0,1 1 0 0,0-2 0 15,2 0 0-15,1 2 0 0,0-2 0 0,-2 2 0 16,3-4 0-16,2 0 0 0,-1-1 0 0,1-3 0 0,1-1 0 16,0 2 0-16,1-2 0 0,2 0 0 0,2-2 0 15,0 0 0-15,3 0 0 0,1-3 0 0,0 0 0 16,2-1 0-16,0-1 0 0,2-1 0 0,0-1 0 15,1 1 0-15,1-3 0 0,-1-3 0 0,2-2 128 0,-3 2-128 16,2-1 0-16,-2-4 0 0,4 0 128 0,-1 0-128 16,0-5 176-16,-1 2-176 0,0-5 192 0,2 3-48 0,-2-1 0 15,1-2 0-15,-1 3 0 0,1-4-144 16,-1-1 0-16,0-1 0 0,0 0 0 0,-1-1 128 0,-2 1-128 16,-1 2 0-16,0-2 128 0,-2 1-128 0,-2 1 128 15,-1-1-128-15,-1 2 128 0,-3-2-128 0,-1 1 192 16,1 0-192-16,-2 0 192 0,-3 0-192 0,-2-1 160 15,1 0-160-15,-1-2 160 0,-2 2-160 0,-1-2 192 16,-1-2-192-16,0 0 192 0,-2-1-192 0,0-1 192 16,0 0-192-16,-2-2 192 0,-1 1-192 0,1 2 0 15,-2 0 144-15,2 1-144 0,-3-2 0 0,-1 5 128 16,-1 1-128-16,0-1 0 0,0 0 0 0,-3 3 0 16,0 2 0-16,0-2 128 0,0 3-128 0,-1 1 0 15,-2 4 0-15,2-3 0 0,-1 3 0 0,1 0 0 16,-1 0 0-16,0 2 0 0,-2 2-128 0,1 2 0 15,-1 2 0-15,-7 2 0 16,1 0-1168-16,4 0-240 0,4 5-32 0,2-1-17584 0</inkml:trace>
  <inkml:trace contextRef="#ctx0" brushRef="#br3" timeOffset="187036.51">1031 9281 12959 0,'0'0'576'0,"0"0"112"0,0 0-560 0,0 0-128 16,0 0 0-16,-4-8 0 0,4 8 832 0,0 0 144 16,-5-5 32-16,5 5 0 0,0 0 0 0,0 0 0 15,0 0 0-15,0 0 0 0,0 0-240 0,0 0-32 16,0 0-16-16,0 0 0 0,0 0-304 0,0 0-64 15,0 0-16-15,0 0 0 0,0 0-16 0,0 0 0 16,5 9 0-16,0 1 0 0,0 2 96 0,2 0 16 16,1 7 0-16,1 2 0 0,-1-2-48 0,2 0 0 15,0 0 0-15,2 2 0 0,2 1-32 0,0 5-16 16,0-2 0-16,1 2 0 0,-1-3-128 0,0 0-16 0,-1 0-16 16,-1-1 0-16,0-1-176 0,-1-1 128 0,1-2-128 0,-2-1 128 15,0-2-128-15,-1-1 0 0,0 0 144 0,0 0-144 16,-2-3 0-16,0 0 144 0,-1 1-144 0,-1-4 0 15,-5-9 144-15,4 10-144 0,-4-10 0 0,0 0 144 16,4 14-144-16,-2-5 0 0,-2-9 0 0,0 0 0 31,0 0-576-31,0 0-64 0,0 0 0 0,0 0 0 0,0 0-2000 0,-9-5-416 16</inkml:trace>
  <inkml:trace contextRef="#ctx0" brushRef="#br3" timeOffset="187348.99">1377 9292 6447 0,'0'0'576'0,"0"0"-576"16,2-10 0-16,-2 10 0 0,0-13 2176 0,0 13 336 15,0 0 64-15,1-7 16 0,-1 7-1008 0,0 0-208 16,0 0-32-16,0 0-16 0,0 0-432 0,0 0-64 15,-6 6-32-15,-2 7 0 0,0 1-48 0,-1 4-16 16,-2 3 0-16,1 2 0 0,0 5 160 0,0 1 16 16,-3 3 16-16,-2 0 0 0,-2 0-128 0,2 6-32 15,1 4 0-15,-1-2 0 0,-3 1-304 0,2 0-64 16,3-3-16-16,-4-1 0 0,1-2-384 0,2-3 128 16,3-5-128-16,0 1 0 0,2-3 128 0,1 0-128 15,-1-2 0-15,2-4 128 0,2-1-128 0,1-4 0 16,1-2 0-16,3-1 0 0,0-11-144 0,0 12-112 15,0-12-32-15,0 0 0 16,0 0-1952-16,0 0-400 0,10-4-80 0</inkml:trace>
  <inkml:trace contextRef="#ctx0" brushRef="#br3" timeOffset="187615.04">1491 9750 13823 0,'0'0'608'0,"4"10"128"0,-4 1-592 0,0 3-144 15,-1-1 0-15,-2 5 0 0,2 2 1728 0,-2 3 320 16,-2 0 64-16,1 1 16 0,-1-1-576 0,-1 2-112 16,-2 3-32-16,1-2 0 0,-2-2-432 0,-1-2-80 15,-1-3-32-15,0 2 0 0,2 1-416 0,1 1-96 0,1-3-16 0,-2-1 0 16,3-4-176-16,0-2-32 15,1 0-128-15,2-2 192 0,-1-3-192 0,4-8-256 0,0 0 48 0,0 0 16 32,0 0-2144-32,0 0-416 0</inkml:trace>
  <inkml:trace contextRef="#ctx0" brushRef="#br3" timeOffset="188022.63">1731 9460 6447 0,'0'0'576'0,"0"0"-576"16,0 0 0-16,0 0 0 0,0 0 2240 0,0 0 320 15,0 0 80-15,0 0 16 0,0 0-1120 0,0 0-208 16,0 0-48-16,13 0-16 0,-3 0-240 0,3 0-64 15,1 0 0-15,2-4 0 0,0-1-288 0,1 1-64 0,2-1-16 16,-1 0 0-16,0 1-368 0,2 2-80 16,-2 0-16-16,1 0 0 0,0-1 16 0,-1 0 0 15,-3-1 0-15,-2 2 0 16,-3 5-1680-16,-10-3-320 0</inkml:trace>
  <inkml:trace contextRef="#ctx0" brushRef="#br3" timeOffset="188192.84">1744 9717 16127 0,'0'0'704'0,"0"0"160"0,0 0-688 0,11 2-176 15,1 0 0-15,2-2 0 0,2-4 944 0,0 0 144 0,1-5 48 0,2 1 0 16,3-2-464-16,0 1-96 0,1-3 0 0,-1 0-16 16,4 2-368-16,-5-3-192 0,-1 4 192 0,-3-2-6832 15,1 5-1360-15</inkml:trace>
  <inkml:trace contextRef="#ctx0" brushRef="#br3" timeOffset="188498.28">1921 9210 17391 0,'0'0'768'0,"0"0"160"0,0 0-736 0,0 0-192 16,5 7 0-16,-1 6 0 0,-1 1 800 0,0-1 128 0,-3 3 32 0,0 3 0 15,-1 4 80-15,-2 1 32 0,1 4 0 0,-2 1 0 16,-1 3-160-16,1 1-16 16,-4 3-16-16,1 2 0 0,-2-1-256 0,1 1-48 0,-1-1-16 0,0-2 0 15,4-2-304-15,0-3-48 16,1-4-16-16,0-3 0 0,3-1-64 0,0-3-128 0,0-3 176 0,1-2-176 15,0-1 160-15,0 0-160 0,0-6 128 16,0-7-128 0,0 0-304-16,0 0-144 0,0 0-16 0,0 0-8480 0,11-3-1680 0</inkml:trace>
  <inkml:trace contextRef="#ctx0" brushRef="#br3" timeOffset="188877.46">2503 9179 19343 0,'0'0'1728'0,"0"0"-1392"16,0 0-336-16,-7 5 0 0,-1 7 368 0,-3 2 0 16,-1 3 0-16,-4 5 0 0,0 0 688 0,-2 6 144 15,0-1 16-15,2 4 16 0,-1 3-96 0,2 1-32 16,2 0 0-16,3 2 0 0,3-3-448 0,1 1-80 15,4-3-32-15,3-3 0 0,3-1-160 0,4-5-48 16,2-6 0-16,0 0 0 0,8-3 368 0,0-5 80 16,1-3 16-16,2-2 0 0,1-4-160 0,-1-5-48 15,0-3 0-15,-1-2 0 0,0-3 160 0,0-4 16 16,-1-2 16-16,-3-4 0 0,-1 1-288 0,-2 0-64 16,-4-4-16-16,-3 0 0 0,-2 2 48 0,-3-3 16 15,-3 3 0-15,-2-1 0 0,-2 1-352 0,-1 3-128 16,-2 4 0-16,1-1 144 0,-3 3-144 0,1 1 0 0,0 5 0 15,-1 1 0 1,-6 5-2304-16,1 3-448 0,-1 2-96 0</inkml:trace>
  <inkml:trace contextRef="#ctx0" brushRef="#br3" timeOffset="194025.4">7600 9165 1839 0,'0'0'160'0,"0"0"-160"16,0 0 0-16,0 0 0 0,0 0 1856 0,0 0 352 16,0 0 64-16,0 0 16 0,0 0-1120 0,0 0-208 15,0 0-64-15,0 0 0 0,0 0-128 0,0 0-48 16,0 0 0-16,0 0 0 0,0 0-64 0,0 0-16 16,0 0 0-16,0 0 0 0,0 0-48 0,0 0-16 0,0 0 0 0,0 0 0 15,0 0-80-15,0 0-32 0,1 10 0 0,-1-10 0 16,0 0-16-16,0 0 0 0,0 0 0 0,0 0 0 15,0 0 32-15,7 4 0 0,-7-4 0 0,9 3 0 16,1-2 16-16,2-1 0 0,2-3 0 0,3 2 0 16,1-1 48-16,2-2 16 0,3-1 0 15,1 1 0-15,2 0-96 0,2-1-16 0,3-1 0 0,13-2 0 16,-1-2-16-16,-3 1-16 0,-1-4 0 0,-4 2 0 16,-2 2-128-16,-9 5-32 0,4-4 0 0,-1 2 0 15,1 0 0-15,1-1-16 0,0 3 0 0,-2 2 0 0,-3-3-96 16,-1-1-16-16,-3 0 0 0,-2 4 0 0,-1-1-128 15,-3 0 160-15,-1 0-160 0,-3 0 160 0,-3 3-160 0,-7 0 0 16,8 3 0-16,-8-3 0 16,0 0-592-16,0 0-48 0,0 0-16 0,2 9 0 15,-2-9-1728-15,-3 5-352 0,-2 1-64 0</inkml:trace>
  <inkml:trace contextRef="#ctx0" brushRef="#br3" timeOffset="194511.97">7731 9161 11055 0,'0'0'480'0,"0"0"112"0,-6-1-464 0,6 1-128 16,-7 0 0-16,1 0 0 0,-2 0 1360 0,-1 1 256 15,3 1 48-15,-2 0 16 0,1 1-576 0,-1-1-112 16,-1 2-32-16,0 0 0 0,0 0-128 0,-2 2-16 0,0 0-16 16,2 1 0-16,-3 2-128 0,3-3-32 0,0 0 0 0,3 2 0 15,-3-3-208-15,9-5-48 0,0 0-16 0,0 0 0 16,-2 13-64-16,0-4-16 0,2-9 0 0,2 11 0 16,1 0 160-16,5-3 16 0,2 0 16 0,-1-1 0 15,3-2 80-15,2 6 16 0,3-3 0 0,4 4 0 0,0-2-256 16,3 2-64-16,3 2 0 0,0-3 0 15,1 2-96-15,0 1-32 0,-2-2 0 0,0 1 0 0,-2 2-128 0,-1 2 0 16,-1-1 144-16,-2 3-144 0,-1 1 128 0,-3-1-128 16,0 0 128-16,-5-2-128 0,-1 0 192 0,-1-1-48 15,-1 0 0-15,-3 0 0 0,-1 1 192 0,-3 1 48 16,-1-6 0-16,-3 0 0 0,-2 0 112 0,-2 1 16 16,-3-4 16-16,-3 2 0 0,-2-2-208 0,-3 3-32 15,-2-3-16-15,-3 0 0 0,-3 0-144 0,3-2-128 16,-3-3 192-16,-2 0-192 0,0-3 160 0,-14-1-160 15,6-5 128-15,4-1-128 0,10-3 0 0,1 1-224 16,5-5 32-16,7 7 0 16,1-4-1424-16,3 1-288 0,2-4-48 0,6 2-8224 15,2 2-1664-15</inkml:trace>
  <inkml:trace contextRef="#ctx0" brushRef="#br3" timeOffset="194851.54">8575 9179 11055 0,'0'0'480'0,"5"-4"112"15,1-1-464-15,1 1-128 0,-7 4 0 0,0 0 0 0,0 0 2240 0,0 0 448 16,6 8 64-16,1-2 32 0,-2 4-1472 0,0-1-288 16,-2 4-64-16,1 1-16 0,0 0 48 0,0 3 16 15,0 0 0-15,0 2 0 0,-1 6-224 0,1-1-32 16,0 1-16-16,0 1 0 0,0-2-288 0,1 1-64 16,0-2-16-16,0 0 0 0,0-1-240 0,-1-1-128 15,0-1 128-15,1-2-128 0,0-2 144 0,0-4-144 16,0 2 192-16,0-2-192 0,0-6-160 0,0 2-144 15,-1-2-16-15,-4-6-16 16,0 0-1808-16,0 0-352 0,0 0-80 0</inkml:trace>
  <inkml:trace contextRef="#ctx0" brushRef="#br3" timeOffset="195147.96">8927 9096 2751 0,'0'0'256'0,"0"0"-256"0,0 0 0 0,0 0 0 16,5-6 4064-16,-5 6 768 0,0 0 160 0,0 0 16 15,0 0-2832-15,-6 8-576 0,-2 3-128 0,-2 4 0 16,-3 1-320-16,-2 3-48 0,-3 1-16 0,-1 3 0 16,-2 4-240-16,0-2-48 0,-3 4-16 0,0-1 0 15,0 3-144-15,0 1-48 0,1-7 0 0,0 4 0 16,-1-1-368-16,1 0-80 0,3 0-16 0,-1-4 0 15,3-3-128-15,6-2 0 0,-1-2 0 0,3 0 128 0,2-2-128 16,2-2 0-16,-1-4 0 0,4 1 0 16,3-10-464-16,0 0-128 0,0 0-32 15,0 0 0-15,0 0-2016 0,0 0-416 0,5-5-80 0</inkml:trace>
  <inkml:trace contextRef="#ctx0" brushRef="#br3" timeOffset="195411.72">9146 9366 20271 0,'0'0'1792'0,"0"0"-1424"16,7 0-368-16,-7 0 0 0,0 0 960 0,8 9 112 15,-3 0 16-15,-1 2 16 0,-3 4 176 0,-1 3 16 16,-2 1 16-16,-2 0 0 0,0 4-48 0,-1 4-16 15,-3 0 0-15,-1 2 0 0,0 1-480 0,1-2-112 0,-1 0-16 0,1-4 0 16,0-1-368-16,1 3-80 16,-1-5 0-16,1 1-16 0,-2-2-176 0,0 2 0 0,1-3 144 0,1-1-144 15,-1-2 0-15,2 2 0 0,-1-3-192 0,2-1 64 32,0-1-2464-32,1-3-480 0</inkml:trace>
  <inkml:trace contextRef="#ctx0" brushRef="#br3" timeOffset="195886.72">7638 10176 13583 0,'0'0'592'0,"0"0"144"0,0 0-592 0,0 0-144 15,0 0 0-15,0 0 0 0,0 0 1232 0,8 0 224 16,1 0 32-16,1-3 16 0,1-3-192 0,5 1-32 15,3 1-16-15,4-1 0 0,3 0-176 0,5 0-16 16,4-6-16-16,5 2 0 0,2-3-96 0,3 0 0 16,5 3-16-16,3-2 0 0,5 3-176 0,4-2-48 0,3 3 0 15,0-4 0-15,-1 1-96 0,0 0-32 0,-4 5 0 16,-2-3 0-16,-1 2-144 0,-3 2-48 0,-3 0 0 0,-3-1 0 16,-4 3-192-16,-4-1-32 0,-3 1-16 15,-7-1 0-15,-7 2-160 0,-4 0 0 0,-4 1 0 0,-3-2 128 16,-3-2-576-16,-9 4-128 0,0 0-32 0,0 0-10176 15,-5 7-2032-15</inkml:trace>
  <inkml:trace contextRef="#ctx0" brushRef="#br3" timeOffset="196458.09">7927 10376 20271 0,'0'0'896'0,"0"-5"192"0,0 5-880 0,0 0-208 15,0-7 0-15,0 7 0 0,0 0 1136 0,0 0 176 0,0 0 32 0,0 0 16 16,0 0-480-16,0 0-112 15,0 0 0-15,-3 7-16 0,-1 0-16 0,1 4 0 0,-1-1 0 0,0 4 0 16,-1 3-80-16,0 1-16 0,0-2 0 0,-3 2 0 16,2 1-64-16,2 0 0 0,-2 3-16 0,2-2 0 15,1-5-240-15,2 0-64 0,2 1 0 0,2-4 0 16,1-1-48-16,2-1-16 0,3-5 0 0,2 0 0 16,1 0 176-16,2-2 16 0,2-5 16 0,2-2 0 15,1-1-16-15,3 0-16 0,1-4 0 0,-1 2 0 16,-1-5-368-16,-1 3 144 0,-2-2-144 0,0 2 0 0,-2-4 0 15,-1 2-176-15,-1 1 0 0,-1-2 0 16,-1 5-416-16,-2-2-96 0,0 2-16 16,-1-1 0-16,-3 0-160 0,1 3-32 0,-1-1-16 15,0 2 0-15,-2-3 272 0,-1-3 64 16,2 5 16-16,-2-3 0 0,0 2 368 0,0 2 64 0,-1-6 128 0,-1 5-208 0,-1 5 208 0,0 0 0 16,0 0 0-16,0 0 0 0,0 0 320 0,0 0-64 15,3 6 0-15,-3 3 0 0,-3-2 208 0,0 5 48 16,-3 4 0-16,0 0 0 0,-1 3 48 0,-2 3 16 15,-2 3 0-15,0 3 0 0,0 4-80 0,-1-2-16 16,1 4 0-16,-1-4 0 0,2 3-128 0,-1-1-32 16,-1 0 0-16,3 1 0 0,-1-3-176 0,3 1-144 15,-5-3 192-15,3 1-192 0,2-5 128 0,-1 0-128 16,2-2 0-16,0-3 0 0,1-1-176 0,4-4-80 16,-3-3-32-16,3 1 0 15,0-5-1968-15,1-7-400 0,0 0-80 0</inkml:trace>
  <inkml:trace contextRef="#ctx0" brushRef="#br3" timeOffset="196736.6">8513 10482 28095 0,'0'0'1248'0,"5"-5"256"0,2-2-1200 0,-7 7-304 0,8-1 0 0,0 4 0 16,-2 2 480-16,3 2 32 0,0 9 16 0,1 0 0 0,0 2 208 15,0 4 32-15,-1 1 16 0,0 4 0 0,0 1-240 0,1 2-48 16,-1 0-16-16,0-2 0 0,0 1-224 0,0-3-64 16,0 2 0-16,-2-5 0 0,1 2-192 0,0-2 176 15,-2-1-176-15,-1-3 160 0,0-3-160 0,0-1 0 16,-1-2-160-16,0-5 160 15,1-2-880-15,-5-6-80 0,0 0 0 0,0 0-16 16,0 0-2176-16,6-5-432 0</inkml:trace>
  <inkml:trace contextRef="#ctx0" brushRef="#br3" timeOffset="196957.04">8899 10519 19343 0,'-9'-10'1728'0,"9"10"-1392"15,-5-4-336-15,-1 3 0 0,-1 3 1424 0,0 6 224 16,-5-2 32-16,-2 7 16 0,-3 1-192 0,-4 6-32 16,0 2-16-16,-2 2 0 0,0 5-400 0,-1-1-80 15,0 4-16-15,1 1 0 0,1 1-256 0,2 2-48 0,1-8-16 0,1 6 0 16,-1 3-336-16,4-3-80 0,-1-2-16 0,4 0 0 16,0-2-208-16,2-6 128 0,1 1-128 0,0-5 0 15,4 0-224-15,1-4-144 0,2-4-16 0,1 0-16 31,1-12-2400-31,0 0-464 0</inkml:trace>
  <inkml:trace contextRef="#ctx0" brushRef="#br3" timeOffset="197190">8946 10843 26783 0,'-2'14'1184'0,"2"-7"240"16,0 7-1136-16,-2 4-288 0,1 5 0 0,-1 5 0 0,-2-1 1376 0,0 6 224 16,-4 0 32-16,1 2 16 0,-2 0-304 0,0-2-48 15,-1-1-16-15,0-1 0 0,-1 1-704 0,1 0-160 16,0-3-32-16,1-5 0 0,0 1-256 0,2-5-128 16,0-1 128-16,1-1-128 15,1-6-1088-15,1 1-320 0,0-8-48 0,4-5-14368 0</inkml:trace>
  <inkml:trace contextRef="#ctx0" brushRef="#br3" timeOffset="197884.57">9811 9855 16127 0,'0'0'704'0,"-3"5"160"0,3-5-688 0,-5 4-176 0,0 3 0 0,5-7 0 0,0 0 1392 16,0 0 240-16,-1 6 48 0,1-6 16 0,0 0-96 0,6 5-32 15,2-4 0-15,3 0 0 0,4 2-480 0,3-3-112 16,1-4-16-16,1 0 0 0,5-1-544 0,0-2-112 15,2-1-32-15,1 2 0 0,1-4-144 0,0 2-128 16,-1-2 192-16,-1 3-192 0,-2-1 0 0,-2 1-144 16,-3-2-16-16,-3 4 0 15,-3 3-2176-15,-5 2-432 0</inkml:trace>
  <inkml:trace contextRef="#ctx0" brushRef="#br3" timeOffset="198049.61">9912 10023 22111 0,'0'0'1968'0,"12"0"-1584"16,-1 0-384-16,2 0 0 0,3 0 1296 0,1-2 176 16,1 0 48-16,2 0 0 0,3 0-352 0,1 0-64 15,3-4-16-15,2 0 0 0,1 1-464 0,2-2-112 16,0 2 0-16,0 0-16 0,0-4-496 0,-2 4 0 16,-1 1 0-16,-1-4-9872 15,-1 2-1920-15</inkml:trace>
  <inkml:trace contextRef="#ctx0" brushRef="#br3" timeOffset="198680.09">11309 9113 3679 0,'0'0'160'0,"0"0"32"15,0 0-192-15,0 0 0 0,0 0 0 0,0 0 0 0,7-4 3664 0,1 3 688 16,3 1 144-16,1 0 32 0,4-4-2656 0,3-2-528 15,4 1-96-15,2 1-32 0,2-1-304 0,3-3-64 16,4 3-16-16,2-5 0 0,6 0-384 0,0-4-64 16,1 2-32-16,2 2 0 0,-1-3-96 0,2 4-32 15,0-1 0-15,-3 3 0 0,-2-3-224 0,-5 2 128 16,-1-2-128-16,-5 5 0 0,-4-2-208 0,-5 5-144 16,-3-2-32-16,-4 3-8144 15,-4-1-1648-15</inkml:trace>
  <inkml:trace contextRef="#ctx0" brushRef="#br3" timeOffset="199121.08">11494 9104 14735 0,'0'0'1312'0,"-6"-5"-1056"0,1 2-256 0,5 3 0 16,-6 0 1056-16,0 3 160 15,-1 2 16-15,1-2 16 0,0-3-208 0,-2 3-32 0,0 3-16 16,1 1 0-16,0-1-144 0,1 3-16 0,-2-2-16 0,1 3 0 16,-1-2-224-16,2 3-32 0,-1-3-16 0,0 7 0 15,2-1-128-15,2-3-32 0,2 1 0 0,3 2 0 16,2-4-64-16,1 0-32 0,3-2 0 0,3 2 0 16,3-3 112-16,3 4 32 0,2-2 0 0,3 1 0 0,0 1-112 15,4-1-32-15,2 3 0 0,1-4 0 0,0 2-96 16,-1 1-32-16,1-3 0 0,-2 2 0 15,-1-2-160-15,-2 2 128 0,-1-3-128 0,-3 2 128 0,-1-2 64 0,-2 2 0 16,-2-2 0-16,-2 2 0 0,-2-1 128 0,-2 2 48 16,-3 2 0-16,-1-4 0 0,-2 1 144 15,-4-2 16-15,-3 3 16 0,-3 0 0 0,-1 0-96 0,-5 1 0 16,-4-1-16-16,-2-1 0 0,-2 1-144 0,-5-3-32 16,-3 2 0-16,-3-2 0 0,-2-2-112 0,-2 0-16 15,1-3-128-15,-2 1 192 0,-1-2-192 0,-13 1 0 16,8-3 0-16,7-2 0 0,5 1 0 0,7 0 0 15,5 0 0-15,9-1 0 16,1 0-1472-16,3-1-304 0,5-4-48 0,1-1-9008 16,5 2-1808-16</inkml:trace>
  <inkml:trace contextRef="#ctx0" brushRef="#br3" timeOffset="199580.9">11037 10144 14335 0,'0'0'640'0,"-9"4"128"0,9-4-624 0,0 0-144 16,0 0 0-16,0 0 0 0,0 0 1488 0,0 0 272 15,0 0 48-15,0 0 16 0,14 2-80 0,4-3-16 16,1-3 0-16,5-1 0 0,3-3-528 0,2 1-112 15,2-7-32-15,4 6 0 0,5-1-64 0,-9 5-16 16,8 1 0-16,3-5 0 0,3 0-32 0,4-2-16 16,0 3 0-16,1-4 0 0,-1 4-288 0,-2-3-64 15,-2 3-16-15,-1 1 0 0,1-2-208 0,-3 4-32 16,-5-1-16-16,-2 0 0 0,-6 3-304 0,-2 0 160 16,-6 4-160-16,-4-2 128 0,-1-2-128 0,-6 2-144 15,0 0 144-15,-10 0-208 16,0 0-1520-16,0 0-320 0,0 0-48 0,-5 14-13888 0</inkml:trace>
  <inkml:trace contextRef="#ctx0" brushRef="#br3" timeOffset="200505.91">11377 10305 8287 0,'0'0'736'0,"0"0"-592"16,5-4-144-16,1-1 0 0,-1 2 2016 0,-5 3 368 15,6-4 80-15,0 2 16 0,-6 2-928 0,0 0-176 0,6-3-32 16,-6 3-16-16,0 0-112 0,0 0-32 15,0 0 0-15,0 0 0 0,0 0-160 0,0 0-48 16,0 0 0-16,5 7 0 0,-2 5-176 0,-2-2-32 0,-2 1-16 0,-2 5 0 16,0 1-80-16,1 2-16 0,-1-1 0 0,0 4 0 15,-1-2-144-15,1 0-16 0,-3 5-16 0,1 3 0 16,1-4-208-16,3-10-32 0,1 1-16 0,1 0 0 16,1-2-64-16,2-3-16 0,1-1 0 0,3-1 0 15,1-1 96-15,2-3 16 0,3 0 0 0,2-2 0 0,1-2 0 16,1 0 0-16,1-2 0 0,3-2 0 15,1-1-256-15,-2-4 0 0,0 3 0 0,-4-3 0 16,1 0-704-16,-2-1-144 0,-4 0-32 0,0-1 0 16,-3 5-1888-16,-2-2-384 0,0 2-80 15,-1-4-9760-15</inkml:trace>
  <inkml:trace contextRef="#ctx0" brushRef="#br3" timeOffset="200791">11759 10313 14735 0,'0'0'1312'0,"0"0"-1056"15,4-4-256-15,1 0 0 0,1 2 2240 0,-6 2 384 16,8-2 64-16,-8 2 32 0,6 4-928 0,-1 1-192 16,-1 5-48-16,-1 1 0 0,-2 4-336 0,-2 4-64 15,-3 4 0-15,0 1-16 0,-1 3-48 0,-1 4 0 16,-2 5 0-16,-3 3 0 0,1 3-192 0,-2 0-64 15,1 5 0-15,-2-2 0 0,-1 2-288 0,1-4-64 16,1 2-16-16,-1-5 0 0,1 1-208 0,1-3-32 0,1-4-16 16,1-1 0-16,0-1-80 0,0-1-128 0,1-6 176 15,3-1-176-15,0 0 0 0,1-4 0 0,2-4 0 16,1-5 0 0,1 0-2288-16,2-4-400 0,-2-7-96 0</inkml:trace>
  <inkml:trace contextRef="#ctx0" brushRef="#br3" timeOffset="-195996.25">24965 12420 14111 0,'0'0'304'0,"2"-6"64"0,4 1 16 0,-1-2 16 0,2 2-400 0,-2 3 0 15,3-6 0-15,0 3 0 0,0 1 1024 0,0 2 112 16,0-5 16-16,1 2 16 0,-3 2-144 0,0-1-48 15,-6 4 0-15,7-5 0 0,-1 1-80 0,-6 4 0 16,0 0-16-16,0 0 0 0,0 0-176 0,0 0-16 16,0 0-16-16,0 0 0 0,0 0-160 0,-5 9-16 15,-3-3-16-15,-1 6 0 0,-1-1 64 0,-1 4 16 16,-2 4 0-16,-2 2 0 0,-3 2 16 0,0-1 0 16,-1 5 0-16,-1 4 0 0,-2 2-64 0,-1 2-16 15,-2 3 0-15,-2 2 0 0,1 2 0 0,-2-2 0 16,0 1 0-16,1 2 0 0,0-2 16 0,-1 1 0 0,-1 1 0 0,1-6 0 15,3-4-48-15,0-1 0 0,3 1 0 16,1-1 0-16,3-4 128 0,2-4 32 0,-1 0 0 0,5 0 0 16,0-2-416-16,2-3-80 0,1 0 0 15,2-1-128-15,-1-1 288 0,2 0-48 0,1-4-16 0,1-2 0 16,1 0-48-16,2-3-16 0,0 0 0 0,1-8 0 0,0 5-160 16,0-5 192-16,0 0-192 0,0 0 192 15,0 0-64-15,0 0-128 0,0 0 192 0,0 0-64 0,0 0-128 16,9-1 192-16,-1-3-192 0,1-1 192 0,-2 0 0 0,2-1 0 15,-2-1 0-15,1-1 0 16,-1 2-2352-16,2-4-464 16,2 2-80-16,0-5-15072 0</inkml:trace>
  <inkml:trace contextRef="#ctx0" brushRef="#br3" timeOffset="-195348.79">26730 12422 9215 0,'0'0'400'0,"0"0"96"15,4-6-496-15,-4 6 0 0,0 0 0 0,0 0 0 0,5-5 2272 0,0-1 352 16,-1 1 80-16,-4 5 16 0,0 0-1168 0,0 0-224 16,0 0-48-16,0 0-16 0,0 0-368 0,0 0-80 15,-2 9-16-15,-5-2 0 0,-2 5 64 0,-2 1 16 16,-2 8 0-16,-2-2 0 0,-1 0 32 0,-2 3 16 15,-1 0 0-15,0 7 0 0,-3 3-160 0,-1 1-16 16,2 5-16-16,-4 1 0 0,0 1-112 0,-2 2-32 16,2 2 0-16,-3-3 0 0,2 1-64 0,1-2-16 15,1-2 0-15,0-3 0 0,3-2-32 0,2-4-16 16,2 2 0-16,-1-5 0 0,1 1-96 0,1-2-32 16,0 1 0-16,2-5 0 0,0 2-16 0,2-2-16 15,-1 0 0-15,2-2 0 0,-1-2-96 0,2-3-16 16,0 0 0-16,2-2 0 0,3-1-64 0,1-2 0 15,0-2-128-15,4-7 192 0,-1 8-192 0,1-8 128 16,0 0-128-16,0 0 0 0,0 0 160 0,0 0-160 16,8-3 160-16,-1-1-160 0,2-1-128 0,2 0-128 15,1-4-32-15,0 2 0 16,2-6-2064-16,1 2-400 0,1-3-96 0</inkml:trace>
  <inkml:trace contextRef="#ctx0" brushRef="#br3" timeOffset="-194648.57">28773 12283 13583 0,'0'0'592'0,"9"-5"144"0,-1 0-592 0,-1 0-144 0,0-2 0 0,-2 2 0 15,2 2 1328-15,-2-3 224 0,-1 0 48 0,-4 6 16 16,4-4-368-16,-4 4-80 0,0 0-16 0,0 0 0 15,0 0-256-15,0 0-48 0,-5 4-16 0,-3 4 0 0,-1-1-16 0,-1 6-16 16,0 1 0-16,-4 1 0 0,0 6 96 16,-2-1 0-16,-2 2 16 0,-2 4 0 15,-3 5-80-15,-1 1-32 0,-2 2 0 0,-1 1 0 0,1 4-144 16,-5 1-16-16,1 5-16 0,-1-2 0 0,-1 3-80 0,3-4-16 16,2 1 0-16,-2-1 0 0,1-4-16 0,2-2 0 15,-1-3 0-15,4 0 0 0,3-5-128 0,-1 0-16 16,2-4-16-16,1 2 0 0,2-1-64 0,2-1-16 15,1-1 0-15,1-3 0 0,0-2-112 0,4-2-32 16,1 1 0-16,2-3 0 0,1-2-128 0,0 1 160 16,0-5-160-16,3 1 160 0,1-9-160 0,0 0 160 15,0 0-160-15,0 0 160 0,9 1-160 0,0-4 0 16,0-3 0-16,0 0 128 0,0-3-400 0,1 0-96 16,0-3-16-16,0 0 0 15,1-4-1504-15,2 0-304 0,0 1-64 16,2-3-9296-16,4-2-1856 0</inkml:trace>
  <inkml:trace contextRef="#ctx0" brushRef="#br3" timeOffset="-194041.56">30168 12012 9215 0,'0'0'816'0,"6"-5"-656"15,-1-1-160-15,0-1 0 0,1 2 1264 0,1 2 208 16,-2-4 64-16,0 0 0 0,0 2 80 0,0-1 32 16,-5 6 0-16,4-6 0 0,1 1-528 0,-5 5-96 15,0 0-32-15,0 0 0 0,0 0-144 0,0 0-16 16,0 0-16-16,0 0 0 0,-2 6-144 0,-4 6-32 15,0-3 0-15,-3 3 0 0,3 2 64 0,-6 4 16 16,1 3 0-16,-3 3 0 0,-1 4 16 0,-3 6 0 16,-4 2 0-16,-2 3 0 0,-3 5-32 0,0 1-16 0,-3 2 0 0,0 1 0 15,-3 2-64-15,-2-1-16 16,4 0 0-16,-1-4 0 0,1 2 0 0,2-2 0 0,-3 1 0 16,4-6 0-16,0 0-160 0,2-1-48 0,2-1 0 0,-1-3 0 15,4-4-96-15,0-1-32 0,4-2 0 0,0-4 0 16,1 0-80-16,3 0 0 0,-1-2-16 0,2-5 0 15,2 0-176-15,1-2 128 0,2-2-128 0,0 1 128 16,4-3-128-16,0-3 128 0,3-8-128 0,0 0 128 16,0 0-128-16,0 0 0 0,0 0 144 0,0 0-144 0,9 3 0 0,1-5-128 15,2-2 0-15,0-1 0 16,1-4-448-16,0 2-96 0,-2-3-16 16,1 1 0-16,-1-5-2224 0,0 1-448 15,2 2-96-15</inkml:trace>
  <inkml:trace contextRef="#ctx0" brushRef="#br3" timeOffset="-192947.65">21928 12315 12959 0,'0'0'576'0,"4"-7"112"0,2 1-560 0,2-3-128 15,-4 3 0-15,1-2 0 0,0 3 1344 0,-5 5 224 16,4-4 48-16,0 0 16 0,-4 4-480 0,0 0-112 16,0 0-16-16,0 0 0 0,0 0-240 0,0 0-48 15,0 0-16-15,0 0 0 0,-4 8 112 0,-4 5 32 16,1 1 0-16,-2 1 0 0,-3 3 80 0,-1 5 16 15,-1 1 0-15,-1 6 0 0,-3 5-192 0,-8 12-16 16,-2 0-16-16,1 0 0 0,0 2-112 0,1 2-32 16,0-1 0-16,1 1 0 0,-1-7 96 0,0 3 16 15,-2 3 0-15,2-6 0 0,3-4-32 0,2-4 0 16,2 0 0-16,-2-3 0 0,1-1-288 0,2 0-48 0,2-2-16 16,-1-2 0-16,1 1-160 0,2-4-32 0,-1-1-128 15,3 0 192-15,1-4-192 0,2-2 176 16,0 0-176-16,5-3 160 0,0-1-160 0,3-1 0 0,0-2 0 0,2 1 0 15,1-4 0-15,1 1-176 0,-3-9 16 0,0 0 0 32,6 9-1824-32,-6-9-384 0,0 0-64 0,0 0 0 0</inkml:trace>
  <inkml:trace contextRef="#ctx0" brushRef="#br3" timeOffset="-192104.67">20159 12321 5519 0,'4'-13'240'0,"-4"13"64"0,3-189-304 0,2 363 0 16,1-180 0-16,-3-3 0 0,0 1 3184 0,-1-1 576 15,1 2 112-15,-2 2 32 0,-1 5-2032 0,0 0-400 0,0-7-64 0,0 7-32 16,0 0-400-16,0 0-80 0,0 0 0 0,-6 3-16 15,-3 2-176-15,3 1-16 0,-3 6-16 0,-1 0 0 16,-3 9 160-16,-2 3 16 0,-2 6 16 0,-3 2 0 16,-3 5-32-16,-1 5-16 0,-2 1 0 0,0 6 0 15,-1 4-208-15,-1 0-32 0,0 3-16 0,0 1 0 0,0 1-48 16,3-2 0-16,-1-7 0 0,2-1 0 0,1-2-128 0,0-4-48 16,2-2 0-16,0-4 0 0,2 0-144 0,3-3-48 15,1-1 0-15,-6 6 0 0,5-4-144 0,3-8 160 16,4-3-160-16,1-4 160 0,2-3-160 0,1-1 0 15,2-1 0-15,1-1 0 16,2-4-928-16,-3 0-224 0,1 2-32 0,-2-4-10544 16,4-7-2112-16</inkml:trace>
  <inkml:trace contextRef="#ctx1" brushRef="#br3" timeOffset="146459.18">17445 18265 0,'0'0'16</inkml:trace>
  <inkml:trace contextRef="#ctx0" brushRef="#br3" timeOffset="-191286.24">17807 12221 13407 0,'0'0'592'0,"0"0"128"0,3-5-576 0,-3 5-144 15,4-7 0-15,-4 7 0 0,0 0 1152 0,0 0 192 16,0 0 32-16,0 0 16 0,0 0-400 0,0 0-80 15,0 9-16-15,-2 0 0 0,0 3 64 0,-2 4 0 0,-2 3 0 16,-2 4 0-16,-1 4 160 0,-2 1 32 0,-3 5 16 16,-2 5 0-16,4 4-144 0,-4 2-16 0,0 5-16 15,-2 3 0-15,0 2-208 0,0 1-32 0,1 2-16 16,-1-1 0-16,0-1-64 0,0-3-16 0,1-1 0 0,0-3 0 16,0-5-144-16,1 0-16 0,-1-3-16 0,1-3 0 15,-2-2-224-15,2-2-32 0,0-3-16 0,-4 9 0 16,1-8-80-16,2-5-128 0,6-4 176 0,1-2-176 0,2-5 128 15,3 1-128-15,-1-2 0 0,3-3 0 16,2 1 0-16,0-5 0 0,1-7 0 0,1 10 0 16,-1-10-848-16,0 0-288 0,0 0-48 0,0 0-10192 15,0 0-2032-15</inkml:trace>
  <inkml:trace contextRef="#ctx0" brushRef="#br3" timeOffset="-190453.88">16432 12151 5519 0,'0'0'496'0,"4"-5"-496"0,-1 0 0 0,1-2 0 0,-1 1 1520 0,1 2 208 15,-4 4 32-15,0 0 16 16,3-6-544-16,-3 6-96 0,4-7-32 0,-4 7 0 0,0 0-144 0,0 0-16 15,0 0-16-15,0 0 0 0,0 0-80 0,0 0-16 16,0 0 0-16,-6 8 0 0,0 2 64 0,-2 4 0 16,-2-1 0-16,-2 5 0 0,-2 5 128 0,0 2 16 15,-1 7 16-15,0 3 0 0,-3 3-224 0,0 4-64 16,-1 3 0-16,0 3 0 0,-1 3-192 0,-2 2-64 16,-2 5 0-16,1-4 0 0,0 0-96 0,-1-2-32 15,1-3 0-15,-9 17 0 0,4-11 0 0,3-5-16 16,1-6 0-16,0 2 0 0,-2-7-64 0,2-1-16 15,1 1 0-15,0-4 0 0,2-2-144 0,2-1-16 16,2-1-128-16,3-7 192 0,2-3-192 0,1 2 0 16,2-1 128-16,2-3-128 0,2-1 0 0,1-3 0 15,1-4 0-15,3 3-160 16,0-1-1536-16,3-5-304 0,-3-8-64 0,6 9-12704 0</inkml:trace>
  <inkml:trace contextRef="#ctx0" brushRef="#br3" timeOffset="-189600.54">15454 12073 8287 0,'0'0'736'0,"0"0"-592"0,0-7-144 0,0 7 0 15,0 0 816-15,3-7 128 0,-2 3 16 0,-1 4 16 0,0 0-32 0,0 0-16 16,0 0 0-16,0 0 0 0,0 0-32 0,0 0-16 16,0 0 0-16,-4 6 0 0,-1 1-32 0,-1 1 0 15,-3 3 0-15,0 2 0 0,-1 5 96 0,-4 5 16 16,1 1 0-16,-3 6 0 0,-3 5 64 0,-3 3 0 15,-1 1 16-15,-2 8 0 0,-2 1-176 0,-1 5-32 16,-2 1-16-16,-1 1 0 0,1 0-112 0,-2 3 0 16,0 1-16-16,0-1 0 0,2 6 80 0,-16 18 0 15,4-8 16-15,1-7 0 0,3-1-192 0,1-6-32 16,3-3-16-16,2-1 0 0,3-10-128 0,2 1-32 16,1-4 0-16,1-5 0 0,3-6-96 0,1 0-32 15,3-7 0-15,3 2 0 0,2-7-256 0,3-1 160 16,1 0-160-16,3-1 128 0,2-1-128 0,3-2 0 15,2-5 0-15,3 0 128 0,-4-10-128 0,10 8-176 16,2-2 48-16,3-3 0 16,4-6-2736-16,1-3-528 0,11-3-128 0,-2 5 0 0</inkml:trace>
  <inkml:trace contextRef="#ctx0" brushRef="#br3" timeOffset="-188204.27">15339 13047 11807 0,'0'0'512'0,"0"0"128"0,0 0-512 0,0 0-128 0,-7 2 0 0,1 2 0 15,0 0 896-15,-1-3 176 0,-4 3 16 0,-1-1 16 16,0-1-160-16,-2 2-48 0,0-1 0 0,-2-1 0 15,0-1-112-15,-3 1-16 0,-3-4-16 0,1 2 0 16,-2 0 48-16,1 0 16 0,-2 0 0 0,0 0 0 0,-4-1-48 16,0 1-16-16,-4 1 0 0,0 1 0 0,-1-1-96 0,-2 2-16 15,-3 2 0-15,-2-2 0 0,2 0 0 0,-5 1-16 16,-3-2 0-16,0 3 0 0,1-1-192 0,0 0-48 16,-1 1 0-16,-19 5 0 0,6-2-48 15,3 2-16-15,0-2 0 0,1 1 0 0,1-7-32 16,1 3-16-16,3 3 0 0,0-3 0 0,2 0-80 0,1 3 0 15,0-3-16-15,1 0 0 0,-1 1-48 0,4 1 0 16,-1 0 0-16,5 2 0 0,0-4-128 0,2 4 0 16,2-4 0-16,5 3 0 0,6-1 0 0,3 0 0 15,5-1 0-15,4 2 0 16,5-3-2224-16,7-5-464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20:11:33.16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31600 3248 10367 0,'3'-10'448'0,"-3"10"112"0,4-8-560 0,-1 3 0 16,1-4 0-16,-3 3 0 0,3 1 832 0,-1-3 48 16,-1 1 16-16,1 0 0 0,-2 0-64 0,0 2 0 15,-1 5 0-15,0-8 0 0,0 2-64 0,-1 1 0 16,0-2-16-16,1 7 0 0,-3-5-192 0,3 5-48 16,-5-4 0-16,0 1 0 0,0 0-64 0,5 3 0 0,-8-3-16 0,1 3 0 15,-1 3-48-15,1 0 0 16,-2-1 0-16,0 1 0 0,-1 0-32 0,-1 4-16 0,0-1 0 0,0 3 0 15,-2 1 96-15,0 3 16 16,-5-2 0-16,1 5 0 0,-1 1 0 0,-4 1 16 0,1-1 0 0,-1 1 0 16,-1 1-128-16,0 2-16 15,0 3-16-15,0-2 0 0,-1 1-48 0,0 2 0 0,0-1 0 0,2 2 0 16,-2 1 0-16,1-2-16 0,-1 3 0 16,0 0 0-16,0 1-48 0,-2 0-16 0,2-3 0 15,-1 3 0-15,-1-1-48 0,0 0-128 0,-2 1 192 0,1-2-64 16,0-2-128-16,1 2 128 0,-1 0-128 0,0-1 128 15,1-1-128-15,-1 3 0 0,1-3 144 0,1 3-144 16,1-3 160-16,-2 2-32 0,2-2-128 0,-1 2 192 16,-2-1-64-16,1 1-128 0,-1 0 176 0,-1 1-176 15,-1-2 128-15,1 0-128 0,0-2 0 0,-2 2 0 0,2 1 176 16,2-3-176-16,0 1 160 0,1-1-160 0,3 4 0 16,1-4 0-16,-2 2 0 0,1-1 0 0,2-2 0 15,0 1 128-15,-1 2-128 0,2-5 0 0,0 2 0 0,1 3 0 16,-2-4 128-16,1 3-128 0,0 0 0 0,0-2 0 15,0 0 128-15,0 1-128 0,-2-2 0 0,0 0 0 16,-2 3 128-16,-6 4-128 0,3 1 0 0,5-3 128 16,0 1-128-16,2-3 0 0,1 2 176 0,2-4-176 15,1 0 192-15,-1 1-192 0,0-4 0 0,4 2 0 16,0-2 0-16,-1 4 0 0,0-3 192 0,0-1-192 16,1 3 192-16,-2 0-192 0,2 1 256 0,0-4-64 15,-2 2-16-15,0 1 0 0,0 0-16 0,0-2 0 16,-3 2 0-16,1-1 0 0,-2-1-32 0,0 2 0 15,0 0 0-15,0 0 0 0,2 1-128 0,-3-2 160 0,-3 2-160 0,2 0 160 16,1-4-160-16,-1 0 192 16,0 1-192-16,-1-1 192 0,-1 1-64 0,1 0 0 0,0 1 0 0,2-3 0 15,0 0 0-15,0 1 0 0,-2 2 0 0,1 2 0 16,1-1 0-16,0 1 0 0,2 2 0 0,-1-2 0 16,0 3-128-16,-1-3 128 0,-3 2-128 0,3 2 128 15,0 3-128-15,0-4 0 0,0 0 0 0,-3-1 128 16,1 2-128-16,-1-3 0 0,-1 3 0 0,0-4 0 15,0 2 0-15,1-1 0 0,-3 1 128 0,1 2-128 16,-1-2 0-16,1 4 0 0,1 0 0 0,0-1 128 16,-2 2-128-16,0-1 0 0,3-3 0 0,-3 2 128 15,0-1-128-15,0 0 0 0,-1-2 0 0,1 0 0 0,-3 1 0 0,0 0 0 16,-1-1 128-16,-1 1-128 0,1-2 0 0,0 2 0 16,0 0 0-16,1 0 0 0,1-5 0 0,0 5 0 15,-1-3 0-15,0 3 128 0,0 1-128 0,3 1 0 16,1-3 0-16,-2 3 0 0,-2-2 0 0,-1 2 0 15,0-4 0-15,0 4 0 0,-6-1 0 0,2 2 0 16,0-4 0-16,0 1 0 0,-2 4 0 0,2-4 0 16,2 3 0-16,-2 1 0 0,1 0 0 0,2 1 0 15,-2-2 0-15,3 3 0 0,-2 2 0 0,-1-5 0 16,1-1 0-16,-5 3 0 0,2 0 0 0,-1-2 0 16,1 0 128-16,0 0-128 0,-1-1 0 0,2 2 0 15,0 2 0-15,3-1 0 0,-4 0 0 0,2-1 0 16,1 1 0-16,1 4 0 0,-3-2 0 0,1-1 0 0,0-4 0 0,-1 4 0 15,-3 3 0-15,2-2 0 0,1-1 0 0,0-2 0 16,-1-2 0-16,2 3 0 0,3 2 0 0,-3-1 0 16,-1-1 0-16,1 0 0 0,2 1 0 0,2 0 0 15,-4 0 0-15,1 0 0 0,-2-4 0 0,0 4 0 16,0 1 0-16,0 1 0 0,-1-2 0 0,1 1 0 16,0-2 0-16,0 0 0 0,-2 1 0 0,5 1 0 15,1 2 0-15,3-2 0 0,0-1 0 0,1 1 0 16,2-1 0-16,1-2 0 0,-3-1 0 0,1 2 0 15,-1 1 0-15,1-2 0 0,-2-1 0 0,0 2 0 16,-4-3 0-16,0-1 0 0,-1 3 0 0,0-3 0 16,0 2 0-16,2 2 0 0,1 1 0 0,-1-4 0 15,-3 2 0-15,1-1 0 0,2-2 0 0,0 3 0 0,0 1 0 16,-2-2 0-16,-2-1 0 0,0 2 0 0,-3-3 0 16,-2 2 0-16,1 2 0 0,2-1 0 0,-2-4 128 0,3 5-128 15,1 1 128-15,0-1-128 0,-2-3 0 0,2 2 0 16,3 1 0-16,0-4 0 0,1 1 0 0,-1 1 0 15,-5-2 0-15,0 3 0 0,-3-1 0 0,1 2 0 16,-1 1 0-16,-2-1 0 0,0-3 0 0,1 2 0 16,3 3 0-16,-1 0 0 0,-1-1 0 0,-1 0 0 15,4 3 0-15,-3-2 0 0,-3-1 0 0,-1-2 0 16,-1-2 0-16,0 3 0 0,3 0 0 0,1-2 0 16,-1 1 0-16,5 0 0 0,-1-1 0 0,3 1 0 15,1 1 0-15,1 4 0 0,0-2 0 0,-2 0 0 0,-1-1 0 16,-2-1 0-16,-2 0 0 0,0 1 0 15,1 1 128-15,2-2-128 0,-1-3 0 0,3 3 0 0,0 1 0 0,0 0 0 16,0-3 0-16,0 1 0 0,5 0 0 0,-2 2 0 16,1 0 0-16,0 1 0 15,-2-1 0-15,1 0 0 0,-2-1 0 0,2 1 0 0,-2-2 0 0,1-2 0 16,2 1 0-16,0 2 0 16,-2-4 0-16,3 1 0 0,2 1 0 0,-2-2 0 0,0 3 0 0,0 0 0 15,1-3 0-15,2 4 0 0,-2-3 128 0,3-1-128 16,-4 1 0-16,0-2 0 0,0 1 0 0,1-2 0 15,-1 4 0-15,0-1 0 0,3-2 0 0,0 0 0 16,0-2 0-16,0 3 0 0,0 0 0 0,0 1 0 16,3-4 0-16,-1 4 0 0,-3-1 0 0,2 2 0 15,0-1 0-15,0-2 128 0,1 2-128 0,-4-1 0 16,-1 1 0-16,-1 2 128 0,-2-4-128 0,0 3 0 0,-4-2 0 16,1 0 128-16,0 2-128 0,-1-2 0 0,0 1 128 0,1 1-128 15,2-1 128-15,-1 3-128 0,1 1 144 0,1-2-144 16,2 0 160-16,-1 1-160 0,-2 1 160 15,1-1-160-15,2-3 160 0,-1 3-160 0,-3-1 0 0,3-3 128 16,-1 3-128-16,0-1 0 0,-1 1 0 0,-1-1 0 16,3 2 128-16,-2 1-128 0,-1 3 0 0,2-2 0 15,1 0 128-15,-1 2-128 0,-2 1 0 0,0-2 0 16,0 1 128-16,-2 0-128 0,-2-1 0 0,1 2 0 16,1 0 0-16,-1-2 0 0,0 1 128 0,1 0-128 15,3 1 0-15,-1-1 0 0,-1 2 128 0,1-1-128 16,1 0 0-16,1 3 0 0,-3 4 128 0,0-4-128 0,-2-2 0 15,1 2 144-15,-2 0-144 0,0-1 0 16,0-2 0-16,-2 1 128 0,0 2-128 0,0 0 0 0,2-2 0 0,2 0 128 16,0-2-128-16,1 1 0 0,0-1 0 0,-2 0 0 15,-2 0 160-15,-2 0-160 16,0-1 192-16,0-1-192 0,1-3 0 0,0-1 0 0,0 2 0 0,1 1 0 16,0-2 0-16,3-3 0 0,-1 4 0 0,2 1 160 15,-2-2-160-15,0-1 0 0,-2 0 0 0,-2 2 0 16,-2-2 0-16,-3 1 0 0,6-1 0 0,-1 1 0 15,1-2 0-15,0 2 0 0,-1-1 0 0,5-1 0 16,2 2 0-16,-2 1 0 0,1-3 0 0,0 0 0 16,1 0 0-16,-3-2 0 0,2 2 0 0,1-3 0 15,0 0 0-15,2-1 0 0,-1 0 0 0,0 2 0 16,-1-4 0-16,3 3 0 0,1-2 0 0,-1 3 0 0,1-1 0 16,0 5 0-16,0-3 0 0,-3 1 0 0,-2 1 0 15,-2-4 0-15,-1 4 0 0,2 3 0 0,-1 0 0 16,2 0 0-16,-1-3 0 0,10-8 0 0,-2 3 0 0,1-1 0 15,-2 6 0-15,1-5 0 0,0 3 0 0,2-1 0 16,-1 2 0-16,1-2 128 0,-3 1-128 16,1-3 0-16,-2 4 0 0,1-1 128 0,0 5-128 15,1-1 0-15,1 1 0 0,-1-2 0 0,0-3 0 0,1 2 0 16,0-3 128-16,2 1-128 0,-1-2 0 0,-1 2 192 16,2-1-192-16,1 1 192 0,2 1-192 0,0-3 0 15,1 0-160-15,0 0 160 0,2 3 0 0,0-3 0 16,-4 3 0-16,-1-1 0 0,1 2 0 0,-1-1 0 15,-1-2 0-15,-1 2 0 0,1-3 0 0,0 1 0 16,-1-3 0-16,2 1 0 0,1 3 0 0,-1-4 0 16,-1 3 0-16,4-4 0 0,-2 1 0 0,3 1 0 15,1 1 0-15,1 0 0 0,-5-3 0 0,4 3 0 16,2-1 0-16,0 1 0 0,1-1 0 0,-1-2 0 0,0-1 0 0,4 3 0 16,-1-2 0-16,-1-3 0 15,-1 0 0-15,1 1 0 0,0 0 0 0,0-2 0 31,-3 1 0-31,2-1 0 0,2-2 0 0,-2 1 0 0,2 0 0 0,-2 4 0 16,-4 2 0-16,1 0 0 0,3-2 0 16,1-5 0-16,2 0 0 0,2-3 0 0,1-3 0 0,1 2 0 0,-1 1-144 15,-2-3 144-15,3 2-160 0,-3 2 160 0,0 2-160 16,0-2 160-16,-1 2-128 0,1 0 128 0,-2 1-128 16,1-2 128-16,1 1 128 0,-3 0-128 0,3-1 176 15,0 0-176-15,-1-1-224 0,-1 0 48 0,3-1 16 16,0-2 160-16,2-1-128 0,-1 3 128 0,0-5-128 0,3 1 0 15,0-2 0-15,0 1 0 0,1-4 0 0,0 1 0 0,1 3 0 16,1-4 0-16,-1 1 0 0,1 1 128 16,1-2-160-16,1 1 160 0,1-6-160 0,-3 8 160 0,2-3 0 15,-1 4-144-15,1-4 144 0,-3 1 0 0,3 3 0 16,-1-4 0-16,-1 4 0 0,-1-1 0 0,0-1 0 16,-1 2 0-16,-1 0 0 0,0 0 0 0,-1 2 0 15,1-3 0-15,1 2 0 0,0-2 0 0,1-1 0 16,0 1 0-16,4-8 0 0,0 0 0 0,0 0 0 15,0 0-144-15,0 0 144 0,6-5 0 0,2-4-160 16,2 1 160-16,0-4-128 0,1-2 128 0,3-4 0 16,0-2 0-16,2-2 0 0,2-3 0 0,0-1 0 15,2 2 0-15,3-4 0 0,0 3 0 0,2-3 0 0,2 2 128 16,0-4-128-16,2-5 128 0,3 1-128 16,1-1 128-16,2-1-128 0,2 0 144 0,2 1-144 15,-3-2 192-15,-2-1-192 0,5 1 176 0,-1 0-176 16,0 3 160-16,1-2-160 0,1 2 144 0,2-2-144 15,1-1 128-15,-1-1-128 0,0-1 128 0,0-1-128 16,2 4 0-16,-5 0 128 0,0-2-128 0,-1 0 128 16,0 0-128-16,0 2 128 0,-1 0-128 0,-2 1 0 15,5-1 144-15,-5 1-144 0,-1-2 0 0,-1 1 128 16,-2 1-128-16,1 2 0 0,0 1 128 0,-2 3-128 0,1-2 160 16,-2 3-160-16,-2 1 160 0,-2-1-160 15,-3 3 160-15,1-2-160 0,0 3 160 0,0 3-160 0,-2-2 160 0,2 0-160 16,-1 1 160-16,0 2-160 0,-1-2 160 0,0-2-160 15,1 0 128-15,0 1-128 0,-1-2 0 0,1 1 144 16,1-1-144-16,1 0 0 0,1 2 0 0,2-1 128 16,-3-3-128-16,0 3 0 0,-1-3 0 0,0 2 0 0,0-3 0 15,-1 4 0-15,-1-3 128 0,1 2-128 16,-1-3 0-16,2 1 0 0,1 0 144 0,1 1-144 0,-1-5 0 16,0 4 0-16,1-2 0 0,1 3 128 15,-1-4-128-15,1 1 0 0,-1 1 128 0,4-2-128 0,-2 3 128 0,1-1-128 16,0 3 128-16,1-5-128 0,-2 1 0 15,-1 2 144-15,1-1-144 0,-1 3 0 0,0-6 128 0,1 5-128 16,1-3 0-16,-1 1 0 0,1 0 128 0,0-2-128 16,0 5 0-16,1-4 0 0,-1 1 128 0,0-1-128 15,0 3 0-15,0-2 0 0,0 3 144 0,0-3-144 0,-3 0 0 16,0 1 144-16,1 2-144 0,-1-2 0 16,2 3 0-16,0-4 128 0,-2 2-128 0,-1-3 192 15,4 3-192-15,-2-4 192 0,3 1-192 0,-1 1 0 16,-2-2 0-16,2 0 0 0,2 4 0 0,1-4 0 15,0 2 0-15,-2-1 0 0,2 0 0 0,-3 1 0 16,-2-2 0-16,1 3 0 0,0-5 0 0,-1 3 0 16,-1 0 0-16,1-2 0 0,1 3 224 0,-2 1 16 0,3-4 0 15,0 4 0-15,0-2-240 0,0 3-192 0,2-2 48 16,-3 3 0-16,3-3 144 0,-2 0 0 0,1-1 0 0,1-2 0 16,-2 2 0-16,0 1 0 0,0 0 0 0,0 0 0 15,2-2 0-15,-1-2 0 0,-1 3 0 0,0-2 0 16,2-1 176-16,-1 2-48 0,2 1 0 0,-1-3 0 15,2 1-128-15,3 3-144 0,-6-3 144 0,3 1-208 0,-1 4 208 16,0-5 0-16,-1 3 0 0,-2-1 0 16,0 2 0-16,0-1 0 0,3-2 0 0,-3 1 0 0,2-2 0 15,1 1 0-15,-2 3 0 0,0-4 0 0,0 2 0 0,2 1 0 16,-1-2 0-16,1-1 0 0,-3 4 0 0,13-12 0 16,-3 3 0-16,-4 5 0 0,-5 0 0 0,-1 4 0 15,-1 0 0-15,-8 7 0 0,3-2 128 0,1-5-128 16,-1 3 0-16,6 0 0 0,-2-4 176 0,2 2-32 15,1-3 0-15,1 0 0 0,2 2-144 0,0-2-176 16,0 1 48-16,10-14 0 0,-5 5 128 0,-3 4 0 16,-4 1 0-16,-2 0 0 0,-2-1 0 0,-1 3 0 15,1 3 0-15,-2-1 0 0,-1 2 0 0,0-1 0 16,-2 4 0-16,3-1 128 0,-2 0-128 0,1 2 0 16,0 2 0-16,-3-1 0 0,3 1 0 0,-1 2 128 15,-2 2-128-15,-1-1 0 0,-1 1 0 0,1-1 0 16,1 1 0-16,-2-1 128 0,0-1-128 0,0 0 0 15,-2-1 0-15,1 3 0 0,-2-1 0 0,1 1 0 16,1-4 0-16,1 0 128 0,-2 1-128 0,2 2 0 16,1-2 0-16,3-1 0 0,-3-1 0 0,4-1 0 15,0 3 0-15,-1-1 0 0,1 2 0 0,1-1 0 0,-1-3 0 16,1 5 0-16,1-4 0 0,-3 3 0 0,0-1 0 0,-2 0 0 16,1 0 0-16,0-1 0 0,0 1 0 0,-6 6 0 15,0-2 0-15,0-2 0 0,3 1 0 16,5-6 128-16,-1 1-128 0,-1-1 0 0,2 2 0 0,-1 1 0 15,-1-2 0-15,2 2 0 0,0-1 0 0,1 0 128 16,-1-2-128-16,0 2 0 0,3-2 0 0,-5-1 0 0,3-2 0 0,0 1 0 16,-1 2 0-16,2 0 0 0,-4-1 0 15,-1 1 0-15,6-3 0 0,-5-1 0 0,1 2 0 0,-7 6 0 16,3-1 0-16,0-3 0 0,1-1 0 0,1 0 0 16,1 0 0-16,3-3 0 0,0 0 0 0,3 0 0 15,-2-1 0-15,2-2 0 0,-1 1 0 0,2-4 0 16,2 4 0-16,0 1 0 0,1-2 0 0,0 2 0 15,1-1 0-15,-1 3 0 0,-2-4 0 0,-4 5 0 16,3-3 0-16,-1 3 0 0,0 1 0 0,-2-1-128 16,-1 2 128-16,1 2 0 0,-4 2 0 0,1-1-128 15,-1-3 128-15,0 1 0 0,2 0 0 0,-2 1-160 16,1 1 160-16,-1 0 0 0,1-1-128 0,0 1 128 16,-1-1 0-16,0 0 0 0,0-2-160 0,-2 3 160 15,0 2-128-15,-1-1 128 0,-1-1 0 0,-2 1-160 16,0-1 160-16,0 2 0 0,-2 1 0 0,0 2-128 15,1-8 128-15,1 4 0 0,-1 3 0 0,0-3 0 16,1-2 0-16,3 1 0 0,-3-1 0 0,2-1 0 16,-1 1 0-16,2 2 0 0,1-2 0 0,0 0-128 15,2-5 128-15,3 4 0 0,0-1 0 0,0 3 0 0,-1-2-128 16,0 1 128-16,0 3 0 0,1-1-128 0,-1-2 128 0,0 0 0 16,-2 1-128-16,2 0 128 0,-1 0 0 0,-1 1 0 15,1-3 0-15,1 2 0 0,0-2 0 0,0 2 0 16,-2 2 0-16,2-2 0 0,-1-3 0 0,-1 3 0 15,0 0 0-15,0 1-128 0,1 1 128 0,1 0 0 0,0-1 0 16,-1 1 0-16,1 0 0 0,0-1 0 16,-1 0 0-16,2 0 0 0,-1 2 0 0,0-2 0 0,-2 0 0 15,0-4 0-15,2 2 0 0,-1 0 0 0,0-1 0 0,0 4 0 16,-1-2 0-16,2 0 0 0,-2-6 0 0,0 5 0 16,1 0 0-16,-1 1 0 0,0-3 0 0,-1 0 0 15,0 0 0-15,1 1 0 0,0 0 0 0,2 0 0 16,-2-3 0-16,-1 1 0 0,-1 3 0 0,0 1-128 15,0 0 128-15,0 0 0 0,1 1 0 0,-2 0 0 16,-1-1 0-16,-2 1 0 0,0 0 0 0,-2 1 0 16,-2-1 0-16,1 3 0 0,-4 2 0 0,0 1 0 15,0-2 0-15,-3 6 0 0,-1 1 0 0,-4 7 0 16,0 0 0-16,0 0 0 0,0 0-144 0,0 0 144 16,-8 3 0-16,-1 4-144 0,-1 2 144 0,-4 7-208 15,-6 3 80-15,0 2 128 0,-3 3-144 0,-5 0 144 16,0 6 0-16,-3 0 0 0,-1 3-128 0,1 3 128 15,-1-1 0-15,-1 2 0 0,0 1 0 0,0 3 0 16,-2 0 0-16,2 1 0 0,-2 1 0 0,-1-2 0 16,-2 1 0-16,0 3 0 0,-4 1 0 0,-2 1 0 15,-1 1 0-15,2-2 0 0,0 1 0 0,-1 3 0 16,1-3 0-16,1 1 0 0,3 2 0 0,-1-3 0 0,2 1 0 16,1 2 0-16,1-2 0 0,-1-2 0 0,0 2 0 15,1-5 0-15,2 0 0 0,3-2 0 0,-2 1 0 0,4 0 0 16,0-4 0-16,3 0 0 0,1-1 0 0,-9 15 0 15,3-10 0-15,6-2 0 0,-2-2 0 0,4-7 0 16,2-1 0-16,-4 0 0 0,1-2 0 0,1 1 0 16,2-4 0-16,-3 1 0 0,-2-5 128 0,0 3-128 15,0 4 0-15,1-3 0 0,-1 2 0 0,1-1 0 0,1 5 128 0,1-6-128 16,4 2 0-16,-4 0 0 0,0-1 128 0,0-3-128 16,7 4 0-16,-2-4 0 0,0 0 0 0,0-2 128 15,2 1-128-15,0-2 0 0,1 2 0 0,1-3 0 16,-4 1 0-16,2-1 0 0,-1 1 0 0,1-1 0 15,-2-2 0-15,0 2 0 0,-1-1 0 0,0 1 128 16,-3-1-128-16,2 4 0 0,0-4 0 0,-2 1 0 16,-2 2 0-16,1-2 0 0,0 2 0 0,0-1 0 15,2 3 0-15,-2-3 0 0,-1 0 0 0,1 1 0 16,0 3 0-16,1 0 0 0,1-1 0 0,-1-1 128 0,1 0-128 0,-2 3 0 16,-1-4 0-16,1 1 0 0,-1 2 0 0,-2-1 0 15,1-2 0-15,-1 2 0 0,1 2 0 0,1-3 0 16,-2 3 0-16,3 1 0 0,-2-2 0 0,2 4 0 15,1-4 0-15,0 1 0 0,-3 0 0 0,1-3 0 16,0 1 0-16,1 2 0 0,0-2 0 0,0 1 0 16,-2 1 0-16,0-3 0 0,-1 1 0 0,1 1 0 15,-2-1 0-15,0-1 0 0,1 0 0 0,7-5 0 16,-2 1 0-16,-2 2 0 0,-1 3 0 0,1-1 0 16,-1-2 0-16,1 3 0 0,-1 1 0 0,1-2 0 15,2-1 128-15,-10 11-128 0,3-7 0 0,4 2 0 16,1-5 0-16,2 1 0 0,-2 2 0 0,0-3 0 15,0-5 0-15,-1 1 0 0,0 1 0 0,-2-1 0 16,-2-1 0-16,2 0 0 0,-2 1 0 0,2 0 0 16,1 1 0-16,-1 1 0 0,0 1 0 0,2-1 0 0,1-1 0 15,1-1 0-15,-1-2 0 0,2 2 0 0,0-1 0 16,1-1 0-16,3-2 0 0,1 1 0 0,-2-2 0 16,1-3 0-16,5 2 0 0,-1-6 0 0,0 2 0 0,3-2 0 15,1-3 0-15,9-3 0 0,-6 5 144 0,6-5-144 16,0 0 128-16,0 0-128 0,0 0 0 0,0 0 0 15,0 0 128-15,0 0-128 0,8-10 0 0,2-4-176 16,1 0 48-16,3-3 0 0,3-2-160 0,-3 5-32 16,3-8 0-16,14-11 0 15,-1-1-64-15,1 2-32 0,-1-2 0 0,2 0 0 0,1-4 96 0,2-1 0 16,-1-1 16-16,2-1 0 0,-1 2 96 0,2-6 16 16,-3 2 0-16,2-2 0 0,-2 1 48 0,-10 13 16 0,3-3 0 15,2-1 0-15,2-2 128 0,2 0-160 16,1-1 160-16,2 0-160 0,1-3 160 0,-1-2 0 0,3 1 0 0,-4-3 0 15,2 2 0-15,-1 2 0 16,-2-2 0-16,-1 2 0 0,-2 2 0 0,-1 0 0 16,-1-1 0-16,1 3 0 0,-1 2 0 0,0 3 128 15,-1-1-128-15,0 1 128 0,-1 3-128 0,-1 2 0 0,0 1 128 16,0 0-128-16,0-2 0 0,-1 4 0 16,-1 2 0-16,1 1 128 0,0-3-128 0,0 1 0 0,0 1 0 15,-3-2 0-15,-1 1 0 0,-1 2 128 0,0 0-128 0,0 1 0 16,-3-3 0-16,2 3 128 0,0 1-128 0,1 1 0 15,-4 0 0-15,1 1 0 0,-1 1 0 0,-1-1 128 16,2 5-128-16,-1-2 0 0,1-3 0 0,-1 2 128 16,1-2-128-16,1 2 0 0,0 2 0 0,1-2 0 0,0-1 0 15,0-1 144-15,0 1-144 0,-1 2 0 0,-2 0 128 16,1 1-128-16,-1-1 0 0,2 3 0 0,-3 0 0 16,1 0 0-16,-2 0 0 0,-2 2 0 0,2 0 0 15,-2 0 0-15,-2 0 0 0,1 1 0 0,-1 3 0 0,1-2 0 16,-4 1 0-16,2 4 0 0,0-2 128 0,-1-2-128 15,-8 6 0-15,6-3 0 0,-6 3 0 0,0 0 0 16,0 0 0-16,0 0 0 0,4 9 0 0,-3 0 0 16,-1 4 0-16,-1 2 0 0,-3 3 0 0,-1 3 0 15,-1 4 0-15,-6 4 0 0,1 0 128 0,-3 2-128 16,-3 3 0-16,-2 3 0 0,-3 2 0 0,1 2 160 16,-5-2-160-16,-2 2 128 0,-2 3-128 0,-2 0 192 15,-1 4-192-15,-1-1 192 0,-2 1-64 0,1 2 0 16,-1-1 0-16,0-3 0 0,3 1-128 0,2-5 128 15,0 0-128-15,1-5 128 0,0-5 0 0,1-2 0 16,2-2 0-16,1-5 0 0,0-3 48 0,2-2 0 16,1-3 0-16,3-1 0 0,2-5-48 0,4 0-128 15,1-4 192-15,5-2-64 0,1-3-128 0,7 0 192 16,-4-4-192-16,4-6 192 0,4-2-192 0,4-3 128 16,2-3-128-16,4-2 128 0,4-2-128 0,1-1 0 0,4-1 0 0,0-5 0 15,2 1-192-15,-1-4 192 0,-1 1-192 0,1-2 192 16,0-2-208-16,2 1 80 0,-1 1 128 15,1-3-208-15,-1-3 64 0,2 1 16 0,-1-2 0 0,2 2 0 16,2 3 128-16,-1-2-160 0,0-1 160 0,0 1-160 16,-1 1 160-16,-4 3-128 0,1 0 128 0,-5 5-128 15,-2 1 128-15,-2 6 0 0,-3 0 0 0,-2 4-128 16,-2 1 128-16,-1 2 0 0,-3 3 0 0,0 3 0 0,-4 2 0 16,-1 6 0-16,0 0 0 0,-6 1-128 0,-3 4 128 0,-2 2 0 15,-5 3-144-15,-4 4 144 0,-4 6 0 0,-4 3-144 16,-4 5 144-16,-1 3 0 0,-4 5 0 0,-1 6 0 15,-2-1 0-15,-1 6 0 0,0 1 0 0,-1 4 0 16,-2 3 0-16,-1 0 0 0,1-1 0 0,2-3 0 16,-4-2 128-16,5-1-128 0,1-4 0 0,0 2 176 15,2-6-176-15,3-1 160 0,-1-1 16 0,4-1 0 16,2 0 0-16,-1-2 0 0,-1 0-48 0,1-2 0 16,0-1 0-16,1-3 0 0,-2 0-128 0,3 0 128 15,-4-5-128-15,3 2 128 0,1-3-128 0,1-2 0 16,1 2 0-16,3 0 128 0,4-4-128 0,1-2 0 15,1-3 0-15,4-2 0 0,5 0 0 0,0-6 128 16,3-2-128-16,6-4 0 0,0 0 144 0,0 0-144 16,11-8 160-16,5-4-160 0,3-6 128 0,5-3-128 15,5 1 0-15,4-7 0 0,4-2 0 0,1-4 0 16,0-2 0-16,2-2 0 0,0-5 0 0,1-3 0 0,0 2 0 16,-1-1 0-16,2 0 0 0,0 1 128 15,-1 4-128-15,2 1 0 0,0 1 0 0,-2 1 0 16,-3 1 0-16,-2 3 0 0,-3 0 0 0,-1 4 0 0,-4-1 0 0,-3 5 0 15,-5 2 0-15,1 0 0 0,-4 3 0 0,-1 3 0 16,-4 2 0-16,0 1 0 0,-2 0 0 0,-2 6 0 16,-3-2 0-16,0 3 0 0,-5 6 0 0,0 0 0 15,0 0 0-15,0 0 0 0,0 0 0 0,0 0 0 16,0 0 0-16,0 0 0 0,0 0 0 0,1 12 0 16,-2-2 0-16,-3 3 0 0,-4 2-128 0,-2 3 128 15,-4 3 0-15,-2 3 0 0,-5 2 0 0,-2 2 0 0,-2 5 0 16,-5 0 0-16,-5 2 0 0,-2 0 0 0,1 1 0 0,-1 3 0 15,0-1 0-15,4-2 0 0,5-3 0 0,0-2 0 16,4-7 0-16,5-3 0 0,-2-2 144 0,9-3-144 16,1-5 128-16,5-2-128 0,0-3 192 0,6-6-32 15,0 0-16-15,6-3 0 0,3-6 0 0,4-3 0 16,1-3 0-16,3-7 0 0,5-2-144 0,3 0 0 16,2-4 0-16,4-2 128 0,0-1-128 0,2-4 0 15,1-4 0-15,-1-1 0 0,2-1 0 0,-1 0 0 16,0-4 128-16,0 1-128 0,-1-3 0 0,1 4 0 15,-1 1 0-15,0 4 0 0,0 2 0 0,-1 3 0 16,-1 3 0-16,-1-2 0 0,-1 2 0 0,-1 3 0 16,-1-1 0-16,-3 3 0 0,-1-2 0 0,-1 3 0 15,-2-3 0-15,-2 3 0 0,-2 4 0 0,0 2 0 16,-6 4 0-16,-3 0 0 0,0 2 0 0,-3 2 0 16,-2 6 0-16,-2 4 0 0,-4-2 0 0,-3 3 0 15,-5 3 0-15,-3 7 0 0,-5 1-160 0,-5 7 160 16,-5 5 0-16,-4 3-144 0,-3 4 144 0,-3 5 0 0,1 2 0 15,-6 7 0-15,-2 0 0 0,0 8 0 0,-1 2 0 16,-3 8 0-16,-2 2 0 0,-3 1 0 0,-3 2 0 0,2 1 0 16,-1 2 0-16,1 4 0 0,2 3 0 0,-1 3-128 15,0-2 128-15,-4 3 0 0,-4-3 0 0,-1 5 0 0,0 0 0 16,-23 30 0-16,13-11 0 0,1-14 0 16,3-10 0-16,1-4 0 0,-3-4 0 0,1-3 0 15,1-3 0-15,5-4 0 0,4 1 0 0,0-4 128 0,-2-2-128 0,-1-1 0 16,-2-2 0-16,2 2 128 0,1 1-128 0,2 1 0 15,0 2 0-15,1-4 128 0,0 0-128 0,16-15 0 16,-4 4 0-16,-3 2 0 0,-4 5 0 0,0 1 0 16,1 1 0-16,1 0 0 0,0 2 0 0,-1 2 0 15,0-1 0-15,-1 0 0 0,0 3 0 0,0-1 0 16,1-2 0-16,-1 4 0 0,0 0 0 0,3-3 0 16,1-1 0-16,-2 0 0 0,-2 0 0 0,0-3 0 15,1 0 0-15,1-1 0 0,1 1 0 0,2-3 0 16,-1 2 0-16,1-1 0 0,0 0 0 0,-1-3 0 15,-1 1 0-15,-2 2 0 0,0-2 0 0,2 1 0 16,-2 2 0-16,1 3 0 0,-4-1 0 0,2 3 0 16,-2 1 0-16,-4-3 0 0,-3 3 0 0,0 0-160 15,0 4 160-15,2-1 0 0,-1 3-144 0,-1-4 144 16,-1 3 0-16,0-3-144 0,-3-1 144 0,2 0-208 16,2-2 80-16,2 1 128 0,3-5-224 0,3 2 80 15,0-1 16-15,-1 0 0 0,0-3-16 0,-2-1 0 0,2-1 0 0,2-1 0 16,1 4-48-16,-2 0-16 0,1 3 0 0,-1 1 0 15,-4 4-96-15,-3-1-16 0,-2 5 0 0,-1-2 0 32,-3 3-128-32,2 0-16 0,1 1-16 0,-5 4 0 0,-6 2 32 15,-1 1 0-15,-1-2 0 0,4 3 0 0,1 2-176 16,0 3-16-16,-4 1-16 0,-30 35 0 0,8-10-1856 0,7-7-368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20:07:36.66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4871 1798 8287 0,'0'0'736'0,"2"-4"-592"0,0-6-144 0,0 2 0 16,0-2 1728-16,-4 4 304 0,-2-4 64 0,1 2 16 16,-2-1-528-16,-2 2-112 0,-2-5 0 0,-1 3-16 15,0-2-384-15,0 2-80 0,-5-3-16 0,1 6 0 16,-3-2-144-16,-1 5-16 0,-3 0-16 0,-3 2 0 0,2 2-240 0,-2 4-48 15,-2 3-16-15,0 1 0 0,-2 5-176 0,0 2-16 16,-2 3-16-16,3 7 0 0,0 2-144 0,4 1-16 16,3 4-128-16,2 4 192 0,0 1-192 0,5-3 176 15,3-1-176-15,5-4 160 0,1-2-160 0,4-4 0 16,3-1 0-16,2-4 128 0,2-4 64 0,4-2 16 16,1-2 0-16,4-4 0 0,1-3 64 0,5-2 16 15,3-6 0-15,1 1 0 0,2-8 48 0,1 0 16 16,0-4 0-16,1-3 0 0,0-5-48 0,-1-5-16 15,-1-4 0-15,13-15 0 0,-7-2-96 0,-6 0 0 16,1 1-16-16,-4 1 0 0,-4-4-176 0,-3-3 160 16,-3-5-160-16,-3-6 160 0,-3-5-160 0,-2 2 192 0,-3 3-192 0,0 10 192 15,-2 11-192-15,1 8 0 16,-1 9 0-16,0 7 0 0,-2 9 0 0,0 11 0 0,0 0 0 0,0 0 0 16,-9 14 0-16,0 7 0 15,-1 6 0-15,1 9 0 0,1 8 0 0,1 8 0 0,-1 7 0 0,-1 0-176 16,0 5 176-16,3-3 0 15,3-4 0-15,2-1 0 0,0-5 0 0,5-3 0 0,3-2 0 0,1-7 0 16,-2-2 0-16,3-2 0 0,1-10 0 16,2-1 0-16,-1-5 0 0,2-6-128 0,0-2 128 0,1-2-128 31,2-5-1552-31,-3-4-304 0,-1-6-64 0</inkml:trace>
  <inkml:trace contextRef="#ctx0" brushRef="#br0" timeOffset="232.36">5353 1531 25791 0,'0'0'2304'0,"10"10"-1856"16,0-2-448-16,1 5 0 0,2 1 464 0,1 3 0 16,-1 2 0-16,-2 3 0 0,-1 0 256 0,2 0 48 15,-1 1 16-15,-3-9 0 0,0 3-480 0,4 10-112 16,2-5 0-16,-1 1-16 0,0 0-176 0,-1-2 192 15,1-2-192-15,-1-4 192 0,-1-4-192 0,-1-1 0 16,-1-3 0-16,-9-7-176 16,12 5-720-16,-12-5-160 0,11-4-32 0,-3-1-11616 0</inkml:trace>
  <inkml:trace contextRef="#ctx0" brushRef="#br0" timeOffset="424.72">5721 1403 8287 0,'12'-13'736'0,"-1"4"-592"0,1-2-144 0,-5 4 0 16,-7 7 3744-16,0 0 720 0,0 0 144 0,0 0 16 15,0 0-2304-15,-1 15-464 16,-3 5-80-16,-3 5-32 0,-4 8-400 0,-1 4-96 0,-5 0-16 0,-2 1 0 16,-4 0-144-16,-2 4-48 0,-2-4 0 0,0 0 0 15,1 2-288-15,0-1-64 0,2 0-16 0,5 0 0 16,1-3-480-16,2-5-192 0,0-4 176 0,5-6-176 16,2-4 0-16,5-2 0 0,-1-4 0 0,5-11 0 15,0 0-976-15,0 0-304 0,0 0-48 16,9-5-10352-16,0-1-2080 0</inkml:trace>
  <inkml:trace contextRef="#ctx0" brushRef="#br0" timeOffset="746.83">5990 1568 26719 0,'0'0'2368'0,"12"-4"-1888"16,1 0-480-16,1 2 0 0,2-2 592 0,11 3 32 15,1-1 0-15,0 2 0 0,0 3 800 0,-4 2 176 16,-3-1 16-16,-2 3 16 0,-4 4-896 0,-2 3-176 16,-3-4-48-16,-4 4 0 0,-5 2-144 0,-1 5-48 15,-3 0 0-15,-6 3 0 0,-3-1 160 0,-3 4 32 16,-4 3 0-16,-3 1 0 0,-1-1-64 0,3 0 0 0,-3 0 0 0,5-2 0 16,3 0-112-16,6-5-16 15,3-4-16-15,3-4 0 0,6-2-160 0,5-4-16 16,3 0-128-16,7-3 192 0,2 1-48 0,7-5-16 15,5-2 0-15,3-2 0 0,3-5 32 0,3 2 0 16,1 0 0-16,0-4 0 0,-1 1-160 0,-3-2 128 16,-3 3-128-16,-9-1 128 15,0 0-1216-15,1 2-256 0,-2-2-64 0,-3 5-16768 0</inkml:trace>
  <inkml:trace contextRef="#ctx0" brushRef="#br0" timeOffset="1012.76">4308 2625 31327 0,'-24'-1'2784'0,"12"1"-2224"16,5 0-560-16,7 0 0 0,0 0 560 0,0 0 0 15,7-1 0-15,11-2 0 0,7 1-112 0,10-5-32 16,9-3 0-16,15 0 0 0,12 0 352 0,10-5 64 15,8-3 0-15,12-2 16 0,7-8-144 0,10 6-16 16,9 2-16-16,5 1 0 0,3-3-352 0,2 2-80 16,-2-2-16-16,-2 4 0 0,-3 6-224 0,-9-1 0 15,-11 3 128-15,-40 5-128 16,-4 1-320-16,-4 1-128 0,-9 4 0 0,-6 5-11504 16,-5 5-2288-16</inkml:trace>
  <inkml:trace contextRef="#ctx0" brushRef="#br0" timeOffset="1213.32">4837 3998 16575 0</inkml:trace>
  <inkml:trace contextRef="#ctx0" brushRef="#br0" timeOffset="1655.31">4812 3842 16991 0,'-8'-12'752'0,"2"3"144"0,-1 2-704 0,-1-5-192 15,-2 2 0-15,0-2 0 0,-3-1 1600 0,0 3 272 16,-1-3 64-16,-2 4 16 0,1 1-480 0,-3 3-80 15,0-4-32-15,0 7 0 0,-3 2-336 0,0 4-80 16,0 2-16-16,0 0 0 0,1 5-256 0,1 0-48 16,1 3-16-16,0 4 0 0,1 1-320 0,0 4-64 15,2 2-16-15,3 2 0 0,5 3-208 0,0 2 144 16,2-5-144-16,3 0 128 0,1-6-128 0,3-3 0 16,4 0 0-16,3-6 0 0,2-4 288 0,2-2-32 15,1-3 0-15,4-6 0 0,3 1 16 0,4-4 0 16,-2-6 0-16,4-3 0 0,2-5 80 0,1-3 16 15,1-2 0-15,-2-5 0 0,-1-1-80 0,-1 2-16 0,-3-4 0 0,-1-1 0 16,-3-3-48-16,0-2-16 0,1-5 0 16,-1 0 0-16,-2-4-16 0,-3-8 0 0,-2-9 0 0,-2 0 0 15,-2 0-192-15,0 5 176 16,0 3-176-16,-1 12 160 0,-2 5-32 0,0 10 0 16,-1 5 0-16,-1 9 0 0,-1 3-128 0,-3 13-176 0,0 0 48 0,0 0 0 15,-5 13 128-15,1 7 0 0,-4 6 0 0,1 8 0 16,-1 5 0-16,-1 8-160 0,3 7 160 0,-2 11-160 15,-2 6 160-15,1 0 0 0,3-4 0 0,-1-1 0 16,0-5 0-16,4-1 0 0,3-5 0 0,3-2 0 16,6-2 0-16,-2-6 0 0,0-6 0 0,2-6 0 15,1-6 0-15,1-6 0 0,1 1 0 0,-1-4 128 0,0-4-128 0,1-5 0 16,-1-4 0-16,1-4 0 16,-1-4-992-16,1-4-224 0,0-3-32 0,1-6-10224 15,-1-4-2048-15</inkml:trace>
  <inkml:trace contextRef="#ctx0" brushRef="#br0" timeOffset="1881.21">5445 3624 29487 0,'0'0'2624'0,"6"14"-2112"16,1 3-512-16,1 1 0 0,1 2 544 0,0 3 0 15,0 2 0-15,-1 0 0 0,3 1 480 0,0 0 80 16,0 2 32-16,2-4 0 0,1 0-608 0,0 1-112 15,-1-4-32-15,2-2 0 0,2 0-224 0,-1-3-160 16,-1 2 192-16,1-5-192 0,-1-4 0 0,-1 0 0 0,-1-6 0 0,-1-4 0 31,1-5-1264-31,0-3-304 0,2-9-64 0,-1 0-8400 0,-1 1-1680 0</inkml:trace>
  <inkml:trace contextRef="#ctx0" brushRef="#br0" timeOffset="2048.57">5840 3405 20271 0,'0'0'1792'0,"0"0"-1424"0,-7 5-368 0,1 6 0 15,-3 3 1856-15,-1 4 288 0,-3 3 64 0,-2 7 16 16,-2 8-416-16,1 3-80 0,-2 0 0 0,-2 1-16 16,-5 3-432-16,0 2-64 0,-3-2-32 0,0 3 0 15,0 4-208-15,3-5-32 0,2 2-16 0,1-5 0 0,2 0-608 16,2-4-112-16,2-2-16 0,0-6-16 0,4-2-176 0,3-6-144 16,5-5 144-16,3-5-208 15,1-12-1504-15,0 0-288 0,0 0-64 0,9-12-14640 16</inkml:trace>
  <inkml:trace contextRef="#ctx0" brushRef="#br0" timeOffset="2230.26">6030 4059 28559 0,'-9'32'2544'0,"3"-4"-2032"16,3 5-512-16,-4 4 0 0,-1 1 1008 0,-5 5 96 15,-4 3 32-15,-1 1 0 0,1-3 592 0,1 2 128 16,1-4 32-16,1-2 0 0,1-6-1072 0,4-2-224 15,4-7-32-15,2-1-16 0,5-5-544 0,1-7 0 0,3-2 0 0,-6-10 0 32,10-4-2512-32,0-9-560 0</inkml:trace>
  <inkml:trace contextRef="#ctx0" brushRef="#br0" timeOffset="2796.34">7906 2403 11967 0,'0'0'1072'0,"0"0"-864"0,-9 6-208 0,6 3 0 15,3-9 1872-15,0 0 336 0,0 9 64 0,0-9 16 16,0 0-560-16,6 9-128 0,4-4 0 0,4-1-16 16,3-4 64-16,4-1 16 0,5-1 0 0,0 0 0 15,0-2-592-15,4-5-112 0,3 2-32 0,4-5 0 16,3 3-464-16,2-1-80 0,1 4-32 0,-2-3 0 16,-5 2-192-16,-1-3-32 0,-6 1-128 0,-4-1 192 15,-6 5-1440-15,-5 6-288 0,-6 8-64 16</inkml:trace>
  <inkml:trace contextRef="#ctx0" brushRef="#br0" timeOffset="2923.15">8022 2749 22111 0,'0'0'976'0,"-2"11"208"0,2-11-944 0,7 9-240 15,5-1 0-15,4-3 0 0,3 1 1600 0,5-2 256 16,6-5 64-16,6-3 16 0,6 0-704 0,5 0-144 16,3-6-16-16,6 0-16 0,-1-5-672 0,-2 1-144 15,-3-4-32-15,-16 6-10064 16,0-2-2032-16</inkml:trace>
  <inkml:trace contextRef="#ctx0" brushRef="#br0" timeOffset="10284.08">11360 1157 12895 0,'0'0'1152'0,"0"0"-928"15,0 0-224-15,0 0 0 0,0 0 912 0,0 0 144 16,0 0 32-16,8 8 0 0,-8-8 512 0,12 3 96 15,4-3 32-15,4 0 0 0,0-2-416 0,6 0-80 16,2-3-16-16,1 0 0 0,3-1-576 0,1-2-112 16,0 0-16-16,0-2-16 0,1 2-256 0,-3-2-48 0,-1 4-16 0,8-6 0 15,-7 5-176-15,-13 0 0 16,-3 2 144-16,1 0-144 0,-5 0-128 0,-11 5-112 0,0 0-16 0,0 0 0 31,-11-3-2688-31,-3 6-560 0</inkml:trace>
  <inkml:trace contextRef="#ctx0" brushRef="#br0" timeOffset="10551.14">11514 1134 9215 0,'-24'6'816'0,"-6"0"-656"0,-3-1-160 0,-14 4 0 16,-1 2 2336-16,5 3 432 0,2-4 96 16,4 4 16-16,3 0-1312 0,5 3-256 0,-2-2-48 0,8-2-16 15,3 0-416-15,9 1-96 0,2 1-16 0,7-4 0 16,2-11-448-16,13 13-80 0,2-3-32 0,6-1 0 16,3 3 208-16,4-4 32 0,2 4 16 0,-7-3 0 15,3 2 32-15,3 3 0 0,1 1 0 0,14 7 0 16,-6-4-192-16,-6 1-16 0,-3 1-16 0,-9-1 0 15,-3-1 112-15,-7 0 32 0,-4-3 0 0,-2 2 0 0,-7-1 144 16,-2 2 48-16,-5-1 0 0,-5-1 0 0,-5 1-32 0,-5-5 0 16,-1 0 0-16,-4-2 0 0,0-4-80 15,-2-1-32-15,-2-1 0 0,1 0 0 0,-1-3-160 16,0-1-16-16,1-1-16 0,2-3 0 0,0-1-224 0,4-1 0 16,3-4 128-16,6 1-128 15,5-4-1168-15,2 3-288 0,4 1-48 0,5-3-9088 16,6 2-1824-16</inkml:trace>
  <inkml:trace contextRef="#ctx0" brushRef="#br0" timeOffset="10812.49">12271 1328 22111 0,'0'0'1968'0,"4"-7"-1584"16,3 3-384-16,-7 4 0 0,0 0 1072 0,7 4 128 16,0 4 16-16,-1 0 16 0,2 3-304 0,-3 4-64 0,1 4-16 15,0 3 0-15,2 3-48 0,0 2-16 16,-2-5 0-16,2-1 0 0,2 3-416 0,1-2-96 0,2 2-16 0,1 3 0 16,0 0-128-16,0 1-128 0,4-4 144 0,5 7-144 15,-2 0 0-15,1-6 0 0,-1 2 0 0,2-7 0 16,-1-3-1584-1,-1-4-304-15,0-3-64 0</inkml:trace>
  <inkml:trace contextRef="#ctx0" brushRef="#br0" timeOffset="11019.27">12747 1356 26607 0,'0'0'1168'0,"0"0"256"0,0 0-1136 0,0 0-288 15,0 0 0-15,-7 2 0 0,-1 3 1088 0,-5 3 176 16,0 5 16-16,-3 3 16 0,-3 4-112 0,-4 5-32 15,0 3 0-15,-3-3 0 0,0 4-400 0,-2-2-96 16,-3 1-16-16,2 2 0 0,0-4-256 0,1 2-64 16,2-3-16-16,3-1 0 0,3 0-48 0,1-2-16 15,0 0 0-15,4-2 0 16,2 2-608-16,4-7-112 0,3-1-32 0,2-1 0 16,4-3-2576-16,0-3-528 0</inkml:trace>
  <inkml:trace contextRef="#ctx0" brushRef="#br0" timeOffset="11240.27">12962 1677 23951 0,'0'0'2128'0,"2"9"-1696"16,1-1-432-16,-1 4 0 0,1 2 1152 0,-3 4 160 0,-3 4 32 0,-1 1 0 15,-1 3-80-15,-4 1-16 0,2 4 0 0,-3 2 0 16,0-3-48-16,-1 2-16 0,2-2 0 0,1 0 0 15,-1-4-672-15,1 2-128 0,0-5-16 0,1 0-16 16,0 1-224-16,2-2-128 0,2-3 128 0,0-1-128 16,-1-3-1120-1,2-1-288-15,0 0-64 0</inkml:trace>
  <inkml:trace contextRef="#ctx0" brushRef="#br0" timeOffset="11771.82">9737 2623 20271 0,'-19'2'896'0,"9"2"192"0,-1-2-880 0,11-2-208 0,0 0 0 0,0 0 0 15,0 0 688-15,0 0 80 0,0 0 32 0,18 0 0 16,5 0 16-16,10 0 0 0,5-2 0 0,12-2 0 16,11 1-144-16,6-2-32 0,8-6 0 0,12 5 0 0,11 0-96 0,10-6-32 15,6-1 0-15,8 2 0 0,6-3-64 0,7 0-32 16,4 1 0-16,1 1 0 0,1-4 80 15,-3 4 16-15,-2 2 0 0,-38 3 0 0,6 0-336 0,2-2-176 16,-5 4 192-16,-5-3-192 0,-8 3 144 0,-6 4-144 16,-6 2 0-16,-7 1 144 15,-7 0-2000-15,-10 3-384 0</inkml:trace>
  <inkml:trace contextRef="#ctx0" brushRef="#br0" timeOffset="12346.34">9661 3322 11055 0,'0'0'480'0,"5"-9"112"0,-2-5-464 0,1 3-128 16,0 2 0-16,-1-1 0 0,-3 10 2048 0,5-9 400 15,-1-3 80-15,-2 6 16 0,-2 6-1040 0,0 0-208 16,0 0-32-16,0 0-16 0,0 0-176 0,0 0-48 15,0 0 0-15,-8 10 0 0,0 4-288 0,0 5-64 16,0 5-16-16,-1 2 0 0,-2 5-112 0,1 3-32 16,1 1 0-16,0 2 0 0,0-1-64 0,4-2-32 15,1-5 0-15,2 0 0 0,2-6-176 0,5-2-48 16,1-4 0-16,3 0 0 0,2-4 112 0,2-8 16 16,1 1 0-16,4-5 0 0,2-2 112 0,4-5 16 0,2-2 16 15,2-3 0-15,1 0-336 0,2-1-128 0,-6-5 0 0,-1-1 144 31,-4 1-1296-31,1-2-272 0,-6-1-48 0,-1 1-8832 0,-1-1-1776 0</inkml:trace>
  <inkml:trace contextRef="#ctx0" brushRef="#br0" timeOffset="12575.86">10089 3208 24879 0,'0'0'2208'0,"0"0"-1760"15,0 0-448-15,1 14 0 0,-1 1 384 0,-1 3 0 16,-2 1 0-16,-3 4 0 0,-3 1 896 0,-1 7 192 15,-3 5 16-15,-1 3 16 0,-2 7-288 0,-3-1-64 16,-2 2-16-16,2 2 0 0,1-2-256 0,1 2-48 16,-4-4-16-16,2 0 0 0,0 3-496 0,1-5-80 15,2 2-32-15,1-6 0 0,1-3-208 0,3-6 144 16,3-4-144-16,0-5 128 0,4-2-128 0,-1-2-176 16,3-4 48-16,2-3 0 15,0-10-2000-15,0 0-400 0,0 0-80 0,12 0-16 0</inkml:trace>
  <inkml:trace contextRef="#ctx0" brushRef="#br0" timeOffset="12977.31">10455 3530 12895 0,'0'0'576'0,"0"-6"112"16,0 6-560-16,3-9-128 0,-3 9 0 0,0 0 0 0,0 0 1888 0,0 0 352 16,0 0 64-16,0 0 0 0,0 0-880 0,0 0-176 15,0 0-32-15,8 13-16 0,0-3-96 0,0 4-16 16,-2 4 0-16,2 1 0 0,1 0-272 0,1 1-64 16,1 2-16-16,1 1 0 0,-2 0-224 0,1 2-64 15,-1-3 0-15,2-3 0 0,1 1-208 0,-1-1-48 16,1 0-16-16,-2-1 0 0,-2-4-48 0,0 0-128 15,-1-4 192-15,2 0-64 0,1-5-128 0,0 0-144 16,-11-5 144-16,7 0-208 16,1-1-1792-16,-1-3-368 0,2-1-64 0</inkml:trace>
  <inkml:trace contextRef="#ctx0" brushRef="#br0" timeOffset="13193.49">10782 3459 24879 0,'0'0'2208'0,"0"0"-1760"0,-7 7-448 15,0 3 0-15,-3 1 800 0,-2 2 80 0,-1 5 16 0,-3 5 0 16,-2 1 384-16,-2 4 96 0,-3 1 16 16,0 4 0-16,-1 1-368 0,-2 2-80 0,1-3-16 0,-2-3 0 15,1 2-224-15,0-1-32 0,1-5-16 0,2 2 0 16,0-3-400-16,4-1-96 0,1-5-16 0,4-1 0 16,4-2-144-16,4-3 0 0,2-3 0 0,4-10 0 15,0 0-1328-15,0 0-192 0,10 0-32 0,5-3-9136 16,6-7-1808-16</inkml:trace>
  <inkml:trace contextRef="#ctx0" brushRef="#br0" timeOffset="13363.84">10919 3872 26719 0,'-1'14'2368'0,"-2"3"-1888"15,1 1-480-15,-2 3 0 0,-3 5 512 0,0 0 16 16,-3 5 0-16,-6 10 0 0,1-6 624 0,1-3 128 15,0-4 32-15,3 1 0 0,-1-5-496 0,3 2-112 16,3-5 0-16,2-2-16 0,2-2-480 0,0-4-80 16,2-5-128-16,0-8 176 15,0 0-1520-15,0 0-320 0,0 0-48 0</inkml:trace>
  <inkml:trace contextRef="#ctx0" brushRef="#br0" timeOffset="13836.45">11941 3345 10127 0,'-5'-17'448'0,"4"8"96"0,1 4-544 0,2 0 0 16,-2 5 0-16,3-7 0 0,-3 7 2960 0,0 0 496 16,0 0 80-16,0 0 32 0,0 0-1968 0,0 0-400 15,-4 12-80-15,0 5-16 0,0 3-64 0,-2 4-16 16,-3 4 0-16,1 4 0 0,-1 2-352 0,-1-1-80 16,0 2-16-16,1-2 0 0,0-1-160 0,0-1-32 15,-1-1-16-15,1-1 0 0,0-1-240 0,2-4-128 16,-1-1 128-16,1-3-128 0,0-3 128 0,2-5-128 0,1-3 128 15,4-9-128 1,0 0-1392-16,0 0-336 0,0 0-80 0,0 0-11696 0</inkml:trace>
  <inkml:trace contextRef="#ctx0" brushRef="#br0" timeOffset="14003.65">11628 3651 23951 0,'0'0'2128'0,"0"0"-1696"0,14-1-432 0,-1 0 0 16,1 1 768-16,1 0 64 0,3 1 0 0,4-1 16 0,3 0 64 0,4 0 16 15,4-1 0-15,4-3 0 0,5 1-176 0,0 1-48 16,0-1 0-16,-1 1 0 0,-2-5-416 0,-3 2-96 16,-5 1 0-16,-1-1-16 15,-5-4-912-15,-1 3-176 0,2-3-48 0,-3 2-12976 16</inkml:trace>
  <inkml:trace contextRef="#ctx0" brushRef="#br0" timeOffset="14326.38">12904 3130 16575 0,'0'0'1472'0,"0"0"-1168"15,0 0-304-15,0 0 0 0,0 0 2240 0,0 0 384 16,0 0 64-16,0 0 32 0,0 0-1440 0,0 0-304 0,2 14-48 0,0 4-16 16,2 5-16-16,0 0 0 0,1 2 0 15,1 3 0-15,1 2-256 0,2 1-48 0,-1 1-16 0,0-8 0 16,2 4-160-16,3 4-32 0,2-3-16 0,1 4 0 16,-1-1-176-16,0-1-48 0,-2-3 0 0,-1 0 0 15,1-1-144-15,0 0 160 0,0-4-160 0,-1-3 160 16,1-2-160-16,0-4 0 0,-2 0 0 0,1-7 0 15,-5 0-2048-15,1-5-320 0,-8-2-80 16</inkml:trace>
  <inkml:trace contextRef="#ctx0" brushRef="#br0" timeOffset="14641.05">13337 3100 23951 0,'1'-16'2128'0,"-1"16"-1696"16,0 0-432-16,0 0 0 0,0 0 1008 0,0 0 112 16,0 0 32-16,0 0 0 0,-8 7-48 0,-1 3 0 15,-1 1 0-15,-4 3 0 0,-4 5-16 0,-2 5-16 16,-2 1 0-16,0 3 0 0,-6-2-224 0,-2 6-32 16,-1 2-16-16,-15 18 0 0,3-7-256 0,2 2-48 15,2-3-16-15,3 1 0 0,3-6-272 0,1-2-48 16,2-2-16-16,3-1 0 0,5-1-144 0,3-3 0 15,3-4 0-15,3-1 0 0,3-3-160 0,4-3-112 0,3-3-32 16,3-3 0 0,1-1-2384-16,-1-12-464 0,0 0-112 0,22 1 0 0</inkml:trace>
  <inkml:trace contextRef="#ctx0" brushRef="#br0" timeOffset="15133.21">13595 3692 24015 0,'0'0'1056'0,"0"0"224"0,0 0-1024 0,0 0-256 16,0 0 0-16,0 0 0 0,0 0 768 0,7 2 112 16,2-2 16-16,1-1 0 0,3-1 448 0,1 0 80 15,1-2 32-15,2-1 0 0,1 0-320 0,1 3-64 16,0 1-16-16,0 1 0 0,-1 0-304 0,1 1-64 15,-2 4-16-15,1 4 0 0,-4-3-368 0,-1 6-80 16,-2-2-16-16,-2 4 0 0,-2 1-32 0,-4 3-16 0,-1 0 0 16,-5 1 0-16,-2 2 64 0,-2 2 16 15,-5 3 0-15,-6 7 0 0,-1-5 64 0,-1 1 16 0,-2 0 0 0,8-11 0 16,-1 0-48-16,-1-3 0 0,-1 0 0 0,3 0 0 16,3-1-32-16,2 2-16 0,1-6 0 0,3 0 0 15,2-2 16-15,5 0 0 0,3-4 0 0,4 0 0 16,2 0 48-16,4 0 16 0,4-3 0 0,4 0 0 15,3-2-64-15,2-2-16 0,1-2 0 0,3 3 0 0,2-1-224 0,3 1 176 16,1 0-176-16,4-1 160 16,0-4-160-16,2 2 0 0,0 3 144 0,-1-2-144 0,-4-1 0 0,-3 1-320 15,-3 1 64-15,-4 2-13536 16,-3-1-2720-16</inkml:trace>
  <inkml:trace contextRef="#ctx0" brushRef="#br0" timeOffset="27442.05">1382 7513 3679 0,'0'0'160'0,"0"0"32"0,0 0-192 0,0 0 0 16,-4 2 0-16,0 1 0 0,-1 2 1776 0,-1 2 304 16,-5-1 64-16,3 0 16 0,-5 3-976 0,1-3-192 15,1 4-32-15,-2-3-16 0,-5 0 80 0,6 0 0 16,-3-4 16-16,-1 5 0 0,-3-2-144 0,1 0-16 16,2 1-16-16,-2-2 0 0,0 2-240 0,0-1-48 15,1-1-16-15,-1-1 0 0,3 1-240 0,1 0-32 16,1-2-16-16,2-2 0 0,3 1-112 0,8-2-32 15,0 0 0-15,0 0 0 0,-6 4-128 0,6-4 128 16,0 0-128-16,0 0 128 0,0 12-128 0,2-3 0 16,4 2 0-16,1 3 0 0,-2 0 0 0,6 4 0 15,1 2 144-15,-1 6-144 0,-1 3 0 0,-1 3 0 16,4-1 0-16,-3 11 0 0,-2 4 0 0,1 7 0 16,0 5 0-16,-2 0 0 0,-2-1 0 0,0 2 0 15,-2 3 0-15,-1 0 128 0,1 6 64 0,-3-4 0 0,-8-1 16 0,2-4 0 16,0 0 112-16,-2-3 0 15,-2 0 16-15,-2 2 0 0,0 7-32 0,-2-5-16 0,-2-3 0 0,5-15 0 16,-3 0-96-16,-1 4 0 16,0-4-16-16,-1 0 0 0,2 5-32 0,-4 1 0 15,-1-1 0-15,2 0 0 0,0-5-144 0,2 2 192 0,1-4-192 0,1-2 192 16,3-2 144-16,2-5 48 0,1-4 0 0,2 0 0 16,1-4-384-16,1-1 0 0,1 0-192 0,0-3 64 15,4-1 352-15,-1 0 80 0,2-4 16 0,0 0 0 16,2-2-320-16,2 0 0 0,2-3 128 0,1 2-128 15,3-3 0-15,1 2 0 0,1-2 0 0,1 0 0 16,2-1 0-16,1 0 240 0,0 0-48 0,0-3-16 0,-1-1-16 16,0 0 0-16,1-2 0 0,-1-1 0 15,0-2 16-15,1-1 0 0,0 3 0 0,1-2 0 0,-1-1-176 0,1-3 192 16,1-1-192-16,-1 2 192 0,0 1-192 0,1-1 0 16,-2-2 144-16,1-2-144 15,1-1-1248-15,-2-3-320 0,-2 3-64 0</inkml:trace>
  <inkml:trace contextRef="#ctx0" brushRef="#br0" timeOffset="27841.76">1638 7785 5519 0,'0'0'496'0,"0"0"-496"0,3-9 0 0,-3 9 0 16,0 0 1968-16,0 0 288 0,0 0 64 0,0 0 16 0,0 0-784 0,0 0-144 16,0 0-48-16,10 4 0 15,-10-4-384-15,10 10-80 0,2 2 0 0,-2 5-16 0,-1 2 64 0,1 3 16 16,1-1 0-16,2 3 0 0,-3-2-256 0,1 2-64 16,-1 3 0-16,-1-2 0 0,-3 6-256 0,2-3-48 15,-2-3-16-15,0-4 0 0,-1-1-176 0,0-1-144 16,1-3 192-16,-1-2-192 0,-2-1 144 0,1-4-144 15,-4-9 0-15,0 0 144 16,0 0-784-16,0 0-144 0,0 0-48 0,0 0-11408 0</inkml:trace>
  <inkml:trace contextRef="#ctx0" brushRef="#br0" timeOffset="28114.38">1903 7766 13823 0,'0'0'1216'0,"0"0"-960"16,0 0-256-16,0 0 0 0,0 0 656 0,0 0 96 15,5 7 16-15,-4 5 0 0,1-3 512 0,-2 2 128 16,-3 2 0-16,0 2 16 0,-2 4-384 0,0 1-80 0,-1-2 0 0,-2 3-16 16,-1 3-48-16,0 4-16 0,-1-2 0 0,-1 4 0 15,-2-1-160-15,0 0-16 0,-1 0-16 0,-1-2 0 16,-3 0-256-16,1-2-48 0,0 1-16 0,1-6 0 15,-2-2-176-15,3-1-48 0,2 0 0 0,3-3 0 16,-1-3-144-16,5 2-272 0,1-4 64 0,5-9 16 16,0 0-2192-16,0 0-432 0</inkml:trace>
  <inkml:trace contextRef="#ctx0" brushRef="#br0" timeOffset="28376.31">2087 8021 20271 0,'0'0'896'0,"0"0"192"0,9-4-880 0,-9 4-208 16,0 0 0-16,0 0 0 0,0 0 1088 0,8 9 160 15,-4 3 32-15,-4 4 16 0,-3 3 48 0,-3 4 0 0,-5 4 0 0,1-2 0 16,0 3-336-16,0-1-64 0,0 0-16 0,0-3 0 15,-2 1-352-15,2-2-80 16,1 2-16-16,4 1 0 0,1-6-288 0,2-1-48 0,0-1-16 0,2-1 0 31,2-2-1152-31,0-4-224 0,1-1-48 0,-3-10-8368 16,2 13-1680-16</inkml:trace>
  <inkml:trace contextRef="#ctx0" brushRef="#br0" timeOffset="28864.49">1616 8949 7359 0,'0'0'656'0,"0"0"-528"15,0 0-128-15,0 0 0 0,0 0 2112 0,0 0 384 0,0 0 64 16,5 11 32-16,-5-11-960 0,5 12-192 0,-1 3-32 16,-1 3-16-16,-1 4-240 0,0 0-64 0,-4 0 0 0,2 0 0 15,0-1-128-15,0 3-16 0,0-2-16 0,0-2 0 16,-2 1-352-16,1-1-80 0,1 3-16 0,0-4 0 15,0-5-288-15,0 0-64 0,1 0-128 0,1 0 192 16,-2-5-192-16,0-9 0 0,0 0 0 0,0 0 0 16,0 0-1312-1,0 0-352-15,0 0-80 0</inkml:trace>
  <inkml:trace contextRef="#ctx0" brushRef="#br0" timeOffset="29093.18">1744 8978 19343 0,'0'0'1728'0,"0"0"-1392"16,0 0-336-16,-4 12 0 0,2 0 1120 0,-2 4 160 15,-1 1 16-15,0 4 16 0,0 5 224 0,-4-1 64 16,-4 3 0-16,0-2 0 0,2-2-528 0,-3 2-112 16,0-3 0-16,0 1-16 0,-1-1-368 0,1-2-80 15,1 0-16-15,0 2 0 0,0-3-320 0,3 2-160 16,3-3 160-16,2-2-160 0,0-3 0 0,2 0-128 0,0-1-16 0,1-7 0 31,2-6-1696-31,0 0-336 0,0 0-64 0,0 0-10944 0</inkml:trace>
  <inkml:trace contextRef="#ctx0" brushRef="#br0" timeOffset="29430.63">1819 9286 21247 0,'0'0'944'0,"0"0"192"0,0 0-912 0,10-1-224 0,-10 1 0 0,12 0 0 15,-1 0 1488-15,-1 1 256 0,0 3 48 0,1-1 16 0,-11-3-672 0,10 8-144 16,-3-3-32-16,0 7 0 0,-2-1-400 0,-3 3-96 16,1 1-16-16,-3 2 0 0,-3 1 96 0,1-1 16 15,-2 1 0-15,-1 1 0 0,-4 0-32 0,0 3 0 16,-1 5 0-16,1-6 0 0,4-3-48 0,-1-1-16 15,-1 0 0-15,3-1 0 0,2-4-96 0,2 1-32 16,0 1 0-16,4-5 0 0,-4-9-16 0,10 9-16 16,1-4 0-16,3-3 0 0,3-3 16 0,2-3 0 15,2-1 0-15,4-2 0 0,0 0-112 0,-1 1-16 16,-2-4 0-16,1 2 0 0,-11 0-192 0,1 3 0 16,2-5 128-16,-1 3-128 15,-1-5-1616-15,-2 5-368 0</inkml:trace>
  <inkml:trace contextRef="#ctx0" brushRef="#br0" timeOffset="35181.24">2559 7374 4607 0,'0'0'192'0,"0"0"64"0,0 0-256 0,0 0 0 15,0 0 0-15,4-10 0 0,-1 0 1792 0,2-2 304 0,4 5 64 0,2-1 16 16,0 3-1232-16,0 1-240 15,5-3-64-15,1 3 0 0,1 2-192 0,0 1-64 0,0-1 0 0,2 0 0 16,3-1 0-16,-1 1 0 16,-3 5 0-16,1-1 0 0,-3 0-64 0,0 0 0 0,0 5-16 0,-1 3 0 15,1 1-32-15,-3-1 0 16,1 3 0-16,0 1 0 0,-2-1 48 0,-1 7 16 16,-2 2 0-16,-1 1 0 0,0 2-16 0,-3 6 0 0,-4 3 0 0,4 4 0 15,-6 5 0-15,-2 0-16 0,-2 4 0 0,2 3 0 16,-1 6-48-16,1 0-16 0,-3 1 0 0,0 0 0 15,0 6-96-15,0-2-16 0,-1 0 0 0,1 0 0 16,0-2 32-16,1 5 0 0,1-3 0 0,0 6 0 16,-1 1-16-16,3-4 0 0,0 0 0 0,2-2 0 0,0 2 32 15,3-1 0-15,-1 0 0 0,0-5 0 0,3 2-32 16,-1-3 0-16,1-1 0 0,-1-3 0 0,0-3-144 0,0-2 160 16,-1 3-160-16,-3-4 160 0,-1-7 288 0,-1 0 48 15,-1-2 16-15,-2-2 0 0,0-3 128 0,0 1 16 16,-2 2 16-16,-2-3 0 0,0-4-96 0,1-3-32 15,-3 0 0-15,2-10 0 0,-1 0-48 0,-1 1-16 16,-1 2 0-16,-2-3 0 0,-1 1-16 0,-1-2 0 16,-2 0 0-16,2-1 0 0,-3 3-80 0,-2-3-32 15,1 1 0-15,0-1 0 0,-2 1-192 0,2 0-32 16,-1-3-128-16,-2-1 192 0,-1 1-192 0,4-6 176 16,1 0-176-16,3 0 160 0,-3-6-160 0,6-2-224 0,0-3 48 15,1-1 16 1,2-4-2160-16,8-3-432 0,6-6-96 0</inkml:trace>
  <inkml:trace contextRef="#ctx0" brushRef="#br0" timeOffset="35482.43">3752 8274 17103 0,'0'0'752'0,"0"0"160"0,0 0-720 0,0 0-192 0,0 0 0 0,0 0 0 15,0 0 1312-15,0 0 224 0,11-1 64 0,0 0 0 16,2-1-384-16,2-2-80 0,4-1-16 0,0-4 0 0,1 2-480 0,1-2-112 15,-1 3-16-15,0-2 0 0,2 2-368 0,-4 3-144 16,-4 1 0-16,-4 0-8448 16,-10 2-1792-16</inkml:trace>
  <inkml:trace contextRef="#ctx0" brushRef="#br0" timeOffset="35596.58">3719 8555 19119 0,'0'0'832'0,"0"0"192"0,0 0-816 0,0 0-208 16,0 0 0-16,9 11 0 0,0-7 1104 0,5-4 176 15,5-1 48-15,4-3 0 0,4-2-512 0,3-1-112 16,2-3 0-16,4 0-16 0,0-5-560 0,6-2-128 16,2 3 0-16</inkml:trace>
  <inkml:trace contextRef="#ctx0" brushRef="#br0" timeOffset="36084.44">5823 7966 3679 0,'0'0'160'0,"0"0"32"0,-6-6-192 0,-2-2 0 16,-2 2 0-16,0 2 0 0,0 0 3696 0,-4 1 688 15,0 1 144-15,-3 2 16 0,-1 0-2512 0,-5 5-512 16,0 2-112-16,-2 0 0 0,-2 4-448 0,1-2-64 16,-1 1-32-16,0 6 0 0,2 3-224 0,2 5-32 15,0 6-16-15,1-5 0 0,1 3-160 0,6 3-48 16,-1-5 0-16,5 2 0 0,2-5-96 0,4 0-32 16,5-1 0-16,5-2 0 0,0-5-64 0,8 0-32 15,2-3 0-15,4-3 0 0,1 0-32 0,5-3 0 16,1-1 0-16,4-5 0 0,1-4-320 0,2 0-64 15,2 1 0-15,-1-2-9568 16,0-6-1904-16</inkml:trace>
  <inkml:trace contextRef="#ctx0" brushRef="#br0" timeOffset="36262.55">6091 8283 16575 0,'0'0'1472'0,"-1"10"-1168"0,1 5-304 0,0 4 0 15,-1 1 1440-15,-2 2 224 0,1 0 64 0,-1 2 0 0,-1 5 288 0,0-1 64 16,-1 3 16-16,0 1 0 0,-1-4-928 16,0 1-176-16,-1 1-32 0,2-4-16 0,1-1-560 0,2-3-128 15,-1-3 0-15,2-1-16 16,1-1-1488-16,1-3-288 0,2-3-64 0</inkml:trace>
  <inkml:trace contextRef="#ctx0" brushRef="#br0" timeOffset="37057.87">8017 6692 14559 0,'0'0'640'0,"6"-12"144"0,-1 5-624 0,1-2-160 16,-6 9 0-16,5-5 0 0,-5 5 1072 0,0 0 176 16,0 0 32-16,0 0 16 0,-11-3-416 0,-3 2-96 15,-2-1-16-15,-3 4 0 0,-4 2-256 0,-5-1-64 16,-3 2-16-16,-2 2 0 0,-2-3 144 0,-2 1 48 15,-4 0 0-15,1-1 0 0,-2-2-48 0,0 3 0 16,0 2 0-16,-1-4 0 0,-2 0 80 0,2 1 16 16,1 0 0-16,4-1 0 0,3-3-160 0,4 0-16 15,1-2-16-15,5 1 0 0,2-1-192 0,4 1-32 16,5-3-16-16,4 3 0 0,2 1-48 0,8 0 0 16,0 0 0-16,0 0 0 0,0 0-192 0,0 0 0 15,2 13 0-15,4-1 0 0,4 6 0 0,3 4-128 16,1 1 128-16,2 3 0 0,3 6 0 0,0 4 0 15,-1 2 0-15,-1 6 0 0,-2 3 0 0,-1 7 0 0,-3 4 0 0,1 2 0 16,-3 5 0-16,0 0 0 16,-4 3 0-16,-4 2 0 0,-3 4 0 0,-4 1 0 0,-1 2 0 0,-3 1 0 15,-2 2 0-15,-1 0 0 0,-4 0 0 16,-6 1 0-16,-1-3 144 0,-4 1-144 0,-3-3 128 0,-1 2-128 16,-2 0 144-16,0-3-144 0,-2-2 160 0,-1-1-160 15,-2-2 160-15,-1 0-160 0,0-8 160 0,2 1-160 16,0-9 144-16,4-3-144 0,5-4 128 0,3-1-128 15,5-7 144-15,6-2-144 0,2-6 160 0,8-12-160 0,1 2 192 16,4 5-48-16,4-1-16 0,5-2 0 0,3-3 128 16,4 2 0-16,4-4 16 0,5-3 0 0,1 0-16 15,5-1 0-15,2-1 0 0,4-4 0 0,2 1 16 0,3-2 0 16,1-1 0-16,4-3 0 0,3-1-80 0,2-5 0 16,3 0-16-16,-1-3 0 0,-2-4-176 0,-1 3 0 15,0-5 0-15,15-4 0 16,-10 0-2480-16,-5 0-368 0,-3-2-80 0</inkml:trace>
  <inkml:trace contextRef="#ctx0" brushRef="#br0" timeOffset="37580.37">9069 6730 21183 0,'2'-7'1888'0,"-2"-3"-1504"16,-2 0-384-16,1 1 0 0,1 9 528 0,0 0 48 15,-5-4 0-15,5 4 0 0,0 0 272 0,-10 8 64 16,-1 6 16-16,-2 5 0 0,-1 10-256 0,1 3-48 16,-2 4-16-16,1 3 0 0,0 2 96 0,0 3 32 15,0 3 0-15,1 3 0 0,0-3-176 0,3 1-48 16,1-1 0-16,2 0 0 0,-1 3-304 0,1-1-64 16,-1 2-16-16,3-6 0 0,1-2-128 0,0-5 0 15,0-1 0-15,1-4 0 16,0-6-2224-16,1 1-416 0,-1 5-96 0,4-11-16 0</inkml:trace>
  <inkml:trace contextRef="#ctx0" brushRef="#br0" timeOffset="37838.81">8866 8611 21183 0,'-5'14'1888'0,"1"2"-1504"0,0 3-384 0,1 3 0 0,-3 3 1280 0,1 1 176 16,0 3 32-16,-1 0 16 15,-2 3-272-15,-1 1-48 0,-1-2-16 0,1-2 0 0,0 1-528 0,2 2-96 16,-2-3-32-16,1 1 0 0,2-1-256 0,2-1-48 16,0 2-16-16,2-4 0 0,1-3-192 0,-1-3 144 15,2 0-144-15,2-2 128 16,0-4-1344-16,1-5-256 0,-3-9-64 0,0 0-11840 15</inkml:trace>
  <inkml:trace contextRef="#ctx0" brushRef="#br0" timeOffset="38500.1">9488 6351 6447 0,'0'0'576'16,"-5"-10"-576"-16,2 0 0 0,3-3 0 15,1 1 2784-15,3 4 448 0,1-3 96 0,2 4 0 0,0-5-1856 0,5 5-384 16,2-3-80-16,3 3-16 0,2-3-288 0,3 4-48 16,2-2-16-16,0 3 0 0,1 1 0 0,0 0 0 15,2-1 0-15,-1 4 0 0,0 1-112 0,-2 0-16 16,-2 0-16-16,-2 4 0 0,-2 0-176 0,-2 1-16 15,-2 6-16-15,-1 1 0 0,-3 4-112 0,-2 8-32 16,-3 2 0-16,-3 7 0 0,-3 5-144 0,-3 8 192 16,-2 3-192-16,-6 10 192 0,1 3-64 15,-3 5-128-15,-1 2 192 0,-2 3-64 0,-1 1 32 0,1 2 0 16,-1 6 0-16,5-1 0 0,0-1-160 0,5 1 0 16,0-2 144-16,4 3-144 0,3 2 128 0,5-6-128 15,5-6 128-15,2 0-128 0,3 2 0 0,4-3 144 16,1-2-144-16,0-5 0 0,1 0 160 0,-1-4-160 15,-2-2 128-15,1 0-128 0,-2-1 144 0,1 1-144 16,-2-6 160-16,-2-1-160 0,-2-2 144 0,-5-5-144 16,2 0 128-16,-3-3-128 0,-2-1 0 0,-1-1 0 0,-2-3 128 0,-1 0-128 15,-2-2 224-15,0 2 16 16,-5-1 0-16,0-2 0 0,-1-6 112 0,-1 1 32 0,-1-3 0 0,-2 4 0 16,-2-4 80-16,-3 3 32 0,-2-3 0 0,-1-3 0 15,2-4 48-15,-1 2 16 0,-2-1 0 0,-1 1 0 16,-1-2 32-16,-1-1 16 0,-3 0 0 0,-3 3 0 15,-3-2-288-15,0 3-48 0,-3-1-16 0,-2 2 0 16,-1 2-256-16,-4 3 160 0,-3-2-160 0,16-8 128 16,-3 1-128-16,-1 2 0 0,1-1 0 0,-13 12-176 15,5-3-2064-15,8-2-432 16,5-3-80-16</inkml:trace>
  <inkml:trace contextRef="#ctx0" brushRef="#br0" timeOffset="41887.98">1652 11878 9215 0,'0'0'400'0,"-5"5"96"0,-1 2-496 0,6-7 0 0,-6 5 0 0,6-5 0 16,0 0 2320-16,0 0 368 0,0 0 80 0,6 5 16 15,-6-5-1216-15,11 3-240 0,3-3-48 0,11-1-16 16,1-2-144-16,-9 1-32 0,3-1 0 0,3-3 0 15,2 1-480-15,5 0-96 0,1-1-32 0,4-1 0 16,-2 2-176-16,32-11-48 0,-8 4 0 0,-8 3 0 16,-5-1-112-16,-16 6-16 0,2 1-128 0,12-2 192 15,-8-1-192-15,-13 5 128 0,-2-1-128 0,5 1 0 16,-6-1-1472-16,-7 2-384 0,-11 0-64 16</inkml:trace>
  <inkml:trace contextRef="#ctx0" brushRef="#br0" timeOffset="42092.58">1744 12208 15663 0,'0'0'1392'15,"0"0"-1120"-15,0 0-272 0,10 10 0 0,4-2 848 0,-1-3 112 16,3-3 32-16,15 0 0 0,3-4 112 0,6 0 32 16,3-4 0-16,6 0 0 0,5 1-336 0,-2-5-64 15,-1-3-16-15,1 3 0 0,-1-1-64 0,0 2-16 16,-2-4 0-16,1 4 0 0,-1-1-352 0,-6 3-80 15,-6-5-16-15,-4 3 0 0,-6 2-368 0,0 0-80 16,-11 0 0-16,-2 0-8144 16,-5-3-1632-16</inkml:trace>
  <inkml:trace contextRef="#ctx0" brushRef="#br0" timeOffset="42447.25">2185 11522 18431 0,'1'-12'816'0,"4"5"160"0,3-4-784 0,2 4-192 0,4-2 0 0,3 0 0 16,2 0 928-16,5 3 144 0,3 3 16 0,3 2 16 15,3 1-176-15,5 1-32 0,3 3-16 0,2 4 0 16,2 3-240-16,-1 2-32 0,-6-2-16 0,0 2 0 0,-2 3-48 0,-3 2-16 15,-2 3 0-15,-2 4 0 0,-4-2 48 0,-2 6 16 16,-4 0 0-16,-4 4 0 0,-2 2-64 0,-5 0-16 16,-3 2 0-16,-4 1 0 0,-3 2 32 0,-3-12 0 15,-6 2 0-15,-9 15 0 0,-3 2 16 0,-4-7 0 16,-2-2 0-16,-3-1 0 0,-1 0-240 0,9-10-32 16,-4-3-16-16,-16 14 0 0,-5-2-144 0,4-3-128 15,0-4 144-15,3-4-144 16,3 1-912-16,6-4-288 0,4-5-48 0,4-4-14752 0</inkml:trace>
  <inkml:trace contextRef="#ctx0" brushRef="#br0" timeOffset="43172.87">4450 11375 14047 0,'-11'-10'624'0,"4"5"128"0,-1 0-608 0,2-2-144 0,-1 0 0 0,0 0 0 15,1-1 1056-15,1 3 176 0,5 5 48 0,-6-7 0 16,-1 1-240-16,7 6-32 0,-7-5-16 0,7 5 0 16,0 0-112-16,0 0-32 0,-9-1 0 0,9 1 0 15,0 0-288-15,-2 11-64 0,5 2-16 0,2 2 0 16,5 3-272-16,3 5-48 0,5 6-16 0,3-4 0 15,6 3 192-15,4 4 48 0,2 4 0 0,0-1 0 16,0-2 0-16,-1 4 16 0,3 4 0 0,-2-2 0 0,-1 2-192 0,-3-3-32 16,-2-3-16-16,-3-2 0 15,-2-2-160-15,-3 0 192 0,-1-4-192 0,-3-3 192 16,-3-3-64-16,0-3 0 0,-4-4 0 0,0 1 0 0,-1-2-128 0,-2-3 0 16,-5-10 144-16,0 0-144 15,0 0-1328-15,0 0-336 0,0 0-64 0,0 0-10704 16</inkml:trace>
  <inkml:trace contextRef="#ctx0" brushRef="#br0" timeOffset="43472.68">4982 11308 8287 0,'0'-18'736'0,"0"11"-592"15,0-3-144-15,0 10 0 0,0-8 2144 0,0 8 400 16,0 0 80-16,0 0 0 0,0 0-1040 0,0 0-224 16,-9 5-32-16,0 8-16 0,-1-1-352 0,-2 7-80 15,2 8-16-15,-3 0 0 0,-2 3 48 0,-2 5 16 0,-2 3 0 0,2 5 0 16,-2 0 0-16,-3 6 0 0,-1-2 0 0,1 3 0 16,-2 3-224-16,1-3-64 0,-1 0 0 0,9-16 0 15,-2 4-352-15,-9 16-80 0,-1-10-16 0,5-6 0 16,5-6-64-16,1-1 0 0,2-6-128 0,4 1 192 15,1-7-192-15,3-4 0 0,1-2 0 0,5-13 0 16,0 0-1504-16,0 0-240 0,0 0-48 0,0 0-12224 16</inkml:trace>
  <inkml:trace contextRef="#ctx0" brushRef="#br0" timeOffset="43701.57">5312 12035 17503 0,'1'18'768'0,"2"-5"176"0,1 4-752 0,-2 4-192 15,1 2 0-15,-2 2 0 0,0 6 2064 0,-1 2 384 16,-2-4 80-16,-1 1 16 0,1 2-1008 0,-5-3-192 16,1-4-32-16,1 0-16 0,-3 4-656 0,2-2-128 15,0-2-16-15,2-3-16 0,1-3-480 0,3-1 128 16,1-4-128-16,2 0 0 15,-3-14-2400-15,0 0-528 0,0 0-96 0,0 0-32 0</inkml:trace>
  <inkml:trace contextRef="#ctx0" brushRef="#br0" timeOffset="44171.23">6077 11448 6447 0,'0'0'576'0,"0"0"-576"15,-9 1 0-15,9-1 0 0,0 0 2624 0,0 0 432 16,0 0 80-16,0 0 0 0,0 0-1344 0,0 0-288 16,11 3-48-16,0-5-16 0,3 0-576 0,4-2-112 15,2-1-32-15,3 0 0 0,1 1-336 0,2-5-80 16,-1 2-16-16,3-2 0 0,0 1-128 0,-1 2-32 0,-3-2 0 0,-3 3 0 16,0 2-128-16,-5 0 0 0,-3 4-160 0,-2 0-7840 15,-11-1-1552-15</inkml:trace>
  <inkml:trace contextRef="#ctx0" brushRef="#br0" timeOffset="44302.51">6124 11678 16575 0,'-9'9'736'0,"9"-9"160"0,-5 9-720 0,5-9-176 0,0 9 0 0,0-9 0 0,8 9 1424 16,3-6 256-16,3 1 48 0,4-3 16 0,2-2-752 0,6-1-160 16,2-2-16-16,6-3-16 0,3 0-560 0,0 2-112 15,-1-7-128-15,-1 1-7616 16,1-1-1600-16</inkml:trace>
  <inkml:trace contextRef="#ctx0" brushRef="#br0" timeOffset="44818.38">7577 11129 3679 0,'0'0'320'0,"0"0"-320"0,0 0 0 0,-4-10 0 0,-1 0 2624 0,-1-1 448 16,-4 5 80-16,0 2 32 0,-2-1-1264 0,1 3-256 15,1 0-64-15,-2 6 0 0,-2 4-448 0,-1-2-80 16,-3 3-32-16,0 0 0 0,-1 4-192 0,-2 3-32 15,-1 2-16-15,-1 1 0 0,-1 1-96 0,0 3-32 16,0 4 0-16,1-2 0 0,1 3-224 0,3-2-64 16,3 0 0-16,3 0 0 0,4 2-176 0,4-3-32 15,2-3-16-15,5-3 0 0,3-3-160 0,2 0 192 16,5-1-192-16,3 0 192 0,4-7-64 0,3 1-128 16,2-4 192-16,3-1-64 0,3-3-128 0,2 1 0 15,0-4 0-15,-2-1 0 16,-3 2-1888-16,1 0-256 0,1-2-48 0</inkml:trace>
  <inkml:trace contextRef="#ctx0" brushRef="#br0" timeOffset="45008.15">7825 11640 16575 0,'0'0'736'0,"-5"7"160"0,0 7-720 0,0 3-176 0,1 2 0 15,0 3 0-15,-1 3 2560 0,-1 3 464 0,-1 3 112 0,1-3 0 16,0 1-1584-16,1-3-320 0,-2 2-64 0,1 2-16 16,0-4-720-16,0 1-160 0,1-4-16 0,2-3-16 15,0 1-928-15,3-2-176 0,3-2-32 0,-1 2-12848 16</inkml:trace>
  <inkml:trace contextRef="#ctx0" brushRef="#br0" timeOffset="45386.73">8257 11281 19983 0,'0'0'880'0,"0"0"192"0,-9-2-864 0,9 2-208 0,0 0 0 0,0 0 0 16,0 0 1200-16,0 0 192 0,0 0 32 0,0 0 16 15,12-9-400-15,2 4-80 0,2-1 0 0,3-1-16 16,0-2-368-16,3 0-64 0,5 0 0 0,-2 2-16 16,3 0-304-16,0 1-64 0,-1 0-128 0,-3-1 192 15,-4 1-192-15,-2 4-128 0,-3 2 128 0,-2 3-208 16,-3 5-2272-16,-6 0-448 0</inkml:trace>
  <inkml:trace contextRef="#ctx0" brushRef="#br0" timeOffset="45536.91">8318 11537 15663 0,'0'0'1392'0,"0"0"-1120"16,0 0-272-16,13 4 0 0,0 0 1680 0,2-2 288 16,3 1 48-16,3-7 16 0,3 0-816 0,2 0-144 15,-1-1-48-15,2-4 0 0,2 0-528 0,3-3-112 16,1 0-32-16,-9 5 0 0,3-4-176 0,0 4-48 16,1-3 0-16,1 2-8480 15,0-1-1696-15</inkml:trace>
  <inkml:trace contextRef="#ctx0" brushRef="#br0" timeOffset="45932.98">9644 10667 16991 0,'0'0'752'0,"0"0"144"0,-6-2-704 0,-1 1-192 0,7 1 0 0,0 0 0 0,0 0 976 0,-5 5 176 15,0 4 16-15,1 0 16 0,3 3-256 0,0 5-48 16,1 1-16-16,2 1 0 0,2 4-48 0,4 4-16 16,2-1 0-16,1 4 0 0,1 1-80 0,3-1-16 15,-1 5 0-15,1-1 0 0,2 3-336 0,-1 0-80 16,0 1-16-16,0 1 0 0,-2-2 688 0,1 0 144 16,-1-3 32-16,0-3 0 15,0-3-1728-15,-4-1-352 0,2 0-64 0,-1-2-16 16,0-4-576-16,-3-2-128 0,4-5-32 0</inkml:trace>
  <inkml:trace contextRef="#ctx0" brushRef="#br0" timeOffset="46239.75">10085 10659 20271 0,'0'0'1792'0,"0"0"-1424"0,0 0-368 0,0 0 0 16,0 0 896-16,-2 6 128 0,-4 5 0 0,-2 1 16 15,-4 3 80-15,-6 5 16 0,-2 7 0 0,-2 0 0 16,0 2-80-16,-3 5-16 0,-3 2 0 0,-1 1 0 16,-1 3-272-16,-2 5-48 0,0-2-16 0,-1 4 0 15,-3 0-304-15,2 0-64 0,0 3-16 0,1-4 0 0,0 2-320 16,1-2 0-16,0-4 0 0,-7 12 128 15,7-3-1920-15,10-14-384 0,6-5-80 16</inkml:trace>
  <inkml:trace contextRef="#ctx0" brushRef="#br0" timeOffset="46851.48">10361 11499 21247 0,'0'0'944'0,"0"0"192"0,-4-5-912 0,3 0-224 0,1 0 0 0,1 1 0 0,-1 4 976 0,6-7 160 16,3 2 16-16,3 1 16 0,2-2-464 0,1 2-80 16,2 0-32-16,2 2 0 0,4-2-128 0,1-2-16 15,0 2-16-15,1 1 0 0,1 3 128 0,-2 0 16 16,-1 0 16-16,-2 4 0 0,1 5-256 0,-4 0-48 15,-6 2-16-15,-4 1 0 0,0 3-272 0,-6 2 160 16,-4 2-160-16,-6 4 128 0,-2-1 48 0,-5 3 0 16,-3 3 0-16,-4-2 0 0,-3 2-16 0,-2-2 0 15,-1 2 0-15,1-5 0 0,2 3 32 0,2-4 16 16,2-3 0-16,4-3 0 0,4 0 112 0,6-4 32 16,3 1 0-16,5-1 0 0,5-5 80 0,6 0 16 15,4-1 0-15,6-5 0 0,6 0 16 0,4-2 16 16,1-1 0-16,4-5 0 0,2 3-224 0,3 1-64 15,0-1 0-15,1-3 0 0,2 2-192 0,-1 2 144 0,-1-1-144 0,-1-3 128 32,-2 2-1184-32,-5 1-240 0,-4 1-48 0</inkml:trace>
  <inkml:trace contextRef="#ctx0" brushRef="#br0" timeOffset="53653.14">3974 14202 2751 0,'0'0'128'0,"0"0"16"0,-9 4-144 0,9-4 0 15,-9 3 0-15,9-3 0 0,-10 6 1632 0,3-1 288 16,7-5 64-16,-7 4 16 0,0 0-624 0,7-4-128 16,-7 5-32-16,7-5 0 0,-5 2 32 0,-1 1 0 15,1 1 0-15,5-4 0 0,0 0-96 0,-5 4-32 16,0 1 0-16,0-2 0 0,-4 0 32 0,9-3 0 16,-9 5 0-16,9-5 0 0,0 0-112 0,0 0-16 15,0 0 0-15,0 0 0 0,0 0-176 0,12-2-32 16,2-1-16-16,5 0 0 0,2-7-192 0,6 1-32 15,5-5-16-15,3 7 0 0,5-3-240 0,2 2-32 16,-18 2-16-16,3-1 0 0,2-4-128 0,1 2-16 16,1-1-128-16,-1 1 192 0,0-5-192 0,-1 2 144 15,-1 2-144-15,-1-1 128 0,-2 3-128 0,-2-2 0 16,-2 2 0-16,-1 1 128 16,-4 2-928-16,-2 1-192 0,-3-1-32 0,2 0-9408 0,-13 5-1888 0</inkml:trace>
  <inkml:trace contextRef="#ctx0" brushRef="#br0" timeOffset="54021.2">3920 14207 14735 0,'-21'7'1312'0,"9"-2"-1056"0,1 0-256 0,-2 3 0 16,-1-2 2016-16,1 3 352 0,2 5 64 0,-2 1 0 15,-3-1-864-15,0 1-176 0,-1 2-48 0,3 2 0 16,-3 2-448-16,2-3-112 0,1 0-16 0,4-1 0 15,-2-1-208-15,7 1-48 0,4-1-16 0,2-1 0 0,5 1-96 0,5-1-16 16,0 3 0-16,4-4 0 0,4 0-128 0,3-3-48 16,1 2 0-16,2 2 0 0,1 3-48 0,4-2-16 15,1-2 0-15,2 4 0 0,1 4-144 0,2-2 192 16,-1 2-192-16,1-2 192 0,-3-1-64 0,0 3 0 16,-5-1 0-16,-4 0 0 0,-4-1 80 0,-2 0 16 15,-5 1 0-15,-3-2 0 0,-4-3 32 0,0-2 16 16,-4-5 0-16,1-2 0 0,-6 5 240 0,-1-3 32 15,-2 3 16-15,-3-2 0 0,-4 1-80 0,-2 3-16 16,-4-2 0-16,-5-1 0 0,-4 0-240 0,-1-2-48 16,-3 2-16-16,-27 3 0 0,9-7-160 0,8-2 0 15,5-2 144-15,4-3-144 0,1 0-176 0,4-4-96 16,5-1-32-16,3-4 0 16,3 0-2112-16,6-1-416 0,4 0-96 0</inkml:trace>
  <inkml:trace contextRef="#ctx0" brushRef="#br0" timeOffset="54336.32">4964 14211 26255 0,'0'0'1152'0,"0"0"256"0,0 0-1120 0,0 0-288 16,9 0 0-16,-2 5 0 0,0-1 768 0,-1 4 112 16,2 2 16-16,2 4 0 0,1 1 128 0,2 4 48 15,1 2 0-15,2-1 0 0,7 12-288 0,0-3-48 16,1 3-16-16,7 10 0 0,-6-7-272 0,-7-9-48 16,0-3-16-16,0 2 0 0,-4-6-208 0,0 0-48 15,-2 0-128-15,1 1 192 0,-2-2-192 0,1 0 0 16,-1-1 128-16,0-3-128 15,-4-2-832-15,0 0-224 0,-2-6-32 0,0-1-9472 16,-5-5-1872-16</inkml:trace>
  <inkml:trace contextRef="#ctx0" brushRef="#br0" timeOffset="54580.34">5409 14129 28911 0,'0'0'1280'0,"0"0"256"0,0 0-1216 0,0 0-320 16,0 0 0-16,0 0 0 0,-4 6 1168 0,-1 5 176 16,-3 3 48-16,-1 7 0 0,0-2-112 0,-2 4 0 0,-4 3-16 0,-2 0 0 15,-2 3-368-15,-1-1-64 0,-2 1 0 0,-2 0-16 16,0 2-256-16,-2 1-48 0,0 2-16 0,-21 25 0 16,3-12-320-16,10-6-176 0,5 1 192 0,2-3-192 15,3-6 128-15,1-3-128 0,0 1 0 0,2-7 0 16,-1 0-128-16,3-4-96 0,2-3-16 0,5-6 0 15,7-2-1664 1,1-5-336-16,1 0-64 0,3-4-14368 0</inkml:trace>
  <inkml:trace contextRef="#ctx0" brushRef="#br0" timeOffset="54828.64">5645 14450 29823 0,'0'0'1328'0,"4"7"272"0,1 5-1280 0,0 1-320 16,-4 1 0-16,1 5 0 0,-2 6 1488 0,-3 2 240 15,-1 6 64-15,-1 1 0 0,-2 3-256 0,-2 1-32 16,-2 4-16-16,1-2 0 0,0-3-656 0,0 1-128 16,2-10-16-16,1-2-16 0,-1 5-384 0,0-3-80 15,2 0-16-15,0-3 0 0,1 3-192 0,0-1 0 16,-1 0 0-16,1 7 0 15,0-7-1136-15,1-2-272 0,1-3-48 0,-1-3-16960 0</inkml:trace>
  <inkml:trace contextRef="#ctx0" brushRef="#br0" timeOffset="55461.95">2127 15968 14223 0,'-28'7'624'0,"11"1"144"0,1-2-624 0,2-2-144 0,1 0 0 0,4 0 0 15,9-4 1088-15,0 0 192 0,0 0 48 0,0 0 0 16,0 0 80-16,11-4 32 0,7-1 0 0,5 1 0 15,9-5-608-15,5 0-128 0,5-3-32 0,10-2 0 16,5 1-160-16,18-2-48 0,17-2 0 0,2-1 0 16,1-1 48-16,8 2 16 0,13-3 0 0,0 0 0 15,7-4 80-15,-1 2 16 0,2 6 0 0,-1-1 0 0,-2 0 112 16,-3 0 32-16,-4 2 0 0,2 3 0 0,5 3-64 0,-8 3 0 16,-57 4 0-16,10-1 0 0,11 2-256 0,3-2-64 15,4 2-16-15,-2 1 0 0,2 0-176 0,0 4-48 16,1 1 0-16,69 1 0 0,-37-3-368 0,-65 1-80 15,-5-2-16-15,-4 1 0 16,-3-1-2880-16,-8 1-592 0</inkml:trace>
  <inkml:trace contextRef="#ctx0" brushRef="#br0" timeOffset="55955.26">2438 16481 22111 0,'0'0'976'0,"0"0"208"0,0 0-944 16,0 0-240-16,0 0 0 0,0 0 0 0,0 0 1296 0,0 0 224 15,-8 3 32-15,-1 2 16 0,-1 1-352 0,0 7-64 16,0 2 0-16,0 4-16 0,-3 3-432 0,3 2-64 15,-2 3-32-15,1 0 0 0,1 4-96 0,2 2-32 16,4-1 0-16,2-4 0 0,-2-3 16 0,3-3 0 16,3 0 0-16,6-2 0 0,3-2-96 0,2-4-16 15,1 0 0-15,4-8 0 0,4-2 32 0,4 1 0 16,2-6 0-16,7-3 0 0,4-2-144 0,3-3-16 16,-1-4-16-16,-2-4 0 0,-1 1-240 0,-4-3 0 15,-4 0 0-15,-2-2 0 16,-2 1-576-16,0-3-128 0,-2 0 0 0,-4 3-16 15,-1 4-2128-15,-2-1-416 0,-4-1-96 0,-3 4-16 0</inkml:trace>
  <inkml:trace contextRef="#ctx0" brushRef="#br0" timeOffset="56173.02">2934 16364 19343 0,'0'0'848'0,"0"0"192"0,0 0-832 0,0 0-208 0,4 11 0 0,-2 0 0 16,-2 4 2336-16,0 3 416 0,-1 1 96 0,-2 4 16 15,-1 4-1072-15,-1 2-192 0,-2 4-64 0,-1 1 0 16,-1 1-576-16,-1 3-112 0,-1 6-16 0,-1 1-16 16,-1 0-160-16,1-1-16 0,-3 1-16 0,4-15 0 0,-1 1-368 0,-1 3-80 15,0 1-16-15,1 2 0 16,-1 0-160-16,0 0 0 0,2 0 0 0,0-3 128 0,4-1-384 0,0-1-64 16,2-4-32-16,0 5 0 15,3-7-2080-15,1-9-432 0,-1-8-80 16</inkml:trace>
  <inkml:trace contextRef="#ctx0" brushRef="#br0" timeOffset="56497.71">3302 16629 23039 0,'0'0'2048'0,"0"0"-1648"15,0 0-400-15,0 0 0 0,0 0 1024 0,0 0 112 16,7 7 16-16,-1 6 16 0,3 1 240 0,0 1 32 16,0 6 16-16,-2 0 0 0,-2-3-400 0,2 2-80 15,-1 2-16-15,2 1 0 0,1 4-240 0,0-4-48 0,0-1-16 0,1 3 0 16,0-5-272-16,0 1-64 0,0 1-16 0,0 1 0 15,1-4-160-15,-1 0-16 0,0-1-128 0,4 2 192 16,-1-2-192-16,-2-4 0 0,-2-1 0 0,2-1-160 16,-2-3-1472-16,-1-5-288 15,0-8-64-15,-8 4-13616 0</inkml:trace>
  <inkml:trace contextRef="#ctx0" brushRef="#br0" timeOffset="56749.6">3601 16640 12895 0,'0'0'1152'0,"0"0"-928"16,-2-4-224-16,2 4 0 0,0 0 3792 0,-7 3 720 15,-2 1 144-15,3 3 16 0,-3 0-2480 0,0 5-496 16,-2 5-96-16,1 2-32 0,-4-1-448 0,0 2-96 16,-2 4 0-16,-4 16-16 0,-2-1-384 0,3-2-80 15,10-19-16-15,-3 3 0 0,-1 4-144 0,0 0-16 16,-2-1-16-16,0 4 0 0,-2-2-224 0,2 4-128 15,1-3 128-15,0 2-128 0,1-1 0 0,2-3-208 16,-1-1 16-16,4 1 16 16,0-4-1792-16,2-3-352 0,2-1-80 0,1-5-13776 0</inkml:trace>
  <inkml:trace contextRef="#ctx0" brushRef="#br0" timeOffset="56966.86">3787 17098 22111 0,'-2'15'976'0,"2"-6"208"0,2 7-944 0,-2 1-240 0,-2 1 0 0,0 3 0 0,-1-3 2336 0,2 3 416 16,-1 4 96-16,-1-3 16 0,0 2-992 0,1 1-192 16,-2-2-32-16,0 2-16 0,0 0-912 0,1-4-176 15,-1 1-32-15,1 1-16 0,2-4-304 0,-2 0-48 16,2 0-16-16,0-3 0 0,0 1-128 0,1-6 0 15,1 2 0-15,0-3-176 16,3-3-2464-16,-4-7-496 0,0 0-112 0,0 0-16 0</inkml:trace>
  <inkml:trace contextRef="#ctx0" brushRef="#br0" timeOffset="57794.94">4702 16462 17503 0,'0'0'768'0,"5"-5"176"0,-5 5-752 0,0 0-192 0,5-7 0 0,-5 7 0 15,0 0 1472-15,0 0 272 0,0 0 48 0,0 0 16 0,0 0-416 0,0 0-96 16,0 0-16-16,0 0 0 0,-4 12-320 0,-1 4-80 15,0 0-16-15,-1 4 0 0,-3 6-32 0,0-1 0 16,1 6 0-16,1-2 0 0,-2 0-160 0,1 4-32 16,1 0-16-16,-2 2 0 0,0-2-304 0,1-4-48 15,2-1-16-15,3-5 0 0,-1 0-256 0,3 0 160 16,1-4-160-16,1-3 128 0,1-3-128 0,0-3 0 16,1-4-160-16,-3-6 160 15,5 12-1456-15,-5-12-192 0,9 5-32 0,-9-5-8512 16,0 0-1712-16</inkml:trace>
  <inkml:trace contextRef="#ctx0" brushRef="#br0" timeOffset="58023.76">4406 16755 26719 0,'0'0'2368'0,"0"0"-1888"0,0 0-480 16,0 0 0-16,4-8 912 0,1 4 96 0,1 0 16 0,4 2 0 15,3-3 368-15,5 1 80 0,3-1 0 0,5 1 16 16,4-1-448-16,5 0-80 0,3 0-32 0,4-4 0 16,-18 5-336-16,1 0-64 0,3 0-16 0,-1 2 0 15,-2-4-512-15,1 2 0 0,-3 1 0 0,-1-1 0 32,-5 3-1392-32,1-1-336 0,0 0-64 0,-3 2 0 0</inkml:trace>
  <inkml:trace contextRef="#ctx0" brushRef="#br0" timeOffset="59191.51">5459 16371 15087 0,'0'0'656'0,"0"0"160"0,0 0-656 0,0 0-160 15,-3-7 0-15,1-1 0 0,2 8 1296 0,0 0 240 16,0 0 32-16,0-9 16 0,0-3-208 0,2 6-32 16,-2 6-16-16,0 0 0 0,0 0-432 0,0 0-64 15,0 0-32-15,0 0 0 0,0 0-128 0,7 5-32 0,-7-5 0 0,7 8 0 16,-1-2 0-16,0 5 0 0,2-1 0 0,1 4 0 15,2 4-112-15,2 0-16 0,1 0-16 0,1 2 0 16,3 2-48-16,0 3-16 0,0-1 0 0,2 3 0 16,17 16-160-16,-4-3-16 0,-5-6-16 0,-3-2 0 15,-3-8-96-15,0 1-16 0,-11-14 0 0,0 3 0 16,2-1-128-16,0-1 0 0,-2 1 144 0,1-1-144 16,-1-3 0-16,-1 1 144 0,-1-3-144 0,-1-1 0 15,3 0 0-15,-1-3-352 0,-10-3 48 0,9-3 16 16,-2-4-2096-16,-3-3-432 15,-4 10-64-15</inkml:trace>
  <inkml:trace contextRef="#ctx0" brushRef="#br0" timeOffset="59610.9">5941 16240 12895 0,'0'0'1152'0,"0"0"-928"15,2-12-224-15,-2 6 0 0,0 6 1024 0,0 0 176 16,0 0 16-16,0 0 16 0,-2-10 432 0,2 10 96 0,0 0 16 0,0 0 0 15,0 0-576-15,0 0-112 0,0 0-32 0,0 0 0 16,-6 9-224-16,-2-2-32 0,-1-177-16 0,0 366 0 16,4-186 128-16,-1 5 32 0,-3 6 0 15,-1 7 0-15,-1-2-48 0,-3 6-16 0,-2 4 0 0,-4 0 0 16,1 5-160-16,-4 4-16 0,-2 3-16 0,-24 38 0 16,9-8-320-16,4-16-64 0,4-7-16 0,6-6 0 15,3-2-160-15,9-19-128 0,1 2 144 0,2-1-144 16,0-5 0-16,5 0-160 0,1 0 0 0,1 2 0 15,2-8-1824-15,4-4-384 16,2-6-64-16,-4-8-12960 0</inkml:trace>
  <inkml:trace contextRef="#ctx0" brushRef="#br0" timeOffset="60248.33">6440 16847 22863 0,'0'0'1008'0,"0"0"208"0,0 0-960 0,0 0-256 16,0 0 0-16,0 0 0 0,0 7 1392 0,0 2 224 16,0-3 48-16,0 4 16 0,0 0-224 0,0 6-48 15,-2 0-16-15,1 2 0 0,-2 1-416 0,1 4-80 16,-2 4 0-16,0-2-16 0,0 3-160 0,1-3-16 15,-1 3-16-15,-1-1 0 0,0 1-224 0,0 0-32 16,-1-1-16-16,1-3 0 0,0 2-272 0,0-4-144 16,-1 0 160-16,1-2-160 0,1-3 0 0,0-2-288 15,0-2 32-15,4-5-11840 16,0 0-2384-16</inkml:trace>
  <inkml:trace contextRef="#ctx0" brushRef="#br0" timeOffset="60745.84">6920 15481 13823 0,'0'0'1216'0,"0"0"-960"0,0 0-256 0,0 0 0 15,0 0 1728-15,0 0 288 0,0 0 64 0,0 0 16 16,6 4-272-16,2-3-48 0,2-1-16 0,2-1 0 15,0 0-640-15,4-3-128 0,0 0-32 0,2 0 0 16,0 0-480-16,3-2-96 0,3 0-32 0,1 1 0 0,1-3-352 0,1 2 0 16,3 2 0-16,23-5 0 15,-11 4-1552-15,-9 3-240 0,-8 1-32 0</inkml:trace>
  <inkml:trace contextRef="#ctx0" brushRef="#br0" timeOffset="60894.93">7087 15759 19343 0,'-7'16'1728'0,"6"-9"-1392"15,1 0-336-15,0-7 0 0,0 0 1552 0,5 3 240 16,1 0 64-16,3 0 0 0,3-3-112 0,3-3-16 16,3 2 0-16,5-3 0 0,5-4-768 0,5 1-176 15,5-6-16-15,1 3-16 0,1-3-752 0,-2-1 0 16,0 1 0-16,-3 2-10368 16,-3-3-1984-16</inkml:trace>
  <inkml:trace contextRef="#ctx0" brushRef="#br0" timeOffset="61725.97">9518 13685 11055 0,'0'0'976'0,"0"0"-784"16,-6 0-192-16,-1 0 0 0,1 1 1712 0,0-1 288 15,6 0 64-15,0 0 16 0,-7 0-336 0,7 0-64 16,0 0-16-16,0 0 0 0,0 0-384 0,9-4-96 16,4-1-16-16,2-2 0 0,4 2-496 0,4-4-96 15,3 0-32-15,2-3 0 0,2 5-176 0,4-5-48 16,3 3 0-16,4-2 0 0,2 0-192 0,3 0-128 0,1 0 128 0,-3-3-128 15,-2 1 0-15,-2-1 0 16,-6 0-192-16,-3 5 64 16,-5-1-2352-16,-3 4-464 0</inkml:trace>
  <inkml:trace contextRef="#ctx0" brushRef="#br0" timeOffset="62050.05">9626 13675 12895 0,'-37'9'1152'0,"20"-5"-928"0,-5 3-224 0,-2 0 0 15,-4-1 2048-15,0 3 384 0,0-3 64 0,-3 6 0 16,5-4-992-16,-1 5-208 0,3 1-32 0,4 0-16 16,2-2-176-16,5 2-48 0,4 1 0 0,5-1 0 15,4 0-416-15,7 1-96 0,4-1 0 0,6 1-16 16,7-2-80-16,4 1-16 0,2 5 0 0,6-1 0 0,3-2-224 0,2 1-48 16,0 1-128-16,-1 1 192 0,-2 0-192 15,1 4 176-15,-3-2-176 0,0 1 160 0,-2 6-160 0,-2-1 0 16,-3-1 0-16,-3-2 0 0,-6 1 0 15,-3 0 0-15,-5-3 0 0,-3 0 0 0,-2 1 368 16,-5-2 32-16,-3-4 16 0,-4 1 0 0,-5-1 176 0,-6-3 48 16,-3 0 0-16,-1 0 0 0,-4-3-272 0,-3-1-48 15,-1 4-16-15,-2-5 0 0,-2 0-176 0,0-4-128 16,-1-2 192-16,1-3-192 0,0-2 0 0,1-1 0 16,-1-2-192-16,-9-7 48 15,9 3-1936-15,7-2-384 0,7 1-80 0,7-1-12144 0</inkml:trace>
  <inkml:trace contextRef="#ctx0" brushRef="#br0" timeOffset="62335.5">10572 13874 14735 0,'0'0'1312'0,"0"0"-1056"0,0 0-256 0,0 0 0 16,0 0 2544-16,9 3 448 0,0 1 80 0,-2 1 32 15,0 4-1648-15,0 1-336 0,0 5-64 0,0 0-16 16,2 2-240-16,1 2-48 0,1 1-16 0,0 2 0 16,2 1-272-16,-1 0-48 0,1 3-16 0,0 1 0 0,0-4-224 0,-1 4-48 15,1-3-128-15,0 0 192 0,-2 1-192 16,1-2 0-16,-2-1 0 0,0 2 0 15,-1-5-1456-15,0-1-272 0,-3-2-64 16,3-2-7232-16,-4-2-1424 0</inkml:trace>
  <inkml:trace contextRef="#ctx0" brushRef="#br0" timeOffset="62552.47">10904 13904 24879 0,'0'0'2208'0,"0"0"-1760"15,0 0-448-15,-5 3 0 0,0 6 1312 0,-3 0 176 16,-2 3 48-16,-2 5 0 0,-2 8-192 0,-1 4-48 16,-3 3 0-16,-1-1 0 0,-1 1-384 0,-2 4-80 15,-1 4 0-15,0 0-16 0,1-2-384 0,-1 1-80 16,-1 0-16-16,1-3 0 0,0 4-208 0,0-3-128 16,0-2 128-16,1 1-128 15,3-2-928-15,0 2-256 0,0-6-48 0,-2 1-9712 16,0-2-1920-16</inkml:trace>
  <inkml:trace contextRef="#ctx0" brushRef="#br0" timeOffset="62966.41">9042 15086 11967 0,'-13'-2'528'0,"13"2"112"0,-7-3-512 0,2 0-128 15,0-2 0-15,5 5 0 0,-5-5 960 0,5 5 176 16,0 0 16-16,0 0 16 0,0 0-256 0,7-4-48 15,0 0-16-15,2 2 0 0,1-1 192 0,3 2 48 16,3-3 0-16,4 2 0 0,1-2 224 0,5 1 48 16,2-1 16-16,3-1 0 0,6-2-320 0,5 2-64 15,5-3-16-15,4 2 0 0,2-5-144 0,7 4-48 16,-1-5 0-16,8 4 0 0,7-3-192 0,3 2-32 0,5-3-16 0,1-1 0 16,0 2-96-16,4-3-32 15,2 2 0-15,-1 1 0 0,0-2-96 0,-3-1-32 16,-5 3 0-16,-3 0 0 0,-6 0-288 0,-2 2 128 0,-3-1-128 0,-5 2 0 31,-5-3-1200-31,-8 6-336 0,-9-2-80 0,7 1-14128 0</inkml:trace>
  <inkml:trace contextRef="#ctx0" brushRef="#br0" timeOffset="63702.02">11382 14032 23951 0,'0'0'2128'0,"0"0"-1696"15,6 4-432-15,0 0 0 0,1-1 640 0,-1 6 32 16,-3 2 16-16,-3 2 0 0,-4 1 400 0,-1 4 96 16,-2 4 16-16,-2 1 0 0,-1-2-480 0,-1 5-80 15,-2-2-32-15,0 4 0 0,3-3-352 0,-1 3-80 16,-2-4-16-16,2 3 0 0,-1-3-160 0,1-1-144 15,-2 3 144-15,0-2-9968 16,2 0-1872-16</inkml:trace>
  <inkml:trace contextRef="#ctx0" brushRef="#br0" timeOffset="64341.27">9455 15785 20959 0,'0'0'928'0,"0"0"192"0,0 0-896 0,6-4-224 16,3-1 0-16,0 1 0 0,0-4 1040 0,1 2 176 16,1 0 16-16,3-3 16 0,2 4 16 0,1-5 0 15,5 1 0-15,3-4 0 0,5 2-368 0,1 0-64 16,5 0 0-16,3 1-16 0,3-3-336 0,2 0-64 16,-4 2-16-16,3-2 0 0,-3-2-400 0,-1 2 0 0,-4-2 0 0,-6 5 0 15,-5-2-208-15,-4 6-128 0,-2-3-32 0,2 0 0 31,-8 4-800-31,-12 5-176 0,0 0-16 0,0 0-16 16,0 0 32-16,0 0 16 0,-10 5 0 0,-4 3 0 16,-3 2 432-16,-2-1 96 0,-1 2 16 0,1 1 0 0,-5-2 784 0,-6 3 0 0,0-1 0 0,-3 0 0 15,-2 1 576-15,0 2 32 0,-2 3 0 0,1-3 0 16,0-2 224-16,0 2 64 0,2 0 0 0,2 0 0 16,1 2 32-16,2-2 16 0,2-2 0 0,5 2 0 0,1 0-64 15,6-1-16-15,1 0 0 0,6-2 0 0,3-1-240 16,4 2-48-16,5-3-16 0,3 1 0 0,5 2-208 0,3-3-32 15,3 3-16-15,4 0 0 0,2-3-160 0,1 3-16 16,-1 1-128-16,3-2 192 0,-2 2-192 16,-1 2 176-16,-1 1-176 0,-2 0 160 0,-3-1-16 0,-2 2 0 15,-3 0 0-15,-4-3 0 0,-3-3 224 0,-5 2 32 16,-3 2 16-16,-5-1 0 0,-2 1 96 0,-3-2 32 16,-5 0 0-16,-3 0 0 0,-3 0-192 0,-1-2-32 15,-2 0-16-15,-2-2 0 0,-1-5-304 0,-1 0 0 16,-2 0 0-16,-15-5 0 15,2-5-1136-15,3 0-272 0,4-4-64 0,15 0-9968 16,2 2-1984-16</inkml:trace>
  <inkml:trace contextRef="#ctx0" brushRef="#br0" timeOffset="64614.9">10413 15811 22111 0,'0'0'1968'0,"0"0"-1584"0,0 0-384 0,0 0 0 16,5 7 1392-16,0 4 192 0,2 2 32 0,0 0 16 16,2 2-480-16,0 0-80 0,0 3-32 0,1 0 0 15,3 1-336-15,1 0-64 0,0 0 0 0,2 0-16 16,-2 0-336-16,0 3-64 0,-1-2-16 0,-2 0 0 15,1-2-208-15,-1-1 0 0,-1-3 128 0,-1 0-128 0,0 0 0 16,-1 0 0-16,-2-5-144 0,2 3 144 16,-3-3-1984-16,-5-9-320 0,4 5-48 0,-4-5-16 0</inkml:trace>
  <inkml:trace contextRef="#ctx0" brushRef="#br0" timeOffset="64891.69">10755 15682 21183 0,'0'0'1888'0,"0"0"-1504"15,0 0-384-15,0 0 0 0,-6 0 2400 0,-1 2 416 16,0 2 64-16,-4 6 32 0,-3 1-1456 0,1 4-304 16,-4 3-48-16,-1 3-16 0,-1 5-176 0,-2-1-32 15,-4 4-16-15,1 2 0 0,-1 1-288 0,-1 1-64 16,1 0-16-16,0 1 0 0,2-2-240 0,-2-3-32 15,1 1-16-15,3-3 0 0,3 1-208 0,0 1 128 16,0-6-128-16,-2 10 0 16,5-7-320-16,3-5-144 0,2-3-48 0,1 0 0 15,2-5-1984-15,3-3-416 0,0-6-80 0,4-4-16 0</inkml:trace>
  <inkml:trace contextRef="#ctx0" brushRef="#br0" timeOffset="66060.96">10953 16007 28559 0,'0'0'1264'0,"0"0"272"0,8-1-1232 0,-2-2-304 15,4 2 0-15,1 2 0 0,-3 2 624 0,3 2 64 0,-1 6 16 0,3 1 0 16,-2 4-208-16,0 5-48 16,1 3 0-16,-2 1 0 0,-1 6-16 0,-1 1-16 0,-2 2 0 0,-1 3 0 15,-1 1 16-15,-3 1 0 0,-2 1 0 0,-2 2 0 16,1-3-48-16,-1-1-16 0,1-7 0 0,-2-3 0 16,-1 2-192-16,-2 1-48 0,1-5 0 0,1 2 0 15,-3-5-128-15,2 0 0 0,1-5 0 0,0 0 0 16,2-4-2224-1,3-4-320-15,0-10-64 0</inkml:trace>
  <inkml:trace contextRef="#ctx0" brushRef="#br0" timeOffset="66432.74">11947 14558 14735 0,'0'0'1312'0,"0"0"-1056"16,0 0-256-16,0 0 0 0,0 0 1408 0,0 0 208 15,0 0 48-15,0 0 16 0,9 1-64 0,1 2-16 16,2 2 0-16,-1-4 0 0,3-1-512 0,1-1-96 0,2 0-32 0,3 1 0 16,3-4-512-16,0 1-128 0,0 0 0 0,0-2-16 15,-2 1-304-15,1 1-304 0,-3 2 64 0,4 0-13360 16</inkml:trace>
  <inkml:trace contextRef="#ctx0" brushRef="#br0" timeOffset="66582.17">11980 14890 20271 0,'0'0'1792'0,"0"0"-1424"0,9-3-368 0,4 2 0 0,2 0 1872 0,6-3 304 16,-2 3 64-16,2-3 16 0,2-4-864 0,3 3-176 15,3-4-48-15,1 0 0 0,5-1-624 0,-2 0-128 16,5-4-32-16,13-1 0 15,1 0-896-15,-1 3-192 0,-4 0-48 0,14-4-13600 0</inkml:trace>
  <inkml:trace contextRef="#ctx0" brushRef="#br0" timeOffset="67447.99">13321 13993 14111 0,'0'0'624'0,"0"0"128"0,-3 7-608 0,0 0-144 15,0 4 0-15,0-6 0 0,3-5 1344 0,0 0 224 16,0 0 48-16,0 0 16 0,0 0-96 0,0 0-32 16,0 0 0-16,0 0 0 0,0 0-288 0,6 6-64 15,-6-6-16-15,8 0 0 0,-1-2-64 0,2-2-16 0,3 0 0 0,2-5 0 16,-3-1-352-16,3-2-64 0,1-1 0 0,2-1-16 15,1 1-192-15,1-2-48 0,1-3 0 0,2 0 0 16,3-2-48-16,-2 0-16 0,0-2 0 0,0 0 0 16,0-1-64-16,-1 3 0 0,0 1-16 0,-2 1 0 15,2 1-112-15,-4 1 0 0,-3 2-128 0,-1 5 192 16,-1-1-192-16,-3 4 0 0,-1-2 0 0,-2 6 0 0,-7 2 0 0,7 3 0 16,-2 5 0-16,-1 0 0 0,-1 6 0 0,0 2 0 15,-3 5 0-15,0 7-160 0,-3 1 160 0,1 6 0 16,-3 5 0-16,-3 6 0 0,-2 4 0 0,-1 6 0 15,-1 7 0-15,-2 5 0 16,-2 7 0-16,-2 3 0 0,1-3 0 0,2 2 0 0,2-6 144 0,-1 2-144 16,3-1 192-16,2-4-192 0,1-3 288 0,3-6-48 15,0-4-16-15,1-3 0 0,2-1-32 0,-1-3 0 16,1-8 0-16,1-4 0 0,1 0-192 0,0-2 176 16,-2-4-176-16,2-2 160 0,0-6-160 0,0-1 160 15,-1-1-160-15,-2-6 160 0,0-1-160 0,0 0-224 16,1-7 48-16,-2 2 16 15,4-8-1456-15,-7 5-304 0,1-3-48 0,-3 1-9008 0,-1-1-1808 0</inkml:trace>
  <inkml:trace contextRef="#ctx0" brushRef="#br0" timeOffset="67682.62">12929 15517 17503 0,'0'0'1552'0,"0"0"-1232"0,5-3-320 0,6 2 0 15,2 1 3440-15,6 1 624 0,5 0 128 0,4 3 32 16,1-1-2304-16,4-1-464 0,5 0-96 0,2 0-16 16,2-2-128-16,2 0-48 0,3 0 0 0,4-1 0 15,4 0-384-15,1-1-80 0,1-3 0 0,-1 0-16 0,0 1-336 16,-3 0-64-16,-6 1-16 0,-4-4 0 0,-4 2-272 0,-5 3 0 16,-2-2 0-16,-6 0 0 15,-3 1-1568-15,-2 2-416 16,-5 1-96-16</inkml:trace>
  <inkml:trace contextRef="#ctx0" brushRef="#br0" timeOffset="70130.62">24487 3685 10127 0,'-11'-15'896'0,"4"6"-704"0,1 4-192 0,6 5 0 15,0 0 4624-15,0 0 896 0,-9-1 176 0,9 1 48 16,-9 5-4656-16,3 4-912 0,-1 0-176 0,1 5 0 0,0 2 0 0,-3 3 0 16,2 6 0-16,1 1 0 0,-2 0 0 0,1 5 0 15,-3 6 0-15,-1 0 192 0,0 3 32 0,-1 4 16 16,0 4 0-16,-1 1 0 0,-1 4 48 0,-1 3 16 15,0 5 0-15,-3 0 0 0,1 4 48 0,-2 3 16 16,-2 6 0-16,-1 0 0 0,-1 2-16 0,0 4 0 16,0 2 0-16,2 2 0 0,-2 3-32 0,1 1 0 15,2 0 0-15,3 3 0 0,0 2-96 0,-1 1-32 16,1 0 0-16,3 3 0 0,0-2 64 0,2 5 0 16,-1 1 0-16,1 0 0 0,1 0 48 0,1-1 16 15,0 6 0-15,-1-2 0 0,3 0-80 0,0 1-16 0,2-4 0 0,-1 6 0 16,2 1-32-16,0 4 0 0,3-3 0 0,-2 0 0 15,0 3-64-15,0 4 0 0,0-4-128 0,2 2 192 16,-2 3-64-16,1-5-128 0,1 4 176 0,-1-3-176 16,-1 3 176-16,2-1-176 0,-1-3 160 0,1 4-160 15,-1-3 192-15,2 4-48 0,1-2-16 0,0-1 0 16,0 0 16-16,1 2 0 0,1 1 0 0,0-2 0 16,1 2 16-16,-1-2 0 0,-1 3 0 0,5-5 0 15,-4 0-160-15,2 1 0 0,0 2 144 0,-2 0-144 16,2-4 0-16,0-1 128 0,2 1-128 0,-2 3 0 15,2 0 0-15,1 2 0 0,-2-1 0 0,3 1 128 16,-2-4-128-16,1 1 0 0,1 0 0 0,-2 0 128 16,1-2-128-16,-1-2 0 0,2 1 0 0,-1 2 128 15,0 3-128-15,0-4 0 0,0 1 0 0,0 0 0 0,-2-1 0 16,2 1 0-16,-3 1 0 0,-1-2 0 16,1 0 0-16,0 0 0 0,0-2 0 0,1-3 128 0,-4 0-128 15,2-2 0-15,-1 5 0 0,1-6 0 0,-1-2 176 0,1 1-48 16,-2-3 0-16,2 2 0 0,-1 1-128 0,1 1 192 15,-1-7-192-15,1 4 192 0,1 0-192 0,0 0 0 16,-2 1 0-16,2-3 0 0,-2 2 0 0,2-1 0 16,1-2 0-16,-2-3 0 0,-1 0 0 0,2-2 0 15,0 1 128-15,0-2-128 0,0-3 0 0,-2-1 128 16,1-2-128-16,-1 2 128 0,1-2-128 0,-1-3 0 16,0-2 144-16,2-1-144 0,-3 0 128 0,-1 0-128 15,2 2 128-15,1-4-128 0,1-4 0 0,-2-3 0 16,-1-2 0-16,-1-4 128 0,3-4-128 0,-2 0 0 0,1-4 0 0,-2-4 0 15,0 1 0-15,-2-6 0 0,2-6 0 16,0-3 0-16,0-3 0 0,2-3-192 0,-2-1 64 0,0-7 0 31,-2-3-544-31,2-4-96 0,0-6-32 0,0-12 0 16,0 0-2288-16,0 0-464 0</inkml:trace>
  <inkml:trace contextRef="#ctx0" brushRef="#br0" timeOffset="71536.32">16264 11847 4607 0,'-13'-1'192'0,"13"1"64"0,-11-2-256 0,2 1 0 0,9 1 0 0,-9-1 0 16,9 1 2736-16,0 0 496 0,-9 0 96 0,9 0 32 15,0 0-2448-15,0 0-480 0,0 0-112 16,0 0 0-16,0 0 32 0,0 0 16 0,0 0 0 0,-1 11 0 16,1-11 16-16,0 0 0 0,0 0 0 0,5 9 0 15,3-2 48-15,-2 0 16 0,4-5 0 0,2 0 0 16,0-2 128-16,2 0 48 0,2-1 0 0,1 0 0 15,0-1 16-15,2 0 16 0,1-2 0 0,4 3 0 16,2-2-176-16,2 2-32 0,2-4-16 0,5 2 0 16,2-1-176-16,6 1-16 0,4-1-16 0,2 0 0 15,7 0-32-15,0-3 0 0,-1 0 0 0,5 1 0 16,3-2 16-16,7 2 0 0,5-3 0 0,3 3 0 16,2-1 0-16,-2-2 0 0,1 3 0 0,5-3 0 15,5 3-16-15,3-2 0 0,-1 4 0 0,1 0 0 0,-2 2-192 16,4-2 128-16,4 0-128 0,0 3 0 0,-3-2 208 0,3 2-48 15,1 1-16-15,7-2 0 0,3-1 16 0,0 1 0 16,-7-4 0-16,7 1 0 0,7 0 16 0,0 0 0 16,-2-2 0-16,6 3 0 0,2-1-16 0,0-2 0 15,-3 1 0-15,6 0 0 0,0-1 64 0,1 2 16 16,0 1 0-16,0-2 0 0,2 1-240 0,1 1 0 16,-2-5 128-16,0 4-128 0,0 3 0 0,1 0 176 15,0-3-176-15,-3 0 160 0,3 3-160 0,-1-1 128 16,-1 1-128-16,-2-1 128 0,-3-3-128 0,6 2 0 15,-4 1 0-15,1 1 0 0,-9-1 0 0,6 1 0 16,2 0 0-16,-2-1 0 0,-5-3 0 0,3 4 0 16,6 2 128-16,-4-4-128 0,-6-3 0 0,3 1 192 15,4 6-192-15,-3-1 192 0,-6-5-48 0,0-1 0 0,3 4 0 16,-1 0 0-16,3-1-144 0,-3-2 160 0,-5 1-160 0,6 1 160 16,6 0-160-16,-7-1 160 0,-10-1-160 0,4 1 160 15,7-2-32-15,-4 2-128 0,-5 0 192 0,1-2-64 16,1 0-128-16,4 1 128 0,2-3-128 0,-4 3 128 15,-4-3-128-15,3 2 192 0,3 0-192 0,-5-1 192 16,-7 3-64-16,2-3 0 0,0 2 0 0,0 2 0 16,0-3-128-16,-4 0 160 0,-3 2-160 0,4-2 160 15,3 0-160-15,-4-2 0 0,-5 2 0 0,0 0 128 16,-2-3-128-16,2 4 0 0,3-4 0 0,-6 3 128 16,-6 0-128-16,0-1 128 0,2-1-128 0,-1 1 128 15,1 2-128-15,-3-3 192 0,-4 3-192 0,-5-2 192 16,-2 2-192-16,0 1 0 0,-2-3 144 0,2 2-144 0,-1 2 128 15,-5-4-128-15,-4 2 128 0,-4 1-128 0,-3-3 128 0,-1 4-128 16,-2-1 128-16,1 0-128 0,0 3 0 0,-3-1 128 16,-2-1-128-16,-6 1 0 0,-5-4 0 0,-3 1 128 15,-4 1-128-15,-6-2 0 0,-3 1 0 0,-3 2 0 16,-4 0 0-16,-2 1 0 16,-4 1-400-16,-9 2-48 0,0 0-16 0,0 0-11344 15,0 0-2272-15</inkml:trace>
  <inkml:trace contextRef="#ctx0" brushRef="#br0" timeOffset="75396.19">23968 11484 9215 0,'0'0'400'0,"0"0"96"0,0 0-496 0,0 0 0 0,0 0 0 0,0 0 0 15,0 0 2208-15,0 0 352 0,0 0 64 0,0 0 0 0,0 0-960 16,0 0-208-16,0 0-48 0,0 0 0 0,0 0-96 0,0 0-32 15,0 0 0-15,10 1 0 0,-10-1-128 0,13-3-16 16,0-3-16-16,1 1 0 0,1-2-496 0,2-3-112 16,-1 1 0-16,1-3-16 0,-1 0-288 0,1 2-48 15,-1-4-16-15,0 3 0 0,-1 0-144 0,-2-1 0 16,-1 0-160-16,-2 2 160 16,-1-3-2032-16,-2 5-304 0,-2-3-64 0</inkml:trace>
  <inkml:trace contextRef="#ctx0" brushRef="#br0" timeOffset="75607.42">24389 11032 28559 0,'-5'-7'2544'0,"1"0"-2032"15,3-2-512-15,1 3 0 0,0 6 480 0,4-8 0 16,0 0 0-16,2 1 0 0,2-2-224 0,0 2-64 0,3-1 0 0,0 0 0 15,0-6-192-15,1 4 0 0,-2-1 0 0,0-1 0 16,-2 3 0-16,1-2 0 0,-2-2 0 0,2 4 0 31,0-2-1792-31,0 1-464 0,-1-2-96 0</inkml:trace>
  <inkml:trace contextRef="#ctx0" brushRef="#br0" timeOffset="75771.02">24875 10553 19343 0,'0'0'1728'0,"0"0"-1392"16,3-11-336-16,1 2 0 0,1-3 1104 0,0 5 160 15,-5 7 16-15,8-13 16 16,1-2-2128-16,0 1-416 0,-2 4-96 0,1-6 0 0</inkml:trace>
  <inkml:trace contextRef="#ctx0" brushRef="#br0" timeOffset="75912.24">25290 10141 23151 0,'0'0'1024'0,"5"-10"208"0,-1 1-976 0,0 0-256 16,-4 9 0-16,5-9 0 0,-1-2 0 0,1 2 0 0,0-2 0 0,-1-1 0 31,1 1-384-31,1-2-112 0,-1-1-16 0</inkml:trace>
  <inkml:trace contextRef="#ctx0" brushRef="#br0" timeOffset="76074.64">25705 9585 22687 0,'0'0'1008'0,"3"-13"208"0,3-1-976 15,0 1-240-15,2 2 0 0,-2-1 0 16,2 3-304-16,-1-2-96 0,1-1-32 0,1 1-6032 15,-2-3-1200-15</inkml:trace>
  <inkml:trace contextRef="#ctx0" brushRef="#br0" timeOffset="76229.1">26073 9082 10127 0,'0'0'448'0,"10"-8"96"0,-2 1-544 0,4-3 0 15,2 2 0-15,0 0 0 0,-1 1 192 0</inkml:trace>
  <inkml:trace contextRef="#ctx0" brushRef="#br0" timeOffset="76570.87">27160 8044 8287 0,'4'-10'736'0,"5"-2"-592"15,-2 3-144-15,1-3 0 0,-2 2 1488 0,2-1 272 16,-3 1 48-16,2 1 16 0,-1-2-1824 0,-2 1-192 15</inkml:trace>
  <inkml:trace contextRef="#ctx0" brushRef="#br0" timeOffset="77576.46">26535 8648 23039 0,'0'0'2048'0,"0"0"-1648"0,4-8-400 0,-1-5 0 16,2 1 176-16,3 0-48 0,2-2-128 16,2 2 192-16,-1-5 224 0,3-2 32 0,3-3 16 15,2-1 0-15,2 2-160 0,3-3-48 0,1 0 0 0,-1-2 0 16,-1 3-256-16,-2 2 0 0,-2 0 0 0,-1 1 0 15,-1-2-512 1,-1 1-176-16,-2-2-16 0</inkml:trace>
  <inkml:trace contextRef="#ctx0" brushRef="#br0" timeOffset="77759.75">27374 7668 16575 0,'0'0'736'0,"-2"-9"160"0,0-3-720 0,2 4-176 15,1-3 0-15,-1 11 0 0,0-10 1728 0,4-1 304 16,0 3 64-16,1-3 16 0,0-2-1728 0,3 2-384 16,-1-2 0-16,3-2 0 0,2-1-160 0,-1 0-32 15,2-2-16-15,0-1 0 16,-1 0-1952-16,2-1-384 0</inkml:trace>
  <inkml:trace contextRef="#ctx0" brushRef="#br0" timeOffset="77911.06">28098 6810 11967 0,'9'-13'1072'0,"-1"2"-864"0,-1-1-208 0,4 2 0 15,0-3 1280-15,0 3 192 16,0-3 64-16,3-1 0 0,-2 2-1232 0,1 0-304 0,0-4 0 16,1 1 0-16,0-3-256 0,1 0-128 0,1-1 0 0</inkml:trace>
  <inkml:trace contextRef="#ctx0" brushRef="#br0" timeOffset="78069.53">28773 5982 911 0,'18'-19'0'0,"-4"7"0"0,1-5 0 0,3-1 0 15,1-2 0-15,1-2 0 0,-1-1 1728 0,1-2 256 16,-3 0 48-16,1 0 16 0,0-3-1696 0,0 3-352 15</inkml:trace>
  <inkml:trace contextRef="#ctx0" brushRef="#br0" timeOffset="78320.57">30015 4836 17503 0,'5'-8'1552'0,"2"-5"-1232"15,1-3-320-15,3-1 0 0,-1 1 240 0,1-1-16 0,2 2 0 0,5-6 0 16,-2 1 320-16,2 3 64 0,2-2 16 0,-1 0 0 16,-2 2 16-16,1 2 0 0,0-1 0 0,1 0 0 15,1-2-288-15,3 2-48 0,1 2-16 0,3-2 0 16,2 1-432-16,-2 1-96 0,-2 1-16 0,2 2 0 15</inkml:trace>
  <inkml:trace contextRef="#ctx0" brushRef="#br0" timeOffset="79119.39">23743 11681 21183 0,'0'0'1888'0,"0"0"-1504"0,0 0-384 0,0 0 0 15,0 0 736-15,0 0 80 16,0 0 16-16,0 0 0 0,2 8-96 0,-2-8-16 0,0 0 0 0,-4 14 0 15,-3 3-272-15,0-2-64 0,-3-3-16 16,-2-2 0-16,-2 2-368 0,-2 2 128 0,-1-2-128 0,-1 2 0 16,-2 2-464-1,-2 1-176-15,-3-3-16 0,8-5-11216 0</inkml:trace>
  <inkml:trace contextRef="#ctx0" brushRef="#br0" timeOffset="79304.78">23297 12265 8287 0,'-13'9'368'0,"3"0"80"0,-4-1-448 0,0 3 0 16,3-1 0-16,-3 3 0 0,-1 0 3616 0,-2-2 640 16,1 2 128-16,-1 1 32 0,1-3-2784 0,-1 2-544 15,-1-2-128-15,0 0 0 0,-1 0-752 0,-1 2-208 16,0-4 0-16,-1 3 128 0,2-2-352 0,0 2-64 16,0-1-16-16,1-2 0 15,-1 3-1040-15,1-2-192 0,1 1-64 0,0 1 0 16,1-3-1952-16,-1 3-400 0</inkml:trace>
  <inkml:trace contextRef="#ctx0" brushRef="#br0" timeOffset="79431.09">22701 12719 3679 0,'-10'15'160'0,"3"-5"32"0,-1 4-192 0,-3 2 0 16,0 0 0-16,-2 2 0 0,-2-2 2752 0,0 1 512 15,-2 0 112-15,1-1 16 0,-3 1-2096 0,-2-3-400 16,1 0-96-16,-2 1-16 0,3 1-512 0,3 2-96 16,-1 0-32-16,3-2 0 0,2-2-144 0,1-1-144 15,1 2 144-15,0-1-5728 16,0 0-1024-16</inkml:trace>
  <inkml:trace contextRef="#ctx0" brushRef="#br0" timeOffset="79554.49">21853 13630 4607 0,'-16'14'400'0,"8"-6"-400"0,-2 3 0 0,0-2 0 0,0 3 512 16</inkml:trace>
  <inkml:trace contextRef="#ctx0" brushRef="#br0" timeOffset="79765.61">21177 14205 12895 0,'-14'11'576'0,"6"-7"112"0,-2 1-560 0,0 3-128 16,0-3 0-16,-2 3 0 0,1 0 1040 0,1-1 176 16,0 2 48-16,-1-2 0 0,0 2-1120 0,1-1-144 15,1 1-176-15,0 0 48 0,-1 1-64 0,1-1 0 16,1 2 0-16,-2 3-4720 16,1-2-944-16</inkml:trace>
  <inkml:trace contextRef="#ctx0" brushRef="#br0" timeOffset="79948.2">20536 14882 18431 0,'-18'12'1632'0,"-1"-2"-1312"0,-2 1-320 0,0 0 0 0,-1 1 768 0,1 2 64 15,2-4 32-15,3 2 0 16,0 2-1184-16,2-4-256 0,2 1-32 0,0 1-16 15,2-3-1104-15,1 2-208 0,2-2-48 0</inkml:trace>
  <inkml:trace contextRef="#ctx0" brushRef="#br0" timeOffset="80067.42">20084 15423 15663 0,'-10'12'1392'0,"-3"-3"-1120"16,-1 3-272-16,-3 0-4592 0,-3-2-976 15</inkml:trace>
  <inkml:trace contextRef="#ctx0" brushRef="#br0" timeOffset="80266.55">19291 15892 12895 0,'-27'11'576'0,"9"-1"112"0,-5 0-560 0,2 3-128 0,-1 2 0 0,0 1 0 15,1-4 3328-15,3 5 640 0,0 1 128 0,4-1 32 16,1-1-3296-16,3 0-672 0,4 1-160 0,1 0 0 16,0 1 0-16,2 1 0 0,2-1 0 0,1 1 128 15,3 0-128-15,-2 2 0 0,1-1 0 0,-2 3 0 16,-2-2-1168-16,1 0-176 0,-3 2-16 16</inkml:trace>
  <inkml:trace contextRef="#ctx0" brushRef="#br0" timeOffset="80426.47">18597 16973 29487 0,'-21'21'2624'0,"9"-7"-2112"15,-2-2-512-15,0 1 0 0,1 1 960 0,0 5 64 16,-1 1 32-16,1 3 0 16,1 0-1200-16,-1-3-240 0,0 1-64 0,1-3 0 15,-1-2-1536-15,-1 1-304 0,-6 4-64 0,2-3-16 0</inkml:trace>
  <inkml:trace contextRef="#ctx0" brushRef="#br0" timeOffset="80615.99">17606 17751 31327 0,'-25'9'2784'0,"-2"0"-2224"0,1 4-560 0,0 1 0 15,1 2 496-15,-1-1-16 0,1 2 0 0,-1-1 0 16,0-3-704-16,0 1-144 0,1 1-16 0,-1 1-16 16,1-2-1424-1,2 0-288-15,3 2-48 0,2 1-5904 0,0 0-1168 0</inkml:trace>
  <inkml:trace contextRef="#ctx0" brushRef="#br0" timeOffset="80807.39">16947 18397 22511 0,'-12'18'992'0,"3"-7"224"0,-3 6-976 0,-4 0-240 16,1 2 0-16,-3-1 0 0,-1 3 960 0,1-2 128 16,2-2 48-16,-1 0 0 0,5-2-272 0,-1 2-48 15,2 2-16-15,-1-3 0 0,2 0-800 0,0 0 0 16,0-1 0-16,1 1-192 16,-2 3-2128-16,4-5-432 0,-8 3-64 0,4 1-32 0</inkml:trace>
  <inkml:trace contextRef="#ctx0" brushRef="#br0" timeOffset="80934.48">16437 19170 22111 0,'-6'7'1968'0,"-2"6"-1584"0,-1-2-384 0,1 1 0 16,1 3 816-16,0-1 80 0,1-6 0 0,1 3 16 16,1-2-208-16,2 0-32 0,2-9-16 0,-2 11 0 15,2-11-448-15,2 13-80 0,0 1-128 0,1-1-12352 16</inkml:trace>
  <inkml:trace contextRef="#ctx0" brushRef="#br0" timeOffset="82026.69">14379 19679 11055 0,'0'0'480'0,"0"0"112"0,0 0-464 0,0 0-128 16,0 0 0-16,0 0 0 0,0 0 2096 0,0 0 400 15,0 0 64-15,8 7 32 0,-1-2-1328 0,2 4-272 16,1 0-48-16,3 3-16 0,0 0-96 0,3 4-32 15,2 1 0-15,1 2 0 0,1 1-224 0,1 3-64 0,-1 0 0 16,3 0 0-16,0-2-208 0,-3 1-48 0,-2-2-16 0,-1 1 0 16,-3-2-112-16,1 1-128 0,-3-1 176 0,0-1-176 15,-1-3 192-15,0 0-192 0,-3-4 192 0,0-1-192 16,-2-3-208-16,-6-7-160 0,11 8-16 0,-4-4-8272 16,-7-4-1648-16</inkml:trace>
  <inkml:trace contextRef="#ctx0" brushRef="#br0" timeOffset="82309.16">14896 19598 13823 0,'0'0'608'0,"-4"-9"128"0,1 1-592 0,0 0-144 0,2 0 0 0,1 8 0 0,0 0 2960 0,0 0 560 16,0 0 128-16,0 0 0 0,-10 1-2048 0,-2 4-400 15,1 5-96-15,-2 1-16 0,-2 4-352 0,-3 5-80 16,-2 7-16-16,-2 0 0 0,-1 3-64 16,-1-1 0-16,-1-2-16 0,-1 2 0 0,0 3-80 0,-2-1-16 15,0 2 0-15,0 0 0 0,0 0-192 0,2-1-32 16,2-3-16-16,2 0 0 0,3-4-224 0,-1 2 128 16,0-3-128-16,3-2 0 0,1-2 0 0,7-1-160 15,2-5 0-15,4 0 0 16,0-1-2048-16,4-4-416 0,-1-9-64 0</inkml:trace>
  <inkml:trace contextRef="#ctx0" brushRef="#br0" timeOffset="82520.61">15078 20119 26079 0,'-9'17'1152'0,"3"-5"256"0,-1 1-1136 16,-1 5-272-16,-4 2 0 0,1 2 0 0,-2-2 880 0,0 1 112 0,2-2 32 0,1-2 0 15,-1 0-480-15,3-1-96 0,1 1 0 0,3-2-16 16,2-5-432-16,1 3-256 0,2-4 48 0,-1-9-8944 16,5 10-1792-16</inkml:trace>
  <inkml:trace contextRef="#ctx0" brushRef="#br0" timeOffset="82896.25">15539 20053 13823 0,'0'0'1216'0,"0"0"-960"0,0 0-256 0,0 0 0 15,0 0 2352-15,12-5 416 0,1 1 96 0,1-1 16 16,1 0-1296-16,5 1-256 0,4-2-48 0,2-2-16 16,-2 2-560-16,4-3-128 0,-3 3 0 0,3 1-16 15,-2-4-336-15,-1 5-64 0,-5-1-16 0,-2 0 0 16,-2 2-400-16,-2 3-64 0,-3 1-32 0,-11-1-13200 16</inkml:trace>
  <inkml:trace contextRef="#ctx0" brushRef="#br0" timeOffset="83041.84">15670 20132 12895 0,'-12'5'1152'0,"12"-5"-928"0,0 0-224 0,0 0 0 0,0 0 2560 0,0 0 480 16,0 0 96-16,0 0 0 0,0 0-1408 0,15-5-304 15,3-1-48-15,1 0-16 0,0 3-736 0,4-4-160 16,1 1-16-16,4 3-16 0,-3-2-272 0,2 0-160 16,-2 3 192-16,2-2-192 15,-1 4-1616-15,-2-1-432 0</inkml:trace>
  <inkml:trace contextRef="#ctx0" brushRef="#br0" timeOffset="83429.22">16645 19590 22111 0,'0'0'1968'0,"0"0"-1584"0,0 0-384 0,0 0 0 15,0 0 1504-15,0 0 224 0,0 0 32 0,0 8 16 16,2 0-752-16,0 4-160 0,3 4-32 0,0 3 0 15,3 1-256-15,2 4-48 0,3 3-16 0,-2-2 0 0,3 5-144 0,0-4-48 16,0 2 0-16,-1-1 0 0,0 2-176 0,1 2-144 16,-2-3 192-16,1 1-192 0,-1-4 160 0,-2 3-160 15,0-5 128-15,-3-1-128 0,0 1 0 0,-2-6 128 16,-1-4-128-16,-2 1 0 16,0-1-1344-16,-2-4-368 0,0-9-64 0,0 0-12064 0</inkml:trace>
  <inkml:trace contextRef="#ctx0" brushRef="#br0" timeOffset="83684.47">16977 19571 23039 0,'0'0'1024'0,"0"0"192"0,0 0-960 0,0 0-256 0,0 0 0 0,0 0 0 16,0 0 1600-16,0 0 256 0,0 0 64 0,-9 9 16 15,-3 0-800-15,-4 5-176 0,0 5-16 0,-3 2-16 16,-4 3-208-16,-1 1-32 0,-3 3-16 0,0-1 0 16,-1-1-32-16,-1 1 0 0,-3 2 0 0,1 1 0 15,-1-1-272-15,2 4-64 0,4 0-16 0,2-1 0 16,2-1-288-16,2 1 128 0,2-1-128 0,1-5 0 31,3 2-832-31,3-6-256 0,3 0-64 0,5-3-9792 0,1-3-1936 0</inkml:trace>
  <inkml:trace contextRef="#ctx0" brushRef="#br0" timeOffset="84060.56">17305 20001 19343 0,'0'0'848'0,"0"0"192"0,8-6-832 0,3 2-208 16,2-4 0-16,0 3 0 0,-1 3 3408 0,2-1 640 15,0 2 128-15,-1-1 32 0,-2 2-2752 0,0 2-560 16,-11-2-96-16,11 5-32 0,-3 0-432 0,-3 4-80 0,-3-3-32 0,-3 8 0 16,-2 0-32-16,-2 3-16 0,-4 0 0 0,-3 2 0 15,-1 1 192-15,-2 0 32 0,-2-1 16 0,1 0 0 16,0 3 96-16,5-1 0 0,-3-3 16 0,4-3 0 15,1-2-80-15,4 1 0 0,2-5-16 0,5 1 0 16,-2-10 16-16,7 6 16 0,3 2 0 0,4-2 0 16,4-4-32-16,4 0-16 0,2-2 0 0,3-1 0 15,1-2-112-15,2 1-32 0,2-2 0 0,1 0 0 16,0 0-272-16,1 2 160 0,2 1-160 0,0-1 128 16,-1-2-128-16,1 1 0 0,-3-1 0 0,1 1 128 31,-5 1-976-31,1-1-208 0,-2-3-32 0,-3 3-19216 0</inkml:trace>
  <inkml:trace contextRef="#ctx0" brushRef="#br1" timeOffset="96206.91">16439 18683 11967 0,'0'0'1072'0,"0"0"-864"0,0 0-208 0,-7 1 0 15,7-1 656-15,0 0 96 0,-7 5 16 0,7-5 0 16,-2 7 128-16,-2 0 48 0,2-2 0 0,-1 2 0 16,3-7-128-16,-3 10-32 0,0-3 0 0,0 4 0 0,2-5 304 0,-3 4 64 15,0-2 16-15,0 2 0 0,1-2-16 0,0 3 0 16,-1 2 0-16,-1-4 0 0,0 2-256 0,-1-3-64 16,2 2-16-16,1-3 0 0,0 2-144 0,3-9-32 15,-4 5 0-15,4-5 0 0,0 0 0 0,0 0-16 16,0 0 0-16,0 0 0 0,5-6 64 0,2-4 16 15,4-5 0-15,3-3 0 0,2-2-128 0,4-3 0 16,3-4-16-16,4 2 0 0,2-5-240 0,1 1-32 16,4-3-16-16,3-2 0 0,1-3-64 0,1-2-16 15,2-5 0-15,1 3 0 0,1-3 48 0,-2 2 0 16,1 2 0-16,0-2 0 0,-2 2-80 0,1 3-16 16,-3 3 0-16,-4 6 0 0,-4 2-144 0,-4 4 128 0,-3 3-128 15,-5 4 128-15,-5 3-128 0,-3 3 192 16,-2 4-192-16,-8 5 192 0,0 0-192 0,0 0 160 0,0 0-160 0,-3 10 160 15,-3 4-160-15,-4 4 192 16,-4 2-192-16,-4 6 192 0,-4-2-64 0,-3 7-128 16,-3-1 192-16,-3 6-64 0,-2 4-128 0,-2 2 0 15,-4 3 0-15,0 3 0 0,-2 2 0 0,1 0 0 16,-5-1 144-16,3-1-144 0,-4-2 0 0,5-4 128 0,0-2-128 16,5 0 0-16,6-6 0 0,4-2 144 0,7-4-144 15,3-8 0-15,3-2 0 0,2-5 0 0,4-6 0 0,7-7 0 16,0 0 176-16,0 0-32 0,5-12 0 0,4-6 0 15,4-4 96-15,6-4 16 0,5-6 0 0,7-4 0 16,2-2-128-16,2-5-128 0,3-2 176 0,6-6-176 0,0-3 192 0,6-2-192 16,2-5 192-16,2 5-192 15,4 5 192-15,-2 4-192 0,-3-1 192 0,-5 7-192 0,-4 3 144 16,-6 4-144-16,-5 1 0 0,-5 8 144 0,-5 4-144 0,-6 4 160 16,-3 7-160-16,-3 0 160 0,-5 5 48 0,-6 5 16 15,0 0 0-15,-4 13 0 0,-7 3-224 0,-5 6 0 16,-3 2 0-16,-6 6 0 0,-6 6 0 0,-4 1 0 15,-10 6 0-15,0 4 0 0,-4 5 128 0,-2 2-128 16,-2-1 0-16,0-1 0 0,0-2 128 0,1-5-128 16,4-1 0-16,2-5 0 0,6-3 0 0,5-5 0 15,6-4 0-15,6-4 0 0,5-5 0 0,6-4 0 16,3-4 0-16,4-5 0 0,5-5 0 0,0 0 0 16,6-4 0-16,3-5 0 0,6-2 0 0,2-4-160 15,2-2 32-15,10-10 0 16,2 2-880-16,-1-3-160 0,-1 3-48 0,3-3 0 15,0 2-1024-15,1 0-192 0,-1-4-64 0,2-3-15248 0</inkml:trace>
  <inkml:trace contextRef="#ctx0" brushRef="#br1" timeOffset="96945.89">18115 17177 24991 0,'0'0'1104'0,"-7"7"240"0,1 0-1088 0,0 2-256 15,-2-2 0-15,-1 6 0 0,0-2 1264 0,2 3 192 16,-2 0 32-16,-1 1 16 0,-3 1-160 0,-1-2-48 15,0 2 0-15,1 0 0 0,-2-1-272 0,1 0-48 16,0-2-16-16,1-4 0 0,1 0-48 0,4-4-16 16,0-2 0-16,8-3 0 0,0 0-96 0,0 0-32 15,-2-6 0-15,7-7 0 0,4-1-304 0,3-2-64 16,6-1-16-16,4-4 0 0,1-3-176 0,7-4-32 16,3 1-16-16,4-4 0 0,1 1-16 0,4-4 0 15,-1-1 0-15,1-4 0 0,-1 1 32 0,1 2 0 16,-3 3 0-16,-3 4 0 0,-5 0-176 0,-3 7 160 15,-7 3-160-15,-4 5 160 0,-1 6-160 0,-6 2 128 16,-10 6-128-16,0 0 128 0,-1 11-128 0,-7 5 0 0,-5 4 144 0,-6 3-144 16,-6 7 128-16,-5 3-128 15,-4 2 128-15,-1-1-128 0,-2-1 128 0,-4 0-128 16,2 0 160-16,-2 0-160 0,0-1 128 0,2-5-128 0,1-1 0 0,3-3 0 16,5-2 128-16,4-4-128 0,6-3 0 0,5-5 144 15,2-2-144-15,8-6 0 0,5-1 144 16,5-10-144-16,4-3 208 0,6-9-16 0,6-3-16 0,5-4 0 15,10-2-176-15,2-4 160 0,3-6-160 0,3-2 160 16,3-5-160-16,4-6 0 0,5-4 0 0,3-1 0 16,-1-2 128-16,2 4-128 0,-2 2 0 0,-4 6 128 15,-7 7-128-15,-8 6 0 0,-7 6 0 0,-8 8 0 16,-6 6 0-16,-6 8 0 0,-4 4 0 0,-8 4 0 0,-4 12 0 0,-7 5 0 16,-8 8 128-16,-8 4-128 0,-6 6 0 15,-4 7 0-15,-4 8 0 0,-2-1 0 0,-2 4 0 0,-4-3 0 16,2 3 128-16,-1-6-128 0,1-2 0 0,5-5 0 15,1-3 0-15,8-4 0 0,6-9 0 0,7-3 0 16,6-4 0-16,5-6 0 0,5-3 0 0,4-8 0 16,8-3 0-16,5-4 0 0,5-10 128 0,4-2-128 15,6-9 192-15,4-2-64 0,3-7-128 0,1-4 0 16,4-1 0-16,0-2 128 0,-3 2-128 0,0 2 0 16,-2 2 0-16,-5 5 0 0,-2 7 0 0,-5 5 0 15,-4 5 0-15,0-3 0 16,-8 7-1008-16,-4 6-128 0,-7 6-16 0,0 0-16 15,-7 7-1696-15,-3 2-336 0,-2 4-64 0,3-4 0 0</inkml:trace>
  <inkml:trace contextRef="#ctx0" brushRef="#br1" timeOffset="97906.62">20110 14933 13183 0,'-12'12'576'0,"7"-5"128"0,-2 2-560 0,-2 3-144 15,1 2 0-15,-1-3 0 0,1 2 1184 0,0 2 208 16,1 2 32-16,0-2 16 0,1 0-224 0,0-1-32 15,1 0-16-15,-2 0 0 0,0 2-48 0,-1 2-16 16,0-2 0-16,1-1 0 0,-1-1-16 0,-1 0-16 16,3 0 0-16,-3 1 0 0,-2-4-48 0,-1 3 0 15,2 0 0-15,-3 3 0 0,-1-2-48 0,-1-1-16 0,-3 0 0 0,0 1 0 16,1 1-96-16,-1-1-32 16,0-2 0-16,3-3 0 0,-2 1-64 0,4-3 0 15,3-1-16-15,1-3 0 0,4-4-48 0,5 0 0 16,-2-9 0-16,6-1 0 0,3-6-128 0,5-6-48 15,3-6 0-15,5 0 0 0,4-1-272 0,3-4-64 16,2-3-16-16,4-1 0 0,3-1 0 0,3-2 0 16,3-6 0-16,2 3 0 0,-1-3 32 0,0 5 16 0,1 1 0 0,-3 4 0 15,-4 5-224-15,-5 6 128 0,-6 6-128 16,-4 7 0-16,-5 4 128 0,-5 5-128 0,-12 3 0 0,5 14 144 16,-6 5-144-16,-6 8 0 0,-7 5 0 0,-7 4 128 15,-7 8-128-15,-2-4 0 0,-5 5 144 0,-5 6-144 16,-3-1 0-16,-1 1 0 0,0 1 0 0,-4 3 128 15,-1-2-128-15,5-5 0 0,-1-7 0 0,7-5 0 16,4-2 0-16,6-8 0 0,5-6 0 0,6-3 128 16,7-6-128-16,5-6 0 0,5-5 0 0,6-6 0 0,8-9 0 0,6-6 0 15,2-5 128-15,5-6-128 0,5-9 0 0,1-1 144 16,4-4-144-16,6-1 0 0,3-3 128 0,5-4-128 16,-1-1 0-16,4 2 0 0,-1 0 128 0,-2 2-128 15,-3 3 0-15,-6 7 0 0,-5 7 0 0,-5 8 0 16,-7 6 0-16,-6 7 0 0,-5 4 0 15,-5 9 0-15,-9 0 0 0,-2 13 0 0,-3 5 0 0,-8 7 0 16,-2 3 0-16,-7 4 0 0,-5 3 0 0,-3 0 0 16,-6 0 0-16,-3 2 0 0,-2-1 0 0,1-2 0 15,-2 0 0-15,-3 2 0 0,1-4 0 0,4 0 0 16,3-2 0-16,6-3 0 0,4-6 128 0,7-7-128 16,8-3 0-16,5-6 0 0,7-5 0 0,1-7 0 15,6-8 0-15,9-1 0 0,4-4 128 0,5 0-128 0,6-4 0 16,5-4 0-16,2 0 0 0,2 0 0 15,5-1 0-15,-1 2 0 0,1-2 0 0,-2 3 0 0,-6 0 0 16,14-9 0 0,-11 8-784-16,-4 1-176 0,-5 4-16 0,-6 5-16 15,-3 3-1264-15,-3 2-256 0,-2-2-48 0,0-1-16064 0</inkml:trace>
  <inkml:trace contextRef="#ctx0" brushRef="#br1" timeOffset="98653.54">22275 13314 20271 0,'-23'10'896'0,"11"-6"192"0,-5 3-880 0,-2 4-208 16,-1 1 0-16,-2 1 0 0,-2 4 1856 0,-3 2 336 15,-1 1 64-15,-1 2 16 0,-1-1-816 0,-1 2-176 16,-3 0-16-16,-1-3-16 0,1-1-544 0,2-1-96 16,0 1-32-16,3-1 0 0,1 0 208 0,3-4 48 15,2-4 0-15,3 0 0 0,2-5-16 0,4 0 0 16,2-2 0-16,5-4 0 0,0-3 64 0,4-1 16 16,6-7 0-16,3 1 0 0,1-4-464 0,6-5-96 15,5-2-16-15,2-3 0 0,4-3-144 0,3-1-48 0,5-5 0 16,3-3 0-16,2-4 80 0,0-3 16 0,-1 1 0 15,-1-3 0-15,1 7-16 0,-3 3 0 0,-3 5 0 0,-3 7 0 16,-5 3-80-16,-5 4-128 0,-4 4 176 0,-4 8-176 16,-9 5 192-16,0 0-192 0,-4 11 192 0,-6 8-192 0,-7 7 128 15,-5 9-128-15,-8 5 0 0,-5 9 0 0,-5-1 176 16,-7 5-176-16,-2 3 160 0,-2-5-160 0,0-1 128 0,0-1-128 16,3 1 0-16,0-5 0 0,2 1 0 0,6-5 0 15,5-4 0-15,7-5 0 0,5-6 0 0,5-3 0 16,7-10 0-16,4-4 0 0,7-9 128 0,0 0-128 15,8-10 0-15,5-4 0 0,6-12 208 0,5-1-48 16,5-4-16-16,4-5 0 0,3-5-144 0,1-3 128 16,1 1-128-16,4-6 128 0,2-1-128 0,2-1 128 15,-3-3-128-15,-1 7 128 0,-4 2-128 0,-5 8 0 16,-5 9 0-16,-6 4 0 0,-7 6 0 0,-3 8 0 16,-6 3 144-16,-6 7-144 0,0 0 0 0,-8 13 128 15,-3 4-128-15,-7 7 0 0,-3 6 0 0,-6 4 128 16,-5 2-128-16,-2 0 0 0,-3-1 0 0,-1 1 128 15,0-2-128-15,-1-1 0 0,1-2 0 0,-2 2 0 16,3 0 0-16,0 0 128 0,3-5-128 0,2-1 0 16,8-2 0-16,3-1 0 0,4-5-224 0,4-2-16 15,3-7 0-15,3 3 0 16,7-13-1392-16,0 0-288 0,14-3-48 0,2-2-11440 0,8-7-2288 16</inkml:trace>
  <inkml:trace contextRef="#ctx0" brushRef="#br1" timeOffset="99412.65">23953 11702 2751 0,'0'0'128'0,"0"0"16"0,-8 6-144 0,-2 2 0 15,-1-3 0-15,-1 3 0 0,-2 1 4144 0,0 1 784 16,-1-1 176-16,0 2 16 0,0-1-2736 0,-1 3-544 15,-4 2-112-15,2 3-32 0,-1 0-384 0,-1 0-80 16,-2 0-16-16,-1 3 0 0,-2 2-144 0,-2 2-48 16,1-2 0-16,-4 1 0 0,-3 2-160 0,2-4-32 0,-1-1-16 15,-1 3 0-15,2-1-224 0,2-1-32 16,2-2-16-16,8-1 0 0,-1-5-64 0,7 0-16 16,4-5 0-16,4 0 0 0,5-9-16 0,0 0 0 0,0 0 0 15,3-12 0-15,6-2 80 0,8-5 16 0,4-5 0 16,8-2 0-16,5-5-256 0,3-2-48 0,0 1-16 0,0-3 0 15,-2-6-64-15,6-3-16 0,0-4 0 16,5-4 0-16,-1-5 32 0,2-1 0 0,-1 2 0 0,0 7 0 0,0 5-48 16,-4 7-128-16,-7 4 192 0,-6 9-64 0,-10 5-128 15,-3 4 0-15,-7 6 0 0,-9 9 128 0,0 0-128 0,0 0 128 16,-13 16-128-16,-6 7 128 0,-9 3-128 0,-6 5 0 16,-12 2 0-16,0 8 128 0,-4 10-128 0,0 0 192 15,-1-2-192-15,0 1 192 0,0-2-192 16,-1 0 0-16,-1-4 0 0,-1-5 0 0,1-6 0 0,8-1 0 15,8-5 0-15,8-2 0 0,6-7 0 0,8-7 0 16,7-2 0-16,8-9 0 0,0 0 0 0,12-10 0 16,3-7 0-16,11-2 0 0,4-3 0 0,11-4 192 15,3-7-64-15,3-5 0 0,0-7-128 0,3 0 0 16,2-7 0-16,1-1 128 0,1 3-128 0,0 0 0 16,1 6 144-16,-4 7-144 0,-4 7 128 0,-11 9-128 15,-10 2 160-15,-7 7-160 0,-8 9 0 0,-11 3 0 0,0 0 0 0,-7 13 0 16,-8 4 0-16,-9 6 144 15,-8 4-144-15,-4 7 128 0,-3 3-128 0,-3 3 0 16,-5 0 144-16,1-1-144 0,-1 3 0 0,4-1 128 0,-2-6-128 16,1-1 0-16,0-3 0 0,2 0 0 0,2-5 0 15,5-1 128-15,7-6-128 0,7-4-128 0,7-4 128 0,5 0-192 32,9-11-1152-32,0 0-224 0,0 0-48 0,16-12-16 0,4 2-1472 15,8-7-288-15</inkml:trace>
  <inkml:trace contextRef="#ctx0" brushRef="#br1" timeOffset="100291.14">25426 10275 15663 0,'-14'11'1392'0,"-5"-1"-1120"0,-2 3-272 16,-2 1 0-16,0 0 1792 0,-1 3 288 0,1-1 64 0,0-1 16 15,0 3-688-15,1-4-144 0,2-1-32 0,1-2 0 16,1-1-80-16,3 1 0 0,2-8-16 0,6 0 0 16,7-3 112-16,0 0 32 0,-5-6 0 0,5-7 0 15,6-5-128-15,3-1 0 0,4-4-16 0,3-5 0 0,4-4-560 16,5-3-96-16,0-5-32 0,3 0 0 0,2-7-128 16,2 0-48-16,0-3 0 0,2-1 0 0,3-1 16 15,3 0 0-15,0-1 0 0,2-1 0 0,-1 1-80 16,-4 7-16-16,-7 5 0 0,-4 11 0 0,-8 6-128 0,-7 9-128 15,-3 6 144-15,-8 9-144 0,0 0 176 0,0 0-176 16,-12 17 192-16,-6 14-192 0,-6 6 128 0,-8 5-128 16,-7 6 0-16,-5 0 0 0,-4 2 0 0,-1 3 0 15,3 4 0-15,0 1 0 0,1-4 128 0,1-2-128 16,4-3 0-16,2-2 0 0,1-7 0 0,2-3 0 16,2-5 128-16,8-3-128 0,5-6 0 0,7-5 0 15,5-7 0-15,8-11 0 0,0 0 128 0,0 0-128 16,16-7 0-16,6-8 0 0,5-10 272 0,4-5-48 15,-1-10-16-15,4-5 0 0,3-6-48 0,3-4-16 16,0-1 0-16,2 3 0 0,2 2-16 0,0 2-128 16,6-2 192-16,-2 4-64 0,-4 3-128 0,-7 8 128 15,-8 3-128-15,-8 11 128 0,-10 7-128 0,-4 11 0 16,-7 4 0-16,-3 10 128 0,-7 7-128 0,-7 8 0 16,-5 4 144-16,-9 7-144 0,-6 4 0 0,-2 1 0 15,-3 4 0-15,0 2 128 0,-1 2-128 0,-1-2 0 0,2 2 0 16,3-2 0-16,2-7 0 0,2-2 0 0,-2-3 0 0,4-4 0 15,3-4 0-15,5-4 0 0,5-9 0 0,4-3 128 16,6-3-128-16,4-2 0 0,6-6 0 0,0 0 0 16,0-10 0-16,5-1 0 0,4-3 0 0,4-4-192 15,6-4-1104-15,2-2-240 16,2 1-32-16,4-3-12320 0,3-2-2448 0</inkml:trace>
  <inkml:trace contextRef="#ctx0" brushRef="#br1" timeOffset="101132.92">26880 8087 16287 0,'-7'13'720'16,"2"-4"160"-16,-3 4-704 0,3 2-176 0,-4 4 0 0,-1 1 0 0,-5 1 1360 0,-1 3 240 15,0 0 64-15,-1 0 0 0,0 1-128 0,-6 2 0 16,-1 0-16-16,-1-1 0 0,0 1-304 0,0 0-48 15,-2-2-16-15,1 1 0 0,2-5-160 0,3 0-32 16,2-2-16-16,2-3 0 0,4-3-192 0,3-5-48 16,10-8 0-16,0 0 0 0,0 0 96 0,7-11 16 15,4-5 0-15,8-6 0 0,7-7-112 0,8-1-32 16,3-4 0-16,3-2 0 0,4-4-272 0,-1-2-48 16,0-3-16-16,4-5 0 0,4-3-16 0,1-2-16 15,0-2 0-15,2 6 0 0,0 8-80 0,-4 7-16 16,-8 0 0-16,-4 8 0 0,-9 8-208 0,-5 9 128 0,-6 1-128 15,-5 8 0-15,-13 2 128 0,5 16-128 0,-5 4 0 0,-7 10 144 16,-6 6-144-16,-8 5 0 16,-7 7 0-16,-6 8 128 0,-8 1-128 0,-3 3 0 0,-3 2 144 0,0-3-144 15,1-1 0-15,2-2 144 0,2-3-144 0,1-3 0 16,1-2 128-16,5-7-128 0,4-4 0 0,5-7 0 16,4-7 128-16,8-5-128 0,5-5 0 15,10-13 0-15,0 0 128 0,0 0-128 0,9-12 0 0,5-6 0 16,6-6 304-16,4-9-48 0,2-4-16 0,4-2 0 15,4-7-112-15,5 2 0 0,-1-6-128 0,5-1 192 16,0-5-32-16,4 2-16 0,4-1 0 0,-3 2 0 16,2 2-144-16,-7 6 128 0,-7 2-128 0,-7 10 128 15,-6 9-128-15,-5 7 0 0,-7 8 0 0,-11 9 0 0,0 0 128 0,-4 9-128 16,-3 7 0-16,-7 5 128 0,-8 7-128 16,-5 4 0-16,-7 11 0 0,-5-2 0 0,-6 2 0 0,1-1 0 15,-1 3 0-15,-1-1 128 0,1-2-128 0,0 0 0 16,2-4 0-16,4 0 0 15,-1-1 0-15,3-1 0 0,3-1 0 0,3-4 0 0,5-6 0 0,4-2 0 16,6-6 0-16,5-5 0 16,6-5-384-16,5-7-96 0,0 0-32 0,0 0 0 15,14-9-1776-15,5-7-352 0,6-3-80 0,4-1-15840 0</inkml:trace>
  <inkml:trace contextRef="#ctx0" brushRef="#br1" timeOffset="101911.73">28547 6693 23039 0,'-4'-18'1024'0,"2"5"192"0,-2 1-960 0,1 1-256 15,1 1 0-15,2 10 0 0,-4-10 128 0,4 10 0 16,0 0-128-16,0 0 192 0,0 0 448 0,-10 4 64 16,0 2 32-16,-2 4 0 0,-2 4 160 0,-1 4 16 15,-2 4 16-15,-4 1 0 0,-5 5-16 0,-2 0 0 16,-1 2 0-16,-7 3 0 0,-4 0-80 0,-1 2 0 16,-1-4-16-16,4 2 0 0,-1 2-128 0,4-2-32 15,-2-1 0-15,6-7 0 0,3-1-208 0,5-5-32 16,5-4-16-16,7-3 0 0,3-6-16 0,8-6 0 15,0 0 0-15,0 0 0 0,11-15 32 0,7-9 0 16,6-5 0-16,6-7 0 0,4-3-176 0,8-3-48 16,2-2 0-16,6-5 0 0,0-3-192 0,-1-4 144 15,-1-9-144-15,-2-2 128 0,2-3-128 0,1 2 128 16,-2 4-128-16,-1 6 128 0,-2 6-128 0,-3 9 0 16,-6 4 0-16,-7 9 0 0,-7 4 0 0,-10 8 0 15,-5 9 0-15,-6 9 0 0,0 0 0 0,-5 9 0 0,-6 7 0 16,-7 9 0-16,-6 0 0 0,-4 8 0 0,-4 3 0 0,-6 4 0 15,-6 7 0-15,2 4 0 0,-5 3 0 0,5-6 128 16,-2-1-128-16,1-5 0 0,-3 0 0 0,4-7-176 16,3-4 176-16,6-2 0 0,6-9 0 0,8-2 0 15,8-3 0-15,7-3 0 0,4-12 128 0,11 1-128 0,7-8 192 16,6-7-16-16,4-5-16 0,8-4 0 16,0-3 64-16,4-7 16 0,2-6 0 0,3-7 0 0,-2-4-112 0,1 2 0 15,1-1-128-15,-1 0 192 0,2 6-64 16,-4 2-128-16,-3 6 176 0,-7 7-176 0,-5 5 0 0,-7 5 0 15,-7 7 0-15,-5 7 0 0,-8 4 0 0,0 0 0 16,-8 9 0-16,-5 6 0 0,-5 4-144 0,-6 1-48 16,-6 1 0-16,-2 2 0 15,-2-2-1088-15,-1 5-240 0,1 3-32 16,4-4-16-16,2-1-1392 0,6-4-288 0,5-5-48 0,6-6-16 0</inkml:trace>
  <inkml:trace contextRef="#ctx0" brushRef="#br1" timeOffset="102630.27">29913 5065 11967 0,'0'0'1072'0,"0"0"-864"15,-9 3-208-15,1 2 0 0,-3 2 1184 0,0 2 192 16,-4 5 32-16,-3 4 16 0,-2-1 128 0,-3 2 32 15,-1 2 0-15,-2 0 0 0,1 3-224 0,-2-1-32 16,2 0-16-16,-2 1 0 0,-4-1-144 0,5-1-16 16,-1-1-16-16,4 0 0 0,2-1-160 0,1-2-16 0,3-5-16 0,3-1 0 15,3-1-256-15,5-6-48 16,6-5-16-16,0 0 0 0,0 0-16 0,10-13 0 16,4-6 0-16,7-3 0 0,4-7 16 0,6 0 0 0,3-3 0 15,4-6 0-15,4-3-352 0,4-1-64 0,1-1-16 16,-1-5 0-16,-3-6 32 0,1 1 0 0,1-2 0 0,-2 2 0 15,-1 2-96-15,-3 7 0 0,1 2-128 0,-10 7 192 16,-3 7-192-16,-8 5 128 0,-8 12-128 0,-2 3 0 16,-9 8 0-16,0 0 0 0,-6 19 0 0,-7 7 0 15,-6 7 0-15,-8 4 0 0,-7 2 0 0,-4 8 0 16,-5 5 0-16,-3 4 0 0,-1 1 0 0,-1-2 0 16,-3-5 0-16,3-5 0 0,2-3 0 0,5-5 0 0,6-6 160 15,5-3-160-15,9-9 160 0,4-3-160 0,6-2 0 16,6-7 0-16,5-7 0 0,0 0 0 0,0 0 0 0,15-8 0 15,4-7 176-15,3-3-176 0,2-6 176 0,2 2-176 16,0-1 160-16,2 3-160 0,-2-2-160 0,1 0-128 16,-1 0-32-16,-1 0 0 15,0 3-1968-15,0-2-400 0,3-4-64 0</inkml:trace>
  <inkml:trace contextRef="#ctx0" brushRef="#br1" timeOffset="103490.09">31122 3603 16527 0,'0'0'720'0,"-7"7"176"0,-5 2-720 0,-1 5-176 0,-2 3 0 0,-4 3 0 15,-4 2 336-15,-5 6 48 0,-2 0 0 0,-5 4 0 16,-1 2 560-16,-1 0 112 0,-4 1 32 0,3 1 0 0,2 1-48 0,2-1 0 15,1-3 0-15,4-4 0 0,3 0 32 0,5-3 0 16,3-3 0-16,5-8 0 0,3-4-112 0,5-1 0 16,5-10-16-16,0 0 0 0,0 0-208 0,15-1-32 15,3-10-16-15,5-7 0 0,5-1 160 0,4-5 48 16,3-5 0-16,5-6 0 0,3-3-384 0,0-1-64 16,-1-2 0-16,-1 0-16 0,-2-1-96 0,-1-3-16 15,0-2 0-15,-2 0 0 0,-2 2-64 0,-12 18-32 16,1-1 0-16,-5 6 0 0,-7 1-224 0,-3 6 128 15,-3 5-128-15,-5 10 0 0,0 0 192 0,-11 4-64 0,-2 7-128 16,-10 8 192-16,-4 5-192 0,-2 2 0 0,-2 3 0 0,-1-1 0 16,-2 2 0-16,0 0 0 15,-1-7 0-15,1-1 0 0,1 3 144 0,3-6-144 16,2-2 128-16,5-4-128 0,2-3 256 0,10-2-16 0,2-2-16 0,9-6 0 16,0 0 80-16,3-10 16 0,4-1 0 0,6-6 0 15,7-1 64-15,6-6 32 0,3-1 0 0,3-4 0 16,-1-1-224-16,4-3-32 15,0-6-16-15,2-2 0 0,1 2-144 0,1-1 192 0,-1 3-192 16,-4 7 192-16,-5 5-192 0,-6 7 128 0,-6 4-128 0,-6 10 128 16,-11 4-128-16,0 0 0 0,-2 10 0 0,-7 8 0 15,-4 7 0-15,-6 2 0 0,-7 5 0 0,-3 3 0 16,-4 1 0-16,0 0 0 0,0-1 0 0,3-2 0 16,0-6 0-16,1 0 0 0,1-6 128 0,3 0-128 0,6-5 0 15,3-2 0-15,5-6 0 0,3-1 0 16,8-7 0-16,0 0 0 0,0 0 0 0,0 0 0 0,12-7 0 0,3-2 160 15,4-4-160-15,1-3 160 0,1-5-160 16,2 1 128-16,-2-6-128 0,3 2 128 0,-2 1-128 0,0-1 0 16,-2 1 0-16,-1 4 0 0,-1 2 0 0,-4 3 0 15,-3 5 128-15,-3 1-128 0,-8 8 0 0,0 0 0 16,0 0 0-16,-8 9 0 0,-4 4-176 0,-4 2 176 16,-3 8-128-16,-4 0 128 0,-1 5-192 0,-1-3 64 15,-2 0 0-15,0 2 0 0,1-5-64 0,1-1 0 16,3-2 0-16,3-1 0 0,2-3 0 0,3-1 0 15,3 0 0-15,3-6 0 0,8-8-112 0,0 0-16 16,0 0-16-16,0 0 0 16,0 0-240-16,10-6-64 0,2-3 0 0,0 0 0 15,1 4-1792-15,1-2-384 0,0 4-64 0</inkml:trace>
  <inkml:trace contextRef="#ctx0" brushRef="#br1" timeOffset="104528.77">28307 6905 19343 0,'-8'-10'1728'0,"8"10"-1392"0,-9-5-336 0,4 0 0 0,5 5 1040 0,-6-7 144 15,-1 2 32-15,7 5 0 0,0 0 320 0,-3-10 80 16,-1-1 16-16,2-5 0 0,2 1-192 0,3-1-32 16,2-3-16-16,4-3 0 0,1-6-272 0,7-2-48 15,-1-6-16-15,3-5 0 0,5-2-144 0,1-1-16 16,-1-1-16-16,1-2 0 0,2 4-304 0,1 2-48 16,0 2-16-16,1 8 0 0,-2 3-272 0,-7 11-64 0,-2 4-16 0,-3 6 0 15,-15 7-160-15,0 0 0 16,6 16 0-16,-4 5 0 0,-7 11 0 0,-6 6 0 0,-4 4 128 15,-5 6-128-15,-3 3 0 0,-2 3 0 16,-2-1 0-16,-2 0 128 0,-2 1-128 0,-1-3 128 16,1-6-128-16,-1-1 128 0,1-9 0 0,1-4-128 15,2-1 192-15,5-3-64 0,5-8 128 0,7-6 0 0,4-4 16 0,7-9 0 16,0 0-16-16,8-9-16 0,7-5 0 0,4-8 0 16,5 1 96-16,6-5 32 0,0-7 0 0,5-4 0 15,0-6-208-15,3-2-32 0,3-2-128 0,2-3 192 16,0-4-192-16,1 6 176 0,-1 3-176 0,-3 10 160 0,-4 7-160 15,-7 4 0-15,-7 6 0 0,-7 10 0 0,-3 7 0 0,-12 1 0 16,7 6 0-16,-7 7 0 0,-5 5 0 16,-6 4 0-16,-7 5 0 0,-6 3 0 0,-6 4 0 0,-4 3 0 15,-5 0-128-15,-3 0 128 16,-1 1-1248-16,3-3-176 0,3-3-48 0,4 0 0 16,4 0-1840-16,2-7-368 0</inkml:trace>
  <inkml:trace contextRef="#ctx0" brushRef="#br1" timeOffset="105290.65">27117 8083 19695 0,'0'0'864'0,"9"-7"192"0,-2 2-848 0,0-2-208 15,-1-2 0-15,-6 9 0 0,6-8 640 0,-6 8 96 16,0 0 16-16,0 0 0 0,4-13 576 0,-4 13 112 16,0 0 32-16,0 0 0 0,-10 0-432 0,1 5-80 15,-5 5 0-15,-2 7-16 0,-3 4-96 0,-4 5-16 16,-4 4 0-16,-2 7 0 0,-3 1-64 0,-4 5-32 16,-2 2 0-16,-2 4 0 0,-5-4-64 0,-1 4-16 15,-4 4 0-15,-3-3 0 0,1 3-80 0,7-10 0 16,6-4-16-16,6-3 0 0,4-3-112 0,9-7 0 0,3-5-16 0,10-7 0 15,3-5-144-15,4-9-32 16,0 0 0-16,15-7 0 0,2-9 128 0,7-5 32 16,8-9 0-16,6-3 0 0,5-8-48 0,1 1-16 0,0-5 0 0,-4 3 0 15,0-5-176-15,-1 0-48 0,1-2 0 0,-1-1 0 16,0 4 16-16,-3 7 0 0,-6 4 0 0,-2 8 0 16,-3 1-144-16,-6 10 0 0,-7 5 0 0,-12 11 128 15,0 0-128-15,0 0 0 0,0 0 144 0,-7 17-144 16,-6 3 0-16,-4 3 128 0,-2 6-128 0,-5 3 0 15,-6 1 0-15,-2 3 0 0,-2-1 0 0,-2 3 0 16,-2 1-848-16,-1-3-240 16,-1 0-64-16,1-2 0 0,1-3-1760 0,3 1-352 0,-11 8-80 15,12-9-16-15</inkml:trace>
  <inkml:trace contextRef="#ctx0" brushRef="#br1" timeOffset="105944.32">25299 10168 3679 0,'0'0'320'0,"-4"-6"-320"0,4 6 0 0,-6-5 0 16,6 5 2432-16,-5-9 432 0,5 9 80 0,-5-7 0 0,1-3-768 16,4 10-176-16,0 0-16 0,-3-8-16 15,2-2-288-15,2 3-48 0,1-5-16 0,0 2 0 0,1-4-352 0,2-2-80 16,0-2-16-16,4-3 0 0,1-4-128 0,3 0-16 16,0-5-16-16,3 2 0 0,3-3-112 0,1-2-32 15,1 1 0-15,-1 3 0 0,3-3-208 0,-1 3-32 16,0 4-16-16,-2 6 0 0,-6 2-256 0,-3 4-48 15,-3 8-16-15,-8 5 0 0,0 0-64 0,-3 10-16 16,-3 12 0-16,-7 2 0 0,-6 7-32 0,-4 5-16 16,-4 3 0-16,-3 5 0 0,-4 1 32 15,-1 0 0-15,1 1 0 0,2-4 0 0,2-2 0 0,2-3 0 16,1-3 0-16,4-3 0 0,4-2-64 0,4-6 0 16,3-4 0-16,6-5 0 0,2-4 224 0,4-10 32 0,0 0 16 0,0 0 0 15,13-7-16-15,2-6 0 16,3-5 0-16,2-5 0 0,3-1-128 0,3-4-48 0,0 0 0 0,3-5 0 15,1-4-208-15,0 3 176 16,1 2-176-16,-1 2 160 0,2 0-160 0,-1 4 0 0,-4 5 144 0,-5 7-144 16,-4 7 0-16,-5 2 128 15,-13 5-128-15,0 0 0 0,3 7 0 0,-5 9 0 16,-6 4 0-16,-6 3 0 0,-6 1 0 0,-6 4 0 0,-5 8 0 0,0 2 0 16,-2 2-192-16,-1 1 0 0,-3 1 0 0,0-3 0 31,2 2-1520-31,0-8-304 0,1-6-64 0,1-1-10848 0,1 0-2176 0</inkml:trace>
  <inkml:trace contextRef="#ctx0" brushRef="#br1" timeOffset="106711.48">23659 11487 1839 0,'-5'10'160'0,"-2"-3"-160"15,-3 0 0-15,-1 4 0 0,-3 0 3360 0,2 1 640 16,-1 4 128-16,-4 2 32 0,3 0-2128 0,-1-1-432 0,1 0-64 0,0-1-32 16,0 1-272-16,5-3-48 0,0-3-16 0,3 1 0 15,0-5 64-15,3 0 16 0,1-2 0 16,2-5 0-16,0 0-176 0,0 0-48 0,0 0 0 0,11 0 0 15,3-3-128-15,4-7-16 0,1-1-16 0,4-4 0 16,1-2-64-16,5-6-16 0,2-5 0 0,-1 3 0 16,1-3-224-16,3 0-48 0,3-3-16 0,1-3 0 15,-2-2-112-15,3 1 0 0,0 0-16 0,-2 5 0 16,-4 3-128-16,-5 2-32 0,-7 2 0 0,-6 8 0 0,-5 5-80 16,-10 10-128-16,0 0 176 0,0 0-176 0,-8 16 240 0,0 2-64 15,-8 6-16-15,-15 21 0 0,-6 2-32 0,9-14 0 16,-4 5 0-16,-20 27 0 0,0-4-128 0,2-3 0 15,2 3 144-15,2-6-144 0,2-4 0 0,13-21 0 16,-1 1 0-16,-12 13 0 0,6-7 0 0,19-17 128 16,1-2-128-16,4-4 0 0,5-6 128 0,4-2-128 15,5-6 160-15,0 0-160 0,10-9 352 0,10-13-32 16,6-5 0-16,4-5 0 0,2-4-112 0,4-6-16 16,2-5-16-16,0-2 0 0,1-1-176 0,-9 16 0 15,3-4 144-15,19-22-144 0,-4 5 128 0,-2 8-128 16,-2 4 160-16,-6 9-160 0,-7 7 128 0,-8 7-128 0,-9 6 0 15,-8 9 144-15,-6 5-144 0,0 0 128 16,-9 11-128-16,-6 8 128 0,-5 9-128 0,-10 3 128 16,-6 3-128-16,8-9 128 0,-4 7-128 0,-19 15 160 15,3 0-160-15,16-14 160 0,-2 4-160 0,-2 0 0 16,0 1 0-16,-17 15 0 0,5-7 0 0,7-6 0 0,5-6 0 16,8-6 0-16,6-3 0 0,11-11 0 0,3-4 0 15,-1 4 0-15,9-14 0 0,0 0 0 0,0 0-144 16,0 0 144-1,0 0-960-15,11-5-64 0,4-4-32 0,3 3 0 16,0-3-1616-16,0 3-320 0,0-1-64 0</inkml:trace>
  <inkml:trace contextRef="#ctx0" brushRef="#br1" timeOffset="107450.18">21449 13703 19343 0,'-19'2'848'0,"10"-2"192"0,1 0-832 0,8 0-208 15,0 0 0-15,0 0 0 0,0 0 1472 0,0 0 256 0,12-9 64 16,2-3 0-16,1-1-256 0,5-2-64 0,5-3 0 0,0-1 0 16,2-3-208-16,-1 1-48 0,5-5-16 0,-2 1 0 15,-1-2-176-15,4-2-16 0,2-5-16 0,2-1 0 16,1 2-128-16,-2-2-32 0,1-3 0 0,-3 2 0 16,2 2-208-16,-4 4-48 0,-6 2-16 0,-3 8 0 0,-4 2-240 15,-4 6-32-15,-8 6-16 0,-6 6 0 16,0 0-112-16,0 11-32 0,-5 6 0 0,-6 11 0 0,-6 8-128 15,-7 10 192-15,-8 3-192 0,-6 5 192 0,-5 2-64 0,-2 0 0 16,-2-6 0-16,-1 3 0 0,-3-4 0 0,3 2 0 16,2-1 0-16,7-6 0 0,0-2 32 0,9-8 0 15,6-2 0-15,6-5 0 0,5-7 32 0,7-6 16 16,6-14 0-16,0 0 0 0,0 0-16 0,13-4-16 16,2-5 0-16,8-8 0 0,6-10 64 0,10-6 16 15,6-8 0-15,2-2 0 0,3-7-128 0,3 2-128 16,-1 1 176-16,5-3-176 0,-2-3 192 0,0 3-192 15,-1 2 192-15,-2 1-192 0,-3 6 144 0,-7 10-144 16,-9 5 0-16,-8 11 144 0,-7 5-144 0,-5 10 0 16,-6 6 0-16,-7 8 0 0,-6 5 128 0,-6 7-128 15,-5-1 0-15,-8 8 128 0,-5 5-128 0,-4 2 0 16,-4 0 0-16,-4 0 128 0,-4-2-128 0,-4 1 0 0,-3 1 0 0,2 0 0 31,0-3-592-31,2-2 0 0,0-4 0 0,7-3 0 16,5-4-2096-16,4-2-432 0,2-4-80 0</inkml:trace>
  <inkml:trace contextRef="#ctx0" brushRef="#br1" timeOffset="108101.48">20011 15134 7359 0,'0'0'656'0,"-5"-1"-528"0,0-1-128 0,-2 2 0 15,-2-1 3120-15,1 2 592 16,-1 3 112-16,0 1 16 0,-1 2-1536 0,0-2-320 16,-2 4-64-16,1-2-16 0,-2 4-368 0,1-3-80 15,-1 3-16-15,0-4 0 0,0 6-384 0,7-8-80 16,0 0-16-16,-1 1 0 0,7-6-160 0,0 0-32 0,0 0-16 0,0 0 0 15,0 0-96-15,9-3-16 0,4-2 0 0,10-9 0 16,1-7 0-16,4 0 0 0,1 0 0 0,2-2 0 16,-2-1-304-16,3 0-64 0,3-6-16 0,-2 2 0 15,-2 0 0-15,-1 5 0 0,0-3 0 0,-1 5 0 16,-6 4-64-16,-4 7-32 0,-5 1 0 0,-4 8 0 16,-10 1-160-16,0 0 0 0,-1 20 0 0,-7 7 128 15,-5 2-128-15,-8 5 160 0,-6 5-160 0,-2 4 160 0,-3 1-160 0,9-11 160 16,-5 3-160-16,-14 19 160 0,3-6-160 0,2-1 128 15,4-4-128-15,2-6 128 0,6-8-128 0,5-3 0 16,3-4 144-16,7-7-144 0,5-5 208 0,5-11-16 16,0 0-16-16,0 0 0 0,0 0-16 0,6-7 0 15,6-3 0-15,5-8 0 0,4-3 80 0,0-2 16 16,7-5 0-16,0 1 0 0,2-3-256 0,0-1 0 16,1 2 0-16,-1-2 0 0,-3 6 0 0,-1-3 0 15,-1 0 0-15,-2 4 0 0,-3 6 0 0,-4 4 0 16,-4 4 0-16,-6 0-160 15,-6 10-1264-15,0 0-256 0,-10 1-48 0,-8 7-11888 16,-3 1-2368-16</inkml:trace>
  <inkml:trace contextRef="#ctx0" brushRef="#br1" timeOffset="108777.56">18561 16831 23951 0,'0'0'2128'0,"-5"-10"-1696"15,-1 1-432-15,0-3 0 0,1 6 832 0,5 6 96 16,-5-13 16-16,0 3 0 0,4-3 400 0,-2 3 96 15,3 10 16-15,3-14 0 0,-3-1-464 0,4 1-96 16,2-1 0-16,-1 1-16 0,-1 1-240 0,2-2-64 16,2-2 0-16,1 1 0 0,0-1-32 0,0 3-16 0,0 0 0 0,-1 4 0 15,0-1-112-15,-8 11-32 16,0 0 0-16,0 0 0 0,0 0-192 0,0 0-32 0,-1 15-16 0,-6 8 0 16,-5 7 0-16,-6 7 0 15,-5 5 0-15,-5 6 0 0,-4 7 0 0,-2 1 0 0,-4 4 0 0,1-4 0 16,0-3 16-16,12-16 0 15,-2 0 0-15,2 0 0 0,-1-2-160 0,6-2 128 16,2-5-128-16,3-2 128 0,6-6 64 0,3-6 0 0,4-6 0 0,2-8 0 16,0 0-64-16,9-4 0 0,5-10 0 15,4-4 0-15,5-4 160 0,12-13 32 0,0-2 0 0,-1-4 0 16,2-3-192-16,-1 1-128 0,0-7 144 0,1 0-144 16,1-2 256-16,1 5-64 0,-1-1 0 0,-2 11 0 15,-2 5-64-15,-7 10 0 0,-4 5-128 0,-6 6 192 16,-5 2-192-16,-11 9 0 0,0 0 128 0,0 0-128 0,-4 10 128 0,-8 8-128 15,-5 6 176-15,-5 2-176 0,-5 6 144 16,-2 3-144-16,0 1 0 0,-4 3 144 0,0-3-144 0,-2 0 0 16,4 0 144-16,-1-3-144 0,-1-2 0 0,4-3 0 15,4-1 0-15,13-13 128 0,-4-3-272 0,4 1-48 16,2-4-16-16,-3 0 0 16,3-6-1840-16,10-2-352 0,-5-9-80 0</inkml:trace>
  <inkml:trace contextRef="#ctx0" brushRef="#br1" timeOffset="109474.01">16445 18676 14735 0,'-8'8'1312'0,"2"-3"-1056"15,-1 3-256-15,1 1 0 0,-1-3 976 0,2 4 144 16,0-2 32-16,-1 2 0 0,1-4 80 0,1 3 32 16,0-1 0-16,4 1 0 0,0-9-16 0,0 0 0 0,0 0 0 0,0 0 0 15,0 0 48-15,10-4 16 16,-1-4 0-16,4-3 0 0,2-6 96 0,3-3 32 0,2-3 0 0,3-5 0 16,3 0-368-16,3-5-80 0,4-2-16 0,1-2 0 15,2-4-224-15,3-1-48 0,2 3-16 0,-2 2 0 16,-2 0-112-16,0 3-32 0,0 3 0 15,9-3 0-15,-12 8-192 0,-9 9-32 0,-4 4-16 16,-10 8 0-16,-2 5-112 0,-9 0 0 16,5 13-16-16,-5 3 0 0,-5 2-16 0,-2 5 0 0,-5 9 0 0,-3 2 0 15,-7 3-16-15,-2 1 0 0,-1 0 0 16,-2-1 0-16,-1 0-144 0,0-2 192 0,0-2-192 0,3-1 192 16,1-6-192-16,3-4 0 0,2-4 0 0,3-5 0 15,3-3-896-15,1-7-192 16,4-7-64-16,5-11-19456 0</inkml:trace>
  <inkml:trace contextRef="#ctx0" brushRef="#br1" timeOffset="115711.57">4009 10926 20671 0,'0'0'912'0,"-5"-11"192"16,-1 2-880-16,2 2-224 0,4 7 0 0,0 0 0 0,0 0 320 0,0 0 32 16,-5-4 0-16,5 4 0 0,-5 9-112 15,1 2-32-15,0 3 0 0,2 4 0 0,-1 2 0 0,0 10 0 16,1 0 0-16,-1 6 0 0,1 2 48 15,-2 6 0-15,0 9 0 0,0 2 0 0,-1 8 16 0,-1 5 16 16,0 6 0-16,-3 6 0 0,-3 5-48 0,1 0-16 16,1 4 0-16,-1-5 0 0,1-2-96 0,5-6 0 15,-1-5-128-15,0-2 192 0,0-8 320 0,3-3 64 16,1-1 16-16,2-4 0 0,-2-8 48 0,1 1 0 16,1-5 0-16,0-4 0 0,0-3-256 0,0-1-32 15,1-5-16-15,1 0 0 0,1-3-128 0,-2-1-16 16,-1-6-16-16,1-6 0 0,2-2-176 0,-3-10 192 15,0 0-192-15,0 0 192 16,0 0-1296-16,0 0-256 0,5-17-48 0,-1-2-11952 0</inkml:trace>
  <inkml:trace contextRef="#ctx0" brushRef="#br1" timeOffset="117020.89">3949 11048 16575 0,'0'0'1472'0,"-2"-11"-1168"0,-1-1-304 0,3 4 0 15,0 8 720-15,0 0 96 0,0 0 16 0,0 0 0 0,5-11-176 0,2 5-16 16,-7 6-16-16,11-3 0 0,2-2-240 0,3 0-64 15,2 1 0-15,3 0 0 0,4 0-48 0,3 0-16 16,2-1 0-16,3 1 0 0,6-1-64 0,1-1 0 16,0 0-16-16,4-5 0 0,4 3 112 0,5-3 32 15,1 4 0-15,5-5 0 0,4 0-112 0,2 0-16 16,2-1 0-16,1 2 0 0,2 1 96 0,2-4 16 16,3 1 0-16,1 2 0 0,2-5-64 0,-2 2-16 15,-1 3 0-15,3 2 0 0,-2-5 112 0,5 3 32 16,6-1 0-16,-1 0 0 0,-1 0-96 0,1 3-16 15,-6-2 0-15,6 2 0 0,6-3-112 0,-2 4-16 16,-2-4-128-16,-2 4 192 0,-1 0-192 0,3 1 144 16,7-2-144-16,-2-1 128 0,-5-4-128 0,0 1 0 0,-2 6 144 15,4-3-144-15,4-1 0 0,-2-1 128 0,-5-2-128 0,1 5 0 16,0-1 0-16,1 1 0 0,2-5 0 0,-3 0 128 16,-5 2-128-16,-2 2 0 0,-1-1 0 0,3 1 128 15,4-2-128-15,-3-1 0 0,-4 3 0 0,-2-2 0 16,0 0 0-16,0 3 0 0,2-2 0 0,2 2 0 15,-2-4 0-15,-1 1 0 0,-4 0 0 0,-2-1 128 16,5 1-128-16,-1-1 0 0,1 3 0 0,1-3 0 16,-5 3 0-16,-3-3 0 0,-4 0 0 0,3 2 0 15,1-2 0-15,0-2 0 0,1 2 128 0,-1 2-128 16,-6-2 128-16,-2 3-128 0,-2 1 128 0,1-1-128 16,1 4 176-16,-2-6-48 0,0 1 0 0,-3-2 0 15,-2 0-128-15,-1 4 0 0,1-1 0 0,-4 3 128 16,1-2-128-16,3 2 0 0,0-2 144 0,3 2-144 15,-4-5 0-15,0 1 0 0,-4-3 0 0,0 0 0 16,0 5 0-16,-3-2 0 0,0 3 0 0,1-3 128 0,0 2-128 16,-2 0 0-16,2-1 0 0,-5 2 128 0,-2 2-128 15,-3-2 0-15,-2 3 0 0,-2 0 0 0,-4 0 0 16,0 2 0-16,-2-1 0 0,-4 4 0 0,2 0 0 16,-1 3 0-16,-2-2 128 0,0 1-128 0,3-1 0 0,-6 1 0 15,-2 2 0-15,-1-1 0 0,-1-1 0 0,-3 1 0 16,-2-1 0-16,0 2 128 0,0 1-128 0,-1-1 0 15,-3 0 0-15,1 3 0 0,-1 0 0 0,0 2 0 16,-2 0 0-16,2-2 0 0,-3 3 0 0,0 4 0 16,-1 2 0-16,-1-1 0 0,0-1 0 0,0 4 0 15,-1-1 0-15,-1 10 0 0,-2 2 0 0,0 6 0 16,0 3 0-16,-2 8 0 0,-2 2 0 0,-1 1 0 0,-2 2 0 16,0 3 0-16,1 2 0 0,-4 3 0 0,4 1 0 0,-3 5 0 15,2 1 0-15,0 3 0 0,1-2 0 16,2 2 0-16,-2-5 0 0,2-1 0 0,0-3 0 0,1 2 0 15,1-1 0-15,0 0 0 0,2-4 0 0,-1-2 0 16,2-1 0-16,0-2 0 0,0-2 128 0,0-7-128 16,-1-1 0-16,1-1 144 0,0-3-144 0,0-1 0 15,0-2 128-15,-1 0-128 0,-2-2 0 0,1-3 0 16,-1 0 144-16,1 0-144 0,-5-5 0 0,1 1 144 16,-2 1-144-16,2-7 128 0,-3 0-128 0,-1-1 128 15,0-3-128-15,0-2 128 0,0 0-128 0,-2-3 128 16,1-1-128-16,-2-4 192 0,0 1-192 0,0-2 192 15,-3 1-192-15,-2 1 192 0,-2-4-192 0,-3 1 192 0,-2 1 0 16,-2 2 16-16,-2-2 0 0,-3 1 0 0,-4 1 48 16,-3-4 0-16,-4 1 0 0,-4 0 0 0,-6 1-64 0,1-1-16 15,-1-2 0-15,-2 2 0 0,-3 1 0 0,-4 0 0 16,-5-1 0-16,-2-1 0 0,-4 1 16 16,-1 2 0-16,-4-1 0 0,-3-1 0 0,-1 1-64 0,-7 3-128 15,-4-2 192-15,-2 4-64 0,-2-4-128 0,-5 5 128 16,-2-4-128-16,-4 3 128 0,-1-1-128 0,-2 4 0 15,-3-2 0-15,-3 0 128 0,-6 0-128 0,2 0 0 16,-4 2 144-16,-4 0-144 0,-7-4 0 0,-2 2 128 16,0 4-128-16,-5 1 0 0,-3-4 0 0,-2 4 0 15,-5-1 0-15,2 3 0 0,-2 1 0 0,-2-1 144 16,-4-3-144-16,2 3 0 0,0 3 160 0,1 0-160 16,-3-2 128-16,0 1-128 0,-1-5 128 0,4 2-128 0,1 1 128 15,-1-2-128-15,-1-2 0 0,7 3 128 0,2 0-128 16,1 0 0-16,-3-1 0 0,5 3 0 0,3 1 128 0,3 0-128 15,2-2 0-15,5 1 0 0,1 2 0 0,7 1 128 16,1-4-128-16,9 2 0 0,7 0 0 0,3 1 0 16,5-2 0-16,6-3 128 0,8-3-128 0,8-1 128 31,6 4-448-31,11-2-112 0,8-1-16 0,7-3-11392 0,1 1-2304 0</inkml:trace>
  <inkml:trace contextRef="#ctx0" brushRef="#br1" timeOffset="119244.48">17627 19191 2751 0,'9'-1'256'0,"1"-3"-256"15,0-2 0-15,0 2 0 0,-1 0 2480 0,1-1 448 16,2-4 80-16,-2 5 32 0,0 2-1520 0,-10 2-304 16,11-3-64-16,0 0-16 0,-11 3 16 0,8-4 0 15,-8 4 0-15,0 0 0 0,11-5 16 0,-11 5 16 16,0 0 0-16,0 0 0 0,0 0-192 0,0 0-32 16,-3-7-16-16,-2 1 0 0,-4 3-496 0,-2 1-80 0,-5 1-32 0,-1-1 0 15,-4 2-160-15,-2 2-48 0,-2-1 0 0,-2 3 0 16,-5-2 192-16,-1 3 48 0,-1-1 0 0,-4 1 0 15,-5 2-16-15,2-1 0 0,-1-4 0 0,-1 2 0 16,-4 0-32-16,-1 2 0 0,-2-1 0 0,-1 3 0 16,-1-2-16-16,-4 0-16 0,-2 2 0 0,-2-1 0 15,-1-1-32-15,-3-1 0 0,-4-2 0 0,-1 1 0 16,0-1-64-16,0 2 0 0,-5 1-16 0,-1-3 0 16,-1 0 16-16,1 1 16 0,-2 1 0 0,4 1 0 15,0-2-16-15,2 1 0 0,1 1 0 0,0-3 0 16,1-3-64-16,0 3-128 0,0 0 176 0,3 4-176 15,0-2 160-15,0-1-160 0,-3-1 128 0,2 2-128 16,-1-2 0-16,2 0 128 0,1-1-128 0,0 2 0 16,1 1 0-16,0-2 0 0,2-3 0 0,1-2 0 15,0-3 128-15,4 3-128 0,3-1 0 0,3 2 128 0,3-3-128 0,0-2 0 16,3-1 0-16,2 4 128 0,-4-3-128 0,5 0 0 16,-2 0 0-16,4-3 0 0,2 2 0 0,1 5 128 15,-1-6-128-15,2 3 0 0,2 0 0 0,1 1 0 16,0 0 0-16,1 2 0 0,2 1 0 0,0-1 0 15,3 0 0-15,1 2 0 0,1 0 0 0,2 0 0 16,1-1 0-16,2 1 0 0,1 0 0 0,0 0 0 16,0 0 0-16,2 0 0 0,2 0 0 0,1 0 0 15,1-2 0-15,2 2 0 0,2 2 0 0,0-2 0 16,0-2 0-16,1 2 0 0,8 0 0 0,-7 2 0 16,0-2 0-16,7 0 0 0,0 0 0 0,-6 5 0 0,6-5 0 15,0 0 0-15,0 0 0 0,-5 9 0 0,2-3 0 0,1 4 0 16,2-10 0-16,-3 12 0 0,2-1 0 0,1 4 0 15,0 0 0-15,0 3 0 0,-2 1 0 0,2 3 0 16,0 5 0-16,-2 1 0 0,1 3 0 0,1 2 0 16,-3 0 0-16,0 3 0 0,0 2 0 0,-1 0 0 15,-1-2 0-15,0-2 0 0,-1-2 0 16,-1 1 0-16,0 0 0 0,0 0 0 0,1 1 0 0,0 1 0 16,-3 0 0-16,0 1 0 0,0-6 0 0,-1 1 0 15,0 1 0-15,2-2 0 0,-2 1 0 0,0-2 0 16,0-1 0-16,1-3 0 0,0-3 0 0,0 0 0 15,0 0 0-15,3 0 0 0,1-3 0 0,-1 2 0 16,1-1 0-16,-1-1 0 0,1-3 0 0,4 0 0 16,1-1 0-16,1-2 0 0,1-3 0 0,2 3 0 15,3-3 0-15,-2 0 0 0,5 1 0 0,1-2 0 16,2 0 0-16,2-3 0 0,2 2 0 0,2 1 0 0,1-3 0 16,3 2 0-16,3-3 0 0,3 1 0 15,4 2 0-15,4-3 0 0,1 1 0 0,2 0 0 16,4-4 0-16,0-1 0 0,1-2 0 0,2 0 0 0,1-2 0 0,0-1 0 15,3 1 0-15,3 0 0 0,4 2 0 0,2 0 0 16,3 1 0-16,7-2 0 16,-1 1-128-16,1 1 128 0,0-1 0 0,3 2 0 15,6-1 0-15,0 0 0 0,1 0-144 0,4 0 144 0,-3 0 0 0,3 1 0 16,3 1 0-16,0 0 0 0,1 1 0 0,-1 0 0 16,-2 3 0-16,0-3 144 0,-1 5-144 0,0 2 0 15,-2-3 0-15,0 3-176 0,-2-1 176 0,-1 2 0 0,-1 3 0 16,2-3 0-16,2 2 0 0,-1 1 0 0,-1-5 0 0,-2 4 0 15,-3 2 0-15,4 0 0 0,2-5 0 0,0-1 0 16,-1-1 0-16,2 2 0 0,-1-1 0 0,0 1 0 16,-1-1 0-16,1 0 0 0,-4 0 0 15,-2 0 0-15,-4-2 0 0,-3 4 0 0,-6-3 0 0,-1 3 0 16,-3-1 0-16,1-4 0 0,-1-2 0 0,-2-1 0 16,-6-1 0-16,-1 2 0 0,-2-3 0 0,-2 0 128 15,-3 1-128-15,-5 0 0 0,0 2 0 0,-3 0 0 16,-2 1 0-16,-1-3 0 0,0 0 0 0,-1-1 0 15,-3 0 0-15,0-1 0 0,-2 0 0 0,-2-1 0 16,-2 0 0-16,-4 1 0 0,0-2 0 0,-3 1 0 16,-14 1 0-16,13-1 0 0,-13 1 0 0,10-3 0 15,-10 3 0-15,0 0 0 0,0 0 0 0,0 0 128 0,7-7-128 16,-7 7 0-16,0 0 0 0,3-8 128 0,-3 8-128 16,-1-6 0-16,-2-1 128 0,-2 2-128 0,1-2 144 0,-1 0-144 15,0 2 192-15,-1-4-192 0,-1 3 208 0,-5-11-64 16,1 0-16-16,3-2 0 0,0 0-128 0,0-7 192 15,2-3-192-15,1-8 192 0,0-6-192 0,1-4 192 16,0-9-192-16,2 2 192 0,2 5-48 0,0-3 0 16,0 0 0-16,3-7 0 0,0-8-144 0,-1-4 192 15,1-6-192-15,3 10 192 0,-2 10-192 0,0 9 0 16,0 3 0-16,1 2 128 0,-3-3-128 0,1 0 0 16,-2-3 0-16,1 3 0 0,-1-2 144 0,-1 25-144 15,1-3 160-15,0 2-160 0,-1-1 128 0,0 1-128 16,0 2 0-16,0-2 0 0,-1 2 0 0,-1-13 0 15,-1 8 0-15,0 7 0 0,0 3 0 0,-2 4-160 0,-2 6 32 16,1-1 0 0,-3 3-1088-16,-3 3-192 0,-3 3-64 0,-3 1 0 15,-1 1-1056-15,0 2-224 0,-5 0-32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20:09:49.012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142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30T20:11:16.181"/>
    </inkml:context>
  </inkml:definitions>
  <inkml:trace contextRef="#ctx0" brushRef="#br0">3052 1992 4607 0,'0'0'400'0,"0"0"-400"0,9-6 0 0,-3-4 0 16,1 2 1984-16,-1-2 320 0,-1 2 64 0,1-2 16 15,2 3-400-15,-2-5-96 0,1 6-16 0,-2-6 0 16,0 1-448-16,0 2-80 0,-2-2-32 0,-2 2 0 16,-1-4-176-16,-1 2-48 0,-2-1 0 0,-2-1 0 15,-1 3-192-15,-2 1-32 0,-2-1-16 0,2 4 0 16,-1 0-320-16,-10-6-64 0,-1 6-16 0,-4-1 0 0,-6 1-192 15,0 6-64-15,-2 0 0 0,-1 6 0 0,-1 6-64 0,-1 6-128 16,1 2 176-16,-1 9-176 0,-1 0 128 0,0 8-128 16,-1 5 0-16,4-1 0 0,5 1 0 0,3 2 0 15,2-3 0-15,4-2 0 0,4-2 0 0,5-4 0 16,7-2 0-16,4-7 0 0,4-1 0 0,6-4 0 16,1-3 0-16,6-5 0 0,4-2 0 0,3-7 0 15,2-3 0-15,1-8 0 0,0-5 0 0,2 0 256 16,3-1-16-16,-2-1-16 0,-2 0 0 0,-2-2 0 15,0 0 0-15,-1 1 0 0,-3 0 0 0,-1 2 0 16,-2 3 0-16,-2 2 0 0,-3 5-64 0,-2 2-16 16,-2 3 0-16,-1 6 0 0,-1 2-144 0,-2 10 0 15,-5 5 0-15,-2 3 0 0,-4 5 144 0,-3 6 0 16,-3 6 0-16,-4 7 0 0,-3 5 112 0,-3 1 32 16,-6-2 0-16,2 1 0 0,-4 1 48 0,-4 0 16 15,-3-2 0-15,-1-1 0 0,-1-6-112 0,1 0-32 16,-4-5 0-16,6-3 0 0,1-5-80 0,2-6 0 0,3-9-128 0,4-2 192 15,3-8-192-15,3-3 0 16,4-7 0-16,2-7 0 16,6-3-1200-16,3-7-336 0,6-5-64 0,6-5-15056 0</inkml:trace>
  <inkml:trace contextRef="#ctx0" brushRef="#br0" timeOffset="358.9">3398 2137 27407 0,'0'0'1216'0,"0"0"256"0,14 4-1184 0,0-4-288 16,2-1 0-16,2-4 0 0,1 1 720 0,6-5 96 16,5 1 16-16,0-4 0 0,-1-4 64 0,3 0 0 15,0-3 16-15,-3-4 0 0,-3-1-256 0,-2-4-48 16,-1 5-16-16,-5-1 0 0,-7 1-80 0,-1 1 0 15,-1 3-16-15,-4 2 0 0,-6 0-16 0,-2 3 0 16,-2 5 0-16,-2 3 0 0,-5 3-96 0,-2 6 0 16,-4 4-16-16,-2 4 0 0,-2 3-192 0,-4 5-48 15,-4 5 0-15,3 2 0 0,0 7-128 0,1 2 160 16,2-1-160-16,4-2 160 0,2 0-160 0,9-2 0 0,4-4 144 0,5-1-144 16,4-5 0-16,4 1 0 0,3-3 0 0,6-2 0 15,3-5 0-15,3-2 0 16,2 2-128-16,3-6 128 15,3-4-512-15,-1-2-32 0,1-4 0 0,0-4 0 16,1 2-2976-16,0-7-576 0,12-11-128 0,-4-2-9008 0</inkml:trace>
  <inkml:trace contextRef="#ctx0" brushRef="#br0" timeOffset="691.25">4352 1781 25791 0,'0'0'1152'0,"-5"9"224"0,-1-1-1104 0,0 7-272 0,-1 3 0 0,-4 6 0 16,-5 5 1056-16,-1 4 160 0,-2 3 16 0,1 1 16 15,-3 0-16-15,4-3 0 0,-1-2 0 0,3-2 0 16,-1 1-192-16,4-2-32 0,0-6-16 0,5-3 0 0,2-6-304 0,1-4-64 16,4 1-16-16,0-11 0 0,0 0-176 0,0 0-48 15,10 0 0-15,1-4 0 0,3-5 208 0,0-1 48 16,0-6 0-16,0-1 0 0,0-5-320 0,0-2-64 16,-1 0-16-16,0 1 0 0,1-5-80 0,-2 3-16 15,5-3 0-15,-2 3 0 0,-2-1-144 0,2 5 0 16,4 5 0-16,-6 9 128 0,-2 1-128 0,1 5 0 15,-1 6 0-15,-1 1 0 0,-1 7 0 0,0 2 0 16,-1 4-144-16,-2 3 144 0,-2 0 0 0,0 2 0 16,-3 2 0-16,-1 1 0 0,-1 0 0 0,1-1 0 15,0 1 0-15,1-3 0 0,0 3-128 0,2-3 128 16,1-1-192-16,5 5 192 16,1-9-528-16,1-4 0 0,1-6 0 0,3-5 0 15,4-9-2080-15,3-1-400 0,2-6-96 0,0 1-16 0</inkml:trace>
  <inkml:trace contextRef="#ctx0" brushRef="#br0" timeOffset="1207.08">5561 1975 10127 0,'-14'-2'896'0,"-2"2"-704"15,-3 2-192-15,0 0 0 0,1 2 2304 0,-1 2 416 16,-3-1 96-16,4 2 0 0,3 0-1152 0,1-2-224 16,0 2-48-16,3-1-16 0,4-2-240 0,7-4-48 15,0 0-16-15,0 0 0 0,0 0-176 0,0 0-16 16,0 0-16-16,10-5 0 0,2-5-32 0,4-2 0 16,5-2 0-16,-1-3 0 0,3-8-320 0,-1 3-64 15,2 1 0-15,-3 0-16 0,0 3-176 0,-4 0-48 16,-3 0 0-16,-2 2 0 0,-3 0-64 0,-3 5-16 15,-3 2 0-15,-3 9 0 0,0-6 0 0,0 6 0 16,-13-2 0-16,-1 9 0 0,-5 2 16 0,-1 7 0 16,-3 6 0-16,-1 7 0 0,-1 7-144 0,0 2 0 0,0 0 0 15,2-1 128-15,2-2-128 0,5-3 0 0,3-1 144 0,5-7-144 16,1-4 0-16,4 0 0 0,5 0 0 0,3-5 0 16,1-4 0-16,4-3 0 0,4-2 0 0,3-2 0 15,0-1-240-15,4-3-64 0,2-3-16 0,2-2 0 31,2-5-2656-31,-1 1-544 0</inkml:trace>
  <inkml:trace contextRef="#ctx0" brushRef="#br0" timeOffset="1471.04">6101 1865 25631 0,'-10'17'1136'0,"5"-7"224"0,0 5-1088 0,-8 17-272 15,1 2 0-15,-5-1 0 0,-1 0 784 0,2-2 112 16,-2-2 0-16,-1 0 16 0,-1-3 496 0,2-1 80 15,3 1 32-15,4-6 0 0,5-6-576 0,2-4-112 16,4-10-32-16,0 0 0 0,0 0-240 0,0 0-48 16,10-2-16-16,3-2 0 0,1-5 272 0,3-3 48 15,0-5 16-15,2-4 0 0,2-4-368 0,2 1-64 16,0 1-16-16,2-3 0 0,-2-1-224 0,2-5-160 16,1-6 192-16,-1 3-192 0,1 4 128 0,-1 3-128 15,0 1 0-15,-7 10 0 0,3 1 0 0,0 1 0 16,-1 2-240-16,10-4 80 15,-5 3-1568-15,-1 4-320 0,-3 4-64 0,0 3-15040 0</inkml:trace>
  <inkml:trace contextRef="#ctx0" brushRef="#br0" timeOffset="2223.4">7057 1769 18431 0,'-2'-9'1632'0,"0"-3"-1312"0,-3 5-320 0,2-3 0 16,-1 3 2032-16,-4 5 336 0,-5-2 64 0,-1 6 0 16,-2 4-1088-16,-4 6-208 0,-3 0-48 0,-4 5-16 15,-2 5-288-15,1 0-48 0,2-2-16 0,3 4 0 16,4 3-112-16,3-2-32 0,4 3 0 0,5-4 0 0,2-1-384 0,3-4-192 16,4-2 160-16,4 1-160 0,3-6 464 0,6-1 0 15,4-8 0-15,3-3 0 0,1-3 144 0,1-6 32 16,3 0 0-16,-2-4 0 0,-1-2-416 0,-2-2-80 15,-2-1-16-15,-1 2 0 0,-3-1-128 0,-4 1 160 16,0-1-160-16,-2 5 160 0,-3-2-160 0,-3 9 0 16,0-3 144-16,-4 8-144 0,3-6 0 0,-3 6 144 15,0 0-144-15,0 0 0 0,0 0 0 0,0 0 0 16,-7 12 0-16,1-4 0 0,1 3 0 0,0 3 0 16,0 0 0-16,2 0 0 0,2 2 0 0,1-4 0 15,0-12 0-15,5 10 0 0,1 2 0 0,1-6 0 16,-2-2 0-16,2 0 0 0,2-2 0 0,1 0 0 15,3-2 128-15,1-2-128 0,0 0 144 0,3-4-144 16,0 0 0-16,6-5 144 0,-1 1 144 0,-2-3 32 16,-1 2 0-16,2 2 0 0,-1-4-96 0,0 3-16 15,1-3 0-15,-2 0 0 0,-1 1-208 0,1 0 0 16,-2-2 0-16,1 0 0 0,-3-2 0 0,2-1 0 0,-1 0 128 16,1-1-128-16,0 0 128 0,-1-2-128 0,1-5 176 0,-1-1-176 15,-1-2 208-15,2-3-64 0,1-2-16 16,-3-2 0-16,1-3-128 0,1 1 0 0,0 0 0 0,-1 4 0 15,-1 1 0-15,-1 4 0 0,-1 1 0 0,0 3 0 16,-2 4 0-16,-1-1-176 0,-2 1 176 0,0 1-128 16,-1 1 128-16,0 2 0 0,-2-1 0 0,0 1 0 0,-1-2 0 0,1 0 0 15,0 0 0-15,-1-1 0 16,-1-4 0-16,1 2 0 0,0-3 0 0,2 2 0 16,-2-3 0-16,1 2 0 0,-1 2 0 0,1 0 0 0,-2-1 0 0,-1 7 0 15,-1 1 0-15,1 1 0 0,-2 4 0 0,-2 0 0 16,0 6 0-16,2 3 0 0,0 0 0 0,-6 2 0 15,-3 6 0-15,-2 3 0 0,-1 7 0 0,-2 6 0 16,-3 5 0-16,1 6 0 0,-1 2 0 0,-2 5 0 16,-1 3 0-16,1 7 0 0,-3 1 0 0,1 2-160 15,0 13 160-15,3-5-208 0,2 2 208 0,3-6 0 16,4-5 0-16,3-2 0 0,2-3 0 0,2-9 0 16,4 0 0-16,1-5 0 0,2-3 0 0,2 0 0 15,1-2 0-15,2-5 0 0,0-4 128 0,2-3-128 16,-1-4 0-16,7 1 0 15,-1-6-576-15,-1-3-208 0,1-4-48 0,2-4-11648 16,2-1-2336-16</inkml:trace>
  <inkml:trace contextRef="#ctx0" brushRef="#br0" timeOffset="2801.21">10859 1784 21647 0,'-1'-13'960'0,"2"2"192"0,2-3-912 0,-1-1-240 16,0-2 0-16,-1 1 0 0,-1-2 0 0,-1 2-256 15,-2-1 48-15,-1 0 16 0,0 1 576 0,-1-1 112 16,-1 1 16-16,-2-2 16 0,1 3 480 0,-2-1 80 16,-1 1 32-16,-1 2 0 0,0-2 128 0,-4 2 32 15,-6 4 0-15,2 1 0 0,-4 4-384 0,-3 2-64 16,-5 4 0-16,-3 3-16 0,-7 6-256 0,1 3-48 15,-2 4-16-15,-3 2 0 0,-3 2-112 0,2 0 0 16,4 0-16-16,5 3 0 0,6-5-48 0,5 3 0 16,7-2 0-16,6 1 0 0,4-7-176 0,9 2-144 15,3-2 192-15,7 0-192 0,5 1 192 0,6-2-192 16,2-3 192-16,-3-1-192 0,3 2 192 0,12 5-192 16,1-1 192-16,-4 0-192 0,-6-1 144 0,-1 2-144 15,-4 0 0-15,-2 2 144 0,-6 1-144 0,0 0 0 0,-8-1 0 0,-1-1 0 16,-8 0 128-16,-1-5-128 0,-5 1 0 0,-4-2 128 15,-3-2 48-15,-15 8 0 0,-5-2 0 0,-1-4 0 16,-2-4 48-16,0 1 16 0,1-3 0 0,1-2 0 16,1-5-96-16,14-1-16 0,-1 0 0 0,-7-5 0 15,7-4-128-15,6 0 0 0,6-1-160 0,5-2 160 16,6-1-1984 0,7-2-288-16,6-3-64 0,4 0-8640 0,5-3-1728 0</inkml:trace>
  <inkml:trace contextRef="#ctx0" brushRef="#br0" timeOffset="3626.56">11303 1651 24239 0,'0'0'1072'0,"0"0"224"0,-14 3-1040 0,1 5-256 16,-6 3 0-16,3 1 0 0,-6-2 704 0,-14 13 64 16,1 1 32-16,-1 0 0 0,-2 3 176 0,8-4 48 15,3-2 0-15,12-5 0 0,2 0-240 0,3 1-32 16,2-1-16-16,4-1 0 0,4 1-368 0,7-4-80 15,-1 1-16-15,5-1 0 0,5-6 192 0,3-2 48 16,2-3 0-16,14-4 0 0,-2-3 0 0,0-4 0 16,-4 0 0-16,-1-3 0 0,-3-2-224 0,-2-2-32 15,-2-1-16-15,-7 8 0 0,-2-2-16 0,0-1 0 16,-2 1 0-16,-1 0 0 0,-3-4-64 0,-2 2-16 16,-3 1 0-16,-1 1 0 0,-2-3-144 0,-1 1 192 15,-1 0-192-15,-1-5 192 0,0 2-192 0,4 8 0 0,0-2 0 0,1 2 128 16,2-2-128-16,3 2 0 0,2-4 0 0,3-1 0 15,2 1 0-15,5-1 0 0,3-5 0 16,3-5 0-16,3-1 0 0,2-5 0 0,1 0 0 16,1-1 0-16,2-3 0 0,-1-1 0 15,3-4 0-15,-2-1 0 0,-2-1 0 0,1 2 0 0,-5-2 128 0,1 2-128 16,-5 3 0-16,-2 4 0 0,-2 2 0 0,-3 4-176 16,-2 2 176-16,-3 5 0 0,-4 5 0 0,-2 6-128 15,-4 2 128-15,0 6 0 0,-9 0 0 0,-3 8-128 0,-5 7 0 16,-2 4 0-16,-4 6 0 0,-4 5 0 0,-3 4 128 0,-4 5-128 15,-3 3 128-15,-1 3-128 16,-2 3 128-16,1 2 0 0,-2 4 0 0,4 4 0 0,5-6 0 0,6-5 0 16,4-2 0-16,4-6 0 0,8-3 0 0,5-2 0 15,4-9 0-15,6 0 0 0,4-4 0 0,6-5 0 16,5-3 128-16,3-3-128 0,3-4 272 16,4-4-16-16,3-5 0 0,3-2 0 0,1-3 0 0,0-3-16 15,-2-2 0-15,2-1 0 0,-1 2-80 0,1-4-16 16,-1 0 0-16,0 2 0 0,-3 1-144 0,-1 4 160 15,-3 3-160-15,-4 0 160 0,-3 3-160 0,-3 4 0 16,-1 4 0-16,-4 6 0 0,-3 1 0 0,-2 0 0 16,-1 2 0-16,-4 1 0 0,-2 1 0 0,-4 2 0 15,2-3 0-15,-3 2 0 0,-1 0 0 0,1-3 0 16,-1-1 0-16,1 0 0 0,-1-5 0 0,3 1 0 16,1-9 0-16,0 0 0 0,0 0 0 0,8 2 0 15,-1-2 128-15,3-1-128 0,2-3 0 0,2-3 160 16,2 0-160-16,2-4 160 0,1 2-160 0,2-1 128 15,-1 2-128-15,2-2 128 0,3 1-128 0,0-1 0 0,1 6 0 16,1 0 0-16,1 2 0 0,-3 2 0 16,-1 1 0-16,0 4 0 0,-1 1 0 0,-3 6 0 0,2 2 0 0,-4-1 0 15,-2 3 0-15,0 1 0 0,-2-1 0 16,1 2 128-16,3 1-128 0,-1-1 0 0,3-3 144 16,9 8-144-16,0-4 0 0,0-3 144 0,-1-3-144 0,3-1 0 15,-1-7 128-15,-7-1-128 0,3-2 0 0,13-2 0 16,0 0-1968-1,3-4-448-15</inkml:trace>
  <inkml:trace contextRef="#ctx0" brushRef="#br0" timeOffset="4362.91">15941 1611 22111 0,'-1'-8'1968'0,"1"8"-1584"16,1-6-384-16,-1 6 0 0,0 0 1216 0,0 0 176 15,0 0 16-15,0 0 16 0,-5 9-320 0,-1 5-64 0,1 5-16 0,-2 3 0 16,-3 3-48-16,-3 1-16 0,1 3 0 0,-1 1 0 16,-2 1-272-16,2-1-64 0,3 1-16 0,-2-6 0 15,2 3-336-15,1-4-64 0,2-1-16 0,3-2 0 16,1-1-192-16,3-7 0 0,3-1 0 0,-3-12 0 15,0 0-144-15,11 5-128 0,2-6-32 0,1-4-10576 16,0-4-2112-16</inkml:trace>
  <inkml:trace contextRef="#ctx0" brushRef="#br0" timeOffset="4574.22">15814 1418 39615 0,'-14'-14'3520'0,"10"8"-2816"0,4-3-560 0,0 9-144 16,4-8-528-16,-4 8-144 0,0 0-32 0,0 0 0 0,0 0 496 0,0 0 208 16,10-1-192-16,2-1 192 15,0-1-624-15,4 1 0 0,1 2 0 0,3 2-9888 16,1-2-1984-16</inkml:trace>
  <inkml:trace contextRef="#ctx0" brushRef="#br0" timeOffset="4883.72">17421 1400 31327 0,'0'0'2784'0,"0"0"-2224"0,0 0-560 0,-7-1 0 16,0 3 320-16,-5 1-64 0,-4 3 0 0,-3 4 0 15,-2 4 240-15,-1-1 32 0,-4 1 16 0,-1 3 0 16,1 0 176-16,-2 1 48 0,0 0 0 0,-1 2 0 15,2 6-304-15,0-3-48 0,0 2-16 0,2 2 0 16,3-6-176-16,3 2-32 0,4 1-16 0,2-2 0 16,3-3-16-16,3 3 0 0,2-1 0 0,2 2 0 0,3-1-32 0,3-1 0 15,-1 2 0-15,3 1 0 16,2-2-128-16,0 1 160 0,1-3-160 0,1 2 160 0,-3-3-160 0,0 0 0 16,-1-2 144-16,-3-1-144 0,-4-1 0 0,0-1 144 15,-3 0-144-15,-2 0 0 0,-1-2 192 0,-5 0-192 16,-4 2 192-16,-4-1-192 0,-6-3 176 0,-2 3-176 15,-4-8 160-15,-4 3-160 0,-3-2 128 0,-17 2-128 16,5-2 0-16,5-5 144 16,4 2-1840-16,4-2-368 0,-12 3-80 0,14-4-16 0</inkml:trace>
  <inkml:trace contextRef="#ctx0" brushRef="#br0" timeOffset="5757.12">3860 4931 7359 0,'-1'-23'320'0,"1"8"80"0,0-3-400 0,1 0 0 0,1 2 0 0,-1-1 0 0,-1 1 2096 0,2 1 336 15,1-2 64-15,-2 3 0 0,3-1-832 0,-1 2-160 16,0 2-32-16,1-1-16 0,0 7-48 0,-4 5 0 15,6-7 0-15,-6 7 0 0,8-4-272 0,-8 4-64 16,12 5-16-16,-2 4 0 0,-1 0-416 0,2 6-64 16,2 6-32-16,1 6 0 0,2 0-32 0,2 6 0 15,1 5 0-15,1 5 0 0,2 4 80 0,0 5 16 16,-1 3 0-16,2 1 0 0,1-1-128 0,-1-2-32 16,0 2 0-16,-3-1 0 0,-1-2-240 0,1-2-48 15,-1-2-16-15,-4-6 0 0,-4-6-144 0,3-6 0 16,0-3 144-16,-2-5-144 0,-5-3 192 0,0-1-48 15,-1-6 0-15,-1-5 0 0,-5-7-144 0,0 0 0 16,0 0-160-16,0 0 160 16,0 0-2176-16,0-8-352 0,0-3-64 0</inkml:trace>
  <inkml:trace contextRef="#ctx0" brushRef="#br0" timeOffset="6097.05">4624 4654 16991 0,'8'-15'752'0,"-3"5"144"0,0-1-704 0,0-1-192 0,-1 2 0 0,-1-2 0 0,-3 2 1328 0,0 10 224 16,0 0 48-16,0 0 16 0,0 0-48 0,0 0-16 16,0 0 0-16,-12 10 0 0,-1 4-528 0,-3 4-96 15,-4 4-32-15,-2 4 0 0,-1 9 96 0,-2 5 16 16,-3 2 0-16,-3 8 0 0,1 4 16 0,-5 6 0 15,-2 6 0-15,1 2 0 0,-5 0-320 0,-2 3-48 16,-3 1-16-16,0 0 0 0,2-1-320 0,2-5-64 16,1-7 0-16,6-7-16 0,3-5-48 0,5-6 0 15,5-7 0-15,2-4 0 0,5-5-192 0,5-5 0 16,0-4 0-16,4-2 0 0,0-7 0 0,6-7-160 16,0 0 32-16,0 0 0 15,0 0-2128-15,10-17-432 0,2-6-64 0,0-1-32 0</inkml:trace>
  <inkml:trace contextRef="#ctx0" brushRef="#br0" timeOffset="6704.38">3774 4260 16575 0,'-8'1'1472'0,"-1"2"-1168"16,1 1-304-16,-4 2 0 0,-1-1 896 0,-1-1 128 16,-2 2 32-16,2 2 0 0,1-3 304 0,3-1 64 15,10-4 16-15,-8 4 0 0,8-4-352 0,0 0-80 16,0 0-16-16,0 0 0 0,0 0-192 0,12-5-32 15,2-1-16-15,4 0 0 0,4-7-112 0,6 1 0 16,6-2-16-16,5 0 0 0,8-3-192 0,6 2-48 16,10-2 0-16,3 2 0 0,5 1-96 0,1-2-32 15,1-3 0-15,1-1 0 0,-1 1 192 0,-2-2 48 0,1-1 0 16,-8 1 0-16,-3-1 112 0,-2 3 32 16,-7 2 0-16,-5 1 0 0,-5-2-336 0,-6 3-64 15,-8 0-16-15,-6 1 0 0,-4 3 48 0,-6 3 16 0,-6 0 0 16,-6 8 0-16,-6-10 144 0,-4 1 16 0,-6 2 16 15,-5 2 0-15,-9-1-96 0,-5 2-32 0,-8 0 0 0,-6 2 0 16,-3-1-160-16,-4 1-48 0,-3-2 0 0,3 3 0 16,0 1-128-16,5 1 0 0,5 4 0 0,4-1 128 15,5-3-128-15,8 2-272 0,7-1 64 0,7-2 16 16,5-1-2000 0,10 1-400-16,0 0-80 0,14-4-16 0</inkml:trace>
  <inkml:trace contextRef="#ctx0" brushRef="#br0" timeOffset="7173.27">5846 4823 20207 0,'0'0'896'0,"0"0"192"0,0 0-880 0,-8 3-208 0,8-3 0 0,0 0 0 0,0 0 1600 0,0 0 256 16,0 0 64-16,0 0 16 0,0 0-448 15,10-4-80-15,4-1-32 0,4 2 0 0,1 1-496 0,5-5-112 16,2 1 0-16,2 1-16 0,1 0-304 0,3 1-48 16,1 1-16-16,2 0 0 0,2-6-128 0,0 4-48 15,-4 2 0-15,-1 1 0 0,-4 0-208 0,-1 1 0 16,-3-2 0-16,-6 7 0 16,-6 1-2256-16,-12-5-496 0,4 12-112 0</inkml:trace>
  <inkml:trace contextRef="#ctx0" brushRef="#br0" timeOffset="7325.2">5939 5090 4607 0,'-30'18'400'0,"14"-5"-400"16,-1-5 0-16,3 3 0 0,4-4 5440 0,4 1 1024 16,6-8 192-16,0 0 32 0,0 0-4080 0,8 7-816 15,2 0-176-15,5-3-16 0,4-3-432 0,6-2-80 16,6-3 0-16,-6 0-16 0,7-1-416 0,6 0-80 16,5-4 0-16,3 1-16 0,0-4-368 0,1 3-64 15,-2-3 0-15,-2 1-128 16,-5 1-2160-16,-3-4-528 0</inkml:trace>
  <inkml:trace contextRef="#ctx0" brushRef="#br0" timeOffset="7870.12">8627 4585 18431 0,'0'-5'1632'0,"0"-2"-1312"15,1 0-320-15,-2-2 0 0,1 1 1616 0,0 1 256 16,-8 0 48-16,1 0 16 0,-3-3-240 0,-4 5-48 0,-3 0-16 0,-1 0 0 15,-2 4-720-15,-7 2-144 0,-3 3-16 0,-3 2-16 16,-3 5-144-16,-2 3-16 0,-1 3-16 0,-1 3 0 16,2 6-80-16,0-2-16 0,0 4 0 0,0 1 0 15,2 4-32-15,2 4-16 0,1 4 0 0,6-5 0 16,3-1-224-16,6-3-64 0,9-6 0 0,3-3 0 16,1 1 64-16,4 0 16 0,2-3 0 0,8-1 0 0,3-1 32 0,5-4 0 15,2-1 0-15,9 0 0 16,1-3-64-16,3-3-16 0,4-2 0 0,2-1 0 0,0-2-160 0,1 1 0 15,2-4 0-15,16-1 0 16,-6-4-1088-16,-7 0-288 0,-4 1-64 16,-16 0-10080-16,3-2-2000 0</inkml:trace>
  <inkml:trace contextRef="#ctx0" brushRef="#br0" timeOffset="8121.47">8977 5146 30399 0,'0'0'2704'0,"3"9"-2160"15,3-2-544-15,-4 6 0 0,-2 4 1040 0,0 4 112 16,0 7 0-16,-4 2 16 0,-1 1 224 0,-1 4 32 16,-3 1 16-16,-2 5 0 0,-2 0-400 0,0-1-80 15,0 1 0-15,1 0-16 0,-2 0-320 0,1-5-64 16,-1-3-16-16,3-2 0 0,0 1-304 0,3-4-64 15,-1-5-16-15,2-2 0 0,2-2-160 0,1-2-272 0,2-1 64 16,4-4-13232-16,1-7-2656 16</inkml:trace>
  <inkml:trace contextRef="#ctx0" brushRef="#br0" timeOffset="9060.02">11186 3427 10127 0,'10'-5'896'0,"2"0"-704"16,-1-2-192-16,0 2 0 0,1 2 1472 0,-2-1 272 15,-10 4 48-15,0 0 16 0,0 0-352 0,0 0-80 16,0 0-16-16,0 0 0 0,0 0-192 0,0 0-32 16,0 0-16-16,-11 2 0 0,-6 0-368 0,3 1-80 15,-4-1-16-15,-14 4 0 0,-1 2-208 0,-5-2-64 16,-4 1 0-16,-2-2 0 0,-1-1-16 0,0 2-16 15,-4 3 0-15,2-3 0 0,0 3 48 0,0-1 16 16,-1 2 0-16,0-1 0 0,-1 1-144 0,5-1-16 16,3 1-16-16,3-3 0 0,1 0-32 0,4-2 0 0,5 2 0 15,5 0 0-15,5-4-64 0,4 2-16 16,3 0 0-16,3 1 0 0,8-6-128 0,-3 9 0 16,1 3 0-16,6 0 0 0,4 1 0 0,2 6 0 15,5 4 0-15,3 2 0 0,1 7 0 0,4 6 0 0,1 4 0 16,0 7 0-16,0 3 0 0,1 9 0 0,0 7-128 15,-3 2 128-15,-5 3 0 0,-3 5 0 16,-3 4 0-16,-6 4 0 0,-5 2 0 0,-4 1 0 0,-3 0-144 0,-4 2 144 16,-7 3 0-16,-2 2 0 0,-3-2 0 0,-2-1 0 15,-5 1 0-15,0 1 176 0,-3-1-176 0,0-4 160 16,-2-3-16-16,0-2 0 0,-2-1 0 0,0 0 0 16,1 1 0-16,1-8 0 0,1-4 0 0,8-21 0 15,-6 5-16-15,1 0 0 0,0 3 0 0,3-3 0 16,1-2 48-16,5 0 0 0,4-5 0 0,4 0 0 0,4-9-176 15,3-3 0-15,5-3 144 0,2-2-144 0,4-1 336 0,4-6 0 16,4-3 0-16,9 1 0 0,4-5 96 0,4-4 16 16,3-4 0-16,3-2 0 0,3-6-144 15,4-3-32-15,5-1 0 0,2-2 0 0,4-6-272 16,3-1 160-16,1-6-160 0,-1-4 128 16,-3-2-1872-16,-3-3-384 0,-5-1-80 0,-4-7-16 0</inkml:trace>
  <inkml:trace contextRef="#ctx0" brushRef="#br0" timeOffset="9453.37">11673 4156 17503 0,'0'0'1552'0,"-10"-4"-1232"0,10 4-320 0,-11-5 0 16,3 1 1312-16,8 4 208 0,0 0 32 0,0 0 16 15,-9 1-80-15,9-1-16 0,0 0 0 0,0 0 0 0,0 0-176 0,0 0-32 16,0 0-16-16,11 7 0 16,3-5-224-16,4-2-64 0,2-1 0 0,4-2 0 0,3-2-368 15,2 2-80-15,3-1 0 0,1 0-16 0,3-4-256 0,3 2-48 16,-1-4-16-16,0 1 0 0,-2-4-176 0,-2 4 0 16,-2-2 0-16,-3 1 128 15,-2 1-1280-15,-3 0-272 0,-2 2-48 0,-3 1-9168 16,-1-4-1840-16</inkml:trace>
  <inkml:trace contextRef="#ctx0" brushRef="#br0" timeOffset="9708.51">12709 3556 24527 0,'10'-10'1088'0,"-5"6"224"0,1-1-1056 0,-6 5-256 16,7-3 0-16,-7 3 0 0,0 0 816 0,3 9 96 0,-3 0 32 16,-3 6 0-16,-1 4 0 0,-3 5 0 15,-1 6 0-15,-3 4 0 0,1 0-64 0,-1 3-16 0,-2 3 0 0,0 0 0 16,1 2-192-16,0 0-32 0,0 5-16 0,1-4 0 16,-1 1-416-16,1-4-80 0,1-2 0 0,1 1-128 15,1-4 0-15,0-2 0 0,2 0 0 0,-1-5 0 31,0-1-2224-31,-1-4-496 0</inkml:trace>
  <inkml:trace contextRef="#ctx0" brushRef="#br0" timeOffset="10438.39">11954 5662 21183 0,'0'0'1888'0,"0"0"-1504"0,0 0-384 0,0 0 0 15,6-6 704-15,4-2 64 0,0 3 0 0,3 1 16 16,0-2 384-16,2-2 80 0,3 2 16 0,2-6 0 15,3 0-224-15,1-1-32 0,2-1-16 0,0-1 0 16,-2-1-288-16,4 2-64 0,0 3-16 0,0-4 0 0,-2 1-352 0,-2 2-64 16,-2 0-16-16,-2-2 0 0,-2 5-192 0,-3-1 128 15,-4 3-128-15,-3 0 0 0,-8 7 0 0,0 0 0 16,0 0 0-16,0 0-160 16,-13-4-224-16,-2 5-64 0,-5 4 0 0,-2 4 0 0,-5-1 160 0,-1 4 32 15,-1 4 0-15,-5 0 0 0,-3 2 256 0,-1 0 0 16,-3 0 0-16,-1 1 0 0,-1 1 448 0,2 2 0 15,2-3 0-15,5 0 0 0,4 0 128 0,5 0 32 16,3-1 0-16,6-2 0 0,3-2-240 0,7 0-48 16,3 0-16-16,6-2 0 0,4 0-112 0,6 1 0 15,4-8-16-15,6 8 0 0,7-1 80 0,6 2 0 16,3-1 16-16,0 4 0 0,1-1-32 0,-3 2-16 16,-2 1 0-16,-4 0 0 0,-5-1 80 0,-4 0 16 15,-5 1 0-15,-3 1 0 0,-8 0 128 0,-2 2 16 16,-3 1 16-16,-5-3 0 0,-6-1 80 0,-8 2 16 15,-1-1 0-15,-8-1 0 0,-6-1-208 0,-6-2-48 16,-7-3 0-16,-2-1 0 0,-4-5-144 0,2-2-48 0,2 0 0 16,1-3 0-1,0-4-880-15,5-4-176 0,-1-4-32 0,5-5-12224 0,1-3-2448 16</inkml:trace>
  <inkml:trace contextRef="#ctx0" brushRef="#br0" timeOffset="11022.55">13634 3553 8287 0,'-4'-9'736'0,"0"-2"-592"15,2 3-144-15,1-3 0 0,-1-2 3264 0,2 6 640 16,0 7 112-16,5-11 16 0,2 4-2496 0,0 3-512 16,4-1-112-16,3 0-16 0,1 1-144 0,4 0-48 0,1-2 0 0,2 2 0 15,1 0 128-15,-2 2 0 16,1 2 16-16,-2 2 0 0,1 5-304 0,-1 4-64 15,0 3-16-15,-1 2 0 0,-2 5-304 0,-1 3-160 16,0 5 160-16,-2 7-160 0,0 3 0 0,-7 9 128 16,-2 5-128-16,-2 8 0 0,-2 12 0 0,-1 9 0 0,-2-4 0 0,-1 9 0 15,1 3 160-15,-1 6-160 0,-3 4 160 16,1-5-160-16,-2 1 160 0,0-1-160 0,-2-4 160 0,0 3-160 16,0-2 240-16,0-4-48 0,-1-4-16 0,2-2 0 15,3-2-32-15,3 3 0 0,0-4 0 16,4-4 0-16,1-9-16 0,4-1 0 0,0-3 0 0,5 1 0 15,1-4 96-15,0-3 16 0,1 2 0 0,-1-4 0 0,-1-6 112 16,-1-2 32-16,-2-4 0 0,-3-4 0 0,-2-4-64 16,-3-2-16-16,-2-7 0 0,0 3 0 0,-4-7 336 15,-3-1 64-15,-3-3 0 0,-2 0 16 0,-5-1-80 0,-3 1-32 16,-4 1 0-16,0 1 0 0,-7-2 608 0,0 1 112 16,-1 2 16-16,-3-2 16 15,-5 1-1744-15,-4 1-368 0,-2 2-64 0,0-3-16 0,0-3 640 16,7 1 192-16,0-4 0 0,3-6 0 15,3 1-464-15,2-6 16 0,3-5 0 0,4-6 0 16,4-3-1728-16,5-8-352 0,2-4-64 0,4-4-14464 0</inkml:trace>
  <inkml:trace contextRef="#ctx0" brushRef="#br0" timeOffset="11532.48">14620 4766 18191 0,'-16'9'800'0,"7"-4"176"0,1 0-784 0,2 4-192 0,0-2 0 0,6-7 0 0,0 0 1152 0,-3 12 176 16,3-12 32-16,5 9 16 0,5-2 176 0,4-3 48 16,4-2 0-16,4-4 0 0,3 0-64 0,6-6-16 15,1-1 0-15,1-6 0 0,1-2-576 0,1 1-112 16,2-1-32-16,0 0 0 0,0-4-160 0,0 1-16 15,-1 2-16-15,-2 0 0 0,-2 1-256 0,-3-1-48 16,-4 0-16-16,-4 0 0 0,-6 2-128 0,-5 2-32 16,-5 2 0-16,-5 1 0 0,-1-2 0 0,-8 8 0 15,-8 1 0-15,-4 3 0 0,-7 2-128 0,-4 4 0 16,-1 9 0-16,-5 3 128 0,-3 2-128 0,-1 2 0 16,-3 4 0-16,-1 4 0 0,-3 5 0 0,2 3 0 15,-1 1 0-15,4 2 0 0,2 0 0 0,5 0 0 16,5-1 0-16,8-1 0 0,7 0 0 0,7-3 128 0,5-4 0 0,5-5 0 15,4-1-128-15,6-4 0 16,7-1 0-16,3-2 0 0,8-3 0 0,4 0 0 16,5-7 0-16,2-2 0 0,3-6-128 0,0-4-64 0,-3-1-16 15,1-1 0 1,-1-6-2416-16,-1 0-464 0,11-10-112 0,-5 2 0 0</inkml:trace>
  <inkml:trace contextRef="#ctx0" brushRef="#br0" timeOffset="11988.85">15461 3677 8287 0,'0'0'368'0,"0"0"80"0,0 0-448 0,0 0 0 15,0 0 0-15,0 0 0 0,0 0 3584 0,0 0 624 16,0 0 128-16,0 0 16 0,0 0-2272 0,0 0-464 16,11 0-80-16,2-3-32 0,2 1-288 0,4-2-64 15,4-1-16-15,-4 1 0 0,3 0-368 0,3-2-80 16,4-3-16-16,4 1 0 0,-2-2-304 0,1 1-64 0,-1-2-16 0,1 0 0 16,-2 3-160-16,-4-3-128 0,-2 4 144 0,-1-1-144 31,-1 0-656-31,-4 3-240 0,-3-2-32 0,-2 0-9552 0,-2 1-1904 0</inkml:trace>
  <inkml:trace contextRef="#ctx0" brushRef="#br0" timeOffset="12545.67">16620 2886 11967 0,'0'0'1072'0,"8"-5"-864"0,0-4-208 0,1 4 0 15,2-3 2176-15,-3 2 384 0,1 2 64 0,-1 2 32 16,1-3-784-16,-9 5-144 0,0 0-48 0,0 0 0 16,0 0-448-16,0 0-80 0,0 0-32 0,0 0 0 15,0 8-288-15,-4 6-48 0,0 2-16 0,-2 3 0 0,-2 4-128 0,1 1-48 16,-2 5 0-16,-1 1 0 0,-1 1-32 0,4 5-16 16,-1-7 0-16,3 0 0 0,0 2-48 0,1-1-16 15,0 2 0-15,4-4 0 0,0 0-64 16,4-2-16-16,1 1 0 0,3-4 0 15,2 0-64-15,1 1-16 0,3-4 0 0,8 6 0 0,0-5-112 0,1-3-16 16,-1-5-16-16,3 0 0 0,1-2-176 0,1-5 192 16,0 0-192-16,-1-1 192 0,0-4-192 0,-3-1 0 15,-2-1-160-15,-3-3 160 16,-5 0-1600-16,-3 0-240 0,-2-1-32 0,-6-4-9888 16,-6 2-1968-16</inkml:trace>
  <inkml:trace contextRef="#ctx0" brushRef="#br0" timeOffset="12703.37">16324 3321 21183 0,'0'0'1888'0,"0"0"-1504"16,4-4-384-16,2 1 0 0,2 2 2224 0,2-1 368 15,1-2 80-15,4 1 16 0,3 2-1440 0,3-2-288 16,1 1-48-16,14-2-16 0,0-1-128 0,1 1-48 16,3 2 0-16,2 0 0 0,0 0-384 0,-1 0-80 15,-2 0 0-15,-2-2-16 16,-1 2-1536-16,-3-1-304 0,-2-1-64 0</inkml:trace>
  <inkml:trace contextRef="#ctx0" brushRef="#br0" timeOffset="13412.42">19141 4012 12895 0,'-2'-18'1152'0,"4"1"-928"15,-1-2-224-15,1 1 0 0,0 0 2560 0,-1 1 448 16,-1 5 112-16,0 12 16 0,0-8-1152 0,0 8-240 16,0 0-32-16,0 0-16 0,0 0-368 0,-4 5-80 15,-3 7-16-15,-1 5 0 0,-2 6-608 0,1 9-128 16,0 2-32-16,-3 3 0 0,2 1-128 0,1 3-16 15,-1 6-16-15,-1-1 0 0,3 1-48 0,-2 4 0 16,4 0 0-16,-3 1 0 0,-1 1-128 0,-2-2-128 16,2-2 192-16,1 0-192 0,1-7 192 0,2-3-192 15,1 0 192-15,1-3-192 16,0-7-560-16,1-1-208 0,-1-7-64 0,1-2-10240 0,1-5-2064 0</inkml:trace>
  <inkml:trace contextRef="#ctx0" brushRef="#br0" timeOffset="13625.45">18597 4465 35007 0,'0'0'3120'0,"6"-7"-2496"0,3-2-496 0,6 3-128 15,4 2 0-15,5 2 0 0,4 0-128 0,7 2 128 16,4 0 0-16,4 0 272 0,4 0-32 0,4-5-16 16,2-2 304-16,1-1 64 0,-2-1 16 0,0 4 0 15,-1-3-336-15,-13 6-64 0,4-2-16 0,1 0 0 16,3-3-336-16,-3 0-80 0,0 1-16 0,-3-3 0 15,-2 3-2128-15,0-3-416 0,0 2-96 16</inkml:trace>
  <inkml:trace contextRef="#ctx0" brushRef="#br0" timeOffset="13955.29">20919 3944 26719 0,'0'0'1184'0,"0"0"240"0,-1-7-1136 0,1 7-288 16,-3-7 0-16,3 7 0 0,-10-2 992 0,-4 5 144 16,-4 2 16-16,-2 1 16 0,-4 6-224 0,-6 2-48 15,1 6-16-15,-5 3 0 0,-3 0-64 0,-1 6-16 16,0-1 0-16,-3 4 0 0,2 2-48 0,2 2-16 15,2 2 0-15,5 0 0 0,3 0-336 0,6 0-64 0,4-4-16 0,6 1 0 16,4 0-192-16,6-2-128 0,4-2 128 0,4-1-128 16,3-4 256-16,6 1 0 0,3-6-16 0,2 0 0 15,3-4-240-15,3-1 144 0,2-6-144 16,2 1 128-16,-1-3-128 0,2-2-272 0,-1-2 64 0,0-4 16 16,0 0-1696-16,-2 0-336 15,2-3-64-15,7-5-13808 0</inkml:trace>
  <inkml:trace contextRef="#ctx0" brushRef="#br0" timeOffset="14303.14">21115 4638 15663 0,'0'0'688'0,"0"0"144"0,9 0-656 0,2 0-176 16,2 0 0-16,1 1 0 0,1 1 3792 0,-1 1 736 15,1 2 144-15,-1-1 16 0,-1 2-2640 0,-2 4-512 16,1-2-128-16,-3 3 0 0,0 0-672 0,-3 3-128 16,-4 1-32-16,1 4 0 0,-6 1-96 0,-2 3-32 15,-4 2 0-15,-3 1 0 0,-5-1 0 0,-2 2 0 16,-1 4 0-16,-3-1 0 0,-2-2-96 0,-1 2-32 16,2-5 0-16,2 1 0 0,2-4 48 0,3-2 0 15,5-2 0-15,3-1 0 0,1-2-32 0,7-2 0 16,2-3 0-16,4 0 0 0,4-4 16 0,5 1 0 15,5-2 0-15,4-1 0 0,3-3 48 0,3 0 16 0,1-1 0 16,3-1 0-16,2 0-160 0,2 1-16 0,1-2-16 16,0 1 0-16,0 0-224 0,-1-1 144 0,-2 1-144 15,0-1 128-15,-2-1-128 0,-3 1 0 0,-3-1-160 0,-4 2 160 16,-4 1-1808 0,-4-3-272-16,-3 1-48 0</inkml:trace>
  <inkml:trace contextRef="#ctx0" brushRef="#br0" timeOffset="15552.37">23954 2784 12959 0,'18'-7'576'0,"-4"-1"112"0,1-2-560 0,2 0-128 0,1 2 0 0,-1-2 0 0,1 4 1648 0,-1-3 288 15,-3 2 64-15,0 2 16 16,-3-1-320-16,-1 2-64 0,-10 4-16 0,8-4 0 0,-8 4-272 0,0 0-64 16,0 0-16-16,0 0 0 0,0 0-48 15,-9 0 0-15,-5 2 0 0,-5 1 0 0,-6 2-448 0,-5 2-112 16,-3-1-16-16,-2 4 0 0,-3-1-304 0,-1 1-64 16,0 1-16-16,-4 0 0 0,0 2 48 0,-6-2 0 15,-3 1 0-15,-1-1 0 0,-3-3 32 16,4 2 16-16,0-3 0 0,7 5 0 0,3-1-96 0,5-1 0 15,-1-3-16-15,8 3 0 0,2-4-48 0,2 2 0 16,2-4 0-16,5 0 0 0,3 1-192 0,4 1 128 16,5-3-128-16,7-3 0 0,0 0 0 0,0 0 0 15,0 11 0-15,3-1 0 0,4 3 0 0,4 5 0 16,-4-6 0-16,1 4-160 0,1 5 160 0,1 3 0 16,1 2 0-16,-1 6-128 0,0 3 128 0,-1 6 0 15,0 7 0-15,2 46 0 0,-3-7 0 0,-4-3 0 16,-4-7 0-16,0 3 0 0,-2-1 0 0,-1 4 128 15,-4-2-128-15,0 0 0 0,-4-3 0 0,0-2 144 16,5-34-144-16,-5 5 0 0,-3 6 208 0,1 5-64 16,-5 0-16-16,-3 2 0 0,-2 1 0 0,-1-3 0 0,-2 2 0 0,-24 53 0 15,8-20-128-15,9-13 0 0,5-10 0 16,6-8 128-16,5-7-128 0,3-7 0 0,2-3 0 0,3-3 0 16,2-4 0-16,3-3 0 0,0-2 128 0,4-3-128 15,1-6 0-15,4-4 0 0,3-2 0 0,4-4 0 0,0-3 0 16,6-3 0-16,5-2 144 0,5-2-144 15,4-1 128-15,5-2-128 0,2 0 160 0,2-2-160 0,-17 0 160 16,4 1-160-16,2-3 160 0,2 1-160 0,1-2 128 0,1 0-128 16,3 0 0-16,1 2 0 0,1-2 0 15,0-3-192-15,2 2 16 0,-1 2 0 16,29-11-1392-16,-11 1-288 0,-12 3-48 16,-5-4-9872-16,-6-4-1984 0</inkml:trace>
  <inkml:trace contextRef="#ctx0" brushRef="#br0" timeOffset="15964.21">25053 2908 18431 0,'5'-9'1632'0,"1"-7"-1312"15,-1-1-320-15,3 0 0 0,1 2 1424 0,0 2 224 16,-1 3 32-16,0 0 16 0,-3 3 144 0,0 1 16 0,-5 6 16 0,0 0 0 16,0 0-544-16,0 0-112 0,0 0-32 0,2 12 0 15,-4 4-288-15,0 3-48 0,-2 4-16 0,0 5 0 16,0 6-160-16,-1 3-32 0,0 1-16 0,0 3 0 15,-3 3-144-15,2 1-32 0,0 2 0 0,-1 3 0 16,2-12-208-16,-1 1-48 0,-2 3-16 0,1 1 0 0,-1-5-176 16,0-1 160-16,1-2-160 0,0-1 160 0,2-5-160 15,0 0 0-15,0-2 144 0,0 2-144 0,1-2 0 16,2-5 0-16,0-5-192 0,2 0 64 16,0-3-1840-16,0-4-352 0,0-1-80 0,-1 0-14336 15</inkml:trace>
  <inkml:trace contextRef="#ctx0" brushRef="#br0" timeOffset="16166.58">24947 4442 17503 0,'0'16'1552'0,"0"3"-1232"15,-1 3-320-15,1 5 0 0,0-7 2816 0,0 3 512 16,-3 5 112-16,1 1 16 0,-1 0-1488 0,2 4-304 15,1-2-48-15,-1 2-16 0,-1 1-608 0,1-2-128 16,-3 1-32-16,2-2 0 0,-3 9-432 0,1-4-80 16,0-7-32-16,0-2 0 0,0-4-128 0,1-3-32 0,-1-1 0 15,1-4 0-15,1-3-128 0,2-3-176 0,0 0 48 0,0-9 0 32,0 0-2640-32,0 0-528 0</inkml:trace>
  <inkml:trace contextRef="#ctx0" brushRef="#br0" timeOffset="17108.75">26125 2531 11167 0,'-14'-3'496'0,"4"-1"96"0,3 0-464 0,-1 0-128 0,-2 0 0 0,-3-2 0 16,2-4 1568-16,1 3 288 0,-1 1 64 0,4 1 16 16,0 1-96-16,2-3-32 0,5 7 0 0,0 0 0 0,-2-12-336 0,0-1-64 15,4 2 0-15,2 1-16 0,1-2-256 0,2 2-48 16,3-3-16-16,3 1 0 0,4-1-352 0,3 0-64 16,3 1-16-16,4 3 0 0,3-3-192 0,1 2-32 15,-1 1-16-15,-8 5 0 0,2-2-80 16,1 1 0-16,-1 1-16 0,1 0 0 15,-3-1-48-15,0 4-16 0,-3 4 0 0,-1 2 0 0,-2-2-240 0,0 5 144 16,-2 2-144-16,-4 3 128 0,-2 1-128 0,-3 8 160 16,-2 2-160-16,0 7 160 0,-3 4-32 0,-3 3 0 15,-2 3 0-15,-1 9 0 0,0 4 16 0,-2 6 0 16,-1 6 0-16,-1 5 0 0,0 5-144 0,1 4 0 16,0-1 0-16,1 5 128 0,3-3-128 0,-1 3 0 0,2 1 0 0,2-5 128 15,0 2-128-15,2-5 0 16,0 2 0-16,3-3 0 0,1-1 0 0,-1-2 0 0,1-5 144 0,-2 1-144 15,1-4 0-15,2 2 0 16,0-1 0-16,4 25 128 0,0-15-128 0,3-9 0 16,-1-12 0-16,1-2 128 0,-2-2-128 0,0-6 0 0,3 0 0 15,-1-4 128-15,-1 0-128 0,3-2 144 0,-3-1-144 0,-1-2 160 16,3-1-160-16,-3-2 160 0,0-3-160 16,-1-1 160-16,0-4-160 0,-3 1 160 0,-1-5-160 0,1-3 160 15,-3 2-32-15,1 0 0 0,-1-3 0 0,-2 2 0 16,-1-2 16-16,0-2 0 0,-1 0 0 0,-1 1 0 15,0-2 112-15,-2 0 0 0,-2 0 16 0,-1-2 0 16,0-2 32-16,-2 3 0 0,-3 2 0 0,0-1 0 16,-2 3 16-16,-2-3 16 0,0 0 0 0,-1 0 0 0,-2 0 16 15,-4-1 0-15,-1 1 0 0,-2 1 0 0,9-4-96 0,-3-2-32 16,-4 4 0-16,-3 0 0 0,-4-2-96 0,0 2-128 16,-4 2 176-16,2-1-176 0,-30 9 0 0,13-5 0 15,27-13 0-15,2 4 0 0,-2-3 0 0,4 0-256 16,-2-1 32-16,4-1 0 15,0-2-1584-15,2-4-320 0,3-2-64 0,-4-8-10752 16,9-5-2160-16</inkml:trace>
  <inkml:trace contextRef="#ctx0" brushRef="#br0" timeOffset="18616.68">27855 3669 23151 0,'-20'38'512'0,"20"-38"96"0,0 0 32 16,0 0 0-16,-4 5-512 0,4-5-128 0,0 0 0 0,2 10 0 0,1-2 1120 0,4 2 192 16,2-3 32-16,3-1 16 0,1-1-48 0,2-1-16 15,2-2 0-15,2 0 0 0,1-4-256 0,3 1-48 16,1-2-16-16,3-2 0 0,1-2-272 0,2 0-64 16,3-4-16-16,3 2 0 0,2-2-96 0,2 0-16 15,-1 3 0-15,9-8 0 0,-16 4-128 0,-3 1-16 16,-2-1-16-16,-3-1 0 0,-2 2-96 0,-2-3-32 15,-2-2 0-15,-3 1 0 0,-3-1 112 0,-4-2 32 16,-1-1 0-16,-3 1 0 0,-3 0-112 0,-2 0 0 16,-2 2-16-16,-3 2 0 0,1-1-96 0,-4 2-16 0,-3 3 0 15,-2 2 0-15,-3 4-128 0,-4 2 0 16,-3 0 0-16,-5 5 0 0,-13 1 0 0,10 3 0 0,-1 4 0 16,0 3 0-16,0 1 0 0,-3 4 0 0,2 2 0 0,0 1 0 15,-1 2 0-15,4 3 0 0,1-3 0 0,2 5 0 16,2-2 144-16,-1 2-144 0,2 3 160 0,0 0-160 15,4-2 176-15,-5 14-176 0,5-5 192 0,6-3-192 16,3 0 144-16,7 0-144 0,5-3 0 0,4-4 144 16,3-1-144-16,6-2 160 0,4-1-160 0,3-5 160 15,3-1 16-15,1-1 0 0,-5-4 0 0,4-2 0 16,1-1-48-16,0 2 0 0,1-4 0 0,0 1 0 0,2-4-128 16,1 2 160-16,1-3-160 0,3-2 160 0,2-1-160 15,-1 1 128-15,3-3-128 0,8 0 128 0,-11 0-128 16,-1-2 0-16,-5 0 0 0,-1-1 0 15,0 1-432-15,-2-2-64 0,-1-2-16 16,-2 0 0-16,0 0-2336 0,-2-3-480 0,-3 2-80 0</inkml:trace>
  <inkml:trace contextRef="#ctx0" brushRef="#br0" timeOffset="19691.21">29388 1970 7359 0,'0'0'656'0,"0"0"-528"0,-7 2-128 0,2 1 0 16,-2-3 2496-16,7 0 448 0,-6 1 112 0,6-1 16 0,0 0-736 15,0 0-144-15,0 0-16 0,0 0-16 16,0 0-528-16,0 0-96 0,9-3-32 0,0 1 0 15,5-3-496-15,0 1-112 0,1 0 0 0,3 2-16 0,0-4-288 0,1 0-48 16,1 1-16-16,0 0 0 0,1-3-112 0,-1 2-32 16,4-2 0-16,-4 2 0 0,0 1-112 0,-4-1-16 15,-2 0-16-15,-1 1 0 0,-3 3-96 0,-2-1-16 16,-8 3 0-16,0 0 0 0,0 0 48 0,0 0 0 16,-8-2 0-16,-5 2 0 0,-3 4-176 0,-6-1 160 15,-2 1-160-15,-4 3 160 0,-3 0-160 0,-4 2 0 16,-6 0 0-16,-1 0 128 0,-2 1 0 0,1 3-128 15,2-3 192-15,4 3-64 0,3 1 96 0,4-3 16 16,4 2 0-16,3 2 0 0,4-6-64 0,4 2-16 16,7 2 0-16,3-3 0 0,2 0-160 0,6 3 0 15,4-3 0-15,5 3 128 0,2-2-128 0,4 0 128 16,2 1-128-16,4 0 128 0,3 0-128 0,0 4 0 0,2 2 0 16,0 1 128-16,-2-3-128 0,-3 2 0 15,-2 1 0-15,-3 0 0 0,-3 1 0 0,-4 1 128 16,-2 0-128-16,-6-2 0 0,-2 0 192 0,-3-1-64 15,-3-1 0-15,-2-1 0 0,-3 0 128 0,-4-1 32 0,-5-1 0 0,-2 0 0 16,-4-4-16-16,-2 0 0 0,-2 0 0 16,-1-2 0-16,1-2-144 0,0-1-128 0,0-2 192 0,2-3-192 15,-1-3 128-15,3-3-128 0,2 0 0 0,3-3 0 16,4 0-272 0,3-4-112-16,3 3-32 0,4-3 0 0,3-1-1424 0,4 4-272 15,5-3-64-15,4 2-9632 0,4-1-1920 0</inkml:trace>
  <inkml:trace contextRef="#ctx0" brushRef="#br0" timeOffset="20101.34">30335 1579 16575 0,'5'-9'1472'0,"3"2"-1168"16,-4-5-304-16,1 5 0 0,1-3 2560 0,-1 3 464 15,-1 1 96-15,-4 6 16 0,0 0-1456 0,0 0-272 16,0 0-64-16,0 0-16 0,-6-3-320 0,-2 7-64 16,-2 1-16-16,-1 7 0 0,-3 0-320 0,0 5-64 15,0 3-16-15,-3 6 0 0,-1 0-32 0,2 5-16 16,-1 3 0-16,1 3 0 0,-1 4-16 0,3 4 0 0,2 2 0 15,0-1 0-15,3-3-64 0,3 1-16 16,2-5 0-16,3 0 0 0,1-3-64 0,4-3-32 0,2-1 0 0,2-4 0 16,1-1-48-16,2-2-16 0,4 3 0 0,2-5 0 15,2-2-80-15,1-3-16 0,0-1 0 16,2-3 0-16,0 0-128 0,1-4 192 0,1-1-192 0,0-5 192 16,-1-2-192-16,-2-2 0 0,0-1 0 0,-3-2 0 15,-2 0-384-15,-3-3-144 0,-3-4-48 0,-5-1 0 16,-2-1-2544-16,-7-2-512 0</inkml:trace>
  <inkml:trace contextRef="#ctx0" brushRef="#br0" timeOffset="20278.97">29749 2006 35007 0,'-8'-12'1552'0,"8"12"320"0,5-7-1488 0,5 0-384 16,5 2 0-16,5 2 0 0,4 1 336 0,3 0 0 15,2 0 0-15,4 0 0 0,3 2 432 0,2 2 64 16,2-2 32-16,4 2 0 0,2 0-80 0,3-2-16 15,4 0 0-15,0 1 0 0,3 0-448 0,-3 0-112 16,-1-1-16-16,-5 2 0 0,-5-2-192 0,-4 1 0 16,-4-1 0-16,-7 1 0 15,-2 0-704-15,-4 2-224 0,-3 2-48 0,-3 1-11120 0,-3 1-2240 0</inkml:trace>
  <inkml:trace contextRef="#ctx0" brushRef="#br0" timeOffset="28020.59">3258 8662 11055 0,'2'-32'976'0,"0"17"-784"0,0-4-192 0,1-4 0 16,1-3 1344-16,2-2 240 0,2 4 32 0,-2-1 16 15,-2 1-112-15,1 3-32 0,1 1 0 0,-1 3 0 0,-2 3-224 0,-2 2-48 16,2 3-16-16,-3 1 0 0,0 8-320 0,0 0-64 16,0 0-16-16,1 12 0 0,-1 5-464 0,-1 5-80 15,-2 7-32-15,-1 6 0 0,-1 4 112 0,-4 4 32 16,0 6 0-16,-2 5 0 0,-4 5 80 0,-1 4 32 16,-4 5 0-16,-1 2 0 0,-6 2-48 0,-1 0-16 15,0 2 0-15,-3-4 0 0,0-4-160 0,0-2-48 16,1-5 0-16,0-3 0 0,4-4-16 0,2-3 0 15,2-5 0-15,3-6 0 0,2-8 80 0,5-4 16 16,0-5 0-16,5-4 0 0,1-1 0 0,4-7 0 16,2-1 0-16,0-8 0 0,0 0-96 0,0 0-32 15,8 3 0-15,4-3 0 0,3 0 16 0,6 1 0 0,3-1 0 16,1 2 0-16,3-1-176 0,3 1 0 16,1 5 0-16,1-2 0 0,1-1 0 0,2 5 0 15,0-3 0-15,0 4 0 0,-3-2 0 0,1 2 0 16,-2-3 0-16,-1 5 0 0,-1-4 0 0,-2 2 128 0,-2-3-128 15,-4 4 128-15,0-3-128 0,-2 3 0 0,-2-6 144 16,-1 0-144-16,-2 0 0 0,-1-3 0 0,-1 1 0 0,3-4 0 31,-2-6-1024-31,1 1-288 0,-1-2-48 0,-2-2-9648 0,1-1-1936 16</inkml:trace>
  <inkml:trace contextRef="#ctx0" brushRef="#br0" timeOffset="28431.27">3933 9282 26719 0,'0'0'2368'0,"0"0"-1888"0,0 0-480 0,0 0 0 0,0 0 240 0,10 4-48 16,3-3-16-16,2 2 0 0,2-3 768 0,4-2 144 15,5 0 48-15,2-1 0 0,2-4-112 0,3-2-32 16,3-4 0-16,-1 0 0 0,-2 1-288 0,2-4-64 15,-5-1-16-15,1-2 0 0,-5-1-160 0,1 1-16 16,-7 0-16-16,-1 2 0 0,-2 1-160 0,-4 1-16 16,-3 2-16-16,-3 3 0 0,-4-3-48 0,-6 3 0 15,0 1 0-15,-5 0 0 0,-5 4-48 0,-2 3-16 16,-5 2 0-16,-6 4 0 0,1 7-128 0,-6 3 0 16,-2 1 0-16,-1 7 0 0,-2 1 0 0,0 5 0 15,-1 2 0-15,1 3 0 0,2 3 0 0,3 0 0 16,3-1 176-16,5 1-176 0,6-2 272 0,4 0-32 15,4-2-16-15,6-3 0 0,6 1-80 0,5-5-16 16,3 3 0-16,6-4 0 0,2 2-128 0,2-5 0 16,3-2 0-16,15 3 0 0,-1-6 0 0,0-2 0 15,-1-5 0-15,-2-2 0 0,3-7 0 0,-6-2 0 0,-1-4 0 0,-3 1-176 32,-2 0-1872-32,1-4-368 0,0 1-80 0,-1-3 0 0</inkml:trace>
  <inkml:trace contextRef="#ctx0" brushRef="#br0" timeOffset="28776.72">5672 8058 27647 0,'-3'-5'2448'0,"3"5"-1952"16,0 0-496-16,-7-4 0 0,-2 4 192 0,-1 5-48 15,-2 8-16-15,-3 6 0 0,-4 4 512 0,-3 9 112 16,-1 3 16-16,0 5 0 0,-1 8 64 0,-10 24 0 16,3-3 16-16,5 1 0 0,3 2 32 0,3 0 0 15,4-1 0-15,5-5 0 0,4 0-272 0,4 1-48 16,3-6-16-16,3 0 0 0,4-2-224 0,4-7-32 15,1-6-16-15,2-3 0 0,0-5-144 0,-4-15-128 16,3 5 144-16,-1-5-144 0,1 0 0 0,1-4 128 16,-1-3-128-16,-4-2 0 15,-3-1-752-15,-1-8-192 0,-5-5-32 0,0 0-16 16,0 0-1968-16,-6-13-400 0</inkml:trace>
  <inkml:trace contextRef="#ctx0" brushRef="#br0" timeOffset="28921.13">5012 9082 20271 0,'-13'-10'1792'0,"1"3"-1424"0,3-5-368 0,4 6 0 15,5 6 1696-15,0 0 272 0,0 0 48 0,10-9 16 16,5 5-624-16,4 0-128 0,8 1-32 0,6 0 0 16,6-1-528-16,6 0-96 0,3-5-32 0,-9 2 0 15,9-3-160-15,4 1-48 0,1-3 0 0,3 6 0 16,1-2-384-16,2 2 128 0,-3 3-128 0,-4-3-15808 16</inkml:trace>
  <inkml:trace contextRef="#ctx0" brushRef="#br0" timeOffset="29586.57">9199 8916 18015 0,'0'0'800'0,"0"0"160"0,0 0-768 0,-2-5-192 16,-1-5 0-16,1 3 0 0,-2 4 1408 0,1-4 256 15,-3 1 32-15,-2 2 16 0,-2-1-272 0,-8-3-48 16,0 3-16-16,7 5 0 0,-4-1-320 0,-12 1-64 16,-1 1-16-16,-2 7 0 0,-5 3-320 0,2 5-64 15,0-1-16-15,-5 3 0 0,0 2-128 0,-3 3-16 16,-1 6-16-16,2 4 0 0,0 4 16 0,3 4 0 15,3-1 0-15,2 5 0 0,3-5-96 0,5 0-16 16,6-2 0-16,9-2 0 0,4-5-80 0,5 0-32 16,5-7 0-16,7 0 0 0,3 2 0 0,5-6 0 15,6-1 0-15,2-3 0 0,1 1-48 0,5-4-16 16,5-4 0-16,5-2 0 0,0-3-16 0,5-3-128 16,-1-2 192-16,-1-1-64 0,-3-5-128 0,-12 3 0 15,0 1 144-15,0-5-144 16,1-1-1248-16,-2 0-320 0,-1 0-64 0,-2-1-9680 0,-2 2-1936 0</inkml:trace>
  <inkml:trace contextRef="#ctx0" brushRef="#br0" timeOffset="29828.56">9662 9410 28559 0,'0'0'2544'0,"7"8"-2032"15,1 2-512-15,-2 0 0 0,1 6 928 16,-2 4 96-16,-3 5 0 0,1 6 16 0,-6 2 432 0,1 6 96 16,-3 1 16-16,-2-1 0 0,0 2-512 0,-3 1-112 15,-3-2 0-15,-1-1-16 0,-1-3-416 0,-1 3-80 16,4-3 0-16,-1 0-16 0,0-3-240 0,2-1-64 16,1 0 0-16,1-6 0 0,1 1-128 0,2-4-144 15,1-4 144-15,2-4-208 16,2-2-2608-16,1-8-528 0</inkml:trace>
  <inkml:trace contextRef="#ctx0" brushRef="#br0" timeOffset="30515.23">10829 8969 11967 0,'0'0'1072'0,"-8"7"-864"0,-1-6-208 0,9-1 0 16,-10 1 1872-16,1 3 336 0,3 1 64 0,6-5 16 15,0 0-400-15,0 0-80 0,0 0-16 0,0 0 0 16,11-1-384-16,4 0-96 0,5-2-16 0,2 2 0 16,5-3-224-16,4-1-48 0,3 1-16 0,4-1 0 15,3-3-352-15,3 1-64 0,2-1-16 0,1-2 0 16,1 0-128-16,2 1-48 0,-1-1 0 0,1 2 0 0,0 2-208 15,-6-3-64-15,-3 0 0 0,-7 0 0 0,-6 5-128 16,-3 2-192-16,-7-1 32 0,-8 1 16 16,-10 2-1952-16,0 0-384 0,-6 10-80 0,-10 5-11936 15</inkml:trace>
  <inkml:trace contextRef="#ctx0" brushRef="#br0" timeOffset="30671.61">11140 9089 5519 0,'-34'18'240'0,"8"-6"64"0,-3-3-304 0,4 4 0 15,4-3 0-15,6 2 0 0,5-1 5408 0,5-5 1024 16,5-6 208-16,4 12 32 0,5-3-4224 0,6 0-848 15,5-4-160-15,6 0-32 0,5-1-272 0,6-1-48 16,5-3-16-16,7-3 0 0,5 0-304 0,7-3-64 16,3-1-16-16,2-3 0 0,1 2-240 0,-20 1-64 15,2 1 0-15,-1-3 0 0,-1 2-384 0,-1-3 0 16,-4 2 0-16,-2 2 0 16,-2-3-2032-16,-3 4-480 0,-5-2-112 0</inkml:trace>
  <inkml:trace contextRef="#ctx0" brushRef="#br0" timeOffset="31748.99">14047 8095 4607 0,'0'0'192'15,"0"0"64"-15,12-1-256 0,-2-1 0 0,-10 2 0 0,9-1 0 0,-9 1 1696 0,11-1 288 16,-11 1 64-16,12-2 16 0,-4 0-704 0,-8 2-144 16,11-4-16-16,-11 4-16 0,11-6 96 0,-2 2 0 15,-9 4 16-15,11-3 0 0,0 0-96 0,-3-4-32 16,-2 1 0-16,-6 6 0 0,0 0-64 0,8-6-16 15,-8 6 0-15,8-8 0 0,-8 8-192 0,0 0-32 16,6-8-16-16,-6 8 0 0,0 0-32 0,0 0-16 16,0 0 0-16,0-12 0 0,-2 1-144 0,-1 3-16 15,0 1-16-15,-4 1 0 0,-2 1-176 0,-1 3-16 16,-1 1-16-16,-2 0 0 0,-1-5-128 0,-4 3-32 16,-5 3 0-16,0 3 0 0,-1 0-96 0,-1 2-32 15,-2 1 0-15,0 4 0 0,1 0 32 0,-2 4 0 16,0 1 0-16,-4 5 0 0,0 3 16 0,-5 5 0 15,-2 5 0-15,0 3 0 0,-1 2 16 0,0 8 0 16,-2 7 0-16,1 1 0 0,0-1-192 0,6 8 160 16,3 3-160-16,5 0 160 0,6 1-160 0,4-5 192 0,4-2-192 15,7-2 192-15,5-4-192 0,6-1 0 0,5-4 0 0,7-5 0 16,4 1 0-16,7-4 0 0,5-4 0 0,8-6 0 16,3-1 0-16,12-7 192 0,1-3-192 15,8-5 192-15,5-4 128 0,1-1 48 0,2-4 0 0,-1-4 0 16,1-3-96-16,0-7-16 0,0-4 0 0,-21 4 0 15,-1-5 16-15,4-4 0 0,4-6 0 0,0-2 0 16,-2-3 48-16,-1-1 0 0,-1-5 0 0,-2-3 0 0,-4-2 0 0,-3-4 16 16,-5-4 0-16,-6-5 0 0,-5-5 32 0,-9-5 0 15,-5-3 0-15,-8-1 0 0,-5 4-128 0,-8 0-32 16,-8 6 0-16,-5 3 0 0,-4 7-208 0,-10 4 144 16,-10 5-144-16,-6 3 128 0,-7 2-128 0,-5 5 0 15,-2 5 0-15,-25-6 0 0,9 13-144 16,6 9-16-16,5 2 0 0,9 3 0 15,7 2-1408-15,9 2-288 0,5 3-48 0,10 4-11840 16,7-1-2368-16</inkml:trace>
  <inkml:trace contextRef="#ctx0" brushRef="#br0" timeOffset="34609.47">2719 12725 11967 0,'0'0'1072'0,"0"0"-864"16,-1 11-208-16,-1-3 0 0,2-8 1248 0,-1 11 208 15,-1-3 32-15,2-8 16 0,-2 9 208 0,2-9 32 16,0 0 16-16,0 0 0 0,0 0-416 0,0 0-64 16,8 7-32-16,3-2 0 0,5-3-144 0,3-2-16 15,4-2-16-15,3-3 0 0,4-2-352 0,3 1-64 0,2-3-16 0,6 1 0 16,5-4-304-16,2 2-64 16,4 1-16-16,-2-1 0 0,-3 1-256 0,1-2 160 0,1 3-160 15,-1 1 128-15,-4 6-128 0,-2 0 0 0,-4 1 0 0,-5 1 0 16,-5 4 0-16,-6-1-176 0,-4-2 16 0,-7 3 0 31,-11-5-2448-31,0 0-480 0,-8 14-112 0,-9 2 0 0</inkml:trace>
  <inkml:trace contextRef="#ctx0" brushRef="#br0" timeOffset="34842.05">2860 13042 22111 0,'0'0'1968'0,"0"0"-1584"0,0 0-384 0,0 0 0 0,0 0 864 0,0 0 96 15,0 0 0-15,15 2 16 0,3 0 48 0,2-2 0 16,5-4 0-16,1 3 0 0,7-3-192 0,3-3-48 16,2 0 0-16,1-2 0 0,1-1-128 0,2 0-16 15,1 1-16-15,0-3 0 0,0 3-224 0,1-1-32 16,-2 4-16-16,-2-1 0 0,0 2-208 0,-5 0-144 16,-3 0 192-16,-4 0-192 0,-1 3 0 0,-3-1 0 15,-3 2 0-15,0-3 0 16,-8-1-704-16,-2 1-80 0,-11 4-32 0,9-4-9296 15,-2 0-1872-15</inkml:trace>
  <inkml:trace contextRef="#ctx0" brushRef="#br0" timeOffset="35237.44">3071 12369 21359 0,'0'0'944'0,"5"-8"208"0,1-3-928 0,5 2-224 0,1-2 0 0,4 1 0 15,3-2 896-15,2 5 128 0,3-1 16 0,2 4 16 0,2 1-16 16,4 0 0-16,4 3 0 0,5 0 0 16,2-3-208-16,6 3-64 0,3 4 0 0,1 1 0 15,1-1-96-15,-2 4-32 0,-3-2 0 0,0 6 0 0,-4-4-80 16,1 8-32-16,-1 2 0 0,-3-1 0 15,-3 1-16-15,-2 6 0 0,-2 6 0 0,-4-3 0 0,-6 5-112 0,-4 1-16 16,-5 3-16-16,-6 1 0 0,-3 1 64 0,-7 3 16 16,-4-2 0-16,-6 2 0 0,-7 2 128 0,-7 0 48 15,-5-5 0-15,-6 3 0 0,-3-2-64 16,-4 2-16-16,-2-2 0 0,-2 1 0 0,-2 0-224 0,-3 4-32 16,-1-4-16-16,-3 1 0 0,-2-2-272 0,2-2 128 15,2-5-128-15,7-3 0 16,6 1-592-16,4-9-240 0,5-3-32 0,7-4-16 15,10-9-2032-15,4-6-416 0</inkml:trace>
  <inkml:trace contextRef="#ctx0" brushRef="#br0" timeOffset="38113.26">5871 12348 12895 0,'0'0'1152'0,"0"0"-928"16,-2-8-224-16,1-2 0 0,-2 2 1376 0,3 8 224 15,0 0 64-15,0-10 0 0,0 10-80 0,0 0-16 16,0 0 0-16,0 0 0 0,0 0-384 0,0 0-80 0,0 0-16 0,0 0 0 15,0 0-320-15,13 4-64 16,1 4 0-16,-3 1-16 0,2 5-128 0,1 3-32 0,4 2 0 0,1 7 0 16,1-3-80-16,2 3 0 0,0 4-16 0,4 1 0 15,2 4-48-15,4 3-16 16,3 1 0-16,0 3 0 0,-4 0-48 0,1-1-16 0,0 0 0 16,-2-5 0-16,-2-4-128 0,-2 0-32 0,-3 2 0 0,-2-6 0 15,1-1-144-15,-3-2 160 0,-1-2-160 0,-2-2 160 16,-2-4-160-16,-1 1 160 0,-2-6-160 0,-2-1 160 0,-2 0-160 15,-2-5-272-15,-5-6 64 0,0 0 16 16,0 0-2320-16,0 0-464 0,-3-13-96 16</inkml:trace>
  <inkml:trace contextRef="#ctx0" brushRef="#br0" timeOffset="38447.07">6520 12303 12895 0,'-2'-14'576'0,"2"3"112"0,2-1-560 0,-2 0-128 15,0-3 0-15,0 6 0 0,0 9 3104 0,0-11 592 16,0 11 112-16,0 0 32 0,0 0-1920 0,0 0-384 16,0 0-80-16,0 0-16 0,-8 8-608 0,2 4-112 15,-1 3-16-15,-3 6-16 0,-1 7-80 0,-2-1-16 16,0 4 0-16,-2 4 0 0,-3 7 96 0,0 3 16 15,1-3 0-15,-4 7 0 0,-2 3-176 0,-1 4-16 16,-1 5-16-16,-1 3 0 0,0-6-208 0,-2 3-32 0,-3-2-16 0,2-2 0 16,2-4-112-16,-1-1 0 0,4 0-128 15,3-8 192-15,3-2-192 0,3-7 144 0,-1-3-144 0,6-2 128 16,2-5-128-16,3-10 0 0,3 0 0 0,-3-1-176 16,1-2-976-1,4-12-208-15,0 0-48 0,0 0 0 0,2-13-1664 0,1-6-320 16</inkml:trace>
  <inkml:trace contextRef="#ctx0" brushRef="#br0" timeOffset="38919.06">5840 11939 11967 0,'-13'-2'1072'0,"-1"1"-864"16,-3-2-208-16,1 1 0 0,-3-2 2368 0,1-2 416 15,0-1 96-15,2 5 0 0,0 1-1216 0,4-4-256 16,-4-2-64-16,5 2 0 0,1 1-208 0,3 0-48 15,7 4-16-15,0 0 0 0,0 0-224 0,-1-7-32 16,1 7-16-16,9-9 0 0,6 0-240 0,4-1-48 16,4 0-16-16,4-4 0 0,7-2-192 0,3 1-48 15,6 1 0-15,2-2 0 0,2-186 48 0,6 363 0 16,4-181 0-16,4-1 0 0,-1 1 16 0,3 2 16 16,-2-1 0-16,-4 1 0 0,-4-1-48 0,-2 1-16 0,-3 1 0 0,-13 7 0 15,0 3-16-15,1 1 0 0,-1-4 0 0,-3 3 0 16,-4-3 112-16,-4 4 16 0,-3-3 0 0,1 3 0 15,-10-5-48-15,-4 5 0 0,-8 6 0 0,0 0 0 16,-7-9 16-16,-6 3 0 0,-4-1 0 0,-1 5 0 16,-5-2-208-16,-14 1-144 0,-1 2 192 0,2 0-192 15,3 1 0-15,2 0 0 0,0 1-160 0,6 0 160 16,4 1-1600-16,4 0-192 0,3 2-32 16,3-1-10320-16,11-3-2064 0</inkml:trace>
  <inkml:trace contextRef="#ctx0" brushRef="#br0" timeOffset="40070.86">7559 12466 21999 0,'0'0'960'0,"0"0"224"0,0 0-944 0,0 0-240 0,0 0 0 0,11-6 0 16,0 2 1248-16,4 1 208 0,3 0 32 0,4 0 16 16,2-3-512-16,9-1-96 0,5 1-32 0,4-4 0 0,1 2-272 15,0-3-48-15,1-1-16 0,-1 2 0 16,0-3-240-16,-2 4-48 0,-3-3-16 0,-3 2 0 16,0 2-96-16,-5 4-128 0,-2-1 176 0,-4 4-176 15,-2 1-1312-15,-8 4-368 16,-14-4-80-16</inkml:trace>
  <inkml:trace contextRef="#ctx0" brushRef="#br0" timeOffset="40242.29">7642 12832 13823 0,'0'0'1216'0,"0"0"-960"16,0 0-256-16,0 0 0 0,6 10 4112 0,3-5 784 16,3 0 160-16,4 1 16 0,6-3-2912 0,6-3-592 15,4-2-112-15,7-5-32 0,2 0-496 0,2-1-96 16,1-2-32-16,1 0 0 0,-1 1-416 0,-12 3-96 15,1-3-16-15,1 1 0 0,1-3-272 0,-1 3-256 16,2-2 64-16,7 0-11888 16,-10 1-2368-16</inkml:trace>
  <inkml:trace contextRef="#ctx0" brushRef="#br0" timeOffset="41111.01">16813 8785 13823 0,'-5'-14'608'0,"3"6"128"0,2-3-592 0,3 0-144 15,1 0 0-15,1-1 0 0,4 5 1936 0,-9 7 368 16,15-7 64-16,2 3 0 0,-3 1-768 0,2 3-176 15,1 3-16-15,1 4-16 0,-2 1-336 0,5 6-64 16,0 3-16-16,-2 3 0 0,0 3-112 0,0 9-32 16,-2 3 0-16,-1 2 0 0,-2 4-256 0,-2 6-48 15,-7-3-16-15,-1 5 0 0,-2 1 96 0,-2-4 16 16,-2-1 0-16,-3-3 0 0,-3-2-112 0,-5 0 0 16,1-2-16-16,-4-1 0 0,-1-2-144 0,-2-3-32 15,-4-5 0-15,-1 2 0 0,-2-2-112 0,1 1-16 16,-2-4-16-16,-1-6 0 0,0-7-384 0,-1-5-80 0,1-3-16 15,-3-4 0 1,0-4-2832-16,4-7-560 0,-9-12-112 0,15 1-32 0</inkml:trace>
  <inkml:trace contextRef="#ctx0" brushRef="#br0" timeOffset="41599.46">19756 7623 22623 0,'0'0'1008'0,"0"0"208"0,2-5-976 0,-2 5-240 16,3-7 0-16,-3 7 0 0,0 0 128 0,0 0-128 15,0 0 176-15,0 0-176 0,0 0 656 0,-9-2 32 16,-1 4 0-16,-3 0 0 0,-2 3 304 0,-4 0 64 15,-5 3 16-15,-4 2 0 0,-3 4-112 0,-3 1-32 0,-6 3 0 0,-1 4 0 16,-4 1-160-16,-2 7-48 0,0 3 0 0,0 4 0 16,2 2-304-16,2 3-64 0,3 5-16 15,3-1 0-15,4 4-160 0,3-2-48 0,6-4 0 0,-1 14 0 16,8-16-128-16,10-4 0 0,4-4 144 0,7-1-144 16,6-9 128-16,4-3-128 0,4-6 128 0,5-1-128 15,2 1 0-15,7-6 0 0,1-1 0 0,5-5 128 0,4-1-256 16,3-1-64-16,4 0 0 0,1-5 0 15,-1-1-2496-15,-2-4-512 16</inkml:trace>
  <inkml:trace contextRef="#ctx0" brushRef="#br0" timeOffset="41971.13">19911 8460 21183 0,'0'0'944'0,"0"0"192"0,5-7-912 0,3 2-224 16,3 1 0-16,4-3 0 0,3 2 1664 0,2-2 272 15,3-2 64-15,1 3 16 0,2-3-1008 0,1 2-208 16,-1 3-32-16,-2 1-16 0,1 2 240 0,-5 1 48 16,-2 2 16-16,-3 2 0 0,-4 5-448 0,0 4-96 15,-6 1 0-15,-4 4-16 0,-4-1-16 0,-4 5 0 16,-5 5 0-16,-4-2 0 0,-3 3-48 0,-4-1-16 15,-3 2 0-15,1 0 0 0,-2-1 16 0,-1-1 0 16,3 0 0-16,0-6 0 0,3 2-48 0,4 0-16 16,5-4 0-16,6 0 0 0,0-1-192 0,7-2-48 0,7 0 0 0,3-6 0 15,5-1 32-15,6-3 0 0,1-2 0 0,5-3 0 16,1-1 16-16,5 0 0 0,-1-4 0 0,2 2 0 16,2-4-176-16,-1-2 0 0,1-1 0 0,0-1 0 15,0 2-1344-15,0-2-192 16,-3 1-32-16,-1-4-10640 0,-4 1-2128 0</inkml:trace>
  <inkml:trace contextRef="#ctx0" brushRef="#br0" timeOffset="42347.19">21833 7619 27119 0,'-29'4'1200'0,"12"0"256"0,2 0-1168 0,2 1-288 16,3-1 0-16,0 0 0 0,10-4 352 0,0 0 16 15,0 0 0-15,0 0 0 0,7 10 592 0,5-4 112 0,2-3 16 0,5-2 16 16,5-2-256-16,5-1-48 0,6 0-16 0,7-1 0 16,5-4-336-16,2 0-80 0,-2 1-16 0,-1-3 0 15,-3 4-192-15,-3 0-32 0,-5 0-128 0,-2 0 192 16,-2 1-192-16,-5 0-128 0,-5-1 128 0,-10 5-208 15,-2 3-2416-15,-9-3-464 0,0 0-112 16</inkml:trace>
  <inkml:trace contextRef="#ctx0" brushRef="#br0" timeOffset="42525.64">21771 7994 12895 0,'-27'11'576'0,"14"-1"112"0,0-1-560 0,8 1-128 16,5-1 0-16,2 1 0 0,-2-10 3632 0,10 6 688 15,5 3 144-15,5-5 16 0,6-2-2480 0,6-2-496 16,3 0-96-16,11-2-32 0,9-2-544 0,3-5-128 15,3 2 0-15,-18-4-16 0,4 1-368 0,4-4-80 16,-1 2-16-16,3 0 0 0,2-1-384 0,-3-1-80 16,-3 4-16-16,-3-2 0 15,-4-5-1936-15,-4-1-400 0,-5 0-80 0</inkml:trace>
  <inkml:trace contextRef="#ctx0" brushRef="#br0" timeOffset="42899.74">23812 6998 15663 0,'8'-46'688'16,"-2"26"144"-16,2-4-656 0,0 1-176 0,0-1 0 0,-2 3 0 0,2 6 3600 0,-3 6 688 16,-1 2 144-16,-4 7 32 0,0 0-2800 0,0 0-544 15,-5 10-112-15,-3 7-32 0,-2 8-320 0,-1 5-64 16,-3 8-16-16,-2 8 0 0,-1 2 144 0,-1 10 32 16,0 3 0-16,2 6 0 0,-2 3 80 0,1 6 0 15,1 4 16-15,0 3 0 0,1 1-272 0,1-6-48 16,1 0-16-16,2 0 0 0,1-5-256 0,2-5-64 15,1-7-16-15,3-2 0 0,-4-7-48 0,4-4 0 16,2-5 0-16,-1-4 0 0,-1-3-128 0,4-7 0 16,0-1 0-16,0-8 0 15,4-3-1120-15,-1-5-256 0,-1-4-48 0,2 2-17584 0</inkml:trace>
  <inkml:trace contextRef="#ctx0" brushRef="#br0" timeOffset="47218">10766 11002 6447 0,'0'0'576'0,"0"0"-576"0,0 0 0 16,0 0 0-16,0 0 2432 0,0 0 384 0,0 0 80 0,0 0 16 15,0 0-1408-15,0 0-288 0,0 0-48 0,0 0-16 16,-10 0-192-16,-2 0-32 0,-2 2-16 0,-4 2 0 15,-4 2 96-15,-2 0 16 0,-4 0 0 0,-4 4 0 16,-3-2-352-16,-3 2-64 0,-3-4-16 0,-20 6 0 16,9-5-48-16,1 5-16 0,5-2 0 0,3-1 0 15,0-3 16-15,2 2 0 0,3-3 0 0,1 0 0 16,3-2-224-16,2 0-64 0,1 1 0 0,6-3 0 0,3 2-64 16,3-2 0-16,0 0-16 0,3 2 0 0,3 2 0 0,3-1 0 15,2-2 0-15,8-2 0 0,-5 11-176 0,4 0 0 16,2 4 144-16,4 3-144 0,3 0 0 0,5 5 0 15,1 5 0-15,0 2 0 0,-2 3 0 0,0 7 0 16,-1 0 0-16,-1 5 0 0,0 2 160 0,-2 4-32 16,-5 3-128-16,-1 6 192 0,-2 5-192 0,-2 2-192 15,0 1 48-15,-1 3 0 0,-4-1 144 0,-2 1 0 16,-1 3 0-16,-3-1 0 0,-2-1 0 0,-3 0 0 16,-2-5 0-16,-2 2 0 0,0-2 0 0,-3 3 0 15,1-4 144-15,1-2-144 0,2 1 192 0,0-7-192 16,1-1 192-16,0 1-192 0,-1-5 144 0,5-2-144 15,3-2 0-15,0-4 144 0,3-7 48 0,3-4 0 16,3-3 0-16,3-2 0 0,2-3 64 0,3-2 0 16,2-3 16-16,5-3 0 0,6-3 48 0,2 1 16 15,3-5 0-15,3 3 0 0,3 0 112 0,6-4 32 16,3-1 0-16,5 0 0 0,1 2-160 0,2-4-48 16,1-2 0-16,-1-3 0 0,1-2-128 0,-4 0-16 0,-3 2-128 15,0-2 192-15,-4-2-192 0,-2 1 0 0,-2-1 128 16,-5-3-128-1,-1-1-1088-15,-4 0-272 0,0-7-48 0,-2 3-16384 0</inkml:trace>
  <inkml:trace contextRef="#ctx0" brushRef="#br0" timeOffset="47686.07">11413 11139 14623 0,'6'-13'640'0,"-3"8"144"0,4-1-624 0,0 0-160 16,3-5 0-16,-2 4 0 0,0-7 1600 0,-1 6 304 15,-3-1 48-15,0 4 16 0,0 0-160 0,-4 5-16 16,2-8-16-16,-2 8 0 0,0 0-592 0,0 0-112 15,0 0-32-15,-1 13 0 0,0 5-352 0,-2 4-80 0,1 6-16 0,-2 1 0 16,1 4 16-16,-2 1 0 0,1 3 0 0,1 4 0 16,-2 1-128-16,1-3-32 0,-1 0 0 0,-2 19 0 15,2-8-256-15,1-1-64 0,1-7-128 0,0-3 192 16,1-3-192-16,0-5 0 0,1-3 0 16,1-10 0-16,0 1-1312 0,0-1-304 15,0-1-64-15,-3-2-13600 0</inkml:trace>
  <inkml:trace contextRef="#ctx0" brushRef="#br0" timeOffset="47946.72">11313 12772 20271 0,'0'12'1792'0,"0"-1"-1424"15,0 3-368-15,1 3 0 0,2 1 2512 0,-2 2 432 16,2 3 96-16,-3 2 16 0,-2-1-1232 0,1 4-240 16,0-4-48-16,0 2-16 0,-1-1-672 0,1-2-128 15,0 3-16-15,-1-2-16 0,-1 1-352 0,3-1-64 16,-2-3-16-16,1-1 0 0,0 2-128 0,1-2-128 16,0-2 192-16,0-2-192 0,-1 0-160 0,1-3-144 15,0-4-16-15,0-9-11472 16,0 0-2288-16</inkml:trace>
  <inkml:trace contextRef="#ctx0" brushRef="#br0" timeOffset="48522.03">12329 10840 16575 0,'-16'-9'1472'0,"16"9"-1168"0,-9-7-304 0,4-3 0 0,3 1 1008 0,2-1 144 15,0 10 16-15,6-12 16 0,1 1 32 0,3 3 16 16,-3 3 0-16,5 0 0 0,2 0-432 0,4-3-96 16,2 2 0-16,4 2-16 0,3-2-208 0,2 2-32 15,0 1-16-15,9 1 0 0,2 2-32 0,-5 1 0 16,-3 3 0-16,-1 3 0 0,-3 0-144 0,-4 4-48 16,-4 1 0-16,-2 6 0 0,-4 6 16 0,-1 4 0 15,-6 7 0-15,-2 8 0 0,-3 4-32 0,-5 11-16 16,-2 5 0-16,-1 8 0 0,-7 2-176 0,0 6 0 15,-1 5 144-15,-2 2-144 0,3 3 0 0,0 1 0 16,2 3 0-16,3-1 0 0,6-1 0 0,3-2 0 16,4 0 0-16,4-1 0 0,2-4 0 0,3 1 128 15,3-8-128-15,8 30 0 0,-3-13 0 0,-3-10 128 16,0-6-128-16,-4-6 0 0,-3-6 0 0,-3-2 128 0,-4-6-128 16,-2-1 0-16,-1-2 272 0,-4-2-16 0,-1-3 0 0,-1-7 0 15,-1 2 144-15,-3-6 32 0,-2 0 0 0,0-3 0 16,-2-2-64-16,0-2-16 0,-4-5 0 0,0-1 0 15,-2-3 48-15,-2-2 16 0,-3-2 0 0,-1-1 0 16,-7-3-160-16,-3-2-48 0,-4-7 0 0,-4 0 0 16,-1-3-208-16,-2-6 0 0,4-3 0 0,6 0 0 15,3-7-2704 1,5-1-432-16,1-1-96 0</inkml:trace>
  <inkml:trace contextRef="#ctx0" brushRef="#br0" timeOffset="49422.81">13567 11872 15087 0,'-13'6'656'0,"13"-6"160"0,0 0-656 0,-8 6-160 0,8-6 0 0,-5 10 0 16,5-10 1120-16,-1 9 192 16,1-9 32-16,0 0 16 0,9 13-144 0,1-2-16 0,2-6-16 0,0-2 0 15,3 1-32-15,5-2 0 0,2-3 0 0,3-3 0 16,0-2-192-16,2-5-64 0,1 3 0 0,0-4 0 0,1-1-192 0,-1 1-64 15,-1-5 0-15,-5 2 0 16,-9 6-208-16,1 0-48 0,0-2-16 0,-1 1 0 16,-2-3-176-16,-1 1-16 0,-1 1-16 0,-4-3 0 15,-1-8 80-15,-8 5 16 0,-5 1 0 0,-2 5 0 0,-4 6 16 0,-3 5 16 16,-2 1 0-16,-6 5 0 0,-3 6-288 0,-3 4 0 16,-3 5 0-16,-1 5 0 0,0 4 0 0,3 7 0 15,2-1 0-15,1 3 0 0,2 0 0 0,4 0 0 16,5 1 0-16,5-5 0 0,4-2 0 0,6-2 0 15,4-6 128-15,7 1-128 0,1 0 128 0,10-4-128 16,4 0 144-16,5-5-144 0,3-4 208 0,4-1-48 16,5-7-16-16,1-2 0 0,1-4-144 0,2-1 128 15,-2-1-128-15,-12-2 128 16,3-5-1344-16,0 0-288 0,1 0-48 0,0-4-9040 16,1 1-1808-16</inkml:trace>
  <inkml:trace contextRef="#ctx0" brushRef="#br0" timeOffset="50110.32">14659 10647 18431 0,'0'0'816'0,"0"0"160"0,0 0-784 0,2-4-192 16,-2 4 0-16,5-9 0 0,0-179 1408 0,3 362 224 15,1-180 48-15,1 0 16 0,3-6-576 0,2 3-112 16,2-2-32-16,2 2 0 0,1-2-336 0,2-1-80 15,-1-1-16-15,1 1 0 0,-2 0-176 0,-1 5-48 16,-5-2 0-16,1 2 0 0,-3 2-128 0,-3-1-16 16,-9 6-16-16,0 0 0 0,0-6 80 0,0 6 16 15,-9-2 0-15,-4 2 0 0,-5 3-128 0,-5 3 0 16,-3 2-128-16,-4 0 192 0,-3 3-192 0,-1-1 144 0,-1 3-144 16,-1 0 128-16,2-5 128 0,2 3 32 0,3 4 0 0,4-5 0 15,10 0 16-15,0-2 0 0,4 2 0 0,3 1 0 16,4-3-128-16,4 2-32 0,5-2 0 15,5 2 0-15,4-2-144 0,5 3 128 0,4-2-128 0,10 5 128 0,-1 1-128 16,0-1 128-16,0-2-128 0,-1 2 128 0,0 0-128 0,-3-2 0 16,-5 2 0-16,-4 0 128 15,-5 3-128-15,-4-2 128 0,-5-1-128 0,-5-1 128 0,-4 2 32 0,-3 0 0 16,-4 2 0-16,-3-4 0 0,-2-3 112 16,-3 1 32-16,-3-2 0 0,-1 1 0 15,-1-6-128-15,0 0-32 0,-3-3 0 0,3-1 0 0,1-1-144 16,2-3 0-16,2 0 0 0,2-2 0 15,3-3-1184-15,4 1-320 0,2-3-64 0,3-1-9040 16,4 1-1808-16</inkml:trace>
  <inkml:trace contextRef="#ctx0" brushRef="#br0" timeOffset="50411.93">15514 10238 16575 0,'0'-17'736'0,"1"11"160"0,-1 1-720 0,0 5-176 16,2-6 0-16,-2 6 0 0,0 0 2512 0,0 0 480 0,-5 3 80 16,-3 5 32-16,-2 2-1696 0,-2 4-352 0,0 5-64 0,-4 2-16 15,4 1-240-15,-4 3-48 0,0 4-16 0,-1 4 0 16,1 4-96-16,2 3 0 0,1 0-16 0,3 2 0 15,2 1-224-15,3-5-32 0,4 3-16 0,2-3 0 16,3 0-160-16,4-5-128 0,3 0 144 0,1-2-144 16,0-2 144-16,4-5-144 0,1-2 128 0,1-3-128 15,0-2 0-15,-2-1 0 0,0-2 0 0,-4-5 0 16,-1-3-1728-16,-4-2-448 0,-7-4-64 16</inkml:trace>
  <inkml:trace contextRef="#ctx0" brushRef="#br0" timeOffset="50557.31">15178 10711 21183 0,'0'0'944'0,"3"-9"192"0,2-1-912 0,4-2-224 16,2 2 0-16,5 2 0 0,4 3 1536 0,4-1 272 15,3 2 48-15,3 2 16 0,5-3-1232 0,2-1-256 16,1 3-64-16,1-1 0 0,4 0-160 0,1 1-32 16,-1 1-128-16,-3 1-8592 15,-1 1-1840-15</inkml:trace>
  <inkml:trace contextRef="#ctx0" brushRef="#br0" timeOffset="51475.85">16785 11402 16575 0,'-20'3'736'0,"8"1"160"0,2-2-720 0,-1 1-176 15,2-1 0-15,1 4 0 0,2 3 1072 0,2-1 176 16,4-8 32-16,0 10 16 0,5 4-208 0,3-5-64 16,2 0 0-16,3-4 0 0,2-1 160 0,8 0 32 15,1 2 0-15,7-3 0 0,4-5-416 0,6 0-80 16,3-3-16-16,3 2 0 0,3 1-368 0,-11-1-80 16,8 1 0-16,7-2-16 0,2-4-240 0,3 2 144 0,2-6-144 15,-2 3 128-15,-4-1-128 0,-3 5 0 16,-4-3 144-16,-5 5-144 15,-5-1-448-15,-7 3-176 0,-7-1-16 0,-8 2-16 16,-7 0-2752-16,-9 0-560 0</inkml:trace>
  <inkml:trace contextRef="#ctx0" brushRef="#br0" timeOffset="51705.83">16917 11731 15663 0,'-22'8'1392'0,"10"0"-1120"0,2-2-272 0,4 0 0 0,6-6 1008 0,0 0 144 16,6 9 16-16,5-2 16 0,5 0-96 0,4-2 0 15,8-1-16-15,2-1 0 0,3-2-288 0,7-2-48 16,3-2-16-16,-7-1 0 0,7-1-112 0,6-1-32 16,5 1 0-16,1-2 0 0,-1-3-160 0,0 0-32 15,-14 2-16-15,1 2 0 0,1-3-176 0,-1 2-16 16,-1-6-16-16,-3 5 0 0,-4-1-160 0,-4 4-224 16,-4-4 48-16,0 2 16 15,-6-3-848-15,-5 2-160 0,-4-2-48 0,-5-3-10800 0</inkml:trace>
  <inkml:trace contextRef="#ctx0" brushRef="#br0" timeOffset="52017.62">17120 11145 16575 0,'3'-6'1472'0,"6"-2"-1168"0,4 3-304 0,2 0 0 16,7-1 944-16,4 1 128 0,8 0 16 0,4-2 16 15,4 2-272-15,3 1-64 0,4-3-16 0,2 2 0 16,1 2 48-16,4 2 16 0,2 2 0 0,3 2 0 16,3-1 176-16,-1 2 32 0,-1 4 16 0,-2-2 0 15,-17 3-96-15,-1 0-32 0,4 4 0 0,-3 3 0 16,-2 3-240-16,-2 4-48 0,-4 4-16 0,-6-2 0 0,7 13-288 16,-11 4-64-16,-7 0-16 0,-8 5 0 15,-6-4-48-15,-8 4-16 0,-7-1 0 0,-7 3 0 0,-6-5-48 16,-7 2 0-16,-6-4 0 0,-3 1 0 0,-4-1 0 15,-5-1 0-15,-7-1 0 0,-5-3 0 0,-1-3-128 0,-1-2 160 16,3-3-160-16,5-1 160 16,5-3-480-16,4-5-80 0,4 0-32 15,7-2-10608-15,5-3-2128 0</inkml:trace>
  <inkml:trace contextRef="#ctx0" brushRef="#br0" timeOffset="53037.77">20442 9991 17103 0,'0'0'752'0,"0"0"160"0,-5-7-720 0,1-2-192 16,2 2 0-16,2 7 0 0,0 0 1168 0,0 0 208 16,-3-3 32-16,3 3 16 0,0 0-336 0,0 0-80 15,0 0-16-15,0 0 0 0,0 0-64 0,10 8-16 16,1 3 0-16,3 1 0 0,1 0 32 0,3 3 0 16,3 3 0-16,2 3 0 0,0 5-208 0,2-1-32 15,2 6-16-15,-1-1 0 0,-1-2-192 0,-1 3-48 16,-6-10 0-16,0 4 0 0,-1 1-192 0,1-2-32 0,-1 4-16 15,-2-5 0-15,-2-1-208 0,-2 1 128 0,-1-2-128 0,1-2 0 16,-4 2 160-16,0-3-160 0,-2-5 160 16,-2-1-160-16,-1 1 0 0,-2-3 0 0,0-10 0 0,0 0 0 15,0 0-1264 1,0 0-288-16,-7 2-64 0,1-4-8576 0,0-7-1712 0</inkml:trace>
  <inkml:trace contextRef="#ctx0" brushRef="#br0" timeOffset="53381.93">20971 9769 4607 0,'6'-17'192'0,"-1"12"64"0,1-5-256 0,0 2 0 16,2-2 0-16,-1 3 0 0,-2-1 3712 0,2 3 688 15,-7 5 144-15,0 0 16 0,0 0-2752 0,0 0-544 16,0 0-112-16,0 0-32 0,-7 8-16 0,1 2 0 16,-3 4 0-16,-4 1 0 0,-5 1 0 0,1 5 0 15,-2 0 0-15,-3 5 0 0,-1 6-176 0,-1 2-32 16,-1 3-16-16,0 3 0 0,1 4-352 0,-1-2-64 16,2-2-16-16,0 2 0 0,-2-4-208 0,4-2-48 0,1-2-16 15,2-6 0-15,2 3-176 0,-6 7 192 16,4-8-192-16,4-4 192 0,3-5-192 0,2-3 128 15,3 0-128-15,3-8 128 0,3-10-128 0,0 0 0 16,0 0 0-16,0 0 0 16,8 5-576-16,1-1-112 0,-3-8-16 0,3 2-10432 0,0-2-2080 15</inkml:trace>
  <inkml:trace contextRef="#ctx0" brushRef="#br0" timeOffset="53656.99">21363 10254 23951 0,'0'0'1056'15,"0"0"224"-15,0 0-1024 0,0 0-256 0,-3 9 0 0,0 1 0 0,0 4 1344 0,-1 0 224 16,-4 3 32-16,2 2 16 0,-2 1-512 0,1 2-96 15,-1 2-32-15,0 0 0 0,1-1-304 0,0 4-64 16,1-3-16-16,-2 9 0 0,1 0-288 0,0-4-64 16,2-1-16-16,0-4 0 0,-1 2-224 0,2-3 176 15,-1-4-176-15,1-1 160 16,-1-3-1168-16,4-4-224 0,-2-2-48 0</inkml:trace>
  <inkml:trace contextRef="#ctx0" brushRef="#br0" timeOffset="54345.99">20609 11471 24063 0,'-4'-21'1072'0,"4"9"208"0,0-1-1024 0,0 0-256 0,1 2 0 0,-1 11 0 15,0 0 1168-15,0 0 176 0,0 0 48 0,0 0 0 16,8 9-464-16,1 1-96 0,-4 5 0 0,4 2-16 0,0 2-112 0,1 1 0 16,1 7-16-16,1-3 0 15,0 4-272-15,0 0-48 0,-6-9-16 0,2 4 0 0,1 0-32 0,0 0 0 16,-2 2 0-16,2-1 0 0,-1-1-160 0,-1 4-32 16,1-6-128-16,0 2 192 0,-2-1-192 0,0-1 128 15,-1 0-128-15,2-3 0 16,-2-3-368-16,0-5-160 0,-1-1-48 0,0-4 0 15,-4-5-2496-15,0 0-496 0</inkml:trace>
  <inkml:trace contextRef="#ctx0" brushRef="#br0" timeOffset="54567.9">20935 11292 29087 0,'0'0'1280'0,"-7"7"272"0,0 0-1232 0,0 3-320 16,-3 0 0-16,-1 5 0 0,-1 3 704 0,-3 5 96 15,-2 5 16-15,-1 1 0 0,-2 5-32 0,0 1 0 16,-2 0 0-16,-1 2 0 0,4 0-208 0,-1 1-64 16,1 2 0-16,-1-6 0 0,3-4-160 0,1 1-32 15,4-1-16-15,2-3 0 0,2 1-304 0,4-5 0 16,3 0 128-16,1 0-128 16,0-4-1216-16,2-5-320 0,2-3-48 0,-4-11-8672 0,0 0-1744 0</inkml:trace>
  <inkml:trace contextRef="#ctx0" brushRef="#br0" timeOffset="54898.6">21118 11833 21183 0,'0'0'1888'0,"9"-2"-1504"16,2-1-384-16,1 0 0 0,3 2 1680 0,2 1 272 15,1 0 48-15,-4 3 16 0,1-1-448 16,2 5-96-16,-1-1 0 0,1 0-16 0,-7 3-448 0,1-1-96 15,-1 3-16-15,-2 1 0 0,1 3-128 0,-4 1-16 16,-2 2-16-16,-3 1 0 0,-3 0-224 0,-1 3-32 16,-3 1-16-16,-2-1 0 0,-3 0 16 0,1 3 0 15,-4-3 0-15,-2 1 0 0,-13 21-16 0,4-10 0 16,4-7 0-16,6-3 0 0,3-7-160 0,4-3-48 16,4-1 0-16,4-1 0 0,2-4-64 0,8 1 0 15,5-2-16-15,4-6 0 0,2 2 32 0,6-2 16 16,2-1 0-16,-4 0 0 0,4-1-96 0,5-1 0 15,5 0-128-15,13-1 192 0,-5-6-192 0,-15 4 0 16,2 0 0-16,12-6 0 16,-7-2-864-16,-6 3-160 0,-4-3-48 0,-9 0 0 15,-6-3-2144-15,-5-2-432 0</inkml:trace>
  <inkml:trace contextRef="#ctx0" brushRef="#br0" timeOffset="55710.91">20442 9428 17215 0,'0'0'768'0,"0"0"144"0,0 0-720 0,-6-4-192 16,6 4 0-16,-13-1 0 0,-1 1 368 0,0 0 32 16,-1 0 16-16,-2 1 0 0,-2 3 208 0,-1-1 32 15,7-2 16-15,-2 0 0 0,-1-1 112 0,-4 2 32 16,1 1 0-16,-2 0 0 0,-3-2 160 0,-3 0 48 0,-4 2 0 0,-25 0 0 16,3-1-304-16,5 1-48 0,1-2-16 0,5-1 0 15,1 0-208-15,6 0-64 0,2-1 0 0,5-1 0 16,3 2-64-16,8 2 0 0,3-1-16 0,2 0 0 15,2-3-48-15,10 2-16 0,0 0 0 0,0 0 0 16,-9 0-96-16,9 0-16 0,0 0 0 0,0 0 0 16,0 0-128-16,5 11 0 0,-5-11 0 0,10 17 128 15,1 2 0-15,-1 5 0 0,0 6 0 0,-1 5 0 0,-2-1-128 16,-2 3 0-16,-2 5 0 0,-4 6 0 0,-4 5 0 16,-4 6 0-16,-3 4 0 0,0 10 0 0,-2 7 0 15,-4 3 0-15,-4 0 0 0,-1 4 0 16,-1 7 0-16,-1 0 0 0,-2 4 0 0,0 1 0 0,1-6 0 0,0 3 0 15,3 1 0-15,2 0 0 0,-1 1 0 0,2-4 0 16,1-3 0-16,4-1 0 0,2-1 0 0,1-4 0 16,3-2 0-16,1-7 128 0,-1-4-128 0,0-1 192 15,-1-1-192-15,-1-3 192 0,1-3-192 0,1-2 0 16,0-8 0-16,1-4 128 0,-1-4-128 0,2-3 128 16,4 0-128-16,-1-5 128 0,1-3-128 0,2-1 0 15,1-1 0-15,4-5 128 0,1-1 0 0,5-6-128 16,1 1 192-16,3-2-64 0,3-4 272 0,2-2 48 15,1-6 16-15,4 5 0 0,1 2-176 0,5-1-32 16,2-5-16-16,1 1 0 0,1-4-64 0,3 0-16 16,1 3 0-16,2-3 0 0,-1 2-32 0,3-2-128 15,1 3 192-15,4-1-64 0,4-1-128 0,1 1 0 16,0-3 0-16,-1-1 0 16,-1 0-288-16,-3-7-144 0,-4-1-16 0,0-1-10944 0,-1-1-2192 15</inkml:trace>
  <inkml:trace contextRef="#ctx0" brushRef="#br0" timeOffset="56343.37">22176 9555 19119 0,'-5'-12'832'0,"5"12"192"0,1-6-816 0,3 0-208 16,2-5 0-16,1 1 0 0,2 3 0 0,2 2 128 16,2-3-128-16,2 2 0 0,13-7 448 0,0 5 0 15,-13 4 0-15,3 1 0 0,5-1 112 0,1 3 16 16,1 0 0-16,2 1 0 0,1 0 64 0,1 0 32 0,-3 0 0 0,17 6 0 16,-9 6-256-16,-6 4-48 0,-15-4-16 15,-2 2 0-15,0 3-192 0,-4 9-32 0,0 2-128 0,-4 6 192 16,0 7-192-16,-3 2 0 0,-3 8 0 0,-3 3 0 15,0 4 192-15,-3 8-48 0,-3 4-16 0,-8 63 0 16,4-15 16-16,2-10 0 0,3-6 0 0,2-3 0 16,4 3-144-16,5-3 0 0,7 1 144 0,2-3-144 0,1-2 176 15,1-6-48-15,2-6 0 0,0-2 0 16,-1-3-128-16,0-4 192 0,-1-7-192 0,1-1 192 0,-6-30-64 0,2 2-128 16,-1-1 192-16,2 2-64 0,0 0 112 0,1 3 16 15,0-1 0-15,1 0 0 0,8 30-64 0,-4-10-16 16,-5-8 0-16,-1-7 0 0,-4-1-176 0,-1-7 160 15,1-5-160-15,-5-5 160 0,0-2-160 0,0-4 160 16,-4-2-160-16,-1 1 160 0,-1-2 96 0,-4 0 32 16,-4 1 0-16,-3 2 0 0,-1-3 96 15,-6 0 32-15,-6 1 0 0,-7-2 0 0,-6 0-160 0,-3-2-16 16,-1-2-16-16,1 0 0 0,0 2-80 0,4-1-16 16,2-1 0-16,3-2 0 0,1-1-128 0,2 0 0 15,2-2 0-15,3-4 128 16,2-6-1600-16,5-4-336 0,5-3-64 0,4-8-16 0</inkml:trace>
  <inkml:trace contextRef="#ctx0" brushRef="#br0" timeOffset="56686.43">23609 10533 18431 0,'0'0'816'0,"0"0"160"16,0 0-784-16,0 0-192 0,0 0 0 0,0 0 0 0,11 0 704 0,2 1 112 16,-1 2 16-16,8-2 0 0,-8-1-16 0,3 0 0 15,2-1 0-15,1-1 0 0,0 1-512 0,1 0-112 16,-2-3 0-16,0 1-16 0,2 2-176 0,-2 2 0 16,-5 4-160-16,-3 1 160 15,-9-6-2080-15,0 10-320 0</inkml:trace>
  <inkml:trace contextRef="#ctx0" brushRef="#br0" timeOffset="56812.43">23464 10872 8287 0,'-13'8'368'0,"13"-8"80"0,-6 12-448 0,3-3 0 16,4-2 0-16,3-3 0 0,3-2 3552 0,3 1 624 15,4-1 128-15,5 1 32 0,5-1-2320 0,4-2-464 0,2-4-80 16,15-1-32-16,-3 3-928 0,0-3-176 16,-3-2-32-16,-1 1-16 15,-2-3-976-15,-1 0-192 0,-10 3-32 0</inkml:trace>
  <inkml:trace contextRef="#ctx0" brushRef="#br0" timeOffset="57987.95">25961 9213 18431 0,'9'-11'1632'0,"-2"1"-1312"15,-2-3-320-15,-3 4 0 0,5 0 352 0,-5 4 0 16,-2 5 0-16,0-7 0 0,-2 0 480 0,-2 3 112 16,4 4 16-16,-10-3 0 0,-2 0-512 0,0 2-80 0,-6-2-32 0,-1 3 0 15,-4-1 112-15,0 1 32 16,-1 0 0-16,-5 1 0 0,-5 2 16 0,-2-1 0 0,-6 6 0 0,-4-4 0 15,-2-2-112-15,-2 3-32 0,3 3 0 0,-1 0 0 16,4 2-128-16,4-1-32 0,2 1 0 0,3-4 0 16,4 2-32-16,4-3-16 0,4 1 0 0,6 2 0 15,6-4-16-15,3 2 0 0,3 2 0 0,5-8 0 16,0 0 0-16,4 10 0 0,1 0 0 0,7 1 0 0,2-2-128 16,3 5 0-16,1 0 0 0,3 5-176 0,1 4 176 0,3 7 0 15,-1-1 0-15,0 4 0 0,-2 2 0 16,2 10 0-16,-4 3-144 0,-1 6 144 0,-2 1 0 0,-3 6-144 15,-3 3 144-15,-3 3 0 0,-5 2-128 0,-4 5 128 16,-5 6 0-16,-6-1 0 0,-4 3 0 0,-3 0 0 16,-3 3 0-16,-2 0 0 0,-4 4 0 0,-1-1 0 15,-3-2 0-15,-1 0 0 0,-5 1 0 0,-3-2 144 16,-3-6-144-16,-1 0 192 0,1-3-192 0,3-4 160 16,3 0-160-16,4-1 160 0,2-5-32 0,4-5-128 15,4-1 192-15,2-3-64 0,4-6-128 0,3-3 0 16,4-2 0-16,3-4 128 0,2-2-128 0,3-2 0 15,3-4 0-15,5-3 0 0,3-3 128 0,3-5-128 0,3-1 128 16,5-2-128-16,3-2 576 0,3 0 48 16,3-4 0-16,4 2 0 0,2-3-80 0,5-3-16 0,4-1 0 0,0-3 0 15,-1 4-304-15,-1-3-64 16,-3-1-16-16,-3 2 0 0,0-4-144 0,-2 1 160 16,-3 0-160-16,-2-1 160 0,-1-2-368 0,0-2-80 15,-2 0-16-15,0-1 0 16,1-3-2256-16,-1-5-464 0,12-7-96 0,-1-2-16 0</inkml:trace>
  <inkml:trace contextRef="#ctx0" brushRef="#br0" timeOffset="58515.14">26564 9567 5519 0,'0'0'496'0,"0"0"-496"0,0 0 0 0,0 0 0 16,0 0 2448-16,9 2 400 15,1 1 80-15,1-2 16 0,3 0-1456 0,3 1-272 0,1-4-64 0,5 1-16 16,0 0-48-16,1-3-16 16,0-4 0-16,1 2 0 0,2 0-160 0,-4-2-16 15,-4 3-16-15,-3-3 0 0,-3-1-432 0,0-1-96 0,-4 1-16 0,-4-1 0 16,-4 4 48-16,-2-3 0 0,-4 3 0 0,-4 3 0 15,-6-1-160-15,-4 2-32 0,-4-2 0 0,-7 5 0 16,-4 4-192-16,-3 0 0 0,-2 5 0 0,-2 2 0 16,-2 3 176-16,4 4-16 0,-1 3 0 15,3 3 0-15,3-1 32 0,3 4 16 0,5-2 0 0,4-2 0 16,7 0 16-16,6-4 0 0,5 1 0 0,7-2 0 0,3-1-48 16,4-2-16-16,5-1 0 0,5 1 0 0,2-6-16 15,5 3 0-15,4-2 0 0,2-5 0 16,2-1-144-16,1 1 192 0,1-4-192 0,-2-1 192 0,0-2-192 15,-4-1 0-15,0-4 0 0,-1 1 0 16,-4 0-1408-16,-1-4-320 0,-2 3-64 0</inkml:trace>
  <inkml:trace contextRef="#ctx0" brushRef="#br0" timeOffset="59062.92">27517 8619 14735 0,'0'0'640'0,"0"0"160"0,0 0-640 0,7-8-160 0,0 2 0 0,3-3 0 16,2 1 736-16,1-2 112 0,2 2 32 0,3-2 0 16,3 2-176-16,3-2-48 0,2 1 0 0,1-2 0 0,0-1-80 15,0 1-32-15,-1-2 0 0,-4 3 0 0,-1-3-96 16,-5 3-32-16,-3 3 0 0,-4 2 0 0,-3-3-16 0,-6 8 0 15,-1-5 0-15,-7 2 0 0,-2 5-80 0,-8 0-32 16,-6 2 0-16,-5 2 0 0,-5 1-112 0,-2 0-32 16,1 5 0-16,-1 2 0 0,-1 0 0 0,3 0 0 15,2 1 0-15,4 0 0 0,4 0 32 0,5 1 0 16,4-5 0-16,3 2 0 0,5 1-48 0,4-1-128 16,3-3 192-16,5 2-64 0,4-3 0 0,2 1 0 15,5 3 0-15,0-3 0 0,3 3 0 0,0-4-128 16,0 1 192-16,0 3-64 0,-1 2-128 0,-3 0 0 15,-2 2 144-15,-3-1-144 0,-3 2 0 0,-3 0 0 16,-3 0 0-16,-4 0 0 0,-2-2 0 0,-4 1 144 16,-2 0-144-16,-3-1 0 0,-4-5 208 0,-2-1-64 15,-2 3-16-15,-2-3 0 0,-1-1 32 0,-1-1 0 16,-2-2 0-16,3-2 0 0,1-3-160 0,2-1 0 16,3 0 0-16,4-1 0 15,2-2-1824-15,4-3-448 0</inkml:trace>
  <inkml:trace contextRef="#ctx0" brushRef="#br0" timeOffset="59410.89">28389 8254 23951 0,'0'0'1056'0,"0"0"224"0,0 0-1024 0,-7 4-256 0,-2 2 0 0,0 2 0 0,-6 3 0 0,-2 3 0 16,-2 6-128-16,-4 1 128 0,3-1 0 0,-2 5 128 15,2 2 16-15,1 0 0 0,1 1 240 0,4 2 32 16,3 1 16-16,2-1 0 0,4 2 80 0,2-4 32 16,3 0 0-16,3 2 0 0,0-3-208 0,4 1-32 15,0-5-16-15,2 4 0 0,1-4-64 0,2-3-16 16,1-1 0-16,-1-1 0 0,0-2-80 0,0 2-128 15,-3-4 176-15,0-4-176 16,-1 0-832-16,-3-2-256 0,-2-2-64 0,-3-6-10944 0</inkml:trace>
  <inkml:trace contextRef="#ctx0" brushRef="#br0" timeOffset="59523.16">28044 8692 20671 0,'12'-7'912'0,"-4"5"192"0,1 1-880 0,5 1-224 15,4 0 0-15,4 1 0 0,5 2 784 0,5-2 112 0,4 2 32 0,2-2 0 16,0 0-464-16,4-1-80 16,0 0-32-16,0 0 0 0,-3-1-176 0,-2 1-48 0,-4 0 0 0,-3 1-7680 15,-2 1-1552-15</inkml:trace>
  <inkml:trace contextRef="#ctx0" brushRef="#br0" timeOffset="60229.23">26291 11368 21183 0,'-12'9'1888'0,"3"-3"-1504"0,0 6-384 0,3-2 0 15,2 4-640 1,0-2-192-16,2-3-32 0,4 3-16 0,4 0 1712 0,4-4 320 0,2 0 80 0,6-4 16 15,4-3-32-15,2 0 0 0,1 0 0 0,3-3 0 16,5-1-144-16,4-3-48 0,1-2 0 0,3 2 0 0,1-4-176 0,-10 5-32 16,3-7-16-16,1 3 0 0,-2-3-256 0,-2 1-48 15,-3 1-16-15,-3-4 0 0,-3 0-240 0,-4-1-48 16,-5-1-16-16,-5 0 0 0,-4-2 16 16,-4 2 16-16,-4-2 0 0,-4 4 0 0,-7 1-208 0,-4 8 144 15,-5 2-144-15,-15 5 128 0,-4 3-128 0,0 9 0 16,0 1 0-16,3 4-176 0,1 3 176 0,1 4 0 15,1 3 0-15,6 4 0 0,0 1 0 0,8-2 0 16,2-4 0-16,6 1 0 0,4-3 128 0,6 0 48 16,3-4 16-16,5-1 0 0,5 1-192 0,4 0 0 15,2-5 0-15,4-1 128 0,4-5 64 0,1-1 0 16,3-3 0-16,2-4 0 0,1-4-192 0,-7-1 0 16,1-2 0-16,4-4 0 15,3 1-624-15,-1-2-144 0,1 0-48 0,1-3-9968 0,-1 2-2000 0</inkml:trace>
  <inkml:trace contextRef="#ctx0" brushRef="#br0" timeOffset="60770.19">27491 10534 21183 0,'-2'-5'1888'0,"2"5"-1504"16,0 0-384-16,7-5 0 0,-1 0 848 0,4-3 112 16,3 1 0-16,1 3 16 0,2 0-144 0,4-1-16 15,1 1-16-15,3 0 0 0,2-2-368 0,3-2-80 16,4 2-16-16,-1-3 0 0,-2 3-48 0,-1-5-16 15,-1 4 0-15,-2 0 0 0,-5-3-128 0,-4 4-16 16,-3-3-128-16,-4 3 192 0,-3-2-192 0,-7 8 0 16,-3-6 128-16,-5 3-128 0,-3 2 0 0,-6 1-192 15,-3 0 48-15,-3 1 0 0,-5 0 16 0,-2 3 0 16,-3 0 0-16,0 2 0 0,0-2 128 0,1 1 0 16,0 3-144-16,3-2 144 0,2 4 0 0,3-1 160 0,2 1-16 0,2-1 0 15,2 3 96-15,3-3 16 16,1 2 0-16,5 2 0 0,3-7-80 0,2 3-16 15,1 1 0-15,5 3 0 0,0-3-160 0,6 3 160 16,-1 1-160-16,4 0 160 0,1-1 48 0,1 2 16 16,1 1 0-16,0 2 0 0,0 0 160 0,-1 1 16 0,-1 0 16 0,-1-1 0 15,-4 0-144-15,-2-2-16 0,-5 3-16 0,-2-2 0 16,-2-2 16-16,-4 0 0 0,-2-3 0 0,-4-2 0 16,-5 4 48-16,-1-5 16 0,-2 0 0 0,-2-6 0 15,-1 1-112-15,-1 0-16 0,2 1 0 0,1-4 0 16,1-7-192-16,3 0 128 0,2 1-128 0,1-4 0 15,4 1-1408-15,3-3-384 0,2-1-80 16,7-2-12928-16</inkml:trace>
  <inkml:trace contextRef="#ctx0" brushRef="#br0" timeOffset="61110.93">28463 9990 23039 0,'0'0'2048'0,"0"0"-1648"15,0 0-400-15,0 0 0 0,0 0 944 0,-6 1 96 0,-2 4 32 0,-2 2 0 16,-2 5-496-16,0 5-80 16,-2 1-32-16,-2 2 0 0,0 2 64 0,-1 3 16 15,1 3 0-15,1 3 0 0,2-5-96 0,2 5 0 0,2-5-16 0,4 2 0 16,2-1-128-16,3 0-32 0,1 0 0 0,4-1 0 16,3-2-112-16,2 0-32 0,0-3 0 0,0-2 0 15,1-3 0-15,0 0-128 0,-2-4 192 0,1 0-64 16,-1-1 0-16,-1-4-128 0,-8-7 192 0,0 0-64 15,0 0-1360-15,0 0-288 16,-9 0-48-16,-4-3-7648 0,-5-1-1536 0</inkml:trace>
  <inkml:trace contextRef="#ctx0" brushRef="#br0" timeOffset="61247.87">28089 10412 20495 0,'-11'-6'896'0,"11"6"208"16,-5-7-880-16,5 7-224 0,-1-5 0 0,3 0 0 0,4-1 1216 0,3 3 192 16,3 2 32-16,3 0 16 0,3-1-544 0,2 2-96 15,7 0-32-15,3 0 0 0,3 0-336 0,2-1-80 16,3-1-16-16,1-3 0 0,1 2-160 0,0-1-16 15,0 2-16-15,-2-2 0 0,-1-1-160 0,-3 1 0 16,-3 0 0-16,-2-1-13520 0</inkml:trace>
  <inkml:trace contextRef="#ctx0" brushRef="#br0" timeOffset="62358.51">28947 7753 14735 0,'-11'-6'640'0,"11"6"160"0,-6-3-640 0,6 3-160 15,-7-4 0-15,7 4 0 0,0 0 944 0,0 0 144 16,0 0 48-16,0 0 0 0,0 0-240 0,0 0-64 15,0 0 0-15,0 0 0 0,9-6 272 0,3 2 48 16,3-4 16-16,5 2 0 0,4 2-352 0,3-1-80 16,2-1-16-16,7 2 0 0,3 0-272 0,3 0-48 0,0-1-16 0,1 1 0 15,2 1-64-15,-1-1 0 0,-2-1-16 16,0 2 0-16,-1 1-32 0,-2-1 0 0,-1 2 0 16,-2 0 0-16,-3 1-96 0,-2 1-32 0,-2 1 0 0,-3 3 0 15,-1 2-144-15,-5-1 0 0,-4 4 0 0,-2 1 0 16,-2 1 0-16,-2 6 0 0,-2-1 0 0,-6 3 0 15,-1 7 0-15,-2 3 0 0,-1 4 0 0,-3 6 0 16,-3 3-160-16,-2 3 160 0,-2 8 0 0,-5 29-144 16,0-9 144-16,-1 0 0 0,-1 1-144 0,-2 5 144 0,-1 3 0 15,2 0 0-15,-1 2 0 0,1 0 0 0,-2 3 0 0,2 1 0 16,1 1 0-16,-1-1 0 0,-1-4 0 0,2 1 0 16,1-1 0-16,2 0 128 0,1-4 80 0,2 2 16 15,0-4 0-15,2 1 0 0,-1-1 128 0,2 2 32 16,0-3 0-16,2 0 0 0,-2 4-64 0,1-2-16 15,-1 0 0-15,2-3 0 0,0 1-32 0,3-1 0 16,-3-2 0-16,2 4 0 0,-1-1-96 0,0-3-32 16,-4 0 0-16,2-2 0 0,-1 2 0 0,0-2 0 15,-1-3 0-15,-1-3 0 0,0 2-16 0,-2-2 0 16,-2-2 0-16,1-3 0 0,2 2 0 0,-1-4-128 16,3-1 192-16,-2 1-64 0,2-1 16 0,1-5 0 0,-2 1 0 15,1 0 0-15,1-3 16 0,-1 0 0 0,2 1 0 16,1-1 0-16,-1 0-160 0,0-1 0 0,0-3 144 0,1 2-144 15,1-2 128-15,-1-3-128 0,-1 2 128 0,3-5-128 16,1-3 128-16,0 2-128 0,1-3 160 0,1 0-160 16,1-2 192-16,0-1-64 0,1-3-128 0,0-3 192 15,1 2-64-15,0-2 0 0,0-2-128 0,1 1 192 16,0-7-192-16,2 1 128 0,0 0-128 0,0-3 0 16,0-4 128-16,1-1-128 0,-1-1 0 0,1-3 144 15,-1 0-144-15,-1 1 192 0,-2-11-192 0,0 0 192 16,5 7-192-16,-5-7 192 0,3 7-192 0,-3-7 192 15,0 0 0-15,0 0 0 0,0 0 0 0,0 0 0 0,0 0 64 16,0 0 0-16,0 0 16 0,0 0 0 0,0 0-16 16,-10 5-16-16,0-5 0 0,-3 0 0 0,-1 0 16 15,-3-1 0-15,-2-1 0 0,-5 0 0 0,-5-1-112 0,-3-1-16 16,-3-3 0-16,-5 1 0 0,-3 1 112 0,-4 1 16 16,-5-2 0-16,-2 2 0 0,-4 1-112 0,-4 1-16 15,-6-2 0-15,-2-1 0 0,2 1-128 0,0 3 0 16,2 1 0-16,0 0 0 15,0 0-1072-15,0 0-240 0,-1-1-48 0,2-1-11856 16,5 1-2368-16</inkml:trace>
  <inkml:trace contextRef="#ctx0" brushRef="#br0" timeOffset="64052.16">9380 17085 11967 0,'-22'1'1072'0,"0"2"-864"15,2 2-208-15,2-1 0 0,4-2 1776 0,4 0 304 16,2-4 64-16,8 2 16 0,0 0-48 0,0 0 0 15,18-7 0-15,0-1 0 0,8 0-768 0,4-3-144 16,6 1-48-16,4-3 0 0,4-2-640 0,3 0-144 16,1-1-32-16,8 0 0 0,2-2 32 0,5 0 0 15,3 0 0-15,0 5 0 0,-1-1-368 0,-6 1 144 16,-4 4-144-16,-5 0 0 0,-7 4 0 0,-5 1-272 16,-8 4 16-16,-5 4-9728 15,-8-2-1968-15</inkml:trace>
  <inkml:trace contextRef="#ctx0" brushRef="#br0" timeOffset="64233">9470 17408 22111 0,'-26'13'976'0,"18"-7"208"0,-1 0-944 0,9-6-240 0,0 0 0 0,0 0 0 16,9 4 784-16,5-3 112 0,5-1 32 0,6-1 0 16,4-3 80-16,7-3 16 0,6-2 0 0,7-5 0 15,6-1-656-15,9-2-128 0,6 1-32 0,1-2 0 0,-1 0-64 0,-3 1-16 16,-3 0 0-16,-1 4 0 15,1 0-128-15,-5 3-224 0,-3 1 48 0,-6-1-8720 16,-7 2-1760-16</inkml:trace>
  <inkml:trace contextRef="#ctx0" brushRef="#br0" timeOffset="64526.13">9866 16580 25919 0,'28'-15'1152'0,"-7"9"224"0,7-4-1104 0,7 1-272 15,6-4 0-15,5 3 0 0,3 1 304 0,6 0 0 16,6 3 0-16,5 3 0 0,3-1 416 0,1 3 96 16,-3 4 16-16,0 1 0 0,-4 6-128 0,-5 2-32 15,-2 7 0-15,-6 7 0 0,-5 1-80 0,-6 3-16 16,-10 6 0-16,-8-1 0 0,-4 6 240 0,-9 5 32 15,-8 1 16-15,-9 1 0 0,-7 2-368 0,-6-1-80 16,-6-1-16-16,-7 2 0 0,-2-4-144 0,-3-2-48 0,-5 3 0 0,-2-3 0 16,-4-1-80-16,-1-4 0 0,-1-2-128 15,-15 8 192 1,13-10-1872-16,10-7-384 0,11-10-80 0</inkml:trace>
  <inkml:trace contextRef="#ctx0" brushRef="#br0" timeOffset="65044.79">13297 16067 19343 0,'-1'-6'1728'0,"0"1"-1392"0,1-4-336 0,2 0 0 16,3 0 1552-16,4 5 240 0,1 0 64 0,3 5 0 15,1 3-960-15,4 4-176 0,3 2-32 0,7 7-16 16,7 6-160-16,3 4-48 0,4 1 0 0,1 5 0 15,2 3-16-15,-1 5 0 0,-2 5 0 0,-1 3 0 0,-2-4 80 0,-3 3 16 16,-5 0 0-16,-1-1 0 0,-4 3-256 0,-1 1-48 16,-5-3-16-16,-2-2 0 0,-3-2-96 0,-4-3-128 15,1-4 176-15,-7-3-176 16,-1-9-1168-16,-2 1-352 0,0-6-64 0,-4-6-12304 16</inkml:trace>
  <inkml:trace contextRef="#ctx0" brushRef="#br0" timeOffset="65303.2">14198 16002 20271 0,'-8'-13'1792'0,"2"10"-1424"16,0-4-368-16,0 3 0 0,-3 4 2272 0,-1 4 384 15,-4 4 80-15,-4 2 16 0,-4 8-1840 0,-2 7-352 16,-1 5-80-16,-3 4-16 0,-3 0 208 0,1 8 32 15,-1 4 16-15,-1 3 0 0,-3 5 16 0,-2-2 0 16,0 0 0-16,-1 3 0 0,-4 1-96 0,-1 1 0 16,-3-1-16-16,2 0 0 0,2 2-368 0,4-3-80 0,3-8-16 15,6 0 0-15,4-6-160 0,4-5 0 0,7-3-192 0,4-5 192 32,1-6-1696-32,4-4-224 0,1-5-32 0,4-13-13664 0</inkml:trace>
  <inkml:trace contextRef="#ctx0" brushRef="#br0" timeOffset="65542">14478 16781 21183 0,'-2'17'1888'0,"-1"3"-1504"15,-3 6-384-15,1 2 0 0,-1 2 2208 0,-1 4 368 16,-5 2 80-16,1 1 16 0,-2 0-1264 0,-1 1-240 15,-3 0-48-15,-1 4-16 0,0 0-432 0,-2-1-96 16,-1-5 0-16,1 1-16 0,1 0-240 0,2-6-64 16,3-5 0-16,3-3 0 15,1 0-1264-15,3-5-256 0,2-4-48 0,5-14-14128 0</inkml:trace>
  <inkml:trace contextRef="#ctx0" brushRef="#br0" timeOffset="65902.08">15392 16189 13823 0,'-16'3'1216'0,"7"-3"-960"0,9 0-256 0,-9 0 0 0,9 0 2624 0,0 0 496 15,0 0 80-15,0 0 32 0,0 0-1120 0,6-8-208 16,7-1-48-16,5 3-16 0,4-1-784 0,4-2-160 15,1 3-16-15,6-2-16 0,6 3-560 0,6-1-112 16,3-3-32-16,0 3 0 0,4-6-160 0,-3 5 0 16,-6-2 144-16,-3 4-144 15,-7 1-896-15,-3 1-240 0,-7 1-48 0,-7 6-13600 0</inkml:trace>
  <inkml:trace contextRef="#ctx0" brushRef="#br0" timeOffset="66044.2">15377 16549 26719 0,'-10'11'2368'0,"10"-11"-1888"16,0 0-480-16,0 0 0 0,5 7 624 0,4 1 16 16,3-1 16-16,5 0 0 0,3-2 96 0,3-2 16 15,2-3 0-15,7-1 0 0,6-2-240 0,7-3-32 0,6-2-16 0,3-3 0 32,2-1-1104-32,-2 0-208 0,-2-4-64 0</inkml:trace>
  <inkml:trace contextRef="#ctx0" brushRef="#br0" timeOffset="66592.98">16750 16056 14735 0,'0'0'640'0,"-7"5"160"0,7-5-640 0,0 0-160 16,0 0 0-16,0 0 0 0,4 6 2112 0,6 2 384 15,2-5 64-15,4 3 32 0,5-1-880 0,4-3-176 16,5-4-48-16,4-1 0 0,0-2-512 0,4 0-96 16,1-3-32-16,5-1 0 0,0-6-112 0,3 2-32 15,0 2 0-15,3-2 0 0,-5-2-288 0,-3-2-64 16,-3 0-16-16,-6-2 0 0,-4 2-160 0,-6 2-48 0,-5 0 0 16,-6 3 0-16,-4-3 16 0,-6 1 0 0,-3 1 0 0,-6 3 0 15,-7-3 48-15,-8 7 0 0,-6 0 0 0,-8 4 0 16,-7 9-192-16,-5 2 0 0,-6 6 144 0,1 4-144 15,0 3 0-15,-2 4 0 0,-1 2 0 0,1 5-192 16,2 5 192-16,5 4 0 0,3 2 0 0,6 1 0 16,3-2 128-16,8 2-128 0,8-2 160 0,7 4-160 15,8-7 160-15,9-2-160 0,5-4 160 0,9 0-160 0,7-3 160 16,7-4-160-16,5 1 160 0,5-7-160 0,2-3 144 0,4-3-144 16,3-3 128-16,3-2-128 15,2-6-912-15,3-3-272 16,6-5-48-16,-3-5-14848 0</inkml:trace>
  <inkml:trace contextRef="#ctx0" brushRef="#br0" timeOffset="67211.87">18135 14685 23615 0,'-11'-2'1040'0,"11"2"224"0,0 0-1008 0,0 0-256 0,-2-12 0 0,5 6 0 15,-3 6 992-15,13-11 160 0,-6 5 16 0,5-1 16 16,4-2-288-16,1 4-64 0,7-1-16 0,3-1 0 0,1-3-512 0,3 1-112 16,4-2 0-16,24-10-16 0,-6 2-48 0,-10 1 0 15,-9 1 0-15,-6 4 0 0,-5 4 0 0,-5-1-128 16,-7 4 192-16,-11 6-64 0,0 0 80 0,0 0 16 15,-11 0 0-15,-7 1 0 0,-7 1 32 0,-10 3 0 16,-7 7 0-16,-5 3 0 0,-4 2-256 0,-1-2 0 16,23-7 0-16,-4 3 0 0,0 4 0 0,-1 3-128 15,-1-4 128-15,2 4 0 0,0 1 0 0,3 1 0 16,3 1 128-16,-16 13-128 0,16-7 160 0,12-2-160 16,8-3 160-16,9-3-160 0,4-2 176 0,9 1-176 15,8 0 192-15,3-3-192 0,0-2 256 0,1 2-48 16,-10-3-16-16,3-2 0 0,4 3 0 0,1 1-16 15,1 2 0-15,-1 3 0 0,-1-1-48 0,-2 0-128 16,-3 0 192-16,-4-1-64 0,4 18 32 0,-7-9 0 16,-11-3 0-16,-7-1 0 0,-9-3 112 0,-3-3 32 15,-4-5 0-15,-5 0 0 0,-4 2-48 0,-1-6-16 0,3 1 0 16,-4-6 0-16,0-3-240 0,1-3 0 0,0 1 0 16,5-5 0-1,3-5-1312-15,5-2-304 0,3-3-64 0,9-1-8864 0,6-1-1760 16</inkml:trace>
  <inkml:trace contextRef="#ctx0" brushRef="#br0" timeOffset="67482.1">19344 14221 25791 0,'0'0'1152'15,"0"0"224"-15,0 0-1104 0,0 0-272 0,0 0 0 0,0 0 0 0,-10-1 992 0,2 4 144 16,-3 6 16-16,-6 2 16 0,3 3-352 0,-4 4-80 16,-1 3-16-16,0 5 0 0,-4-1-272 0,2 6-48 15,-2 3-16-15,-1 0 0 0,-3 12 64 0,3 2 16 16,9-12 0-16,2 1 0 0,3 0-240 0,2-3-48 16,3 3-16-16,3-4 0 0,-1-4-160 0,7-1 128 15,1 0-128-15,3 1 128 0,0-2-128 0,3-5 0 16,-1-6 0-16,-3-2 128 15,1-6-480-15,-2-2-96 0,-6-6-32 0,0 0-10080 16,0 0-2000-16</inkml:trace>
  <inkml:trace contextRef="#ctx0" brushRef="#br0" timeOffset="67616.09">18806 14744 15663 0,'-5'-9'1392'0,"1"-3"-1120"16,4 4-272-16,7-4 0 0,2 3 2480 0,5 0 432 15,2 3 96-15,6-3 0 0,4 4-1664 0,-4 1-352 16,7 0-64-16,2-1-16 0,6 0-464 0,1-2-80 0,-4 1-32 0,3 3 0 15,7-2-144-15,4-2-16 0,2 2-16 0,1 1-9456 16,0-3-1904-16</inkml:trace>
  <inkml:trace contextRef="#ctx0" brushRef="#br0" timeOffset="68199.33">20117 15913 12895 0,'0'0'1152'0,"0"0"-928"15,0 0-224-15,0 0 0 0,0 0 2256 0,0 0 416 16,0 0 80-16,0 0 0 0,15 3-688 0,3-3-144 16,1-3-16-16,4-1-16 0,4 2-800 0,3-1-144 15,4 1-48-15,3-1 0 0,5-6-448 0,3 2-112 16,3-3-16-16,-1 2 0 0,-1-2-176 0,-4 2-144 16,-5-3 192-16,-4 3-192 15,-5-1-320-15,-6 4-160 0,-4 2-32 0,-6 2-14256 0</inkml:trace>
  <inkml:trace contextRef="#ctx0" brushRef="#br0" timeOffset="68351.99">20046 16200 26719 0,'0'0'2368'0,"0"0"-1888"16,0 0-480-16,0 0 0 0,0 0 1520 0,14 4 208 16,2-2 32-16,6-1 16 0,4-1-832 0,6 1-176 15,4 0-16-15,10-1-16 0,4-2-368 0,9-1-80 16,6-2-16-16,1-4 0 0,-3-1-272 0,-2-1 0 0,-5-3-128 0,-5 1-10736 31,-3 4-2128-31</inkml:trace>
  <inkml:trace contextRef="#ctx0" brushRef="#br0" timeOffset="68791.57">22448 15073 21183 0,'-10'-25'944'0,"6"9"192"0,0 2-912 0,3 2-224 16,-2 0 0-16,3 12 0 0,0 0 2256 0,0 0 416 15,11-4 80-15,-1 8 0 0,3 8-1472 0,0 3-320 16,1 1-48-16,4 7-16 0,1 7-224 0,4 1-48 16,1 9-16-16,1 2 0 0,2 6-48 0,1-2-16 15,2 3 0-15,-1 1 0 0,0 2-96 0,2-2 0 16,-2-2-16-16,0 3 0 0,-12-25-224 0,0 5-32 0,4 1-16 15,-1 2 0-15,-1-1-160 0,0-2 0 0,-1-1 144 16,-3 1-144 0,1 4-320-16,-5-7-128 0,-2-1-16 0,-4-8-16 0,-4-6-1920 15,-1-7-384-15,0-6-80 0</inkml:trace>
  <inkml:trace contextRef="#ctx0" brushRef="#br0" timeOffset="69058.95">23262 15092 20271 0,'5'-28'896'0,"-3"19"192"0,-2-1-880 0,0 2-208 15,0 0 0-15,-2 2 0 0,2 6 3216 0,-5 2 608 16,-3 4 112-16,-7 9 32 0,-3 3-2448 0,-5 5-496 16,-5 7-80-16,-6 5-32 0,-6 2-336 0,0 5-80 15,-6 5-16-15,-1 3 0 0,4 0 128 0,-2 3 32 16,-4 3 0-16,0 2 0 0,0 1-80 0,-2 2-16 15,1-2 0-15,-2 1 0 0,-2-1-304 0,3-2-64 16,2 3-16-16,5-1 0 0,3-7-160 0,8-3 0 16,5 0 0-16,5-10 0 15,3-3-416-15,6-5-160 0,4-4-48 0,5-5 0 16,1-10-2944-16,4-12-592 0</inkml:trace>
  <inkml:trace contextRef="#ctx0" brushRef="#br0" timeOffset="69430.38">23644 15939 27647 0,'0'0'2448'0,"0"-5"-1952"0,5-3-496 0,2 2 0 15,0 0 1344-15,2 0 160 0,1 2 32 0,2 4 16 0,-1 0-528 0,1 0-96 16,-2 2-32-16,0 0 0 0,-2 3-224 0,-1 0-48 16,0 4-16-16,-1 1 0 0,-4 2-32 0,-2-1-16 15,-2 4 0-15,-2 5 0 0,-2-1 16 0,-2 2 0 16,-3 3 0-16,-1 1 0 0,-3 0-64 0,-2-1-16 16,0 3 0-16,-2-1 0 0,0-3-112 0,-1 3-32 15,3-3 0-15,3-3 0 0,2 3-48 0,6-3-16 16,3-3 0-16,6-2 0 0,5-1 16 0,7 0 0 15,0-4 0-15,8 0 0 0,6-3 64 0,5-1 16 16,5-2 0-16,3-3 0 0,1-1-128 0,5 0-32 16,4-1 0-16,4 0 0 0,1-3-224 0,-1-1 144 15,-2 1-144-15,-3 0 128 0,-3-1-128 0,-5-1-256 16,-4 0 64-16,-4 6-14608 16,-6-2-2928-16</inkml:trace>
  <inkml:trace contextRef="#ctx0" brushRef="#br0" timeOffset="75792.75">9138 19133 1839 0,'0'0'0'0,"-8"4"160"0,0 2-160 16,-3 0 0-16,0-1 0 0,1-1 0 0,2-1 3936 0,8-3 752 16,-7 5 160-16,7-5 16 0,0 0-2656 0,0 0-544 15,0 0-96-15,0 0-32 0,10 6-512 0,5-2-128 16,4-8 0-16,5 2-16 0,4-2-128 0,8 0-32 15,4 0 0-15,6-2 0 0,5-6-400 0,2 2-64 16,3-2-32-16,-1-2 0 0,-2 1-224 0,0 4 144 16,-3-2-144-16,-1 4 128 0,-2 1-128 0,-4-3-144 15,-4 6 144-15,-7 2-208 16,-9 1-2336-16,-8 1-464 0</inkml:trace>
  <inkml:trace contextRef="#ctx0" brushRef="#br0" timeOffset="75943.05">9203 19393 17903 0,'-22'11'784'0,"12"-4"176"0,3 2-768 16,7-9-192-16,0 0 0 0,0 0 0 0,0 0 1136 0,10 5 176 0,6-2 32 0,8-3 16 15,6-5-736-15,8 2-160 0,9-3-16 0,4-2-16 16,1 0-176-16,4-4-16 0,-2-1-16 0,1 0 0 16,-2 1-32-16,2-4 0 0,0 4 0 0,-3 3 0 15,-1-1-192-15,-3 1-256 0</inkml:trace>
  <inkml:trace contextRef="#ctx0" brushRef="#br0" timeOffset="76230.96">9495 18767 23039 0,'13'-5'1024'0,"1"3"192"16,8 0-960-16,7-1-256 0,10 2 0 0,6 1 0 0,7 1 368 0,6 4 16 15,6 3 16-15,3 2 0 0,3-3 448 0,1 4 96 16,-5 3 16-16,-1 4 0 0,-2 2-80 0,-5 4-16 16,-2 5 0-16,-9-1 0 0,-6 3-336 0,-7 2-64 15,-6 3-16-15,-9 0 0 0,-8 1-112 0,-7 1-16 16,-6 3-16-16,-7-3 0 0,-5-6-16 0,-8 0 0 16,-2 0 0-16,-9-1 0 0,-8-3-32 0,-1 2 0 15,0-5 0-15,-1 0 0 0,-1-4-256 0,3-2 160 16,4 0-160-16,2-1 128 15,0-4-1424-15,4-4-304 0,0-1-48 0</inkml:trace>
  <inkml:trace contextRef="#ctx0" brushRef="#br0" timeOffset="76606.78">12226 18614 15663 0,'-5'-13'1392'0,"1"2"-1120"15,3 2-272-15,1 9 0 0,0 0 1760 0,0 0 288 16,2-9 64-16,-2 9 16 0,0 0-720 0,10 7-128 16,2 0-48-16,2 11 0 0,1 7-464 0,4 2-80 15,4 5-32-15,1 4 0 0,0 0-16 0,2 5 0 16,0 7 0-16,1 1 0 0,0-1-112 0,-2 0-16 16,-1 1-16-16,-1-2 0 0,0 2-160 0,-4-2-16 15,0-7-16-15,-1-4 0 0,-2 0-304 0,-3-4 0 16,-3-7 0-16,-2 1 0 0,-3-5 0 0,-1 0 0 15,-2-6 0-15,0-4 0 16,-2-11-1472-16,0 0-336 0,0 0-80 0</inkml:trace>
  <inkml:trace contextRef="#ctx0" brushRef="#br0" timeOffset="76855.21">12753 18601 27647 0,'-4'-11'2448'0,"4"11"-1952"0,-1-6-496 0,1 6 0 16,0 0 544-16,0 0 16 0,-6 7 0 0,-3 5 0 16,-3 6 224-16,-2 3 48 0,-2 7 16 0,-3 4 0 15,-5 0-48-15,-2 6-16 0,0 0 0 0,-2 1 0 16,-4 2-96-16,-1 5-32 0,-2 0 0 0,0 1 0 0,-1 1-224 16,1-2-48-16,2-2-16 0,0-3 0 0,2-1-368 15,4-1 128-15,1-4-128 0,3 0 0 16,2-5-288-16,4-3-128 15,0-2-32-15,6-7 0 0,3-4-2288 16,8-14-464-16</inkml:trace>
  <inkml:trace contextRef="#ctx0" brushRef="#br0" timeOffset="77177.84">12976 19212 28559 0,'0'0'2544'0,"0"0"-2032"16,14 1-512-16,0 3 0 0,-2 3 752 0,1 0 48 0,-2 2 16 16,0-2 0-16,-1 6 80 0,-4 1 32 0,-1 2 0 0,-2 3 0 15,-4 2-608-15,-5-1-112 0,-1 3-16 0,-7 2-16 16,-4 2 144-16,-1 1 16 0,-4-5 16 0,4 4 0 16,0 1 144-16,0-3 16 0,1-1 16 0,3-3 0 15,2-2-16-15,4-2-16 0,3 0 0 0,2-2 0 16,3-6-80-16,3 1-16 0,2-3 0 0,4 0 0 15,2-2-208-15,3-3-64 0,2-2 0 0,8 0 0 16,2 0 48-16,3-4 0 0,0-4 0 0,1 1 0 16,1-4-176-16,-4 2 0 0,2-3 0 0,-1-1 0 31,-4-1-2912-31,-2-2-464 0,7-11-80 0,-5 5-32 0</inkml:trace>
  <inkml:trace contextRef="#ctx0" brushRef="#br0" timeOffset="77455.25">14034 18907 21135 0,'0'0'928'0,"-7"-6"208"0,1-2-912 0,6 8-224 16,0 0 0-16,0 0 0 0,-2-11 1472 0,5 1 240 0,-3 10 48 15,9-6 16-15,2 0-576 0,7 0-112 0,5 1-32 0,1 2 0 16,0-4-400-16,9 1-80 0,0-1 0 0,0 0-16 16,-2 2-320-16,-2 1-64 0,0 3-16 0,-5 1 0 15,-3 1-160-15,-3 3 0 0,-2 3-192 0,-6 4-9824 16,-10-11-1952-16</inkml:trace>
  <inkml:trace contextRef="#ctx0" brushRef="#br0" timeOffset="77603.71">14005 19095 14735 0,'0'0'1312'0,"-9"0"-1056"0,9 0-256 0,0 0 0 16,0 0 2064-16,0 0 368 0,0 0 64 0,0 0 0 16,14-5-992-16,5 2-208 0,3 1-32 0,3 0-16 15,3 1-704-15,5-3-144 0,6-1-16 0,-1 0-16 16,1 1-80-16,1-1-16 0,-1-4 0 0,-1 5 0 15,0 1-848-15,-1 0-192 0,-1-1-16 0</inkml:trace>
  <inkml:trace contextRef="#ctx0" brushRef="#br0" timeOffset="77921.81">15198 18495 21247 0,'10'-18'944'0,"-3"9"192"0,4-2-912 0,-1 0-224 0,1 4 0 16,-1 0 0-16,-10 7 1232 0,10-5 208 0,-10 5 32 0,12 2 16 15,-2 1-400-15,0 4-64 0,-1-1-32 0,1 8 0 16,0 4-256-16,3 4-48 0,0 2-16 0,0 1 0 15,-1 8-32-15,1 0-16 0,1 2 0 0,-1 0 0 16,3-3-32-16,-3 7 0 0,-2 2 0 0,0-2 0 16,-1 1-352-16,0 2-80 0,-1-4-16 0,-2-1 0 15,0-3-144-15,-2 0 0 0,-1-3 0 0,-2-2 0 32,0-1-1664-32,-2-5-192 0,-2-7-64 0,2-5-7984 0,0-11-1600 0</inkml:trace>
  <inkml:trace contextRef="#ctx0" brushRef="#br0" timeOffset="78207.71">15751 18354 17503 0,'0'0'768'0,"0"0"176"0,0 0-752 16,0 0-192-16,0 0 0 0,0 0 0 0,0 0 2816 0,0 0 512 15,-7 19 128-15,-4 5 0 0,-5 0-1792 0,-5 8-352 16,-7 2-80-16,-3 2-16 0,-3 1-256 0,-3 2-48 15,-1-2-16-15,-3 3 0 0,-3 5-64 0,-2-3 0 16,0 1-16-16,2 0 0 0,2-2-432 0,3 2-96 16,-1-1-16-16,8-6 0 0,4-1-272 0,4-3 0 15,4-5 0-15,5 1 0 16,4-4-512-16,4-4-48 0,3-3-16 0,0-4 0 16,4-6-2416-16,0-7-480 0</inkml:trace>
  <inkml:trace contextRef="#ctx0" brushRef="#br0" timeOffset="78364.78">15942 18976 29487 0,'-3'20'1296'0,"-2"-4"288"0,1 6-1264 0,-3 6-320 0,-2-2 0 0,-2 6 0 15,0 5 1440-15,-3-4 224 0,0-4 64 0,0-2 0 16,0 3-768-16,1-3-160 0,0 0-32 0,3-4 0 15,0 0-576-15,2-1-192 0,2-4 128 0,2 1-128 16,3 0-2592-16,3-6-576 0</inkml:trace>
  <inkml:trace contextRef="#ctx0" brushRef="#br0" timeOffset="78798.7">17482 18487 24879 0,'2'-14'1088'0,"1"4"256"0,-2 1-1088 0,0-1-256 0,-1 10 0 0,0 0 0 15,0 0 1472-15,0 0 256 0,0 0 32 0,0 0 16 16,-5 13-976-16,0 2-192 0,-1 4-32 0,-3 1-16 0,-2 4-256 16,-3 4-48-16,1 3-16 0,-2 1 0 0,-1-2-64 0,2 1-16 15,0-5 0-15,4 4 0 0,0-6-160 0,2 1 0 16,2-3 0-16,2-4 128 16,2-3-1920-16,2-5-400 0,0-10-80 0</inkml:trace>
  <inkml:trace contextRef="#ctx0" brushRef="#br0" timeOffset="78963.78">17453 18275 18431 0,'-6'-21'1632'0,"4"9"-1312"0,-1 0-320 16,2 3 0-16,-1-6 2672 0,2 5 464 0,-4 2 80 0,4 8 32 16,0 0-2224-16,0 0-432 0,-3-10-80 0,3 10-32 15,0 0-480-15,0 0-160 0,0 0 0 0,0 0-9184 16,12 8-1824-16</inkml:trace>
  <inkml:trace contextRef="#ctx0" brushRef="#br0" timeOffset="79283.13">18434 18322 25455 0,'-17'1'1120'0,"6"3"240"0,-3-2-1088 0,-4 2-272 0,-4 3 0 0,-3 3 0 15,-5 3 912-15,-2-1 128 0,-3 5 32 0,2 2 0 16,2 0-432-16,0 3-64 0,2-2-32 0,3-1 0 16,4 0-128-16,3-1-32 0,3 0 0 0,6-2 0 0,5 1-32 15,5 0-16-15,3 2 0 0,5-3 0 0,1-5-96 0,7 2-32 16,1 1 0-16,0 0 0 0,-2-4 16 0,-2 1 0 16,-2-3 0-16,-2 2 0 0,-2 2-96 0,-5-2-128 15,-2-10 176-15,-4 13-176 0,-2-6 272 0,-5 3-48 16,-5-3-16-16,-3-1 0 0,-5-6 16 0,-3 0 0 15,-2 0 0-15,0 0 0 0,1-1-224 0,3-2-192 16,2-1 48-16,5 1-10832 16,5-6-2160-16</inkml:trace>
  <inkml:trace contextRef="#ctx0" brushRef="#br0" timeOffset="79675.73">19544 18310 20271 0,'-12'-15'1792'0,"-1"1"-1424"0,-2 3-368 0,-1 1 0 15,-2 1 1216-15,0 1 160 0,0 3 32 0,-1 4 16 16,0 3-224-16,-3 2-48 0,0 4-16 0,-3 4 0 16,1 4-480-16,3 4-80 0,-3 4-32 0,3 3 0 0,3-3-32 0,3 4-16 15,1-1 0-15,4-1 0 0,5-3-128 0,1-2-32 16,5-2 0-16,3-3 0 0,3-2 16 0,3 1 0 16,-1-6 0-16,5-1 0 0,3-6 80 0,4 0 16 15,0-4 0-15,5 0 0 0,2-4 64 0,-2-3 32 16,0-3 0-16,-2 1 0 0,-1-3-192 0,0 0-32 15,-2 0-16-15,-2 4 0 0,-3-1-144 0,-2 6-32 16,-2 2 0-16,0 0 0 0,-1 3-128 0,-11 0 0 16,10 6 0-16,2 3 0 0,-3 4 0 0,-3 2 0 15,-2 3 0-15,0 0 0 0,0-2 0 0,1 1-176 0,1-2 176 16,3-1-128 0,2 0-1488-16,3 0-304 0,3-1-48 0,2-7-14032 0</inkml:trace>
  <inkml:trace contextRef="#ctx0" brushRef="#br0" timeOffset="80099.16">21235 18017 17503 0,'-21'-5'1552'0,"8"2"-1232"0,-1 1-320 0,-2-1 0 0,-3 1 1376 0,-4 2 224 15,-3 3 32-15,0 1 16 0,-4 0-208 0,1 2-32 16,0 2-16-16,1 0 0 0,0 3-560 16,1 0-128-16,2 0 0 0,2 1-16 0,4-1-128 0,4 1-32 15,2 3 0-15,4 1 0 0,4-4-96 0,4-1-32 16,1-11 0-16,6 14 0 0,4 0-112 0,3-3-32 15,1 0 0-15,2 1 0 0,2-2 16 0,1 4 0 16,2 3 0-16,-2 0 0 0,-3-3-80 0,-3 0-32 16,1 2 0-16,-4 0 0 0,-2 2-160 0,-5 1 192 15,-3-1-192-15,-2 1 192 0,-6 0 0 0,-2 1 0 16,-5-1 0-16,-2-1 0 0,-4-1 48 0,-5-5 16 16,-3 1 0-16,-1-2 0 0,-1-4-96 0,-1-1-16 15,0 1 0-15,3-5 0 0,0-2-144 0,5-1 0 0,4-2 144 0,3-3-144 31,4-2-272-31,7-3-128 0,6 2-32 0,2-4-10976 0,5 1-2208 0</inkml:trace>
  <inkml:trace contextRef="#ctx0" brushRef="#br0" timeOffset="80770.13">21660 18182 11967 0,'-14'-6'528'0,"4"6"112"0,-4 4-512 0,-4 3-128 0,-1-2 0 0,-3 5 0 16,-1-1 3392-16,-2 4 640 0,2 2 128 0,0 0 16 0,2-2-2448 16,2 2-512-16,1 1-80 0,4 0-32 15,4-1-464-15,3 1-112 0,4-5-16 0,4 2 0 16,4 1-48-16,4-4-16 0,2 0 0 0,4-5 0 0,3-1 16 0,3-1 0 16,3-3 0-16,-1-4 0 0,1-1 16 0,2 1 0 15,4-1 0-15,-4-4 0 0,0 0-192 16,-2-2-32-16,-2-2-16 0,-2 3 0 0,-2-3-64 0,-3-2-16 15,-1 0 0-15,-4 1 0 0,2 1-32 0,-2-2-128 16,-1 1 192-16,0-3-64 0,-1-2-128 0,0-1 160 16,0-3-160-16,1-4 160 0,1 0-160 0,2-4 0 15,4-2 0-15,1-4 128 0,4-3-128 0,3-5 0 16,3 0 0-16,1-3 0 0,2-2 0 0,-1-1 128 16,4 3-128-16,-2 0 0 0,-3 5 0 0,-1 2 0 15,-2 7 0-15,-5 7 0 0,-6 8 0 0,-2 4 0 16,-2 4 0-16,-10 11 0 0,0 0-192 0,0 0 192 0,0 14-192 15,-4 7 192-15,-3 5-192 0,-4 6 192 0,-4 4-192 0,-1 2 192 16,-2 0-128-16,-3 1 128 0,-1 2 0 0,-1 2 0 16,1-5 0-16,0 2 0 0,0 1-144 15,1-2 144-15,3-2 0 0,4-7 0 16,3-3 0-16,3-5 0 0,6-2 0 0,2 0 0 0,1-4 0 16,4-4 0-16,4-4 0 0,3-2 144 0,0-2-144 0,2-5 128 15,1-4 48-15,5-4 0 0,1 0 0 0,3-3 0 16,-1 2-32-16,0 1 0 0,-1-3 0 0,-1 1 0 15,2 0-144-15,-2 1 0 0,-1 2 0 0,-2 2 128 16,-4 0-128-16,-2 4 0 0,0 5 0 0,-2 3 0 16,-4 3 0-16,-1 4 0 0,-1-1 0 0,0 4 128 15,-1 4-128-15,-3 0 0 0,0-2-160 0,-2-1 160 16,1 2 0-16,1-3 0 0,0-2 0 0,4 0 0 0,1-2 0 0,0-3 0 16,1 0 0-16,3-6 0 0,4 1 0 0,1-3 0 15,2-2 0-15,4 0 0 0,0 0 128 0,3-1 0 16,2 0 16-16,-2 2 0 0,-1 0-144 0,-2 2 128 15,-1 2-128-15,0 4 128 0,0-2-128 0,0 8 0 16,-2 3 0-16,-2 0 0 0,-2 4-128 0,-2-1 128 16,-1 4-160-16,-1 2 160 15,0-6-2048-15,-1-1-320 0,-1 0-64 0</inkml:trace>
  <inkml:trace contextRef="#ctx0" brushRef="#br0" timeOffset="81251.75">24120 18066 15663 0,'0'0'1392'0,"0"0"-1120"16,0 0-272-16,0 0 0 0,-5-3 3120 0,5 3 560 16,-9-3 112-16,-2 6 32 0,1 2-1920 0,-1 6-384 15,-3 1-80-15,-3 4-16 0,1 3-784 0,-1 3-144 16,2-2-48-16,0 0 0 0,1-2-208 0,2 0-48 0,2 1-16 15,3-1 0-15,0-2-176 0,2 1 0 0,1-3 0 16,3-1 128 0,1-1-944-16,0 0-192 0,0-12-32 0,0 0-14320 0</inkml:trace>
  <inkml:trace contextRef="#ctx0" brushRef="#br0" timeOffset="81441.99">24020 17672 25791 0,'-16'-23'1152'0,"10"9"224"0,2 2-1104 0,2 2-272 0,1-2 0 0,1 5 0 15,0 7 2160-15,0 0 368 0,0 0 80 0,0 0 16 16,0 0-1808-16,0 0-368 0,0 0-64 0,10-2 0 16,1 2-384-16,-11 0-160 0,12 4 16 0,0 1 0 15,3 5-2416-15,1-2-496 0,2-2-80 0</inkml:trace>
  <inkml:trace contextRef="#ctx0" brushRef="#br0" timeOffset="81771.22">24655 17956 19343 0,'-22'18'848'0,"8"-3"192"0,-2 0-832 0,-1 0-208 15,-1 3 0-15,0 4 0 0,-1 1 1904 0,0-2 336 16,0 2 64-16,0-3 0 0,0-4-752 0,4-1-144 15,3-2-48-15,4 1 0 0,1-8-496 0,7-6-96 0,0 0-32 0,0 0 0 16,0 0 48-16,0 0 16 0,14-4 0 0,4-2 0 16,4-3-80-16,-1 0-16 0,3-4 0 0,3-3 0 15,1-2-352-15,0 0-80 0,-1 0-16 0,-2 4 0 16,-1 2-128-16,0 3-128 0,-2-3 144 0,-3 6-144 16,-2 3 0-16,-6 3 0 0,2 3 0 0,-2 5 0 15,-4 3 0-15,-2 6 0 0,-2 0 0 0,0 6 0 16,-3 3 0-16,0-2 0 0,-5 1 0 0,2 2 0 31,1-2-512-31,1 1 0 0,-1-6 0 0,2 3 0 16,0 2-2624-16,3-4-512 0</inkml:trace>
  <inkml:trace contextRef="#ctx0" brushRef="#br0" timeOffset="82626">26592 17622 20495 0,'0'-11'896'0,"2"2"208"0,2 2-880 0,0-2-224 0,-4 9 0 0,0 0 0 16,5-5 1344-16,-5 5 240 0,0 0 32 0,0 0 16 15,12 4-528-15,-3 6-96 0,-2 1-32 0,3 5 0 16,0 5-208-16,3 3-64 0,0 0 0 0,2 4 0 16,2 0-96-16,0 3-32 0,1 1 0 0,0 1 0 15,1-2-272-15,0 2-64 0,0-2-16 0,0 0 0 0,-1-4-224 16,4 0 176-16,-2-4-176 0,-1-1 160 0,-1-1-160 15,-3-2 0-15,0-1 0 0,-3-4 128 16,-2-1-432-16,1-6-80 0,-2 1-32 0,-9-8 0 16,0 0-2736-16,7-8-560 0</inkml:trace>
  <inkml:trace contextRef="#ctx0" brushRef="#br0" timeOffset="82864.57">27074 17515 23039 0,'1'-16'1024'0,"-1"16"192"0,5-8-960 0,-5 8-256 16,6-11 0-16,-6 11 0 0,0 0 1824 0,0 0 320 16,0 0 64-16,-1 12 16 0,-4 1-1168 0,-4 4-224 0,-5 2-64 0,-2 6 0 15,-1 8-128-15,-2 0-16 0,-6 0-16 16,-2 0 0-16,-1 5-32 0,-1-1-16 0,-2 0 0 0,1 1 0 16,-1-1-240-16,1-1-64 0,-3 0 0 0,2-2 0 15,4-3-256-15,2-4 0 0,3-1 128 0,6-2-128 16,2 3 0-16,4-4 0 0,2-5-176 0,3-3 176 31,2-4-1728-31,2 1-224 0,2-6-48 0</inkml:trace>
  <inkml:trace contextRef="#ctx0" brushRef="#br0" timeOffset="83051.36">27370 18118 22111 0,'-14'12'1968'0,"8"-3"-1584"0,-2 5-384 0,-2 2 0 0,-2-3 1168 0,1 5 160 16,-6 3 16-16,2 0 16 0,-1 0-64 0,-2 2-16 16,-3 1 0-16,2-1 0 0,2 0-576 0,0 0-128 15,0-4-32-15,5-1 0 0,0-2-400 0,5-2-144 16,0 0 0-16,4 0 144 16,3-5-1216-16,0-9-240 0,0 0-48 0</inkml:trace>
  <inkml:trace contextRef="#ctx0" brushRef="#br0" timeOffset="83490">28064 17980 17503 0,'0'0'1552'0,"0"0"-1232"16,0 0-320-16,0 0 0 0,0 0 1680 15,0 0 288-15,-6 9 48 0,-1-2 16 0,1 5-688 0,1 2-128 16,0 0-16-16,0 5-16 0,-1 4-416 0,0 0-96 16,-1 5-16-16,-2-3 0 0,-3 1-192 0,-1 0-32 15,-2-2-16-15,-1 3 0 0,-3-3-128 0,0-1-32 16,-1-1 0-16,3-5 0 0,0-4-128 0,3 0-128 15,1 0 144-15,-1-6-144 16,3 1-880-16,2-4-272 0,9-4-48 0,0 0-16 0</inkml:trace>
  <inkml:trace contextRef="#ctx0" brushRef="#br0" timeOffset="83809.7">28678 17325 26655 0,'0'0'1184'0,"0"0"240"0,0 0-1136 0,11 5-288 0,-2 2 0 0,1 5 0 15,1 5 704-15,0 2 96 0,2 5 16 0,-1 4 0 16,5 7-192-16,-1 1-48 0,0 4 0 0,-1 4 0 0,-2-2-320 0,-1-1-80 15,0 2-16-15,-2-1 0 16,0-4-160-16,0 3 192 0,0 1-192 0,2-3 192 0,1-2-192 16,-2 1 0-16,-1-2 0 0,2-1 128 15,-5 1-1136-15,1-2-224 0,-2-1-48 16,1-9-7632-16,0-6-1520 0</inkml:trace>
  <inkml:trace contextRef="#ctx0" brushRef="#br0" timeOffset="84038.93">29285 17299 27647 0,'3'-18'2448'0,"-2"11"-1952"0,-1 7-496 16,0 0 0-16,-2-7 544 0,2 7 16 0,-12 6 0 0,-3 7 0 16,-3 7 16-16,-2 4 0 0,-8 8 0 0,-1 1 0 15,-2 2-112-15,-1 5-16 0,-2 1 0 0,-2 6 0 16,-2-4 0-16,0 5 0 0,1 1 0 0,-2-2 0 15,-3 1-192-15,0-2-32 0,1 3-16 0,5 0 0 16,0-7-208-16,7 1 0 0,3-4 0 0,5-2 0 31,3-4-320-31,4-5-128 0,4-1 0 0,3-7-9856 0,6-6-1984 0</inkml:trace>
  <inkml:trace contextRef="#ctx0" brushRef="#br0" timeOffset="84361.91">29226 17939 22111 0,'0'0'976'0,"0"0"208"16,0 0-944-16,0 0-240 0,0 0 0 0,0 0 0 0,10 4 1840 0,1 2 320 15,1 1 64-15,2 4 16 0,1-1-976 0,2 4-192 16,-2 3-48-16,-1-1 0 0,-3 0-384 0,1-2-96 15,-3 2-16-15,-3 3 0 0,-2 3-144 0,-4-2-16 16,-3-1-16-16,-3 2 0 0,-6-4 32 0,-3 1 16 16,-5 0 0-16,-2-1 0 0,-1-1 64 0,0 1 16 15,-1-1 0-15,3-3 0 0,2 0-48 0,2 0-16 16,4-1 0-16,6-1 0 0,-1-2-128 0,8-9-32 16,0 0 0-16,8 12 0 0,2-2-96 0,6-5-32 0,5-1 0 15,4-3 0-15,3-2 48 0,4-3 0 0,2 0 0 0,2-3 0 16,-2-2-176-16,3 0 0 0,1 0 0 0,-2 2 0 31,-5-3-1264-31,0 3-336 0,-2-5-64 0,-1 1-16112 0</inkml:trace>
  <inkml:trace contextRef="#ctx0" brushRef="#br0" timeOffset="85011.16">30802 17346 20271 0,'0'-12'1792'0,"0"12"-1424"16,-1-7-368-16,1 7 0 0,0 0 1088 0,0 0 128 16,0 0 48-16,0 0 0 0,0 0-256 0,-8 11-48 0,2 6-16 15,-3 8 0-15,-1 2-432 0,-2 4-96 16,-1 5-16-16,2 1 0 0,-2 6 240 0,-2 2 64 0,0-3 0 0,-6 5 0 15,5 1-80-15,-7-1-16 0,0 1 0 0,0-1 0 16,0-6-176-16,2-4-48 0,-1-5 0 0,4-6 0 16,4-5 128-16,3-5 32 0,0-3 0 0,2-2 0 15,2-3-16-15,7-8 0 0,0 0 0 0,0 0 0 16,0 0 48-16,4-13 0 0,1-3 0 0,4-5 0 16,2-3-208-16,2-6-48 0,5 2 0 0,2-4 0 15,2-4-192-15,1-1-128 0,1-2 128 0,4-2-128 16,2 3 0-16,2-2 128 0,4-1-128 0,-1 2 0 15,7 8 0-15,-1 4 0 0,1 4 0 0,-4 4 0 0,-4 3 0 16,1 3 0-16,-5 7 0 0,-3 5 0 16,-4 1 0-16,-5 3-128 0,-4 5 128 0,-4 2 0 0,-4 4 0 0,-6-2-160 15,0 2 160-15,-6 1 0 0,-3 3-128 16,-4-1 128-16,-2 1 0 0,-3-1 0 0,-3-1 0 0,-4 1-128 16,0-3 128-16,-3-5 0 0,-3-2-240 0,2-3 16 15,1-1 0-15,3-3 0 16,2 0-432-16,4-4-96 0,2-3-16 0,5 1 0 15,0 0-1840-15,6-6-368 0,3 0-80 0,5-1-16 0</inkml:trace>
  <inkml:trace contextRef="#ctx0" brushRef="#br0" timeOffset="85260.8">31769 16784 23951 0,'3'-9'2128'0,"-1"-1"-1696"0,-2 10-432 0,0 0 0 16,2-8 1184-16,-2 8 160 0,0 0 16 0,0 0 16 16,-12 9-544-16,-1 5-96 0,-2 4-32 0,-4 7 0 15,-5 1-240-15,0 7-48 0,-2 1-16 0,-2 4 0 16,2 3-80-16,-1 6 0 0,3 2-16 0,-2-3 0 16,1-1-112-16,-2-1 0 0,1 6-16 0,0-4 0 15,1-2-176-15,2-1 0 0,4-1 0 0,2-4 0 16,3-2-352-1,3-2-96-15,3-3-32 0,4-3-9488 0,4-3-1888 0</inkml:trace>
  <inkml:trace contextRef="#ctx0" brushRef="#br0" timeOffset="85627.3">31973 17459 21183 0,'-5'-14'944'0,"5"14"192"0,-2-10-912 0,0-2-224 16,-2 3 0-16,-1-1 0 0,-2 3 1504 0,-1-1 256 16,-4 4 48-16,-2 3 16 0,-4-2-848 0,-1 2-160 15,-2 1-48-15,-5 4 0 0,0 2-304 0,-1 4-64 16,-2-1-16-16,1 4 0 0,-2 2-48 0,5 2-16 16,2 2 0-16,4-3 0 0,4 1-48 0,3-4-16 0,5-1 0 0,4 2 0 15,6 0-32-15,2-4-16 0,2-1 0 0,4-2 0 16,1 3 128-16,4-6 32 0,0-3 0 0,3-2 0 15,1-2 80-15,1-3 0 0,0-2 16 16,2 2 0-16,1-6-208 0,-2 2-32 0,-4 1-16 0,0-2 0 16,-3 2-80-16,-2-1-128 0,-3 3 176 15,-1-2-176-15,-9 9 160 0,0 0-160 0,0 0 128 0,0 0-128 16,0 0 0-16,0 0 0 0,-2 16 0 0,-1-1 0 16,-2 3 0-16,-1 0 0 0,1 1 0 0,0 1 0 15,0 0 0-15,1 2 0 0,2-4 0 0,2 0 0 16,0-1 0-16,2-3 0 0,2-1 0 0,1 1 0 15,2-6-512 1,-7-8 0-16,7 9 16 0</inkml:trace>
  <inkml:trace contextRef="#ctx0" brushRef="#br0" timeOffset="85966.43">32237 17478 18431 0,'-9'9'1632'16,"0"-2"-1312"-16,0 5-320 0,-1-2 0 0,-4 3 1392 0,1 2 208 16,1 0 32-16,-2 4 16 0,-2 2 0 0,4-2 0 15,-1-3 0-15,0 1 0 0,1-3-512 0,3-3-112 16,0 1 0-16,1-2-16 0,2-4-256 0,6-6-48 16,0 0-16-16,0 0 0 0,0 0-160 0,0 0-16 15,0 0-16-15,0 0 0 0,10-8 80 0,3 1 0 0,2-3 16 0,2 0 0 16,0-6-272-16,2 1-48 0,2 0-16 0,0-2 0 15,1 1-128-15,1 2-128 0,0 0 192 0,-11 6-192 16,5 2 176-16,-3 2-176 0,1 0 160 0,-1-1-160 16,-1 4 144-16,-3 3-144 0,-1 5 128 0,2 7-128 15,-6 3 0-15,-5 3 0 0,-3 0 0 0,-5 0 0 16,-2-1 128-16,2-5-128 0,-2-4 128 0,-1 3-128 16,-2 2 0-16,-1 1 0 0,0 0 0 0,0-2 0 15,0 4-224-15,-9 12-128 0,5-3-32 0,6-7 0 31,0-4-1440-31,3-6-288 0,2-1-64 0</inkml:trace>
  <inkml:trace contextRef="#ctx0" brushRef="#br0" timeOffset="86321.23">32428 17785 18431 0,'0'0'1632'15,"0"0"-1312"-15,0 0-320 0,12 4 0 0,0-2 1712 0,-1-1 272 16,2-1 48-16,1 0 16 0,1 0-480 0,2-1-96 16,1-1 0-16,-1-2-16 0,1-1-400 0,0 2-80 15,0-3-16-15,-1-1 0 0,0 1-144 0,-3-3-48 16,-3 1 0-16,2-1 0 0,-5 0-160 0,-3 2-32 16,-4-1-16-16,-1 5 0 0,-2 0-96 0,-5-3-16 15,1 3 0-15,-6 0 0 0,1 2-208 0,-4 1-48 16,-4 2-16-16,-2 2 0 0,0 3-176 0,-10-1 160 15,-1 4-160-15,1-1 160 0,-2 2 32 0,5 0 16 16,2 0 0-16,5 6 0 0,4-1-16 0,7 1-16 16,5 3 0-16,7 0 0 0,5 3-176 0,5 0 128 15,5 0-128-15,3-1 128 16,4-2 32-16,1-2 0 0,3-3 0 0,1-2 0 0,1-6-160 0,2 1 128 16,1-4-128-16,17 0 128 15,-3-1-944-15,-23-1-192 0,3-2-32 0</inkml:trace>
  <inkml:trace contextRef="#ctx1" brushRef="#br0">7403 15472 0,'0'0'16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20:11:48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3211 2328 22287 0,'0'-27'976'0,"0"13"224"0,-3 0-960 0,3 2-240 0,0 12 0 0,0 0 0 16,4-9 640-16,-4 9 96 0,0 0 16 0,0 0 0 15,0 0 48-15,6 12 16 0,0 8 0 0,-1 6 0 0,1 2-272 0,3 8-48 16,1 7-16-16,0 0 0 0,2 3-96 0,0 0-32 15,2-1 0-15,-1 2 0 0,2 3 96 0,-1 2 0 16,2 2 16-16,-1-1 0 0,-1-1-144 0,0-1-48 16,0-7 0-16,1-2 0 0,0-6-112 0,1-4-32 15,-2-4 0-15,0-3 0 0,-1-1-128 0,0-3 0 16,-1-4 0-16,2-1 0 0,0-6 0 0,-2 0-176 16,0-6 16-16,-12-4 0 15,0 0-1984-15,10-5-400 0,-4-7-80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20:11:49.2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3770 2334 28223 0,'0'0'1248'0,"-5"-6"256"0,0-2-1200 0,5 8-304 16,-6-2 0-16,-2 3 0 0,-3 3 448 0,-1 6 48 15,-3 5 0-15,-3 4 0 0,-1 3 208 0,-1 9 32 0,-2 5 16 0,-2 5 0 16,-3 0 16-16,1 3 16 0,0-1 0 16,3 2 0-16,0-4-32 0,3 6-16 0,-2 3 0 0,3 4 0 15,0 3-400-15,0-2-80 0,1-6 0 0,2-3-16 16,-1 0-240-16,2-6 144 0,1 1-144 0,1-5 128 16,3-5-128-16,0-1 0 0,1-6 0 0,4-1 0 15,3-5-960-15,0-6-208 16,2-12-48-16,0 0-9680 0,0 0-1936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20:11:55.61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2940 2953 18431 0,'0'-10'1632'0,"4"0"-1312"16,-2-4-320-16,1-1 0 0,0-3 704 0,-1 0 64 15,1 4 0-15,-2 4 16 0,4 0 384 0,-5 10 80 16,0 0 16-16,4-6 0 0,-4 6-464 0,0 0-96 15,7-7 0-15,-7 7-16 0,13 8-320 0,1 1-64 16,1 3-16-16,2 5 0 0,-1 2 0 0,2 8 0 16,3 4 0-16,3 5 0 0,2 5 32 0,-5-11 0 15,2 5 0-15,12 22 0 0,-2 1 32 0,-1 2 16 16,-4 1 0-16,-1 3 0 0,-2-3-128 0,2-3-32 0,-4-10 0 0,1 1 0 16,0-10-64-16,-5-2-16 15,-1-3 0-15,-3-3 0 0,2-11 0 0,-5-2-128 16,0-3 192-16,-3-5-64 0,0-2-128 0,-9-8-256 15,10-1 64-15,-5-7-14944 0</inkml:trace>
  <inkml:trace contextRef="#ctx0" brushRef="#br0" timeOffset="276.58">3605 2730 26719 0,'0'0'1184'0,"0"0"240"16,0 0-1136-16,0 0-288 0,-10-2 0 0,-2 5 0 0,3 6 384 0,-3 0 32 16,-5 3 0-16,-1 7 0 0,-2 9 352 0,-2 3 64 15,0 6 0-15,-1 6 16 0,0 3-96 0,-3 2-32 16,0 0 0-16,-1 3 0 0,-1 0-208 0,1 5-64 16,1-4 0-16,-1 2 0 0,-4-2-256 0,2 1-48 15,0-1-16-15,2-4 0 0,1-6-128 0,0-6 192 16,1-6-192-16,3-2 192 0,6-3-192 0,2-8 0 15,2 0 0-15,3-4 0 16,2-7-1408-16,2 0-272 0,5-6-48 0,0 0-12640 0</inkml:trace>
  <inkml:trace contextRef="#ctx0" brushRef="#br0" timeOffset="665.53">2723 2284 23039 0,'-10'-8'2048'0,"10"8"-1648"0,0-10-400 0,2 1 0 15,1-4 128-15,3 3-128 0,4 1 128 0,3 0-128 16,1 0 560-16,9 0 16 0,3 0 16 0,8 3 0 15,5-3 272-15,8 3 48 0,5-3 16 0,7 3 0 16,4-5-208-16,3 4-32 0,2-5-16 0,3 5 0 16,0-3-48-16,1 3-16 0,1-2 0 0,-25 3 0 15,2 0-256-15,21-7-48 0,-13 3-16 0,-9 1 0 0,-11 2 96 16,-8-1 32-16,-8 0 0 0,-6-1 0 0,-4 3-32 0,-4-3 0 16,-5 2 0-16,-3-3 0 0,-3 3 240 15,-8-2 32-15,-4 1 16 0,-7 0 0 0,-5-4-224 0,-4 0-64 16,-5 2 0-16,-3 0 0 0,-4 4-240 0,-3-2-144 15,-6 2 160-15,1 2-160 0,-2 1 0 0,4 3 0 16,4 3 0-16,6 1 0 16,9 5-1504-16,2-1-192 0,3 1-32 0,8 2-9408 15,8-1-1888-15</inkml:trace>
  <inkml:trace contextRef="#ctx0" brushRef="#br0" timeOffset="999">4704 3083 26431 0,'0'0'1168'0,"0"0"240"0,0 0-1120 0,0 0-288 0,11 0 0 0,0 0 0 0,-1 0 576 16,2 0 64-16,2-1 16 0,1-1 0 16,0 0-160-16,2-3-48 0,0 1 0 0,3 0 0 0,-1 0-192 15,0-1-32-15,-2 1-16 0,0 1 0 0,-2 0-208 0,-1 1 0 16,-4-1 128-16,-2 3-128 15,-8 0-2240-15,0 0-512 0</inkml:trace>
  <inkml:trace contextRef="#ctx0" brushRef="#br0" timeOffset="1141.96">4652 3295 16575 0,'-15'12'1472'16,"11"-5"-1168"-16,0 2-304 0,3 0 0 0,1-9 1616 0,4 8 272 16,1 3 48-16,3-2 16 0,2 0-288 0,3-1-64 15,3-2-16-15,6-2 0 0,4-2-464 0,2 0-96 16,3-4 0-16,2 1-16 0,3-1-448 0,0-2-96 15,3-3-16-15,-1 1 0 0,0 0-448 0,0-3 0 16,0 0-128-16,12-5-15152 0</inkml:trace>
  <inkml:trace contextRef="#ctx0" brushRef="#br0" timeOffset="1671.5">7550 2707 11055 0,'-12'-15'976'0,"4"7"-784"16,1-4-192-16,0 5 0 0,1-5 1472 0,-1 6 256 16,-1-2 64-16,-4 5 0 0,-1-1-192 0,-3 1-16 15,-3 3-16-15,-7 3 0 0,0 1-448 0,-4 1-96 16,0 7 0-16,-4 5-16 0,-5 2-368 0,-2 1-80 16,-3 3-16-16,0 5 0 0,-1 8-160 0,1 3-16 0,-2 8-16 0,3 0 0 15,2 0 80-15,8 0 16 0,6-6 0 16,7-3 0-16,7-2-208 0,8-2-48 0,7-4 0 0,6-5 0 15,6-5-16-15,6-4-16 0,4-2 0 0,4-6 0 16,5 0 32-16,5-4 16 0,5-4 0 0,5-3 0 16,6-3-208-16,5-1 0 0,6 1-144 0,0-4-9792 15,-1-5-1968-15</inkml:trace>
  <inkml:trace contextRef="#ctx0" brushRef="#br0" timeOffset="1849.13">7895 3274 35007 0,'-10'20'1552'0,"6"-10"320"0,0 5-1488 0,0 13-384 16,1-2 0-16,-1 7 0 15,-1 8-688-15,0 3-208 0,-3-2-32 0,0-1-16 0,-2-5 944 0,3 3 272 16,-4-1 16-16,4-4 0 0,-2-3-80 0,2-3-16 16,1-3 0-16,2-1 0 0,2-2-192 0,2-3-160 15,4-3 32-15,3-8-14576 0</inkml:trace>
  <inkml:trace contextRef="#ctx0" brushRef="#br0" timeOffset="2829.27">9966 1639 8287 0,'11'-8'368'0,"-11"8"80"0,9-8-448 0,-1 1 0 0,-2 2 0 0,-6 5 0 16,0 0 1472-16,0 0 224 0,0 0 32 0,-9-5 16 16,-4 2-592-16,-2 2-128 0,-3 0-32 0,-2 0 0 0,-4 1-160 0,-5 0-48 15,-3 1 0-15,-1 1 0 0,-3 1-96 0,1 2-32 16,-4-1 0-16,1 0 0 0,-1 1-64 0,-1 1-16 15,0-2 0-15,-1 2 0 0,0 2-64 0,1-3 0 16,2 0-16-16,2 1 0 0,3-3-128 0,4 0-32 16,3-2 0-16,6 3 0 0,3-2-80 0,6 3 0 15,2-2-16-15,9-3 0 0,0 0-112 0,0 0-128 16,4 10 176-16,6 3-176 0,4 1 176 0,4 3-176 16,2 4 160-16,4 3-160 0,3 4 0 0,0 4 0 15,-2 3 0-15,-2 6 0 0,-3 10 0 0,-2 2 0 16,0 2 0-16,-4 2 0 0,-3 8 0 0,-2 9 0 15,-4 9 0-15,-2 6 0 0,-3 4 0 0,-4 1 0 16,-5-1 0-16,-3 4 144 0,-5 2 32 0,-2 1 0 16,-3-7 0-16,-3-3 0 0,-6-1-48 0,0-1 0 15,0-2 0-15,-2-4 0 0,4-7 64 0,3-5 0 16,2-3 0-16,3-5 0 0,0-1 0 0,5-6 0 16,2-4 0-16,4-9 0 0,1-4 48 0,4-3 16 15,3 0 0-15,5-5 0 0,3-4-16 0,4-1 0 0,1-3 0 0,4 1 0 16,0 1-16-16,4-5 0 15,3-5 0-15,3-1 0 0,3-2 0 0,5-3 0 0,5-2 0 16,2-2 0-16,-1-7-32 0,3-3 0 0,3-2 0 0,-5-4 0 16,-2-4-192-16,-1 1 0 0,-1 0 0 0,-4-3 0 31,-4 0-2736-31,-3-2-480 0,8-11-112 0,-5 1 0 0</inkml:trace>
  <inkml:trace contextRef="#ctx0" brushRef="#br0" timeOffset="3083.84">10311 2294 30399 0,'0'0'2704'0,"0"0"-2160"15,5-8-544-15,4 0 0 0,0 2 0 0,3 0-304 16,3 1 48-16,-1 2 0 0,1-1 384 0,3-1 64 16,4 1 32-16,-3 1 0 0,2-5-32 0,1 2-16 15,1-1 0-15,0-2 0 0,-2 3-176 0,1-2 0 16,-2 1 144-16,1 0-144 0,-1-3 0 0,0 4-256 16,1-2 32-16,-2 2-8864 15,1 1-1792-15</inkml:trace>
  <inkml:trace contextRef="#ctx0" brushRef="#br0" timeOffset="3311.81">11276 1517 27583 0,'0'0'1216'0,"0"0"256"0,0 0-1168 0,3 8-304 0,-2-1 0 0,-1 6 0 16,-3 5 0-16,-3 3 0 0,1 6 0 0,-4 1 0 0,-4 4 256 0,1 3 128 15,0 5 48-15,0 4 0 0,-1 1-48 0,-1 4-16 16,0 1 0-16,0-3 0 0,0 0-208 0,1 1-32 16,2-3-128-16,1-1 192 15,1-3-192-15,2-3 0 0,2 0 0 0,3-3 0 16,0-2-2192-16,2-4-384 0</inkml:trace>
  <inkml:trace contextRef="#ctx0" brushRef="#br0" timeOffset="3857.31">10874 3257 15663 0,'0'0'1392'0,"0"0"-1120"0,0 0-272 16,6-5 0-16,-1 1 1424 0,2-1 240 0,1 1 32 0,3-3 16 15,3 0-240-15,3 1-64 0,-1-3 0 0,5 1 0 16,0-2-320-16,2 1-64 0,-1-2 0 0,-1 1-16 16,1 2-240-16,-2-1-32 0,-2 0-16 0,-3 0 0 15,-2 2-336-15,-1 2-80 0,-5-3-16 0,-2 4 0 16,-5 4-48-16,0 0-16 0,0 0 0 0,-9 2 0 0,-5 0-96 0,-5 5-128 15,-5-2 176-15,-4 6-176 0,-2 0 144 0,-5 5-144 16,-1 2 0-16,-3 1 144 0,0 0 64 16,1 1 16-16,1 3 0 0,1-2 0 0,2 0 32 0,5 0 16 15,3 0 0-15,-2 7 0 0,9-7-96 0,8-3-32 16,6-3 0-16,6-1 0 0,5-3-144 0,7 0 0 16,5-5 0-16,4 3 128 0,3-2 0 15,6 4-128-15,2-1 192 0,-7 0-64 0,6 2-128 0,2-1 0 16,1 3 0-16,-2 3 128 0,-1 1-128 0,-5-1 0 15,-2 1 0-15,-6 1 0 0,-4 0 0 0,-5 2 0 16,-5-2 0-16,-4 1 128 0,-3-3 80 0,-4-2 16 16,-6 3 0-16,-3-2 0 0,-4 1 128 0,-5-1 32 15,-7-2 0-15,-2-2 0 0,-13 0-192 0,-1 0-48 16,3-6 0-16,1-2 0 0,-1-7-368 0,2-2-80 16,2-6-16-16,-14-10 0 15,9-1-2736-15,9-11-544 0</inkml:trace>
  <inkml:trace contextRef="#ctx0" brushRef="#br0" timeOffset="4360.97">11811 1692 22111 0,'3'-16'1968'0,"1"-3"-1584"15,-1-1-384-15,1 6 0 0,4-2 256 0,0 1-48 16,2-3 0-16,0 0 0 0,5 2 560 0,0-1 96 16,3 1 32-16,3-1 0 0,1 0-128 0,3 1-32 15,-3 4 0-15,3 3 0 0,-3-1-272 0,1 3-48 16,-1 0-16-16,-2 4 0 0,-2 3-192 0,0 5-32 15,-2 3-16-15,1 7 0 0,-2 4-160 0,-1 5 0 16,-1 4 0-16,-2 4 0 0,-2 4 0 0,0 4 0 16,-1 8 0-16,-1 8 0 0,1 8 0 0,-2 8 0 15,1 7 0-15,-1 3 128 0,-1 0-128 0,1 11 0 16,1 9 0-16,-1-4 0 0,1-1 0 0,-1-3 0 16,0-5 0-16,-1-1 0 0,-1-6 0 0,-1-5 0 15,-1-7 0-15,0-5 0 0,-4-3 288 0,1-5-32 16,-2-1 0-16,2-1 0 0,-5-6 128 0,1 0 0 0,-2-7 16 0,1 0 0 15,0 0-32-15,-2-3-16 16,-1-3 0-16,0 0 0 0,-1-1 32 0,0-1 0 0,0-2 0 16,-2-3 0-16,0 2-64 0,-2-2 0 0,-3-3 0 0,-1 0 0 15,-3-2-32-15,-3-2-16 0,-3-1 0 16,-14 10 0-16,0-7-64 0,3-1-16 0,0-8 0 0,3 0 0 16,-1-2-64-16,4-2-128 0,3-4 176 0,1-2-176 15,-1 0 0-15,3-4 0 0,2-2 0 0,4-3 0 16,1 0-2608-16,4 1-464 15,2-10-112-15</inkml:trace>
  <inkml:trace contextRef="#ctx0" brushRef="#br0" timeOffset="4841.02">12859 2742 22111 0,'0'0'1968'15,"0"0"-1584"-15,0 0-384 0,0 0 0 0,0 0 256 0,10 5-48 16,3-1 0-16,4-2 0 0,4-2 480 0,5-3 80 0,6-1 32 0,3-1 0 16,3-6-32-16,1-3-16 15,3-2 0-15,-3-1 0 0,1-4-176 0,-2 3-16 0,-1 1-16 0,-7-1 0 16,-4 0-144-16,-6 3-16 0,-5 0-16 0,-5-3 0 16,-4 3-80-16,-6 1-16 0,-7 5 0 0,-4 2 0 15,-7 5 48-15,-5 7 16 0,-6 6 0 0,-7 6 0 16,-4 6-336-16,-2 3 0 0,-3 2 0 0,1 7 0 0,-2 4 128 15,5 4-128-15,3-2 160 0,8 6-160 0,5 1 128 16,8-1-128-16,5-5 0 0,6-1 144 0,5-9-144 0,4-2 128 16,4-1-128-16,4-4 128 15,4-5-128-15,6-1 128 0,4-5-128 0,-3-4 128 0,6-3-128 0,5-2 0 16,5-4 0-16,1-4 0 16,2-2-464-16,0 0-128 0,-2-5-32 0,1 2-9328 15,0-4-1872-15</inkml:trace>
  <inkml:trace contextRef="#ctx0" brushRef="#br0" timeOffset="5121.1">13895 1684 29247 0,'0'0'1296'0,"0"0"272"0,0 0-1248 0,0 0-320 15,3-8 0-15,4 4 0 0,0 3 0 0,4-2 160 0,3 1-160 16,0-2 128-16,5 3 224 0,2-1 32 0,3 0 16 0,3-1 0 16,2 0-48-16,3-4-16 0,1 1 0 0,1-1 0 15,1-3-192-15,-5 4-144 0,1-2 192 0,-4 2-192 16,-3 0 0-16,-3-3-320 0,-3 4 32 0,-3 1-9184 15,-1-3-1824-15</inkml:trace>
  <inkml:trace contextRef="#ctx0" brushRef="#br0" timeOffset="5428.09">14956 1170 23951 0,'4'-20'2128'0,"-2"11"-1696"16,2 2-432-16,1 4 0 0,-1-4 352 0,-4 7-16 16,0 0 0-16,0 0 0 0,0 0 256 0,-1 10 48 15,-4 3 16-15,-3 4 0 0,-1 3 176 0,-3 3 48 16,-4 5 0-16,1 2 0 0,-2 5-272 0,2 4-48 16,0 4-16-16,2-1 0 0,3 1-256 0,4-1-48 15,3-2-16-15,4-1 0 0,3-3-96 0,4-4 0 16,3-2-128-16,5-4 192 0,1-1 16 0,4-2 0 15,-3-7 0-15,2 0 0 0,3-4-16 0,0 0-16 16,0-1 0-16,-1-4 0 0,0-1-176 0,0-1-176 16,-5-4 48-16,2-2 0 15,-3-2-2224-15,-6-4-432 0</inkml:trace>
  <inkml:trace contextRef="#ctx0" brushRef="#br0" timeOffset="5575.95">14534 1532 27695 0,'0'0'1216'0,"0"0"272"0,0 0-1184 0,0 0-304 0,0 0 0 0,8-2 0 16,2 0 256-16,5 2-16 0,5 0 0 0,6 0 0 16,3 0 416-16,5 0 96 0,6-1 16 0,3-1 0 15,0-2-272-15,2-1-48 0,2-2-16 0,0 2 0 0,4-2-304 0,-1 2-128 16,3-4 0-16,1 1 128 16,1 2-2272-16,1-4-464 0</inkml:trace>
  <inkml:trace contextRef="#ctx0" brushRef="#br0" timeOffset="5991.16">17229 2150 22687 0,'0'0'1008'0,"0"0"208"0,0 0-976 0,0 0-240 0,6 10 0 0,-1 7 0 0,-1 3 384 0,-4 7 48 16,-2 1 0-16,-4 5 0 0,-1 4 432 0,-1 6 96 15,1 0 0-15,-1 4 16 0,-1-5-272 0,0 1-64 16,2-2-16-16,-1-3 0 0,2 3-336 0,-1-3-64 16,0-5-16-16,-1 1 0 0,2 1-208 0,-2-2 128 15,0-4-128-15,5-14 0 16,-1-1-688-16,0-1-224 0,1-6-48 0,3-7-11824 15</inkml:trace>
  <inkml:trace contextRef="#ctx0" brushRef="#br0" timeOffset="6133.56">16959 2618 22111 0,'0'0'1968'0,"9"-1"-1584"16,3-2-384-16,2 3 0 0,-2 1 656 0,4 2 48 16,0-1 16-16,4 2 0 0,3 1 96 0,5-1 16 15,5-1 0-15,-6-1 0 0,6-1-128 0,4 1-32 16,4-2 0-16,1-2 0 0,1 1-368 0,-1-1-80 15,-3-1-16-15,-2 1 0 16,-3-2-2000-16,1 0-416 0,-2-1-80 0</inkml:trace>
  <inkml:trace contextRef="#ctx0" brushRef="#br0" timeOffset="6454.99">18925 2139 25791 0,'-22'-4'2304'0,"12"4"-1856"0,-4 2-448 0,-5 5 0 15,-4 2 1280-15,-6 1 176 0,-7 4 16 0,-5 2 16 0,-4 1-1168 0,-8 3-320 16,-4 4 128-16,0 3-128 0,0 5 400 0,3 2 48 16,19-6 0-16,1 3 0 0,2 0-16 0,4-1 0 15,7 0 0-15,6 2 0 0,5 0-96 0,5-2-16 16,6-1 0-16,4 1 0 0,4-6-48 0,5-1-16 15,7-1 0-15,4-1 0 0,7-2-256 0,1-3 0 16,5 0-128-16,13-1 128 16,-4-4-2240-16,-4 1-368 0,0-5-64 0</inkml:trace>
  <inkml:trace contextRef="#ctx0" brushRef="#br0" timeOffset="6719.14">19077 2732 27759 0,'24'-5'1216'0,"-9"4"272"0,6 0-1184 0,3 1-304 16,4 1 0-16,2 3 0 0,1 1 592 0,-2 2 64 0,-1-2 16 16,-4 3 0-16,-3 1 224 0,-4 5 64 0,-4 0 0 15,-5 2 0-15,-6 5-288 0,-4 0-48 0,-6 2-16 0,-5 8 0 16,-4 4 32-16,-5 1 16 0,0-9 0 0,-2 2 0 15,0 3-96-15,0 1-32 0,1-4 0 0,3 0 0 16,2-2 0-16,1 0 0 0,6-2 0 0,1 5 0 16,3-4-224-16,6-2-48 0,4-4-16 0,2-2 0 15,6-1 64-15,4-2 16 0,-1-7 0 0,4 1 0 0,4-4-128 0,2-5 0 16,3 0-16-16,1-3 0 0,1-3-432 0,1-2-64 16,1-2-32-16,8-5 0 15,-3-6-2496-15,-3 0-496 0</inkml:trace>
  <inkml:trace contextRef="#ctx0" brushRef="#br0" timeOffset="7469.14">21824 1246 17503 0,'6'-21'768'0,"-1"16"176"16,0-2-752-16,1 2-192 0,-6 5 0 0,0 0 0 0,3-4 512 0,-3 4 80 15,-1-7 16-15,-4 2 0 0,-3 1 480 0,-3 0 80 16,-4-2 32-16,-3 3 0 0,-4 4-224 0,-3 2-32 15,-2 2-16-15,-3-1 0 0,-3 0-464 0,-2 3-80 16,0 0-32-16,-1-4 0 0,-2 3-48 0,0 0-16 16,0-2 0-16,1 2 0 0,0 0 96 0,4-1 32 15,2 1 0-15,3 1 0 0,3-2-96 0,3 2 0 16,5-1-16-16,3-2 0 0,2 0 16 0,6-1 16 16,6-3 0-16,0 0 0 0,0 0-80 0,0 0 0 15,9 8-16-15,5 0 0 0,1 3-240 0,4 4 176 16,6 6-176-16,14 14 160 0,-1 3-160 0,0 2 0 15,-1 3 0-15,-13-11 0 0,-1 5-128 0,0 5 128 16,-3-2 0-16,-2 7 0 0,-4 2 0 0,-3 5 0 16,-3 7 0-16,-4 0 0 0,-7 0 0 0,-6 23 0 15,-5-5 160-15,-9-4-160 0,-6 1 176 0,-5-1-176 16,-4 0 160-16,-3-6-160 0,-2 0 160 0,1-3-160 0,0 1 160 0,0-6-160 16,0 0 144-16,1-5-144 15,1-3 128-15,4-3-128 0,3-3 128 0,2-1-128 0,2-6 0 16,3-3 128-16,1-1-128 0,4-1 192 0,2 0-192 15,5 0 192-15,5 0 0 0,4-1 16 0,5 0 0 0,2-2 0 16,8-1 208-16,7 0 32 0,3-4 16 0,10 0 0 16,6-2 112-16,8 1 32 0,5-6 0 0,6-1 0 15,3-1-256-15,2-2-48 0,7-2-16 0,-17-5 0 16,6 1-144-16,1-5-16 0,0-1-128 0,-3-2 192 16,-6-5-736-16,-5-1-160 15,-5-1-16-15,-3-5-11312 0,-6-2-2272 0</inkml:trace>
  <inkml:trace contextRef="#ctx0" brushRef="#br0" timeOffset="7820.65">22895 1239 26255 0,'9'-17'1152'0,"-4"10"256"0,1 1-1120 0,-6 6-288 0,0 0 0 16,0 0 0-16,0 0 128 0,1 11-128 0,-2-2 192 0,-5 7-192 15,1 3 512-15,-2 8 0 0,-3 3 0 0,-2 6 0 16,-2 6-16-16,-1-3-16 0,-2 3 0 0,0 3 0 16,-2-2-224-16,-1 5-64 0,3 0 0 0,0 1 0 15,2 3-192-15,0 0 0 0,-2 0 0 0,2 0 0 16,1-2-1920-16,-1 12-448 16</inkml:trace>
  <inkml:trace contextRef="#ctx0" brushRef="#br0" timeOffset="8004.94">22790 2711 23951 0,'-6'17'2128'0,"-2"6"-1696"15,0 5-432-15,-1 7 0 0,1 1 1216 0,-4 5 176 16,-1 2 16-16,-1-2 16 0,2-2 0 0,-2 1 0 16,0 0 0-16,0-1 0 0,1-1-656 0,2-1-128 15,-1-2-16-15,3-2-16 0,3-4-400 0,1-1-80 16,2-2 0-16,3-3-128 15,2-7-896-15,4-4-304 0,0-1-48 0,10-6-13856 0</inkml:trace>
  <inkml:trace contextRef="#ctx0" brushRef="#br0" timeOffset="8561.66">24212 1334 23951 0,'-10'-32'1056'0,"8"21"224"0,0-4-1024 0,0-2-256 0,2-1 0 0,2 0 0 16,0 1-192-16,1-1-80 0,3 0-32 0,1 0 0 15,-2 2 720-15,4 2 144 0,1 4 16 0,3-1 16 0,4 5-80 0,-1-2 0 16,2 3-16-16,5 2 0 0,-2 0-240 0,1 3-32 16,-2 0-16-16,1 3 0 0,-1-1-80 0,-1 4 0 15,-1 3-128-15,-2 1 192 0,0 3-192 0,-4 4 128 16,-1 3-128-16,-4 5 0 0,-2 2 128 0,-2 9-128 16,-7 6 0-16,-4 9 0 0,-3 4 144 0,-2 9-144 15,-3 7 128-15,-1 5-128 0,1 11 144 0,2 6-144 16,2 5 160-16,5-2-160 0,3 3 0 0,8 2 0 15,7 3 0-15,3-2 0 0,5-7 0 0,1-2 0 16,1-9 0-16,-1-7 0 0,2-4 176 0,-2-7-176 16,-1-4 192-16,-2-6-192 0,-5-6 272 0,-2 0-48 15,-2 0-16-15,-3-2 0 0,-2-6 160 0,-6 0 16 16,-3 1 16-16,-3-1 0 0,-4 2 112 0,-2-4 32 16,-3 1 0-16,-2-2 0 0,-2-2-96 0,-2 3 0 15,-1-2-16-15,-3 0 0 0,-3 1-96 0,-3 2-16 16,1 1 0-16,-5-2 0 0,0 0-16 0,-3-1-16 0,-1 1 0 15,0-3 0-15,0-7-64 0,3-1-16 0,1-5 0 16,3 2 0-16,2-7-80 0,3-1 0 0,0-4-128 16,4-4 192-16,-1-1-192 0,5-5 0 0,3-4-192 0,4-6 192 15,4-6-2944 1,3-7-496-16</inkml:trace>
  <inkml:trace contextRef="#ctx0" brushRef="#br0" timeOffset="8999.01">26016 2440 21999 0,'0'0'960'0,"0"0"224"0,0 0-944 0,4-4-240 16,-4 4 0-16,4-6 0 0,-4 6 272 0,5-5 16 15,1 0 0-15,1-3 0 0,0 3 560 0,2 0 112 16,1-3 32-16,2-1 0 0,2 3-160 0,-3-4-16 16,2-2-16-16,0 2 0 0,-1-3-192 0,0 2-32 15,-5-1-16-15,0-3 0 0,-4 1-160 0,-3 0-16 0,-3 3-16 16,-5-2 0-16,-3 3-64 0,-5 4-16 15,-3 2 0-15,-5 2 0 0,-5 5-288 0,-2 6 0 16,0 5 0-16,-2 6 0 0,-2 9 0 0,2 8 0 0,1 9 0 16,2 1 0-16,2 4 0 0,-5 18 0 0,7-11 0 0,10-7 0 15,4-4 0-15,9-20 240 0,3 2-48 0,3-4-16 16,5 3 96-16,5-5 32 0,3-3 0 0,5-2 0 16,3-2 0-16,3-2 0 0,3-6 0 0,2 0 0 15,2-7-64-15,3-2-16 0,0-5 0 0,0-1 0 16,3-2-592-16,1-5-112 15,0-2-32-15,-1-3-10240 0,-1-3-2064 0</inkml:trace>
  <inkml:trace contextRef="#ctx0" brushRef="#br0" timeOffset="9551.42">27255 1063 16575 0,'-2'-12'736'0,"2"12"160"0,5-7-720 0,3 1-176 15,1-4 0-15,2 0 0 0,2 1 1392 0,3-3 240 16,5 3 48-16,1-3 16 0,3 0-992 0,1 1-192 0,2-5-32 0,1 2-16 16,1-2-80-16,-6 6-32 0,1-3 0 0,1 0 0 15,-2 2-96-15,-3-2-32 0,-3-1 0 0,-5 5 0 16,-2 0 112-16,-4 6 32 0,-7 3 0 0,-4-3 0 16,-6 2 32-16,-9 3 16 0,-7 3 0 0,1 2 0 15,-8 2-160-15,-4 2-48 0,-1 2 0 0,0 2 0 16,0 0 48-16,2 2 0 0,2-2 0 0,-1 0 0 0,4-1 0 0,3 2 0 15,3-1 0-15,6-1 0 16,4 2-128-16,5-3 0 0,7-2-128 0,5 2 192 0,5 1 128 0,5-2 32 16,3 0 0-16,10 5 0 0,3-1-96 0,3 0-32 15,-1-5 0-15,2 3 0 0,1 0-224 0,-1 3 0 16,-2-2 128-16,-3 3-128 0,-4 1 0 0,-11-4 0 16,-4 1 0-16,-3 0 0 0,-3 2 0 0,-6 1 0 15,-5 2 0-15,-4 0 0 0,-6-1 256 0,-10 4 16 16,-4-1 0-16,-3-4 0 0,-3-3-16 0,-3-3-16 15,-1-1 0-15,1-1 0 0,0-6-112 0,4-2 0 16,3-1-128-16,5-2 192 0,2-2-192 0,5-2-160 16,7-4 32-16,4-1 0 15,6-5-1728-15,7 0-320 0,7-1-80 0,6 0-11568 0</inkml:trace>
  <inkml:trace contextRef="#ctx0" brushRef="#br0" timeOffset="9861.12">28668 481 24879 0,'0'0'1088'0,"0"0"256"0,-7-1-1088 0,0 1-256 0,-2 4 0 0,-3 1 0 16,-2 5 480-16,-3 4 32 0,-5 2 16 0,0 6 0 15,-9 11 240-15,3 3 64 0,1 3 0 0,1 3 0 0,4-1-288 0,1 3-48 16,3 3-16-16,5 3 0 0,1-1-144 0,3-2-16 16,4 2-16-16,5-1 0 0,0-4-80 15,5 2-16-15,3-6 0 0,5-4 0 0,2 3 112 16,4-3 32-16,4 1 0 0,0 0 0 0,3-4-144 0,-2-1-16 16,-1-7-16-16,-1 0 0 0,-3-5-320 0,-1-4-64 15,-3-4-16-15,-2-3 0 16,-3-2-2400-16,-4-1-496 0</inkml:trace>
  <inkml:trace contextRef="#ctx0" brushRef="#br0" timeOffset="10022.11">28105 1169 28559 0,'19'-15'2544'0,"-4"13"-2032"16,8 2-512-16,7 2 0 0,8 0 256 0,4 6-64 0,7-2 0 0,-1-1 0 15,3 3-64-15,3-3 0 16,-9-1-128-16,7 3 192 0,9 1 320 0,3 0 48 0,3-1 16 15,3-2 0-15,0 0-400 0,2 4-176 0,5-1 160 0,28 3-160 32,-5-3-1200-32,-12 1-336 0,-9-5-64 0</inkml:trace>
  <inkml:trace contextRef="#ctx0" brushRef="#br0" timeOffset="12421.28">3746 6828 15375 0,'0'0'672'0,"0"0"160"0,0 0-672 0,0 0-160 16,5-9 0-16,-5 9 0 0,0 0 1152 0,0 0 192 15,0-12 32-15,0 12 16 0,-4-7-128 0,0-2-32 16,-1 4 0-16,-1 1 0 0,-3 0-304 0,-4-1-64 15,-1 2-16-15,-3 3 0 0,-5 0-80 0,-2 2 0 16,-4-1-16-16,-3 5 0 0,-2 2-272 0,-4 6-48 16,-1 1-16-16,0 5 0 0,-1 2-288 0,-1 7-128 15,2-1 128-15,-1 4-128 0,-2 5 176 0,2 2-48 16,-1 5-128-16,4 0 192 0,1 3 80 0,5 1 16 16,6 1 0-16,4-2 0 0,5 0 32 0,6-4 16 0,6-1 0 15,5 0 0-15,6-4-336 0,7-2 0 0,8-5 0 16,5-7 0-16,2-3 336 0,6-3 0 0,5-3 0 15,2-6 0-15,0-2 48 0,0-4 16 0,3-1 0 0,2-3 0 16,2-1-208-16,-1-7-32 0,1 0-16 0,-3-1 0 16,-4 0-144-16,-2-6 0 0,-4 0 0 0,-5-1 0 15,-6 1-1856-15,-3-1-384 0,-4 1-96 16</inkml:trace>
  <inkml:trace contextRef="#ctx0" brushRef="#br0" timeOffset="12663.73">4193 7372 26719 0,'0'0'1184'0,"6"7"240"0,1 5-1136 0,1 3-288 16,-1 5 0-16,1 7 0 0,-7-9 976 0,2 7 144 16,-3 3 32-16,0 5 0 0,-1 1 160 0,-2 3 32 15,0 1 16-15,-2 4 0 0,-2-1-480 0,-2 2-112 16,-1 3 0-16,0-1-16 0,-10 35-416 0,3-18-80 15,1-7 0-15,2-12-16 0,0-9-112 0,3-7-128 16,1-3 176-16,2-4-176 0,3-6 0 0,1-6 0 16,4-8 0-16,0 0 0 15,0 0-1824-15,0 0-416 0,0 0-96 0</inkml:trace>
  <inkml:trace contextRef="#ctx0" brushRef="#br0" timeOffset="13312.69">5010 6812 11967 0,'0'0'1072'0,"-9"2"-864"0,0-4-208 0,9 2 0 0,0 0 1360 0,0 0 240 15,0 0 32-15,0 0 16 0,-5 7-304 16,5-7-48-16,0 0-16 0,0 0 0 0,11 9-128 0,3-3-16 15,4-4-16-15,3 0 0 0,6-1-48 0,2-1-16 16,3 0 0-16,1-3 0 0,2 0-672 0,-1-5-128 16,0 2-16-16,0-3-16 0,1 1-224 0,-5 2 176 15,-4-2-176-15,-5 4 160 16,-2 3-1536-16,-3 0-304 0,-6 2-64 0</inkml:trace>
  <inkml:trace contextRef="#ctx0" brushRef="#br0" timeOffset="13459.4">5146 7162 20383 0,'-21'20'896'0,"11"-6"192"0,2 1-864 0,6-4-224 16,-1-2 0-16,6 7 0 0,3-1 1536 0,6-5 272 16,-1 2 48-16,4-6 16 0,4 1-608 0,4-5-128 15,3-1-32-15,3-2 0 0,9-5-320 0,-1-2-64 16,4 1-16-16,1-5 0 0,-1-2-368 0,4 1-80 16,2 1 0-16,0-2-16 15,-1 0-1584-15,-3 0-320 0,-5 0-64 0</inkml:trace>
  <inkml:trace contextRef="#ctx0" brushRef="#br0" timeOffset="13841.37">6943 5854 25391 0,'0'0'1120'0,"0"0"240"0,0 0-1088 0,0 0-272 15,0 0 0-15,5 13 0 0,-2 1 432 0,-2 10 16 16,-2 4 16-16,-2 9 0 0,-1 7 320 0,0 2 64 15,2 1 16-15,-2 5 0 0,-1 5 144 0,0 7 16 16,0 1 16-16,-2 10 0 0,-2 2-128 0,1 1-16 16,-1 3-16-16,-1-1 0 0,-1 0-352 0,1-5-64 15,1-2-16-15,0-5 0 0,2-11-288 0,0-4-160 16,2-5 160-16,1-7-160 0,2-1 128 0,1-6-128 0,1-3 0 0,0-7 0 31,0-4-528-31,1-2-208 0,0-1-32 0,2-8-15840 0</inkml:trace>
  <inkml:trace contextRef="#ctx0" brushRef="#br0" timeOffset="14383.05">9219 6958 22111 0,'0'0'1968'0,"6"-12"-1584"0,-3-1-384 15,4 5 0-15,-7 8 720 0,11-2 64 16,1 1 16-16,0 6 0 0,2 9 16 0,-1 2 0 0,0 6 0 0,-1 5 0 16,4 7-112-16,-4 8-32 0,0 1 0 0,-2 7 0 15,-2-1-32-15,-3 2-16 0,-4 2 0 0,-5 3 0 16,-5 2 32-16,-6-1 16 0,-3 1 0 0,-3-2 0 16,-5-4-192-16,1-2-32 0,-2-2-16 0,3-6 0 15,-1-4-208-15,-1-2-32 0,-1-6-16 0,3 1 0 16,-1-6-1024-16,7-3-208 0,0-7-32 15,7-9-14352-15</inkml:trace>
  <inkml:trace contextRef="#ctx0" brushRef="#br0" timeOffset="14907.97">12739 5923 19295 0,'-6'-17'848'0,"1"6"176"15,-2 2-816-15,-1 0-208 0,-4 5 0 0,2 3 0 0,-5 1 768 0,-6 4 96 16,-4 6 32-16,-7 2 0 0,-5 6-352 0,-5 6-64 16,-3 1-16-16,0 6 0 0,1 5 192 0,-2 1 48 15,-1 5 0-15,-3 1 0 0,25-20 192 0,-4 7 32 16,-5 1 16-16,0 4 0 0,0 5-320 0,1-1-64 16,4 1-16-16,-1 0 0 0,-12 31-256 0,14-16-48 15,13-12-16-15,10-8 0 0,8-10 64 0,8-2 16 16,7-7 0-16,9-3 0 0,6-3 96 0,6-5 32 15,5-3 0-15,6-4 0 0,3-5-192 0,1-1-48 16,-1 1 0-16,4-6 0 16,6-2-1696-16,0-1-352 0,2 1-64 0,-5-3-12240 0</inkml:trace>
  <inkml:trace contextRef="#ctx0" brushRef="#br0" timeOffset="15237.84">13160 6664 23039 0,'0'0'2048'0,"0"0"-1648"0,15-4-400 0,3 1 0 15,1 1 1344-15,3 2 192 0,-1 1 48 0,2 2 0 16,0 2-960-16,-3 4-192 0,-3-3-48 0,-3 7 0 16,-1-2-32-16,-7 3-16 0,-1 1 0 0,-1 4 0 15,-4 3 64-15,-3 1 16 0,-2-2 0 0,-1 1 0 16,-2 6 112-16,-1-3 32 0,-3 3 0 0,-1-1 0 15,1 2-48-15,0-1 0 0,-1 1 0 0,2-2 0 0,0 0-160 0,4-7-32 16,2-1-16-16,2-3 0 0,3-4 48 16,5-3 16-16,5 3 0 0,3-6 0 0,0 3 80 15,7-4 32-15,3 0 0 0,8-2 0 0,2 0-160 0,5-3-16 16,4-2-16-16,-9-1 0 0,6-2-288 0,4 1 160 16,3-3-160-16,-3-1 128 15,-2-2-992-15,-3 1-208 0,-2-2-32 16,-3 0-16-16,-3-3-2080 0,-3-1-432 0</inkml:trace>
  <inkml:trace contextRef="#ctx0" brushRef="#br0" timeOffset="15644.36">15584 5817 21935 0,'-27'-1'960'0,"13"1"224"0,2-1-944 0,1-1-240 0,11 2 0 0,0 0 0 0,0 0 1760 15,6-7 304-15,4 2 64 0,7 1 16 0,8-186-848 0,6 366-160 16,9-183-48-16,7 0 0 0,5 0-560 0,3-3-112 16,2 1-32-16,1-2 0 0,1 3-192 0,3-1-64 15,2 3 0-15,-3-2 0 0,-3 2-128 0,-21 4 0 16,4-2 0-16,-6 2 128 15,-4 2-1408-15,-5 2-304 0,-7-1-48 0,-1 2-12512 0</inkml:trace>
  <inkml:trace contextRef="#ctx0" brushRef="#br0" timeOffset="15782.69">15843 6106 16575 0,'-47'15'1472'0,"23"-6"-1168"16,3 3-304-16,4 1 0 0,6-4 1488 0,8 1 240 15,4-2 64-15,6 2 0 0,4-5-576 0,8 3-128 16,7-3 0-16,4-3-16 0,6-3-320 0,4 0-64 15,5-4-16-15,6-3 0 0,6 2-288 0,8-6-64 16,7 0-16-16,-18 3 0 0,4-5-304 0,0 1 0 16,0 0 0-16,-1-2-8960 15,-2-3-1840-15</inkml:trace>
  <inkml:trace contextRef="#ctx0" brushRef="#br0" timeOffset="16249.37">18670 5067 26719 0,'4'-18'2368'0,"-1"-2"-1888"16,2-2-480-16,-1 1 0 0,-4 0 0 0,-2 5-256 15,-2 4 16-15,-2 2 16 0,-8 5 544 0,-5 4 96 16,-6 4 32-16,-8 7 0 0,-9 5-16 0,-5 9 0 16,-2 4 0-16,12 0 0 0,-1 5 176 0,-6 5 32 15,-4 4 16-15,-5 8 0 0,-1 3-128 0,0 7-16 16,3 6-16-16,4 5 0 0,3 0-288 0,5 3-48 16,3 0-16-16,9-3 0 0,9-1 48 0,11-4 0 15,8-8 0-15,16 12 0 0,12-13 464 0,12-8 112 16,9-11 0-16,13-6 16 0,8-9 112 0,10-6 0 15,9-5 16-15,3-8 0 0,-25-4-384 0,4-5-80 16,3-6 0-16,0-3-16 0,-5-3 144 0,4-6 48 0,-1-4 0 0,-3-1 0 16,-4-10 64-16,-6-1 16 0,-6-6 0 0,-7 1 0 15,-7-7-128-15,-7-4-32 0,-6-6 0 16,-8 1 0-16,-10 2-336 0,-5-1-64 0,-8 6-16 16,-9 5 0-16,-7 1-128 0,-8 7 0 0,-8 6-192 0,-7 2 192 31,-9 7-1040-31,-6 1-96 0,-2 6-16 0,-8 5-12656 0,-8 3-2528 0</inkml:trace>
  <inkml:trace contextRef="#ctx0" brushRef="#br0" timeOffset="17704.79">3921 9804 17903 0,'0'0'784'0,"4"-6"176"0,-4-3-768 0,0 9-192 15,-2-6 0-15,2 6 0 0,-4-9 768 0,-2 5 96 16,-3 3 32-16,-2 0 0 0,0 1-192 0,-3 1-16 16,-4 1-16-16,-2 2 0 0,-4 4 32 0,-3-2 16 15,-2 1 0-15,-2 1 0 0,-2 0-16 0,0 2-16 16,-1-1 0-16,-3 0 0 0,-1-1 32 0,1 2 16 16,1-3 0-16,3 4 0 0,2-5-272 0,-2 4-48 0,0-2-16 0,1 2 0 15,1-2-64-15,6 3-16 0,2-2 0 16,4 0 0-16,1-2-128 0,4 4-48 0,3-1 0 0,2 0 0 15,1 1-144-15,3 1 192 0,1 3-192 0,3 0 192 16,1 1-192-16,2-1 0 0,4 3 0 0,1 3 0 16,-2 2 0-16,3 4 0 0,1-2 0 0,0 3 0 15,0-1 0-15,0 1 0 0,1-1 128 0,-1 4-128 0,-1 4 0 0,-1 0 0 16,-2 2 0-16,-1 2 0 0,-2 2 0 0,-2 4 0 16,-2 4 0-16,-3-3 0 0,-3 4 0 0,-1-2 0 15,0-6 0-15,-2 4 0 0,-2-5 0 16,-1 3 0-16,-1 0 0 0,-2-1 128 0,1 1-128 0,6-16 128 15,-4 8-128-15,-8 22 128 0,-5-8-128 0,8-14 192 16,-2 2-192-16,-4 3 192 0,3 0-192 0,-3 3 0 16,0-2 144-16,0 2-144 0,2 1 128 0,0-1-128 15,0 2 128-15,1-5-128 0,2-4 0 0,2-2 128 16,0-2-128-16,3-1 0 0,2-1 0 0,3-3 144 16,1 2-144-16,2-3 0 0,-1 0 128 0,3-3-128 15,0 1 0-15,0-1 0 0,2 4 0 0,1-4 0 16,1-1 128-16,2-1-128 0,1-1 0 0,3 0 0 15,2 0 0-15,2-3 0 0,5-1 208 0,3-3-64 16,5-3-16-16,5 1 0 0,2-1 192 0,3-3 16 16,2-2 16-16,4 0 0 0,4-2-96 0,3-1 0 15,2-3-16-15,2-2 0 0,3 1-240 0,-1-3 128 16,0-3-128-16,-3 0 0 16,-1-3-1312-16,0-1-352 0,2-6-80 0,17-7-13936 0</inkml:trace>
  <inkml:trace contextRef="#ctx0" brushRef="#br0" timeOffset="18133.78">4884 9592 8287 0,'0'0'368'0,"0"0"80"0,0 0-448 0,0 0 0 0,0 0 0 0,0 0 0 16,0 0 2496-16,0 0 400 16,7 7 96-16,3 4 16 0,1 3-1408 0,-1 5-288 15,0 1-48-15,0 4-16 0,5 3-128 0,-1 0-32 16,2 2 0-16,0 4 0 0,1 0-240 0,-1 0-48 0,-1-1-16 0,1 1 0 16,-4 0-336-16,0 3-64 0,-1 1 0 0,-1-4-16 15,1-7-224-15,-1 1-144 0,-1-7 192 0,-2-1-192 16,-2-2 160-16,0-2-160 0,-1-2 128 0,0-5-128 31,-4-8-1216-31,0 0-320 0,0 0-64 0,0 0-11120 0</inkml:trace>
  <inkml:trace contextRef="#ctx0" brushRef="#br0" timeOffset="18397.05">5404 9619 23951 0,'0'-23'1056'0,"0"12"224"0,0-2-1024 0,0 13-256 16,0-12 0-16,0 12 0 0,0 0 944 0,0 0 128 16,0 0 16-16,-9 12 16 0,-2 2-304 0,-2 2-64 15,-5 5-16-15,-3 2 0 0,9-7 0 0,-4 3 0 16,-1 3 0-16,-2 3 0 0,-3 1 16 0,-2 5 0 16,-5 0 0-16,1-1 0 0,-27 33-336 0,10-7-64 15,9-2-16-15,5-7 0 0,6-6-320 0,3-4 128 16,4-2-128-16,3-3 0 0,1-9 0 0,4-3-208 15,2-1 16-15,4-3 16 16,3-4-1808-16,1-4-384 0,0-8-64 0,0 0-11296 0</inkml:trace>
  <inkml:trace contextRef="#ctx0" brushRef="#br0" timeOffset="18608.21">5850 10084 21183 0,'0'0'1888'0,"0"0"-1504"0,-5 14-384 0,1 1 0 16,1 3 1744-16,-3 4 288 0,0 3 48 0,-2 1 16 15,-1 3-944-15,-2-3-176 0,-5 2-32 0,4-1-16 16,-4 1-144-16,1 1-16 0,0-2-16 0,0 2 0 16,-2-2-448-16,2 1-96 0,2-1-16 0,2 1 0 0,2-4-192 0,1 1-192 15,2-2 48-15,1-3-10288 16,0 2-2048-16</inkml:trace>
  <inkml:trace contextRef="#ctx0" brushRef="#br0" timeOffset="19075.49">4821 11098 19983 0,'0'0'880'0,"0"0"192"0,3-7-864 0,-3 7-208 0,0 0 0 0,0 0 0 0,0 0 1200 0,10 2 192 15,2 10 32-15,-2 2 16 16,-3 7-416-16,1 2-96 0,3 3-16 0,0 3 0 0,-4 1-176 15,0 0-32-15,1 1-16 0,-2 1 0 0,-3 0-64 0,1-3-16 16,0 2 0-16,0 0 0 0,0-4-288 0,-2 2-48 16,3 1-16-16,0-4 0 0,0 4-256 0,0-8 160 15,1-1-160-15,-1-3 128 16,-2-2-1232-16,3-2-256 0,-3-6-48 0,-3-8-7888 16,0 0-1584-16</inkml:trace>
  <inkml:trace contextRef="#ctx0" brushRef="#br0" timeOffset="19311.27">5327 11137 27871 0,'0'0'1232'0,"0"0"256"0,-7 3-1184 0,-4 2-304 0,6 2 0 16,-2 3 0-16,-3 0 320 0,-3 5 16 0,-2 4 0 15,-3 6 0-15,-2-3 448 0,-2 4 96 0,-2 1 16 0,-19 23 0 16,3-4-64-16,6-1-16 0,1-5 0 0,4 1 0 15,1 0-384-15,10-15-80 0,-1 7-16 0,-9 17 0 16,2-7-192-16,6 0-144 0,2-7 192 16,4-5-192-16,4-2 0 0,4-4-144 0,3-2-16 0,2-3 0 31,1 1-1888-31,4-7-368 0,1-8-80 0,-5-6-11088 0</inkml:trace>
  <inkml:trace contextRef="#ctx0" brushRef="#br0" timeOffset="19638.66">5424 11696 19343 0,'0'0'1728'0,"0"0"-1392"16,11-3-336-16,-1-1 0 0,-10 4 1696 0,9-1 272 15,2 1 48-15,5 3 16 0,-1-1-560 0,-3 1-96 16,0 1-32-16,9 1 0 0,-2 4-448 0,-1-1-80 15,-3 5-32-15,-1 2 0 0,-4 2-288 0,-2 1-64 16,-3 1-16-16,-1 0 0 0,-4 0-80 0,-4 1-16 16,-5 3 0-16,-3 4 0 0,-2-2 128 0,-1 3 0 15,6-13 16-15,-1 3 0 0,1 1-128 0,-2 3-16 16,1-3-16-16,1 3 0 0,1-2-16 0,3-1 0 16,0 1 0-16,1 7 0 0,4-8-96 0,4-4-32 15,2-2 0-15,4-7 0 0,2-2-32 0,8-2 0 0,-1-2 0 16,8-6 0-16,5-1-128 0,1-5 128 0,1 1-128 0,1 0 128 31,-2-6-1568-31,0 0-320 0,-4 0-64 0,-2-5-15024 0</inkml:trace>
  <inkml:trace contextRef="#ctx0" brushRef="#br0" timeOffset="20332.27">6428 9390 13823 0,'15'-16'608'0,"-2"4"128"0,4 3-592 0,0-2-144 0,2 3 0 0,2-2 0 15,0 2 1424-15,4-2 256 0,-3 6 48 16,3 1 16-16,-1 1-784 0,1 0-144 0,2-1-48 16,-2 3 0-16,-2 3-336 0,-1 3-80 0,-3-1-16 0,0 5 0 15,-9-5-144-15,0 7-16 0,0-1-16 0,-1 6 0 16,0 3-160-16,-1 8 160 0,-2 4-160 0,-2 7 160 16,0 43-32-16,-5-1 0 0,-2-37 0 0,-1 10 0 15,-2 9-128-15,-2 9 192 0,1 5-192 0,-1 8 192 0,2 3-192 16,-1 1 0-16,2 4-160 0,-5 82 160 15,4-32 0-15,4-23 0 0,5-13 0 0,7-10 0 0,-1-45 0 16,2 1 160-16,3 4-160 0,3 1 192 0,1 0 64 0,1-1 0 16,1-1 16-16,2-1 0 0,-3-1-16 0,1 0-16 15,2-2 0-15,-1-2 0 0,3-6-80 0,-3-1-16 16,2-3 0-16,-2-2 0 0,7 11-16 0,-1-7 0 16,-2-4 0-16,-2-3 0 0,-4-3 112 0,-2-7 16 15,-2 2 0-15,-3-6 0 0,-2 0 256 0,-3-2 48 16,-2-3 16-16,-3-2 0 0,-4 0 16 0,-4-2 16 15,-3 0 0-15,-6 2 0 0,-5 0-96 0,-3-1 0 16,-1-2-16-16,-2 3 0 0,-3-1 128 0,-4 1 16 16,-4 1 16-16,-5 1 0 0,-2-1-288 0,-6 0-64 15,-2-1-16-15,-17 4 0 0,7-4-160 0,7-1-128 16,8-7 144-16,7 0-144 16,8-2-1216-16,4-6-352 0,4-6-64 0,-3-9-14240 0</inkml:trace>
  <inkml:trace contextRef="#ctx0" brushRef="#br0" timeOffset="20650.55">8044 10294 8287 0,'0'0'368'0,"0"0"80"0,0 0-448 0,0 0 0 15,0 0 0-15,3-7 0 0,5-3 3712 0,4 3 672 16,0 0 128-16,5-2 32 0,2 2-3008 0,5-5-576 15,4 2-128-15,4 0-32 0,1-7-560 0,5 5-112 16,0 2-128-16,0-1 176 0,-3 5-400 0,-4 4-80 16,-7 2-16-16</inkml:trace>
  <inkml:trace contextRef="#ctx0" brushRef="#br0" timeOffset="20801.2">8059 10725 25455 0,'-13'9'1120'0,"13"-9"240"0,0 0-1088 0,0 0-272 15,0 0 0-15,0 0 0 0,13 3 896 0,1-1 112 0,1-4 16 0,6-1 16 16,-8 0-288-16,7-5-64 16,4 1-16-16,5-3 0 0,5-2-432 0,3-2-96 15,3-1-16-15,-1 0-9568 0,11-6-1920 16</inkml:trace>
  <inkml:trace contextRef="#ctx0" brushRef="#br0" timeOffset="31195.62">11338 8843 15663 0,'2'-12'688'0,"-2"12"144"0,2-9-656 0,2 0-176 0,0 0 0 0,0 1 0 16,-1-2 1184-16,0 3 208 0,0-2 32 0,-2 2 16 15,-1 0-304-15,-1 0-64 16,-2 1-16-16,0-2 0 0,0 3-96 0,-2 0 0 0,-3-1-16 0,-2 2 0 15,-2 2-176-15,-3-1-16 0,-4 0-16 0,-3 1 0 16,-3 4-192-16,-5 1-32 0,-6 1-16 0,-5 2 0 16,-3 4-208-16,-5-1-32 0,-1-1-16 0,-3 1 0 15,0 2 0-15,1 1 0 0,-1-2 0 0,0 4 0 16,0-1 32-16,2-1 16 0,2 3 0 0,2-2 0 16,2 0-80-16,3-4-16 0,2 2 0 0,4-3 0 0,0 1-192 0,6-3 176 15,2 2-176-15,2 1 160 0,5-2-160 16,2 3 0-16,4-2 144 0,2 2-144 0,3-2 0 0,3 2 0 15,5 4 0-15,2-1 128 0,4 2-128 0,1 3 0 16,4 5 0-16,3 11 0 0,1 5 0 0,0 2 0 16,-1 4 0-16,2 4 0 0,-1 2 0 0,-3 4 0 15,-3 2 0-15,-1 5 0 0,-2 0 0 0,-2 6 0 16,0 2 0-16,-2 0 0 0,0-2 0 0,-2 3 0 16,1 1 0-16,-2 3-128 0,1 2 128 0,-1 2 0 15,0-4 0-15,-1 0 0 0,0 1 0 0,-2 4 0 16,1 2 0-16,-4 0 0 0,-3-4 0 0,-1 2 0 15,1-3 0-15,-9 3 0 0,0-1 0 0,3-24 144 16,-4 5-144-16,-12 30 0 0,1-8 192 0,0-4-192 16,0-8 192-16,1-5-192 0,2-6 176 0,0-1-176 15,6-1 160-15,4-9-160 0,3-2 160 0,9-14-160 16,0-2 160-16,2 3-160 0,2-2 128 0,0-1-128 16,3-3 0-16,2 1 0 0,3-3 128 0,0 2-128 15,2-4 0-15,2-4 0 0,3 4 128 0,2-3-128 0,1 2 0 16,2-4 0-16,3-3 224 0,3 0-48 0,2 2-16 0,1-3 0 15,1-2 48-15,1-1 16 0,1-3 0 0,1-3 0 16,3 2 16-16,1-3 0 0,1-4 0 16,1 0 0-16,2-2-240 0,3-1 0 0,-3-1 128 15,17 0-128 1,-4-2-416-16,-4-2-128 0,-3 2-32 0,-4-2 0 0,-1 0-2032 16,-2-4-400-16</inkml:trace>
  <inkml:trace contextRef="#ctx0" brushRef="#br0" timeOffset="32021.02">11283 9323 9215 0,'-13'2'816'0,"13"-2"-656"15,-7 4-160-15,7-4 0 0,-6 5 1664 0,6-5 320 16,-4 5 48-16,4-5 16 0,-4 7-448 0,4-7-96 16,0 0-16-16,0 0 0 0,4 11-16 0,-4-11-16 0,13 6 0 0,-2 1 0 15,5-5 32-15,3 0 16 0,2-2 0 0,5-2 0 16,0 2-512-16,2-2-96 0,0-3-32 0,3 1 0 16,2 0-336-16,-3-2-64 0,2-3-16 0,-1 2 0 15,-2 0-176-15,-4 2-32 0,-3 3-16 0,-2-1 0 0,-1-2-224 16,-5 2 128-16,-14 3-128 0,12-3 0 15,-12 3 0-15,0 0 0 0,0 0-208 0,0 0 64 16,0 0-1712-16,0 0-320 0,0 0-80 0,0 0-12288 16</inkml:trace>
  <inkml:trace contextRef="#ctx0" brushRef="#br0" timeOffset="32516.81">12678 9146 16575 0,'0'0'1472'0,"0"0"-1168"16,0 0-304-16,0 0 0 0,5 9 1328 0,4-1 208 15,-1 2 32-15,-1-4 16 0,-7-6-288 0,11 5-48 0,1-1-16 0,4 1 0 16,0-4-224-16,2-1-48 0,1-1-16 0,3 1 0 16,-1-3-176-16,2-2-48 15,1 0 0-15,0 0 0 0,-1-4-144 0,1 3-48 0,-1-4 0 0,-1 1 0 16,-4-4-128-16,2 2-16 0,-5-1-16 0,-1 0 0 16,-1 1-160-16,-2 0-16 0,-6 5-16 0,1-6 0 15,-4-2-32-15,-2 2 0 0,-4 1 0 0,-2 0 0 16,-3 2-144-16,-2-1 160 0,-7 2-160 0,-4-2 160 15,-1 6-160-15,-1 4 0 0,-3-1 0 0,-2 5 0 16,-1 6 0-16,-12 8 0 0,0 5 0 0,0 3 0 0,-1 4 0 16,-2 3 192-16,-1 2-192 0,3 2 192 15,4 0 112-15,3 1 16 0,3-2 16 0,6 0 0 0,8 1 0 0,5-4 0 16,7-2 0-16,6-6 0 0,4 2-144 0,7-5-16 16,4-1-16-16,6-3 0 0,2-4-32 0,6-1 0 15,2-6 0-15,3 0 0 0,4-1 0 0,-8-5 0 16,4-2 0-16,2-1 0 0,1-5-128 0,0 1 0 15,-1-1 144-15,1-3-144 16,-1 3-656-16,0-2-208 0,0 1-32 0,1-2-10944 16,-1 4-2192-16</inkml:trace>
  <inkml:trace contextRef="#ctx0" brushRef="#br0" timeOffset="33044.62">13482 8613 9215 0,'0'0'816'0,"0"0"-656"0,0 0-160 0,0 0 0 0,0 0 912 0,0 0 160 15,-6 6 16-15,6-6 16 0,0 0-400 0,0 0-64 16,-6 2-32-16,0 2 0 0,6-4 144 0,-5 2 16 16,5-2 16-16,-5 4 0 0,5-4 96 0,-6 5 16 15,6-5 0-15,0 0 0 0,0 0 160 0,0 0 32 16,0 0 16-16,0 0 0 0,6 7 48 0,-1-4 16 16,2 1 0-16,3 0 0 0,2-4-112 0,3 0-32 15,4-2 0-15,0-1 0 0,3-2-368 0,1 1-80 16,1-2 0-16,3-1-16 0,1 1-192 0,1-4-48 15,1 2 0-15,0-3 0 0,-1-1-144 0,-3 2-48 16,2-1 0-16,-2 2 0 0,-5-4-128 0,-1 4 0 16,-4-2 0-16,-2 2 128 15,-2 1-1664-15,-4 2-352 0,-1-4-64 0,-3 5-12544 0</inkml:trace>
  <inkml:trace contextRef="#ctx0" brushRef="#br0" timeOffset="33410.26">14661 7903 23951 0,'7'-12'2128'0,"1"-3"-1696"15,4 0-432-15,-1 1 0 0,1 4 512 0,-3 0 32 16,-2 3 0-16,0 2 0 0,-7 5 208 0,0 0 32 15,0 0 16-15,0 7 0 0,-4 4-240 0,-3 0-48 16,-3 7-16-16,-2 3 0 0,-4 1 192 0,2 1 32 16,-2 5 16-16,-1 3 0 0,1 4 32 0,0 5 0 15,3 2 0-15,-1-2 0 0,3 2-208 0,2 3-48 16,3-1 0-16,1 1 0 0,2-6-256 0,3-1-48 16,4-2-16-16,1-3 0 0,3 0-48 0,2-4-16 15,3-3 0-15,1-2 0 0,0-1 0 0,1-2 0 16,-1-4 0-16,1-2 0 0,-1-2-128 0,0 0 160 15,-1-2-160-15,-2-2 160 16,0-2-864-16,-2-3-160 0,-9-4-32 0,0 0-16 16,0 0-1920-16,0 0-384 0</inkml:trace>
  <inkml:trace contextRef="#ctx0" brushRef="#br0" timeOffset="33565.86">14300 8401 24879 0,'0'-13'1088'0,"4"7"256"0,2 0-1088 0,7 1-256 0,4-3 0 0,0 3 0 15,4 1 1040-15,3 0 160 0,3-1 16 0,4 1 16 16,6 1-208-16,4-2-32 0,3-3-16 0,3 3 0 16,4 0-416-16,0-3-96 0,0 3-16 0,-3 0 0 15,-5 0-448-15,-3 2 0 0,-3 2 0 0,-4 0-10112 16,-4-2-2112-16</inkml:trace>
  <inkml:trace contextRef="#ctx0" brushRef="#br0" timeOffset="34135.62">11633 10927 10127 0,'0'0'448'0,"0"0"96"0,0 0-544 0,0 0 0 16,-6-3 0-16,6 3 0 0,0 0 2576 0,0 0 416 16,0 0 80-16,0 0 0 0,15-4-1136 0,6 1-224 15,3-1-48-15,4-3-16 0,3-3-368 0,5 0-64 16,3-1 0-16,6-2-16 0,2 4-496 0,1-5-112 16,2-2-16-16,-12 2 0 0,4 0-176 0,0-2-32 15,0 2-16-15,-1-1 0 0,-3-1-192 0,-4 0-32 16,-5 5-128-16,-3 2 192 0,-5-2-384 0,-6 3-96 15,-4-1-16-15,-6 3-9952 16,-5 6-2000-16</inkml:trace>
  <inkml:trace contextRef="#ctx0" brushRef="#br0" timeOffset="34402.51">11624 10906 6447 0,'-24'18'576'0,"-1"-3"-576"15,1-2 0-15,5 1 0 0,2 1 3952 0,7 2 672 0,-1 1 144 0,5 1 32 16,3-6-2928-16,3 2-576 0,2 1-112 0,6 0-32 15,2-1-320-15,6-1-80 0,9 1-16 0,3 0 0 16,2 2-160-16,3 1-16 0,1-2-16 0,3 2 0 16,1 1 96-16,3 0 0 0,0 3 16 0,1-1 0 15,-2 0 96-15,-3 3 16 0,-4 4 0 0,-3-3 0 0,-5 4-176 0,-3-3-16 16,-5-1-16-16,-5-2 0 0,-6 4-80 0,-5-2-16 16,-1 6 0-16,-8-6 0 0,-8-1-48 15,-3 3-16-15,-4 0 0 0,-5-1 0 0,-5-1-64 0,-3 0-16 16,-6-3 0-16,-3-2 0 0,1-1-176 0,-3-3-144 15,-3-2 192-15,0-3-192 0,2-2 0 0,0-4-176 16,-1-5 0-16,4-2 0 16,3-3-2992-16,5-6-608 0</inkml:trace>
  <inkml:trace contextRef="#ctx0" brushRef="#br0" timeOffset="34952.22">13054 11349 8287 0,'0'0'368'0,"0"0"80"0,0 0-448 0,0 10 0 0,0-10 0 0,7 14 0 16,-2-4 2064-16,4 2 336 0,2-6 64 0,3 0 16 0,1-4-640 0,5-2-128 15,1-2-32-15,3-3 0 0,2-1-240 0,2-4-48 16,0 1-16-16,1-4 0 0,4 0-192 0,0 1-32 15,0-5-16-15,3-1 0 0,-1-1-176 0,-3 1-48 16,-4 1 0-16,-3-1 0 0,-3 0-368 0,-5 2-80 16,-5-1-16-16,-7 2 0 0,-1 2-160 0,-4 2-32 15,-2-1-16-15,-5 7 0 0,-7 3 16 0,-6 3 0 16,-8 3 0-16,-5 7 0 0,-4 7-256 0,0 5 0 16,-2 2 128-16,-3 6-128 0,-3 3 0 0,2 4 176 15,0 3-176-15,3 5 160 0,2-5-160 0,7 3 192 16,3-5-192-16,6-2 192 0,4 2-192 0,7-3 0 15,3-3 144-15,8-2-144 0,5-7 128 0,7 0-128 16,3-1 128-16,9-3-128 0,4-5 144 0,5-6-144 16,4-1 192-16,4-6-192 0,-1-3 144 0,5-5-144 15,-2-1 0-15,0-3 144 16,-2-1-1632-16,1-5-336 0,1 0-64 0,0-4-14288 0</inkml:trace>
  <inkml:trace contextRef="#ctx0" brushRef="#br0" timeOffset="35266.83">13998 10401 20271 0,'0'0'896'0,"0"0"192"0,-5-3-880 0,5 3-208 15,-7-4 0-15,7 4 0 0,0 0 1920 0,0 0 352 16,0 0 64-16,0 0 16 0,0 0-1104 0,9-2-224 16,1 0-32-16,4 0-16 0,4-3-368 0,1 1-80 15,3 1-16-15,3-2 0 0,3-4-208 0,3 4-48 16,-1-2-16-16,1 0 0 0,-2 5-240 0,-1-3 144 15,-3-3-144-15,-3 3 128 16,-4 1-960-16,-2-1-208 0,-2 0-48 0,3 0-13456 0</inkml:trace>
  <inkml:trace contextRef="#ctx0" brushRef="#br0" timeOffset="35564.06">14924 9757 25791 0,'4'-17'2304'0,"-1"10"-1856"0,-1 1-448 0,-2 6 0 16,3-6 896-16,-3 6 96 0,0 0 16 0,0 0 0 16,-3 11-112-16,-6 3 0 0,-5 5-16 0,-4 3 0 0,-1 3-224 0,-1 3-32 15,-3 4-16-15,0 1 0 16,-1 4-64-16,3 1-16 0,2 0 0 0,3 0 0 0,5 3-208 0,3 2-64 15,3-2 0-15,3-2 0 0,2-2-256 0,2 0 128 16,4 0-128-16,1-3 0 0,0-4 128 0,0-2-128 16,0-3 0-16,0-3 0 0,-1 1-256 15,-1-1-96-15,0-4-32 0,-2-4 0 16,-4-2-2816-16,-2-1-560 0</inkml:trace>
  <inkml:trace contextRef="#ctx0" brushRef="#br0" timeOffset="35710.32">14432 10294 22111 0,'0'0'1968'0,"8"-7"-1584"16,2-1-384-16,3 0 0 0,3 3 1152 0,3-2 128 16,3 2 48-16,2 2 0 0,3 0-176 0,3-2-16 15,5 2-16-15,2 0 0 0,2-1-320 0,3 1-64 16,1-3-16-16,0 2 0 0,-1-1-256 0,0 1-48 16,-2 0-16-16,-3 2 0 15,-3-1-1216-15,-2 1-240 0,-3-1-48 0</inkml:trace>
  <inkml:trace contextRef="#ctx0" brushRef="#br0" timeOffset="36523.04">15443 8231 18431 0,'1'-20'816'0,"0"3"160"0,1-3-784 0,3-5-192 16,4 0 0-16,2 1 0 0,7-3 704 0,2 3 80 0,3-3 32 16,4 7 0-16,5 4-16 0,3 2 0 0,2 1 0 0,2-1 0 15,2 0-192-15,1 4-32 0,0-2-16 0,0 2 0 16,-1 1-16-16,-2 0 0 0,0 5 0 0,-2 2 0 16,1 2-112-16,-2 1-32 0,-4 2 0 0,0 6 0 15,-4 1-64-15,-3 6-16 0,-1 6 0 0,-1 5 0 16,-1 1-128-16,-5 11-16 0,-3 9-16 0,-5 11 0 0,-5 4 96 0,-4 12 32 15,-2 9 0-15,-9 15 0 0,-6 11-96 16,-4 8 0-16,-2 6-16 0,-3 12 0 0,-4 7-176 0,-4 8 0 16,-4 4 0-16,0 3 0 0,0-7 160 0,1 5-160 15,1 3 192-15,3-9-192 0,4-5 352 16,4-4-32-16,3-1-16 0,7-5 0 0,3-6 256 0,6-5 48 16,3-4 16-16,2-6 0 0,1-5-224 0,4-5-32 15,1-11-16-15,0-3 0 0,0-2-80 0,2-3-16 16,1-7 0-16,-4-3 0 0,1-6-48 0,-1-4-16 15,-1-5 0-15,-1 1 0 0,-4 0 0 0,2-6 0 16,-2-4 0-16,1-3 0 0,-3-1 64 0,1-1 16 16,-3-4 0-16,3 1 0 0,-1-3-48 0,-1-1-16 15,0 0 0-15,-2-2 0 0,0 0-16 0,-1-3 0 16,-1-1 0-16,-2-1 0 0,-3-5-192 0,-4 1 0 16,0-3 0-16,-2 0 0 0,-4-2 144 0,-3-4-16 15,-4-2 0-15,10-6 0 0,-6-2 0 0,-2 1-128 16,-3-3 192-16,-15 2-64 15,4-4-1104-15,5-3-240 0,3-2-32 0,2-6-10928 16,0-9-2192-16</inkml:trace>
  <inkml:trace contextRef="#ctx0" brushRef="#br0" timeOffset="40459.29">10262 2250 4607 0,'0'0'400'0,"-5"4"-400"16,-2 0 0-16,1-1 0 0,0-2 832 0,-1 0 64 15,0 0 32-15,-1 2 0 0,8-3-160 0,-5 1-16 16,-1 1-16-16,6-2 0 0,-7 3 80 0,7-3 16 15,0 0 0-15,0 0 0 0,-5 2 48 0,5-2 16 16,0 0 0-16,0 0 0 0,-6 1-64 0,6-1-16 16,0 0 0-16,0 0 0 0,0 0-176 0,0 0-16 15,0 0-16-15,0 0 0 0,0 0-80 0,5-6-16 16,1 0 0-16,3 1 0 0,3-2-96 0,2-1-32 0,1 4 0 0,4-5 0 16,4 2 112-16,1-3 16 15,3-1 0-15,1-1 0 0,3 0 16 0,0 1 16 0,3-3 0 16,2 1 0-16,-1 2-128 0,14-8-32 0,-7 2 0 0,-2 3 0 15,-2 0-176-15,-1 3-32 0,-2 2-16 0,-2-1 0 16,-3 3 0-16,-2 3 0 0,-4 1 0 0,-5-1 0 16,-3 4-160-16,-4 4 0 0,-12-4 0 0,9 5 128 0,-9-5-128 15,0 0 0-15,7 9 0 0,-7-9 128 0,0 0-128 16,0 0 0-16,1 10 0 0,-1-10 0 16,0 0-1024-16,0 0-128 0,0 0-16 0,0 0-11696 15</inkml:trace>
  <inkml:trace contextRef="#ctx0" brushRef="#br0" timeOffset="40807.17">11233 1445 7359 0,'0'0'320'0,"-3"-8"80"0,3 8-400 0,-3-9 0 15,3 9 0-15,0 0 0 0,0 0 1344 0,0 0 192 16,-11 6 48-16,1 2 0 0,0 6-496 0,0 1-80 16,-2 3-32-16,4 2 0 0,-3 2-64 0,4 6-16 15,-2-3 0-15,1 7 0 0,1 0-32 0,0 2-16 0,2-1 0 0,0 3 0 16,3 0-80-16,-1-1 0 0,2-1-16 0,1 1 0 15,0-1-288-15,1-1-48 0,0-2-16 0,2-6 0 16,1-2-240-16,-1-1-160 0,0-6 192 0,1-1-192 16,-2 1 192-16,1-1-192 0,-1-1 192 0,2-2-192 15,0-3 0-15,0 4 0 0,0-1-192 0,-4-12-7952 16,0 0-1584-16</inkml:trace>
  <inkml:trace contextRef="#ctx0" brushRef="#br0" timeOffset="41714.85">12893 2714 4607 0,'0'0'192'0,"0"0"64"0,0 0-256 0,0 0 0 16,0 0 0-16,0 0 0 0,0 0 1152 0,0 0 192 16,0 0 48-16,0 0 0 0,0 0-528 0,0 0-96 15,0 0-32-15,0 0 0 0,13 2-160 0,-1-1-16 16,2-1-16-16,3 0 0 0,2 5 96 0,3-5 0 16,-1-3 16-16,3 0 0 0,2-2-16 0,0 1 0 15,2-5 0-15,0 0 0 0,0-5-48 0,3-1-16 16,3-1 0-16,-2 3 0 0,-4-3 96 0,1 0 16 0,-1-2 0 15,-2 0 0-15,-1 0-272 0,-3 2-48 0,-5 1-16 0,0-1 0 16,-3 0-48-16,-4 4-16 0,-4-2 0 16,-2 4 0-16,-1 3 96 0,-6-2 0 0,-3 2 16 0,-4 4 0 15,-3-3 48-15,-5 1 0 0,-5 7 0 0,-1 5 0 16,-5 3-144-16,0 4-32 0,-6 3 0 0,0 2 0 16,-2 1-272-16,0 4 128 0,-1 1-128 0,1-3 0 15,0 0 0-15,2 4 0 0,-1-1 0 0,3 4 0 16,2 0 0-16,5-3 0 0,4 1 0 0,4 0 0 0,4 3 0 0,7-5 0 15,2 2 0-15,6-4 0 0,5-4 128 0,7 0-128 16,5-1 0-16,6-3 0 0,4-7 176 0,5 0-32 16,3-4 0-16,4-1 0 0,5-4 32 0,2-3 0 15,1-6 0-15,0-2 0 0,-3-2-176 0,1-1 160 16,-1 1-160-16,-1 2 160 16,-1 1-576-16,0 0-112 0,-4 2-32 15,-2-7-12864-15</inkml:trace>
  <inkml:trace contextRef="#ctx0" brushRef="#br0" timeOffset="42118.19">13923 1742 2751 0,'0'0'128'0,"0"0"16"16,0 0-144-16,0 0 0 0,0 0 0 0,0 0 0 0,9-5 1776 0,2 0 320 15,2 0 64-15,3 2 16 0,2 1-848 0,4-2-176 16,3-2-16-16,3 0-16 0,3 0-256 0,2-3-48 16,3 2-16-16,0-4 0 0,0 0-352 0,-2 1-64 15,0 0 0-15,-2 2-16 0,-1-1-208 0,-4 3-32 16,-1 2-128-16,-3 0 192 0,-3-1-192 0,-2 2 0 15,-4 0 0-15</inkml:trace>
  <inkml:trace contextRef="#ctx0" brushRef="#br0" timeOffset="42537.4">15228 1026 6447 0,'-9'-8'576'0,"9"8"-576"0,0 0 0 0,0 0 0 15,-4-6 768-15,1 3 32 0,-1 0 16 0,4 3 0 16,-7 0 144-16,7 0 16 0,-6 3 16 0,-3 3 0 15,1 3-96-15,-2 2 0 0,1 3-16 0,-2 4 0 0,-2 2-48 0,1 5 0 16,-2-3 0-16,0 4 0 0,0 2-64 0,0 2 0 16,0 0-16-16,1 3 0 0,0 2-176 0,-3 15-16 15,3-8-16-15,4-3 0 0,3-3-144 0,2-4-16 16,0-3-16-16,3-5 0 0,1 1-80 0,2-2-16 16,2-2 0-16,1-2 0 0,2 0-112 0,-1-5-32 15,5-2 0-15,0-3 0 0,0 1 0 0,3-3 0 16,-1 2 0-16,2-3 0 0,3-2 16 0,0 0 0 15,-2 2 0-15,1-6 0 0,-2-5-16 0,-1 1-128 16,0 2 192-16,0 0-64 16,-1 0-544-16,-3-3-112 0,0-3-32 0,-10 8-11296 15</inkml:trace>
  <inkml:trace contextRef="#ctx0" brushRef="#br0" timeOffset="42703.26">14726 1574 23039 0,'0'0'2048'0,"8"-11"-1648"16,6 1-400-16,5 2 0 0,2 3 176 0,6-1-48 16,2 0-128-16,6 3 192 0,4-4-64 0,5 2-128 0,6-1 176 15,3-3-176-15,5 3 368 0,-16 1-48 0,5-3 0 0,2 3 0 16,1-2-112-16,-2 0-16 0,-1 3-16 0,0 3 0 16,-2-2-176-16,-4 2-256 0,-1 1 64 0</inkml:trace>
  <inkml:trace contextRef="#ctx0" brushRef="#br0" timeOffset="50730.4">17290 10252 8287 0,'-15'-1'736'0,"7"1"-592"16,-2 0-144-16,-2 1 0 0,0-1 2048 0,0 0 384 15,1 0 80-15,1 1 16 0,-2 2-784 0,3-2-144 16,4 0-48-16,5-1 0 0,0 0-336 0,0 0-80 15,0 0-16-15,0 0 0 0,12 0-160 0,4 0-48 16,6 0 0-16,3-1 0 0,3-2-208 0,4 0-32 16,1-1-16-16,5-3 0 0,3 2-240 0,2 0-48 0,0-2-16 0,4-2 0 15,4-4-96-15,2 3-32 0,1-2 0 0,-2 0 0 16,0 4-224-16,-4 0 176 0,-4 3-176 0,-6 0 160 16,-5-1-160-16,-4 3 0 0,-5 2-160 0,3 0 160 31,-9 0-1696-31,-18 1-240 0,0 0-48 0,0 0-7104 0,-4 11-1424 0</inkml:trace>
  <inkml:trace contextRef="#ctx0" brushRef="#br0" timeOffset="50937.56">17299 10638 15663 0,'-14'7'688'0,"14"-7"144"0,0 0-656 0,0 0-176 16,4 7 0-16,4 0 0 0,5-5 1856 0,5-2 352 15,4-1 64-15,4-3 16 0,5-4-816 0,6 1-176 16,5-6-16-16,7 0-16 0,6-2-368 0,6 0-80 15,5-5-16-15,1 0 0 0,1 1-240 0,-5 3-48 16,2-2-16-16,-4 3 0 0,-2 0-304 0,-4 2-64 16,-5 5-128-16,12-6 192 15,-12 0-560-15,-15 7-112 0,-5-1-32 0,-9 4 0 16,-5-1-2432-16,-6-1-512 0,-10 6-80 0,4-9-32 0</inkml:trace>
  <inkml:trace contextRef="#ctx0" brushRef="#br0" timeOffset="51274.61">17900 9701 25391 0,'8'-15'1120'0,"-1"10"240"0,5 1-1088 0,4-2-272 0,5 1 0 16,3 0 0-16,2-3 0 0,5 4 0 0,3 2 0 0,7 2 0 15,2 2 464-15,5 5-16 0,2 0 0 0,2 5 0 16,1-2 128-16,1 4 32 0,1 2 0 0,-2 2 0 16,0 3-32-16,1 1-16 0,-1 5 0 0,-3 1 0 0,-5 5-80 0,-3 1-16 15,-4 3 0-15,-4 7 0 0,-6 0-48 0,-7 6-16 16,-3 0 0-16,-4 3 0 0,-6-1 32 0,-5 1 0 16,-3 2 0-16,-3-6 0 0,-5-2 0 0,-7 0 0 15,-6-2 0-15,-14 17 0 0,-1-7 80 0,-10-8 32 16,-1-4 0-16,2-5 0 0,-1-2-288 0,13-13-48 15,-4 2-16-15,-19 11 0 0,4-5-192 0,5-3 0 16,2-3-192-16,3-8-11648 16,6-5-2352-16</inkml:trace>
  <inkml:trace contextRef="#ctx0" brushRef="#br0" timeOffset="51948.52">20788 8312 17503 0,'0'0'768'0,"0"0"176"0,-6-9-752 0,6 9-192 0,0 0 0 0,0 0 0 16,0 0 896-16,0 0 128 0,7 5 48 0,1 6 0 16,1-4-320-16,2 6-64 0,2 0-16 0,3 4 0 15,4 6 160-15,2 3 16 0,3 2 16 0,1-2 0 16,1 2-160-16,2 4-16 0,3-5-16 0,2 3 0 15,2 5-96-15,1-5-32 0,-3-1 0 0,-2 2 0 16,0-4-272-16,-2-1-48 0,-1-2-16 0,-2 4 0 16,1 0-80-16,-4 0 0 0,-2-6-128 0,-4-2 192 0,-1-2-192 0,-4-1 144 15,-3-2-144-15,-2-3 128 16,-8-12-448-16,5 8-112 0,0 1-16 16,-5-9-8960-16,0 0-1792 0</inkml:trace>
  <inkml:trace contextRef="#ctx0" brushRef="#br0" timeOffset="52218.64">21501 8222 23039 0,'-2'-20'2048'0,"-1"9"-1648"16,3-1-400-16,0 0 0 0,-1 3 656 0,1 9 48 15,0 0 16-15,0 0 0 0,0 0 112 0,-9 5 32 16,-1 4 0-16,-3 4 0 0,-5 6-288 0,0 7-64 15,-3-2-16-15,-2 7 0 0,-3 6 272 0,0 3 64 16,-1 2 16-16,0 2 0 0,1 7-208 0,-5 0-32 16,1 1-16-16,-1 0 0 0,1-1-240 0,-1 0-48 15,1-3-16-15,3 0 0 0,4-6-160 0,1 0-128 16,2-1 144-16,4-9-144 0,2-4 128 0,2-3-128 0,5 2 0 16,0-8 144-16,3-1-288 0,3-2-64 0,0-3-16 15,1-13 0 1,0 0-2320-16,0 0-464 0</inkml:trace>
  <inkml:trace contextRef="#ctx0" brushRef="#br0" timeOffset="52462.31">21984 8785 23039 0,'0'0'2048'0,"-2"13"-1648"0,-2 2-400 0,1 7 0 0,-1 2 1440 0,1 8 208 15,-1-1 32-15,-3 6 16 0,-1 1-624 0,-4 0-128 16,-2 2-32-16,-1-1 0 0,1-1 0 0,-3 2 0 16,0-5 0-16,-1 1 0 0,1-4-240 0,1 1-48 15,-1-1-16-15,2-1 0 0,1-5-352 0,1-1-64 16,2-3 0-16,3-2-16 0,1-2-176 0,4-2 0 16,2-3 0-16,1-13 0 15,2 9-2560-15,-2-9-400 0</inkml:trace>
  <inkml:trace contextRef="#ctx0" brushRef="#br0" timeOffset="52880.82">22916 8477 18831 0,'0'0'832'0,"0"0"176"0,0 0-816 15,0 0-192-15,0 0 0 0,11-1 0 0,7 0 1232 0,2-2 208 16,5 1 32-16,1 2 16 0,5 0-480 0,1 0-112 16,1-5 0-16,0 1-16 0,0-4-352 0,0 1-64 15,2 0-16-15,0 0 0 0,0 2-192 0,0-1-64 16,-4 1 0-16,-1 3 0 0,-2-1-192 0,-4 5 0 15,-4 1 0-15,-6 4-8848 16,-14-7-1664-16</inkml:trace>
  <inkml:trace contextRef="#ctx0" brushRef="#br0" timeOffset="53032.01">23005 8723 23151 0,'0'0'1024'0,"0"0"208"0,0 0-976 0,10 11-256 15,4 1 0-15,2-7 0 0,4 0 1216 0,1-3 192 16,5 2 32-16,2-4 16 0,2-1-608 0,3-3-112 0,4-1-32 0,1 1 0 15,2-1-256-15,1-1-48 0,0 1-16 16,2 1 0-16,2-4-384 0,-16 6 0 0,3-1 0 0,-2 1-9568 16,1-4-1888-16</inkml:trace>
  <inkml:trace contextRef="#ctx0" brushRef="#br0" timeOffset="53528.84">24674 8516 14735 0,'-13'-11'640'0,"9"9"160"0,4 2-640 0,0 0-160 16,0 0 0-16,0 0 0 0,0 0 2000 0,0 0 368 16,0 0 80-16,0 0 16 0,10-4-832 0,2-1-160 0,-1 1-48 0,2 3 0 15,-4 1-352-15,1 0-80 0,3-1-16 0,2-2 0 16,3 2-208-16,2 0-32 0,1-1-16 0,1 0 0 16,23-6-192-16,-3 4-32 0,-3 2-16 0,-1 0 0 15,1-1-224-15,-3 0-64 0,0-2 0 0,-6 5 0 16,-4 3-192-16,-2 0 0 0,-5-3 0 0,-1 0 0 15,-3 3-1088-15,-2-1-272 0,-13-2-48 16,11-1-8784-16,-11 1-1760 0</inkml:trace>
  <inkml:trace contextRef="#ctx0" brushRef="#br0" timeOffset="54054.39">25880 8359 16575 0,'0'0'1472'0,"0"0"-1168"16,5-2-304-16,-5 2 0 0,8 2 1024 0,1 1 160 15,0-1 32-15,1 2 0 0,1-3 64 0,2 1 0 16,1 0 16-16,2-1 0 0,2-1-144 0,4 0-16 0,1-1-16 0,3 0 0 16,4-2-144-16,-1-2-16 0,3-1-16 0,-1 2 0 15,1-2-272-15,-1 1-48 0,-1 0-16 0,1-4 0 16,-1 1-96-16,-2-2 0 0,-1 1-16 0,-3 0 0 16,-1 0-160-16,-4-2-16 0,-4 1-16 0,-1-4 0 15,-2 2-48-15,-3 1-16 0,-3-2 0 0,-2-3 0 16,-4-1-48-16,-3-1-16 0,-2 0 0 0,-3 2 0 0,-3 1-176 0,-3 3 0 15,-2-1 144-15,-5 5-144 0,-3 1 0 16,-5 5 0-16,-7 3 0 0,-3 5 0 16,-6 6 0-16,1 4 0 0,-6 2 0 0,3 4 0 0,-2 3 0 15,0 2 0-15,2 6 0 0,4 2 0 0,4 5 0 0,3-1 0 16,6 2 0-16,-7 12 0 0,11-11 0 0,16-11 128 16,4-1-128-16,5 3 128 0,3-1-128 0,6-3 128 15,4-3-128-15,5 2 128 0,2-3 80 0,6-2 32 16,5-3 0-16,3 1 0 0,2-6-48 0,6-1 0 15,1-1 0-15,4-1 0 0,-1-5-64 0,-3-1 0 16,2-1-128-16,-4-4 192 16,-2-2-1152-16,-1-4-256 0,-2-1-32 0,-5 1-16224 0</inkml:trace>
  <inkml:trace contextRef="#ctx0" brushRef="#br0" timeOffset="54473.03">26884 7658 20671 0,'0'0'912'0,"0"0"192"16,0 0-880-16,0 0-224 0,0 0 0 0,0 0 0 0,0 0 1072 0,7-4 160 15,0 3 48-15,3-3 0 0,3 1-128 0,2 2-32 16,2-3 0-16,1 3 0 0,0 1-272 0,-1-1-48 16,6-2-16-16,3-1 0 0,2 2-224 0,0-1-48 15,0 1-16-15,-1 0 0 0,1-2-208 0,-1 2-32 16,-1-2-16-16,4 0 0 0,-3 0-240 0,-4 2 128 16,-4-4-128-16,-4 2 0 15,-2 0-288-15,-3 3-160 0,-3-3-16 0,-7 4-9600 16,6-6-1920-16</inkml:trace>
  <inkml:trace contextRef="#ctx0" brushRef="#br0" timeOffset="54884.33">28425 6661 25791 0,'2'-22'2304'0,"1"12"-1856"0,0 3-448 0,0-4 0 0,1 4 0 0,-1-2 0 15,-3 9 0-15,0 0 0 0,0 0 288 0,0 0 160 16,-7-1 48-16,0 7 0 0,-2-1-128 0,-1 7-32 16,-3-1 0-16,0 6 0 0,-2 3 144 0,0 4 32 15,-1-1 0-15,2 7 0 0,0 1 0 0,-1 3 0 16,4 4 0-16,-1 3 0 0,3-2-112 0,3 3-16 15,1 3 0-15,2-4 0 0,1-1-80 0,3 1-32 16,2-2 0-16,1 1 0 0,1 3-80 0,2-1 0 16,2-4-16-16,3-1 0 0,3-4-176 0,-1-4 192 15,0 0-192-15,-1-1 192 0,1-4-192 0,0 1 192 16,-2-2-192-16,3-4 192 0,-2-5-192 0,1-3 0 16,-1-1-192-16,-3-5 192 15,-2-1-1472-15,-8-4-192 0,0 0-16 0</inkml:trace>
  <inkml:trace contextRef="#ctx0" brushRef="#br0" timeOffset="55022.19">27611 7173 27647 0,'13'-5'2448'0,"9"3"-1952"0,8-1-496 16,6 2 0-16,2 0 464 0,5 1 0 0,4 0 0 0,4 1 0 15,1 1-64-15,5 1-16 0,3 1 0 0,4-2 0 16,3 1 192-16,0-2 16 0,1 2 16 0,-3-1 0 15,-4 1-400-15,-3 1-80 0,-3-2 0 0,-4 1-128 16,-4 2-1216-16,-5 0-336 16,-6-1-80-16</inkml:trace>
  <inkml:trace contextRef="#ctx0" brushRef="#br0" timeOffset="56578.96">20488 10824 11967 0,'0'0'528'0,"0"0"112"0,0 0-512 0,0 0-128 16,0-10 0-16,1 2 0 0,1-1 2752 0,-2 9 512 16,3-9 96-16,-3 9 32 0,8-5-1664 0,-8 5-336 15,11-4-64-15,2 4-16 0,-1 4-400 0,2 1-80 16,1 7 0-16,5-1-16 0,0 4-320 0,5 4-64 0,1 7-16 0,5-1 0 16,1 7-16-16,2 0 0 0,2-3 0 15,0 5 0-15,1 3-224 0,-10-9-48 0,0-1-128 0,-1 3 192 16,1 1-192-16,-2-2 144 0,2 2-144 0,-3-1 128 15,-3-4-128-15,-1-2 0 0,-2-1 0 0,-6-3 0 16,0-5 0-16,-3-2-256 0,-2-3 48 0,-1-2 0 16,-6-8-2176-1,0 0-432-15</inkml:trace>
  <inkml:trace contextRef="#ctx0" brushRef="#br0" timeOffset="56770.57">21213 10609 8287 0,'1'-17'736'0,"0"14"-592"16,-1 3-144-16,0 0 0 0,0 0 5120 0,0 0 976 16,0 0 208-16,0 0 32 0,0 10-4688 0,-2 5-944 15,-4 4-192-15,-1 7-48 0,-3 0 208 0,-3 6 32 16,-4 4 16-16,-2 2 0 0,-2 1 16 0,-1 2 0 16,1-2 0-16,-11 17 0 0,1-1-144 0,2-3-16 15,0-2-16-15,2-5 0 0,2 4-304 0,-1-2-48 16,3-5-16-16,0 0 0 0,6-1-192 0,1-2 0 15,2-3 0-15,8-14 0 16,0 2-1312-16,1-1-208 0,1-4-32 0,4 4-9552 16,0-6-1904-16</inkml:trace>
  <inkml:trace contextRef="#ctx0" brushRef="#br0" timeOffset="57104.24">21481 11271 17503 0,'9'-6'768'0,"-3"1"176"0,2 0-752 0,3 1-192 0,3-1 0 0,3 0 0 16,2 1 3104-16,1 3 592 0,-1-1 112 0,4 2 32 15,-1 2-2272-15,-2 0-448 0,0 2-96 0,-2 4 0 0,-1-1-352 16,-5 6-64-16,-3 1-16 0,-3 4 0 16,-2 3-80-16,-2 5-32 0,-4 0 0 0,-3 4 0 0,-5 3 0 0,-3 1 0 15,-3 2 0-15,-3 1 0 0,-3 1-32 0,-1 2 0 16,-2-2 0-16,3-1 0 0,2-2-48 0,2-4-16 15,3-3 0-15,0 8 0 0,6-6-32 0,7-12-16 16,4 0 0-16,3-1 0 0,4 0-80 0,3-4 0 16,5 0-16-16,3-3 0 0,2-5-16 0,3 1 0 15,3-2 0-15,1-4 0 0,1-4-224 0,-1-1 0 16,-1 2 0-16,-1-6 0 16,-2 1-1072-16,-1-3-256 0,-1 0-48 0,-1-1-11552 15,-1 0-2304-15</inkml:trace>
  <inkml:trace contextRef="#ctx0" brushRef="#br0" timeOffset="57491.98">23244 10561 18431 0,'-18'1'1632'0,"9"-1"-1312"0,1 0-320 0,8 0 0 0,0 0 1408 0,0 0 224 16,0 0 32-16,0 0 16 0,12 0-192 0,4-1-32 15,6 1-16-15,3-3 0 0,7 1-384 0,3-2-80 16,3-5-16-16,7 4 0 0,9 2-512 0,0-6-96 16,4 0-32-16,-5-2 0 0,-2 3-320 0,-1-2 144 15,-3 4-144-15,-16 2 0 16,1-4-256-16,-1 3-144 0,-7 5-48 0,5 0-14400 0</inkml:trace>
  <inkml:trace contextRef="#ctx0" brushRef="#br0" timeOffset="57640.56">23309 10857 21183 0,'-16'7'944'0,"10"2"192"0,2-1-912 0,4-8-224 16,0 0 0-16,0 0 0 0,9 14 2064 0,4-5 368 15,2 1 80-15,5-4 16 0,6-2-1216 0,6-2-240 16,6-2-48-16,7-4-16 0,9-3-480 0,2 2-80 15,-2-5-32-15,-15 5 0 16,0-1-1056-16,0-3-192 0,1 2-64 0,-3-3-9056 0,2 3-1824 0</inkml:trace>
  <inkml:trace contextRef="#ctx0" brushRef="#br0" timeOffset="58282.46">25283 10103 11967 0,'-12'-8'1072'0,"12"8"-864"16,-10 0-208-16,10 0 0 0,0 0 1568 0,0 0 272 15,-6-3 48-15,6 3 16 0,0 0-432 0,0 0-96 16,9-2-16-16,2 0 0 0,3-1-80 0,1-2-32 16,2-1 0-16,4-2 0 0,4-3-224 0,0 1-32 15,0-1-16-15,2-1 0 0,2-1-240 0,2 3-48 16,1-3-16-16,-1 0 0 0,0 3-336 0,-3-2-64 15,-3-1-16-15,-4 4 0 0,-6-1-128 0,-5 2-128 0,-10 8 192 0,1-9-192 16,-3 0 192-16,-7 3-192 0,-6 1 192 0,-8 2-192 16,-6 1 144-16,-5 1-144 0,-2 2 0 0,-4 5 144 15,-2 4-144-15,-4 6 0 0,-2-1 0 0,-4 3 0 16,-4 2 0-16,-5 0 160 0,-4 1-160 0,6 3 160 16,4 3-160-16,4-1 160 0,4 6-160 0,5 0 160 15,4-6-160-15,6 1 0 0,7-3 144 0,6 2-144 16,6-5 0-16,7 1 128 0,3-9-128 0,6 1 0 0,0 0 0 0,8 2 128 15,3 1-128-15,5 0 0 0,2 1 0 0,5 3 144 16,2-2-144-16,26 19 0 0,2-9 160 0,-2 3-160 16,-5-2 128-16,-2-2-128 0,-4 3 192 0,-6-1-32 15,-4 0-16-15,-7 0 0 0,-7-1 16 0,-5-3 0 16,-5-1 0-16,-4 2 0 0,-5-6 128 0,-4 5 32 16,-2-2 0-16,-5 0 0 0,0 0 128 0,-7-2 16 15,-2-3 16-15,-6-1 0 0,-4 0-160 0,-6-4-48 16,-4-4 0-16,0 1 0 0,2 7-144 0,0-5-128 15,0-7 144-15,5-1-144 16,-1-5-272-16,3-1-160 0,2-2-16 0,3 1-16 16,5-8-2432-16,3-1-496 0,3 0-80 0</inkml:trace>
  <inkml:trace contextRef="#ctx0" brushRef="#br0" timeOffset="58702.53">25850 10768 23039 0,'0'0'1024'0,"0"0"192"0,0 0-960 0,0 0-256 0,0 0 0 0,11 1 0 0,-2-2 1200 0,5 1 192 15,1-1 32-15,3-2 16 0,2-2-160 0,4 0-16 16,3 1-16-16,5-5 0 0,4 0-224 0,2-3-32 15,1 1-16-15,0-1 0 0,0-4-224 0,-3 1-48 16,0-1-16-16,-3 0 0 0,-4-1-288 0,-3-1-48 16,-6-1-16-16,-3 2 0 0,-5 1-48 0,-3 3-16 15,-4-4 0-15,-5 1 0 0,-4 2 32 0,-3 4 0 16,-5-2 0-16,-4 6 0 0,-4 0-304 0,-6 4 0 16,-3 7 0-16,-5 3 0 0,-5 0 0 0,-1 6 0 15,-2 4 0-15,2 4 0 0,4 5 0 0,1 1 0 16,3 3 0-16,4 2 0 0,4 1 0 0,5-1 0 15,4-3 0-15,5 2 0 0,4-1 144 0,4-6-144 16,6 1 0-16,2-4 144 0,6 1-16 0,3-2-128 16,4-4 192-16,4-1-64 0,2-4-128 0,5-1 128 15,0-6-128-15,3-3 128 0,2 1-256 0,0-3-64 16,-1-1-16-16,0-5 0 16,0-5-2400-16,-1-2-464 0</inkml:trace>
  <inkml:trace contextRef="#ctx0" brushRef="#br0" timeOffset="59176.73">26916 9643 24015 0,'0'0'1056'0,"0"0"224"0,0 0-1024 0,0 0-256 15,9 0 0-15,1 0 0 0,2 1 1104 0,2-1 176 0,2 0 16 0,2 0 16 16,2-1-448-16,3 0-96 15,3-2 0-15,3-2-16 0,3 1-240 0,2 0-64 0,1 1 0 16,2-4 0-16,-1 2-192 0,-3 1-64 0,-1 1 0 0,-3-4 0 16,-4 2-192-16,-2 3 0 0,-4-2 0 0,-2 1 0 15,-3-1-1536 1,-3 2-368-16,-2-1-64 0</inkml:trace>
  <inkml:trace contextRef="#ctx0" brushRef="#br0" timeOffset="64067.53">29063 8774 16575 0,'8'-21'736'0,"-3"14"160"0,1-7-720 0,3-2-176 0,1 0 0 0,0-1 0 16,-2 1 1552-16,1 3 288 0,0-3 48 0,-2 3 16 0,0 0-496 0,-2 6-112 16,-1-1-16-16,-4 8 0 0,0 0-288 0,0 0-64 15,0 0-16-15,-7 9 0 0,-3 1-416 0,-4 8-96 16,-2 6-16-16,-5 1 0 0,-4 7 32 0,-2 5 0 16,-2 7 0-16,-2 2 0 0,1 5 0 0,1 4 0 15,-1 4 0-15,4 4 0 0,0-2-208 0,6 2-32 16,5-2-16-16,5-1 0 0,3-5-32 0,8-6 0 0,7 0 0 0,3-2 0 15,5-4 128-15,3 0 32 16,4-5 0-16,1-2 0 0,5-7-32 0,3-1 0 16,0-8 0-16,-1-3 0 0,0-4-64 0,-1-7-32 15,0-2 0-15,-4-2 0 0,1-4-160 0,-4-3 0 16,-5-4 0-16,-3-1 0 16,-4-6-1856-16,-4 0-240 0,-6-3-48 0</inkml:trace>
  <inkml:trace contextRef="#ctx0" brushRef="#br0" timeOffset="64274.27">28458 9159 33855 0,'0'0'1504'0,"8"-7"304"0,3 1-1440 0,6 2-368 0,4-1 0 16,5-1 0-16,5 3 336 0,9 1 0 0,7 0 0 0,5 0 0 0,5-1 336 0,4 1 64 15,4-1 16-15,1-1 0 0,1 1-272 0,1-1-48 16,3-1-16-16,-2 0 0 0,-5-2-288 0,-1 0-128 15,-4-1 0-15,-3 4 128 16,-2-2-864-16,-7 3-176 0,-1 2-48 16,-4 1-15616-16</inkml:trace>
  <inkml:trace contextRef="#ctx0" brushRef="#br0" timeOffset="65444.71">1954 16814 3679 0,'-12'3'160'0,"12"-3"32"0,-11 0-192 0,1 0 0 0,2 1 0 0,8-1 0 15,0 0 3264-15,0 0 624 0,0 0 112 0,0 0 32 0,0 0-1728 16,0 0-352-16,0 0-64 0,0 0-16 0,13-2-208 0,5-2-64 15,4-5 0-15,6 0 0 0,3-1-752 0,4 0-144 16,5-6-48-16,4-1 0 0,5-2-336 0,0-2-64 16,1 1 0-16,3 3-16 0,6 2-240 0,-3 1 144 15,-3-1-144-15,-6 1 128 0,-4 1-288 0,-5 0-64 16,-7 6-16-16,-4 1-9744 16,-11 2-1936-16</inkml:trace>
  <inkml:trace contextRef="#ctx0" brushRef="#br0" timeOffset="65634.45">1979 17093 21183 0,'0'0'1888'0,"0"0"-1504"16,0 0-384-16,9 5 0 0,1-5 960 0,7 0 112 16,4-3 16-16,9-1 16 0,1-4 0 0,7-1 0 0,10-3 0 0,1-2 0 15,2 0-560-15,5 3-112 16,4-3-32-16,1 1 0 0,-3 2-208 0,-2-1-32 0,-4-2-16 0,-4 7 0 15,-4-2-272-15,-6 2-64 0,-5 0-16 16,-5 3-8880-16,-8 1-1792 0</inkml:trace>
  <inkml:trace contextRef="#ctx0" brushRef="#br0" timeOffset="66035.42">2352 16193 13823 0,'0'-8'1216'0,"0"8"-960"0,0 0-256 0,5-5 0 0,2-3 736 0,3 2 96 15,1 0 32-15,4 3 0 0,4 2 416 0,6 0 96 16,6 2 16-16,2 0 0 0,3 1-432 0,2 1-96 15,4 0-16-15,2-2 0 0,6 0 48 0,2 3 16 16,0 5 0-16,1 1 0 0,3 6 48 0,0 0 0 16,-2-1 0-16,-1 4 0 0,-4 4-240 0,0 9-32 15,-6 1-16-15,-16-9 0 0,1 7-192 0,-4 4-32 16,-3 5-16-16,-3 3 0 0,-4-1-112 0,-5 4 0 0,-6 4-16 0,-6 3 0 16,-5 1 128-16,-12 21 16 15,-7-10 16-15,-4-4 0 0,-7-2-48 0,-6-5-16 16,0-5 0-16,-3-1 0 0,-2-1-128 0,-1-3-16 0,-1 1-16 15,1-3 0-15,3-3-240 0,-2-1 176 0,-1-2-176 0,4-4 160 32,4-3-1648-32,4-9-336 0,3-7-64 0</inkml:trace>
  <inkml:trace contextRef="#ctx0" brushRef="#br0" timeOffset="66783.16">5499 15151 3679 0,'0'-16'160'0,"0"16"32"0,0-9-192 0,1-2 0 15,0 1 0-15,1 1 0 0,-2 9 3120 0,0 0 576 16,2-9 112-16,-2 9 32 0,0 0-1904 0,0 0-368 16,0 0-80-16,0 0-16 0,0 0-416 0,13 4-96 15,-2 2 0-15,1 8-16 0,1-2-304 0,1 5-64 16,0 6-16-16,3 0 0 0,4 8 32 0,0 3 16 16,1 4 0-16,-1 1 0 0,-1 5-32 0,1 0 0 15,3-2 0-15,0 3 0 0,1-6-224 0,0-2-48 0,-2 0-16 0,0-3 0 16,-3-7-288-16,0-1 160 15,-2-3-160-15,-5 0 128 0,-2 0-128 0,2-4 0 0,-3-4 144 16,-1-4-144-16,-1 0 0 0,-8-11-192 0,0 0 32 0,0 0 0 31,0 0-2176-31,0 0-432 0</inkml:trace>
  <inkml:trace contextRef="#ctx0" brushRef="#br0" timeOffset="67120.64">6165 14895 15663 0,'-3'-19'688'0,"3"8"144"0,0 0-656 0,2 2-176 16,-1-1 0-16,-1 3 0 0,0 7 1984 0,0 0 384 16,0 0 64-16,0 0 0 0,0 0-832 0,0 0-160 15,-11 1-32-15,-1 7-16 0,-1 4-704 0,-1 5-144 16,-2 2-32-16,-1 8 0 0,0 2 48 0,-4 6 0 15,1 4 0-15,-2 5 0 0,-1 2 144 0,-2 6 16 16,-2 6 16-16,-5 2 0 0,1 0-176 0,-1 5-48 16,-2-4 0-16,1-2 0 0,3-9-192 0,1 0-32 15,-3-2-16-15,3 0 0 0,1-5-128 0,1-1-16 16,3-2-128-16,3-7 192 0,3-3-192 0,3 0 0 16,2-8 128-16,3-3-128 0,0-3 0 0,6-4 0 15,0-4 0-15,4-8-160 16,0 0-1664-16,0 0-336 0,0 0-64 0,10-13-12912 0</inkml:trace>
  <inkml:trace contextRef="#ctx0" brushRef="#br0" timeOffset="67488.07">6440 15555 20271 0,'0'0'1792'0,"6"-10"-1424"0,3 4-368 0,0-1 0 16,-3-1 1600-16,5 1 256 0,0 0 64 0,1 3 0 15,2 1-624-15,0-1-112 0,0 1-32 0,7 2 0 0,-1 4-576 0,-2 3-128 16,-2-2-32-16,-3 7 0 0,-3 3-64 0,-2 3-16 16,-2 2 0-16,-2 0 0 0,-4-3 64 0,-1 6 16 15,-8 2 0-15,1-6 0 0,-3 2-32 0,-3 2 0 16,-2 5 0-16,0-2 0 0,-2 3-80 0,-6 9-32 15,2-3 0-15,3-6 0 0,0-1-16 0,3-4-16 16,0-2 0-16,4-2 0 0,2-3-64 0,3-2-16 16,5 1 0-16,2-5 0 0,2 0 32 0,5-2 0 15,2-1 0-15,3-2 0 0,2 2 192 0,-1-3 32 16,1-1 16-16,2-1 0 0,5-1-112 0,0-1-32 16,7-1 0-16,2-1 0 0,0-1-288 0,-1-2 160 15,-1 1-160-15,0 0 128 0,0-1-384 0,-4-2-64 16,1 2-32-16,-6 3-12128 0,-3 3-2432 0</inkml:trace>
  <inkml:trace contextRef="#ctx0" brushRef="#br0" timeOffset="67960.47">4821 16869 15663 0,'0'0'688'0,"0"0"144"0,-6 6-656 0,6-6-176 16,0 0 0-16,0 0 0 0,0 0 1888 0,0 0 352 16,11 4 64-16,7-4 0 0,5-5-432 0,4 1-80 15,3-3-32-15,10-5 0 0,7 3-768 0,7-5-160 16,9-1-16-16,2 0-16 0,6-3-176 0,4-1-48 15,6 0 0-15,6 1 0 0,3 3 48 0,-1-2 0 16,-2 1 0-16,0 3 0 0,-4 2-128 0,-1-2-32 16,1 4 0-16,-4-1 0 0,-3 4-160 0,-25-1-48 0,2 2 0 0,0 1 0 15,-2 4-128-15,-2 0-128 0,-5 2 144 16,-3 1-144-16,-6 1 0 0,-3 4 0 0,-8-1-128 0,-3 4 128 31,-5-4-2464-31,-4 5-384 0</inkml:trace>
  <inkml:trace contextRef="#ctx0" brushRef="#br0" timeOffset="68514.11">5472 17599 14735 0,'-9'-13'640'0,"5"7"160"0,1-3-640 0,0 1-160 0,1-1 0 0,0 2 0 15,2 7 2880-15,0 0 560 0,0 0 96 16,0 0 32-16,0 0-2000 0,8-2-400 0,2 6-80 0,2 1 0 15,2 4-560-15,3 5-96 0,2 1-32 0,6 3 0 16,0 1 48-16,2 3 16 0,-1-1 0 0,2 5 0 16,2 0 80-16,-1 4 16 0,-1-4 0 0,-2 6 0 15,0 0-176-15,-1-2-16 0,1 2-16 0,-2 1 0 16,-5 2-208-16,0-2-144 0,-2 0 192 0,-1-2-192 0,-2 1 160 0,-3 0-160 16,-2-3 128-16,2-2-128 0,-4 2 0 15,2-3 0-15,-3-5 0 0,2 7 0 16,-4-9-1504-16,-2-5-176 0,-2-14-48 0,0 0-13504 15</inkml:trace>
  <inkml:trace contextRef="#ctx0" brushRef="#br0" timeOffset="68801.45">6254 17465 21183 0,'0'0'944'0,"0"0"192"0,-8-7-912 0,2 3-224 16,6 4 0-16,0 0 0 0,0 0 1776 0,-11 2 304 16,-1 5 64-16,-1 4 16 0,-2 6-896 0,-1 0-176 0,-3 2-48 0,-1 3 0 15,0 5-368-15,-2-1-80 16,-2 6-16-16,9-9 0 0,-5 8 64 0,-1 3 0 0,-1 0 0 0,-3 6 0 16,0 0-32-16,0 6 0 15,-2-1 0-15,0 2 0 0,-1 3-224 0,-1-3-32 0,0 2-16 16,-1 0 0-16,1-4-208 0,0 1-128 0,1-3 160 0,1-1-160 15,3-4 0-15,4-3 0 0,0-3 0 16,2-5 0-16,2 0 0 0,4-6-256 0,0-3 16 0,3-5 16 16,2-3-1504-1,2-2-288-15,1-2-64 0,4-6-8496 0,0 0-1712 0</inkml:trace>
  <inkml:trace contextRef="#ctx0" brushRef="#br0" timeOffset="69109.89">6605 18108 29423 0,'4'14'1296'0,"-3"-4"288"0,-1-1-1264 0,-1 5-320 0,-3 2 0 0,0 3 0 15,-1 2 960-15,-1 6 128 16,-3 0 16-16,0 3 16 0,0 4-64 0,0 0-16 16,0-3 0-16,0 2 0 0,0 0-416 0,0 0-96 15,2 2-16-15,-1-2 0 0,-1-4-160 0,3 0-32 0,-1 2-16 0,2-5 0 16,0 4-304-16,1-7 128 16,2-3-128-16,2 0 0 15,0-2-1008-15,1-4-304 0,0-1-64 0,2-9-15152 0</inkml:trace>
  <inkml:trace contextRef="#ctx0" brushRef="#br0" timeOffset="69580.69">8067 16443 5519 0,'0'0'496'0,"0"0"-496"16,0 0 0-16,0 0 0 0,0 0 3056 0,0 0 512 15,0 0 96-15,0 0 32 0,0 0-1360 0,0 0-272 0,8-2-48 0,4-1-16 16,2 1-480-16,2-3-112 0,6-3 0 0,2 2-16 16,4-5-752-16,4 2-128 0,1-5-48 0,3 2 0 15,2 2-144-15,-1-2-16 0,-4 2-16 0,-3 1 0 16,-2 3-288-16,-4-2 160 0,2 4-160 0,2 3 128 16,-7 1-1552-16,-7 3-320 15,-5 3-64-15</inkml:trace>
  <inkml:trace contextRef="#ctx0" brushRef="#br0" timeOffset="69744.78">8077 16826 23951 0,'0'0'2128'0,"5"7"-1696"16,-5-7-432-16,9 4 0 0,1 1 992 0,4 0 112 0,2-5 32 0,5 0 0 0,3-1 208 0,5-3 32 16,8-2 16-16,2 0 0 0,5-3-560 0,0 0-128 15,1-4 0-15,0 3-16 0,1-3-416 0,-1-1-80 16,-6 0 0-16,2 4-10832 15,-4 0-2160-15</inkml:trace>
  <inkml:trace contextRef="#ctx0" brushRef="#br0" timeOffset="70714.87">10254 14708 12319 0,'0'0'544'0,"-6"3"112"0,-1-3-528 0,7 0-128 15,-7 0 0-15,7 0 0 0,-5 1 1232 0,5-1 224 0,0 0 32 0,0 0 16 16,0 0-272-16,0 0-48 0,0 0-16 0,0 0 0 15,0 0 272-15,11 4 48 0,3-3 16 0,6-2 0 16,6-4-320-16,4 0-64 0,2-2-16 0,5-3 0 16,4 3-576-16,1-6-112 0,2 0-32 0,2 0 0 15,0-2-208-15,1 0-48 0,-4 1-128 0,0 4 192 16,-1-3-192-16,-5 2 0 0,-4 3 128 0,5-3-128 16,-10 3-1152-1,-9 2-256-15,-9 2-64 0,-10 4-7488 0,0 0-1472 0</inkml:trace>
  <inkml:trace contextRef="#ctx0" brushRef="#br0" timeOffset="71050.32">10379 14683 13823 0,'-17'-1'1216'0,"1"1"-960"15,-2 1-256-15,0 0 0 0,-1-1 1824 0,1 3 320 16,0 4 64-16,-6 5 16 0,4-1-832 0,2 1-176 16,2 0-16-16,0 5-16 0,2 1-512 0,3 2-96 15,1 2-32-15,1 0 0 0,3 0-160 0,0-2-48 16,6 2 0-16,2-2 0 0,2-1-16 0,-1 0-16 15,5 2 0-15,2-1 0 0,5 2-64 0,1-3-16 16,0 0 0-16,2 4 0 0,6 5 224 0,2-2 32 16,0 2 16-16,3 4 0 0,2-1-64 0,-2 3-16 15,-1 2 0-15,-5 0 0 0,-1 4-160 0,-3-2-48 16,-3-4 0-16,-2 1 0 0,-1-4-208 0,-3 0 144 16,-1-2-144-16,-5-3 128 0,-5 1 80 0,-3-4 16 0,-4 1 0 15,-2-1 0-15,-3-2 224 0,-2-1 32 16,-3-2 16-16,-2 0 0 0,0-2-48 0,-5-1-16 15,0-3 0-15,-4 1 0 0,-2-2-432 0,2-5 128 0,-4-1-128 16,2 1 0-16,1-6 0 0,2-3 0 0,-1-1 0 16,2-1 0-1,2-4-512-15,0 2-176 0,3-1-32 0,1-4-16 16,2 2-2576-16,5 1-512 0</inkml:trace>
  <inkml:trace contextRef="#ctx0" brushRef="#br0" timeOffset="71499.13">11036 15453 1839 0,'0'0'160'0,"11"0"-160"15,1-1 0-15,3-2 0 0,3-2 4320 0,3 0 832 16,5-1 160-16,1-4 48 0,-3 3-2864 0,5-4-560 16,-2-1-112-16,2 1-32 0,-1-3-928 0,0-182-192 15,-3 364-32-15,1-183-16 0,-2-1-128 0,-3 2-32 16,-4 6 0-16,-3-4 0 0,-3 1-16 0,-6 3-16 0,-2 0 0 0,-3 8 0 16,0 0 80-16,-6-5 32 15,-5 3 0-15,-4 2 0 0,-5 4-256 0,-4 3-48 0,-6 1-16 0,0 7 0 16,-2 2-224-16,0 2 0 15,1 4 128-15,-4 3-128 0,0 0 0 0,-1 3 0 0,2-2 0 0,2 3 0 16,5 4 208-16,4 2-48 16,2-4-16-16,7-5 0 0,4-1 0 0,6-2 0 0,4 2 0 15,5-5 0-15,3-3-144 0,6-1 192 0,5-5-192 0,6 0 192 16,0-3 0-16,6-2 16 0,3-2 0 0,3-2 0 16,-1-6-208-16,1 0 0 0,1-1 0 15,1-4 0-15,1 2-1920 16,-2-3-496-16,0 1-80 0</inkml:trace>
  <inkml:trace contextRef="#ctx0" brushRef="#br0" timeOffset="71829.98">11997 14699 9215 0,'0'0'400'0,"0"0"96"0,-3-5-496 0,3 5 0 0,0 0 0 0,0 0 0 15,0 0 3744-15,0 0 656 16,0 0 128-16,0 0 16 0,0 0-2688 0,7-4-560 15,-1 1-96-15,4 0-32 0,2 3-208 0,3-2-64 16,4-1 0-16,1-2 0 0,3 0-320 0,0 1-64 0,4-2 0 0,-1-1-16 16,0 0-240-16,-1-2-32 0,1 4-16 0,-2 1 0 15,-3-1-208-15,-1 1 144 0,-3-1-144 0,0 2 128 32,-3 2-608-32,-1 0-128 0,-3 0-32 0,-1 1-9584 15,-2-3-1920-15</inkml:trace>
  <inkml:trace contextRef="#ctx0" brushRef="#br0" timeOffset="72176.32">13150 13924 24879 0,'0'0'2208'0,"2"-8"-1760"15,3-2-448-15,0 3 0 0,1-2 0 0,-6 9 0 16,0 0 0-16,0 0 0 0,0 0 704 0,0 0 272 16,0 0 48-16,-3 10 16 0,-3 4-560 0,-2 1-112 15,-2 3-32-15,1 5 0 0,-4 3 176 0,1 5 48 16,-1 1 0-16,0 3 0 0,-1 1 96 0,0 6 32 16,0 4 0-16,0-1 0 0,0 4-192 0,3 1-48 15,-2 4 0-15,3 16 0 0,2-13-272 0,6-5-176 16,4-7 192-16,3-2-192 0,2-5 144 0,4-4-144 15,4-2 0-15,1-5 144 0,1-1-144 0,0-4 128 16,0-3-128-16,-4-4 128 0,0-6-128 0,1-2-256 16,-2-5 64-16,-12-2 16 15,9-6-2336-15,-4-3-480 0</inkml:trace>
  <inkml:trace contextRef="#ctx0" brushRef="#br0" timeOffset="72334.88">12676 14492 22111 0,'0'0'1968'0,"0"0"-1584"0,0 0-384 0,7-2 0 16,5-2 1040-16,2 0 128 0,3 0 32 0,5 2 0 0,2-1-48 0,3 1 0 16,3-1 0-16,5 0 0 15,4 0-352-15,3 1-80 0,3 0-16 0,2-2 0 16,2 3-416-16,2 1-96 0,-1 0 0 0,-2 0-16 16,-4 2-1360-16,0 3-272 0,-2 6-48 0,-4-5-16 15</inkml:trace>
  <inkml:trace contextRef="#ctx0" brushRef="#br0" timeOffset="72996.42">9565 16691 2751 0,'0'0'256'0,"0"0"-256"15,0 0 0-15,0 0 0 0,13 3 3440 0,-3-3 640 16,-10 0 128-16,15-2 16 0,3 1-2128 0,2 0-432 15,1-2-96-15,4 1-16 0,3-5-96 0,8 4-32 16,6-1 0-16,10 0 0 0,8-4-272 0,7 1-64 16,8-3-16-16,9 1 0 0,7 1-272 0,7-1-48 15,3 0-16-15,-26 3 0 0,10-1-208 0,6 0-32 0,6 0-16 16,2 4 0-16,0-6-16 0,3 4 0 16,-3 3 0-16,-2 2 0 0,-3-1-160 0,-4 1-48 15,-4 0 0-15,-4 1 0 0,-5 3-256 0,-5 1 0 0,-6 4 128 16,-8-4-128-1,-7 3-848-15,-7-3-240 0,-5 1-32 0,-1 5-15392 0</inkml:trace>
  <inkml:trace contextRef="#ctx0" brushRef="#br0" timeOffset="73528.71">9155 18242 22111 0,'0'0'976'0,"0"0"208"0,0 0-944 0,0 0-240 0,0 0 0 0,0 0 0 16,0 0 1152-16,11 5 176 0,2-1 32 0,5 1 16 0,3-3-32 16,7 0-16-16,6-2 0 0,3 0 0 0,1-2-304 0,3-2-64 15,2-1-16-15,-1-1 0 0,-1-2-352 0,0 1-64 16,-2 3-16-16,-2-1 0 0,-3-3-256 0,1 3-64 15,-5 4-16-15,-2 0 0 0,-3 1-176 0,-2 0 0 16,-4 0-192-16,-1 1 192 16,-4 0-2496-16,-4 2-368 0</inkml:trace>
  <inkml:trace contextRef="#ctx0" brushRef="#br0" timeOffset="74149.64">10398 18083 15775 0,'0'0'704'0,"0"0"128"16,0 0-656-16,0 0-176 0,0 0 0 0,-7 6 0 0,7-6 1344 0,0 0 256 15,3 12 32-15,-3-12 16 0,8 10-272 0,3-4-48 16,4 1-16-16,4 0 0 0,0-3 32 0,8 0 0 15,0-4 0-15,5-1 0 0,-1-2-304 0,2 0-48 16,3-3-16-16,1 2 0 0,0-3-352 0,1-2-80 16,0 2-16-16,1 1 0 0,1-4-128 0,-2 0-16 15,-1 1-16-15,-2-3 0 0,-3 2-80 0,-3-2-16 16,-2-1 0-16,-5 1 0 0,-6-2-80 0,-3 3-32 16,-3 0 0-16,-2-2 0 0,-6 0-32 0,-3 3 0 15,-4-3 0-15,-4-1 0 0,-2 2-128 0,-6 1 0 16,-5 0 0-16,-4 3 128 0,-5-3-128 0,-4 7 0 15,-6 1 0-15,-1 5-176 0,1 2 176 0,1 7-160 16,-2 4 160-16,1 4-160 0,2 2 160 0,-1 2-192 16,2 3 192-16,4 2-192 0,0 4 192 0,2 1 0 15,1 3 0-15,3-1 0 0,4 1 0 0,5-2 0 16,4-2 0-16,6 0 0 0,4-1 0 0,5 1 0 16,5-5 0-16,5 2 0 0,5-3 0 0,4 0 0 15,4-5 0-15,5-1 128 0,4 0-128 0,1-3 144 0,1-3-144 0,2-5 160 16,-2 0-160-16,2-3 128 0,-2-2-128 15,-1 0 128-15,3-6-288 0,-2-2-64 0,0-1-16 0,1-1 0 32,-2-5-3104-32,0-3-624 0</inkml:trace>
  <inkml:trace contextRef="#ctx0" brushRef="#br0" timeOffset="74485.27">11599 17536 23039 0,'0'0'2048'0,"0"0"-1648"15,0 0-400-15,0 0 0 0,0 0 1392 0,0 0 192 16,0 0 32-16,0 0 16 0,0 0-224 0,11-1-32 16,1-1-16-16,3-1 0 0,4 0-416 0,3 0-96 15,2-4-16-15,-5 3 0 0,3 1-208 0,3-4-48 16,2 0-16-16,2 2 0 0,2-1-240 0,0-1-64 16,2 1 0-16,-2-2 0 0,-3 3-256 0,-3 1 0 15,-2 0 0-15,-3-1 0 16,-2 1-800-16,-3 2-272 0,-2-1-48 0,-3 1-9984 0,-2 0-2000 0</inkml:trace>
  <inkml:trace contextRef="#ctx0" brushRef="#br0" timeOffset="74834.87">12555 16883 25743 0,'10'-15'1136'0,"-5"10"240"0,3-4-1104 0,-4 2-272 16,-1 4 0-16,-3 3 0 0,0 0 1232 0,0 0 192 15,0 0 48-15,0 0 0 0,0 0-640 0,-3 5-112 16,-4 5-16-16,1 1-16 0,-3 5-256 0,-1 3-48 16,-2 5-16-16,-2 2 0 0,-1 1 208 0,1 4 32 15,0 2 16-15,1 4 0 0,1-1-48 0,2 3-16 16,1 0 0-16,2 4 0 0,4-1-224 0,1 1-32 15,4-5-16-15,1 1 0 0,4-5-80 0,2-5-16 16,1-2 0-16,2 0 0 0,6-3 48 0,0-4 0 16,0-2 0-16,3-3 0 0,1-1-48 0,0-4 0 15,-1-5 0-15,0 0 0 0,-2-3-192 0,-3-4 0 16,-1-4 0-16,-2 1 0 16,-4-3-1600-16,-1-3-304 0,-6-1-64 0,-4-5-14864 0</inkml:trace>
  <inkml:trace contextRef="#ctx0" brushRef="#br0" timeOffset="74996.58">12137 17238 25791 0,'0'0'1152'0,"0"0"224"0,7-3-1104 0,3-2-272 0,3 1 0 0,2 2 0 16,3-2 1824-16,6-1 304 0,2 3 64 0,4-1 16 16,2-2-880-16,4-3-176 0,3 2-48 0,3 1 0 15,1-4-496-15,0 1-96 0,2-3-32 0,-3 2 0 0,-4-3-480 16,-1 3 0-16,-4-2 0 0,-4 1-11696 15,-3 1-2272-15</inkml:trace>
  <inkml:trace contextRef="#ctx0" brushRef="#br0" timeOffset="75688.39">14640 16166 14735 0,'0'0'1312'0,"0"0"-1056"0,0 0-256 0,7 3 0 16,-7-3 2048-16,10-2 368 0,1 1 64 0,5 0 16 15,2-2-768-15,3 0-160 0,0-4-32 16,13 2 0-16,0 0-640 0,-1 0-144 0,3 0-32 16,-8 0 0-16,4-3-272 0,6 2-48 0,4-3-16 0,2 2 0 15,2-1-240-15,0-1-144 0,-2 0 160 0,-2 2-160 16,-4 4-2000 0,-6-2-496-16</inkml:trace>
  <inkml:trace contextRef="#ctx0" brushRef="#br0" timeOffset="75837.89">14715 16540 26783 0,'11'7'1184'0,"-1"-3"240"0,5-2-1136 0,7 1-288 15,5 0 0-15,6-1 0 0,6-2 1088 0,7-1 176 16,7-3 16-16,10-2 16 0,4 0-480 0,4-5-112 16,2 1 0-16,-1-2-16 0,1 3-512 0,-2-3-176 15,-1 1 0-15</inkml:trace>
  <inkml:trace contextRef="#ctx0" brushRef="#br0" timeOffset="79150.06">16849 15950 9215 0,'0'0'816'0,"0"0"-656"15,-8 4-160-15,1-2 0 0,0 1 1600 0,1-1 304 16,-2 4 48-16,3-4 16 0,0 1-576 0,0-2-112 16,-1 1-32-16,6-2 0 0,-7 3 32 0,7-3 0 15,-6 3 0-15,6-3 0 0,0 0-80 0,0 0-16 16,0 0 0-16,0 0 0 0,0 0 48 0,0 0 16 15,0 0 0-15,0 0 0 0,0 0-256 0,0 0-48 16,10-3-16-16,3 0 0 0,5 0-144 0,3-1-16 16,3-4-16-16,7 2 0 0,3 1-192 0,2-2-48 0,-1 1 0 0,5 1 0 15,3-1-64-15,4 1-32 16,4-1 0-16,-2 0 0 0,-3 1 32 0,1 2 0 16,1 0 0-16,-2-2 0 0,-3-1-64 0,-4 3-16 0,-20 1 0 0,0 1 0 15,-1 1-192-15,-1 0-48 0,0 0 0 0,-3 0 0 16,-3 1-128-16,-2 1 0 0,-3-2 0 0,-6 0 0 15,0 0 0-15,0 0-224 0,0 0 48 0,-6 3 16 32,-3 0-1248-32,-1 2-256 0,-3 0-64 0,-1 0-10960 0,-1-2-2208 0</inkml:trace>
  <inkml:trace contextRef="#ctx0" brushRef="#br0" timeOffset="80311.22">20482 14413 15263 0,'0'0'672'0,"6"-1"144"0,0-3-656 0,1 2-160 0,-1-3 0 15,0 2 0-15,-6 3 1104 0,0 0 192 0,7-1 48 0,-7 1 0 16,0 0-160-16,0 0-32 0,0 0 0 0,0 0 0 0,0 0 16 16,0 0 0-16,0 0 0 0,-7-3 0 0,2-1-160 0,-2 2-48 15,-2-2 0-15,-3 2 0 0,-3 0-128 16,-1 2-48-16,-5 0 0 0,-2 0 0 0,3 0-256 0,-3 2-48 15,-2-1-16-15,-3 0 0 0,-1-1-176 0,-3 1-32 16,-3 1-16-16,-1-1 0 0,-36 4-16 0,10-2 0 16,6-3 0-16,4-2 0 0,4 2-48 0,1 0-16 15,1 0 0-15,5 0 0 0,4-1-32 0,2-2-128 16,1 7 192-16,2-4-64 0,1 0 0 0,3 0-128 16,2 2 192-16,3-1-64 0,2-1 0 0,4 0 0 15,3-3 0-15,2 3 0 0,2 0-128 0,10 0 128 16,0 0-128-16,0 0 128 0,-8 2-128 0,8-2 192 15,0 0-192-15,0 0 192 0,0 0-32 0,0 0 0 16,0 0 0-16,0 0 0 0,0 0 0 0,0 0 0 16,0 0 0-16,0 0 0 0,0 0-160 0,0 0 0 15,0 0 0-15,0 0 0 0,0 0 0 0,0 0 0 16,0 0 0-16,0 0 0 0,0 0 0 0,0 0 0 16,-5 7 128-16,5-7-128 0,-4 12 0 0,4-12 0 15,0 0 0-15,-7 10 0 0,-2 1 0 0,-1 3 0 16,-3-2 0-16,0 2 0 0,1 1 0 0,-4 4 0 0,6-5 0 15,-3 2 0-15,-3 0 0 0,1 1 0 0,-3 4 128 16,0 0-128-16,-2 5 0 0,1 1 192 0,-2-1-192 0,1 1 192 16,-18 26-192-16,9-11 0 0,13-23 0 0,5 0 0 15,-3 4 0-15,3-1 0 0,0 2 0 0,2 0 0 16,3-1 0-16,2-3 0 0,2 1 0 0,3-3 0 16,3-2 160-16,3-1-160 0,5 1 192 0,3-5-192 0,3 0 304 0,2 1-48 15,3-3-16-15,25 7 0 0,2-2-64 16,1 0-16-16,-4-2 0 0,1 0 0 0,-20-8-160 0,4 4 0 15,4-3 0-15,-1 3 128 0,3 0-128 0,0 1 0 16,4 0 0-16,0 1 0 0,2 3 0 0,-1 1 0 16,-1 0 0-16,-2-1 0 0,1 3 0 0,-3 2 0 15,-2 0 128-15,25 18-128 0,-13-6 0 0,-21-8 0 16,-3 3 0-16,-2-1 0 0,-3 5 0 0,-4-2 0 16,-4-5 0-16,-2 3 0 0,0 1 0 0,-1 3 0 15,-3-1 0-15,2 1 0 0,-1 2 0 0,-3-2 0 16,-1 1 0-16,-2 3 0 0,0-3 0 0,-2-4 128 15,1 5-128-15,-3-3 0 0,-2 1 192 0,-2 0-32 16,-1-3-16-16,-2 2 0 0,-14 20 112 0,-1-5 0 16,12-24 16-16,-4 0 0 0,-2 0 128 0,-3 0 32 15,0 0 0-15,-2 0 0 0,-3-1-96 0,-1-1-16 16,-3 2 0-16,1-4 0 0,-2-1-32 0,-1-4-16 16,0 0 0-16,-5-3 0 0,-1 0-16 0,-5-2 0 15,-3-2 0-15,1-2 0 0,-3-1-64 0,0-1-32 0,-3-3 0 16,3-3 0-16,-37-5-160 0,16-1 128 0,10 5-128 0,8-1 128 15,3 2-128-15,7-3 0 0,5 1 0 16,3-2 0-16,4 4 0 0,3 0 0 0,6 2 0 0,4 2 0 16,4 1-256-16,3 0-48 0,1 4 0 15,10-2 0 1,0 0-1616-16,0 0-320 0,0 0-64 0,14 9-11184 0,6 2-2240 0</inkml:trace>
  <inkml:trace contextRef="#ctx0" brushRef="#br0" timeOffset="87225.2">22100 14960 14047 0,'0'0'624'0,"0"0"128"0,5-5-608 0,-5 5-144 16,7-10 0-16,0 3 0 0,-7 7 1408 0,0 0 240 15,6-5 48-15,-6 5 16 0,0 0-560 0,0 0-96 16,0 0-32-16,0 0 0 0,0 0-192 0,0 0-64 15,0 0 0-15,0 0 0 0,0 0-144 0,-7 4-48 16,-4 1 0-16,-1 4 0 0,-4-1 64 0,0 3 16 16,-3 2 0-16,-1 1 0 0,-2 4-176 0,-2 1-32 15,-3 3-16-15,0-1 0 0,1-2-96 0,-1 2-16 16,2 2 0-16,2 0 0 0,0-2-64 0,1-2-32 16,2-2 0-16,1 1 0 0,1 0-32 0,3 0 0 15,1 0 0-15,2-2 0 0,2-1-192 0,1-3 176 16,3-1-176-16,2-2 160 0,3 1-160 0,1 1 0 0,2-4 144 0,3 1-144 15,3-1 128-15,2 0-128 0,3 2 160 0,2-3-160 16,2 0 144-16,1 3-144 0,1-4 128 0,0 3-128 16,1-3 128-16,0 1-128 0,-1 2 0 0,0-3 128 15,-1-1-128-15,3 1 0 0,-4 3 0 0,1-5 0 16,-5 1 0-16,1 3-192 0,-1-4 32 0,3 4 16 31,-1 0-608-31,-4-3-112 0,-11-4-32 0,10 5 0 0,-10-5-1728 0,7 9-368 0,-7-9-64 0,0 0-16 16</inkml:trace>
  <inkml:trace contextRef="#ctx0" brushRef="#br0" timeOffset="88000.79">21734 15387 16127 0,'0'0'704'0,"-7"-3"160"0,2 1-688 0,5 2-176 16,-6 0 0-16,6 0 0 0,0 0 1232 0,0 0 224 15,0 0 32-15,0 0 16 0,0 0-288 0,0 0-64 16,0 0-16-16,0 0 0 0,0 0-288 0,0 0-48 16,10-4-16-16,2-1 0 0,-1 5-96 0,3 0-32 15,1-1 0-15,3-1 0 0,1 1-144 0,3 0-48 16,3-2 0-16,2 2 0 0,1 0-16 0,1 0-16 15,0 1 0-15,2-2 0 0,-1-3-176 0,1 3-16 0,-2-2-16 0,3 0 0 16,-2 0 144-16,6-2 16 0,-3 1 16 0,1 1 0 16,2-5 0-16,-8 3 0 0,2-1 0 0,6-2 0 15,3 4-144-15,1-5-48 0,-2 1 0 0,14-5 0 16,-8-1 32-16,-4 1 0 0,-5-1 0 0,-2 2 0 16,1 3-48-16,-4 1 0 0,-2-2 0 0,-1 3 0 15,2-2-64-15,-6 7 0 0,3-2-128 0,15-4 192 0,0 3 0 16,-2-2-16-16,1 1 0 0,-2 0 0 0,-3-3-176 15,0 4 160-15,0-7-160 0,3 2 160 16,-1 3-160-16,1-2 0 0,1 1 0 0,0-2 0 0,4 2 0 0,-2-2 128 16,1 5-128-16,-3-4 0 0,1 1 0 0,-2-4 128 15,-1 2-128-15,-2 1 0 0,1-4 128 0,-2 1-128 16,-2 0 128-16,3-1-128 0,-1-1 176 0,1 0-48 16,1 0-128-16,2-2 192 0,3-2-16 0,-3 1-16 15,-3-1 0-15,1 0 0 0,-2-1 64 0,0 2 16 16,1 0 0-16,-3-2 0 0,-1-4-240 0,1 2 0 15,-1 2 0-15,0 1 0 0,1 1 0 0,0 1 0 16,1-2 144-16,1 1-144 0,2 1 128 0,-2-1-128 16,-1 1 128-16,-1 1-128 0,-1-2 0 0,-1 0 0 15,-1 0 128-15,1 2-128 0,-1-1 0 0,-3 2 0 16,2-3 0-16,0 2 0 0,0 1 144 0,2-1-144 16,-2 4 160-16,1 0-160 0,-2 1 0 0,0-1 0 15,0 5 0-15,-6 2-160 0,-2-2 160 0,0 2 0 16,0-1 0-16,-1-2 0 0,-1 3 0 0,1-3 0 15,0 1 0-15,-2 3 0 0,0 0 0 0,-1-1 0 0,-1 0 0 16,0 2 0-16,-1 0 0 0,1 1 0 0,-2 0 0 0,1 2 0 16,-4-4 0-16,1 3 0 0,-1 1 0 0,-3 0 0 15,2-2 0-15,0 1 0 0,-1 0 0 0,1 1 0 16,-3 2 0-16,3 1 0 0,-8-3 0 0,0 0 0 16,6 1 0-16,-6-1 0 0,8 5 0 0,-8-5 0 15,0 0 0-15,0 0 0 0,0 0 0 0,0 0 0 16,0 0-288-16,-4 7-32 0,-3-1 0 0,-4 4 0 15,-1-3-2560-15,1 0-512 0</inkml:trace>
  <inkml:trace contextRef="#ctx0" brushRef="#br0" timeOffset="89081.99">27677 12964 11967 0,'11'-12'528'0,"-5"9"112"0,0-1-512 0,3-1-128 16,-2 1 0-16,0 1 0 0,1 0 1264 0,-3 0 208 16,-5 3 64-16,8-1 0 0,-3-5-384 0,-5 6-64 15,0 0 0-15,0 0-16 0,0 0-240 0,0 0-32 16,0 0-16-16,-5-1 0 0,-3 1-144 0,-2 0-16 15,-2 1-16-15,-7 3 0 0,-1-2 32 0,-2-1 16 16,-2 5 0-16,-1-4 0 0,-2 2-80 0,-1 2-32 16,-1-1 0-16,-2 0 0 0,0 3-176 0,-2-2-48 15,-3 2 0-15,3 1 0 0,0-1-64 0,1 0-32 0,0-2 0 0,3-1 0 16,2-2 32-16,3 1 0 0,4 0 0 16,2 1 0-16,2-2-128 0,2 0-128 0,6 1 176 0,8-4-176 15,-6 4 128-15,6-4-128 0,0 0 0 0,0 0 0 16,0 0 208-16,2 14-64 0,2-4-16 0,4 2 0 15,0-1-128-15,4 1 0 0,3 3 0 0,2 1 0 16,0 1 128-16,3 2 0 0,0 3 0 0,-2 6 0 16,-1 3-128-16,1 5 0 0,-5 2 0 0,0 1-176 0,-1 5 176 15,0 3 0-15,-3 4 0 0,-2 2 0 0,0 2 0 0,-5 0 0 16,-3 9 0-16,-3-2 0 0,0 3 0 0,-3 1 0 16,-3 3 0-16,-2-2 0 0,-2 1 0 0,-2-4 0 15,-3 3 128-15,-2-1-128 0,1-5 128 0,0 2-128 16,-2-7 160-16,2 0-160 0,1-1 192 0,-1 1-48 15,0-2-16-15,0-2 0 0,-2-3 64 0,6 0 16 16,-1-6 0-16,1 2 0 0,-1-3 0 0,2-3 0 16,1-2 0-16,1 1 0 0,0 3-16 0,3-3 0 15,1-5 0-15,2-1 0 0,2 1 0 0,1-3-16 16,3-7 0-16,2 2 0 0,3-5 96 0,2-2 32 16,2-2 0-16,4-3 0 0,4-3 80 0,3 1 32 15,2-5 0-15,2-3 0 0,1 1-32 0,4 0-16 16,1-1 0-16,5-2 0 0,2-1-176 0,3 0-48 15,-1-4 0-15,-3 3 0 0,2-2-144 0,-4 1 160 16,0-2-160-16,-1 0 160 0,-4-2-160 0,-1 1 0 16,-1 0 0-16,-8-2 0 15,-1 1-304-15,0-1-80 0,-1-1-32 0,-1 0 0 16,-1-4-2640-16,-1-1-528 0</inkml:trace>
  <inkml:trace contextRef="#ctx0" brushRef="#br0" timeOffset="89430.42">28016 13469 18591 0,'0'0'832'0,"0"0"160"0,0 0-800 0,0 0-192 16,8-3 0-16,0 1 0 0,2-2 1200 0,0 3 192 16,1-2 32-16,1 2 16 0,2 1-224 0,3 0-64 15,1 0 0-15,1 0 0 0,1 0-176 0,3 0-32 16,2 1-16-16,1-1 0 0,-1 0 112 0,1-1 32 15,-1 0 0-15,-2-1 0 0,-1 1-880 0,-1 1-192 16,-1-2 0-16,-2-1 0 0,-4 2 208 0,0-3 48 16,-2 1 0-16,-2 1 0 0,-3-1-480 0,0 2-96 15,-7 1 0-15,6-2-16 16,-6 2-1808-16,7-3-352 0,-7 3-80 0</inkml:trace>
  <inkml:trace contextRef="#ctx0" brushRef="#br0" timeOffset="89751.26">29034 12804 22111 0,'0'0'1968'0,"2"-7"-1584"0,-2 7-384 0,4-7 0 0,0 2 400 0,1 0 0 16,-5 5 0-16,0 0 0 0,0 0 496 0,6 8 80 15,-2 1 32-15,1 3 0 0,-3 5-304 0,-2 2-48 16,0 2-16-16,-3 7 0 0,-2 2 0 0,1 3-16 16,-1 0 0-16,0 1 0 0,-3 2-112 0,1 0-32 15,-2 5 0-15,-1 0 0 0,-1-3-224 0,1-1-64 16,-2 0 0-16,0-3 0 0,1-5-192 0,1 2 144 16,-1-1-144-16,2-2 128 0,1 1-128 0,-1-1 128 15,0-5-128-15,1-1 128 0,0 0-256 0,-2-5-64 16,3 1-16-16,-5 0-9920 15,1-4-1984-15</inkml:trace>
  <inkml:trace contextRef="#ctx0" brushRef="#br0" timeOffset="90084.69">28591 14429 10127 0,'0'0'896'0,"0"0"-704"15,0 0-192-15,0 0 0 0,0 0 2880 0,0 0 560 16,9 0 96-16,1 0 32 0,4 1-1520 0,0-2-320 15,0-3-48-15,3 1-16 0,2 1-512 0,3-1-128 16,0 2 0-16,4-3-16 0,1-2-256 0,-1 1-48 16,0 0-16-16,-1-3 0 0,1 2-304 0,-1 0-64 15,-1-1-16-15,-2 2 0 0,-3 1-304 0,-1-2 0 16,-3-2 128-16,-2 4-128 16,-2-2-320-16,-5 2-112 0,-6 4-16 0,0 0-10032 15,0 0-2000-15</inkml:trace>
  <inkml:trace contextRef="#ctx0" brushRef="#br0" timeOffset="90426.44">28729 14417 23727 0,'-21'3'1040'0,"9"2"240"0,-2 2-1024 0,-3 0-256 16,-1 2 0-16,3-2 0 0,-3 5 944 0,3-2 144 15,0 4 16-15,6-1 16 0,1-5-240 0,2 4-48 0,1-1-16 0,1 0 0 16,1 0-272-16,3-3-48 0,0-8-16 0,6 12 0 15,0 0-16-15,3-2 0 0,2 1 0 0,4-2 0 16,1 3 0-16,2-2 0 0,2 3 0 0,3 1 0 16,1-2 64-16,3-2 16 0,1 7 0 0,0-1 0 15,-3 1-64-15,-1 1-16 0,-2-2 0 0,-3 2 0 0,-1 0-80 16,-3 1-32-16,-4-1 0 0,2 6 0 0,-4-2-112 0,-8-5-32 16,-2-3 0-16,-7 0 0 0,-2 0 208 15,-8-1 32-15,-2 0 16 0,-7-2 0 0,-5 2-64 0,-4-4-16 16,-5-2 0-16,0 0 0 0,-3-2-192 0,2-1-32 15,0-2-16-15,1-4 0 0,1-1-144 0,1-2 0 16,3-6 0-16,1-1 0 16,3-2-1600-16,4-5-368 0,2-3-64 0,7-7-15904 15</inkml:trace>
  <inkml:trace contextRef="#ctx0" brushRef="#br0" timeOffset="91287.01">29599 12418 14735 0,'-3'-16'640'0,"3"16"160"0,-3-8-640 0,2-3-160 0,1 11 0 0,0-8 0 0,1-3 1104 0,-1 11 192 16,5-7 48-16,0 2 0 0,2 1-384 0,0 0-80 15,1 1-16-15,1 1 0 0,-2 1-352 0,4-1-64 16,-1 0 0-16,1 2-16 0,1-1 16 0,3 1 16 16,-1 1 0-16,6 4 0 0,0-3-32 0,2 1-16 15,-4 1 0-15,-4 0 0 0,2 2-112 0,1-2-32 16,1 1 0-16,-2 1 0 0,1-1-16 0,-1 2 0 0,1 0 0 15,-2 1 0-15,-2 3 16 0,-1 0 0 0,0 4 0 0,-1-1 0 16,-2 0-128-16,-1-2-16 0,0 4-128 16,-2 2 192-16,-1 1-64 0,-1 2 0 15,-2 0-128-15,1 0 192 0,-2 3-64 0,-1 4 0 16,0-1-128-16,-1 3 192 0,-2 4-32 0,0 2-16 16,-3 3 0-16,0 1 0 0,0 6-16 0,-4 1-128 0,-1 0 192 15,1 4-64-15,0 0-128 0,-1 2 0 0,-2 4 0 16,-7 28 0-16,-1-6 0 0,0-4 0 0,3-4 0 0,0-2 0 15,1-2 0-15,2 2 0 0,3 0 0 0,0-3 0 16,1 0 0-16,0 0 0 0,1-2 0 0,0 0 0 16,0-3 0-16,0-1 128 0,1-3-128 0,0-2 0 15,1 1 144-15,2 2-144 0,2 1 160 0,2-3-160 16,0-3 128-16,4-2-128 0,0-1 0 0,3-2 144 0,3-4-16 16,0-3-128-16,-2-4 192 0,4 1-64 0,3 1 32 0,1-2 0 15,-2-4 0-15,4 4 0 16,-1 3-32-16,1-1 0 0,0-3 0 0,-1-3 0 0,3-3 64 0,-3 2 16 15,-2-2 0-15,-3-4 0 0,-4-3 176 0,-1 1 16 16,-1-3 16-16,-1 2 0 0,-1-4-16 16,0-1 0-16,-2-4 0 0,-2 1 0 0,-3-1 112 0,3-2 32 15,-3 1 0-15,-3-3 0 0,-2-4 32 0,-3-1 0 16,-2 3 0-16,-3-4 0 0,-4-4 64 0,-3-2 32 16,-4 1 0-16,-4-1 0 0,-3-1-288 0,-1 0-48 15,0 0-16-15,-1 0 0 0,-2 3-192 0,0 0-128 16,-1-2 128-16,1-1-128 0,-2 2 0 0,4 1-192 15,2-3 32-15,6-1 0 16,3-1-1504-16,7 0-320 0,7-2-48 0,3-2-16112 0</inkml:trace>
  <inkml:trace contextRef="#ctx0" brushRef="#br0" timeOffset="92238.47">30990 12786 13823 0,'0'0'608'0,"0"0"128"0,0 0-592 0,0 0-144 0,0 0 0 0,0 0 0 16,-6 4 224-16,-3-1 16 15,-3 3 0-15,-3 2 0 0,-5-2 416 0,-2 3 96 0,-2-4 16 0,-1 3 0 16,-1 1-128-16,-1 2 0 15,1-3-16-15,-1 4 0 0,2 0-32 0,-1 0 0 0,0 2 0 0,0 2 0 16,1 2-176-16,1-2-32 0,1-2-16 0,4 0 0 16,2-1-192-16,4 1-48 0,3-4 0 0,3 1 0 15,3-3-128-15,2 2 0 0,4-5 144 0,4 3-144 16,4-3 304-16,3-1-16 0,2 0 0 0,4 1 0 16,2-2-288-16,1 0 128 0,4 1-128 0,-1 0 0 0,1 1 160 15,-1-2-160-15,-1 1 128 0,-2 1-128 16,-2 0-256-16,-2 1-128 0,-1-3-16 15,-3 5-6832-15,-3-3-1344 0</inkml:trace>
  <inkml:trace contextRef="#ctx0" brushRef="#br0" timeOffset="92882.19">30632 13002 7359 0,'-13'-8'320'0,"13"8"80"0,-7-8-400 0,2 0 0 0,0 2 0 15,2 1 0-15,-1 0 2064 0,4 5 336 16,-2-8 64-16,2 8 16 0,0 0-1296 0,0 0-256 16,8-4-48-16,2 2-16 0,3-1-448 0,2 2-96 15,3 1 0-15,1 3-16 0,3-2-48 0,2 1 0 0,5 5 0 0,3 2 0 16,2-2 48-16,3 5 0 15,1-3 0-15,3 2 0 0,1 0-16 0,1 0 0 0,0 0 0 16,0-1 0-16,1 3 32 0,-2 1 0 0,0 1 0 0,-1 0 0 16,0-1-16-16,-3 3 0 0,-2-1 0 0,-3 1 0 15,-3-1-112-15,-2 4-32 0,-1 1 0 0,-3 1 0 16,-2-6 16-16,-3 5 0 0,-4 0 0 0,-3 1 0 16,-1 1 16-16,-2 1 0 0,-1-1 0 0,-3 2 0 15,0 3-192-15,-4-1 192 0,-1 2-192 0,-1 0 192 16,-2-1-192-16,-2 3 128 0,-1-1-128 0,-2 1 128 0,-2 1-128 15,-3 1 192-15,-2 1-192 0,0 0 192 0,-2 1-192 16,2-1 192-16,-3-4-192 0,-1 2 192 0,-1-1 16 0,-2-3 16 16,-1 1 0-16,2-2 0 0,0-5 64 15,-10 8 16-15,0-5 0 0,2 1 0 0,3-1 16 0,1-2 16 16,1 1 0-16,-2 0 0 0,-3-2-80 0,0-1 0 16,-4 1-16-16,0 2 0 0,0-1-64 0,0 1-16 15,0-1 0-15,-2-3 0 0,0-2-16 0,2 0 0 16,1 1 0-16,4-1 0 0,3 0 96 0,0-1 16 15,3-1 0-15,0-2 0 0,2 1-16 0,1 1 0 16,1 1 0-16,1-2 0 0,2-2-64 0,1-3-16 16,3 1 0-16,-2-2 0 0,4 2-160 0,0-4 0 15,9-7 144-15,-9 9-144 0,9-9 128 0,0 0-128 16,0 0 128-16,0 0-128 0,0 0 160 0,0 0-32 0,0 0-128 0,0 0 192 16,0 0-64-16,0 0-128 15,0 0 176-15,0 0-176 0,4-9 0 0,-4 9 0 16,5-9 0-16,-5 9-144 15,5-9-400-15,-5 9-80 0,3-9-16 0,-1 1 0 16,-2 8-2176-16,0-9-448 0,-1-1-96 0</inkml:trace>
  <inkml:trace contextRef="#ctx0" brushRef="#br0" timeOffset="93242.28">30611 14387 11967 0,'0'0'528'0,"0"0"112"0,0 0-512 0,-1-8-128 0,1 8 0 0,-1-10 0 15,1 10 2368-15,0 0 432 0,0 0 80 0,0 0 32 0,-8-4-1520 0,-1 4-304 16,-1 4-64-16,0 2-16 0,1 1-176 0,-5 4-16 16,-3 0-16-16,0 3 0 0,-1 2-160 0,0-2-16 15,0-3-16-15,0 6 0 0,2 4 48 16,-2 1 16-16,-1-4 0 0,1-1 0 0,2 0-336 0,0 2-64 16,4 0-16-16,2-4 0 0,-1-3 0 0,5 2 0 15,2 1 0-15,2-1 0 0,2-4 112 0,4 2 16 16,-4-12 0-16,15 10 0 0,3 0 192 0,3-4 32 15,3 2 16-15,3-4 0 0,1-2-128 0,4 1-32 16,2-3 0-16,3-1 0 0,0-2-112 0,2 2-32 0,3-2 0 16,3 1 0-16,2-3-144 0,1 1-48 15,2 0 0-15,-2 3 0 0,-1-2-128 0,-1-2 0 16,2 1 0-16,2 0 128 0,-5 2-128 0,1 1 128 16,-1 2-128-16,-5 0 128 0,1-1-128 0,-4 1 0 0,-2 2 0 0,-3 2 0 31,-5 1-1280-31,-4 1-256 0,-2 2-32 0,-5-2-15792 0</inkml:trace>
  <inkml:trace contextRef="#ctx0" brushRef="#br0" timeOffset="95778.23">24106 17236 15663 0,'-2'-12'1392'0,"1"-1"-1120"0,0-2-272 0,1 3 0 16,2 0 672-16,0-2 80 0,-2-3 16 0,1 7 0 15,-1 0 176-15,2 5 32 0,0-2 16 0,-2 7 0 16,2-9-416-16,-2 9-64 0,0 0-32 0,0 0 0 16,0 0-224-16,0 0-32 0,0 0-16 0,-2 16 0 15,-2 4-16-15,1 3-16 0,-2 2 0 0,0 4 0 16,0 12 112-16,0 4 32 0,-1 5 0 0,-2 5 0 15,-1 4 0-15,0 7 0 0,0 9 0 0,-2 4 0 0,-3-2-32 16,2 8 0-16,-2 3 0 0,0 3 0 0,2 2-48 0,-3 3-16 16,1 3 0-16,1-5 0 0,1-3 48 0,0 1 16 15,3-1 0-15,-1-3 0 0,-1-4 144 0,3-1 16 16,0-6 16-16,2-1 0 0,0-6-32 0,1-2-16 16,-1-6 0-16,1-2 0 0,0-4-112 0,1-2-32 15,-2 0 0-15,1-4 0 0,0-4-48 0,1-3-16 16,0-4 0-16,0-8 0 0,-1-3-80 0,0 0-128 15,1-4 176-15,0-2-176 0,0-4 0 0,1-3 0 16,-2-2 0-16,1-6-144 16,4-7-1856-16,0 0-368 0,0 0-80 0,0 0-10752 0</inkml:trace>
  <inkml:trace contextRef="#ctx0" brushRef="#br0" timeOffset="96327.24">21046 19251 19231 0,'-17'-5'848'0,"10"5"176"15,7 0-816-15,0 0-208 0,-8-3 0 0,8 3 0 0,0 0 496 0,0 0 48 16,17-2 16-16,2-1 0 0,2-3-96 0,7 0-16 15,5 1 0-15,9-6 0 0,7-1 192 0,10-2 16 16,11-3 16-16,7-1 0 0,5-3 80 0,8-1 16 16,6-2 0-16,11 2 0 0,11-3-128 0,1 5 0 15,-2 1-16-15,13 1 0 0,7 1-144 0,-2 2-32 16,-5 4 0-16,4-2 0 0,9 1-96 0,-6 5-32 16,-6-3 0-16,4 2 0 0,4 0 0 0,-1 1-16 0,-9-1 0 0,4 0 0 15,1 3 32-15,-3-4 16 0,-5 1 0 16,2-3 0-16,5 1-32 0,-6-2-16 0,-4 3 0 0,2-2 0 15,2 5-128-15,-8-4-32 0,-7-2 0 0,0 7 0 16,1 7-144-16,-1-4 0 0,-9-1 0 0,0 0 0 16,-4 4 0-16,-1 2 0 0,-1 1 0 0,-10-3 0 15,-8-4-192-15,-7 2-64 0,-4 2 0 0,-10 2-16 32,-6 2-1200-32,-5-4-256 0,-5 1-32 0,-10-2-12496 0</inkml:trace>
  <inkml:trace contextRef="#ctx0" brushRef="#br0" timeOffset="96833.04">26452 18389 13823 0,'0'0'1216'0,"0"0"-960"0,0 0-256 0,0 0 0 15,0 0 1216-15,0 0 208 0,0 0 48 0,14 4 0 16,1 1-448-16,6-1-96 0,3-2-16 0,4 4 0 16,2 0-64-16,6-1-16 0,2 1 0 0,0 3 0 15,-1-1 0-15,0 3 0 0,0-2 0 0,-4 4 0 16,-4 2 0-16,-2 2-16 0,-4-2 0 0,-6 1 0 15,-4 2-368-15,-4 3-64 0,-5 0 0 0,-5 5-16 16,-5 2-144-16,-4 2-32 0,-5-3 0 0,-4 3 0 0,-5-2 160 16,-4-1 32-16,-3-3 0 0,-3 2 0 15,-3-6-160-15,0-2-32 0,2 2 0 0,3-2 0 16,3-3-64-16,5-1-128 0,3-4 176 0,6 2-176 16,2-6-144-16,6 2-144 0,7-8-32 0,0 0-10080 15,0 0-2016-15</inkml:trace>
  <inkml:trace contextRef="#ctx0" brushRef="#br0" timeOffset="97259.51">27902 18254 16575 0,'0'0'1472'0,"0"0"-1168"0,0 0-304 0,9 2 0 16,2-2 768-16,-1 4 112 0,-1 3 16 0,1 3 0 16,0 1 368-16,3 3 80 0,-1 2 0 0,2 4 16 15,0 5-480-15,2-3-112 0,0 3 0 0,-1 3-16 0,-2-3-160 0,0 3-16 16,-1-3-16-16,2 3 0 0,-3-4-192 0,-2 3-48 16,-2-1 0-16,0-4 0 0,-4 0-128 0,1-3-48 15,-1-2 0-15,-1-2 0 0,-2-1-16 0,0-1-128 16,1-1 192-16,1-3-64 15,-2 4-480-15,0-13-96 0,0 0-32 0,0 0-13040 16</inkml:trace>
  <inkml:trace contextRef="#ctx0" brushRef="#br0" timeOffset="97493.24">28459 18219 24879 0,'0'0'2208'0,"0"0"-1760"0,0 0-448 0,0 0 0 16,-11 5 528-16,-2 3 32 0,-2 4 0 0,-2 4 0 16,-2-1 368-16,-4 4 80 0,-3 3 16 0,-1 3 0 15,-4 2-160-15,1 3-32 0,-1-1 0 0,-2 2 0 16,2-1-240-16,1 0-48 0,4 0-16 0,-2 4 0 16,2 1-288-16,1-3-64 0,2-3-16 0,1 3 0 15,3-1-160-15,3-5 0 0,2-2 0 0,4-4 128 31,1-1-1152-31,5-2-256 0,4-6-32 0,6-1-8608 0,3-2-1712 0</inkml:trace>
  <inkml:trace contextRef="#ctx0" brushRef="#br0" timeOffset="97694.25">28689 18638 21183 0,'0'0'944'0,"-9"17"192"0,-3 3-912 0,-1 7-224 15,-2-3 0-15,-2 4 0 0,-2-3 1808 0,-1 6 320 16,-1-1 64-16,2 2 16 0,-2 0-528 0,3-1-96 16,0-1-32-16,0 2 0 0,3 0-896 0,1-1-176 15,1-5-32-15,3 4-16 0,3 0-432 0,2-4 0 16,-1 0 128-16,4-5-10880 16,-1-6-2160-16</inkml:trace>
  <inkml:trace contextRef="#ctx0" brushRef="#br0" timeOffset="98319.48">23986 16222 17503 0,'6'-19'768'0,"3"9"176"0,2 2-752 0,0-2-192 15,2 2 0-15,1 0 0 0,2 2 1760 0,1 4 320 16,-3 2 64-16,0 2 16 0,-2-2-880 0,1 4-192 16,-1 4-16-16,-2-1-16 0,-1 6-384 0,1 1-80 15,1 3-16-15,-1 0 0 0,1 3-64 0,-1 1 0 16,0 3-16-16,-1 4 0 0,0-6-80 0,1 1-16 15,0 1 0-15,0-2 0 0,-1-2-208 0,3-1-64 16,-4 0 0-16,1-1 0 0,0-3-128 0,0 2 0 0,-3-3 0 16,2-3 128-16,-2 2-128 0,1-2 0 0,-2-3 0 15,0-1-176 1,-5-7-976-16,5 8-208 0,-5-8-48 0,0 0-8032 0,0 0-1616 0</inkml:trace>
  <inkml:trace contextRef="#ctx0" brushRef="#br0" timeOffset="98582.3">24493 16056 21183 0,'0'-8'1888'0,"0"3"-1504"16,0 5-384-16,0 0 0 0,0 0 1120 0,0 0 160 16,0 0 16-16,-6 2 16 0,0 2-304 0,-3 6-64 15,-3 1-16-15,1 3 0 0,-4 2-240 0,-2 3-48 16,-2 3-16-16,0 1 0 0,0-1 16 0,-2 0 16 15,2 3 0-15,-1 1 0 0,0 3-272 0,-1-1-64 16,2 0-16-16,2-3 0 0,0 2-304 0,-3 9 0 16,3-8 0-16,8-10 0 0,0-1 0 0,-2 9 0 15,1-6 0-15,5-8 0 16,1-1-1024-16,3 0-256 0,1-2-48 0,3 0-8208 16,-3-9-1664-16</inkml:trace>
  <inkml:trace contextRef="#ctx0" brushRef="#br0" timeOffset="98929.89">24760 16259 23039 0,'7'-5'2048'0,"1"-3"-1648"0,3 2-400 0,1-1 0 15,4-3 832-15,-1 5 64 0,0-2 32 0,2 2 0 0,-2 3 192 0,3 1 32 16,0 0 16-16,-1 2 0 0,-1 4-656 0,-4 5-128 16,-4-1-16-16,0 5-16 0,-6 3-112 15,-4 0-32-15,-6 1 0 0,-2 5 0 0,-6 3 272 0,-3-2 48 16,-5-1 16-16,-2 3 0 0,-4-2 128 0,4-1 32 16,-2 0 0-16,1-2 0 0,3-1-64 0,-5 9-16 15,7-5 0-15,12-10 0 0,3-2-176 0,5-1-48 16,3 2 0-16,7-4 0 0,6 0 224 0,7-4 32 15,9-3 16-15,5-1 0 0,7-1-32 0,8 0-16 16,6-3 0-16,3-1 0 0,4-1-368 0,-2 0-64 16,-4 0 0-16,-1-3-16 0,-5-2-176 0,-4 5 0 15,-5 0 0-15,-5 1 0 16,-7 0-2240-16,-7 1-496 0</inkml:trace>
  <inkml:trace contextRef="#ctx0" brushRef="#br0" timeOffset="104143.96">23546 16978 10079 0,'-1'-9'448'0,"1"3"80"0,0 0-528 0,0-1 0 15,0-5 0-15,0 0 0 0,-1 1 976 0,1-3 96 0,0 1 16 0,0-1 0 16,0 0-32-16,0 1 0 15,0-1 0-15,-2 4 0 0,2-1-144 0,-1-2-16 0,0 3-16 0,0 0 0 16,-1 2-32-16,2-1 0 16,-2 4 0-16,1 0 0 0,-1-1-144 0,2 6-16 15,0 0-16-15,0 0 0 0,-2-5-96 0,2 5 0 16,-3-4-16-16,3 4 0 0,0 0-16 0,0 0 0 0,0 0 0 0,0 0 0 16,0 0-144-16,-1 7-16 0,1 6-16 0,3 1 0 15,-1 0-80-15,1 4-16 0,-2 5 0 0,4 0 0 16,-1 3-48-16,2 2-16 0,-1 3 0 0,2-1 0 15,0 3-64-15,2 3-16 0,4 0 0 0,-4-1 0 16,2 2 0-16,1 1 0 0,-1 2 0 0,0 0 0 16,1 1 32-16,1 3 0 0,-1-3 0 0,1 2 0 15,1 3 16-15,1-3 0 0,1 0 0 0,-2-3 0 0,-3-1-16 16,3-1 0-16,0-1 0 0,1-1 0 0,0 1 0 0,-1-2 0 16,-1 3 0-16,0-2 0 0,1-3-16 0,0 3 0 15,0-1 0-15,0 1 0 0,-2-2-16 0,1-1 0 16,-1-1 0-16,0 0 0 0,0-4 0 0,-1 4 0 15,1-2 0-15,-1-2 0 0,-2 1-128 0,-1 2 192 16,-1-2-192-16,0 0 192 0,-2-2-192 0,1 1 160 16,-1 1-160-16,3-1 160 0,-3 1 80 0,1-2 16 15,1 2 0-15,0-3 0 0,0 0-256 0,-1 0-192 16,-1-1 48-16,1-3 0 0,1 1 144 0,0 1 0 16,0-3 0-16,-1 1 0 0,-1 0 0 0,1-1 0 15,1 2 0-15,-2-1 128 0,0-2-128 0,0 2 0 16,0-1 0-16,0 2 0 0,0-1 0 0,0 1 128 0,0 5-128 0,1-4 0 15,-1 2 0-15,0 0 0 16,0-1 0-16,0 2 0 0,0-3 0 0,-1 3 0 0,1-4 0 0,0 1 128 16,0 1-128-16,0-1 0 0,-1 2 0 0,1-3 0 15,-1 0 0-15,0 0 0 0,-1 1 0 0,1-3 0 16,-1 1 0-16,1 3 0 0,1-2 0 0,-1-1 0 16,1 3 0-16,-2-1 0 0,0-1 0 0,1 3 0 15,-3-3 0-15,0-3 0 0,2 0 0 16,-1-1 0-16,0 0 176 0,0-1-48 0,2 0 0 0,0-2 0 15,0 1-128-15,-3 0 0 0,1-2 0 0,1-1 0 16,0-2 0-16,-2 2-176 0,0 0 48 0,-1 0 0 16,0-2 128-16,0-2 0 0,0-1 0 0,0 0 0 0,0-3 0 0,0 3 0 15,0-9 0-15,0 0 0 0,0 0 0 0,0 0 0 16,0 0 0-16,0 0 0 0,0 0 0 0,0 0 0 16,0 0 0-16,0 0 0 0,-1-11 0 0,-2-2 0 15,-1-2 0-15,2-2-128 0,-2-2 128 16,-1-4 0-16,1 2 0 0,-1-2 0 0,-1-4 128 0,-1 0-128 15,0-3 128-15,-2-5-128 0,0-1 144 16,0-3-144-16,0 1 192 0,0-4-192 0,-1-2 0 0,0 1 0 16,0-4 0-16,2 3 0 0,-5-3 0 0,1-3 0 15,-2-8 0-15,0 1 0 0,-3-5 0 0,1 1 0 16,-3-5 128-16,0 5-128 0,-2-1 0 0,1 2 0 16,-2 1 0-16,2 1 0 0,1 2 128 0,-1 1-128 15,-1 1 0-15,2 1 0 0,1 3 0 0,1 3 0 16,-1-2 128-16,-3 1-128 0,7 0 0 0,-1-2 128 15,-3-2-128-15,3 0 0 0,0-3 0 0,0 1 0 16,-1 0 0-16,0 3 0 0,4 2 0 0,1 2 0 16,0-3 0-16,0 4 0 0,1 3 0 0,1 4 0 0,3 1 0 15,-3 0 0-15,1-1 0 0,0 4 0 16,-1 3 0-16,0 0 0 0,1 0 0 0,-1 3 0 0,0 4 0 0,-2-3 0 16,-1 2 0-16,4 0 0 0,-1-1 0 15,-2 3 0-15,1-4 0 0,0 5 0 16,0-2 0-16,-3 2 0 0,4 1 0 0,-1 1 0 0,1-2 0 0,0 2 0 15,2 1 0-15,-1 0 0 0,1 1 0 0,0-2 0 16,1 1 0-16,-1 1 0 0,2 1 0 0,-1 2 0 16,1-1 0-16,1 0 0 0,-1 1 0 0,1 1 0 15,-1 3 0-15,1 2 0 0,1-3 0 0,0 2 0 16,-1 3 0-16,2 2 0 0,-1-2 0 0,1 3 0 16,-2 0 0-16,4 5 0 0,-3-5-128 0,3 5 128 0,0 0 0 0,0 0 0 15,0 0 0-15,0 0-144 0,0 0 144 0,0 0-128 16,-4 8 128-16,2-1-128 0,-1 5 128 0,2 2 0 15,1 2 0-15,1 3-128 0,2 2 128 0,-1 2 0 16,2 8 0-16,1 2 0 0,2 4 0 0,0 3-128 16,2-2 128-16,1 6 0 0,2 1 0 0,3 3 0 15,0-2 0-15,2 2-128 0,2 4 128 16,-1 0 0-16,1 3 0 0,0-2 0 0,0 3 0 0,1-1 0 16,2-2 0-16,-3 1 0 0,0-1 0 0,0 3 0 15,0 3 0-15,0 2 0 0,0-3 0 0,0 2 0 16,0 1 0-16,0-3 0 0,0 1 0 0,1 0 0 15,-3 0 0-15,2 1 0 0,0-1 0 0,2-1 0 0,-3 1 128 16,-1 1-128-16,1-4 0 0,0 1 144 16,0 0-144-16,-3 1 0 0,2-2 160 0,-3 1-160 15,0-3 128-15,-2 0-128 0,1 0 0 0,0-7 128 0,-2-1-128 16,2-1 0-16,-2-1 0 0,1-3 0 0,-3 2 0 0,-1-2 0 16,3-4 0-16,-2 2 0 15,-1 0 128-15,1 2-128 0,-1-3 0 0,1-1 0 0,-1-1 0 16,0-1 0-16,-1-3 0 0,0-3 0 0,0 1 0 15,-1-4 128-15,0 2-128 0,1-2 0 0,-1 0 0 0,2-3 0 16,-4 0 0-16,1 1 0 0,0-3 0 0,0-2 0 16,-3-2 0-16,2 0 0 0,0-3 128 0,-1-3-128 15,-1 1 0-15,1-5 0 0,-3-7 0 0,0 0 0 16,0 0 0-16,0 0 0 0,0 0 0 0,0 0 0 16,2-10 0-16,-1-5 0 0,-2-2 0 0,0-2 0 15,0-3 0-15,-3-6 0 0,-1-2 0 0,-2 1 0 16,1-3 0-16,-2-2 0 0,-2-4 144 0,0-4-144 15,-1-6 0-15,-1-3 144 0,2-3-144 0,-3 0 0 0,1-2 128 0,-2-3-128 16,-2-6 0-16,1-2 0 0,-4-5 0 0,-1-5 0 16,-3-6 0-16,0 0 0 0,-2-2 128 0,-2-3-128 15,-2 2 0-15,2-1 0 0,1 1 0 0,4 4 0 16,-3 2 128-16,6 4-128 0,0 1 0 0,3 3 0 16,-1-2 0-16,-1 3 0 0,2 1 0 0,1 1 0 15,1 3 0-15,0 1 0 0,-2-3 0 0,1 0 0 16,1 1 0-16,0 3 0 0,0 1 0 0,0 4 0 15,0 5 0-15,2 0 0 0,-1 3 0 0,-2 4 0 16,3 4 0-16,1 5 0 0,1 2 0 0,1 3 0 16,-1 2 0-16,1 4 0 0,1 0 0 0,0 4 0 0,1 3 0 15,-1 1 0-15,-1 1 0 0,3 2 0 16,0-2-128-16,0 5 128 0,3 3 0 0,-1 0 0 16,1 3 0-16,2 0-144 0,0 0 144 0,1 7 0 15,-2-2 0-15,2 2-128 0,0 0 128 0,0 0 0 16,0 0-144-16,0 0 144 0,0 0 0 0,3 9-176 0,0 2 176 0,0 6-128 15,1-2 128-15,-1 5 0 0,3 3 0 0,-1 6-128 16,0 1 128-16,2 3 0 0,-1 5 0 0,3 6 0 16,0 2 0-16,0 5 0 0,0 1 0 15,1 5-128-15,1 7 128 0,-1 3 0 0,0 1 0 0,3 1 0 16,2 3 0-16,-2 3 0 0,0 1 0 0,1-1 0 16,0 1 0-16,1 2 0 0,0-5 0 0,3 2 0 0,0-2 0 15,1 2 0-15,-1 4 0 0,1-2 0 16,1-1 0-16,2 1 0 0,-1-4 0 0,2 1 0 0,0 0 0 15,0-2 128-15,1 0-128 0,-2-1 0 0,2-1 128 0,-1-8-128 16,-4-2 128-16,1-4-128 0,-1-2 0 0,2-2 128 16,-4-3-128-16,3 0 0 0,-3 1 0 0,0-2 144 15,-2-2-144-15,-1-2 0 0,0-4 128 16,0-2-128-16,-1-3 0 0,-1 0 0 0,-1-1 368 0,0-2 16 16,-1-2 0-16,0 0 0 0,-1 0-608 0,0-4-112 15,-1 0-32-15,-3-2 0 0,-1-1 368 0,0-1 0 16,-2-2 0-16,1-2 0 0,-2-4 0 0,1 0 0 15,0-1 0-15,2-6 0 0,-3 2 0 0,-1-9 0 16,0 0 0-16,0 0 0 0,0 0 0 0,0 0 0 0,0 0 0 16,0-9 0-16,-1 0 0 0,-3-5 0 15,4-3 0-15,-5-5 0 0,-3-6 0 0,-1-1 0 16,-2-11 0-16,-2 0 0 0,0-2 0 0,-1-6 0 16,0-5 0-16,-2-4 128 0,-3-9-128 0,0 1 0 15,1-3 0-15,-5-1 128 0,1-2-128 0,-2-2 0 16,-1-3 0-16,-2-5 0 0,-1-3 0 0,-2 0 0 0,-1-1 128 0,-1-2-128 15,1 0 0-15,-3-2 0 0,7-4 0 0,-3 1 0 16,2 2 0-16,0-3 128 0,0-3-128 0,2 2 0 16,0 2 0-16,1 3 0 0,-1 3 0 0,5 6 0 15,-3 0 0-15,3 6 0 0,4 4 0 0,0 8 0 16,0 2 0-16,1 5 0 0,3 4 0 0,1 4 0 16,1-1-128-16,1 6 128 0,-1-2 0 0,3 4 0 15,0 3 0-15,1 2 0 0,-1 2-144 0,3 2 144 16,0 3 0-16,0 2 0 0,1 3 0 0,2 4 0 0,-1 1 0 0,-1 4-128 15,3 4 128-15,0-2 0 0,1 7 0 0,-2-1-128 16,2 6 128-16,0 0 0 0,0 0-176 16,0 0 176-16,0 0-160 0,0 0 160 0,7 10-160 0,-1-1 160 15,1 2-160-15,0 6 160 0,1 3 0 0,-3 4-144 16,2 6 144-16,1 3 0 0,1 5 0 0,0 4 0 16,1 5 0-16,2 4-128 0,0 3 128 0,2 5 0 15,-2 7 0-15,0 2 0 0,4 4 0 0,-1 1 0 16,1 0 0-16,2 6 0 0,1 3 0 0,3 5 0 15,-1-1 0-15,2 1 0 0,3-2 0 0,-2 4 0 16,3 0 0-16,2 1 0 0,1 0 0 0,1-2 0 16,4-3 0-16,1 1 0 0,2 0 0 0,-2-2 0 0,-1 1 0 15,0-4 0-15,-2-5 128 0,-3-3-128 16,-2-3 128-16,0-2-128 0,-1-3 0 0,-3 0 0 16,-1-4 0-16,-3-1 128 0,1-7-128 0,-5-5 0 15,-1-1 0-15,1-5 128 0,-2 2-128 0,-2-5 128 16,-2-3-128-16,1 0 128 0,-2-3-128 0,-3-3 0 0,-1-2 0 15,0 0 128-15,-1-4-128 0,1-4 0 0,-2-2 0 0,-2-3 0 16,0-3 0-16,0-4 0 0,-1-1 0 16,0-7 128-16,0 0-128 0,0 0 0 0,0 0 0 0,0 0 0 15,0-8 0-15,-1-2 0 0,0-1 0 0,-2-6 0 16,-3-3 0-16,1-8 0 0,-3-3 0 0,-1-2 0 16,-2-7 0-16,-2 0 0 0,-1-3 0 0,-1-8 0 15,-4-7 0-15,0-7 0 0,0-3 0 0,-3-4 0 16,-1-3 0-16,-1-6 0 0,-4-8 0 0,-2-5 0 0,-2-2 0 15,-3-7 128-15,-4 3-128 0,1-3 0 0,0-5 0 16,1 2 0-16,4 2 0 0,0 0 128 0,0 2-128 0,2 2 0 16,2-2 0-16,2 8 0 0,2 4 0 0,1 2 0 15,-3 2 0-15,4 7 0 0,2 1 0 0,-1 7 0 16,2 6-128-16,1 2 128 0,0 6-128 0,-1-1 128 16,3 4-128-16,0 3 128 0,2 3-128 0,-2 7 128 15,3 2-128-15,0 3 128 0,2 2 0 0,3 3-128 16,-3 7 128-16,3 2 0 0,1 8 0 0,1 0-128 15,2 2 128-15,0 5 0 0,1 0 0 0,2 3-128 16,2 4 128-16,0 0 0 0,0 0-128 0,0 0 128 16,-2 13-128-16,2 3 128 0,0 3-128 0,2 5 128 15,3 4-128-15,1 5 128 0,2 6 0 0,2 1-128 16,3 5 128-16,2 3 0 0,1 7 0 0,3 6 0 16,4 3 0-16,0 9 0 0,4 6 0 0,0 1 0 15,1 2 0-15,2 7 0 0,-1 4 0 0,3 6 0 16,2-1 0-16,2 6 0 0,2 3 0 0,3 1 0 15,3 4 0-15,5 0 128 0,-1 0-128 0,-1-2 0 16,-1-2 128-16,-1-2-128 0,-6-8 160 0,-1-4-32 0,-3-5-128 16,0-5 192-16,-6 0-16 0,-8-27-16 0,1 1 0 0,0 2 0 15,-1-4-16-15,0-1 0 0,-1 2 0 0,-1 1 0 16,0 3-16-16,-2-5-128 0,-3-1 192 0,3 13-64 16,-1-12-128-16,-4-3 192 0,0-10-192 0,-1-3 192 15,-2-4-192-15,-1-4 0 0,-2-2 0 0,0-2 128 16,1-5-128-16,-2-5 0 0,-3-3 0 0,2 0 0 15,0-3-368-15,1-1-96 16,-1-4-32-16,0-4 0 0,1-3-2576 0,3-6-528 0</inkml:trace>
  <inkml:trace contextRef="#ctx0" brushRef="#br1" timeOffset="114496.97">10309 14547 9151 0,'0'0'400'0,"-4"9"96"0,4-9-496 0,-9 3 0 16,4 3 0-16,5-6 0 0,0 0 832 0,-9 3 64 15,9-3 0-15,-9 4 16 0,9-4 128 0,0 0 32 16,-10 3 0-16,10-3 0 0,-11 2 80 0,11-2 32 15,-7 7 0-15,-2-2 0 0,0-3-32 0,1 1-16 16,8-3 0-16,-11 1 0 0,1 2-112 0,10-3-32 0,0 0 0 0,-6 1 0 16,0 3-208-16,6-4-32 15,0 0-16-15,0 0 0 0,-7 7-144 0,7-7-16 16,0 0-16-16,0 0 0 0,0 0 80 0,0 0 32 16,9 5 0-16,4-2 0 0,2-4 64 0,3-1 16 15,3 0 0-15,6 2 0 0,4 0-112 0,3-1 0 0,2-3-16 0,17-4 0 16,-1 3-288-16,-2-1-48 15,-2-1-16-15,-14 2 0 0,3 0 128 0,3-1 32 0,0 2 0 0,2 1 0 16,0-3-80-16,-1 0-16 0,-3 1 0 0,-1 1 0 16,0-2-128-16,-3 0-16 0,-4 1-16 0,1-2 0 15,-6 5-176-15,-3 0 192 0,-4 1-192 0,-2-1 192 16,-3 1-192-16,-2 0 0 0,-2 2 144 0,-4-1-144 16,-5 0 0-16,0 0 0 0,0 0 0 0,0 0 0 15,0 0-512-15,0 0 0 0,-8 3-16 16,-3 0 0-16,1 4-1360 15,-1-2-272-15,-4-3-48 0,1 1-16 0,-2 0-832 0,-2 0-160 0</inkml:trace>
  <inkml:trace contextRef="#ctx0" brushRef="#br1" timeOffset="115534.02">10295 14538 10127 0,'-1'-12'896'0,"1"12"-704"16,1-6-192-16,0 0 0 0,0-1 1264 0,1 2 208 16,-2-2 64-16,0 0 0 0,0 2-16 0,0-1 0 15,0 6 0-15,0-6 0 0,0 0-192 0,0 6-48 16,0 0 0-16,-2-7 0 0,1 2-32 0,0 0-16 0,-2-2 0 0,3 7 0 16,-2-4-400-16,2 4-64 15,-7-2-32-15,1 1 0 0,1 1-256 0,5 0-48 16,-8 1-16-16,2 0 0 0,0 0-48 0,-1 2-16 15,1 1 0-15,0 0 0 0,-1-1 48 0,1 1 16 0,1 3 0 0,-2 0 0 16,1-2-16-16,0 4 0 0,1-1 0 0,-2 3 0 16,0 5-32-16,-5 4-16 0,1-1 0 0,1 1 0 15,-1 4-32-15,0 3-16 0,-4-1 0 0,1 3 0 16,-4 0-32-16,1 3 0 0,0 0 0 0,-2 2 0 16,-6-1-16-16,4-1 0 0,0-4 0 0,2 2 0 15,2-2-16-15,0 0-16 0,1-2 0 0,0-1 0 0,2-5-16 16,3 1 0-16,2-2 0 0,0-2 0 0,0-3-80 0,2 0 0 15,-1-2-128-15,3-2 192 0,5-10-48 0,0 0-16 16,0 0 0-16,0 0 0 0,0 0 32 0,0 0 0 16,0 0 0-16,0 0 0 0,0 0 16 0,0 0 0 15,0 0 0-15,0 0 0 0,0 0-48 0,0 0-128 16,9-9 192-16,-2 2-64 0,1 1-128 0,0-1 0 16,-2-1 0-16,0 1 0 0,-6 7 0 0,0 0 0 15,12-6 128-15,-5 3-128 0,-7 3 0 0,0 0 0 16,0 0 0-16,8-10 0 0,-2 2 0 0,-6 8 0 15,0 0 0-15,9-9 0 0,-2 0 0 0,-1 0 0 16,-1 3 0-16,-5 6 0 0,0 0 0 0,6-9 0 16,-2-1 0-16,0 3 0 0,-4 7 0 0,0 0 0 15,0 0 0-15,5-10 0 0,-1-2 0 0,0 3 0 16,0-2 0-16,-4 11 0 0,3-8 0 0,1-3 0 16,-1 5 0-16,-1 1 0 0,-2 5 0 0,5-11 0 15,-1-1 0-15,1 2 0 0,0-3 0 0,0 2 0 16,-1-1 0-16,1 0 0 0,0 0 0 0,2 2 0 0,0-4 0 15,1 1 0-15,1 2-144 0,1-3 144 16,0-1 0-16,0 2 0 0,1 1 0 0,-1 0 0 0,0 0 0 0,0 3 144 16,-2-2-144-16,-1 3-192 15,1 1 32-15,-2-1 16 0,1-3 144 0,-3 6 0 0,-4 5 0 0,7-7 0 16,-1-2 0-16,-6 9 0 0,4-5 0 16,-4 5 0-16,0 0 0 0,0 0 0 0,0-5 0 0,0 5 0 15,0 0 0-15,0 0 0 0,0 0 0 0,0 0 0 16,0 0 0-16,-6 5-192 0,0 3 64 0,-1 1 0 15,-2-3 128-15,0 6 0 0,1-2 0 0,-1 2 0 16,-3 1 0-16,1 1 0 0,-1 4 0 0,0 1-128 0,-1 0 128 16,-2 1 0-16,-2 1 0 0,-1 4 0 0,1 2 0 15,-1-3 0-15,0 1 0 0,0-2 0 0,2 0 0 16,0-1 0-16,0-1 0 0,3-2-128 0,0-1 128 0,2-5 0 16,0-3 0-16,2 4 0 0,0 0 0 0,1-1 0 15,0 2 0-15,2-2 0 0,0-7 0 0,1 3 0 16,0-1 128-16,5-8-128 0,0 0 0 0,0 0 0 15,0 0 0-15,0 0 0 0,0 0 0 0,0 0 0 16,0 0 0-16,0 0 0 0,0 0 0 0,0 0 128 16,0 0-128-16,0 0 0 0,0 0 0 0,0 0 0 15,0 0 0-15,0 0 128 0,0 0-128 0,7-8 0 16,0-3 0-16,0 6 0 0,-7 5 0 0,13-7 0 16,-7-2 0-16,6 4 0 0,-3 1 0 0,3 1 0 15,2-1 0-15,-1-1 0 0,-2-4 0 0,0 4 0 16,0 2 0-16,-1-1 0 0,0-3 0 0,-1 3 0 15,-9 4-128-15,12-4 128 16,-12 4-1456-16,10-2-208 0,-10 2-32 0,0 0-10896 16,9 1-2176-16</inkml:trace>
  <inkml:trace contextRef="#ctx0" brushRef="#br1" timeOffset="118305.04">10220 14596 10127 0,'0'0'896'0,"0"0"-704"0,-8-6-192 0,-1-4 0 15,-1 2 352-15,1 1 32 0,9 7 16 0,-9-4 0 16,0-1 592-16,-2-4 112 0,1 4 32 0,10 5 0 0,-9-2-48 0,9 2-16 16,-8-2 0-16,8 2 0 0,0 0-16 0,0 0 0 15,0 0 0-15,0 0 0 0,0 0-112 0,7 4-32 16,5 0 0-16,4-1 0 0,1-3 240 0,10 0 32 16,4 0 16-16,4 2 0 0,6 1-336 0,3-1-64 15,5-4-16-15,-1 2 0 0,-1 2-256 0,4-2-48 16,-2-2-16-16,1 1 0 0,0-1-64 0,-1 2-16 15,2 5 0-15,-4-4 0 0,-4-2 64 0,-1 1 0 16,-1 1 0-16,-3-1 0 0,-2 0-112 0,-3-1-16 16,-3-1 0-16,-3 2 0 0,-4 2-128 0,-4 0-16 15,-4-1-16-15,-2 1 0 0,-2-2-32 0,-2 1-128 16,-1 3 192-16,-8-4-64 0,0 0-128 0,0 0 160 16,0 0-160-16,0 0 160 0,0 0-160 0,0 0 192 0,0 0-192 0,0 0 192 15,-8 6-192-15,-2-1 192 0,-1-2-192 0,-2 1 192 16,-2-2-192-16,-3 2 0 0,-3 0 144 0,-1 0-144 15,-5-3 0-15,-1-1 0 16,-5 4 0-16,-3 0 128 0,-3-3-128 0,-2-1 0 0,-1-4 0 0,-19 8 128 16,1 2-128-16,7 2 0 15,1-2 0-15,14-2 0 0,-5 1 0 0,-3 3 0 16,-1-2 0-16,0 0 0 0,0-1 0 0,2-1 0 0,5 1 0 0,-14 4 0 16,7-5 0-16,10 1 0 0,7 0 0 0,7 2 0 15,4-5 0-15,5 1 0 0,4-2 0 0,10-1 128 16,-8 2-128-16,8-2 0 0,0 0 0 0,0 0 128 15,0 0-128-15,0 0 0 0,0 0 0 0,11-5 128 16,1 3-128-16,-1-3 0 0,0-3 128 0,-1 4-128 16,-10 4 0-16,11-1 0 0,-1-4 0 0,-10 5 128 0,0 0-128 15,0 0 0-15,9 0 0 0,-9 0 0 0,0 0 0 0,0 0 0 16,0 0 0-16,0 0 128 0,0 0-128 0,0 0 0 16,0 0 0-16,0 0 0 0,-7 4 0 15,0 0 0-15,1 2 0 0,0 2 0 0,-6-5 0 0,2 5 0 16,0 1 0-16,1 4 0 0,0-6 0 0,-1 7 0 15,0 0 0-15,-2-1 0 0,1 2 0 0,-2 2 0 16,-1-1 0-16,0 1 0 0,-1 1 128 0,1 1-128 16,0 0 160-16,1-2-160 0,0-1 176 0,2-1-176 15,1-1 192-15,2-4-192 0,-1 2 176 0,2-2-176 16,-1 1 160-16,2 1-160 0,-1-3 160 0,2-1-160 16,0-2 160-16,1 0-160 0,2 1 144 0,2-7-144 15,0 0 128-15,0 0-128 0,0 0 160 0,0 0-160 16,1 7 192-16,-1-7-192 0,0 0 208 0,0 0-64 15,10-3-16-15,0 2 0 0,1-3-128 0,-1-2 128 16,1 0-128-16,2 0 128 0,1 0-128 0,2 1 0 16,1 0 0-16,3-1 128 0,2 0-128 0,2 4 0 15,1-1 0-15,2 1 0 0,1-2 0 0,0 3 128 16,0 2-128-16,0 3 128 0,0-2-128 0,0 1 0 16,-1 1 0-16,-2 1-176 0,0 4 176 0,0 0 0 0,-4 0 0 15,0-1 0-15,-5 3 0 0,-1 3 0 0,-2 1 0 16,1-2 0-16,-3-1 0 0,0 3 0 0,-2 2 0 0,-1 0 0 15,1 0 0-15,-1 1 0 0,-3 0 0 0,0 0 0 16,-1 3 0-16,0 1 128 0,-3 1-128 0,2 2 0 16,-3-1 0-16,-3 4 144 0,2-4-144 0,-3 3 0 15,-1-4 144-15,-3 2-144 0,3 3 0 0,-2-2 144 16,-2 1-144-16,-2-5 128 0,1 3-128 0,-1 0 128 16,-2-2-128-16,-1 4 128 0,-1-6-128 0,1 1 128 0,0 2-128 0,1 1 192 15,1-3-192-15,1 0 192 0,-3-2-64 0,2-1-128 16,-1 3 192-16,0-6-64 0,2-1 0 0,-1 1-128 15,1-2 192-15,-1 0-64 0,1-2 16 16,0-2 0-16,-2 1 0 0,0-5 0 0,-1 3-16 0,0-3-128 16,-1-2 192-16,-2 1-64 0,0-1 0 0,-2-3 0 15,-2-1 0-15,1-1 0 0,-3-3-128 0,0 0 0 16,0 1 144-16,-2 0-144 0,-1-1 0 0,-2-2 144 16,2-1-144-16,-2 2 0 0,1-2 128 0,3 2-128 15,-1-2 0-15,3 1 0 0,2 1 0 0,2 2 0 16,1 1 0-16,2-2 0 0,2 3 0 0,2-1 0 15,2 1 0-15,3 0 0 0,6 1 0 0,0 0 0 16,0 0 0-16,0 0 0 0,0 0-128 0,0 0 128 16,7 2 0-16,5 1-144 0,2 1 144 0,0 0 0 15,6-2-144-15,2 2 144 0,0 0 0 0,1 1 0 0,0-3 0 0,3 0 0 16,0 0 0-16,1-1 0 16,-2-1 0-16,3-1 0 0,0-1 0 0,0-3 0 15,0-3 0-15,2 0 0 0,-3-3 0 0,0 2 0 0,-1-4 0 0,-1 1 0 16,-1-4 0-16,0 0 0 0,-1 2 0 15,-1-1 0-15,-2-3 0 0,0 0 0 0,0-1 0 0,-1-1 0 16,-2 2 0-16,0 0 128 0,-3 0-128 0,-1-3 0 16,-2-1 0-16,1 0 0 0,-5 2 0 0,0-3 0 15,-5-5 0-15,2 3 128 0,-3-3-128 0,-2 2 0 16,-3-3 0-16,-1 4 0 0,-1-2 128 0,-3 4-128 16,-3-2 0-16,-2 2 0 0,-2 5 0 0,-3 2 0 0,-2 0 0 0,0 5 0 15,-5-2 0-15,1 3 0 0,-3 2 0 16,-3-1 0-16,2 2 0 0,-4 3 0 0,-2 0-128 0,-2-2 128 15,1 2 0-15,3 1 0 0,1 3 0 0,2-1 0 16,2 0 0-16,4-2 0 0,3 0 0 0,4 1 0 16,0 2 0-16,4-1 0 0,3 0-128 0,2-1 128 15,2 1 0-15,6 1 0 0,0 0 0 0,0 0 0 16,0 0-144-16,6-2 144 0,6-1 0 0,1 3-128 16,4 0 128-16,4 1 0 0,2 1-128 0,2-1 128 15,3 1 0-15,4 1 0 0,1-3 0 0,1 0-128 16,2 3 128-16,-2 2 0 0,0-2 0 0,1 1 0 15,-1 1 0-15,-1 3 0 0,0 0 0 0,0 4-128 16,-1 1 128-16,-3 1 0 0,-3 4 0 0,-2 2 0 16,-4-2 0-16,-1 2 0 0,-2 2 0 0,-2-1 0 15,-1 2 0-15,-3 2 0 0,0-3 0 0,-4 3 0 16,-2 0 0-16,-2-2 0 0,-1 4 0 0,-4-3 0 0,1-1 0 0,-5 2 0 16,-1-2 0-16,-2-2 0 0,-4 2 0 15,2 2 0-15,-2-5 0 0,-3 1 0 0,-4 1 0 16,1-2 0-16,-1-2 192 0,-3 0-64 0,-2-1-128 15,-3-1 192-15,0-1-64 0,-1-1 0 0,-2 2-128 0,-1-2 192 16,-2-6-192-16,1 3 128 0,4-5-128 0,-2-1 0 16,2-2 0-16,4-1 0 0,3-2 0 0,-3-4 0 15,5 0-1552-15,9 1-304 16,3-1-64-16,8 4-18048 0</inkml:trace>
  <inkml:trace contextRef="#ctx0" brushRef="#br1" timeOffset="119668.35">9133 18314 14735 0,'0'0'1312'0,"-8"0"-1056"0,1-1-256 0,-3 0 0 15,1 1 1584-15,0 0 256 0,1 0 48 0,1 0 16 16,-1 0-192-16,8 0-48 0,-6 0 0 0,6 0 0 16,0 0-384-16,0 0-64 0,0 0-32 0,0 0 0 15,0 0-304-15,0 0-64 0,8-7-16 0,3 2 0 0,-1 0-80 0,6-2-16 16,2 0 0-16,4 1 0 0,4-4-128 0,5 2-16 15,5-2-16-15,0 4 0 0,1-6-16 0,1 4 0 16,2-2 0-16,-3 3 0 0,-2-4-48 0,-2 6-16 16,-1-3 0-16,-3 1 0 0,-7 3-32 0,-2-1-16 15,-2 0 0-15,-4 4 0 0,-3-2-176 0,-2 2-48 16,-2 0 0-16,-7 1 0 0,0 0 32 0,0 0 0 16,0 0 0-16,-8 2 0 0,-3 2 48 0,-3 3 16 15,-4-4 0-15,-2 1 0 0,-3 1-144 0,-1 3-16 16,-6-3-128-16,2 0 192 0,0 1-192 0,-3-2 0 15,-1 0 0-15,0 0 0 0,4 0 0 0,0-2 128 16,0 1-128-16,4-2 0 0,2-1 0 0,5 0 0 16,1 0 128-16,5-1-128 0,3-1 0 0,8 2 0 0,0 0 0 0,0 0 0 15,7-7 0-15,4 2 128 16,4 0-128-16,7-2 0 0,5 1 0 0,3-2 0 16,2-1 0-16,3 2 0 0,4-3 0 0,3 2 0 15,-2-3 0-15,1 3 0 0,-2 2 0 0,-4-1 0 16,-4 3 0-16,-3-1 0 0,-3 3 160 0,-6 1-160 15,-4 1 160-15,-2 0-160 0,-5 0 160 0,-8 0-160 0,0 0 160 0,0 0-160 16,-3 8 208-16,-6 0-48 0,-4 1-16 0,-5 0 0 16,-3 4-144-16,-4-3 160 0,-1 1-160 0,-3 2 160 15,-3-3-160-15,0 1 0 0,0 2 0 0,0-3 128 16,-2 1-128-16,2-4 0 0,1 3 0 0,3-2 128 16,3 0-128-16,6-3 0 0,5-2 0 0,4 1 0 15,4 0 0-15,6-4 0 0,0 0 0 0,7 0 0 0,5-2 0 16,4-2 0-16,6-1 0 0,2 0 0 0,7-4 0 15,1 1 0-15,2-2 0 0,0 4 0 0,-1-3 0 0,-1 1 0 16,-3-1 0-16,-3 1 0 0,-3 6 0 0,-4-1 0 16,-4 1 128-16,-4-1-128 0,-3 3 0 0,-8 0 0 15,0 0 144-15,0 0-144 0,0 0 160 0,-9 5-32 16,-5-1-128-16,-1 3 192 0,-6 0-192 0,0-2 144 16,-5 0-144-16,0 3 128 0,-4-4-128 0,3 1 0 15,2-1 0-15,1-1 0 0,4-1 0 0,2-2 0 16,2-2 0-16,-1-3-176 15,8-2-1488-15,7-3-320 0,5 1-48 0,5 0-11536 16,5 0-2304-16</inkml:trace>
  <inkml:trace contextRef="#ctx0" brushRef="#br1" timeOffset="120601.18">10194 17480 15663 0,'4'-10'1392'0,"-1"4"-1120"0,1 0-272 0,-1 0 0 16,1-2 1600-16,0 1 256 0,-1-2 48 0,-1 2 16 16,-1 0 112-16,1 0 16 0,-2 0 16 0,0 7 0 0,0 0-576 15,0 0-112-15,0 0-32 0,-5-2 0 16,-1-3-192-16,1 5-64 0,-1 2 0 0,0 3 0 0,-1 0-384 0,1 4-96 15,-2 0-16-15,1 3 0 0,-2 0-192 0,0 6-32 16,1 2-16-16,1 3 0 0,0 0-32 0,0 5 0 16,0 1 0-16,4 6 0 0,-3-1-48 0,4 4-16 15,-2 7 0-15,2 0 0 0,-2 5-64 0,-1 0 0 16,-2 0-16-16,2 1 0 0,-1-1-48 0,2-1 0 16,-1-3 0-16,1-1 0 0,-3 2 0 0,0-4 0 15,1 4 0-15,-1-5 0 0,1 0 16 0,0-3 0 16,-1-2 0-16,2-3 0 0,0 1 96 0,1-6 16 15,1-1 0-15,-1-4 0 0,-3 0-32 0,5-5 0 16,-2-1 0-16,0-5 0 0,0-2 0 0,3-1 0 0,-1-3 0 0,2-1 0 16,0-6 16-16,0 0 0 15,0 0 0-15,0 0 0 0,0 0 48 0,0-6 16 16,0-6 0-16,2 1 0 0,1-2-160 0,-1-5-16 16,1 1-128-16,1-4 192 0,-1 1-192 0,2-5 128 0,1-1-128 0,-1-6 0 15,0 1 128-15,0-5-128 16,-1-3 0-16,-1-1 0 0,3-3 128 0,-4 0-128 15,3-1 0-15,0-3 0 0,0 0 128 0,-1 2-128 0,0-5 0 0,1 1 0 16,0-2 0-16,0 5 128 0,0 0-128 0,-1 4 0 16,0 5 0-16,-2 2 0 0,0 0 0 15,-1 5 0-15,0 3 0 0,-1 1 0 0,-1 3 0 0,-2 4 0 16,1 3 0-16,-1 2 0 0,1 4 0 0,-1 1 0 16,1 4 0-16,2 5 0 0,0 0 0 0,0 0 0 15,-5 5 0-15,0 7-128 0,0 2 128 0,-1 4 0 0,1 1-128 16,0 3 128-16,1 8 0 0,-1 0 0 0,2 7 0 0,0 6 0 15,0 4 0-15,0 5 0 0,-2 2 0 0,1 2 0 16,-3 1 0-16,2 0 0 0,-1-2 0 0,0 2-128 16,-2 0 128-16,0-2 0 0,2-3 0 0,0-5 0 15,-1-3 0-15,2-3 0 0,1-5 0 16,1-6 0-16,-1-2 0 0,1-4 0 0,1-1 0 0,-1-5 0 16,1-7 0-16,2 1 144 0,-2-6-16 0,2-6 0 15,0 0 0-15,0 0 0 0,0 0 96 0,4-10 16 16,0-5 0-16,0-4 0 0,0-5-96 0,1-2-16 15,0-7 0-15,0-4 0 0,0-2-128 0,-1-8 0 16,0-3 0-16,-1-1 128 0,1-6-128 0,0 0 0 16,1-1 144-16,1 2-144 0,3 0 0 0,-1 4 0 15,0 1 0-15,-1 9 128 0,1 4-128 0,-1 5 0 16,0 3 0-16,-2 6 0 0,-1 4 0 0,0 6 0 0,-2 1 0 0,-1 7 0 16,-1 6 0-16,0 0-128 15,0 0 128-15,-1 9 0 0,0 5-128 0,0 4 128 16,-2 3-128-16,0 8 128 0,0 4 0 0,-1 4-128 15,0 3 128-15,-1 2 0 0,0 3 0 0,-2 0 0 0,1 2 0 16,0-1-128-16,-2-2 128 0,0 1 0 16,0 3 0-16,0-2 0 0,-1-6 0 0,1-1 0 0,1-3 0 15,0-1 0-15,2-3 0 0,-1-6-160 0,3 0 160 0,-2 3 0 16,3-4-1216 0,-1-8-144-16,1-6-32 0,2-1 0 0,0-10-1776 15,0 0-352-15</inkml:trace>
  <inkml:trace contextRef="#ctx0" brushRef="#br1" timeOffset="123926.69">29053 14333 9087 0,'0'0'400'0,"0"0"96"0,0 0-496 0,0 0 0 0,0 0 0 0,0 0 0 16,0 0 336-16,0 0-16 0,0 0-16 0,0 0 0 0,9-5 336 15,0 3 64-15,1-1 0 0,-10 3 16 0,9-6-64 16,0 2-16-16,1 1 0 0,-1 2 0 0,-9 1 96 0,11-2 16 16,-1-1 0-16,-10 3 0 0,13-1 64 0,-2 1 16 15,0-3 0-15,-3 3 0 0,-8 0 48 0,11 4 16 16,-11-4 0-16,11 0 0 0,-11 0 224 0,0 0 48 16,9-1 16-16,-9 1 0 0,0 0 96 0,0 0 0 15,0 0 16-15,0 0 0 0,0 0-144 0,0 0-16 16,0 0-16-16,0 0 0 0,0 0-400 0,0 0-80 15,0 0 0-15,0 0-16 0,-11-4-224 0,0 3-32 16,0-1-16-16,-3 1 0 0,-1 0-32 0,-3 0 0 16,-2-1 0-16,-1 2 0 0,-3-1-32 0,-3 0-16 15,-2-1 0-15,-1 0 0 0,-2-7-48 0,0 5-16 0,-1-3 0 16,-1 2 0-16,-2 1 0 0,1-1 0 0,-1-3 0 0,3 3 0 16,1 2-48-16,3 0-16 0,3-3 0 0,2 4 0 15,3 2-144-15,0 2 160 0,4 4-160 0,4-3 160 16,1 0-160-16,1-1 0 0,3 4 0 0,8-6 0 15,-7 3 0-15,7-3 0 0,0 0 0 0,0 0 0 16,1 9 0-16,-1-9 0 0,11 9 0 0,6-2 0 16,3-4 0-16,4 2 0 0,2 2 0 0,4-2 0 15,2 0 0-15,5 3 0 0,4-3 0 0,-2 0 0 16,-2 1 0-16,1-2 0 0,3 1 128 0,1-1-128 16,0-2 0-16,-2 0 0 0,0 0 144 0,-1-2-144 15,1-1 144-15,-4 1-144 0,-1-1 192 0,-3 2-192 16,-5-1 144-16,-2-1-144 0,-5-3 0 0,-4 1 144 0,-3 1-144 15,-13 2 160-15,0 0-160 0,0 0 160 0,0 0-16 16,0 0 0-16,0 0 0 0,0 0 0 0,-9-4 16 0,-3 1 0 16,-6 1 0-16,-1 1 0 0,-5-3-160 0,-3 2 0 15,-1 1 144-15,-3 0-144 0,-2-2 0 0,0 2 128 16,-5 1-128-16,0-1 0 0,-3 0 0 0,1-2 128 16,0-2-128-16,-2 2 0 0,-3 1 0 0,0-1 0 15,2 1 0-15,5-1 128 0,2-1-128 0,7 3 0 16,6 0 0-16,4 1 128 0,2-1-128 0,7 1 0 15,4-2 0-15,6 2 0 0,0 0 0 0,0 0 0 16,0 0 0-16,14-1 0 0,4 1 0 0,5 0 0 16,7 1 0-16,2-1 0 0,5 0 0 0,0 3 0 0,5-1 0 15,-2 2 0-15,0-1 0 0,0 1 0 0,-3 2 0 16,1 2 0-16,-1-3 0 0,-4 1 0 0,-2 2 0 0,-3-5 0 16,-3 1 0-16,-1 1 0 0,-2-1 0 0,-2 0 0 15,-3 0 0-15,-5-2 0 0,-3 2 0 0,-9-4 0 16,0 0 0-16,0 0 0 0,0 0 0 0,0 0 0 15,0 0 128-15,0 0-128 0,-9 0 160 0,-1-2-160 16,0-1 0-16,-3 0 0 0,-1 0 0 0,-1 1 0 16,-1 1 0-16,-3 0 128 0,-4-4-128 0,-1 1 0 15,-2 0 0-15,-1 0 0 0,1-2 0 0,-2 1 0 16,-1 1 0-16,3 0 128 0,-1-3-128 0,5 0 0 16,0 1 0-16,-1 0 0 0,-1 1 0 0,1 1 0 15,1-4 0-15,5 3 0 0,-1 4 0 0,1-3 0 16,3-2 0-16,2 2 0 0,-1 0 0 0,3 3 0 15,1-3 0-15,1 3 0 0,8 1 0 0,0 0 0 0,0 0 0 16,0 0 0-16,0 0 0 0,0 0 0 0,0 0 0 0,0 0 0 16,0 0 0-16,0 0 0 0,0 0 0 0,-4 7-128 15,4-7 128-15,0 0 0 0,-1 13 0 0,-1-4 0 16,2-9 0-16,-2 15 0 0,0 0 0 0,-1 2 0 16,1-2 0-16,-1 0 0 0,-1 1 0 0,0 1 0 15,-1 1 0-15,2 4 0 0,-1-4 0 0,0 1 0 16,-1 0 0-16,-3 1 0 0,-2-1 0 0,1 0 0 15,-1-1 0-15,1 0 0 0,-1 5 0 0,0 0 0 16,1-4 0-16,0-2 0 0,0-3 0 0,0 0 0 16,0 2 0-16,0-4 0 0,3-3 0 0,0 1 0 15,1-2 0-15,5-8 0 0,0 0 0 0,0 0 128 16,0 0-128-16,0 0 0 0,0 0 176 0,0 0-176 16,0 0 192-16,-2-8-192 0,2-4 256 0,2-2-64 0,1-3-16 15,2-2 0-15,3-4-176 0,1 3 128 0,1-2-128 16,0-3 128-16,1-1-128 0,-1 0 0 0,1 0 0 0,1 3 128 15,-2-2-128-15,1 2 0 0,-1 2 0 0,-1 0 0 16,-1 0 0-16,-1 2 0 0,-1-1 0 0,0 3 0 16,0 0 0-16,-2 4 0 0,0-2 0 0,0 2 0 15,-2 6 0-15,-2 7 0 0,0-10 0 0,0 10 0 16,0 0 0-16,0 0 0 0,0 0 0 0,0 0 0 16,-5-3 0-16,5 3 0 0,-9 6 0 0,-1 6 0 15,2 1 0-15,-3 1 0 0,0 3-144 0,-1 4 144 16,1-2 0-16,-1 1 0 0,1 0 0 0,-1 0 0 15,0 2 0-15,-1 0 0 0,0 0 0 0,1-2 0 0,0 0 0 16,1-1 0-16,-1-1 0 0,2 1 0 16,0-4 0-16,1 1 0 0,1-5 0 0,1 1 0 15,-2-1 0-15,3-3 0 0,-1-1 0 0,1 0 0 0,1 0 0 16,0 2 0-16,5-9 0 0,0 0 0 0,-7 5 0 0,7-5 0 16,-6 9 0-16,6-9 0 0,0 0 0 0,0 0 0 15,0 0 0-15,0 0 0 0,0 0 0 0,0 0 0 16,0 0 0-16,0 0 0 0,0 0 0 0,0 0 0 15,0 0 0-15,10-7 0 0,-1 1 0 0,2 4 0 16,5-3 0-16,-1 2 0 0,3 1 0 0,2 2 0 16,2 1 0-16,3 0 0 0,2-1 0 0,1 2 0 15,0 1 0-15,3 2 0 0,-1 1 0 0,0 2 0 16,-1-1 0-16,1 3 0 0,-1-2 0 0,-1 3 0 16,-3-2 0-16,-3 1 0 0,-2-5 0 0,-3 3 0 0,-1 2 0 0,0 1 0 15,-2-3 0-15,-2 3 0 0,0 0 0 16,-2 0 0-16,-5 1 0 0,0-1 0 15,0 0 0-15,-1 0 0 0,-3 1 0 0,-1 2 0 0,-1-1 0 0,0 0 0 16,-2 1 0-16,-1 1 0 0,1 1 0 0,-4-2 0 16,1-2 0-16,-2 1 0 0,-1 1 0 0,0 0 0 15,-1 0 0-15,-1 0 0 0,-1 0 128 0,0-2-128 16,-4 1 0-16,-1 0 128 0,-1 2-128 0,-1-6 0 16,-3 0 128-16,-2 0-128 0,-3 2 0 0,1 0 144 15,-1-4-144-15,-1-1 192 0,-1 1-192 0,-2-2 192 16,-1 4-192-16,2-4 128 0,-1-4-128 0,0 1 128 15,-1 2-128-15,0-1 160 0,0-3-160 0,0-3 160 16,-2-2-160-16,5 1 128 0,-2 1-128 0,2-4 128 0,1-2-128 16,4-2 0-16,0-2 144 0,5 5-144 0,4 2 0 0,2-2 128 15,0 3-128-15,0 0 0 0,3 0 0 16,10 5 0-16,0 0 0 0,-7-2 0 0,-2-2 0 0,9 4 0 16,0 0 0-16,0 0 0 0,0 0 0 0,0 0 0 15,0 0 0-15,0 0 0 0,0 0 0 0,0 0 0 16,12 0-144-16,2 0 144 0,2 2 0 0,1 2 0 15,4 1-144-15,2-1 144 0,1-1 0 0,1 0 0 16,3 1 0-16,0 1 0 0,-1-1 0 0,1-3 0 16,0 1 0-16,1-2 0 0,-2 2 0 0,-1-2 0 15,1-2 0-15,1-1 0 0,-1-2 0 0,1 0 0 16,-2 1 0-16,2 0 0 0,-1-3 0 0,0 2 0 0,-2 2 0 16,1-1 0-16,-2-5 0 0,-3 2 0 15,-2-3 0-15,1 3 0 0,-4 2 0 0,-2-4 0 0,-1 0 0 16,-3-2 0-16,-2 6 0 0,-2-3 0 0,-6 8 0 15,5-7 0-15,-2-6 0 0,0 5 0 0,-3 8 0 0,2-12 0 16,-4-1 0-16,1 3 128 0,-1-4-128 0,-2 0 0 16,-1-3 0-16,-4 1 0 0,-3-1 0 0,0-1 0 15,-4-3 0-15,0-1 128 0,-3 1-128 0,-3-4 0 16,-1-1 0-16,-2 3 0 0,-2 4 0 0,-1 1 0 16,0-5 0-16,2 4 0 0,1 3 0 0,0 5 0 15,2 1 0-15,1 4 0 0,3-4 0 0,2 6 0 16,0 3 0-16,3 1 0 0,3 0 0 0,11 0 0 15,-9-2 0-15,9 2 0 0,0 0 0 0,0 0 0 16,0 0-144-16,0 0 144 0,0 0 0 0,12 7-144 0,2 2 144 16,0-4 0-16,4-3-144 0,0 6 144 0,2-1 0 15,5 4 0-15,0-3 0 0,0 4 0 0,0-4-144 0,0 4 144 16,2 5 0-16,-1-6 0 0,1 1 0 0,-3 2 0 16,0 2 0-16,0 2 0 0,1 0 0 0,-5 0-128 15,-2-2 128-15,-4 1 0 0,-3 0 0 0,-1 2 0 16,-2 1 0-16,-3-3 0 0,-2-1 0 0,-3-1 0 15,1 3 0-15,-2-1 0 0,-2-1 0 0,-1-1 0 16,-2 0 0-16,-3 2 0 0,-2 2 0 0,0-3 0 16,-4-4 0-16,-1-1 0 0,-2 2 0 0,-1 1 0 15,-2-5 0-15,0 2 0 0,-2-3 0 0,0 3 0 16,-1 2 0-16,2-4 0 0,-6-1 0 0,3-2 128 0,1-1-128 16,-2 0 0-16,-2 3 0 0,0-3 0 0,-1-7 0 15,2 4 0-15,-3-1 128 0,3-1-128 0,1-1 0 0,-2-2 0 16,1 1 0-16,3 0 0 0,2 2 0 0,4-2 0 15,-1-5 0-15,3 4 0 0,3-1 0 0,3 0 0 32,2-1-1040-32,8 5-160 0,-6-9-16 0,5 3-16 15,1 6-1392-15,7-10-288 0,3-1-48 0,6 1-14640 0</inkml:trace>
  <inkml:trace contextRef="#ctx0" brushRef="#br1" timeOffset="124818.01">27966 13419 18431 0,'-9'2'1632'0,"-1"-2"-1312"0,0 0-320 0,0 2 0 16,-2 3 896-16,1-1 96 0,1-3 32 0,-1 3 0 15,1 4-96-15,1-2-16 0,2 2 0 0,2 1 0 16,5-9-288-16,0 0-64 0,0 0-16 0,2 9 0 15,-2-9 96-15,9 7 32 0,0-4 0 0,4-1 0 16,2-2 256-16,4-1 48 0,3-2 16 0,3 0 0 16,2-2-352-16,1 1-80 0,1 0-16 0,3 3 0 15,2-4 0-15,0-1 0 0,2 3 0 0,0 0 0 0,-1 2-32 16,-2-3 0-16,-1-4 0 0,-2 5 0 0,0 1 0 16,-5 0 0-16,-1-1 0 0,-3-1 0 0,-4 2-144 0,-1 1-48 15,-16 1 0-15,0 0 0 0,0 0-64 0,0 0 0 16,0 0-16-16,0 0 0 0,-16 2 144 0,-1 3 48 15,-2-1 0-15,-7 1 0 0,-3 4-256 0,-3-3-48 16,-4 1-128-16,-3 2 192 0,0-3-192 0,-2 4 128 16,0-1-128-16,2 1 0 0,0-3 144 0,3 3-144 15,4-3 128-15,3 2-128 0,3-4 144 0,6 0-144 16,4-1 160-16,4 3-160 0,5-5 144 0,7-2-144 16,0 0 128-16,0 0-128 0,10 0 128 0,5-1-128 0,4 0 128 15,6-2-128-15,5-6 144 0,3 4-144 0,1 1 160 16,4-3-160-16,3 0 128 0,2 2-128 0,2-2 0 0,-2 2 0 15,-1-1 128-15,-3-2-128 0,1 1 0 0,-4-2 0 16,-3 3 176-16,-2 1-176 0,-6 0 192 0,-4 1-192 16,-7 0 144-16,-4 3-144 0,-10 1 0 0,0 0 144 15,0 0 16-15,0 0 0 0,-10 1 0 0,-4 3 0 16,-4 4 16-16,-1-3 0 0,-5-3 0 0,-2 5 0 16,-2 0-176-16,2-2 128 0,-1 0-128 0,-1-1 128 15,-1-4-128-15,-2 1 0 0,2 1 0 0,2-2 0 16,3-2 128-16,6 1-128 0,3-1 128 0,4 2-128 15,11 0 0-15,0 0 0 0,0 0 128 0,0 0-128 16,0 0 0-16,0 0 0 0,9-7 0 0,6 2 0 16,1-1 0-16,3 1 0 0,0 1 0 0,1-1-176 15,-3-3-912-15,4 3-192 16,-2-1-48-16,0-2 0 0,1 4-1504 16,3-1-304-16,2-4-64 0</inkml:trace>
  <inkml:trace contextRef="#ctx0" brushRef="#br1" timeOffset="125817.69">29059 12831 20271 0,'0'0'1792'0,"4"-10"-1424"0,-1-3-368 0,0 2 0 16,1 2 672-16,0-3 64 0,-4 12 16 0,8-9 0 16,-2-3 288-16,0 3 64 0,1 1 16 0,-7 8 0 15,3-11-384-15,-3 11-80 0,6-8-16 0,-6 8 0 16,0 0 256-16,0 0 32 0,5-5 16 0,-5 5 0 16,0 0-192-16,0 0-48 0,0 0 0 0,0 0 0 15,0 0-192-15,2 11-32 0,-2 5-16 0,0 3 0 16,0 5-48-16,0 0-16 0,-2 3 0 0,-3 4 0 15,-1 4-48-15,-1 4-16 0,-2 2 0 0,0 0 0 16,-1-1 16-16,-3 8 0 0,2 5 0 0,-2-1 0 16,-1-3 32-16,-1 1 0 0,3-1 0 0,3 0 0 15,1-5 0-15,0-2 16 0,3-8 0 0,1 0 0 0,0-4 0 16,2-2 0-16,-1-6 0 0,2-3 0 0,1-3-16 16,0-2 0-16,0-4 0 0,0-1 0 0,0-9 0 0,0 0 0 15,0 0 0-15,0 0 0 0,10-6 48 0,1-3 0 16,0-6 0-16,0-3 0 0,-1-1-112 15,2-3 0-15,-3-2-16 0,2-1 0 0,-5-8-128 0,5 1-32 16,-4-4 0-16,3-2 0 0,-2-3-144 0,1-6 160 16,0 0-160-16,0-2 160 0,-2-3-160 0,1 2 0 15,-2 7 0-15,-1 1 0 0,0 5 0 0,-2 8 0 16,0 2 0-16,-3 7 0 0,0 2 0 0,-2 7 0 16,2 11 0-16,-4-9 0 0,-1 5 0 0,5 4 0 15,0 0 0-15,-7 5 0 0,-5 8 0 0,1 3 0 16,-3 5-128-16,1 1 128 0,-1 6 0 0,1 2-144 15,-2 1 144-15,0 5 0 0,-2 3 0 0,1 5 0 0,-2-2 0 0,2 2 0 16,0 2 0-16,2-4-128 0,2-2 128 0,0-4 0 16,2-4 0-16,1-5 0 0,0-6 0 0,3-2 0 15,1-1 0-15,1-5 0 0,1-4 0 0,3-9 0 16,0 0 0-16,0 0 0 0,0 0 0 0,0 0 0 16,9-7 192-16,2-4-48 0,0-2-16 0,0-6 0 15,1-8 0-15,1 2 0 0,-1-6 0 0,0-2 0 16,-2-4-128-16,1-3 0 0,1-7 144 0,-1 1-144 15,2-5 0-15,0-1 128 0,-2 1-128 0,0 2 0 16,1 2 0-16,-1 3 0 0,0 9 0 0,-4 9 0 16,-3 7 0-16,2 5 0 0,-3 5 0 0,-3 9 0 15,0 0 0-15,0 0 0 0,0 0 0 0,-9 21 0 16,0 3-128-16,-2 8 128 0,-1 5-128 0,1-1 128 16,-3 0 0-16,-1 2 0 0,-1 2 0 0,-2 5-128 0,1 2 128 0,0 0 0 15,2-2 0-15,2-3 0 0,4-7 0 0,-1-5 0 16,4-4 0-16,2-3 0 0,1-4 0 15,2-3 0-15,1-2 0 0,3-7 0 0,-3-7 0 0,0 0 0 16,11-5 0-16,3-3 0 0,0-6 128 0,0-3-128 16,0-6 160-16,1-5-160 0,1-3 128 0,-1-2-128 15,-1-2 0-15,1-5 144 0,-4-2-144 0,1-3 0 16,-1 0 0-16,2-1 128 0,1-1-128 0,-2 4 0 16,-4 7 0-16,0 10 0 0,-2 4 0 0,-1 6 0 15,-1 3 0-15,-1 8 0 0,-3 5 0 0,0 0 0 16,-5 11 0-16,1 8 0 0,-2 7 0 0,0-1-144 15,-2 6 144-15,-1-1 0 0,-1-1-128 0,1 3 128 0,-3 3 0 16,3-2 0-16,-2-2 0 0,1 0 0 0,0-1 0 0,-1-3 0 16,1-2-240-16,1-4 64 0,2-1 16 15,2-1 0 1,1-4-944-16,2 1-192 0,2-5-48 0,4-2 0 16,-4-9-1408-16,8 6-272 0,-8-6-64 0</inkml:trace>
  <inkml:trace contextRef="#ctx0" brushRef="#br1" timeOffset="128172.01">11046 9483 10127 0,'0'0'896'0,"-8"-3"-704"16,3 1-192-16,-1-2 0 0,0 0 1472 0,1 0 256 15,5 4 48-15,-4-2 16 0,4 2-448 0,-4-5-64 16,1-2-32-16,1 2 0 0,2 5-144 0,0 0-16 15,0-5-16-15,0 5 0 0,0 0-352 0,5-7-64 16,-5 7-16-16,6-6 0 0,1 4-160 0,0-1-32 16,2 0-16-16,3 1 0 0,0 1 16 0,5 0 0 15,1-2 0-15,2 2 0 0,2 0 0 0,2 1 0 0,2 0 0 16,2 0 0-16,3-2-80 0,-1 2-16 0,0 0 0 0,3-1 0 16,-2 0-32-16,0-2 0 0,-2-2 0 15,-1 1 0-15,0 1 80 0,-1-2 16 0,-2-4 0 0,-2 5 0 16,-3-1-96-16,-2 0 0 0,-4 1-16 0,-1 1 0 15,-4 2-96-15,-3-2-16 0,-6 3 0 0,0 0 0 16,0 0 32-16,0 0 0 0,-7 0 0 0,-6 3 0 0,-5-2-48 16,-4 2-16-16,-4-1 0 0,-5 2 0 15,-3 3-160-15,-3-2 192 0,-1 0-192 0,0 1 192 0,1-2-48 16,0 2 0-16,-1 2 0 0,1-2 0 0,2 1-16 16,1 0-128-16,4-2 192 0,2 3-64 0,5-4-128 0,4-2 192 15,4 0-192-15,3-1 192 0,3 1-192 0,9-2 0 16,0 0 0-16,0 0 128 0,9-1-128 0,5-1 128 15,4-1-128-15,5-1 128 0,4-1-128 0,3 1 0 16,3 0 144-16,2 3-144 0,0-1 0 0,2-1 0 16,0-2 0-16,-2 4 128 0,0 1-128 0,-5 0 144 15,-3-2-144-15,-4 2 160 0,-5 0-32 0,-3 0-128 16,-2 0 192-16,-6 2-64 0,-7-2-128 0,0 0 128 16,0 0-128-16,-5 6 128 0,-5-1-128 0,-4-2 128 15,-5-1-128-15,-3 1 128 0,-2-1-128 0,-1 2 128 16,-1-3-128-16,1 1 128 0,2-1-128 0,1 0 0 15,1 1 0-15,3-1 0 0,0-1 0 0,2-1 0 16,0 1-144-16,0 1 144 16,7-2-1648-16,9 1-208 0,0 0-64 0,0 0-9472 15,6-4-1920-15</inkml:trace>
  <inkml:trace contextRef="#ctx0" brushRef="#br1" timeOffset="128902.57">12115 8678 10127 0,'0'0'448'0,"-1"-6"96"0,1-6-544 0,1-2 0 16,2 6 0-16,-2-1 0 0,-1 4 2896 0,0 5 480 16,-1-8 80-16,-2 3 32 0,-1 1-2256 0,2 0-448 15,2 4-80-15,0 0-32 0,0 0-224 0,0 0-32 16,-5 4-16-16,5-4 0 0,0 0-96 0,-3 8-32 16,2 2 0-16,1 3 0 0,0-1 288 0,1 6 48 15,2 4 16-15,-1 1 0 0,1-1-48 0,-1 9 0 16,-2 2 0-16,0 4 0 0,0 0 0 0,0 2 0 15,-4 4 0-15,-1 6 0 0,-1 1 80 0,-3 5 16 16,-2 1 0-16,1 1 0 0,-3 2-144 0,1-5-16 16,-3-7-16-16,1 0 0 0,0-5 16 0,0 0 0 15,0-5 0-15,-1-4 0 0,3-5 0 0,1 0 16 0,1-6 0 16,2-4 0-16,2-4-112 0,1-4-32 0,1-1 0 0,4-9 0 16,0 0-64-16,0 0 0 0,0 0-16 0,3-9 0 15,0-3 0-15,2-5 0 0,2-6 0 16,0-2 0-16,1 1-304 0,1-5 160 0,0 1-160 15,1-1 128-15,0-8-128 0,2-4 0 0,-1-2 0 16,2-1 0-16,-1-5 0 0,4-1 0 0,0-1 128 0,2 0-128 16,0 4 0-16,0-2 0 0,-2 4 0 0,1 0 0 15,-2 1 0-15,-2 3 0 0,2 5 0 0,-2 3 0 16,-3 3 0-16,-1 1 0 0,-3 6 0 0,0 0 0 16,-2 4 0-16,0 5 0 0,-1 2 0 0,-2 4 0 0,-1 2 0 0,0 6-144 15,0 0 144-15,-3 9 0 0,-1 2-176 16,1 5 176-16,-2 6-160 0,1 4 160 0,-1 2 0 0,0 7 0 15,-2 5-128-15,1 2 128 0,-2 1 0 0,-1 5 0 16,-1 1 0-16,1-2 0 0,-2 3 800 0,3-3 208 16,-2-7 32-16,1 0 16 15,0-2-1600-15,0-4-320 0,0-3-64 0,3-3-16 0,0-7 944 0,-1-2 0 16,2-3 0-16,0-6 176 0,1 0-48 0,3-4 0 16,1-6 0-16,0 0 0 0,0 0 64 0,0 0 0 15,0 0 0-15,-2-9 0 0,2-3-192 0,2-2 192 16,-1-3-192-16,3-1 192 0,-1-2-192 0,1 1 0 15,1 1 0-15,0 2 0 0,0-1-192 0,0 2-80 16,0 3-16-16,0 2 0 16,0 5-2080-16,-5 5-400 0,0 0-96 0</inkml:trace>
  <inkml:trace contextRef="#ctx0" brushRef="#br1" timeOffset="131153.57">12388 10697 7359 0,'0'0'656'0,"9"0"-528"0,0 1-128 0,0-1 0 0,0 0 1664 0,0 0 320 16,0-1 48-16,0 1 16 0,0 0-640 0,-1 1-112 15,0-1-16-15,0 1-16 0,-8-1-112 0,7 3-32 16,0 1 0-16,-7-4 0 0,0 0-144 0,6 6-16 16,-6-6-16-16,0 0 0 0,0 0-160 0,4 6-16 15,-4-6-16-15,0 0 0 0,0 0 64 0,-1 9 16 16,1-9 0-16,-7 7 0 0,1-2 0 0,-2 1 16 16,-2-2 0-16,-1-2 0 0,-3-2-224 0,-4 2-48 15,0-1-16-15,-4 0 0 0,0-1-160 0,-3 1-16 16,1 1-16-16,-2-1 0 0,-4-1-80 0,2 1-16 15,-2-2 0-15,1 2 0 0,-3 1-16 0,3 0-16 16,-2-2 0-16,1-2 0 0,-1-1-64 0,1 0-16 16,0 1 0-16,2-1 0 0,2 0-16 0,2-3 0 15,1 1 0-15,1 2 0 0,3-3 0 0,2 0 0 16,1 1 0-16,2 1 0 0,1-2-144 0,4 2 160 16,0 0-160-16,3 3 160 0,1-2-160 0,5 3 0 15,0 0 144-15,0 0-144 0,0 0 144 0,0 0-144 16,0 0 192-16,0 0-192 0,0 0 0 0,0 0 0 15,3-6 0-15,-3 6 0 0,0 0 0 0,0 0 0 0,0 0 0 16,0 0 0-16,0 0 0 0,0 0 0 0,0 0 0 0,0 0 0 16,0 0 128-16,-3 9-128 0,0-4 0 15,1 3 0-15,-1-3 128 0,-2 2-128 0,3 1 0 0,-7 0 0 16,1 1 176-16,1-3-176 0,-1 2 160 0,0 0-160 16,-1 1 144-16,-1 2-144 0,-1 2 128 0,-2-4-128 15,0 2 144-15,-1-1-144 0,0 2 160 0,-1 2-160 0,-1 0 160 16,0-2-160-16,2-1 160 0,0 3-160 0,-1 0 160 15,1-2-160-15,-1-1 160 0,1-2-160 0,3 1 160 16,-2-1-160-16,1 1 160 0,4 0-160 0,0-5 128 0,8-5-128 16,-8 6 0-16,3 1 144 0,-2 0-144 0,7-7 0 15,-8 2 0-15,8-2 128 0,-8 10-128 0,8-10 0 16,0 0 0-16,-6 7 0 0,6-7 128 0,-5 7-128 16,5-7 128-16,0 0-128 0,0 0 0 0,0 0 0 15,0 0 0-15,0 0 0 0,0 0 128 0,0 0-128 16,0 0 128-16,0 0-128 0,0 0 128 0,0 0-128 15,0 0 0-15,0 0 128 0,0 0-128 0,0 0 0 16,10 9 0-16,-10-9 0 0,0 0 0 0,0 0 0 16,0 0 0-16,10 5 0 0,-10-5 0 0,0 0 0 15,0 0 0-15,8 10 0 0,-2-1 0 0,-6-9 0 16,0 0 0-16,9 9 0 0,-9-9 0 0,10 8 0 16,0 1 0-16,-1-4 0 0,-9-5 0 0,13 4 0 15,-2 1 0-15,2 2 0 0,1-3 0 0,4-1 0 16,-2-3 0-16,5 2 0 0,2 2 0 0,2 0 0 15,2-2 0-15,-8 0 0 0,2 1 0 0,2 4 0 0,2-2 0 16,-1 1 0-16,2 2 0 0,-1-3 0 0,0 4 0 16,0 0 0-16,0 2 0 0,-3-2 0 0,0 3 0 0,0-1 0 15,-2 3 0-15,-2 1 0 0,-3 0 0 16,-1 1 0-16,-1-4 0 0,-3 4 0 0,-1 2 0 0,-2-2 0 0,0 1 0 16,-2 0 0-16,0 2 0 0,-1-1 0 15,-3 0 0-15,0-1 0 0,-1-1 0 0,-1 1 0 16,-2 0 0-16,0 1 0 0,-2 0 0 0,-3 0 0 0,-1-2 0 0,-2 2 0 15,-3 1 0-15,-2 0 0 0,0 0 128 16,-2 0-128-16,-1 0 0 0,0-1 128 0,-1 0-128 0,-1-1 0 16,1-1 144-16,-2 1-144 0,1 0 0 15,-10 5 144-15,3-4-144 0,3 0 0 0,-4-1 160 0,2 0-160 16,0-1 128-16,3 0-128 0,-1-7 128 0,2 2-128 16,0 0 0-16,1-4 128 0,2-5-128 0,-2 1 0 15,-1-3 144-15,2-1-144 0,-1-2 0 0,2 1 128 16,-1-7-128-16,2 2 0 0,2 1 0 0,-1-3 144 15,1 0-144-15,1-2 0 0,-1-1 144 0,3 2-144 16,4-1 0-16,1 3 144 0,0-2-144 0,3 3 0 16,0-3 0-16,2 4 0 0,4 6 0 0,0 0 0 15,-3-6 0-15,3 6 0 0,0 0 0 0,0 0 0 16,0 0 0-16,0 0 0 0,10-3 0 0,1 6 0 16,-11-3 0-16,15 3 0 0,1 0 0 0,2 2 0 15,0 1-144-15,2-1 144 0,2-2 0 0,2 1 0 16,1-2 0-16,2 1 0 0,1 1 0 0,1-3 0 0,-1-1 0 0,2-1 0 15,0-4 0-15,1 0 0 16,-2-2 0-16,-8 1 0 0,2-3 0 0,1 0 0 0,1 0 0 16,-1-1 0-16,-1 0 0 0,-2-3 0 15,0 2 0-15,-2-1 0 0,-3-2 0 0,-1 2 0 0,-1 0 0 16,-2-2 0-16,-2-2 0 0,-1-2 0 0,-3 3 128 0,-2-3-128 16,-1-1 0-16,-3-2 0 0,-2 1 0 0,0 0 0 15,-2-2 0-15,-2 0 0 0,-2 0 0 0,-1 0 0 0,0-2 0 16,-1 2 0-16,-1 1 0 0,-2 2 0 0,-1-2 0 15,-1 1 0-15,-1 0 0 0,1 4 0 16,-3 1 0-16,-11-4 0 0,1 2 0 0,0 5 0 0,3 4 0 0,-2 0 0 16,0 3 0-16,-1 3 0 0,0 2-128 0,2 0 128 15,-1 1 0-15,3 0 0 0,0-1-128 0,1 3 128 16,3-1 0-16,0 0 0 0,3-1-144 0,1-1 144 16,2-1 0-16,3 1-144 0,1 0 144 0,10 0 0 15,-9-3 0-15,9 3 0 0,0 0 0 0,0 0 0 16,0 0 0-16,0 0 0 0,0 0 0 0,0 0 0 15,0 0 0-15,0 0 0 0,0 0 0 0,0 0 0 16,-3-6 0-16,3 6-128 0,0-10 128 0,0 3 0 16,2-2 0-16,0 3 0 0,-2 6 0 0,4-10 0 15,-1 1 0-15,0-4 0 0,1-1 0 0,1 3 0 16,0-3 0-16,0 0 0 0,1-1 0 0,-1 1 0 16,1-3 0-16,0 2 0 0,-1-2 0 0,0 0 0 15,1-1 0-15,0 0 0 0,-1 3 0 0,1-2 0 16,1-1 0-16,-2 8 0 0,1-2 0 0,-2-2 0 15,1 1 0-15,1 1 0 0,2-2 0 0,0 3 0 0,-1 0 0 0,2-2 0 16,-1-1 0-16,-2 0 0 16,2 1 0-16,-2-1 0 0,1 0 0 0,0 1 0 0,-3 2 0 15,1-2 0-15,0 1 0 0,-1 3-128 0,0-1 128 0,0 2 0 16,-2-1 0-16,1 3-128 0,-3 6 128 16,0 0 0-16,0 0 0 0,0 0 0 0,2-5 0 0,-2 5-128 0,0 0 128 15,0 0-128-15,0 0 128 0,0 0-128 0,0 0 128 16,0 0-160-16,0 0 160 0,5 5-160 15,-5-5 160-15,8 5 0 0,-2 0 0 0,2 0 0 0,0-1 0 0,-1 1 0 16,2 0 0-16,0-4-128 0,1 2 128 0,2-3 0 16,2 0 0-16,2 0 0 0,3-2 0 15,3 1 0-15,1 2 0 0,2-1 0 0,2 0 0 0,2 0 0 16,1 2 0-16,6 0 0 0,3 1 0 0,0 1 0 16,-1-1 0-16,1 1 0 0,2-1 0 0,-1-1 0 15,0 2 0-15,-3 1 0 0,-3 0 0 0,-3-1 0 16,-3 2 0-16,-3 1 0 0,-6-3-144 0,-1 2 144 15,-4 3-160-15,-4-1 160 16,-2 3-2272-16,-5-1-352 0,-4 3-80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20:14:30.09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19185 2538 23951 0,'0'0'1056'0,"0"-9"224"0,0-3-1024 0,1 5-256 0,-1-3 0 0,0 10 0 16,0 0 544-16,0 0 48 0,-1-7 16 0,1 7 0 16,0 0-64-16,0 0-16 15,0 0 0-15,0 0 0 0,0 0 144 0,-6 4 32 16,-1 4 0-16,2 1 0 0,0 2-144 0,0 0-32 15,-1 6 0-15,-1 2 0 0,-1 3 48 0,-1 2 0 16,0 1 0-16,0 7 0 0,-1 6-144 0,-2 4-32 0,1 0 0 0,1 9 0 16,-2 1-96-16,2 5-32 0,-1 3 0 0,0 3 0 15,1 1-16-15,0 3 0 0,-1 5 0 0,-1 3 0 16,-1 5 0-16,1-2-16 0,0 4 0 0,-2 2 0 16,2 5-64-16,-1 3-16 0,0-1 0 0,0-1 0 0,-1-1 32 15,2 2 0-15,-1 1 0 0,0-1 0 0,-1 2 16 0,0 0 16 16,3 2 0-16,-2-2 0 0,1 0 32 15,0 2 16-15,1 2 0 0,0 1 0 0,1 5 0 0,0 2 0 16,0 1 0-16,1 2 0 0,0-1-272 0,0 6 160 16,0 4-160-16,0 0 128 0,1 1-128 0,0 1 0 15,0 1 144-15,1 3-144 0,-1-2 0 0,2 2 0 16,-1-2 0-16,1 0 128 0,0-2-128 0,-2 2 0 16,0 0 0-16,3-2-128 0,0 3 128 0,0 1 0 15,0 2 0-15,0-2 128 0,0 0-128 0,0 1 176 16,1 2-176-16,0 1 192 0,-1-3-192 0,0 2 128 15,0 1-128-15,1 0 128 0,0 0-128 0,0 2 192 0,2 4-192 0,-1-3 192 16,0 0-192-16,1 3 0 0,0-3 144 0,-1 3-144 16,1-1 0-16,-1 1 144 0,1 4-144 0,-2 1 0 15,0 0 128-15,0 1-128 0,0 1 0 0,-2 1 0 16,1-1 0-16,-1-1 128 0,-2 2-128 0,-1-4 0 16,-1 0 160-16,-2-2-160 0,1 2 128 0,0 1-128 15,-1-5 0-15,-2-1 128 0,0-2-128 0,-1 1 0 16,1 5 192-16,-4-6-64 0,0-3 0 0,2 2 0 15,1 2-128-15,-1-4 128 0,0-1-128 0,1 0 128 16,-1-1-128-16,2-2 0 0,-2-1 144 0,2 1-144 16,0-1 0-16,1-1 0 0,2 1 0 0,-2-4 0 15,-1 2 0-15,0-1 128 0,1-3-128 0,2 2 0 0,-1-5 0 16,2 3 128-16,0-3-128 0,0-4 0 0,0-2 0 0,2 1 128 16,2 0-128-16,-1-2 0 0,2-6 0 0,0-1 128 15,1 2-128-15,2-4 0 0,2 3 0 0,0-6 128 16,-1 0-128-16,2 4 0 0,1-1 0 0,1 1 0 15,-2-4 0-15,2 2 128 0,-1 0-128 0,2-3 0 16,0 1 0-16,0-2 128 0,0-5-128 0,1 0 0 16,1-5 0-16,-2-3 0 0,2-1 0 0,0-3 0 15,0-5 0-15,-1-6 0 0,0 3 0 0,0-8 0 16,-3-2 0-16,3 1 0 0,-1-2-160 0,0-3 0 16,0-1 0-16,0-4 0 0,0 1-192 0,-3-2-32 15,1-4-16-15,1-1 0 16,-1-3-976-16,1-7-192 0,-1-4-32 0,1-4-10656 15,-2-2-2128-15</inkml:trace>
  <inkml:trace contextRef="#ctx0" brushRef="#br0" timeOffset="1510.4">7123 12471 24351 0,'0'0'1088'0,"-7"0"208"0,7 0-1040 0,0 0-256 0,0 0 0 16,0 0 0-16,0 0 0 0,0 0 0 16,0 0 128-16,0 0-128 0,12-1 128 0,5-2-128 0,3 1 192 0,6-1-192 15,4-1 352-15,5 1-32 0,3-2-16 0,1-1 0 16,1 0-128-16,3 1-32 0,1 0 0 0,5-3 0 16,3 2-144-16,6 0 0 0,7-2 144 0,4 3-144 15,1-4 160-15,1 1-32 0,1-2-128 0,4 3 192 16,4-2-32-16,7 1-16 0,7 2 0 0,0-3 0 15,-2 4 48-15,7 0 16 0,6-4 0 0,2 4 0 16,-2-2 96-16,5 2 16 0,4 0 0 0,4 0 0 16,2-3-16-16,1 5 0 0,-2-3 0 0,7 1 0 15,5 2-112-15,1 0 0 0,0 2-16 0,2-2 0 16,4 2-48-16,3 1 0 0,1-3 0 0,-3 1 0 16,2 1-128-16,3-1 128 0,0 0-128 0,-1 1 128 15,-3 1-128-15,6-2 128 0,8 1-128 0,-5 1 128 16,-7 0-128-16,7 1 0 0,4-2 144 0,0 1-144 0,-3 0 128 0,3 0-128 15,2 0 128-15,4 0-128 0,2 0 0 0,-3 0 144 16,-6 3-144-16,7-2 0 0,8 0 160 0,-2-2-160 16,-2-2 128-16,1 2-128 0,0 2 0 0,3 1 0 15,5-2 0-15,-4 1 0 0,-5 1 0 0,3 1 0 16,1 1 0-16,3 0 0 0,4-2 128 0,-5 3-128 16,-7 1 128-16,3-2-128 0,4-1 0 0,0-2 128 15,3-2-128-15,-7 3 0 0,-5 1 224 0,3 2-32 16,2-2-16-16,-4 0 0 0,-6 0 0 0,3 1 0 15,2 3 0-15,0-3 0 0,2 3-176 0,-6 0 0 16,-3-2 0-16,2 3 0 0,4 1 0 0,-4-3 0 0,-4 2 0 16,-1-3 0-16,3 2 0 0,0 2 0 15,-3-4 128-15,0 3-128 0,-2-4 0 0,0 0 0 0,1 1 0 16,0 0 128-16,-5-3 80 0,3 1 16 0,4 2 0 0,-3-1 0 16,-7-3 32-16,5 3 16 0,3-2 0 0,-3 0 0 15,0 0-96-15,-2 2-32 0,-1-1 0 0,2 3 0 16,4-3-144-16,-3 0 0 0,-2 1 0 0,1 1 0 15,2-1 0-15,-3-1 128 0,-3 0-128 0,5 0 0 16,5-2 0-16,-6-1 128 0,-7-2-128 0,3 2 0 16,5 2 192-16,-1-2-64 0,-7-2 0 0,2 2 0 15,5 1 0-15,-5 1-128 0,-4 1 192 0,2-3-64 16,0-4-128-16,-4 3 160 0,-1 1-160 0,-1-1 160 16,0-1-160-16,-1 0 160 0,-3-1-160 0,-1 2 160 15,-1-1-160-15,-4-2 160 0,-6 0-160 0,0 0 160 16,3 2-160-16,-10-4 128 0,-7 0-128 0,-3 1 128 15,-1 0-128-15,-3-3 0 0,-2 2 144 0,-8-3-144 0,-8 1 176 16,-5 1-48-16,-2-6 0 0,-5 2 0 0,0 2 0 0,-4-3-128 16,-2 1 192-16,-9 1-64 0,-5 0-128 15,-2 1 192-15,-4-4-192 0,1 4 192 0,-2-1-192 0,-3 2 0 16,0-1 0-16,-2 2 128 0,-2-2-128 0,2 4 0 16,-3 0 0-16,-2-2 0 0,-2 3 0 0,-1 3 0 15,-4-1 0-15,-1-2 0 0,-2 0-256 0,-6 0 0 16,-2 0 16-16,-10 4 0 15,0 0-1520-15,0 0-304 0,0 0-64 0</inkml:trace>
  <inkml:trace contextRef="#ctx0" brushRef="#br0" timeOffset="3325.27">1291 2014 11967 0,'0'0'1072'0,"0"0"-864"0,0-9-208 15,0-1 0-15,0 1 1632 0,-1-2 288 16,1-1 48-16,0 12 16 0,1-6-192 0,-1 6-16 16,0 0-16-16,4-7 0 0,-4 7-624 0,0 0-128 15,0 0-32-15,0 0 0 0,12 2-320 0,-2 3-64 0,0 2-16 0,1 6 0 16,3 2-32-16,0 3-16 0,4 4 0 0,3 3 0 16,1-1-160-16,3 6-48 15,-1 3 0-15,0 4 0 0,0 1-64 0,0 1 0 16,0 2-16-16,-1 3 0 0,-1 1-80 0,-4 0-16 0,-1-4 0 15,1-3 0-15,-1-5-144 0,-3 0 160 0,-4-6-160 0,1 0 160 16,1-6-160-16,-2-3 160 0,-5-1-160 0,-1-7 160 16,1 3-160-16,-1-2-176 0,0-5 48 0,-4-6 0 15,5 9-1696 1,-5-9-336-16,0 0-64 0</inkml:trace>
  <inkml:trace contextRef="#ctx0" brushRef="#br0" timeOffset="3619.75">1950 1793 24879 0,'0'0'1088'0,"6"-9"256"16,-3 3-1088-16,-3 6-256 0,0 0 0 0,0 0 0 0,0 0 816 0,0 0 96 15,-12 6 32-15,2 7 0 0,-1 3 96 0,-2 5 32 16,-1 3 0-16,-1 7 0 0,-2 8-176 0,-2 4-48 15,-2-3 0-15,-1 6 0 0,0-4-112 0,1 6-32 16,-6 0 0-16,2 6 0 0,-2 7-320 0,0 0-80 16,1 1-16-16,7-21 0 0,-2 2-160 0,0 4-128 15,-2-2 192-15,-1-2-192 0,-2-5 0 0,2 0 0 16,1-2 0-16,-6 11 0 16,2-10-496-16,7-8-144 0,3-2-48 0,3-9 0 15,3-4-2288-15,-1-9-464 0,-3-4-80 0,15-1-32 0</inkml:trace>
  <inkml:trace contextRef="#ctx0" brushRef="#br0" timeOffset="4036.77">1107 1570 23951 0,'-9'-1'2128'0,"9"1"-1696"15,-7-2-432-15,-1-2 0 0,-1 0 352 0,9 4-16 16,0 0 0-16,0 0 0 0,1-13 576 0,4 6 112 16,7-2 32-16,2 2 0 0,5-3-480 0,6 1-112 15,6-3-16-15,4-2 0 0,5 0-32 0,8 1-16 16,7 0 0-16,5 2 0 0,2 4-80 0,0-1 0 15,-2 0-16-15,-2 3 0 0,1-2 16 0,-2 4 0 16,-2-1 0-16,1 4 0 0,-6-1-48 0,-1 2 0 0,-9-1 0 16,-5 1 0-16,-6 0 48 0,-6-1 0 15,-5 0 0-15,-6 0 0 0,-12 0 128 0,0 0 16 16,0 0 16-16,0 0 0 0,0 0 240 0,-15 0 48 16,-5 2 16-16,-7-2 0 0,-2-3-352 0,-8 2-80 15,-5-3-16-15,0-1 0 0,3 1-336 0,1 0 128 16,1 2-128-16,4-1 0 15,2 2-416-15,6 0-160 0,2-2-16 0,8 2-16 16,2-2-2928-16,8 0-592 0</inkml:trace>
  <inkml:trace contextRef="#ctx0" brushRef="#br0" timeOffset="4366.16">2457 2004 15663 0,'0'0'1392'0,"0"0"-1120"15,0 0-272-15,0 10 0 0,0-10 1760 0,4 13 288 0,2-4 64 0,6 0 16 16,4-4-416-16,2-2-96 16,0 1-16-16,0-2 0 0,1-4-528 0,1-3-112 15,4 0-32-15,-1 1 0 0,-4-2-432 0,1 1-96 16,0 1-16-16,-7 0 0 0,1-1-256 0,-2 1-128 16,-3 2 128-16,-9 2-128 15,0 0-1472-15,0 0-384 0,0 0-80 0,0 0-11248 0</inkml:trace>
  <inkml:trace contextRef="#ctx0" brushRef="#br0" timeOffset="4492.43">2457 2238 11967 0,'-15'16'1072'0,"6"-4"-864"0,0 3-208 0,1 0 0 16,2-1 2112-16,2 4 368 0,2 1 80 0,2-4 0 15,0-15-704-15,9 12-128 0,-1-1-48 0,6-4 0 16,3-2-496-16,6-4-96 0,5-5-32 0,4-1 0 16,1-1-400-16,2-6-80 0,1-2 0 0,-11 5-16 15,1-5-1536-15,-1 2-304 0</inkml:trace>
  <inkml:trace contextRef="#ctx0" brushRef="#br0" timeOffset="5069.54">3991 2001 11055 0,'0'-21'480'0,"0"9"112"0,0 0-464 0,0-2-128 0,0 0 0 0,-1 5 0 16,1 9 1856-16,0 0 336 0,-6-10 80 0,-2 6 16 15,-2 4-640-15,-2 4-128 0,-2 3-32 0,-1 3 0 0,-6 4-768 16,-2 5-144-16,0 4-48 0,-4 5 0 0,-2-1-48 0,0 2-16 16,-1 4 0-16,1 0 0 0,-3 3 192 0,3-1 48 15,3 0 0-15,3 0 0 0,2 1-160 0,4-4-32 16,6-2 0-16,6-2 0 0,3-6-128 0,8-1-16 16,3 1-16-16,4-3 0 0,1-5-160 0,3 0-16 15,5-9-16-15,6-1 0 0,1-2 32 0,3-5 16 16,0-2 0-16,1-3 0 0,2-5-336 0,-1 1-80 15,0 1-16-15,-1-3 0 16,0 0-2656-16,-1 2-512 0,8 0-128 0,-4 3 0 0</inkml:trace>
  <inkml:trace contextRef="#ctx0" brushRef="#br0" timeOffset="5198.97">4261 2456 16575 0,'-3'18'1472'0,"2"2"-1168"0,-2 1-304 0,2 0 0 16,-1 5 2560-16,-1-5 464 0,2 2 96 0,-4 5 16 15,2 4-1184-15,-1-4-224 16,3-11-64-16,0 0 0 0,0 4-672 0,-1 3-144 0,1-3-16 0,1 0-16 16,1-3-608-16,3-1-208 0,0 1 144 0,6 5-144 31,0-5-2384-31,2-5-560 0</inkml:trace>
  <inkml:trace contextRef="#ctx0" brushRef="#br0" timeOffset="10231.93">5906 1344 13823 0,'0'0'1216'0,"0"-10"-960"16,0 10-256-16,0-6 0 0,-3-5 880 0,1 5 128 0,2 6 16 0,-7-9 16 15,-2 4-48-15,-1 3-16 0,-3-1 0 0,-3 3 0 16,-2 0-256-16,-4 0-48 0,-3 0-16 0,0 1 0 16,-2 1-32-16,3-2-16 0,-3 3 0 0,2-3 0 0,-1-2-48 0,2 1-16 15,1 1 0-15,3-2 0 0,1 2-32 0,2 0 0 16,1 0 0-16,2-1 0 0,-1 0-192 0,3 0-32 15,1 1-16-15,-2 0 0 0,-1-2-16 0,3 0-16 16,2 7 0-16,9-5 0 0,-11 1-48 0,11-1-16 16,0 0 0-16,0 0 0 0,-7 6-176 0,2-180 128 15,5 357-128-15,-2-171 128 0,2 2-128 0,2 2 0 16,-1 3 0-16,3 5 128 0,0 4-128 0,1 4 0 16,-1 1 0-16,2 0 0 0,-1 2 0 0,-1 1 0 15,-4 4 0-15,1 2 0 0,2 1 0 0,-2 7 0 16,-1 2 0-16,0 4 0 0,-1 5 0 0,-1-4 0 15,0-1 0-15,-2-3 0 0,0 2 144 0,-1 0-144 16,-1 0 160-16,-1 4-160 0,0 3 256 0,-2-2-64 0,-1 2 0 16,0-2 0-16,-3 0 64 0,0 1 0 15,-1-7 0-15,0 4 0 0,-1-1-48 0,0 2 0 16,-2 1 0-16,2-4 0 0,0-5-80 0,-1 2-128 0,5 0 176 0,-1-4-176 16,0-7 192-16,-1 0-64 15,0-1 0-15,2-3-128 0,-1 0 240 0,4-4-64 0,2-2-16 0,3-3 0 16,1 2 32-16,5-7 0 0,3-3 0 15,3 2 0-15,1-5 32 0,3-3 16 0,2-3 0 0,4-2 0 16,3-6 64-16,2 0 16 16,3-2 0-16,0-2 0 0,-2-1-80 0,2-2-16 0,2 1 0 0,0-1 0 15,2-1-224-15,-3-1 176 0,-2 3-176 0,0-2 160 16,-2 0-288-16,-3-2-64 0,1 1-16 0,-4 0-11552 16,0-3-2304-16</inkml:trace>
  <inkml:trace contextRef="#ctx0" brushRef="#br0" timeOffset="10575.38">5893 2083 11967 0,'0'0'528'0,"0"0"112"0,0 0-512 0,0 0-128 16,-1-8 0-16,1 8 0 0,0 0 2784 0,0 0 528 15,0 0 96-15,6-9 32 0,-6 9-1584 0,11-5-304 16,1 1-64-16,-1 0-16 0,2 2-320 0,2-1-80 0,2 1-16 0,1-1 0 15,-1 2-416-15,1-2-64 16,-1-2-32-16,1 2 0 0,-2-1-352 0,-1 0-64 0,-1-1 0 0,0 2-128 16,-2 1 0-16,2-1 0 0,-2 2 0 0,0-2 0 31,-12 3-1248-31,0 0-304 0,11-2-64 0,-1-2-12656 0</inkml:trace>
  <inkml:trace contextRef="#ctx0" brushRef="#br0" timeOffset="10875.35">6696 1344 21183 0,'0'0'1888'0,"8"-14"-1504"15,0-2-384-15,-3 4 0 0,-5 12 800 0,0 0 96 16,0 0 0-16,0 0 16 0,0 0 224 0,0 0 32 15,0 10 16-15,-3 7 0 0,-2-1-288 0,-3 5-48 16,-1 4-16-16,1 7 0 0,-1 5-112 0,0 0-16 16,-3-2-16-16,5-7 0 0,-1 0-336 0,-1 5-64 15,2-1-16-15,-1 1 0 0,0 0-144 0,2 1-128 16,0-2 192-16,-2 0-192 0,4-1 0 0,0-5 0 16,2 2 0-16,1-2 0 15,-1-1-1776-15,1-5-352 0,1-2-80 0,1-3-11312 0</inkml:trace>
  <inkml:trace contextRef="#ctx0" brushRef="#br0" timeOffset="11601.43">6301 2933 18431 0,'0'0'1632'0,"0"0"-1312"15,4-9-320-15,-4 9 0 0,5-8 656 0,2 1 64 16,2 2 16-16,2-4 0 0,-4 0 480 0,3-1 112 0,3 1 16 0,1-3 0 16,1 4-672-16,1-3-128 0,0 4-32 15,-2-1 0-15,-1-1-224 0,2-2-48 0,0 3-16 0,-1-1 0 16,-1 4-96-16,0-1-128 0,-4-2 176 0,-1 3-176 16,-1 0 128-16,-7 5-128 0,0 0 0 0,0 0 0 15,0 0 0-15,-7 1 0 0,-3 3 0 0,-7 4 0 16,-5 2 0-16,0 3 0 0,1 2 0 0,-1 5-144 15,-1 3 144-15,0-3 0 0,0 1 0 0,-2-1 128 0,-2-2 64 16,3 1 0-16,4 3 16 0,3-3 0 16,3 0 96-16,4-1 16 0,4-2 0 0,3-2 0 0,3-1-128 15,2-1 0-15,1-4-16 0,5 1 0 0,5-3 80 16,3 1 0-16,5-1 16 0,0-1 0 0,1 7 48 0,3-5 0 16,1 2 0-16,-1-1 0 0,-1 3-32 0,-7-3 0 15,-1 5 0-15,-1-3 0 0,-1 2 32 0,-3 2 0 16,-4 3 0-16,-3-1 0 0,-4 0 32 0,-4 4 16 15,-7-1 0-15,-4 1 0 0,-7-1 128 0,-3 2 16 16,-5-1 16-16,-4-3 0 0,-5-2-192 0,-5-2-32 16,-1-4-16-16,0-2 0 0,2-3-288 0,3-3 0 15,1-2 0-15,7-4 0 16,1-8-1968-16,6-2-448 0,5-2-80 0,6-3-32 0</inkml:trace>
  <inkml:trace contextRef="#ctx0" brushRef="#br0" timeOffset="12206.94">7474 1375 14735 0,'-9'-10'640'0,"4"-1"160"0,0 2-640 0,1-2-160 0,2 2 0 0,-2-4 0 0,3 2 848 16,-2 2 144-16,1-2 32 0,0 3 0 0,2 8 96 0,4-10 32 16,-4 10 0-16,4-13 0 0,2 3-352 0,1-1-64 15,0 3-16-15,2 0 0 0,1 2-208 0,2 2-64 16,2-2 0-16,-3 3 0 0,-1 1-112 0,1 0-16 15,-1 1-16-15,-10 1 0 0,10 3-176 0,0 0-128 16,-2 4 192-16,2-1-192 0,-10-6 192 0,6 15-64 16,1 4 0-16,-2 3-128 0,0 4 240 0,-1 0-64 15,-3 9-16-15,0 5 0 0,-1 6-160 0,0 4 160 16,-2-2-160-16,-1 4 160 0,-1 3 16 0,2 4 0 16,-2 4 0-16,1 8 0 0,2 3-176 0,2-2 128 0,3-2-128 0,1 0 128 15,3-3-128-15,1 6 0 16,0-2 0-16,1 1 0 0,1-1 0 0,1 1 0 0,-3-4 0 0,1-7 0 15,-3-2 128-15,4-1-128 0,-5-4 0 0,-1-1 128 16,-1 0 0-16,-2-1 0 0,-2-5 0 0,-1 2 0 16,-1-2 80-16,-2-4 16 0,0 0 0 15,-4 0 0-15,-1-4 384 0,-1-1 80 0,-1-3 16 16,-3 1 0-16,2 1-112 0,-2-4-16 0,2 0 0 16,-2-4 0-16,-4 2-160 0,0-2-32 0,0-2-16 15,-3-1 0-15,0 0-96 0,1-2-16 0,1-4 0 0,-1 0 0 16,-6 0-48-16,2-4-16 0,-5-2 0 0,0-5 0 15,-1 1-64-15,1-4 0 0,0 0-128 0,2-4 192 16,2-2-192-16,3-2 128 0,3-2-128 0,5-3 0 16,3-7-1328-16,2-1-352 0,2-5-80 15,6-3-9008-15,2-5-1808 0</inkml:trace>
  <inkml:trace contextRef="#ctx0" brushRef="#br0" timeOffset="12676.76">8156 2350 6447 0,'-12'3'576'0,"2"2"-576"16,2 3 0-16,-2-4 0 0,0 1 1952 0,1 1 288 0,0-1 48 0,0 1 16 15,3 2-880-15,-2-1-160 16,2 0-48-16,6-7 0 0,-6 8 0 0,6-8-16 0,0 13 0 0,0-13 0 16,0 0-112-16,10 4 0 0,0-1-16 0,3-3 0 15,2-3-48-15,3-3-16 0,1-5 0 0,2 3 0 16,2-2-320-16,1 0-64 0,2-1-16 0,-1-3 0 15,2-2-192-15,-3 4-32 0,-2 3-16 0,-3-5 0 16,-4-1-128-16,-2 2-32 0,-8-1 0 0,-1 5 0 16,-3 3-16-16,-1 6-16 0,-8-4 0 0,-3 1 0 15,-4 3-16-15,-6 3 0 0,-4 1 0 0,-3 5 0 16,-1 3-160-16,-2 7 0 0,-1 8 0 0,1 0 0 0,-1 3-128 0,1 5 128 16,3 0 0-16,4 1 0 0,3-2 0 0,3 0 0 15,4-4 0-15,4 0 0 0,4 1 0 0,4-7 0 16,4-1 0-16,5-3 0 0,2 0 0 0,5-6 0 15,4 0 0-15,4-2 0 0,4-7-192 0,2-3-32 16,4 0 0-16,2-5-10384 16,4-1-2064-16</inkml:trace>
  <inkml:trace contextRef="#ctx0" brushRef="#br0" timeOffset="13025.51">8503 1487 15663 0,'0'0'1392'0,"0"0"-1120"0,-8 0-272 0,2 0 0 15,6 0 1792-15,0 0 288 0,0 0 64 0,0 0 16 16,0 0-1008-16,0 0-208 0,0 0-48 0,0 0 0 16,0 0-64-16,0 0 0 0,8 3-16 0,4-1 0 0,-1-2-192 15,3 0-48-15,4-3 0 0,1-1 0 0,-1-2-288 0,4 1-64 16,-1-5-16-16,1 2 0 0,1-3-208 0,-2 4 128 16,2-2-128-16,0 3 0 15,0 0 0-15,-1-2-128 0,-5 2-16 0,1 1 0 16,-3-2-1632-16,3 2-320 0,-1 3-64 0,4-7-9920 15</inkml:trace>
  <inkml:trace contextRef="#ctx0" brushRef="#br0" timeOffset="13314.52">9222 932 21535 0,'4'-12'960'0,"0"8"192"0,1-4-928 0,-3 2-224 0,2 1 0 0,-1-2 0 16,-3 7 912-16,0 0 144 16,0 0 32-16,0 0 0 0,0 0-384 0,-4 12-64 15,-1 2 0-15,-3 4-16 0,-1 2-112 0,0 3 0 16,-1 5-16-16,0 1 0 0,0 2-48 0,2 2-16 16,1-2 0-16,-1 1 0 0,3 1-80 0,2 0-16 0,2 0 0 15,2 0 0-15,2-3-160 0,1-2-48 0,1-1 0 0,1-4 0 16,0-2 16-16,3-2 0 0,-4-3 0 0,3 1 0 15,1-6-144-15,0-2 0 0,0 0 0 0,0-4 0 16,-2-4-1552 0,-7-1-352-16,0 0-64 0,7-5-10816 0</inkml:trace>
  <inkml:trace contextRef="#ctx0" brushRef="#br0" timeOffset="13465.07">8908 1314 22111 0,'0'0'1968'16,"0"0"-1584"-16,8-3-384 0,1 1 0 0,1-1 848 0,4-1 96 15,-2 2 16-15,6-2 0 0,5 0 48 0,0-2 16 16,5-3 0-16,2 2 0 0,4-1-416 0,4 2-80 16,1-4-16-16,4 1 0 0,3-3-512 0,0 0 0 15,0 0 0-15,-3-2-9136 16,-1-3-1888-16</inkml:trace>
  <inkml:trace contextRef="#ctx0" brushRef="#br0" timeOffset="13909.08">9649 1909 23903 0,'0'0'1056'0,"3"-7"224"0,-3 7-1024 0,0 0-256 16,0 0 0-16,0 0 0 0,0 0 320 0,2 9 0 15,1 3 16-15,-3 5 0 0,-2 2 272 0,-1 4 48 16,-5 4 16-16,3 0 0 0,-3 1-32 0,1 3 0 16,0 2 0-16,1 2 0 0,-2 3-176 0,1 3-32 15,0-3-16-15,1 4 0 0,0 2-208 0,-1-2-32 16,1 1-16-16,0-3 0 0,-2-7-160 0,2-4 0 15,1-2 0-15,-3 2 0 16,2-2-1456-16,2-11-272 0,-1-6-48 0,5-10-10576 0</inkml:trace>
  <inkml:trace contextRef="#ctx0" brushRef="#br0" timeOffset="14066.33">9242 2417 24991 0,'0'0'1104'0,"0"0"240"0,5-8-1088 0,3 3-256 0,1 3 0 0,2-1 0 16,3-2 704-16,2 3 96 0,4-1 16 0,3 2 0 15,2-1-64-15,3 1-16 0,5-3 0 0,2-3 0 16,0 0-352-16,3-3-80 0,3 0-16 0,0-3 0 31,-3 4-896-31,4 1-176 0,-2 4-48 0,16-8-12384 0</inkml:trace>
  <inkml:trace contextRef="#ctx0" brushRef="#br0" timeOffset="14638.18">10868 1998 3679 0,'0'0'320'0,"8"-3"-320"0,-3-2 0 16,0-1 0-16,-1 0 2832 0,-4 6 496 0,1-5 112 0,-1 0 16 16,-1-1-1280-16,-3 2-240 0,-2 2-48 0,-3-2-16 15,0 0-560-15,-4 3-112 0,-1 2-32 0,-2 5 0 16,-4 1-320-16,-1 4-64 0,-5-1-16 0,1 6 0 0,-3 1-160 0,0 2-32 15,-1 2-16-15,-2 4 0 0,-2-1 0 0,3 6 0 16,2-3 0-16,6 3 0 0,2-1-80 0,5-1-16 16,1 2 0-16,7 1 0 0,3-7-144 15,4 0-16-15,6 0-16 0,1-2 0 0,3 0-64 0,6-3-16 16,3-3 0-16,2-2 0 0,3-1-208 0,2-4 176 16,1-3-176-16,-1-1 160 15,2-4-1184-15,-1-1-256 0,-3-2-32 0,3-3-9040 16,-4-3-1808-16</inkml:trace>
  <inkml:trace contextRef="#ctx0" brushRef="#br0" timeOffset="14914.11">10844 2407 11967 0,'0'0'1072'0,"8"-3"-864"15,2 2-208-15,-1 0 0 0,3-1 2768 0,2 1 512 16,2 1 112-16,0 0 0 0,1-1-1344 0,0 1-256 15,0-1-64-15,1 3-16 0,-2 2-576 0,0 1-112 16,-4 4-32-16,-2 0 0 0,-3 2-528 0,-5 1-96 16,-3 4-32-16,-4 1 0 0,-1-1-32 0,-5 2-16 0,-1 1 0 0,-5 2 0 15,-2-1-16-15,0 0 0 0,0-1 0 0,1 2 0 16,2-2-16-16,3 1 0 0,5-1 0 0,1-2 0 16,3-3-48-16,4 1-16 0,4-2 0 0,3 2 0 15,5-3 64-15,3 2 0 0,3-5 0 0,3 2 0 16,1-5-80-16,6 0-16 0,-3-2 0 0,3-1 0 0,-2-3-160 15,1 2-256-15,-5-1 64 0,0-1 16 16,0-1-2480-16,-3 0-496 16,-4-2-112-16</inkml:trace>
  <inkml:trace contextRef="#ctx0" brushRef="#br0" timeOffset="15622.22">12393 1527 8287 0,'2'-15'736'0,"-2"10"-592"0,0-4-144 0,-2 1 0 15,1-4 1072-15,-1 1 176 0,-1 0 32 0,-1-3 16 0,-1 4 288 0,0-2 48 16,0 0 16-16,-4-5 0 15,-2 4-288-15,-2 1-48 0,-1 2-16 0,-4 2 0 0,-1 0-352 0,-1 5-80 16,-1 0-16-16,-1 2 0 0,-4 3-400 0,-1 1-64 16,-3-1-32-16,-1 3 0 0,0-1-96 0,3 1 0 15,-2 2-16-15,4-3 0 0,0-2 16 0,3 2 0 16,4 0 0-16,3 1 0 0,3-1-128 0,3-2-128 16,1 2 176-16,9-4-176 0,0 0 144 0,0 0-144 15,0 0 0-15,0 0 144 0,-1 11 0 0,5-2 0 16,2 1 0-16,4 6 0 0,2 1-16 0,2 4 0 15,2 2 0-15,3 3 0 0,0 1-128 0,-1 5 0 16,-1 3 0-16,-3 6 0 0,-6 5 0 0,-1 1 0 16,-2 1 0-16,-5 6 0 0,-3 8 0 0,-6-1 0 15,1 2 0-15,-8-2 0 0,-4 2 0 0,-2-1 160 0,-2 0-160 16,0 2 160-16,0 2-160 0,0-6 0 16,0-2 144-16,2 1-144 0,0-6 128 0,2 0-128 15,0-6 160-15,2 2-160 0,3-7 128 0,3-3-128 16,3 0 0-16,3-2 144 0,2 1-144 0,3-3 0 0,0-5 0 0,3 1 0 15,3-2 128-15,2-5-128 16,3 2 0-16,0-3 128 0,3-4 0 0,1-2-128 0,0 0 192 16,1-7-64-16,3 1 48 0,1 1 0 0,1-7 0 15,3 0 0-15,2-1-176 0,3-4 0 0,5-1 144 0,-2-3-144 16,-1-4-1472-16,1-7-352 16,1-3-80-16,-7 0-16 0</inkml:trace>
  <inkml:trace contextRef="#ctx0" brushRef="#br0" timeOffset="15891.74">12912 1481 29311 0,'1'-19'1296'0,"1"13"272"0,-1 1-1248 0,-1 5-320 0,0 0 0 0,0 0 0 16,0 0 0-16,0 0-192 15,4 9 16-15,-6 5 16 0,0 4 288 0,-2-1 48 16,-2 1 16-16,-1 5 0 0,-3 4 96 0,3-1 32 16,-6 5 0-16,3-1 0 0,0 0-128 0,-1 2-32 0,1 1 0 0,-1 0 0 15,1 0-160-15,-1 0 160 16,3 2-160-16,-1 0 160 0,-2-2-384 0,3-2-80 0,-1-1-16 0,1-5-8800 31,0-1-1760-31</inkml:trace>
  <inkml:trace contextRef="#ctx0" brushRef="#br0" timeOffset="16069.39">12782 2475 19343 0,'-2'16'1728'0,"-1"1"-1392"0,1 3-336 0,-2 0 0 16,-1 1 960-16,-1 6 112 0,-1-1 16 0,1 3 16 0,-2-2 208 15,-1 2 32-15,0-3 16 0,1 1 0 0,-1-1-448 0,1-1-80 16,0-2-32-16,1-3 0 0,0-2-480 0,2-3-80 16,1 1-32-16,4-6 0 15,0-1-1968-15,0-9-400 0</inkml:trace>
  <inkml:trace contextRef="#ctx0" brushRef="#br0" timeOffset="16949.49">13285 1368 16575 0,'6'-7'1472'16,"5"-5"-1168"-16,3 1-304 0,2 1 0 0,1-2 320 0,4 3 0 0,-1-3 0 0,3 0 0 15,1 2 288-15,3-1 64 16,3 3 16-16,-1-2 0 0,2 1-48 0,-2 0 0 16,-2 5 0-16,0-1 0 0,-1-4-128 0,-3 5-16 0,-5 1-16 0,-3 3 0 15,-2 3-192-15,-2 2-32 0,-3 7-16 0,-3 3 0 16,-5 4-240-16,0 5 0 0,-1 8 0 0,-4 5 0 16,-4 11 0-16,-1 2 0 0,-3 2 0 0,0 3 0 15,1 6 128-15,-1-4-128 0,1-4 176 0,4 1-176 16,1-2 272-16,5 0-48 0,-1 1-16 0,6-2 0 15,-1-4-80-15,5 1 0 0,3 1-128 0,1-5 192 0,2 1-16 16,0-2-16-16,-1-1 0 0,0 1 0 0,-2-4-160 0,-1 5 128 16,0 0-128-16,-3-2 128 0,-1 0-128 15,1-1 160-15,-2 2-160 0,0 0 160 0,0-3-32 0,-2-1-128 16,0 0 192-16,-2 0-64 0,0 0 192 0,0-1 48 16,-2 0 0-16,1-1 0 0,0-3 80 0,-3-3 32 15,0-6 0-15,-2 5 0 0,0-4 16 0,-3 2 0 16,-2-4 0-16,-1-1 0 0,-2-1 16 0,-4-3 16 15,0-4 0-15,0 2 0 0,-3-1-64 0,0-2-16 16,-1 1 0-16,-1-2 0 0,-1-7-256 0,-1 1-48 16,1-1-16-16,0-2 0 0,1-3-304 0,3-2-64 15,1-2-16-15,4-5 0 16,2-1-1920-16,4-4-384 0,4-1-64 0</inkml:trace>
  <inkml:trace contextRef="#ctx0" brushRef="#br0" timeOffset="17458.32">14263 2296 18431 0,'0'0'1632'0,"-5"-5"-1312"0,-4-1-320 0,9 6 0 0,-9 0 416 15,9 0 16-15,0 0 0 0,-8 1 0 16,8-1 560-16,0 0 112 0,0 0 32 0,0 0 0 0,0 0-80 0,0 0-16 16,10-2 0-16,1-4 0 0,2 0-80 0,2-4-32 15,3 2 0-15,1-3 0 0,0 1-208 0,0-1-32 16,0-5-16-16,-6 7 0 0,-2 0-304 0,3-2-64 15,-2 2-16-15,-3-3 0 0,-3 3-80 0,-1-1-16 16,-2 4 0-16,-5-3 0 0,2 9 64 0,-11-2 16 16,-3 0 0-16,-4 7 0 0,-3 7-272 0,-1 2 0 15,-4 4 0-15,1 3 0 0,-2 2 0 0,-1 6 0 16,0 3 0-16,3-1 0 0,2-2 128 0,5 1-128 16,2-6 0-16,3 4 0 0,5-2 176 0,5-1-176 15,1 1 160-15,6-6-160 0,5-1 160 0,6-2-160 0,8-5 160 0,0-4-160 16,5 1 224-16,3-5-48 0,0-4-16 0,4-3 0 15,2-3-320-15,-11-1-64 16,3 1-16-16,2-4-10768 0,-1-2-2144 0</inkml:trace>
  <inkml:trace contextRef="#ctx0" brushRef="#br0" timeOffset="18741.22">14825 1265 11055 0,'0'0'976'0,"0"0"-784"16,0 0-192-16,0 0 0 0,0 0 1568 0,0 0 272 16,0 0 48-16,0 0 16 0,10-3-528 0,2-3-96 15,4-4-32-15,2 3 0 0,1-3-256 0,5 2-48 16,0-2-16-16,3 2 0 0,1-3-448 0,1 2-96 16,2-3 0-16,-2 1-16 0,-1 1-112 0,-4-2 0 15,-3 5-16-15,-5-4 0 0,-3 4-240 0,-3 0 176 16,-10 7-176-16,0 0 160 0,0 0 32 0,0 0 0 15,0 0 0-15,-13 0 0 0,-5 6-192 0,-4-1 128 16,-8 4-128-16,0 1 128 0,-2 4-128 0,0-3 0 16,-1 2 0-16,0 2 0 0,-1-1 0 0,5 1 160 15,3 2-160-15,1 1 160 0,3-6 0 0,4 1 0 16,6 1 0-16,-1-2 0 0,4-1-32 0,5 0-128 16,4-11 192-16,0 0-64 0,4 11-128 0,4-1 160 0,2-4-160 15,4 2 160-15,4-3 16 0,2 0 0 0,2 0 0 16,-1 4 0-16,1-2 784 0,-2 4 176 0,0 1 16 0,-1-1 16 31,-2 1-1712-31,-3 1-352 0,-3-2-64 0,-5 3 0 0,-4 2 960 0,-3-2 0 0,-4 1 0 0,-3-2 160 16,-3-1 208-16,-5 2 32 0,-1-2 16 0,-6-1 0 15,0 2-96-15,-1-4 0 0,0 2-16 0,-1-3 0 16,1-1-128-16,3-3-32 0,-1-1 0 0,3-3 0 0,0-3-144 16,2 1 0-16,2-7 0 0,6 1 0 15,3-3-1424 1,3 1-272-16,3-4-48 0,8 0-12272 0</inkml:trace>
  <inkml:trace contextRef="#ctx0" brushRef="#br0" timeOffset="19016">15528 1067 21823 0,'0'0'960'0,"0"0"208"0,0 0-928 0,0 0-240 15,-6 5 0-15,-2 3 0 0,-2 2 576 0,-2 3 80 16,0 1 16-16,-10 9 0 0,-2 2 352 0,4-1 64 16,2 4 0-16,3-4 16 0,1-1-256 0,2 3-48 15,6-4-16-15,3-4 0 0,2 1-384 0,5 2-80 16,0 0 0-16,2 2-16 0,2-4-96 0,2-1-16 0,3-4 0 16,-2 1 0-16,4-2-48 0,0 0-16 15,1-6 0-15,-1 5 0 0,0-6-128 0,0-1 0 16,-1 0 0-16,-1-2 0 15,-3-2-496-15,-2-1-128 0,-8 0-16 0,0 0-16 16,5-4-1888-16,-1-3-368 0</inkml:trace>
  <inkml:trace contextRef="#ctx0" brushRef="#br0" timeOffset="19172.03">15151 1385 25743 0,'0'0'1136'0,"7"0"240"0,2-1-1104 0,4-1-272 0,2 1 0 0,4 0 0 16,4-1 464-16,2 0 48 0,5-2 0 0,3 0 0 0,2 1 272 0,5-1 64 15,3-3 16-15,3 4 0 0,3-1-192 0,3-3-32 16,2 1-16-16,-3 0 0 16,-3-5-1424-16,-2 4-288 0</inkml:trace>
  <inkml:trace contextRef="#ctx0" brushRef="#br1" timeOffset="25583.96">5986 1959 4607 0,'0'0'400'0,"0"0"-400"15,0 0 0-15,0 0 0 0,-10-1 2128 0,1 0 352 16,0 1 64-16,9 0 16 0,-9 0-736 0,1 1-144 16,8-1-16-16,-9 0-16 0,0-1-256 0,9 1-48 15,-10 0-16-15,0 0 0 0,0 0-176 0,1 0-16 16,0 0-16-16,0 0 0 0,0 0-128 0,9 0-32 15,-10 0 0-15,1 0 0 0,9 0-128 0,0 0-48 16,-9-3 0-16,9 3 0 0,0 0-96 0,0 0-32 16,0 0 0-16,0 0 0 0,4-9-192 0,4 3-32 15,2 1-16-15,4-1 0 0,2-2-144 0,4-2-16 16,0 1-16-16,2-1 0 0,-1 3-112 0,-6 2 0 16,3-2-128-16,10-2 192 0,-2-1-192 0,-4 5 144 15,-1-1-144-15,-2 0 128 0,-1 1-128 0,-2 2 128 0,-1 1-128 0,-2 1 128 16,-13 1-128-16,10 1 0 0,-10-1 0 0,0 0 0 15,0 0 128-15,0 0-128 0,0 0 128 0,0 0-128 16,-2 8 176-16,-6 0-48 0,-5-1-128 0,-3 2 192 16,-3 0-48-16,-4 1-16 0,-2 1 0 0,-3 3 0 15,1 0-128-15,-2 0 128 0,-3 0-128 0,1 1 128 0,0 2-128 0,1-2 0 16,5-5 144-16,2 2-144 16,3-2 0-16,6-4 0 0,2 1 0 0,5-1 0 0,7-6 0 15,0 0 0-15,0 0 0 0,0 0 0 0,0 0 0 0,15-5 0 16,4-1 0-16,4-2 0 0,4-4 0 0,3 1 144 15,2 1-144-15,-9 0 0 0,1 2 128 0,3-2-128 16,1 2 0-16,-1-2 0 0,1 2 0 0,-1 0 0 16,-3 1 0-16,8-2 0 0,-7 4 128 0,-5 3-128 15,-8 0 0-15,-12 2 0 0,0 0 0 0,0 0 0 16,0 0 0-16,0 0 0 0,-11 13 192 0,-3-3-192 16,-7 3 192-16,5 0-192 0,-4-2 240 0,-10 8-64 15,0-2-16-15,1-2 0 0,1-1-160 0,0 0 128 16,-2-1-128-16,4-1 128 0,-1 0-128 0,4-5 0 15,5 2 0-15,4-4 128 0,4 2-128 0,1-2 0 16,9-5 0-16,0 0 128 0,0 0-128 0,0 0 128 16,0 0-128-16,16-9 128 0,1 0-128 0,5-2 160 15,3 1-160-15,-2 1 160 0,3-3-160 0,-8 6 0 16,2-1 0-16,2-3 0 0,-1 3 0 0,1-4 0 16,-2 4 128-16,-2-2-128 0,0 3 0 0,-4-1 0 15,-3 6 0-15,-11 1 0 0,0 0 0 0,0 0 0 16,0 0 0-16,0 0 0 0,-9 8 128 0,0-2-128 0,-6 3 128 15,-9-2-128-15,-2 6 128 0,2-5-128 0,0-1 128 0,-1 0-128 16,-2 2 128-16,4 0-128 0,0-2 0 16,4 1 128-16,1-4-128 0,6-1 0 0,4 0 0 15,8-3 0 1,0 0-976-16,0 0-176 0,4-8-48 0,7-3-11424 0,5-2-2288 0</inkml:trace>
  <inkml:trace contextRef="#ctx0" brushRef="#br1" timeOffset="26315.3">6564 1373 17903 0,'3'-11'784'0,"-1"3"176"0,2 2-768 0,-1-4-192 0,-1 0 0 0,-1-3 0 0,1 2 1744 0,-1 2 304 16,-1-3 64-16,0 3 16 0,0-2-512 0,0 3-96 16,-1 1-32-16,1 7 0 0,-2-7-336 0,2 1-64 15,0 6 0-15,0 0-16 0,0 0-352 0,0 0-64 16,0 0-16-16,0 0 0 0,-3 6-368 0,0 2-80 16,-1 3 0-16,3 6-16 0,-2 1 128 0,1 3 16 15,-1 10 16-15,2 0 0 0,0 5 48 0,-2 19 0 16,-1-3 0-16,3-1 0 0,-1 3-96 0,-1-2-16 15,-1 1 0-15,0-3 0 0,-1 1 16 0,0-2 0 0,0-6 0 0,1-6 0 16,3-6 144-16,-1-5 16 0,0 1 16 0,1-8 0 16,1-3-80-16,0-3-32 0,0-4 0 0,0-9 0 15,0 0-16-15,0 0 0 0,0 0 0 0,0 0 0 16,0 0 160-16,8-7 16 0,-2-7 16 0,2-1 0 16,-1-1-192-16,-2 2-32 0,0-7-16 15,2-2 0-15,-2-6-288 0,1-1 160 0,1-5-160 0,-1-1 128 16,2-4-128-16,-2-1 0 0,0-2 144 0,2-4-144 15,1 3 0-15,0-2 128 0,0 3-128 0,-1 1 0 0,3 5 0 0,-2 5 0 16,-1 5 0-16,1 5 0 0,-1 2 0 0,-2 4 0 16,-4 3 0-16,0 7-128 0,-2 6 128 0,0 0 0 15,0 0 0-15,0 0-128 0,-1 10 128 0,-2 5-160 16,-3 4 160-16,0 8-160 0,-3 1 160 0,-1 5 0 16,-4 3 0-16,0-1-128 0,-3 1 128 0,-6 13 0 15,2-9 0-15,1-5 0 0,3-2 0 0,1-6 0 16,2-3 0-16,2-5 0 0,0-3 0 0,5-5 0 15,2 1 0-15,5-12 0 0,0 0 128 0,0 0-128 16,0 0 128-16,0 0-128 0,3-16 240 0,2 0-32 16,3-6 0-16,2 1 0 0,0-2-80 0,-2 5 0 15,1-5-128-15,-1-2 192 0,2-7-192 0,0-3 0 16,0-1 128-16,2-3-128 0,-1 0 0 0,0 3 0 16,0 6 128-16,-1 2-128 0,-1 8 0 0,-2 4 0 15,-2 6 0-15,-1 3 0 0,-4 7 0 0,0 0-128 16,0 0 128-16,-1 12 0 0,-2 5-192 0,-2 4 64 15,-1 7 128-15,-3-1-208 16,-1 4-176-16,0-1-48 0,0 1 0 0,-1 0 0 16,1 1-1600-16,4-4-320 0,-1-1-64 0,2-2-10544 0,3 3-2112 15</inkml:trace>
  <inkml:trace contextRef="#ctx0" brushRef="#br1" timeOffset="28430.93">6499 2714 13823 0,'0'0'608'0,"0"0"128"0,0 0-592 0,2-7-144 0,-2 7 0 0,-2-7 0 16,2 7 1488-16,0 0 272 0,0 0 48 0,0 0 16 16,-6-7-512-16,6 7-96 0,0 0-32 0,0 0 0 15,0 0-208-15,0 0-32 0,0 0-16 0,0 0 0 16,0 0 32-16,0 0 16 0,0 0 0 0,0 0 0 15,0 0-208-15,0 0-32 0,0 0-16 0,0 0 0 16,11-1-80-16,-2-1-32 0,1 1 0 0,1 1 0 0,3 0 32 16,1 0 16-16,3 0 0 0,2 0 0 15,2-1-32-15,3 1-16 0,0 0 0 0,2-2 0 0,0 1-144 0,1 0-16 16,-2 0-16-16,1-3 0 16,-3 1 48-16,-1-1 16 0,1 1 0 0,-2-1 0 0,-4 0-80 0,-2 1-16 15,0 0 0-15,-3 1 0 0,-4 1-176 0,0 0-32 16,-9 1-16-16,0 0 0 0,0 0-48 0,0 0 0 15,0 0 0-15,0 0 0 0,0 0 0 0,0 0-128 16,-6-4 192-16,-2 0-64 0,-2 2-128 0,0 0 0 16,-3 1 144-16,-1 0-144 0,-1 1 0 0,-3 0 0 15,-2 1 0-15,0 0 0 0,-1 1 0 0,0-2-160 16,-2 2 160-16,0 3-208 0,0-3 16 0,1 1 16 16,-1-1 0-16,1 0 0 0,-3-1 176 0,-6 1-128 15,1-4 128-15,4 5-128 0,-2 1 128 0,1 0 0 16,0-2 0-16,1-2 0 0,-1 3 0 0,3-2 0 0,1-1 0 0,1 3 0 15,5-2 0-15,-1-1 0 0,0-3 0 0,5 3 0 16,2 0 0-16,2 0 0 0,3-4 0 16,6 4 0-16,0 0 0 0,0 0 0 0,0 0 0 0,0 0 0 15,0 0 0-15,0 0 0 0,0 0 0 0,0 0 0 16,0 0 0-16,0 0 0 0,0 0 0 0,0 0 128 16,0 0-128-16,7-5 0 0,1-2 0 0,-8 7 128 15,0 0-128-15,9-4 0 0,-9 4 0 0,0 0 0 16,0 0 0-16,9-3 128 0,-9 3-128 0,0 0 0 15,0 0 0-15,0 0 0 0,0 0 0 0,0 0 0 0,0 0 0 0,0 0 0 16,0 0 0-16,0 0 128 0,0 0-128 0,0 0 0 16,0 0 0-16,0 0 0 0,0 0 0 0,-3 8 0 15,3-8 0-15,-5 10 128 0,-1-5-128 0,1 3 0 16,-3-3 0-16,3 3 0 0,-2 2 128 0,1-4-128 16,-2 4 128-16,1-1-128 0,-1 1 0 0,1 1 144 15,-2-1-144-15,0 2 0 0,-1 1 160 0,-1 2-160 16,1 1 128-16,0-1-128 0,0 0 128 0,1 0-128 15,-1 1 0-15,2-2 128 0,-1 1-128 0,3 1 128 16,1 2-128-16,1-3 128 0,2-1-128 0,0-2 128 16,2-2-128-16,0-10 128 0,0 13-128 0,0-13 0 15,4 10 0-15,-4-10 128 0,4 11-128 0,-4-11 0 16,8 7 0-16,-8-7 128 0,0 0 0 0,12 6-128 16,-3-2 192-16,1-3-64 0,2-1 0 0,0-1-128 15,4 0 192-15,-1 1-64 0,0 0-128 0,-1 0 0 16,1 1 0-16,3 1 0 0,1 0 0 0,2 1 0 15,-2 0 0-15,2-2 0 0,-2 3 128 0,1 0-128 0,-1-2 128 0,-2 4-128 16,0 2 0-16,-2-4 0 0,-1 1 0 0,-2 3 0 16,-4 0 0-16,1 2 0 0,0-3 0 0,0 4 0 15,0-3 0-15,-4 4 0 0,1-3 0 0,-2 0 0 16,0-3 0-16,0 4 0 0,-2-2 0 0,0 3 0 16,-1-1 0-16,-1 3 128 0,-1 0-128 0,-2-3 128 15,1 1 16-15,-3 3 0 0,1 2 0 0,0-4 0 16,-2 2 16-16,-1 2 0 0,-2 0 0 0,-1-1 0 0,0-1 0 15,-1-1 0-15,-2 0 0 0,-1 2 0 0,-1-1 0 0,-2-1 0 16,1 0 0-16,-2 0 0 0,-1-4-16 16,0 2 0-16,0-5 0 0,0 2 0 0,-2-3 0 15,1 0 0-15,-3 0 0 0,0-3 0 16,-2-2 48-16,-2-1 0 0,-4-3 0 0,1 0 0 0,-1 1-192 16,1-1 0-16,1-3 0 0,-1 2 0 0,1 2 0 0,1-1 0 15,4-1 0-15,2 1 0 0,2 0 0 0,4 3 0 16,2-1 0-16,1 2 0 0,4 0 0 0,0 2 0 15,3-2 0-15,1 0 0 0,5 0 0 0,0 0 0 16,0 0 0-16,0 0 0 0,0 0 0 0,0 0 0 16,0 0-160-16,0 0 160 0,0 0 0 0,0 0 0 15,9 4 0-15,-1 1 160 0,1 0-160 0,3-1-144 16,1 1 144-16,-1 2-208 0,1-2 208 0,2 0 0 16,2 3 0-16,-1-3 0 0,1-1 0 0,1 1 0 15,2 1 0-15,2-2 0 0,0 0 0 0,1 0 0 16,1 0 0-16,1-2 0 0,-3-2 0 0,3 0 0 15,-1-1 0-15,-1 0 0 0,-3-3 0 0,-1 1 0 16,-1 1 0-16,0-1 0 0,-1 1 0 0,0-3 0 16,-3 0 0-16,1-2 0 0,-1 1 0 0,-1-3 0 0,-2 3 0 15,0-5 0-15,-4 2 0 0,3-2 0 0,-2 3 0 0,-2 0 0 16,-1 1 0-16,0-2 0 0,1 3 0 0,-3-3 0 16,0 3 0-16,-1 1 0 0,-2 5 0 0,4-11 0 15,0 4 0-15,-1-3 0 0,-1 3 0 16,2 0 0-16,0-1 0 0,-2 2 0 0,1-3 0 15,-3 1 0-15,0-3 0 0,0 1 0 0,0-1 0 0,0 1 0 0,-3 3 0 16,1-4 0-16,-1 2 0 0,-1-2 0 16,-1 0 0-16,0-1 0 0,0-1 0 0,-1 3 0 0,-2-1 0 0,1 3 0 15,-2-2 0-15,-1 4 0 0,-1-3 0 0,1 2 0 16,-1-1 0-16,-2 1 0 0,-2 2-144 0,1-4 144 16,-3 5-128-16,-1-1 128 0,-2 0-128 0,-1 1 128 15,-2 1-128-15,1 1 128 0,0-1-144 0,2-3 144 16,0 3-160-16,1 0 160 0,1 2-128 15,1 1 128-15,3-4 0 0,2 3-144 0,0-3 144 0,2 3 0 16,1-2 0-16,2 1 0 0,0-1 0 0,7 3 0 16,-4-1 0-16,4 1-128 0,0 0 128 0,0 0 0 15,0 0 0-15,0 0 0 0,0 0 0 0,0-5 0 16,2-3 0-16,0 4-128 0,1-1 128 0,1-3 0 16,-1 3 0-16,-3 5 0 0,0 0 0 0,5-5 0 15,1-2 0-15,-3 2 0 0,1-2 0 0,0 0 0 16,-2 2 0-16,0-3 0 0,3 0 0 0,-1 2 0 15,-3-3 0-15,1 1 0 0,1-3 0 0,0 2 0 16,2-2 0-16,0 3 0 0,0-3 0 0,0 2 0 16,0 0 0-16,0-1 0 0,0 1 0 0,3-4 0 15,-2 3 0-15,0 0 0 0,1 3 0 0,-1 0 0 16,-1 2 0-16,-1-2 0 0,0 1 0 0,-4 6 0 0,0 0 0 16,0 0 0-16,0 0 0 0,0 0 0 0,0 0 0 15,0 0 0-15,4-5 0 0,0 0 0 0,-4 5 0 0,0 0 0 16,0 0 0-16,0 0 0 0,0 0 0 0,0 0 0 15,0 0 0-15,0 0 0 0,0 0 0 0,0 0-128 16,0 0 128-16,0 0 0 0,0 0 0 0,0 0 0 16,3-7 0-16,-3 7 0 0,0 0 0 0,8-5 0 15,-8 5 0-15,0 0 0 0,9-6 0 0,-9 6 0 0,0 0 0 0,9-5 0 16,-9 5 0-16,0 0 0 0,9-7 0 16,-9 7 0-16,0 0 0 0,0 0 0 0,0 0 0 0,0 0 0 15,0 0 0-15,0 0 0 0,0 0 0 0,0 0 0 16,0 0 0-16,0 0 0 0,0 0 0 0,0 0 0 15,0 0 0-15,0 0 0 0,0 0-272 0,-3 12 16 16,2-3 16-16,-2 1 0 16,-2-4-1552-16,5-6-320 0,-5 13-64 0,-1-5-18192 0</inkml:trace>
  <inkml:trace contextRef="#ctx0" brushRef="#br0" timeOffset="37972.22">28378 12011 23039 0,'0'0'2048'0,"0"0"-1648"0,9 0-400 0,3-1 0 16,2-1 256-16,4 2-48 0,3 0 0 0,12 3 0 16,1 1 208-16,4 0 32 0,1-2 16 0,3 5 0 15,3 0 16-15,-11-2 0 0,7 2 0 0,2 0 0 16,0-2 16-16,-1 4 0 0,-2 0 0 0,-3 3 0 16,-3-2 32-16,-4 2 16 0,-3 5 0 0,-4 1 0 15,0 0-160-15,-7 4-48 0,-5 5 0 0,-5-1 0 0,-5 3 80 16,-6-1 16-16,-6 3 0 0,-6 3 0 0,-3-3 128 15,-4 1 16-15,-6 2 16 0,-15 11 0 0,0-11 80 16,-1-6 16-16,-1-1 0 0,2-6 0 0,0 1-224 16,4-3-32-16,5-1-16 0,3-3 0 0,3-2-240 0,4 0-48 15,4-4-128-15,5-1 192 0,5-2-192 0,12-6 0 16,0 0 0-16,0 0-160 16,1-9-2128-16,5 1-416 0,6-1-96 0</inkml:trace>
  <inkml:trace contextRef="#ctx0" brushRef="#br0" timeOffset="38280.26">29979 11789 30399 0,'2'-22'1344'0,"-1"12"288"0,2 1-1312 0,0-1-320 15,0 5 0-15,-3 5 0 0,0 0 528 0,0 0 48 16,0 0 0-16,5 7 0 0,-1 5-128 0,2 3-32 0,2 3 0 16,-1 5 0-16,1 6-32 0,1 3-16 0,0 3 0 15,1 5 0-15,1-2-112 0,2 1 0 16,0 3-16-16,1 1 0 0,-1-1-240 0,1 0 176 0,0 0-176 0,-2-2 160 16,1-4-160-16,-2 0 0 0,2-2 0 0,-1-3 0 15,-1-4-240-15,-2-1-80 0,-1-4 0 0,-1-4-16 31,1-2-1408-31,-1-6-288 0,0 0-48 0,-1-6-11488 0</inkml:trace>
  <inkml:trace contextRef="#ctx0" brushRef="#br0" timeOffset="38493.51">30616 11661 25791 0,'0'0'2304'0,"0"0"-1856"16,0 0-448-16,0 0 0 0,0 0 1664 0,-4 7 224 15,-3 7 48-15,-3 2 16 0,-3 3-944 0,-5 7-192 16,-3 4-48-16,-5 5 0 0,-4 3-32 0,-5 2-16 16,-3 4 0-16,-4 0 0 0,-2 2 32 0,-2 0 0 15,-1 3 0-15,-3 3 0 0,2-1-336 0,-1-1-64 0,0-6-16 16,3 2 0-16,1-7-208 0,3 0-128 16,4-4 128-16,5-3-128 0,5-5-192 0,5-3-96 15,2-4-32-15,7-5 0 16,6-4-2224-16,1-1-448 0,7-10-80 0</inkml:trace>
  <inkml:trace contextRef="#ctx0" brushRef="#br0" timeOffset="38717.43">30761 12324 30399 0,'-5'16'2704'0,"1"-4"-2160"0,-2 8-544 0,0 5 0 16,-2 10 736-16,-3 3 32 0,-6 8 16 0,-1 2 0 15,-1 3 592-15,-4 1 112 0,-2 1 32 0,-2 2 0 0,0 0-496 0,2-3-80 16,0-1-32-16,-1-6 0 16,1 0-480-16,2-6-112 0,3-2 0 0,2-5-16 0,4-3-176 15,2-5-128-15,2-1 192 0,4-4-192 0,2-4-208 16,3-3-160-16,-1-7-16 0,2-5-16 16,0 0-2816-16,9-4-560 0</inkml:trace>
  <inkml:trace contextRef="#ctx0" brushRef="#br0" timeOffset="39727.36">19292 1539 18879 0,'-10'-18'832'0,"2"6"192"0,2 2-832 0,2 1-192 16,-1-2 0-16,1 2 0 0,0-1 960 0,4 10 128 15,0 0 48-15,0 0 0 0,0 0 112 0,0 0 32 0,0 0 0 0,0 0 0 16,14 7-688-16,3 2-128 15,-1 5-16-15,5 4-16 0,3 1 48 0,1 4 16 16,1 3 0-16,0-1 0 0,3 0-176 0,1 1-48 0,-5-1 0 0,1 2 0 16,-4-4-96-16,0 1-32 0,-2 3 0 0,-2-3 0 15,-4 2-144-15,-2-3 0 16,-1-1 144-16,-2 2-144 0,-3-4 0 0,2-2-192 0,-3-5 32 16,-1-2 0-1,-4-11-2144-15,0 0-416 0,0 0-96 0,0 0 0 0</inkml:trace>
  <inkml:trace contextRef="#ctx0" brushRef="#br0" timeOffset="40002.19">19715 1189 28735 0,'0'0'1280'0,"-6"-4"256"0,-1-2-1232 0,7 6-304 15,-8 4 0-15,-1 3 0 0,-3 7 0 0,1 4-224 16,-3 1 32-16,-3 8 16 0,-1 6 608 0,-2 5 112 15,0 3 32-15,-2 3 0 0,1 6 128 0,-2 1 48 16,0-4 0-16,0 2 0 0,1 0-144 0,1-1-32 16,-2-1 0-16,1 1 0 0,1-3-336 0,2 0-80 15,1-1-16-15,1-7 0 0,5-4-144 0,0-4 0 16,2-6 0-16,2-3 0 0,3-3 0 0,3-3-272 16,0 0 32-16,4-7 16 15,-2-7-2000-15,0 0-400 0,15-5-64 0,0-1-32 0</inkml:trace>
  <inkml:trace contextRef="#ctx0" brushRef="#br0" timeOffset="40733.01">19823 1973 28095 0,'0'0'1248'0,"0"0"256"0,-5-7-1200 0,5 7-304 0,0-9 0 0,4-3 0 16,1 5 256-16,5-3-16 0,3 1 0 0,5-3 0 16,1 3 512-16,2-3 96 0,2 0 32 0,1 1 0 15,2-3-32-15,-1 2 0 0,2 3 0 0,-4-1 0 0,1 4-80 0,0 3-32 16,-2 5 0-16,-3 5 0 0,-4 6-432 0,-2 6-96 16,-4 4-16-16,-3 5 0 0,-3 4 112 0,-3-2 16 15,-2 3 0-15,-3 0 0 0,-5 2 128 0,-1-2 16 16,-2-4 16-16,0 0 0 0,2-3-32 0,1-4 0 15,1-3 0-15,4-1 0 0,1-2-32 0,4-4-16 16,2 1 0-16,3 0 0 0,3-7-208 0,6-1-32 16,5 0-16-16,4-4 0 0,2-3 0 0,5-4 0 15,3-1 0-15,5-3 0 0,5-4-144 0,5-4 160 16,1-3-160-16,-1 0 160 0,-1 0-304 0,0 0-64 16,0 1-16-16,-13 5 0 15,1 1-1760-15,4 0-368 0,3 0-64 0</inkml:trace>
  <inkml:trace contextRef="#ctx0" brushRef="#br0" timeOffset="46622.3">23029 18941 14735 0,'13'2'640'0,"-13"-2"160"0,12 0-640 0,0 2-160 15,-2-1 0-15,-10-1 0 0,10 5 1392 0,-10-5 240 16,0 0 48-16,0 0 16 0,9 6-544 0,-9-6-96 16,0 0-32-16,1 8 0 0,-1-8-64 0,-2 11-32 15,-2 1 0-15,-4-3 0 0,-2 2 96 0,-3-3 0 16,-2 1 16-16,-3-2 0 0,-1 6-272 0,-2-5-64 15,-5-1-16-15,1-3 0 0,-2 1-256 0,-1 3-48 16,0-2-16-16,-1-1 0 0,-1 2-144 0,0-2-32 16,1-3 0-16,-1 1 0 0,-1-2-16 0,2-1-16 15,3-2 0-15,1 0 0 0,-2 0-32 0,3 0-128 16,3-4 192-16,1 2-64 0,4-1 0 0,3 3-128 0,2-1 192 0,2 1-64 16,9 2 32-16,0 0 0 0,0 0 0 0,0 0 0 15,0 0 32-15,0 0 16 0,0 0 0 0,10 5 0 16,1 0-208-16,6 7 0 0,2 4 0 0,3 2 0 15,2 2 0-15,1 0-128 0,2-2 128 0,-3 1 0 16,-1 1 0-16,-1 1 0 0,-3 2 0 0,1-2 0 16,-2 0 0-16,-3 0 0 0,0 0 0 0,-3-1 0 15,-3 1 0-15,0-1 0 0,2-3 0 0,-5-3 0 16,1 0 0-16,-2-1 0 0,-5 2 0 0,1-5 0 16,-1-10 0-16,0 0 0 0,3 11 0 0,-3-11 0 15,0 0-288 1,0 0-160-16,0 0-16 0,0 0-16 0,0 0-1920 0,0 0-384 0,0 0-80 0</inkml:trace>
  <inkml:trace contextRef="#ctx0" brushRef="#br0" timeOffset="46901.92">22692 19166 21183 0,'0'0'944'0,"0"0"192"0,0 0-912 0,0 0-224 16,0 0 0-16,0 0 0 0,10 2 1648 0,3 2 272 15,0 1 64-15,5 3 16 0,4 0-656 0,3 2-128 16,4-1-16-16,3 3-16 0,4-2-80 0,8 3-16 16,3 1 0-16,2 3 0 0,3-2-96 0,0-2-32 15,1-2 0-15,-4 3 0 0,-2 4-256 0,1-4-48 16,0-5-16-16,0 2 0 0,0-1-288 0,-1 1-64 16,-2-5-16-16,-1 2 0 0,-3-3-128 0,-4-3-16 0,-4 1-128 0,-3-1 192 15,-3 0-192-15,-3 0 176 0,-2-2-176 16,-3 1 160-16,-4-1-160 0,-1 2-224 0,-3-1 48 0,0 1 16 31,-3-2-2496-31,-8 0-496 0,0 0-112 0</inkml:trace>
  <inkml:trace contextRef="#ctx0" brushRef="#br0" timeOffset="47408.89">25325 19203 12895 0,'0'0'1152'0,"3"-9"-928"16,3-1-224-16,-3 1 0 0,-3 9 1728 0,5-7 320 15,-1-2 48-15,-4 9 16 0,0 0-432 0,0 0-80 16,0 0 0-16,0 0-16 0,-6-3-560 0,-3 1-96 16,-1 0-32-16,-4 2 0 0,-4 2 0 0,-2 3-16 0,-3 2 0 15,-4-1 0-15,-5 6-176 0,-2-2-48 0,-2 1 0 0,0 5 0 16,-3 3-192-16,1 2-32 0,-1 3-16 0,-2 6 0 15,-2 0-32-15,1 1 0 0,0 0 0 0,5 1 0 16,4-4 32-16,6 1 0 0,5-1 0 0,5-5 0 16,9-1-64-16,5-1-16 0,4 1 0 0,7-2 0 15,2 1-48-15,6-2-16 0,3-1 0 0,5-3 0 16,4-5-64-16,4 0-16 0,-1-4 0 0,2 3 0 16,1-5-16-16,0-3-16 0,1-2 0 0,-1 2 0 15,2 2-288-15,-3-2-64 0,1-2-16 0,-1-2 0 31,-2 2-2592-31,-3 0-512 0,7-4-96 0,-8 2-32 0</inkml:trace>
  <inkml:trace contextRef="#ctx0" brushRef="#br0" timeOffset="47767.94">25401 19672 26207 0,'0'0'1152'0,"0"0"256"0,0 0-1136 0,5-8-272 0,1-1 0 0,2 5 0 0,0-2 1264 0,2 4 192 15,0-2 32-15,3 1 16 0,-2-180-352 0,1 362-64 16,1-180 0-16,-1 1-16 0,-2 1-240 0,2 2-32 16,-1-1-16-16,-1 5 0 0,-3 2-320 0,-4 1-64 0,-1 3-16 15,-4 1 0-15,-1 2-128 0,-4 3-48 16,-3 0 0-16,-3 0 0 0,-3 2 96 0,-2 0 16 0,-1 3 0 0,0-2 0 15,0 1 64-15,2-3 32 0,1-2 0 16,2-2 0-16,2 0-32 0,3-2-16 0,4-2 0 16,5-12 0-16,-1 11-80 0,1-11-16 0,8 10 0 0,3-4 0 15,3 0 64-15,4-2 16 0,1-4 0 0,3-1 0 16,2-2-32-16,5 2-16 0,4-3 0 0,1 1 0 16,1-2-176-16,-4-2-128 0,1 1 192 0,-3 2-192 15,-1-4 0-15,-1 3 0 0,-2 3 0 0,0-2 0 31,-6 0-2112-31,0 3-368 0,-1 0-80 0</inkml:trace>
  <inkml:trace contextRef="#ctx0" brushRef="#br0" timeOffset="54110.5">25308 19275 11055 0,'0'0'976'16,"0"0"-784"-16,0 0-192 0,0 0 0 15,0 0 2464-15,9-5 448 0,-1 1 96 0,-8 4 0 0,0 0-1264 16,9-4-256-16,-9 4-48 0,8-3-16 0,-8 3-400 0,0 0-96 16,7-9-16-16,-7 9 0 0,0 0-16 0,0 0-16 15,0 0 0-15,0 0 0 0,0 0-48 0,6-7 0 16,-6 7 0-16,0 0 0 0,0 0-112 0,0 0-16 15,-1-9-16-15,1 9 0 0,0 0-160 0,-9-3-16 16,0 0-16-16,0 4 0 0,-1-2-160 0,0 1-16 16,-5 0-16-16,-2 4 0 0,-2-2-32 0,-4 2 0 15,0-4 0-15,-3 3 0 0,-5 1-16 0,-1 1-16 16,-1-3 0-16,1 5 0 0,2-1-32 0,-1 4 0 16,1-2 0-16,2 5 0 0,0-6-64 0,1 5-16 0,2 3 0 15,2-1 0-15,1-1-128 0,2 2 128 0,0 0-128 16,1 3 128-16,1 1-128 0,0 0 0 0,4 0 144 0,3 1-144 15,0 1 0-15,3 2 0 0,0-3 0 0,3 0 0 16,2-2 0-16,2 0 0 0,2 0 0 0,3-2 0 16,1 1 128-16,3-2-128 0,1-2 128 0,1 1-128 15,3 1 144-15,1-1-144 0,1-5 192 0,3 1-192 16,-3-4 192-16,1 3-192 0,1-2 192 0,1-1-192 16,1-1 192-16,-1-1-192 0,-1 0 192 0,-1-1-192 15,-2 1 208-15,0-1-64 0,-2-1-16 0,1 0 0 16,-2-1-128-16,0 0 128 0,-11-1-128 0,10 1 128 15,-10-1-128-15,0 0 0 0,0 0 0 0,0 0 128 16,0 0-128-16,0 0 0 0,0 0 144 0,0 0-144 16,0 0 128-16,0 0-128 0,0 0 128 0,0 0-128 15,0 0 128-15,0 0-128 0,-9-3 160 0,3-4-160 0,-3 3 176 16,0-1-176-16,0 2 192 0,-1-3-192 0,-2-1 176 16,1 2-176-16,-1-4 160 0,1 1-160 0,1-3 144 15,0 1-144-15,-1-6 128 0,3-1-128 0,-3 0 128 16,2-1-128-16,2-1 128 0,-1 0-128 0,2-4 0 0,2-3 0 15,0 3 128-15,4-2-128 0,0 4 0 0,1-1 0 16,2 2 144-16,2 1-144 0,4 0 0 0,0 0 0 16,1 2 0-16,2 1 0 0,0-1 0 0,5 2 0 15,3-2 0-15,2 1 0 0,-1 4 0 0,3 0 0 16,2-5 0-16,1 2 0 0,2 1 0 0,3-1 0 16,2-1 0-16,-1 1 0 0,-1-1 0 0,-2 0 0 15,-1 2 0-15,-1 6-128 0,-6-3 128 0,1 6 0 0,-1-2 0 16,-2 3 0-16,-4 1 0 0,-2 1 0 15,-1 2 0-15,-1 0 0 0,-2 0 0 0,-10 0-128 0,0 0 128 0,7 6 0 16,-7-6 0-16,0 0 0 0,0 0 0 0,0 0 128 16,7 12-128-16,-7-12 0 0,0 0 0 0,0 0 0 15,-3 15 0-15,-1-6 0 0,4-9-128 0,-9 9 128 16,1-4 0-16,0 0 0 0,-1 0 0 0,-1-1 128 16,-2-2-128-16,1 1 0 0,0-1 0 0,-1 1-128 15,-2 1 128-15,0-2 0 0,-1-1 0 0,-2 2 0 16,-2 2 0-16,-1 1 0 0,-2 0 0 0,-2-4 0 15,-3 2 0-15,0 2 0 0,-3-2 0 0,0 0 0 16,-1 1 0-16,2 3 0 0,0-2 0 0,1 5 0 16,-1 0 0-16,1 1 0 0,0 0 0 0,2-2 0 15,1 3 0-15,1 2 0 0,1-4 0 0,4 2 0 16,1 0 0-16,3-2 0 0,3 3 0 0,1 1-128 0,2 1 128 16,5 0 0-16,2 2 0 0,2-3 0 0,1-3 0 0,1 0 0 15,1 4 0-15,3-2 0 0,1-2 0 0,3 1 0 16,1 0 0-16,1-4 0 0,0-1 0 0,4 0 0 15,-2 2 0-15,1-3 0 0,1-1 0 0,2-1 0 16,-1-1 0-16,-1 1 0 0,1 0 0 0,-2-1 0 16,-2-3 0-16,-1 0 0 0,-12-1 0 0,12 2 0 15,-2-2 0-15,-10 0 0 0,0 0 0 0,10-3 0 16,-10 3 0-16,0 0 128 0,5-5-400 0,-5 5-80 16,0 0-16-16,0 0 0 15,-4-9-2336-15,-2 5-480 0,-2-1-80 0</inkml:trace>
  <inkml:trace contextRef="#ctx0" brushRef="#br1" timeOffset="58195.44">25283 19194 6447 0,'0'0'272'0,"0"0"80"16,0 0-352-16,7-4 0 0,0-5 0 0,-7 9 0 15,0 0 2928-15,10-4 512 0,-4-2 96 0,-6 6 32 0,0 0-1808 0,9-3-352 16,-9 3-80-16,0 0-16 0,9-7-256 0,-9 7-48 16,0 0-16-16,0 0 0 0,0 0 0 0,0 0 0 15,0 0 0-15,0 0 0 0,0 0-160 0,0 0-48 16,-9-4 0-16,-1 3 0 0,-3 2-208 0,-1 3-64 16,-2-2 0-16,-3 2 0 0,-2-1-32 0,0-1-16 15,-3 2 0-15,-2 1 0 0,-1 3-80 0,1-3-32 16,-2 2 0-16,0 0 0 0,0 2-48 0,0 0-16 15,0-1 0-15,1 4 0 0,1 3-96 0,0-1 0 16,1-4-16-16,1 4 0 0,1 3-48 0,1-1 0 16,0 1 0-16,5-1 0 0,-1 2-128 0,5 0 160 15,4-1-160-15,3 0 160 0,1 0-32 0,2-2-128 0,3 2 192 16,0 0-64-16,3 2 64 0,2-1 0 16,2 0 0-16,2-3 0 0,3-1 0 0,-1 0 0 0,2-1 0 15,0-3 0-15,-1 3-32 0,2-5 0 16,2 2 0-16,-1-3 0 0,-1 3 0 0,-1-3 0 0,2 0 0 0,0-1 0 15,-1 2-32-15,0 1-128 0,-1-4 192 0,-1 0-64 16,2 3-128-16,-2-4 160 0,-1 0-160 0,-2 1 160 16,-9-5-160-16,10 5 0 0,-2 0 144 0,-8-5-144 15,0 0 0-15,9 5 0 0,-9-5 0 0,0 0 128 16,0 0-128-16,0 0 0 0,0 0 0 0,0 0 0 16,0 0 0-16,5 9 144 0,-5-9-144 0,0 0 0 15,0 0 256-15,0 0-64 0,0 0-16 0,-9 1 0 16,0-1-176-16,-1-1 192 0,-3-2-192 0,1 0 192 15,-1-1-32-15,-1 0 0 0,0 0 0 0,1-2 0 16,1-3-16-16,-1 1 0 0,0-3 0 0,2-1 0 0,0-2-144 16,1-3 0-16,1 0 144 0,2 1-144 0,-2-1 128 15,1-2-128-15,1-5 128 0,2 1-128 0,1 1 0 16,1 2 0-16,-1-5 0 0,3 2 128 0,0 1-128 0,2 2 0 16,2 1 0-16,2 0 0 0,0-2 144 0,1 7-144 15,1 0 192-15,1 0-192 0,3 0 0 0,0 2 0 16,2-1-160-16,2 0 160 0,2 4 0 0,0-1 0 15,1 3 0-15,2-4 0 0,3 5 0 0,3 0-144 16,-1 2 144-16,3-1 0 0,3-2 0 0,-1 0-128 16,1 3 128-16,-3-1 0 0,0-3 0 0,-2 3 0 15,0 1 0-15,-3-1 0 0,-4 3 0 0,-2 0 0 16,-1 0 0-16,-4-1 0 0,0 1 0 0,-3 1 0 16,-9 1 0-16,0 0 0 0,0 0 0 0,0 0 0 0,0 0 0 0,0 0 0 15,0 0 0-15,0 0 0 0,0 0 0 16,0 0 0-16,0 0 0 0,-10 2 0 0,-2-2 0 0,-1 1 0 15,-2 3 0-15,-3 1 0 0,-1 3 0 0,-1-4 0 16,0 0 0-16,-4 2 0 0,-7-1 0 0,-1 1 0 16,-1 2 0-16,0-3 0 0,-1 1 0 0,2 5 0 15,-4 3 0-15,5-3-128 0,-1 3 128 0,1 1 0 16,2 2-128-16,1 1 128 0,3 1 0 0,2 0 0 16,3-3 0-16,3 3 0 0,3 0 0 0,4 2 0 15,2-1 0-15,4-1-128 0,3 1 128 0,4 1 0 16,0-1 0-16,4-1 0 0,3-1 0 0,0 0 0 15,4-3 0-15,1 2 0 0,2-2 0 0,2-4 0 16,3 2 0-16,1-4 0 0,1 2 0 0,0 1 0 16,0-5-256-16,1 0 16 0,1-1 0 0,-1-2 0 15,2 1-2288 1,0 0-464-16,-2-2-80 0,3-1-14464 0</inkml:trace>
  <inkml:trace contextRef="#ctx0" brushRef="#br1" timeOffset="58717.53">25424 19587 19119 0,'0'0'832'0,"-12"-3"192"0,2 0-816 0,0 1-208 0,0-1 0 0,1 1 0 15,9 2 1584-15,0 0 272 0,-10-1 48 0,10 1 16 16,0 0-576-16,0 0-96 0,0 0-32 0,0 0 0 16,0 0-160-16,0 0-32 0,0 0-16 0,9-7 0 15,1 3-192-15,3 2-48 0,1-2 0 0,-1 3 0 16,1 0-96-16,4 1-32 0,1 2 0 0,0 3 0 15,-1-1-48-15,0 2-16 0,-1 3 0 0,-5-1 0 16,-2 3-304-16,-2-1-64 0,-3 3-16 0,-2 2 0 16,-6 3-48-16,-2 1-16 0,-3 0 0 0,-2 0 0 15,-6-1 112-15,-2 3 16 0,-4-2 0 0,2-2 0 0,0 0-112 0,1 1-16 16,1-2 0-16,1 0 0 0,2-3 96 16,2 0 16-16,3-3 0 0,2 2 0 0,3-6 64 0,5-6 16 15,-1 13 0-15,1-13 0 0,6 11-16 0,3-2 0 16,3-4 0-16,1 2 0 0,4-4 96 0,1-1 32 15,5 0 0-15,1-2 0 0,3 0-192 0,2-1-48 16,3 0 0-16,1-1 0 0,0-4-192 0,0 1 144 16,-5 0-144-16,-1 1 128 0,-4 0-128 0,-2 0 0 15,-1 1 0-15,0 0 0 16,-1-1-896-16,-3-1-192 0,-2 1-64 0,-1 1 0 16,-2 1-2320-16,1-3-480 0</inkml:trace>
  <inkml:trace contextRef="#ctx0" brushRef="#br1" timeOffset="59221.42">26401 19405 23551 0,'0'0'1040'0,"0"0"224"0,-9-3-1008 0,9 3-256 0,0 0 0 0,0 0 0 0,0 0 1600 0,0 0 288 16,0 0 48-16,0 0 16 0,7-7-368 15,4 3-80-15,3 0-16 0,4 4 0 0,2-1-432 0,6 1-96 16,2-3 0-16,2 1-16 0,1-2-336 0,-1 3-64 15,-1-1-16-15,1 1 0 0,-2 0-336 0,-3 1-192 16,-3 0 192-16,-5 2-192 0,-3 2 0 0,-3 2 0 16,-11-6 0-16,0 0-144 15,-7 11-1424-15,-7 1-288 0,-7 4-48 0,-6-1-16 16,-4-4-608-16,-3 3-128 0,-3 2-32 0,-1 0 0 16,-1 3 960-16,1-1 176 0,2-2 32 0,3-2 16 15,2-2 224-15,3-2 32 0,4 1 16 0,5-4 0 0,4-2 2080 0,5 1 432 16,10-6 64-16,0 0 32 0,0 0 960 0,0 0 192 15,13 5 32-15,3-1 16 0,4-1-560 0,5-1-112 0,3-2-32 16,2 0 0-16,3 0-624 0,4-1-128 0,7 0-32 0,3 1 0 16,2-3-416-16,-1 2-96 0,-1 0 0 0,-4-1-16 15,-3 1-352-15,-3 0-64 0,-3 1-16 0,-4-1 0 32,-4-1-1024-32,-3 1-192 0,-3-3-64 0,-2 4-10656 0,-4 0-2144 0</inkml:trace>
  <inkml:trace contextRef="#ctx0" brushRef="#br1" timeOffset="59647.96">27878 19199 25791 0,'3'-19'1152'0,"-2"10"224"0,-1-3-1104 0,0 4-272 16,0-5 0-16,-1 5 0 0,-7 1 1104 0,-1 2 176 16,-1 1 16-16,-5-1 16 0,-5 3-576 0,-5 5-112 15,-3 3-32-15,-2 2 0 0,-3 5-208 0,-3 4-64 16,-2 1 0-16,0 4 0 0,0 5 192 0,1 2 48 16,0 1 0-16,3 5 0 0,1 0-128 0,6 1-32 15,7-1 0-15,5 2 0 0,4-1-32 0,8-1-16 16,3-3 0-16,5-3 0 0,4 1 224 0,5-4 64 0,3-2 0 15,4-4 0-15,2-3 240 0,2-3 48 16,3-6 16-16,4-2 0 0,-1 1-80 0,5-5-16 16,1-2 0-16,1 0 0 0,1-4-160 0,1-5-48 0,-1 1 0 0,1-6 0 15,-5-4-128-15,1-3-48 0,-3-5 0 0,1-1 0 16,-2-3-144-16,-3-1-48 0,-5-2 0 0,-1 1 0 16,-5 0-112-16,-5 3-32 0,-7 1 0 0,-3 0 0 15,-3 4-128-15,-5 1 0 0,-4 2 0 0,-5 3 0 31,-4 3-736-31,-5 2-176 0,-2 1-48 0,-8 7 0 0,-3 5-2048 16,-10 0-432-16</inkml:trace>
  <inkml:trace contextRef="#ctx0" brushRef="#br1" timeOffset="60551.56">23218 19018 10127 0,'0'0'896'0,"13"-1"-704"16,-1-3-192-16,0 2 0 0,0 1 1856 0,-2-1 320 15,-3 1 80-15,4 1 16 0,-11 0-448 0,10 3-96 16,-10-3 0-16,0 0-16 0,0 0-624 0,5 7-112 15,-5 3-16-15,-3-2-16 0,-2 2-160 0,0-4-16 0,-4 6-16 16,-3-6 0-16,-6 4 160 0,-3-2 48 0,-3 1 0 0,0-1 0 16,-4 0-272-16,-5-1-48 0,-1-2-16 0,-2-1 0 15,-1 0 0-15,-1-3 0 0,0-1 0 16,0 0 0-16,0-1-144 0,1-1-32 0,1 0 0 0,2-1 0 16,1 1-128-16,2-1-16 0,4 1-16 0,2-2 0 15,5-1-32-15,2 1-16 0,4 0 0 0,3 3 0 16,2-1-80-16,9 2-16 0,0 0 0 0,0 0 0 15,0 0-144-15,0 0 192 0,0 0-192 0,5 9 192 16,5 3-48-16,4 4 0 0,5 3 0 0,0 0 0 16,5 2-16-16,2 2-128 0,1 2 192 0,-1-1-64 15,1 3-128-15,-2 0 160 0,1 3-160 0,-1-3 160 16,-1 0-160-16,0-3 0 0,1 0 0 0,-2-1 0 16,-1-2 128-16,0 2-128 0,-2 0 128 0,1-5-128 0,-4-5 160 15,-1-1-160-15,-4 1 192 0,0-4-192 0,-2 1 160 16,0-4-160-16,-1 2 128 0,-9-8-128 0,0 0 0 15,12 1 0-15,-12-1 128 0,0 0-128 16,6-7-928-16,-6 7-224 0,4-9-32 0,-4-3-16 16,-4 2-1760-16,-1-3-368 0,-7-8-64 0,-4-1 0 15</inkml:trace>
  <inkml:trace contextRef="#ctx0" brushRef="#br1" timeOffset="60879.29">22709 19208 24879 0,'0'0'2208'0,"0"0"-1760"0,0 0-448 0,0 0 0 15,0 0 1344-15,0 0 192 16,0 0 48-16,14-3 0 0,1 1 16 0,5 0 16 0,4 2 0 0,9 4 0 16,9-1-320-16,5 2-64 0,9 3-16 0,4-2 0 15,2 1-256-15,2 1-48 0,2-4-16 0,3 6 0 16,2 0-256-16,3 3-64 0,-1 0-16 0,-3-3 0 15,-4 1-80-15,-3-1-16 0,-11 1 0 0,1 0 0 16,-6-2-144-16,-5 1-48 0,-6-5 0 0,-5 2 0 16,-3-1-144-16,-6-2-128 0,-5-2 144 0,-5 0-144 15,-12-2 0-15,0 0 0 0,0 0 0 0,0 0 0 16,0 0-1488 0,-10 10-304-16,-4-4-48 0,-6 0-18000 0</inkml:trace>
  <inkml:trace contextRef="#ctx0" brushRef="#br1" timeOffset="62648.74">29005 19161 4607 0,'0'0'400'0,"7"-5"-400"0,1 2 0 0,-8 3 0 16,9-4 1856-16,-2-1 272 0,-2 0 64 0,-5 5 16 15,9-4-784-15,-9 4-144 0,9-3-48 0,-9 3 0 0,9-4-32 0,-9 4-16 16,0 0 0-16,0 0 0 0,9-4-160 0,-9 4-16 16,0 0-16-16,0 0 0 0,0 0-96 0,0 0-32 15,0 0 0-15,0 0 0 0,0 0 96 0,0 0 0 16,0 0 16-16,-9 13 0 0,-2 1-400 0,-2 2-96 16,-2 1-16-16,-2 2 0 0,-1-1-240 0,-1-1-48 15,-1 1-16-15,-2 0 0 0,-1 0-32 0,-1-2 0 16,0-3 0-16,-1 2 0 0,-3 2 0 0,4-2-128 15,1-1 192-15,1-3-64 0,2 2-128 0,3 0 0 16,1-4 144-16,3 1-144 0,3-4 0 0,4 3 0 16,0-3 0-16,6-6 128 0,0 0-128 0,0 0 0 15,9 12 128-15,4-7-128 0,1-1 192 0,4-2-48 0,2 1 0 0,3 1 0 16,1-2-144-16,2 1 128 0,-2-3-128 16,-3 2 128-16,1 1-128 0,-2-2 0 0,1-1 0 0,-2 0 0 15,-3 0 0-15,-1 3 0 0,-1-1 128 0,-3-1-128 16,-1 2-192-16,-10-3-64 0,10 1 0 0,-10-1-16 31,0 0-2384-31,0 0-480 0</inkml:trace>
  <inkml:trace contextRef="#ctx0" brushRef="#br1" timeOffset="62840.84">28673 19471 20271 0,'0'0'1792'0,"0"0"-1424"0,14-6-368 0,0 2 0 15,1 1 2880-15,3-1 512 0,2-1 112 0,4 4 16 16,3-3-1680-16,1 2-336 0,0 0-64 0,1-1-16 0,2-4-784 0,-2 2-144 16,-2 1-48-16,-2 1 0 0,-1-3-272 0,0 1-176 15,0 2 192-15,-3-3-192 0,-1 3 0 0,-5-1-176 16,1 0 0-16,-4 3 0 16,-12 1-1872-16,0 0-384 0,0 0-80 0</inkml:trace>
  <inkml:trace contextRef="#ctx0" brushRef="#br1" timeOffset="64545.47">30778 18285 13823 0,'0'0'608'0,"0"0"128"0,0 0-592 0,1-9-144 0,-1 9 0 0,0 0 0 16,-4-13 1904-16,4 13 336 0,-5-6 80 15,5 6 16-15,-9-5-992 0,-1 4-192 0,-1-3-32 0,-2 6-16 16,-2 5-384-16,-3-1-80 0,-1-1 0 0,-2 3-16 16,1-3-240-16,-3 3-32 0,-1 2-16 0,0-3 0 15,-4 1 96-15,-1-3 16 0,-3 0 0 0,-2 1 0 16,-6 0 48-16,6-1 16 0,2 0 0 0,3-1 0 16,1-2-96-16,4 2-16 0,1-2 0 0,4 2 0 15,2-2-160-15,2-1-48 0,0 1 0 0,1 0 0 16,5-1-48-16,0 1-16 0,9-2 0 0,-8 2 0 15,8-2-128-15,0 0 192 0,0 0-192 0,0 0 192 16,0 0 0-16,0 0 0 0,-2 12 0 0,2 4 0 0,2-1-192 16,3 3 0-16,2 1 0 0,-1 2 0 0,-1 1 0 15,-2 7 0-15,-1 0 144 0,0 7-144 16,-2 5 160-16,-4 1-32 0,-1 0-128 0,-3 6 192 0,0 4-48 16,1 1-16-16,-1 3 0 0,-1 0 0 0,-1 0-128 0,1 3 128 15,0-3-128-15,0-4 128 0,-1-4-128 0,0-1 160 16,0-4-160-16,1 0 160 0,0-2-160 0,0-1 0 15,0-2 0-15,-1 0 128 0,0-3-128 0,1-2 128 16,1-1-128-16,2-1 128 0,0 2-128 0,-1-7 0 16,2 2 0-16,2-3 128 0,0-4-128 0,6 1 0 15,0-4 144-15,2-3-144 0,2 1 176 0,2-2-48 16,2-2 0-16,2-5 0 0,0 4-128 0,1-6 160 16,1 0-160-16,3 2 160 0,-1-4-160 0,2 1 0 0,2 0 0 15,2-2 128-15,-2-2-128 0,2 0 0 16,1 3 0-16,0-6 128 0,1 1-128 0,-4-1 0 0,-3 2 0 15,1-2-176 1,1 1-384-16,-2-1-80 0,-4-1 0 0,0 3-16 16,-1-3-2496-16,-4 0-496 0,-9 4-112 0,4-15-16 0</inkml:trace>
  <inkml:trace contextRef="#ctx0" brushRef="#br1" timeOffset="64850.09">30503 19064 23951 0,'0'0'2128'0,"0"0"-1696"0,-4-6-432 0,4 6 0 0,0 0 768 0,3-12 64 15,-3 12 0-15,5-10 16 0,4 4 240 0,0 2 64 16,0-2 0-16,2 1 0 0,2 1-464 0,1-1-96 16,1-2-16-16,0 4 0 0,1 1-192 0,0 1-64 15,2-3 0-15,-2-2 0 0,-2 3-192 0,0-1-128 16,-1 2 128-16,-1-2-128 16,-2-2-1040-16,-10 6-288 0,9-4-48 0,-9 4-8032 15,10-5-1616-15</inkml:trace>
  <inkml:trace contextRef="#ctx0" brushRef="#br1" timeOffset="65160.52">31178 18383 10127 0,'0'0'896'0,"4"-12"-704"0,0 2-192 0,1 1 0 15,-5 9 3584-15,0 0 672 0,0 0 144 0,0 0 16 16,0 0-2400-16,0 0-480 0,0 0-112 0,5 11-16 16,-3-1-352-16,-3 5-80 0,-3 4-16 0,1 3 0 15,-3 2-96-15,0-1-32 0,-1 2 0 0,-1 2 0 16,0-4-400-16,1 5-96 0,-1-2-16 0,0 5 0 0,1-4-320 0,-1 3 0 16,1 2 0-16,-1 0 128 0,-1-6-384 0,0 3-64 15,1-3 0-15,2-1-16 16,0-3-1856-16,1-2-368 15,0 2-80-15</inkml:trace>
  <inkml:trace contextRef="#ctx0" brushRef="#br1" timeOffset="65677.34">30850 19407 2751 0,'-10'7'256'0,"10"-7"-256"0,0 0 0 0,0 0 0 15,0 0 4032-15,0 0 752 0,0 0 144 0,5 6 48 16,5-3-3184-16,4-1-640 0,2-2-128 0,3 0-32 16,2-2-288-16,2-2-48 0,-1 1-16 0,-2-2 0 15,3 0-208-15,-1 0-48 0,-2-3-16 0,-1 2 0 16,-4 1-16-16,-1-1 0 0,-2 0 0 0,-4 4 0 15,-8 2-160-15,0 0-48 0,0 0 0 0,0 0 0 16,0 0-144-16,0 0 0 0,0 0 144 0,0 0-144 16,-11 4 0-16,-2 1 128 0,-3 0-128 0,-2-1 0 15,-4 1 0-15,0 0 0 0,-3 1 0 0,1-2 128 16,-1 0 96-16,-1 0 32 0,0 1 0 0,2-1 0 16,2-1 352-16,0 3 80 0,3 0 16 0,3-4 0 0,2 6-176 15,1 0-16-15,2-3-16 0,2 1 0 16,9-6-112-16,-5 9-32 0,5-9 0 0,2 9 0 0,-2-9-160 0,10 11-48 15,2 1 0-15,-1-2 0 0,4 3-144 0,2 2 128 16,1 1-128-16,0 0 128 0,-2-4 64 0,1 5 16 16,0-1 0-16,-3 2 0 0,-1 0 208 0,-5 1 32 15,-2 0 16-15,-2-1 0 0,-4-2 96 0,-3 0 16 16,-2-1 0-16,-2 0 0 0,-4-1-64 0,-1-5 0 16,-6 1 0-16,-1-2 0 0,-1 3-192 0,-2-2-32 15,-2 0-16-15,0-4 0 0,0-1-272 0,1 0 0 16,-2-4 0-16,3-1 0 15,1-3-1728-15,2-1-240 0,3-4-48 0,2-1-9920 16,4-6-1984-16</inkml:trace>
  <inkml:trace contextRef="#ctx0" brushRef="#br1" timeOffset="66234.52">31369 18210 18431 0,'0'0'1632'0,"-1"-9"-1312"16,1-1-320-16,0 1 0 0,0-2 1184 0,1 0 160 15,3 3 48-15,1-4 0 0,2 3 32 0,2-2 16 16,4-1 0-16,2 3 0 0,2-2-480 0,1 3-112 16,-1-2-16-16,2 4 0 0,2-3-160 0,-2 0-32 15,-1 4-16-15,-2-1 0 0,-3 1-176 0,1 2-48 16,-4 0 0-16,-10 3 0 0,10-1-96 0,-10 1-32 16,0 0 0-16,0 0 0 0,10 5 48 0,-3 3 16 15,-7-8 0-15,5 15 0 0,-4 3-80 0,-1 4 0 16,-1 4-16-16,1 5 0 0,-4-1-32 0,0 7 0 15,-1 5 0-15,-3 0 0 0,2 5-32 0,-3 4-16 16,-1 4 0-16,-1 0 0 0,-2 3-160 0,0 0 160 16,2 2-160-16,1-3 160 0,1-2-160 0,1-2 0 0,0-1 0 15,3 3 0-15,3-2 0 0,0 1 128 0,2-6-128 0,-1 1 0 16,0 2 0-16,0-5 0 0,-1-5 128 0,1-2-128 16,-4-2 0-16,1-1 128 0,-1-2-128 0,-2 2 128 15,-2-3 0-15,-2 0-128 0,0-5 192 0,0 1-64 16,-3-1 80-16,2-3 16 0,-2 2 0 15,3-2 0-15,-3-3-224 0,1-3 128 0,2-2-128 0,-1-2 0 16,1 1 144-16,1-3-144 0,-3-4 128 0,3 0-128 16,-2-3 0-16,1-1 0 0,-2-1 0 0,0 1 0 15,-1-5-640 1,2 1-16-16,0 1 0 0,1-4 0 0,1-1-1776 16,1-1-336-16,9 4-80 0</inkml:trace>
  <inkml:trace contextRef="#ctx0" brushRef="#br1" timeOffset="66587.42">31633 19086 23039 0,'0'0'2048'0,"0"0"-1648"15,0 0-400-15,9-3 0 0,0 1 1248 0,1-1 160 16,2 1 48-16,0-3 0 0,4-2-112 0,0 2 0 16,2-4-16-16,0 2 0 0,-1-4-672 0,0 4-128 15,-2-3-16-15,-1 2-16 0,0-2-96 0,-1 2-16 0,-3-2 0 16,-2 1 0-16,-1-4 0 0,-2 1 0 0,-3 2 0 16,-4-3 0-16,2 13 80 0,-5-9 16 0,0 3 0 0,-5 3 0 15,-3 0-144-15,-1 3-16 0,-2 3-16 0,-3 6 0 16,-3 4-304-16,1 1 0 0,-2 3 0 0,2 1 0 15,4 1 0-15,1 3 0 0,2-1 0 0,4 5 0 16,1-6 0-16,4 1 0 0,3 0 0 0,2-2 0 16,2 0 0-16,3 3 0 0,3-4 0 0,1-6 0 15,1 1 0-15,3-4 0 0,1-3 0 0,2-3 0 16,2-1-240-16,1-2-96 0,1-3-32 0</inkml:trace>
  <inkml:trace contextRef="#ctx0" brushRef="#br1" timeOffset="66916.07">32021 18276 14735 0,'0'0'640'0,"0"0"160"15,-6-9-640-15,6 9-160 0,0 0 0 0,0 0 0 0,3-7 3648 0,-3 7 704 0,11-6 144 16,1 3 32-16,1 0-2992 0,2 1-608 0,3-1-112 0,0 1-32 16,0-2-192-16,-1-1-32 0,2 1-16 0,1 0 0 15,-1 0-128-15,-8 2-32 16,3-2 0-16,1 3 0 0,2-1-176 0,1 1-32 0,-2-2-16 0,1 2 0 15,-2 1-352-15,9-1-64 0,-7-2 0 0,-5 1-16 32,-12 2-2848-32,0 0-560 0,0 0-112 0,4-13-32 0</inkml:trace>
  <inkml:trace contextRef="#ctx0" brushRef="#br1" timeOffset="67224.46">32617 17755 22111 0,'0'0'1968'0,"0"0"-1584"15,0 0-384-15,0 0 0 0,0 0 2064 0,-6 8 336 16,-2 4 64-16,-2 4 16 0,-3 0-1392 0,-2 3-256 16,-3 1-64-16,0 2-16 0,2 4-240 0,1 1-32 15,1 5-16-15,3 4 0 0,3 2 32 0,-1-1 0 16,5 0 0-16,1-3 0 0,3 0 0 0,2-2 0 15,0-3 0-15,1-1 0 0,4-6-240 0,1-2-32 16,0-1-16-16,0-2 0 0,1-2-208 0,3 0 176 0,0-2-176 0,2-2 160 16,0 2-160-16,3-4 0 0,1 0 0 15,-4-4 0 1,0-1-960-16,-2 1-160 0,0-2-32 0</inkml:trace>
  <inkml:trace contextRef="#ctx0" brushRef="#br1" timeOffset="67369.95">32252 18045 30399 0,'-9'-18'1344'0,"7"5"288"15,2 3-1312-15,6-3-320 0,4 1 0 0,-1 7 0 0,4-2 2032 0,5 0 336 0,3 3 64 0,5-1 0 16,3-2-1664-16,4 4-352 0,3-1-64 0,34-8-16 16,-9 3-192-16,-2-2-144 0,0 2 192 0,-21 3-192 15,10 2 0-15,1 1-224 0,-5 1 16 0</inkml:trace>
  <inkml:trace contextRef="#ctx0" brushRef="#br1" timeOffset="77325.39">18359 12223 5519 0,'0'0'240'0,"0"0"64"0,0 0-304 0,0 0 0 16,0 0 0-16,0 0 0 0,0 0 1984 0,0 0 352 16,0 0 64-16,0 12 16 0,0-12-1424 0,0 9-288 15,0-9-48-15,-1 10-16 0,1-10 0 0,-2 12 0 16,1-3 0-16,1-9 0 0,3 13 128 0,-2-4 0 16,-1-9 16-16,-1 11 0 0,1 1-48 0,0-12-16 15,0 10 0-15,0 1 0 0,-2-2-48 0,2-9-16 16,2 11 0-16,-2-11 0 0,0 0-32 0,0 0-16 15,1 11 0-15,-1-11 0 0,0 9-64 0,0-9-16 16,0 0 0-16,1 11 0 0,-1-11-64 0,0 0-16 0,0 0 0 0,0 0 0 16,0 0-32-16,0 0-16 0,0 0 0 0,0 0 0 15,0 0 112-15,0 0 0 0,0 0 16 0,0 0 0 16,0 0 112-16,0 0 32 0,0 0 0 0,-4-10 0 16,0 3-320-16,-1-4-64 0,0 4-16 0,0-3 0 15,-1 1-16-15,1-3-16 0,0 2 0 0,-2 0 0 16,1-5-16-16,0 2 0 0,-2 1 0 0,2-1 0 0,-1-4-48 15,1-1-16-15,0 0 0 0,-2 2 0 16,0-1-160-16,-2 0 192 0,4-4-192 0,-3 1 192 0,0-6-192 0,0 2 128 16,0 0-128-16,-2-5 128 0,3-2-128 0,3 10 0 15,1-2 144-15,-3-5-144 0,0 0 0 0,0-4 0 16,-2 0 0-16,1 1 128 0,-1 0-128 0,-1-1 0 16,0-1 0-16,0 2 0 0,-2 1 128 0,2-3-128 15,-1-2 128-15,-1-2-128 0,1 0 0 0,-2-1 0 16,0-2 0-16,1 1 0 0,-1 0 0 0,-1-1 144 15,3-4-144-15,-3 4 160 0,0 3-32 0,0 1-128 16,0-3 192-16,0 0-64 0,0-2 0 0,0 2-128 16,0 1 192-16,-2 1-64 0,4-1-128 0,-1 1 160 15,0-1-160-15,-1 1 160 0,3-1-160 0,1 5 160 16,-4 0-160-16,1 1 160 0,0-2-160 0,-1 2 0 16,0-1 0-16,2-3 128 0,-1-1-128 0,-1-2 0 15,1 0 144-15,0-2-144 0,2-2 128 0,0 1-128 16,0 1 128-16,0-1-128 0,2 1 176 0,1 2-48 15,0-3 0-15,0 1 0 0,-1 1 0 0,3 2 0 0,1-4 0 16,0 1 0-16,-1 0 16 0,0 2 0 0,2-3 0 16,-1 5 0-16,0 3 64 0,0 3 16 0,0 0 0 0,-1-3 0 15,-1 0-16-15,2 1 0 0,-2 1 0 16,1 2 0-16,0-3-16 0,1 1-16 0,0 2 0 0,-1-1 0 16,0-1-48-16,1 3 0 0,0 2 0 15,0-1 0-15,-2 3-128 0,-1-2 192 0,3 3-192 0,-3 1 192 16,1 0-192-16,-1 0 128 0,0 1-128 0,2-4 128 15,0 1-128-15,-1-1 0 0,1-3 144 0,0 0-144 0,-1 1 0 16,1-4 128-16,-2-1-128 0,2 3 0 0,1-1 0 0,0-1 144 16,-2 2-144-16,2-2 0 0,0 4 0 15,-1-1 0-15,-3 3 0 0,1-2 0 0,1 0 128 0,-1-1-128 16,-3 4 0-16,2-3 0 0,0 1 320 0,0-2-32 16,0-2-16-16,-1 2 0 0,0-1-400 0,0-2-96 15,-2 0-16-15,1 3 0 0,0-3 240 0,1 2 0 16,0 2 0-16,0-4 0 0,-1 1 0 0,-2 3 0 15,0-2 0-15,0-2 0 0,1 0 0 0,-2 2 0 16,1-3 0-16,0 0 0 0,1-3 0 0,-1 1 0 16,0-2 0-16,0 1 0 0,1 0 0 0,0 1 0 15,0-1 0-15,-1 1 0 0,1-2 128 0,1-1-128 16,-2-4 0-16,2 2 0 0,-1 0 0 0,1-1 0 16,0-3 0-16,0 0 0 0,1 0 128 0,0 3-128 15,0 4 0-15,0-1 0 0,0-5 0 0,-2 1 0 16,1 1 0-16,0-2 0 0,-1 1 0 0,2-1 0 15,-1-3 0-15,1 3 0 0,0 0 0 0,-1 2 0 16,-1 0 0-16,1-1 0 0,-1 1 208 0,1-1-64 16,-1-5-16-16,1 0 0 0,0 2-128 0,3-2 0 0,-4 1 0 15,2-1 0-15,1 0 0 0,1 3 0 16,-3 3-192-16,1-3 192 0,0 0 0 0,0-1 0 0,-2 4 0 0,4-4 0 16,0 2 0-16,0 1 0 0,-1-1 0 0,2 1 0 15,-2-2 0-15,0 3 0 0,-1 3 0 0,1 1 0 16,-3-2 0-16,4 0 0 0,-1-1 0 0,0 0 0 15,2 1 0-15,-2-2 0 0,1-2 0 0,0 1 0 16,0-4 0-16,2 4 0 0,-2 0 0 0,2 0 0 0,0 2 0 16,-1 0 0-16,1-3 0 0,-2 2 0 15,1 2 0-15,-2 0 0 0,0-2 0 0,0 2 0 0,0 0 0 0,0 3 0 16,-1 0 0-16,0 3 0 0,0 2 0 0,-2 4 0 16,0-4 0-16,-1 4 0 0,-1-3 0 0,0 2 0 15,0 1 128-15,-1-3-128 0,1 3 0 0,0-1 0 16,-3 3 0-16,3-3 0 0,0 0-128 0,-1-2 128 15,0 1 0-15,1 1 0 0,-2-2 0 0,4 0 0 16,-1 4 0-16,2-1 0 0,-1 3 0 0,2 1 0 16,-2-4 0-16,2 3 0 0,0 0-128 0,1-4 128 15,-1-1 0-15,1 2 0 0,0-1 0 0,2 2 0 16,-1-4 0-16,0 2 0 0,-2-2 0 0,1 1 0 16,2 2 0-16,-1-2 0 0,-2 2 0 0,2-2 0 15,1 6 0-15,-1-3 0 0,0 4-128 16,1 1 128-16,-1-2 0 0,1 2 0 0,-1 0 0 0,0 2 0 0,-1 2 0 15,2 0 0-15,0-1 0 0,2 4 0 16,-1 0 0-16,0 0 0 0,1 2-256 0,1 1 80 0,0 1 16 16,3 4 0-1,-3-2-864-15,4 8-160 0,0 0-32 0,0 0-16 16,0 0-1584-16,7 9-304 0,5 1-64 0</inkml:trace>
  <inkml:trace contextRef="#ctx0" brushRef="#br1" timeOffset="80727.53">18129 11974 2751 0,'0'0'256'0,"0"0"-256"16,0 0 0-16,-5-2 0 0,1-1 1840 0,4 3 320 0,-6-1 64 15,6 1 16-15,-6-3-1216 0,6 3-224 0,-5-4-48 0,5 4-16 16,-5-5-336-16,0 3-64 0,0-2-16 0,5 4 0 15,0 0 32-15,0 0 0 0,-4-3 0 0,4 3 0 16,0 0 192-16,0 0 32 0,-4-6 16 0,4 6 0 0,0 0 80 0,0 0 16 16,0 0 0-16,0 0 0 0,0 0 256 0,0 0 48 15,0 0 16-15,0 0 0 0,0 0-512 0,0 0-112 16,0 0 0-16,7 0-16 0,-7 0 320 0,9 5 64 16,0 0 16-16,-2 5 0 0,1-1-32 0,-2 5 0 15,1 0 0-15,0 0 0 0,1 2-32 0,-1 0-16 16,2 2 0-16,0 1 0 0,0 1-80 0,-1 3-16 15,1-1 0-15,-2 3 0 0,3 4-144 0,-1 2-16 16,-1-3-16-16,1 2 0 0,1 3-32 0,-1-1-16 16,4 0 0-16,-2 1 0 0,1 0-96 0,2 0-16 15,-2-2 0-15,1-1 0 0,-2-1-64 0,1 2-32 16,-1-3 0-16,1 2 0 0,-1 3 32 0,2-2 0 16,-4-2 0-16,2 2 0 0,1-3-16 0,-1 1 0 15,1 0 0-15,-1-2 0 0,0 1-16 0,0-2 0 16,1 4 0-16,0-5 0 0,-2 0-16 0,-1 0 0 15,1-2 0-15,0 2 0 0,0-1-16 0,2 4 0 16,-1-1 0-16,2 2 0 0,-4-4-128 0,1 5 160 16,-1-4-160-16,0 4 160 0,0-4-32 0,0 3-128 0,-1 1 192 15,0-5-64-15,0 3 0 0,2-4-128 0,-2 3 192 0,2-3-64 16,-4 2 0-16,3-1-128 0,1-1 192 16,-1 3-64-16,-1-2-128 0,-1 4 160 0,1-1-160 15,2 14 160-15,0-5-160 0,-1-4 128 0,0 2-128 16,0-1 128-16,0-2-128 0,0 1 0 0,-2-3 144 0,1-1-144 15,0 1 128-15,0-2-128 0,4 1 128 16,-3 0-128-16,-2-2 0 0,1 3 144 0,0 3-144 0,-1-1 0 16,0-1 144-16,2 2-144 0,-1-2 0 0,1 3 144 15,-2-5-144-15,2 1 0 0,1 1 144 0,-1-3-144 0,-2 1 0 16,2 0 144-16,-1-2-144 0,1 2 0 0,0-3 128 0,0 3-128 16,-3-3 0-16,2 6 0 0,0 1 176 0,0-1-176 15,-2-3 160-15,1 3-160 0,-2 0 128 0,2 1-128 16,2-3 0-16,2 2 144 0,-1-1-144 0,0 0 0 15,-1 0 144-15,2-2-144 0,-1-2 0 0,2-3 128 16,-2-1-128-16,0 4 0 0,2-1 0 0,-2 4 0 16,-1-2 0-16,1 1 128 0,1 0-128 0,1-2 0 15,-1 3 0-15,1-2 128 0,-2 1-128 0,0 1 0 16,0-4 0-16,2 4 128 0,-2-5-128 0,0 2 0 16,-1-6 0-16,0 5 0 0,0 0 0 0,-1-1 0 15,1 0 0-15,-1 0 128 0,0 5-128 0,-2 0 0 16,0 1 0-16,1 0 128 0,0 0-128 0,0-2 0 15,2 4 0-15,-3 0 128 0,0 0-128 0,2-2 128 16,0 1-128-16,-2-1 128 0,-1 1-128 0,1-4 0 16,2 0 0-16,0 1 128 0,-2-2-128 0,2 6 0 0,0 1 0 0,3-1 128 15,-2-2-128-15,-1 1 0 16,0-1 0-16,1 1 0 0,-1-3 0 0,-1 2 128 0,0-2-128 16,0 2 0-16,2-1 0 0,0-1 0 0,0-4 0 15,1 4 128-15,2-4-128 0,-1 3 0 0,0-2 0 0,1 3 0 16,-2 0 0-16,3 2 0 0,-1-2 0 0,1-2 0 15,-4 3 0-15,1-1 0 0,2-1 0 0,-2 3 0 16,-1-5 0-16,0 2 0 0,-1-3 0 0,3 1 128 16,-2-2-128-16,-1 1 0 0,-1 0 0 0,-1-1 128 15,1 3-128-15,0 1 0 0,0 1 0 0,-1 3 128 16,0-3-128-16,3 2 0 0,-1 3 0 0,1-2 128 0,0-3-128 0,-1 0 0 16,1-1 0-16,0-1 128 15,0 3-128-15,0-4 0 0,-1-1 0 0,-1-2 0 0,3-1 0 0,-2-1 0 16,0 2 0-16,-1-1 0 0,-2-2 0 0,2 2 0 15,-1-2 0-15,-2 0 0 0,0 2 0 0,1-2 0 16,0-1 0-16,-1-1 128 0,-2 0-128 0,2 0 0 16,1 1 0-16,0-3 128 0,-1 1-128 0,0-1 0 15,1 1 0-15,1-4 0 0,1-1 0 0,0 2 0 16,-2 0 0-16,2-1 0 0,-3 1 0 0,1 1 0 16,0-2 0-16,0 0 0 0,-1-2 0 0,2 2 0 15,-2-3 0-15,-2 3 0 0,2-2 0 0,0-1 0 16,0 3 0-16,0-3 0 0,-2-1 0 0,1-1 0 15,-1 2 0-15,1-1 0 0,1 0 0 0,-2-2 0 16,-1 2 0-16,1-3 128 0,-2-6-128 0,1 9 0 16,0-1 0-16,-1-8 0 0,0 9 0 0,0-9 0 15,0 5 0-15,0-5 0 0,0 0 0 0,0 0 0 16,0 0 0-16,0 0 0 0,0 0 0 0,0 0 128 16,0 0-128-16,0 0 0 0,0 0 0 0,0 0 0 15,0 0 0-15,0 0 0 0,0 0 0 0,0 0 0 16,-10-5 0-16,2-5 0 0,1-2 0 0,0 2 0 0,1-6 0 15,0-2 0-15,-2-1 0 0,0 1 0 0,0-1 0 16,0-5 0-16,-2-2 0 0,0 1 0 0,-1-4 0 0,1-2 0 16,1-2 0-16,-1 0 0 0,0-3 0 15,1-3 0-15,-1-3 0 0,0 3 0 0,0 1 0 0,1 2 0 16,-3-1 0-16,2 0 0 0,0-1 0 0,1 1 0 16,-2 0 0-16,-1-1 0 0,-1-2 0 0,2-1 0 15,1 0 0-15,1 2 0 0,-1 1 0 0,0 0 0 0,-2 2 0 0,1 0 0 16,-2 1 0-16,2 1 0 0,-2-2 0 15,1 0 0-15,0-1 0 0,-1 1 128 0,-1-1-128 0,0-3 0 16,1-2 0-16,-2 0 0 0,1 1 0 0,1-1 0 16,2 5 0-16,0-1 0 0,-1-1 0 15,-1 0 0-15,3-5 0 0,-1 0 128 0,-2-3-128 0,-1 3 0 16,0-6 0-16,1 4 0 0,-1 3 0 0,0 1 0 16,-1-1 0-16,1 2 0 0,3 3 0 0,-3-4 0 15,0 0 0-15,0 2 0 0,0-6 0 0,2 1 0 16,0-3 0-16,0 1 128 0,3 1-128 0,-1 2 0 15,0 2 0-15,0 4 0 0,-2 0 0 0,1-4 0 16,-1-3 0-16,1 1 128 0,-2-2-128 0,2-1 0 16,-1 3 0-16,2-4 0 0,0 4 0 0,-3 0 0 15,2 4 0-15,1 1 0 0,1 1 0 0,-1-3 0 16,0 0 0-16,-1 2 0 0,0-6 0 0,2 3 0 16,-1 3 0-16,1-2 128 0,0-3-128 0,1 4 0 15,1 1 0-15,-2 0 0 0,-1 2 0 0,0-1 0 0,-2-3 0 0,-1 3 0 16,-1 0 0-16,-1 0 0 0,1-3 0 15,3 1 0-15,-3 1 0 0,1 0 0 0,3 1 0 0,0 2 0 16,-2 3 0-16,2 1 0 0,0-1 0 0,0 3 0 16,-2-1 0-16,2-1 0 0,1-3 0 0,2-1 0 15,-4-1 0-15,4 0 0 0,-2-2 0 0,1 1 0 16,-1 1 0-16,2 1 0 0,-1 3 0 0,-1 0 0 0,-1 2 0 16,0 1 0-16,0 4 0 0,0-4 0 0,-2 2 0 0,-1-2 0 15,1-3 0-15,-1 4 0 16,2 1 0-16,-1-2 0 0,-1 5 0 0,1-2 0 0,2 3 0 15,-1-3 0-15,-1 2 0 0,0 1 0 0,2-4 0 0,0 5 0 16,1-2 0-16,0 0 0 0,0 3 0 0,0-4 0 16,2 2 0-16,-3 0 0 0,1-3 0 0,-3 2 0 15,3-3 0-15,-1 4 0 0,-1-4 0 0,2 4 0 16,-1-3 0-16,-2 3 0 0,2 2 0 0,0-1 0 16,1-2 0-16,0 3 0 0,3 2 0 0,-3-1 0 15,1 2 0-15,1-1 0 0,-1 5 0 0,2-3 0 16,-2 0 0-16,0-3 0 0,-1 2 0 0,2-2 0 15,0 0 0-15,1-1 0 0,0-5 0 0,-1 2 0 16,2-6 0-16,0 3 0 0,0-3 0 0,1-1 0 0,0 0 0 16,2 9 0-16,-2-1 0 0,-1-3 0 15,2 3 0-15,0 0-128 0,-1 1 128 0,-1 2 0 0,1 2 0 0,-1-1 0 16,0 1 0-16,0 2 0 16,0-2 0-16,-2 1 0 0,1-1 0 0,-2 0 0 0,-1-3 0 15,0 2 0-15,-1-2 0 0,1 3 0 16,-1 1 0-16,0 0 0 0,-1 1 0 0,2-2 0 15,0 1 0-15,0 0 0 0,0 3 0 0,0-1 0 16,2 5 0-16,-1-3 0 0,2-1 0 0,-2 2 0 0,3 3 0 16,0 0-128-16,1 1 128 0,-1 0 0 0,2 3 0 0,1-1-128 15,0 3 128-15,2 4 0 0,0 0-144 0,0 0 144 16,0 0 0-16,0 0-144 0,0 0 144 0,0 0 0 16,2 14-160-16,3-1 160 0,1 4-128 0,2 0 128 0,-1-1 0 0,2 5-128 15,-1 2 128-15,1 1 0 0,-1 3 0 16,2 2-128-16,0 4 128 0,0 0 0 0,0 3 0 0,2 1 0 15,2 1 0-15,0 3-128 16,0 2 128-16,2 9 0 0,1 4 0 0,2 5 0 0,1 1 0 0,3 0-128 16,-1 2 128-16,-1-3 0 0,1 1 0 0,-1 3-128 15,3 5 128-15,1 0 0 0,-1 1 0 0,0-4 0 16,-1 1 0-16,0 0 0 0,0 4 0 0,1 1 0 16,1 2 0-16,1-1 0 0,0-4 0 0,0-1 0 15,0-5 0-15,1 4 0 0,-3 3 0 0,3 0 0 16,2-1 0-16,-2-1 0 0,0-7 0 0,-2 0 0 15,2-1 0-15,-2 3 0 0,-3-1 0 0,1 1 0 16,-1-3 0-16,1 1 0 0,-1-2 0 0,0 1 0 16,-1-3 0-16,3 1 0 0,-1 3 0 0,0-1 0 15,-1 2 0-15,2-4 0 0,-1-3 0 0,-2-1 0 16,1-3 0-16,-3 0 0 0,3 1 0 0,-3 1 0 16,-2-1 0-16,3 1 0 0,-3-1 0 0,2-1 0 15,-1-1 0-15,0-4 0 0,-3 1 0 0,2-3 0 0,1-1 0 0,-1 2 128 16,0 2-128-16,-3 2 0 15,-1-3 0-15,-1-1 0 0,0 1 0 0,0-3 0 0,0 3 0 0,1-4 128 16,-1-1-128-16,4-1 0 0,-4-2 0 16,1 7 0-16,0-3 0 0,1 3 0 0,0-4 0 0,-2 4 128 15,0-4-128-15,-1 1 0 0,1 2 0 0,0-5 0 16,0 0 0-16,-2 2 0 0,-1 0 0 0,-1 1 0 16,-1 1 0-16,2-1 0 0,0 3 0 0,-3-14 128 15,2 4-128-15,1-1 0 0,1 1 0 0,1 1 128 0,0-1-128 16,0 4 0-16,2-3 0 0,-1 2 0 0,0 1 0 0,1 1 0 15,1 0 0-15,0 1 0 0,-2 3 0 0,1-5 0 16,1 1 0-16,0 2 0 0,3-3 0 16,-5 0 0-16,0-2 0 0,0 4 128 0,1 2-128 0,1-1 0 15,1-3 0-15,1 1 0 0,0 5 0 16,2-4 0-16,-2 0 0 0,2 0 128 0,0-2-128 0,1 1 0 16,1 0 0-16,-1-1 0 0,1 4 0 0,-1 0 0 15,-3-1 0-15,1 2 0 0,0-5 0 0,0 2 144 16,1 0-144-16,-2-2 0 0,0-3 128 0,-1-1-128 15,-1 1 0-15,0 0 0 0,-3-4 128 0,1 2-128 16,0-1 0-16,0-1 0 0,-2-1 128 0,1-2-128 16,0-1 0-16,-1-3 0 0,0 2 0 0,-2-3 0 15,-2 1 0-15,0-6 0 0,-1-2-128 0,-1-2-96 16,-1-2-16-16,-3-1 0 16,0-13-1632-16,0 0-336 0,-14-13-64 0,-3-11-10752 15,-2-10-2144-15</inkml:trace>
  <inkml:trace contextRef="#ctx0" brushRef="#br1" timeOffset="82324.97">18335 11982 3679 0,'0'0'320'0,"0"0"-320"16,-10-3 0-16,-1-1 0 0,1-1 2272 0,0 2 384 15,1-6 80-15,-1 1 16 0,-1-3-1152 0,-1-1-240 16,-1-2-32-16,-1-4-16 0,-1 1-304 0,0-4-64 15,-2-4-16-15,0-1 0 0,-3-3-96 0,1 0-32 16,0-3 0-16,2-1 0 0,-3 4-96 0,3-3 0 16,-1-2-16-16,-2-2 0 0,-1-1-96 0,0-5-16 0,-1 0 0 0,2-3 0 15,-1-1-16-15,2-2-16 0,-4-2 0 16,1 2 0-16,-4-3-16 0,2-4 0 0,-1-2 0 0,-1-3 0 16,-2 1 32-16,1-6 0 0,1 0 0 0,-1 0 0 15,3 5-176-15,0-3-48 0,1 2 0 0,3-4 0 16,-2 3-96-16,2-4-32 0,-3-4 0 0,2 4 0 15,1 2-16-15,0-1-16 0,-1 0 0 0,1 2 0 0,-2-5 0 0,2 0 0 16,0-2 0-16,2 5 0 0,-2 1-32 16,1 5 0-16,-1-4 0 0,1 2 0 0,0-5-16 0,0 5-128 15,3-2 192-15,0 3-64 16,1 5 0-16,0 1 0 0,1 0 0 0,0 2 0 0,0-1-128 0,1 1 192 16,-1-4-192-16,0 0 192 0,4-5-192 0,0 5 0 15,-1 4 0-15,2-2 128 0,0-3-128 0,0 0 0 16,-1-1 0-16,2-3 0 0,-2 1 0 0,2 3 0 15,-4-2 128-15,1 6-128 0,2 2 0 0,1 1 0 16,-4 1 144-16,1-1-144 0,-3-2 0 0,0 3 128 16,4-2-128-16,-2 0 0 0,-2 1 128 0,1 2-128 15,-1 2 128-15,0-3-128 0,1 0 128 0,-1 2-128 16,0-4 160-16,0-2-160 0,1 0 128 0,0-1-128 16,0 2 0-16,1 3 144 0,-4 3-144 0,2-2 0 15,-2-1 0-15,1 1 128 0,-2-3-128 0,3 0 0 16,-1-1 0-16,0 0 0 0,-3-1 0 0,4 3 0 15,-1 7 128-15,-2-4-128 0,3 4 0 0,0-3 0 16,-1 3 0-16,0-2 0 0,-2 1 0 0,2-5 0 0,1 2 0 16,0-1 0-16,-1-2 0 0,1 5 128 15,0-2-128-15,0 1 0 0,0 3 0 0,0-4 0 0,-2 0 0 0,3-3 0 16,0-1 0-16,0 2 0 0,0 0 0 0,2 1 0 16,0 4 0-16,-1 0 0 0,1 2 128 0,0-2-128 15,-4 1 0-15,1-3 0 0,0 4 0 0,0-4 0 16,-2-1 0-16,2-1 0 0,0 1 0 15,0 5 0-15,0 0 0 0,-1-2 0 0,1 3 128 0,1-4-128 16,0 2 0-16,-1-4 0 0,5 1 0 0,2-4 0 0,-2-1 0 16,2 15 0-16,1-2 0 0,-4-14 0 0,-2 4 0 15,0 4 0-15,-1-1 0 0,2 1 0 0,-1 0 0 0,1 2 0 16,1 0 0-16,-2-3 0 0,-2 2 0 0,6 10 0 16,1-1 0-16,-2 1 0 0,-1 1 0 0,0-1 0 15,-1-1 0-15,0-2 0 0,-2 1 0 0,2-1 0 16,-1-2 0-16,1 0 0 0,0 1 0 0,-1 0 0 15,1-1 0-15,0 2 0 0,1 2 0 0,0 3 0 16,-3 1 128-16,3 1-128 0,-2 2 0 0,0 0 0 16,2 3 0-16,0-1 0 0,1 3 0 0,-3 2 0 15,4-1 0-15,-3 4 0 0,4-1 128 0,-1 3-128 16,0 2 0-16,1 3 128 0,-1-4-128 0,1 2 0 16,-1 2 144-16,0 0-144 0,2 2 128 0,1-1-128 15,-1 2 128-15,2 0-128 0,-1 0 0 0,1 2 144 16,-1 0-144-16,2 0 0 0,1-1 144 0,2 6-144 15,0 0 0-15,0 0 144 0,0 0-144 0,0 0 0 16,0 0 0-16,0 0 0 0,0 0 0 0,0 0 0 16,0 0 0-16,0 0 0 0,0 0 0 0,0 0-144 0,7 11 144 15,-7-11-208 1,13 6-1360-16,0 0-272 0,-2-1-48 0,3-2-15056 0</inkml:trace>
  <inkml:trace contextRef="#ctx0" brushRef="#br2" timeOffset="91312.75">1688 17805 12895 0,'0'0'1152'0,"0"0"-928"16,4-11-224-16,-4 11 0 0,0-14 480 0,0 5 48 16,0 9 16-16,0 0 0 0,-1-11 816 0,1 11 176 0,0-10 16 0,0 10 16 15,0 0-320-15,-8-9-64 0,2 5-16 0,-2-1 0 16,8 5-224-16,-13-1-48 0,-1 2-16 0,-1 3 0 15,-1 1-256-15,-4 0-48 0,-4 4-16 0,-1 0 0 16,-3 5-144-16,-3 1-32 0,-2-1 0 0,2 1 0 16,1 3-48-16,2 5-16 0,0 0 0 0,3 2 0 15,1 1 32-15,2-3 0 0,1 1 0 0,2 1 0 0,1-2-128 16,4 2-32-16,5 0 0 0,3-1 0 0,0 0 0 0,4-2-16 16,4-3 0-16,4-2 0 0,1 0-32 0,6-2 0 15,5-3 0-15,1 0 0 0,0 2 144 0,2-5 32 16,5 1 0-16,2-5 0 0,1 1-64 0,3-1-16 15,3-3 0-15,1-2 0 0,0-1-96 0,-5-2-16 16,1-2 0-16,-4 0 0 0,-4 1-128 0,-2-1 0 16,-2-1-160-16,-3 1 160 15,-5 1-2128-15,0-1-336 0,-1 1-64 0</inkml:trace>
  <inkml:trace contextRef="#ctx0" brushRef="#br2" timeOffset="91569.9">1965 18149 26719 0,'0'0'1184'0,"0"0"240"0,0 0-1136 0,0 0-288 0,0 0 0 0,-1 15 0 15,-2-1 1600-15,-2 4 272 0,0 4 48 0,-2 1 16 16,-4-1-640-16,1 5-128 0,0-1-16 0,0 4-16 15,0-1-384-15,1 0-80 0,1-1-16 0,2-2 0 16,1-1-272-16,1 1-64 0,-1-5-16 0,2 1 0 16,2 2-304-16,-2-2 0 0,3-2 0 0,-1-2 0 15,1 0-912-15,0-3-304 0,0-1-48 0,1-7-10192 16,-1-7-2048-16</inkml:trace>
  <inkml:trace contextRef="#ctx0" brushRef="#br2" timeOffset="92232.38">2519 17831 7359 0,'0'0'320'0,"0"0"80"0,0 0-400 0,-9 1 0 15,9-1 0-15,0 0 0 0,-8 0 2624 0,8 0 448 16,0 0 96-16,0 0 16 0,0 0-1584 0,0 0-320 15,0 0-64-15,0 0-16 0,0 0 16 0,0 0 16 16,11-1 0-16,3-3 0 0,1-1-256 0,6 2-48 16,4 0-16-16,0-1 0 0,1-6-384 0,2 2-80 0,2-2 0 0,3 3-16 15,0-5-240-15,3 5-32 16,-4-2-16-16,0 2 0 0,-2 3-144 0,-2-1 0 16,-1 2 144-16,-3 1-144 15,-4 2-1728-15,-5 2-432 0,-2-2-80 0</inkml:trace>
  <inkml:trace contextRef="#ctx0" brushRef="#br2" timeOffset="92407.13">2635 18065 22111 0,'0'0'1968'0,"0"0"-1584"0,0 0-384 0,9 6 0 16,1 0 928-16,2-4 96 0,2 1 32 0,2-3 0 15,4 0 400-15,5-3 80 0,-1 2 0 0,2-4 16 0,2 0-720 16,3 1-160-16,-1-5-32 0,1 4 0 0,1 1-448 0,1-1-192 15,0-3 176-15,0 3-176 16,-3-1-2128 0,1-3-528-16</inkml:trace>
  <inkml:trace contextRef="#ctx0" brushRef="#br2" timeOffset="92937.36">4289 17433 11055 0,'0'0'480'0,"-4"-11"112"0,-1 0-464 0,0 2-128 0,0-3 0 0,-4 5 0 15,0-1 2032-15,-3 4 384 0,1 2 80 0,-4 0 0 16,0 2-832-16,-2 2-192 0,-1 1-16 0,-1 6-16 16,-2 3-384-16,-2 2-80 0,-2 0-16 0,3 5 0 15,-1 4-144-15,2 2-48 0,2-1 0 0,0 9 0 16,0 4-128-16,1 4-48 0,1-1 0 0,1 2 0 0,4 0-208 15,0 4-32-15,3-3-16 0,7-1 0 16,-1-6-336-16,6-7 0 0,2-1 0 0,4-8 0 0,2-1 240 16,6-3-32-16,2-6 0 0,2 0 0 0,5-6 240 0,4-2 32 15,3-3 16-15,2-3 0 0,-1-2-112 16,0-5 0-16,1-2-16 0,-2-2 0 0,-3-1-80 0,-2-1-16 16,-4-6 0-16,-1 1 0 0,-2 0 16 0,-1-2 0 15,-5-4 0-15,-1 3 0 0,-4-3-32 0,-3-1-16 16,-5-2 0-16,-2-2 0 0,-1-1-64 0,-3-1-16 15,-4 5 0-15,-2 3 0 0,-1 1-160 0,-1 3 0 0,1 4 0 16,-3 2 0 0,-3 2-336-16,0 5-112 0,-1 0 0 0,-1 7-16 15,-3 0-2720-15,2 3-528 0</inkml:trace>
  <inkml:trace contextRef="#ctx0" brushRef="#br2" timeOffset="93276.48">4801 17651 3679 0,'0'0'320'0,"0"0"-320"16,0 0 0-16,0 0 0 0,0 0 4528 0,0 0 832 15,0 0 160-15,0 0 48 0,0 0-2848 0,13 0-560 16,1-3-112-16,1-2-32 0,3-3-928 0,1 1-192 16,1-5-48-16,2 4 0 0,-2 0-400 0,-2 4-96 15,-2-5-16-15,4 3 0 0,0 2-208 0,0-1-128 16,-1 4 160-16,-1-1-160 0,-1 2 0 0,-2 3-208 15,-2 3 16-15,-6-1-10240 16,-4 4-2032-16</inkml:trace>
  <inkml:trace contextRef="#ctx0" brushRef="#br2" timeOffset="93429.56">4759 17944 27583 0,'0'0'1216'0,"12"-6"256"0,2 0-1168 0,2-3-304 0,2 2 0 0,2-3 0 16,2 1 1232-16,4-2 192 0,6-1 48 0,-9 5 0 15,5-5-528-15,4 3-112 0,2-3 0 0,3 3-16 16,0-3-560-16,0 4-96 16,-2-3-32-16,-3 1 0 15,-4 4-2432-15,-4 1-512 0</inkml:trace>
  <inkml:trace contextRef="#ctx0" brushRef="#br2" timeOffset="93985.52">6783 17114 13823 0,'0'0'1216'0,"2"-10"-960"16,-2-1-256-16,0 1 0 0,0 10 1536 0,-4-9 256 16,1-1 48-16,-2 6 16 0,5 4-192 0,-12-2-16 15,1 5-16-15,-5 0 0 0,-3 0-624 0,0 5-128 16,-5 1-32-16,0 5 0 0,-3 0-16 0,1 1 0 0,-4 0 0 0,-1 7 0 16,-4 1-64-16,-4 7-32 0,-1 3 0 0,-1 3 0 15,-4 0-96-15,3 5-32 0,1 3 0 0,3-1 0 16,3-4-96-16,3-1-32 0,5 2 0 0,6-6 0 15,4-1-208-15,4-4-32 0,6-3-16 0,3-1 0 16,4 1-96-16,4-6 0 0,3-1-128 0,6-2 192 16,5-1-192-16,3-3 128 0,6-2-128 0,5-1 0 0,2-4 0 15,6-1 0-15,2 0 0 0,0-3 0 16,-2 0-1344-16,0-2-176 0,-2 0-16 0,-1 0-9424 16,-2-2-1888-16</inkml:trace>
  <inkml:trace contextRef="#ctx0" brushRef="#br2" timeOffset="94425.81">6938 17871 22799 0,'0'0'1008'0,"0"0"208"0,0 0-960 0,0 0-256 15,0 0 0-15,0 0 0 0,0 0 1344 0,1-5 208 16,2-3 48-16,2 2 16 0,4 2-400 0,1-4-96 0,1 2-16 16,3 1 0-16,3-2-336 0,1 4-80 0,1 0-16 15,2 2 0-15,1 1 32 0,2 2 16 0,-1 3 0 0,0 4 0 16,-2 0-256-16,0 3-48 0,-1 2-16 0,-3 1 0 15,-4 4-64-15,-1 1-16 0,-4 3 0 0,-3 3 0 16,-3-4 0-16,-3 4-16 0,-3 3 0 0,-4-2 0 16,-4 2-48-16,-3 1 0 0,-3 0 0 0,-1-1 0 0,0-1-64 15,1-4 0-15,1 0-16 0,2-1 0 0,1-3 64 16,3-2 16-16,0-1 0 0,4-3 0 0,2-2 128 0,2 1 48 16,3-4 0-16,4 0 0 0,2-4-48 0,5-1-16 15,2 0 0-15,5-3 0 16,4-1-112-16,5 0-32 0,3-4 0 0,3 2 0 0,3-2-224 15,2-1 144-15,0-4-144 0,4 1 128 0,0-3-128 0,-1 3 0 16,1-1-160-16,1 3 160 16,0 2-1584-16,0 1-208 0,0 3-64 0</inkml:trace>
  <inkml:trace contextRef="#ctx0" brushRef="#br2" timeOffset="95886.1">1954 19921 10127 0,'-8'1'896'15,"-2"2"-704"-15,-2-1-192 0,2 2 0 16,-1 1 1520-16,1-1 272 0,-2-2 48 0,3 4 16 15,2-1-128-15,3-2 0 0,4-3-16 0,0 0 0 16,0 0-432-16,0 0-96 0,0 0-16 0,0 0 0 0,19-3-384 16,4-5-80-16,5 2 0 0,4-5-16 0,2 4-176 0,3-5-48 15,5 2 0-15,0-4 0 0,-2-2-160 0,5 1-48 16,3-2 0-16,2 3 0 0,1 5-96 0,-2-2-32 16,3 3 0-16,-1-1 0 0,-3 3-128 0,-6-1 128 15,-5 0-128-15,-5 4 128 16,-5 2-1408-16,-6 1-304 0,-4 0-48 0,-4 3-11360 0</inkml:trace>
  <inkml:trace contextRef="#ctx0" brushRef="#br2" timeOffset="96485.89">2280 19479 13823 0,'0'0'1216'0,"0"0"-960"16,0 0-256-16,0 0 0 0,-5-7 1600 0,5 7 288 15,5-10 48-15,-5 10 16 0,11-6-576 0,3-2-112 16,3 2-32-16,6 2 0 0,4-2-352 0,7 0-80 16,8 3-16-16,5-1 0 0,4 1-112 0,1 3-32 0,-1 0 0 0,0 3 0 15,-2 1-16-15,1 1-16 0,0 2 0 16,-1 1 0-16,3 5-208 0,-3-2-32 15,-4 3-16-15,-1 3 0 0,-4 3-128 0,-4 0-32 0,-6 1 0 0,-3-2 0 16,-5 0-48-16,-5-1-16 0,-3-1 0 0,-3 0 0 16,-4-4 64-16,-2-2 0 0,-1 0 0 0,-3 0 0 15,-2-2-32-15,1-9 0 0,-5 5 0 0,-3 0 0 16,0 1-160-16,-3-5 0 0,-1-2 0 0,-2-3-176 31,0 0-2208-31,-3 1-448 0,-2 1-96 0</inkml:trace>
  <inkml:trace contextRef="#ctx0" brushRef="#br2" timeOffset="97604.87">1663 19613 12959 0,'-11'-1'576'0,"8"1"112"0,-6-3-560 0,2 2-128 16,0 0 0-16,-2 1 0 0,5-1 1344 0,4 1 224 15,0 0 48-15,0 0 16 0,0 0-304 0,0 0-64 16,0 0-16-16,0 0 0 0,0 0-160 0,0 0-48 16,10-4 0-16,5 3 0 0,3-2 48 0,3 0 16 15,0-2 0-15,5 2 0 0,2-1-240 0,3 1-48 0,2-1-16 0,7-1 0 16,3-1-240-16,2 2-48 0,3-2-16 0,-2-1 0 15,-3 1-48-15,-1-3-16 0,-4 3 0 0,0-2 0 16,-1 3-144-16,0 3-32 0,-3-7 0 0,-1 1 0 16,-1-2-96-16,-2 1-32 0,0 3 0 0,-2-3 0 15,-4 2-128-15,-3 0 0 0,-3 0 0 0,-1 5 0 32,-5-2-768-32,-1-1-16 0,-11 5-16 0,0 0 0 15,0 0-2192-15,0 0-432 0</inkml:trace>
  <inkml:trace contextRef="#ctx0" brushRef="#br2" timeOffset="98038.37">2251 19139 18303 0,'-11'-4'816'0,"2"2"160"0,-3-1-784 16,2-1-192-16,-1 2 0 0,2 1 0 0,1-2 1392 0,8 3 224 16,0 0 48-16,0 0 16 0,0 0-368 0,0 0-80 15,0 0-16-15,0 0 0 0,0 0-384 0,16 0-96 16,1 0-16-16,5 1 0 0,5 1 0 0,4 0 0 16,4 1 0-16,4 2 0 0,4-1-96 0,3 1-32 0,5 1 0 0,-3 0 0 15,-2 2 0-15,-3 2 0 16,-1 3 0-16,-4-3 0 0,3 3-160 0,-3 2-48 0,-2 2 0 15,-2 2 0-15,-2 1-128 0,-2 2-48 0,-3 3 0 0,-2-1 0 16,-4-1-80-16,-3 4-128 0,-4-4 176 0,-3 2-176 16,-5 3 256-16,-2-1-48 0,-4 4-16 0,-4 0 0 15,-3-4 176-15,-6-1 16 0,-4 1 16 0,-2 0 0 16,-3 1-32-16,-3-2-16 0,-4-3 0 0,0 4 0 16,0 0-128-16,-2-1-32 0,-3-3 0 0,2 1 0 15,2 1-64-15,-1-5-128 0,1-1 176 0,-1-1-176 16,-1-2 0-16,4-4 0 0,5-3 0 0,3-4 0 31,2-7-864-31,8-1-288 0,6-6-48 0,9-1-16 0,7-6-1744 16,7-2-368-16</inkml:trace>
  <inkml:trace contextRef="#ctx0" brushRef="#br2" timeOffset="98633.56">4505 19193 15999 0,'0'0'704'0,"-6"-8"160"0,-1 2-688 0,1 0-176 0,-1 1 0 0,1-2 0 16,1 0 1296-16,5 7 240 0,-5-5 32 0,5 5 16 16,-6-9 16-16,6 9 0 0,0 0 0 0,0 0 0 15,-4-5-256-15,4 5-64 0,0 0 0 0,0 0 0 16,0 0-368-16,6 4-80 0,2 5 0 0,4 1-16 0,0 4-176 0,3 4-48 16,2 0 0-16,3 2 0 0,3 3-16 0,0 4 0 15,0-1 0-15,1 2 0 0,0-3-64 16,0 1-32-16,2-2 0 0,-2 4 0 0,-5-1-224 0,-1 5-32 15,-1-3-16-15,1-4 0 0,-1 0-208 0,-1 0 176 16,-1-2-176-16,-1-1 160 0,0-3-160 0,0 0 0 16,-1-3 144-16,-1 1-144 0,-1-5 0 0,-1 1 144 15,-1-3-144-15,-1-1 0 0,-3-4 0 0,-5-5 0 16,0 0 0-16,0 0 0 16,0 0-320-16,0 0-128 0,0 0-32 0,0 0 0 15,0 0-1536-15,0 0-304 0,-4-7-64 0,-1-5-8192 16,-2-3-1648-16</inkml:trace>
  <inkml:trace contextRef="#ctx0" brushRef="#br2" timeOffset="98925.29">5010 19035 8287 0,'0'0'736'0,"-3"-6"-592"0,3 6-144 0,0 0 0 16,-1-9 4016-16,1 9 768 0,-3-5 144 0,3 5 48 15,0 0-2560-15,0 0-512 0,-11 1-112 0,1 6 0 16,-1 1-512-16,0 7-80 0,-3 3-32 0,-3 4 0 16,0 6-240-16,-2 1-48 0,-3 4-16 0,3 5 0 15,-3 0-128-15,-1 3-32 0,-1-3 0 0,-4 0 0 16,-1 0-64-16,0 2-32 0,0 2 0 0,-1-2 0 16,2-1-320-16,0-4-64 0,2-1-16 0,3 1 0 0,-1-7-208 15,1-2 128-15,1-3-128 0,2 1 0 0,0-2 0 16,2-2 0-16,2-2 0 0,1-3 0 0,2-4 0 0,3-4-160 15,5-2 0-15,5-5 0 16,0 0-1120-16,0 0-208 0,0 0-48 0,0 0-16 16,2-17-1072-16,1 0-224 0,2 0-32 0</inkml:trace>
  <inkml:trace contextRef="#ctx0" brushRef="#br2" timeOffset="99364.09">4294 18941 23951 0,'-9'-4'2128'0,"0"-2"-1696"0,3-2-432 0,1 3 0 15,-3-3 800-15,3 2 80 0,5 6 16 0,-4-6 0 16,4 6 240-16,0-9 48 0,0 9 16 0,5-8 0 15,2-2-368-15,1 4-80 0,4-3-16 0,3 2 0 16,3-2 0-16,6 1 0 0,4-3 0 0,5 2 0 16,3-1-96-16,7 4-32 0,6 0 0 0,6-1 0 15,2 2-256-15,-1-1-48 0,-1-2-16 0,-2 2 0 16,-1-3-80-16,1 3-16 0,0 1 0 0,3-1 0 16,-5 4 112-16,-2-2 16 0,-3 2 0 0,-4-4 0 15,-4-1-64-15,-5 3 0 0,-2-1 0 0,-6-1 0 16,-6-1 0-16,-2 3 0 0,-5-2 0 0,0 1 0 0,-6 0 32 0,-6 5 0 15,0 0 0-15,-1-10 0 0,-3 3 176 0,-4-3 48 16,-5 3 0-16,-3-4 0 0,-4 4-208 16,-4-2-48-16,-5 2 0 0,-3 4 0 0,-4-5-128 15,-3 3-128-15,-2 1 144 0,-1 0-144 0,1-1 0 0,3 3 0 16,3 0 0-16,4 2 0 0,-1 0-320 0,6 3-48 16,7-2-16-16,1 4 0 15,4-2-1520-15,5 1-304 0,9-4-64 0,0 0-10080 16,0 0-2000-16</inkml:trace>
  <inkml:trace contextRef="#ctx0" brushRef="#br2" timeOffset="99804.21">5997 19060 17503 0,'-10'5'1552'16,"2"1"-1232"-16,1 0-320 0,7-6 0 0,-8 5 1680 0,8-5 288 15,0 0 48-15,0 0 16 0,0 0 64 16,0 0 16-16,13 0 0 0,2 3 0 0,3-3-608 0,3-2-112 16,6 1-32-16,5-2 0 0,4 0-464 0,3-2-112 15,2-2-16-15,1 2 0 0,-2-6-448 0,0 3-80 16,-3-2-32-16,-2 2 0 0,-1-1-208 0,-3 4 144 15,-4-2-144-15,-4 3 128 0,-4 1-128 0,-4 2 0 16,-4 1-160-16,-11 0 160 16,0 0-1408-16,0 0-192 0,0 9-48 0,-5 5 0 15,-4 1-1088-15,-5 3-208 0,-3 0-64 0</inkml:trace>
  <inkml:trace contextRef="#ctx0" brushRef="#br2" timeOffset="99995.12">6015 19345 26079 0,'-10'5'1152'0,"10"-5"256"0,0 0-1136 0,0 0-272 0,0 0 0 0,0 0 0 15,0 0 1440-15,0 0 224 0,9 4 64 0,5-1 0 16,3-3-240-16,5 0-32 0,3-2-16 0,7 1 0 16,4 1-288-16,2-1-64 0,3-3-16 0,-1-1 0 15,0-4-432-15,-1 3-96 0,1-3-16 0,-1 2 0 16,-1-3-336-16,-1 4-64 0,-3 1 0 0,-1-2-128 16,-1 2 0-16,-3 1-144 0,1 1-16 0,-2-1 0 15,-3 1-1888 1,-2 2-384-16,-2 1-80 0</inkml:trace>
  <inkml:trace contextRef="#ctx0" brushRef="#br2" timeOffset="106387.24">8603 18562 9839 0,'0'0'432'0,"0"0"96"0,0 0-528 0,6-1 0 0,-6 1 0 0,7-3 0 16,-7 3 1408-16,0 0 160 0,0 0 32 0,0 0 16 15,0 0-368-15,0 0-80 0,0 0-16 0,0 0 0 16,0 0-336-16,0 0-80 0,-14-4-16 0,0 4 0 16,0 2-32-16,-3 2-16 0,-2-1 0 0,-1 0 0 15,-2 1-112-15,-3 2-32 0,-4 0 0 0,-1 0 0 16,1 1-80-16,1-2 0 0,0 0-16 0,3 3 0 16,-1-2-112-16,3 2-32 0,1 1 0 0,2-3 0 15,1 3-112-15,2-4-32 0,0 0 0 0,3 3 0 0,1-1-144 16,2 2 160-16,2-5-160 0,9-4 160 15,-8 12-160-15,3-5 128 0,5-7-128 0,-1 12 128 0,1-3-128 16,4 3 128-16,0 2-128 0,1-1 128 0,0 1-128 0,1 3 0 16,2 2 0-16,-2 2 128 0,1 6-128 0,-2-2 0 15,-2 6 144-15,0 1-144 0,-2 1 0 0,-1 0 144 16,-2 6-144-16,-2-2 0 0,-4 2 208 0,-1-2-64 16,-3 3-16-16,-2-4 0 0,-3 1 144 0,2-1 32 15,-8 1 0-15,0-3 0 0,-1-1-48 0,-1 1 0 16,-2 2 0-16,1-2 0 0,2-2 32 0,1-4 0 15,3 1 0-15,2-2 0 0,3 0-64 0,2-4-16 16,3-1 0-16,3-1 0 0,1-6-64 0,4 0-16 16,2-2 0-16,1 1 0 0,3-4 0 0,4 0 0 0,3-3 0 15,3-1 0-15,1 0 96 0,3 1 16 0,4-2 0 16,2-3 0-16,0-3-48 0,4 0 0 0,-3-4 0 16,5 0 0-16,-1-2-192 0,-1 0 176 0,-3 0-176 0,-1 5 160 15,-1-5-160-15,-1 2-272 0,-2-1 64 0,1 0 16 31,-2 1-2480-31,0 1-480 0,6-6-112 0,-3 3 0 0</inkml:trace>
  <inkml:trace contextRef="#ctx0" brushRef="#br2" timeOffset="106823.42">9185 18670 15663 0,'1'-19'688'0,"2"8"144"0,-2 3-656 0,2-2-176 0,-3 10 0 0,1-10 0 0,-1-2 1248 0,0 6 224 16,0 6 32-16,0 0 16 0,-5-9-432 0,5 9-96 15,-8-3-16-15,-1 3 0 0,2 2-416 0,-3 4-96 16,-4 4-16-16,-2 4 0 0,4 3-64 0,-4 2 0 15,0 2-16-15,-1 2 0 0,2-1 144 0,2 2 48 16,2 0 0-16,1 2 0 0,2-4-32 0,4-1 0 16,3-1 0-16,1-1 0 0,3-2-112 0,3-2-32 15,2-2 0-15,4-3 0 0,2 0 0 0,4-6-16 16,0 0 0-16,1-2 0 0,-1-3 112 0,2-3 32 0,2-1 0 16,1-5 0-16,-1 0-96 0,1-3-16 0,2-4 0 15,-5 2 0-15,1 0-128 0,0-2-16 0,-1-2-16 0,-2 2 0 16,-4-1 80-16,-3 0 0 0,-3 1 16 0,-2 0 0 15,-2-4-96-15,-3 2-32 0,-1 1 0 0,-1 5 0 16,-3 0-208-16,-1 1 0 0,-4 3 0 0,-3 4 0 31,-4 4-976-31,-1 5-304 0,-2 4-48 0,-1 0-16 16,3 4-1808-16,0 2-368 0,-6 4-80 0,7 2-16 0</inkml:trace>
  <inkml:trace contextRef="#ctx0" brushRef="#br2" timeOffset="107196.98">9258 19309 21183 0,'0'0'1888'0,"-4"9"-1504"16,4-9-384-16,-5 11 0 0,-2-1 160 0,0 1-32 15,-2-2-128-15,0 2 192 0,-1 3 1088 0,-2 2 192 16,0 2 64-16,-4 1 0 0,0 1-640 0,-2 0-112 15,-1 1-16-15,2 1-16 0,1 4-64 0,3-4-16 16,2-2 0-16,3-1 0 0,4 0-160 0,4-5-16 16,3-1-16-16,2-3 0 0,1-1-64 0,3 0-16 15,1 1 0-15,4-4 0 0,5-1 16 0,0-2 0 16,-2-2 0-16,1-2 0 0,0-4 0 0,1 0 0 16,1-3 0-16,0-2 0 0,1 1 48 0,-1-4 16 0,-1-2 0 15,0 0 0-15,-2-2-32 0,-3-1 0 0,-3-2 0 16,-2 1 0-16,-5 0-32 0,1 0-16 0,-4 0 0 0,-2 0 0 15,-4 0-176-15,0 2-32 0,-3 1-16 0,-2 0 0 16,-3 2-176-16,2 2 0 0,-3-2 0 0,0 1 0 31,1 5-960-31,-1 1-208 0,1 0-48 0,2 2-16 16,1-2-2096-16,2 2-400 0</inkml:trace>
  <inkml:trace contextRef="#ctx0" brushRef="#br2" timeOffset="107782.85">9532 18347 12895 0,'7'-11'1152'0,"0"1"-928"15,3-4-224-15,0-2 0 0,3 2 2416 0,4 0 432 16,-1 2 96-16,2-2 0 0,0 1-1312 0,1 3-272 16,1 1-48-16,1 1-16 0,-1-3-432 0,2 3-96 15,-1-1 0-15,2 4-16 0,0-2-160 0,0 0-16 16,-2 2-16-16,0 1 0 0,-2 4-32 0,-3 0 0 16,-3 0 0-16,1 4 0 0,-3 0-112 0,0 2-32 0,-1 1 0 15,0-2 0-15,-2 1-112 0,-1 3-16 0,0-1-16 16,0 2 0-16,0-4-48 0,-1 6-16 0,-1 0 0 0,-1 2 0 15,-2 4-176-15,-2 1 192 0,0 3-192 0,0-1 192 16,-3 2-192-16,-1 7 192 0,-3 0-192 0,1 6 192 16,-2 4 0-16,1 2 0 0,0 7 0 0,0-4 0 15,-1 2-192-15,3 3 0 0,-1-2 0 0,1 4 0 16,2 2 0-16,2 2 0 0,1 2 0 0,4-1 0 16,1 6 0-16,2-5 0 0,2-10 0 0,3 1 0 15,0-1 0-15,4-3 0 0,-2 2 144 0,2-3-144 16,-3 2 0-16,1-2 144 0,-1 1-144 0,1-3 0 15,-6 1 240-15,1-6-64 0,-2-4-16 0,-2-4 0 16,-1 2 144-16,-1-5 16 0,1 0 16 0,-3-6 0 16,-1-1 176-16,-1-1 48 0,-1 0 0 0,-2-3 0 0,-3 1 16 15,-3 0 16-15,-2-4 0 0,-4 1 0 0,0 0-32 16,-5-2-16-16,-3 1 0 0,-4 2 0 0,-1 0-144 0,-3-3-16 16,-3 1-16-16,-3-4 0 0,3 3-96 0,-3 0-16 15,1-2 0-15,2 4 0 0,-1-6-256 0,2 2 0 16,3-2 128-16,2 1-128 0,2-2-240 0,2-5-96 15,1-1-32-15,2-1 0 16,3-8-1616-16,5 0-320 0,3-5-64 0,6-5-16752 0</inkml:trace>
  <inkml:trace contextRef="#ctx0" brushRef="#br2" timeOffset="112483.96">18352 12531 7359 0,'0'0'656'0,"0"0"-528"0,4 9-128 0,1-3 0 15,-5-6 1744-15,0 0 320 0,0 0 64 0,0 0 16 16,4 12-544-16,-1-5-96 0,-3-7-32 0,-2 10 0 15,0-2-256-15,-1 2-48 0,0-1-16 0,-3 0 0 0,0 0 16 0,-1 0 0 16,-2-3 0-16,0 2 0 0,-3-4-16 0,0-1 0 16,1 0 0-16,0-2 0 0,0 0-128 0,-1-1-16 15,-1-2-16-15,2-2 0 0,-1-1-96 0,2-4 0 16,-1 0-16-16,-4-9 0 0,2-2-176 0,1-3-48 16,2-1 0-16,3-4 0 0,-2-2-80 0,5-3 0 15,3-4-16-15,1 2 0 0,2 1-160 0,2 0-16 16,4-2-16-16,1 1 0 0,5 1-176 0,2 5-48 15,3 0 0-15,5 4 0 0,3-2-144 0,4 4 0 16,2-1 0-16,2 1 0 0,3 0 0 0,2 0 0 16,-1 0 0-16,0 7 0 0,1 3 0 0,-3 2 0 15,-3 3 0-15,0 4 0 0,-2 8 0 0,-1 1 0 16,-6 3 0-16,-1 4 0 0,-3 5 0 0,-4 1 0 16,0 7 0-16,-6 2 0 0,-3-3 0 0,-4 7 0 15,-4 0 0-15,-4 0 0 0,-1 2 0 0,-5 1 0 16,-4 2 0-16,-3-3 0 0,-2 0 0 0,-2-5 128 15,-2-1-128-15,-1-3 192 0,-4 0 64 0,-2-1 0 16,-1-3 16-16,-3-1 0 0,1-4 0 0,-1 1 0 0,0-5 0 16,-1-2 0-16,0-5-16 0,-1-4-16 0,3-4 0 15,3-1 0-15,2-5 16 0,4-2 0 0,2-3 0 16,3-7 0-16,2 0-48 0,6-3 0 0,2-5 0 0,5 1 0 16,0-2-80-16,8-1 0 0,0-2-128 0,6 1 192 15,4 1-192-15,5 3 0 0,4-3 0 0,4 8 0 16,2 0 0-16,3 5 0 0,3 2 0 0,2 5-160 0,1-2 160 15,-3 3 0-15,0 8 0 0,0 1-128 16,-6 6 128-16,-1 4 0 0,-5 1-144 0,-2 6 144 0,0 4 0 0,-5 4 0 16,-4 2-144-16,-5 5 144 0,-4 4 0 15,-4 3 0-15,-6 0-128 0,-2-1 128 0,-3 3 0 16,-5-4 0-16,-3-2 0 0,-3-1 0 0,-3-1 0 0,0-6 0 16,-2 2 0-16,-1-4 0 0,-3-1 0 0,-1-3 144 15,-3-3-144-15,-1-4 128 0,-1 2-128 0,0-7 128 16,1-5-128-16,3-4 128 0,1-2-128 0,6-7 128 15,4-1-128-15,3-6 128 0,5-7 32 0,3-1 0 16,3-4 0-16,3-1 0 0,6 0-16 0,4-1 0 16,1-2 0-16,6 0 0 0,5 1-144 0,5 0 0 15,6-1 0-15,5 5 0 0,4 0 0 0,4 6 0 0,2 2 0 16,1 4 0-16,-1 0-160 0,2 4 160 16,-3 7 0-16,-1 2-144 0,-2 7 144 0,-4 4 0 15,-3 7 0-15,-2 4-128 0,-4 2 128 0,-4 8 0 16,-6 3 0-16,-6 3-128 0,-6 3 128 0,-6 1 0 15,-4 3 0-15,-7-3 0 0,-3-4 0 0,-5 1 0 16,-4-1 0-16,-4-2 0 0,-6-4 0 0,0 1 0 16,-4-2 128-16,-4 1-128 0,-5-5 0 0,0-4 144 0,-2-2-144 15,3-3 0-15,1-7 160 0,3-5-160 16,5-3 128-16,2-4-128 0,3-10 144 0,3-3-144 0,5-2 160 16,4-7-160-16,4-2 176 0,7-4-176 0,3-4 192 15,7 1-192-15,3 1 192 0,10-2-192 0,4-3 192 16,8 0-192-16,6 0 0 0,3 2 0 0,4 1 0 0,5 2 0 15,3 3 0-15,2 6 0 0,6 1 0 16,-3 5 0-16,0 4 0 0,-2 7-144 0,-1 2 144 0,-4 7 0 16,-3 7 0-16,-5 6-128 0,-4 5 128 0,-6 5 0 15,-3 1 0-15,-7 8 0 0,-7 3 0 0,-8 4-128 0,-6 0 128 16,-6 2 0-16,-4-2 0 0,-6-1 0 0,-5-1 0 16,-2-3 0-16,-4-2 0 0,-3-3 0 0,-2 1 0 15,-2-1 128-15,-2-5-128 0,-4-4 128 0,-2-2-128 0,2-4 0 16,3-5 128-16,3-1-128 0,5-10 0 0,2-3 144 15,-1-4-144-15,5-5 0 0,5-6 144 0,2-2-144 16,5-4 0-16,5 0 144 0,5-4-144 0,5 2 0 16,5-3 144-16,7 2-144 0,5-4 0 0,7 4 0 15,3-4 0-15,7 1 0 0,5-1 0 0,5 4 0 16,5-2 0-16,4 7 0 0,2 1 0 0,2 5 0 16,1 2 0-16,-2 7-128 0,-1 6 128 0,-5 6 0 15,-1 3 0-15,-4 7-128 0,-2 4 128 0,-6 4 0 16,-4 11 0-16,-7 1 0 0,-6 1 0 0,-7 4 0 0,-7 3-176 15,-6-2 176-15,-9-2 0 0,-1-2 0 16,-7-4 0-16,-6 1 0 0,-4-3 0 0,0 1 0 0,-3-2 0 16,-3-4 0-16,-5 0 0 0,0-1 128 0,-2-4-128 0,0-5 0 15,1-4 128-15,2-4-128 0,2-4 0 0,4-5 0 16,3-4 144-16,6-5-144 0,5-4 0 16,4-6 144-16,5-2-144 0,6-5 0 0,5-2 0 0,6 2 0 15,4 0 0-15,8 2 0 0,4-4 0 0,6 1 0 16,3 2 0-16,4-4 0 0,3 3 0 0,5 3 0 15,1 5-128-15,1 2 128 0,-2 2 0 0,1 6 0 0,-3 6 0 16,-2 3 0-16,-3 4-144 0,-2 3 144 0,-5 5 0 16,-5 3 0-16,-5 5 0 0,-7 2 0 0,-1 5 0 0,-8-1 0 15,-6 3 0-15,-4-1 0 0,-7-2 0 0,-4 1 0 16,-6-5 0-16,-4 1 0 0,-2-3 0 0,-4-1 0 16,-3 0 0-16,-1 1 0 0,-5-1 0 0,0 0 0 15,-1-4 0-15,1-4 0 0,-1-6 0 0,2-3 0 16,6-2 0-16,3-4 144 0,3-10-144 0,6-2 0 15,4-2 0-15,6-1 0 0,4-4 0 0,8 1 0 16,2 1 128-16,9-3-128 0,4 3 0 0,7 0 0 16,3-4 0-16,5 3 0 0,5-5-144 0,6 5 144 15,2 1 0-15,0 1 0 0,-2 4-128 16,0 7 128-16,-3 0 0 0,-3 7 0 0,0 1 0 0,-3 7 0 16,-5 11 0-16,-3 2 0 0,-4-1 0 0,-6 7 0 15,-4 3 0-15,-6 2 0 0,-7 3-160 0,-5-1 32 16,-6 1 0-16,-3-1 0 0,-6-6 128 0,-3-1 0 15,-1-1 0-15,-4 1 0 0,-2-1 0 0,-3 0 0 16,-2-5 0-16,-5 0 0 0,0-4 0 0,-1-2 0 0,3-5 128 16,2-2-128-16,2-5 0 0,5-3 0 0,3-2 0 15,9-6 0-15,2-5 0 0,7-4 0 16,2-5 0-16,9 1 0 0,5-1 0 0,5 0 0 0,3 1 0 0,7-2 0 16,5 4-128-16,6-2 128 0,4-2-128 0,4 0 128 15,3 1 0-15,2 2-128 0,4-1 128 0,-2 5 0 16,-3 4 0-16,-3 7-160 0,-1 2 160 0,-5 7 0 15,0 7-144-15,-6 0 144 0,-6 7 0 0,-4 2-144 0,-7 0 144 16,-6 4 0-16,-5 2 0 0,-8 3 128 0,-3 2-128 0,-5-3-240 16,-3 3 64-16,-1-5 16 15,-7-5 160-15,0 1 0 0,-3 0 0 0,0-3 0 0,-1-3 0 0,0-1 0 16,-2-2 0-16,1-4 0 0,-3 1 0 0,2-2 0 16,2-4 0-16,4-4 0 0,4-3 0 0,4-6 0 15,4-1 0-15,5-4 0 0,2-6 0 0,5 0 0 16,3-4 0-16,5 0 0 0,2-1 0 0,7-3 0 15,3 2 0-15,5-1 0 0,2-1 0 0,5 2 0 16,3 3-144-16,1 0 144 0,2 5 0 0,-1 4 0 16,-2 1-144-16,-3 7 144 0,-1 5 0 0,-3 4-128 15,-3 4 128-15,-3 5 0 0,-3 0-192 0,-4 7 192 16,-5 5-192-16,-4 2 192 0,-3 3-144 0,-5-2 144 16,-7 3 0-16,-2-1-144 0,-2-5 144 0,-3 2 0 15,-5-2 0-15,-3-1-128 0,-3-2 128 0,-1-2 0 16,-1-1 0-16,0-1 0 0,0-4 0 0,0-4 0 15,0-5 0-15,4-1 0 0,2-3 0 0,4-3 144 16,4-4-144-16,5-4 0 0,4-4 128 0,6-2-128 16,4 0 0-16,5-2 0 0,6-3 128 0,5 4-128 0,4-5 0 15,6 3 0-15,4 1 0 0,6 3 0 16,3 2 0-16,-1 1 0 0,2 1 0 0,-1 4-144 0,2 7 144 0,-3 4 0 16,-4 2 0-16,-2 5-128 0,-3 6 128 0,-2 6 0 15,-5 0 0-15,-5 6-128 0,-3 2 128 16,-6 1 0-16,-5 4 0 0,-6-2 0 0,-5-1 0 0,-6 1 0 15,-2-2 0-15,-4-2 0 0,-5-3 0 0,-1-3-128 0,-2 2 128 0,-1-2 0 16,-4-1 0-16,-2-5 128 16,0-2-128-16,0-4 0 0,2-1 128 0,1-1-128 0,2-9 128 15,3-1-128-15,3-4 160 0,5-3-160 16,4-5 144-16,3-2-144 0,5-2 128 0,4-2-128 0,3 1 160 0,7 0-160 16,3 1 192-16,4-1-192 0,5-2 0 15,4 1 0-15,2-4 0 0,6 1 0 0,3 2 0 0,3-1 0 16,3 3 0-16,0 4 0 0,-3 5 0 0,-2 5 0 15,-2 3 0-15,-1 7 0 0,-1 3 0 0,-5 5 0 16,-2 1 0-16,-4 6 0 0,-5 2-128 0,-4 3 128 16,-4 3 0-16,-5-1-144 0,-4 3 144 0,-6-3 0 15,-5-2 0-15,-3-1 0 0,-2 3 0 0,-4-2 0 16,-2-6 0-16,-4 2 0 0,0 1 0 0,-4 0 0 16,-2-2 0-16,-1-3 128 0,-2-4-128 0,0 0 0 15,-1-3 128-15,2-2-128 0,3-5 0 0,4-3 144 16,3-1-144-16,5-5 0 0,4-2 0 0,5-4 0 15,1-6 0-15,6 2 0 0,4 0 0 0,5-1 0 16,3 0 0-16,6-3 0 0,8-3 0 0,1 0 0 0,3 0 0 0,4-2 0 16,5-1 0-16,4-2-144 15,5 3 144-15,1 3 0 0,-1 1 0 0,3 1-128 0,-2 5 128 16,1 6 0-16,-3 1 0 0,-4 9 0 0,-4 2 0 0,-6 4-128 16,-4 3 128-16,-6 2 0 0,-4 5-144 15,-8 1 144-15,-3 3 0 0,-7 3-144 0,-5-1 144 0,-7 4 0 16,-6 3-144-16,-2-3 144 0,-7 1 0 0,-3-4-144 15,-4-2 144-15,-2 0 0 0,0 2 0 0,-3-2 0 16,-4-1 0-16,0 0 0 0,-1-3 0 0,0-1 0 0,2-5 0 16,4-4 0-16,2-5 0 0,3-2 0 0,4-1 0 15,4-2 0-15,4-5 0 0,6-3 0 16,4-3 0-16,6-3 0 0,5-3 0 0,6-3 0 0,4-1 0 16,7-4 0-16,5-2-144 0,6 3 144 0,5-2-128 0,5 1 128 15,4 2-160-15,3 1 160 0,1 5-144 0,1 5 144 16,-1 0-128-16,3 7 128 0,0 5-128 0,-1 4 128 15,-6 3-128-15,0 6 128 0,-2 2 0 16,-5 6-160-16,-3 3 160 0,-5 6 0 0,-6-3-176 0,-8 5 176 16,-4 6-160-16,-8 2 160 0,-4-2-160 0,-7 0 160 15,-6-5-160-15,-2 1 160 0,-4 0 0 0,-3-4 0 16,-2 1 0-16,-2-2 0 0,-2-2 0 0,-1-2 0 16,-1-2 0-16,0-3 0 0,-1-2 144 0,4-7-144 15,3-1 0-15,2-5 144 0,3-2-144 0,4-5 160 16,4-7-160-16,4-1 160 0,4-3-32 0,5-1-128 15,2-2 192-15,8-1-64 0,2-3-128 0,6 0 192 16,4 1-192-16,6-2 192 0,1 1-192 0,7 0 0 16,6 0 0-16,2 2 0 0,2-1 0 0,1 4 0 15,1 5 0-15,0 5 0 0,0 1 0 0,-2 8 0 16,-3 5-144-16,-3 3 144 0,-4 3 0 0,-4 7 0 0,-7 5-128 16,-4 2 128-16,-6 0 0 0,-5 4 0 0,-6 2 0 0,-6 1 0 15,-4 2 0-15,-4-1-128 0,-5-2 128 0,-2-3 0 16,-5 0 0-16,-2-2 0 0,-3-1 0 0,-1 2 0 15,-3-5 0-15,-1 1 0 0,-2-3 0 0,-2-1 0 16,-1-4 128-16,3-3-128 0,2-6 0 0,3-1 144 16,1-5-144-16,3-3 128 0,5-6-128 0,5-2 128 15,2-4-128-15,5-2 0 0,3-6 144 0,4-3-144 16,4-2 0-16,5-2 144 0,3-2-144 0,7 0 0 0,4-2 0 0,4-3 0 16,5 1 0-16,4 2 0 0,4 2 0 15,7-1 0-15,2-2 0 0,2 6 0 0,3 5 0 0,-1 5 0 16,0 4-128-16,-14 11 128 0,2-2 0 0,-1 7 0 15,-1 6-160-15,9 0 160 0,-10-1 0 0,-8 8 0 16,-4 2-144-16,-11 4 144 0,-5 1 0 0,-5 6-128 16,-7 2 128-16,-6-2 0 0,-5 2-128 0,-5 2 128 15,-4-7 0-15,-4-1 0 0,-4 3 0 0,-3-3 0 16,-3 0 0-16,-5 1 0 0,-3-3 0 0,-2-2 0 16,-2-3 0-16,-1-3 0 0,2-1 0 0,2-6 0 15,4-3 144-15,4-4-144 0,4 0 0 0,9-5 128 16,2 0-128-16,6-7 0 0,3-4 128 0,8-2-128 15,3-2 128-15,4-6-128 0,8-1 144 0,6-3-144 16,6-2 160-16,6 1-160 0,8-2 0 0,7-1 0 16,5-3 0-16,6 5 0 0,3 2 0 0,6 3 0 0,5-1 0 15,2 5 0-15,-1 3 0 0,0 6 0 16,-1 7 0-16,-5 4 0 0,-5 1 0 0,-6 10 0 0,-9 0 0 16,-3 8 0-16,-8 1-144 0,-6 4 144 0,-6 2 0 0,-7 5-144 15,-7 3 144-15,-5 5 0 0,-6 2 0 16,-6 0 0-16,-3-2 0 0,-5 1 0 0,-8-2 0 0,-4-3 0 15,-5-1 0-15,0 1 0 0,-3-4 0 0,-4 4 128 16,-6-5-128-16,0-3 0 0,1-6 128 0,0 1-128 16,1-3 0-16,6-3 144 0,4-7-144 0,3-4 0 15,7-3 160-15,4-6-160 0,5 1 128 0,5-8-128 0,4-3 144 16,6-6-144-16,4-3 160 0,6-5-160 0,5-3 176 16,7 2-176-16,4 0 192 0,7-2-192 0,5-3 0 0,6 2 0 15,7 0 0-15,5 1 0 0,4 1 0 0,4 3 0 16,2 6 0-16,2 2 0 0,-3 4 0 0,2 6 0 15,-3 6 0-15,-4 6 0 0,-7 4 0 0,-6 3 0 16,-6 7 0-16,-4 2-144 0,-10 5 144 0,-6 3 0 16,-4 2-144-16,-8 6 144 0,-8 5 0 0,-3 3 0 15,-7 2-144-15,-6 2 144 0,-4-4 0 0,-5-1 0 16,-4-2 0-16,-2-5 0 0,-3-1 0 0,-3 1 0 16,0-5 0-16,-5 2 0 0,0-3 0 0,-2-3 128 15,0-3-128-15,1-3 0 0,2-3 0 0,3-7 128 16,5 0-128-16,6-6 0 0,2-4 128 0,6-7-128 15,5 0 0-15,5-5 144 0,0-2-144 0,8-6 0 16,5-2 144-16,4-2-144 0,4 1 0 0,5-2 128 16,4-4-128-16,6-1 0 0,5 0 0 0,6 1 0 15,6 0 0-15,5 2 0 0,-1 4 0 0,5 4 0 16,1 6 0-16,1 6 0 0,0 2 0 0,-3 4 0 0,-3 3 0 16,-4 5-128-16,-5 7 128 0,-6 3 0 0,-3 4 0 15,-3 1-128-15,-2 6 128 0,-6 4 0 0,-6-2 0 0,-6 5-128 16,-5-4 128-16,-5 5 0 0,-5 1 0 15,-3-5 0-15,-3 1 0 0,-1-2 0 0,-9-2 0 0,-3-1 0 16,-4-3 0-16,-3 1 0 0,-1-4 0 0,-3 1 0 16,-3-3 0-16,0 1 0 0,0-7 0 0,2-2 0 15,5-4 0-15,3-1 0 0,2-3 0 0,6-3 128 16,2-9-128-16,4-2 0 0,5-3 0 0,2-3 128 0,8-2-128 0,4-4 0 16,5 2 0-16,5-4 0 15,4-2 0-15,9 2 0 0,6-4 0 0,4 2 0 0,1 1 0 0,8-1-128 16,5-2 128-16,5 5 0 0,3 0 0 0,3 7-160 15,2 2 160-15,-1 5 0 0,1 3 0 0,-3 8-128 16,-3 0 128-16,-6 9 0 0,-5 6 0 0,-5 6-128 16,-4 0 128-16,-6 6 0 0,-6 4-160 0,-7 0 160 15,-6 2-128-15,-7 3 128 0,-6 3 0 0,-6-1-128 16,-5 0 128-16,-2-4 0 0,-2-4 0 0,-5 0 0 16,-7-4 0-16,-3-2-128 0,-5 2 128 0,-1 1 0 15,-4-2 0-15,-2-4 0 0,-2-4 0 0,1-5 144 16,4 1-144-16,4-8 0 0,8-2 144 0,4-3-144 15,2-9 0-15,6-1 144 0,3-4-144 0,4-6 0 16,4-7 144-16,5 1-144 0,0-4 0 0,8-4 144 16,6-2-144-16,8 1 0 0,7 0 0 0,4 1 0 15,4-1 0-15,7 1 0 0,5 0 0 0,4 4 0 16,4 4 0-16,1 2 0 0,4 5 0 0,1 5-144 16,-1 0 144-16,0 9 0 0,-5 3 0 0,-3 8 0 15,-5 6 0-15,-6 3-128 0,-4 5 128 0,-10 3 0 0,-4 2-144 16,-8 3 144-16,-7 6 0 0,-8 3 0 0,-8 4-144 0,-5 0 144 15,-5-1 0-15,-4-2 0 0,-5-5 0 0,-4 2 0 16,-4-3 0-16,-2 0 0 0,-3-7 0 0,2 0 0 16,-3 0 0-16,1-2 0 0,-1-3 0 0,0-5 0 15,0-3 0-15,7-6 128 0,4 0-128 0,4-7 0 0,5-3 0 16,4-5 128-16,5-6-128 0,4 1 0 16,3-6 160-16,6-5-160 0,4-3 160 0,6 2-160 0,6-4 128 15,7 0-128-15,6 0 0 0,5-1 0 0,3-2 0 0,4 2 0 16,1 3 0-16,4 1 0 0,3 8 0 15,0 2 0-15,1 2 0 0,-3 5 0 0,-3 4 0 0,-2 7 0 16,-3 7-128-16,-3 1 128 0,-5 6 0 0,-7 2-128 16,-6 5 128-16,-6 6 0 0,-5-2 0 0,-4 1 0 15,-4 3 0-15,-4-3 0 0,-6 4 0 0,-5-3 0 16,-3 3-128-16,-2-4 128 16,-4 2-512-16,0-2-64 0,-1 3 0 0,1-3 0 15,-1-4-2176-15,1-2-448 0</inkml:trace>
  <inkml:trace contextRef="#ctx0" brushRef="#br0" timeOffset="126123.5">27444 536 3679 0,'0'0'320'0,"0"0"-320"0,0 0 0 0,0 0 0 16,0 0 1520-16,0 0 224 0,-2-9 48 15,2 9 16-15,0 0-752 0,0 0-160 0,3-9-16 0,-3 9-16 16,0 0-32-16,0 0 0 0,0 0 0 0,0 0 0 16,0 0-144-16,0 0-48 0,0 0 0 0,0 0 0 15,0 0-48-15,0 0-16 0,-1 10 0 0,-2 3 0 16,0 0 0-16,1 4-16 0,-2 1 0 0,0 5 0 16,1 0-48-16,-1 5 0 0,2 1 0 0,0 3 0 15,-2 2-64-15,2 2 0 0,-2 7-16 0,1 2 0 16,-2-2-96-16,1 4-16 0,2-1 0 0,0 3 0 15,1 2-112-15,-1 1-16 0,0-2-16 0,0 0 0 16,-1-3-48-16,1 2-128 0,0 0 192 0,0 0-64 16,-1-2 48-16,2 0 0 0,1-5 0 0,-1 0 0 0,0-6 16 15,-1-1 16-15,1-2 0 0,2 2 0 16,-1 0 0-16,0-2 0 0,2-1 0 0,-1-3 0 0,1 3-16 16,1-2 0-16,-1-6 0 0,2 3 0 0,-1-4-16 0,1 1-16 15,-2 0 0-15,1-5 0 0,-1-1-32 0,0 0 0 16,0 1 0-16,-1 0 0 0,-1 0-128 0,-1 0 192 15,-1-1-192-15,2 0 192 0,0-1-192 0,-2 0 128 16,1-1-128-16,0 0 128 0,-1 0-128 0,1-3 0 16,-1-2 144-16,2 2-144 0,-2-3 128 0,1 2-128 15,-1-3 128-15,2-9-128 0,0 0 160 0,0 0-32 16,0 0-128-16,-4 10 192 0,0-3-64 0,4-7-128 16,0 0 176-16,0 0-176 0,-4 9 128 0,4-9-128 15,0 0 0-15,0 0 0 0,0 0 144 0,0 0-144 0,0 0 0 16,0 0 144-16,0 0-144 0,0 0 128 0,4 9-128 0,-4-9 128 15,0 0 0-15,0 0 0 0,13-1 0 16,1 0 0-16,-2 1-128 0,6 0 128 0,0 0-128 16,2 0 128-16,-2-4-128 0,6 3 0 0,5 1 0 0,2 0 0 15,6-2 0-15,1 2 0 0,6 0 0 0,1 2 0 16,2-1 0-16,0 1 0 0,-1 2 0 0,3-1 0 16,2-3 0-16,4-2 0 0,3 1 0 0,3 1 0 15,2 0 0-15,-1 1 128 0,-1 3-128 0,-1-4 128 16,-1-2-128-16,4-1 128 0,2-1-128 0,2 2 128 15,-1 1-128-15,1 1 128 0,-2-4-128 0,-1 0 128 16,-2 3-128-16,4 1 128 0,3 0-128 0,2 0 128 16,0 0-128-16,0 5 0 0,-6 0 0 0,-1 0 0 15,-5 1 128-15,1 1-128 0,-1 4 0 0,-1-2 128 16,-1 2-128-16,-7-2 0 0,-7 3 0 0,-6-3 0 0,-5 1 0 16,-7-3 128-16,-4 1-128 0,-5-2 0 15,-6 0-256-15,-10-6-144 16,0 0-32-16,0 0-10096 0,0 0-2016 0</inkml:trace>
  <inkml:trace contextRef="#ctx0" brushRef="#br0" timeOffset="130403.26">27125 2447 9951 0,'0'0'448'0,"0"0"80"0,0 0-528 0,0 0 0 16,0 0 0-16,0 0 0 0,0 0 848 0,6-6 64 15,-6 6 16-15,0 0 0 0,0 0 96 0,0 0 32 16,0 0 0-16,0 0 0 0,0 0-48 0,0 0-16 16,0 0 0-16,0 0 0 0,0 0-384 0,-9-2-80 0,-2-1-16 0,3 3 0 15,8 0-240-15,-12 4-48 0,0 2-16 0,0 4 0 16,1-1 48-16,-2 4 0 0,0 2 0 0,-1-1 0 15,-1-1 0-15,3 3 16 0,-2 4 0 0,-2 1 0 16,-2-1 48-16,1 1 16 0,-1 0 0 0,0 5 0 16,0-2-80-16,-1 1-32 0,-1 3 0 0,0-2 0 15,-2-1-48-15,0-2-16 0,-1-1 0 0,-1 2 0 16,-2-1 48-16,-1 0 16 0,0-1 0 0,2 4 0 16,-1-3 32-16,2 0 0 0,1-2 0 0,2 0 0 15,-1-1-64-15,4-1 0 0,2 0 0 0,-1-1 0 16,-2 0-64-16,1-1 0 0,2 4-128 0,2-3 192 15,-1-2-64-15,-1 2-128 0,1 0 176 0,0-1-176 16,0-1 160-16,-2-1-160 0,3-2 128 0,-1 1-128 16,0 1 192-16,-1 1-64 0,1 1 0 0,0-3 0 0,0-4 0 15,1 2-128-15,-2 2 192 0,2-2-64 0,0 0-128 0,0 0 0 16,-2-1 0-16,1 0 128 0,2 2-128 0,0-3 0 16,-1 3 144-16,2-1-144 0,-2-3 0 0,1 3 128 15,0-5-128-15,-1 3 0 0,1-2 0 0,3 1 0 16,3 0 0-16,-2 1 128 0,-1-2-128 0,1 1 0 15,1-4 0-15,-1 1 0 0,-1 2 0 0,0-3 0 16,2 1 0-16,1 2 128 0,-2-4-128 0,1 1 0 16,0 0 0-16,2 0 0 0,6-5 0 0,-6 5 0 15,1 2 0-15,5-7 0 0,0 0 0 0,0 0 0 16,0 0 0-16,0 0 128 0,0 0-128 0,0 0 128 16,-7 3-128-16,7-3 128 0,0 0-128 0,0 0 192 15,0 0-64-15,0 0 0 0,2-11-128 0,1 3 0 0,2-2 128 16,2 3-128-16,-2-3 0 0,3 3 0 0,-1-5 0 15,3 2 0-15,0-3 0 0,2-2 0 0,1 0 0 0,-1-2 128 16,0-2-128-16,3 0 0 0,3-1 0 0,2-2 0 16,3-2 0-16,0 1 0 0,2 2 0 0,3-2 0 15,3-4 0-15,-1 2 0 0,1-1 0 0,1 1 0 16,2 1 0-16,-2-3 0 0,-2 0 0 0,1-1 0 16,2 3 0-16,1-4 0 0,0-1 0 0,2 1 0 15,0-4 0-15,3 0 0 0,2 1 0 0,1 3 0 16,-2-3 0-16,0-1 0 0,-1 3 0 0,-2-2 0 15,-5 1 0-15,2 0 0 0,-2 1 0 0,-2 4 0 16,-2-2 0-16,0 2 0 0,0-3 0 0,-4 6 0 16,1 0 0-16,-4-1 0 0,1 3 0 0,-4 3 128 15,-4 1-128-15,-3 5 0 0,-2 1 128 0,-3 4-128 16,-6 7 176-16,4-8-48 0,-4 8 0 0,0 0 0 0,0 0 0 16,0 0 0-16,-8 3 0 0,0-1 0 0,-1 3-128 0,1 0 0 15,0 0 0-15,1 3 0 0,0-3-240 0,1 4-16 16,0 1-16-16,-1-1 0 15,2 0-1584-15,0-3-304 0,-1 3-64 0</inkml:trace>
  <inkml:trace contextRef="#ctx0" brushRef="#br0" timeOffset="131117.68">25543 3382 17503 0,'0'0'1552'0,"-4"-9"-1232"15,2 2-320-15,2 7 0 0,0 0 1280 0,0 0 192 16,0 0 32-16,0 0 16 0,0 0-1280 0,0 0-240 15,0 0 0-15,0 0-144 0,-8 7 416 0,2 6 96 0,1-1 16 0,0 6 0 16,-3 1 64-16,0 4 32 0,1 2 0 0,-1 3 0 16,-1 2-208-16,0-2-32 0,-1 3-16 0,0-4 0 15,0 1-16-15,1-1 0 0,0-2 0 0,4-2 0 16,0 2-16-16,1-3 0 0,2-4 0 0,3-3 0 16,0-5 128-16,3 2 0 0,2-6 16 0,4-1 0 15,3-1 256-15,4-5 48 0,2-4 16 0,2-2 0 16,5-2-160-16,2-1-48 0,4-1 0 0,1-1 0 15,-4-4-256-15,1-1-64 0,-2 1-128 0,0-1 192 16,-4 4-192-16,-2 2 0 0,-2 0 128 0,2-2-128 16,0 3 0-16,-2-2 0 0,-1 5 0 0,-5 0 0 15,-3 5-192-15,-11 2-96 0,12-2-16 0,-12 2-9504 16,0 0-1904-16</inkml:trace>
  <inkml:trace contextRef="#ctx0" brushRef="#br0" timeOffset="131739.28">24428 4472 10127 0,'0'0'896'0,"0"-11"-704"0,3 3-192 0,-2-2 0 0,1 2 1872 0,0 0 352 15,-2 8 64-15,0 0 16 0,1-7-1440 0,-1 7-288 16,0 0-48-16,0 0-16 0,0 0 272 0,0 0 48 16,0 0 16-16,0 0 0 0,-1 13-64 0,-1 2-16 15,-1 3 0-15,0 2 0 0,1 4-160 0,-1-1-32 16,1 4-16-16,1-2 0 0,-1 5-224 0,1-4-32 16,-2 5-16-16,2-3 0 0,1 1-80 0,0 0-16 15,0-5 0-15,3 2 0 0,1-1-32 0,1-2-16 16,2 3 0-16,3-5 0 0,3-3-144 0,2-2 128 15,2-3-128-15,3 0 128 0,6 0-128 0,-2-3 160 0,-1-1-160 0,1-5 160 16,3-1-160-16,-2 0 0 0,-2-3 144 0,-2-1-144 16,0-4 0-16,-1-2 0 0,-1-3 0 15,2 2 0 1,-2-3-384-16,-2 2-160 0,-3-2-32 0,-1-1 0 16,-1-2-2224-16,-6 1-448 0</inkml:trace>
  <inkml:trace contextRef="#ctx0" brushRef="#br0" timeOffset="132040.5">24328 4771 18831 0,'0'0'832'15,"0"0"176"-15,0 0-816 0,0 0-192 0,0 0 0 0,0 0 0 0,0 0 208 0,0 0 0 16,0 0 0-16,0 0 0 0,0 0 368 0,8-8 80 16,1-3 16-16,1 3 0 0,0-3 256 0,0 2 48 15,4-2 16-15,1 2 0 0,2-3-160 0,3 2-16 16,2 0-16-16,4-3 0 0,2 3-160 0,3-3-48 16,-1-2 0-16,2 4 0 0,0 3-272 0,-1-4-64 15,-2 4-16-15,-1-4 0 0,-2 3-240 0,0-1 176 16,-2 6-176-16,-5 0 160 0,0 1-160 0,-1 1 0 15,-4 1 0-15,0 1-176 16,-14 0-1904-16,0 0-384 0</inkml:trace>
  <inkml:trace contextRef="#ctx0" brushRef="#br0" timeOffset="132916.4">30309 2440 21183 0,'0'0'1888'0,"0"0"-1504"16,0 0-384-16,0 0 0 0,10-1 128 0,-10 1-128 16,7 3 128-16,1 4-128 0,-2 0 0 0,3 4 0 0,2 1 0 15,-3 5-192-15,-1 2 192 0,2 2 144 0,0 4-16 0,2-4-128 16,0 3 304-16,1 4-48 0,-3-2-16 0,4 3 0 16,1 4 64-16,-2-4 16 0,1 0 0 0,-2-1 0 15,1-3-64-15,-1-5 0 0,1-2 0 0,-1 1 0 16,-3-3-128-16,-1 0-128 0,0-2 192 0,-1-3-192 15,-2 0 192-15,0 2-192 0,-3-3 192 0,-1 2-192 16,-1-3-128-16,1-9-144 0,0 0-32 0,-4 9-6976 16,4-9-1392-16</inkml:trace>
  <inkml:trace contextRef="#ctx0" brushRef="#br0" timeOffset="133261.46">30691 2510 10127 0,'7'-21'448'0,"-2"9"96"0,0 2-544 0,1 1 0 16,1 0 0-16,-1 1 0 0,-1 2 2128 0,-5 6 320 15,0 0 64-15,0 0 16 0,0 0-1872 0,0 0-368 16,0 0-80-16,0 0-16 0,0 0 400 0,-6 7 80 15,-3 7 16-15,-4 4 0 0,-2 1 368 0,-3 4 80 16,-1 4 16-16,-4-1 0 0,0 4-368 0,-1 0-64 0,-3 6-16 0,1-1 0 16,-1 0-96-16,-1 0-32 0,0 1 0 0,-1-2 0 15,-3-1-176-15,3-1-32 0,1 0-16 0,2-3 0 16,2 0-192-16,1-1-32 0,3-4-128 0,2-5 192 16,3 1-192-16,2-3 0 0,3-1 128 0,4-1-128 15,1-6 0-15,5-9-240 0,0 0 48 0,0 0 16 31,0 0-784-31,0 0-176 0,10 0-16 0,2-3-7728 0,1-2-1536 0</inkml:trace>
  <inkml:trace contextRef="#ctx0" brushRef="#br0" timeOffset="133542.1">30760 2975 17503 0,'0'0'1552'0,"1"13"-1232"0,-2-2-320 0,-2 4 0 0,3 4 2608 0,-1 3 464 16,-1 5 80-16,-2-3 32 0,-1 4-2592 0,0 0-592 16,0 0 0-16,-1-2 0 0,3 0 192 0,-2-3 16 15,1-2 16-15,0 2 0 0,0-2-224 0,2 0 144 16,-1-3-144-16,2-1 128 0,-1-3-128 0,2-2 0 16,0 1 144-16,3 0-144 15,-3-13-352-15,0 0-144 0,0 0-16 0,9 5-12304 0</inkml:trace>
  <inkml:trace contextRef="#ctx0" brushRef="#br0" timeOffset="134326.82">26961 318 3679 0,'0'0'160'0,"0"0"32"0,0 0-192 0,-6-6 0 0,6 6 0 0,0 0 0 0,-3-10 2080 0,3 10 368 16,0 0 80-16,0 0 16 0,0 0-1408 0,0 0-288 16,0 0-48-16,0 0-16 0,0 0-272 0,0 0-64 15,0 0-16-15,0 0 0 0,0 0 112 0,9 10 32 16,-1 3 0-16,0-2 0 0,2 4-224 0,-3-3-32 15,0 2-16-15,2 1 0 0,0 3-112 0,1 2-32 16,2 2 0-16,0-2 0 0,0-2-160 0,8 14 0 16,-2-9 144-16,-2-3-144 0,0-1 160 0,-5-4-32 15,1 1-128-15,-2-4 192 0,1-5-384 0,-3-1-64 16,-2 2-32-16</inkml:trace>
  <inkml:trace contextRef="#ctx0" brushRef="#br0" timeOffset="134716.6">27216 158 21183 0,'0'0'944'0,"0"0"192"0,0 0-912 0,0 0-224 0,0 0 0 0,0 0 0 16,0 0-976-16,0 0-240 16,-6 9-64-16,-1-2 0 0,0 3 1280 0,-2-1 384 0,-1 6 16 0,-3-1 0 0,-1 1 304 0,-3 0 64 15,-2 4 16-15,-2 2 0 0,-1-1 144 0,-1 5 32 16,0 6 0-16,11-11 0 0,-2 10-224 0,0-4-32 16,-2 5-16-16,-1 1 0 0,0-3-288 0,1 1-48 15,0 2-16-15,-14 21 0 0,4-14-208 16,6-6-128-16,4-8 128 0,2-2-128 0,1-5 128 0,4-4-128 15,3-2 160-15,2 0-160 0,4-12 0 0,0 0-320 16,0 0 64-16,0 0 0 16,11 1-1856-16,2-5-352 0,5-8-80 0,0-2-16 0</inkml:trace>
  <inkml:trace contextRef="#ctx0" brushRef="#br0" timeOffset="135239.01">27491 498 11055 0,'0'0'976'0,"0"0"-784"16,0 0-192-16,-8 0 0 0,8 0 912 0,0 0 144 15,0 0 32-15,0 0 0 0,0 0-16 0,0 0 0 16,0 0 0-16,0 0 0 0,0 0-224 0,10-8-32 16,3 4-16-16,-2-3 0 0,-1 0-48 0,4 2-16 15,-1-1 0-15,2 2 0 0,1 1-80 0,0 2-16 16,-1 1 0-16,2 1 0 0,-3 2-240 0,1 2-48 0,-2 4-16 0,-3 1 0 16,-2 3-144-16,-2 1-48 0,-2 2 0 0,-3 0 0 15,-2 0 112-15,-2 2 32 0,-2 0 0 16,-2 2 0-16,-2 0 96 0,0-1 32 0,1-3 0 0,2-2 0 15,0-3-80-15,3 1-16 0,3-12 0 0,0 8 0 16,0-8-64-16,6 9 0 0,2-5-16 0,5-3 0 16,3-2 128-16,5-1 16 0,3-7 16 0,2 0 0 15,5-5-144-15,-2-3-16 0,2-2-16 16,-1 0 0-16,-2 0-224 0,-1 3 0 0,-2-1 0 0,-1 3 0 16,-2 4-1408-1,-4-2-240-15,-6 5-32 0</inkml:trace>
  <inkml:trace contextRef="#ctx0" brushRef="#br0" timeOffset="136102.26">26732 266 2751 0,'0'0'256'16,"0"0"-256"-16,0 0 0 0,0 0 0 0,0 0 1984 0,6-9 336 0,-6 9 80 0,0 0 16 16,1-10-1296-16,-1 10-256 0,0 0-48 0,-2-9-16 15,2 9 0-15,-5-9 0 0,5 9 0 0,-9-6 0 16,0 2-192-16,9 4-32 0,-10 0-16 0,1-1 0 15,0-3-160-15,9 4-16 0,-9-1-16 0,9 1 0 16,0 0 16-16,-10-1 16 0,10 1 0 0,0 0 0 16,0 0-32-16,0 0-16 0,0 0 0 0,0 0 0 0,0 0-64 15,0 0-16-15,0 0 0 0,0 0 0 0,0 0-16 0,0 0-16 16,0 0 0-16,9 2 0 0,1 3 16 0,3-2 0 16,-1 1 0-16,2 1 0 0,3 4-128 0,-2-3 0 15,2 3-128-15,-2-3 192 0,0 3-192 0,-1-3 0 16,1 1 128-16,1 4-128 0,-2-2 128 0,0 1-128 15,-2 2 176-15,1-3-176 0,-1 1 208 0,-2 0-64 16,-3 1-16-16,1 2 0 0,-8-13 128 0,6 13 32 16,1-2 0-16,-6-6 0 0,1 3 96 0,0-3 0 15,-1 1 16-15,-1-6 0 0,-1 7-32 0,1-7-16 16,0 0 0-16,-5 5 0 0,5-5 64 0,0 0 16 16,-9 4 0-16,4-4 0 0,-3-3-32 0,0 1 0 0,0-3 0 15,-3-2 0-15,0 1-176 0,-1 1-32 0,1-4-16 16,-9-5 0-16,2 2-176 0,3 0 192 0,1 0-192 15,1 3 192-15,0-2-192 0,1 2 128 0,-1-2-128 0,0 2 128 16,2-3-128-16,-1 3 128 0,1 2-128 0,-1 0 128 16,1-3-128-16,1 4 128 0,0-6-128 0,-1 7 128 15,4-1-128-15,-2 1 0 0,1 0 0 0,8 5 0 16,-10-8 0-16,2 4 0 0,8 4 0 0,-6-5 0 16,6 5 0-16,0 0 0 0,0 0 0 0,0 0 0 15,0 0 0-15,0 0 0 0,0 0 0 0,0 0 0 16,0 0 0-16,8 5-176 0,3 2 48 0,1-2 0 15,0 2 128-15,2 4 0 0,3-4 0 0,1 3 0 16,-2-1 0-16,1 1 0 0,-1 2 0 0,-1-3 0 16,1 1 0-16,-2-4 0 0,-2 1 0 0,1 2 0 15,-1-2 0-15,2 3 0 0,-2-3 0 0,0 2 0 16,-2-3-448-16,0 0 0 16,-1 2 0-16,-1-3 0 0,-8-5-1392 0,10 9-272 0,-10-9-64 0</inkml:trace>
  <inkml:trace contextRef="#ctx0" brushRef="#br0" timeOffset="136624.32">27142 223 13823 0,'0'0'1216'16,"0"0"-960"-16,0 0-256 0,0 0 0 0,-3-5 160 0,3 5-16 0,0 0 0 0,-6-6 0 15,6 6 768-15,-5-7 160 0,5 7 16 0,0 0 16 16,0 0-320-16,0 0-64 0,-7 0-16 0,7 0 0 15,-12 4-192-15,2 1-32 0,-1 3-16 0,-2-2 0 16,2 3 144-16,-3 0 32 0,-2 2 0 0,1 5 0 16,-2-1-128-16,2 3-32 0,-3 0 0 0,1 4 0 15,-1 4-16-15,8-8 0 0,0 2 0 0,-2 5 0 16,1 0-208-16,-2 1-32 0,1-2-16 0,0 2 0 16,-2 0-80-16,-10 16 0 0,6-9-128 0,3-5 192 0,4-6-192 15,1-4 0-15,3-4 128 0,0-3-128 0,3 1 0 16,1-1 176-16,-1-2-176 0,4-9 160 0,0 0-160 0,0 0 0 15,0 0 144-15,0 0-144 0,0 0 0 0,0 0 0 16,0 0 0-16,0 0 128 0,10 1-272 0,-10-1-48 16,9-5-16-16,-1-1 0 15,-8 6-480-15,8-9-80 0,-1 1-32 0,-1-1 0 16,-6 9-336-16,6-8-64 0,0-4-16 0</inkml:trace>
  <inkml:trace contextRef="#ctx0" brushRef="#br0" timeOffset="137042.32">26635 241 7359 0,'0'0'320'0,"0"0"80"0,0 0-400 0,0 0 0 0,0 0 0 0,0 0 0 0,0 0 960 0,0 0 128 16,0 0 0-16,0 0 16 0,0 0-640 0,-7 6-128 15,7-6-16-15,0 0-16 0,-8 9 144 0,8-9 48 16,0 0 0-16,0 0 0 0,0 0 16 0,0 0 16 15,0 10 0-15,0-10 0 0,5 10-48 0,1-2-16 16,-6-8 0-16,13 10 0 0,0 3 48 0,1-3 0 16,2 3 0-16,2 0 0 0,0-2-272 0,0 3-48 15,-2 1-16-15,-6-7 0 0,2 2-16 0,0 3 0 16,2-3 0-16,2 3 0 0,0-1-16 0,1 0 0 16,-1 0 0-16,15 9 0 0,-8-6 16 0,-6-1 0 15,-3-5 0-15,0 2 0 0,-3-4-160 0,-2 2 160 16,-2-3-160-16,-7-6 160 0,0 0-160 0,0 0 192 15,0 0-192-15,0 0 192 0,0 0-448 0,0 0-96 0,0 0-16 0,0 0 0 32,0 0-1680-32,0 0-352 0</inkml:trace>
  <inkml:trace contextRef="#ctx0" brushRef="#br0" timeOffset="137448.76">27080 201 10303 0,'0'0'448'0,"0"0"112"0,0 0-560 0,0 0 0 0,0 0 0 0,0 0 0 0,0 0 496 0,-8 6-16 16,1 4 0-16,-1 0 0 0,-1 3 416 0,2 1 64 15,-5 0 32-15,1 6 0 0,-1 0-160 0,1 2-48 16,-1 7 0-16,7-10 0 0,-1 4 32 0,-3 4 0 15,3-1 0-15,-3 4 0 0,-1-5-128 0,0 4-32 0,-1-2 0 0,-8 24 0 16,5-14-352-16,3-3-80 0,1-5-16 16,1-6 0-16,0-5-80 0,4-3-128 15,2-2 176-15,1 1-176 16,0-1-960-16,2-1-320 0</inkml:trace>
  <inkml:trace contextRef="#ctx0" brushRef="#br2" timeOffset="146923.35">25358 3283 6447 0,'0'0'272'0,"0"0"80"0,7-8-352 16,0 0 0-16,-7 8 0 0,3-7 0 0,-3 7 1600 0,3-9 240 15,-3 9 48-15,0 0 16 0,0 0-800 0,0 0-144 16,0 0-48-16,0 0 0 0,0 0-64 0,0 0-16 16,0 0 0-16,0 0 0 0,0 0-320 0,0 0-64 15,0 0 0-15,0 0-16 0,0 0 80 0,0 0 0 16,0 0 16-16,0 0 0 0,0 0 16 0,0 0 0 16,0 0 0-16,4 11 0 0,-2 1-32 0,0-1-16 0,-4 2 0 0,1 3 0 15,-1 3 48-15,-1 0 16 0,0 4 0 16,-2 5 0-16,-2-1-224 0,-1 5-32 0,0 0-16 0,1 1 0 15,-2 0-64-15,3 0-16 0,-5 0 0 0,4 0 0 16,-2-1-16-16,1-2 0 0,3-2 0 0,-1 0 0 16,-2-4 48-16,3 3 0 0,0-2 0 0,1-1 0 15,3-1-48-15,0-2 0 0,-1-2 0 0,2-4 0 16,2-4 0-16,0 1-16 0,1-1 0 0,-1-2 0 16,-2-9 48-16,0 0 16 0,4 9 0 0,-4-9 0 15,0 0 0-15,0 0 0 0,0 0 0 0,0 0 0 16,8 5-16-16,-8-5 0 0,0 0 0 0,0 0 0 15,0 0-16-15,0 0 0 0,0 0 0 0,0 0 0 16,0 0-80-16,0 0-128 0,0 0 176 0,0 0-176 16,0 0 160-16,0 0-160 0,2-10 128 0,-2 10-128 15,0 0 0-15,0 0 0 0,-2-8 128 0,2 8-128 0,0 0 0 16,0 0 0-16,-3-9 0 0,3 9 128 0,0 0-128 0,0 0 0 16,0 0 0-16,-5-7 0 0,5 7 0 0,-4-5 0 15,4 5 0-15,0 0 0 0,0 0-368 0,0 0 48 16,-3-8 16-16,3 8 0 15,-3-7-416-15,3 7-96 0,-3-11-16 0,3 11 0 16,0 0-1168-16,0 0-240 0,0 0-64 0,0-10 0 16,0-3-304-16,0 2-64 0</inkml:trace>
  <inkml:trace contextRef="#ctx0" brushRef="#br2" timeOffset="147480.31">25278 3449 11455 0,'0'0'512'0,"0"0"96"0,-2-9-480 0,1-1-128 16,1 10 0-16,0-8 0 0,0 8 1072 0,0 0 192 15,0 0 32-15,0 0 16 0,0 0-368 0,0 0-80 16,0 0-16-16,0 0 0 0,0 0-80 0,0 0 0 0,3 14-16 0,-3 2 0 15,-3 1 80-15,2 4 0 0,1 0 16 0,-2 2 0 16,1 4-16-16,-1-2-16 0,0 6 0 0,2-2 0 16,-1 0-192-16,0 1-48 0,0-5 0 0,1 4 0 15,-2-2-160-15,1 1-32 0,0-4-16 0,0 3 0 16,-2-4-80-16,2-1-16 0,-1 0 0 0,2 0 0 0,-3-6-80 0,0-1 0 16,1 2-16-16,0-3 0 0,1 0 16 15,0-3 0-15,1-11 0 0,-2 11 0 0,2-11 0 16,-1 11 16-16,1-11 0 0,0 0 0 0,0 0 16 0,0 0 0 15,0 0 0-15,0 0 0 0,0 0 64 0,0 0 16 16,13 0 0-16,-2-1 0 0,1-4-128 0,0 0-32 16,2-2 0-16,2-2 0 0,-1 2-144 15,3-3 0-15,-2 1 144 0,5-3-144 0,2 2 0 0,3-1 0 16,5-2 0-16,0 3 0 0,3-2 0 0,0 7 0 16,1-4 0-16,0 3 128 0,0-4-128 0,0 1 0 15,-2-4 128-15,-1 4-128 0,3-1 128 0,-1 2-128 16,-2-2 160-16,3 4-160 0,-1 0 128 0,0 0-128 15,-1 4 0-15,-2-1 0 0,-5 1 128 0,-1 2-128 0,-3 1 0 16,-4-1 0-16,-5 0 128 0,-2 0-128 16,1 0 0-16,-12 0 0 0,0 0 128 0,0 0-128 15,0 0 0-15,0 0 144 0,0 0-288 0,2 9-64 16,-2-9-16-16,-1 10 0 16,1-10-1840-16,-9 5-368 0,-4 0-80 0,-2-2-11504 0</inkml:trace>
  <inkml:trace contextRef="#ctx0" brushRef="#br2" timeOffset="149848.44">25335 3891 10703 0,'0'0'464'0,"-10"9"112"0,-1-4-448 0,4 2-128 0,7-7 0 0,-10 7 0 0,10-7 848 0,-8 5 160 15,8-5 16-15,0 0 16 0,0 0 48 0,0 0 16 16,0 0 0-16,0 0 0 0,0 0-16 0,0 0-16 16,10 3 0-16,0-2 0 0,-10-1-368 0,13-1-80 15,0-2-16-15,-1 0 0 0,1-6 80 0,1 1 16 16,1-5 0-16,3 3 0 0,1-2-64 0,3-2 0 15,3 1 0-15,2 0 0 0,1-3-64 0,3-2-32 16,0-4 0-16,1-1 0 0,0 2-32 0,-2-3-16 16,2-6 0-16,1 1 0 0,3-1-48 0,-1-3-16 15,0-1 0-15,0 1 0 0,1-2-128 0,2 2-32 16,0 2 0-16,2 1 0 0,-5 2-16 0,-1 4 0 16,-2 3 0-16,1-4 0 0,-2-1-32 0,-3 2-16 15,1-2 0-15,-2 2 0 0,-1-2-16 0,4 2-16 0,0 0 0 16,-2-3 0-16,-3 3-16 0,2-4 0 0,2 3 0 15,1-2 0-15,-1 0-16 0,-1 3 0 0,-1-3 0 0,-1 4 0 16,1-1-16-16,1 1-128 0,-4 2 192 0,0-2-64 16,-1-2-128-16,0 0 192 0,0 2-192 0,1-1 192 15,0 1-192-15,0 2 0 0,0-6 144 0,-1 4-144 16,-1 4 0-16,1-1 128 0,0-4-128 0,1 1 0 16,1-1 0-16,1-3 0 0,-2 4 0 0,0 3 0 15,1 2 0-15,1 0 0 0,-3 0 0 0,0 1 128 0,-1-1-128 16,3 0 0-16,-1 0 0 0,1 0 0 0,-2 1 0 15,1-1 0-15,0 0 0 0,1 0 128 0,0-1-128 16,-2 1 128-16,-3 1-128 0,1-1 128 0,1 0-128 0,0 1 0 16,1 1 0-16,1 1 0 0,-4-1 0 15,1 2 0-15,-1-1 0 0,-1-1 0 0,-1-3 0 0,-2 1 0 16,2 0 0-16,-1 3 128 0,-2 0-128 0,0 1 0 16,-1 0 0-16,2 0 128 0,-1-2-128 0,1 0 0 15,1-1 0-15,-1 1 0 0,0-1 0 0,1 2 0 16,0 0 0-16,1 1 128 0,-3-3-128 0,3 2 0 15,0-2 0-15,-1 2 0 0,-1 2 0 0,-2 3 0 16,0-4 0-16,0 4 0 0,0 0 0 0,0 0 0 16,-1 1 0-16,1-1 128 0,0 2-128 0,0-1 0 15,0 2 0-15,-1-2 0 0,-1 1 0 0,0 0 0 16,-2-2 128-16,1 4-128 0,-2-2 0 0,-2 3 0 16,0 1 0-16,-7 4 128 0,6-7-128 0,0 2 0 15,1 0 0-15,-7 5 0 0,0 0 0 0,7-7 0 16,-7 7 0-16,0 0 0 0,0 0 0 0,0 0 0 15,0 0 0-15,0 0 128 0,0 0-128 0,0 0 0 16,0 0 128-16,0 0-128 0,0 0 128 0,0 0-128 0,-13 10 160 0,0 3-160 16,-4-1 128-16,-2 2-128 0,-1 1 0 15,-2 1 0-15,-2 1 0 0,0 2 128 0,-6 0-128 0,2 3 0 16,-3 4 0-16,-2 0 0 0,0 3 0 0,-3 1 0 16,-1 5 0-16,-4 0 0 0,-2 2 0 0,-3 4 0 15,-2 0 0-15,-1 1 0 0,-1 2 128 0,2-3-128 0,1-2 0 16,1 0 0-16,3 2 0 0,0 0 0 0,-1 0 0 15,1 0 0-15,0-1 0 0,0 1 0 0,-2 2 0 16,2-1 0-16,-3-4 0 0,7 1 0 0,1 1 0 16,-1 0 0-16,1 1 0 0,0-2 0 0,0-2 0 0,0-1 0 15,1-2 0-15,-1 2 0 0,0 1 0 16,-2-2 0-16,1-2 0 0,1-1 0 0,0-5 0 0,3 3 0 16,1 2 0-16,-1-3 0 0,-2-1 0 0,-1 3 0 15,1-5 0-15,-1 4 0 0,-2-4 0 0,1 4 128 16,-2-2-128-16,0 1 0 0,1-1 0 0,3-2 0 15,4 4 0-15,2-2 0 0,3 0 0 0,5-2 0 16,1 1 0-16,0-4 0 0,-2 0 0 0,3 1 0 16,4-4 0-16,1 1 0 0,0-2 0 0,-1-2 0 15,2 0 0-15,0-1 0 0,1 0 0 0,0-2 0 16,-1-4 0-16,1 3 0 0,1 1 0 0,0-3 0 16,-2 2 0-16,1 1 0 0,-1-4 0 0,1 1 0 15,1 3 0-15,-2-4 0 0,1 1 0 0,0-3 0 0,0 1 0 0,2-2 0 16,1 0 0-16,0-3 0 15,0 0 0-15,4-1 0 0,0-1 0 0,0 2 0 0,7-4 0 16,0 0 0-16,-7-5 128 0,7 5-128 16,0 0 0-16,0 0 0 0,-3-7 128 0,3 7-128 15,1-10 0-15,3 1 0 0,1-5 0 0,6 0 0 0,4-2 0 0,4 1 0 16,3 1 0-16,5-3 0 0,3-2 0 0,2-3 0 16,1-2 0-16,1 0 0 0,2-8 0 0,2-1 0 15,3-1 0-15,1-4 0 0,1-4 0 0,5 1 0 16,7-2 0-16,1 2 0 0,0-1 0 0,1-2 0 15,-4 1 0-15,0-4 0 0,5 0 0 0,-1 1 0 16,-1-1 0-16,3 0 0 0,5-4 0 0,-1 0 0 0,-2 2 0 0,-4 0 144 16,-2 2-144-16,-2-2 128 0,0 0-128 15,2 2 128-15,0-2-128 0,2-5 128 0,1 0-128 16,0-1 128-16,-4 3-128 0,0-1 128 0,-1-1-128 0,0 3 0 16,-1 2 144-16,4 0-144 0,3 0 0 0,-1-3 128 15,0-3-128-15,-3 3 0 0,-1 0 0 0,-2 2 0 16,-1 2 0-16,0 1 128 0,-2 1-128 0,3 3 128 15,2 1-128-15,-2-2 128 0,-1 0-128 0,-4 4 0 16,-1 3 0-16,-3 0-128 0,-3 0 128 0,0 2 0 16,-3 0 0-16,-3 5 0 0,-2-1 0 0,0 3 0 15,1 3 0-15,0 1 0 0,0 0 0 0,0 2 0 16,0 0 0-16,-3 3 128 0,-3 1-128 0,-3 2 0 16,-2-2 0-16,-2 2 0 0,-2 2 0 0,-3 3 0 15,-2 0 0-15,0 0 0 0,-1 0 0 0,-3 1 0 16,0 3 0-16,-3-2 0 0,1 4 0 0,-7 5 0 15,6-4 0-15,-6 4 0 0,4-8 0 0,-4 8 0 16,0 0 0-16,0 0 0 0,0 0 0 0,0 0 144 0,0 0-144 0,0 0 0 16,-10 3 144-16,-2 1-144 15,0 1 0-15,-2 4 144 0,-2 1-144 0,-1 4 0 0,-4 0 0 0,-3 1 128 16,-3 0-128-16,-3 4 0 0,-8 3 0 0,0 1 0 16,-4 1 0-16,-2 6 0 0,0 3 0 0,-3 2 0 15,-1-1 0-15,-3 3 0 0,-1 0 0 0,-7 2 0 16,-7 6 0-16,0 0 0 0,1 4 0 0,-1-1 0 15,0 4 0-15,1 0 0 0,-1-1 0 0,-4 1 0 0,-4 0 0 0,2 3 0 16,3 6 0-16,3 0 0 0,1-5 0 16,1-1 0-16,0-5 0 0,-2-1 0 0,-4-1 0 15,3 3 0-15,2 2 128 0,-3 3-128 0,2 3 0 0,0-2 0 16,0-4 0-16,-1-2 0 0,-3-3 0 0,4 2 0 16,2 1 0-16,4 0 0 0,2-2 0 0,1 3 0 15,1 0 0-15,3-2 0 0,-1-3 0 0,3-5 0 16,2-3 0-16,4 1 0 0,7-3 0 0,2-2 0 15,1-2 0-15,2 3 0 0,2-2 0 0,2 1 0 16,1-2 0-16,1 0 0 0,3-2 0 0,0-1 0 16,1 0 0-16,0-3 0 0,-1 0 0 0,3-5 0 15,3 1 0-15,0 0 0 0,-4-4 0 0,5 0 0 16,0-2 0-16,2-1 0 0,0 0 0 0,1-2 0 16,-3 0 0-16,2 0 0 0,1-2 0 0,-3 1 0 15,5 2 0-15,-4 2 0 0,-3 2 0 0,3 0 0 16,1-1 0-16,-2-2 0 0,-1-1 0 0,3 2 0 15,2-2 0-15,2 2 0 0,-1-5 0 0,3 1 0 0,3-1 0 16,1-7 0-16,5-5 0 0,0 0 0 16,0 0 0-16,0 0 0 0,0 0 0 0,13-3-176 0,-1-3 176 15,6-7-128-15,4-7 128 0,3-4 0 0,2-2 0 0,6-2 0 16,0-1 0-16,8-2 0 0,4 2 0 0,5-1 0 16,2-5 0-16,0-1 0 0,-1-5 0 15,1-1 0-15,2 0 0 0,2-5 0 0,1-1 0 0,5 1 0 16,3-2 0-16,-2 5 0 0,-3-3 0 0,0 1 0 15,-3-1 0-15,3-3 0 0,-4 2 0 0,5 0 0 16,2-3 0-16,1 0 0 0,-3-2 160 0,-3 1-160 0,-3 2 144 0,0-3-144 16,-2-3 128-16,3-3-128 0,1-3 144 15,3-2-144-15,0-2 160 0,-3 4-160 0,-1 0 128 0,1 3-128 16,0 1 0-16,0-2 144 0,1 0-144 16,1 2 0-16,8-4 0 0,-3 6 0 0,-3 4 0 0,-2 1 0 15,-2 2 128-15,-1 1-128 0,0 0 0 0,0 2 0 16,2-2 0-16,-2 1 0 0,3-2 0 0,-6 2 0 15,-3 2 0-15,-2 0 0 0,-2 3 0 0,-1-1 128 16,-3 4-128-16,0 2 0 0,-2-1 0 0,2 2 128 16,0 3-128-16,1-1 0 0,-2 2 0 0,-1 0 128 15,-4 4-128-15,-1 0 0 0,-2 4 0 0,1 2 128 16,-3-2-128-16,0 1 0 0,-3 2 128 0,-3-1-128 16,-1 3 0-16,-2 4 128 0,-3 0-128 0,-1 1 128 15,-2 1-128-15,-2 3 128 0,0 0-128 16,-2 1 0-16,-2-4 144 0,-1 7-144 0,0-2 0 0,-9 8 128 15,0 0-128-15,0 0 0 0,4-6 0 0,-4 6 128 16,0 0-128-16,0 0 0 0,0 0 0 0,0 0 0 0,0 0 0 16,0 0 0-16,0 0-192 0,0 0-16 15,-9-2 0-15,9 2 0 16,0 0-528-16,-12 4-96 0,3 0-32 0,9-4 0 16,-10 6-1872-16,10-6-368 0,-9 5-80 0</inkml:trace>
  <inkml:trace contextRef="#ctx0" brushRef="#br2" timeOffset="150329.93">28725 503 17391 0,'-15'-4'768'0,"6"3"160"0,9 1-736 16,-13 0-192-16,0 0 0 0,3 0 0 0,1 0 1376 0,9 0 240 15,0 0 48-15,0 0 16 0,0 0-336 0,0 0-80 16,0 0-16-16,0 0 0 0,7-8-96 0,5 2 0 16,6-6-16-16,-5 7 0 0,5-6-336 0,3-1-64 15,5 0-16-15,0-4 0 0,4 1-144 0,1-3-48 16,5 2 0-16,35-14 0 0,-4 9-112 0,-2 3-32 15,-1 5 0-15,-2 4 0 0,-6-1-48 0,-8 1-16 16,-3-1 0-16,-4 1 0 0,-2-1-48 0,0 4-16 16,2-6 0-16,-2 6 0 0,1 5-64 0,-2 1-32 0,-2-2 0 15,-2 4 0-15,-4 0-160 0,-3 6 192 0,-5 1-192 16,-5-2 192-16,-3 4-192 0,-5-1 160 0,-2 4-160 0,-6 4 160 16,-5 1 96-16,-5 7 0 0,-3 4 16 0,0-9 0 15,-3 6 32-15,-7 5 0 0,-2-1 0 16,-1 4 0-16,-6 0-144 0,1 2-32 0,-3 0 0 0,-30 29 0 15,9-12-128-15,7-9 160 0,5-5-160 0,6-5 160 16,3-3-160-16,5-3 0 0,4-5 0 0,5-4 128 0,6-4-272 0,4-3-64 16,5-3-16-16,2 0 0 15,2-10-2208-15,0 0-432 0,15 1-80 0</inkml:trace>
  <inkml:trace contextRef="#ctx0" brushRef="#br2" timeOffset="151338.29">30474 379 7359 0,'0'0'656'15,"1"-10"-528"-15,-1 3-128 0,1-4 0 0,-1 11 1696 0,2-8 304 16,-1-4 64-16,0 5 16 0,-1-4-672 0,0 11-144 15,0-10-32-15,0 10 0 0,0-9-80 0,0 9-32 16,0 0 0-16,0 0 0 0,0 0-208 0,0 0-32 16,0 0-16-16,0 0 0 0,0 0-336 0,0 0-64 15,0 0-16-15,7 9 0 0,-1 3 128 0,2 4 0 16,-2 3 16-16,-1-4 0 0,3 5-192 0,1 2-32 16,1 4-16-16,1-1 0 0,2 3-64 0,0-2-16 15,1 2 0-15,7 19 0 0,-3-9-112 0,-3-6-32 16,-2-3 0-16,-2-4 0 0,0-1 0 0,-4-3 0 15,2-4 0-15,-3 0 0 0,0 0-128 0,-3-5 128 16,0 2-128-16,-1-2 128 0,-2-12-128 0,0 0 128 16,0 0-128-16,0 0 128 15,0 0-1264-15,0 0-256 0,0 0-48 0</inkml:trace>
  <inkml:trace contextRef="#ctx0" brushRef="#br2" timeOffset="151657.07">30907 227 17503 0,'0'0'1552'0,"0"0"-1232"0,0 0-320 0,0 0 0 0,0 0 704 0,0 0 64 0,0 0 32 0,0 0 0 0,0 0 592 0,0 0 112 15,-12 4 32-15,-2 3 0 0,0 2-480 0,-4 3-96 16,-4 0 0-16,-1 6-16 0,-1 4-320 0,-1 3-64 15,-1 6-16-15,12-11 0 0,0 5-80 0,-1 3-16 16,-3 3 0-16,3-3 0 0,-1 1-96 0,-1 2-32 16,2-5 0-16,-9 23 0 0,2-10-192 0,8-7-128 15,1-5 160-15,3-5-160 0,3-3 128 0,-1-2-128 16,4-4 0-16,0-2 0 0,4-11 128 0,-2 10-128 16,2-10 0-16,0 0 0 0,0 0-224 0,0 0-144 15,0 0-16-15,0 0-16 16,7-7-1360-16,1-1-272 0,0-3-48 0</inkml:trace>
  <inkml:trace contextRef="#ctx0" brushRef="#br2" timeOffset="152076.92">30487 167 18879 0,'0'0'832'0,"0"0"192"0,0 0-832 0,0 0-192 0,0 0 0 0,0 0 0 0,0 0 896 16,0 0 128-16,0 0 16 0,0 0 16 0,0 0-304 0,10-4-64 16,0-3-16-16,5 2 0 0,0-2-64 0,5-3-16 15,0 4 0-15,4-2 0 0,3 2 16 0,2-3 0 16,0 1 0-16,6 2 0 0,-4-4-80 0,0 2-16 15,-3-3 0-15,-3 2 0 0,-1 1-176 0,-2 2-32 16,-2-2-16-16,-4 3 0 0,-5-1-96 0,0-1-32 16,-2 4 0-16,-9 3 0 0,9-4-160 0,-9 4 0 15,0 0 144-15,0 0-144 0,0 0 128 0,7-8-128 16,-7 8 128-16,3-6-128 0,-3 6 208 0,2-7-16 16,-2 0-16-16,0 7 0 0,-4-7-48 0,0-1 0 15,-1 2 0-15,0 3 0 0,-1-2 32 0,-1-1 0 16,-2 3 0-16,0-1 0 0,-2 3 0 0,-1-1 0 15,0 0 0-15,-1 0 0 0,-2 0-160 0,1 1 0 16,1-2 0-16,-2 1 0 0,2-1 0 0,2 3 0 16,2-1 0-16,9 1 0 0,-9-2 0 0,9 2 0 15,0 0 0-15,0 0-176 16,0 0-1232-16,0 0-240 0,0 0-48 0</inkml:trace>
  <inkml:trace contextRef="#ctx0" brushRef="#br2" timeOffset="152440.04">31195 339 9215 0,'-13'2'816'0,"5"1"-656"0,-1-1-160 0,9-2 0 0,-8 3 2432 0,8-3 448 16,0 0 80-16,0 0 32 0,0 0-1552 0,0 0-304 0,0 0-64 0,0 0-16 15,10 2 0-15,2-3 0 16,2-1 0-16,3 0 0 0,2 0-704 0,1 1-144 15,1-3-16-15,-1 2-16 0,0 1-32 0,-1 1 0 16,-1 0 0-16,-3 3 0 0,-1 1-144 0,-2-2 0 16,-2 1 144-16,-10-3-144 15,0 0-864-15,0 0-240 0,5 11-48 0</inkml:trace>
  <inkml:trace contextRef="#ctx0" brushRef="#br2" timeOffset="152608.95">31159 594 6447 0,'0'0'576'15,"0"0"-576"-15,0 0 0 0,5 7 0 0,3-4 3584 0,1 0 592 0,1 0 128 0,0-2 32 16,0-5-2448-16,2 1-480 0,3-2-112 0,1 2-16 16,3-4-592-16,2 1-128 0,0-1-32 0,4 0 0 15,3 2-208-15,-4 2-64 0,0-2 0 0,0-1 0 16,-2 1-96-16,-1 2-32 0,0-3 0 0,-1 2 0 16,0 1-1408-1,-2 0-272-15,0 0-64 0</inkml:trace>
  <inkml:trace contextRef="#ctx0" brushRef="#br2" timeOffset="153525.39">32262 270 15487 0,'0'0'688'0,"0"0"144"0,0 0-672 0,0 0-160 16,5-8 0-16,-5 8 0 0,6-6 992 0,-6 6 160 0,0 0 48 0,0 0 0 0,6-9-96 0,-6 9-16 16,0 0 0-16,0 0 0 15,0 0-128-15,0 0-48 0,0 0 0 0,0 0 0 0,0 0-80 16,0 0-32-16,-10 5 0 0,2 0 0 0,-5 0-160 0,1 7-16 15,-2-1-16-15,0 2 0 0,-4 1-224 0,1 1-32 16,0 2-16-16,-1-1 0 0,1 6-80 0,1 2 0 16,-1 5-16-16,8-11 0 0,-1 5-16 0,0 1 0 15,-1 2 0-15,3-4 0 0,2 1-96 0,1 2-128 16,-1-5 176-16,3 15-176 0,4-8 304 0,4-4-48 16,1-6-16-16,-6-17 0 0,17 16 224 0,1-6 48 15,-1-2 16-15,4-4 0 16,-2-3-80-16,1-4-32 0,-1 1 0 0,3-3 0 0,1-2-112 0,-12 5-32 15,3-4 0-15,3-1 0 0,-1 2-16 0,2-4-16 16,-1 3 0-16,0-6 0 0,0 2 16 0,13-9 0 16,-5 3 0-16,-6-1 0 0,-2-1-128 0,-1-1-128 15,-4-1 176-15,0-3-176 0,-2 0 176 0,0 2-176 16,-1-5 160-16,-1 3-160 0,-2 3 144 0,-1 1-144 16,-1 1 128-16,0 3-128 0,0 1 0 0,-1 2 128 15,0 0-128-15,-2-1 0 0,-1 4 176 0,0-2-48 0,0 2-128 16,0-3 192-16,0 1-192 0,-1 1 0 0,0-6-144 15,-1 4 144-15,2-1 0 0,-3 3 0 0,-1 0 0 0,0 1 0 16,0-3 0-16,-1 5 0 0,-3-1 0 0,1 3 160 16,-1 1-160-16,-1 0 0 0,-1 1-192 0,-1 3 192 15,-2 3-144-15,0 1 144 0,-1-1 0 0,-1 1 0 16,-2 2-144-16,0 0 144 0,-1-1 0 0,3 4-144 16,-2-1 144-16,1 2 0 0,0-2 0 0,1 2 0 0,0-4 0 15,1 2 0-15,-1-1 0 0,1 2 128 0,0 3-128 16,0 0 0-16,0-3 0 0,1 4 0 0,1-4 0 15,1 4-160-15,-2-1 160 0,4 2-208 0,-1 0 208 0,1 3 0 16,2 2 0-16,2-9 0 0,3 5 0 0,-3 1 0 16,1 1-128-16,1 0 128 0,-2-2 0 0,1 2 0 15,1-3 0-15,-2 12 0 0,4-3 0 0,1-5 0 16,1 1 0-16,3-1 0 0,0 0 0 0,1-2 0 16,1 1 0-16,2-2 0 15,-1 2-352-15,2-3-80 0,0 1-16 0,0 0 0 16,0 0-448-16,0 1-112 0,-9-16-16 0,11 15 0 15,1-3-1712-15,-2 0-336 0,-10-12-80 0,11 10-16 0</inkml:trace>
  <inkml:trace contextRef="#ctx0" brushRef="#br2" timeOffset="154164.56">30422 442 10127 0,'0'0'448'0,"0"0"96"0,0-4-544 0,0 0 0 16,1-2 0-16,0 1 0 0,-1 5 1296 0,3-4 160 15,-1 1 16-15,1-1 16 0,3-6-496 0,-6 10-96 16,8-5-32-16,-8 5 0 0,8-5 64 0,-8 5 16 16,0 0 0-16,11 7 0 0,-2 0-256 0,-4 2-48 0,1 0-16 15,2 4 0-15,0 3-128 0,1 2-32 0,-1 0 0 0,4 1 0 16,-2-1 64-16,8 16 16 0,-3-6 0 0,-1-1 0 16,0-7-160-16,-1-1-48 0,-2-2 0 0,1-1 0 15,-1-1-144-15,-2-3-16 0,-3-1-16 0,-1 1 0 16,1-3-32-16,-1 1 0 0,-5-10 0 0,0 0 0 0,0 0 0 0,0 0-128 15,0 0 192-15,0 0-64 16,0 0-480-16,7-8-96 0,1 0-32 0</inkml:trace>
  <inkml:trace contextRef="#ctx0" brushRef="#br2" timeOffset="154440.84">30704 382 15663 0,'0'0'688'0,"0"0"144"0,0 0-656 16,0 0-176-16,0 0 0 0,0 0 0 0,0 0 832 0,0 0 128 16,-1 9 16-16,-1 0 16 0,-1 1 32 0,-1 4 16 15,0 1 0-15,-2 3 0 0,-3 2-112 0,-1 2-32 16,-3 2 0-16,-10 15 0 0,3-5-64 0,2-8 0 0,0 1-16 15,3-5 0-15,3-2-432 0,0-1-64 16,-1 0-32-16,3-4 0 0,1-1-288 0,3-1 160 0,-1-5-160 0,7-8 128 16,0 0-128-16,0 0-144 0,0 0 144 0,0 0-208 31,0 0-1440-31,10-3-272 0,1-7-64 0</inkml:trace>
  <inkml:trace contextRef="#ctx0" brushRef="#br2" timeOffset="154958.44">30418 218 5519 0,'0'0'240'0,"0"0"64"0,0 0-304 0,0 0 0 15,-9 1 0-15,9-1 0 0,0 0 2512 0,0 0 448 16,0 0 96-16,0 0 16 0,0 0-1680 0,0 0-336 0,9-6-64 0,4 1-16 16,-1 0-32-16,1 0-16 0,0 0 0 0,2-2 0 15,0-2-80-15,4 0-16 16,4 3 0-16,4-3 0 0,4 3-144 0,2-3-48 0,1 1 0 0,3-1 0 15,0 3-192-15,-2 1-64 16,-2-3 0-16,-2 3 0 0,-3 3-96 0,-3-2-32 16,-3-2 0-16,-3 2 0 0,-3 1-48 0,-2-1-16 15,-2-1 0-15,-12 5 0 0,9-4-16 0,-9 4-16 0,6-5 0 0,-6 5 0 16,0 0-16-16,5-8 0 0,-1 0 0 0,-4 8 0 16,1-9 0-16,-1 9 0 0,-1-9 0 0,-2 3 0 15,1-3 0-15,-2 4 0 0,-2-3 0 0,-2 0 0 16,-2 2 16-16,-3-3 0 0,-2 2 0 0,-3-2 0 0,0 1 16 15,1-1 0-15,-5 3 0 0,10 2 0 16,0-1-176-16,-2 1 192 0,-1 0-192 0,1 2 192 16,0-1-192-16,1 1 0 0,0-2 0 0,-7 0 128 0,5 0-128 0,4 4 0 15,5-1 0-15,6 1 0 16,0 0-1104-16,0 0-208 0,0 0-32 0</inkml:trace>
  <inkml:trace contextRef="#ctx0" brushRef="#br1" timeOffset="175769.46">1660 4677 14223 0,'0'0'624'0,"0"0"144"0,0 0-624 0,0 0-144 0,0 0 0 0,3-8 0 16,-3 8 1216-16,0 0 224 0,0 0 32 0,0 0 16 15,-7-7-144-15,0 3-48 0,-4 4 0 0,1 0 0 16,-1 0-384-16,-1 1-80 0,-3 2 0 0,-1 0-16 16,-2 3-240-16,0-3-32 0,0 2-16 0,0 4 0 0,-2 0-80 0,-1 4-32 15,-4 2 0-15,2 0 0 0,-1 2-48 16,0 2-16-16,-1 1 0 0,-2 2 0 15,2 2-96-15,-1 4 0 0,1 1-16 0,2 3 0 0,0 4 64 0,4 1 16 16,1-2 0-16,2 1 0 0,2-3 0 0,4 0 16 16,2 0 0-16,4-3 0 0,3-2-48 0,5 0-16 15,-2-2 0-15,5 0 0 0,1-5 0 0,3-2 0 16,0-4 0-16,3 0 0 0,1-1-80 0,2-2-32 16,1-2 0-16,-1-4 0 0,4-1-32 0,0-1-128 15,1 1 192-15,1-5-64 0,0-2-128 0,1-3 0 16,1 0 0-16,1 0 128 15,-3-6-1216-15,-2 4-240 0,1-5-48 0,-3 3-9088 0,0-2-1824 16</inkml:trace>
  <inkml:trace contextRef="#ctx0" brushRef="#br1" timeOffset="176110.48">1702 5182 24879 0,'0'0'2208'0,"0"0"-1760"0,0 0-448 0,0 0 0 16,0 0 448-16,10-4 16 0,-10 4 0 0,14-2 0 15,-2 0 528-15,-1 1 96 0,2-2 32 0,2 2 0 16,0 0-288-16,2 1-48 0,1 2-16 0,-1 2 0 16,1 0-384-16,-1 5-64 0,-3 0-32 0,-4 3 0 15,1 2-144-15,-4 1-16 0,-1 7-128 0,-3-2 192 16,-5 1 128-16,-2 2 32 0,-2 1 0 0,-3 0 0 0,0-1 128 0,-1 2 32 15,-1-2 0-15,-1-1 0 0,1 1-112 16,1-1-16-16,0-1 0 0,-3 2 0 0,4-6-128 0,3-1-16 16,2-5-16-16,2-2 0 0,2-9-48 0,0 0-16 15,0 0 0-15,7 5 0 0,0-1-32 0,4-3-128 16,0-2 192-16,3-3-64 0,1 2-128 0,3-2 0 16,0 1 0-16,5-2-176 15,0-2-1392-15,0 0-288 0,-1 1-48 0,1 1-14320 0</inkml:trace>
  <inkml:trace contextRef="#ctx0" brushRef="#br1" timeOffset="176549.49">2723 4899 18431 0,'0'0'816'0,"0"0"160"0,0 0-784 0,0 0-192 16,0 0 0-16,0 0 0 0,0 0 1440 0,0 0 240 16,0 0 48-16,0 0 16 0,0 0-480 0,10-5-112 15,4 3 0-15,0-2-16 0,4 1-288 0,2 0-48 16,0-4-16-16,-2 3 0 0,2 1-336 0,3-5-80 15,3 2-16-15,-2 1 0 0,6-1-192 0,1 3-32 16,-2-1-128-16,-2 1 192 0,0-1-416 0,-5 1-96 16,-2 3 0-16,-4 0-9344 15,-3 2-1872-15</inkml:trace>
  <inkml:trace contextRef="#ctx0" brushRef="#br1" timeOffset="176696">2805 5142 17503 0,'0'0'1552'0,"0"0"-1232"15,0 0-320-15,0 0 0 0,5 12 1408 0,3-7 240 0,4-2 32 0,-2-1 16 16,2-4-144-16,6 0-16 0,4-2-16 0,5 2 0 16,4-7-848-16,5 1-160 0,2-5-48 0,3 1 0 15,1-1-336-15,-3-1-128 0,-2-3 0 0,-2 2-13632 16</inkml:trace>
  <inkml:trace contextRef="#ctx0" brushRef="#br1" timeOffset="177289.09">4515 4561 13935 0,'0'0'608'0,"0"-9"144"0,1 3-608 0,1-3-144 0,-2 3 0 0,0-1 0 16,-2 1 1376-16,1 1 240 0,1 5 48 0,-4-4 16 16,-1-2-304-16,0 2-64 0,-1 0-16 0,-6 4 0 15,0 1-416-15,-2 5-96 0,-2 2-16 16,-1 3 0-16,-3 4-256 0,0 3-64 0,-2 2-16 0,0 5 0 16,-3 2-48-16,1 6 0 0,-1 5 0 0,1 5 0 15,-3 2-48-15,3 3-16 0,2-3 0 16,6 1 0-16,3-2-64 0,7 2 0 0,4-8-16 0,6-3 0 0,4-3 0 15,6-8 0-15,4 1 0 0,5-8 0 0,2-4 192 0,3-1 32 16,2-7 16-16,3 0 0 0,4-3 0 16,-10-6 0-16,2-1 0 0,3 0 0 0,1-4 112 0,3 0 32 15,-1-5 0-15,0-2 0 0,-4-4 80 0,0-2 0 16,-2-5 16-16,-1 1 0 0,-1-6-80 0,-4-1-32 16,-4-2 0-16,-3 0 0 0,-6-2-96 0,-2-1 0 15,-3-2-16-15,-5 1 0 0,-4 3-240 0,-2 2-64 16,-3 1 0-16,-2 3 0 0,-2 4-192 0,-2 1-128 15,-3 6 128-15,-4 3-208 16,-1 6-1536-16,-3 1-304 0,-4 7-64 0</inkml:trace>
  <inkml:trace contextRef="#ctx0" brushRef="#br1" timeOffset="178238.46">1463 6524 9215 0,'0'0'816'0,"0"0"-656"16,0 0-160-16,0 0 0 0,0 0 1568 0,0 0 288 16,0 0 48-16,0 0 16 0,-1-8-144 0,1 8-32 15,0 0 0-15,0 0 0 0,0 0-784 0,0 0-176 16,0 0-16-16,0 0-16 0,0 0-64 0,0 0-16 16,0 0 0-16,9 14 0 0,0-2-32 0,1 2 0 15,1 1 0-15,4 3 0 0,3-2-64 0,1 2 0 16,0 1-16-16,2 0 0 0,0 0-96 0,0 0-16 15,-1-1 0-15,0 2 0 0,2-1-256 0,-2-2-48 16,-1-2-16-16,-1 0 0 0,0 3-128 0,1-3 192 0,-1-3-192 0,-2-3 192 16,0 1-192-16,-1-4 128 0,0 2-128 0,-2 0 128 15,-2-2-128-15,-4-1-224 16,-1 0 48-16,-6-5 16 16,9 4-1936-16,-9-4-384 0,0 0-80 0</inkml:trace>
  <inkml:trace contextRef="#ctx0" brushRef="#br1" timeOffset="178559.45">1836 6404 13823 0,'0'0'1216'0,"0"-7"-960"0,0 0-256 0,0 7 0 0,1-3 1440 0,-1 3 240 15,0 0 48-15,0 0 16 0,0 0-176 0,0 0-32 16,0 0-16-16,0 0 0 0,0 0-560 0,0 0-96 16,-1 6-32-16,-1 5 0 0,0-1 48 0,-2 6 0 15,-1 3 0-15,-2 6 0 0,0 1-192 0,-2 4-48 16,-3 2 0-16,1 0 0 0,0 2-16 0,-2 2-16 16,0-1 0-16,2 1 0 0,-2 2-96 0,0-2 0 15,1-3-16-15,1 0 0 0,1 0-272 0,1 0-48 16,-1-5-16-16,1 1 0 0,0-4-160 0,2 1 0 15,-2-5 144-15,4 0-144 0,0-4 128 0,2-1-128 16,1-4 128-16,-1 0-128 16,3-2-1536-16,0-10-384 0,0 0-80 0,12-4-13312 0</inkml:trace>
  <inkml:trace contextRef="#ctx0" brushRef="#br1" timeOffset="179627.24">2236 6938 9215 0,'0'0'816'0,"0"0"-656"16,0 0-160-16,0 0 0 0,0 0 1312 0,0 0 224 15,0 0 64-15,0 0 0 0,0 0-704 0,0 0-128 16,0 0-16-16,0 0-16 0,0 0-320 0,0 0-64 0,0 0-16 0,0 0 0 16,0 0 80-16,0 0 16 15,0 0 0-15,0 0 0 0,0 0 224 0,0 0 48 16,0 0 16-16,0 0 0 0,0 0 112 0,0 0 32 0,0 0 0 16,0 0 0-16,0 0-128 0,1-9-32 0,-1 3 0 0,0 6 0 15,8-10-128-15,1 5-16 16,0-4-16-16,1 2 0 0,0 2-176 0,0-1-48 0,0 2 0 0,3 2 0 15,0-1-48-15,-1 1-16 0,1-1 0 0,0 2 0 16,1 1 0-16,0 2 0 0,-3 2 0 0,1 1 0 16,-1 4-96-16,-1 1-32 0,-1 3 0 0,0 3 0 15,-1 4 80-15,-1-3 16 0,-4 4 0 0,-3-1 0 16,-4 2 16-16,-1 0 0 0,-4 0 0 0,1 1 0 0,-3 5-32 16,0-5 0-16,-3-3 0 0,1 0 0 0,-1 1 48 0,5-7 0 15,-1 1 0-15,0 0 0 0,-2 1-48 0,2-1 0 16,1-2 0-16,0-1 0 0,2 1-16 0,2-4 0 15,1 1 0-15,1-5 0 0,3-5 16 0,0 0 0 16,0 0 0-16,0 0 0 0,9-2 112 0,3-1 0 16,3-2 16-16,3-1 0 0,2 0-144 0,14-2-16 15,2-1-16-15,-1 0 0 0,1 4-16 0,-4 1 0 16,1-1 0-16,0-3 0 0,-3 3-144 0,-2 0 0 16,-2-1 0-16,-5 2 0 0,-2 0 0 0,-1 0-144 15,-2 0 144-15,-6 3-160 16,-1-1-1280-16,-2 0-256 0,0 0-48 0,-7 2-14960 0</inkml:trace>
  <inkml:trace contextRef="#ctx0" brushRef="#br1" timeOffset="180363.12">1422 7927 16991 0,'-7'-1'752'0,"4"0"144"0,1 1-704 0,2 0-192 0,0 0 0 0,0 0 0 15,0 0 1344-15,0 0 224 0,10-3 48 0,3-2 16 0,1 0-512 0,6 0-96 16,3-4-32-16,3 0 0 0,4-5-224 15,3 0-64-15,2 0 0 0,21-8 0 0,-2 2 0 0,3 0-16 16,1 1 0-16,6-3 0 0,7-2-160 0,-6 1-16 16,-4 3-16-16,-3 2 0 0,-4 0-240 0,-3 2-64 15,-8-1 0-15,-6 4 0 0,-4 6-192 0,-3 2 0 16,-4 1 0-16,-5 3 0 16,-5 1-1776-16,-16 0-448 0</inkml:trace>
  <inkml:trace contextRef="#ctx0" brushRef="#br1" timeOffset="180720.84">1762 8054 16575 0,'0'0'1472'0,"0"0"-1168"0,0 0-304 0,0 0 0 16,0 0 1168-16,0 0 176 0,-5 5 48 0,5-5 0 15,-2 9-256-15,1-3-48 0,1 5-16 0,3-2 0 16,3 3-160-16,3 1-16 0,1 0-16 0,5 2 0 16,1-1-112-16,3 2-32 0,4 2 0 0,1 1 0 0,2 2-224 0,2-1-64 15,-1 0 0-15,1-1 0 0,-4 2-160 16,-1-3-32-16,0 1-16 0,-3 0 0 0,-2 0-112 0,0-3-128 15,-3-1 176-15,-2-1-176 0,-2 3 0 0,-2-2 0 16,-1-1 0-16,-1 0 0 16,-1-1-1568-16,-3-3-272 0,-1 0-48 0,-2-2-11296 15</inkml:trace>
  <inkml:trace contextRef="#ctx0" brushRef="#br1" timeOffset="180946.38">2256 7958 10127 0,'0'0'448'0,"0"0"96"0,0 0-544 0,0 0 0 15,0 0 0-15,0 0 0 0,-5 3 3472 0,-1 4 592 0,-3 4 112 0,0 3 32 16,-1 0-2288-16,-2 8-464 16,0 2-96-16,-2 1-16 0,-2 3-416 0,0 5-96 0,-2 2 0 0,0 0-16 15,-1 0-112-15,-1 0 0 16,1 2-16-16,0 0 0 0,0-2-272 0,1 1-48 15,-1 0-16-15,1-1 0 0,3 0-352 0,2-4 144 0,2 0-144 0,2-2 0 16,-1-5 0-16,2-2 0 0,2-6-160 16,2-2 160-1,0-1-1904-15,1-5-256 0,3-8-48 0</inkml:trace>
  <inkml:trace contextRef="#ctx0" brushRef="#br1" timeOffset="181158.74">2502 8380 30175 0,'-2'11'656'0,"1"2"144"0,0 1 32 0,-2 7 16 16,1 3-672-16,-2 3-176 0,-1 0 0 0,0 1 0 0,0 1 1104 0,-2 2 192 16,1-5 48-16,1 3 0 0,0-2-512 0,0 0-112 15,-2-4-16-15,3 2 0 0,-2-3-400 0,1-3-96 16,-1-1-16-16,2-1 0 0,1 0-352 0,1-6-80 15,-1 0-16-15,1-4 0 16,2-7-2736-16,0 0-544 0,0 0-112 0,2-14-9264 0</inkml:trace>
  <inkml:trace contextRef="#ctx0" brushRef="#br1" timeOffset="181682.18">3241 7316 15887 0,'0'0'704'0,"0"0"144"0,-3 3-672 0,3-3-176 15,0 0 0-15,0 0 0 0,0 0 1584 0,0 0 272 16,0 0 64-16,0 0 16 0,0 0-384 0,6 0-80 15,4-1 0-15,2-3-16 0,0-1-784 0,10-2-160 0,-2 0-16 0,1-2-16 16,-1 2-224-16,1-3-32 0,0 3-16 0,0 0 0 16,-3 0-208-16,0 5 0 0,-3-2 0 0,-3 1-9040 15,-12 3-1824-15</inkml:trace>
  <inkml:trace contextRef="#ctx0" brushRef="#br1" timeOffset="181869.69">3304 7529 18431 0,'0'0'816'0,"0"0"160"0,0 0-784 0,0 0-192 0,10 0 0 0,0-1 0 0,1-3 2624 0,0 0 464 16,1 0 112-16,4-4 0 0,0-1-1920 0,4-5-384 16,2-2-64-16,3 1-32 0,5 1-480 0,0-2-112 15,1-2-16-15,11-10-10048 16,-9 3-2000-16</inkml:trace>
  <inkml:trace contextRef="#ctx0" brushRef="#br1" timeOffset="184325.42">4833 6183 10815 0,'0'0'480'0,"0"0"96"0,0 0-448 0,0 0-128 0,0 0 0 0,0 0 0 16,0 0 688-16,0 0 112 0,0 0 32 0,0 0 0 15,0 0-384-15,0 0-80 0,-3-5-16 0,3 5 0 0,0 0-192 0,0 0-32 16,0 0-128-16,0 0 192 0,-2-4 0 0,2 4 0 16,-3-5 0-16,3 5 0 0,-2-6 128 0,2 6 0 15,0 0 16-15,0 0 0 0,0 0 112 0,0 0 32 16,0 0 0-16,-4-4 0 0,0 1 0 0,4 3 0 15,0 0 0-15,0 0 0 0,-5-3-32 0,0-1-16 16,1 1 0-16,4 3 0 0,-9 0-16 0,2 0 0 16,-2 2 0-16,-2 1 0 0,0 2 32 0,-2 1 16 15,-1 1 0-15,-1 0 0 0,0 1-96 0,-2 3-32 16,-2 1 0-16,-1 0 0 0,-2 2-16 0,2 2 0 16,0 2 0-16,1 1 0 0,-1-1-64 0,3 1 0 15,1-1-16-15,4 0 0 0,0 3 0 0,3-2 0 0,3-2 0 16,2-1 0-16,3-2-48 0,2 2 0 15,2-3 0-15,3-1 0 0,3-1 16 0,2 1 0 16,3-3 0-16,3 1 0 0,2-4-32 0,1 1-16 16,2-1 0-16,0-4 0 0,0 1-160 0,3-2 0 15,1 1 144-15,9-2-144 16,-5-2-256-16,-6 1-128 0,-3-2-32 0,-7 2-8768 0,1-1-1760 0</inkml:trace>
  <inkml:trace contextRef="#ctx0" brushRef="#br1" timeOffset="184575.12">4973 6422 17503 0,'0'0'768'0,"2"8"176"0,1 2-752 0,2-1-192 0,-1 2 0 0,-2 2 0 0,1 0 1248 0,-1 3 224 16,0 3 32-16,0 2 16 0,-2 0-496 0,0 1-112 15,0-1-16-15,0 1 0 0,0-2-256 0,0-1-64 16,-2 2-16-16,2-3 0 0,-2-3-288 0,1 1-48 16,1-3-16-16,0 0 0 0,0-4-208 0,0 2 176 15,0-3-176-15,0 2 160 16,0-10-1872-16,0 0-368 0</inkml:trace>
  <inkml:trace contextRef="#ctx0" brushRef="#br1" timeOffset="185414.44">5519 5675 12143 0,'0'0'528'0,"0"0"128"0,0 0-528 0,0 0-128 0,0 0 0 16,0 0 0-16,0 0 1216 0,0 0 224 16,0 0 32-16,0 0 16 0,9-7-544 0,1-2-112 15,0 3-32-15,1-3 0 0,0 3-256 0,1-4-48 16,-1 2-16-16,2-1 0 0,-1 2-96 0,2-2 0 0,-1 0-16 0,1-3 0 16,-3 5-96-16,1-3-16 15,-2 3 0-15,-2 1 0 0,-8 6-128 0,0 0-128 16,6-8 192-16,-6 8-192 0,0 0 160 0,0 0-160 0,0 0 128 0,0 0-128 15,0 0 160-15,0 0-160 0,0 0 192 0,-13-1-192 16,3 1 176-16,-4 5-176 0,-5 6 160 0,0 2-160 16,0-3 128-16,-1 3-128 0,-1 2 0 15,2 1 144-15,-2-4-16 0,2 3 0 0,1 1 0 0,0 0 0 16,0 1 64-16,2-1 0 0,-1-2 0 0,3-1 0 16,3 4 16-16,2-3 16 0,2-1 0 0,4 1 0 15,1-3-64-15,5 0-16 0,2-2 0 0,3 1 0 0,1-5-16 0,3 3-128 16,4-2 192-16,1 2-64 0,2 1 48 0,3 0 0 15,0 0 0-15,0 3 0 0,1 0-32 0,0 2 0 16,0 1 0-16,-1-1 0 0,-3 1 48 0,-3 0 16 16,-2 3 0-16,-2-1 0 0,-5-3 176 0,0 2 16 15,-2 3 16-15,-3 0 0 0,-2 0 96 0,-2 2 0 16,-5-2 16-16,-3 1 0 0,-4-2-48 0,-1 2-16 16,-5-1 0-16,-2 0 0 0,-1-1-112 0,0 0-32 15,-1 0 0-15,0-4 0 0,1-4-144 0,0 1-48 16,3-3 0-16,0 0 0 0,-1-5-128 0,5-1 0 15,4-5 144-15,3 2-144 16,9 1-368-16,0 0-144 0,-6-6-16 0,6 6-16 16,3-9-2720-16,0-3-528 0</inkml:trace>
  <inkml:trace contextRef="#ctx0" brushRef="#br1" timeOffset="185849.47">5963 6053 14735 0,'0'0'640'16,"0"0"160"-16,0 0-640 0,0 0-160 0,0 0 0 0,0 0 0 16,10 2 1568-16,1-4 288 0,1 0 48 0,-3-1 16 15,1-4-592-15,1-1-112 0,3 2-32 0,2-6 0 0,1 1-304 0,1 1-64 16,1-3-16-16,0 0 0 0,0 2-240 0,-1-3-48 15,-1 0-16-15,-2 1 0 0,-2 3-80 0,-3-3-16 16,0 4 0-16,-5-2 0 0,0 1-32 0,-2 2-16 16,-2 3 0-16,-1 5 0 0,-4-9 16 0,-2 4 0 15,-3 1 0-15,-2 2 0 0,-2 3-112 0,-2 3 0 16,-2 0-16-16,-2 5 0 0,-3-1-240 0,-8 10 144 16,-1 1-144-16,5 3 128 0,-1 3-128 0,5-2 0 15,1 1 0-15,3 3 128 0,3 1-128 0,3-1 128 16,5-2-128-16,0 1 128 0,3-6-128 0,2 0 0 15,2-2 144-15,5-3-144 0,3-1 128 0,3-2-128 16,4-2 128-16,3-4-128 0,0 1 144 0,-4-2-144 16,2-3 192-16,3 0-192 0,4-5 144 0,2 0-144 15,2 0 0-15,1-2 144 0,3-2-416 0,-1 2-96 16,1-4-16-16,-1 2 0 16,0-4-2496-16,-5 1-496 0</inkml:trace>
  <inkml:trace contextRef="#ctx0" brushRef="#br1" timeOffset="186183.39">6381 5433 2751 0,'0'0'256'15,"0"0"-256"-15,0 0 0 0,0 0 0 0,0 0 3408 0,0 0 640 16,0 0 128-16,0 0 32 0,0 0-2368 0,0 0-480 16,0 0-80-16,0 0-32 0,4-6-336 0,3 2-64 15,0-1-16-15,2-3 0 0,2 5-208 0,-1-6-48 16,2 1-16-16,0 0 0 0,2-3-192 0,2 1-48 15,0 2 0-15,-2-2 0 0,1 1-160 0,1-1-32 16,-2 4-128-16,1-3 192 0,-1 0-192 0,0 0 0 16,-3 1 128-16,0 3-128 15,-3-2-1408-15,0 1-336 0,0 1-64 0</inkml:trace>
  <inkml:trace contextRef="#ctx0" brushRef="#br1" timeOffset="186530.76">6938 4776 15663 0,'5'-15'1392'0,"-1"7"-1120"0,-3 2-272 0,-1 6 0 15,0 0 800-15,0 0 96 0,0 0 32 0,0 0 0 16,0 0-32-16,0 0 0 0,-4 11 0 0,-1 2 0 15,-3 2-192-15,1 3-64 0,-2 6 0 0,0 0 0 0,0-1-16 0,0 5-16 16,2 3 0-16,-1 2 0 0,4 0-80 0,2-1-16 16,0 1 0-16,2-4 0 0,3 1-192 0,1 0-64 15,0-6 0-15,1 1 0 0,1-2-128 0,0-3-128 16,1-1 192-16,0-1-192 0,2-1 0 0,0-2 0 16,0 0 0-16,-1-5 0 15,-2 1-1280-15,0-5-384 0,-6-6-64 0,0 0-9792 0</inkml:trace>
  <inkml:trace contextRef="#ctx0" brushRef="#br1" timeOffset="186664.44">6638 5180 17503 0,'0'0'1552'0,"10"-5"-1232"16,4 0-320-16,2-4 0 0,5 3 1408 0,3-3 208 15,3 1 48-15,2-1 16 0,1 1-704 0,2-3-144 16,0 1-16-16,4-4-16 0,-2 0-224 0,0 0-64 15,3 3 0-15,-1-3 0 0,1 0-320 0,-1 4-192 16,0-2 192-16,0 6-8624 16,-1-3-1712-16</inkml:trace>
  <inkml:trace contextRef="#ctx0" brushRef="#br1" timeOffset="187313.82">4437 7224 8287 0,'0'0'736'0,"0"0"-592"0,0 0-144 0,11-5 0 0,-2 1 1776 0,2 2 320 15,3-1 64-15,4-1 16 0,3-2-608 16,9 0-112-16,1-6-32 0,8 2 0 0,6-4-336 0,4-2-80 16,3-4-16-16,4 0 0 0,3-7-32 0,10 3-16 15,7 4 0-15,3-4 0 0,1-3-288 16,0-2-48-16,0 2-16 0,-17 9 0 0,4 1-160 0,7-4-48 16,2-4 0-16,0 2 0 0,-2 3-96 0,-3-1-32 15,-1 2 0-15,-3 3 0 0,-2 2-256 0,-5 0 0 16,-7 4 0-16,-7-2 0 15,-8 3-464-15,-7 3-208 0,-7 2-32 0,-2-1-13120 0</inkml:trace>
  <inkml:trace contextRef="#ctx0" brushRef="#br1" timeOffset="188339.72">4899 7575 12895 0,'0'0'1152'0,"0"0"-928"16,0 0-224-16,-3-5 0 0,3 5 832 0,0 0 112 15,-7-5 16-15,2 0 16 0,5 5 192 0,-8-2 48 16,8 2 0-16,-10 0 0 0,-2-1-416 0,1 4-80 16,-2 2-16-16,2 0 0 0,-6 0-144 0,1 4-48 15,-3-3 0-15,0 6 0 0,-7-1 48 0,2 3 0 0,0 1 0 0,1 3 0 16,-4 1-48-16,2 2-16 0,0 1 0 0,2 1 0 16,1-1 64-16,9-6 16 0,1 2 0 0,-1 1 0 15,1 2-160-15,4-1-32 0,1-1 0 0,5 0 0 16,-2 0-96-16,4-2-32 0,4-5 0 0,-1 4 0 15,4-4 32-15,2-1 0 0,2 1 0 0,3-5 0 16,3 0-128-16,3-3-32 0,3 0 0 0,1-2 0 0,0 0 0 0,0-2-128 16,4-2 192-16,-2-1-64 15,-1-1-128-15,-1-4 0 0,0 2 0 0,3-2 0 16,-4-2-1360-16,-4 4-256 0,-4-3-48 16,1 1-12304-16</inkml:trace>
  <inkml:trace contextRef="#ctx0" brushRef="#br1" timeOffset="188551.74">5088 7801 20271 0,'0'0'1792'0,"0"0"-1424"0,0 0-368 0,4 9 0 16,0 4 1280-16,0 2 192 0,1 3 48 0,-3 2 0 15,2 1-160-15,-1 0-16 16,-2 3-16-16,-1-2 0 0,0 2-384 0,-1 1-80 0,-2 0-16 0,2-1 0 15,1-1-544-15,0-3-112 16,0-1-32-16,2-1 0 0,-2-2-160 0,2 0 192 16,0-4-192-16,1 1 192 15,1 0-2496-15,-2-3-512 0</inkml:trace>
  <inkml:trace contextRef="#ctx0" brushRef="#br1" timeOffset="189303.25">5659 7267 14735 0,'0'0'1312'0,"0"0"-1056"16,0 0-256-16,0 0 0 0,0 0 1216 0,0 0 192 15,0 0 48-15,0 0 0 0,0 0-272 0,8-7-48 16,2-3-16-16,1 3 0 0,2-2-400 0,2 3-80 0,3-4 0 0,1 1-16 16,1-4-240-16,0 2-64 0,-5 1 0 0,0-2 0 15,0 3-64-15,-1-1 0 0,-1 1-16 0,-2 0 0 16,-2 5-240-16,-1-1 176 0,-8 5-176 0,0 0 160 15,0 0-160-15,0 0 0 0,0 0 144 0,0 0-144 16,0 0 192-16,0 0-48 0,-9 5 0 0,-1 3 0 16,-3 1-144-16,-2 0 128 0,-2 2-128 0,-3 3 128 15,-3-1-128-15,0 1 160 0,-1 0-160 0,0 0 160 16,0-4-16-16,0 2 0 0,0 2 0 0,4 0 0 0,0-3 112 16,5 2 32-16,0 1 0 0,3-4 0 0,3 1-96 15,2-3-32-15,7-8 0 0,-3 10 0 0,3-10-160 16,6 12 128-16,3-6-128 0,4 3 128 0,5-3 0 15,2-2 0-15,8 1 0 0,3 3 0 0,0-1-128 0,3 1 128 16,-1-3-128-16,0 0 128 0,-2 4-128 0,1 0 128 16,-1 2-128-16,-3-1 128 0,-3 2-128 0,-3 1 160 15,-2-3-160-15,-1 5 160 0,-5 0 32 0,-3 1 0 16,-3-1 0-16,-3 1 0 0,-1 0 128 0,-4 0 16 16,-3-1 16-16,-3 2 0 0,-4-2 160 0,-4 2 16 15,-1 2 16-15,-6-3 0 0,2 2-304 0,-5-4-64 16,-3-1-16-16,-3-2 0 0,1-1-160 0,-3-3 0 15,0-1 0-15,0 0 0 16,2-3-512-16,2-3-128 0,2-4-16 0,7 0-16 16,5 2-2032-16,4-2-416 0,4-1-80 0</inkml:trace>
  <inkml:trace contextRef="#ctx0" brushRef="#br1" timeOffset="189808.94">6419 7457 6447 0,'0'0'576'16,"0"0"-576"-16,0 0 0 0,0 0 0 0,0 0 2256 0,0 0 352 15,0 0 64-15,12 0 16 0,-12 0-928 0,12-4-176 16,1 0-48-16,0-1 0 0,-1-4-336 0,2 0-80 16,0-2-16-16,0 1 0 0,-1-3-192 0,-3 5-32 15,2-3-16-15,-1-2 0 0,2-1-128 0,0 3-32 16,-3-5 0-16,1 4 0 0,-4 0-240 0,0 1-48 15,-3-1-16-15,-1 4 0 0,-3-1-112 0,-3 2-32 16,-2 2 0-16,-1-1 0 0,-3 2-48 0,-8 2-16 16,-1 2 0-16,1 6 0 0,-4 5-192 0,-2 3 0 15,-2 4 0-15,-1 4 0 0,1-1 0 0,2 7 0 16,3-4 0-16,2 4 0 0,2 0 128 0,2 3-128 16,2-1 0-16,3-3 0 0,4 0 0 0,3-3 0 0,2-4 0 15,2 1 0-15,3-5 0 0,4-2 0 0,3 1 0 0,2-6 0 16,1 0 192-16,3-5-48 0,1-3-16 0,2-2 0 15,5 0-128-15,-3-4 0 0,2-4 0 0,-7 4-176 16,1-7-848 0,1 3-160-16,1-5-32 0,-1 0-8336 0,1-1-1664 15</inkml:trace>
  <inkml:trace contextRef="#ctx0" brushRef="#br1" timeOffset="190110.46">6647 6945 22111 0,'0'0'1968'0,"0"0"-1584"16,0 0-384-16,0 0 0 0,0 0 896 0,0 0 112 15,4-7 16-15,2 0 0 0,3 3-384 0,3 1-80 16,4-3-16-16,2-1 0 0,3 0 32 0,3-5 0 16,2 0 0-16,-1-1 0 0,1-2-176 0,-1-2-16 15,0-1-16-15,2 2 0 0,0-1-176 0,-1 2-48 16,-4 2 0-16,0 3 0 0,-3-1-144 0,-3 3 0 16,0 1 144-16,-4 1-144 0,0 4-208 0,-5-2-112 15,-7 4-32-15,0 0-8864 0,0 0-1792 0</inkml:trace>
  <inkml:trace contextRef="#ctx0" brushRef="#br1" timeOffset="190474.04">7339 6120 23727 0,'9'-19'1040'0,"-4"10"240"0,2 1-1024 0,-1-2-256 16,-1 3 0-16,0 0 0 0,-5 7 512 0,0 0 48 15,0 0 16-15,0 0 0 0,0 0-48 0,0 0 0 16,3 10 0-16,-4 4 0 0,-3 1 0 0,-1 4 0 16,-2 3 0-16,1 2 0 0,-3 4 0 0,1 0 0 15,1 6 0-15,0-1 0 0,1-1 16 0,2 1 0 16,2 0 0-16,2-1 0 0,1 0-176 0,3-2-48 15,1-3 0-15,3 0 0 0,2-2-128 0,1-1-16 16,2-3-16-16,1-2 0 0,-1-3-32 0,2-2-128 16,-1-2 192-16,0-1-64 0,-1-5-128 0,-2 2 128 15,-1-3-128-15,-1-2 128 16,-1 0-1216-16,-8-3-256 0,0 0-64 0,0 0-13104 0</inkml:trace>
  <inkml:trace contextRef="#ctx0" brushRef="#br1" timeOffset="190648.55">7028 6535 31151 0,'0'0'1376'0,"8"-6"288"0,3-4-1328 0,3 2-336 0,3-3 0 0,3 3 0 16,4-2 528-16,4 2 48 0,3-4 0 0,3-1 0 16,4-2 112-16,1-2 16 0,3-1 16 0,2-2 0 15,-2-2-352-15,-2 1-80 0,1-1-16 0,0-1 0 16,-2 4-432-16,0 1-96 0,0 2 0 0,-3 3-10496 15,-3-1-2080-15</inkml:trace>
  <inkml:trace contextRef="#ctx0" brushRef="#br0" timeOffset="194549.17">7013 4549 6447 0,'5'-11'576'0,"-4"4"-576"16,-1 7 0-16,0 0 0 0,0-12 1408 0,0 12 192 15,0 0 16-15,0 0 16 0,0 0 32 0,-9 8 16 16,-1 2 0-16,-5 7 0 0,-2 3-832 0,-2 7-160 16,-5 3-48-16,-4 7 0 0,-4 4-128 0,-5 4-16 15,-6 6-16-15,-2 8 0 0,-3 3-16 0,0 8 0 16,-1 1 0-16,-2 5 0 0,0 7-16 0,-1 5-16 15,-2 1 0-15,0 0 0 0,-1-4-240 0,4-1-64 16,5-5 0-16,7-6 0 0,7-5-128 0,7-5 0 16,3-6-192-16,7-5-7504 15,4-3-1504-15</inkml:trace>
  <inkml:trace contextRef="#ctx0" brushRef="#br0" timeOffset="195053.6">7367 6008 23951 0,'-6'5'2128'0,"-3"1"-1696"16,-4 6-432-16,-1 4 0 0,-2 6 0 0,-3 10 128 16,-3 3-128-16,-3 6 0 0,1 10 320 0,-2 3-32 15,0 5 0-15,-1 7 0 0,-1 5 96 0,-1 3 0 16,-3 3 16-16,0 6 0 0,-5 3-128 0,-2 2-16 15,-6 2-16-15,-2-1 0 0,-2-4 80 0,0-2 0 16,4 0 16-16,3-7 0 16,2-5-1888-16,4-6-384 0,-31 42-80 0,25-40-16 0</inkml:trace>
  <inkml:trace contextRef="#ctx0" brushRef="#br0" timeOffset="195583.93">4942 5799 11055 0,'0'0'976'0,"3"-5"-784"0,-1-2-192 15,1 1 0-15,-3 6 752 0,0 0 96 0,0 0 32 0,0 0 0 16,0 0 400-16,-2 11 96 0,0 3 16 0,-2 6 0 15,2 7-176-15,-3 4-48 0,-3 8 0 0,0 4 0 16,-1 8-464-16,-2 5-80 0,-3 6-32 0,-1 3 0 16,-1 5-208-16,-1 5-32 0,-4 3-16 0,0 2 0 15,-2 6-176-15,0 0-32 0,-1 0-128 0,-12 28 192 16,3-20-1504-16,5-13-304 16,0-11-64-16,12-28-16 0</inkml:trace>
  <inkml:trace contextRef="#ctx0" brushRef="#br0" timeOffset="195969.01">5057 7264 12895 0,'0'0'1152'0,"0"0"-928"0,0 0-224 0,-3 8 0 16,0 4 2384-16,-2 4 432 0,0 3 96 0,0 7 16 15,-2 2-1632-15,-2 5-320 0,-1 5-64 0,-2 7-16 16,-3 7 112-16,0 4 16 0,-2 2 0 0,-3 6 0 16,-2 4-256-16,-2 7-64 0,-3 8 0 0,-1 2 0 15,-1-1-416-15,-7 4-96 0,-2 3 0 0,-1 3-16 16,-2-4-432-16,1 1-64 0,1-4-32 0,-1 2-14192 16</inkml:trace>
  <inkml:trace contextRef="#ctx0" brushRef="#br3" timeOffset="-204358.96">26725 5856 4607 0,'0'0'400'0,"0"0"-400"0,0 0 0 0,0 0 0 16,9 0 1472-16,-9 0 192 0,8-1 64 0,0 0 0 16,0-2-384-16,0 0-64 0,0-3 0 0,-2 3-16 15,0 0-512-15,1 3-112 0,-1-4 0 0,-6 4-16 0,0 0-16 0,8-5 0 16,-2 1 0-16,-6 4 0 0,0 0 96 0,0 0 0 15,0 0 16-15,5-5 0 0,-1 2-64 0,-4 3-16 16,0 0 0-16,0 0 0 0,0 0 0 0,-1-9 0 16,-2 2 0-16,3 7 0 0,0 0-64 0,-5-2-32 15,-3-5 0-15,1 5 0 0,-2 1-80 0,0 1-16 16,-1 0 0-16,-2 0 0 0,0 0-256 0,-2 1-48 16,-3-1-16-16,1 2 0 0,-2 2-128 0,0-1 160 15,-1-1-160-15,0 0 160 0,0 0-160 0,-3 1 160 16,3 0-160-16,-1 3 160 0,0-3-160 0,0 2 0 15,1 2 0-15,-2-1 128 0,0-1-128 0,1 5 0 16,0-2 144-16,1 3-144 0,0-2 128 0,0 3-128 16,0 1 160-16,-1-2-160 0,3 2 0 0,-1 2 0 15,1 0 0-15,0 2 0 0,0 0 0 0,1 4 0 16,-1-1 0-16,2 0 0 0,1 0 0 0,1 0 0 16,0 0 0-16,3 2 0 0,1-2 0 0,0-2 0 15,0 0 0-15,2 0 0 0,3-1 0 0,1 1 0 0,2-3 0 16,1-1 0-16,3 2 0 0,2-2 144 0,1 1-144 0,2-1 192 15,2-4 48-15,1 1 16 0,2-3 0 16,1 2 0-16,1-2-64 0,2 2-16 0,-1-5 0 0,2 3 0 16,3-2 0-16,-1-3 0 0,0-1 0 0,3-1 0 15,-1-1 0-15,3 0 0 0,-1-1 0 0,0 0 0 16,-1-3-176-16,0 2 192 0,-2-5-192 0,1 3 192 16,-1-1-192-16,-2 2 160 0,-1-3-160 0,-2 3 160 0,-2 0-160 0,0 1 160 15,-4 0-160-15,-1 0 160 16,-1-1-160-16,-8 3-272 0,0 0 64 0,0 0 16 15,0 0-2048-15,0 0-416 0,0 0-80 0</inkml:trace>
  <inkml:trace contextRef="#ctx0" brushRef="#br3" timeOffset="-203969.9">26995 6262 12895 0,'0'0'576'0,"0"0"112"0,0 0-560 0,5-4-128 16,1-1 0-16,1 1 0 0,-7 4 832 0,10-1 144 0,-4 1 32 0,-6 0 0 15,8 1 16-15,-8-1 0 0,7 5 0 0,-7-5 0 16,7 10 96-16,-2 2 32 0,-1 1 0 0,-2 2 0 16,0 0 80-16,-2 2 32 0,-3 2 0 0,-1 2 0 15,3 2-368-15,-3 4-64 0,0 0 0 0,0 1-16 16,1 1-176-16,-2-4-16 0,1 2-16 0,1-3 0 16,-1 0-224-16,2 0-64 0,2-2 0 0,-4 3 0 15,3 0-160-15,-1-6-32 0,1-5-128 0,1-2 192 16,0 0-64-16,0-12-128 0,1 7 176 0,-1-7-176 15,0 0 0-15,0 0 0 0,0 0 0 0,0 0 0 16,12-5-1712-16,-2-6-288 0,-1-1-64 0</inkml:trace>
  <inkml:trace contextRef="#ctx0" brushRef="#br3" timeOffset="-203542.88">27951 5845 15263 0,'0'0'672'0,"0"0"144"0,-8 9-656 0,2-3-160 16,6-6 0-16,0 0 0 0,0 0 1136 0,0 0 192 15,0 0 32-15,0 0 16 0,0 0 128 0,0 0 32 16,12 0 0-16,2-1 0 0,3-2-528 0,2 1-112 15,1-4 0-15,5-5-16 0,1 1-384 0,5 0-80 16,2-3-16-16,1 3 0 0,-1-3-160 0,1 0-48 16,-3 4 0-16,-3-2 0 0,-1 5-192 0,-6-2 144 15,-2 3-144-15,-3 4 128 16,-5 0-1344-16,0 1-288 0,-11 0-48 0,0 0-10784 0</inkml:trace>
  <inkml:trace contextRef="#ctx0" brushRef="#br3" timeOffset="-203356.72">27986 6104 21071 0,'0'0'928'0,"0"0"208"0,0 0-912 0,0 0-224 0,12 3 0 0,-1-2 0 15,2-1 960-15,1 0 128 0,1-1 48 0,4-2 0 16,4-6-32-16,4 1 0 0,2-1 0 0,2-2 0 16,3-1-608-16,-1 2-128 0,-1-2-32 0,1 2 0 15,-3 1-208-15,-2 0-128 0,-2 0 128 0,-2 3-128 31,-3-3-368-31,0 4-144 0,-2-1-16 0,-1 1-8208 0,-3-1-1632 0</inkml:trace>
  <inkml:trace contextRef="#ctx0" brushRef="#br3" timeOffset="-202464.81">29814 5260 11055 0,'0'0'976'0,"0"0"-784"15,0 0-192-15,1-9 0 0,-1 2 1264 0,0 7 208 16,-1-12 32-16,-1 5 16 0,-3-2-448 0,1 3-96 16,4 6-16-16,-5-7 0 0,1 0 112 0,-2 3 16 15,-1-1 0-15,7 5 0 0,-9-4-256 0,0 4-32 16,0 0-16-16,1 4 0 0,-3-1-208 0,1 1-64 15,-1 5 0-15,-2 0 0 0,-3 4-128 0,2 2-16 16,0 3-16-16,-3 2 0 0,-2 2-112 0,1 1-32 16,2 6 0-16,-2 4 0 0,-2 4-208 0,2 2 128 0,1 4-128 15,2 1 0-15,2-5 128 0,3-1-128 0,1-2 0 0,4-2 0 16,3-1 144-16,2-1-144 0,3-4 128 0,4-1-128 16,2-6 416-16,2-2 0 0,3-1 0 0,4-1 0 15,3-1 144-15,1-6 16 0,2-1 16 0,4-5 0 16,3-2-128-16,3-3-16 0,3-4-16 0,2-1 0 15,1-3-112-15,-1 1 0 0,1-4-16 0,-2-1 0 16,-1-5-96-16,-1-4-16 0,0-3 0 0,-2-4 0 16,-1 3 16-16,-2-3 0 0,-3-4 0 15,-4-1 0-15,-2-2 224 0,-5-3 32 16,-4-2 16-16,-4-2 0 0,-5 2-32 0,-2 4 0 0,-4 6 0 0,-5 6 0 16,-1 1-160-16,-4 5-32 0,-2 1-16 0,-2 6 0 0,-2 0-240 15,-1 6 144-15,-4 0-144 0,-1 2 128 0,-4 1-352 16,2 3-80-16,1 0-16 0,-2 1 0 15,-2 1-752-15,1 0-144 16,4 2-48-16,0 0 0 0,1-3-1472 0,2 0-288 0,4 1-64 0</inkml:trace>
  <inkml:trace contextRef="#ctx0" brushRef="#br3" timeOffset="-201016.13">26222 7583 14559 0,'0'0'640'0,"0"0"144"0,0 0-624 0,1-7-160 16,1 1 0-16,-2 6 0 0,0 0 960 0,0 0 144 16,0 0 48-16,0 0 0 0,0 0-240 0,7-1-32 15,-7 1-16-15,9 1 0 0,0 1-160 0,0 5-16 16,-1 3-16-16,0 3 0 0,1-2-128 0,1 6-32 15,2 0 0-15,1 4 0 0,-1 2-112 0,2-2-16 16,3 3-16-16,-2 1 0 0,3-1-112 0,0-1 0 16,-1 2-16-16,4 4 0 0,-3-2-80 0,-4-7-16 15,-2-1 0-15,1 2 0 0,-3-1-16 0,-1 0 0 16,-1-3 0-16,-4-2 0 0,1-1-128 0,-3 0 0 16,-1-2-192-16,-1-12 192 15,-1 10-1232-15,1-10-128 0,-4 12-32 0</inkml:trace>
  <inkml:trace contextRef="#ctx0" brushRef="#br3" timeOffset="-200706.75">26658 7445 24879 0,'-14'-6'1088'0,"9"2"256"15,-1 2-1088-15,6 2-256 0,-9 2 0 0,4 3 0 0,-2-1 0 0,1 1 160 16,-2 4-160-16,2 0 128 0,-3 4 160 0,0 4 32 16,0 2 0-16,0 4 0 0,-1 3 128 0,0-1 48 15,-3 6 0-15,2 1 0 0,-2 1 112 0,2 2 32 16,-3 1 0-16,-7 15 0 0,2-4-192 0,3-5-16 16,1 1-16-16,2-5 0 0,3-8-208 0,-1 0-32 15,4 3-16-15,2-4 0 0,1-5-160 0,1-4 128 16,2-2-128-16,2-3 128 0,2-3-352 0,-3-12-80 15,0 0-16-15,10 4 0 16,-10-4-2144-16,12-4-432 0,0-8-96 0,-2-4-16 0</inkml:trace>
  <inkml:trace contextRef="#ctx0" brushRef="#br3" timeOffset="-200340.03">26833 7802 26719 0,'0'0'1184'0,"0"0"240"0,0 0-1136 0,9-3-288 0,2-4 0 0,1 4 0 15,1 0 256-15,2 2-16 0,-1-2 0 0,8 2 0 16,-2 0-96-16,-3 1-16 0,-6 2 0 0,-1 1 0 16,-10-3-128-16,10 11 0 0,-2-2 144 0,-4 2-144 15,-3-2 192-15,-1 3-16 0,-2-3-16 0,-1 3 0 16,3 4 176-16,-4-2 48 0,-1-2 0 0,0 0 0 0,1-2 64 0,-1-1 0 15,3 1 16-15,0-2 0 0,2-8-128 0,3 11-16 16,1-1-16-16,1-2 0 0,-5-8-80 0,10 2-16 16,3-3 0-16,2-1 0 0,4 0-16 0,1-1 0 15,2-3 0-15,2 1 0 0,2-4-64 0,-1 2 0 16,3 2-128-16,-3-3 192 0,-3 1-192 0,-4-4 0 16,-2 6 0-16,-3 1 0 15,0-1-1744-15,-3 3-352 0,-10 2-64 0</inkml:trace>
  <inkml:trace contextRef="#ctx0" brushRef="#br3" timeOffset="-200043.19">26207 8531 25455 0,'0'0'1120'0,"0"0"240"0,0 0-1088 0,0 0-272 0,0 0 0 0,0 0 0 0,9-5 0 0,1 2-144 16,-1-1 16-16,5 2 0 0,0-5 448 0,1-3 112 16,1 0 16-16,4 3 0 0,0 1 160 0,5-1 32 15,5-3 16-15,3-1 0 0,2 5 784 0,7-5 160 16,5 0 16-16,3 1 16 15,2 4-1920-15,-3-2-384 0,-2 5-80 0,-5-1-16 0,-3-6 768 0,-4 4 0 16,-2 1 0-16,-2 2 0 0,-3 1 0 0,-3 2-304 16,-1 0 64-16,-1 2 16 15,-3 1-2528-15,-4 1-512 0</inkml:trace>
  <inkml:trace contextRef="#ctx0" brushRef="#br3" timeOffset="-199546.74">26464 8852 13823 0,'0'0'608'0,"-2"-11"128"0,-2 3-592 0,2-1-144 0,2 9 0 0,0 0 0 0,0 0 1632 0,0 0 288 15,0 0 64-15,0 0 16 0,0 0-784 0,0 0-176 16,0 0-16-16,8 11-16 0,-1-1-64 0,2 4-16 15,1 2 0-15,2 2 0 0,0 1-288 0,2 0-48 16,0 0-16-16,3 7 0 0,-2-1-128 0,3 3-48 16,-2-4 0-16,1 0 0 0,0 2-144 0,-1-5-16 15,-1 1-16-15,-1 0 0 0,0-3-96 0,-1-2 0 16,-2-3-128-16,1 0 192 0,-6 2-64 0,2-6-128 16,-2 0 176-16,-6-10-176 15,8 5-288-15,-8-5-160 0,0 0-48 0,0 0 0 16,7-5-1728-16,0-5-336 0,-5 1-80 0</inkml:trace>
  <inkml:trace contextRef="#ctx0" brushRef="#br3" timeOffset="-199333.62">26847 8784 21935 0,'0'0'960'0,"0"0"224"0,0 0-944 0,0 0-240 0,0 0 0 0,0 0 0 15,0 0 672-15,0 0 96 0,0 0 0 0,-8 5 16 16,-1 4 336-16,0-2 64 0,0 6 16 0,0 2 0 16,-1 4-240-16,-2 3-64 0,1 1 0 0,-3 2 0 15,-1-1-240-15,-2 2-48 0,-1 2-16 0,-1 4 0 16,-1-3-128-16,-2 3-16 0,1 1-16 0,2 0 0 16,0-4-176-16,0 0-48 0,-1-1 0 0,4-4 0 15,1 2-48-15,2-5-16 0,2-3 0 0,2 0 0 0,1-4-368 16,2-1-80-16,3-2-16 0,3-11 0 15,0 0-1584-15,0 0-320 0,0 0-64 0,0 0-11456 0</inkml:trace>
  <inkml:trace contextRef="#ctx0" brushRef="#br3" timeOffset="-199079.11">27028 9145 23039 0,'0'0'2048'0,"-1"12"-1648"0,-1 0-400 0,2 2 0 15,0 1 2224-15,2 3 352 0,-2 1 80 0,0 1 16 16,0 2-2096-16,0 0-432 0,0-2-144 0,-2 0 0 16,1 4 448-16,0 2 0 0,-2-3-16 0,1 1 0 15,-1-1-96-15,1-3-16 0,-1 0 0 0,-1-1 0 16,0 2-128-16,2-2-48 0,-1 0 0 0,1-4 0 15,-1-1-144-15,2-5-224 0,0 1 48 0,1-10 16 32,0 0-2000-32,0 0-400 0,0 0-64 0</inkml:trace>
  <inkml:trace contextRef="#ctx0" brushRef="#br3" timeOffset="-198341.59">27854 8269 18431 0,'0'0'816'0,"0"0"160"0,0 0-784 0,0 0-192 0,0 0 0 0,0 0 0 16,0 0 1296-16,5-6 224 0,5-2 32 0,2 2 16 16,-2 1-816-16,3-3-176 0,1 0-16 0,1-1-16 15,3 3-176-15,0 0-48 0,3-6 0 0,0 2 0 16,0 2-320-16,1 3 144 0,-2-1-144 0,2 1 0 15,-3 2 0-15,-3 1-320 0,-2 1 32 0,-4 3-7648 16,-10-2-1536-16</inkml:trace>
  <inkml:trace contextRef="#ctx0" brushRef="#br3" timeOffset="-198183.31">27949 8443 4607 0,'0'0'400'0,"-7"4"-400"0,1 1 0 0,6-5 0 0,0 0 4928 0,0 0 896 15,0 0 176-15,0 0 32 0,12-3-4096 16,2 0-816-16,3-1-160 0,3-5-48 0,3 1-176 0,2-3-32 15,7 1-16-15,2-4 0 0,2-3-384 0,2 1-80 16,2-1-16-16,-4 3 0 0,-1 4-432 0,-2-1-96 16,-3-2 0-16,-4 4-13968 0</inkml:trace>
  <inkml:trace contextRef="#ctx0" brushRef="#br3" timeOffset="-196076.12">28987 7309 16639 0,'0'0'368'0,"0"0"80"0,0 0 0 0,0 0 16 0,0 0-464 0,0 0 0 0,0 0 0 0,5-6 0 16,0 1 928-16,1-4 96 0,3 3 0 0,0-7 16 16,1-1-32-16,0 0-16 0,3-1 0 0,0-1 0 15,0-1-304-15,1-1-64 0,1-1-16 0,0-2 0 0,0 2-176 0,1-2-48 16,-1 0 0-16,1 0 0 0,-2-1-64 0,2 1 0 16,-2-1-16-16,-2 3 0 0,0 1-112 0,-2 2-32 15,-1 3 0-15,-2 0 0 0,0 6-160 0,-2 0 128 16,-5 7-128-16,0 0 128 0,0 0-128 0,0 0 192 15,0 9-192-15,0 3 192 0,0 5-16 0,0 5 0 16,-3 1 0-16,-1 14 0 0,-1-2-176 0,4-14 0 16,-1 5 144-16,0 2-144 0,0 4 0 0,0 2 0 15,0 1 0-15,-1-5 0 0,1 1 0 0,-2 22 128 16,-1-10-128-16,0-10 0 0,0-6 0 0,0-4 0 16,1-3 0-16,1-1 128 0,2-1-352 0,0-1-64 15,1-2-16-15,2-1 0 16,-2-14-656-16,7 9-128 0,-7-9-16 0,0 0-10960 0</inkml:trace>
  <inkml:trace contextRef="#ctx0" brushRef="#br3" timeOffset="-195869.07">28961 7747 17503 0,'0'0'1552'0,"-7"6"-1232"0,-1-1-320 0,8-5 0 15,0 0 512-15,0 0 32 0,0 0 16 0,0 0 0 16,0 0 272-16,0 0 64 0,0 0 16 0,0 0 0 0,14-4 224 16,3-1 32-16,0-1 16 0,4-4 0 0,3-1-576 0,3 1-112 15,1 0-32-15,3 1 0 0,5-2-96 0,2 3-32 16,3-2 0-16,-2 1 0 0,-1-5-192 0,-2 3-144 16,-4 2 192-16,-4-1-192 0,-3 2 0 0,-3-1 0 15,-5 5 0-15,-3 0 0 16,-2-3-1280-16,-2 2-384 0,-10 5-64 0</inkml:trace>
  <inkml:trace contextRef="#ctx0" brushRef="#br3" timeOffset="-195395.72">30085 6964 17327 0,'0'0'768'0,"-8"-2"160"0,8 2-736 0,-10-1-192 0,0-2 0 0,1 5 0 0,-1 0 400 0,0 5 48 15,-2 0 16-15,0-2 0 0,-1 0 64 0,-4 3 16 16,1-2 0-16,1 6 0 0,-2-2 144 0,1 3 16 16,-1-1 16-16,1 5 0 0,-1 1-112 0,2 1-32 15,-1-1 0-15,2 1 0 0,3 0-112 0,2 0-16 16,3-1-16-16,2-3 0 0,1-2-160 0,3-1-16 15,3 2-16-15,2-2 0 0,1-2-80 0,3 3-16 16,1-4 0-16,4-1 0 0,-1-3 16 0,2 1 0 16,2-1 0-16,-1-2 0 0,1 4-160 0,1-1 160 15,0-5-160-15,-2 1 160 0,-1-1-160 0,-1 0 0 16,-1 2-160-16,-1-2 160 16,-2-5-1680-16,0 0-240 0,-1-4-64 0</inkml:trace>
  <inkml:trace contextRef="#ctx0" brushRef="#br3" timeOffset="-194993.05">30164 7257 13823 0,'0'0'1216'0,"0"0"-960"0,0 0-256 0,0 0 0 0,10 0 1264 0,-10 0 208 16,11-1 32-16,2 0 16 15,0-1-496-15,-3 2-112 0,1 0-16 0,0 3 0 0,-1 1-240 0,0 0-48 16,-10-4-16-16,10 6 0 0,-4 4-272 0,0 0-48 16,-4 3-16-16,-1 1 0 0,-2-3 128 0,-3 3 32 15,-2 2 0-15,-3-1 0 0,-2 3 16 0,-1 1 0 16,1-1 0-16,1-2 0 0,-1 1-80 0,5-2-16 15,1-4 0-15,1 1 0 0,4-12-80 0,0 11 0 16,0-11-16-16,8 8 0 0,1-2 64 0,3-2 16 16,2-4 0-16,5-5 0 0,3-2 64 0,2 1 32 15,2-4 0-15,0 0 0 0,2-3-288 0,-2-2-128 16,-2 1 0-16,-1-1 128 0,0-1-128 0,-3 2-256 0,-4-1 64 16,-2 0 16-1,-3 3-1808-15,-3 5-384 0,-1-2-64 0</inkml:trace>
  <inkml:trace contextRef="#ctx0" brushRef="#br3" timeOffset="-194441.45">30646 6843 6447 0,'0'0'272'0,"0"0"80"16,0 0-352-16,0 0 0 0,-7 7 0 0,7-7 0 0,0 0 2048 0,0 0 352 16,0 0 64-16,0 0 16 0,0 0-1248 0,0 0-240 15,0 0-48-15,0 0-16 0,0 0-208 0,10 6-32 16,2-5-16-16,-1-2 0 0,-1-1-128 0,1-3-32 16,-1-2 0-16,1 1 0 0,-1 0 0 0,1-3 0 0,-4 2 0 15,1-4 0-15,-2 4-160 0,0-3-32 0,0 2-16 0,-6 8 0 16,3-10-128-16,-3 10-32 0,0-7 0 0,-2 0 0 15,2 7 32-15,-5-7 0 0,-2 5 0 0,1 1 0 16,-3 2-48-16,-1 1 0 0,-1 2 0 0,-1 1 0 16,1 3-128-16,-2-2 0 0,0 5 0 0,1-1 0 15,-1 2 0-15,0 4 0 0,0-2 0 0,2 1 0 16,0-1 0-16,0 4 0 0,4 1 0 0,-2 0 0 16,2 1-144-16,2 2 144 0,0-2 0 0,3-2 0 15,2-2 0-15,2 0-128 0,3-5 128 0,2 3 0 16,0 0 0-16,4-2 0 0,0-5 0 0,0 3 0 15,2-3 0-15,1-1 0 0,4-1 0 0,-2-2 0 16,2-3 0-16,0-2-160 0,2-3 160 0,1 0-128 16,0 0-352-1,0-4-64-15,-2 3-16 0,-3-4-10864 0</inkml:trace>
  <inkml:trace contextRef="#ctx0" brushRef="#br3" timeOffset="-193841.08">30972 6107 9215 0,'9'-5'816'0,"0"-5"-656"0,4-1-160 0,-1 0 0 15,1 5 832-15,0-5 144 0,0 0 32 0,-2 1 0 16,-1 0-224-16,-2 2-32 0,-2-2-16 0,-1 2 0 15,0 3-288-15,-5 5-64 0,0 0-16 0,0 0 0 16,0 0 208-16,0 0 64 0,0 0 0 0,0 0 0 16,-7-7-64-16,-1 4-16 0,-1 3 0 0,-2 3 0 15,-5 3-304-15,0-1-48 0,-2 1-16 0,2 3 0 0,-1-1-64 16,2 5 0-16,0-2-128 0,-1 3 192 0,2 1-64 0,3-1-128 16,1 2 176-16,3-5-176 0,2 2 192 0,4 1-64 15,1-4 0-15,4 1-128 0,1 1 256 0,4-5-64 16,2 2-16-16,2-1 0 0,1 1 64 15,0-2 16-15,0 1 0 0,0 1 0 0,1-3-112 0,-1 4-16 16,-2-1 0-16,0 3 0 0,-3-5 0 0,-2 2-128 16,-4 5 192-16,0-2-64 0,-3 2-128 0,-1 0 192 15,-3-4-192-15,-1 1 192 0,-3 3 96 0,-2-4 32 16,-1 1 0-16,-2 0 0 0,1-5-64 0,0 2-16 16,-2 0 0-16,-2-5 0 0,2 1-96 0,-1-1-16 15,1-3 0-15,1 0 0 16,2-1-576-16,2-3-128 0,3 0-32 0,2-5-11328 0</inkml:trace>
  <inkml:trace contextRef="#ctx0" brushRef="#br3" timeOffset="-193582.63">31382 5768 18015 0,'0'0'800'16,"0"0"160"-16,-4 6-768 0,0 1-192 0,-1 2 0 0,-2 2 0 15,0 1 352-15,-2 0 32 0,0 2 0 0,-1 1 0 16,0 1 128-16,1 1 16 0,1 1 16 0,2 0 0 16,-1-1-64-16,1 19-16 0,4-4 0 0,3-6 0 0,3 0-208 0,2-3-32 15,3-3-16-15,1-2 0 0,0-3-80 0,0-3 0 16,3 0-128-16,0 0 192 0,1-5-192 0,-1 2 128 15,-2-2-128-15,-1-1 0 16,-1 0-1280-16,-9-6-336 0</inkml:trace>
  <inkml:trace contextRef="#ctx0" brushRef="#br3" timeOffset="-193428.1">31106 6201 20271 0,'0'0'1792'0,"14"-4"-1424"16,1-1-368-16,0-3 0 0,3 1 464 0,2 0 32 15,2-1 0-15,3 1 0 0,3-4 48 0,3 3 16 0,3-2 0 0,6 0 0 16,3-5-288-16,3-1-48 16,1 5-16-16,-4 2 0 0,-4-1-208 0,-2 3 0 0,-4 1-192 0</inkml:trace>
  <inkml:trace contextRef="#ctx0" brushRef="#br3" timeOffset="-192813.1">29118 8213 12895 0,'0'0'576'0,"0"0"112"0,0 0-560 0,0 0-128 0,0 0 0 0,0 0 0 15,0 0 352-15,0 0 32 0,0 0 16 0,0 0 0 16,0 0 112-16,0 0 32 0,0 0 0 0,11-1 0 15,3-3 512-15,3-1 96 0,3 0 32 0,7-2 0 16,6-4 0-16,6-3 0 0,4-1 0 0,4 1 0 16,3-3-528-16,5-3-96 0,3-4-32 0,4 2 0 15,4 1 160-15,8-1 16 0,5-2 16 0,1 0 0 16,-2-3-144-16,-1 0-16 0,1-1-16 0,-3 4 0 0,-2 5-304 16,-3 1-64-16,-6 0-16 0,-11 5 0 0,-10-1-160 15,-8 3-224-15,-9 1 48 0,-6 4 16 16,-6 2-1952-16,-14 4-384 15</inkml:trace>
  <inkml:trace contextRef="#ctx0" brushRef="#br3" timeOffset="-192344.86">29166 8682 11967 0,'0'0'528'0,"0"0"112"0,0 0-512 0,0 0-128 0,0 0 0 0,0 0 0 16,0 0 1920-16,0 0 368 0,0 0 64 0,5-10 16 15,1-3-1056-15,5-2-208 0,3 0-32 0,2-2-16 16,3-1-384-16,3 1-80 0,2-4-16 0,1 2 0 16,1 1-160-16,-1 1-32 0,1-2-16 0,-2-1 0 15,0 3 16-15,-3-1 16 0,-3 0 0 0,-2 2 0 0,-2 3-96 16,0 5-32-16,-3-1 0 0,-1 4 0 0,-1 1-80 0,-9 4-32 15,11 0 0-15,-11 0 0 0,8 16 32 0,0 1 16 16,-1 3 0-16,-2 0 0 0,-2 3-16 0,-2 3 0 16,-1 2 0-16,0 3 0 0,2 3-48 0,-2-1-16 15,-3 0 0-15,0-2 0 0,0-2-128 0,-1 3 128 16,-1-3-128-16,0 2 128 0,0 0-128 0,-1-3 0 16,0 0 0-16,1 2 0 0,0-3-192 0,0 4-112 15,0-4-16-15,1 1-16 16,0-8-416-16,2 0-80 0,-1-1 0 0,2-1-16 15,0-3-512-15,-1-1-112 0,2 2 0 0,-1-6-9776 0</inkml:trace>
  <inkml:trace contextRef="#ctx0" brushRef="#br3" timeOffset="-192116.17">29235 9400 26079 0,'0'0'1152'0,"0"0"256"0,0 0-1136 0,5-6-272 0,-5 6 0 0,12-5 0 16,1-3 128-16,4 2-128 0,2-2 144 0,2-1-144 15,2-1 592-15,1 1 32 0,2-2 0 0,0 2 0 16,1-1-112-16,0 2 0 0,-2-3-16 0,-2 3 0 16,-1-2-320-16,1 3-176 0,1-1 192 0,-4 3-192 15,-5-1-128-15,-1 0-144 0,-1 1-32 0,-3 1-13072 16</inkml:trace>
  <inkml:trace contextRef="#ctx0" brushRef="#br3" timeOffset="-191732.08">30307 8685 16575 0,'7'-16'736'0,"-3"7"160"0,-3-1-720 0,-1 0-176 0,-1-1 0 15,-2 6 0-15,3 5 1408 0,0 0 256 0,-6-4 64 0,-2 0 0 16,-2 1-416-16,-2 5-80 0,1 2-16 0,-4 2 0 16,-2 7-608-16,1-2-128 0,-2 3-32 0,-1 3 0 15,0 2 0-15,1 3 0 0,1 4 0 0,0-2 0 16,-1 4 32-16,1-1 0 0,3-1 0 0,2 0 0 15,0 4-96-15,3-3 0 0,3 1-16 0,2-5 0 16,2-4-160-16,2-3-16 0,3-2-16 16,3 0 0-16,0-5-176 0,1 0 0 0,4-4 0 0,1-1 128 15,1-3-128-15,1-2 0 0,1-3 0 0,2 2 0 16,-1-2-304-16,1-1-32 0,-2 1-16 0,0-1 0 16,-1-5-2432-1,0 2-480-15</inkml:trace>
  <inkml:trace contextRef="#ctx0" brushRef="#br3" timeOffset="-191452.63">30335 8976 19343 0,'0'0'1728'0,"0"0"-1392"0,0 0-336 0,0 0 0 0,14 2 640 0,-1 1 64 15,0-2 16-15,1 0 0 0,2 2 592 0,0-2 112 16,-2 2 32-16,-2 2 0 0,1 0-560 0,-2 0-96 15,0 4-32-15,-4-2 0 0,-7-7-224 0,9 14-48 16,-5-1-16-16,-2-1 0 0,-3-1 176 0,-1 3 48 16,-2-3 0-16,1 3 0 0,1 0-192 0,-1-1-16 15,-1-3-16-15,2 4 0 0,1 0-160 0,-1-2-48 0,2-2 0 0,0-10 0 16,0 0-80-16,7 9 0 0,-7-9-16 0,10 6 0 16,0-3 48-16,1-3 16 0,0-3 0 0,0-1 0 15,2-3-240-15,-1-2 176 0,4-4-176 0,-5 0 160 16,1 3-304-16,0-1-64 0,-3 1-16 0,1-1 0 31,-1-1-1472-31,-1 2-288 0,-2-3-64 0,-1 4-12736 0</inkml:trace>
  <inkml:trace contextRef="#ctx0" brushRef="#br3" timeOffset="-191079.51">30766 8588 11967 0,'0'0'1072'0,"0"0"-864"15,0 0-208-15,0 0 0 0,0 0 1776 0,0 0 304 0,0 0 64 0,0 0 16 16,9 1-704-16,4-2-144 0,0-4-32 16,2-1 0-16,4-1-240 0,3 2-48 0,2-4-16 0,1 0 0 15,-1-3-384-15,0 0-80 0,-1 3 0 0,-2-1-16 16,-2 2-288-16,-3 1-48 0,-2 4-16 0,0-2 0 15,-4 0-352-15,-2-1-80 0,-8 6-16 0,0 0 0 32,0 0-2592-32,0 0-528 0</inkml:trace>
  <inkml:trace contextRef="#ctx0" brushRef="#br3" timeOffset="-190907.34">30766 8715 13823 0,'-10'10'1216'0,"10"-10"-960"0,-5 7-256 0,5-7 0 0,-2 11 1472 0,2-11 240 0,0 0 48 0,8 6 16 16,4-3-368-16,1-2-80 0,2-2-16 0,3-2 0 15,1-2-400-15,2-4-80 0,5 1 0 0,0-4-16 0,1 1-352 0,0-1-64 16,-2-3-16-16,-1 1 0 0,-2 1-384 0,-2 4-144 16,-2-1 0-16,-4 3-8432 15,-1-5-1696-15</inkml:trace>
  <inkml:trace contextRef="#ctx0" brushRef="#br3" timeOffset="-190083.54">30768 8547 10127 0,'0'0'896'0,"0"0"-704"0,-3 8-192 0,0-2 0 15,3-6 1024-15,-2 9 160 0,2-9 32 0,-3 13 16 16,3-3-592-16,0 2-128 0,0-12-32 0,8 7 0 15,-8-7 336-15,10 8 64 0,4-3 16 0,0-3 0 16,3-2 48-16,3 0 16 0,2-1 0 0,2 0 0 16,1-8-160-16,-1 0-32 0,-2 3 0 0,0-6 0 15,-1 0-240-15,0-4-48 0,-2 0-16 0,-2-1 0 16,-1-4-208-16,-2 0-64 0,0 0 0 0,-3 0 0 16,-2 4-64-16,-3-2-128 0,-1-1 176 0,-2 1-176 15,-3 0 176-15,-5 2-176 0,-2 0 160 0,1 3-160 16,-5 1 256-16,-1 6-64 0,0 0 0 0,-4 5 0 15,-2 3 128-15,-2 5 32 0,-3 2 0 0,0 6 0 16,-1 5-192-16,-2 4-32 0,-4 5-128 0,5 0 192 0,1 2-192 0,2 3 128 16,4 0-128-16,3 1 0 15,4-4 192-15,2 2-48 0,2-2-16 0,4-4 0 0,1-5 64 0,5 0 16 16,1-6 0-16,3-1 0 0,5-1 32 0,2-2 0 16,2-5 0-16,5-3 0 0,4 0 128 0,2-3 16 15,1-3 16-15,2-3 0 0,2-7-144 0,1 1-48 16,-1 1 0-16,0-3 0 0,-2 0-208 0,-2-1 0 15,0 0-144-15,-1-1 144 16,-2 1-576-16,-1 1-32 0,-2 4 0 0,-3 1-9472 16,-1-2-1888-16</inkml:trace>
  <inkml:trace contextRef="#ctx0" brushRef="#br3" timeOffset="-189437.09">31265 7792 7359 0,'0'0'320'0,"0"-9"80"0,0 9-400 0,3-14 0 16,4 3 0-16,2 2 0 0,1-1 2736 0,1 1 464 16,1-2 80-16,3 0 32 0,3-3-2032 0,2-1-384 15,2 0-96-15,-2 0-16 0,2-2-208 0,-2 4-32 16,-2 2-16-16,-3 2 0 0,-4-1-272 0,-3 4-48 0,-8 6-16 16,0 0 0-16,0 0 128 0,0 0 0 0,0 0 16 0,-13 2 0 15,-3 2 96-15,-4 7 16 0,-7 1 0 0,0 3 0 16,-3 3-448-16,0 1 0 15,-1 0 128-15,5 1-128 0,2 3 0 0,1-1 160 0,2-2-160 0,4 2 160 16,4 2-160-16,4-2 192 0,3-2-192 0,4-4 192 16,2-3-192-16,5-4 192 0,7 1-192 0,0-2 192 15,2 1 80-15,5-3 32 0,2 3 0 0,4 0 0 16,1-4 32-16,3 3 16 0,2-2 0 0,-2 2 0 16,-1 0-112-16,-2 1-32 0,-5 0 0 0,-3 0 0 15,-5 0-80-15,-4-1-128 0,-9-8 176 0,0 11-176 16,-3 1 304-16,-6-1-48 0,-4 0-16 0,-4 0 0 15,-5-1 48-15,-2 1 16 0,-4-3 0 0,-1-2 0 16,1-1-304-16,1-2 0 0,0-4-208 0,3-2 80 16,1-2-848-16,6 0-176 15,3 0-16-15,2-5-8064 0,2-1-1616 0</inkml:trace>
  <inkml:trace contextRef="#ctx0" brushRef="#br3" timeOffset="-189156.84">31887 7321 23951 0,'0'0'1056'0,"-11"0"224"0,0 2-1024 0,0 7-256 0,2 0 0 16,1 5 0-16,-3-2 512 0,1 1 64 15,0 5 0-15,1 5 0 0,2 1-128 0,0 3-32 0,1 1 0 16,5 2 0-16,-1 1 64 0,5-2 16 0,1-1 0 0,2-4 0 15,2 0-96-15,2-1-16 16,1-2 0-16,2-4 0 0,1-1-128 0,0-2-48 0,0 1 0 0,-1-1 0 16,2 0-208-16,-1-4 128 0,-1 0-128 0,1-2 0 15,0 2 0-15,-2-4-160 0,-2 1 0 0,-10-7 0 32,0 0-1888-32,0 0-384 0</inkml:trace>
  <inkml:trace contextRef="#ctx0" brushRef="#br3" timeOffset="-188994.31">31618 7745 26031 0,'0'0'1152'0,"0"0"240"0,0 0-1120 0,0 0-272 0,0 0 0 0,0 0 0 0,11 0 512 15,3 0 32-15,3-1 16 0,3-3 0 16,4-1 336-16,3-3 80 0,2-3 16 0,3 2 0 0,4-2-512 0,2-1-96 16,5 0-32-16,-2-5 0 0,-3-1-352 0,-1 3 0 15,-3 0 0-15</inkml:trace>
  <inkml:trace contextRef="#ctx0" brushRef="#br3" timeOffset="-184425.44">30896 4373 18543 0,'0'0'816'0,"0"0"176"0,9-6-800 0,-2-4-192 15,1 1 0-15,-4-3 0 0,-4 12-128 0,5-7-80 16,-1-4-16-16,-2 4 0 0,-2-5 416 0,0 5 96 15,0-3 16-15,0 10 0 0,-3-5 288 0,3 5 64 0,-6-8 16 16,0 2 0-16,-3 0-192 0,-2 0-32 0,-4 1-16 0,-3 2 0 16,-3 3 32-16,-1 0 16 0,-4 0 0 0,-2 2 0 15,-2-2-112-15,-6 2-32 0,0 2 0 0,-2 2 0 16,-2 0 96-16,-5-1 16 0,-11 2 0 0,0 0 0 16,-3-1 0-16,-2 3 0 0,-4-3 0 0,1 7 0 15,1 1-16-15,-5-1 0 0,-4-1 0 0,-3 2 0 16,-2-1-144-16,-1-2-32 0,3 3 0 0,0 3 0 15,0 1-64-15,-5 0-32 0,-7-2 0 0,3 1 0 16,2-1 32-16,2 2 16 0,1 0 0 0,-4 1 0 16,-6 1-48-16,0 0-16 0,1 3 0 0,1 2 0 15,3-4-144-15,-4 1 128 0,-6-1-128 0,3 2 128 16,3-1-128-16,5-1 0 0,4 2 144 0,-1-2-144 16,-2-4 128-16,3 0-128 0,1-2 160 0,7 0-160 0,5 1 128 15,1 2-128-15,-3-1 0 0,-2 1 0 0,-5-4 0 16,0 0 128-16,4 3-128 0,1 2 0 0,-2 4 0 15,-1-2 0-15,-9 2 0 0,1 1 0 0,0 0 0 16,3-2 0-16,7 0 0 0,5 3 0 0,0-2 0 0,0 0 0 16,-2-3 0-16,5 2 0 0,2-1 0 0,4 0 0 15,3 0 0-15,6 0 0 0,1-4 0 0,1 0 0 16,-2 1 0-16,-2-2 0 0,-2-1 0 0,-1 1 0 16,-1-1 0-16,3-4 0 0,3 1 0 0,1 1 0 15,1-5 0-15,3 3 0 0,0-5 0 0,-2 2 0 16,-3-2 0-16,2-1 0 0,-2 1 0 0,1 1 0 15,3-3 0-15,4 3 0 0,5-2 0 0,0-2 0 16,2 1 0-16,1-1 144 0,3 1-144 0,4-1 0 0,-1-1 0 16,3 0 0-16,1 0 0 0,1 1 0 0,2 2 0 0,1-3 0 15,3 0 0-15,1 0 0 0,3-1 128 0,2 2-128 16,2-2 144-16,7-1-144 0,-9 3 160 0,9-3-160 16,0 0 0-16,-3 11 0 0,-1 2 0 0,4-3 0 15,1 2 0-15,3 3-160 0,1 3 160 0,0 2-128 16,1 2 128-16,-2 8 0 0,4 4 0 0,-2 3 0 15,-2 1 0-15,5 6 0 0,0 3 0 0,2 5 0 16,-1 5 0-16,2 6 0 0,-1 2 128 0,1 3-128 16,-1 2 0-16,1 2 144 0,0 4-144 0,0 3 0 15,1 1 128-15,1 5-128 0,1 2 0 0,-1 2 0 16,2-2 0-16,0 2 0 0,-2 0 0 0,1 0 0 16,0-2 128-16,0 0-128 0,1 4 0 0,-1-2 0 15,-1 0 128-15,1 1-128 0,-1-1 0 0,-1-3 0 16,-1 1 144-16,0 0-144 0,-2 0 0 0,0-6 144 15,-1 1-144-15,-1-5 0 0,-1 2 0 0,1-2 0 0,-4 4 128 16,1 0-128-16,-3-1 128 0,2 0-128 0,0-2 128 0,-1-1-128 16,-1-1 0-16,2-1 128 0,0 2-128 0,-2-1 128 15,2-4-128-15,0-2 128 0,0-5-128 0,1 2 128 16,0 1-128-16,1-6 128 0,1 0-128 0,-2-3 160 16,-3-1-160-16,1 3 160 0,1-3-160 0,-1-4 0 15,-1 0 0-15,2-1 128 0,-2-1-128 0,2-1 0 16,0-4 0-16,0 0 128 0,1-4-128 0,1 0 0 15,0-3 0-15,3-3 0 0,-1-3 0 0,1-1 0 16,1-5 0-16,0 1 0 0,0 3 0 0,-3-3 0 16,0-1 0-16,1-1 0 0,-1 0-128 0,1-5 128 15,-3 0 0-15,2 2 0 0,-1-3 0 0,0-1 0 0,2-1 0 16,-1-3 0-16,0 1-176 0,3-4 176 0,0-4-128 0,0 1 128 16,3-5-128-16,-13-5 128 0,0 0-128 0,14 10 128 15,-1-4-128-15,-13-6 128 0,11 7-128 0,1 0 128 16,-12-7 0-16,0 0 0 0,11 8 0 0,-11-8 0 15,13 11 0-15,-13-11 0 0,11 6 0 0,-11-6 0 16,14 5 0-16,-14-5 0 0,14 3 0 0,0-1 0 16,-14-2 0-16,18 0-128 0,-1 0 128 0,0-2 0 15,0 0 0-15,2 2 0 0,1 2 0 0,-1-2-128 16,0 0 128-16,2 2 0 0,-1-1 0 0,2 0 0 16,1 2 0-16,-1-1 0 0,3 0 0 0,0 0 0 15,0-1 0-15,5 1 0 0,1 1 0 0,4-1-128 16,7-1 128-16,2 0 0 0,6 2 0 0,1-1-128 15,1 1 128-15,0-1 0 0,0 1 0 0,1-3 0 0,3-3 0 16,5 1 0-16,4-2 0 0,6 2-128 16,6-5 128-16,-1 1 0 0,-5 0 0 0,3-5 0 0,6 1 0 0,5-1 0 15,6 3 0-15,-2-2 0 0,-3 2 0 0,1-3 144 16,5 1-144-16,1 2 0 0,7 3 0 0,-7-4 0 16,-7 1 0-16,2 2 0 0,6 1 0 15,3 0 0-15,1 0 0 0,1-4 0 0,-12 0 0 0,7-2 0 16,6-1 0-16,-3 2 0 0,-2-1 0 0,0-2 0 15,-2-1 0-15,3 0 0 0,5-1 128 0,-5-1-128 16,-8 1 0-16,0-1 0 0,-1-2 0 0,4 1 0 16,1 2 0-16,-4 0 0 0,-8 1 0 0,0 1 0 15,-2 5 0-15,1-4 0 0,1 3 0 0,1-1 0 16,-7 0 0-16,-4 1 0 0,-5 1 0 0,-1-2 0 16,3 0 0-16,-1 1 0 0,1-3 128 0,-1 1-128 0,-1-2 0 15,-7-1 0-15,-4 1 0 0,-2 2 0 0,-1-3 0 0,-2 1 0 16,2 1 0-16,1-1 0 0,0 0 0 0,-2 4 0 15,-4-1 0-15,-3 1 0 0,-5-2 0 0,-2-2 0 16,-3 3 0-16,-2 0 0 0,-1 3 0 0,-2-1 0 16,-2 0 0-16,0-2 0 0,-3 3 0 0,1-3 0 15,0 0 0-15,-1 0 0 0,-2 2 0 0,0-2 0 16,0 2 128-16,0 0-128 0,-1 2 0 0,-1 3 0 16,0-4 0-16,-2 1 128 0,-2 1-128 0,0-3 0 15,1 3 128-15,-2 3-128 0,-1-2 0 0,0 1 0 0,-1-2 144 16,-2 1-144-16,-3 2 0 0,5-2 144 0,-3-1-144 15,0 1 0-15,0 0 0 0,-1 2 0 0,1-2 128 16,0 0-128-16,-2 2 0 0,4-1 128 0,-1-1-128 16,2 2 0-16,0-2 0 0,-4 1 0 0,0 1 0 0,1 1 0 15,1-1 128-15,1 1-128 0,-1-2 0 0,2 2 0 16,-1-1 0-16,10-3 128 0,-5 1-128 0,2 1 0 16,-3 1 0-16,-1 0 0 0,-1 0 0 0,-2-1 0 15,3-1 0-15,-1 3 0 0,0 0 0 0,-1 0 0 16,1-2 0-16,1 1 0 0,3-1 0 0,-3-2 0 15,-3 1 0-15,0 0 0 0,2 2 0 0,-3-2 0 16,-1-1 0-16,-1 1 0 0,-8 4 0 0,9-5 0 16,-2 1 0-16,1-2 0 0,-8 6 0 0,8-5 0 0,-1 1 128 15,1-1-128-15,-8 5 0 0,6-8 0 16,1 4 0-16,-7 4 128 0,5-6-128 0,-5 6 0 0,0 0 0 0,5-8 0 16,-5 8 0-16,0 0 128 0,2-7-128 0,-2 7 0 15,2-10 128-15,-2 2-128 0,-2-2 128 0,2 2-128 16,-1-2 0-16,0 1 0 0,-2-4 128 0,2 1-128 15,0-5 0-15,-1-1 0 0,0-3 0 0,-1 0 0 16,-1-1 0-16,2-4 0 0,-1 1 0 0,1-7 128 16,-2-4-128-16,0-1 160 0,2-2-160 0,-1-3 160 15,-1 1-32-15,2 1-128 0,1 2 192 0,1-7-64 16,0-2-128-16,0-4 192 0,0-2-192 0,1-7 192 16,1-2-192-16,1 1 0 0,-1-3 0 0,1 3 0 15,0-4 0-15,-1 1 0 0,-2-2 0 0,4-4 0 16,0-4 0-16,-1 4 0 0,1 3 0 0,1-2 0 15,0-1 0-15,2-4 0 0,0-3 0 0,1-1 128 16,-2 3-128-16,1 4 0 0,0 3 0 0,0-7 0 0,-3-3 0 16,1-3 0-16,0-1 0 0,0 5 0 0,0 9 0 0,-1 0 0 15,-2-3 0-15,0-2 0 0,-1-2-128 0,-1 4 128 16,-1 2 0-16,-2 4 0 0,-1 6 0 0,-2-5 0 16,-1 1-144-16,0-5 144 0,-2-3 0 0,0 5 0 15,0 4 0-15,0 3 0 0,0 8 0 0,-1-3 0 16,-3-6 0-16,2-1 0 0,2-8 0 0,-1 3 0 15,0 3-128-15,0 3 128 0,-2 7 0 0,2-1 0 16,1-3-128-16,-1-1 128 0,-1-2 0 0,0-2 0 16,4 0 0-16,-2 3 0 0,-1 4 0 0,0 2 0 15,1 1 0-15,0-2 0 0,0-3 0 0,1-1 0 0,1-5 0 16,-1 4 0-16,-1 1 0 0,3 6 0 0,-2 4 0 16,0 2 0-16,0-3-128 0,-1-2 128 0,0-4 0 0,0-1 0 15,0-1 0-15,-3-2 0 0,0 4 0 0,-2 5 0 16,-1 3 0-16,-1 2 0 0,1 0 0 0,6 22 0 15,-1-8 192-15,-1-2-64 0,-2-2-128 0,-1-3 192 16,0-2-48-16,-1-1-16 0,-1 3 0 0,-10-26 0 16,0 13-128-16,7 6 128 0,3 8-128 0,-2 4 128 15,1 3-128-15,0-3 0 0,-1 0 0 0,0 1 0 16,-5 1 0-16,5 1 0 0,-1-1 0 0,1 5 0 16,2-2 0-16,-2 4 0 0,2-2 0 0,-1 5 0 15,-2 0 0-15,1 2-176 0,0 3 48 0,8 5 0 16,0 3-192-16,-1-1-16 0,-2 0-16 0,-1 0 0 15,1 0 32-15,0 3 16 0,1-3 0 0,-9-3 0 0,5 2-64 16,4 0-16-16,2 4 0 0,3 3 0 16,0-3-384-1,7 6-64-15,-2-4-32 0,2 4-8992 0,0 0-1808 0</inkml:trace>
  <inkml:trace contextRef="#ctx0" brushRef="#br3" timeOffset="-183625.59">28088 10177 11967 0,'0'0'528'0,"-10"-3"112"0,-2-2-512 0,4 1-128 0,8 4 0 0,-9-3 0 16,9 3 1712-16,0 0 304 0,-7-11 64 0,7 11 16 16,0 0-880-16,0 0-160 0,0-10-32 0,5 1-16 0,4 3-112 15,3 2-32-15,2-3 0 0,3 1 0 0,4 1-144 0,3-4-16 16,1 3-16-16,5-1 0 0,0 3-272 0,2 0-48 16,2 0-16-16,-1-2 0 0,-3-1-352 0,-5 4 0 15,-3-1 0-15,-2 4 0 16,-6 0-1840-16,-3 4-272 0,-3-1-64 0</inkml:trace>
  <inkml:trace contextRef="#ctx0" brushRef="#br3" timeOffset="-183459.03">28051 10439 29487 0,'0'0'1296'0,"0"0"288"0,0 0-1264 0,9-4-320 15,3-1 0-15,3-2 0 0,4 0 368 0,2 0 16 0,2-1 0 0,5 0 0 16,4-5-80-16,4 1-16 0,1-1 0 0,1-2 0 15,0-1-288-15,-3 1 0 0,-2 0 0 0,-2 3 0 32,-3 0-1984-32,-1 0-464 0</inkml:trace>
  <inkml:trace contextRef="#ctx0" brushRef="#br3" timeOffset="-182998.99">29046 10122 33343 0,'0'0'1472'0,"0"0"320"0,-1-10-1440 0,1 1-352 0,3-2 0 0,1-1 0 16,2 0-256-16,3-1-128 0,1-1-32 0,4-3 0 15,4-4 816-15,3 0 176 0,2-2 16 0,3-1 16 0,-1 5-144 0,4 0-16 16,1 0-16-16,-1 1 0 0,-3 1-80 0,0 0-16 16,-4 1 0-16,-2 2 0 0,-2 2-96 0,-2-1-32 15,-2 4 0-15,-2 2 0 0,-2 2 32 0,-10 5 0 16,0 0 0-16,0 0 0 0,0 0 16 0,6 9 0 16,-2 3 0-16,-2 6 0 0,0 1-48 0,-2 8 0 15,0 2 0-15,0 3 0 0,-3 1-64 0,1 3-16 0,-2 2 0 16,0 0 0-16,1 0-128 0,-2 3 192 0,0-2-192 0,3-1 192 15,-1-3-192-15,2-2 160 0,0-3-160 0,-3-1 160 16,1-1-160-16,2-2 0 0,1 2 0 0,0-4 128 16,-2-3-128-16,2 0 0 0,-2-1 0 0,1-2 0 31,-2-2-592-31,2 0-112 0,0-2 0 0,-2-2-16 16,2-3-2288-16,1-9-448 0,-6 9-80 0</inkml:trace>
  <inkml:trace contextRef="#ctx0" brushRef="#br3" timeOffset="-182838.8">28971 10615 39615 0,'0'0'3520'0,"0"0"-2816"0,9-5-560 0,3 3-144 0,2-1-144 16,4-2-64-16,2 0-16 0,4-1 0 16,3-7 528-16,6 2 96 0,7-1 32 0,6-3 0 0,6-2-80 0,3 1-16 15,1-3 0-15,-3 1 0 0,-1-1-336 0,2 2 128 16,-1 0-128-16,2 3 0 15,1 5-320-15,-2-3-144 0,0 5-32 0,-3-4 0 16,-2 8-2128-16,-4 0-416 0,-2-1-96 0</inkml:trace>
  <inkml:trace contextRef="#ctx0" brushRef="#br3" timeOffset="-180394.21">18588 12137 6447 0,'0'0'272'0,"-8"7"80"0,-2-5-352 0,10-2 0 15,-8 5 0-15,1 2 0 0,-2-1 1856 0,2-1 288 16,7-5 64-16,-10 10 16 0,1-4-1008 0,0 3-208 16,9-9-48-16,-6 8 0 0,-2-1-48 0,2 2-16 15,6-9 0-15,-4 8 0 0,4-8-96 0,0 0-32 0,0 0 0 0,0 0 0 16,0 0 0-16,0 0 0 0,0 0 0 0,0 0 0 16,0 0 0-16,0 0-16 0,0 0 0 0,0 0 0 15,13-7-48-15,-2 1 0 0,1-4 0 0,-1-2 0 16,-1-1-80-16,3-3-32 0,2 2 0 0,4-2 0 15,2-6-160-15,0 2-48 0,2-2 0 0,0-1 0 16,1 2-64-16,2-2 0 0,0-5-16 0,4 2 0 0,-2-3-64 16,2 1-16-16,4-5 0 0,2 0 0 0,-2-1-48 0,1-2-16 15,-2-1 0-15,0 2 0 0,-1 0-16 16,-2 2 0-16,1 2 0 0,-2 3 0 0,-1 0 16 0,0 1 0 16,-4-3 0-16,-1 3 0 0,-2-1 0 0,0 0 0 15,-2 0 0-15,4-3 0 16,-3 2 0-16,3-1 0 0,2-5 0 0,-3 4 0 0,1-1-16 0,0 0 0 15,1-2 0-15,-1 2 0 0,-2 4-144 0,2 0 160 16,1-4-160-16,3 0 160 0,1 3-160 0,0-1 128 16,-1-3-128-16,-1 1 128 0,2-1-128 0,0-1 0 15,-4 0 144-15,3 1-144 0,-1 0 128 0,0 3-128 16,4 1 128-16,-4-1-128 0,1-1 128 0,0 3-128 16,-2-2 128-16,0 6-128 0,0-1 0 0,-1 2 144 15,0-1-144-15,1-3 0 0,3 0 128 0,-1-1-128 16,1 3 0-16,1-2 0 0,0 2 144 0,2-3-144 15,-1 1 0-15,2-1 144 0,1 4-144 0,-1-3 0 16,2 2 144-16,-1-3-144 0,0 3 128 0,0-1-128 16,-1 5 128-16,1-2-128 0,-2-5 0 0,2 4 0 0,-1 3 0 15,1 0 128-15,-4-2-128 0,-1 1 0 16,-1 1 0-16,1-2 128 0,0-1-128 0,-1 2 0 0,1 0 0 16,0 1 128-16,0-3-128 0,-2 5 128 0,-2-1-128 15,0 0 128-15,0-1-128 0,0-1 128 0,1 0-128 16,0 3 128-16,-1 1-128 0,3 1 128 0,0 0-128 0,-1 2 128 15,0-3-128-15,0-2 0 0,0-2 128 0,-1 3-128 0,-1-1 0 16,3 1 144-16,4 0-144 0,-11 3 0 0,5-1 128 16,-1-1-128-16,3-1 0 0,10-7 0 0,-3 0 0 15,-2 1 0-15,1 0 0 0,-11 10 0 16,2 1 128-16,0-1-128 0,4-3 0 0,10-9 0 0,-1 2 0 16,-5 3 0-16,-3-1 0 0,-7 9 0 0,1-5 128 0,2-1-128 15,0-1 0-15,1 0 0 0,0-2 128 0,2-2-128 16,0-2 0-16,2 4 0 0,-1-1 0 0,1 0 0 15,0-1 0-15,1-2 0 0,1 2 128 0,-1 0-128 16,-3 2 0-16,1 0 0 0,-2-2 0 0,-2 2 0 16,0 1 0-16,-2 1 0 0,-1-2 0 0,-2 0 0 0,1 1 0 15,-1-3 0-15,-1 3 0 0,0 1 0 16,-1 2 0-16,0-2 0 0,-1 2 0 0,1 0 0 0,-4 1 0 0,1 1 0 16,1-1 128-16,0-1-128 15,0-3 0-15,0 2 0 0,1-2 0 0,0 3 0 0,-3-3 0 0,3 0 0 16,-1 0 0-16,3-1 0 0,-2 0 0 0,-2 0 0 15,-1 4 0-15,0 1 0 0,-1 2 0 0,2 1 0 16,-1-6 0-16,0 4 0 16,-1-1 0-16,1 0 0 0,1-1 0 0,-1 0 0 15,0 2 0-15,0 3 0 0,1-2 0 0,1-1 0 0,0-1 0 0,2 1 0 16,1-2 0-16,-1 1 0 0,0 0 0 16,-1 0 0-16,1 2 0 0,1-1 0 0,2 1 0 0,-2-1 0 15,0-1 0-15,1 3 0 0,0 1-128 0,1 4 128 16,-1-1 0-16,-1 2 0 0,-1-4 0 0,-2 3 0 15,0 1 0-15,-1-4 0 0,-1 4 0 0,0-2 0 16,-1 2 0-16,-1 0 0 0,1 3 0 0,0-5 0 0,-2 1 0 16,1-1 0-16,-2-1 0 0,1 4 0 15,-6-4 0-15,2 3 0 0,-1-2 0 0,-1 1 0 0,1 1 0 0,1 0 0 16,-3 0 0-16,1-1 0 0,0 2 0 0,0-1 0 16,1 2 0-16,-1 0 0 0,2-3 0 0,-1 2 0 15,2-2 0-15,1 3 0 0,-3-4 0 16,2 4 0-16,-1-2 0 0,-1 3 0 0,2-2 0 15,-2 2 0-15,1 1-128 0,-2-2 128 0,-1 2 0 0,-4 5 0 16,0 0 0-16,0 0 0 0,0 0 0 0,0 0 0 16,0 0 0-16,0 0 0 0,0 0 0 0,0 0 0 15,-9 0 0-15,0 3-144 0,0 0-16 0,-1 4 0 16,-2-2 0-16,1 5 0 16,1-1-1168-16,-2 2-224 0,2 0-48 0,0 1-10352 15,1 2-2064-15</inkml:trace>
  <inkml:trace contextRef="#ctx0" brushRef="#br3" timeOffset="-179117.59">18363 12221 7359 0,'0'0'656'0,"0"0"-528"0,0 0-128 0,0 0 0 15,0 0 1440-15,10-3 256 16,-10 3 48-16,0 0 16 0,0 0-592 0,0 0-112 0,0 0-32 15,0 0 0-15,0 0-80 0,0 0-32 0,0 0 0 0,9 0 0 16,-9 0 48-16,0 0 16 0,11-2 0 0,-1-5 0 0,2 1 160 0,0-2 16 16,2-6 16-16,3 0 0 15,0-1-272-15,2-3-64 0,5-3-16 0,1-2 0 16,2-4-224-16,3 2-32 0,2-5-16 0,2 1 0 0,2-4-16 16,0-1 0-16,1 0 0 0,2-2 0 0,3-2 32 0,4-4 0 15,-1-1 0-15,4 2 0 0,-5-1-96 0,3 3-16 16,0-1 0-16,-1 2 0 0,-3-1-96 0,-1-2-32 15,-1 2 0-15,-3-2 0 0,0-4-64 0,0 1-32 16,-1-4 0-16,-1 3 0 0,-1-1 0 0,-2 6 0 16,-2-1 0-16,-1 0 0 0,3 3-48 0,2 1-16 15,-4 1 0-15,3-1 0 0,-1-3 0 0,0 1 0 16,1-2 0-16,3 2 0 0,2-1-32 0,1 4 0 16,-1-3 0-16,2 1 0 0,-3 0-128 0,1 1 0 15,2-2 0-15,0 2 128 0,-1 3-128 0,1-2 0 16,-2-1 0-16,1-1 0 0,-3 0 0 0,2 0 128 15,-2 2-128-15,0-1 0 0,0-3 144 0,-2 3-144 16,0 5 160-16,0-1-160 0,2 0 176 0,1-1-176 16,0-1 192-16,3 1-192 0,-2 0 144 0,1-2-144 0,-1-2 0 15,1 1 144-15,-1 2-144 0,2 0 0 16,-1 3 0-16,0 1 0 0,-2-4 128 0,0 2-128 0,-1 0 128 16,2 3-128-16,-2 1 0 0,0-2 0 15,-3 3 0-15,1 1 0 0,-1-6 0 0,2 4 0 0,-3 1 0 16,2-2 0-16,-1-1 0 0,1 3 0 0,-2-2 0 0,0-1 0 15,0 2 176-15,1-2-48 0,-2 5-128 0,2-2 192 16,1 4-192-16,-4-4 0 0,0-3 0 0,1 4-160 16,-3-1 160-16,-7 8 0 0,2-3 0 0,10-11 0 15,-2 1 0-15,-2 1 0 0,1 2 0 0,-3-2 0 0,-1-4 0 16,2 4 0-16,-3 2 0 0,4 2 128 0,-1-4-128 0,3 2 0 16,2-5 128-16,0 6-128 15,-2-1 0-15,1 3 0 0,-2-4 0 0,-8 11 0 0,2-5 0 0,3-1 0 16,1-4 0-16,2 1 0 0,-1-3 0 0,2 0 0 15,1 0 0-15,0 4 0 0,0-1 0 0,1 4 0 16,1-5 0-16,-1 2 0 0,-2 2 0 0,2-1 0 16,-1 2 0-16,-1 0 0 0,-1-1 0 0,-1 2 0 15,2-3 0-15,0 1-128 0,-2 2 128 0,2-2 0 16,-2 3 0-16,1-1 0 0,-1 1 0 0,2 1 0 16,1 3 0-16,12-10 0 0,-7 6 0 0,-3 3 0 15,-5-1 0-15,0 2 0 0,-2 1 0 0,-4 2 0 16,-2-1 0-16,-8 3 0 0,1-1 0 0,0 0 0 15,-1 2 0-15,3-1 0 0,-1-1 0 0,0 1 0 16,-2 0 128-16,-2 2-128 0,-1-1 0 0,-1 2 0 16,-1 2 0-16,1 1 0 0,-4 0 0 0,-1 3 0 15,-1-3 0-15,0 2 0 0,0 2 0 0,-2-2 0 16,-2 6 0-16,0 0 0 0,0 0 0 0,1-5 0 16,-1 0 0-16,0 5 0 0,0 0 0 0,0 0 0 0,0 0 0 0,0 0-128 31,-6 2-1024-31,-3 1-208 0,-2 3-48 0,-2 3-11040 0,-2 0-2208 0</inkml:trace>
  <inkml:trace contextRef="#ctx0" brushRef="#br3" timeOffset="-176094.84">11871 16628 12319 0,'6'-14'544'0,"-2"6"112"0,0 0-528 15,1 2-128-15,0-4 0 0,0 3 0 0,0-1 1344 0,-1 2 224 16,-4 6 48-16,4-5 16 0,-4 5-224 0,0 0-64 16,0 0 0-16,0 0 0 0,0 0-64 0,0 0-32 15,-4 7 0-15,-1 4 0 0,-3 1-112 0,2 2-32 16,-3 1 0-16,-1 3 0 0,-3 1-288 0,-2 4-64 16,-3 3-16-16,0 2 0 0,-2 3-224 0,0 3-64 15,-1 2 0-15,0 2 0 0,-5 1-64 0,2 1-32 16,0 2 0-16,1-3 0 0,2 0-32 0,-2-2 0 15,1-3 0-15,-1 0 0 0,5 0 0 0,2-5 0 16,-1-5 0-16,2-1 0 0,1-1-16 0,1-4-16 16,2-2 0-16,1-2 0 0,1-1-64 0,3-4-16 15,1 0 0-15,1-6 0 0,4-3-48 0,0 0-16 16,0 0 0-16,0 0 0 0,0 0-144 0,0 0 0 16,0 0 144-16,0 0-144 0,6-3 0 0,0-3 0 15,1-1 0-15,-1 3 0 0,2-1-272 0,-3-1-80 16,2-1-16-16,1 2 0 15,-2-2-720-15,3 0-160 0,-1-3-32 0,2 4 0 16,-2 2-1488-16,2-4-304 0,-1 2-64 0</inkml:trace>
  <inkml:trace contextRef="#ctx0" brushRef="#br3" timeOffset="-170336.9">17754 12920 11167 0,'0'0'496'0,"13"-5"96"0,-3 0-464 0,0-3-128 15,-1 3 0-15,0 0 0 0,-2-2 576 0,2 1 112 16,0 1 16-16,0-3 0 0,0 3 128 0,-2-1 16 16,1-2 16-16,-2 3 0 0,2-2 160 0,-8 7 48 15,5-8 0-15,-5 8 0 0,5-6 0 0,-5 6 0 16,0 0 0-16,0 0 0 0,0 0-64 0,0 0-16 16,0 0 0-16,0 0 0 0,0 0-224 0,0 0-32 15,0 0-16-15,0 0 0 0,-10-2-224 0,0 5-48 0,-3 1-16 0,-1 5 0 16,-4 1-176-16,1 3-16 0,-2-3-16 0,-2 4 0 15,-2 1 48-15,0 3 16 0,-1-2 0 0,7-3 0 16,-4 1 32-16,0 5 0 0,-2 4 0 16,-1-1 0-16,-2-2-112 0,1 4-16 0,-3 3 0 0,-13 10 0 15,3-1-192-15,0 1 176 0,-3 1-176 0,-1 1 160 16,-1 1-160-16,-2-2 128 0,-3-2-128 0,0 1 128 16,0 1-128-16,-1 0 0 0,-7-2 0 0,2 2 128 0,-2-1 0 15,0-1 0-15,-1 1 0 0,-1 3 0 0,0-1 32 16,1-1 0-16,1 2 0 0,1 2 0 0,-1 1 32 0,0-5 16 15,0-1 0-15,-1-2 0 0,1 0-64 0,-1-1-16 16,-1 3 0-16,0 0 0 0,1 2 16 0,2 1 0 16,-2-1 0-16,0-1 0 0,1 0-144 0,0-2 160 15,-1 1-160-15,1-2 160 0,3 2-160 0,-1-3 0 16,1 1 0-16,1-2 128 0,-2 2-128 0,2 0 128 16,3-3-128-16,-1 1 128 0,2 0-128 0,1 0 0 15,0-3 0-15,-1-1 128 0,2 2-128 0,1 1 0 16,1-3 0-16,2 3 128 0,-4 0-128 0,3-6 0 0,0 1 0 15,1-2 128-15,1 3-128 0,-2 3 0 0,0-3 0 16,2 4 0-16,1 1 0 0,1-2 0 0,-2 0 0 0,2 2 0 16,-3 0 0-16,3-1 0 0,-2-6 0 0,0 4 0 15,6-4 0-15,-2 2 0 0,-3-2 128 0,2 0-128 16,3-3 0-16,0 4 0 0,2-3 0 0,0 2 0 16,2-2 0-16,-1-1 0 0,-1 1 128 0,0 1-128 15,-2-2 0-15,1 1 0 0,0 0 0 0,1-1 128 16,0 1-128-16,-2 1 0 0,1-5 0 0,-2 1 0 15,3 0 0-15,3-2 0 0,1 0 0 0,-2 0 0 16,1 1 0-16,0-1 0 0,2 0 128 0,-1-1-128 16,4 0 0-16,-2-3 0 0,-1-1 0 0,0 3 0 15,3-1 0-15,-1 0 0 0,1-1 0 0,1 3 0 16,-2-1 0-16,1 1 0 0,-3 3 0 0,4-4 0 0,0 1 0 16,3 0 0-16,0 0 0 0,0 0 0 0,-2-2 0 15,2 1 0-15,0-1 128 0,1 1-128 0,0-2 0 0,1-1 0 16,0 1 0-16,0 2 0 0,-1-1 0 0,1 1 0 15,0 0 0-15,0 0 0 0,0 1 0 0,0-3 0 16,0-2 0-16,0 1 0 0,1-2 0 0,-2 4 0 16,2-2 0-16,-1-2 0 0,1 2 0 0,0 0 0 15,3-3 0-15,-3 0 0 0,1 2 0 0,1-3 128 16,2 1-128-16,2 1 0 0,0-5 0 0,-2 2 0 16,0-2 0-16,3 2 0 0,1-1 0 0,1-1 0 15,0 0 128-15,-1-3-128 0,1-1 0 0,1 1 0 16,2-1 0-16,-1 1 0 0,0-3 0 0,7-1 0 0,-9 3 0 15,9-3 0-15,-8 0 0 0,8 0 0 0,-7 3 128 16,7-3-128-16,0 0 0 0,-7 1 0 0,7-1 0 0,0 0 0 16,0 0 0-16,0 0 0 0,0 0 0 0,0 0 0 15,0 0 0-15,0 0 0 0,0 0 0 0,0 0 0 16,0-9 0-16,0 9 0 0,4-12 0 0,-4 12 0 16,6-11 0-16,2 1 0 0,1-3 0 0,0 4 0 15,0-2 0-15,2-1 0 0,3 2 0 0,0-2 0 16,3-1 0-16,-1 0 0 0,1-3 0 0,1 0 0 15,3 0 0-15,5-2 0 0,3-2 0 0,1-3 0 16,-2 0 0-16,7 0 0 0,0-1 0 0,2-2 0 16,1 2 0-16,0-4 0 0,3 3 0 0,-2-3 0 15,2 1 0-15,0-2 0 0,1 2 0 0,2-1 0 16,-2 3 0-16,4-3 0 0,0 5 0 0,-1-5 0 16,2 3 0-16,0-3 0 0,-1 1 0 0,-1-3 0 0,0-1 0 0,4 2 0 15,2-3 0-15,-1 0 0 0,1-1 0 0,-1 3 0 16,1-2 0-16,0-1 0 0,-2 1 0 0,-1 4 0 15,0 0 0-15,-3 3 0 0,0-3 0 0,-1 4 0 16,1-1 0-16,-2 4 0 0,-2 3 0 0,-2-2 0 16,-1-2 0-16,-1 1 0 0,-1-4 0 0,0 3 0 15,-2 0 0-15,-3-2 0 0,2 0 0 0,-1 2 0 16,0-3 0-16,1 0 0 0,1 1 0 0,1-2 0 16,-4 1 0-16,1 3 0 0,1-3 0 0,-4 4 0 15,1 0 0-15,-1 2 128 0,-1 0-128 0,0 2 0 16,0-1 144-16,-3 0-144 0,-1-1 0 0,2 0 0 15,-1-3 0-15,2 2 128 0,-2-3-128 0,2 1 0 16,5-3 0-16,-2 0 128 0,1-3-128 0,-1 1 0 0,0-1 0 16,0 1 0-16,1-1 0 0,0 2 128 0,1-4-128 15,0 4 0-15,1 0 0 0,-1 2 128 0,-2-1-128 0,2 0 0 16,-3 3 0-16,3-1 128 0,0-1-128 0,1 1 0 16,0 0 0-16,0-3 0 0,-3 2 0 0,1-2 128 15,-1-1-128-15,2-1 0 0,0 1 0 0,1-3 0 16,3 2 0-16,-2-1 0 0,-1 1 0 15,0 1 128-15,-1-5-128 0,1 5 0 0,0 2 0 0,0 1 0 16,0-4 0-16,-1 4 128 0,-2 0-128 0,0-2 0 16,-2 5 0-16,0-4 128 0,-3-1-128 0,2 3 0 15,-2-5 0-15,2 4 0 0,-1 2 0 0,1-2 128 16,0-2-128-16,0 0 0 0,1 2 0 0,-3 1 128 16,-1-1-128-16,2 1 0 0,-1 1 0 0,0 2 0 15,3 1 0-15,-1 0 0 0,0-4 0 0,-1 2 128 0,1 1-128 16,0 0 0-16,1 1 0 0,-2 1 0 0,2-2 0 0,0-2 0 15,0-2 0-15,0 2 0 0,0 3 0 0,-1 0 0 16,-3 1 0-16,2 0 0 0,-2-1 0 0,1-1 0 16,1 0 0-16,-1-1 0 0,0 2 0 15,3 3 0-15,-2 2 0 0,2-3 0 0,-3 0 0 0,2 0 0 16,-2 2 0-16,2-1 0 0,-3 1 0 0,0-1 0 16,0-1 0-16,1 1 0 0,-4 0 0 0,2-1 0 15,0-1 0-15,-3 1 0 0,-2 2 0 0,-1-1 0 16,-1-2 0-16,-1 1 0 0,1 1 0 0,-1 0 0 15,-2 1 0-15,1 4 128 0,0-3-128 0,0 0 0 16,0 4 0-16,-1-3 0 0,0-2 0 0,1 3 0 16,-1 1 0-16,1-1 0 0,-1 5 0 0,-3-1 0 15,1 2 0-15,1 2 0 0,-2-2 0 0,-1 2 0 0,-2 1 0 0,-7 3 0 16,8-4 0-16,0-2 0 0,-8 6 0 0,0 0 0 16,8-1 0-16,-8 1-160 0,0 0 160 0,0 0 0 31,0 0-464-31,0 0 16 0,-3 12 0 0,-4 2-11936 0,-7 2-2384 0</inkml:trace>
  <inkml:trace contextRef="#ctx0" brushRef="#br3" timeOffset="-169723.1">12296 16771 24879 0,'-16'4'2208'0,"0"-1"-1760"15,-1 0-448-15,-2 4 0 0,-4-1 352 16,0 3-16-16,2 0 0 0,-2 4 0 0,0-6 112 0,-2 5 0 16,-3-3 16-16,-2 3 0 0,0 5-64 0,-2-1-16 15,0 2 0-15,1 4 0 0,-2 1-144 0,-2 1-48 16,1 0 0-16,2 0 0 0,-2 4-192 0,2-3 128 16,2 2-128-16,-1-3 0 0,1 3 128 0,-2-3-128 15,-3 1 0-15,4 0 0 0,0-6 0 0,-2-2 128 16,1 1-128-16,3-2 0 0,2-5 0 0,3 0 0 15,3-2-192-15,5 0-8704 16,4-5-1760-16</inkml:trace>
  <inkml:trace contextRef="#ctx0" brushRef="#br2" timeOffset="-162322.97">18145 12811 9215 0,'-25'1'400'0,"13"-1"96"0,-3-1-496 0,-1 1 0 0,0-3 0 0,-1-1 0 16,-1-1 3712-16,1-1 640 0,1-1 128 0,-7-8 16 16,4-1-2192-16,4-3-448 0,3 1-96 0,3-4-16 15,2-2-656-15,3-1-144 0,3-9-32 0,2 1 0 16,4-3-336-16,1-4-64 0,3-2 0 0,4-4-16 0,2-1-64 0,5-2-16 15,5-6 0-15,0 4 0 16,2 3-160-16,1 5-16 0,5-2-16 0,2 6 0 0,2 3-96 0,1 1-128 16,2 2 176-16,0 6-176 0,2 0 144 0,0 6-144 15,0 3 0-15,-2 7 144 0,-2 4-144 0,-4 7 0 16,-2 1 0-16,-3 6 0 0,-2 3 0 0,-4 8 0 16,-4 5 0-16,-3 6 0 0,-4 3 0 0,-5 1 0 15,-3 5 0-15,-4 4 0 0,-4 5 0 0,-3 0 0 16,-3 0 0-16,-2-3 0 0,-3 2 192 0,-3-5-64 15,-2-1 0-15,-3-1 0 0,-4-6 336 0,-1-2 64 16,-5 0 16-16,-2-6 0 0,-4 2 48 0,-1-4 16 16,-2-1 0-16,1-6 0 0,2-3-208 0,-1-6-32 15,1-3-16-15,2-6 0 0,4-5-32 0,5-2-16 16,4-5 0-16,2-5 0 0,2-5 16 0,5-3 16 16,4-7 0-16,6-4 0 0,4-5-144 0,5-2-16 15,4-4-16-15,6-2 0 0,2-2-160 0,7 2 0 16,6 2 0-16,6 2 128 0,3 5-128 0,2 4 0 15,2 3 0-15,5 3 0 0,4 3 0 0,0 5-144 16,-1 3 144-16,-3 6 0 0,0 9-144 0,-5 3 144 16,1 9 0-16,-6 6-144 0,-4 9 144 0,-4 5 0 0,-5 8 0 0,-6 3-128 15,-8 4 128-15,-5 6-128 0,-5 4 128 16,-7 2-128-16,-6 0 128 0,-5-1 0 0,-5-4-144 0,-5-1 144 16,-5-4 0-16,-5-3 0 0,-3-7 0 0,-2 2 0 15,-4-2 0-15,0-3 160 0,-3-3-32 0,2-4-128 0,-1-8 224 16,3-5-64-16,-1-2-16 0,5-7 0 15,4-7-16-15,3-6 0 0,5-7 0 0,4-5 0 0,4-1 64 16,9-8 0-16,3-8 0 0,5-5 0 0,6-3-32 16,8-1 0-16,7-3 0 0,3-3 0 0,7-1-160 0,4 5 0 15,10 7 0-15,3 1 0 0,3 2 0 0,2 5 0 16,4 1 0-16,5 6 0 0,-1 3-160 0,0 3 160 16,-2 9 0-16,-1 3-144 0,-2 8 144 0,-4 7 0 15,-4 6 0-15,-6 6-128 0,-7 5 128 0,-5 10-128 16,-8 5 128-16,-5 5-128 0,-5 3 128 0,-7 0-160 15,-5 7 160-15,-5-2-160 0,-5 0 160 0,-5 1-128 16,-8-5 128-16,-3 0-128 0,-5-4 128 0,-3-1 0 16,-3 1 0-16,-4-6 0 0,-2-5 0 0,-1 0 0 15,-1-3 128-15,3-4-128 0,0-9 128 0,4-2-128 16,2-9 160-16,3-4-160 0,1-5 160 0,4-4-160 16,5-12 160-16,5 0-160 0,5 1 176 0,6-4-176 15,3-3 192-15,4-6-192 0,3-2 160 0,7-1-160 16,7-1 128-16,7-2-128 0,5-2 0 0,8-3 0 15,5 6 0-15,3 1 0 0,4 5 0 0,5 0 0 16,5 2 0-16,1 7 0 0,3 2 0 0,-1 9 0 0,-2 4 0 16,-2 7 0-16,-2 6-160 0,-5 8 160 0,-5 4 0 15,-5 3-144-15,-5 1 144 0,-5 4 0 0,-7 7 0 16,-5 1-128-16,-6 3 128 0,-5 3 0 0,-9 1-144 0,-2 2 144 16,-8-2 0-16,-4-1 0 0,-7-3 0 0,-2-1 0 15,-5-2 0-15,-7 2 0 0,-1 0 0 0,-4-3 0 16,-5-7 0-16,1 1 128 0,-4 2-128 0,2-6 128 15,-1-5-128-15,3-8 0 0,4-9 144 0,4 0-144 0,4-5 0 16,4-4 144-16,3-7-144 0,6-5 0 16,5-6 160-16,3-4-160 0,6-5 128 0,6-4-128 15,5-8 128-15,7-2-128 0,7-2 128 0,8 0-128 0,8 2 0 16,6 4 0-16,3 3 0 0,6 5 0 0,3-1 0 0,7 4 0 16,3 1-144-16,3 7 144 0,0 3 0 0,0 4-128 15,2 4 128-15,-5 7 0 0,-5 7 0 16,-4 8-128-16,-5 6 128 0,-6 5 0 0,-5 5 0 0,-7 6-128 15,-7 3 128-15,-8 8 0 0,-4 6 0 0,-7 2 0 16,-9-3 0-16,-6 3 0 0,-7 0 0 0,-5 2 0 16,-4-3 0-16,-5 2 0 0,-6-1 0 0,-1-1 0 15,-7-4 0-15,-2-1 144 0,-4-5-16 0,0-1-128 16,0 0 192-16,0-3-64 0,2-10-128 0,3-5 0 16,5-7 144-16,5-6-144 0,7-4 128 0,4-6-128 15,7-6 160-15,4-7-160 0,3-7 192 0,7-4-64 16,6-4-128-16,5-4 192 0,7-7-192 0,8-2 176 15,4-4-176-15,7-1 160 0,9 4-160 0,5-2 0 0,6 2 0 16,4 5 0-16,4 5 0 0,0 5 0 16,0 8-144-16,0 1 144 0,1 7 0 0,-3 10 0 15,-3 4 0-15,-4 6 0 0,-3 3-144 0,-7 6 144 0,-3 4 0 16,-8 7-144-16,-7 4 144 0,-5 3 0 0,-8 3-144 0,-6 3 144 16,-5 1 0-16,-6 4-144 0,-5 0 144 15,-5 2 0-15,-6-6 0 0,-1 1 0 0,0-1 0 0,-4-2 0 16,-2-2 0-16,-2-3 0 0,-3-6 0 0,1-2 0 15,-3-2 0-15,4-3 0 0,3-6 0 0,1-3 0 0,5-5 0 16,3-3 0-16,2-3 0 0,5-4 144 16,1-8-144-16,6-2 0 0,2-2 0 0,5-3 128 0,4-2-128 15,5-1 0-15,5 1 0 0,6-6 0 0,2-2 0 16,6-1 0-16,2 2-128 0,2 5 128 0,0 0 0 0,3 5 0 16,1 4-144-16,1 4 144 0,0 5 0 0,0 1 0 15,-1 5-128-15,-5 3 128 0,-1 4 0 0,-3 0 0 16,-3 8-128-16,-2 0 128 0,-7 7 0 0,-3 3-128 15,-5 1 128-15,-5-2 0 0,-3 3-128 0,-4 3 128 16,-1-2 0-16,-8 0 0 0,1 3 0 0,-5-5 0 16,-2 3 0-16,-4-1 0 0,-1-4 0 0,-2-2 0 15,-2-4 0-15,2-3 0 0,-2 2 0 0,3-5 0 16,1-6 0-16,2-2 0 0,2-2 128 0,2-3-128 16,5-3 0-16,0-7 144 0,2-3-144 0,3-2 0 15,0-7 0-15,6 0 128 0,0-3-128 0,7-2 0 16,5-1 0-16,5 2 0 0,3 1 0 0,4 1 0 15,2-1 0-15,2 2 0 0,2 6-128 0,1 2 128 16,2 4 0-16,-1 3 0 0,1 4 0 0,-1 3-144 16,0 3 144-16,1 5 0 0,-3 0-128 0,-3 5 128 0,-2-2 0 15,-4 5 0-15,-3 3-128 0,-3 3 128 0,-4 2 0 16,-4 0 0-16,-3-2 0 0,-2 2 0 16,-5 0 0-16,-1 1 0 0,-6 1 0 0,-2 2 0 0,-3-3 0 0,-1 0 0 15,-1-3 0-15,0-3 0 0,0-1 0 0,0-2 0 16,1-5 0-16,1-4 0 0,1-1 0 0,2-4 0 15,0-3 128-15,1-1-128 0,3-5 0 0,2-1 0 16,3-3 0-16,2-1 128 0,4-1-128 0,4 0 0 16,2 0 0-16,4 0 0 0,3-1 0 0,2 1 0 15,2 0 0-15,3 2 0 0,1-1 0 0,1 1 0 0,0 6 0 0,3 2 0 16,1 0 0-16,-1 4 0 0,0 2 0 16,-2 5 0-16,0 1 0 0,-1 5 0 0,-3-3-144 0,-1 7 144 15,-3-1 0-15,-3 7-144 0,-3 2 144 0,-1 2 0 16,-7-4 0-16,-3 1 0 0,0 1 0 0,-6 0 0 15,-2 2 0-15,-2 0 0 0,-3 2 0 0,-2-4 0 16,0-2 0-16,-3-2 0 0,-3-3 0 0,0 0 0 16,2-1 0-16,-1-4 0 0,1 1 0 0,2-6 0 15,4-3 0-15,1-4 128 0,2-4-128 0,2-1 0 16,2-6 0-16,2-3 0 0,1 0 0 0,3-5 0 16,4-3 0-16,4 2 128 0,2-2-128 0,4 2 0 15,5-1 0-15,4-2 0 0,2 5 0 0,4-1 0 16,2-1-144-16,3 4 144 0,3 1 0 0,0 1 0 15,4 2-144-15,-1 3 144 0,-1 3 0 0,1 5 0 16,1 2 0-16,-2 7 0 0,-2 0-128 0,-5 3 128 16,-2 5 0-16,-4 3 0 0,-3 2-128 0,-3-1 128 15,-5 2 0-15,-3 2 0 0,-5 2 0 0,-2 1-128 0,-3-3 128 0,-3 2 0 16,-7-1 0-16,-3 1 0 0,-4 2 0 16,-1 0 0-16,-7-2 0 0,-3-3 0 0,-4-1 0 0,2-2 0 15,-2 1 0-15,1-5 0 0,-5-3 128 0,2 0-128 16,3-4 0-16,3-5 0 0,3-5 128 15,3-6-128-15,5-7 0 0,3-1 128 0,3-7-128 0,4-1 0 16,3-8 0-16,4 0 128 0,4-2-128 0,6 1 0 16,3 2 0-16,5-2 0 0,4-1 0 0,5 2 0 15,2 0 0-15,7 1 0 0,0 0 0 0,2 6 0 16,0 1 0-16,1 6-128 0,-2 3 128 0,1 4 0 0,2 6 0 16,-2 6-128-16,-1 2 128 0,-1 5 0 0,-6 5-128 0,0 6 128 15,-6 6 0-15,-3 2 0 0,-6 3 0 0,-3 5-128 16,-8 3 128-16,-1 1 0 0,-7-2 0 0,-5 0 0 15,-5 1 0-15,-5 0 0 0,-4-2 0 0,-7 3 0 16,-4 2 0-16,-5-1 0 0,-4 0 0 0,-2-2 0 16,-2 1 128-16,-1-2-128 0,-1-4 0 0,3-6 128 15,3-6-128-15,1-4 0 0,0-6 128 0,7-3-128 16,4-5 0-16,6-5 144 0,4-2-144 0,2-8 128 16,1-3-128-16,7-6 128 0,5-6-128 0,3-4 192 15,4-3-192-15,6-4 192 0,8-2-192 0,4 1 0 16,5-2 0-16,6 2 128 0,2 2-128 0,6 2 0 15,3 1 0-15,3 4 0 0,4 2 0 0,1 3 0 16,5 1 0-16,2 7 0 0,0 3-144 0,0 6 144 16,0 3 0-16,-1 6 0 0,0 2-128 0,-4 6 128 15,-5 9 0-15,-6 3 0 0,-6 5-128 0,-6 6 128 0,-3 4 0 16,-6 3 0-16,-7 2-128 0,-7-3 128 16,-6 0 0-16,-3 0 0 0,-8 1 0 0,-2 0 0 0,-6-1 0 0,-4 1 0 15,-5-1 0-15,-6 0 0 0,-4-4 0 16,-4 2 0-16,-4-1 0 0,1-1 0 0,-5-6 144 15,3-3-144-15,2-8 128 0,4-3-128 0,5-7 0 0,0-4 128 16,3-4-128-16,3-6 0 0,6-4 144 0,4-4-144 0,3-3 128 16,4-6-128-16,4-7 128 0,7-2-128 15,0-1 128-15,6-4-128 0,5 0 128 0,6-1-128 0,5-3 0 16,7 4 0-16,3 5 0 0,6-1 0 0,2 1 0 0,4 2 0 16,2-1 0-16,3 6 0 0,5 3 0 0,3 4 0 15,1 2 0-15,-2 6-128 0,-1 2 128 16,1 7 0-16,-2 3 0 0,-3 4 0 0,-1 6 0 0,-8 6-128 15,-5 3 128-15,-7 6-128 0,-2 5 128 0,-7 3 0 16,-6 1-144-16,-5 4 144 0,-8 5 0 0,-4-1-144 16,-2-5 144-16,-6 3 0 0,-7-1 0 0,-4 0 0 15,-4-3 0-15,-5 2 0 0,-5-1 0 16,-6 0 0-16,-3 0 0 0,-2-3 0 0,-2-8 0 0,2-1 0 16,1-4 0-16,5-5 0 0,2-4 0 0,4-6 0 15,5-4 0-15,5-4 144 0,7-6-144 0,2-4 0 16,6-4 0-16,6-6 128 0,2-5-128 0,8-3 0 15,6-5 0-15,6-4 0 0,3-3 0 0,8 0 0 0,4 2-128 16,3 4 128-16,3 0 0 0,3 3-144 16,2 1 144-16,3 5 0 0,2 5 0 0,4 2-128 15,1 3 128-15,0 5 0 0,1 1 0 0,0 8-128 16,1 4 128-16,-3 3 0 0,-4 6-144 0,-6 3 144 16,-8 6 0-16,-2 2-144 0,-7 5 144 0,-5 3-128 15,-6-4 128-15,-9 3-128 0,-7 0 128 0,-6 2 0 0,-3-4-144 0,-6 3 144 16,-6 1 0-16,-5 1 0 0,-4-4 0 0,-1 2 0 15,-3-3 0-15,-2 0 0 0,-5 2 0 0,-2-5 0 16,-2 1 0-16,2-6 0 0,3-2 128 0,4-5-128 16,1 0 0-16,5-7 0 0,6-5 144 0,1-6-144 15,5-1 0-15,6-7 0 0,5-4 0 0,4-5 128 0,3 0-128 16,6-9 0-16,2-8 0 0,7 1 0 0,3 2 0 16,7-2 0-16,4 2 0 0,3 3 0 0,2 2 0 15,2 2 0-15,2 3 0 0,4 1 0 0,5 5 0 0,2 1 0 16,1 3 0-16,-1 6-128 0,1 5 128 15,-5 5 0-15,-2 7 0 0,-4 4 0 0,-3 6 0 0,-5 5 0 16,-6 1 0-16,-7 6-128 0,-7 5 128 0,-5 1 0 16,-7 1 0-16,-5-1 0 0,-4 2 0 0,-5 0 0 15,-2 0 0-15,-3 2 0 0,-3 0 0 0,-6-2 128 16,-3-4-128-16,-2 1 128 0,-2 2-128 0,3-5 176 16,0-3-176-16,3-5 192 0,2-1-192 0,2-8 160 15,4-1-160-15,4-8 160 0,2-5-160 0,4-4 128 16,5-4-128-16,2-3 128 0,3-9 0 0,4 0 0 15,4-8 0-15,4-5 0 0,0-5-128 0,6-4 128 16,4 0-128-16,5 2 128 0,5 5-128 0,2-1 0 16,3-1 0-16,3 5 0 0,-1 1 0 0,4 6 0 15,5-3 0-15,5 11 0 0,2 3 0 0,1 5 0 0,-1 7 0 16,-1 2 0-16,0 7 0 0,-2 5-144 16,-3 8 144-16,-5 5 0 0,-6 6-128 0,-5 2 128 0,-6 6 0 15,-9 1 0-15,-4 5-144 0,-7 1 144 0,-7 6 0 0,-5 1-144 16,-8 1 144-16,-3 1 0 0,-6-1 0 0,0-4 0 15,-3-2 0-15,0-7-128 0,-1-3 128 16,-4-2 0-16,0-4 0 0,0-1 0 0,0-8 0 0,5-5 0 16,1-7 0-16,3-3 0 0,2-5 0 0,4-5 0 15,4-8 128-15,3 0-128 0,4-2 160 0,3-1-160 0,3-5 0 0,6 0 0 16,2-4 0-16,6 0 0 16,3 1 0-16,4-6 0 0,4-3 0 0,3 2 0 0,3 0 0 15,3 5-128-15,2-1 128 0,1 3 0 0,0 5 0 16,2 4 0-16,2 3-128 0,-1 6 128 0,-2 4 0 0,-1 3 0 15,1 2-128-15,-5 3 128 0,1 8 0 0,-5 4 0 16,-3 2-128-16,-5 2 128 0,-5 3 0 0,-4 6-128 16,-3 0 128-16,-5-3 0 0,-5 1-128 0,-4-5 128 15,-3-2 0-15,-3 1 0 0,-1 1 0 0,-2-4 0 16,-1-3 0-16,-1 1 0 0,-1-4 0 0,3-1 0 16,-2-2 0-16,2-3 0 0,1-5 0 0,0 0 128 15,1-4-128-15,2-2 0 0,2-7 128 0,3-4-128 16,3-4 0-16,3-4 0 0,1-3 0 0,5-4 128 15,5-6-128-15,1 2 0 0,6 0 0 0,1-3 0 16,4 0 0-16,4 1 0 0,0 3 0 0,5 7 0 16,2 0 0-16,-2 5 0 0,-1 2 0 0,1 3 0 15,0 5 0-15,0 3 0 0,0 6 0 0,-1-1 0 16,-2 2 0-16,-3 6 0 0,-2 3-144 0,-4 3 144 16,-4 2 0-16,-1 2-144 0,-5 3 144 0,-5 3 0 15,-4 2 0-15,-5 7 0 0,-6-1 0 0,-3 0 0 0,-4 4 0 16,-2-4 0-16,-3-1 0 0,1 0 0 0,-1-4 0 0,-1-1 0 15,-3 3 0-15,-1-5 0 0,0-3 0 0,1-3 0 16,2-3 0-16,5-1 0 0,-1-4 0 0,4-5 128 16,3-6-128-16,4-2 0 0,2-6 128 0,3-2-128 15,3-3 0-15,2-2 128 0,3-2-128 0,4 2 0 16,0 0 0-16,4-2 0 0,2-2 0 0,4-3 0 16,2 3 0-16,3 3 0 0,2-2 0 0,3 2 0 0,1 5 0 15,1-2 0-15,1 3 0 0,0 4 0 0,3 4 0 0,-3 3 0 16,-1 1 0-16,-2 4 0 0,-1 2 0 15,-2 4-128-15,-2 2 128 0,-3 4 0 0,-3 1 0 16,-2-1 0-16,-1 1 0 0,-7 2 0 0,-1-4 0 0,-1 1 0 16,-5-2 0-16,-3 4 0 0,-3-1 0 0,-1 0 0 15,-1 2 0-15,-2 0 128 0,-1 1-128 0,-2-3 0 16,-2-3 0-16,-1 2 0 0,2 0 0 0,1 0 0 16,1-5 0-16,3 1 128 0,2-6-128 0,4 1-128 15,9-5 128-15,0 0-192 16,0 0-1664-16,0 0-320 0,0 0-80 0,0 0-18432 0</inkml:trace>
  <inkml:trace contextRef="#ctx0" brushRef="#br3" timeOffset="-154425.14">16002 1066 6447 0,'0'0'576'0,"0"0"-576"0,0 0 0 0,0 0 0 0,0 0 1632 0,0 0 224 15,0 0 32-15,0 0 16 0,0 0-288 0,7-4-48 16,-1 0-16-16,-1-2 0 0,-1-1-272 0,-2 2-48 16,2-2-16-16,-1 0 0 0,-1 2-256 0,0-2-64 15,-2 2-16-15,-2-4 0 0,1 1-160 0,0 2-16 16,-2-2-16-16,-1 3 0 0,2-4-112 0,-2 2 0 16,0 0-16-16,-1 0 0 0,0-1-80 0,-3-6-16 15,1 1 0-15,-1 4 0 0,-2-1-80 0,2 3-32 16,-2-5 0-16,-1 4 0 0,-2 0-32 0,-1 2 0 15,0 1 0-15,-2-2 0 0,-2 2 48 0,0 0 0 16,-1-2 0-16,-3 2 0 0,-2 0-160 0,0-3-16 16,-1 1-16-16,-2 2 0 0,-1-3-48 0,-1 3-128 15,-2-4 192-15,1 1-64 0,2 2 0 0,-3-1-128 16,1 1 192-16,-1 1-64 0,-1 0-128 0,2 3 160 16,1 0-160-16,-1 2 160 0,1 0-160 0,-1 3 128 0,-1 2-128 15,-1-2 128-15,1-2-128 0,-1 0 0 16,-1-1 0-16,4 1 128 0,-1 1-128 0,2 2 0 0,0-1 0 15,3 2 0-15,1 0 0 0,0 2 0 0,1 0 128 16,0-1-128-16,0 0 0 0,3 2 0 0,2-2 0 16,0 3 0-16,-1-4 0 0,1 2 0 0,0 2 0 0,2-2 0 15,-1 2 0-15,1-3 0 0,-1 5 0 16,3-2 0-16,2 3 0 0,-1-3 0 0,0 1 0 0,0 3 0 16,2 3 0-16,-2 2 0 0,2-3 0 0,1 5 0 0,0 1-160 15,3-1 160-15,0-1 0 0,1 3-144 0,1-1 144 16,2 2 0-16,-3-1 0 0,3-2 0 0,-1 2 0 15,1 3 0-15,-1-3 0 0,1-1 0 0,-1 2 0 0,1 2 0 16,1-3 0-16,1 0 0 0,1 0 0 0,1 0 0 16,0-1 0-16,3 0 0 0,0 1 0 0,2 1 0 15,2-1 0-15,1-2 0 0,-2 0 0 0,3-2 0 16,3 1 0-16,1-2 128 0,0-1-128 0,1 1 0 16,2-2 0-16,-1-1 128 0,2-1-128 0,1 1 0 15,0-2 128-15,2-2-128 0,-2 3 0 0,1-6 144 16,2 0-144-16,-2-2 0 0,3 2 144 0,0 1-144 15,-2-2 0-15,1 0 144 0,2 0-144 0,0-1 0 16,2 2 0-16,-1 0 128 0,-1-3-128 0,2 5 0 16,-1-3 144-16,1 2-144 0,-2 1 0 0,-1-4 0 15,2-1 0-15,0 1 128 0,1-1-128 0,-2-2 0 16,-2 1 0-16,0-2 0 0,-2 2 128 0,1-3-128 16,1-2 128-16,1 0-128 0,-1-2 144 0,1 1-144 15,0-3 192-15,0 1-192 0,4 2 160 0,-3 0-160 0,0-5 128 16,2 2-128-16,0 3 128 0,1-2-128 15,0-1 0-15,-3 1 128 0,1 0-128 0,1-4 0 16,-1 1 144-16,-2-2-144 0,1 2 128 0,-1-4-128 0,1-1 160 16,0 3-160-16,0-4 160 0,2 1-160 0,-2-1 160 0,-6 4-160 15,1 0 144-15,1-1-144 0,2-3 128 0,-2 2-128 16,2-4 176-16,-3 4-48 0,-1-2-128 0,-1-3 192 16,0 2-16-16,-1 0-16 0,0-3 0 0,-2 0 0 15,-3-1 96-15,2 3 32 0,-4 0 0 0,0 2 0 16,-2-2-288-16,0-1 0 0,-5 0 0 0,3-3 0 15,-2 1 0-15,-1 0 0 0,-2 0 160 0,-1-1-160 0,0 0 128 16,-2-1-128-16,-2 1 128 0,3 1-128 0,-3-3 0 0,-1 2 128 16,0-2-128-16,-2 2 0 0,1 1 128 0,-3 0-128 15,0 0 0-15,-2 1 128 0,1-1-128 0,-2 1 0 16,-1 0 0-16,-1 1 0 0,-2-3 0 0,-1 3 0 16,-1 0 128-16,-7-3-128 0,0 1 0 0,1 2 0 15,3 1 0-15,-1-1 0 0,-1 4 0 0,0 3 0 16,0-4 0-16,0 4 0 0,-2 1 0 0,1 4 0 15,-2-2 0-15,0 1 0 0,1 0 0 0,-4 0 0 16,0 1 0-16,-2 2 0 0,-1-1 0 0,0 0 0 16,0 2 0-16,0 2 0 0,-1 1 0 0,-1 2 0 15,0 2 0-15,-1-1 0 0,-2-1 0 0,0 5 0 0,-1-2 0 16,3-2 0-16,-2 0-144 0,1 1 144 16,0 0 0-16,0-1 0 0,2 2 0 0,2 1 0 15,0-3 0-15,2 3 144 0,-1 3-144 0,0 2 0 16,-1-3-160-16,2 2 160 0,0-2 0 0,2 2 0 0,0-2 0 0,2 2 0 15,2 0 0-15,-1-1 0 0,1 3-128 16,1 1 128-16,-1-5 0 0,2 3 0 0,1 2 0 0,1-2 0 16,2 1 0-16,1 2 0 0,2 3-128 0,1-1 128 15,2 2 0-15,0 3 0 0,1 0 0 0,0 1-144 16,1-1 144-16,-2 0 0 0,4 5 0 0,0-4-128 16,1-2 128-16,3 5 0 0,0-2 0 0,2 1 0 15,1 2 0-15,2-2 0 0,2 5 0 0,0-5-128 16,3 2 128-16,1-2 0 0,2 1 0 0,2-4-128 15,0 0 128-15,2 0 0 0,-2 1 0 0,2-2 0 0,1-3 0 0,1 0 0 16,0-2 0-16,3 2 0 0,-1-1 0 0,2-1 0 16,0-2 0-16,1 1 0 0,0 1 0 0,3 0 0 15,1 1 0-15,1-1 0 0,-1-2 0 16,1-1 0-16,0 0 0 0,0-1 0 0,2-4 0 0,-1 3 0 16,-1-4 0-16,2 2 0 0,-1-4 0 0,0 1 0 15,0 0 0-15,0-2 0 0,0 0 128 16,2 0-128-16,1-2 128 0,0 2-128 0,0-3 0 0,4 1 0 15,-3-2 0-15,2 0 0 0,-3 0 0 0,2 0 0 16,1-2 0-16,-3 2 0 0,-1-1 0 0,1 0 0 16,-2-2 0-16,2 1 0 0,1 1 0 0,-1-3 0 15,0 0 0-15,0-2 0 0,-1-1 0 0,-1 2 0 16,1-4 0-16,1 2 0 0,1-4 0 0,-2 3 0 16,0-5 0-16,-1 0 0 0,2 0 0 0,-1-1 0 15,-3-1 0-15,2 0 128 0,-4 0-128 0,1 1 0 16,0-2 0-16,0 1 0 0,-1-1 0 0,-1 2 0 15,1 1 0-15,-3 0 128 0,-1-2-128 0,-6 5 0 16,2 0 0-16,2-3 0 0,-2 0 0 0,1-1 0 0,-1-1 0 16,0-2 128-16,0 1-128 0,0-3 0 0,0-1 0 15,-3-3 128-15,2 0-128 0,0 1 0 0,-3-3 0 16,0-1 128-16,0 2-128 0,-2-4 0 0,-2 2 0 0,-1-5 128 16,-1 2-128-16,-1 1 0 0,-3-3 128 0,-2 2-128 15,0 2 176-15,-2-2-48 0,-1 2 0 0,-1-2 0 16,-2 5 0-16,-1-1 0 0,0 2 0 15,-1 2 0-15,-1 1-128 0,-1 1 192 0,-1 3-192 0,-1 0 192 16,-1 4-192-16,-6-5 0 0,0 2 0 0,2 5 128 16,1 2-128-16,1 3-176 0,-3 0 48 0,0 4 0 15,4 1-1136-15,-2 1-208 0,4 1-64 16</inkml:trace>
  <inkml:trace contextRef="#ctx0" brushRef="#br3" timeOffset="-152480.8">11654 16237 3679 0,'0'0'320'0,"0"0"-320"15,0 0 0-15,0 0 0 0,0 0 1792 0,-4-10 304 16,0 5 48-16,4 5 16 0,0 0-416 0,0 0-80 16,0 0 0-16,0 0-16 0,0 0-400 0,0 0-80 15,0 0-16-15,0 0 0 0,0-9-208 0,0 9-48 16,0 0-16-16,0 0 0 0,0 0-112 0,0 0 0 15,0 0-16-15,0 0 0 0,0 0-80 0,0 0-16 16,0 0 0-16,0 13 0 0,3 0-16 0,-3-3 0 16,0 2 0-16,-3 4 0 0,3 3-16 0,-2 6-16 15,-2 1 0-15,-1 2 0 0,-3 2-96 0,-1 4 0 0,0 3-16 16,-1 6 0-16,0 1-48 0,-4 5-16 0,1 0 0 16,-2 1 0-16,-2 1-80 0,1 5-16 0,-1 4 0 0,1-2 0 15,-1-4-64-15,-1-2-16 0,1-1 0 0,0-3 0 16,-1 0-16-16,1-2-16 0,-3-4 0 0,4-3 0 15,-1 2 64-15,0-3 16 0,1-7 0 0,1-2 0 16,1-1 32-16,3-1 16 0,-1-4 0 0,2-3 0 0,2-2-80 0,2-3-16 16,2-1 0-16,1-1 0 15,-1-4-16-15,4-9-16 0,0 0 0 0,-3 10 0 0,3-10-224 16,0 6 176-16,0-6-176 0,0 0 160 0,0 0-160 0,0 0 0 16,0 0 0-16,0 0 0 0,0 0 160 0,0 0-160 15,0 0 192-15,0 0-192 0,0 0 160 0,0 0-160 16,0 0 128-16,0 0-128 0,0 0 128 0,0 0-128 15,0 0 128-15,0 0-128 0,0 0 0 0,0 0 0 16,7 8 0-16,-7-8 0 0,0 0 0 0,0 0 0 16,0 0 0-16,11 3 0 0,-11-3 0 0,0 0 0 15,0 0 0-15,14 3 0 0,-1 0 0 0,1-1 0 16,0-1 0-16,1 1 0 0,0-1 0 0,2 1 0 16,3 0 0-16,2-1 0 0,2-2 0 0,2 1 0 15,2-2 0-15,3 0 0 0,2-1 0 0,1 0 0 16,4-3 128-16,1-1-128 0,-1 0 176 0,2 1-48 15,0-4-128-15,2 5 192 0,1-1-48 0,-1-1-16 16,4 2 0-16,-6-1 0 0,-3-1 0 0,0 4 0 16,-3-1 0-16,-10 0 0 0,1 3-128 0,0-2 128 15,2 1-128-15,-2-1 128 0,-2 2-128 0,-1-1 0 0,-3 1 0 16,0 0 128-16,0 0-128 0,-1 1 0 0,-1 0 0 16,0 0 128-16,-2 0-128 0,1 1 0 15,-3 0 144-15,5 0-144 0,-4 1 0 0,-2-1 144 0,-2-1-144 16,-10 0 0-16,10 3 144 0,-10-3-144 0,10 1 0 0,-10-1 144 15,0 0-144-15,0 0 192 0,0 0-192 0,0 0 192 16,0 0-64-16,0 0-128 0,0 0 192 0,0 0-64 16,0 0 32-16,0 0 0 0,0 0 0 0,-10 2 0 15,0 3-160-15,-2-1 192 0,-2-1-192 0,-2-1 192 16,-2 2-192-16,-2 3 128 0,-3-2-128 0,-1 0 128 0,0 2-128 0,-2 0 0 16,-6 4 0-16,2-3 128 0,-1 2-128 0,-3-2 0 15,-3 2 0-15,-2-3 0 0,-3 2 0 0,1-2 0 16,-1-2 128-16,0 2-128 0,-1-2 0 0,2 4 0 15,3 0 0-15,0 1 0 0,0 1 0 0,0 1 0 16,1-2 0-16,1 2 0 0,1 2 0 0,0-5 0 16,2 1 0-16,3-2 0 0,3 0 0 0,2-3 0 15,-1 2 0-15,2-1 0 0,4-2 0 0,1 0 0 16,1-2 0-16,4-2 0 0,1-2-160 0,3 1 160 16,3-1 0-16,7 2-144 0,-8-4 144 0,3-2 0 15,1 1 0-15,1 1-128 0,-2-2 128 0,5 6 0 16,0-12 0-16,0 4-128 0,0-1 128 0,3-3 0 15,-2 1 0-15,2-3-128 0,-2-3 128 0,2 2 0 16,-2 1 0-16,1-1 0 0,1-2 0 0,-2-4 0 16,2-1 0-16,-3 0 0 0,1 0 0 0,-2-4 0 15,1-1 0-15,0-3 0 0,1 1 0 0,2-3 0 16,-1-4 0-16,2-1 0 0,0-2 0 0,1 1 0 0,0-1 0 16,3-1 0-16,0-3 0 0,3 1 0 0,-3-1 0 15,1-2 0-15,0 2 0 0,0-4 0 0,0-1 0 0,-3 3 0 16,-2 5 0-16,3 0 0 0,-2 7 0 0,0 3 0 15,-1 2 0-15,-2 5 0 0,1 4 0 0,-1 2 0 16,-1 2 0-16,1 1 0 0,-2 5 0 0,0 9-128 16,0 0 128-16,0 0 0 0,0 0 0 0,0 0-128 15,0 0 128-15,0 0 0 0,0 0 0 0,0 13-128 0,-2-2 128 16,1 3-192-16,-1 3 192 0,-1-1-192 0,1 2 192 16,-2 0 0-16,-1 1-144 0,-3-1 144 0,-1-1-128 15,0 1 128-15,-1-1-160 0,-1-1 160 16,-1 1-1072-16,1-2-112 15,-3-1-32-15,1-1 0 0,0-3-1664 0,-1-5-320 0</inkml:trace>
  <inkml:trace contextRef="#ctx0" brushRef="#br3" timeOffset="-150589.84">23245 7070 5519 0,'-19'0'496'0,"6"2"-496"16,-5-1 0-16,7 1 0 0,-3 1 2240 0,-1 1 336 15,-2-3 80-15,1 0 16 0,2 2-912 0,1-3-176 16,3-1-48-16,1 1 0 0,0 0-176 0,3 0-32 16,6 0-16-16,0 0 0 0,-5 0-224 0,5 0-32 15,0 0-16-15,0 0 0 0,0 0-272 0,0 0-48 16,10-4-16-16,3-1 0 0,3 1 0 0,3 0-16 16,3 0 0-16,3-2 0 0,4 0-80 0,4 0-16 15,6-1 0-15,5 0 0 0,3-3-48 0,3 3-16 0,1 2 0 0,1-4 0 16,0 1-64-16,1-2-16 0,-2 1 0 0,0-1 0 15,0 3-64-15,0-1 0 0,-2 0-16 0,-1 0 0 16,-1 3-80-16,-3 3-16 0,-5-2 0 0,-2-2 0 16,-3 0-80-16,-1 3 0 0,-1-1-16 0,-4-1 0 15,-4 2-16-15,-1 1 0 0,-3-1 0 0,-2 2 0 16,-1 0-32-16,-3-1 0 0,-3 2 0 0,-2 2 0 0,0-1 0 0,-3 0 0 16,2 2 0-16,-3 2 0 0,-5-5-128 15,5 7 160-15,0 0-160 0,-1 2 160 0,-4-9-160 0,1 9 0 16,-1 2 144-16,-1 0-144 0,-2 6 0 0,0 1 144 15,-1 1-144-15,-3 5 0 0,0 0 144 0,-3 4-144 16,-3 0 0-16,-2 4 144 0,-4 1-144 0,-2 4 128 16,0 1-128-16,-1 1 128 0,-1-1-128 0,-2 3 192 15,-1-2-192-15,0 0 192 0,-2 1-64 0,0 1-128 16,-2-3 192-16,3-1-64 0,-3-3 48 0,1-1 0 16,0-2 0-16,3-1 0 0,-2 0-32 0,4-5 0 15,-2 0 0-15,1 1 0 0,1-7-144 0,5 1 0 16,0-1 0-16,1-1 128 0,2-3-128 0,2 1 128 15,1-2-128-15,4-3 128 0,0 0-128 0,3-3 0 16,1 1 0-16,1-4 128 0,4-5-128 0,0 0 128 16,0 0-128-16,0 0 128 0,0 0-128 0,6-5 192 15,2-5-192-15,1 1 192 0,1-5-64 0,2 0-128 16,0-1 192-16,2-2-64 0,2 2-128 0,0-3 0 16,2-2 0-16,1 1 128 0,0-2-128 0,1 0 0 15,1-2 0-15,3-3 0 0,-5 1 0 0,4 0 0 0,1-3 0 16,1 0 0-16,1 0 0 0,-2-3 128 0,-1 2-128 15,-2 2 0-15,1-2 0 0,-2 4 0 0,1-1 128 0,-1 3-128 16,-2 0 0-16,-3 3 0 0,-1 0 0 0,-1-2 0 16,-1 1 0-16,0 0 0 0,-1 3 0 0,1 1 0 15,-6 0 0-15,2 1 0 0,-2 0 0 16,-2 4 0-16,0-4 0 0,-2 2 0 0,0 2 0 0,-2 2 0 0,-2-4 0 16,0 2 0-16,-2 2 0 0,-1-2 0 15,-3 4 0-15,-1-4 0 0,-1-1 0 0,-3 5 0 16,-2-3-144-16,-5 2 144 0,-2-2 0 0,-3 0 0 0,-6 2-144 0,-3 2 144 15,-4 0 0-15,-2 2-144 0,0-3 144 0,-3 3 0 16,-3 2-144-16,-1 2 144 0,-2 1 0 0,0 0 0 16,1 0 0-16,-3 0 0 0,-5 1-128 0,2-1 128 15,2 0 0-15,1 2 0 0,2 0 0 0,2 2 0 16,2 1 0-16,2-1 0 0,2-3 0 0,3 2 0 16,1-2 0-16,3 0 0 0,2 1 0 0,3-2 0 15,2-2 0-15,7 1 0 0,4 1 0 0,3-3 0 16,3 2 0-16,3 0 0 0,7 1-144 0,0 0 144 15,8-4 0-15,5-2 0 0,3 1-160 0,6 1 160 16,3 0-128-16,7-1 128 0,2-3 0 0,6-2-160 16,3 1 160-16,4-1 0 0,4 2 0 0,2 3-128 0,3-4 128 15,-1 3 0-15,-1-3 0 0,0 3 0 16,3 1 0-16,-5-2 0 0,-1 2 0 0,-3 3 0 16,-1 1 0-16,-2-1 0 0,-3 2 0 0,-3 0 0 15,-1 2 0-15,-5 1 0 0,-3 2 0 0,-5 2 0 0,-5-2 0 16,-2-1 0-16,-1 6 0 0,-3-1 0 15,-3 3 0-15,-1 2 0 0,-2-2 0 0,-2 4 0 0,-1 5 0 0,-2 2 0 16,-3 1 0-16,-3 4 128 0,-2-3-128 16,0 4 0-16,-4-1 144 0,-3 3-144 0,-5-4 128 0,-2 2-128 15,-3 4 192-15,-2-1-64 0,-2-6 0 0,-2 5 0 16,-4-3-128-16,0 2 160 0,0 2-160 0,3 0 160 0,-1-4-160 16,0 1 0-16,2-5 0 0,2 3 128 15,-1-4-128-15,3 1-224 0,2-1 48 0,-6 2 16 16,7-4-1808-16,7-5-352 0,2-2-80 0,7-4-16688 15</inkml:trace>
  <inkml:trace contextRef="#ctx0" brushRef="#br1" timeOffset="-145122.25">10060 738 13071 0,'1'-10'576'0,"1"5"128"0,1 0-576 0,-2-3-128 16,1 3 0-16,-1-2 0 0,1-3 976 0,-2 4 176 16,-1-3 16-16,0 4 16 0,0-3-208 0,-1 3-32 15,-3 0-16-15,1-2 0 0,-1 1-32 0,-1 3 0 16,0-2 0-16,-3-1 0 0,-1 1-112 0,-4 3-16 15,-2-3-16-15,-1-2 0 0,-3 1-48 0,1 0-16 16,-2-3 0-16,-2 4 0 0,-3-5-112 0,0 3 0 16,-1-3-16-16,-1 2 0 0,0 0-192 0,1-1-48 15,-1 0 0-15,-1 1 0 0,-1-1-96 0,-2 2-32 16,-1 0 0-16,-1 0 0 0,-1 0-32 0,0 2-16 16,-1 0 0-16,-1 0 0 0,0 2-16 0,9 1-128 15,0-2 192-15,-3 0-64 0,-2 4-128 0,0 2 160 0,1 1-160 0,-1 1 160 16,-3-1-160-16,-2 3 0 0,1 4 0 0,-12 3 0 15,0 0 0-15,2 1 128 0,1 0-128 0,2 1 0 16,0 3 0-16,2 1 0 0,1 1 0 0,1 0 0 16,1 2 0-16,1 2 0 0,0-1 128 15,2 0-128-15,-2 4 0 0,1-2 0 0,2 2 0 0,0 1 0 16,1 3 0-16,2 4 0 0,-2-2 0 0,2 0 0 16,3-1 192-16,1 2-32 0,1-1-16 0,2 0 0 0,2 3-144 15,1-3 0-15,5-2 0 0,0 3 0 16,4 1 0-16,3 3 0 0,1 0 0 0,4 2 128 0,1-1-128 0,3 1 0 15,4 0 144-15,0 0-144 0,2-3 0 0,3-1 0 16,2-3 0-16,6 11 128 0,-1-4-128 0,0-2 0 16,0-4 128-16,1-3-128 0,1 1 0 0,2 0 128 15,0-3-128-15,2 0 0 0,2-1 0 0,-4-5 144 16,1-3-144-16,2 1 0 0,2-2 240 0,-1-1-64 16,-2-4-16-16,3 0 0 0,2 0-160 0,-1-5 0 15,1 1 0-15,2-4 128 0,-2 2 0 0,6 1 0 16,0-7 0-16,2 1 0 0,2-3 48 0,2 0 0 15,1 0 0-15,3-2 0 0,2-1 0 0,-1-1 0 16,3-4 0-16,-1 2 0 0,0-4-48 0,-1 1 0 16,0-5 0-16,-1 1 0 0,1 0 0 0,1 1 0 15,0-6 0-15,0 0 0 0,-1-2 64 0,1-4 0 16,-1 1 0-16,0 0 0 0,-2-4-32 0,-2 0 0 16,1-1 0-16,-4 3 0 0,-3 1-32 0,0 0 0 15,2 2 0-15,-2 2 0 0,-1-2 0 0,0-1 0 16,1 2 0-16,-5-1 0 0,-1 0 0 0,-2-2 0 0,0 3 0 15,-2-2 0-15,0 0 32 0,0-5 0 0,0-1 0 0,-2 1 0 16,-4-1-16-16,1 2 0 0,0-4 0 16,-2 2 0-16,-4 1 16 0,0-1 0 0,-1 3 0 0,-2-4 0 15,-3-1 32-15,1 2 16 0,-3-1 0 0,-1-2 0 0,-3-2 16 16,-2-3 0-16,-2 0 0 0,-2-1 0 16,-1 0-80-16,-2-2-16 0,-2-2 0 0,-1 3 0 0,-5 3-128 0,1 1 0 15,-1-1 0-15,-2 2 128 0,-2 3-128 16,-3 2 0-16,-1 6 144 0,-6-1-144 0,-1 0 0 15,-4 5 0-15,-2 1 0 0,16 7 128 0,-5 2-128 0,-7-3 128 16,-5 3-128-16,-5 2 128 0,-3 2-128 0,0 5 0 16,1 0 0-16,-2 1 0 0,-2 3 0 15,0 2 0-15,-5 0 0 0,2 1 0 0,1 3 0 0,-44 8 0 16,14 0 0-16,10-2 0 0,6-1-144 0,5-1 144 16,4 2-160-16,4 0 160 15,4 1-592-15,6-2-32 0,4 1 0 0,7 0 0 16,8-4-2208-16,7 2-448 0,5-1-96 0</inkml:trace>
  <inkml:trace contextRef="#ctx0" brushRef="#br1" timeOffset="-143279.6">17117 10774 5519 0,'-13'0'240'0,"8"-1"64"0,-2-2-304 0,-1 2 0 15,-2 1 0-15,1-1 0 0,0-2 2064 0,0-2 368 16,0 0 64-16,0 1 0 0,2 2-1008 0,-1-2-208 15,-1-1-32-15,3 1-16 0,6 4 0 0,-8-2 0 0,-1-1 0 0,3-1 0 16,0-1 16-16,-2 1 0 16,0 2 0-16,1-2 0 0,0-4-16 0,1 5 0 0,1-1 0 0,5 4 0 15,-7-5-256-15,7 5-48 0,-5-5-16 0,5 5 0 16,-6-6-240-16,6 6-48 0,0 0-16 0,0 0 0 16,0 0 64-16,0 0 16 0,0 0 0 0,0 0 0 15,0 0-352-15,0 0-64 0,0 0-16 0,0 0 0 16,0 0-64-16,0 0-32 0,0 0 0 0,0 0 0 15,8 7-16-15,2 3 0 0,1-1 0 0,2 1 0 16,1 4-16-16,1 0-128 0,3 0 192 0,2 4-64 0,2 1-128 16,3 4 192-16,2 0-192 0,2 3 192 0,3 2-64 15,0 2-128-15,0-4 192 0,-1 3-64 0,1-4-128 0,-1 0 0 16,-2-1 0-16,0-1 128 0,-2-1-128 16,-2 1 0-16,-1-3 0 0,-1-1 128 0,-2-1-128 0,0-4 0 15,-3-4 0-15,0 1 128 0,-4-2-128 0,1 0 0 16,-2-5 0-16,-2 0 0 0,-1-2 192 0,1 1 64 15,-3-3 16-15,0 0 0 0,0 0 64 0,-2-4 16 16,-1-1 0-16,2 1 0 0,-1-1-96 0,-1-1-32 16,0-1 0-16,0 0 0 0,-1 0-224 0,4 1 176 15,-3-2-176-15,0 2 160 0,1-4-160 0,-1 1 128 16,0-4-128-16,2 3 128 0,-1-1-128 0,0-3 128 16,2 0-128-16,-2 2 128 0,1-3-128 0,-1 0 0 15,-1-2 144-15,1 1-144 0,-2-2 128 0,1-2-128 16,0-1 128-16,-1-2-128 0,0-3 160 0,0 1-32 15,0-1-128-15,0-1 192 0,-1-3-32 0,2 0-16 0,-1 2 0 16,1-3 0-16,3-1-144 0,-3 1 192 16,0 1-192-16,0-3 192 0,0 0-192 0,-1 0 160 0,0-2-160 15,0 4 160-15,0-5-160 0,-2 2 192 0,1 1-192 0,2 0 192 16,-3 1-192-16,1 4 192 0,-1-1-192 16,2-8 192-16,-1 6-64 0,-1 7-128 0,1 5 192 0,-3 4-64 15,2 2-128-15,0 4 192 0,-1-1-192 0,-1 10 192 16,0 0-64-16,0 0-128 0,0 0 192 0,1-6-64 15,-1 6-128-15,0 0 160 0,0 0-160 0,0 0 160 16,0 0-160-16,0 0 0 0,0 0 0 0,0 0 0 16,0 0 0-16,0 0 0 0,0 0 0 0,0 0 0 15,-1 12-992-15,0-2-80 0,-1 3-16 16,0-1 0-16,2-1-1184 0,-1 3-240 0,-1 3-48 0,1-5-16016 16</inkml:trace>
  <inkml:trace contextRef="#ctx0" brushRef="#br1" timeOffset="-141135.33">18972 15705 18303 0,'0'0'816'0,"-3"7"160"0,-1 1-784 0,2-3-192 16,2-5 0-16,-3 10 0 0,1-2 976 0,0 1 160 15,2-9 16-15,0 0 16 0,-1 6 256 0,0 2 48 16,1-8 16-16,0 0 0 0,0 0-352 0,0 0-80 16,0 0-16-16,0 0 0 0,0 0-80 0,0 0-32 15,0 0 0-15,0 0 0 0,0 0-176 0,0 0-48 16,0 0 0-16,0 0 0 0,0 0-64 0,0 0-32 0,0 0 0 15,0 0 0-15,0 0-32 0,1-7 0 0,-2 1 0 0,1-3 0 16,-2 3-80-16,2-4-32 0,0 2 0 0,0-3 0 16,0 0-80-16,2-1 0 0,0-4-16 0,0 1 0 15,0-3-112-15,1-2-32 0,0-2 0 0,3-3 0 16,0 0-32-16,-1-3 0 0,1 0 0 0,1-4 0 16,0 0-16-16,1 2-16 0,1-5 0 0,1 2 0 15,-1 0-16-15,0 3 0 0,1 0 0 0,-2 0 0 16,0 1 32-16,1 1 0 0,-1-3 0 0,1 2 0 15,-1 1-32-15,0-1 0 0,0 3 0 0,1 0 0 16,-1 2-16-16,-1 1 0 0,2-3 0 0,-3 3 0 0,0 3-128 0,0 0 192 16,-1 1-192-16,0 2 192 15,0 1-64-15,-1 0 0 0,0 1 0 0,-2 2 0 0,1 3 0 16,-1-1 0-16,1 4 0 0,0-2 0 0,-2 2-128 16,0-1 128-16,-1 8-128 0,3-5 128 0,-3 5-128 0,0 0 128 15,2-5-128-15,-2 5 128 0,0 0-128 0,0 0 0 16,0 0 0-16,0 0 128 0,0 0-128 0,6 1 0 15,-6-1 0-15,9 7 128 0,0 0-128 0,1 1 0 16,2 3 0-16,-2 1 0 0,3 2 0 0,1 1 0 16,-2 3 0-16,2 1 0 0,4 3 0 0,0 0 0 15,1 1 128-15,-1 0-128 0,2 3 0 0,-1-1 0 16,3 4 0-16,-3-2 0 0,1 1 0 0,2-3 0 16,0 2 0-16,-2-3 0 0,-2 0 0 0,2 0 0 15,-3-2 0-15,0 0 0 0,1 4 0 0,-1-3 0 16,-1 0 0-16,2-1 0 0,-3 3 0 0,0-3 0 0,-1-1 0 15,-1 0 0-15,0-2 0 0,0 1 0 16,-1-1 0-16,0-1 0 0,-2 0 0 0,-1-3 0 16,-2 2 128-16,2-1-128 0,-1-2 0 0,-2 1 0 15,-1-2 0-15,2-3 0 0,-3 3 0 0,-1-4 0 0,1 0 0 16,0-2 0-16,0 1 0 0,-4-8 0 0,1 6 0 0,-1-6 0 16,0 0 0-16,0 0 0 0,0 0 0 15,0 0 0-15,0 0 0 0,0 0 0 0,0 0 0 0,0 0 0 16,0 0 0-16,-8-4 0 0,1 1 0 15,-1-5 0-15,-1 2 0 0,0-4 0 0,1 1 0 0,0-5 0 16,-2 0 0-16,0-2 0 0,-2 1 0 0,2-5 0 16,0-1 0-16,-2 0 0 0,0-1 0 0,-1-4 0 15,-2-1 0-15,1-2 0 0,-2 2 0 0,1-4 0 16,-1 1 0-16,0 2 0 0,1 0 0 0,1 4 0 0,0 1 0 16,0-1 0-16,-1 1 0 0,1 4 0 0,1 0 0 0,2 0 0 15,-2 0 0-15,0 2 0 0,-1 2 0 0,0 1 0 16,2 1 0-16,-5 3 0 0,2-3 0 0,0 6 0 15,-2-1 0-15,2 2 0 0,0 2 0 0,-1-1 0 16,1 1 0-16,0 1 0 0,2 1 0 0,0 1 0 16,-2 1 0-16,3 1 0 0,0 1 0 0,2 1 0 15,-4 0 0-15,2 2 0 0,2-2 0 0,-2 3 0 16,-2 1 0-16,1 0 0 0,0 0 0 0,0 3 0 16,-1 3-144-16,2 0 144 0,-1 2 0 0,0 3 0 15,3 2 0-15,-3 4 0 0,1-2 0 0,-1 3 0 16,0 3 0-16,1 2 0 0,-1-1 0 0,0 5 0 15,4 3 0-15,-2 1 0 0,-1 3 0 0,2 1 0 16,0 0 0-16,1 2 0 0,-2-2 0 0,1 3-128 0,2-5 128 16,0 0 0-16,1-1 0 0,0-1 0 0,2-1 0 0,1-3 0 15,-2-1 0-15,2-2 0 0,2-2 0 16,-1-3 0-16,1-2 0 0,-1-1-128 0,3-4 128 0,0-2 0 16,-2-4 0-16,-1 0 0 0,2-2 0 0,-1-4 0 15,2-7-128-15,0 0 128 0,0 0 0 0,0 0 0 16,0 0 0-16,0 0 0 0,-3-5 0 0,0-6 0 15,2 1 0-15,1-4-128 0,0-1 128 0,1-3 0 16,0-2 0-16,2 2 0 0,1-4 0 0,2-2 0 0,-1 0 0 16,3 0 0-16,1-5 0 0,1 0 0 0,1-1 0 15,1-3 0-15,2-2 0 0,0-2 0 16,1-4 0-16,0-3 0 0,2 2 0 0,1-4 0 0,-1 1 0 0,1-3 0 16,-1 1 0-16,0 4 0 0,1 1 0 0,-1 1 0 15,-1 2 0-15,0 1 0 0,-1 1 0 0,0 3 0 16,-1 3 0-16,-1 4 0 0,-2-1 0 0,1 4 0 15,-1 1 0-15,-2 0 0 0,1 4 0 0,-1 3 0 16,0 2 0-16,0 1 0 0,-3 2 0 0,3 4 0 16,-1 2 0-16,-1 0 0 0,2 3 0 0,0 3 0 15,1 3 0-15,2 5 0 0,0-2 0 0,4 5 0 16,-2 3 0-16,1 2 0 0,0 2 0 0,3 0 0 16,0 5 0-16,0 4 0 0,-1-2 0 0,5 5 128 15,-2 1-128-15,2-3 0 0,0 1 0 0,0 2 0 16,3 0 0-16,0-1 0 0,0 0 0 0,1 1 0 15,1 1 0-15,-2-4 0 0,2-1 0 0,-2 2 0 16,-1-4 0-16,0 4 0 0,1-5 0 0,-4 2 0 16,0-4 0-16,-1-1 0 0,-4 0 0 0,-2-2 0 15,0-2 0-15,-5-3 0 0,0-1 0 0,-1-1 0 16,-1-5 0-16,-3 1 0 16,-4-9-1232-16,0 0-192 0,0 0-48 0,0 0-12624 15,0 0-2544-15</inkml:trace>
  <inkml:trace contextRef="#ctx0" brushRef="#br1" timeOffset="-116354.41">28096 204 6447 0,'-13'13'576'16,"-1"-1"-576"-16,-4 4 0 0,-1 1 0 0,-2 6 448 0,-1 8-32 15,-1 4 0-15,12-8 0 0,-2 5-80 0,-2 9-16 16,-4 2 0-16,-3 6 0 0,-5 4-192 0,-3 2-128 16,-5 0 160-16,-33 57-160 0,7-13 128 0,5-9-128 15,1-8 0-15,4-1 0 0,3-3 128 0,-3 2-128 16,-2-5 0-16,-3 0 0 0,-1-7 128 0,1 0-128 15,0-7 0-15,4 3 0 0,2-1 0 0,3 2 0 16,1 1 0-16,1-3 0 0,-2-2 0 0,-3-2 0 16,-1-3 0-16,-2 0 0 0,-1-2 0 0,3 3 0 15,2 2 0-15,1-4 0 0,1-6 128 0,1 3-128 16,0-1 0-16,-1-4 0 0,-1-5 128 0,-1-1-128 16,-3 1 0-16,3-4 0 0,0-1 144 0,6 0-144 15,3-1 128-15,3-1-128 0,-1-4 160 0,3-1-160 16,3-1 192-16,-2-1-192 0,2-5 0 0,1-2 0 0,-1 1 0 15,3 0-3120-15,1-2-576 16</inkml:trace>
  <inkml:trace contextRef="#ctx0" brushRef="#br1" timeOffset="-115760.99">27825 330 1839 0,'0'0'160'0,"0"0"-160"0,0 0 0 0,0 0 0 15,0 0 960-15,-8 18 176 0,1-1 16 0,0-3 16 16,0 2-704-16,-2 4-144 0,-4 3-16 0,0 7-16 16,-2 2 128-16,0 6 32 0,-4 0 0 0,-22 44 0 15,3-2-208-15,0-1-48 0,0 6 0 0,0 0 0 16,-3-1 32-16,-1 4 0 0,0 1 0 0,-6 6 0 15,-6 0-64-15,-3 1-16 0,-4-4 0 0,-2 4 0 16,0-1-144-16,2-2 192 0,-2-3-192 0,-3-5 192 16,-8-2-192-16,-1-4 160 0,-1-1-160 0,2-4 160 15,5-4 32-15,6-5 16 0,3 0 0 0,1-9 0 16,-2-4 128-16,2-3 32 0,0-4 0 0,3 1 0 0,5-4-240 0,4-2-128 16,2 1 160-16,5-6-160 0,5-1 0 15,2-5 0-15,2-5 0 0</inkml:trace>
  <inkml:trace contextRef="#ctx0" brushRef="#br1" timeOffset="-115313.23">25906 2177 19343 0,'0'0'1728'0,"0"0"-1392"0,0 0-336 0,0 0 0 31,-3 15-1088-31,-3 5-304 0,-7 7-48 0,1 1-16 0,2 5 1152 0,0 3 304 0,1 2 0 0,-1 5 0 16,0-1 0-16,0 1 208 0,0 3-16 0,1 0 0 15,0-4 48-15,1-2 0 0,1 3 0 0,1-2 0 16,1-1-48-16,2-4 0 0,1-3 0 0,4-3 0 16,3-6 96-16,4-5 16 0,2-4 0 0,4-2 0 0,6-3 448 0,5-1 80 15,1-7 32-15,9-4 0 0,5-8-352 16,9 1-80-16,5-4-16 0,6-5 0 0,4-2-240 0,3-7-48 15,-3-8-128-15,10 2 192 0,10 2-192 0,5-2 0 16,7-2 0-16,-5-1-9984 0</inkml:trace>
  <inkml:trace contextRef="#ctx0" brushRef="#br4" timeOffset="-79298.06">14685 3624 1839 0,'0'0'160'0,"0"0"-160"0,0 0 0 0,0 0 0 0,0 0 1120 16,0 0 192-16,0 0 32 0,0 0 16 0,0 0 48 0,0 0 0 15,0 0 0-15,0 0 0 0,0 0-256 0,0 0-32 16,7-3-16-16,-7 3 0 0,0 0-32 0,0 0-16 16,6 0 0-16,-6 0 0 0,0 0-80 0,5-2-16 15,-5 2 0-15,0 0 0 0,8 0-160 0,-2 0-32 16,-6 0-16-16,8 0 0 0,-8 0-96 0,7 0-16 15,2 0 0-15,-2 0 0 0,-7 0 64 0,8 2 0 16,0-1 0-16,-8-1 0 0,9 1-128 0,-1 2 0 16,-8-3-16-16,7 2 0 0,0 3-160 0,-1-1-16 15,0-1-16-15,1 2 0 0,-7-5-48 0,6 7-16 16,0-1 0-16,1 2 0 0,-1 0-16 0,0 3 0 16,2-2 0-16,4 7 0 0,-2-1-16 0,-3-1 0 15,1-3 0-15,-2 3 0 0,2 2-64 0,0 0-16 16,-2-1 0-16,3 3 0 0,-2 0-48 0,1 1-16 15,0 0 0-15,-2 0 0 0,0-1 32 0,1 1 0 16,-2 4 0-16,0 2 0 0,0-2 0 0,0 0 0 0,-1 2 0 16,0-2 0-16,0 1 32 0,-1 2 0 0,0-3 0 0,1 0 0 15,0 3-16-15,-1 0 0 0,0 2 0 0,-1-4 0 16,2 0-16-16,-2 1 0 0,0 0 0 0,2 3 0 16,-3-2 0-16,0 5 0 0,-1-5 0 0,3 5 0 15,-1 1 0-15,1 1 0 0,-3 0 0 0,0-3 0 16,1 1-32-16,2 2-128 0,-1 0 192 0,1 0-64 15,-1-2-128-15,1 0 160 0,-2 2-160 0,2-1 160 16,-2-3-160-16,0 3 160 0,-1 0-160 0,0 1 160 16,2-3-160-16,-1 3 128 0,-1 1-128 0,0-3 128 0,-1 2-128 0,-1 0 160 15,1-1-160-15,0 3 160 0,-2-1-32 0,1-1-128 16,-1 0 192-16,1 3-64 0,-2-5-128 0,0 2 160 16,-1-1-160-16,1 1 160 0,0-1-160 0,1 2 192 15,-3-1-192-15,3 0 192 0,-1-2-192 0,0 2 160 16,-1-1-160-16,0 2 160 0,1-1-160 0,0-1 0 15,2 2 144-15,-3-1-144 0,1 0 0 0,0 2 144 16,0-1-144-16,0 1 0 0,2 0 144 0,-1-1-144 0,1 0 0 16,-1 2 144-16,1 0-144 0,0-1 0 15,1 0 0-15,-1-4 128 0,2 2-128 0,-2 0 0 0,1 2 144 0,0 0-144 16,-1 1 128-16,1-1-128 0,-1 1 128 0,0 2-128 16,1-1 0-16,-1 0 0 0,-2 0 0 0,2 1 0 15,-1 3 0-15,-1-3 144 0,0-4-144 0,1 3 0 16,0 0 0-16,0 1 0 0,-1 1 0 0,2 1 0 15,-1-1 128-15,1-2-128 0,-1-1 0 0,2-1 0 16,-2-2 128-16,2 2-128 0,1-1 0 0,0 0 0 16,-3 0 160-16,0 3-160 0,-1-1 128 0,0 1-128 15,0 1 0-15,0 3 0 0,2-3 128 0,-2 0-128 16,-1-1 0-16,0 1 0 0,1 0 0 0,0 0 128 16,0 4-128-16,1-4 0 0,-1-1 0 0,1 0 128 15,-1 2-128-15,1 1 0 0,-1 3 0 0,0-5 128 16,1-1-128-16,0 1 0 0,-1 0 0 0,0 0 0 0,-1 2 0 0,0-3 128 15,0-1-128-15,0 1 0 0,-2 1 0 0,1-2 128 16,0 0-128-16,-1-1 0 0,0 2 0 0,-1-1 128 16,2-1-128-16,-3 0 0 0,0-1 0 0,0 0 0 15,-1 2 128-15,0-1-128 0,-2 0 0 0,2-2 0 16,0 2 144-16,-2 1-144 0,0-3 0 0,-1 1 128 16,-1 1-128-16,1 0 0 0,1 2 0 0,0-1 128 15,2-2-128-15,-1 0 0 0,0 1 0 0,1 0 0 16,0 1 0-16,-1 1 128 0,-1-2-128 0,1 2 0 15,-1 0 0-15,0 0 0 0,-1 1 0 0,1 0 128 16,-2 3-128-16,2-2 0 0,0-1 0 0,2 4 128 16,0 4-128-16,-1-4 0 0,-3 1 0 0,0-1 0 15,1 0 0-15,0 3 128 0,-1-4-128 0,3 5 0 0,-2-4 0 0,-2 3 0 16,-1-3 0-16,1 5 0 0,0-4 0 0,-2 5 0 16,-2-1 0-16,-1-1 0 0,-2-3 0 0,2 2 0 15,-1-2 0-15,-2 4 0 0,0-3 0 0,1 3 128 16,2 2-128-16,-4-2 0 0,2 1 0 0,0 2 0 15,1-6 0-15,0 3 0 0,1-1 0 0,-1 2 0 16,-1 2 0-16,0-3 0 0,1-1 0 0,-1 3 0 16,2 1 0-16,-2-3 0 0,-2 0 0 0,-3 1 0 15,-2-3 0-15,-3 0 0 0,2-1 0 0,-1 1 0 16,-1-1 0-16,2 1 0 0,-3 0 0 0,2 2 128 16,2-3-128-16,1 2 0 0,0-5 0 0,3 1 0 15,-1 2 0-15,1-2 0 0,1 4 0 0,0-4 0 16,2 1 0-16,-2 1 0 0,0 4 0 0,-4-4 0 15,0 3 0-15,0-5 0 0,-4 2 0 0,3-3 0 0,-2 0 0 16,2 2 0-16,0-2 0 0,0 1 0 0,-1 0 0 0,1 0 0 16,1-2 0-16,3 2 0 0,-3-2 0 0,0-2 0 15,4-1 0-15,-2-2 128 0,-2 2-128 0,0-1 0 16,-2-2 0-16,-1-1 0 0,0-1 0 0,0-2 0 16,1 2 0-16,-1 1 0 0,-2 0 0 0,1 1 0 15,-1 1 0-15,0-2 0 0,1 1 0 0,2-1 0 16,-1-1 0-16,1 1 0 0,-2 0 0 0,-1-2 128 15,-3-2-128-15,0 3 0 0,-1-4 0 0,0 1 128 16,0 1-128-16,0-2 0 0,2 3 128 0,-1 1-128 16,2 1 128-16,-1-2-128 0,1 0 128 0,2 1-128 0,-2-2 128 15,0-1-128-15,-3 2 0 0,-3-3 144 0,2 0-144 0,-3 4 0 16,1-1 128-16,-2 1-128 0,2 1 0 0,2-1 0 16,1 0 0-16,1-2 0 0,-3 3 0 0,4-1 0 15,2 1 128-15,-2-1-128 0,0-4 0 0,-1 1 0 16,-1-3 144-16,1 1-144 0,-1 0 0 0,0 1 144 15,1-2-144-15,3 2 128 0,1 2-128 0,1-2 128 16,3 1-128-16,0-3 0 0,-2-1 144 0,5-1-144 16,1 2 0-16,1 0 128 0,1 4-128 0,1-6 0 15,-3 0 0-15,2 1 128 0,0-2-128 0,5 0 0 16,-1-3 0-16,0 2 0 0,2-4 0 0,-2 1 128 16,1-1-128-16,1-2 0 0,3-3 0 0,2 2 0 15,-1 0 0-15,-1 1 0 0,3-4 0 0,1 0 0 16,0 2 0-16,2 0 0 0,-3-5 0 0,6 1 0 15,0-4 0-15,4-6 0 0,-4 12-128 0,2-6 128 0,2-6-288 0,0 0 32 16,0 0 0-16,0 0 0 16,0 0-256-16,0 0-32 0,9 8-16 0,-9-8 0 15,12-2-1232-15,1-3-256 16,-4 1-64-16,1-3 0 0,-2-6-1280 0,1-2-256 0</inkml:trace>
  <inkml:trace contextRef="#ctx0" brushRef="#br4" timeOffset="-78929.85">10076 14704 40543 0,'-14'-1'3600'0,"2"1"-2880"0,1 1-576 15,11-1-144-15,-9 3-256 0,9-3-96 0,-8 4-16 0,0 3 0 16,2 0 368-16,2 4 0 0,0-2 0 0,3 4 0 15,1 2 0-15,1 3 192 0,0 1-64 0,2 3 0 16,-1 3-128-16,0-1 160 0,0 3-160 0,-1 1 160 16,1 4-16-16,-1 1 0 0,1 0 0 0,1 5 0 15,0-3 80-15,-2 1 16 0,1-3 0 0,1 0 0 16,1-2 16-16,1 0 16 0,1-3 0 0,2 1 0 16,1-2-16-16,2 0-16 0,2-7 0 0,2-1 0 15,3-1 16-15,3-1 0 0,4-2 0 0,5-6 0 16,4-2 32-16,7-4 16 0,5-3 0 0,7-3 0 0,7-7-128 15,4 0-32-15,3-4 0 0,2-4 0 0,3-2-144 0,12-5 128 16,6-1-128-16,-1-4 128 0,-2-2-128 16,2 0 0-16,2-4 0 0,4-4 0 15,8-5-1536-15,-3-4-192 0,-5-6-48 0,7-1-10736 16,8-4-2144-16</inkml:trace>
  <inkml:trace contextRef="#ctx0" brushRef="#br4" timeOffset="-77438.64">16856 3238 23951 0,'0'0'1056'0,"0"0"224"0,-7-6-1024 0,7 6-256 0,0 0 0 0,0 0 0 16,0 0 128-16,0 0-128 0,0 0 144 0,0 0-144 0,-4 10 128 16,1-1-128-16,1 1 0 0,2 0 0 0,1 0 320 0,2 4-16 15,-1 3-16-15,1-1 0 0,-1-2 176 0,1 4 48 16,-1 2 0-16,1 0 0 0,1-1 144 0,0 2 48 16,-1 0 0-16,2 5 0 0,1 1-64 0,-3 3-16 15,4 3 0-15,-1-1 0 0,2 1-144 0,1 2-32 16,-1 3 0-16,3 0 0 0,1 1-112 0,2 2-16 15,-1 3-16-15,0 1 0 0,-3-2-128 0,1 4-32 16,1 1 0-16,1-2 0 0,1 3 64 0,1-4 16 16,0 2 0-16,0 2 0 0,1-4-96 0,0 4 0 15,1 0-128-15,0-2 192 0,1 2-48 0,1 0-16 0,2-2 0 16,-1-2 0-16,0 2 0 0,2-2-128 0,-1 2 192 16,2-2-64-16,0 2 0 0,0 0 0 0,-4-2 0 0,4 3 0 15,1-4-128-15,0 2 160 0,3-4-160 0,0 4 160 16,-2-3-160-16,2 4 160 0,1-4-160 0,1 2 160 15,0-3-160-15,2 3 192 0,2-4-192 0,-3 1 192 16,6-3-192-16,-2 2 128 0,1-1-128 0,-2-4 128 16,-2 3 0-16,0-1-128 0,1-2 192 0,-2 1-64 15,2 0-128-15,0 1 192 0,2-1-192 0,-2 0 192 16,1 0-192-16,1-1 192 0,3-2-192 0,1-2 192 16,0-2-192-16,0 2 192 0,1-2-192 0,-3 0 192 15,0 0-192-15,0 1 192 0,-1-6-192 0,3 6 192 16,1-6-192-16,-1 4 128 0,0-3-128 0,2 0 128 15,2-4-128-15,2 2 128 0,-2 3-128 0,0-4 128 16,-4-4-128-16,1 1 0 0,2-1 0 0,-1 0 128 0,-1-1-128 16,1 0 128-16,1-3-128 0,1 2 128 0,0-1-128 15,1 1 160-15,2-1-160 0,-2 1 160 0,-1-5-160 0,-2-1 128 16,-2 1-128-16,2 0 128 0,-3-3-128 0,2 2 0 16,1-2 0-16,-1 2 128 0,0-4-128 0,3 0 0 15,0-2 144-15,0 3-144 0,-1 0 128 0,-2-4-128 16,-1-3 128-16,1 1-128 0,-3 1 0 0,1-1 128 15,1-2-128-15,1 3 0 0,-1 1 0 0,0 0 128 16,0 1-128-16,0 1 0 0,0-2 0 0,0-2 0 16,-1 2 0-16,-2 0 128 0,-2 2-128 0,-2-3 0 15,1-3 0-15,0 2 0 0,0 2 0 0,-1 1 0 16,1-3 0-16,1 0 0 0,-2 1 0 0,4-2 0 16,0 2 0-16,2-2 0 0,1-1 0 0,0 1 0 15,1-2 0-15,1 0 0 0,-5-1 0 0,1 0 128 0,1-2-128 16,0 1 0-16,1 0 0 0,0 0 144 0,1 0-144 0,2 1 0 15,0 1 128-15,1-3-128 0,-1-3 0 0,3 1 0 16,-2 0 128-16,-2-3-128 0,0 2 0 0,-1-1 0 16,2 0 0-16,1-2 0 0,0 3 128 0,0-1-128 15,-2 1 0-15,4 1 0 0,-1-3 128 0,0 3-128 16,-1-3 0-16,-8 1 0 0,1 2 128 0,-4-3-128 16,0 4 0-16,-1-2 0 0,0 4 0 0,-2-1 0 15,-3 2 0-15,-1 0 0 0,-1 1 0 0,-3-1 0 16,-3-1 0-16,-2 1 0 0,-2 1 0 0,0 0 0 15,-13 1 0-15,0 0-256 0,11-2 64 0,-11 2 0 16,0 0-528-16,0 0-112 0,0 0 0 0,0 0-16 16,-6-3-1408-1,-5 1-288-15,-1 1-48 0,-6-1-12576 0</inkml:trace>
  <inkml:trace contextRef="#ctx0" brushRef="#br4" timeOffset="-76880.26">21141 6515 26719 0,'-11'-18'2368'0,"6"12"-1888"0,5 6-480 0,0 0 0 16,0 0 1456-16,0 0 192 15,0 0 32-15,0 0 16 16,11 0-2224-16,3 1-448 0,0-1-96 0,3 1-16 0,1 2 704 0,1-2 128 0,-2 2 16 0,2-2 16 16,-1-1 224-16,0 0 0 0,0 2 144 0,-2 1-144 15,0-3 288-15,-2 0-32 0,2 0-16 0,1 0 0 16,0 3 208-16,3-2 64 0,1 0 0 0,-1 0 0 16,5-2 0-16,0 0 0 0,2-3 0 0,-1 1 0 15,2 0-112-15,3 0-16 0,2-3 0 0,3-1 0 16,2 2-144-16,1 0-48 0,3-2 0 0,4 0 0 15,1 2-64-15,1-1 0 0,-1 1-128 0,-1 1 192 16,-3-4-64-16,0 2 0 0,1 1-128 0,0-3 192 16,1 2 16-16,-1 1 0 0,-1-2 0 0,3 4 0 15,0 0-16-15,-2-1-16 0,1 0 0 0,-8 1 0 16,-3-2-48-16,-4 2-128 0,-3 0 192 0,-1 2-64 16,-5-3 80-16,1 4 16 0,-3 0 0 0,-3 0 0 15,-3 0 48-15,-1 4 16 0,-12-4 0 0,11 7 0 0,-6 1 96 16,-1 4 32-16,-3 2 0 0,-2 4 0 15,-4 1-96-15,-3 2-32 0,-2 6 0 0,-3-2 0 0,-5 6-32 0,-1-2-16 16,-2 2 0-16,-3 0 0 0,-4 4 32 0,-3-3 16 16,-4-3 0-16,-4 1 0 0,-2 0 32 0,-3-3 16 15,2 4 0-15,0-4 0 0,0 1-144 0,2 0-16 16,-1 1-16-16,3 1 0 0,4 0-160 0,1-1 0 16,1 1 0-16,1-3 0 15,2 2-832-15,2-2-208 0,3 0-48 0,4-6-11776 16,2 1-2368-16</inkml:trace>
  <inkml:trace contextRef="#ctx0" brushRef="#br4" timeOffset="-74868.53">19682 19428 1839 0,'0'0'160'0,"0"0"-160"0,0 0 0 0,0 0 0 0,5 4 2000 0,-5-4 368 16,4 6 80-16,-4-6 16 0,0 0-1296 0,0 0-256 15,4 2-48-15,-4-2-16 0,0 0 48 0,0 0 0 16,0 0 0-16,0 0 0 0,0 0-64 0,0 0-16 16,0 0 0-16,0 0 0 0,6-1 0 0,-6 1 0 15,0 0 0-15,8-7 0 0,-8 7-48 0,0 0 0 16,6-9 0-16,-6 9 0 0,6-9 16 0,0 0 0 15,-3-1 0-15,2 1 0 0,-2-1-144 0,-2-1-48 0,1-3 0 0,0 2 0 16,2 0-128-16,-3-3-16 0,0-3-16 16,-1-1 0-16,0-1-48 0,0-3-16 15,0-1 0-15,2 1 0 0,-4-4 16 0,1 3 0 0,0-4 0 16,-3 4 0-16,2 0-112 0,-1-4-16 0,-1 2 0 16,0-2 0-16,-1 3-48 0,0-3-16 15,0 3 0-15,-1-5 0 0,-1 4 16 0,1-1 0 0,-2 2 0 0,1-5 0 16,-2-1 32-16,0 3 0 0,0-2 0 0,-1 2 0 15,0 0-48-15,-2-2 0 0,1 3 0 0,-2-3 0 16,-1-2 0-16,0 0 0 0,0 2 0 0,0-1 0 16,0-2 0-16,0 1-16 0,0-1 0 0,-3 2 0 15,-1-4 0-15,0 0 0 0,0-3 0 0,0 2 0 16,-2 2-176-16,-2 1 128 0,3-2-128 0,0 0 128 16,0-1-128-16,0 2 160 0,0-1-160 0,0 1 160 15,0 0-32-15,-1-2-128 0,-1 1 192 0,1 0-64 16,0 2 0-16,-2-2 0 0,-1 0 0 0,-1 1 0 15,2-2-128-15,1 1 128 0,-2 2-128 0,-1 0 128 0,-3 1-128 16,0 3 0-16,-2-2 0 0,-1 1 128 0,-6 3-128 0,3-2 192 16,-1 0-192-16,2 2 192 0,-1 0-192 0,0 0 128 15,0 0-128-15,-2 1 128 0,0 3-128 0,0-3 128 16,1 1-128-16,-3 0 128 0,-2 2 0 0,-1 1 0 16,0 0 0-16,0-3 0 0,0 4-128 0,2-1 0 15,1 2 0-15,0 0-176 0,0 2 176 0,-1 0 0 16,0 1 0-16,0 2 0 0,-1-1 0 0,-3 0 0 15,-3 1 0-15,-1 0 0 0,-1 3 0 0,1-2 0 16,2 0 0-16,0 2 128 0,1 3-128 0,0 3 0 16,1-5 0-16,-2 4 0 0,0-3 0 0,-4-1 128 15,-2 2-128-15,1 3 0 0,1-4 0 0,1 2 0 0,0 1 0 16,2 2 128-16,-2 0-128 0,1-2 128 0,2 2-128 0,-2 3 128 16,-2-2-128-16,-2-3 0 0,-1 2 0 0,0 4 0 15,1 0 0-15,1-2 0 0,2-2 0 0,0 3 128 16,1 0-128-16,1 1 0 0,-1-1 0 0,-1 0 0 15,-6 1 0-15,2 0 0 0,-3 1 0 16,2 0 0-16,1 0 0 0,2 1 0 0,-2 0 0 0,3 1 128 16,-2 0-128-16,0 1 0 0,-2-2 0 0,-1 3 0 15,-2-2 0-15,2 1 0 0,2-3 0 0,2 1 128 16,-2 2-128-16,2 0 0 0,4 4 0 0,-2-3 128 16,-2-2-128-16,-2 2 0 0,-1 2 128 0,1 1-128 15,2-4 144-15,1 6-144 0,1-4 192 0,0 7-192 16,1-5 0-16,-1 5 0 0,2-4 0 0,-2 3 0 0,-1-3 0 15,-2 4 0-15,1-1 0 0,0 0 0 16,4 2 208-16,-2-3-64 0,0 3-16 0,1 1 0 0,0-3-128 16,2 4 0-16,-5 0 0 0,-2-1 0 15,-2 0 144-15,5-2-144 0,2-1 160 0,0 3-160 0,2 0 176 16,1-1-176-16,-1 2 192 0,4-1-192 0,-1 0 192 0,-1-1-192 16,-1 2 192-16,0-2-192 0,-1 0 160 0,2-3-160 15,3 2 128-15,1 2-128 0,4-2 0 0,-2 1 128 16,2 1-128-16,2-2 0 0,1-2 0 0,3 2 0 15,3-4 0-15,1 2 0 0,0-1 0 0,3 1 0 16,0-5 0-16,2 2 0 0,0-1-144 0,3-3-16 16,4 1 0-16,0-1 0 15,3-3-288-15,9 0-48 0,0 0-16 0,0 0 0 16,0 0-496-16,0 0-96 0,5-12-32 0,3-2 0 16,3 3-1760-16,6-1-368 0,1-3-64 0,0-1-11248 15</inkml:trace>
  <inkml:trace contextRef="#ctx0" brushRef="#br4" timeOffset="-74425.01">14193 16335 23951 0,'-9'-5'2128'0,"-1"1"-1696"16,0 2-432-16,-1-3 0 0,-6 1 1024 0,4 0 128 16,1 3 32-16,-3-2 0 0,2-2-384 0,-1 4-80 15,0 1-16-15,-1 0 0 0,-2 5 16 0,2-1 0 16,-3 0 0-16,0 2 0 0,0 3-272 0,-4-2-48 16,-3 6-16-16,-1 2 0 0,-4 2 0 0,0 1-16 15,-2 2 0-15,-2 4 0 0,-3 4 144 0,-2 0 16 16,-5 3 16-16,1 2 0 0,-1 2-16 0,2 2 0 15,1-1 0-15,2 2 0 0,2 1-144 0,1 3-16 16,2-5-16-16,2 0 0 0,3-3-64 0,3 1-16 16,4-4 0-16,0 1 0 0,-1-1-32 0,4-1-16 15,2-6 0-15,5 2 0 0,2 0-16 0,3-3 0 16,5-2 0-16,3-2 0 0,4-2-208 0,5-1 0 0,5-4 128 0,7 0-128 16,3-6 0-16,7 1 128 0,4-5-128 0,8-3 0 15,7-3 0-15,8-1 0 0,7-3 0 0,6-1 0 16,7-3-192-16,2-2-16 0,2-4-16 0,3 0 0 31,8 0-1456-31,3 1-304 0,4-2-48 0,0-2-15056 0</inkml:trace>
  <inkml:trace contextRef="#ctx0" brushRef="#br4" timeOffset="-72529.41">21342 18802 17503 0,'-10'14'1552'0,"4"-1"-1232"0,-2-2-320 0,-1 3 0 0,0 0 640 0,0-1 64 16,-1-3 0-16,0 2 16 0,0-5-288 0,0 2-64 16,1-2-16-16,0 0 0 0,1-3 672 0,8-4 144 15,-7 5 32-15,7-5 0 0,0 0-464 0,0 0-96 16,0 0 0-16,0 0-16 0,0 0 16 0,0 0 16 15,0 0 0-15,0 0 0 0,0 0-208 0,-4-7-64 16,3-4 0-16,-2 4 0 0,2-3 48 0,-1 2 0 16,1-2 0-16,0-2 0 0,0 1-16 0,-2-4 0 15,2-2 0-15,-2 1 0 0,1-2-96 0,-2-1-32 16,0-3 0-16,0-3 0 0,2-1-80 0,-2 1-16 16,0-4 0-16,0-4 0 0,-1 0-16 0,1-3-16 0,1-1 0 15,-1-1 0-15,0 0-16 0,0-3 0 0,2-2 0 16,-2 2 0-16,0-1-144 0,1-1 192 0,0-1-192 0,-1-1 192 15,-1 3-48-15,1-4 0 0,-1 2 0 0,0-2 0 16,-2 3 16-16,1-3 0 0,-2 4 0 0,2-2 0 16,-3 1 48-16,0-1 16 0,-2-3 0 15,2 2 0-15,-4-1-32 0,-1-1 0 0,3 1 0 0,-1-4 0 16,0 0-64-16,-1-3-128 0,3 1 176 0,0 1-176 16,1 2 192-16,0-2-192 0,0 0 192 0,1-1-192 15,-1 3 144-15,2-1-144 0,-1 0 0 0,0 0 144 16,2-3-16-16,-3 1-128 0,3-1 192 0,-2 0-64 15,3-1-128-15,-1 1 0 0,-1-2 0 0,2-1 128 16,2-5-128-16,-1 0 0 0,-1 1-160 0,2-2 160 16,1 2 0-16,-2 1 0 0,2-5 0 0,2 1 0 15,-1-1 0-15,1 0 0 0,-1 3 0 0,1-1 0 0,1 0 0 0,-1 5 0 16,0-1 0-16,0 0 0 0,0 3 0 16,0 2 0-16,1-2 0 0,1-1 0 0,-1 0 0 0,0 2 0 15,2-5 0-15,1 0 0 0,1-1 0 0,1 0 0 16,0-3 0-16,1-1 0 0,-2 2 0 0,0 2 0 15,1-1 0-15,-3 3 0 0,-1-1 0 0,1 1 0 16,1 0 0-16,-3 1 0 0,-1 4 0 0,0-2 0 16,-1-1 0-16,0 0 0 0,-2 3 0 0,0 0 0 15,2-1 0-15,-3-1 0 0,1 3 0 0,0 0 0 16,0-4 0-16,3-2 0 0,2-2 0 0,-1 3 0 16,0 2 0-16,4-2 0 0,-1-1 128 0,3-1-128 15,-2-2 0-15,1-2 0 0,2-1 0 0,0 2 0 16,1 3 0-16,0 2 0 0,0 0 0 0,0 1 0 0,0-3 0 15,0 4 0-15,0 1 0 0,2-4 0 0,-2-3 0 0,1 3 0 16,0 3 0-16,3-1 0 0,-3-2 0 0,0-1 0 16,-1-1 0-16,0 0 128 0,1-5-128 0,1 3 0 15,0 2 144-15,2 2-144 0,1-4 0 0,0 4 144 16,2 2-144-16,1 1 0 0,-1-1 0 0,1 0 128 16,3 1 0-16,1-2 0 0,-1-2 0 0,4 3 0 15,-2 2-128-15,3-2 0 0,0-4 0 0,3 2 0 16,0-1 0-16,3 1 128 0,-1-2-128 0,2 2 128 15,-1 2-128-15,-1-2 0 0,1 2 0 0,0 3 0 16,1 1 0-16,3 2 128 0,1 0-128 0,4 0 0 16,1 3 0-16,3 0 0 0,2 5 0 0,1-5 0 15,-1 0 0-15,-3 2 0 0,-4 1 0 0,2 1 0 0,0 1 0 16,-1-4 0-16,0 7 0 0,-1-3 0 0,0 0 0 0,2 2 0 16,0 2 0-16,-2 1 0 0,-2 2 0 15,1-2 0-15,-2 1 0 0,-4 2 0 0,-4 0 0 0,-1-1 0 16,-1 5 0-16,-1 1 0 0,1-1 0 0,0 6 128 15,1-4-128-15,0 4 0 0,0-6 0 0,0 5 0 16,0 0 128-16,0 1-128 0,0 4 0 0,-2-1 0 16,0 0 0-16,0 2 0 0,-3-1 0 0,-1 1 0 15,-3 3 128-15,-1 3-128 16,-1-1 0-16,-4 0 0 0,0 1 0 0,-5 2 128 0,1 1-128 0,1 2 0 16,-3-3 0-16,-1 3 128 0,0-1-128 0,-1 3 0 15,0 0 0-15,1 0 0 0,-1 3 0 0,-4 3 0 16,5-5 0-16,-5 5 0 0,0 0 0 0,0 0 0 15,5-7 0-15,-5 7 0 0,0 0 0 0,0 0 0 0,0 0 0 0,0 0 0 16,0 0-144-16,0 0 144 0,0 0-192 0,-2 14 192 31,2-14-832-31,-8 15-64 0,0 1-16 0,-2 0 0 16,-1 1-1600-16,-5 1-320 0,-4-4-64 0</inkml:trace>
  <inkml:trace contextRef="#ctx0" brushRef="#br4" timeOffset="-71879.38">22081 9279 12895 0,'-12'-3'1152'0,"0"1"-928"0,-1 5-224 0,4 1 0 15,9-4 3232-15,0 0 608 16,-8 5 112-16,8-5 16 0,0 0-3184 0,0 0-640 0,0 0-144 0,0 0 0 16,0 0 176-16,10 4 16 0,1-2 16 0,0-2 0 15,2-2 144-15,1-2 32 0,1 1 0 0,3-6 0 16,0-1 448-16,3-2 80 0,5 0 32 0,4-2 0 16,6-8-64-16,2 1-16 0,5-1 0 0,5-1 0 15,6-2-224-15,3 1-64 0,0-4 0 0,-1 0 0 16,-1-5-112-16,2 1-16 0,4-2-16 0,4 2 0 15,1 3-112-15,1-3-32 0,-1 4 0 0,-2 0 0 16,-4 0 0-16,-1 0 0 0,2-4 0 0,-1 3 0 16,1 4 16-16,0 2 0 0,0-1 0 0,-2 2 0 15,-6 3-64-15,-1 0-16 0,-2 0 0 0,-2 2 0 16,-1 3-96-16,-1 5 0 0,-2 1-128 0,0 4 192 0,-2 2 0 16,-3 5 0-16,-5 3 0 0,-6 3 0 0,-4 3-16 0,-5 2-16 15,-2 5 0-15,-4 6 0 0,-7 1-16 16,-3 7 0-16,-5 5 0 0,-5 6 0 0,-6 3 80 0,-5 5 16 15,-5 4 0-15,-3 4 0 0,-9-4-240 0,-2 1 176 16,-1 3-176-16,-2 2 160 0,-1-1-160 0,-1 3 0 16,0-5 0-16,3 6 128 0,1 3-128 0,-1-5-224 15,4 3 48-15,-3-3 16 16,5 1-2064-16,0 1-400 0,5-2-96 0,7 0-16 0</inkml:trace>
  <inkml:trace contextRef="#ctx0" brushRef="#br4" timeOffset="-69830.32">21446 13536 2751 0,'0'0'256'0,"14"0"-256"0,0 0 0 0,-1-1 0 16,-1-2 1296-16,-1 2 224 0,2-1 32 0,-1-1 16 15,1-1-384-15,0 0-80 0,0-1-16 0,-2 2 0 0,-1 0 64 0,-1 1 16 16,0-1 0-16,-9 3 0 0,0 0-144 16,9 0-16-16,-9 0-16 0,0 0 0 0,0 0-160 0,0 0-16 15,7 6-16-15,-4 6 0 0,-3-2 16 0,-3 1 0 16,-4 2 0-16,-1-1 0 0,-3 0-64 0,-2 3-16 15,-2-1 0-15,-2-1 0 0,-2 1-112 0,1 1-32 16,2 2 0-16,1-2 0 0,-3-5-144 0,-1 1-48 16,1 1 0-16,3-2 0 0,1 2-144 0,2-2-48 15,3 1 0-15,3-2 0 0,6-9-208 0,0 0 144 16,-1 12-144-16,1-12 128 0,5 11 64 0,4-3 16 16,0 1 0-16,2-3 0 0,4-1-32 0,1 0-16 15,4-3 0-15,-1 0 0 0,3 2-16 0,3 0 0 16,2 1 0-16,-1-3 0 0,0 1-144 0,-1-2 0 15,2 2 0-15,-3-1 0 0,0 1-288 0,-1-2 64 16,-5-1 16-16,-5 3 0 16,-2-2-2192-16,-1 0-432 0,-1-1-96 0</inkml:trace>
  <inkml:trace contextRef="#ctx0" brushRef="#br4" timeOffset="-69594.79">21374 13807 25455 0,'0'0'1120'0,"-3"-11"240"0,3 3-1088 0,0 8-272 0,0 0 0 0,6-9 0 0,1 3 880 15,5 3 112-15,2 2 32 0,3 0 0 16,4-1-128-16,3 0-32 0,4 2 0 0,4 0 0 0,2-1-192 0,3-1-32 16,0 0-16-16,5 0 0 0,3 1-352 15,4 0-64-15,0 1-16 0,3-1 0 0,0-1-192 0,1 2 0 16,-5-1 0-16,-14 1 0 15,-1-1-1616-15,0 0-432 16,-1-2-64-16</inkml:trace>
  <inkml:trace contextRef="#ctx0" brushRef="#br4" timeOffset="-68975.9">24042 13675 7359 0,'0'0'656'16,"0"0"-528"-16,0 0-128 0,0 0 0 0,-4-5 1856 0,-1 1 352 16,0-1 64-16,-1-2 16 0,-1 4-752 0,-2 0-128 15,-1-2-48-15,-1 0 0 0,-1 2-272 0,-2 2-48 16,-2 1-16-16,-3 1 0 0,-4-1-112 0,-1 3-16 15,-4 6-16-15,-1-2 0 0,-3 5-384 0,-4 1-80 0,-4-2-16 0,-2 3 0 16,-2-1 32-16,1 2 0 16,1 3 0-16,4 1 0 0,4 0-48 0,3 0 0 15,5-1 0-15,3 1 0 0,5 0-80 0,5 1-32 16,0-1 0-16,8-1 0 0,2-3 0 0,6 2 0 0,2-3 0 16,8-1 0-16,1-2-64 0,5 2-16 0,4-6 0 0,6 4 0 15,4-5-192-15,4 2 144 0,0-3-144 0,1-4 128 16,0 1-288-16,-2 0-64 0,-3-2-16 0,-1-2 0 15,-4 0-2016-15,-2-2-416 16,-1-1-80-16</inkml:trace>
  <inkml:trace contextRef="#ctx0" brushRef="#br4" timeOffset="-68750.41">24145 14074 12895 0,'0'0'1152'0,"0"0"-928"0,0 0-224 0,0 0 0 0,0 11 2064 0,0 5 368 16,0-2 80-16,-3 5 16 0,0 2-736 0,-2 5-160 16,-1-3-32-16,0 2 0 0,-1 6-576 0,-1 0-128 15,-1-1-32-15,0-3 0 0,0 1-416 0,0-2-64 16,-1-2-32-16,1 1 0 0,0-3-176 0,2 0-48 16,-1-2 0-16,3-3 0 15,0-1-1472-15,2-2-288 0,1-1-64 0</inkml:trace>
  <inkml:trace contextRef="#ctx0" brushRef="#br4" timeOffset="-67705.44">24951 13862 6447 0,'0'0'272'0,"0"0"80"0,0 0-352 0,0 0 0 0,0 0 0 0,0 0 0 16,0 0 2928-16,0 0 512 0,0 0 96 0,0 0 32 16,0 0-1840-16,0 0-352 0,0 0-80 0,9 0-16 15,-2 0-304-15,2-2-64 0,1 1-16 0,4 0 0 16,4-3-160-16,5 2-32 0,5-1-16 0,4-1 0 16,3 2-144-16,4-5-32 0,1 2 0 0,5 1 0 15,2-2-224-15,1-2-48 0,6 1-16 0,3-2 0 16,4 2-224-16,0 1 128 0,-3 1-128 0,-6 1 0 0,-5 2 0 0,-5-1 0 15,-4 2-128-15,-7 0 128 16,-6 1-1792-16,-3 0-240 0,-7 1-48 16,-1 3-6176-16,-14-4-1216 0</inkml:trace>
  <inkml:trace contextRef="#ctx0" brushRef="#br4" timeOffset="-67479.8">25187 14110 15663 0,'-37'2'688'0,"21"2"144"0,-4 1-656 0,1 3-176 16,2-3 0-16,3-1 0 0,4 1 2368 0,4-2 432 16,6-3 80-16,0 0 32 0,10 5-1312 0,6-1-272 15,5-1-48-15,5 1-16 0,7-2-368 0,4-2-80 16,1-4-16-16,5-2 0 0,5 0-368 0,5-3-80 16,4 1-16-16,8-1 0 0,2-1-16 0,-1 0 0 15,-7 2 0-15,-4-3 0 0,-6 2-320 0,-3-4-208 16,-4 1 16-16,-7 3 16 15,-3 0-1456-15,-4 1-288 0,-4-2-64 0,-5 1-11712 0</inkml:trace>
  <inkml:trace contextRef="#ctx0" brushRef="#br4" timeOffset="-67173.45">25754 13483 27759 0,'-6'-14'1216'0,"3"8"272"0,1-6-1184 0,-1 3-304 16,2 0 0-16,0 4 0 0,1 5 464 0,0 0 48 15,-4-6 0-15,4 6 0 0,0 0 160 0,0 0 32 16,-3 8 16-16,0 0 0 0,-3 6-368 0,0 5-80 16,1 4-16-16,-3 5 0 0,-2 0 176 0,-2 4 16 15,-1 1 16-15,-1 1 0 0,-1 3-208 0,-1 4-32 16,0 3-16-16,2-2 0 0,-4 2-80 0,3-2 0 15,-2-1-128-15,2 0 192 0,0-5-192 0,1-3 0 16,1-1 128-16,2-2-128 0,0-4-128 0,3-1-80 16,-1-5-16-16,-3 4 0 15,3-5-576-15,3-5-112 0,6-14-32 0,-3 9-8928 16,3-9-1792-16</inkml:trace>
  <inkml:trace contextRef="#ctx0" brushRef="#br4" timeOffset="-66756.11">27243 13346 24639 0,'9'-19'1088'0,"-6"10"240"0,1-3-1072 0,0 1-256 0,0 2 0 0,-2-1 0 16,-2 2 896-16,0 8 128 0,0 0 32 0,0 0 0 15,-8-1-288-15,-4 5-64 0,-3 2-16 0,-3 7 0 0,-2 2-400 0,-2 4-80 16,-2 1-16-16,-1 6 0 0,-3 3 32 0,-2 5 0 16,-1 2 0-16,0 3 0 0,-2 10 48 0,1-4 16 15,-1 1 0-15,3 4 0 0,2 1-288 0,6-4 160 16,6-4-160-16,4-5 128 16,4-4 0-16,6-3-128 0,2-3 192 0,6-3-64 0,3 1 320 0,5-10 48 15,5-4 16-15,4-2 0 0,3-3 48 0,2 0 16 16,3-5 0-16,5-4 0 0,2-6-80 0,3 0-16 15,2-4 0-15,0-5 0 0,0-4-16 0,1-2 0 16,-2-5 0-16,-4-4 0 0,-3-2 80 0,-4-3 16 16,-1-4 0-16,-7 2 0 0,-3-2-32 0,-6 0 0 15,-3 3 0-15,-5 4 0 0,-3 3-240 0,-5 1-48 16,-3 3-16-16,-4 6 0 0,-5 2-224 0,-5 2 0 16,-6 3 0-16,-6 5 0 15,-4 0-1248-15,-7 4-192 0,-5 1-32 0,-3 4-11264 16,-1 3-2256-16</inkml:trace>
  <inkml:trace contextRef="#ctx0" brushRef="#br4" timeOffset="-66195.36">24181 15198 4607 0,'0'-7'400'0,"-3"1"-400"16,2 1 0-16,1-5 0 0,-1 2 4064 0,-1-1 736 15,1 4 128-15,-3-3 48 0,2 3-2608 0,-5 0-512 16,1 3-96-16,0-1-32 0,-5-2-560 0,-1 1-112 15,-4 4-32-15,-1 3 0 0,-4 1-368 0,-3 1-80 16,0-2 0-16,-4 4-16 0,-1 6-144 0,-2 3-32 16,1 1 0-16,-2 2 0 0,1 1-48 0,4 5-16 0,0 2 0 15,1 2 0-15,0-1-160 0,3 4-32 0,4-1-128 16,2-2 192-16,3 0-192 0,5-4 128 0,2 2-128 0,4-4 0 16,3 1 144-16,4 2-144 0,2-7 128 0,3 0-128 15,3-3 0-15,0 0 0 0,4-6 0 0,1 1 0 16,4-5 0-16,3 1-144 0,1-6 0 0,5-1 0 15,1-4-1280-15,4-1-256 16,2-1-48-16,15-4-13104 0</inkml:trace>
  <inkml:trace contextRef="#ctx0" brushRef="#br4" timeOffset="-65880.21">24308 15453 29487 0,'-14'-2'1296'0,"9"-1"288"0,-2-2-1264 0,2 1-320 16,0 0 0-16,0 3 0 0,5 1 720 0,0 0 96 16,0 0 16-16,0 0 0 0,0 0-336 0,0 0-64 15,0 0-16-15,9-1 0 0,1-1-144 0,3 2-16 16,1 2-16-16,1 0 0 0,-1 1 0 0,0 3 0 16,0 2 0-16,0-1 0 0,-1 5-96 0,-2-2-16 15,-2 4 0-15,-3 3 0 0,-1-2 128 0,-1 3 32 16,-1 2 0-16,-4 2 0 0,-2-3-32 0,-1 1-16 15,0-1 0-15,1 0 0 0,-3 3-64 0,3-5-16 16,0 0 0-16,1-2 0 0,-1-2 0 0,3 2 0 16,1-2 0-16,3 0 0 0,2-4-32 0,5 2-128 0,1-5 192 0,5 3-64 15,3-5 0-15,6-1-128 0,3-1 192 0,4-1-64 16,3-1-128-16,0-1 0 0,1-1 0 16,-1-1 0-1,-2-2-1536-15,0-3-304 0,1 3-48 0</inkml:trace>
  <inkml:trace contextRef="#ctx0" brushRef="#br4" timeOffset="-65434.52">25855 15228 13823 0,'-16'5'1216'0,"10"-1"-960"16,1 0-256-16,-1 0 0 0,-1-2 2096 0,7-2 368 0,-5 6 80 15,5-6 16-15,0 0-1840 0,0 0-352 16,0 0-80-16,0 0-16 0,0 0 496 0,0 0 80 0,0 0 32 0,12 0 0 16,0-1 208-16,4-3 64 0,1 1 0 0,5-2 0 15,3-1-448-15,2-1-64 0,5 0-32 0,3 0 0 16,5-1-352-16,3 2-64 0,3-3 0 0,1 4-16 15,1 0-176-15,-3-2 128 0,-5 1-128 0,-2 1 128 32,-2-1-592-32,-4 2-128 0,-3 1-32 0,-5 3-9184 0,-5-1-1840 0</inkml:trace>
  <inkml:trace contextRef="#ctx0" brushRef="#br4" timeOffset="-65259.88">25997 15442 29487 0,'0'0'2624'0,"0"0"-2112"15,0 0-512-15,0 0 0 0,0 0 400 0,0 0-16 16,10 6-16-16,3-3 0 0,2-2-112 0,4 0 0 16,4-1-16-16,5 0 0 0,4 0 80 0,3-2 0 15,4-2 16-15,0-3 0 0,-1 2-128 0,3 0-16 16,-2-4-16-16,-2 3 0 0,-1-3-416 0,-3 3-80 16,-4 1 0-16,10-6-14256 0</inkml:trace>
  <inkml:trace contextRef="#ctx0" brushRef="#br4" timeOffset="-64973.81">26734 14786 35071 0,'0'0'1552'0,"0"0"320"0,0 0-1488 0,0 0-384 0,-1-8 0 0,1 8 0 15,0 0 0-15,0 0-128 0,0 0 0 0,-3 12 0 0,-2-2 128 16,-1 5 0-16,-2 3 0 0,-2 7 128 0,-4-1 112 0,-1 7 16 16,-3-2 16-16,-1 5 0 15,-2 5 192-15,-1 1 48 0,-1 0 0 0,-1 0 0 0,-2 5-192 0,2-1-16 16,1 2-16-16,2-3 0 0,-1 2-288 0,2-3 0 16,0-3 0-16,0-1 0 0,1-1 0 0,2-5 0 15,1-2 0-15,2-4 0 16,3-2-704-16,2-5-128 0,3-1-48 0,2-7-10016 15,1 1-2016-15</inkml:trace>
  <inkml:trace contextRef="#ctx0" brushRef="#br4" timeOffset="-64608.76">27653 14753 35935 0,'0'0'3200'0,"-2"-7"-2560"15,-5 0-512-15,-1 2-128 16,8 5-832-16,-13 2-192 0,-2 3-48 0,2 4 0 0,-4 1 912 0,-2 7 160 16,-6 4 0-16,-2 7 128 0,-2 5 128 0,-3 6 16 0,-3-3 16 0,-2 8 0 15,0 4 0-15,0 0 0 0,3-3 0 0,3 3 0 16,6-2-144-16,4 0-16 0,5 1-128 0,6-5 192 15,6-6-192-15,5-1 176 0,5-2-176 0,10-8 160 16,5-3 176-16,9-6 48 0,5-3 0 0,3-7 0 16,3-2 256-16,6-9 64 0,6-4 16 0,6-5 0 15,3-4 112-15,3-3 0 0,0-2 16 0,-2-8 0 0,-4-5-112 16,-3-8-32-16,-2 1 0 0,-5-4 0 0,-4-1-64 0,-6-2-32 16,-6-3 0-16,-5 3 0 0,-7 6-336 0,-6 3-64 15,-6 7-16-15,-6 6 0 0,-6 9-192 0,-7 2-208 16,-8 2 32-16,-16 2 16 15,-7 7-1776-15,-6 6-368 0,-6 5-64 0</inkml:trace>
  <inkml:trace contextRef="#ctx0" brushRef="#br4" timeOffset="-61133.98">2728 3116 25791 0,'0'0'2304'0,"0"0"-1856"0,10 3-448 0,0-2 0 31,2 1-720-31,0 2-240 0,2 4-64 0,-1-1 0 0,-3 5 1024 0,-1 1 0 0,-1 1 0 0,1 5 208 16,-4 2 112-16,1 1 0 0,0-3 16 0,-3 4 0 0,1 5 96 0,-2-2 16 16,1 4 0-16,-1-2 0 0,2 2-224 0,-3 2-32 15,1-2-16-15,-2 0 0 0,-2 0-176 0,1 2 192 16,-1-4-192-16,-2 4 192 0,-1 1-16 0,-2 1 0 16,1-2 0-16,0-3 0 0,1 0-16 0,-2 4 0 15,3-3 0-15,2-2 0 0,-1-4-160 0,1 1 160 16,2-3-160-16,0-1 160 0,0-2-160 0,1-1 128 15,2-1-128-15,0-2 128 0,3-1 48 0,-1-4 0 16,1 0 0-16,0-1 0 0,2 0 128 0,0-3 16 16,-8-6 16-16,11 12 0 0,3-6-16 0,-3 2 0 15,2-4 0-15,1 0 0 0,0-1 16 0,4 4 0 16,2-3 0-16,2-3 0 0,1 1-144 0,1 0-48 0,4-2 0 16,1-2 0-16,2 1-144 0,0 1 128 0,1-1-128 0,1-2 128 15,4 1-128-15,0-2 128 0,0 0-128 0,1 2 128 16,3-1-128-16,2 2 128 0,1 1-128 15,5-2 128-15,0 0-128 0,-1-2 128 0,0 2-128 0,-1-1 128 16,0 0-128-16,1 2 0 0,3 0 144 0,2 1-144 16,2-1 0-16,3-2 0 0,1-3 0 0,2 1 128 15,-4 1-128-15,3-1 0 0,2-3 128 0,2 3-128 16,3-4 0-16,0 3 144 0,1 2-144 0,-2-2 0 16,-3 1 128-16,2 1-128 0,1-3 0 0,3 1 0 15,-1 1 128-15,1 0-128 0,1-1 0 0,-1 2 0 16,-3 1 0-16,0 1 0 0,-4-6 0 0,6 2 0 15,0 1 128-15,2-2-128 0,0 2 0 0,-1 1 0 16,-3-3 0-16,0 2 0 0,-3 1 0 0,2 0 0 16,1-2 0-16,2 1 0 0,-1 2 0 0,-1-3 0 15,-2-3 0-15,-1 4 0 0,-2-3 0 0,3 5 0 0,-1 2 0 0,3 0 0 16,1-2 128-16,-3 1-128 0,-3-7 0 16,2 3 0-16,-1 1 128 0,2-1-128 0,-1 4 0 15,3-1 128-15,2 0-128 0,-1 0 0 0,-3-3 128 0,-1 2-128 16,1 1 0-16,0 1 0 0,0 0 0 0,2-1 0 15,0-4 128-15,0 2-128 0,-5 3 0 16,2-6 0-16,-1 2 0 0,0 3 0 0,0 2 128 0,2-2-128 16,6-3 0-16,-4 0 0 0,-2-2 0 0,0-2 0 15,0 2 128-15,1-2-128 0,0 4 0 0,1-4 0 16,0 2 0-16,2-2 0 0,-4 1 128 0,2-3-128 16,-4 2 0-16,2 3 0 0,0-2 144 0,-1 2-144 15,-1 2 0-15,2-2 144 0,-1 0-144 0,0 2 0 0,-4-2 144 16,1 3-144-16,-3 1 0 0,3-1 0 15,0 2 0-15,2-2 0 0,0 3 0 0,2-2 0 0,-5-1 0 0,-1 2 128 16,-3-2-128-16,2-1 0 0,-3 1 0 0,2 2 0 16,2-5 0-16,-1 0 0 0,0 2 0 0,-1-1 0 15,-6 0 0-15,0 1 128 0,1 0-128 0,1-1 0 16,-1-1 0-16,3 5 128 0,-1-2-128 0,2-2 0 16,-2-1 128-16,0 3-128 0,1-1 160 0,-1 1-160 15,-3-1 144-15,-2-1-144 0,4-3 128 0,0 4-128 16,0 1 0-16,2-2 128 0,-1 3-128 0,-2 1 0 15,-1-5 0-15,-2 1 128 0,0 2-128 0,2 2 0 16,1-2 0-16,-1 0 0 0,4 3 128 0,-1 0-128 16,1-3 0-16,-4 0 0 0,-1-1 0 0,0 0 128 15,2 1-128-15,-1 1 0 0,1 3 0 0,2-2 0 16,0-1 0-16,2-1 0 0,1 1 128 0,-3-1-128 16,-4 1 0-16,0 1 0 0,3-1 0 0,-1 1 0 0,-3-1 128 0,3 2-128 15,3 1 0-15,-1-1 128 0,2-1-128 0,-3 0 0 16,-4-1 0-16,0 1 0 0,3-2 0 0,-2 3 128 15,-2 1-128-15,2 0 0 0,3 0 0 0,0-2 0 16,1 0 128-16,-4-1-128 0,-1 2 0 0,1 0 0 16,-2-1 0-16,-3 0 0 0,2-3 0 0,0 2 160 15,1 2-160-15,2 1 160 0,0 0-160 0,0 0 0 16,7 0 0-16,-7-1 0 0,-4-2 0 0,1-1 0 16,1 2 0-16,-1 2 0 0,-3 1 0 0,4 2 0 15,0-1 0-15,0 1 0 0,-1-5 0 0,-2 1 0 16,1 0 0-16,-2-2 0 0,-3 1 0 0,0-1 0 15,2 3 0-15,-1 0 0 0,-2-2 0 0,4 2 0 0,-2 0 0 16,1 0 0-16,-1-2 0 0,2 2 0 0,0 2 0 16,-2-4 128-16,-3-3-128 0,0 2 0 0,0-4 0 0,-1 5 0 15,-1 0 0-15,-2 1 0 0,-1 0 0 0,1 1 0 16,2 1 0-16,0-1 0 0,-2-1 0 0,-1 0 0 16,3 1 0-16,-3-2 128 0,0 1-128 0,0-3 128 15,-3-1-128-15,1 3 0 0,-1-1 0 0,-1 1 0 16,-1-2 0-16,-1-1 0 0,-1 1 128 0,0 1-128 15,0 2 0-15,2 0 0 0,-2 1 144 0,1 0-144 16,-3-3 128-16,-1-2-128 0,-1-1 160 0,-2 2-160 16,-1 0 192-16,-1-1-64 0,0 0-128 0,-3 1 192 15,-2-6-16-15,-2 1-16 0,0-5 0 0,0 3 0 16,-4 2 48-16,1-4 16 0,0 2 0 0,-1-2 0 16,1-2 16-16,1-2 0 0,0-1 0 0,-2-1 0 15,0 0-32-15,-1-4 0 0,-1-2 0 0,1 1 0 0,1-4 16 16,-2 1 0-16,0-3 0 0,-1-2 0 15,0 0 16-15,1 0 0 0,0 0 0 0,0 2 0 16,0 1-32-16,-4 0 0 0,0-2 0 0,2 2 0 0,1-3-48 0,0 0-16 16,1-1 0-16,-2 0 0 0,3 0-144 15,-1 3 0-15,0 2 144 0,1 2-144 0,2 3 0 0,-1 0 0 16,1 6 0-16,0 4 0 0,-1 0-272 0,2 7-32 16,1 0 0-16,0 8 0 15,1 7-3280-15,-1 6-672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35:00.20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30654 9967 3679 0,'0'0'320'0,"0"0"-320"0,0 0 0 0,-1-6 0 16,1 6 2128-16,-1-9 368 0,1 1 64 0,0 8 0 16,-3-11-1504-16,3 11-304 0,-2-7-64 0,2 7-16 15,-4-12-208-15,1 7-32 0,3 5-16 0,0 0 0 16,-2-9 0-16,2 9 0 0,-3-7 0 0,3 7 0 16,0 0-128-16,0 0-32 0,0 0 0 0,0 0 0 15,-1-9 0-15,1 9 0 0,0 0 0 0,0 0 0 16,0 0 96-16,0 0 16 0,0 0 0 0,0 0 0 15,5-6 160-15,-5 6 48 0,8-2 0 0,-8 2 0 16,10 2 96-16,0 2 32 0,0 2 0 0,2-1 0 16,-1 0-144-16,3 4-32 0,1-1 0 0,5 3 0 0,0 0 48 0,3 1 0 15,1 2 0-15,3 2 0 0,2 0-112 16,1-1-16-16,2 1 0 0,1-1 0 0,1 1-48 0,0 2-16 16,-3-1 0-16,2 0 0 0,-3 1-80 0,0 1-32 15,-1 3 0-15,2-2 0 0,1-1-112 0,-2 2-32 16,-1-1 0-16,1 2 0 0,0-2 48 0,1 2 0 15,-2-2 0-15,0 4 0 0,-1-2-48 0,1 2-128 16,2 1 192-16,-1-2-64 0,-2 0-128 0,0 2 192 16,-1 1-192-16,2 1 192 0,-2-3-192 0,1 1 128 15,0 4-128-15,-2 2 128 0,0-3-128 0,-2 1 160 16,4-1-160-16,-3-3 160 0,0 5-160 0,-1-4 128 0,-1 2-128 16,-1 0 128-16,1 3-128 0,0 1 160 0,-2-2-160 15,-2-1 160-15,1-1-32 0,-2-4-128 0,-3 2 192 0,2 1-64 16,-2-3 0-16,-1 4 0 0,-1-3 0 0,-1 2 0 15,0-4-128-15,-1 2 192 0,-1 2-192 0,2-3 192 16,-1 1-192-16,-3-12 0 0,-1 5 144 0,2 3-144 16,0 0 0-16,0-1 128 0,0-1-128 0,0 0 0 15,0 0 128-15,5 13-128 0,-3-10 128 0,-1-5-128 16,-1-1 0-16,-2-5 0 0,-4-3 0 0,4-1 128 16,-3 2-128-16,-4-9-240 0,0 0 64 0,0 0 16 31,0 0-624-31,0 0-128 0,0 0-32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35:00.80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30522 9985 28559 0,'0'0'2544'15,"0"0"-2032"-15,0 0-512 0,0-8 0 0,0 8-560 16,0 0-208-16,8-7-32 0,-1 2-16 0,-7 5 656 0,12-6 160 0,2 3 0 0,-3 1 0 15,2 2 0-15,2 0 0 0,1 2 0 0,1 1 0 16,2 0 0-16,2 0 176 0,0 2-48 0,4 0 0 16,0 2 48-16,2 1 0 0,1 3 0 0,2 5 0 15,2 0 192-15,3 2 32 0,1-1 16 0,2 2 0 0,0 1 144 0,0 2 16 16,-2 0 16-16,1 6 0 0,0 0-160 0,0 3-48 16,1 2 0-16,1 1 0 0,1 1 0 0,-1 0 0 15,0 2 0-15,2 1 0 0,0 0-64 0,-1 3-32 16,1 1 0-16,-1-1 0 0,-2 0-48 0,0 4-16 15,0-3 0-15,1 1 0 0,1-2-224 0,-2-1 0 16,0 6 0-16,0-4 0 0,2-1 0 0,-4 1 144 16,3-3-144-16,-3 2 128 0,1-2-128 0,-4 2 192 15,-2 0-192-15,-2 1 192 0,-1 1-192 0,-11-20 128 16,2 7-128-16,1 3 128 16,0-1-320-16,2 0-80 0,-2 0-16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37:38.6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5297 2423 19119 0,'0'0'832'0,"0"0"192"0,0 0-816 0,0 0-208 0,0 0 0 0,0 0 0 16,0 0 496-16,0 0 48 0,0 0 16 0,-5-1 0 0,5 1 368 0,-8-1 80 16,0 1 16-16,8 0 0 0,-7 4-64 0,2 2-16 15,-3 2 0-15,2 4 0 0,-1 0-272 0,2 3-48 16,1 1-16-16,1 4 0 0,-1 0-208 0,1 4-32 16,3-2-16-16,0 1 0 0,2 1-112 0,0 1-32 15,2-5 0-15,0 1 0 0,0-1-80 0,-1-2 0 16,2-3-128-16,1-2 192 0,0-5 48 0,0-1 0 15,2-4 0-15,2-3 0 0,-1-4 480 0,2-5 112 16,2-2 0-16,2-7 16 0,4-6-288 0,3-4-64 16,2-7-16-16,0-5 0 0,4-4-240 0,0-5-48 15,2-1-16-15,0-1 0 0,1-5-176 0,-1 2 160 16,1-1-160-16,-1 1 160 0,-2-2-32 0,0 1-128 0,-1 4 192 16,-4 5-64-16,1 2-128 0,-3 6 0 15,-2 6 144-15,-1 5-144 0,-1 6 0 0,-5 3 0 16,1 3 0-16,-1 2 0 0,-1 7-304 0,-1-1-80 15,0 3 0-15,1 4-11200 0,-3 4-2240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31:40.4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7637 2722 17503 0,'-6'-6'1552'15,"-3"1"-1232"-15,-2 1-320 0,3-1 0 0,0 0 736 0,3 0 96 16,-3 1 0-16,8 4 16 0,-5-9-560 16,5 9-112-16,-4-7-32 0,4 7 0 0,0 0 144 0,0 0 32 15,0 0 0-15,0 0 0 0,0 0 144 0,0 0 48 16,0 0 0-16,0 0 0 0,0 0 32 0,0 0 16 16,0 0 0-16,0 0 0 0,0 0-48 0,0 0-16 15,0 0 0-15,0 0 0 0,4 12-96 0,0-3-16 16,0 1 0-16,1-1 0 0,-4 4-64 0,2 1 0 15,-1 0-16-15,1 6 0 0,-1 1 16 0,1 0 0 16,-2 2 0-16,2-2 0 0,0 2-128 0,1-1-32 16,0 1 0-16,0 1 0 0,0-1-160 0,0-3 192 15,-1-1-192-15,1-1 192 0,-1 0-192 0,-2-2 160 0,3 1-160 16,-2-2 160-16,1-4 48 0,-1 1 16 0,0-1 0 0,-2-3 0 16,0 2 160-16,0-2 16 0,0 2 16 0,0-10 0 15,0 0 32-15,0 0 16 0,0 8 0 0,0-8 0 16,0 0-80-16,0 0 0 0,0 0-16 0,0 0 0 15,0 0 0-15,0 0 0 0,0 0 0 0,0 0 0 16,7-8-80-16,1-2-16 0,-2-4 0 0,2-3 0 16,0-3-80-16,2-3 0 0,1-4-16 0,4-2 0 15,2-5-176-15,2-3 192 0,4-6-192 0,0-1 192 16,1 3-64-16,1-7-128 0,0 1 192 0,-3 3-64 16,0 3 0-16,0-2-128 0,0 2 192 0,0 2-64 15,-2-2-128-15,1 6 192 0,-1 6-192 0,0-5 192 16,0 0-192-16,-3 0 128 0,1 2-128 0,1 5 128 15,2 1-128-15,-1 2 0 0,-1 1 0 0,0-3 0 0,0 1 0 16,-1 1 0-16,1-1 0 0,-1 3 0 0,-2 0 0 0,2-2 0 16,0 1 0-16,0 4 0 0,-6 0-272 0,0 1 16 15,-1 2 0-15,-1 2 0 16,1 3-320-16,-4-3-64 0,1 2-16 0,-1 4 0 16,1 0-1456-16,-2 3-304 0,-6 5-48 0,12-2-7680 15,-3-2-1536-15</inkml:trace>
  <inkml:trace contextRef="#ctx0" brushRef="#br0" timeOffset="1970.11">26241 3031 15775 0,'0'0'704'0,"0"0"128"0,0 0-656 0,0 0-176 15,-1-8 0-15,1 8 0 0,0 0 0 0,0-10 192 16,0 10-192-16,5-6 192 0,-5 6 480 0,0 0 96 15,1-12 32-15,-1 12 0 0,5-7 144 0,-5 7 16 16,5-9 16-16,-5 9 0 0,5-8 16 0,-5 8 0 16,7-9 0-16,-7 9 0 0,0 0-128 0,6-5-32 15,-6 5 0-15,0 0 0 0,0 0-128 0,0 0-16 16,0 0-16-16,0 0 0 0,0 0-240 0,0 0-48 16,0 0-16-16,0 0 0 0,0 0-160 0,0 0-16 15,5 8-16-15,-2 2 0 0,-2 3 16 0,0-1 0 16,1 2 0-16,-2 0 0 0,0 0-32 0,0-1 0 0,1 1 0 0,0 1 0 15,2 2-160-15,-1-2 192 0,1-1-192 0,-1-3 192 16,1 2-64-16,-1 0 0 0,1-3 0 0,1 3 0 16,-2 1 0-16,1-5-128 0,-3-9 192 0,4 12-64 15,-4-12 16-15,3 12 0 0,-3-12 0 0,0 0 0 16,7 11 32-16,-2 1 0 0,-5-12 0 0,0 0 0 16,0 0 64-16,0 0 16 0,0 0 0 0,10 2 0 15,-10-2-32-15,11 0 0 0,-11 0 0 0,12-4 0 16,-3-4 16-16,1-3 0 0,-1-3 0 0,1 0 0 15,0 0-32-15,2-2 0 0,2-2 0 0,0-4 0 16,3 0-48-16,3-6-16 0,0 0 0 0,3-4 0 16,-2 0 16-16,5 2 0 0,0-3 0 0,2-2 0 15,4 0-16-15,-1-1 0 0,-2-2 0 0,0 1 0 16,0 1-144-16,1 1 128 0,-4-1-128 0,2 2 128 0,2 0-128 0,-1-1 0 16,0 4 0-16,2 0 128 0,0-1-128 0,0 2 0 15,-2 2 144-15,2 4-144 0,-1 5 0 0,-1-3 0 16,1-2 0-16,-5 4 128 0,-3 3-128 0,-2 2 0 15,-2 3 0-15,-3 0 0 0,-1 0 0 0,-4 3 0 16,-4 4 0-16,-6 5 0 0,0 0-160 0,0 0-48 16,0 0-16-16,0 0 0 15,0 0-1424-15,-14 7-272 0,0 4-64 0,-3 2-9216 16,-2 6-1824-16</inkml:trace>
  <inkml:trace contextRef="#ctx0" brushRef="#br0" timeOffset="4156.74">14993 3725 4607 0,'0'0'400'15,"-1"-4"-400"-15,-4-2 0 0,3-1 0 0,0 2 1968 0,-1-1 304 16,1 1 64-16,0 1 16 0,0-4-1136 0,2 3-240 16,-3 2-32-16,3 3-16 0,0 0 192 0,0-8 32 15,0 2 16-15,0 6 0 0,0 0-144 0,0 0-16 16,0 0-16-16,0 0 0 0,0 0-96 0,0 0 0 15,0 0-16-15,0 0 0 0,0 0-272 0,0 0-48 16,0 0-16-16,0 0 0 0,-6 6-128 0,1 3-32 16,-1 0 0-16,-1 5 0 0,0 3 0 0,-2 4-16 15,0 0 0-15,-1 1 0 0,1-2-64 0,0 3-16 16,1 4 0-16,-1-2 0 0,0-2-32 0,0 1 0 16,2-2 0-16,-1-3 0 0,2 0-32 0,1-1-16 15,0 0 0-15,1-3 0 0,1 0-32 0,1-3-16 16,-1-2 0-16,3-10 0 0,-1 11-32 0,1-11-128 15,0 0 192-15,4 8-64 0,-4-8 0 0,0 0 0 16,12 4 0-16,2-4 0 0,2-3 128 0,-1-1 32 16,0-2 0-16,3-3 0 0,1 1-112 0,3-3-32 15,-1 1 0-15,1 0 0 0,1-4-144 0,1 2 0 0,0 3 0 16,0-1 128-16,0 3-128 0,-3 1 0 16,-1-2 0-16,-1 3 0 0,-2-3-320 0,-3 3 0 0,-3 1 0 0,1-1 0 31,-1 0-560-31,-2 0-96 0,-9 5-32 0,0 0 0 0,0 0-1808 0,0 0-384 0,0 0-64 0,0 0 0 15</inkml:trace>
  <inkml:trace contextRef="#ctx0" brushRef="#br0" timeOffset="4431.82">15351 3717 20671 0,'0'0'912'0,"0"0"192"0,-2-7-880 0,2 7-224 15,0 0 0-15,0 0 0 0,0 0 336 0,0 0 32 16,0 0 0-16,0 0 0 0,0 0 832 0,2 11 160 16,-2-1 48-16,-1 3 0 0,0 2-352 0,-3 3-64 15,-1 1-16-15,-1 4 0 0,-2 6-64 0,-1 0-16 16,-1 4 0-16,0 6 0 0,-2 3-192 0,-2-1-32 16,-1 4-16-16,-1-3 0 0,2-4-208 0,0 1-64 15,-2 0 0-15,2 0 0 0,0-2-224 0,4-2-160 16,-1-3 192-16,1-4-192 0,2-4 0 0,2-3 0 15,2-1 0-15,1-5 0 16,3-1-1600-16,1-2-288 0,-1-12-48 0,12 5-12880 0</inkml:trace>
  <inkml:trace contextRef="#ctx0" brushRef="#br0" timeOffset="5072.64">16893 3809 21071 0,'0'0'928'0,"0"0"208"16,-9-7-912-16,9 7-224 0,-6-2 0 0,6 2 0 0,-8 4 384 0,1 3 16 16,-1 0 16-16,2 4 0 15,-2-1 432-15,1 6 96 0,-2 4 16 0,0 4 0 0,0 0-448 0,-3 5-64 16,2 2-32-16,0 2 0 0,0 3 48 0,-2 0 16 16,2 0 0-16,0-2 0 0,-1 1-224 0,-1 0-64 15,1 1 0-15,-1-2 0 0,1-7-192 0,1 0 128 16,0-2-128-16,1-2 0 0,2-5 0 0,1-4 0 15,2-2 0-15,0 0 0 16,0-5-544-16,4-7-48 0,0 0-16 0,0 0 0 16,0 0-928-16,8-7-176 0</inkml:trace>
  <inkml:trace contextRef="#ctx0" brushRef="#br0" timeOffset="5540.11">16772 3797 12895 0,'0'0'1152'0,"0"0"-928"0,-3-10-224 0,3 1 0 16,2-1 1728-16,2 2 320 0,2-2 48 0,5 4 16 15,1 2-1824-15,2-3-288 0,2-1-192 0,1-2 16 16,1 0 352-16,1-1 64 0,0 4 16 0,3-2 0 15,1 4 256-15,-2 2 64 0,0 1 16 0,-4 3 0 16,-1 3-224-16,-1 2-48 0,-1 6-16 0,-1 3 0 16,-3-1 64-16,-3 1 16 0,-1 5 0 0,-3 2 0 0,-1 0-32 0,-4 2 0 15,0 4 0-15,-5 2 0 0,-1-1-176 0,-3 2-48 16,-1 2 0-16,-1-6 0 0,0-2-128 0,-1-3 192 16,3-2-192-16,1 0 192 0,-1-2-192 0,4-3 128 15,1-2-128-15,2-5 128 0,4-8-128 0,0 0 0 16,0 0 0-16,0 0 0 0,10 7 0 0,0-3 0 15,-10-4-192-15,14 0 192 0,0 0-192 0,1 0 192 16,3 0-192-16,-3 2 192 0,1-1-128 0,-2 3 128 16,-2-1 0-16,1 6 0 0,-2-1 0 0,-2 3 0 15,-4 3-144-15,-2-2 144 0,-3 1 160 0,-4 2 96 16,-4 0 0-16,-2 3 16 0,-1 0-16 0,-3 1-16 16,-4 0 0-16,-1 0 0 0,-3 0-112 0,2 0 0 15,0 0-128-15,1-2 192 0,-2-3-384 0,4-4-64 16,0-1-32-16,4-4 0 15,2-2-672-15,11-3-144 0,0 0-32 0,0 0-10224 0</inkml:trace>
  <inkml:trace contextRef="#ctx0" brushRef="#br0" timeOffset="5851.9">17469 4144 12895 0,'0'0'576'0,"0"0"112"16,0 0-560-16,0 0-128 0,-2 12 0 0,-1-1 0 16,-1-2 1728-16,-1 4 304 0,0 1 64 0,0 1 16 0,-1 3-1008 0,-1 3-192 15,0 2-32-15,0-2-16 0,1-1-80 0,0-1-16 16,-1 0 0-16,2-1 0 0,1-2-48 0,3 0-16 16,1-2 0-16,3-4 0 0,-1 0-272 0,-2-10-64 15,8 8-16-15,1-3 0 0,1-5 160 0,1-3 16 16,1-3 16-16,-1 1 0 0,1-2-176 0,-1-3-48 15,2-1 0-15,-2-2 0 0,-1-5-112 0,-3 1-16 16,-2-1-16-16,-3 1 0 0,2 1-16 0,-4 0 0 16,-2 4 0-16,-4 2 0 0,1-2-160 0,0 4 0 15,-2 1 0-15,-1 2 0 16,0 1-368-16,1 1-96 0,-2 1-32 0,0 1-9424 16,0 1-1904-16</inkml:trace>
  <inkml:trace contextRef="#ctx0" brushRef="#br0" timeOffset="6134.29">18033 3505 23039 0,'0'0'1024'0,"0"0"192"0,0 0-960 0,0 0-256 0,0 0 0 0,-5 8 0 16,0 6 416-16,-1 1 32 0,-2 3 16 0,-1 5 0 16,-1 2 144-16,0 5 32 0,1 5 0 0,-2 0 0 15,-1 5-320-15,2 3-48 0,-1 0-16 0,1 0 0 0,-3 2 64 0,3-1 16 16,-2 3 0-16,1-1 0 0,1-4-336 16,1 0 128-16,1-3-128 0,2 2 0 15,2-1-1536-15,-1-5-384 0,4-4-80 16</inkml:trace>
  <inkml:trace contextRef="#ctx0" brushRef="#br0" timeOffset="6623.45">17739 3960 19343 0,'0'0'1728'0,"11"-1"-1392"16,2-3-336-16,1-4 0 0,3 1 128 0,3-3-128 0,1 2 128 0,2-2-128 16,-1-2 592-16,-1 0 48 15,0-5 16-15,-1 1 0 0,-1-2 112 0,1-1 32 0,4-2 0 0,-3 1 0 16,-5-7 0-16,2 3 0 0,-1 0 0 16,0-1 0-16,0 0-208 0,-2-1-32 0,2-1-16 0,-1-5 0 15,1-2-128-15,-3-3-32 0,2 0 0 0,0 3 0 16,-1 3-144-16,-1 6-48 0,-1 6 0 0,-3 2 0 15,-1 3 16-15,-3 7 0 0,-6 7 0 0,0 0 0 16,0 0 48-16,2 15 16 0,-3 8 0 0,-3 4 0 16,-3 7 96-16,-3 10 16 0,-6 6 0 0,1 1 0 15,0 2-96-15,0 2-16 0,-1 1 0 0,0 0 0 16,-1 0-80-16,1-4 0 0,-1-5-16 0,2 0 0 0,2-4 272 0,1-2 48 16,1-11 16-16,4-2 0 0,2-5-80 0,1-4-16 15,1-5 0-15,5-4 0 0,-2-10-128 0,0 0-32 16,0 0 0-16,0 0 0 0,8-6 32 0,3 0 0 15,-1-6 0-15,1 3 0 0,1-3-112 0,-1 3-32 16,2 0 0-16,-2 5 0 0,1 1-144 0,-1 3 0 16,1 3 0-16,0 5 0 0,1 2 0 0,0 4 0 15,-1-2 0-15,1 6 0 0,0 4-128 0,-2-1 128 16,0 2 0-16,-3 4 0 16,1-2-416-16,1 5-16 0,-1-4 0 0,4 4 0 15,0-8-2512-15,3-1-512 0</inkml:trace>
  <inkml:trace contextRef="#ctx0" brushRef="#br0" timeOffset="7770.95">14352 5424 20271 0,'0'0'1792'16,"0"0"-1424"-16,0 0-368 0,0 0 0 0,-1 7 288 0,1-7-16 15,0 9 0-15,0-9 0 0,5 6-48 0,3 2-16 16,2-5 0-16,4 0 0 0,2-3 496 0,2-1 80 16,4-2 32-16,3 1 0 0,4-2-64 0,3 0-16 15,4 0 0-15,1-1 0 0,0-5-240 0,-2-2-48 16,-2 0-16-16,2-2 0 0,0-2-240 0,2 1-64 16,-3 0 0-16,-1 1 0 0,0 0-128 0,-2-1 0 15,-6 2 0-15,1 4 0 16,-6-2-1584-16,-5 2-240 0,-5 0-48 0</inkml:trace>
  <inkml:trace contextRef="#ctx0" brushRef="#br0" timeOffset="8140.19">14668 5366 26255 0,'-26'5'1152'0,"13"0"256"0,-2 1-1120 0,-3 1-288 0,3 2 0 0,0 0 0 15,0-1-128-15,1 3-96 0,1 1-16 0,0-2 0 16,2 6 608-16,2 0 112 0,-1 1 32 0,2-1 0 16,2 1-144-16,1-2-32 0,1 2 0 0,1-3 0 15,3 0 192-15,3 0 48 0,-1-6 0 0,5 3 0 16,2 0-32-16,2-3 0 0,3 1 0 0,4-3 0 16,2 0-272-16,3 2-48 0,0-3-16 0,1 3 0 15,-1-1-64-15,1-2-16 0,-1 3 0 0,-1-2 0 0,-5-1 64 0,0 4 16 16,-1-2 0-16,-2 4 0 15,-2-1 176-15,-2 4 16 0,-2 1 16 0,-3 1 0 0,-4-4 208 0,-2 4 32 16,-2-1 16-16,-3 3 0 0,-4 2 32 0,-4 4 0 16,-5 0 0-16,-4 1 0 0,-5-1-304 0,-5-3-48 15,-4-2-16-15,-3 2 0 0,0-1-208 0,2-2-128 16,-3-2 160-16,3-2-160 0,0-2 0 0,2-6-192 16,3-1 16-16,3-2 0 15,0-3-1456-15,5-3-288 0,2-2-64 0,5-1-9200 16,8-6-1824-16</inkml:trace>
  <inkml:trace contextRef="#ctx0" brushRef="#br0" timeOffset="8906.04">15944 6181 11967 0,'0'0'528'0,"-4"6"112"0,0 0-512 0,-1 1-128 16,0 0 0-16,1-2 0 0,-1 2 1216 0,1 0 224 16,0-2 32-16,-2 4 16 0,2-4 32 0,4-5 0 15,0 0 0-15,0 0 0 0,0 0-176 0,0 0-16 16,-2-5-16-16,2-4 0 0,1-2-144 0,0-2-16 16,3-5-16-16,1-2 0 0,1-5-288 0,2 1-48 15,0-6-16-15,1 0 0 0,-2-3-240 0,2-2-48 16,3 0-16-16,0-3 0 0,0-2-96 0,0 1 0 15,-1-2-16-15,1 1 0 0,0-6-112 0,0 5-32 16,0 2 0-16,3 3 0 0,-1 4-224 0,-2 2 0 0,-1 7 128 16,0 4-128-16,0 4 0 0,-4 2 0 0,1 5 0 0,0 2 0 15,-1 3 0-15,-7 3 0 0,8 8 0 0,-1 2 0 16,1 6 0-16,-3 3 0 0,0 2 0 0,0 5 0 16,0-1 0-16,0 4 0 0,-1 3 0 0,0-3 0 15,-1 1 0-15,0-1 0 0,1-4 0 0,0 1 0 16,1-1 0-16,-1-5 0 0,0-1 0 0,1-2 0 0,0-2 0 15,1-6 0-15,1 0 0 0,2-5 0 0,-2-2 0 16,2 0 0-16,0-6 0 0,0-3 144 0,0-4-144 16,1-3 160-16,0-3-160 0,2-2 160 0,-2-1-32 0,2-2 0 15,-3 1 0-15,-1-5 0 0,1 2 0 0,-3-4 0 16,1 2 0-16,-2-1 0 0,0 3-128 0,-1 2 128 16,-1-2-128-16,0 4 128 0,-3 2-128 0,2 1-192 15,-2 3 32-15,0-5 16 16,0 3-544-16,0 3-96 0,0-1-32 0,0 7 0 15,0 7-2288-15,0 0-464 0,0 0-80 0</inkml:trace>
  <inkml:trace contextRef="#ctx0" brushRef="#br0" timeOffset="9308.83">16690 5911 22111 0,'0'0'1968'0,"0"0"-1584"0,-8 3-384 0,8-3 0 15,0 0 416-15,0 0 0 0,0 0 0 0,3-7 0 16,2 2-416-16,2-2 128 0,1 2-128 0,1-7 0 16,2-1 608-16,1-2 32 0,2 0 16 0,1-2 0 15,0 1 160-15,-1 1 16 0,0-2 16 0,-1 2 0 16,-4 0-272-16,2-1-64 0,-2 1-16 0,-1 0 0 15,-3 2 0-15,-2 3 0 0,0-3 0 0,-1 6 0 16,-2-2 80-16,0 9 0 0,-5-4 16 0,5 4 0 0,0 0-256 0,-8 4-48 16,-4 6-16-16,1 0 0 0,-2 3-272 0,1 3 128 15,-4 1-128-15,2 2 0 0,2 0 0 0,-1 4 0 16,2 2 0-16,0-2 0 0,2-4 0 0,-1-1 0 16,4 0 0-16,1 0 0 0,2-3 0 0,3-1 0 15,2-3 0-15,3 1 0 0,0-5 0 0,2 1 0 16,2-4 0-16,1-2 0 0,2 0-272 0,2-4 32 15,4 0 16-15,-2-5 0 16,-2-4-1712-16,4-1-352 0,-3 2-64 0,0-4-10816 0</inkml:trace>
  <inkml:trace contextRef="#ctx0" brushRef="#br0" timeOffset="9568.95">17264 5657 25279 0,'0'0'1120'0,"0"0"224"0,0 0-1072 0,0 0-272 0,0 0 0 0,0 0 0 16,0 0 0-16,0 0-192 0,0 0 16 0,0 0 16 16,0 9 688-16,-1 1 144 0,0 0 32 0,-2 0 0 15,-2 3 144-15,0 1 48 0,0 0 0 0,0 4 0 16,-1 0-400-16,-1 1-80 0,1 2-16 0,0-2 0 15,-2 0-208-15,2-1-32 0,1 0-16 0,1-3 0 16,0-1-144-16,0 0 0 0,2-1-192 0,0-2 192 16,4-4-1808-16,-2-7-240 0,0 0-64 0</inkml:trace>
  <inkml:trace contextRef="#ctx0" brushRef="#br0" timeOffset="9859.54">17742 5034 25791 0,'0'0'2304'0,"0"-8"-1856"16,0 8-448-16,0 0 0 0,0 0 0 0,0 0 0 0,0 0 0 0,0 0 0 15,0 0 224-15,-3 17 96 0,-5 2 32 0,0 4 0 16,-1 2 224-16,-1 5 32 15,0 1 16-15,-1 2 0 0,-1 3-32 0,5-11 0 16,-4 7 0-16,2 4 0 0,-1 2-272 0,-1 1-48 0,-2 2-16 0,2 0 0 16,-1-3-256-16,1-1 160 0,1 0-160 15,0-3 128 1,2-2-640-16,-1-4-128 0,1 0-16 0,1-6-16 16,0 1-1216-16,2-4-240 0,0-2-48 0,0-3-8976 0</inkml:trace>
  <inkml:trace contextRef="#ctx0" brushRef="#br0" timeOffset="10608.26">17494 5610 19343 0,'0'0'1728'0,"4"-5"-1392"15,3 0-336-15,0-4 0 0,1 1 304 0,3-3-16 16,2 1 0-16,4-4 0 0,2-3 96 0,2-1 0 16,0-1 16-16,10-13 0 0,2 1 224 0,-1-2 32 15,0-4 16-15,0 2 0 0,-3 2 208 0,-2-1 32 16,-3-2 16-16,-3 0 0 0,0-6-224 0,-3 1-32 15,-2 0-16-15,-1 1 0 0,-2 4-224 0,0 3-48 16,-2 1-16-16,-1 4 0 0,-1 7 96 0,-1 3 32 16,0 5 0-16,-5 6 0 0,-3 7-112 0,0 0 0 15,0 0-16-15,3 11 0 0,-6 3-192 0,-2 9-48 16,-2 4 0-16,-2 7 0 0,-3 4 0 0,1 8-128 0,-2-1 192 0,-1 4-64 16,1-1-128-16,-1-1 160 0,-1 4-160 0,4-12 160 15,1 6-160-15,-4-4 160 0,-2 2-160 0,4-4 160 16,-1-2-160-16,3-3 0 15,0-4 0-15,2-2 128 0,3-6-128 0,4-1 128 0,1-6-128 0,2-2 128 16,1-7 16-16,-3-6 0 16,9 3 0-16,1-5 0 0,0-3 32 0,3-1 0 0,-2-4 0 0,2 0 0 15,-2-4-176-15,1-2 128 0,-2 2-128 0,0 4 128 16,0 0-128-16,-1 5 0 0,0 0 0 0,0 4 0 16,0 2 0-16,0 5 0 0,0 1 144 0,-1 4-144 15,3 0 0-15,-2 3 0 0,1 0 0 0,-3 2 0 16,1-2 0-16,0-3 0 0,-2 1 0 0,2 0 0 15,0-4 0-15,0 1 0 0,2-3 0 0,2-2 0 16,-1-3 0-16,2-1 0 0,1-2 0 0,1-1 128 0,2-3-128 16,0-4 0-16,4-2 0 0,-1-1 0 0,2-4 0 0,-2-1 144 15,-1-1-144-15,1-3 160 0,0 3-160 0,-1-1 192 16,-3 1-192-16,-1 1 192 0,-2 1-192 0,0 1 0 16,-4 1 0-16,-2 1 128 0,0-2-128 0,-2 1 128 15,-1 1-128-15,-2 5 128 0,-1 0 48 0,-1 4 0 16,0 5 0-16,0 0 0 0,0 0-16 0,-7 2 0 15,-3 0 0-15,-2 7 0 0,-2 0-160 0,-1 6 0 16,-3 0 0-16,2 2 0 0,-2-3 0 0,0 1 0 16,0 3 0-16,2 1 0 0,2 3 0 0,1-3 0 15,0-2 0-15,3-3 0 0,1-1 0 0,2 1 0 16,4-1-192-16,2-4 192 0,1 1 0 0,0-10 0 16,4 5 0-16,2 0 0 0,-6-5 0 0,10 3 0 15,2-3 0-15,0 0 0 0,1-2 0 0,4 2 0 16,-2 0 0-16,1-1 0 0,3 0 0 0,0 1 0 15,-1 2 0-15,0 2 0 0,-1 0 0 0,0 0 0 16,0 2 0-16,2 2 0 0,-3-2 0 0,2 4 0 16,1-2 176-16,0 3-176 0,-1 0 160 0,1 1-160 15,0 1 160-15,3-3-160 0,-3 0 0 0,1 0 0 0,1 2 0 16,-1-1 0 0,0-2-1280-16,4 3-336 0,1-5-80 0</inkml:trace>
  <inkml:trace contextRef="#ctx0" brushRef="#br0" timeOffset="30490.41">9282 16947 24879 0,'-9'-20'1088'0,"4"10"256"0,-2-2-1088 0,2 0-256 16,-1 1 0-16,1-3 0 0,0 1 1440 0,0 0 224 15,-2-1 64-15,0-2 0 0,-3-2-1168 0,-1 0-240 16,1-2-32-16,-1-2-16 0,-1-2-16 0,0 1-16 0,-4 0 0 0,0-2 0 15,-3 1-48-15,0-3-16 0,0 2 0 0,-3 2 0 16,-1-3 208-16,-2 5 64 0,-3 0 0 0,-3 0 0 16,-3-2 80-16,-3 1 32 0,-5 1 0 0,-1-1 0 15,1 1-128-15,-1-2-32 0,-2 1 0 0,3 3 0 16,-2 1-16-16,-3 2-16 0,1 0 0 0,-6 1 0 16,-7 1-96-16,0 1-16 0,2-1 0 0,-1 6 0 15,1-3-112-15,1 6-16 0,2-2-128 0,-4 3 192 16,-4 0-48-16,0 2-16 0,-3 0 0 0,0 1 0 15,-1 1-128-15,1 1 0 0,0 3 0 0,-3 1 128 16,-6 4-128-16,-1-1 0 0,1 4 144 0,1-1-144 16,0 3 144-16,1 2-144 0,0 4 192 0,0 1-192 15,-2 2 240-15,3-2-64 0,4 5-16 0,3 2 0 16,2 0-16-16,5 3 0 0,-3 2 0 0,1 2 0 0,-4-1-144 16,3 2 128-16,2 2-128 0,3 1 128 0,3-1-128 0,4 4 192 15,3-2-192-15,4 0 192 0,3 2-192 0,3 0 0 16,-1-1 0-16,4 3 0 0,3-2 0 0,2 4 0 15,-1 0 0-15,7 2 0 0,1-5 0 0,4 3 0 16,1-3 0-16,5 6 0 0,1-1 0 0,3-2 0 16,2 2 0-16,2 4 0 0,4 0 0 0,2 0 0 15,1 0 0-15,2-2 0 0,3-2 0 0,2 2 0 16,-1-3 0-16,5 1 0 0,1 1 0 0,5-4 0 16,2 5 0-16,-2-1 0 0,2 0 0 0,0-5 0 15,-1-1 0-15,2-1 0 0,3-2 0 0,2-1 0 16,0 2 144-16,3-3-144 0,3-2 128 0,3 0-128 0,1 3 128 0,3-3-128 15,2 1 0-15,3-1 144 0,-1-2-144 0,-2 1 0 16,1-8 128-16,1 1-128 0,1-1 0 16,3 0 0-16,1-3 128 0,4 0-128 0,2-2 0 0,1-3 0 15,2 1 0-15,-1-3 0 0,-2-1 0 0,3-3 0 16,-2-4 0-16,3 1 128 0,4-5-128 0,3 0 0 16,2 1 128-16,-2-3-128 0,-3-2 0 0,3-2 0 15,2-5 128-15,2 1-128 0,5 1 0 0,-3 0 0 16,-4-7 128-16,3-1-128 0,0 2 0 0,3-4 0 15,3 1 0-15,2 2 0 0,0-6 128 0,0 1-128 16,-4-1 0-16,4-1 0 0,0 1 0 0,4-2 0 16,0 1 128-16,-1-1-128 0,-5-4 0 0,2-3 0 15,1 2 0-15,3-4 128 0,1 0-128 0,-4-2 0 16,-4-1 128-16,-3 0-128 0,-2-1 0 0,1-1 0 0,-2-3 144 0,0 1-144 16,-7-1 0-16,-2-3 144 0,-6-2-144 0,-5 0 128 15,-3 1-128-15,-3-6 128 0,-4 0 16 0,-3-1 0 16,-5 4 0-16,-2-4 0 0,-2-2 0 0,-4 2 0 15,-7-2 0-15,0-1 0 0,-5-2 64 0,-2-1 16 16,-4-1 0-16,-4 2 0 0,-2 3 32 0,-6-1 16 16,-3-2 0-16,-2 0 0 0,-5 4-16 0,-2-1 0 15,-5 2 0-15,-2-2 0 0,-4 0 0 0,-4 4-16 16,-1-4 0-16,-5 5 0 0,-5-2-64 0,-3 4-16 16,-3-2 0-16,-5 2 0 0,-4 1-160 0,-7-2 128 15,-5 3-128-15,-2 2 128 0,-4 0-128 0,-1 0 0 16,-1 2 144-16,-5 3-144 0,-8 0 128 0,-6 3-128 0,3 4 128 0,-5 4-128 15,-3 0 128-15,-6 5-128 16,-4 2 160-16,-4 4-160 0,5 6 176 0,-8 1-176 0,-1 3 192 0,4 2-192 16,3 4 0-16,5 0 0 0,4 5 0 0,1 0 0 15,2 7-176-15,5 1-80 0,2-1-32 0,6 5 0 32,1 2-1504-32,1 3-320 0,3 3-48 0,2 6-18576 0</inkml:trace>
  <inkml:trace contextRef="#ctx0" brushRef="#br0" timeOffset="32954.94">26592 16729 10127 0,'0'0'896'0,"0"0"-704"15,0 0-192-15,0 0 0 0,0 0 880 0,0 0 144 16,11 0 16-16,-11 0 16 0,0 0 160 0,11-2 16 16,-11 2 16-16,7-2 0 0,-7 2-48 0,0 0-16 15,0 0 0-15,7-1 0 0,-7 1-160 0,0 0-16 16,0 0-16-16,0 0 0 0,0 0-224 0,0 0-64 0,0 6 0 0,-4 6 0 16,-4-1-80-16,-2 0-32 0,-2 1 0 0,-2 2 0 15,-2-2-144-15,-1 4-16 16,1 2-16-16,-2 1 0 0,-2 0-128 0,-1 0-32 0,2-1 0 0,0 0 0 15,0 0-16-15,-1-1-16 16,2 1 0-16,3 0 0 0,-2-3-96 0,6 0 0 0,1-1-128 0,2 2 192 16,2-6-192-16,1 1 176 15,0 2-176-15,2-3 160 0,3 2-160 0,3 0 128 0,-3-12-128 0,6 10 128 16,3 1-128-16,0-5 192 0,1-1-192 0,3 1 192 16,2-3-48-16,0-2 0 0,3 1 0 0,2-2 0 15,-1-2-144-15,3 1 160 0,2 0-160 0,1-2 160 16,0 2-160-16,0-3 160 0,0 0-160 0,-5 2 160 15,0-1-160-15,2 2 0 0,-1-2 144 0,1-2-144 16,-3 0-192-16,-1 1-96 0,-3 1-32 0,3-5 0 16,-4 2-1424-16,-5 1-304 15,-9 5-48-15,0 0-7168 0,0 0-1424 0</inkml:trace>
  <inkml:trace contextRef="#ctx0" brushRef="#br0" timeOffset="33194.26">26329 17061 20271 0,'0'0'896'0,"0"0"192"0,0 0-880 0,1-10-208 15,3 2 0-15,2-1 0 0,2 3 1296 0,6 2 224 16,0-2 32-16,7-2 16 0,6 0-112 0,4-2-32 0,3 3 0 0,-5 0 0 16,7 2-288-16,6-1-64 15,5-3-16-15,19 1 0 0,-6-2-208 0,-4 5-32 0,-1-1-16 0,-1-1 0 16,-6 2-304-16,-1-1-64 0,-1 2-16 0,-13 2 0 15,4-1-256-15,-2 2-160 16,-3-2 192-16,-1 1-192 0,-5-2-160 0,0 1-144 16,-3 2-16-16,-4 0-11200 15,-4 1-2240-15</inkml:trace>
  <inkml:trace contextRef="#ctx0" brushRef="#br0" timeOffset="34135.32">27930 16701 15663 0,'-1'-9'1392'16,"2"2"-1120"-16,-1-5-272 0,2 3 0 0,-1-2 1248 0,-1 11 192 16,0 0 32-16,0 0 16 0,3-8-416 0,-3 8-96 15,0 0-16-15,0 0 0 0,0 0 0 0,0 0 0 16,0 0 0-16,-4 10 0 0,-1 4-304 0,-4 3-64 16,0 2-16-16,-3 1 0 0,-2 5-64 0,2 1-32 15,-2-2 0-15,-2 4 0 0,2-2-96 0,0 0 0 16,-1-3-16-16,1-1 0 0,2-2 16 0,-1-1 16 15,-1-2 0-15,1-3 0 0,4-1-48 0,3-6-16 16,0 1 0-16,6-8 0 0,0 0 64 0,0 0 16 16,0 0 0-16,0 0 0 0,0 0 48 0,12-13 16 15,1-1 0-15,5-4 0 0,0-3-64 0,-1-2-16 16,4-5 0-16,-2 1 0 0,1-3-240 0,0 0-160 0,2 1 192 0,-2 1-192 16,2 4 0-16,0 4 0 0,-1 1 0 0,1 1 0 15,1 0 0-15,-2 3 0 0,0 2 0 0,-2 6 0 16,-3-2 0-16,-1 5 0 0,-2 4 0 0,-1 1 0 15,-1 5 0-15,-3 5 0 0,-3-1 0 0,-1 5-144 16,-4 3 144-16,-3 1 0 0,-2 3 0 0,-1-1-128 16,-2-1 128-16,-1 1 0 0,-2 2 0 0,0 1 0 15,-4-4 0-15,4-3 0 0,2-2 0 0,1-2 0 16,1-1 176-16,0 0-48 0,7-12 0 0,0 0 0 16,0 0 0-16,0 0 0 0,0 0 0 0,0 0 0 15,0 0 64-15,10-10 16 0,3-3 0 0,4 0 0 16,-2-3-48-16,3-2-16 0,2-1 0 0,-1 4 0 15,3 1-144-15,-1 2 0 0,0 3 0 0,-1 0 0 16,-1 3 0-16,-2 3 0 0,-5 0 0 0,2 1 0 16,-2 4 0-16,-2 1 0 0,-4 4 0 0,2 2 0 15,-8-9-160-15,4 14 160 0,-2-3 0 0,-2 3-144 0,-1 1 144 16,-2 1-160-16,0 0 160 0,-2-1-160 16,-1 2-352-16,1-2-80 0,0-2-16 0,1 1 0 15,1-4-1440-15,0 1-272 0,1 2-64 0,2-13-7968 16,0 9-1584-16</inkml:trace>
  <inkml:trace contextRef="#ctx0" brushRef="#br0" timeOffset="34499.04">28656 16677 30399 0,'0'0'2704'0,"0"0"-2160"15,-10-2-544-15,1 2 0 0,0 2 0 0,-1 4 0 16,0 1 0-16,-2 7 0 0,0-1 240 0,-1 2 32 0,0 5 16 0,3 0 0 16,0 2 160-16,0 1 48 15,-2 4 0-15,4-5 0 0,0 0-112 0,3 0-32 0,2-1 0 0,2 0 0 16,1-4-96-16,3 1-32 16,0-3 0-16,4-2 0 0,0-1-32 0,3-3-16 15,2-2 0-15,1-2 0 0,2-3 192 0,3-5 32 0,-3-1 16 0,5-6 0 16,-1 2 96-16,3-4 0 0,-2-2 16 0,2 0 0 15,-2-2-96-15,-1 1-32 0,-1-1 0 0,-1-2 0 16,-3-1-80-16,0-2 0 0,-4 4-16 0,1 1 0 16,-4 0-160-16,-1 3-16 0,-2 3-128 0,0 0 192 15,-4 10-192-15,3-8 0 0,-3-1 0 0,0 9 0 16,0 0-880-16,0 0-272 0,0 0-48 0,0 0-16 16,0 0-1920-16,0 0-384 0,0 0-64 15,0 0-32-15</inkml:trace>
  <inkml:trace contextRef="#ctx0" brushRef="#br0" timeOffset="34775.24">29302 16369 24879 0,'-5'-15'2208'0,"2"8"-1760"15,0-2-448-15,3 9 0 0,-4-9 480 0,0 1 16 16,-1 3 0-16,5 5 0 0,0 0 288 0,0 0 64 15,-10 8 16-15,-1 1 0 0,0 5-160 0,0 2-48 0,-2 3 0 0,-4 0 0 16,2 4 0-16,0 4 0 0,0 3 0 0,-1 3 0 16,0-1-192-16,-1 1-32 0,1 2-16 0,1-1 0 15,1 1-224-15,0 0-32 16,0-3-16-16,2-1 0 0,1 1-144 0,1 0 0 16,-1-5 144-16,4-1-144 15,0-5-288-15,4-2-128 0,-1-2-32 0,2 1 0 16,-1-4-528-16,3-4-112 0,0-10-32 0,0 0 0 15,0 0-1968-15,0 0-400 0</inkml:trace>
  <inkml:trace contextRef="#ctx0" brushRef="#br0" timeOffset="35076.21">29687 16218 26895 0,'0'0'1184'0,"0"0"256"0,4-12-1152 0,-3 5-288 16,-1 7 0-16,0 0 0 0,0 0 768 0,-9 5 112 16,-1 3 16-16,-1 3 0 0,-6 6-96 0,-1 2-16 15,-1 4 0-15,-2 6 0 0,-3 4-16 0,-1 1 0 16,-1 3 0-16,-1 1 0 0,0 1-128 0,3 2-48 16,0 5 0-16,-1-4 0 0,-1 1-160 0,3-2-48 15,3 1 0-15,3 1 0 0,3-1-256 0,4 0-128 16,1-6 128-16,6-3-128 0,1-1 0 0,4-1 128 15,0-5-128-15,3 0 0 0,2-4-160 0,0-3-112 16,3 0-32-16,1-4 0 16,-1-2-528-16,2-8-96 0,1-4-32 0,0-2 0 15,0-1-2384-15,-2-9-496 0</inkml:trace>
  <inkml:trace contextRef="#ctx0" brushRef="#br0" timeOffset="35240.16">29198 16813 25791 0,'0'0'2304'0,"0"0"-1856"0,0 0-448 0,0 0 0 16,0 0 992-16,9-6 96 0,3-1 32 0,5 5 0 16,4 2-352-16,5 1-64 0,6 0 0 0,1-1-16 15,0 0-64-15,5 0-16 0,-3 2 0 0,-1-2 0 16,-3-2-416-16,1 1-192 0,0 0 160 0,-2 0-160 16,-2-1-1040-16,-2 1-304 0,-1-3-64 0</inkml:trace>
  <inkml:trace contextRef="#ctx0" brushRef="#br0" timeOffset="35435.58">29875 16789 34031 0,'-15'5'1504'0,"6"0"320"0,-1 4-1456 0,-2 1-368 16,-2 7 0-16,1 3 0 0,-3 4 496 0,1-1 16 15,0 1 16-15,0 2 0 0,-1-2-16 0,4 2 0 16,-1 0 0-16,3-1 0 0,1 1-272 0,1-3-64 15,1 0-16-15,0-1 0 0,2-5-352 0,0-2-80 16,4-1-16-16,1-1 0 16,4 1-2576-16,-4-14-512 0</inkml:trace>
  <inkml:trace contextRef="#ctx0" brushRef="#br0" timeOffset="35880.53">30126 16868 29423 0,'0'0'1296'0,"-8"6"288"0,-2 3-1264 0,0 5-320 0,0-1 0 0,-2 6 0 16,-2 4 576-16,-4 1 48 0,1 4 16 0,-1 0 0 15,-4 5 176-15,2 2 32 0,-1 3 16 0,-1-1 0 16,-4-1-96-16,3 0-32 0,3-3 0 0,1 0 0 0,1 1-256 0,2-4-48 15,2-5-16-15,2-4 0 0,2 1-160 0,2-4-48 16,3-6 0-16,1 0 0 0,4-12-16 0,0 0-16 16,0 0 0-16,0 0 0 0,0 0 80 0,13-8 0 15,1-2 16-15,4-7 0 0,3-5 16 0,4-3 0 16,-1 1 0-16,4-5 0 0,0-1-160 0,1-2-128 16,1-1 192-16,1-2-192 0,1 1 128 0,0 5-128 15,-1 2 0-15,-9 11 0 0,1 0 0 0,1 4 0 16,0 1 0-16,-1 1 0 0,1 5 0 0,-2 1 0 15,-2 3 0-15,-2 2 0 0,-3 3-128 0,-3 4 128 16,-5 2 0-16,-3 5-144 0,-3 2 144 0,-5 1 0 0,-3 1 0 0,-5 1 0 16,-3-2 0-16,-3 2 0 0,-2 2 0 0,-12 8 176 15,2-8-176-15,0-2 192 16,3-2-192-16,0-1 192 0,3-5-192 0,1 0-256 16,5-6 64-16,3-5 16 15,1-1-1488-15,4-2-288 0,2-7-64 0,4 0-9312 0,2-5-1872 16</inkml:trace>
  <inkml:trace contextRef="#ctx0" brushRef="#br0" timeOffset="36125.35">30749 16451 29951 0,'0'0'1328'0,"0"0"272"0,-12-5-1280 0,2 3-320 16,1 6 0-16,-2 1 0 0,-5 2 960 0,0 5 128 15,-1 6 16-15,-2 6 16 0,-4 6-208 0,-1 5-32 16,-3 3-16-16,1 4 0 0,0 2-176 0,1-3-48 16,-2 4 0-16,2-2 0 0,1 3-368 0,1-3-80 15,1 3 0-15,3-3-16 0,3 4-176 0,2-5 0 16,0 0 0-16,5-13 0 16,0 3-1984-16,1-3-368 0,1 3-80 15,1-3-12880-15</inkml:trace>
  <inkml:trace contextRef="#ctx0" brushRef="#br0" timeOffset="36466.69">30626 17248 6447 0,'0'0'272'0,"0"0"80"0,0 0-352 0,0 0 0 0,8 0 0 0,4 0 0 16,2 1 5456-16,2 0 1024 15,1-1 208-15,3-1 32 0,2 0-4672 0,0 0-928 16,5-2-192-16,2 0-32 0,-2-2-240 0,1-1-32 0,-3 0-16 0,0-1 0 16,-3-3-160-16,-1 3-16 0,-5-5-16 0,-3 2 0 15,0 0 0-15,-4-2 0 0,-4 5 0 0,-3-2 0 16,-2 9-32-16,-5-4-16 0,-4 1 0 0,-3 3 0 16,-6 3-224-16,-4 2-144 0,-3 5 192 0,-1-1-192 15,-3 3 128-15,2 3-128 0,1 1 0 0,2 2 0 0,2 1 128 16,2 0-128-16,1 2 144 0,3 0-144 0,5 3 128 15,3-3-128-15,3-1 0 0,5 0 144 0,5-1-144 0,3 0 0 16,2-1 0-16,5-1 128 0,4-1-128 0,4 1 0 16,4-4 0-16,2-5 0 15,3 1-848-15,2-5-256 0,1-3-48 0,10-1-16096 16</inkml:trace>
  <inkml:trace contextRef="#ctx0" brushRef="#br0" timeOffset="36654.19">30351 16472 44751 0,'-14'-15'1984'0,"10"10"400"0,1-6-1904 0,3 4-480 0,0 7 0 0,0 0 0 16,0-7 128-16,0 7-128 0,7-5 0 0,-1 2 144 15,2 1-144-15,-2 0 0 16,-6 2 0-16,10-1 0 15,-10 1-1856-15,0 0-416 0,0 0-80 0</inkml:trace>
  <inkml:trace contextRef="#ctx0" brushRef="#br0" timeOffset="37280.55">27789 17880 22111 0,'9'-18'1968'0,"-9"18"-1584"0,7-14-384 0,-1-2 0 16,-2 5 640-16,-4 11 64 0,1-14 0 0,-4 3 0 16,3 11 640-16,-8-11 144 0,-4 4 32 0,-4 2 0 15,-3-2-352-15,-3 5-64 0,-2 3-16 0,-5 3 0 16,-1 2-496-16,0 2-96 0,-2 3-32 0,0 2 0 16,-1 1-96-16,4 5-32 0,4 3 0 0,3 1 0 15,4-2-192-15,5 1-144 0,6-3 192 0,4 1-192 0,6 1 128 0,4-1-128 16,4 0 0-16,5-1 0 15,4 0 0-15,6 2 0 0,2 0 0 0,2 2 0 0,2-1 192 0,-3-3-192 16,1 0 192-16,-1 0-192 0,-2 3 0 0,-6-2 0 16,-3 0 0-16,-4-2 0 0,-5-4 0 0,-5 0 0 15,-7 0 0-15,-6-3 0 0,-6 0 192 0,-4 0 48 16,-7-3 0-16,-4 1 0 0,-4-4 80 0,-3-3 0 16,-1-2 16-16,-1-2 0 0,0-2-160 0,0-5-48 15,-2 3 0-15,4-5 0 16,2 1-480-16,4-5-96 0,-1 0-32 0,8 0 0 15,6-2-2432-15,7-1-480 0,3 0-112 0</inkml:trace>
  <inkml:trace contextRef="#ctx0" brushRef="#br0" timeOffset="38077.26">28452 18047 28735 0,'-27'22'1280'0,"7"-4"256"0,-3 3-1232 0,-8 5-304 0,-4-2 0 0,-2 5 0 16,1-2 176-16,2 1-32 0,-1 0 0 0,6-2 0 16,1 0 304-16,4-1 48 0,3-2 16 0,5-1 0 15,6-2-192-15,4-2-16 0,3-3-16 0,8-2 0 16,4 0-112-16,4-5-32 0,1 1 0 0,4-5 0 16,3-1 112-16,5-5 32 0,2-1 0 0,5-6 0 15,4 1-80-15,-2-3-16 0,-1-3 0 0,-2 0 0 16,-2-4-64-16,-5-1-128 0,-2-4 176 0,-5 0-176 0,-4 0 208 0,-4-2-64 15,-3 2-16-15,-2 3 0 0,-2 2-128 0,-3 0 0 16,-1 0 0-16,-2 5 128 0,-1 3-128 0,1-1 0 16,3 11 0-16,0 0 0 0,-4-10 0 0,4 10 0 15,0 0 0-15,0 0 0 0,2-9 0 0,3 4 0 16,4-3 0-16,3 3 0 0,3 0 0 0,3-3-192 16,5-1 64-16,2-2 128 0,3 2-128 0,3-2 128 15,0-2 0-15,5 1 0 0,3-3 0 0,2-4 0 16,1-4 0-16,0-2 0 0,0-4 0 0,0-3 0 15,0-6 128-15,-3-2-128 0,-1-3 176 0,-1-4-48 16,-3 1-128-16,-3 2 192 0,-4 4-192 0,-6 5 0 16,-5 8 128-16,-6 7-128 0,-5 3 128 0,-5 8 0 15,-5 2-128-15,-7 4 192 0,-7 4-32 0,-4 10-16 0,-7 4 0 0,-3 8 0 16,-5 10-144-16,-3 6 0 0,-2 2 0 0,-1 3 0 16,0 5 0-16,-3-1 0 0,-3 4 0 0,3 0 0 15,3-1 128-15,4 1-128 0,5-1 128 0,6-5-128 16,6-3 128-16,8-4-128 0,6-3 0 0,5-2 128 15,4-6-128-15,6-1 192 0,6-7-192 0,2-1 192 16,2-3 16-16,4-9 16 0,5-2 0 0,5-5 0 16,4-5-32-16,6-1 0 0,2-2 0 0,2-3 0 15,-2-1-48-15,-1 2-16 0,-3-4 0 0,-2 4 0 16,-5 1-128-16,-1 4 0 0,-6 0 0 0,-3 4 0 16,0 1 0-16,-5 2 160 0,-3 6-160 0,-3 0 160 15,-2 0-160-15,-4 0-192 0,-4 5 32 0,-2-1 16 16,-3-1 144-16,-1 3 0 0,-4 0 0 0,0-3 0 15,1 0 0-15,0 1 176 0,-1-6-48 0,2 2 0 0,8-8-128 0,0 0 0 16,-6 9 0-16,6-9 0 0,0 0 0 0,0 0 0 16,0 0 176-16,17-1-176 0,4-3 240 0,-1-4-48 15,3 2-16-15,1-4 0 0,1 2-176 0,3 0 0 16,2 4 144-16,-4 2-144 0,0 1 0 0,-5 2 0 16,-3 3 0-16,0 2 0 0,-1 0 0 0,-1 7 0 15,-1 4 0-15,-1 2 0 0,-2 1 0 0,-2 3 0 16,-1 5 0-16,-2-1 0 0,0 2 128 0,2-2-128 15,-2 2 160-15,3-5-160 0,-2 1 160 0,1-3-160 16,2-4 160-16,1 0-160 0,1-3 0 0,2-4 128 16,1 2-128-16,1-3 0 15,-1-3-2320-15,3-5-512 0</inkml:trace>
  <inkml:trace contextRef="#ctx0" brushRef="#br0" timeOffset="38697.86">30620 18576 23951 0,'8'-23'1056'0,"-2"10"224"0,-5-3-1024 0,1-2-256 0,-2-1 0 0,-3 0 0 16,-2-1 1328-16,-1 1 208 0,-5 2 32 0,-1 6 16 15,-3-1-368-15,-5 5-80 0,-4-1-16 0,-4 3 0 16,-3 2-560-16,-5 2-112 0,-5 0-32 0,2 5 0 15,-2 1-144-15,6 5-16 0,2-1-16 0,5 3 0 16,2 4-48-16,7-1-16 0,3-2 0 0,9 4 0 16,5 4-176-16,7 0 0 0,6 1 0 0,6 3 128 15,3 3-128-15,7 4 160 0,3 3-160 0,6-1 160 16,2-4-160-16,-1 3 160 0,-3 2-160 0,-2-1 160 16,-4 0 32-16,-4-2 16 0,-2-3 0 0,-6-1 0 15,-4-4 112-15,-6 2 0 0,-3-3 16 0,-7 0 0 16,-4-4-16-16,-8 0 0 0,-7-3 0 0,-7-2 0 0,-4 0-64 15,-3-5 0-15,-2 0-16 0,-2-5 0 16,-2-2-1008-16,2-2-192 0,3-2-32 0,3-1-16 16,2 0-2000-16,-3-3-384 0,-15-2-96 15,7-1-16-15</inkml:trace>
  <inkml:trace contextRef="#ctx0" brushRef="#br0" timeOffset="39210.08">27503 19292 18431 0,'-11'-2'816'0,"2"2"160"0,-1 2-784 0,0 0-192 0,-1 1 0 0,3 2 0 16,0 2 1984-16,2 0 368 0,6-7 64 0,-4 11 16 16,3-2-1296-16,1-9-256 0,0 0-48 0,12 10-16 15,3-3-128-15,6-2-32 0,3-3 0 0,3-2 0 16,1-2 80-16,5-2 16 0,2 0 0 0,5-1 0 15,0-5-160-15,2 2-16 0,-4-3-16 0,-1-1 0 16,-4 1-240-16,-2-3-64 0,-7 1 0 0,-2-1 0 16,-5 0-48-16,-1-1-16 0,-5-1 0 0,-3-1 0 0,-4-1 112 15,-4 2 16-15,-3 2 0 0,-3 5 0 0,-6-3 48 0,-3 7 16 16,-4-1 0-16,-5 6 0 0,-4 6-256 0,-3 2-128 16,-4 3 128-16,-3 6-128 0,-1 3 0 0,4 2 0 15,2 5 0-15,5 0 0 0,2 4 0 0,5-1 0 16,3 0 0-16,3 1 0 0,2 3 0 0,5-3 0 15,5-4 0-15,4 1 0 0,4 0 0 0,4 0 0 16,2-4 0-16,5 1 0 0,1-3-304 0,5-3 32 16,2 0 0-16,5-1 0 15,3-4-1360-15,2-5-272 0,1 0-48 0,-1-8-8848 16,0-5-1760-16</inkml:trace>
  <inkml:trace contextRef="#ctx0" brushRef="#br0" timeOffset="39422.21">28439 19334 32255 0,'0'0'2864'0,"-9"0"-2288"0,0 3-576 0,1 5 0 15,2 0 896-15,1 6 64 0,2 2 0 0,1 5 16 16,4-2-672-16,1 7-144 0,2 5-32 0,1 1 0 16,3 2 144-16,2 0 32 0,-1 2 0 0,1-3 0 15,1-3-112-15,-1 1-32 0,-1-3 0 0,5-3 0 16,-1-3-160-16,0-2 0 0,-3-2 144 0,3-1-144 31,0-3-512-31,-2-2-192 0,0-4-16 0,-1-2-10112 0,1-6-2032 0</inkml:trace>
  <inkml:trace contextRef="#ctx0" brushRef="#br0" timeOffset="39661.4">28827 19386 31503 0,'-18'-3'1392'0,"8"3"288"0,-3 1-1344 0,0 2-336 16,-5 2 0-16,4 5 0 0,-1 0 704 0,0 6 80 16,-2 0 16-16,0 2 0 0,-2 1-160 0,-1 6-16 15,0 2-16-15,-2 5 0 0,0 0 0 0,0 2 0 16,2 2 0-16,-1 1 0 0,2-1-208 0,3 0-32 16,-1-2-16-16,3-3 0 0,0-1-224 0,3 2-128 15,2-5 160-15,3 1-160 16,0-4-256-16,4 1-160 0,1-2-32 0,1-2 0 15,0-6-2688-15,0-4-528 0,0-11-112 0,0 0-32 0</inkml:trace>
  <inkml:trace contextRef="#ctx0" brushRef="#br0" timeOffset="39907.93">29271 19499 34095 0,'0'0'3024'0,"0"0"-2416"0,-12 6-480 0,0-1-128 16,0 2 624-16,-4 7 96 0,1 5 32 0,-3 2 0 15,-2 5-32-15,-2-1 0 0,-1 7 0 0,1-2 0 16,-1 0-224-16,1 1-48 0,2 0-16 0,-1-2 0 0,2 0-192 16,2-1-48-16,1-3 0 0,5-4 0 0,1 2-192 0,2 1 0 15,3-2 128-15,1-2-128 16,3-1-416-16,2 0-128 0,2-3-32 0,2-3 0 15,2-4-2432-15,2-2-512 0</inkml:trace>
  <inkml:trace contextRef="#ctx0" brushRef="#br0" timeOffset="40155.19">29428 19201 23039 0,'-8'-26'1024'0,"3"10"192"0,-1 1-960 0,-1 1-256 0,1-1 0 0,0 2 0 15,1 3 3648-15,-2 3 704 0,1 1 128 0,6 6 16 16,0 0-3120-16,-6-6-624 0,6 6-128 0,0 0-32 16,0 0-400-16,0 0-64 0,0 0-128 0,0 0 176 15,0 0-176-15,0 0 0 0,0 0 0 0,0 0 0 31,0 0-1440-31,7 13-224 0,1 1-32 0,2 2-9616 0,0 0-1920 0</inkml:trace>
  <inkml:trace contextRef="#ctx0" brushRef="#br0" timeOffset="40532.23">30230 19812 8287 0,'0'0'368'0,"-9"-8"80"0,-1 0-448 0,0-2 0 16,-1 4 0-16,0-1 0 0,-3 0 6016 0,-1 3 1104 16,1-2 240-16,-4-2 32 0,-2 2-5088 0,-6-2-1024 15,1 2-208-15,-3 2-48 0,0 0-368 0,-5 0-80 16,0 4 0-16,0 4-16 0,-2-1-256 0,4 0-48 16,1 2-16-16,5 4 0 0,1-1-240 0,4 2 0 15,3-2 0-15,4 5 0 0,1 0 0 0,5 1 0 0,2 3 0 16,3 2 0-16,3-2 0 0,1 0 0 0,2 2 0 0,3 3 0 15,-1-2 0-15,2 1 0 0,-1-1 0 0,2 2 0 16,0 2 0-16,0-3 0 0,-1 0 0 0,-5-1 0 16,1-1 0-16,-4-2 0 0,-2-1 0 0,-2-1 0 15,-1-2 0-15,-3-3 128 0,-2 2-128 0,-2-5 0 16,-2 2 128-16,-2-5-128 0,-4 1 176 0,1-4-176 16,-1-3 160-16,3-2-160 0,-1-5 128 0,1 0-128 31,1-2-368-31,2-1-144 0,1-4-48 0,3-1 0 0,0 0-2000 0,2-1-416 0,4-1-80 15</inkml:trace>
  <inkml:trace contextRef="#ctx0" brushRef="#br0" timeOffset="40831.6">30832 19392 32255 0,'0'0'2864'0,"0"0"-2288"16,-1-6-576-16,1 6 0 0,0 0 576 0,-13-2 0 15,2 4 0-15,-3 7 0 0,-1 5 144 0,-3 5 48 16,-4 2 0-16,-1 9 0 0,-1 3-64 0,-2 6-16 16,-4 5 0-16,1 4 0 0,1 6-64 0,-1 0-16 15,-2-1 0-15,2 3 0 0,6-1-224 0,2 2-64 0,0 0 0 16,4-2 0-16,1 2-176 0,5-3-144 0,1 0 192 0,3-3-192 15,2-6 0-15,1-1 0 0,2 1 0 0,2-3 0 32,2-1-496-32,1-5-48 0,-2-10-16 0,2-7 0 15,-2-7-1600-15,-1-12-320 0,0 0-64 0,0 0-16 0</inkml:trace>
  <inkml:trace contextRef="#ctx0" brushRef="#br0" timeOffset="41011.51">30168 19911 35935 0,'0'0'1600'0,"0"0"320"0,0 0-1536 0,14-7-384 0,2-2 0 0,6 6 0 16,6 3 640-16,5 2 64 0,6 3 16 0,7 0 0 15,1-1 48-15,4 0 0 0,1-1 0 0,1 0 0 16,2-1-176-16,3-1-16 0,3-1-16 0,2 0 0 16,0-1-368-16,-2-2-64 0,-2-5 0 0,-5 2-128 0,-4-4 0 0,-6 2-224 15,-3-2 16-15,-4 1-12624 16,-5-6-2528-16</inkml:trace>
  <inkml:trace contextRef="#ctx0" brushRef="#br1" timeOffset="45796.75">12496 16784 7359 0,'-15'-4'656'0,"2"2"-528"0,2-1-128 0,0 0 0 16,-2 1 848-16,3-2 144 0,-2 0 32 0,2 3 0 15,0-2 80-15,1 1 32 0,0-1 0 0,9 3 0 0,-9-1 208 0,9 1 64 16,-7-8 0-16,0 5 0 0,7 3-112 0,0 0-16 15,0 0 0-15,0 0 0 0,0 0-176 0,0 0-32 16,0 0-16-16,0 0 0 0,0 0-160 0,0 0-16 16,0 0-16-16,9 5 0 0,4-3-208 0,5 2-32 15,2-3-16-15,7 1 0 0,4-2-32 0,8 0 0 16,-4 0 0-16,5 0 0 0,0 0-112 0,0-2-16 16,-1-1-16-16,2 1 0 0,-1 1-208 0,1-2-32 15,0 0-16-15,-4 1 0 0,0 1-176 0,-3 0 128 16,-2 0-128-16,-4-1 128 0,-6-2-128 0,-2 3-144 15,-7 1 144-15,-2-1-208 16,-11 1-2240-16,0 0-448 0</inkml:trace>
  <inkml:trace contextRef="#ctx0" brushRef="#br1" timeOffset="46039.06">12700 16803 31327 0,'-7'-9'1392'0,"7"9"272"0,0 0-1328 0,-2-6-336 15,2 6 0-15,0 0 0 0,0 0 1056 0,0 0 144 0,0 0 16 0,0 0 16 16,0 0-208-16,-3 11-64 0,2 4 0 0,0 7 0 16,-2 6-400-16,2 1-96 0,0 4-16 0,-2 3 0 15,-1 4-64-15,-2 2 0 0,-2 7-16 0,0-4 0 16,-3 1-240-16,0-1-128 0,-1 2 128 0,1-4-128 16,0 1 0-16,-2 0 0 0,-1 1 0 15,0-3-128-15,-1 0-528 0,-1 0-112 0,-1-4 0 0,1-1-16 16,2-2-1456-16,0-2-272 0,-1-7-64 15,0 1-16-15,0-7-192 0,-2-3-32 16</inkml:trace>
  <inkml:trace contextRef="#ctx0" brushRef="#br1" timeOffset="46198.92">12154 17821 22111 0,'0'0'1968'0,"0"0"-1584"0,0 0-384 0,0 0 0 0,4-9 2032 0,3 2 320 16,2 1 64-16,5 3 16 0,3-6-848 0,5 0-176 15,3-1-16-15,5 1-16 0,3-1-544 0,6 2-96 16,4-2-32-16,11 2 0 0,2-3-240 0,0 2-48 15,-3-3-16-15,-1 4 0 0,-2-4-224 0,-3 4-48 16,-4-2-128-16,-2 4 192 16,-3-4-864-16,-1 3-176 0,-3 0-48 0,0 0-10480 15,-1-3-2096-15</inkml:trace>
  <inkml:trace contextRef="#ctx0" brushRef="#br1" timeOffset="46467.09">13792 16797 30927 0,'11'-17'1360'0,"-5"9"304"0,2-2-1344 0,-8 10-320 0,0 0 0 0,0 0 0 16,0 0 1104-16,0 0 160 0,1 16 16 0,-4 5 16 15,-5 8-192-15,-2 4-32 0,-3 4-16 0,-1 4 0 16,-2 7-336-16,-1 3-64 0,2 5-16 0,-2 0 0 15,2 0-224-15,0-1-48 0,0 0-16 0,2 1 0 0,1-1-224 0,2-2-128 16,0-2 160-16,-1 0-160 0,-2 1-144 0,-1-1-128 16,0-5-32-16,0-2 0 15,-3-6-2384-15,1-3-464 0,-2-5-112 0</inkml:trace>
  <inkml:trace contextRef="#ctx0" brushRef="#br1" timeOffset="46623.08">13301 17440 30527 0,'23'-14'1344'0,"-5"5"288"0,5-5-1312 0,2 1-320 16,7 0 0-16,7 1 0 0,6-1 1008 0,6 4 128 15,1-1 16-15,-1 2 16 0,-2-2-432 0,-2 3-96 16,-5-1 0-16,-3 3-16 0,0 2-480 0,-4 2-144 16,-2 0 0-16,-10 2 0 15,1 0-2448-15,2-1-608 0</inkml:trace>
  <inkml:trace contextRef="#ctx0" brushRef="#br1" timeOffset="47006.6">15182 17187 14735 0,'0'0'1312'0,"0"0"-1056"15,0 0-256-15,0 0 0 0,0 0 3376 0,2 9 608 16,-2-9 128-16,-6 19 32 0,-1 2-2064 0,-2 2-416 16,-2 4-64-16,-1 5-32 0,1 1-480 0,-1 2-112 15,-2 1-16-15,3 1 0 0,1-2-512 0,2 0-96 16,0-4-32-16,3 1 0 0,1-2-320 0,2-3 0 16,-1-4 0-16,2-2 0 15,1-4-1152-15,1-1-208 0,1-2-48 0,-2-14-9536 16,0 0-1904-16</inkml:trace>
  <inkml:trace contextRef="#ctx0" brushRef="#br1" timeOffset="47178.22">15114 17016 35935 0,'0'0'3200'0,"0"0"-2560"0,0-8-512 0,0 8-128 15,0 0 432-15,2-11 64 0,-2 11 16 0,0 0 0 16,0 0-128-16,9-6 0 0,1 0-16 0,2 1 0 15,-1 2-576-15,3 3-112 0,0-1-32 0,3 2 0 16,2 0-2368-16,2 2-480 0</inkml:trace>
  <inkml:trace contextRef="#ctx0" brushRef="#br1" timeOffset="47496.93">16273 17123 15663 0,'0'0'1392'0,"0"0"-1120"15,0 0-272-15,0 0 0 0,-6 10 2688 0,-2-2 496 16,-3 1 80-16,-3-3 32 0,-4 2-1504 0,-3-2-320 16,0 6-48-16,-3-5-16 0,-2 4-368 0,2-4-80 15,-3 3 0-15,2-2-16 0,-2 2 80 0,4-1 0 16,3 2 16-16,2 0 0 0,4 1-352 0,3 1-80 16,3-2-16-16,3 3 0 0,4 2-272 0,2 0-48 15,2-1-16-15,3 2 0 0,3 0-48 0,1-1-16 16,2 1 0-16,1-1 0 0,1-2-64 0,0 0 0 15,-1 3-128-15,-3-3 192 0,1-2 0 0,-4 1-16 16,-2 0 0-16,-2-3 0 0,-3 1 144 0,-4-1 16 16,-4-3 16-16,-2 0 0 0,-4 2 32 0,-5-6 0 0,-5 1 0 0,-1-2 0 15,-5 0-192-15,-15-4-16 0,4-2-16 0,-2 1 0 16,1-1-160-16,4-4-176 0,2 2 48 0,16 1 0 31,-3-3-1888-31,2 2-368 0,4-3-80 0</inkml:trace>
  <inkml:trace contextRef="#ctx0" brushRef="#br1" timeOffset="48285.47">17497 17805 20271 0,'-9'6'1792'16,"-1"-2"-1424"-16,0 0-368 0,-2-1 0 0,2 2 1424 0,1-2 224 16,2-2 32-16,7-1 16 0,-7-4 320 0,7 4 64 15,-2-12 16-15,6-4 0 0,-2-4-736 0,4-1-144 16,5-5-16-16,1-1-16 0,2-4-368 0,4-4-80 16,4 0-16-16,1-3 0 0,0-1-224 0,1-5-48 15,0-2-16-15,2-7 0 0,4-2 64 0,2-7 16 16,1-3 0-16,2-4 0 0,1-3-288 0,2-3-48 15,-5-3-16-15,0 6 0 0,-4 3-160 0,-3 12 0 16,-3 8 0-16,-3 9 128 0,-2 11-128 0,-6 5 0 16,2 6 0-16,-3 7 0 0,-11 11 0 0,0 0 0 15,8 5 0-15,-1 9 0 0,-3 7 0 0,-2 12-144 16,-2 5 144-16,0 4 0 0,-1 7-160 0,0 4 160 16,-1 3-128-16,0 1 128 0,0 0 0 0,2 2 0 15,2-2 0-15,3-4-128 0,1-2 128 0,2-8 0 0,1-3 0 0,2-3 0 16,3-5 0-16,3-3 0 15,0-9 0-15,3-2 0 0,0-4 0 0,4-9 0 16,3-4 0-16,1-5 0 0,2-6 304 0,3-2-16 16,2-6 0-16,0-5 0 0,-1-3 128 0,0-3 32 0,-3-5 0 0,0-3 0 15,-1-2-16-15,0-2 0 0,-1-6 0 0,1 6 0 16,-4-1-176-16,-2 2-16 0,-3 3-16 0,0 4 0 16,-3 2-224-16,-4 3 0 0,0 7 0 0,-4 2 0 15,-3 1 0-15,0 3 0 0,-2 3-176 0,-5 12 176 31,2-6-1248-31,-2 6-128 0,0 0-32 0,0 0 0 0,0 0-2336 0,0 0-480 0</inkml:trace>
  <inkml:trace contextRef="#ctx0" brushRef="#br1" timeOffset="48672.68">19555 16741 23951 0,'0'0'2128'0,"0"0"-1696"15,0 0-432-15,0 0 0 0,4-5 960 0,-4 5 96 16,0 0 32-16,0 0 0 0,0 0 336 0,-8 1 80 16,-3 3 16-16,-5 3 0 0,-3 3-544 0,-3 3-96 15,-5 1-32-15,-2 6 0 0,-4 3-16 0,-2 3 0 16,7-2 0-16,0 1 0 0,-1 6-160 0,2-1-32 16,2 3-16-16,2 3 0 0,4 0-272 0,4 0-48 15,2 0-16-15,2 10 0 0,4-6-96 0,7-1-32 16,5-4 0-16,2-3 0 0,4-4-16 0,3-5 0 15,5-5 0-15,5-3 0 0,3-5 192 0,5-1 48 16,2-7 0-16,3-2 0 0,1-5 80 0,2-5 32 16,-1 0 0-16,-3-5 0 0,-1-4-48 0,-3-3 0 15,-8 4 0-15,0-3 0 0,-1-2-32 0,-3-6-16 0,2-1 0 0,-4-1 0 16,-2-5-160-16,-6 2-48 0,1-1 0 0,-2-8 0 16,-3 1-192-16,-6 7 0 0,-5 4 128 15,-2 2-128-15,1 1-176 0,-5 5-80 0,-1 3 0 0,-3 4-16 31,-3 1-1264-31,0 6-240 0,1 0-48 0,-2 4-16 16,-1 3-2000-16,4-1-384 0</inkml:trace>
  <inkml:trace contextRef="#ctx0" brushRef="#br1" timeOffset="49067.65">20834 16929 18431 0,'9'-13'1632'0,"-4"5"-1312"0,0 1-320 0,1-3 0 0,1 1 2416 0,0-3 400 15,-3 5 96-15,1-2 16 0,-1 4-736 0,-4 5-144 16,0 0-16-16,0 0-16 0,0 0-928 0,0 0-176 16,0 0-32-16,-3 10-16 0,-1-1-192 0,-1 6-32 15,-1 2-16-15,-2 3 0 0,0 3-112 0,-1 6-32 0,0-6 0 0,0 6 0 16,0 3-48-16,0 1-16 0,0 5 0 0,-1 1 0 16,0 2-192-16,0 1-32 0,-1 0-16 0,0-3 0 15,2 1-176-15,-1-2 0 0,1-1 144 0,0-3-144 16,-1 11 0-16,1-9 0 0,0-6 0 0,0-4 0 15,2-4-304-15,0-5 32 0,2-5 0 0,1-7 0 16,4-5-1440 0,0 0-272-16,0 0-64 0,0-6-9888 0,2-8-1968 0</inkml:trace>
  <inkml:trace contextRef="#ctx0" brushRef="#br1" timeOffset="49288.02">20438 16926 25791 0,'7'-2'2304'0,"5"-3"-1856"16,8-6-448-16,4 4 0 0,2-3 2480 0,6 2 400 16,4-1 64-16,3 0 32 0,4 0-1088 0,4 0-224 15,6 1-32-15,5-1-16 0,6 2-624 0,2-2-128 16,1 2-32-16,3-2 0 0,2 4-320 0,5-3-64 16,1 4 0-16,4 1-16 0,0 0-288 0,-3-1-144 15,-5 0 160-15,-4 3-160 16,-4 2-448-16,-5 3-192 0,-5 1-48 0,-5 2-12880 15,-5 3-2560-15</inkml:trace>
  <inkml:trace contextRef="#ctx0" brushRef="#br1" timeOffset="50056.52">11975 18816 2751 0,'14'-5'256'0,"-5"0"-256"0,-9 5 0 0,10-5 0 0,-3 0 3472 0,-7 5 656 16,3-4 128-16,-3 4 32 0,0 0-2000 0,-5-7-400 15,-2 3-80-15,-5 2-16 0,-3 1-368 0,-3 2-80 16,0 6 0-16,-2 2-16 0,-4-2-176 0,-3 7-16 16,-2 5-16-16,1 4 0 0,-2 5-304 0,0 3-64 15,-1 3-16-15,1 3 0 0,2 2-272 0,3 1-48 16,2-2-16-16,8-1 0 0,5-2-144 0,10-4-16 15,5-5-16-15,6-1 0 0,6-6-96 0,3-5 0 16,4-5-128-16,5-1 192 0,4-2-16 0,3-5-16 16,1-2 0-16,5-5 0 0,2-2 0 0,3-1 0 15,0-7 0-15,-1-3 0 0,-3-4 96 0,-6 1 0 0,-2-3 16 16,-7-3 0-16,-6 3 112 0,-4-3 0 0,-6 4 16 16,-5-4 0-16,-2 3-80 0,-7-3 0 0,-3 2-16 0,-5 2 0 15,-8-4-144-15,-4 5-32 0,-2 0 0 0,-4 3 0 16,-2 0-128-16,-1 4-272 0,-1 6 64 0,3 1 16 31,4 2-1664-31,3 2-320 0,4 0-64 0,6 1-14704 0</inkml:trace>
  <inkml:trace contextRef="#ctx0" brushRef="#br1" timeOffset="50465.8">12846 18469 27007 0,'0'0'1200'0,"-9"12"240"0,-4 4-1152 16,-1 5-288-16,-2 3 0 0,-2 5 0 0,-4 8 1504 0,0 7 240 15,-4 2 48-15,-2 4 16 0,-2-1-384 0,-2 3-80 16,-1 0 0-16,-1-1-16 0,-1-2-432 0,2-1-96 16,1-1-16-16,4-6 0 0,4-3-432 0,4-5-96 15,3-3 0-15,5-6-16 0,2-3-240 0,3-7 128 16,3-3-128-16,4-11 0 0,0 0 240 0,0 0-48 15,13-11-16-15,4-7 0 0,3-1 128 0,4-8 16 16,3-1 16-16,5-4 0 0,4 2-336 0,3 1 144 16,-1-3-144-16,2-1 0 0,-1 4 0 0,1 2 0 15,1 3 0-15,1 1 0 0,-3 1 0 0,3 7 0 16,1 5 0-16,-18 6 0 0,0 3 0 0,3 6 0 16,0 1 0-16,-1 7 0 0,-3 4 0 0,-4 3 0 15,-5 1 0-15,-5 7 0 0,-4-1 0 0,-8 11 0 16,-5-1 0-16,-11-1 0 0,-8-2 0 0,-5-1 160 15,-2 1-160-15,-18 7 128 0,5-7-128 0,21-18 0 16,-6-2 0-16,-1-4 0 0,-1 0-144 0,-2-6-112 0,-1-2-32 0,3-2 0 31,-1-4-2080-31,-26-6-432 0,14 0-80 0,14-6 0 0</inkml:trace>
  <inkml:trace contextRef="#ctx0" brushRef="#br1" timeOffset="50881.9">13347 18881 10127 0,'0'0'448'0,"0"0"96"0,0 0-544 0,0 0 0 16,0 0 0-16,0 0 0 0,4 10 4800 0,-2 3 832 15,1 4 192-15,-1-1 16 0,-2 1-3440 0,0 2-688 16,3 1-144-16,1-1-32 0,-4 1-576 0,1 2-128 15,0-3-32-15,0 0 0 0,-1 1-256 0,2-4-48 16,-1-1-16-16,2-1 0 0,-2 1-112 0,1-1-32 16,1-5 0-16,-1 4 0 0,0-7-112 0,-2-6-32 15,2 8 0-15,-1-4 0 0,2-1-192 0,-3-3 176 16,0 0-176-16,0 0 160 0,0 0-160 0,0 0 160 16,0 0-160-16,0 0 160 0,0 0 80 0,4-3 16 15,0-4 0-15,1-3 0 0,1-3 16 0,3 1 16 16,-1-4 0-16,2 0 0 0,1-2-96 0,4-7 0 15,1 1-16-15,2-1 0 0,2-1-48 0,1 2-128 16,1-4 192-16,1 3-64 0,1-3-128 0,0 3 128 16,0 2-128-16,1-2 128 0,-3 1-128 0,0 4 128 0,-2 4-128 0,-1-1 128 15,-1 2-128-15,-2 1 0 16,-3 5 0-16,0 0 0 0,0 4-144 0,-3 3-64 0,-1 1-16 0,-3 2 0 31,-6-1-1872-31,5 5-368 0,-2 4-80 0,-2-3-15552 0</inkml:trace>
  <inkml:trace contextRef="#ctx0" brushRef="#br1" timeOffset="51099.18">14205 18856 22111 0,'0'0'1968'0,"0"0"-1584"15,0 6-384-15,0 0 0 0,0 3 2992 0,-5 5 512 16,0 0 96-16,-2 3 32 0,0 1-1584 0,-4 2-320 15,0 2-64-15,-3 0-16 0,0 1-928 0,0-4-176 16,1 2-32-16,1-1-16 0,0-1-368 0,1-1-128 16,1 0 0-16,1-2 144 0,-1 1-384 0,1-1-80 15,1 1 0-15,3-4-16 16,0-3-2736-16,0 1-528 0</inkml:trace>
  <inkml:trace contextRef="#ctx0" brushRef="#br1" timeOffset="51504.93">15037 18754 28559 0,'-10'-4'2544'0,"0"3"-2032"0,-1 1-512 0,-2 1 0 16,-1 0 832-16,-3 6 80 0,0 0 16 0,-4 7 0 0,-3 4-288 0,1 6-64 15,-3 4-16-15,-4 0 0 0,-4 3-176 0,1 3-16 16,2 2-16-16,5-2 0 0,3 0 32 0,6-1 0 16,6-3 0-16,7-1 0 0,5-1-48 0,6-4 0 15,7-5 0-15,3-2 0 0,5-2 48 0,5-6 16 16,2-4 0-16,2-4 0 0,0-2-16 0,4-6-16 15,1 0 0-15,3-7 0 0,-1-4-112 0,0-1 0 16,0 0-16-16,-1-1 0 0,-2-7-64 0,-3 3-16 16,-4 0 0-16,-5-6 0 0,-5 0-160 0,-4 1 192 15,-6-3-192-15,-2 4 192 0,-6 4-192 0,-3-2 128 16,-2 1-128-16,-4 5 128 0,-3 3-320 0,-5 4-80 16,-2 4-16-16,-3 1 0 15,0 1-1696-15,-1 5-320 0,0-1-80 0,4-2-13680 0</inkml:trace>
  <inkml:trace contextRef="#ctx0" brushRef="#br1" timeOffset="51801.63">15695 18732 19343 0,'0'0'1728'0,"0"0"-1392"0,-6 14-336 0,-1 5 0 15,-3 7 1904-15,-2-2 304 0,0 0 64 0,-1 5 16 16,0 3-752-16,0-1-160 0,3-1-32 0,-2 2 0 15,0-2-432-15,3-3-80 0,3 1-32 0,2-6 0 16,1-3-256-16,3-1-48 0,3-2-16 0,2-3 0 16,1-6 80-16,5-3 16 0,0-6 0 0,4-3 0 15,3-6 176-15,4-2 32 0,4-7 16 0,-1-2 0 0,-1-3-336 0,0-4-64 16,0 1-16-16,-1-4 0 0,-3-2-32 0,-1-1-16 16,-1-5 0-16,-3-2 0 0,-2 0-144 0,1-1-48 15,1-4 0-15,-1 3 0 0,-1 5-144 0,1 6 0 16,0 5 0-16,-1 3 0 15,-1 5-448-15,0 7-128 0,-1 0-32 0,1 7 0 16,-2 1-1904-16,0 3-384 0,-10 2-80 0</inkml:trace>
  <inkml:trace contextRef="#ctx0" brushRef="#br1" timeOffset="52138.75">16830 18679 11967 0,'0'0'1072'0,"-5"-11"-864"0,-2-3-208 0,0 3 0 16,-2 8 4032-16,-4-1 752 0,-4 3 144 0,-2 1 48 15,-1 2-2848-15,-2 3-560 0,1 5-112 0,-3 1-32 16,0-1-624-16,3 1-128 0,3-2-32 0,4 5 0 16,3-1-192-16,5 1-32 0,2 2-16 0,3 3 0 15,1 5-80-15,3-1-32 0,4 3 0 0,2 0 0 16,1 5 16-16,3-4 0 0,0 2 0 0,1-1 0 15,-1 2 0-15,0 1 0 0,-3-6 0 0,-2 3 0 16,-2-1-16-16,-2-2 0 0,-7-4 0 0,0-2 0 16,-4-1 128-16,-3-3 32 0,-3-5 0 0,-7 0 0 15,-4-6 0-15,-3 1 0 0,-5-4 0 0,-2-2 0 16,-3-3-224-16,-4-3-32 0,-3-6-16 0,-3-1 0 0,-4-3-176 16,4-2 0-16,1-2-192 0,6-1 192 15,4-2-2640-15,8 0-416 0</inkml:trace>
  <inkml:trace contextRef="#ctx0" brushRef="#br1" timeOffset="52773.83">18921 18254 21183 0,'9'-40'944'0,"-3"17"192"16,0-1-912-16,1 0-224 0,-1 6 0 0,-1 6 0 0,-2 4 1728 0,-3 8 320 15,0 0 48-15,0 0 16 0,-9 17-880 0,-3 9-160 16,-3-1-48-16,-3 8 0 0,-5 10-256 0,-3 6-48 16,-2 4-16-16,-2 3 0 0,0 0-208 0,1 0-48 15,-1 4-16-15,1-4 0 0,1-2-32 0,0 0 0 16,4-2 0-16,3-7 0 0,2 1-176 0,5-10-32 16,3-6-16-16,8-6 0 0,1-2-16 0,6-4 0 15,4-5 0-15,6-6 0 0,6-6 128 0,5-2 32 16,5-6 0-16,5-4 0 0,6-1-96 0,6-2-16 15,4-3 0-15,1 1 0 0,-1-2-208 0,-3 1 0 0,-3 3 0 0,-6 5 0 16,-2-1 0-16,-4 5 0 0,-4 5 0 0,-3 1 0 16,-5 3 0-16,-4 4 0 0,-6 1 0 0,-3 5 0 15,-4 2 0-15,-6 0 0 0,-5-1 0 16,-6 0 0-16,-6 2 0 0,-5 0 0 0,-4 0 0 0,-4-1 144 16,-2 1-144-16,-4-3 160 0,-6 0-160 0,0-4 160 15,-2 0-160-15,3-5 0 0,5-1-192 0,5-4 192 31,6-2-1632-31,4-3-208 0,7-8-32 0</inkml:trace>
  <inkml:trace contextRef="#ctx0" brushRef="#br1" timeOffset="52976.66">19566 18781 3679 0,'0'0'320'15,"0"0"-320"-15,-1 15 0 0,-1 3 0 0,0-2 5264 0,1 1 992 0,1 2 192 0,-1 1 32 0,-2 1-4176 0,2-1-832 16,0-1-160-16,1 1-32 0,1 1-560 0,3-1-96 16,1-1-32-16,0-1 0 0,1-2-384 0,2-4-80 15,2-2 0-15,2 0-128 0,-2 0-160 0,2-2-144 16,4-2-16-16,-1-3-9600 16,0-2-1920-16</inkml:trace>
  <inkml:trace contextRef="#ctx0" brushRef="#br1" timeOffset="53174.35">20055 18739 31039 0,'-21'4'1376'0,"7"1"288"0,-5 7-1344 0,1 2-320 0,2 5 0 0,-5 3 0 16,-3 5 912-16,0 5 112 0,0 4 32 0,1 6 0 16,0-1-160-16,-1 6-48 0,0 0 0 0,-1-1 0 15,-1-4-192-15,1-2-32 0,2 0-16 0,2-3 0 16,1-3-384-16,4-1-80 0,2-2-16 0,1-2 0 31,0-5-448-31,6-1-80 0,-1 1-32 0,3-6-11328 0,2-7-2256 0</inkml:trace>
  <inkml:trace contextRef="#ctx0" brushRef="#br1" timeOffset="53543.27">21239 18232 23951 0,'-1'-21'2128'0,"2"11"-1696"16,-1 10-432-16,0-14 0 0,-1 0 1344 0,-2 5 192 16,3 9 48-16,0 0 0 0,-11 2-32 0,0 3 0 0,-5 6 0 0,-2 8 0 15,-2 8-736-15,-8 6-160 0,-2 6-16 0,-3 8-16 16,1 4-160-16,-1 3-16 0,0 3-16 0,0-1 0 16,1 1-112-16,3 1-32 0,2 3 0 0,3-2 0 15,2-1-288-15,1-3 160 0,3-6-160 0,5 0 128 31,2-2-448-31,-1-7-112 0,7-3-16 0,1-6 0 16,4-7-2304-16,3-6-448 0</inkml:trace>
  <inkml:trace contextRef="#ctx0" brushRef="#br1" timeOffset="53833">21586 18671 24879 0,'-18'-2'2208'0,"6"2"-1760"0,-4 1-448 0,-5 2 0 0,-6 4 1056 0,-1 3 128 16,-1 4 32-16,-3 3 0 0,-2 2-384 0,-3 3-80 16,-1 3-16-16,1 2 0 0,1-3-432 0,5 3-96 15,1-6-16-15,6 2 0 0,5 1-192 0,8-5 144 16,6-5-144-16,6 0 128 0,7 0 64 0,6 0 16 16,3-6 0-16,4-1 0 0,5-1 112 0,2-6 32 15,3-2 0-15,1-3 0 0,1-4 80 0,0 2 16 16,0-6 0-16,-1-1 0 0,-3-3-16 0,-3 0 0 15,-1 0 0-15,-6 1 0 0,-5-2-80 0,-4 1-16 16,-4 2 0-16,-5-3 0 0,-4-2-192 0,-4 6-144 0,-3 0 192 0,-5 1-192 31,-5 4-272-31,-2 3-176 0,-1 3-16 0,3 2-10976 0,1 0-2192 0</inkml:trace>
  <inkml:trace contextRef="#ctx0" brushRef="#br1" timeOffset="54153.03">22077 18654 26719 0,'0'0'2368'0,"0"0"-1888"0,0 0-480 0,0 0 0 15,-12 2 1280-15,-3 5 144 0,-8 4 48 0,0 3 0 16,-2-1-352-16,0 2-64 0,-1 5-16 0,1 3 0 16,-2 0-592-16,2 1-128 0,0 2-32 0,6-4 0 15,3 4 48-15,4-5 16 0,5-1 0 0,3-3 0 0,4-3-128 0,4-2-32 16,2-1 0-16,4-2 0 0,3-1-16 15,4-6-16-15,2-3 0 0,2 0 0 16,2-4 64-16,3-6 16 0,-1 0 0 0,2 0 0 0,-2-5-112 16,-3 0-128-16,-3-2 176 0,-4 0-176 0,-2-1 192 15,-4-1-64-15,-3-4 0 0,-2 1-128 0,-4 0 176 0,-3 3-176 16,-1 2 160-16,-3 1-160 0,-3 2 0 0,-3 2 0 16,-5 6 0-16,0 0 0 0,-2 3 0 0,0 2-208 15,-3 1 16-15,2 2 0 16,1 1-1344-16,2 1-256 0,2 1-48 0,2-2-9056 15,2 1-1824-15</inkml:trace>
  <inkml:trace contextRef="#ctx0" brushRef="#br1" timeOffset="54552.64">22790 18057 24703 0,'0'0'1088'0,"0"0"240"0,0 0-1072 0,0 0-256 0,0 0 0 0,-4 11 0 16,-6 4 1088-16,-1 7 144 0,-6 3 48 0,2 2 0 15,-3 4-192-15,-4 5-16 0,0 1-16 0,-3 1 0 0,-1-1-256 0,-2 1-48 16,-2 5-16-16,1-5 0 0,1-1-192 0,3-2-32 15,2-2-16-15,4-3 0 16,2-1-256-16,5-3-48 0,1-3-16 0,4-6 0 16,4-1 64-16,2-5 16 0,1 2 0 0,4-7 0 0,-4-6 192 0,15 3 32 15,4-6 16-15,5-1 0 0,7-1 16 0,2-6 0 16,1-3 0-16,2 0 0 0,-1-3-272 0,2 0-48 16,0-6-16-16,-1 4 0 0,-2 1-176 0,2 1 0 15,-1-1 144-15,2 4-144 0,1-1 0 0,3 1 0 16,0 3 0-16,-1 1 128 0,-2-1-128 0,-1 5-208 15,-2 1 48-15,-5 0 16 16,-7 4-1840-16,-5 2-352 0,-6 0-80 0,-12-1-16 0</inkml:trace>
  <inkml:trace contextRef="#ctx0" brushRef="#br1" timeOffset="54720.01">22832 18690 27647 0,'0'0'2448'0,"0"0"-1952"0,11 13-496 0,1-3 0 15,1 3 976-15,1 0 112 0,1-4 0 0,3 1 16 16,2-4-32-16,2 2-16 0,2-3 0 0,1 0 0 16,2-2-768-16,-2 2-160 0,-1-2-128 0,-1-4 192 15,-1-4-368-15,-1 0-64 0,1 1-16 0,-3-2-10176 16,-2-4-2048-16</inkml:trace>
  <inkml:trace contextRef="#ctx0" brushRef="#br1" timeOffset="54928.54">23573 18298 26719 0,'-9'11'2368'0,"0"1"-1888"16,-1 2-480-16,-1 3 0 0,-3 5 576 0,-2 3 32 16,0 0 0-16,-2 3 0 0,-1-4 208 0,-1 1 32 15,1 1 16-15,-2-5 0 0,3 2-512 0,3 0-96 16,-3-2-32-16,4 0 0 0,3-3-224 0,1-1 176 15,2-1-176-15,3-5 160 0,1-1-416 0,0 0-64 16,4-10-32-16,0 0-14016 0</inkml:trace>
  <inkml:trace contextRef="#ctx0" brushRef="#br1" timeOffset="55631.07">23826 18295 25455 0,'0'0'1120'0,"-9"3"240"0,-1 2-1088 0,-2 2-272 0,-2-1 0 0,-2 5 0 16,-2-1 1456-16,-1 3 224 0,-1 1 48 0,-1-3 16 16,0 1-512-16,0 2-96 0,2-3-32 0,3 3 0 15,2-2-400-15,1-4-96 0,3 1-16 0,4-4 0 16,6-5-144-16,0 0-48 0,0 0 0 0,0 0 0 0,0 0 96 0,11 5 16 15,6-2 0-15,2-6 0 16,0 1-128-16,4-3 0 0,3-1-16 0,1-5 0 16,0 4-192-16,-2-5-48 0,-1 2 0 0,0 1 0 0,-3 0-128 15,-1 3 0-15,-1 3 144 0,0 1-144 0,0-1 0 0,-1 3 128 16,-3 3-128-16,-1 1 0 0,-1 2 0 0,0 4 0 16,-3-1 0-16,1 3 0 0,-4 2 0 0,0-4 0 15,-2 0 0-15,2 1 0 0,0-2 0 0,4 3 0 16,0-6 0-16,4 3 128 0,8-3-128 0,3 1 0 15,0-1 0-15,4-2 0 0,1-4 0 0,1 0 0 16,-1-1 0-16,-2-2 0 0,3-2 0 0,-6 0 0 16,1 1 0-16,-2 1 0 0,0-3 0 0,-1 1 0 15,0-1 0-15,-3-3 0 0,1 2 0 0,-3 1 0 16,-2 0 0-16,-2 1 0 0,-2 1 0 0,-3-1 0 0,-10 5 0 0,0 0 0 16,0 0 0-16,0 0 0 0,0 0 0 0,-9 4 0 15,-5-2 0-15,-4 2 0 0,-5 3 0 0,-1 2 0 16,-1 3 0-16,-1-2 0 0,1 4 0 0,-1 3 0 15,1-1 0-15,1 3 0 0,0 0 0 0,2 0 0 16,4 0 0-16,6-1 0 0,1 0 0 0,5 0 0 16,1-1 0-16,5 0 0 0,4-2 0 0,5-1 0 15,0-1 0-15,5-2 0 0,3-3 0 0,4-2 0 16,0-2 0-16,5-4 0 0,-1-1 0 0,2-3 128 16,0-5-128-16,-1 4 0 0,1-6 128 0,0 2-128 15,-2-4 0-15,2-1 144 0,-1-1-144 0,-3-2 0 16,0 2 128-16,-4 1-128 0,-4 1 0 0,-2 6 0 15,-4 0 128-15,-9 7-128 0,0 0 0 0,0 0 0 16,0 0 128-16,0 0-128 0,-8 18 144 0,-3 3-144 16,-3 0 160-16,-2 2-160 0,-4 0 160 0,-1 6-160 0,-3 2 144 0,0-2-144 15,-1 1 128-15,-1 3-128 0,-2-3 0 0,0-1 128 16,0-4-128-16,-1 2 0 0,-2 3 128 0,-1-2-128 16,2 3 0-16,-5 2 128 15,0-4-1920-15,-5-1-400 0,0-4-80 0</inkml:trace>
  <inkml:trace contextRef="#ctx0" brushRef="#br1" timeOffset="55785.68">24165 18082 39615 0,'-9'-23'3520'0,"7"9"-2816"0,1-1-560 15,1 1-144-15,2 2 192 0,1-1 16 16,-1 4 0-16,-2 9 0 15,0-7-720-15,0 7-128 0,-6-5-48 0,-7-2-16576 0</inkml:trace>
  <inkml:trace contextRef="#ctx0" brushRef="#br1" timeOffset="56743.43">11253 20704 14447 0,'10'-12'640'0,"-2"9"128"0,0-4-608 0,-1 1-160 0,0 1 0 0,-7 5 0 16,5-12 1392-16,-3 5 240 0,-2 7 48 0,0-12 16 15,-1 3-32-15,-3-2 0 16,-2 1 0-16,1-3 0 0,-4 0-464 0,-3 4-112 0,-2 2 0 0,-1 3-16 16,0 1-352-16,-2 2-64 0,0 2-16 0,-1 2 0 0,0 2-144 0,0 4-48 15,-1 0 0-15,-1 2 0 0,-3 0-208 0,3 1-48 16,1 2-16-16,2 0 0 0,2-2-176 0,2 0 0 16,5-4 0-16,8-8 0 0,0 0 0 0,0 0 0 15,0 0 0-15,8 16 0 0,6-4 0 0,0-8 0 16,1-2 0-16,3-3 0 0,2-3 128 0,1 0-128 15,-1-3 128-15,0-1-128 0,2-2 320 0,-3 1-32 16,-4-1 0-16,3 4 0 0,-3-5 96 0,-2 5 32 16,-4 2 0-16,-1-2 0 0,-2 2-128 0,0 3-32 15,-1 2 0-15,-5-1 0 0,0 0-112 0,0 0-16 16,0 0-128-16,0 0 192 0,12 17-192 0,-12-17 0 16,0 0 0-16,13 19 0 0,-13-19 0 0,12 16 0 0,-12-16 128 15,17 14-128-15,-2-9 0 0,0-1 0 0,2 0 0 0,2-5 0 16,1-6 0-16,6 1 0 0,2-3 0 0,2 0 0 15,-1-5 0-15,3-2 0 0,1-4 0 0,-1-1 0 16,-4-8 128-16,0 1-128 0,0-4 0 0,0 1 0 16,-3-3 240-16,2-1-48 0,1-2-16 0,0 0 0 15,-1-4 112-15,1-5 32 0,-2 2 0 0,5-8 0 16,-3-7-80-16,-2-2-16 0,-1-2 0 0,-5-3 0 16,-4 2-96-16,-3 7-128 0,-4 2 176 0,-1 13-176 15,-5 7 208-15,3 8-64 0,-3 7-16 0,0 9 0 16,-2 4 0-16,-1 7 0 0,0 0 0 0,-6 13 0 15,-3 4-128-15,0 10 0 0,-2 5 144 0,-1 6-144 16,-3 5 0-16,1 2 0 0,-1 3 0 0,-2 5 0 16,-2 2 0-16,0 1 0 0,0-3 0 0,1 1 0 15,0-2 0-15,2 0 0 0,-1-1 0 0,3-5 0 16,3-1-512 0,-1-3-80-16,1-2-16 0,1-4 0 0,0-4-1520 0,-2-4-304 0,1-6-64 0</inkml:trace>
  <inkml:trace contextRef="#ctx0" brushRef="#br1" timeOffset="56889.05">11771 20232 27647 0,'15'-16'2448'16,"5"-1"-1952"-16,4-1-496 0,6 1 0 0,3 1 432 0,6-1-16 16,6 0 0-16,3-1 0 0,0-1 112 0,0 1 32 15,-1 2 0-15,-1-2 0 0,-1 0-560 0,-2 1-256 16,0 1 32-16</inkml:trace>
  <inkml:trace contextRef="#ctx0" brushRef="#br1" timeOffset="57420.81">13731 20080 12895 0,'0'0'576'0,"0"0"112"0,-5-9-560 0,1 2-128 16,-3-1 0-16,1 3 0 0,-2 1 3488 0,-2 0 672 15,-2-2 128-15,-2 2 16 0,-3 1-2496 0,-3 1-496 16,-7 0-96-16,-2 4-32 0,-2 1-480 0,0 4-112 16,-4 3-16-16,2 1 0 0,1 2-240 0,2 2-48 15,1-1-16-15,3 3 0 0,3 1-272 0,7-2 128 16,3 1-128-16,4 1 0 0,4-2 0 0,4 2 0 16,3-4 0-16,5 1 0 0,2-1 0 0,3 0 0 15,4-5 160-15,3 2-160 0,0 5 256 0,4-2-48 16,-2 0 0-16,3 2 0 0,2 2 128 0,-5 1 32 0,0-2 0 0,-3-1 0 15,-4-1 112-15,-3 1 32 0,-5 0 0 0,-3-1 0 16,-6-2 0-16,-3 0 16 0,-5-1 0 16,-5-3 0-16,-3 0-32 0,-2-4-16 15,-4-1 0-15,-1-1 0 0,-2-1-272 0,0-4-48 0,-3-1-16 0,2-2 0 16,1-1-144-16,0-4 0 0,1 1 0 0,1-5 0 16,-1-3-160-16,3 1-112 0,0-1-32 0,5 2 0 31,1 0-560-31,5 1-112 0,6-4-32 0,4 1 0 15,3 3-1424-15,4-1-272 0,5 1-64 0,2 3-16 0,2-2-576 16,3 0-112-16</inkml:trace>
  <inkml:trace contextRef="#ctx0" brushRef="#br1" timeOffset="57739.94">14545 19604 23039 0,'0'0'2048'0,"0"0"-1648"16,0 0-400-16,0 0 0 0,0 0 1760 0,0 0 272 15,0 0 48-15,-7 9 16 0,-3 3-592 0,-2 7-112 16,-3 1-32-16,-3 6 0 0,-3 4-256 0,-2 3-48 0,-3 6-16 0,0 2 0 15,-2 4-208-15,0 0-64 0,-2 4 0 16,1-5 0-16,-1 2-272 0,2-7-64 0,2 1-16 0,2-3 0 16,0-2-288-16,2-2-128 0,3 0 0 0,2-1 128 15,1-5-384-15,1 2-96 0,0-6-16 0,2-3 0 32,3-184-2000-32,1 361-384 0,3-185-96 0,6-12-16 0</inkml:trace>
  <inkml:trace contextRef="#ctx0" brushRef="#br1" timeOffset="58671.55">14876 20110 32591 0,'0'0'1440'0,"-9"4"304"0,-1 0-1392 0,-2-2-352 15,0 4 0-15,-5 2 0 0,-3 1 656 0,-4 4 64 16,-2 4 16-16,0 0 0 0,-4 1-96 0,5-1 0 15,1 0-16-15,5 1 0 0,2-4-416 0,7-1-80 16,4 0 0-16,3-1-128 0,4-3 144 0,6 1-144 16,2-4 0-16,5-1 144 0,6 0 32 0,4-4 0 15,0 0 0-15,4-3 0 0,0-6 16 0,-4 2 16 16,-1-6 0-16,-1 5 0 0,-2-6-48 0,-5 1-16 16,-1 2 0-16,-2-2 0 0,-3 1-144 0,-3-3 128 15,-3-2-128-15,-3 1 128 0,-3-2-128 0,-2 2 160 0,-4 3-160 0,-2 0 160 16,-3 2-160-16,0 2 0 0,0 2 0 15,-1 1 0-15,-1 1 0 0,5 2-192 0,-3 1 64 0,5 1 128 16,9 0-224-16,0 0 80 0,0 0 16 0,0 0 0 16,9-2 0-16,5-2 0 0,4-3 0 0,4 1 0 15,4-5 128-15,2-1 0 0,1 1 0 0,5-2 0 16,1 2 0-16,0-5 0 0,1-1 0 0,2-2 0 16,3 2 144-16,-2 0-144 0,1 1 192 0,-4 1-192 15,-3 1 304-15,-3 2-48 0,-5 1-16 0,-3 3 0 16,-4-1-48-16,-4 5-16 0,-3 4 0 0,-11 0 0 15,0 0-176-15,6 9 128 0,-2 5-128 0,-6 8 128 16,-5 6-128-16,-3 6 128 0,0 3-128 0,-5 1 128 16,-3 3-128-16,-2 3 160 0,-3 1-160 0,-2 2 160 15,-2-3-160-15,0 2 160 0,-5-4-160 0,2 4 160 16,-1-4-32-16,2-3 0 0,1-3 0 0,4-4 0 16,2-4-128-16,4-6 128 0,2-3-128 0,3-2 128 0,3-4-128 0,4-7 0 15,6-6 144-15,0 0-144 16,0 0 208-16,0 0-16 0,2-14-16 0,3-4 0 0,3-1-16 0,1-4 0 15,1-6 0-15,3 0 0 0,1-4-160 0,1-1 0 16,1-1 144-16,3 2-144 0,3 0 0 0,2 3 0 16,4-3 0-16,1 1 0 0,4 4 0 0,-1 4-128 15,0 2 128-15,0 3-128 0,-3 4 128 0,0 2-128 16,0 4 128-16,-3 0-128 0,-1 4 128 0,-1 3 0 16,-1 2-144-16,-2 2 144 0,-2 2 0 0,-3 4-176 15,-2-2 176-15,-1 5-128 0,-4-2-48 0,-2 5 0 16,-3 0 0-16,0-1 0 0,-3 0 32 0,-1 2 0 0,0-1 0 15,0-3 0-15,-1 1 144 0,1 0 0 0,0 0 0 16,1-1-128-16,1-2 128 0,-2-9 0 0,5 9 0 0,-5-9 0 16,9 4 0-16,2-1 0 0,-2-5 0 0,4 1 0 15,1-2 0-15,1 0 0 0,4-6 0 0,-1 2 0 16,0-3 0-16,-2 1 0 0,-1-5 0 0,2 0 0 16,-1-2 0-16,1-1 0 0,-3-2 0 0,0 0 128 15,-4-1-128-15,0-2 0 0,-1 2 0 0,-1-2 128 16,-3-2-128-16,-1 4 128 0,-2 3-128 0,-2 3 128 15,-4 2-128-15,-1-1 0 0,1 8 0 0,-6-2 128 16,-2 6-128-16,-5 4 176 0,-3 3-176 0,-3 0 192 16,-1 6-192-16,-3 2 0 0,-2 4 144 0,3 2-144 15,2 2 0-15,4-1 0 0,-1 2 0 0,6 4 0 16,1-2 0-16,7 3 0 0,3-6 0 0,4-1 0 0,4 2 0 0,2-2 0 16,2-2 0-16,4-2 0 0,4-5 0 0,3 1 0 15,4-1 0-15,2-7-128 0,0 0 128 0,3-1-160 16,5-2 160-16,-2-2-160 15,-2-6-1760-15,0 3-368 0,1 0-64 16,-1 1-14272-16</inkml:trace>
  <inkml:trace contextRef="#ctx0" brushRef="#br1" timeOffset="59087.35">17444 19866 7359 0,'1'-15'656'0,"0"-3"-528"0,0 0-128 0,-1 1 0 15,-1-1 4560-15,-1 1 880 0,-3 1 192 0,-2 3 16 16,-2 5-3520-16,-3 5-704 0,-4-3-144 0,-3 6-16 16,-4 6-512-16,-2 0-112 0,-3 4 0 0,-3 2-16 0,-2 2-224 0,-1 5-32 15,-1 7-16-15,-1 2 0 0,3 3 0 0,2 4 0 16,2 2 0-16,2 4 0 0,2 2-160 0,3-2-16 15,6-3-16-15,2 1 0 0,4 3-160 0,2-2 0 16,2-7 0-16,3-2 128 0,3-1-272 0,1-1-64 16,1-6-16-16,0-2 0 15,3-4-1696-15,-2-3-352 0,2-8-64 0,-5-6-16 0</inkml:trace>
  <inkml:trace contextRef="#ctx0" brushRef="#br1" timeOffset="59248.7">16776 20109 23039 0,'0'0'1024'0,"8"-6"192"0,2 1-960 0,3-3-256 0,3 2 0 0,5 2 0 16,2-3 2272-16,5 4 416 0,-1-1 64 0,5 0 32 15,1-1-1904-15,3 1-384 0,-1 0-80 0,2 2-16 16,0-2-400-16,1-1 0 0,0 1 0 0,1 0 0 31,-3 0-1632-31,-1-1-416 0,-1 0-64 0</inkml:trace>
  <inkml:trace contextRef="#ctx0" brushRef="#br1" timeOffset="59382.35">17591 20132 25743 0,'-8'19'1136'0,"5"-3"240"0,-4 6-1104 0,1-2-272 0,-4 2 0 0,1-2 0 16,-4 1 1088-16,0 0 176 0,-1 2 16 0,0-5 16 16,1 0-688-16,0-2-144 0,0 0-16 0,2-4-16 15,0-2-2240-15,4-3-448 0</inkml:trace>
  <inkml:trace contextRef="#ctx0" brushRef="#br1" timeOffset="59921.66">18004 20239 17503 0,'0'0'1552'0,"0"0"-1232"0,0 0-320 0,10 6 0 16,2-5 2000-16,2 1 352 0,2-2 64 0,1-2 16 15,-2 0-1136-15,3-2-208 0,1-6-64 0,0 3 0 16,0-3-352-16,0 3-80 0,-1-5-16 0,-2 3 0 0,-2-3-304 0,-2-2-64 15,-2 1-16-15,-2 3 0 0,-3-3 224 0,-3 3 32 16,-3-2 16-16,-4 2 0 0,-1 4-16 0,-6 2 0 16,-2 3 0-16,-4 3 0 0,-3 2-128 0,-2 2-48 15,-3 3 0-15,1 4 0 0,0 0-16 0,0 3 0 16,-1 2 0-16,3 1 0 0,1 2-96 0,5 1-32 16,1-1 0-16,6-2 0 0,4-1-128 0,3-1 160 15,6 0-160-15,2-2 160 0,1-3-160 0,7-2 0 16,2-1 0-16,3-2 0 15,1-5-1024-15,4-1-224 0,2-2-48 0,3-3-9376 16,0-3-1872-16</inkml:trace>
  <inkml:trace contextRef="#ctx0" brushRef="#br1" timeOffset="60158.12">18935 19748 11967 0,'0'0'528'0,"0"0"112"0,0 0-512 0,0 0-128 0,0 0 0 0,0 0 0 16,-13 9 4992-16,-2 1 960 0,-7 4 192 0,-1 5 32 16,-1 5-3936-16,1 4-800 0,-1 5-160 0,0 2-16 15,-2 1-480-15,2 3-80 0,1-4-32 0,3 2 0 16,0-3-320-16,2-1-64 0,3-1-16 0,-2-1 0 16,2-2-272-16,2-2 0 0,1 1 0 0,1-3 0 31,2-1-592-31,2-2-80 0,-1-3-16 0,4 0 0 0,1-4-2128 0,0-6-448 0,3 0-64 15,0-9-32-15</inkml:trace>
  <inkml:trace contextRef="#ctx0" brushRef="#br1" timeOffset="60662.98">19380 20139 8287 0,'-16'-17'736'0,"6"4"-592"0,-1-4-144 0,-2 0 0 16,-1-4 4352-16,-1 6 848 0,-3 5 176 0,-1 1 16 15,-3 5-3280-15,-1 4-640 0,-1 3-144 0,-2 6-32 16,-6 1-544-16,1 8-112 0,-2 6-32 0,0 1 0 15,-1 6-240-15,3 0-48 0,3 0-16 0,7 2 0 16,4-1-64-16,6-2-16 0,3 0 0 0,4-3 0 16,7-2-224-16,2-4 144 0,8 1-144 0,-1-6 128 15,5-4-128-15,3-1 0 0,3-7 0 0,3-1 0 16,-1-6 192-16,6-2-64 0,3-6 0 0,1-3 0 16,0-3 32-16,0-1 0 0,0-3 0 0,-1-2 0 15,-1-4 144-15,3-2 16 0,0-8 16 0,1-1 0 16,-1-4 16-16,0-1 0 0,-3-7 0 0,-2-1 0 15,-1-5-224-15,-2 2-128 0,-3 0 128 0,-5 6-128 0,-3 7 0 16,-3 8 0-16,-4 7 0 0,-1 7 0 0,-4 5 0 0,-4 3-128 16,-1 11 128-16,0 0-128 0,-10 5 128 0,-3 7 128 15,-2 7-128-15,-3 8 176 0,-1 2-176 0,1 3 0 16,1 3 0-16,-1 3 0 0,0 4 0 0,0-2 0 16,0 2 0-16,1 0 0 0,0-3 0 0,2 2 0 15,1 1 0-15,1 0 0 16,2-4-912-16,2-3-176 0,0-2-16 0,0-3-16 15,1-2-1824-15,5-8-384 0,-1 3-64 0,4-23-9408 0</inkml:trace>
  <inkml:trace contextRef="#ctx0" brushRef="#br1" timeOffset="61025.79">20338 20070 24879 0,'0'0'1088'0,"0"0"256"0,-1-6-1088 0,1 6-256 16,0 0 0-16,0 0 0 0,0 0 2112 0,-7 9 384 15,1 3 64-15,-2 2 0 0,-2 0-1328 0,0 1-272 16,0 5-48-16,-2-1-16 0,1 2-512 0,-2-1-96 16,1-1-32-16,0-1 0 0,2 0-256 0,2-3 0 15,1-5 0-15,2 2 0 16,1 0-1584-16,1-5-368 0,3-7-80 0,0 0-12944 0</inkml:trace>
  <inkml:trace contextRef="#ctx0" brushRef="#br1" timeOffset="61213.23">20240 19810 10127 0,'-13'-19'448'0,"10"8"96"0,-2 2-544 0,2 0 0 0,2-4 0 0,1 4 0 15,-2-2 6064-15,2 11 1104 0,3-12 208 0,0 4 48 16,-1-1-5552-16,2 2-1104 0,-4 7-240 0,6-6-32 16,1-2-496-16,-7 8-256 0,5-6 16 0,-5 6 16 31,0 0-1904-31,10-1-384 0,-10 1-80 0</inkml:trace>
  <inkml:trace contextRef="#ctx0" brushRef="#br1" timeOffset="61609.87">21357 19554 20271 0,'4'-9'1792'0,"-4"9"-1424"16,3-11-368-16,-1 4 0 0,1-3 1360 0,-3 10 208 15,-1-8 32-15,-1-1 16 0,0 0-16 0,-2 0 0 16,-2 2 0-16,1-2 0 0,-3 2-704 0,-2 4-128 16,-3-4-48-16,0 3 0 0,-2 2-320 0,-1 2-64 0,-4 1-16 0,0 4 0 15,-1 3-32-15,-5 1-16 16,2 4 0-16,-3 3 0 0,-2 8 16 0,0 7 0 0,3 2 0 0,2 2 0 15,0 9 0-15,2 3 0 0,1 0 0 0,4-2 0 16,1 4-80-16,2 0-16 0,1 1 0 0,3-1 0 16,1 1-192-16,0-2 0 0,2-5 128 0,1 2-128 15,3-6-192-15,1 0-96 0,-1-5-16 0,1-2 0 32,1-7-1616-32,0-1-336 0,-1-6-64 0,0-4-12400 0</inkml:trace>
  <inkml:trace contextRef="#ctx0" brushRef="#br1" timeOffset="61759.38">20752 20025 27647 0,'5'-10'2448'15,"2"2"-1952"-15,3-3-496 0,0 3 0 0,2-2 1200 16,2 5 144-16,1-3 16 0,4 3 16 0,1 1-800 0,4 1-176 16,4-2-16-16,3 1-16 0,-1 1-368 0,2 2-288 15,1-2 48-15,-2-2-14608 16</inkml:trace>
  <inkml:trace contextRef="#ctx0" brushRef="#br1" timeOffset="62554.18">22109 19595 8287 0,'0'0'368'0,"0"0"80"0,0 0-448 0,0 0 0 16,0 0 0-16,0 0 0 0,0 0 3456 0,0 0 592 15,0 0 128-15,0 0 32 0,0 0-2160 0,10-6-416 16,4 2-96-16,4 2 0 0,2-2-576 0,3-1-96 15,4 1-32-15,2 0 0 0,-1 2-240 0,4-3-48 16,3-2-16-16,3 2 0 0,3 1-80 0,2-3-32 16,3 0 0-16,0 2 0 0,-2-2 0 0,-3 2 0 15,-4-4 0-15,-6 4 0 0,1 1-32 0,-6 0-16 16,-5-1 0-16,-2 2 0 0,-3 0-144 0,-2 0-32 16,-6 0 0-16,-8 3 0 0,0 0-32 0,0 0-16 15,0 0 0-15,0 0 0 0,0 0-144 0,-3 8 160 0,-2 6-160 16,-6 3 160-16,0 0-160 0,-2 4 0 0,-1-1 0 15,0 5 0-15,-1 1 0 0,1 4 0 0,3-2 0 0,-1 3 0 16,-1 1 0-16,5 1 0 0,-1-4 0 0,0 3 0 16,0 1 0-16,0 0 0 0,0-3 0 0,4 3 0 15,0 0 0-15,1 0 0 0,0 0 0 0,2-5 0 16,0-1 0-16,2-1 0 0,0 2 0 0,0-6 0 16,2 0 128-16,0 0-128 0,1-8 128 0,-2 0-128 15,0 0 128-15,1-3-128 0,-1 0 128 0,-2 1-128 16,-1-4 128-16,0 0-128 0,-1-1 128 0,3-7-128 15,0 0 160-15,-7 7-160 0,-1-2 192 0,0-2-192 16,1 1 288-16,-2-4-48 0,0 0-16 0,0-1 0 16,0-1-32-16,-1 0 0 0,-4 2 0 0,1-3 0 0,2 1-192 0,-2-2 144 15,-1 1-144-15,-2 1 128 16,0-1-128-16,0 2 160 0,-1 0-160 0,0-2 160 0,-1 1-160 0,-1-1 0 16,0 2 0-16,0 0 128 0,-1 1-128 0,1 1 160 15,0 3-160-15,-2-2 160 0,-1 1-160 0,1-1 0 16,-1 6-192-16,-1-2 192 0,3-3-304 0,-1 1 64 15,4-1 16-15,3 2 0 16,1 1-1376-16,3-5-288 0,10-1-48 0,0 0-9328 16,0 0-1872-16</inkml:trace>
  <inkml:trace contextRef="#ctx0" brushRef="#br1" timeOffset="62796.4">21928 20059 23039 0,'0'0'2048'0,"1"-11"-1648"0,3 1-400 0,4 2 0 15,2 3 2832-15,5-1 496 0,4 2 80 0,6 0 32 16,4-4-1968-16,1 3-384 0,6 2-64 0,2-2-32 16,1-2-448-16,1 3-96 0,0 2 0 0,1-2-16 15,-3-2-176-15,2 1-16 0,-3-1-16 0,-1 3 0 16,3-5-224-16,-5 3-128 0,-2 1 128 0,-2-1-208 15,-2 0-2320 1,-4 1-464-16</inkml:trace>
  <inkml:trace contextRef="#ctx0" brushRef="#br1" timeOffset="63226.14">23516 19311 12895 0,'0'0'576'0,"0"0"112"0,0 0-560 0,10-2-128 0,-10 2 0 0,11 3 0 16,-11-3 2624-16,11 5 480 0,-6 4 96 0,0-3 32 16,-3 3-1312-16,-2 3-256 0,-1 3-48 0,-3 3-16 15,-2 2-160-15,-2 6-32 0,-2 1-16 0,0 7 0 16,-2 2-288-16,1 3-48 0,-3 0-16 0,1 3 0 15,1-1-320-15,0-1-64 0,-3 0-16 0,2-1 0 16,-1-3-240-16,4-1-48 0,0-3-16 0,4 0 0 16,3-3-208-16,-1-6-128 0,2-4 128 0,0-1-128 15,4-2 0-15,-1 1-160 0,0-10 16 0,-1-7 0 16,7 9-1792-16,1-6-368 16,3-3-64-16</inkml:trace>
  <inkml:trace contextRef="#ctx0" brushRef="#br1" timeOffset="63472.87">23340 20410 16575 0,'0'0'1472'0,"0"0"-1168"16,0 0-304-16,0 0 0 0,0 0 3776 0,0 0 688 15,0 0 144-15,0 0 16 0,-6 12-2448 0,6-12-480 0,0 0-96 0,0 0-32 16,0 0-656-16,10-3-128 15,0-4-16-15,-1-1-16 0,-1-4-304 0,1 5-48 0,1-3-16 0,-1 3 0 16,-3-4-208-16,1 4-48 0,-2 0-128 0,-5 7 192 16,0 0-192-16,0 0 0 0,2-8 0 0,-2 8 0 31,0 0-1408-31,0 0-240 0,0 0-32 0,0 0-10144 0,-11 3-2016 0</inkml:trace>
  <inkml:trace contextRef="#ctx0" brushRef="#br1" timeOffset="64008.41">24660 19672 21183 0,'0'0'944'0,"0"0"192"0,-1-10-912 0,1 10-224 15,0 0 0-15,-3-9 0 0,-1-1 1248 0,4 10 208 16,-9-7 32-16,2 6 16 0,-4 0-224 0,0 1-32 0,-3 0-16 0,0 1 0 16,-1 1-448-16,-3 4-80 0,-2 0-32 0,-1 0 0 15,-2 3 16-15,3 3 0 0,0 2 0 0,2-2 0 16,3 0-336-16,3 0-64 0,3 0-16 0,3-1 0 16,2 3-144-16,3 2-128 0,1-4 144 0,4 1-144 15,1 2 192-15,3 2-64 0,2 1-128 0,-1 1 192 16,-1 2-64-16,1 2 0 0,0-3-128 0,-1 1 192 15,-3-1-16-15,-1 0-16 0,-3-1 0 0,-2-1 0 16,-3 0-32-16,-2-3 0 0,-5 1 0 0,0-4 0 16,-4-2 256-16,-4 2 64 0,-3-4 0 0,-1-1 0 15,-2-3-112-15,-3 1-16 0,-1 1 0 0,-1-4 0 16,0-4-176-16,1-1-144 0,1 0 192 0,0-2-192 16,4-4 0-16,1 1 0 0,4 1 0 0,2-5-144 15,4 1-1616-15,6 2-320 0,0-4-64 16</inkml:trace>
  <inkml:trace contextRef="#ctx0" brushRef="#br1" timeOffset="64862.11">24999 19734 19343 0,'-2'-11'848'0,"2"11"192"0,-3-12-832 0,-1 6-208 15,4 6 0-15,-7-7 0 0,-3 4 2416 0,-1 3 432 16,0 2 96-16,-1 6 0 0,1-1-1808 0,-3 6-368 0,-1 0-80 0,0 1-16 16,1 4-272-16,2 3-48 0,3 1-16 0,5-2 0 15,3 2-128-15,2 1-16 0,3 1-16 0,5-3 0 16,3 2 16-16,2-1 0 0,1 0 0 0,1-5 0 16,1-4-32-16,1 0 0 0,1 1 0 0,0-7 0 15,-1-2 176-15,-1-2 48 0,-1-2 0 0,-2-2 0 16,0-2-48-16,-3-4 0 0,-2-2 0 0,-1-3 0 15,-3 5-128-15,-3-5-16 0,-2-5-16 0,-2 1 0 16,-2 1-48-16,0-1 0 0,-2-4 0 0,-2 0 0 16,0-1-128-16,1-2 0 0,-2-3 0 0,0 5 128 15,3-1-128-15,2 4 0 0,1 3 0 0,3 2 0 16,3 3-176-16,2 0 48 0,3 5 0 0,3-2 0 16,4 4 128-16,3 0-208 0,2 1 80 0,6 0 128 0,3 1-176 15,2 0 176-15,0-2-128 0,2-2 128 0,2-2 0 0,0-4 0 16,0 4 0-16,-1-6-128 0,1 0 128 15,2 1 0-15,1-5 0 0,3-1 0 0,1 0 0 0,1-3 0 16,1-6 0-16,-1 2 0 0,1-6 0 0,-4-1 0 16,-5-3 128-16,-2-6-128 0,-1-5 0 0,-4-2 144 15,-4-6-144-15,-1 3 0 0,-4 0 176 0,-1 11-176 16,-9 5 160-16,-3 8-160 0,-3 8 288 0,-3 5-32 16,-3 4-16-16,-2 2 0 0,-5 6-112 0,-4 7 0 15,-4 1-128-15,-3 8 192 0,-4 7-192 0,-1 4 0 16,-4 7 0-16,0 3 0 0,-3 6 0 0,-3 1 0 15,1-1 0-15,-1-2 0 0,1 2 0 0,1 1 0 16,4-4 0-16,6 0 0 0,1-3 0 0,6 0 0 0,6-3 0 0,3-4 0 16,5 1 0-16,3-5 0 0,2 0 0 0,4-6 0 15,1-5 128-15,2-3 0 0,1-4-128 16,4-2 192-16,4-2 112 0,2-5 16 0,3-2 0 0,2-1 0 16,1-2-80-16,-1 0-16 0,-1-3 0 0,0 3 0 15,-1-2-224-15,-1 3 144 0,-2 1-144 0,-2 0 128 16,-1 1-128-16,-2 3 0 0,-2 2 0 0,-3 3 128 15,-10-3-128-15,6 13 0 0,0-2 0 0,-6 3 0 16,-2 4 0-16,-2 0 0 0,-2-1 0 0,-3 1 0 16,-1 0 0-16,-1 0 0 0,1 1 0 0,0-4 0 15,1 0 0-15,2-2 0 0,3-3 0 0,3 2 0 16,1-12 0-16,0 0 0 0,7 7 0 0,3 0 0 16,3-5 128-16,1-2-128 0,5-2 0 0,3-3 128 15,-1-2 32-15,3-2 0 0,-1 2 0 0,3 3 0 0,-2-4-160 0,0 3 0 16,0 3 0-16,-2-1 0 0,-2 2 0 0,3 2 288 15,-3 2-48-15,2 0-16 0,0 6 80 0,-2 0 16 16,-4 5 0-16,1 1 0 0,1 3-176 0,-2 1-16 16,-2 0-128-16,2 3 192 0,-2 0-192 0,3-2 0 15,0-2 128-15,-1-1-128 0,0-1 0 0,1-1 0 16,2 0 0-16,1-1 0 16,-1-5-1840-16,0 1-304 0</inkml:trace>
  <inkml:trace contextRef="#ctx0" brushRef="#br1" timeOffset="71698.75">11738 17004 11055 0,'0'0'976'0,"0"0"-784"16,-11 1-192-16,11-1 0 0,-7 4 896 0,7-4 128 15,0 0 16-15,0 0 16 0,0 0-544 0,-7 6-128 16,7-6 0-16,0 0-16 0,-3 10 48 0,3-10 16 16,0 0 0-16,-3 9 0 0,2 1-48 0,1-10 0 15,-1 12 0-15,1-12 0 0,0 0 192 0,0 0 48 16,-2 8 0-16,2-8 0 0,0 0 144 0,0 0 16 15,0 0 16-15,0 0 0 0,0 0-208 0,0 0-32 16,0 0-16-16,0 0 0 0,0 0 64 0,0 0 16 16,0 0 0-16,0 0 0 0,5-8-80 0,0-2-16 0,2 0 0 0,0-2 0 15,4-3-112-15,-3-2-32 0,4 0 0 0,1-3 0 16,2 1-64-16,0-2 0 0,0-2-16 0,3 1 0 16,0 1 16-16,2 0 16 0,1-2 0 0,3-1 0 15,1 1-208-15,4-1-128 0,3-2 160 0,1 1-160 16,0-3 192-16,-2 6-64 0,1-1-128 0,-2 0 192 15,1 4-64-15,2 1-128 0,2 0 176 0,2 2-176 16,1-2 192-16,3 0-192 0,1 2 192 0,2 2-192 16,3 0 0-16,0 0 0 0,-1 0 0 0,-3 3 0 15,-1 0 0-15,0 3 0 0,3-1 0 0,-3 3 0 16,1-3 0-16,1 4 0 0,1 1 0 0,1 1 0 16,-2-1 0-16,1 2 0 0,-3 4 0 0,-3 3 0 15,-3-1 0-15,-2 1 0 0,0 5 0 0,1 0 0 16,-4 4 0-16,2 1 0 0,0 1 128 0,2-1-128 15,-2 1 0-15,4 0 0 0,2 0 0 0,1-1 0 0,-2-1 192 16,-1 2-192-16,-3-1 192 0,0-2-192 0,2-1 128 0,-1 2-128 16,0-6 0-16,0 2 0 0,1-2 288 0,1 1-48 15,1-4-16-15,3 4 0 0,2-2 0 0,0 0 0 16,3-1 0-16,-3-2 0 0,-1-1-80 0,-1 1-16 16,0 0 0-16,3-3 0 0,0-1-128 0,3-1 160 15,0-4-160-15,3 1 160 0,1-1-160 0,1-4 192 16,-4 0-192-16,0-3 192 0,-2-1-16 0,0 0 0 15,0-1 0-15,-1-2 0 0,0-1 0 0,3-1 0 16,-1-2 0-16,3 0 0 0,-1-4-48 0,-2-2 0 16,-2-2 0-16,-2 0 0 0,-1-2-128 0,0-2 192 0,1-5-192 15,-1 0 192-15,0 0-192 0,4-2 0 0,3-3 0 0,0-5 128 16,-1 4-128-16,-3-4 0 0,-5 0 0 16,0 2 0-16,-5 1 0 0,0 2 0 0,-5 1 0 0,-1 2 0 15,-3 1 128-15,0 1-128 0,-3 1 0 0,-1 1 128 16,-2 4-128-16,-1-1 0 0,0 2 0 0,0-2 128 15,1 4-128-15,-3-3 0 0,0 5 0 0,-1-2 128 16,0 4-128-16,-5-2 0 0,1 7 0 0,-2-1 0 16,-3 0 0-16,0 2 0 0,-2 4 0 0,-1 1 0 15,-2 3 0-15,-2 0 128 0,0 10-128 0,0 0 0 16,0 0 128-16,0 0-128 0,0 0 128 0,0 0-128 16,0 0 0-16,0 0 0 0,-6 10 0 0,4 0 0 15,2 3 0-15,2 1 0 0,3 2 0 0,2 1 0 16,-1 1 0-16,2 1 0 0,1 0 0 0,3 0 0 0,-3 4 0 15,1 3 0-15,1 0 0 0,1 2 0 0,3-3 0 0,2 3 0 16,-1-2 0-16,4 3 0 0,3-3 0 0,1 4 0 16,2-4 0-16,2 4 0 0,2-2 0 0,3-3 0 15,5 3 0-15,4-3 0 0,5 5 0 0,2-8 0 16,0 1 0-16,2 2 0 0,1-4 0 0,2-1 0 16,0 1 128-16,5 0-128 0,3-2 0 0,3-1 0 15,2-2 0-15,1-2 0 0,-4 1 0 0,0-1 0 16,1-4 0-16,2 3 0 0,6 1 0 0,-1-5 0 15,2 1 0-15,-4-4 0 0,-2 3 0 0,1-1 0 16,-2 2 0-16,6-3 0 0,4 1 0 0,1 1 0 16,-3-4 0-16,1 3 0 0,-1-3 0 0,3 0 0 0,1 1 0 15,-1-1 0-15,4-2 0 0,-3-1 0 0,-3-2 0 16,3 2 0-16,1 1 0 0,1 0 0 0,3-6 0 0,-1 1 0 16,-3-1 0-16,-2-1 0 0,0 3 0 0,2-1 0 15,4-3 0-15,-3 1 0 0,-2-1 0 0,-1 1 0 16,-1 3 0-16,2 1 0 0,1 0 0 0,0 0 0 15,0 0-128-15,-1 0 128 0,-1 1 0 0,-2 3 0 16,0 1 0-16,3 1 0 0,2-1 0 0,-4-1 0 16,-2 0-160-16,-2 2 160 0,0 1 0 0,2 3-144 15,1 0 144-15,-1 3 0 0,-3-5 0 0,0 5 0 16,-2 2 0-16,-3 3 0 0,-4 0 0 0,4 2 0 16,0 2 0-16,-5 2 0 0,-2 0 0 0,-2 6 0 15,-2-4 0-15,-2 5 0 0,-2-5 0 0,-1 4 0 16,-3 1 0-16,0 0 0 0,3-1 0 0,-5 1 0 15,-5-7 0-15,-6 3 0 0,-3-6 0 0,-5-2 0 0,-6-1 0 0,-2-1 0 16,-5-3 0-16,-2-4-128 16,-6-1-1328-16,-6-9-256 15,0 0-48-15</inkml:trace>
  <inkml:trace contextRef="#ctx0" brushRef="#br1" timeOffset="72936.34">14954 8816 11967 0,'5'-8'1072'0,"-2"0"-864"0,0-4-208 0,1 0 0 16,-2 2 1872-16,1-3 336 0,-1 1 64 0,0 3 16 16,-2-2-464-16,1 5-96 0,-1 6 0 0,0 0-16 15,0-6-400-15,0 6-80 0,0 0-16 0,0 0 0 16,-3 10-528-16,2 5-112 0,-3 6-32 0,4 6 0 16,-1 7-224-16,1 5-64 0,0 2 0 0,1 8 0 15,2 5-128-15,-1 1-128 0,0 5 144 0,-1 1-144 0,-1-4 128 0,-3 3-128 16,-2 2 0-16,3-2 144 0,-6 2-144 0,1-4 0 15,-1-5 0-15,0-6-176 16,1-2-1664-16,3-6-336 0,-1-6-64 0,0-4-6432 16,-2-7-1296-16</inkml:trace>
  <inkml:trace contextRef="#ctx0" brushRef="#br1" timeOffset="73404.75">14755 8946 22111 0,'-1'-14'1968'0,"6"-2"-1584"15,-1-2-384-15,5-2 0 0,2-3 560 0,6-1 16 16,4 0 16-16,3-2 0 0,3-4 48 0,5-6 0 16,4-2 0-16,4-1 0 0,5-2 64 0,0-1 0 15,4 0 16-15,-3-2 0 0,-2 0-16 0,-3 2-16 16,-6 7 0-16,-2 6 0 0,-2 1-304 0,-4 7-64 0,-6 5-16 0,-3 6 0 15,-4 1 80-15,-1 7 0 0,-2 11 16 0,-1 7 0 16,-1 9 16-16,-3 7 0 0,-2 8 0 0,-2 5 0 16,-4 4-272-16,-2 9-144 0,-2 4 160 15,-3-1-160-15,-2 3 192 0,-1-2-64 0,0 3-128 0,-4 1 192 16,-3-1-192-16,3-3 0 0,-1-5 128 0,2-4-128 16,1-4 0-16,3-7 144 0,4-9-144 0,2-8 128 0,1-6-128 0,3-5 0 15,1-4 0-15,0-10 128 0,0 0 16 16,10-9 0-16,0-5 0 0,6-5 0 0,0-3 192 15,2-4 48-15,2-3 0 0,2-3 0 0,0-1-384 0,0 4 128 16,1-2-128-16,0 7 0 0,0 0 0 0,-1 6 0 16,-2 7 0-16,-1 2 0 0,-2 5 0 0,-1 5 0 15,1 6 0-15,-2 4 0 0,1 6 0 0,-4 2 144 16,-2 6-144-16,-2 3 0 0,-3 3 160 0,1-1-160 16,-2 3 128-16,-2 0-128 0,1 0 0 0,0-1 0 15,-1-7-192-15,1 2 192 16,-1-4-1744-16,1-4-240 0,-1-2-32 0</inkml:trace>
  <inkml:trace contextRef="#ctx0" brushRef="#br1" timeOffset="73596.47">16147 9000 33519 0,'-4'16'1472'0,"2"-2"320"0,-1 0-1424 0,1 8-368 15,-2-2 0-15,1 3 0 0,-1 3 144 0,2 0-144 0,-2 1 192 0,3 0-192 16,-4-4 192-16,1-2-192 16,0 1 192-16,0-4-192 0,3-6 144 0,-1 0-144 0,2-12 0 0,-2 11 144 31,2-11-1168-31,0 0-224 0,0 0-48 0,0 0-12672 0</inkml:trace>
  <inkml:trace contextRef="#ctx0" brushRef="#br1" timeOffset="73761.03">16033 8719 31327 0,'-12'-5'2784'0,"0"-2"-2224"15,5 2-560-15,7 5 0 0,0 0 1472 0,-7-3 192 16,7 3 48-16,0 0 0 0,0 0-1584 0,0 0-320 16,0 0-64-16,0 0-16 15,0 0-1696-15,0 0-336 0,0 0-64 0,0 0-11472 0</inkml:trace>
  <inkml:trace contextRef="#ctx0" brushRef="#br1" timeOffset="74084.23">17019 8622 27647 0,'-11'-1'2448'0,"-2"0"-1952"15,-1 0-496-15,-1 3 0 0,-1 2 1520 0,0 5 208 16,-2 3 32-16,-1 1 16 0,-1-4-944 0,-4 5-192 0,-3 0-48 0,1 4 0 16,2-2-208-16,1 1-64 0,2-1 0 0,2 0 0 15,2-4 80-15,6 4 16 0,4 0 0 0,6 2 0 16,4-3-32-16,3 2 0 0,5 1 0 0,3-1 0 16,4-3-112-16,1-1-16 0,3 0-16 0,0 3 0 15,-1 2-80-15,-3 0-16 0,-4 0 0 0,-3-1 0 0,-3-1 144 0,-3-2 32 16,-4 0 0-16,-2 1 0 0,-4 0 144 0,-5 0 48 15,-5-1 0-15,-4-2 0 0,-6-1-240 0,-4-3-32 16,-3 0-16-16,1-5 0 16,0 1-1008-16,1-1-208 0,3 0-32 0,4-6-16 15,5-5-2000-15,5-3-400 0</inkml:trace>
  <inkml:trace contextRef="#ctx0" brushRef="#br1" timeOffset="74471.09">18058 8569 16575 0,'0'0'1472'0,"0"0"-1168"0,1-10-304 0,-1 10 0 15,0 0 2832-15,0 0 512 0,0 0 112 0,0 0 0 16,0 14-1728-16,-1 4-336 0,-2 4-80 0,-2 4-16 0,-4-2-224 0,0 5-48 15,3 6-16-15,-2 1 0 0,-2 1-368 0,1 1-80 16,0-1-16-16,0-1 0 0,0-3-336 0,2 0-64 16,-1-4-16-16,6 0 0 15,-2-8-832-15,3-2-192 0,2-5-16 0,0-1-10320 16,-1-13-2064-16</inkml:trace>
  <inkml:trace contextRef="#ctx0" brushRef="#br1" timeOffset="74693.53">18011 8047 39903 0,'-13'-14'1776'0,"5"2"352"0,2-1-1696 0,0 3-432 16,-1 1 0-16,2 4 0 0,5 5 0 0,0 0 0 15,-9 0 0-15,9 0 0 0,-9-1 0 0,9 1 0 16,0 0 0-16,-9 1 0 0,9-1 0 0,0 0 0 15,-7 9-224-15,3-2 80 16,4-7-1264-16,-1 12-256 0,3-2-64 0,5 3 0 16,1 4-1296-16,5-5-272 0,9 6-48 0,2-6-16 0</inkml:trace>
  <inkml:trace contextRef="#ctx0" brushRef="#br1" timeOffset="74982.33">18856 8419 27647 0,'-8'-3'2448'0,"-1"1"-1952"0,-2-1-496 0,-2 5 0 16,-1 1 736-16,-1 4 48 0,-2-3 16 0,-2 1 0 16,2 4 352-16,-3-2 80 0,-1 5 16 0,-10 4 0 0,2 1-272 0,1-2-48 15,0 1-16-15,2 2 0 0,0 1-224 0,3 0-48 16,2 2-16-16,2-6 0 0,1 0-176 0,2 0-48 16,4 2 0-16,3-2 0 0,3 2-128 0,3-3-16 15,2 2-16-15,2-2 0 0,2 2 16 0,3-1 0 16,3 0 0-16,0 0 0 0,-3 1 0 0,0-1 16 15,1 1 0-15,-3 2 0 0,-4-1-16 0,-2-1-16 16,-2-1 0-16,-3 2 0 0,-3 1-48 0,-8 1 0 16,-2 2 0-16,-5-2 0 0,-1-2-64 0,-6-2-128 15,-2-1 176-15,-1 0-176 16,1-2-896-16,1 0-272 0,1 2-64 0,0-3-18256 0</inkml:trace>
  <inkml:trace contextRef="#ctx0" brushRef="#br1" timeOffset="75635.5">15082 10483 27647 0,'-15'-9'1216'0,"6"4"256"0,0 1-1168 0,9 4-304 16,-7-2 0-16,7 2 0 0,-8 2 832 0,1 3 96 16,0 8 32-16,2 4 0 0,-1 2-256 0,1 5-32 15,2 6-16-15,-1 1 0 0,1-1-464 0,1 3-192 16,-1 3 128-16,2 0-128 0,1-2 0 0,4-2 0 15,-3-8 128-15,4 1-128 0,6-3 0 0,0-4 128 16,1-6-128-16,5-3 128 0,1-2 64 0,2-2 16 16,0-5 0-16,3-7 0 0,1-1 176 0,2-5 16 15,2-2 16-15,0-5 0 0,-3-2-32 0,1 0 0 0,-2-3 0 16,0 2 0-16,1 2-240 0,-1 2-144 0,-7 3 160 0,1 6-160 16,0 3 0-16,-3 6 0 0,0 2 0 0,0 7 0 15,-3 5 0-15,0 3 0 0,0 4 0 0,-1 6 0 16,1-1 0-16,-2 1 0 0,-1-1 0 0,0-3-160 15,1-1 160-15,1-4-192 0,1-4 192 0,0-7-192 16,2 2 192-16,2-8 0 0,-1-6-144 0,4-4 144 0,-1-7 0 16,0-9 0-16,1-2 0 0,0-7 0 0,0-6 272 0,-3 0-16 15,0-1-16-15,-4 3 0 0,0-3-112 0,-2 3 0 16,-4 0-128-16,1 1 192 0,-6 0-192 0,1 3-256 16,1 0 48-16,0 6 16 15,-1 4-2176-15,1-1-416 0,0 5-96 0</inkml:trace>
  <inkml:trace contextRef="#ctx0" brushRef="#br1" timeOffset="75996.84">16342 9798 20271 0,'0'0'1792'16,"0"0"-1424"-16,0 0-368 0,0 0 0 0,-6 6 1728 0,3 8 256 15,-1 2 64-15,-1 4 16 0,-2 3-720 0,0 7-128 16,-2 5-48-16,0 5 0 0,-1 2-384 0,-2 5-80 16,0-1 0-16,-1 2-16 0,0 3 256 0,-1-1 48 0,-1-7 16 15,1 2 0-15,-1-5-368 0,3-3-64 16,3-4 0-16,2-6-16 0,2-1-352 0,1-5-64 0,3-1-16 0,1-6 0 16,0-14 32-16,0 0 0 0,0 0 0 0,0 0 0 15,11-5 160-15,3-6 16 0,3-5 16 0,0 0 0 16,0 1-128-16,1-3-32 0,0-3 0 0,1 4 0 15,0 0-192-15,-3 6 128 0,-2-1-128 0,0 5 0 16,-1-1 0-16,0 5 128 0,-3 5-128 0,0 2 0 16,0 3 0-16,-2 2 0 0,-2 4-192 0,-1-1 192 0,-2 1 0 0,-2 2 0 15,-1-1 0-15,-1 3 0 0,-2-1-144 0,2 0-80 16,-4-4-16-16,4 0 0 16,-2-1-1344-16,3-11-272 0,-1 8-48 0,1-8-14928 15</inkml:trace>
  <inkml:trace contextRef="#ctx0" brushRef="#br1" timeOffset="76199.44">16748 10275 20271 0,'0'0'1792'0,"0"0"-1424"16,-7 10-368-16,0-1 0 0,2 2 2432 0,1 1 432 15,4-2 80-15,0 4 0 0,0 4-1840 0,2-1-368 16,0 4-80-16,1 2-16 0,-1 1-128 0,2-3-16 15,1 1-16-15,-1 0 0 0,1-3-256 0,2-2-48 16,-1 0-16-16,1-3 0 0,2-5-160 0,-1-5-176 16,1-2 48-16,1-2 0 15,2-5-1840-15,-1-5-352 0,2-1-80 0</inkml:trace>
  <inkml:trace contextRef="#ctx0" brushRef="#br1" timeOffset="76367.58">17036 10140 23039 0,'0'0'1024'0,"0"0"192"0,0 0-960 0,-4 13-256 0,3 7 0 0,-1 2 0 16,-3 3 2240-16,1 6 384 0,-1-1 96 0,1 2 16 16,-3 7-1440-16,-1-1-272 0,-3 1-64 0,-1 2-16 15,0 8-512-15,-1-3-112 0,1 2 0 0,-2-1-16 16,0-4-304-16,1 0 160 0,-1-3-160 0,2-2 128 16,2-3-1504-16,-2-2-304 0,1-3-64 0</inkml:trace>
  <inkml:trace contextRef="#ctx0" brushRef="#br1" timeOffset="77070.48">14759 11646 23951 0,'0'0'2128'0,"0"0"-1696"16,-4-5-432-16,2-3 0 0,2 8 928 0,0 0 96 15,0 0 32-15,0 0 0 0,0 0-400 0,0 0-80 16,1 13 0-16,-1 5-16 0,0 0 192 0,-1 6 32 15,-1 4 16-15,1 2 0 0,1 1-240 0,0 1-48 16,-1-2-16-16,1-9 0 0,1 1-272 0,2 11-48 16,-1-3-16-16,2-6 0 0,-1-4-160 0,2-2 0 15,1-4 144-15,0-5-144 0,-6-9 0 0,12 7 0 16,2-4 0-16,0-3 0 0,0-4 144 0,2-5-144 16,0-1 192-16,0-4-192 0,1-1 256 0,-1 0-64 15,1-1-16-15,-3 2 0 0,-2-2-176 0,0 2 160 16,-2 0-160-16,-1 5 160 0,-3-1-160 0,1 6 0 15,-7 4 0-15,0 0 128 0,0 0-128 0,0 0 0 16,8 8 0-16,0 6 0 0,-2 3 0 0,1 4 0 16,-2 0 0-16,1 2 0 0,1-2 0 0,-1-1 0 15,0-1 0-15,1-5 0 0,2-4-160 0,1 0 160 16,0 2 0-16,8-5-144 0,-1-3 144 0,0-5 0 16,0-3 0-16,0-6 0 0,2-1 144 0,0-7 64 0,-1-1 16 0,0-5 0 15,-4-1 416-15,-1 1 96 0,-1-4 16 0,-4 4 0 16,-3-3-160-16,0 1-16 0,-5-5-16 0,0 6 0 15,0-1-352-15,0 5-64 0,0-1-16 0,0 4 0 16,-2 3-128-16,2 2-272 0,2 6 64 0,-2 7 16 16,0 0-1984-16,0 0-400 15,0 0-80-15</inkml:trace>
  <inkml:trace contextRef="#ctx0" brushRef="#br1" timeOffset="77406.22">15608 11773 22399 0,'12'10'992'0,"-4"-4"208"0,3-3-960 0,3 2-240 16,0 2 0-16,3-5 0 0,1-2 1584 0,3-2 272 16,0-5 48-16,1 1 16 0,-2-2-288 0,-1-4-48 15,0-3-16-15,-1-1 0 0,-3 0-288 0,1-1-48 16,-4-2-16-16,0 3 0 0,-3-1-432 0,-2 3-80 15,-2-1-32-15,-2 0 0 0,-3 3-112 0,-5 5-32 16,0-2 0-16,-3 2 0 0,-1 3-64 0,-5 2-16 16,-1 3 0-16,0 3 0 0,-3 4-192 0,0 3-64 15,0 4 0-15,0 4 0 0,1 2-192 0,1 2 0 16,5 2 0-16,2-1 0 0,1 4 0 0,6-4 0 0,4 6 0 16,6-6 0-16,4-1 0 0,4-1-192 0,4-1 192 0,5-3-160 31,0-3-384-31,4-4-80 0,4-1-16 0,4-6-12480 0,5-4-2496 0</inkml:trace>
  <inkml:trace contextRef="#ctx0" brushRef="#br1" timeOffset="78186.61">14909 12738 27647 0,'0'0'2448'0,"-9"-1"-1952"15,9 1-496-15,0 0 0 0,-11 1 704 0,2 5 32 16,4 7 16-16,-2 2 0 0,-2 3 208 0,2 1 32 16,-1 4 16-16,2 4 0 0,-2-2-512 0,3 6-112 15,-3-2 0-15,3 0-16 0,-2 2-32 0,0-5 0 16,4 0 0-16,-4-6 0 0,2-3 0 0,3-3 0 16,-2-3 0-16,4-11 0 0,0 0 112 0,0 0 32 15,0 0 0-15,6-5 0 0,3-8 16 0,3-4 0 16,0-8 0-16,5-1 0 0,2-4-160 0,1-3-16 15,0 2-16-15,2 1 0 0,0 0-176 0,3-1-128 16,-1 5 144-16,0 0-144 0,-3 3 0 0,2 6 0 16,-2 1 0-16,0 7 0 0,0 2 0 0,-4 8-128 15,1 3 128-15,2 5 0 0,-5 3 0 0,2 8 0 16,-5 4 0-16,-1 7 0 0,-4 3 0 0,0 1 0 16,-4 1 0-16,1-2 0 0,-1-2 0 0,-3-8 0 15,0 1 0-15,-2 2 0 0,1-4 0 0,0-1 0 0,0-3 0 0,2-3 0 16,0-2-160-16,2 0-32 0,2-8 0 0,4 3 0 31,1-5-1360-31,0-5-288 0,1-4-48 0,0 2-9312 0,1-3-1872 0</inkml:trace>
  <inkml:trace contextRef="#ctx0" brushRef="#br1" timeOffset="78509.34">15670 12808 21183 0,'-14'3'1888'0,"-1"0"-1504"16,0 2-384-16,2 0 0 0,2 1 1024 0,1 2 128 16,1-1 16-16,0 0 16 0,4 1-160 0,5-8-48 15,0 0 0-15,0 0 0 0,5 5-336 0,2 0-80 16,4-1-16-16,3-4 0 0,1-4 144 0,3-1 16 16,3 0 16-16,2-5 0 0,-1 0 160 0,1-4 16 15,-2 1 16-15,0 2 0 0,-2-3-320 0,-3-2-64 16,-1 2-16-16,-2 2 0 0,-1 2-80 0,-4-2-32 15,-1 6 0-15,-3-3 0 0,-1 2-80 0,-3 7-32 16,0 0 0-16,0 0 0 0,-8 4-64 0,-1 5-16 16,-4 1 0-16,-1 6 0 0,-3 3-208 0,1 5 144 15,-1 1-144-15,2 1 128 0,4-1-128 0,2-2 0 16,1 2 0-16,6-3 0 0,2-3 0 0,3-1-176 16,4 0 176-16,6 1-192 15,2-7-336-15,1-5-80 0,1-3-16 0,1-4 0 16,-1-3-1952-16,2-1-400 0,2-3-80 0</inkml:trace>
  <inkml:trace contextRef="#ctx0" brushRef="#br1" timeOffset="78866">16249 12844 14735 0,'0'0'1312'0,"0"0"-1056"0,-5 0-256 0,5 0 0 0,0 0 2320 0,0 0 416 15,0 0 80-15,5-6 0 0,2-1-1520 0,4 2-304 16,3-5-64-16,0 1-16 0,2-5 352 0,1 2 64 16,0 0 16-16,1-2 0 0,1-3-160 0,-2 3-32 15,-1 0 0-15,0 1 0 0,-4-2-512 0,0 1-96 16,-2 1-32-16,-4 2 0 0,-1-3-64 0,-1 4-32 16,-1 2 0-16,-3 3 0 0,0 5-32 0,0 0-16 15,-5-2 0-15,-2 3 0 0,0 3-96 0,-2 3-16 16,0 5 0-16,-3 3 0 0,0-1-256 0,-1 1 160 15,2 6-160-15,-1-2 128 0,3-2-128 0,0 2 0 16,2 1 0-16,2-3 0 0,-1 1 0 0,4 0 0 16,2 0 0-16,2-2 0 0,2 1 0 0,3-3-176 15,0 0 176-15,6 4-192 16,1-4-208-16,1-2-48 0,2-4-16 0,-1-2 0 16,0-2-1328-16,0-5-256 0,2-3-48 0,-3-1-13984 0</inkml:trace>
  <inkml:trace contextRef="#ctx0" brushRef="#br1" timeOffset="79276.38">17231 12474 17503 0,'0'0'768'0,"0"0"176"0,-1-7-752 0,-1 2-192 0,-2-1 0 0,-1 2 0 15,-3 2 2368-15,-2 2 448 0,0 0 96 0,-3 1 16 0,-4 3-1472 0,0 5-304 16,-1 1-48-16,-4 5-16 15,-1 1-320-15,-2 4-64 0,0 0 0 0,-1 5-16 0,1 3-224 0,3 3-32 16,0-5-16-16,3 4 0 0,2-1-96 0,1-5-32 16,6-1 0-16,3 1 0 0,3-6 32 0,2-4 0 15,5-1 0-15,2-1 0 0,4-7-16 0,4-3 0 16,4-6 0-16,4-4 0 0,3-6 224 0,3-4 48 16,2-10 16-16,3 0 0 0,-1-3 48 0,3-1 16 15,0-2 0-15,0-5 0 0,0-1 96 0,-3-6 16 16,2 0 0-16,-1-5 0 0,-3-3-144 0,-2-6-32 15,-2-2 0-15,-2-4 0 0,-4-4-256 0,-1 0-48 16,-2-3-16-16,0 9 0 0,-5 0-144 0,-1 12-128 16,-1 10 192-16,-2 9-192 0,-4 8 176 0,0 5-176 15,-2 9 160-15,-1 11-160 0,0 0 0 0,-6 13 128 16,-2 10-128-16,-1 10 0 0,-1 5 0 0,0 4 0 16,-3 5-144-16,2 4 144 0,2 2-256 0,-1 3 64 15,0-1 0-15,-3 23 0 16,1-6-416-16,4-5-80 0,1-2-16 0,2-4 0 15,0 2-2048-15,2-2-432 0,-2 2-80 0</inkml:trace>
  <inkml:trace contextRef="#ctx0" brushRef="#br1" timeOffset="79757.52">14936 13878 33231 0,'-13'0'1472'0,"4"0"304"0,-1 1-1424 15,-2 3-352-15,-1 8 0 0,-3 0 0 0,0 9 736 0,0 3 80 0,1 8 16 0,-1 3 0 16,0 6 48-16,1 3 16 0,0 3 0 0,-2 3 0 16,1-2-528-16,1 1-112 0,1 4 0 0,1-1-16 15,4-2-96-15,0-1-16 0,0-4 0 0,5-13 0 16,2 2-128-16,2-1 0 0,1-6 0 0,4 8 0 16,4-6-336-1,1-8-112-15,3-5 0 0,2-2-16 0,-1-10-1664 16,0-4-336-16,0-4-64 0</inkml:trace>
  <inkml:trace contextRef="#ctx0" brushRef="#br1" timeOffset="80223.17">14382 14453 27231 0,'0'0'1216'0,"0"0"240"0,0 0-1168 0,16-3-288 16,3-4 0-16,5-1 0 0,4-2 128 0,7-3-128 15,3-5 192-15,4-3-192 0,2-1 720 0,1-3 48 16,-3-5 0-16,-1-1 0 0,3-2-48 0,-2-2 0 16,-2 2 0-16,5-2 0 0,-2-4 64 0,2 1 16 15,-1-2 0-15,-3-1 0 0,1-1-304 0,-6-4-64 16,-4 2-16-16,-5-2 0 0,-4 2-160 0,-3 0-16 16,-5 7-16-16,-3 6 0 0,-4 7 32 0,-3 4 16 15,-3 7 0-15,-2 13 0 0,0 0 144 0,0 0 32 16,-13 11 0-16,-1 9 0 0,-3 8-240 0,-5 10-32 15,-1 4-16-15,0 10 0 0,-1 3-160 0,0 5 0 16,-1 3 0-16,-1-2 0 0,-1 2 0 0,1-2 0 0,-1 5 0 0,2-5 0 16,0-1 0-16,4-6 0 0,2-4 128 0,4-3-128 15,2-4 0-15,4-5 0 0,3-9 0 0,2-3 128 16,2-8-128-16,2-7 0 0,4 0 0 0,4-7 128 16,2-6 64-16,4-3 0 0,1-7 0 0,4 0 0 15,2-5 48-15,2 2 16 0,1-3 0 0,-3 1 0 16,1 5-256-16,0 2 0 0,-1 2 0 0,0 7 0 15,-4 1 0-15,2 3-128 0,3 6 128 0,0 2 0 0,-3 4 0 0,-2 3 0 16,-1 3-128-16,-2 1 128 16,-2 1 0-16,-4-7-128 0,-2 3 128 0,3 5 0 15,-2-2-480-15,0-5 16 0,-3-3 0 0,1-3 0 16,0-5-1968-16,-5-6-384 0,8 2-64 0</inkml:trace>
  <inkml:trace contextRef="#ctx0" brushRef="#br1" timeOffset="80577.58">15503 14454 2751 0,'0'0'256'0,"0"0"-256"16,0 0 0-16,0 0 0 0,0 0 6016 0,0 0 1152 15,0 0 224-15,12 5 48 0,2-2-5424 0,5-5-1088 16,3-1-224-16,3-3-32 0,5-4 480 0,-1 1 80 15,0-7 32-15,0-1 0 0,-1 2-208 0,-1 0-32 0,-4-3-16 0,-4 2 0 16,-4-2-368-16,-2 4-64 0,0 0 0 0,-7-1-16 16,0 1-128-16,-3 5-32 0,-3-3 0 0,0 12 0 15,0 0-80-15,0 0-32 16,-10-4 0-16,-2 3 0 0,-2 4-96 0,-3 3 0 0,-1 7-16 16,-1 3 0-16,-4 2-176 0,0 2 0 0,-1 5 0 0,6 0 0 15,1 0 0-15,1 2 0 0,4-4 0 0,5 0 0 16,4 2 0-16,6-3 0 0,1-4 0 0,3-2 0 15,5-1-256-15,2-3 80 0,1-1 16 0,7-3 0 16,-2-8-512-16,0-1-96 0,1-3-32 0,-1 0 0 16,0-5-2976-16,-1 0-576 0</inkml:trace>
  <inkml:trace contextRef="#ctx0" brushRef="#br1" timeOffset="80893.98">16413 14188 30575 0,'-5'-12'1344'0,"1"7"304"0,-2 1-1328 0,-1 1-320 15,7 3 0-15,-11 3 0 0,-1 2 816 0,0 6 80 16,-2 3 32-16,-3 3 0 0,-5 1 128 0,1 4 32 16,-2 3 0-16,-1 4 0 0,-3 1-544 0,3 1-96 15,2 2-32-15,3 0 0 0,4-3-16 0,5-3 0 16,1 1 0-16,6-5 0 0,6-3-208 0,2-2-32 15,3-3-16-15,6-1 0 0,5-6 64 0,2-2 16 16,3-3 0-16,3-8 0 0,1-4 64 0,1-6 16 16,-1-3 0-16,0 0 0 0,-2-1 64 0,-1 0 16 15,-2-3 0-15,-3-1 0 0,-3 3 0 0,-3-2 16 0,-4 1 0 0,-2-5 0 16,-5 2-208-16,-1 1-64 0,-4-2 0 0,-3 2 0 16,-5 3-128-16,-1 3 0 0,-2 5 0 0,-3 3 0 31,-2 0-1824-31,-1 5-288 0,-2 3-64 0,-2 1-16256 0</inkml:trace>
  <inkml:trace contextRef="#ctx0" brushRef="#br1" timeOffset="81327.6">16753 13890 24239 0,'0'0'1072'0,"0"0"224"0,0 0-1040 0,0 0-256 16,0 0 0-16,0 0 0 0,0 0 640 0,0 0 80 16,8 9 16-16,-5 3 0 0,-2 0 560 0,-1 3 112 15,-1 4 32-15,-2 3 0 0,-2 3-288 0,-3 0-48 16,-1 7-16-16,-1 1 0 0,0-1-64 0,0-1-32 16,-4 0 0-16,3 1 0 0,-1 2-320 0,2-3-64 15,2-4-16-15,-1 1 0 0,2-4-240 0,-1-1-48 16,2 1-16-16,1-6 0 0,1-6-16 0,1 1 0 15,0-2 0-15,-1-3 0 0,4-8-16 0,0 0 0 16,0 0 0-16,0 0 0 0,-4 12-256 0,4-12 160 16,0 0-160-16,0 0 128 0,0 0 0 0,0 0 0 0,0 0 0 15,0 0 0-15,6-13 0 0,2 1 0 0,-1 3 0 0,1-5 0 16,0-1-128-16,1-3 128 0,1 1-128 0,1-4 128 16,2-2-128-16,2-2 0 0,2 0 0 0,1 2 0 15,-1-4 0-15,1 4 0 0,1 0 0 0,0-2 0 16,0 2 0-16,-1 0 0 0,-1 0 0 0,-2 3 0 15,-1 0 0-15,-1 0-144 0,-3 4 144 0,0-1-208 16,-1 6-368-16,-3 0-80 16,-1 4-16-16,-5 7 0 0,0 0-1616 0,0 0-320 0,0 0-64 0,0 0-8512 15,0 0-1696-15</inkml:trace>
  <inkml:trace contextRef="#ctx0" brushRef="#br1" timeOffset="81678.77">17058 14190 25791 0,'-8'6'2304'0,"0"0"-1856"16,0-1-448-16,3 3 0 0,5-8 1152 0,-6 9 144 16,6-9 32-16,-3 13 0 0,3-13-128 0,0 0-32 15,3 9 0-15,3-2 0 0,-6-7-256 0,12 3-48 16,0-3-16-16,1-3 0 0,1-3-128 0,0-1-16 15,0 1-16-15,0-3 0 0,-3 2-240 0,1-5-32 16,-2-3-16-16,-1 6 0 0,-3 0-128 0,-6 9-16 16,7-8-16-16,-7 8 0 0,0-11 16 0,-4 6 0 0,-4 0 0 0,-2 1 0 15,-4 3-48-15,-2 5 0 16,-3-1 0-16,-3 6 0 0,0 5-208 0,-1 3 0 16,1-1 0-16,1 2 0 0,1 0 0 0,2 2 0 0,2 2-128 15,2 2 128-15,1-1-160 0,5-2 32 0,3 0 0 0,3-1 0 31,0-2-320-31,5 0-48 0,1-4-16 0,2 0 0 0,2-3-1264 0,2-3-256 16,1-2-48-16,1-1-16 0,3-2-688 16,0-3-144-16</inkml:trace>
  <inkml:trace contextRef="#ctx0" brushRef="#br1" timeOffset="82202.53">17446 14043 16575 0,'0'0'736'0,"0"0"160"0,0 0-720 0,-9 7-176 16,0 2 0-16,2 0 0 0,-1 1 3392 0,2 4 656 16,-1 1 128-16,1-1 32 0,-3 3-2688 0,2 0-544 15,-4 2-96-15,0 3-32 0,-1-2-400 0,1 2-96 16,-3-4-16-16,0 1 0 0,0 0 208 0,3 0 32 16,0-3 16-16,5 0 0 0,1-5 32 0,1-5 0 15,4-6 0-15,0 0 0 0,0 0-112 0,0 0 0 16,10 0-16-16,2-2 0 0,-1-8-64 0,3-2-16 15,3-2 0-15,1-3 0 0,-1-3-128 0,1 0-32 16,0-1 0-16,0-1 0 0,1 0-128 0,-1 2-128 16,-1 2 192-16,1 3-192 0,0 1 192 0,-1 5-192 15,-1 0 192-15,-3 5-192 0,-2 3 128 0,1 1-128 0,-12 0 0 16,9 6 0-16,-1 6 0 0,-4 3 0 0,-1 2 0 0,-4 2 0 16,-3-1 0-16,-1 1 0 0,-3 0 0 15,2 0 0-15,-6-1 0 0,2-2 0 0,-1-3 0 0,0-3 0 16,1 1 0-16,1-4 0 0,9-7 128 0,0 0-128 15,0 0 0-15,0 0 0 0,0 0 0 0,0 0 0 16,3-14 128-16,3 0-128 0,4-3 0 0,1-4 0 16,-1-1 0-16,3-1 128 0,0 0-128 0,3-2 0 0,0 4 128 0,0 0-128 15,0-1 0-15,3-1 0 0,0 6 0 0,2 3 160 16,-2 0-160-16,1 1 128 0,0 5 0 0,-1 6 0 16,2 3 0-16,0 3 0 0,1-2-128 0,-1 10 160 15,1 2-160-15,-2 4 160 0,-2 1-160 0,-1 2 0 16,-3-2 144-16,-3 3-144 0,3 1 0 0,-4 4 144 15,0-6-144-15,-3-3 0 0,-3 0 0 0,-1-2 0 16,1-3 0-16,0-3 0 0,-4-10-192 0,1 9-160 16,-1-9-32-16,0 0 0 15,0 0-2864-15,0 0-576 0</inkml:trace>
  <inkml:trace contextRef="#ctx0" brushRef="#br1" timeOffset="82672.85">18588 13785 36511 0,'0'0'1616'0,"-5"-7"336"0,2 0-1568 0,-3 2-384 0,-1 0 0 0,0 4 0 16,-3 2 480-16,-1 4 16 0,0 2 0 0,-3 2 0 0,-3 5-16 0,-4 3 0 16,-1 4 0-16,-2 3 0 0,0-1-288 0,1 2-48 15,1 1-16-15,5-2 0 0,1 2 32 0,6-1 0 16,3-1 0-16,4 0 0 0,4-4-16 0,4 1 0 15,4-1 0-15,4-1 0 0,3 0 112 0,2-1 0 16,1 0 16-16,12 8 0 0,-4-5-16 0,-2-2-16 16,-1 0 0-16,-4-1 0 0,-2-2 96 0,-5 2 32 15,-2-4 0-15,-4-3 0 0,-5 2 192 0,-4-2 32 16,-2-2 16-16,-2 3 0 0,-5-3 80 0,-4 1 16 16,-3-4 0-16,-4 1 0 0,-4-2-304 0,-4-4-48 15,-5-4-16-15,-2 1 0 0,1-6-336 0,0 2 0 16,2-3 0-16,3 0 0 15,4 0-960-15,3 0-272 0,3 0-48 0,3-1-16 16,4-4-1648-16,1 2-336 0</inkml:trace>
  <inkml:trace contextRef="#ctx0" brushRef="#br1" timeOffset="85614.15">15873 15186 24879 0,'0'0'2208'0,"-9"-1"-1760"16,9 1-448-16,0 0 0 0,0 0 1776 0,0 0 272 16,0 0 48-16,0 0 16 0,0 0-1600 0,12-3-320 15,4-3-64-15,4 3-128 0,3 1 448 0,4-1-32 16,2 1 0-16,5-2 0 0,3-2-192 0,5 1-32 15,5 2-16-15,2-2 0 0,0-4 32 0,-1 5 16 16,-2 0 0-16,2 1 0 0,3-1-16 0,2 1 0 0,2 1 0 16,7-1 0-16,3-3-16 0,1 2 0 0,-3 1 0 0,-2 1 0 15,2 2 32-15,1-1 0 16,-3-1 0-16,4 2 0 0,2 3 32 0,-4-2 16 0,-4 3 0 16,-4 0 0-16,-6 1 0 0,-2-1 0 0,-4-2 0 0,2 5 0 15,-8 0-16-15,1 0-16 0,0 1 0 0,0-2 0 16,0-1-96-16,2 1-16 0,-3-1 0 0,-3 0 0 15,-2 4 0-15,-2-5 0 0,-1 0 0 0,1-1 0 16,0 3 64-16,-1-1 16 0,1 4 0 0,-2-1 0 0,1-4-16 0,-3 3 0 16,0 0 0-16,-1 0 0 0,-1-1-192 0,1-1 0 15,-2-2 0-15,-2-1 0 0,-2 1 0 0,2-1 0 16,-4 2 0-16,1-1 0 0,-3-2 0 0,1 0 128 16,-4-1-128-16,0 0 144 0,-2 0 32 0,0 0 0 15,2 1 0-15,-4-2 0 0,-8 1-48 0,11-1-128 16,-2-3 192-16,-2-1-64 0,-7 5 16 0,8-6 0 15,1-1 0-15,-3-3 0 0,0 2 64 0,-1-2 16 16,1 1 0-16,-1-3 0 0,0-1-32 0,1-1 0 16,0 0 0-16,1-1 0 0,-1-1 0 0,2-1-16 15,-1-4 0-15,2 1 0 0,1-2-16 0,2 1 0 16,-3-2 0-16,4-1 0 0,2-4-160 0,-1 0 0 16,1 0 0-16,2-3 0 0,0 0 0 0,2-1 0 15,2-3 0-15,0 1 0 0,2-4 0 0,-1-3 0 16,1-1 0-16,0-1 0 0,1-4 0 0,-3 0 0 15,1-1 0-15,-2-3 0 0,-2-1 0 0,-3 0 128 16,-1-3-128-16,-1-1 0 0,-3-1 0 0,3-1 128 0,-3 0-128 0,0 1 0 16,-1 2 0-16,1 0 0 15,-1-3 0-15,1 2 0 0,-1 3 0 0,0-2 0 0,-1-1 0 0,-1 3 0 16,0 1 0-16,-1 0 0 0,1-4 0 0,-1 3 0 16,0-1 128-16,1 1-128 0,-1-1 128 0,0 1-128 15,-1 0 0-15,0-3 0 0,1-2 128 0,-1 3-128 16,0-4 0-16,-3-1 0 0,1 1 0 0,-1-1 0 15,1 0 0-15,-2 2-192 0,0-1 32 0,-1-2 16 0,-1 3 144 0,0 2 0 16,0 0 0-16,-1 0 0 0,0 0 0 0,-1-2 0 16,1 3 0-16,-1-1-128 0,1-1 128 0,-1 0 0 15,1-6 0-15,-1 5 0 0,0 2 0 0,3-3 0 16,-1-4 0-16,1 2 0 0,-1-1 0 0,1 2 0 16,1-2 0-16,-1 2 0 0,0-2 0 0,1 2 0 15,2 0 0-15,0-1 0 0,-1 3 0 0,1-1 0 16,-1-4 0-16,2 3 0 0,0-3 0 0,-2 4 0 15,0-1 0-15,0-2 0 0,-1 2 0 0,1-2 0 16,-1-1 0-16,2-3 0 0,-3 3 0 0,1-3 0 16,0 1 0-16,3 3 0 0,-2-2 0 0,1 0 0 15,1-3 0-15,0 2 0 0,-1 2 0 0,1-1 0 16,-1 3 0-16,-1-1 0 0,0 5 0 0,-2-1 0 16,-2-1 0-16,1-1 0 0,-2 4 0 0,1 0 0 15,-2 1 0-15,0 1 0 0,2-2 0 0,-2 0 0 16,0 3 0-16,2-1 0 0,-1 0 0 0,1-5 0 15,-2 2 0-15,0 2-128 0,0 3 128 0,2 1 0 16,-1 3 0-16,2 0 0 0,-3-2 0 0,1 1 0 16,1 0 0-16,-1 0 0 0,1 0 0 0,-1 4 0 15,-1-5 0-15,2 8 0 0,2-1 0 0,-1 3 0 16,-2 2 0-16,2 0 0 0,-2-2 0 0,2 3 0 16,0 0 0-16,-1 1-128 0,1 1 128 0,1 2 0 0,0 1 0 0,0 1 0 15,0 7 0-15,0-3 0 0,0 3 0 0,0-1 0 16,0 1 0-16,0 2 0 0,0-2 0 15,1 4 0-15,-1 3 0 0,0 4 0 0,0-1 0 0,0 0-128 16,2 0 128-16,-2 4 0 0,0-2 0 0,0 1 0 0,0 3 0 16,-2-3 0-16,1 4 0 0,1 7 0 0,0 0 0 0,-4-9 0 15,-1 1 0-15,5 8 0 0,-7-5 0 16,-4-1 0-16,0 2 0 0,-2 1 128 0,-3 1-128 0,-1 2 0 16,-1-1 0-16,-1 1 128 0,-5 0-128 0,-2 0 0 15,-4 1 0-15,-1 0 128 0,-5 2-128 0,-2-1 0 16,-3 1 0-16,-1 2 0 0,1-1 128 0,-4-3-128 15,-1 1 128-15,-1 1-128 0,-1 0 128 0,-3 0-128 16,-5-1 128-16,-3-1-128 0,-2-2 128 0,0-1-128 16,-2 0 160-16,2 1-160 0,-4-2 160 0,-6 0-160 15,-2 0 160-15,-3 0-160 0,-1-3 144 0,-1 1-144 16,0 1 128-16,-3 0-128 0,-2-4 128 0,-2 2-128 16,-1 1 128-16,-2-3-128 0,3 3 0 0,-1-4 128 15,-1 2-128-15,-2 2 0 0,-2 0 128 0,2 2-128 16,-2-1 0-16,2 2 128 0,-1-3-128 0,-3 0 0 15,-1 1 0-15,2 1 0 0,3 2 0 0,0 1 0 16,1-3 0-16,0 1 0 0,4-3 0 0,2 0 0 0,2 2 0 16,2 1 0-16,6 2 0 0,-2-2 0 15,-1 1 0-15,4-3 0 0,5-1 0 0,3 1 0 16,4 2 0-16,3-1 0 0,3 2 0 0,3-2 0 0,1 2 128 16,2 0-128-16,0-2 0 0,5-1 0 0,4 1 0 0,4-2 0 15,2 2 0-15,5 2 0 0,3 0 0 0,4-1 0 16,2 0 0-16,4-2 0 0,1-1 0 0,3 2 0 15,1 2-128-15,9 1 128 0,0 0 0 0,0 0 0 16,0 0 0-16,0 0-144 0,0 0 144 0,0 0 0 16,0 0-128-16,0 0 128 0,0 0 0 0,-2 10 0 15,2-10-144-15,1 12 144 0,2 0 0 0,-1 4-144 0,1 0 144 16,-1 3 0-16,2 4 0 0,0 2 0 0,-2-2 0 0,1 4 0 16,-1 2 0-16,0 4 0 0,-2 4 0 0,-2 5 0 15,1 4 0-15,-1 3 0 0,-2 5 0 0,0 4 0 16,-2 2 0-16,-1 4-128 0,0-2 128 0,2 4 0 15,-2 3 0-15,1 3 0 0,0 3 0 0,-1 3 0 16,0 0 0-16,-1 0 0 0,0 2 0 0,1-1 0 16,-3 5 0-16,2-2 0 0,-1 2 0 0,-1 3 0 15,2-2 0-15,-3 3 0 0,1 2 0 0,-1 1 0 16,0 0 0-16,1 0 128 0,-2 1-128 0,3 0 0 16,1-1 128-16,-1-1-128 0,0-1 0 0,-1 0 128 15,2 0-128-15,-1 1 0 0,1 4 128 0,1-4-128 16,0-3 160-16,2 0-160 0,0 6 160 0,2-3-160 15,-1-3 160-15,0 2-160 0,1-4 128 0,2 0-128 16,1-5 0-16,0 3 144 0,-1 1-144 0,1-5 0 16,1 1 0-16,2-4 128 0,-1 0-128 0,1-1 0 15,-2-5 0-15,2-3 128 0,-1 1-128 0,1-3 0 0,-2 2 0 0,0 0 0 16,-1-2 0-16,0-4 0 16,0-1 128-16,1 0-128 0,-1-3 0 0,0 1 0 0,0 5 0 0,0-2 128 15,0 2-128-15,-1-2 0 0,0 3 0 0,0-4 0 16,1-5 0-16,0 3 0 0,1 1 0 0,0-1 0 15,0-2 0-15,-1 1 0 0,0-3 0 0,0 1 0 16,-1-5 0-16,1-1 0 0,0-2 0 0,-1 0 0 16,-2 2 0-16,0-2 0 0,1 2 0 0,0 1 128 15,-2-5-128-15,0 1 0 0,2-3 0 0,-2 2 0 16,1-4 0-16,1 2 0 0,0-3 0 0,0 1 0 0,-2-1 128 0,1-1-128 16,1-2 128-16,-2 1-128 0,0 0 0 0,0-1 0 15,1-1 0-15,-1-2 0 0,-1 1 0 0,0 1 0 16,-2-2 0-16,1 2 0 0,-2-2 0 0,1-1 0 15,-2-1 0-15,1 0 0 0,-1 1 0 0,0 1 0 16,-1-1 0-16,1 0 0 0,-1-3 0 0,1 0 0 16,0-3 0-16,0-1 0 0,1 0 0 0,-1 1 0 15,0-3 0-15,1 1 0 0,1-3 0 0,-2-1 0 16,0 1 0-16,1-2 0 0,2-1 0 0,1 2 0 16,-2-3 0-16,3-1 0 0,-1 2 0 0,2 0 0 15,-3-1 0-15,5 3 0 0,-3-1 0 0,1-2 0 16,1 0 0-16,2-1 0 0,2 0 0 0,-1-2 0 15,1-3 0-15,1 3 0 0,-1 0-128 0,-2 0 128 16,3-1 0-16,0-4 0 0,-1 3 0 0,1 1 0 16,-1-4 0-16,1 2 0 0,-1 0 0 0,3-1 0 0,-5-11 0 15,7 11 0-15,-1-2 0 0,0 1 0 16,2-4-144-16,1 3 144 0,1-5 0 0,2 3 0 16,-1 0 0-16,2-4 0 0,1 1 0 0,0 1-128 0,2 1 128 0,2-4 0 15,1 1 0-15,1 1 0 0,3 1 0 0,1 0 0 16,6-1 0-16,1 0 0 0,3 1 0 0,-1-1 0 15,1-2 0-15,3-1 0 0,1 3 0 0,5-3 0 16,4-1 0-16,4 0-128 0,4 0 128 0,6 3 0 16,5 1 0-16,-3-2 0 0,1 1-128 0,2-1 128 15,4 4 0-15,2 2 0 0,5-1-128 0,0 0 128 0,-2-2-288 16,1-1 0-16,-3 1 0 0,-2 2 0 16,-2-5-1952-16,-1 1-384 0,0-2-64 0</inkml:trace>
  <inkml:trace contextRef="#ctx0" brushRef="#br1" timeOffset="106606.11">8989 2221 24991 0,'4'-12'1104'0,"-4"12"240"0,5-8-1088 0,-5 8-256 15,8-8 0-15,-2 3 0 0,-6 5 0 0,7-5 0 0,-2-4 0 0,-5 9 0 16,0 0 0-16,4-6-224 0,-2-3 32 0,-2 3 16 15,0-3-64-15,-1 0-16 0,-2-1 0 0,-1 2 0 16,-1-3 256-16,0 0 160 0,-1-3-32 0,0 2 0 16,-3-4 384-16,0 2 80 0,0-3 16 0,0 0 0 15,-1-1 64-15,-2 2 16 0,1 1 0 0,-3-2 0 16,1-1-112-16,1 3 0 0,0 0-16 0,-2 3 0 16,-2 0 0-16,-1 0 0 0,2-1 0 0,-2 2 0 15,1 0-192-15,-1 3-48 0,2-4 0 0,-3 5 0 16,-1-3-192-16,-3 3-128 0,0-2 160 0,-1 2-160 15,-1-2 0-15,-1 0 0 0,0 0 0 0,0 2 0 16,-1 1 0-16,-1-1 0 0,0 0 0 0,-4-1 0 0,-3 1 0 16,-3 2 0-16,-1-4 0 0,0 4 0 0,2 1 0 0,-1 0 224 15,0-1-64-15,-1 3-16 0,-1 1 0 0,-1-1 0 16,2 5 0-16,-4-1 0 0,-4 1-144 0,1 1 192 16,-5-2-192-16,4 1 192 0,1-1-192 0,3 3 0 15,1 3 144-15,3-2-144 0,0 2 192 16,1 0-48-16,1 3 0 0,2 1 0 0,1 2-144 0,0 1 160 15,-3 1-160-15,1 2 160 0,-2 0-160 0,2 0 0 16,1 0 0-16,1 1 128 0,1-2-128 0,2 5 0 16,1 1 0-16,-1 4 0 0,2-2 0 0,2 2 0 15,-4-2 0-15,6 2 0 0,3-6 0 0,0 2 0 16,2 3 0-16,1-2 0 0,-1 1 0 0,3 2 0 0,-1 1 128 0,2 1-128 16,-1-2 160-16,4 0-160 0,1 2 192 0,1-3-192 15,1 4 128-15,1-4-128 0,3 2 0 0,0-1 0 16,1 1 128-16,1-3-128 0,3 3 0 0,3-3 0 15,0-1 0-15,0-4 0 0,2 0 128 0,3 3-128 16,2 4 0-16,-1-3 128 0,1 2-128 0,3-1 0 16,1-5 128-16,3 3-128 0,-2 1 0 0,3-1 0 15,-1-2 128-15,1-1-128 0,1 0 0 0,2 2 0 16,1-2 144-16,4 2-144 0,-1-2 0 0,2 0 144 16,0-1-144-16,2-1 0 0,0 0 0 0,2-1 128 15,2-2-128-15,2 1 160 0,2 0-160 0,0-2 160 16,-1-3-160-16,-1 2 192 0,-2 1-192 0,2-2 192 15,0 2-192-15,2 0 160 0,-1 2-160 0,-1-2 160 16,1-4-160-16,1 3 128 0,2-3-128 0,2 1 128 0,3-1-128 16,1-3 128-16,-1-5-128 0,-2-1 128 0,-2 1-128 15,0-1 192-15,2-2-192 0,-1-1 192 0,-2 0-192 0,1-1 0 16,-2 2 144-16,3-4-144 0,2-4 128 0,0 0-128 16,3-5 128-16,-7 0-128 0,-3 2 0 0,-1-1 128 15,0-4-128-15,-1 1 0 0,-1-3 144 0,1 0-144 16,-3-3 192-16,-1 3-192 0,0-3 240 0,-1 1-64 15,0-1-16-15,0-3 0 0,2-1-160 0,-2 1 128 16,0 0-128-16,-2-1 128 0,-3-3-128 0,-2-3 0 16,-3-1 0-16,-1 1 128 0,-2-2-128 0,-1 1 0 15,-3 0 144-15,-2 0-144 0,-2 0 128 0,-2 0-128 16,-1-3 128-16,-2 1-128 0,-3-4 192 0,-3 5-16 16,-1 2-16-16,-1 1 0 0,-4-3-160 0,2 5 192 0,-4 4-192 0,0 1 192 15,-2-4-192-15,-1 4 0 0,-2-3 0 0,-3 3 128 16,-3-3-128-16,-1 3 0 0,0 2 0 0,-5-3 0 15,-1 1 0-15,-1 1 0 0,-2-3 0 0,-1 2 0 16,-2-2-144-16,-1 1 144 0,-3 4 0 0,0-1 0 16,-2 1-128-16,2 0 128 0,-3 2 0 0,-4 3 0 15,-2-1 0-15,1 2 0 0,0-5 0 0,1 2 0 16,2-3 0-16,-1 4 0 0,-1-2 0 0,3 2 0 16,3 4 0-16,-2 1 0 0,-2-2 0 0,0 1-160 15,-2 1 160-15,2 1 0 0,0 3 0 0,1-2-128 16,4 5 128-16,-2 1 0 0,0-1 0 0,3 4 0 15,-1 0 0-15,2 3-128 0,-1 3 128 0,0 0 0 16,-2-1 0-16,2 5-128 0,1-1 128 0,0 3 0 16,-1 2-128-16,1 5 128 0,2 5-128 0,1-2 128 0,-1 0 0 0,1 1-128 15,1 5 128-15,0 1 0 0,0 4 0 0,0 1 0 16,-3 1 0-16,2 2-128 0,-2 1 128 0,2-1 0 16,1 1 0-16,-1 0 0 0,2 0 0 0,1 2-128 15,1 2 128-15,1-1 0 0,1-4 0 0,2 4 0 16,1 0 0-16,2 2 0 0,2-3 0 0,5 1 0 15,1 1 0-15,3 0 0 0,0-7 0 0,4 0 0 16,2-2 0-16,2 2-128 0,3 2 128 0,2-3 0 16,3 0 0-16,2-1 0 0,3-2 0 0,2 0 0 15,1-1 0-15,4-1 0 0,2 1 0 0,4 1 0 16,2-4 0-16,1 2 0 0,2-4 0 0,2 0 0 0,3-1 0 16,4-3 0-16,4-1 0 0,5-1 0 15,4-1 0-15,-3 1 0 0,-1-3 0 0,2-1 0 0,2-2 0 0,3 2 0 16,2-3 0-16,4 1 0 0,4 2 0 0,2-6 0 15,1 0 0-15,0-5 0 0,1 2 0 0,-1-2 0 16,-2 1 0-16,4-3 0 0,3 0 0 0,2-2 0 16,-4-8 0-16,0 2 0 0,-4-4 0 0,1 5 128 15,-1-3-128-15,1 2 128 0,1-2-128 0,0-2 128 16,1-5-128-16,-2-2 0 0,-4-1 0 0,-1 0 0 16,-4 0 0-16,0-1 0 0,-3-3 0 0,0-1 0 15,-1-4 128-15,-4 0 0 0,-5-7 0 0,-5 2 0 16,-5-2-128-16,-4-3 0 0,-2-3 0 0,-6-4 0 15,-3 1 192-15,-2-3-48 0,-8 0 0 0,0-4 0 16,-7-7-144-16,-3 0 0 0,-6 2 0 0,-3 3 0 16,-5 2 0-16,-3 3-256 0,-5 3 64 0,-5 7 16 15,-9 3-400-15,-12 3-64 0,-9 5-32 16,-8 6 0-16,-5 8-2368 0,-8 5-480 0,-43 6-80 0,8 13-32 0</inkml:trace>
  <inkml:trace contextRef="#ctx0" brushRef="#br2" timeOffset="115898.39">17158 17887 12895 0,'-9'4'1152'0,"0"1"-928"16,-1-1-224-16,1-3 0 0,1 0 1344 0,-1 1 208 15,0 0 48-15,9-2 16 0,-10 3-432 0,10-3-96 16,-10 2 0-16,2 2-16 0,8-4-192 0,0 0-48 16,-7 3 0-16,7-3 0 0,0 0-224 0,0 0-48 15,0 0-16-15,0 0 0 0,0 0-48 0,0 0-16 16,0 0 0-16,12 5 0 0,4-3 224 0,4 0 64 15,3-2 0-15,6 0 0 0,4 0-144 0,5 0-32 16,4 0 0-16,4-2 0 0,2 1-144 0,8 0-48 16,3-2 0-16,2 2 0 0,2-4-48 0,10 0-16 0,7 1 0 0,1 1 0 15,1 1-32-15,3-1-16 0,1 0 0 0,4 0 0 16,6 2-32-16,-1 1-16 0,-1 0 0 0,0 2 0 16,0 0-48-16,2 0-16 0,-2 2 0 0,0-2 0 15,-4 2-176-15,-1-1 192 0,0-1-192 0,-1 3 192 16,-1-1-192-16,1-1 128 0,-4-1-128 0,-3 2 128 15,-1 0-128-15,-2 0 128 0,-3 0-128 0,-3 2 128 16,0 2-128-16,-1-2 0 0,-1 2 144 0,-2-1-144 16,-2 3 0-16,1-2 0 0,-5 0 0 0,-4-2 128 15,-4-2-128-15,-3 0 0 0,-3-1 0 0,-4 2 0 16,-3-1 0-16,-4-1 128 0,-3-1-128 0,-2 1 0 16,-2-2 0-16,-3 2 144 0,-3-6-144 0,-3 3 0 15,-4 3 128-15,-3-3-128 0,-3 0 0 0,-11 0 0 16,0 0 144-16,0 0-16 0,0 0-128 0,0 0 192 0,0 0-16 0,0 0-16 15,0 0 0-15,-9-9 0 16,-4 4-160-16,-5-2 160 0,-5 4-160 0,-1-1 160 0,-6 0-160 0,-5-2 160 16,-3 2-160-16,-5 0 160 0,-9 1-160 0,0 1 0 15,-9-1 0-15,-5-2 0 0,-3 0 0 0,-3 1 0 16,-7-1 0-16,-5-1 0 0,-4 1 0 0,-1 0 0 16,-6-3 0-16,-2 3 0 0,-3 1 0 0,-7-2 0 15,-5-1 0-15,-5 4 0 0,2-1 0 0,-5-3 0 16,-2 2 0-16,1 4 0 0,-3-1 0 0,0-1 0 15,4-3 0-15,4 3 0 0,8 4 0 0,-1 1 0 16,6-1 0-16,1-1 0 0,2 0 0 0,4 1 0 16,6 3 0-16,5-1 0 0,3-1 0 0,5-1 0 0,2 1 0 0,5-1 0 15,4 1 0-15,5 1 0 0,7-2 0 16,6 2 0-16,7-2 0 0,8 2 0 0,8-2 0 0,6-1 0 16,6 0 128-16,13 0-128 0,0 0 0 0,0 0 128 15,10-1-128-15,9 1 0 0,9-3 0 0,8-1 128 16,6 0-128-16,10-1 0 0,8 2 0 0,10-2 0 15,6 3 0-15,8 1 0 0,7-3 0 0,9 2 0 16,9 0 0-16,3 1 0 0,2 2 0 0,8 1 0 16,7-1 0-16,4 1 0 0,3 1 0 0,4 0 0 15,1 2 0-15,1-2 0 0,-2 0 128 0,1 1-128 16,2 1 0-16,-5 0 0 0,-3-1 0 0,-3 2 0 16,-2 2 0-16,-6-3 0 0,-8 4 0 0,-4-3 0 15,-5 4 0-15,-9-3 0 0,-8 1 128 0,-9 1-128 16,-10-2 0-16,-10 2 0 0,-9-6 0 0,-7 3 0 0,-12-3 144 15,-9 2-144-15,-10-3 160 0,-14-2-160 0,0 0 0 0,-16-3 0 16,-11-2 0-16,-14 0 0 0,-12 0 0 0,-15-3 144 16,-14 4-16-16,-15-1 0 0,-10 2 32 0,-15-4 0 15,-12 2 0-15,-9 4 0 0,-7 1 16 0,-6 0 0 16,-5 1 0-16,-2 3 0 0,-1 4-176 0,-1-3 160 16,-1 0-160-16,-1 4 160 0,-2 1-160 0,7 1 0 15,4 2 0-15,5 0 0 16,0 2-2960-16,11 3-528 0,-39 7-96 0,31-7-32 0</inkml:trace>
  <inkml:trace contextRef="#ctx0" brushRef="#br2" timeOffset="120350.62">2857 18854 9215 0,'0'0'816'0,"0"0"-656"16,0 0-160-16,0 0 0 0,0 0 1280 0,0 0 240 15,0 0 32-15,0 0 16 0,0 0-288 0,0 0-48 16,3-7-16-16,-3 7 0 0,0 0-160 0,0 0-32 0,3-10-16 0,-3 10 0 16,0 0 16-16,0 0 0 15,0 0 0-15,0 0 0 0,0-8-144 0,0 8-32 0,0 0 0 0,0 0 0 16,0 0-224-16,0 0-48 0,0 0-16 0,0 0 0 16,-7 8-208-16,0 4-32 0,-1 6-16 0,2 1 0 15,-6 5-112-15,3 4-32 0,2 3 0 16,-1-1 0-16,0 3-160 0,2 2 160 0,2 0-160 0,-1 0 160 15,5-2-160-15,0-8 0 0,3 1 0 0,2-5 0 16,2-2 0-16,2 0 0 0,1-3 0 0,3-6 0 16,1 1 0-16,4-2 128 0,1-4-128 0,3-2 128 15,-1-2 80-15,5-2 16 0,0-1 0 0,2-3 0 16,0-4 32-16,0 0 0 0,0-4 0 0,0-4 0 16,1 0-32-16,-3 0 0 0,-3-2 0 0,-2-2 0 15,0 0-224-15,-2-4 0 0,-3 3 0 0,-2 0 0 0,-2 3 0 0,-1 0 0 16,1 0 0-16,-5-2 0 0,-2 6 0 0,-1 1 128 15,-1 2-128-15,-2 5 0 0,-1 7 0 0,0 0 0 16,0 0 0-16,0 0 0 0,0 0 0 0,0 0 0 16,-5 12 0-16,1 2 0 0,-2 2 0 0,-2 4-128 15,-2 8 128-15,1-1 0 0,3 5 0 0,-3 2 0 16,-1 2 0-16,-2 3 0 0,-1 11 0 0,-2 3 0 16,-3 6 0-16,-1 7 0 0,-5 2 0 0,-1 4 256 15,1 0-64-15,-2-2 0 0,-4-5 64 0,-1 2 0 16,3 2 0-16,0-3 0 0,1-9 64 0,2-5 32 15,-2-6 0-15,6-4 0 0,0-4 32 0,-1-8 16 0,0 0 0 16,3-2 0-16,1-5 0 0,3-6 0 16,0 1 0-16,3-3 0 0,2-6-80 0,-2-1-32 0,4-7 0 0,-1 0 0 15,9-1 32-15,-12-7 0 0,2-2 0 0,0-4 0 16,0-2-64-16,1-5-16 0,0-3 0 0,1-1 0 16,3-4-240-16,3 0 0 0,2-3 128 0,5-1-128 15,1 3 0-15,4 4 0 0,2 1 0 0,0-1 0 16,0 4 0-16,6 2 0 0,3 1 0 0,3 4 0 15,2 5 0-15,3 0-208 0,2 3 64 0,0 2 16 16,2 0 128-16,2 2 0 0,-1 2-144 0,0 1 144 16,-2 0-176-16,-1 3 48 0,-3 0 0 0,-2 0 0 31,1 2-1216-31,-3 2-256 0,-6-3-32 0,-3 1-16 0,-1 0-1600 16,-2-3-320-16</inkml:trace>
  <inkml:trace contextRef="#ctx0" brushRef="#br2" timeOffset="120912.37">4041 18171 20559 0,'0'0'896'0,"0"0"208"0,0 0-880 0,0 0-224 0,0 0 0 0,0 0 0 16,0 0 1296-16,0 0 224 0,0 0 32 0,0 0 16 15,4 11-368-15,-4-1-80 0,-3 4-16 0,1 3 0 16,-2-2-384-16,-1 1-80 0,1 0 0 0,-1 0-16 16,0 0-32-16,0-1 0 0,-2 0 0 0,2-2 0 15,1-3-16-15,-1 1-16 0,5-11 0 0,-3 9 0 16,3-9-16-16,0 0 0 0,0 0 0 0,0 0 0 16,0 0 32-16,0 0 16 0,0 0 0 0,10-6 0 15,-1-4 16-15,-1 0 0 0,1-4 0 0,2 1 0 16,0-1-256-16,2-3-48 0,-1 0-16 0,0 0 0 0,-2 1-96 15,-1 0 0-15,-1 2-16 0,-2 3 0 0,-2-1-176 16,1 4 0-16,-5 8 0 0,0 0 0 0,0 0 0 0,0 0 0 16,0 0 0-16,0 0 0 0,-7 7 0 0,-3 3 0 15,-2 3 0-15,-4 2 0 0,-1 4 0 0,-1 3 0 16,-1 0 0-16,1 2 0 0,0-3 0 0,2 2 0 16,0 1 0-16,5-2 128 0,1-3-128 0,2-1 0 15,4-3 0-15,-2-4 0 0,2 1-384 0,3-1-16 16,0-2 0-16,1-9 0 15,2 13-2160-15,-2-13-448 0,8 6-64 0,-8-6-32 0</inkml:trace>
  <inkml:trace contextRef="#ctx0" brushRef="#br2" timeOffset="121288.84">4279 19102 22575 0,'0'0'992'0,"0"0"224"0,0 0-976 0,0 0-240 16,0 0 0-16,0 0 0 0,0 0 1504 0,0 0 256 16,0 0 48-16,10-4 16 0,2 1-384 0,4-5-80 15,4 2-16-15,3-3 0 0,2 4-560 0,2 0-112 16,2-4-32-16,1 4 0 0,-1 1-272 0,1 0-64 16,1 1-16-16,-2 1 0 0,-2-1-160 0,-1 2-128 15,0 1 144-15,-1-1-144 0,2 1 0 0,-4 0 0 16,-4 1 0-16,-3 2 0 15,-3-1-1504-15,-3 5-352 0,-10-7-64 0,5 6-12832 16</inkml:trace>
  <inkml:trace contextRef="#ctx0" brushRef="#br2" timeOffset="121461.69">4134 19395 14735 0,'0'0'640'0,"0"0"160"0,0 0-640 0,0 0-160 0,0 0 0 0,15 1 0 15,0-2 1920-15,4-2 368 0,3 3 64 0,-1-2 16 16,4-2-1280-16,-1-4-240 0,1-1-48 0,-1 4-16 16,2-1-448-16,-1 1-80 0,1 1-32 0,-3 0 0 31,2 0-1216-31,-3 2-240 0</inkml:trace>
  <inkml:trace contextRef="#ctx0" brushRef="#br2" timeOffset="122323.68">5523 18962 9215 0,'0'0'400'0,"0"0"96"0,0 0-496 0,0 0 0 0,4-7 0 0,-2-3 0 15,0 2 1856-15,-2 8 256 0,0 0 64 0,0 0 16 16,0 0-800-16,0 0-176 0,0 0-16 0,0 0-16 16,0 0-256-16,0 0-48 0,0 0-16 0,-8 1 0 15,-1 3 0-15,-1 6 0 0,-1 0 0 0,-1 7 0 16,-1 5-240-16,1 4-48 0,-2-3-16 0,1 9 0 16,0 1-112-16,3-2-32 0,4-2 0 0,1 1 0 15,1-3-160-15,1 0-48 0,3-7 0 0,3 0 0 16,2-1 112-16,1-2 0 0,4-2 16 0,1-5 0 15,0 0 240-15,3-2 32 0,3-2 16 0,2-3 0 0,1-2-48 16,2-2-16-16,0-2 0 0,4-3 0 0,-1 2-224 0,2-2-32 16,0-2-16-16,-1-1 0 0,0-2-144 0,-2 0-16 15,0-5-128-15,-2 1 192 0,-3 2-192 0,-1-2 128 16,-2 1-128-16,-1 0 0 0,-2 0 128 16,0 1-128-16,-2 2 0 0,1-2 0 0,-3 2 0 0,-1 3 0 15,-8 8 0-15,7-6 0 0,-7 6 0 0,0 0 0 16,0 0 0-16,7 4 0 0,-7-4 0 0,4 11-128 15,-2 2 128-15,-2 3-160 0,-2 5 160 0,-2 3 0 16,1 0-144-16,-2 1 144 0,-1 5 0 0,-4 4 0 16,-2 2 0-16,-1 4 0 0,-4 5 0 0,2-3 0 15,-3 3 160-15,-1 0-160 0,0 4 208 0,0-4-64 0,-1-1-16 0,-2-2 0 16,-1 5 16-16,-1-2 0 0,-1 2 0 0,1 1 0 16,1-3 32-16,-3 3 0 15,1-6 0-15,1 1 0 0,-2-6 0 0,0-1 0 0,1-7 0 0,3 1 0 16,0-3 16-16,3 0 0 0,-1-7 0 0,4-2 0 15,-2-3-16-15,4-2 0 0,-1-7 0 0,1-1 0 16,0-2-32-16,0-4 0 0,2-1 0 0,0-4 0 16,1-3 0-16,2 0 0 0,1-4 0 0,1 3 0 15,-2-5-144-15,1 0 0 0,2 1 144 0,1 1-144 16,1 2 0-16,1-2 0 0,2 1 0 0,1 4 0 16,0-4 0-16,0 12-160 0,4-11 160 0,-2-2-160 15,3 2 32-15,0 2 0 0,1-3 0 0,1 5 0 16,1-4 0-16,-1 4 0 0,1-2 0 0,-8 9 0 15,9-5-48-15,-9 5 0 0,10-3 0 0,0 1 0 16,-10 2-336-16,12 1-80 16,0 2-16-16,-12-3 0 0,0 0-1584 0,13 5-320 0,0 2-64 0,-3-2-12368 15</inkml:trace>
  <inkml:trace contextRef="#ctx0" brushRef="#br2" timeOffset="133378.74">1801 16808 4607 0,'-16'-8'192'0,"4"6"64"0,1-1-256 0,-3 2 0 0,0-3 0 0,2 2 0 15,2-2 2784-15,1 1 512 0,-1 2 96 0,4-1 32 16,-1-1-1584-16,7 3-320 0,0 0-64 0,0 0-16 16,-2-9-528-16,2 9-96 0,0 0-32 0,0 0 0 15,4-8-304-15,-4 8-64 0,11-8-16 0,2 1 0 16,1 3-64-16,1-3-16 0,0 0 0 0,2 4 0 15,3-2-128-15,1-2-16 0,0 2-16 0,2 3 0 0,1-6-160 0,0 3 160 16,2 1-160-16,-3-1 160 16,-2-1-160-16,1 0 0 0,-2 3 144 0,-2-2-144 0,-5 1 192 0,-1 1-48 15,0 1 0-15,-12 2 0 0,11-2 96 0,-11 2 16 16,0 0 0-16,9 4 0 0,-9-4-16 0,0 0 0 16,3 15 0-16,-7-1 0 0,-6 2 32 0,0 2 16 15,-2 2 0-15,-1 1 0 0,-3 4-16 0,-1 4 0 16,-2 5 0-16,2 0 0 0,0 1-112 0,3-3-32 15,0 1 0-15,3-2 0 0,-2 2 64 0,7-1 16 16,-1 1 0-16,2-5 0 0,1-1-16 0,3-3-16 16,1-1 0-16,3 1 0 0,-1-1-32 0,3-3 0 15,2 1 0-15,-1-2 0 0,4 0 0 0,0 0 0 16,0 0 0-16,2-1 0 0,-2-4-16 0,1 1 0 16,2 0 0-16,-1 2 0 0,-5-3-128 0,1-3 0 0,-2 1 144 15,-1-4-144-15,-1 3 0 0,-4-11 128 0,0 0-128 0,1 9 0 16,-1-9 128-16,0 0-128 0,0 0 160 0,-3 10-160 15,-3-3 256-15,-1 1-32 0,-3-3-16 0,-3-1 0 16,-1 0-48-16,-3-3-16 0,0-1 0 0,-1 1 0 16,0-1-144-16,0 0 0 0,0-2 0 0,2-1 128 15,-1 1-128-15,1-1 0 0,3 1 0 0,-1-1 0 32,-2-1-608-32,3-2 0 0,2 1 0 0,0 0 0 15,1-6-1824-15,3 4-352 0,1-6-80 0</inkml:trace>
  <inkml:trace contextRef="#ctx0" brushRef="#br2" timeOffset="133569.84">1333 17361 8287 0,'0'0'736'0,"0"0"-592"16,0 0-144-16,12-9 0 0,-1 1 3328 0,3 0 640 16,4 1 128-16,5 0 32 0,4 1-2240 0,2 0-448 15,3-7-96-15,2 4 0 0,2-2-512 0,-1 0-80 16,1 2-32-16,-1-5 0 0,-2 1-400 0,0 3-96 15,-1-2-16-15,-1 5 0 0,-3-5-208 0,-3 6 0 16,-2-2 0-16,-3 3 0 16,-2 1-1520-16,-1-2-400 0,4-3-64 0,-5 7-9920 0</inkml:trace>
  <inkml:trace contextRef="#ctx0" brushRef="#br2" timeOffset="133874.98">2579 16511 21183 0,'1'-12'944'0,"-1"12"192"0,0 0-912 0,0 0-224 0,5-7 0 0,-5 7 0 16,0 0 1600-16,0 0 288 0,0 0 48 0,0 0 16 15,0 0-608-15,0 0-128 0,0 0-32 0,-1 16 0 16,-4 3-480-16,0 4-112 0,-1 2-16 0,-2 1 0 16,0 2-256-16,0 0-48 0,-4 5-16 0,1 0 0 15,-3 1-256-15,2 2 0 0,1 1 128 0,1-1-128 0,1-1 0 0,1-1 0 16,2-2-208-16,2-2 80 16,0 1-1920-16,0-1-384 0,4-3-80 0,0 2-16 0</inkml:trace>
  <inkml:trace contextRef="#ctx0" brushRef="#br2" timeOffset="134051.29">2414 17505 28799 0,'0'0'1280'0,"0"0"256"0,0 0-1232 0,0 0-304 16,0 0 0-16,0-11 0 0,0 11 1760 0,4-7 288 15,-1-5 64-15,4 2 16 0,0 0-1056 0,1 0-224 0,1 1-32 0,1-1-16 16,0 1-560-16,2-1-112 0,3 3-128 0,-1 2 176 31,-4 0-864-31,-1 1-160 0,-9 4-48 0,10-2-15840 0</inkml:trace>
  <inkml:trace contextRef="#ctx0" brushRef="#br2" timeOffset="135627.89">3407 16821 15775 0,'0'0'704'0,"0"0"128"0,-9-8-656 0,0 3-176 15,-4-3 0-15,0 3 0 0,-1 3 1216 0,-2 2 192 16,-3 1 64-16,0 4 0 0,-3 1-624 0,1 1-112 16,-2-1-32-16,2 4 0 0,1 1-320 0,1-1-64 15,0 2 0-15,5-1-16 0,5 0-304 0,4-1 160 16,5-10-160-16,0 13 128 0,5 0-128 0,6-3 0 15,2 0 144-15,5 1-144 0,2-2 352 0,4 3 0 0,2-3 0 0,1 2 0 16,-2-2-128-16,-1 2-32 0,-2 5 0 0,-3-2 0 16,-3-2-192-16,-3 4 0 0,-3-1 128 0,-3 0-128 15,-5 2 0-15,-4-2 0 0,-5-4 0 0,-4 5 0 16,-5 1 128-16,-3 2-128 0,-5 0 176 0,-4 1-176 16,0-3 272-16,-2 1-48 0,-2-1-16 0,0-3 0 15,0-3-64-15,2-2-16 0,-1 1 0 0,2-6 0 16,1-1-128-16,4-2 128 0,3-1-128 0,4-3 128 15,4-1-128-15,6-2 0 0,2-2 144 0,5 8-144 16,5-10 128-16,4-1-128 0,3-1 160 0,7 3-160 16,4-3 0-16,4 0 0 0,2 1 0 0,3-3-160 15,2 1 160-15,2 1 0 0,1-2-144 0,0 0 144 16,-2 1 0-16,2 3 0 0,-1-6 0 0,-2 1 0 16,-1 1 0-16,-1 1 0 0,-3 1 0 0,-1-1 0 0,-1 3 0 0,-4-2 0 15,-4 4 0-15,-4 0 0 0,-4 3 0 0,-2 0 0 16,-9 5 0-16,0 0 0 0,0 0 0 0,0 0 0 15,0 0 0-15,0 0 0 0,0 11 0 0,-2 4 128 16,-3 1-128-16,-2 0 0 0,-2 2 0 0,4-1 0 16,0-1 128-16,1-1-128 0,1 1 0 0,1-2 0 15,1 1 0-15,1-2 0 0,3-3 0 0,0 1 0 16,2-3 0-16,-5-8 0 0,12 7 0 0,-1-2 0 16,-1-1 0-16,4-2 0 0,0-4 0 0,3-2 240 15,-1 1-64-15,1-5-16 0,0 2 0 0,-2-3 0 16,0 0 0-16,-1-1 0 0,-1 2-160 0,-2 2 0 0,-2-4 144 15,-1 2-144-15,-1-2 0 0,0 2 144 0,-2-2-144 0,-3 2 0 16,-3-4 128-16,1-1-128 0,-1 3 0 0,-1-2 0 16,0 2 0-16,-2 1 0 0,4-2 0 0,0 2 0 15,-1-1 0-15,2 2 0 0,2-3 0 0,2 3 0 16,1-3 0-16,3-1 0 0,0 1 0 0,2-5-144 16,2 1 144-16,1-1 0 0,3-3 0 0,0 0 0 15,1-2-160-15,1-3 160 0,3-4-192 0,-3 3 192 16,1-5 0-16,3 2-128 0,0-1 128 0,0-5 0 15,-2-4 0-15,0 1-192 0,-2 1 192 0,0 1-160 16,-1-2 160-16,-2 4 0 0,1 4 0 0,-3 6 0 16,-3 2 0-16,1 5 0 0,-2 2 0 0,-5 4 0 15,-5 10 0-15,0 0-160 0,0 0 160 0,0 0 0 16,0 0-128-16,-8 15 128 0,-3 3 0 0,-2 7 0 16,-2 3 0-16,-2 3 0 0,0 2 128 0,0 1-128 0,1 4 128 0,-2-1-128 15,0-1 0-15,3 0 0 0,-2 0 128 0,4 0-128 16,5-3 0-16,2-5 0 0,3-2 0 0,3-4 0 15,2-3 0-15,5-4 0 0,1-1 0 0,1-4 0 16,4-1 0-16,0-4 144 0,-3-1-16 0,5-3 0 16,2-2 0-16,0-3 0 0,1 1 144 0,1-5 32 15,0 0 0-15,3 1 0 0,-4-5-176 0,1 3-128 16,-1-1 192-16,-2 1-192 0,-3 2 128 0,0 2-128 16,-4-2 0-16,1 3 0 0,-10 4 0 0,10 0 0 15,-10 0 0-15,7 8 0 0,-1 0 0 0,-4 6 0 16,-2-2 0-16,-1 4 0 0,-3 0 0 0,0 1 0 0,0-1 0 0,2 1 0 15,-1-1 224-15,3 1-64 16,3-3-16-16,1-4 0 0,-2 3-144 0,3-4 0 0,-5-9 144 0,12 10-144 16,-3 1 176-16,1-3-48 0,1-2 0 0,2 2 0 15,0-3 64-15,2 2 16 0,1 0 0 0,2-1 0 16,1 2-208-16,0-1 144 0,0 6-144 0,2-4 128 16,0 1-128-16,0-1 0 0,-1 4-192 0,2 3-9920 15,1 2-1984-15</inkml:trace>
  <inkml:trace contextRef="#ctx0" brushRef="#br2" timeOffset="136031.35">2027 17719 2751 0,'0'0'256'0,"0"0"-256"0,0 0 0 0,0 0 0 16,0 0 3024-16,-1 12 560 0,-3 1 128 0,2 3 0 16,-2 3-1680-16,0 4-352 0,-2 4-64 0,1-2-16 15,0 4-464-15,-2-1-112 0,0 2 0 0,-1-1-16 16,-1-5-448-16,3 4-96 0,-3-3-16 0,3 1 0 16,0 2-304-16,1 0-144 0,-1-8 128 0,0 0-128 15,3-1 0-15,1-1 0 0,-1 0 0 0,2-3 0 31,0-5-560-31,1-10-192 0,1 12-32 0,-1-12-10608 0</inkml:trace>
  <inkml:trace contextRef="#ctx0" brushRef="#br2" timeOffset="136364.99">1741 18174 16287 0,'0'0'720'0,"8"-5"160"0,0-2-704 0,3 2-176 0,3 1 0 0,3-3 0 16,0-1 880-16,5 1 144 0,2-3 16 0,4 2 16 0,1-3-336 0,1 3-64 15,-2-3-16-15,-3 5 0 0,-1-2-176 0,-2 3-32 16,-2 0-16-16,-2 0 0 0,-4 2-144 0,0 3-16 16,-4 1-16-16,-10-1 0 0,9 7-96 0,-3 0-16 15,-3 6 0-15,-2 1 0 0,-1 1 192 0,-2 3 48 16,-4 2 0-16,3 0 0 0,-2-1-112 0,0-2-32 16,-1-1 0-16,4-2 0 0,2 0-224 0,1-2 144 15,2-3-144-15,-3-9 128 0,9 7-128 0,-1-4 160 16,6-1-160-16,-1-4 160 0,0-1 416 0,1-8 96 15,1-1 16-15,-1-2 0 0,-1 0-160 0,-2-2-16 16,1 1-16-16,-3 0 0 0,-7 2-128 0,1-2-32 0,-1 1 0 16,-3-3 0-16,-3 4-144 0,-1 1-16 0,-5-1-16 15,0 2 0-15,0 3-160 0,-1-1 0 0,-1 4 0 0,3 3 128 32,-1-2-512-32,1 3-96 0,1 1-32 0,8 0-14096 0</inkml:trace>
  <inkml:trace contextRef="#ctx0" brushRef="#br2" timeOffset="136694.68">2967 17611 22287 0,'0'0'976'0,"0"0"224"0,0 0-960 0,-9 5-240 16,1 1 0-16,-2 4 0 0,1 1 1280 0,-1 4 224 16,-1 4 32-16,-1 6 16 0,-1-3-496 0,2 8-96 15,-2 0-32-15,2 3 0 0,-1-1-432 0,2 2-96 16,1-1-16-16,2 0 0 0,-1-2-192 0,0-1-32 15,2 0-16-15,2-4 0 0,3 5-144 0,0-6 0 16,-1-3 0-16,5 0 0 16,1-6-608-16,0-2 0 0,-1 0 0 0,3-3-8800 15,-6-11-1744-15</inkml:trace>
  <inkml:trace contextRef="#ctx0" brushRef="#br2" timeOffset="137027.85">3147 17732 16575 0,'0'0'1472'0,"0"0"-1168"0,-5 12-304 0,1 2 0 16,-3-1 1200-16,2 1 176 0,0 0 32 0,1 2 16 16,-1-1 96-16,2 0 16 0,2 2 0 0,0-1 0 15,-1-3-704-15,2 1-144 0,3 0-32 0,-3-14 0 0,4 10-144 0,1 0-48 16,-5-10 0-16,9 8 0 0,-9-8 112 15,12 5 32-15,1-5 0 0,0-3 0 0,1-3 32 0,0 0 0 16,0-6 0-16,0 2 0 0,2-3-112 0,-2-3-16 16,-2-2 0-16,0 0 0 0,2 0-176 0,-1-1-32 15,-1-1-16-15,-1 1 0 0,0 3-128 16,0-1-32-16,-1-1 0 0,0 3 0 0,0 1-128 0,3 4 0 16,-4-2 0-16,1 3 0 0,-1-2 0 0,0 2 0 15,-2 3 0-15,-7 6 0 16,10-3-2112-16,-10 3-464 0,0 0-96 0,11-1-16 0</inkml:trace>
  <inkml:trace contextRef="#ctx0" brushRef="#br2" timeOffset="137504.04">3751 17515 23551 0,'0'0'1040'0,"0"0"224"0,0 0-1008 0,-4 12-256 0,-1 0 0 0,-1-1 0 15,-2 2 1856-15,-1 4 336 0,0-1 64 0,-2 2 16 16,0 0-1104-16,-2-1-208 0,-2 1-64 0,2 0 0 16,1-1-592-16,2-1-128 0,1-2-32 0,3 1 0 15,0 1-144-15,1-1 0 0,-1-8 0 0,3 4 0 16,3-11 0-16,-2 9 0 0,2-9 0 0,0 0 0 16,0 0 0-16,0 0 0 0,0 0 0 0,0 0 0 15,0 0 0-15,0 0 0 0,0 0-160 0,0 0 160 0,0 0-144 0,4-9 144 16,-1-3-128-16,-2 2 128 0,2-3 0 0,-1 1-128 15,1 0 128-15,0-3 0 0,1-2 0 0,0 0 0 16,0-2 0-16,1-3 128 0,1-3 48 0,3 2 16 16,1-2 0-16,2 3 0 0,2 1 0 0,1 1 16 15,2 1 0-15,0-1 0 0,2 0 32 0,1 1 0 16,1 0 0-16,1 2 0 0,-1 0 80 0,1 3 32 16,-2 4 0-16,3 2 0 0,-2 4-32 0,-2 3 0 15,-3 4 0-15,-2 0 0 0,-1 9-128 0,-3 1-48 16,-4 3 0-16,-1 5 0 0,-3 1 32 0,-4 0 0 15,-3 0 0-15,-2 2 0 0,-5 0 16 0,1-2 16 16,-4-1 0-16,-1 1 0 0,-1 2-16 0,-4-5-16 16,-2-3 0-16,0 1 0 0,1 0 16 0,-4-5 0 15,2 0 0-15,-1 0 0 0,-1-1-192 0,1-1 160 0,-1-6-160 0,2-2 160 16,1-2-160-16,2-1 0 0,0-2 0 0,4 1 0 31,-3-5-784-31,4 1-240 0,6 0-64 0,5-5-17088 0</inkml:trace>
  <inkml:trace contextRef="#ctx0" brushRef="#br2" timeOffset="138946.65">5959 19739 4607 0,'0'0'400'0,"0"0"-400"0,0 0 0 0,0 0 0 0,0 0 3344 0,0 0 592 15,0 0 112-15,0 0 32 0,0 0-2432 0,0 12-496 16,0-1-80-16,-1 3-32 0,-3-3-48 0,0 3-16 16,0 2 0-16,1 0 0 0,-1-1-176 0,-1 1-32 15,0-4-16-15,-1 1 0 0,0 1-192 0,-2-2-48 16,0-1 0-16,0 2 0 0,-1-4-240 0,1 1-48 15,1-3-16-15,-2 4 0 0,0-4-208 0,0 1 128 16,1-2-128-16,2-1 0 0,6-5 0 0,0 0-128 16,-10 5-16-16,10-5-13952 0</inkml:trace>
  <inkml:trace contextRef="#ctx0" brushRef="#br2" timeOffset="139621.42">6600 19432 6447 0,'0'0'576'0,"0"0"-576"16,0 0 0-16,0 0 0 0,0 0 2896 0,0 0 480 16,0 0 80-16,0 0 32 0,-9 7-1824 0,0 2-384 15,0 4-64-15,0 2 0 0,0 0-464 0,-1 4-96 16,-1 2-16-16,3 0 0 0,2 0-144 0,1 1-48 16,1 1 0-16,1-4 0 0,3-1-160 0,1-1-32 0,2-2-16 0,2-5 0 15,3 0 16-15,3-5 16 0,1 0 0 0,2-1 0 16,1-4 224-16,3-4 32 0,1-2 16 0,2-1 0 15,2-6-176-15,3 1-48 0,-1 1 0 0,0-3 0 16,-2-3-160-16,-1 2-32 0,0 0-128 0,-1 0 192 16,-2 1-192-16,-1 0 0 0,-4-3 0 0,-1 3 0 15,-2 4 0-15,-1 1 128 0,-2 4-128 0,-8 5 0 16,0 0 0-16,0 0 0 0,0 0 0 0,0 0 0 16,0 0 0-16,4 14 0 0,-4 0 0 0,-3 5 0 15,-2 3 0-15,-3 1 0 0,-2 2 144 0,-2 3-144 16,-4 4 256-16,-1-2-16 0,-4 3-16 0,0-1 0 15,-2 1 224-15,-1 0 32 0,-3-2 16 0,-2 2 0 16,-1 1-48-16,2 0 0 0,2-1 0 0,0-3 0 16,1-4-144-16,-1 1-48 0,2-3 0 0,1-2 0 15,1 1-96-15,1-2-32 0,3-3 0 0,2 0 0 0,1-7-128 0,4 1 0 16,0-6 144-16,5-2-144 16,6-4-960-16,0 0-272 0,0 0-48 0,4-10-9408 15,2-4-1856-15</inkml:trace>
  <inkml:trace contextRef="#ctx0" brushRef="#br2" timeOffset="140045.57">7543 19219 11967 0,'0'0'1072'0,"0"0"-864"0,0 0-208 0,0 0 0 15,0 0 1536-15,0 0 272 0,-9 7 48 0,-1 4 16 16,0 2-448-16,-2 2-80 0,-2 2-32 0,-1 3 0 16,-3 5-128-16,0 1-32 0,-1 4 0 0,-2 1 0 15,-3 0-144-15,-1 6-48 0,2 4 0 0,-1 1 0 0,0 0-416 0,1 1-96 16,2-3 0-16,3-2-16 16,1-4-288-16,5 0-144 0,0-6 160 0,5-1-160 0,3-5 0 0,3-2 128 15,1-1-128-15,3-3 0 0,5-2 0 0,2-1-240 16,2-4 48-16,5 0 16 15,4-5-1728-15,0-4-336 0,3-3-80 0</inkml:trace>
  <inkml:trace contextRef="#ctx0" brushRef="#br2" timeOffset="140313.76">7917 19298 23151 0,'0'0'1024'0,"0"0"208"0,-8-4-976 15,8 4-256-15,-12 0 0 0,2 2 0 0,0-1 1408 0,-1 3 224 0,-3 4 48 0,-2 3 16 16,-1 3-464-16,-1 2-80 0,-2 2-32 0,2 2 0 16,1 6-480-16,2 0-80 0,2 0-32 0,2 2 0 15,-1 4-240-15,2-4-48 0,3 1-16 0,0 0 0 16,2 0-224-16,1 2 144 0,2-5-144 0,1 2 128 15,1-2-128-15,1-1 0 0,-1-4 0 0,5 0 0 16,-1-2-1184 0,0-1-112-16,-2-3-32 0,1 1-8560 0,-3-4-1712 0</inkml:trace>
  <inkml:trace contextRef="#ctx0" brushRef="#br2" timeOffset="140464.84">7599 19742 17503 0,'0'0'1552'0,"11"-9"-1232"15,2 1-320-15,1-1 0 0,1 3 1520 0,3 1 240 16,0-3 48-16,2 1 16 0,2-1-752 0,2 0-160 16,1 2-16-16,1-3-16 0,-1 3-432 0,3-2-96 15,-2 3-16-15,-2 0-8608 16,-1 1-1728-16</inkml:trace>
  <inkml:trace contextRef="#ctx0" brushRef="#br2" timeOffset="140751.44">8067 19842 9215 0,'0'0'816'0,"0"0"-656"0,0 0-160 0,0 0 0 15,0 0 3344-15,-8 9 640 0,8-9 128 0,-8 11 32 16,2-3-1776-16,0 0-368 0,6-8-64 0,-5 10-16 16,5-10-880-16,-4 13-176 0,2-5-32 0,2-8-16 15,0 0-416-15,6 13-80 0,-6-13 0 0,10 6-16 16,1 1 80-16,1-5 32 0,-1-4 0 0,2-3 0 15,-1 0 128-15,1 0 32 0,-3-6 0 0,0 3 0 16,-1-5-256-16,-2 3-64 0,-2 1 0 0,0-4 0 16,-4-1-80-16,-1 1-32 0,-1-2 0 0,-3 0 0 15,0 1-144-15,0 2 0 0,1 0 0 0,-2-1 128 0,-1 3-352 16,1-2-80-16,2 3-16 0,-1 3 0 16,4 6-2720-16,-4-5-544 0</inkml:trace>
  <inkml:trace contextRef="#ctx0" brushRef="#br2" timeOffset="141118.19">8518 19205 6447 0,'2'-15'272'0,"-2"15"80"0,0 0-352 0,12-1 0 0,0 1 0 0,1 2 0 16,-1 5 4688-16,0 3 880 0,4-1 160 0,-2 3 32 15,-2 2-3968-15,2 4-784 0,0 1-176 0,-1 5-16 16,-2 4-240-16,0 4-64 0,-3-1 0 0,0 3 0 15,-2 0-144-15,-3 3-48 0,-4 1 0 0,-3 2 0 16,-2-3 32-16,-5 1 0 0,-1-1 0 0,-2-3 0 16,-4-5-32-16,-4 0 0 0,1 1 0 0,-1-6 0 15,0 0-112-15,2-1-16 0,0-3-16 0,2-1 0 16,0-6-176-16,6-3 0 0,-1 1 144 0,1-5-144 16,3-3-2048-16,9-3-496 0</inkml:trace>
  <inkml:trace contextRef="#ctx0" brushRef="#br2" timeOffset="141590.97">9036 19820 19343 0,'0'0'1728'0,"0"0"-1392"0,0 0-336 0,-7 13 0 0,-3 0 1344 0,-1-2 208 16,0 1 48-16,0 2 0 0,-2-4-64 0,0 1-16 15,-1-2 0-15,0 1 0 0,0-1-880 0,-1 0-160 16,0-1-32-16,1 1-16 0,0 0-272 0,1 1-160 16,-1-4 192-16,3 1-192 0,0-4 0 0,11-3 0 15,0 0 0-15,0 0-9616 16,0 0-1888-16</inkml:trace>
  <inkml:trace contextRef="#ctx0" brushRef="#br2" timeOffset="142053.95">9479 19288 16575 0,'0'0'1472'0,"-5"-9"-1168"0,1-2-304 0,1 4 0 15,3 7 2880-15,0 0 528 0,-11 0 112 0,1 1 0 16,-4 3-1920-16,1 5-384 0,-1 1-64 0,-1 3-32 15,-2 4-432-15,1-1-96 0,-1 1-16 0,2 0 0 16,2 1-176-16,3 0-32 0,1 0-16 0,4 0 0 16,3-1-192-16,2-1-32 0,2-5-128 0,2 2 192 15,1-2-192-15,3-2 144 0,3 0-144 0,3-3 128 16,4-3 16-16,1-1 0 0,0-2 0 0,3-2 0 16,-1-1 48-16,7-3 0 0,-2-4 0 0,-2 2 0 15,-3-3-64-15,0-1 0 0,-2 1 0 0,-3-4 0 0,-2-1-128 0,2 0 128 16,-1 1-128-16,-3-1 128 0,0 1-128 0,-3 4 0 15,-3-1 0-15,-1 5 128 0,-5 7-128 0,0 0 0 16,0 0 0-16,0 0 0 0,0 0 0 0,0 0 0 16,0 0 0-16,-6 11 0 0,-3 6 0 0,-1 3 0 15,-2 7 0-15,-2 2 0 0,-3 0 144 0,-1 2-144 16,-3 4 160-16,0 2-160 0,-2 0 256 0,-1 1-32 16,0 0-16-16,0 3 0 0,-7-3-16 0,4-2 0 15,1-3 0-15,3-4 0 0,1 1-192 0,3-3 128 16,1 1-128-16,2-4 0 0,2-4 0 0,2-3 0 15,5-3 0-15,0-3 0 16,7-11-1744-16,0 0-352 0,0 0-64 0,0 0-13968 0</inkml:trace>
  <inkml:trace contextRef="#ctx0" brushRef="#br2" timeOffset="142362.88">9702 19770 24703 0,'0'0'1088'0,"-11"10"240"0,0 1-1072 0,-2-1-256 0,-1 4 0 0,0-2 0 15,0-3 1392-15,3 2 208 0,-1-3 64 0,4 1 0 16,8-9-512-16,0 0-112 0,0 0-16 0,0 0 0 16,0 0-336-16,0 0-80 0,11 2-16 0,1-3 0 15,4-2 96-15,1-4 16 0,1-1 0 0,1-5 0 16,2 1-288-16,-1 0-48 0,-1 0-16 0,0 0 0 0,-1 1-64 0,-2-3-16 15,-2-3 0-15,0 1 0 0,0 0-32 0,-5 1-16 16,-2 0 0-16,-2 1 0 0,0 1-224 0,-3 2 128 16,1 1-128-16,-4-1 0 0,-2 5 0 0,-1-3 0 15,-2 3 0-15,1 2 0 16,-3 0-1200-16,2-1-224 0,-2 1-48 0,8 4-10128 16,-7-2-2032-16</inkml:trace>
  <inkml:trace contextRef="#ctx0" brushRef="#br2" timeOffset="142669.82">10135 18884 19343 0,'0'0'848'0,"0"-10"192"0,0 10-832 0,0 0-208 0,5-8 0 0,-5 8 0 16,0 0 2304-16,10 5 400 0,-1 4 96 0,0 1 16 16,0 4-1168-16,1 4-240 0,-1 2-32 0,1 8-16 15,0 4-528-15,0 10-96 0,0 1-32 0,-1 5 0 16,-2-2-256-16,-2 4-48 0,-3-2-16 0,-2 2 0 16,0-3 0-16,-4 1-16 0,-2 0 0 0,-4-2 0 15,-3 2-128-15,-2 3-32 0,-3-4 0 0,-2 0 0 16,-2-1-80-16,1-5 0 0,-1-1-128 0,-1 0 192 15,-1-3-192-15,0 1-240 0,0-1 48 0,-1-7-11776 16,0-1-2368-16</inkml:trace>
  <inkml:trace contextRef="#ctx0" brushRef="#br3" timeOffset="146468.12">21626 1884 5519 0,'2'-14'240'0,"-2"14"64"0,1-5-304 0,1-4 0 15,0 2 0-15,0-5 0 0,-1 3 2128 0,0-1 368 16,0 3 80-16,1-2 16 0,1 0-800 0,-1-1-176 15,-1 2-16-15,-1-1-16 0,0 3-320 0,0 6-64 16,0-5-16-16,0 5 0 0,0 0-352 0,0 0-64 16,0 0 0-16,-4 5-16 0,-1 4-432 0,0 3-96 15,-1 5-16-15,-2 3 0 0,-1 6-48 0,-1 2-16 16,-3 5 0-16,1 2 0 0,-1 3 32 0,0 1 0 16,0 1 0-16,2 2 0 0,-2 1-48 0,2 3 0 15,-1-4 0-15,2 3 0 0,0-5-128 0,2 2 0 16,1 0 0-16,2-5 0 0,2-3 0 0,3-4 0 15,0-2 128-15,1-6-128 0,4-4 0 0,1-3 0 16,0-2 0-16,2-6 0 0,-1-2-192 0,2-5-32 0,3-3 0 0,2-6 0 31,-1-5-800-31,0-4-176 0,-1-4-16 0,-1-3-10512 0</inkml:trace>
  <inkml:trace contextRef="#ctx0" brushRef="#br3" timeOffset="146672.69">21174 2228 21471 0,'0'0'960'0,"0"0"192"0,0 0-928 0,0 10-224 15,3-1 0-15,-2 1 0 0,3-5 208 0,4 3 0 16,2 0 0-16,3-2 0 0,1 0 416 0,3-2 80 16,4-2 0-16,3-1 16 0,2 2-16 0,5-2 0 15,3-2 0-15,1-2 0 0,-1 2-320 0,-1-1-80 16,-1-2-16-16,-3-2 0 0,-4 0-288 0,1-2 0 15,-6 2 0-15,4 1 0 16,-5 0-1568-16,-3 0-368 0,-4 0-80 0</inkml:trace>
  <inkml:trace contextRef="#ctx0" brushRef="#br3" timeOffset="146987.18">21788 2352 17903 0,'-9'15'784'0,"6"-7"176"0,-4 2-768 0,1 5-192 16,-2 2 0-16,-1 3 0 0,-1 2 848 0,0 2 128 0,-1 1 32 0,0-2 0 15,3 4 0-15,-3-4 0 0,4-1 0 0,2 0 0 16,2-3-240-16,2-1-32 0,1-2-16 0,4-2 0 16,1-1 112-16,2-2 0 0,4-2 16 0,4-4 0 15,3-3 240-15,2-2 64 0,3-2 0 0,1-3 0 16,-1-4-80-16,2 0-16 0,-1-5 0 0,1 1 0 15,-3-1-304-15,-1-1-64 0,-5-2-16 0,-3 1 0 16,-3-2-128-16,-3 0-32 0,-4 0 0 0,-1-2 0 16,-4 0-160-16,-1 1-32 0,-8 3-16 0,1 1 0 0,-2 2-304 0,-2 5 0 15,-3-3 0-15,0 6 0 16,0-4-336-16,-1 6-128 0,0-1-32 0,-6 3 0 16,1-1-2688-16,8 1-528 0</inkml:trace>
  <inkml:trace contextRef="#ctx0" brushRef="#br3" timeOffset="149688.82">10398 9554 5519 0,'0'0'496'0,"0"0"-496"16,0 0 0-16,-7 1 0 0,1-1 2080 0,0 0 320 16,-1 0 64-16,1 3 16 0,1 2-1104 0,-3 1-224 15,2-2-32-15,2 2-16 0,-5 2-16 0,3-2-16 16,-2 5 0-16,2-5 0 0,0 0-16 0,-1 2 0 0,0-3 0 0,-2 3 0 16,2-1 48-16,1 1 16 0,-3 0 0 0,0-3 0 15,0 1-48-15,-2 0-16 0,2-2 0 0,0-1 0 16,0-2-224-16,0-2-32 0,2-2-16 0,0 1 0 15,1-3-128-15,1-6-16 0,1 0-16 0,1-2 0 16,2-2-112-16,2-2 0 0,2-2-16 0,1-2 0 16,0-3-224-16,2 1-32 0,2 0-16 0,2-3 0 15,1 2-16-15,2 3 0 0,1-4 0 0,-1 4 0 0,3 1-208 16,1 3 0-16,-1 2-192 0,1 3 192 0,1 0-128 0,-2 3 128 16,1 4 0-16,-2 1 0 0,0 3 0 0,-1 2-128 15,-1 4 128-15,-2 5 0 0,1 0 0 0,-2 5 0 16,-3 6-128-16,1 3 128 0,-4-2 0 0,-2 2 0 15,-2 4 0-15,-1-2 0 0,-3 4 0 0,-2-1 0 16,-2-2 0-16,-1 2 0 0,-2-4 0 0,-3 3 144 16,-1-4-144-16,0-1 128 0,-3 0 48 0,0-4 0 15,0-2 0-15,0-3 0 0,3-2 32 0,0-1 16 16,1-5 0-16,2-4 0 0,1-3 80 0,1-1 16 16,1-5 0-16,1-4 0 0,2-2 48 0,2-2 16 15,2-3 0-15,2-5 0 0,1-2-160 0,3-6-32 16,1 2 0-16,2 1 0 0,4-2-192 0,0 3 0 15,3-1 0-15,1 4 0 0,3-2 0 0,2 3 0 16,-1 4-128-16,3 2 128 0,0-1 0 0,1 5-128 16,-3 3 128-16,4 1 0 0,-2 5-144 0,-2 2 144 15,-1 4 0-15,-1 5-144 0,-2 3 144 0,0 1 0 0,-4 4-144 0,-2 3 144 16,-2 3 0-16,-3 4 0 0,-2 2 0 0,-3 1 0 16,-3-3 0-16,-3 3 0 0,-3-3 0 15,-1 3 0-15,-5-1 0 0,-2 0 0 0,-2-6 128 0,-1 2-128 16,-2 3 192-16,-1-6-32 0,-1 0-16 0,0-2 0 15,-3-3 0-15,3-2 0 0,-1-7 0 0,3 0 0 16,3-4 16-16,2-3 0 0,2-6 0 0,2 1 0 16,2-7-16-16,2-2 0 0,3-5 0 0,2-2 0 15,0-6-16-15,7-2-128 0,0-2 192 0,5-1-64 0,2 0-128 0,4 2 0 16,4 3 0-16,0-1 0 0,3 4 0 16,4-1 0-16,0 3 0 0,0 4 0 0,1 2 0 15,2 3 0-15,1 1 0 0,1 4 0 0,1 0 0 0,-2 5-192 16,-1 3 64-16,-1 5 128 0,-3 3 0 0,-2 1 0 15,-2 5 0-15,-3 2 0 0,-5 2-128 0,-2 3 128 16,-2 0 0-16,-3 3 0 0,-5 3 0 0,-2-1 0 16,-5 5 0-16,-3-2 0 0,-4 0 0 0,-2-1 0 15,-6 0 0-15,-1-3 192 0,-1 1-32 0,0-2 0 16,-2-4 0-16,0-1 0 0,-1-1-16 0,3-3 0 16,-2-5 0-16,3-2 0 0,2-3-16 0,1-4 0 15,2-4 0-15,1-5 0 0,2-1 16 0,2-4 0 16,2-4 0-16,2-3 0 0,3-6-16 0,2 0 0 15,2-3 0-15,5-2 0 0,2 0-128 0,3 2 0 16,2-1 0-16,3 1 128 0,2 2-128 0,3-1 0 16,2 3 0-16,2-1 0 0,0 5 0 0,3 1 0 15,0 3 0-15,2 2 0 0,-1 1 0 0,1 4 0 16,0 5-144-16,-3 5 144 0,-2 2 0 0,-2 7-128 16,-2 2 128-16,-3 4 0 0,-2 2-128 0,-4 2 128 0,-4 3 0 0,-4-1 0 15,-4 1 0-15,0 5 0 0,-6-2 0 0,-3 3 0 16,-3-1 0-16,-3-1 0 0,-2 1 0 0,-4-2 0 15,0 3 0-15,-4-3 0 0,0 0 0 0,-2-1 0 16,0-4 128-16,-2-2-128 0,-1-4 0 0,0-2 0 16,1-6 144-16,3-1-144 0,1-2 128 0,4-4-128 0,2-3 128 15,2-3-128-15,0-4 128 0,1-6-128 16,1-3 144-16,4-4-144 0,4-2 160 0,1-2-160 0,2-3 0 16,4 0 0-16,4 1 0 0,4-1 0 0,2-1 0 0,5 2 0 15,3 0 0-15,3-1 0 0,2 4 0 0,6 0 0 16,2 4 0-16,5-3 0 0,-1 5 0 0,3 3 0 15,2 3 0-15,-1 4 0 0,-1 7-160 0,-1 5 160 16,1 7-128-16,-3 3 128 0,-4 5 0 0,-3 3-160 16,-2 2 160-16,-7 2 0 0,-3 3 0 0,-5 1-128 15,-4 3 128-15,-4 0 0 0,-8 3 0 0,-2 2 0 16,-4-1 0-16,-4-1 0 0,-4-1 0 0,-3 0 0 16,-3 2 0-16,-4-1 0 0,0-3 0 0,-3-1 0 15,-3-2 0-15,0-2 0 0,-2-5 128 0,2-4-128 16,1-5 0-16,2 1 0 0,0-6 144 0,6-5-144 15,2-3 128-15,3-6-128 0,1-2 128 0,3-6-128 16,2-3 128-16,4-5-128 0,5-3 0 0,4-3 0 16,4 1 0-16,5 0 0 0,3-1 0 0,4-1 0 15,4 3 0-15,5 2 0 0,6-2 0 0,-1 4 0 16,2 1 0-16,7 1 0 0,2 6-144 0,3 3 144 16,2 1 0-16,1 3 0 0,0 3-144 0,-2 7 144 15,0 2 0-15,-4 4-144 0,-4 4 144 0,-1 5 0 16,-8 2 0-16,-4 1-128 0,-8 0 128 0,-3 2 0 0,-4 0 0 15,-6 4 0-15,-5 4 0 0,-5 0 0 0,-4 3 0 0,-5 1 0 16,-4-3 0-16,-2-2 0 0,-2-2 0 0,1 0 128 16,-5-3-128-16,0-2 128 0,-1-3-128 0,1-3 128 15,1-3-128-15,3-6 128 0,1-3-128 0,5-5 128 16,0-1-128-16,3-6 176 0,3-1-176 0,3-6 192 16,4-3-192-16,2-3 160 0,4 0-160 0,3-2 160 0,2-1-160 0,3 2 0 15,4-4 0-15,2 5 0 0,3-1 0 0,-1 4 0 16,5 2 0-16,-1 4 0 0,2 3-160 0,0-1 160 15,-3 6 0-15,6-3-144 16,-6 5-752-16,-2 4-160 0,-1 4-32 0,-5 5 0 16,-3 1-1824-16,-1 3-368 0</inkml:trace>
  <inkml:trace contextRef="#ctx0" brushRef="#br3" timeOffset="153005.1">2073 9196 6447 0,'0'0'576'0,"14"-3"-576"16,-2-2 0-16,-1 2 0 0,-1 1 448 0,-10 2-32 15,12-4 0-15,-2 3 0 0,0 1 272 0,-10 0 48 16,0 0 16-16,10-1 0 0,-10 1-112 0,0 0-32 16,0 0 0-16,0 0 0 0,0 0-160 0,0 0-16 15,-9 3-16-15,-2 4 0 0,-6 3 32 0,-3-1 16 16,-3 2 0-16,-4 3 0 0,-3-1 16 0,-3-2 0 15,-3 2 0-15,-2 1 0 0,-1 4-32 0,-2-2-16 16,-2 2 0-16,0 2 0 0,-1 3 0 0,-1 0 0 0,-2 1 0 0,0-2 0 16,-2-3-160-16,5 1-16 0,-2 2-16 0,7-2 0 15,2 2-112-15,6-3 0 0,3 0-128 0,7-1 192 16,-1-2-192-16,4 0 128 0,4-4-128 0,4 1 0 16,4 0 0-16,3-4 0 0,3-9 0 0,7 10 0 15,1-5 160-15,5 0-160 0,4-2 160 0,4-1-160 16,6-2 384-16,6-2 0 0,5 0-16 0,4 0 0 15,3-1-160-15,4 1-16 0,5 0-16 0,2 1 0 16,-1-3-48-16,1-1 0 0,-2 1 0 0,2 2 0 16,5 1-128-16,-3-1 0 0,-1 0 144 0,1-2-144 15,-1 0 0-15,-5 2 128 0,-4-1-128 0,-2 2 0 16,-3 1 0-16,-2 1 128 0,-4 2-128 0,-6-1 0 16,0 2-128-16,-8 2-112 0,-3-2-16 0,-6 2 0 15,-6 2-1856-15,-8-8-384 0</inkml:trace>
  <inkml:trace contextRef="#ctx0" brushRef="#br3" timeOffset="155595.4">1792 9540 10127 0,'0'0'896'0,"-6"-4"-704"16,1-1-192-16,5 5 0 0,0 0 1152 0,0 0 192 0,0 0 32 0,0 0 16 15,0 0-608-15,11 4-112 0,1-3-32 0,2 3 0 16,2 0-192-16,3 2-64 0,2-2 0 0,4-1 0 16,3 0-144-16,4 2-48 0,3-2 0 0,2 1 0 15,5-3 128-15,3 2 32 0,2-1 0 0,2-1 0 16,1-1-16-16,3 4 0 0,3 1 0 0,4-3 0 15,2 0 16-15,4-3 0 0,2 0 0 0,0-2 0 16,1 2 96-16,2 1 0 0,3 0 16 0,2 0 0 16,0-1 0-16,1-1 0 0,-2 0 0 0,0 0 0 15,-2 0-112-15,0 1-32 0,-1-1 0 0,3 1 0 16,2 1-32-16,-2-1-16 0,-3 0 0 0,0 1 0 16,2 1-16-16,1 0-16 0,-1 3 0 0,2-2 0 15,-1 0-80-15,-1 2-16 0,-3-1 0 0,0 1 0 16,0 1-144-16,2 0 128 0,-1-1-128 0,2-1 128 0,-5 0-128 0,-2 1 0 15,0 1 0-15,1-1 0 0,-1 0 128 0,2-1-128 16,-1-1 0-16,1 1 128 0,1-2-128 0,-3 0 0 16,1-1 144-16,0 3-144 0,1-2 192 0,5 2-48 15,0-2 0-15,-2 0 0 0,-3 0-144 0,2 2 0 16,0 1 144-16,3-3-144 0,-1-1 128 0,1-1-128 16,-1-2 160-16,-1 3-160 0,3 3 128 0,-5-2-128 15,5-1 0-15,1-1 0 0,4-2 0 0,-1 2 128 16,-3 1-128-16,1-1 0 0,-1-2 0 0,1 1 0 15,2 2 128-15,1-2-128 0,-1 1 0 0,-1 0 128 16,-5-2-128-16,2 2 0 0,0 0 0 0,2-2 0 16,-1-1 0-16,-1 3 0 0,-1 0 0 0,-2 1 0 0,-1-2 0 0,2 1 0 15,2-3 128-15,-2-1-128 16,1 1 0-16,-3 1 0 0,-3 0 176 0,0 1-176 0,1 0 192 0,1 1-192 16,1-4 128-16,0 2-128 0,-2 1 0 0,-2 1 0 15,1 1 144-15,0-2-16 0,-2 2-128 0,2 0 192 16,6 0-192-16,-6 2 144 0,-2 0-144 0,0 1 128 15,2-3-128-15,-3 0 128 0,2 1-128 0,0-2 128 16,2-2-128-16,-2 2 0 0,-1 0 0 0,-1 1 0 16,-1 0 0-16,-1 1 0 0,2 0 128 0,1-1-128 15,3-2 0-15,0 2 192 0,-2 1-192 0,-1 0 192 16,0-1-192-16,-1 0 192 0,0 1-192 0,-2-2 192 16,2-1-192-16,-1 0 0 0,-5 1 0 0,1 1 0 15,-1 1 0-15,0 1 0 0,-1-2 0 0,0-2 128 16,1 1-128-16,-1 1 192 0,-1 0-192 0,-1 0 192 15,-2-2-192-15,-1 0 0 0,-1 2 144 0,0 2-144 0,-1-1 0 16,1-2 0-16,0-3 0 0,-1 2 128 0,-1 4-128 0,-3 0 0 16,-2-2 0-16,-1 0 128 0,-2 2-128 0,-3-1 0 15,-1 1 0-15,0-2 0 0,-2-2 0 0,-2-1 0 16,-2 1 0-16,1-1 128 0,1-1-128 0,-2 2 0 16,-1-1 0-16,-2 1 0 0,-4-2 0 0,-1 1 0 15,-1 1 0-15,0-1 128 0,0 1-128 0,-3-1 0 16,1 1 0-16,-3-2 0 0,-4 1 0 0,0 1 0 15,-3 0 0-15,-2 1 0 0,-1-3 0 0,-8 4 0 16,6-6 0-16,-6 6 128 0,0 0-128 0,0 0 0 16,0 0 0-16,0 0 0 0,0 0 0 0,-5-8 0 15,-4 0 0-15,-3 2 0 0,-2 4 0 0,-3 1 128 0,-6 1-128 16,-1-3 0-16,-2-3 0 0,-3 2 0 0,-7 1 0 0,-6 2 128 16,-5 0-128-16,-5 1 0 0,-4-3 0 0,-3 1 0 15,-4-2 0-15,-3 1 0 0,-2 0 0 0,-7 3 0 16,-5 2 0-16,-2 1 0 0,-4-3 0 0,-5-2 0 15,-3 1 0-15,-5 0 0 0,-5 1 0 0,-1-1 0 16,-2-2 0-16,-5 3 0 0,-5 1 0 0,-4-1 0 16,-2-1 0-16,-4 1 0 0,-5 0 0 0,-1 0 0 15,0-5 0-15,-3 1 128 0,-4 3-128 0,2-2 0 16,2 1 0-16,-6-1 0 0,-2 3 0 0,-1-1 0 16,4-2 0-16,-4-2 0 0,0 2 0 0,0 1 0 15,-3 2 0-15,3 0 0 0,3-2 0 0,0 0 0 16,-2 1 0-16,2-3 0 0,1-2 0 0,-2 2 0 15,0 2 0-15,0-2 0 0,3-6 0 0,-2 5 0 0,-3 2 0 0,4-3 0 16,4-1 0-16,-3 2 128 0,-2-1-128 0,0 1 0 16,3-2 0-16,-2 1 0 0,-3 4 0 0,3-1 0 15,2 0 0-15,1 2 0 0,0-3 0 0,5 2 0 16,1-1 0-16,2 3 0 0,0-5 0 0,5 1 0 16,4 3 0-16,0 0 0 0,2 0 0 0,0-1 0 15,6-1 0-15,3 1 0 0,-1 2 0 0,6-1 0 16,2-4 0-16,2 4 0 0,2-2 0 0,1 2 0 15,0 1 0-15,6-1 0 0,3-1 0 0,2 0 0 16,6 0 0-16,1 2 0 0,2 0 0 0,4 0 0 16,2-1 0-16,5 0 0 0,3 0 0 0,4 1 0 15,2 0 0-15,2 0 0 0,1 2 0 0,6-2 0 16,5 0 0-16,2 0 0 0,2-1 0 0,3 0 0 0,1-2 0 0,5 2 0 16,0 1 0-16,6 0 0 0,-1 0 0 0,1 1 0 15,1 2 0-15,2-1 0 0,3-1 0 0,1 1 0 16,2 0 0-16,3 1 0 0,0-1 0 0,3 0 0 15,2 0 0-15,8-2 0 0,0 0 0 0,0 0 0 16,0 0 0-16,0 0-128 0,11 10 128 0,3-2-128 16,0 1 128-16,7-3-128 0,3-2 128 0,6 1-128 15,-2 1 128-15,5 0 0 0,5 0 0 0,4 2 0 16,7-6 0-16,6 1-128 0,5-3 128 0,2 0 0 16,3 0 0-16,3 2 0 0,5 1 0 0,4 1-128 15,6-2 128-15,1-2 0 0,2-2 0 0,2-1 0 16,1 3 0-16,6 0 0 0,6-1 0 0,3-1 0 15,3 0 0-15,5 2 0 0,3 1 0 0,5-2 0 0,2-4 0 16,2 2 0-16,5-2 0 0,2 4 0 0,1 1 0 0,3 4 0 16,1 0 0-16,1-3 0 0,4-2 0 0,-1 1 0 15,1 1 0-15,1-1 0 0,-1 0 0 0,4 0 0 16,4 2 0-16,-4 2 0 0,-3 3 0 0,2-2 0 16,0-5 0-16,-3 5 0 0,-4 4 0 0,2-3-128 15,0-4 128-15,-3 4 0 0,-1 2 0 0,2-2 0 16,4 0 0-16,1 0 0 0,-3 1 0 0,1 2 0 15,0-4 0-15,1 1 0 0,-1 2 0 0,0-6 0 16,1-1 0-16,1 3 0 0,1 4 0 0,-1-3 0 16,-1 0 0-16,3-2 0 0,3-1 0 0,-1-1 0 15,-5 1 0-15,4-2 0 0,-1-2 0 0,0 2 0 16,-5 3 0-16,1-4 0 0,-1-6 0 0,-3 3 0 0,-3 1 0 16,-3-1 128-16,-4-3-128 0,-4 5 0 0,-3 1 128 15,-2-2-128-15,-1-1 128 0,-3-2-128 0,-4 2 128 0,-3 3-128 16,-4 1 128-16,-2-1-128 0,-2-2 128 0,-3 2-128 15,-2 2 0-15,-7-1 0 0,0 0 0 0,-4 0 128 16,0-2-128-16,-9 0 0 0,-3 1 0 0,-8 1 0 16,-3 0 0-16,-6 1 0 0,-3 1 0 0,-4-4 0 15,-6-3 0-15,0 1 0 0,-3 1 0 0,-6 0 0 16,-5 0 0-16,-5 2 0 0,-2 0 0 0,-3-3 0 16,-6 0 0-16,-10 4 128 0,0 0-128 0,0 0 0 15,0 0 0-15,0 0 0 0,0 0 0 0,-17 0 0 16,-4 0 0-16,-7 3 0 0,-5-1 0 0,-5 2 128 15,-3-4-128-15,-5-1 0 0,-3-3 0 0,-5 3 0 16,-4 2 0-16,-7 3 0 0,-8 0 0 0,-3-2 0 0,-1-2 0 16,-6 0 0-16,-3 0 0 0,-8 2 0 0,-7 0 0 15,-4 1 0-15,-6-3 0 0,-6 1 0 0,-7 0 0 16,-5-1 0-16,-2-1 0 0,-5 2 0 0,-6 3 0 0,-6-4 0 16,-4-4 0-16,-7 3 0 0,-8 2 0 0,-2 4 0 15,-3 0 0-15,-3-1 0 0,0-5 0 0,-4 1 0 16,-7 2 0-16,-3 5 128 0,-2-2-128 0,-2 2 0 15,-4 1 0-15,0-4 0 0,0 0 0 0,0 0 0 16,-2 2 0-16,2-2 0 0,2 7 0 0,4-3 0 16,5-3 0-16,1 1 0 0,-2-3 0 0,3-1 0 15,-2 2 0-15,4 0 0 0,2 0 0 0,3-2 0 16,4 0 0-16,5-1 0 0,5 1 0 0,4 2 0 16,4 1 0-16,3-1 0 0,5-3 0 0,2-1 0 0,9 0 0 0,2 2 0 15,5 0 0-15,7 1 0 0,7-3 0 0,7 0 0 16,7-2 128-16,4 1-128 0,6-1 160 0,7 0-160 15,7 1 0-15,7 0 0 0,4 1 0 0,5-1 0 16,4-5 0-16,10 3 0 0,6-1 128 0,6 0-128 16,2-1 0-16,7 2 0 0,7 1 0 0,4-2 0 15,2-1 0-15,3-1 0 0,3 3 0 0,7 3 0 16,0 0 0-16,0 0 0 0,0 0 0 0,0 0 0 16,0 0 0-16,0 0 0 0,0 0 0 0,0 0 0 15,6 11 0-15,1-3 0 0,5 1 0 0,1-4 0 16,1-1 0-16,3 0 0 0,2 1 0 0,4-1 0 15,4-1 0-15,5 5 0 0,3-4 0 0,5 0 0 16,1-1 0-16,2 1 0 0,2 0 0 0,8-1 0 0,0-1 0 16,5 1 0-16,6 1 0 0,3-3 0 0,5-2 0 15,3-2 0-15,5 0 0 0,5 2 0 0,3 1 0 16,8-1 0-16,6-3 0 0,3-2 0 0,8 1 0 0,7 0 0 16,5-6 0-16,12 4 0 0,3-1 0 0,6 1 0 15,6-5 0-15,8 3 0 0,10-2 0 0,5 2 0 16,5-3 0-16,10 6 0 0,2-3 0 0,7 3 0 15,9-4 0-15,1 3 0 0,4-2 0 0,3 3 0 16,4 0 0-16,-1-1 0 0,0 2 0 0,2 1 0 16,3-3 0-16,2 0 0 0,-2-3 0 0,-3 0 0 15,-1-4 0-15,0 1 0 0,-4 3 0 0,-4 0 0 16,-2 2 0-16,-5 2 0 0,-4 2 0 0,-4 4 0 16,-3-2 0-16,-3 2 0 0,-4 0 160 0,-7 5-16 15,-7 4 0-15,-5-2 0 0,-6 2-144 0,-6-1 128 0,-10 3-128 16,-8-2 128-16,-12 1-128 0,-10 3 0 0,-11-1 0 0,-9 0 0 15,-11-4 128-15,-10 2-128 0,-14-2 0 0,-9 2 128 16,-9-3-128-16,-9 4 0 0,-7-2-192 0,-7-1 192 31,-6-1-528-31,-3 0 16 0,-11-7 0 0,0 0 0 16,1 12-1168-16,-4-1-240 0,-4-3-32 0,-5-2-7392 0,-3-3-1488 0</inkml:trace>
  <inkml:trace contextRef="#ctx0" brushRef="#br3" timeOffset="156030.95">12101 8958 23039 0,'-8'-22'2048'0,"8"12"-1648"16,6-1-400-16,2 3 0 0,6-3 896 0,6 6 80 16,4 1 32-16,5 5 0 0,5 4-432 0,7 3-64 15,3 2-32-15,7 1 0 0,5 5-288 0,6 0-64 16,6-1-128-16,2-1 192 0,0 2-64 0,1-1-128 16,1 1 176-16,1 2-176 0,-2 1 192 0,4-1-192 0,1-1 192 15,-2-2-192-15,-3 1 224 0,-1 2-64 0,-4 1-16 16,-1 3 0-16,-2-2 128 0,1 0 32 0,-2 1 0 0,-3 0 0 15,-5 2-48-15,-3 1 0 0,-2 3 0 0,-6 1 0 16,-8-1-112-16,-4 1-16 0,-6 1-128 0,-7-2 192 16,-6 2-192-16,-7-1 128 0,-8 2-128 0,-6 3 0 15,-10-1 240-15,-9-1-48 0,-10-1-16 0,-9 3 0 16,-14 2 208-16,-11 0 64 0,-12 2 0 0,-10 0 0 16,-9-5-160-16,-12 3-32 0,-12 5 0 0,-6 7 0 15,-7 0-128-15,-11 5-128 0,-15 1 144 0,-12 6-144 16,-12 4-1872-1,-14 3-480-15</inkml:trace>
  <inkml:trace contextRef="#ctx0" brushRef="#br3" timeOffset="160710.53">20013 13346 6447 0,'0'0'576'0,"5"-7"-576"16,-3-2 0-16,2 2 0 0,1-3 2304 0,0 3 336 15,0-2 80-15,2 2 16 0,-1-1-928 0,0 0-176 16,1 2-32-16,-1-3-16 0,0 3-368 0,-1-3-80 15,1 3-16-15,-3 0 0 0,1 0-224 0,-4 6-32 16,0 0-16-16,0 0 0 0,4-5-96 0,-4 5-32 16,0 0 0-16,0 0 0 0,0 0-272 0,0 0-48 15,0 0-16-15,0 0 0 0,-4 11-160 0,-1 2-32 16,-3 4-16-16,0 6 0 0,-4-1 96 0,1 6 32 16,-6 3 0-16,3 5 0 0,0 0-128 0,3 3-32 0,-1-3 0 0,5 1 0 15,0 1-144-15,5-5 0 0,2-1 0 0,2-1 128 16,3-6-128-16,3 2 0 0,2-6 0 0,2-1 0 15,2-5 368-15,2-3-16 0,3-3 0 0,3-1 0 16,2-5 144-16,3-5 16 0,-1-3 16 0,2-2 0 16,2-5-32-16,-1-1-16 0,-1-3 0 0,0-2 0 15,0-1-176-15,-3 0-48 0,-1-3 0 0,-3 2 0 16,-2 0-80-16,0-1-32 0,-3 2 0 0,0 0 0 16,-4 0-144-16,2 1 192 0,-4 2-192 0,1 1 192 0,-3 2-192 0,0 4 0 15,-3-1 0-15,0 5 0 0,-5 5 0 0,0 0 0 16,0 0 0-16,4 6 0 0,-1 6 0 0,-3 5 0 15,-2 4 0-15,1 7 0 0,-1 1 0 0,-2 6 0 16,-1 10 0-16,-2 2 0 0,-2 5 0 0,-1 4 0 16,-1 4 0-16,-3 1 0 0,1 2 128 0,-2 1 0 15,0 2 0-15,-2 1 0 0,-2-4-128 0,0 0 160 16,-1-2-160-16,-1-4 160 0,1-5 16 0,-2-2 0 16,2 0 0-16,0-7 0 0,-1 0 256 0,0-5 48 15,-2-4 16-15,0-4 0 0,1-2-48 0,2-5-16 16,0-6 0-16,1-4 0 0,0 1-112 0,1-8-32 15,-3-2 0-15,4-4 0 0,-1-4 0 0,3-3 0 16,-2-6 0-16,2-5 0 0,0-6-96 0,2-5 0 16,3-4-16-16,-2-14 0 0,6 4-176 0,5 4 0 15,3 0 0-15,3 5 0 0,3 2 0 0,5 8 0 16,-1-2 0-16,6 6 0 0,5 2 0 0,4 2-144 16,2 0 144-16,4 6 0 0,4 0-144 0,0 5 144 15,-1 3 0-15,3-1-144 0,1 3 144 0,0 4 0 0,-1 0 0 16,-5 2 0-16,-3 2 0 0,-4-2 0 0,-3 4 0 0,-3-4 0 15,-3 1 0-15,-3 0 0 0,-2-3 0 0,-1 0 0 16,-12-4-192-16,0 0 64 0,10-1 0 0,-10 1 0 31,0 0-1424-31,4-8-288 0,-4-2-48 0,-4 0-11360 0,-3-4-2288 0</inkml:trace>
  <inkml:trace contextRef="#ctx0" brushRef="#br3" timeOffset="161770.6">20008 13334 6447 0,'0'0'576'0,"5"-6"-576"0,0-1 0 0,0 0 0 16,-5 7 2416-16,6-8 368 0,-1-1 80 0,0 2 16 0,-1-2-1168 0,0 0-240 15,-4 9-32-15,4-9-16 16,-2 1-192-16,-2 8-32 0,0 0-16 0,5-6 0 0,-5 6-224 0,4-8-32 15,-4 8-16-15,0 0 0 0,0 0-144 0,0 0-48 16,0 0 0-16,0 0 0 0,0 0-144 0,0 0-48 16,0 0 0-16,0 0 0 0,0 0-80 0,0 0 0 15,0 0-16-15,0 0 0 0,0 0-64 0,-4 13-16 16,-1 0 0-16,-1 1 0 0,0 2-64 0,-1 5-16 16,1 3 0-16,1-1 0 0,-2 3 48 0,4 1 0 15,0 2 0-15,2-2 0 0,1 0-320 0,1-6 128 16,4 0-128-16,-1-1 0 0,2-3 160 0,2-2-160 15,0 1 128-15,2-2-128 0,-3-5 192 0,5 3-64 16,0-4 0-16,1 4 0 0,-3-6 128 0,3 3 0 16,1-2 16-16,0 0 0 0,-1-3-16 0,-1-1-16 15,2-3 0-15,0 0 0 0,0-4 64 0,0-3 16 16,3 0 0-16,1 0 0 0,1-2-48 0,1-2 0 16,-2-3 0-16,0-2 0 0,2 2-80 0,0-4-32 15,-2 0 0-15,-1-1 0 0,-1-3-160 0,-2-1 160 0,1 1-160 0,-1 0 160 16,0 3-160-16,0 0 0 0,-1 0 144 0,-1 2-144 15,-2 1 128-15,-3 2-128 0,1 5 128 0,-2-1-128 16,-1-1 0-16,-5 11 0 0,0 0 0 0,0 0 128 16,6-7-128-16,-6 7 0 0,0 0 0 0,0 0 0 15,0 0 0-15,0 0 0 0,3 15 0 0,1 0 0 16,-1 3 0-16,-2 1 0 0,-1 2 0 0,-1 3 0 16,-2 7 0-16,1 3 144 0,0-3-144 0,0 6 0 15,-2 3 128-15,0 3-128 0,-2 6 0 0,-1 5 0 16,0 2 240-16,2 1-64 0,-4 3-16 0,1-4 0 0,-2-3-160 0,-1 0 128 15,0 3-128-15,0 0 128 0,1 0-128 0,0-1 0 16,-2-6 0-16,3 1 0 0,-1-6 0 0,-1 1 160 16,-2-4-32-16,-1-3-128 0,-1-1 272 0,0-2-48 15,-3-2-16-15,1-1 0 0,-2 0 48 0,1-6 16 16,-3 1 0-16,0-5 0 0,0-6-32 0,-1-1-16 16,1-3 0-16,-1-3 0 0,0-8-48 0,2-1-16 15,0-1 0-15,-1-4 0 0,1-3-16 0,1-2 0 16,-1-8 0-16,1-3 0 0,-1-2-144 0,4 1 160 15,3-5-160-15,3 2 160 0,2 1-160 0,3-3 0 16,3 4 0-16,2 3 0 0,2 2 0 0,3 2 0 16,3-2-176-16,2 1 176 0,2 1-144 0,0 3 144 15,5 3-160-15,2-2 160 0,3 2-144 0,2 1 144 16,1 3-128-16,1-2 128 0,-1 5-192 0,0-1 64 16,0 1 0-16,-3 1 0 15,-1 2-960-15,-3 0-176 0,-4 0-32 0,0 0-16 16,-4 0-2208-16,-10 0-432 0,14-7-80 0,-2 3-32 0</inkml:trace>
  <inkml:trace contextRef="#ctx0" brushRef="#br3" timeOffset="162250.89">21173 12786 20271 0,'0'-15'1792'0,"1"6"-1424"16,2 2-368-16,-1-4 0 0,1 1 1360 0,1 0 208 15,-4 10 32-15,0 0 16 0,0 0-48 0,0 0-16 16,0 0 0-16,0 0 0 0,0 0-880 0,-3 9-176 15,-1 0-48-15,-3 5 0 0,-3 4 160 0,-3 3 32 16,-1 3 0-16,-3 1 0 0,0 0 32 0,-1 3 16 16,0-1 0-16,2-1 0 0,2-4-240 0,2 0-64 15,2-6 0-15,2-2 0 0,2-1-80 0,2-6-32 16,4-7 0-16,0 0 0 0,0 0 304 0,0 0 48 16,8-1 16-16,2-4 0 0,4-6-32 0,1-3 0 15,2-3 0-15,1-2 0 0,-1-1-272 0,2-2-48 16,-1 0-16-16,1-3 0 0,-1 1-48 0,-1 0-16 15,-3-3 0-15,-3 4 0 0,2 3-64 0,-3 3-16 0,-3 3 0 0,0 7 0 16,-3-2-128-16,-4 9 0 0,0 0 0 0,0 0 128 16,0 0-128-16,-7 13 0 0,0 0 0 0,-2 4 0 15,-4 2 0-15,0 1 0 0,1 1 128 0,-1-1-128 16,0 0 0-16,2 1 0 0,1 0 0 0,1 1 0 16,1-2-1568-16,2 1-192 0,2-1-32 0,0 5-17376 15</inkml:trace>
  <inkml:trace contextRef="#ctx0" brushRef="#br3" timeOffset="162581.15">21477 13307 17503 0,'0'0'768'0,"0"0"176"0,-8 0-752 0,2 2-192 16,-2-1 0-16,8-1 0 0,0 0 2144 0,0 0 400 16,0 0 80-16,0 0 0 0,0 0-1056 0,0 0-224 15,0 0-32-15,10 4-16 0,2-2-272 0,2 3-64 16,1-2-16-16,3-2 0 0,2-1-256 0,3 0-48 15,1 0-16-15,0 0 0 0,1 0-272 0,1 0-48 0,-2 2-16 0,1-2 0 16,-2 2-288-16,-3 2 128 16,-4-2-128-16,-2 4 0 15,-3-3-960-15,-6 4-288 0,-5-7-64 0,-4 11-9312 0,-5 3-1856 0</inkml:trace>
  <inkml:trace contextRef="#ctx0" brushRef="#br3" timeOffset="162717.57">21458 13583 2751 0,'0'0'256'0,"0"0"-256"0,0 0 0 0,0 0 0 16,0 0 5552-16,0 0 1056 0,0 0 224 0,11 0 32 0,3 0-3776 0,3 0-752 15,1 0-160-15,3-1-16 0,3-1-912 0,2-1-176 16,-1 2-48-16,3-1 0 0,1 1-480 0,2 0-96 16,-2 0-32-16,0-2 0 0,1 3-272 0,-4 3-144 15,0-1 160-15,-3 1-12176 16,-6-1-2432-16</inkml:trace>
  <inkml:trace contextRef="#ctx0" brushRef="#br3" timeOffset="163581.07">22782 13147 11967 0,'-1'-10'1072'0,"0"1"-864"0,-2-2-208 0,3 3 0 16,2-2 2016-16,-2 4 352 0,0-2 80 0,0 2 16 16,0 6-544-16,0 0-128 0,-3-8 0 0,0 2-16 0,3 6-480 0,0 0-80 15,0 0-32-15,0 0 0 0,0 0-592 0,-8 11-112 16,0 2-32-16,-1 1 0 0,-1 1-64 0,-2 4-32 16,-2 7 0-16,0 0 0 0,0 5-80 0,2 2-16 15,-1 0 0-15,4-1 0 0,-1 1-96 0,2-3-32 16,3-2 0-16,5-4 0 0,3 0-128 0,3-1 0 15,2-5 144-15,5-4-144 0,4-2 352 0,4-4 0 16,7-1 0-16,3-6 0 0,4-1 160 0,-7-4 48 16,3-3 0-16,6-1 0 0,4-5-176 0,-2-1-48 15,-2-2 0-15,-1-2 0 0,-2 0 32 0,-2-1 0 16,-3-2 0-16,-1-1 0 0,-5 2-48 0,-1-2-16 16,-2-1 0-16,-3 3 0 0,-6 1-64 0,0 3-16 0,0 4 0 0,-3 0 0 15,-1 7-96-15,-7 5-128 16,0 0 176-16,0 0-176 0,0 0 0 0,1 10 0 15,-2 8 0-15,-2 8 0 0,-2 2 0 0,-2 6 0 0,-4 5 0 0,0 8 0 16,-3 5 0-16,-3 3 0 16,0 6 0-16,-4 4 0 0,-2 4 192 0,-2 0-192 0,-2 3 192 0,-3 0-192 15,-5 1 192-15,-14 26-64 0,3-10 0 0,5-9-128 16,3-10 176-16,3-8-176 0,3-4 160 0,-4-8-160 16,2-6 256-16,2-5-64 0,3-8 0 0,1-3 0 15,0-1 192-15,3-5 48 0,1-8 0 0,-1-7 0 16,0 0-16-16,-2-5 0 0,3-4 0 0,0-6 0 15,1-3-144-15,3-9-16 0,3-4-16 0,3-4 0 16,3-2-32-16,3-7 0 0,4-6 0 0,6 2 0 16,3-1-208-16,6 3 176 0,4 3-176 0,6 4 160 0,2 1-160 0,3 4 0 15,5 5 0-15,1 5 0 0,-1 0 0 0,4 9 0 16,2 5-128-16,2 3 128 0,2 2 0 0,3 2-176 16,1 5 176-16,-12 0-128 0,4 3 128 0,2 1 0 15,2 2 0-15,-3 3 0 0,-3 0 0 0,-3 1 0 16,-3 3 0-16,-3-2 0 0,-5-5 0 0,-3 0 0 15,-3-1 0-15,-2 2 0 0,-5-4 0 0,-1-3 0 16,0 0 0-16,-7-9 0 16,4 5-736-16,-4-5-112 0,0 0-32 0,0 0 0 15,0 0-1296-15,-5-5-256 0,-2-2-48 0</inkml:trace>
  <inkml:trace contextRef="#ctx0" brushRef="#br3" timeOffset="164567.68">23999 12349 14623 0,'0'0'640'16,"5"-8"144"-16,1-3-624 0,2 2-160 0,-2-4 0 0,2 3 0 15,0 1 1472-15,-1-2 272 0,-1 3 48 0,3-2 16 0,-1 3-208 0,0-1-32 16,-3 0-16-16,0 3 0 0,0-2-272 0,0 1-48 16,-5 6-16-16,0 0 0 0,0 0-256 0,0 0-48 15,0 0-16-15,0 0 0 0,0 0-448 0,0 0-80 16,0 0-32-16,0 0 0 0,-3 12 48 0,0-1 16 15,-4 5 0-15,-2 3 0 0,-1 1 128 0,-3 4 32 16,2-2 0-16,-2 3 0 0,1 1-224 0,-1-4-32 16,1 3-16-16,4-2 0 0,-4-6-128 0,6 0-32 15,-3-4 0-15,3-1 0 0,0 2 0 0,4-5 0 16,2-9 0-16,0 0 0 0,-1 9 80 0,1-9 16 16,0 6 0-16,0-6 0 0,0 0 288 0,0 0 64 15,9-3 16-15,1-1 0 0,0-5-208 0,3 0-32 16,-3-5-16-16,2 0 0 0,0-1-160 0,1-2-48 15,-1-1 0-15,1-1 0 0,1 0-128 0,-1-1 160 16,-1-3-160-16,0-2 160 0,-1-1-160 0,-1 3 0 16,1 0 0-16,-1 3 128 0,-3 0-128 0,2 3 0 15,-2 6 0-15,-3-1 0 0,-3 6 0 0,-1 6 0 16,0 0 0-16,0 0 0 0,0 0 0 0,-9 6 0 16,-1 3 0-16,-3 4 0 0,-1 2 0 0,-2 3 0 0,-2 2 0 0,0 2 0 15,-1 2 0-15,0-2 0 0,0-1 0 0,0 2 0 16,1 3 0-16,1-5 0 0,2 1 0 0,0-1 0 15,0 2-128-15,2-1 128 0,0-2-160 0,2 1 160 32,-1-4-656-32,2 3-48 0,1-1 0 0,2-2 0 0,0-1-1856 0,2-1-368 0,3-4-80 0</inkml:trace>
  <inkml:trace contextRef="#ctx0" brushRef="#br3" timeOffset="164953.37">24545 12249 18431 0,'0'0'1632'0,"7"-4"-1312"15,-2-1-320-15,-5 5 0 0,0 0 1616 0,0 0 256 16,0 0 48-16,0 0 16 0,0 0-320 0,0 0-64 16,0 0-16-16,-1 10 0 0,-7 0-544 0,-2 4-112 15,-5 3-32-15,-5 4 0 0,-2 7 176 0,-4 4 16 16,-1 4 16-16,0 3 0 0,-4-1-304 0,-1 3-64 0,0 3-16 0,1-3 0 16,1 0-336-16,2 1-64 15,2 0-16-15,2-3 0 0,2-3-256 0,2-3 0 0,-1 0 128 0,4-4-128 16,1-1 0-16,2 0 0 0,3-5 0 0,1-4 0 15,1-1 0-15,2-2 0 0,2-1 0 0,0-6 0 16,1 0-496-16,4-9 0 16,0 0 0-16,0 0 0 0,0 0-1824 0,0 0-368 0,7-5-80 0,4-3-11904 15</inkml:trace>
  <inkml:trace contextRef="#ctx0" brushRef="#br3" timeOffset="165378.57">24435 12718 18431 0,'0'0'1632'0,"0"0"-1312"15,0 0-320-15,0 0 0 0,6-4 1840 0,2-2 288 16,1 2 64-16,1 0 16 0,3 1-544 0,2 1-96 16,1-3-32-16,3 2 0 0,2 2-576 0,-1 1-112 15,3 0-16-15,-3 1-16 0,-2 2-96 0,-1 2-16 16,-3 0 0-16,-2 0 0 0,-1 4-272 0,-4-1-64 15,-1 2-16-15,-2-1 0 0,-4 1-96 0,-1-1-32 16,-2 2 0-16,-2-1 0 0,-2 3 64 0,-3 1 16 16,-2-1 0-16,-2-2 0 0,-2 3-96 0,-1 1-16 15,2-3 0-15,1-2 0 0,1 3-64 0,3-3-128 16,2 3 176-16,5 1-176 0,-3 1 128 0,6 1-128 16,3-2 0-16,3 3 0 0,3-1 192 0,4 2-64 0,2 2 0 0,2 2-128 15,1 0 368-15,-1-2-48 0,0 0 0 0,-3 1 0 16,1-1 64-16,-3 0 0 0,-5-4 0 0,-2-1 0 15,-3-1 96-15,-5 0 32 0,-2-4 0 0,-4 1 0 16,-2 0 96-16,-6-4 32 0,-6 0 0 0,-4-1 0 16,-3-5-256-16,-2 0-64 0,-2-3 0 0,1-3 0 15,1 0-128-15,3 0-16 0,1-3-16 0,4 0 0 16,1 1-160-16,2-2 0 0,2 3 0 0,3-3 0 16,4 2-1536-16,1 1-352 0,1-2-64 0,-3 1-18528 15</inkml:trace>
  <inkml:trace contextRef="#ctx0" brushRef="#br3" timeOffset="165688.46">22657 13287 6447 0,'0'0'576'0,"0"0"-576"0,2-10 0 0,3 4 0 16,-5 6 640-16,4-9 32 0,0 2 0 0,0 4 0 16,-3-5-816-16</inkml:trace>
  <inkml:trace contextRef="#ctx0" brushRef="#br3" timeOffset="167399.47">22702 13166 4607 0,'0'0'400'0,"0"0"-400"0,0 0 0 0,5-6 0 0,-1-3 2832 0,0 3 496 16,-4 6 80-16,5-9 32 0,-1 0-1360 0,1-1-272 15,0 2-48-15,0-1-16 0,-1 3-208 0,0-3-32 16,0 0-16-16,-2 3 0 0,1-3-240 0,-1 4-48 16,-2 5-16-16,3-9 0 0,-1 1-160 0,1-1-48 15,-3 9 0-15,0 0 0 0,2-7-272 0,-2 7-64 16,0-5-16-16,0 5 0 0,0 0-192 0,0 0-48 16,0 0 0-16,0 0 0 0,0 0-112 0,-5 4-16 15,0 1-16-15,-1 2 0 0,-3 0 16 0,0 4 0 16,-1 2 0-16,-2 2 0 0,2 1-32 0,-1 4 0 15,1 0 0-15,-3 3 0 0,2 1-32 0,-1-1-16 16,2 2 0-16,1-1 0 0,1 2-48 0,2-1-128 16,1-2 192-16,1 1-64 0,2-1 0 0,2-1 0 15,0-4 0-15,2 1 0 0,2-2 64 0,-2 1 16 16,4-1 0-16,-1-5 0 0,1-1 32 0,2 0 0 16,-1-3 0-16,3 1 0 0,-2-6 32 0,2 1 16 15,0-1 0-15,2-1 0 0,-1-2-32 0,2-1-16 0,1-2 0 0,0 0 0 16,-3-2-112-16,3-3 0 0,-2 0-128 0,-1 2 192 15,-1-3-192-15,-1 3 0 0,0-3 128 16,0 2-128-16,0-1 0 0,-1 0 0 0,-2 2 128 0,2-5-128 16,-3 4 0-16,-5 7 0 0,0 0 0 0,5-10 0 15,-3 2 0-15,-2 8 128 0,0-10-128 0,0 10 0 16,-2-7 0-16,2 7 0 0,-3-10 0 0,-1 5 0 16,-1-2 0-16,5 7 0 0,-6-7 0 0,6 7 0 15,-8-5 0-15,2-1 0 0,6 6 0 0,-5-3 0 0,1-1 0 0,0 2 0 16,-1-3 0-16,-1 0 0 0,0 1-144 0,0 1 144 15,1-2 0-15,0 0-144 0,0 1 16 0,-2 1 0 16,1 0 0-16,1-1 0 0,-1 0-48 0,1 2 0 16,-1-2 0-16,-1 1 0 0,2 1 16 0,0-3 0 15,0 1 0-15,0 0 0 0,5 4 32 0,-4-2 0 16,0-3 0-16,-1 0 0 0,5 5 128 0,0 0-160 16,-2-7 160-16,2 7-160 0,-2-5 160 0,2-3-208 15,0 8 80-15,0-7 128 0,0-3-208 0,2 3 80 16,0 1 128-16,-1-2-208 0,2 3 208 0,-2 0-144 15,2-2 144-15,-2 3-128 0,-1 4 128 0,1-7 0 16,1 0 0-16,-2 7 0 0,1-7 0 0,0 0 0 16,-1 7 0-16,0 0 0 0,1-8 0 0,-1-1 0 15,0 2 0-15,0 2 0 0,0 5 0 0,0-8 0 16,0 2 0-16,0 0 0 0,0 6 0 0,0 0 0 16,0-7 0-16,0 7 0 0,-1-7 0 0,0 0 0 15,1 7 0-15,0 0 0 0,-1-8 0 0,1 3 0 0,0 5 0 0,0 0 0 16,-2-7 0-16,2 7 0 0,2-7 0 0,-1 2-128 15,-1 5 128-15,0 0 0 0,0 0 0 0,0 0 0 16,0 0 0-16,0 0 0 0,0 0 0 0,0 0 0 16,0 0 0-16,0 0 0 0,0 0 0 0,0 0 0 15,0 0 0-15,0 0 0 0,0 0 0 0,0 0 0 16,-5 6 0-16,-2 6 0 0,4-3 0 0,-2 2 0 16,1-2 0-16,-1 4 0 0,1 2 0 0,-1-1 0 0,0-1 0 0,0 3 0 15,0 3 0-15,-1 3 128 0,0 0-128 0,1-2 0 16,-1 3 128-16,-1 0-128 0,3 0 128 0,1-2-128 15,0-3 128-15,1 1-128 0,0 1 0 0,2 2 128 16,0 2-128-16,3-4 0 0,-1-2 144 0,2-1-144 16,0-2 192-16,1-1-192 0,1 3 224 0,2-3-64 15,1-2-16-15,0-2 0 0,4 2 48 0,-1-2 0 16,1-4 0-16,1 1 0 0,0-1-16 0,1-2 0 16,0 0 0-16,1-3 0 0,-1-2 16 0,0-1 0 15,0 1 0-15,8 0 0 0,-1-3-64 0,-7 0 0 16,0 0 0-16,1-1 0 0,0 0-128 0,2-2 128 15,-1 0-128-15,0 0 128 0,1-1-128 0,0 3 0 16,-2-4 0-16,0 3 128 0,-1-4-128 0,0 2 0 16,-1-5 0-16,1 6 0 0,1-6 0 0,-1 1 0 15,0 0 128-15,1-1-128 0,-3 2 0 0,4 0 0 16,-2-1 0-16,1 0 0 0,-3 2 0 0,0-1 0 16,-1 2 0-16,-2-3 0 0,-1 3 0 0,0-1 0 15,0 0 0-15,-2 1 0 0,-2-4 0 0,0 2 0 0,0-2 0 0,-1 1 128 16,0 1-128-16,0-1 0 0,0 2 0 15,-2 2 0-15,1-2 0 0,-1 3 0 0,-2 7 0 0,3-5 0 16,-1-2 0-16,-2 7 0 0,0 0 0 0,0 0 0 16,0 0 0-16,0 0 0 0,0 0 0 0,0 0 0 15,0 0 0-15,0 0 0 0,0 0-144 0,0 0 144 16,0 0 0-16,-5 7 0 0,0 0 0 0,3 3 0 0,-1 0 0 16,1 3-128-16,-2 2 128 0,0 0 0 0,1 0 0 0,-2 6 0 15,1-1 0-15,-1 3 0 0,2 5 0 16,-4 0 0-16,2 4 0 0,0 1 0 15,0 4 0-15,-1 1 0 0,-1 0 0 0,0 4 0 0,-1 1 0 0,0-1 0 16,-2 2 0-16,0-3 0 0,0 1 0 0,0 1 0 16,-2-2 0-16,2 0 0 0,-1-1 0 0,-3 0 0 15,1-2 128-15,0 1-128 0,-1 1 0 0,2-2 0 16,-1 1 0-16,0-3 0 0,-1-4 0 0,1-1 0 16,-2 0 128-16,-6 8-128 0,0-4 0 0,3-5 144 15,-1-6-144-15,2 3 128 0,-1-3-128 0,1 0 0 16,-1-3 0-16,2 1 0 0,-2 0 128 0,0 0-128 15,1 4 0-15,0-4 128 0,-1-2-128 0,-1-2 0 16,-2 1 0-16,0 0 0 0,1-2 0 0,1-2 128 16,1-2-128-16,-1-1 0 0,0 2 128 0,0 0-128 15,0-3 0-15,0-1 128 0,0-1-128 0,0 0 0 16,-3-3 0-16,2 0 0 0,1-2 0 0,1-1 128 16,0-3-128-16,1-2 0 0,3 0 128 0,0-5-128 15,-1-1 128-15,3-4-128 0,0 1 128 0,2-3-128 16,-2 0 0-16,2-2 128 0,0-1-128 0,1-1 0 15,0 0 0-15,4 0 0 0,0 0 0 0,3 1 0 0,-1-2 0 0,2 0 0 16,0 1 0-16,1-1 0 0,1-2 0 0,0 2 0 16,0-1 0-16,3 1 0 0,0 1 0 0,2-1 0 15,3 0-128-15,0-1 128 0,1-1 0 0,2 2 0 16,0 1 0-16,2 2 0 0,2 1 0 0,1 2 0 16,3-1-160-16,1 0 160 0,3 0 0 0,2 3-144 15,-1-2 144-15,3 3 0 0,3 3 0 0,2 3-128 16,0 1 128-16,2 0 0 0,3 3-144 0,1 3 144 0,0 0 0 15,0 4 0-15,3 0 0 0,-11 0 0 0,2 4 0 0,-1-1 0 16,-1 2 0-16,-1 2 0 0,-4-3 0 0,0 2 0 16,-3 0 0-16,-3-2 0 0,-3 2 0 0,-2 0 0 15,-2-2 0-15,-2-1 0 0,-2-2 0 0,-2 1 0 16,0-3 0-16,-2 2 0 0,-5-8 0 0,0 0 0 16,0 0 0-16,0 0 0 15,0 0-688-15,0 0-64 0,0 0-16 0,-5-8 0 16,-2-1-1200-16,-1-4-240 0,-4-1-48 0,-7-10-16336 0</inkml:trace>
  <inkml:trace contextRef="#ctx0" brushRef="#br3" timeOffset="168451.72">22635 13126 1839 0,'0'0'160'0,"0"0"-160"0,0 0 0 0,-1-7 0 0,1 7 2944 0,-2-5 576 16,1 0 96-16,1-2 32 0,0 7-1760 0,0 0-352 16,1-6-64-16,2 3 0 0,1-2-192 0,-2 0-16 15,-2 5-16-15,0 0 0 0,7-7-144 0,-2 3-16 16,0-2-16-16,-5 6 0 0,0 0-256 0,0 0-48 16,6-3-16-16,-6 3 0 0,0 0-304 0,0 0-64 15,0 0-16-15,4 12 0 0,-3 1-48 0,-1 1 0 16,-1 3 0-16,-2 6 0 0,0 0 144 0,-1 3 32 15,-1 3 0-15,0 5 0 0,-2 0 0 0,2 1 0 16,1-5 0-16,2 6 0 0,2 3-208 0,2-3-32 16,2-6-16-16,1 0 0 0,3-4-80 0,1 0-16 15,2-3 0-15,3-3 0 0,1-4 176 0,2-2 48 16,1 0 0-16,1-6 0 0,0 0 96 0,1-5 32 16,2-3 0-16,1-2 0 0,1-4-32 0,1-1 0 15,-1 1 0-15,3-4 0 0,-1-2-160 0,-2 2-48 16,-1-3 0-16,-2 1 0 0,-2-2-96 0,-2-3-32 0,-2-1 0 15,0-1 0-15,-1-4-128 0,-1 1 128 0,0 0-128 0,-2 4 128 16,-1-1-128-16,-1 1 0 0,-1 0 0 0,0 1 128 16,-2 0-128-16,0 1 0 0,1 2 0 0,-2 3 0 15,-2-1 0-15,1 3 0 0,0 1 0 0,-1 4 0 16,-3 4 0-16,0 0 0 0,2-6 0 0,-2 6 0 16,0 0 0-16,0 0 0 0,0 0-128 0,0 0 128 15,0 8 0-15,0 2-176 0,-1 4 176 0,1 1-128 0,-3 3 128 16,1 2 0-16,-1 4 0 0,1 2 0 15,-1 7 0-15,-1 1 0 0,1 2 0 0,-3 2 0 16,0 4 0-16,-1 6 0 0,-4 0 0 0,1 1 0 0,-4 2 0 0,1-1 0 16,-1 3 0-16,2-1 0 0,-3-7 0 0,-2 2 0 15,-1 3 0-15,0-3 0 0,1 0 0 0,-1 0 0 16,-1-4 0-16,1 2 0 0,1-3 0 0,2 0 0 16,-1-4 0-16,0 0 0 0,1-5 128 0,1 0-128 15,1 0 128-15,-1-1-128 0,0-4 128 0,2-1-128 16,-3-1 128-16,1-2-128 0,0-3 0 0,0-1 144 15,-3-2-144-15,3-2 0 0,-2 1 192 0,-1-2-64 16,-1-3 0-16,0 2-128 0,-1-2 160 0,0 0-160 16,0-2 128-16,0 3-128 0,-2-6 128 0,-1 1-128 15,-1-4 0-15,0-1 128 0,0 0-128 0,-10 0 0 16,4-6 0-16,2 2 128 0,4-2-128 0,3 1 0 16,1-1 0-16,0-1 0 0,1-2 0 0,2 1 0 15,2-5 0-15,5 2 0 0,-1-5 0 0,3-1 0 16,2-5 0-16,3 0 0 0,2-2 0 0,1-1 0 15,1-5 0-15,4 3 0 0,2 3 0 0,3-4 0 16,-1 0 0-16,2 3 0 0,2 3-144 0,3 4 144 0,1-3 0 0,-3 6 0 16,4-4-144-16,3 2 144 0,3-1 0 0,4 1-144 15,3-1 144-15,1 1 0 0,-1 1 0 0,1-1 0 16,0 1 0-16,3 5 0 0,1-1 0 0,-2 4 0 16,-2-2 144-16,-1 6-144 0,1 2 192 0,-4 4-192 15,-1 0 192-15,-1 6-64 0,-2-1 0 0,-2 4-128 16,-1 1 144-16,-3 2-144 0,-3 0 0 0,0 2 144 15,-4 0-144-15,-1 0 0 0,-3-1 0 0,0 0 0 0,-2 1 0 16,-3 1 0-16,1 0-192 0,-2-3 192 16,-2-1-1584-16,-1-1-192 0,-2-2-32 0,0-5-17104 15</inkml:trace>
  <inkml:trace contextRef="#ctx0" brushRef="#br3" timeOffset="169171.6">23995 12236 13471 0,'0'0'592'0,"0"0"128"0,6-5-576 0,-1-1-144 16,2 0 0-16,-2 3 0 0,3-4 768 0,-2 3 128 15,0 1 32-15,1 0 0 0,-1-1 80 0,0-1 16 16,-6 5 0-16,7-4 0 0,-1 2 64 0,-6 2 0 16,8-3 16-16,-8 3 0 0,0 0 64 0,0 0 16 15,0 0 0-15,0 0 0 0,0 0-288 0,0 0-64 16,0 0-16-16,-2 9 0 0,-3 3 32 0,0 3 16 15,-4 1 0-15,-2 5 0 0,-3 0-64 0,-1 5-16 16,-1-2 0-16,-1 5 0 0,0-3-176 0,2 3-32 16,0-1-16-16,1 1 0 0,3-5-272 0,0 2-48 15,2-5-16-15,0 0 0 0,3-4-96 0,-2 1-128 0,3-3 176 0,0-1-176 16,1-2 128-16,0 1-128 16,2-6 0-16,-1 3 0 0,3-10 160 0,0 0-160 0,0 0 128 0,0 0-128 15,0 0 0-15,0 0 0 0,0 0 0 0,0 0 0 16,0 0-256-1,0 0-144-15,2-6-32 0,0-2 0 0,1 2-2528 0,0-3-512 0</inkml:trace>
  <inkml:trace contextRef="#ctx0" brushRef="#br3" timeOffset="169571.14">24348 12275 18303 0,'0'0'816'0,"0"0"160"0,0 0-784 0,0 0-192 16,0 0 0-16,0 0 0 0,3-3 1488 0,-3 3 256 15,2-7 48-15,-2 7 16 0,0 0-592 0,0 0-128 16,0 0-32-16,0 0 0 0,0 0-288 0,0 0-48 15,-1 8-16-15,-1 2 0 0,-2 0 160 0,0 4 32 16,-1 0 0-16,-3 4 0 0,-1 1 0 0,1 3 0 16,-3 2 0-16,1 4 0 0,-1 5-208 0,-2 0-48 0,0 0 0 0,-1 5 0 15,-2 0-192-15,-1 2-32 0,1-2-16 16,-2 1 0-16,0-1-96 0,-1-2-32 16,-1-2 0-16,-1-1 0 0,0-1 0 0,0-2 0 0,2-3 0 0,2 0 0 15,-1-4-48-15,3-2-16 0,-2-2 0 0,3-1 0 16,1 1-208-16,3-4 144 0,-1-1-144 0,4-5 128 15,0 0-128-15,2-4 0 0,1 3 0 0,4-8 0 16,0 0 0-16,0 0-256 0,0 0 48 0,7-8 0 16,2 5-2432-16,2-6-496 0</inkml:trace>
  <inkml:trace contextRef="#ctx0" brushRef="#br3" timeOffset="170403.29">24432 12728 14223 0,'0'0'624'0,"0"0"144"15,0 0-624-15,0 0-144 0,0 0 0 0,-5 4 0 0,5-4 1184 16,0 0 208-16,-6 1 32 0,6-1 16 0,0 0-112 0,0 0-32 16,0 0 0-16,0 0 0 0,0 0-112 0,0 0-32 15,0 0 0-15,0 0 0 0,0 0-256 0,0 0-64 16,0 0-16-16,0 0 0 0,0 0-144 0,10-1-32 15,-2-1 0-15,2 0 0 0,1 1-160 0,2-1-32 16,0-1-16-16,3 1 0 0,-2 1-48 0,3 0 0 16,-1 1 0-16,1-2 0 0,1 2 16 0,-1 2 0 15,-1-1 0-15,-1 3 0 0,-4-2-96 0,2 5-32 16,-3-3 0-16,-1 2 0 0,-1 1-112 0,-2 0-32 16,-1 3 0-16,0-2 0 0,-5-1 16 0,1 2 0 15,-1 3 0-15,-1-3 0 0,-1 2 112 0,-1-1 0 16,-1 2 16-16,-1-4 0 0,-1 1 0 0,-2 0 0 15,-2 0 0-15,1-3 0 0,-5 2-32 0,0-2-16 16,-2 0 0-16,2 1 0 0,-2-2-224 0,1 2 176 16,0 0-176-16,2-2 160 0,1 0-160 0,3 2 0 15,2-3 0-15,2-1 0 0,5-3 0 0,0 0 0 16,0 0 0-16,0 0 0 0,0 0 0 0,7 7 0 0,0-2 128 0,3-1-128 16,3 2 0-16,1 2 0 0,1-1 0 0,2 3 128 15,1-2-128-15,-1 4 0 0,0-4 0 0,-1 4 128 16,0 1-128-16,-1-2 0 0,0 2 0 15,-1 2 0-15,-2 3 0 0,-1-2 0 0,-2 2 0 0,-1 0 128 16,-5 0 16-16,0-1 0 0,0 3 0 0,-3-3 0 16,-3 1 224-16,-1 0 32 0,-3-3 16 0,-2-2 0 0,-3 1 48 15,-1 0 16-15,-1 1 0 0,-1-5 0 16,-3 0-208-16,-2 1-32 0,-3-5-16 0,-1-2 0 0,-1 0-224 0,-1-1 176 16,1-3-176-16,1-2 160 0,1-1-160 0,2-1 0 15,4 2 0-15,0-2 0 16,1-2-1600-16,0 1-192 0,4 0-32 0,1-4-11296 15,1 1-2240-15</inkml:trace>
  <inkml:trace contextRef="#ctx0" brushRef="#br3" timeOffset="171875.81">20071 13226 14847 0,'0'0'656'0,"0"0"144"0,4-9-640 0,-4 9-160 0,5-11 0 0,-1 2 0 16,-4 9 1216-16,5-13 224 0,1 2 32 0,-1 3 16 15,-5 8-192-15,7-10-32 0,-7 10-16 0,6-9 0 16,0-1-96-16,-6 10 0 0,0 0-16 0,0 0 0 16,7-8-176-16,-7 8-16 0,0 0-16 0,0 0 0 15,0 0-160-15,0 0-48 0,0 0 0 0,0 0 0 0,0 0-352 0,-5 9-80 16,0 4-16-16,-2 2 0 0,-2 0 96 0,-1 4 16 16,0 3 0-16,-1 2 0 0,-2 3 0 0,1-3 16 15,2 4 0-15,0-3 0 0,1 2-112 0,-1-1-32 16,2 2 0-16,1-3 0 0,0 5-96 0,4-5-32 15,0-4 0-15,2 3 0 0,1-3-128 0,1 0 128 16,2 0-128-16,-2-1 128 0,1-4-128 0,1-2 128 16,-1-1-128-16,2-4 128 0,1 3 0 0,2-5-128 15,-7-7 192-15,11 9-64 0,-3-5 128 0,2-2 0 16,1-3 16-16,2 0 0 0,0-2 48 0,1 1 0 16,0-1 0-16,0-1 0 0,0-1-160 0,1 2-32 15,0-1 0-15,0-4 0 0,2 0-128 0,0-2 0 16,-2 3 144-16,-3 2-144 0,1-2 0 0,4 2 0 15,-2 0 0-15,2-3 128 0,-1 2-128 0,2-2 0 16,0 2 0-16,-1 1 128 0,0-4-128 0,-2 3 0 16,-1-3 0-16,0 1 0 0,-1 3 0 0,0-4 0 15,-2 2 0-15,0-5 0 0,0 6 0 0,-1-4 0 16,0 2 0-16,-1-2 128 0,-2 1-128 0,1-1 0 16,0 2 0-16,-3-2 0 0,0 1 0 0,0-1 0 0,0 4 0 0,-1-2 0 15,0 3 0-15,0 1 0 0,-1-4 0 0,1 2 0 16,-4 6 0-16,0 0 0 0,0 0 0 0,3-4 0 15,-3 4 0-15,0 0 0 0,0 0 0 0,0 0 0 16,0 0 0-16,0 0 0 0,0 0 0 0,0 0 0 16,0 0 0-16,0 0 0 0,0 0 0 0,0 0-128 15,-2 10 128-15,0 3 0 0,-1 1 0 0,-2 0 0 0,1 1 0 16,1 4 0-16,-2 3 0 0,-1-2 0 0,1 2 0 0,2 3 0 16,-1 2 0-16,-3 5 0 0,0-2 0 0,-1 3 0 15,-1 8 0-15,0-2 0 0,0 2 0 0,1-1 0 16,-1-4 0-16,0 3-128 0,-1-1 128 0,-1-1 0 15,1-1 0-15,0-1 0 0,-1-2 0 0,0-1 0 16,-3-1 0-16,0 2 0 0,2 2 0 0,0-1 0 16,1-3 0-16,1-4 0 0,0 3 0 0,2-5 0 15,-2 2 0-15,0-3 128 0,-1-2-128 0,3-1 0 16,-4 3 0-16,2-3 128 0,0-4-128 0,0 1 0 16,-1 0 128-16,1 0-128 0,-1-2 0 0,2 0 128 15,-1-2-128-15,0 1 0 0,-1-1 0 0,1 0 144 16,0-4-144-16,-1 1 0 0,0 2 128 0,0-4-128 15,0 1 0-15,-1-2 0 0,1 2 144 0,-1-2-144 16,0 1 0-16,-1-3 144 0,0 3-144 0,-3-4 0 16,-1 0 0-16,2 1 0 0,0-2 0 0,-1-1 0 15,1 1 0-15,-1-3 0 0,-2-1 0 0,1 0 0 16,-1-1 0-16,4-2 0 0,-1-1 0 0,1-3 0 16,0-1 0-16,3-4 0 0,1 1 0 0,2-2-144 0,3 1 144 0,2 3-160 15,2-1 16-15,2 2 0 0,2-1 0 0,2 1 0 16,1-2 144-16,5 3-192 0,-1-2 192 0,4 1-192 15,1-5 192-15,4 4 0 0,1-1 0 0,2 1-128 16,1-3 128-16,4-1 0 0,-1 3 0 0,3 0 0 16,-1 3 0-16,0-2 0 0,-1 3 0 0,-4 1 0 15,-1 0 0-15,-2 4 0 0,-1-2 0 0,-4 0 0 16,-1 1-128-16,-2-2 128 0,-1 0-128 0,-11 4 128 16,8-5-1680-16,-1 1-256 0,-2-3-48 0,-1 0-15120 15</inkml:trace>
  <inkml:trace contextRef="#ctx0" brushRef="#br3" timeOffset="172314.47">21207 12652 9215 0,'0'0'400'0,"0"0"96"0,7-4-496 0,-2 1 0 0,-1-4 0 0,0 2 0 16,-4 5 2304-16,0 0 352 0,6-4 80 0,-6 4 16 16,0 0-896-16,0 0-192 0,0 0-16 0,0 0-16 15,0 0-240-15,0 0-48 0,4 7-16 0,-7 4 0 16,-3-3-192-16,-2 8-48 0,1 1 0 0,-5 5 0 16,-2 4-192-16,-1-2-32 0,-2 4-16 0,0-3 0 0,-1 2-160 0,0-2-48 15,0 4 0-15,2-1 0 0,0 2-352 0,5-1-80 16,1-2-16-16,2-3 0 0,3-4-192 0,1-6 0 15,3 0 0-15,1-1 0 16,1-1-896-16,4-5-240 0,0-1-32 0,6-1-15312 16</inkml:trace>
  <inkml:trace contextRef="#ctx0" brushRef="#br3" timeOffset="174795.65">28417 9581 18431 0,'-15'2'816'0,"9"1"160"0,-2-1-784 0,-1 1-192 16,0 2 0-16,0 1 0 0,-1-1 384 0,0-2 48 15,1-1 0-15,0 5 0 0,0-2 352 0,2-1 80 16,-2 0 16-16,1 1 0 0,-1-3 64 0,0 1 16 16,2-2 0-16,-3 0 0 0,2 2-96 0,-2-1-16 15,0 0 0-15,-1-5 0 0,1-1-16 0,0 2 0 16,-3-3 0-16,4-2 0 0,-2 2 0 0,1 0 0 15,0-3 0-15,1 2 0 0,0-5-240 0,1 2-48 0,2-4-16 0,1 0 0 16,2 1-48-16,2-4-16 0,2 0 0 0,3-1 0 16,2 0-144-16,1-2-48 0,4-3 0 0,2-1 0 15,3 3-80-15,4 1-32 0,0 0 0 0,2 1 0 16,-1 0-160-16,1 1 160 0,-1 1-160 0,3 4 160 16,-3 1-160-16,0 2 128 0,2 3-128 0,-1 2 128 15,0 0-128-15,-1 3 128 0,-1 1-128 0,0 4 128 16,-1 0-128-16,-3 6 0 0,-1 1 0 0,-2 4 128 0,-1 2-128 15,-4 2 128-15,0 1-128 0,-3 3 128 0,-2 3 0 0,-3 0 0 16,-3 2 0-16,-3 4 0 0,-6-3 112 16,1 3 16-16,-4 0 0 0,-3 1 0 0,-2-4-16 0,-2 0 0 15,-1 1 0-15,1-5 0 0,-2-1 16 0,0-1 0 16,0-4 0-16,0-2 0 0,-2-2 64 0,1-4 0 16,0 1 16-16,-6-3 0 0,4-4-64 0,6-7-16 15,2-4 0-15,3 1 0 0,6-6 112 0,1-2 16 16,4-7 0-16,4-2 0 0,4-1-80 0,3-6-16 15,3-8 0-15,1 12 0 0,3-7-288 0,3-1 0 16,5-3 0-16,1-2 0 0,4 0 0 0,1 0 0 16,1 0 0-16,3 2 0 0,-3 2 0 0,3 2 0 15,-1 6-128-15,1 2 128 0,-1 3 0 0,-3 4 0 16,0 4-128-16,-2 6 128 0,-1 3 0 0,-1 4 0 0,-1 4 0 0,-3 2-144 16,-1 6 144-16,-3 4 0 15,-4 2-144-15,-2 2 144 0,-2 4 0 0,-5 4 0 16,-3 2 128-16,-4-2-128 0,-4 2 0 0,-5-1 0 15,-4 2 0-15,-2 2 0 0,-3 2 0 0,-4 1 0 0,-2 0 0 0,-18 11-176 16,2-10 176-16,3-3 0 0,2-6 128 0,0-1-128 16,1-3 0-16,-2-4 128 0,2-3-128 0,2-5 0 15,4-7 160-15,4-1-32 0,3-4-128 0,7-2 192 16,5-2-192-16,4-6 0 0,0 1 0 0,6-8 0 16,2-6 0-16,2-5 176 0,2-2-176 0,6-6 160 15,3-4-160-15,6 0 0 0,4 1 0 0,5-3 128 0,3 1-128 16,4 3 0-16,1 1 0 0,-8 12 0 15,0 1 0-15,4 2 0 0,-1 0 0 0,0 3 0 0,2 2 0 0,-1 4 0 16,-1 3 0-16,-1 3 0 0,-2 5-160 0,-2 3 160 16,-1 4 0-16,0 7-144 0,-6-2 144 0,-3 5 0 15,-2 3-144-15,-2 2 144 0,-7 6 0 0,-6-4 0 16,-5 5 0-16,-9 14 0 0,-5-2 0 0,-5 1 0 16,1-2 0-16,-5-3 0 0,-4 0 0 0,-1-4 0 15,0 0 0-15,1-4 0 0,-1-1 0 0,-2-4 0 16,-3 0 0-16,2-3 0 0,-2-3 0 0,6-3 128 15,4-2-128-15,6-4 0 0,1-4 0 0,3-3 0 16,4-3 128-16,3-4-128 0,3-4 0 0,4-3 160 16,2-5-160-16,2-4 160 0,4-6-160 0,4-4 128 15,3-6-128-15,4-1 128 0,2-7-128 0,2 4 0 16,3-1 0-16,5 5 0 0,4-2 0 0,3 4 0 16,0 2 0-16,4 4 0 0,-1 6 0 0,-2 1 0 0,-3 5 0 0,-1 6 0 15,-2 0 0-15,-2 8 0 16,-3 0-144-16,1 6 144 0,0 6 0 0,-5 2 0 15,-1 3-128-15,-5 5 128 0,-3 1 0 0,-6 2-128 0,-2 3 128 0,-2 5 0 16,-7 4 0-16,-4-1 0 0,-4 5 0 0,-3-2 0 16,-3-1 0-16,-2-1 0 0,-3 1 0 0,-1-1 0 15,-6-3 0-15,1 0 0 0,-3-4 0 0,0 0 0 16,2-2 0-16,3-5 0 0,1-2 0 0,2-3 0 0,0-4 0 16,5-4 0-16,2-4 128 0,4-3-128 15,3-5 0-15,4-5 128 0,2-4-128 0,5-3 0 0,3-5 128 16,3-5-128-16,3-6 0 0,3 1 144 0,7 1-144 0,3-1 0 15,2 1 0-15,7 0 0 0,2 1 0 0,7 4 0 16,-1-1 0-16,6 6 0 0,1 3 0 0,-1 4 0 16,-2 4 0-16,1 4 0 0,-4 0-144 0,1 6 144 15,0 2 0-15,-1 5 0 0,-1 5-128 0,-2 5 128 16,-2 2 0-16,-3 1 0 0,-3-1-144 0,-6 2 144 16,-6 2 0-16,-5 0-144 0,-6 6 144 0,-4-2 0 15,-6 5 0-15,-3-1 0 0,-5 1 0 0,-1 1 0 16,-4-4 0-16,-2-2 0 0,2-3 0 0,-5-2 0 15,1 2 0-15,-1-3 0 0,1-3 0 0,1-2 128 16,0-6-128-16,3-2 0 0,4-2 0 0,-1-4 0 0,1-1 0 0,2-3 128 16,2-5-128-16,3 0 0 0,0-6 128 0,4-3-128 15,1-2 0-15,5-4 0 0,0-1 0 0,3 1 0 16,4-4 0-16,0 3 0 0,5-2 0 0,-1 6 0 16,6 0 0-16,-1 2-192 0,3 0 192 0,0 1-192 15,0 3 0-15,-1 1 0 0,-2 4 0 0,-2 5 0 31,-3 2-752-31,0 5-144 0,-11-2-48 0,12 10 0 16,-2-1-1680-16,-2 3-352 0,-8-12-64 0,7 18-16 0</inkml:trace>
  <inkml:trace contextRef="#ctx0" brushRef="#br3" timeOffset="179711.25">19874 9621 5519 0,'-28'0'240'0,"9"0"64"0,-4-1-304 0,2 2 0 16,-4 2 0-16,4-2 0 0,-1-1 1680 0,2 0 288 15,1 0 48-15,-2 0 16 0,4 0-1120 0,-1 1-208 16,0-1-64-16,3 0 0 0,-2 0 48 0,1 0 0 15,0 0 0-15,2 0 0 0,0-1 128 0,1 0 16 16,-1 0 16-16,2 1 0 0,2 1 0 0,1-1 0 16,9 0 0-16,0 0 0 0,-9-1-144 0,9 1-48 15,0 0 0-15,0 0 0 0,0 0-208 0,0 0-32 16,0 0-16-16,0 0 0 0,13-4-128 0,3-1-16 0,2 0-16 16,2 1 0-16,3-2 32 0,4 2 16 0,4 0 0 15,2 1 0-15,1-4 16 0,4 2 0 0,4 1 0 0,4 3 0 16,3-2 16-16,6-2 0 0,7 0 0 0,3 1 0 15,0-2-48-15,5-1 0 0,2 3 0 0,7 3 0 16,5 0-64-16,4 0-16 0,1-2 0 0,4-1 0 16,3 2-32-16,3 1-16 0,2 1 0 0,0-2 0 15,1 0-16-15,0 2-128 0,1-2 192 0,2 4-64 16,3-2-128-16,2 2 0 0,0 2 0 0,-1 0 128 16,-3-4-128-16,1 1 0 0,2 3 0 0,0-2 0 15,2 1 128-15,0-2-128 0,-6 1 0 0,4 3 128 16,3 1-128-16,-2-2 192 0,-5-2-192 0,3 3 192 15,1 2-192-15,1-3 160 0,-1-1-160 0,0 4 160 16,-2-3-160-16,2 1 160 0,3-1-160 0,-2-1 160 0,-5 0-160 0,1-1 128 16,0 3-128-16,1-1 128 15,-5-1-128-15,-2-3 160 0,-2 0-160 0,4 2 160 0,0 1-160 0,-3-1 128 16,-3 2-128-16,-2-1 128 0,-1-2-128 0,3 2 128 16,1-3-128-16,-3 0 128 0,-3-3-128 0,-1 2 0 15,1-2 144-15,0 2-144 0,3 0 0 0,-1-1 0 16,-1 1 0-16,2 0 128 0,2 0-128 0,-3 1 0 15,-2 0 0-15,-3-3 0 0,-3-2 0 0,-1 2 128 16,0 1-128-16,0 1 0 0,-4 1 0 0,0 1 0 16,0 0 0-16,-1 0 128 0,-2 2-128 0,3-2 128 15,-2 2-128-15,-2-3 128 0,-3 1-128 0,-2 2 0 16,-1-2 0-16,0 0 0 0,1 2 0 0,-3-1 0 16,0 2 0-16,0 1 0 0,-1-1 0 0,-3-1 0 0,1-1 0 0,-3 1 0 15,1-1 0-15,-2 1 0 0,-2-3 0 0,0 1 128 16,1 2-128-16,-3-2 0 0,0-1 0 0,0 0 0 15,1 0 0-15,0 0 128 0,3 0-128 0,-3 0 0 16,-2 1 0-16,3-1 0 0,-2 1 0 0,-2-1 0 16,-2 0 0-16,0 0 0 0,1 0 0 0,-1-2 0 15,1-3 0-15,-5-2 128 0,-2 4-128 0,0 0 0 16,0-2 0-16,-2 0 128 0,-5 0-128 0,0 1 0 16,-1-1 0-16,-1-2 0 0,1 2 0 0,-3 3 128 15,0-1-128-15,2 0 0 0,-1 0 0 0,-1 2 0 16,-3 1 0-16,1 2 0 0,0 2 0 0,1-4 128 15,-4-5-128-15,0 4 0 0,-3 2 0 0,1 0 128 16,-3-1-128-16,0-1 0 0,0-2 0 0,-3 2 0 16,-6 2 0-16,-1 2 0 0,-2-2 0 0,-3-1 0 0,-2-2 0 0,-9 2 0 15,0 0 0-15,0 0 0 0,0 0 0 0,0 0 0 16,0 0 0-16,0 0 0 0,0 0 0 0,0 0 0 16,0 0 0-16,-14 6 0 0,-1-3 0 0,-2 0 0 15,-4 0 0-15,-4 1 0 0,-3 1 0 0,-2-1 128 16,-6-2-128-16,-4-2 0 0,-6 0 0 0,-6 0 128 15,-8 0-128-15,-5 1 0 0,-6-1 0 0,-3 2 128 16,-3-4-128-16,-2 1 0 0,-2 1 0 0,-5 0 0 16,-1 0 0-16,-4-2 0 0,-3-2 0 0,-1 0 0 15,-4 0 0-15,-7 0 128 0,0-2-128 0,-6-2 0 16,-5 2 0-16,-4-2 0 0,-5 3 0 0,-5 0 0 0,-5-1 0 16,-2-3 0-16,-5-2 0 0,-2 2 0 0,-2-3 0 0,0 6 0 15,-1 0 0-15,4-1 128 0,3 2-128 0,2-1 0 16,0 2 0-16,-2-1 0 0,-4-5 0 0,3 5 0 15,-1 2 0-15,0 2 0 0,-5-3 0 0,2 0 128 16,0-1-128-16,3 1 192 0,2-2-64 0,2 1 0 16,-3 2-128-16,4 1-128 0,2 0 128 0,0 0-192 15,0 1 192-15,4-1 0 0,3 1 0 0,2 1 0 16,0 1 0-16,1 2 0 0,2-1 0 0,2 2 0 16,2 0 0-16,-1 0 0 0,-4-2 0 0,5 4 0 15,4 4 0-15,-1-3 0 0,-1 0 0 0,1 3 0 16,7 3 0-16,-1-3 0 0,-1-1 0 0,4-3 0 15,1 4 0-15,7-2 0 0,2 3 0 0,2-3 0 16,-1-1 0-16,4 0 0 0,4 0 0 0,3 2 0 16,2-4 0-16,2 1 0 0,5-3 0 0,2 2 0 15,2 2 0-15,4 3 0 0,-1-2 0 0,4-1 0 0,1-6 0 0,0 2 0 16,-1 3 0-16,-2 3 0 0,4-2 0 0,1 3 0 16,1-3 0-16,1 2 0 0,0-4 0 0,1 2 0 15,2 0 0-15,2 0-128 0,1 0 128 0,2 2 0 16,1-4 0-16,0 4 0 0,2-2 0 0,2 1 0 15,1-1 0-15,3-3 0 0,3 1 0 0,0 1 0 16,0-3 0-16,2 0 0 0,1 1 0 0,-1 1 0 16,3-1 0-16,0 0 0 0,3 1 0 0,1 1 0 15,0-3 0-15,6-2 0 0,0 2 0 0,0-1 0 16,3-2 0-16,1 0 0 0,6-1 0 0,2 1 0 16,2 3 0-16,3-3 0 0,3-3 0 0,6 3 0 15,0 0 0-15,0 0-128 0,0 0 128 0,0 0 0 0,0 0 0 16,0 0 0-16,16-4 0 0,5-1-128 0,3 0 128 15,8 3 0-15,-1-2 0 0,9 1 0 0,-1-2 0 0,8-1-128 16,7 1 128-16,3 1 0 0,5-4 0 0,8 2-128 16,5-4 128-16,6 2 0 0,5-2 0 0,5 2 0 15,4-3 0-15,5 4 0 0,6-1 0 0,4 0 0 16,2 2 0-16,2-3 0 0,3 1 0 0,2-1 0 16,2 3 0-16,4 2 0 0,7-4 0 0,3 1 0 15,5-3 0-15,2 3 0 0,0-3 0 0,7 4 0 16,5 2 0-16,1-4 0 0,-1 2 0 0,6 1 0 15,5-2 0-15,5 4 0 0,3 0 0 0,1 2 128 16,-1 1-128-16,3 0 0 0,2 6 128 0,0 3-128 16,-3-3 0-16,-3 6 128 0,-6-2-128 0,2 1 0 0,0 3 0 15,-2-2 0-15,-2 1 0 0,-5 1 128 16,-4-4-128-16,2 2 0 0,0 2 0 0,2-2 0 0,-4-3 0 16,3 3 0-16,-2-1 0 0,-2 1 128 0,-3 1-128 0,-1-1 0 15,-1-4 0-15,-2 4 0 0,1-3 0 0,-5 2 0 16,-3-4 0-16,3 1 128 0,0-1-128 0,-3-3 0 15,-5-2 0-15,-2 3 0 0,-1 2 0 0,-2-6 0 16,-4-1 0-16,-1 2 0 0,-1 3 0 0,-4-1 0 16,-7-5 0-16,-1 2 0 0,-3 2 0 0,0-1 0 15,-3 3 0-15,-1-2 0 0,-2-4 0 0,1 3 0 16,2 6 0-16,-4-7 0 0,-3-1 0 0,-3-1 0 16,0 0 0-16,-2 3 0 0,-4 2 0 0,-2 0 0 15,-9-4 0-15,-6 0 0 0,-3-3 0 0,-2 2 0 16,-7 1 0-16,-3 0 128 0,-1 1-128 0,-1-1 0 0,-9 0 0 0,0-2 0 15,-2-2 0-15,-5-4 0 0,-4-1 0 0,-3 4 0 16,-4 0 0-16,-1 0 0 0,-6 0 0 0,-2-3 0 16,0 5 0-16,-3-1 0 0,-4 0 0 0,-2-1 0 15,-1 1 0-15,-10 4 128 0,0 0-128 0,0 0 0 16,7-5 0-16,-7 5 0 0,0 0 0 0,0 0 0 16,-8-6 0-16,-2 1 0 0,-3 1 0 0,-1 1 0 15,0 2 0-15,-1-2 0 0,-2 1 0 0,0-1 0 16,-2 2 0-16,-2 0 0 0,-2 1 0 0,-1 0 0 15,-4-1 0-15,-1 1 0 0,1 0 0 0,-4 0 0 16,-3 0 0-16,-3 0 0 0,-2-2 0 0,-6 1 0 16,-2 0 0-16,-3 1 0 0,-1 0 0 0,-4 0-128 15,-5 0 128-15,-5-2 0 0,-5 2 0 0,-4-2 0 0,-4-2 0 16,-4 2 0-16,0 2 0 0,-4-2 0 0,-2-2 0 0,-4 1-128 16,-3-4 128-16,-3 3 0 0,1 3 0 15,-7-1 0-15,-4-2 0 0,0 3-128 0,1-1 128 0,-4 1-128 16,-5-4 128-16,-1 1-128 0,-2 2 128 0,-3-1 0 15,-4-1-144-15,-1-1 144 0,-2 1 0 0,-4 1-176 16,-4 1 176-16,-2-2-128 0,1-1 128 0,0 3 0 16,-1-1 0-16,0 1 0 0,0 0 0 0,0 0 0 15,-1-1 0-15,3 0 0 0,2-1 0 16,-5 1-160-16,-6 1 160 0,4 0 0 0,0-1 0 0,1-3-128 16,-3 1 128-16,0 2 0 0,-1-1 0 0,2-3 0 15,2 1 176-15,1 2-176 0,-1-2 0 0,3 2 0 16,3 0 0-16,-3 0 0 0,1-3 0 0,2 0 0 0,6 1-192 15,-2-2 48-15,-1 2 144 0,0-1 0 0,5 1 0 0,0 1 0 16,-3 0 0-16,1 1 0 0,4 2 0 0,2-1 0 16,-2 1 0-16,2-1 0 0,4 1 0 0,2 0 0 15,-1 0 0-15,2 2 0 0,-3 2 0 0,5 0 0 16,6-1 0-16,1-1-128 0,1-1 128 0,5 2 0 16,3 3 0-16,5-2 0 0,4 1 0 0,3-2 0 15,5-1 0-15,3 1 0 0,3-1 0 0,1 2 0 16,0 0 0-16,4 0 0 0,2-2 0 0,5 0 0 15,3 0-144-15,3 1 144 0,-1 1-160 0,5 0 160 16,3-4-160-16,1 2 160 0,1 2-160 0,3-1 160 16,3 0 0-16,3 0 0 0,2 1-128 0,1-1 128 15,6 0 0-15,1 3 0 0,4-1-160 0,2 0 160 16,2-1-176-16,2 0 48 0,-1-2 0 0,5 3 0 0,2-1 128 16,2 2-192-16,1-1 192 0,1-2-192 0,2-1 192 0,8 0-128 15,0 0 128-15,0 0-128 0,0 0 128 0,0 0-128 16,0 0 128-16,0 0-128 0,0 0 128 0,0 0-128 15,14 4 128-15,4 1-128 0,1 0 128 0,3-1 0 16,0-2 0-16,5 1 0 0,2-3 0 0,7 0 0 16,3-1 0-16,5 3 0 0,0 2 0 15,4 0 0-15,6-4 0 0,2 0 0 0,2 0 0 0,3-3-128 16,4 2 128-16,4 0 0 0,3-1 0 0,6 0 0 16,3-2 0-16,4 1-128 0,2-3 128 0,3 1 0 15,3 1 0-15,6 0 0 0,5-1 0 0,4 1 144 16,4-1-16-16,0 3-128 0,0-1 0 0,6 0 0 0,5 1-160 0,-1 0 160 15,-2-2 0-15,2 3 0 16,4 1 0-16,1 0 0 0,-2-2 0 0,6 0 0 0,3 1 0 0,-1-1 0 16,2 0 0-16,2 2 0 0,4-2 0 0,1 2 0 15,-1 0 0-15,2 2 128 0,3 2-128 0,1-2 128 16,-1 1 0-16,3 0-128 0,6 3 192 0,-3 0-64 16,-1-4-128-16,3 5 0 0,3 2 0 0,0-3 0 15,0 2 0-15,-1-2 0 0,-1-2 0 0,0 2 0 16,3 2 0-16,-5-4 0 0,-3-1 0 0,-1 3 128 15,-1-1 0-15,-1 0-128 0,-1 0 192 0,-3 0-64 16,-4-3-128-16,-1 0 0 0,0 0-192 0,-4 1 192 16,-2-1 0-16,-2 3 0 0,-2-2 0 0,-2-1 192 15,-2 0-192-15,-2 0 0 0,-2 1 0 0,-2-2 0 16,2 0 0-16,-6 2 0 0,-3-2 0 0,-3 2 0 0,-3-2 0 16,-3 0 0-16,-4-1 0 0,-5 0 0 15,-7 0 0-15,-2 2 0 0,-3 1 0 0,-6-1 0 0,-7-2 0 0,-6 0 0 16,-4 0-160-16,-3 0 160 0,-2 0 0 0,-4 0 0 15,-4 0 0-15,-1 0 160 0,-5 0-160 0,-3 1 0 16,-5-1 0-16,-4 0 0 0,-4 0 0 0,-4 0 0 16,-2-1 0-16,-3 1 0 0,-4-2 0 0,-1 2 0 15,-9 0 0-15,0 0 0 0,0 0 0 0,0 0 128 16,0 0-128-16,0 0 0 0,0 0 128 0,0 0-128 16,0 0 128-16,0 0-128 0,0 0 0 0,-4-7 0 15,0-2 128-15,4 9-128 0,-8-7 0 0,8 7 0 16,-9-3 0-16,1-2 128 0,0-1-128 0,-1 3 0 15,1 0 0-15,0-1 0 0,0 0 0 0,-4 3 0 0,1 0 0 0,1 0 0 16,0-1-128-16,0 2-128 0,-6 0 0 0,2 2-16 31,-2-1-1840-31,-2 0-384 0,-2 0-64 0,-2-2 0 0</inkml:trace>
  <inkml:trace contextRef="#ctx0" brushRef="#br3" timeOffset="-66762.87">5288 2350 16575 0,'0'0'1472'0,"-4"-4"-1168"0,-1-1-304 0,0 1 0 15,0 0 464-15,5 4 48 0,-5-1 0 0,5 1 0 16,-5-3 368-16,5 3 80 0,0 0 0 0,0 0 16 16,-5-2-208-16,5 2-32 0,0 0-16 0,0 0 0 15,0 0-144-15,0 0-48 0,0 0 0 0,0 0 0 16,0 7-48-16,1 5-16 0,1-1 0 0,1 2 0 15,-1 2-16-15,0 3-16 0,3 1 0 0,-1 5 0 0,1 4 16 0,1 4 0 16,-2-2 0-16,2 5 0 0,2-1-192 0,-2-1-16 16,1-1-16-16,-2-5 0 0,1-1-96 0,2-5-128 15,1-2 176-15,-1-3-176 0,0-2 256 0,0-6-64 16,2-1-16-16,0-3 0 0,-1-4 304 0,1-4 64 16,2-4 16-16,0-5 0 0,3-1-32 0,1-8 0 15,2-4 0-15,-1-5 0 0,1-3-240 0,4-4-48 16,-2-4-16-16,0-7 0 0,1 0-96 0,0 0-128 15,0-1 176-15,0-2-176 0,1-1 160 0,0 3-160 16,-1 3 128-16,1 3-128 0,-1 1 0 0,1 2 0 16,-3 6 0-16,0 6 0 0,-1-1 0 0,0 9 0 15,-2 0 0-15,5-4 0 16,-7 7-320-16,-2 7-112 0,0 3-16 0,-1 4 0 16,2 2-2912-16,-13 2-592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38:03.77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28581 1087 10127 0,'5'-5'896'0,"2"2"-704"16,-1-4-192-16,0 0 0 0,3 1 1472 0,-4-2 256 0,2 0 48 0,-1-1 16 16,-1 0-736-16,-1-1-144 15,0 2-16-15,1-2-16 0,-5 0 192 0,2-3 32 0,-2 1 16 0,-1-1 0 16,0 0-272-16,-4-1-48 16,0 1-16-16,-3 3 0 0,0-1 16 0,-2 2 0 0,-2-1 0 0,-1 3 0 15,-2 0-160-15,-1 0-48 0,-3 5 0 0,-1-1 0 16,1 2-176-16,-5 2-32 0,-3 2-16 0,-3 1 0 15,-2 1-144-15,-5 4-32 0,-5 2 0 0,-1 6 0 16,3 4-64-16,-2 2 0 0,3 1-128 0,-2 7 192 16,2 2-192-16,3 4 176 0,1 2-176 0,0 4 160 15,1 6-160-15,1 0 0 0,1 3 0 0,4 2 0 16,0 2 0-16,4-3 0 0,5 0 0 0,5 0 0 16,3-6 128-16,6 1-128 0,5-2 128 0,3-6-128 15,5 0 176-15,3-2-48 0,5-5-128 0,3-1 192 0,4 1 0 0,0-7 0 16,3-1 0-16,2-5 0 0,0-4 128 0,5-3 32 15,3-3 0-15,1-2 0 0,2-3 16 0,3-2 0 16,1-5 0-16,2-4 0 0,0-2-64 0,1-4-16 16,-1-6 0-16,-3-4 0 0,-4-1-32 0,0-5-16 15,-1-1 0-15,-2-4 0 0,0-3-32 0,0-3 0 16,1-7 0-16,0-2 0 0,-1-5-16 0,2-7 0 16,1-7 0-16,-1-1 0 0,-1 3-64 0,-5 2-128 15,-1 3 176-15,-4 4-176 0,0 4 0 0,-3 4 0 16,-2 6 0-16,-2 2 0 0,-2 3 0 0,-2 3 0 15,-1 4 0-15,-3 3 0 0,0 5 128 0,-1 3-128 16,-3 5 0-16,0 4 0 0,-3 1 0 0,-4 9 0 16,0 0 0-16,0 0 0 0,-6 12 0 0,-1 3 0 15,-5 7-192-15,0 7 192 0,-5 1 0 0,-2 7-144 16,-2 5 144-16,-4 5 0 0,-4 6 0 0,-4 9 0 0,-5 0 0 0,-3 8-128 16,-1 3 128-16,2 0 0 15,1-6 0-15,6-3 0 0,4-7 0 0,4-2 0 0,2-3 0 0,5-6 0 16,3-6 0-16,5-5 0 0,0-6 128 0,3 0-128 15,3-7 144-15,3-5-144 0,1-1 192 0,1-5-192 16,6-5 224-16,0-4-64 0,2-4-16 0,4-4 0 16,3-7 192-16,4-4 48 0,1-4 0 0,5-5 0 15,2-1-256-15,3-2-128 0,4 6 160 0,-2 0-160 16,-3 3 0-16,1 6 0 0,-6 2 0 0,-1 7 0 16,-2 2 0-16,-3 6 0 0,-1 1 0 0,-2 9 0 15,0 1 0-15,-2 7 0 0,-2 2 0 0,-2 6 0 0,1 0 0 16,-4 3 128-16,3 3-128 0,-2-4 0 0,-2-1 0 0,2-1 0 15,0-5 0-15,-1 1 0 0,0-3-224 0,0-3-32 16,1-2-16-16,2-2 0 16,3-4-2064-16,-1-2-416 0,5-4-64 0,1-6-13584 15</inkml:trace>
  <inkml:trace contextRef="#ctx0" brushRef="#br0" timeOffset="689.11">30217 937 4607 0,'0'0'400'0,"-5"-3"-400"16,-4-4 0-16,4 3 0 0,-1 1 2304 0,-1 1 368 16,7 2 80-16,-2-5 0 0,2 5-1408 0,0 0-272 15,0 0-64-15,0 0-16 0,-1-6 288 0,1 6 64 16,2-5 16-16,2 0 0 0,1-3-560 0,3 3-112 15,1-4-32-15,2 2 0 0,6 0 176 0,2-3 48 16,2 2 0-16,6-2 0 0,5 4-96 0,3-4-16 0,2 1 0 0,1-4 0 16,0 0-192-16,1 3-32 0,0-3-16 0,-1 6 0 15,0-2-192-15,0 4-32 0,-2-1-16 0,-2 2 0 16,-1 1-80-16,0 3-16 16,-5 1 0-16,-1 2 0 0,-4 3 16 0,-4 1 0 15,-3 4 0-15,-3 2 0 0,-4 5 80 0,-3 6 16 0,-3 2 0 16,-6 8 0-16,0 4 0 0,-6 6 0 0,-4 3 0 0,-2 7 0 15,-2 3-128-15,1 3-32 0,-3-2 0 16,-2 4 0-16,1 1-144 0,1-4 128 0,0 0-128 16,1-5 128-16,0 0 64 0,-1-6 16 0,-1-1 0 0,2 0 0 15,2-4-80-15,2-1 0 0,-2 0-128 0,2-2 192 16,0-2-192-16,2-3 176 0,-1-2-176 0,3-6 160 16,1-1-160-16,0-6 0 0,1-1 0 0,-2 3 0 15,1-8-832-15,3-4-112 0,6-10-16 0,0 0 0 16,-9-7-2656-16,1-2-544 0</inkml:trace>
  <inkml:trace contextRef="#ctx0" brushRef="#br0" timeOffset="908.15">30245 1609 15663 0,'0'0'688'0,"0"0"144"0,0 0-656 0,17-4-176 16,2-1 0-16,6 2 0 0,7 2 4192 0,5 1 800 15,1 0 176-15,5 0 16 0,4 0-3520 0,5-1-704 16,4-2-128-16,7-1-48 0,3 3-96 0,7 0-32 16,2-1 0-16,-3 0 0 0,-6-2-336 0,-5 0-64 15,-4-2 0-15,-4 2-16 0,-3 0-240 0,-6-2 144 16,-2 3-144-16,-5 2 128 16,-4 0-1408-16,-9 0-272 0,-5-1-64 0,-6 2-14832 0</inkml:trace>
  <inkml:trace contextRef="#ctx0" brushRef="#br0" timeOffset="2695.77">26120 3112 8287 0,'0'0'736'0,"0"0"-592"16,0 0-144-16,0 0 0 0,0 0 1344 0,0 0 256 15,0 0 32-15,0 0 16 0,0 0-624 0,-9 2-128 16,9-2-32-16,-7 2 0 0,7-2-16 0,0 0 0 16,-8 3 0-16,8-3 0 0,0 0 112 0,0 0 0 0,0 0 16 0,0 0 0 15,0 0 48-15,0 0 0 16,0 0 0-16,15-3 0 0,1-3-208 0,4 2-48 15,3 0 0-15,-7 2 0 0,4-4-320 0,9-4-80 16,3 3-16-16,-11-1 0 0,6 3-176 0,12-7-48 16,1 4 0-16,-1-4 0 0,-2 5 48 0,1-4 0 15,0 4 0-15,4-5 0 0,1 1 16 0,-3 2 16 16,-6 3 0-16,-5-2 0 0,-3 4-64 0,-6 2-16 0,-2-1 0 0,-5 2 0 16,-13 1 0-16,0 0 0 0,0 0 0 0,0 0 0 15,5 6 48-15,-4 7 0 0,-5 0 0 0,-2 4 0 16,-3 4-176-16,-3 4 160 0,0 2-160 0,-4 5 160 15,-1 3-160-15,-4 3 128 0,-3-1-128 0,-3 5 128 16,0 0-128-16,0 5 0 0,-1-1 0 0,1 2 0 16,2-1 0-16,1-2 128 0,1-2-128 0,4-1 0 0,-2-4 0 15,6-2 0-15,-1-3 128 0,3-4-128 0,1-1 0 0,2 2 0 16,3-4 0-16,-1 0 0 0,0-3 0 0,3-4 128 16,0 0-128-16,3-1 0 0,-1-1 0 0,3-5 0 15,0-1 0-15,3-1 0 16,-3-10-896-16,0 0-48 0,0 0-16 0,0 0-9040 15,12 2-1824-15</inkml:trace>
  <inkml:trace contextRef="#ctx0" brushRef="#br0" timeOffset="2943.44">26061 3787 29423 0,'-7'-9'1296'0,"7"9"288"0,0 0-1264 0,0 0-320 16,5-10 0-16,4 4 0 0,3-1 720 0,5 0 96 0,5 2 16 0,3-4 0 16,3 1-32-16,3-2 0 15,1 2 0-15,1-2 0 0,1 3-320 0,3-2-64 16,1 1-16-16,0 3 0 0,-6-1-144 0,0 1-48 0,-4 2 0 16,-3 0 0-16,-2 2-208 0,-4 0 0 0,-1 0 0 0,-4 1 0 31,-4 0-784-31,-10 0-256 0,0 0-48 0,0 0-9376 0,0 0-1872 0</inkml:trace>
  <inkml:trace contextRef="#ctx0" brushRef="#br0" timeOffset="3223.16">26809 3979 24879 0,'0'0'2208'0,"0"0"-1760"15,-2 13-448-15,2-13 0 0,0 10 912 0,-2 0 112 16,1-1 0-16,1-9 16 0,0 0 176 0,0 0 16 16,5 10 16-16,-5-10 0 0,0 0-80 0,12 1-16 15,-2-2 0-15,-2-3 0 0,-1-6-240 0,1 1-48 16,-2-5-16-16,2 2 0 0,-1 0-352 0,1 1-80 16,-3-1-16-16,0 5 0 0,0-3-272 0,-5 10-128 15,4-7 128-15,-4 7-128 0,0 0 0 0,0 0 0 16,0 0 0-16,0 0 0 15,0 0-1168-15,0 0-224 0,0 0-32 0,0 0-16 16,0 0-1856-16,0 0-368 0,0 0-80 0,0 0-16 0</inkml:trace>
  <inkml:trace contextRef="#ctx0" brushRef="#br0" timeOffset="3573.4">27583 3083 24879 0,'0'0'2208'0,"4"-5"-1760"16,0-3-448-16,0 3 0 0,-4 5 672 0,0 0 48 15,0 0 16-15,0 0 0 0,0 0 32 0,0 0 16 16,0 0 0-16,5 9 0 0,-3 3-320 0,0 3-64 15,-2 1-16-15,-3 3 0 0,-1 3 144 0,2 1 32 16,-5 2 0-16,2-2 0 0,0 3-176 0,2-2-48 16,-1-4 0-16,1 2 0 0,2-1-208 0,2 1-128 15,2-4 128-15,1-2-128 0,1-3 128 0,1-2-128 16,0-2 160-16,3 0-160 0,0-4 224 0,1-1-48 16,2-1-16-16,0-6 0 0,1-1 32 0,1-1 16 15,1-4 0-15,2 2 0 16,2 0-656-16,-1-3-128 0,-2 1-16 0,0-2-9952 15,0-1-1984-15</inkml:trace>
  <inkml:trace contextRef="#ctx0" brushRef="#br0" timeOffset="3775.96">28074 2958 18431 0,'0'0'1632'0,"0"0"-1312"0,-6 6-320 0,-2 2 0 15,-1 3 1312-15,-2 4 192 0,-3 3 32 0,-1 5 16 16,-2 3-304-16,-1 9-64 0,0 5-16 0,-1 5 0 15,-1-2-80-15,1 5 0 0,1 3-16 0,2 4 0 16,0 3-304-16,2-1-64 0,2-1-16 0,0 0 0 16,1 1-448-16,2-1-96 0,-3-4-16 0,2-5 0 15,1-1-128-15,0-5 0 0,2-2 0 0,-2-3 0 16,4-4-1136-16,-2-4-256 0,1-5-48 0,-3 1-12672 16</inkml:trace>
  <inkml:trace contextRef="#ctx0" brushRef="#br0" timeOffset="4536.07">29330 2881 14735 0,'-9'-15'640'0,"9"15"160"0,-3-8-640 0,3 8-160 0,0-6 0 0,0 6 0 0,0 0 1984 0,0 0 384 16,0 0 64-16,0 0 0 0,0 0-1472 0,4 7-320 15,-1 2-48-15,-1 5-16 0,1 1-128 0,1 4-48 16,0 3 0-16,1 0 0 0,1 2-160 0,0 3-48 15,1-3 0-15,2 2 0 0,0-3 48 0,1 1 0 16,-1 2 0-16,3-2 0 0,0 1 32 0,-1 0 16 16,-1-4 0-16,0 1 0 0,-1-2-112 0,0 0-32 15,-1-2 0-15,-2-2 0 0,-2-3-144 0,-1 0 128 16,-1-4-128-16,-2 0 128 0,-1-1 192 0,1-8 16 16,-6 6 16-16,-2-2 0 0,-2-2 160 0,-4 1 16 15,-3-2 16-15,-3-2 0 0,-3-3-256 0,-4 2-48 16,-2-4-16-16,-10-2 0 0,6 0-224 0,5 0 176 15,1 3-176-15,7 4 160 0,3-2-160 0,4 2 0 16,2 1 0-16,11 0 0 0,-9 1 0 0,9-1 0 16,0 0 0-16,0 0 0 0,0 0-192 0,4 11 192 0,2 0-192 0,3-2 192 15,1 1-224-15,2 2 80 16,0-5 16-16,-3 3 0 0,0-1 128 0,0 4 0 0,-1-4 0 0,-2 1-128 16,-2 3 128-16,-4 6 0 0,-1 0 0 0,-6-1-128 15,-2-1 128-15,-1 1 0 0,-2 0 0 0,-2 1 128 16,-2 0 64-16,2 0 0 0,2-1 16 15,-4 0 0-15,2 1-16 0,4-1-16 0,3-2 0 0,0-1 0 16,2 1-176-16,1-5 0 0,3 1 144 0,2-1-144 16,2-2 0-16,2 2 0 0,3-1 0 0,0 1 128 15,1-6-128-15,2 1 0 0,0 0 0 0,-2-2 0 16,1 1-592-16,1 0-96 16,0-1-16-16,4-2-14256 0</inkml:trace>
  <inkml:trace contextRef="#ctx0" brushRef="#br0" timeOffset="5007.75">30165 2919 22975 0,'-13'-8'1024'0,"8"6"192"0,0-1-960 0,5 3-256 16,-6-1 0-16,-1 1 0 0,7 0 288 0,0 0 16 15,0 0 0-15,0 0 0 0,0 0 208 0,0 0 32 16,0 0 16-16,9 1 0 0,2 1 256 0,3-2 48 15,2 0 16-15,3 0 0 0,4 0-176 0,4 0-16 16,2-2-16-16,1 1 0 0,3 0-80 0,-1 0-16 0,-4-1 0 0,1 4 0 16,-2 0-176-16,-3 2-32 0,-2 0-16 0,-6 3 0 15,-2 2-224-15,-3 5-128 0,-5 4 160 0,-4 2-160 16,-3 7 192-16,-4 0-48 0,-5 3-16 0,-3 6 0 16,-2 3 0-16,-4 4 0 0,-3-1 0 0,-2 3 0 0,-3 1 16 15,0 1 0-15,-3-2 0 0,2 2 0 0,3-3-144 0,-1-2 0 16,1-4 0-16,2-3 0 0,3 0 0 15,1-4 128-15,2-1-128 0,2-1 0 0,1-6 0 0,0 0 128 16,4 1-128-16,0-4 0 0,1-2 0 0,1-4-256 16,2-1 48-16,1-2 0 15,1-5-1616-15,4-6-320 0,0 0-64 0,0 0-11696 16</inkml:trace>
  <inkml:trace contextRef="#ctx0" brushRef="#br0" timeOffset="5188.99">29856 3602 20271 0,'0'0'1792'0,"5"-7"-1424"16,2 1-368-16,3 1 0 0,1 1 1920 0,3 1 304 16,0 1 64-16,7 2 16 0,1 0-896 0,5 0-192 15,4-1-16-15,0-1-16 0,4 1-288 0,3-1-48 16,4-1-16-16,1 2 0 0,0-2-288 0,-2 1-64 16,-2-2-16-16,-6 1 0 0,-1 1-304 0,-4-1-160 15,-4 1 160-15,-2-2-160 16,-2-2-1136-16,-3 2-320 0,-5 1-64 0,4-6-13728 0</inkml:trace>
  <inkml:trace contextRef="#ctx0" brushRef="#br0" timeOffset="5448.81">30714 3905 26719 0,'-11'5'2368'15,"11"-5"-1888"-15,-4 11-480 0,0-5 0 0,4-6 832 0,-2 10 64 16,0-3 0-16,2 1 16 0,0-8 432 0,4 7 96 16,-4-7 16-16,8 2 0 0,-2 1-256 0,2-3-48 15,1-1-16-15,0-2 0 0,-2 2-512 0,1-2-112 16,-8 3 0-16,7-6-16 0,0 0-304 0,-3 2-64 16,-4 4-128-16,0 0 192 0,0 0-192 0,0 0 0 15,0 0-144-15,0 0 144 16,-6-3-2112-16,0 1-336 0,0-1-64 0,-4 1-13296 0</inkml:trace>
  <inkml:trace contextRef="#ctx0" brushRef="#br0" timeOffset="6211.51">31870 2962 20271 0,'12'-18'1792'0,"-5"12"-1424"0,2-2-368 0,-1 0 0 15,3-1 480-15,-1 0 32 0,-1 0 0 0,0 1 0 0,-2 3 512 0,1-2 96 16,-2 1 32-16,-6 6 0 0,0 0-288 0,0 0-48 16,3-3-16-16,-3 3 0 0,0 0-192 0,0 0-32 15,0 0-16-15,0 0 0 0,-7-3-48 0,0 2-16 16,-2 1 0-16,-1 1 0 0,-2 2-80 0,-2-1-16 16,-3-1 0-16,-1 3 0 0,-3 3-16 0,1-1 0 15,-3-1 0-15,-1 4 0 0,-1-3 48 0,-1 4 0 16,-2-1 0-16,0 3 0 0,2-5-48 0,-2 4 0 15,2-4 0-15,1 5 0 0,1-3-128 0,-1 1-48 16,1 0 0-16,1 0 0 0,1 2-80 0,-3-5-128 16,1 2 176-16,1-3-176 0,2 2 160 0,0 1-160 15,4-4 128-15,1 3-128 0,2-3 0 0,3 0 128 16,1 2-128-16,2-1 0 0,2-4 144 0,6-2-144 16,0 0 160-16,0 0-160 0,0 0 256 0,0 0-64 15,0 0 0-15,-3 6 0 0,3-6-192 0,0 8 176 16,0-8-176-16,3 5 160 0,-3-5-160 0,1 9 0 15,0-3 0-15,1 1 0 0,-2-7 0 0,2 9 0 16,1-3 0-16,-3 4 0 0,-2-2 0 0,1 3 0 0,0-1 0 0,-2 1 0 16,1-3 0-16,-1 3 0 0,1-1 0 0,0-1 0 15,2 0 0-15,2-3 0 0,0 2 0 0,2 0 0 16,2-2 0-16,-1-1 0 0,4 1 0 0,3-1 0 16,4 3 0-16,1-1 160 0,-1 0-160 0,2 2 160 0,1-2-160 0,2 5 0 15,-1-2 144-15,8 5-144 16,0-1 0-16,0 3 128 0,1 0-128 0,-1 1 0 15,4 0 0-15,-2 1 0 0,1 0 0 0,-2 0 0 0,-1 2 0 0,-9-5 128 16,-1 3-128-16,-3 0 0 0,-2 1 0 0,-3 3 0 16,-2-1 0-16,-3 2 0 0,-4-1 128 0,-4 4-128 15,-4 1 128-15,-3-4-128 0,-3-1 336 0,-2-2 0 16,-3 2 0-16,-4-2 0 0,-2-2 112 0,-3-2 0 16,-2 1 16-16,-1-3 0 0,-1-1-208 0,-2-1-32 15,-2 1-16-15,-4 0 0 0,-1-4-208 0,0 0 0 16,2-3 128-16,0-1-128 15,-1-3-1216-15,2-6-304 0,2-4-48 0,-10-5-17328 0</inkml:trace>
  <inkml:trace contextRef="#ctx0" brushRef="#br0" timeOffset="7866.21">25892 101 19343 0,'2'-16'1728'0,"2"-2"-1392"0,1-4-336 0,0 3 0 16,-2 1 208-16,0 3-16 0,0 4-16 0,1 2 0 16,0 4 528-16,-4 5 96 0,0 0 32 0,0 0 0 15,0 0-336-15,2 11-64 0,1 4-16 0,-3 6 0 16,-4 4-32-16,-1 2-16 0,-2 3 0 0,-3 6 0 15,-1-1-32-15,-1 1 0 0,-2 1 0 0,-1 6 0 0,-1 9-144 0,8-17-48 16,-1 13 0-16,-1 6 0 0,-3 8 16 16,-2 2 0-16,-2 6 0 0,-2 1 0 0,0 4 272 15,-19 70 48-15,1-25 16 0,3-10 0 0,2-3 0 0,2-5 0 16,-1-8 0-16,2 0 0 0,0-4 16 0,2 4 16 16,0 3 0-16,1-3 0 0,0-8-240 0,0 1-48 15,1-6-16-15,1 3 0 0,-1-1 80 0,-2-7 16 16,3-5 0-16,-5 0 0 0,2-1-32 0,-2-2 0 15,-2-4 0-15,2 2 0 0,1 2-32 0,1-6 0 16,3 0 0-16,1-4 0 0,4-4-64 0,0 0 0 16,0-1-16-16,1 0 0 0,2 1 0 0,-2-3 0 15,-1-4 0-15,1 0 0 0,2 1-16 0,-1-5 0 16,2 2 0-16,0-3 0 0,-1-2-32 0,1 1-128 16,0-2 192-16,2-3-64 0,0-3-128 0,3-4 192 15,0 2-192-15,1-2 192 0,0-2-192 0,4-1 160 16,0-1-160-16,-3-4 160 0,5 1-160 0,-2-2 160 15,1-2-160-15,1-3 160 0,1 0-160 0,2-1 0 0,0 2 0 0,4-5 128 16,-4-11-128-16,7 12 0 0,2-1 144 0,1-2-144 16,2 0 208-16,-1-3-16 0,4 3-16 0,2-3 0 15,1-3-16-15,1 1 0 0,1-2 0 0,2 2 0 16,-1-1-160-16,3-1 128 0,2 2-128 0,1-1 128 16,-3-1-128-16,4 2 0 0,-3-2 0 0,7 1 0 15,0 2 0-15,1-2 0 0,1 0 0 0,0 0 0 0,-2 1 0 0,4-2 128 16,-2-2-128-16,0 2 0 0,-1 0 0 0,3 3 0 15,2-1 128-15,2-1-128 0,-1-3 0 0,5 2 0 16,5 4 0-16,3 1 0 0,0-3 0 0,-2 1 0 16,0-2 0-16,0 3 128 0,0-3-128 0,-1 5 0 15,-1-3 0-15,2 0 0 0,2 0 0 0,3 4 0 16,1-1 128-16,-3 1-128 0,-1-4 0 0,-1-1 0 16,0 1 0-16,1 0 0 0,1-1 0 0,3-3 0 15,3 1 0-15,1 1 128 0,1 2-128 0,-2-1 0 16,-2-2 0-16,-2 2 128 0,2 1-128 0,-1 3 0 15,0-2 0-15,3 2 128 0,-1-3-128 0,2-1 0 16,-5 1 0-16,-1 1 0 0,1-2 0 0,0 1 0 0,-1 0 0 16,2-2 0-16,1-3 0 0,3-2 0 15,0-4 0-15,-3 5 128 0,-4 1-128 0,1 0 0 0,-1 0 0 0,1-1 0 16,-1-1 0-16,2 1 0 0,3 0 128 0,-2 1-128 16,-1-3 0-16,-1 2 0 15,-3 2 0-15,1 0 0 0,-1-1 0 0,-1-1 0 0,-2-1 0 0,0 0 0 16,2-1 0-16,1 1 0 15,1 0 0-15,-1-1 0 0,-3 1 0 0,-1 0 0 0,-1 2 128 0,-2 2-128 16,-1-5 0-16,2 1 0 0,1 2 0 16,3-3 0-16,2 2 0 0,-1 0 0 0,-3-1 0 0,-1 1 0 15,-3 0 0-15,1-1 0 0,1 2 0 0,0-1 0 16,-1-1 0-16,0-1 0 0,1-1 0 0,2 2 0 16,0 0 0-16,-2 1 0 0,-4 1 0 0,0 0 0 15,-2-1 0-15,-1 0 0 0,1-1 0 0,-1 1 0 16,0 0 0-16,-1 0 0 0,-3-2 0 0,0-1 0 15,2 0 0-15,2 2 0 0,1 1 0 0,0-1 0 0,-4-2 0 16,-1-1 0-16,0 3 128 0,-1-2-128 0,0 2 0 0,1-6 0 16,-2 2 0-16,2 2 0 0,2 2 0 0,0 0 0 15,1-2 128-15,0 0-128 0,3 0 0 0,-1 2 0 16,0-1 0-16,-2-3 0 0,-2-2 0 0,0 2 0 16,0-3 0-16,-1 3 128 0,-1-3-128 0,0 3 0 15,0-5 0-15,1 4 0 0,3 3 0 0,0-2 0 16,4 3 0-16,-1-1 0 0,2 0 0 0,-1-2 0 15,-2 1 0-15,1 1 0 0,-2-2 0 0,1-2 0 16,3 3 0-16,0 0 0 0,3-1 0 0,-2 1 0 16,1 2 0-16,3-1 0 0,3-1 0 0,-2 3 0 15,-2-1 0-15,-1 2 0 0,-3-3 0 0,-1-1 0 0,0 0 0 0,-18 2 0 16,4 2 0-16,3 0 0 16,3-2 0-16,2 1 128 0,0-2-128 0,0 1 0 0,-1-1 0 0,26-2 0 15,-12-2 0-15,-7 3 0 0,-6 0 128 0,-1-2-128 16,0 2 0-16,-1-1 0 0,-2 0 0 0,-9 4 0 15,3-1 0-15,3 1 128 0,0-2-128 0,0 0 0 16,2 1 0-16,-1 2 0 0,0 0 0 0,22 0 0 16,-31 1 0-16,-20 0 0 0,0 0 128 0,0 0-128 15,0 0 0-15,0 0 0 0</inkml:trace>
  <inkml:trace contextRef="#ctx0" brushRef="#br0" timeOffset="25211.04">32499 2906 5519 0,'13'0'496'0,"-3"2"-496"0,0-1 0 0,1 1 0 15,2 0 928-15,0 1 96 0,-2-1 0 0,1 0 16 16,-2 0-592-16,0 0-128 0,0-2-32 0,-10 0 0 16,12 1-288-16,-2 1 0 0,-10-2 0 0,9 0 0 15,-9 0 256-15,0 0-48 0,11-2-16 0,-11 2 0 16,0 0 384-16,0 0 80 0,0 0 16 0,0 0 0 16,6-5 48-16,-6 5 16 0,0 0 0 0,3-10 0 15,-3 10-192-15,0-7-32 0,-3-5-16 0,3 12 0 16,-1-9 0-16,-1-2 0 0,-2-1 0 0,0 3 0 0,0-2-32 0,0 1 0 15,-1-4 0-15,0 0 0 0,-1 0-16 0,3 2 0 16,-1-2 0-16,-1 0 0 0,-1-1-176 0,1 0-32 16,0 2-16-16,0-2 0 0,-2-3-48 0,0 3-16 15,-1 0 0-15,-1-1 0 0,-1 0-160 0,0 3 192 16,0-1-192-16,-2-1 192 0,1 0-192 0,-1-1 160 16,1 4-160-16,-2-2 160 0,1 0-32 0,-2 1 0 15,0 2 0-15,-3-1 0 0,-1 3 160 0,-1-1 32 16,-2 2 0-16,9 2 0 0,-3 1-192 0,-3 3-128 15,-2-2 144-15,-3-1-144 0,-1-2 208 0,-2 5-48 16,1-3-16-16,-22-3 0 0,9 0-144 0,3-2 0 0,4 3 0 0,1-2 128 16,4 1-128-16,-1-1 128 0,-1 3-128 0,-1-1 128 15,-2 0 48-15,-3 0 0 0,-2 1 0 0,17 1 0 16,-5 1-16-16,-2-2 0 0,-2 0 0 0,-3 0 0 16,-2 0-160-16,0-3 0 0,-1 3 0 0,-32-8 128 15,6 4-128-15,8 1 0 0,3-4 0 0,4 8 0 16,0 0 144-16,3 1-144 0,0-1 160 0,2 2-160 15,0 0 192-15,2 0-48 0,-1 4-16 0,0 1 0 16,-2-1-128-16,-1 0 160 0,0 0-160 0,1 3 160 16,2 4-160-16,0-2 192 0,3 2-192 0,1 2 192 15,2 4-192-15,1 1 128 0,1 3-128 0,1 0 128 16,2 0-128-16,2 2 0 0,-1 2 0 0,-2 4 0 16,-3 1 0-16,0 3 0 0,0 0 0 0,2 0 0 15,-3-1 0-15,4-2 0 0,1 0 0 0,1-4 0 16,2-2 0-16,-1 2 0 0,1 1 0 0,-1-2 128 0,1-2 0 0,1 1-128 15,0-2 192-15,1 1-64 0,1-1 64 0,-2 3 0 16,1-2 0-16,0 0 0 0,-2 1-192 0,-1 3 192 16,0 3-192-16,-1 3 192 0,0-1-64 0,2 1-128 15,-2 0 192-15,0-1-64 0,0 2-128 0,1 1 0 16,2 1 144-16,1-2-144 0,0 1 0 0,3 0 0 16,2 1 0-16,0-4 0 0,0 2 0 0,3-1 0 15,-1-2 0-15,2 3 128 0,1 0-128 0,3 1 144 16,1-2-144-16,-1 0 160 0,2-1-160 0,2-2 128 15,-2 1-128-15,2 0 128 0,2 1-128 0,1-2 0 16,1 1 144-16,1-2-144 0,1 2 0 0,2 2 128 16,2-5-128-16,0 4 0 0,2-2 0 0,2 2 144 0,1-2-144 15,1 2 0-15,0-2 160 0,3 1-160 0,1 1 128 0,0-5-128 16,1 0 128-16,1 2-128 0,1-2 0 0,-1 0 128 16,2 1-128-16,-1-3 0 0,-1-3 0 0,0 3 0 15,5 1 0-15,-2 0 0 0,-1-1 128 0,1 0-128 16,1-4 0-16,1 0 160 0,0 6-160 0,2-5 160 15,0-3-160-15,4 2 0 0,2 0 0 0,-2 0 0 16,1-3 0-16,0-1 0 0,2 1 0 0,2 0 128 16,-1 1-128-16,0-4 0 0,0 0 0 0,1-1 128 15,1-1-128-15,0 2 0 0,1 1 0 0,0-3 0 16,-1 0 0-16,3 3 0 0,2-2 128 0,-2 4-128 16,-2-1 0-16,2 0 0 0,-2-6 0 0,-1 2 0 15,-1-2 0-15,1 2 0 0,0-5 0 0,1 1 0 16,2 1 0-16,-1-3 0 0,2 3 144 0,1 0-144 0,4-4 128 15,-2-1-128-15,-3-1 128 0,-1 0-128 16,5 0 128-16,-4-1-128 0,-3-2 128 0,-1-1-128 0,-2 2 128 0,1-1-128 16,1-1 128-16,0-1-128 0,0 2 160 0,0 0-32 15,2 2-128-15,-2-1 192 0,-1-1-192 0,0 0 0 16,0-3 0-16,0 0 0 0,-2 1 0 0,1 0 224 16,-3-4-64-16,-2 0-16 0,1 2-144 0,0-3 0 15,1 2 0-15,0-3 0 0,0 1 0 0,1-1 128 16,0 1-128-16,0-1 192 0,4-1-64 0,0 2 0 15,0-4 0-15,-1 3 0 0,0-3-128 0,-2 0 160 16,2-1-160-16,-1 0 160 0,-3-1-160 0,-2 0 160 16,0 0-160-16,-2 1 160 0,0-2-16 0,-10 8 0 15,3-4 0-15,2 1 0 0,1-3-16 0,2-2 0 0,1 1 0 0,-1 0 0 16,1 0 0-16,15-13 0 0,-7 5 0 0,-3-1 0 16,-1 2 16-16,-5-2 0 0,-2-7 0 0,-3 0 0 15,1-4-16-15,0 0-128 0,-2-5 192 0,2 1-64 16,-1-2 0-16,1 1 0 0,1 1 0 0,0 4 0 15,-2 3-128-15,1 3 128 0,0-2-128 0,-8 14 128 16,2-5-128-16,-1-7 128 0,1-6-128 0,-1-3 128 16,0-4-128-16,2-3 128 0,-4 3-128 0,6-32 128 15,-3 18-128-15,-5 11 0 0,-2 11 0 0,-1 7 128 16,-1 1-128-16,-3 3 0 0,-3 1 0 0,-2-2 128 16,-2 0-128-16,-2 1 0 0,-2-2 0 0,5 12 0 15,-3-4 0-15,-2-2 0 0,-1-1 0 0,-4-2 0 16,-2 1-368-16,-1-1 0 0,-3 3 0 0,-17-16 0 15,3 10-1600-15,1 5-320 0,-1 6-64 0</inkml:trace>
  <inkml:trace contextRef="#ctx0" brushRef="#br0" timeOffset="41819.08">18102 4402 19807 0,'13'-7'880'0,"-3"4"176"0,0-1-848 0,0 3-208 16,-10 1 0-16,10-1 0 0,-10 1 640 0,0 0 96 16,0 0 16-16,0 0 0 0,8-8-320 0,-8 8-64 15,0 0-16-15,1-7 0 0,-1 7-16 0,-6-11 0 16,-3 3 0-16,-2-3 0 0,-7 2-96 0,0-1-32 15,0 4 0-15,-5-4 0 0,-1 0 48 0,-2-3 0 16,-2 1 0-16,-7 1 0 0,-4-4-48 0,-3-2 0 16,-3 2 0-16,3 0 0 0,2-2 80 0,-1 3 16 15,-1 0 0-15,0-2 0 0,-2-1 32 0,-5 1 16 16,-1-1 0-16,-5 1 0 0,-5-2 0 0,0 1 0 16,1 1 0-16,-2 2 0 0,-3-1-144 0,-2-2-16 15,-4 2-16-15,-5 2 0 0,-6 2-48 0,1-3-128 16,1-3 192-16,0 1-64 0,0 3-128 0,-7 1 0 15,-8 0 144-15,4-2-144 0,2-4 144 0,0 5-144 16,-1 4 192-16,-4-2-192 0,-3-1 176 0,0-2-176 16,4-2 160-16,-2 3-160 0,-3 4 144 0,-1-3-144 15,-2 0 128-15,2 2-128 0,2-1 128 0,-4 4-128 0,-2 0 128 0,1-1-128 16,0 2 0-16,2-3 0 0,0 4 0 0,-3-2 0 16,-3 1 128-16,3 1-128 0,5-3 128 0,1 3-128 15,-2 3 144-15,0-1-144 0,0-3 160 0,2 2-160 16,2 1 160-16,-2 1-160 0,0 1 160 0,-1-1-160 15,2 1 0-15,1 1 128 0,1 1-128 0,-3 1 0 0,-3 1 0 0,4 0 0 16,3-1 0-16,3 5 0 0,2-3 0 0,-7 3 128 16,-2 2-128-16,2-3 0 0,0 2 128 0,4-2-128 15,0 2 0-15,-2 2 0 0,-1 3 0 0,4-3 0 16,3 2 0-16,1 3 0 0,1 0 0 0,-1 2 0 16,-2-3 0-16,2 1 0 0,3-1 0 0,1 2 0 15,3 3 0-15,-4 2 0 0,-3 0 0 0,1 0 0 16,3-1 0-16,2 2 0 0,2-1 0 0,-2 5 0 15,-3 0 144-15,2-1-144 0,2 0 160 0,3-2-160 16,1 1 192-16,0 4-192 0,0-4 128 0,-2 3-128 16,0-3 0-16,1 3 0 0,2-3 144 0,5 2-144 15,-3 1 0-15,1-1 144 0,-5 3-144 0,5 0 128 16,-4-5-128-16,5 3 128 0,6 1-128 0,2 1 0 0,0-2 0 0,-2 5 128 16,0-2-128-16,3-3 0 0,2-1 144 0,4-1-144 15,5 0 0-15,2 3 144 0,2-1-144 0,2 1 0 16,4-4 128-16,2 2-128 0,4 0 0 0,1 3 0 15,1-3 0-15,3 0 0 0,-1-4 0 0,4 2 0 16,1 0 0-16,3-1 0 0,1 2 0 0,5 2 0 16,-1-1 128-16,6 0-128 0,3-5 0 0,2 0 0 15,1 1 0-15,4 3 0 0,4-2 0 0,1 5 0 16,5-5 0-16,1 2 0 0,3 0 0 0,3-3 0 16,-1 4 0-16,7 1 0 0,4-3 0 0,0 1 0 15,-2-3 0-15,3 2 0 0,0 1 0 0,4-1 0 16,3 2 128-16,3 1-128 0,3-3 0 0,1 1 0 15,4-3 0-15,6 1 0 0,3-2 0 0,2 2 0 16,0-1 0-16,3-3 160 0,1 0-160 0,4 1 128 0,2 2-128 0,4-1 0 16,4-3 0-16,1-4 128 0,-2-1-128 0,0 2 192 15,2 3-192-15,7-3 192 0,3 0-192 0,1-2 160 16,-2 0-160-16,0 0 160 0,3-3-160 0,3 0 0 16,6 0 0-16,-3 1 128 0,1 3-128 0,0-6 0 15,1 0 0-15,4-3 0 0,2 2 0 0,-2 1 128 16,0-4-128-16,1 1 0 0,6 0 0 0,-4-1 128 15,-3-2-128-15,2 2 0 0,0 0 0 0,1 1 128 16,3-1-128-16,-3 0 0 0,-2-2 0 0,1 3 128 16,2-1-128-16,0-1 0 0,-2-2 0 0,2 0 0 15,-2 1 128-15,2-1-128 0,3 0 0 0,-3-1 0 0,-4-1 144 16,2 1-144-16,0 1 0 0,-1-1 0 0,-2-1 0 16,1 0 0-16,-2-1 0 0,1 1 0 0,2 0 0 0,-2-1 128 15,-3-1-128-15,-2-2 0 0,-3 1 0 0,5 0 0 16,3-2 0-16,-3-1 128 0,-4 2-128 0,-3-4 0 15,1 0 0-15,2-1 128 0,1 0-128 0,-3-1 0 16,-4 2 128-16,-1-3-128 0,-1 1 128 0,8-1-128 16,-2-2 192-16,-3 0-16 0,-2-1-16 0,-1-1 0 15,-3 0 64-15,5 0 16 0,3-1 0 0,-2 0 0 16,-6-3-64-16,0 1-16 0,1-2 0 0,2-1 0 16,7 1-160-16,-7-2 128 0,-3-7-128 0,-2 1 128 15,-1-3-128-15,1-4 128 0,3-6-128 0,0 1 128 16,-2-4 0-16,-3 2-128 0,0-1 192 0,0-2-64 15,-3 3 128-15,2-3 32 0,0-2 0 0,1 1 0 16,-8-3 144-16,-2 2 16 0,-5 1 16 0,0 0 0 0,-1 2-96 0,-2 2-32 16,-3 5 0-16,-4-4 0 0,-3-4-144 0,-7 6-16 15,-4-1-16-15,-3 3 0 0,-5-2-160 0,-6 1 0 16,-7 0 144-16,-6 0-144 0,-7 0 0 0,-8 1 0 16,-11 2-160-16,-8 3 160 15,-7 4-704-15,-12 0-16 0,-10 3-16 0,-12 1 0 16,-10 1-1920-16,-3 6-384 0</inkml:trace>
  <inkml:trace contextRef="#ctx0" brushRef="#br0" timeOffset="44286.66">3785 10066 12671 0,'0'0'560'0,"-2"-10"112"0,-1 0-544 0,1 1-128 15,-1 3 0-15,3 6 0 0,0 0 1280 0,-4-9 208 16,4 9 48-16,0 0 16 0,-6-5-608 0,6 5-128 15,0 0-32-15,0 0 0 0,-6-7-224 0,6 7-48 0,0 0-16 0,0 0 0 16,0 0-96-16,0 0-16 0,0 0 0 0,0 0 0 16,0 0-48-16,0 0-16 0,0 0 0 0,-4 9 0 15,4-9 112-15,-3 15 16 0,2-1 0 0,1 0 0 16,3 3 64-16,-3 2 0 0,-2 4 16 0,2 2 0 16,0 8 48-16,-1 0 16 0,-1 2 0 0,-1 0 0 15,0 2-16-15,1 1 0 0,-2 0 0 0,0 3 0 0,-1 2-80 0,0-3-32 16,0-3 0-16,0-1 0 0,0-1-112 0,1-2-32 15,2-1 0-15,-1-3 0 0,-1 1-32 16,2-5-16-16,-1-4 0 0,2 1 0 0,0-1-64 0,2-3-16 16,-1-4 0-16,0-2 0 0,1-1 0 0,2 2 0 15,0-4 0-15,3 1 0 0,-6-10 64 0,11 4 16 16,2-3 0-16,1 0 0 0,2-2 96 0,3 0 16 16,3-3 0-16,1-1 0 0,1 0-192 0,4 1-48 15,2-1 0-15,5-2 0 0,2 1-144 0,3 1 0 16,1-4 0-16,5 1 128 0,2-3-128 0,4 2 0 15,3-2 0-15,2 0 128 0,0 3-128 0,5-4 0 16,6 4 0-16,0-3 0 0,-1 3 0 0,2 0 0 16,4 1 0-16,-1 2 128 0,2-1-128 0,1 3 0 15,0 1 0-15,0 0 0 0,1 4 0 0,-1 0 0 16,-1-1 0-16,1 2 0 0,3 0 0 0,2 0 0 16,-5 0 0-16,2-2 0 0,-1 0 0 0,1 1 0 15,0 0 0-15,0 1 0 0,0-1 0 0,-2 1 0 16,3-3 0-16,-2 0 0 0,-1 0 0 0,0 1 0 0,1 0 128 15,-1 1-128-15,-2-2 0 0,-1 0 0 0,-1-2 0 0,0 2 0 16,-1 0 0-16,-1 2 0 0,-2-2 0 0,2 0 128 16,2 0-128-16,-2-2 0 0,1 1 0 15,-2 1 0-15,-2 0 0 0,1 1 0 0,-1 2 128 0,0-3-128 16,0 0 0-16,0 0 0 0,-3 0 144 0,2 0-144 0,-1 5 0 16,1-1 128-16,-2 2-128 0,1-3 0 0,-2-2 0 0,2 2 0 15,-2-2 0-15,-1 1 128 0,-3 3-128 0,1 1 0 16,1-3 0-16,-2 4 128 0,-1-2-128 0,1-3 0 15,0 0 0-15,-2-1 128 0,-1 1-128 0,-2 1 0 16,0-2 128-16,1-1-128 0,-1 4 0 0,1-1 128 16,-1-1-128-16,2-1 0 0,-3-2 0 0,-1 0 0 15,-2 0 0-15,1-1 128 0,-1 1-128 0,2 1 0 16,1 0 0-16,0 0 128 0,0 0-128 0,1 0 0 16,0-2 0-16,0 0 0 0,-1 1 0 0,1 0 0 15,0 1 0-15,0 0 128 0,1 0-128 0,0 0 0 16,0 1 0-16,-1-1 0 0,1-1 0 0,-1-1 128 15,0 1-128-15,2 1 0 0,0 0 0 0,-1 0 0 0,2-1 0 0,0 1 0 16,-1 0 0-16,-1 1 0 0,1-2 0 0,-1 1 0 16,-1 0 0-16,0 0 0 0,1 0 0 0,0 0 128 15,-2 0-128-15,1 0 0 0,-3 0 0 0,1 0 0 16,-1-1 0-16,-1 1 0 0,1 0 0 0,-4 1 0 16,1-1 0-16,1 1 0 0,0 2 0 0,1-1 0 15,-5 0 0-15,1 0 0 0,-1-1 0 0,1 1 0 16,-2-1 0-16,-1-1 0 0,-2 0 0 0,0 1 0 15,-2 0 128-15,1 1-128 0,2-1 128 0,-3 0-128 16,0 2 0-16,-1 2 0 0,-1-3 0 0,-2 0-128 16,0-2 128-16,1 1 0 0,-2 0 0 0,0 2 0 15,0-2 0-15,-3 2 0 0,-2-2 0 0,-1 3 0 16,0-2 0-16,-3-1 0 0,0 1 0 0,-2-1 0 16,1 0 0-16,-2 2 0 0,2 1 0 0,-4-1 0 0,-4-1 0 0,1-2 0 15,-2 0 0-15,0 0 0 0,-4-2 0 0,1 0 0 16,-1 1 0-16,-1 1 128 0,-9 0-128 0,10 0 128 15,1-3-128-15,-11 3 128 0,0 0 0 0,0 0 16 16,10-5 0-16,-10 5 0 0,6-5 32 0,0-3 0 16,-6 8 0-16,7-9 0 0,-2-2 16 0,-1 0 0 15,-2-1 0-15,1-3 0 0,-2-3 0 0,2-2 0 16,-3-6 0-16,1 0 0 0,0-7-16 0,0-1 0 16,-1-1 0-16,0-3 0 0,0-2-176 0,0 2 192 15,-1 1-192-15,2 2 192 0,-1-3-192 0,0 0 160 16,0 4-160-16,0 3 160 0,-1-2 48 0,1 3 16 15,0 5 0-15,-1-2 0 0,0 2-96 0,-2 2-128 0,3 3 176 0,0-1-176 16,0 4 128-16,0 3-128 0,3 1 0 0,-6 0 0 16,3 3 0-16,-2 0 0 0,-1 5 0 0,3 5 0 15,0 0-256-15,0 0-16 0,-9-3 0 0,9 3 0 32,-9 8-1200-32,2 4-224 0,0 2-48 0,2 0-11312 0,1 4-2272 0</inkml:trace>
  <inkml:trace contextRef="#ctx0" brushRef="#br0" timeOffset="46138.54">15379 9954 11967 0,'0'0'1072'0,"0"0"-864"16,-2-6-208-16,2 6 0 0,-3-10 1184 0,3 10 192 15,-2-10 32-15,0-3 16 0,2 3-80 0,3-2-32 16,1 3 0-16,-4 9 0 0,1-8-208 0,2-3-32 16,-3 11-16-16,0 0 0 0,0 0-416 0,0 0-64 15,0 0-32-15,0 0 0 0,0 0-128 0,0 0-32 16,0 0 0-16,-5 11 0 0,-1-3-48 0,0 6-16 15,-2 4 0-15,1 4 0 0,-2 3 96 0,1 1 16 16,-1 4 0-16,1 2 0 0,-1 2-32 0,1 3 0 16,0 3 0-16,1 2 0 0,-1 2-32 0,0-1-16 15,1 2 0-15,2-5 0 0,0-4-96 0,2-2-32 16,2 2 0-16,0-4 0 0,1-6 32 0,1 2 16 16,1-4 0-16,2-1 0 0,0 0-16 0,1-2-16 15,1-1 0-15,1-1 0 0,0-4 32 0,2-1 16 16,2-4 0-16,3 3 0 0,2-7 80 0,2 2 16 15,1-3 0-15,3-2 0 0,-1-1-32 0,3 1 0 16,3-3 0-16,5 0 0 0,3-3-160 0,3 2-48 16,4 0 0-16,2-2 0 0,0 2-144 0,4-2 192 0,5 0-192 15,1 0 192-15,3 0-192 0,6 1 128 0,2-1-128 0,3 2 128 16,3 0-128-16,4 0 160 0,3-1-160 0,-21 2 160 16,8 0-160-16,4 0 0 0,6 2 0 15,3-1 128-15,2 1-128 0,3 0 0 0,-2 0 0 0,1 3 0 16,-2 0 0-16,0-1 0 0,1 0 128 0,29 2-128 15,-15-1 0-15,-7-1 0 0,-4 1 0 0,-3-1 0 16,-4 2 0-16,1-4 0 0,-1-2 0 0,1 0 128 0,0 1 0 0,-1 3 0 16,2-2 0-16,1 0 0 0,1-2 0 0,3 0-128 15,0 0 192-15,-1 5-64 0,-3-1-128 16,0-3 128-16,1-1-128 0,-2 1 128 0,-3 4-128 0,1 2 0 16,-1-4 144-16,-2 0-144 0,-2 1 0 0,-1 0 0 15,0-1 0-15,-1 0 128 0,-2-2-128 0,-1 2 0 16,-1 0 0-16,-2 1 0 0,-2 0 0 0,2-1 0 15,-3-2 0-15,1 0 128 0,0 0-128 0,0 2 0 16,-1-2 128-16,-1 2-128 0,0 2 128 0,-2-1-128 16,2-3 160-16,-1 3-160 0,-2-4 144 0,-1 4-144 15,-2 3 128-15,1-3-128 0,0 0 128 0,-4 0-128 16,-3 2 0-16,-2-2 128 0,-2 0-128 0,1-2 0 0,-2-1 0 0,-1 3 0 16,0 0 0-16,-4 0 0 0,0 1 128 0,0 3-128 15,-4-6 0-15,3 2 0 0,0 1 0 0,-1 0 0 16,-2-2 0-16,2-2 0 0,2 0 128 0,-1 2-128 15,-3-1 0-15,0 1 0 0,-1-1 0 0,0 1 0 16,-1 1 0-16,-1 2 0 0,-1 0 128 0,-1 0-128 16,3 0 0-16,-3 0 0 0,2 2 0 0,-6-2 0 15,0 1 0-15,-3-2 128 0,0 2-128 0,-2 1 0 16,1-3 0-16,-2 0 0 0,-1 0 128 0,-3-1-128 16,-1 0 0-16,0 3 128 0,-2-1-128 0,0-5 128 15,-3 0 16-15,-9-1 0 0,10 3 0 0,-10-3 0 16,0 0 96-16,0 0 16 0,0 0 0 0,0 0 0 15,0 0 96-15,6-4 32 0,-1-3 0 0,-5 7 0 0,0 0-128 0,0 0 0 16,4-11-16-16,-1 0 0 0,-1-1-112 0,2-2 0 16,0 3-128-16,1 1 192 0,0-7-192 0,0 2 144 15,0-3-144-15,3 0 128 0,0-1-128 16,-1-2 0-16,-2-7 0 0,4 2 128 0,1-4 0 0,2-1-128 16,0-1 192-16,0 1-64 0,-1-5 64 0,1 0 16 15,-1 1 0-15,1 2 0 0,-2-4 0 0,3 5 0 16,-3 8 0-16,0-1 0 0,0 0-32 0,-1 4-16 15,-1 0 0-15,-2 4 0 0,-1 0-160 0,3 3 0 16,-2 0 0-16,2 3 0 0,-1 2 0 0,2 0 0 16,-9 9 0-16,7-6 0 15,-7 6-784-15,7-3-192 0,-7 3-48 0,10 4-13904 16,2 3-2800-16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38:56.65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12926 3403 10127 0,'0'0'896'0,"-5"-2"-704"16,-1-1-192-16,1-1 0 0,5 4 1088 0,0 0 176 0,-7-2 32 0,3 1 16 16,4 1-160-16,0 0-16 0,0 0-16 0,0 0 0 15,-7-3-96-15,2 2 0 0,5 1-16 0,0 0 0 16,-5-3 176-16,5 3 32 0,-4-2 16 0,4 2 0 15,0 0-64-15,0 0-16 0,-5-2 0 0,1 0 0 16,4 2-64-16,0 0 0 0,0 0-16 0,0 0 0 16,0 0-240-16,0 0-32 0,0 0-16 0,0 0 0 15,0 0-288-15,13-1-64 0,-2 1-16 0,4 1 0 0,4 1-144 0,5-2-16 16,4 0-16-16,4 0 0 0,1-2-16 0,5 2 0 16,6-1 0-16,-10-1 0 0,4 0 16 0,24-2 0 15,1 3 0-15,0-1 0 0,5 2-32 0,-4 0 0 16,0-1 0-16,-20 0 0 0,6 0 16 0,26-4 0 15,-3 1 0-15,-2 4 0 0,-1 4-16 0,0-2 0 16,-2 2 0-16,2-4 0 0,0-4-16 0,0 2 0 16,-2 0 0-16,3 4 0 0,0 0 0 0,1-2-16 15,3-2 0-15,-20 0 0 0,6 2-16 0,4 3 0 16,1 2 0-16,8-3 0 0,-2 0-160 0,4-1 128 16,2-1-128-16,-1 1 128 0,-4 2-128 0,2 1 0 15,-3 1 144-15,30 0-144 0,-10-5 0 0,-7 2 128 16,-5 1-128-16,-1 1 0 0,-3 1 0 0,0-1 128 15,-1-3-128-15,-1 3 0 0,-3 2 128 0,-1-1-128 16,-1-2 128-16,-1 2-128 0,2-3 0 0,-2 2 128 16,-1-1-128-16,0-1 0 0,1-1 0 0,0 1 0 15,-4-2 0-15,1 1 128 0,1 0-128 0,-1 2 0 0,-2 1 0 0,1-2 0 16,-1-1 0-16,0 1 0 16,-4-1 0-16,4-1 128 0,-2 0-128 0,1 1 0 0,-2 1 0 0,1 0 128 15,2-2-128-15,-1 0 0 0,-2 0 0 0,0 0 0 16,-2-1 0-16,1 0 128 0,-3-1-128 0,1 2 0 15,1 2 0-15,-3-2 128 0,0 0-128 0,-3-2 0 16,-1 0 0-16,0-2 0 0,-4-1 0 0,0 2 0 16,-3 2 0-16,-2 0 0 0,-2-2 0 0,-1 3 128 15,0-1-128-15,-2 1 0 0,-2 0 0 0,-13 0 0 0,3 0 0 0,-3 0 0 16,0 0 0-16,-2 1 128 0,-2-1-128 0,-3 3 0 16,-2-1 0-16,-4 1 0 0,-1-3 0 0,-8 0 0 15,0 0 0-15,0 0 0 0,0 0 0 0,0 0 128 16,0 0-128-16,-8-1 128 0,-1-2-128 0,-5 2 0 15,-2-3 0-15,-5 1 128 0,-2-2-128 0,-3 3 0 16,-5 0 0-16,-1 0 128 0,-3-1-128 0,-3 2 0 16,-8-3 0-16,-1 0 0 0,-3 2 0 0,-2-2 0 15,-4 0 0-15,-7-1 0 0,-3 1 0 0,-3 1 0 16,0-1 0-16,-2-3 0 0,-4-1 0 0,-1 4 0 16,-4 0 0-16,-4 0 0 0,-2 2 0 0,-38-4 0 15,10 3 0-15,3-4 128 0,-1 2-128 0,3 0 0 16,-3-2 0-16,-2 3 0 0,-7 2 0 0,-2 0 0 15,-1-1 0-15,-3 1 0 0,-4 1 0 0,-1-1 0 16,-1 0 0-16,-3 0 0 0,-4 2 0 0,-2 0 0 16,0 0 0-16,-4 6 0 0,-4-3 0 0,0 2 0 15,-1 3 0-15,1-2 0 0,4-2 0 0,0 4 0 0,6-2 0 16,3-1 0-16,6-1 0 0,1 4 0 0,9-2 0 16,2 2 0-16,4-3 0 0,5 0 0 0,3 3 0 0,4-2 0 15,0 0 0-15,6 2 0 0,8-3 0 0,6 4 0 16,2-2 0-16,28 0 0 0,-3 0 0 0,-2-1 0 15,0-3 0-15,5 4 0 0,4-2 0 0,-14 2-192 16,15 0-256 0,14-3-48-16,9-3-16 0,17-2 0 0,8 1-1856 0,15-7-384 0,14-3-80 0,18 2-9168 15,13-3-1824-15</inkml:trace>
  <inkml:trace contextRef="#ctx0" brushRef="#br0" timeOffset="1183.93">21749 3511 10591 0,'-23'-2'464'0,"10"2"112"0,1 1-576 0,-2-1 0 15,-2-2 0-15,1-1 0 0,1-2 912 0,0 2 80 16,0 1 16-16,0 1 0 0,0-2-16 0,3 0 0 16,-2 2 0-16,2-1 0 0,0-1 128 0,3 1 32 15,-3 0 0-15,1 1 0 0,-1 0-80 0,2 1-16 16,0 0 0-16,1-2 0 0,-1-1-32 0,2-1 0 16,-1 3 0-16,8 1 0 0,0 0-80 0,0 0-32 15,0 0 0-15,0 0 0 0,0 0-176 0,0 0-32 0,0 0-16 0,0 0 0 16,15 0-304-16,7 1-64 0,6 1-16 0,8 1 0 15,9-1-16-15,8 0 0 0,5-2 0 16,8 0 0-16,9 0-32 0,3 0-16 0,0 0 0 0,5-2 0 16,6-1-16-16,5-1 0 0,4 3 0 0,0-2 0 15,-2 1 32-15,0-1 0 0,-1-1 0 0,0 2 0 16,1-2-48-16,-2 3 0 0,-1-1 0 0,-3 1 0 0,-2 0-16 0,-3 1 0 16,-6 1 0-16,-4-1 0 0,-4-1 48 0,-5 1 0 15,-5 2 0-15,-5 1 0 0,-7 1-48 0,-3-2 0 16,-4-2 0-16,-5 1 0 0,-4 1-48 0,-6-1-16 15,-7-1 0-15,-5 1 0 0,-3-1 0 0,-12 0-128 16,0 0 192-16,0 0-64 0,0 0-128 0,0 0 192 16,-16 10-192-16,-6-3 192 0,-8-3-64 0,-5 1-128 15,-8 0 192-15,-7-1-64 0,-6-2-128 0,-4 2 192 16,-5-4-192-16,-7 2 192 0,-12 5-192 0,-5-3 128 16,-6 1-128-16,-7 1 128 0,-6-2-128 0,-8-2 0 15,-7 4 144-15,-4 0-144 0,-4-2 0 0,0-2 0 16,-2 3 0-16,3-1 128 0,5 0-128 0,9-2 0 15,-1 0 0-15,11-1 0 0,9 2 0 0,15-1 128 16,11 1-128-16,10 0 0 0,9-1 0 0,8-1 128 16,9 0-128-16,8-1 0 0,8 0 0 0,6-1 0 15,13 1 0-15,0 0 128 0,0 0-128 0,12-8 0 16,7 1 128-16,10-2-128 0,10 0 0 0,12-1 128 16,10 1-128-16,14-3 0 0,10 2 0 0,11-2 0 0,4 0 0 0,8 3 0 15,4-1 0-15,10 4 0 0,5-2 0 16,2 3 0-16,-2 1 0 0,1 3 0 15,3-2 0-15,-5 2 128 0,-7 6-128 0,-2-2 0 0,-2-2 0 0,-10 2 128 16,-8-1-128-16,-10 4 144 0,-10 0-144 0,-11 0 160 16,-9 0-16-16,-10-2 0 0,-9 2 0 0,-10 2 0 15,-10-4-144-15,-8 1 160 0,-10-5-160 0,0 0 160 16,-10 11-160-16,-10-2 0 0,-8 0 0 0,-8 0 0 16,-7 0 0-16,-3 0 0 0,-5 2 0 0,0 3 0 15,1-4-1680-15,-3 2-320 0,0-1-64 0,7-1-16816 16</inkml:trace>
  <inkml:trace contextRef="#ctx0" brushRef="#br0" timeOffset="2347.78">5072 3875 20271 0,'5'-8'1792'0,"0"-6"-1424"15,0 0-368-15,3 4 0 0,2 1 480 0,-3 4 32 0,1 0 0 0,0-1 0 16,-1 1 64-16,-7 5 0 16,11-2 16-16,-3 2 0 0,-8 0-144 0,12 9-16 0,-3 4-16 0,0 2 0 15,-3 3 256-15,-1 6 48 16,-2 4 16-16,-2 9 0 0,-2 7-160 0,-2 10-16 15,-2 4-16-15,-3 6 0 0,-1 8-32 0,-2 8-16 16,-3 7 0-16,-2 4 0 0,-5 3-96 0,1 4-16 0,-2 0 0 16,2 5 0-16,0-1-96 0,1-6-32 0,-1-9 0 0,3-8 0 15,1-3 96-15,1-2 16 0,4-4 0 0,1-7 0 16,1-8 144-16,0-4 16 0,-3-4 16 0,2-3 0 16,0-6-288-16,1-2-64 0,1-3-16 0,2-8 0 15,1-2-176-15,1-4 160 0,2-5-160 0,-2-2 160 0,3-3-160 16,1-9 0-16,0 0 0 0,0 0 0 15,2-16-1072-15,2-3-288 0,1-6-64 0,0-7-16 16,1-6-1728-16,-2-4-352 0</inkml:trace>
  <inkml:trace contextRef="#ctx0" brushRef="#br0" timeOffset="4919.51">4846 4052 19119 0,'-12'-4'832'0,"4"0"192"0,1-4-816 0,-1 3-208 16,8 5 0-16,0 0 0 0,-9-2 624 0,9 2 80 16,0 0 0-16,0 0 16 0,0 0-192 0,0 0-32 15,0 0-16-15,10 1 0 0,3 0 96 0,4 2 32 16,2-2 0-16,5-2 0 0,3-2 32 0,3 1 16 15,6 0 0-15,2-4 0 0,4 0-208 0,5 2-32 16,-1-1-16-16,3-2 0 0,-3 4-16 0,5-2 0 0,1-6 0 16,3 4 0-16,2-1-128 0,5 2-16 0,3-1-16 0,2-3 0 15,3-1 48-15,3 1 16 0,0-2 0 0,4 5 0 16,1-2-48-16,4 0-16 0,3-5 0 0,-2 2 0 16,-1 3-80-16,1 1-16 0,1 0 0 0,3 0 0 15,5 1 0-15,-1-1-128 0,0-2 192 0,0 5-64 0,3 2 16 16,-1-1 0-16,2 1 0 0,2-2 0 0,2 1-16 15,0-3-128-15,3 4 192 0,1-1-64 0,2 0-128 0,2-2 160 16,-1 1-160-16,2 1 160 0,0-4-160 0,1 2 160 16,2-1-160-16,3 0 160 0,-3 3-160 0,1 0 0 15,-1-1 144-15,0-3-144 0,3 2 0 0,1-3 144 16,0 2-144-16,1-2 0 0,0 2 176 0,-3 1-176 16,0-4 160-16,0 5-160 0,2-3 176 0,-1 3-176 15,0 0 192-15,1-3-192 0,-2 2 160 0,3 2-160 16,-2 0 128-16,4-1-128 0,2-1 128 0,2 2-128 15,-3-1 128-15,3 1-128 0,-1 0 128 0,2 2-128 16,1-2 128-16,-2 0-128 0,-3 2 0 0,1-1 128 16,-3-1-128-16,0 2 0 0,-1 0 128 0,0 1-128 15,-1 0 0-15,-2 0 128 0,0-2-128 0,1 2 0 0,1 2 0 0,0-2 128 16,1-2-128-16,0-1 0 0,-2 3 144 0,0-3-144 16,1-3 0-16,2 2 128 0,0 2-128 0,3-2 0 15,-3-4 0-15,2 4 128 0,1 1-128 0,-1 0 0 16,-5 3 0-16,2 0 128 0,-2-2-128 0,0 2 0 15,0 1 128-15,0 0-128 0,-2 0 128 0,-2 0-128 16,-2 0 128-16,1 0-128 0,-3-1 160 0,2 1-160 16,2 1 160-16,-1 2-160 0,-2-1 160 0,0 1-160 15,-2-6 128-15,3 4-128 0,0 4 0 0,0-2 144 16,-1-3-144-16,1 3 0 0,0-1 0 0,0 2 0 16,-2-2 0-16,-2 1 128 0,1-3-128 0,0 3 0 0,1-1 0 0,-1-1 0 15,-2-1 128-15,1 0-128 0,1 0 0 0,2 0 0 16,-4 3 0-16,0-2 0 0,-1-1 0 0,-1 1 0 15,1 3 128-15,0 0-128 0,-4-3 0 0,-1 2 128 16,4-2-128-16,-3 2 128 0,1-1-128 0,0 1 0 16,1-4 0-16,0 1 128 0,-1 0-128 0,0 1 0 15,-1 0 0-15,0 2 128 0,1-3-128 0,-1 1 0 16,-2 0 0-16,0 0 128 0,-4 1-128 0,1-1 0 16,-1-1 0-16,1 0 0 0,-2 1 0 0,-1 0 0 15,1-1 128-15,-2-1-128 0,-2 0 0 0,3 1 0 16,1-3 0-16,-25 2 0 0,6 0 0 0,6-3 0 15,1 0 128-15,34-1-128 0,-14 0 0 0,-30 0 0 16,4 0 144-16,6 0-144 0,1-3 0 0,2 3 0 16,-2 3 0-16,1-4 128 0,0-1-128 0,1 2 0 15,2 1 0-15,-3-1 0 0,0 0 0 0,-1 1 0 16,0-1 0-16,2 0 0 0,0 1 0 0,0 0 0 16,-2 0 0-16,-1-2 0 0,-1 1 0 0,-1 2 0 0,-1 1 0 0,3-2 0 15,0-1 0-15,-2 1 0 16,-1 0 0-16,-2 1 128 0,0-3-128 0,1 4 0 15,0 1 0-15,-1-2 0 0,1 1 0 0,-7-2 0 0,1-3 0 0,26 4 0 16,-10 1 0-16,-2 2 0 0,0 2 0 0,-8-1 0 16,-4-4 0-16,-3 2 0 0,-1 0 0 0,0 1 0 15,0 0 0-15,4 1 128 0,1-1-128 0,-4 0 0 16,0-1 0-16,-5-1 0 0,-1 0 0 0,1 1 128 16,3 2-128-16,0 3 144 0,0 0-144 0,-1-3 160 15,-2-2-160-15,1-2 0 0,1 0 0 0,-3 1 0 16,-1 1 0-16,3 1 0 0,1 0 0 0,1-3 0 15,-2-1 0-15,-1 2 0 0,-4-1 0 0,1 3 0 0,0-1 0 0,1 2 0 16,1 0 0-16,2-1 0 0,-4-1 0 0,-1-1 0 16,0-1 0-16,-1 2 128 0,1-2-128 0,0 6 192 15,-4-1-192-15,2-2 192 0,1-2-192 0,-3-2 0 16,-1 0-160-16,-1 2 160 0,-3 0 0 0,1 1 0 16,1 1 0-16,0-1 0 0,-1-2 0 0,1 0 0 15,1 1 0-15,-1 0 0 0,-1-2 128 0,-1 1-128 16,-2-2 0-16,-5 0 0 0,0 3 160 0,2-1-32 15,-2 1 0-15,-14 2 0 0,2-3-128 0,1 0 0 16,-1 0 0-16,3 1-176 0,-4 1 176 0,-1 0 0 16,1-2 0-16,-3 1 0 0,1-1 0 0,2 1 0 15,-4-3 0-15,9 2 128 0,-5 2-128 0,-3 1 0 16,-2 0 0-16,-1 0 0 0,2 1 0 0,-4-1 0 16,-3 0 0-16,-3 1 0 0,-1 1 176 0,-1 0-48 15,0 2 0-15,-2-3 0 0,-2-1-128 0,0 0-144 16,0 1 144-16,0 1-208 0,-3 2 208 0,4-1 0 15,-1 4 0-15,-1-3 0 0,-9-4 0 0,12 2 128 16,-2 2 0-16,-1 2-128 0,-2-1 0 0,2 3 0 0,-2 1-192 0,0-4 48 16,-7-5 144-16,9 10 0 0,-2-1 0 0,-1 4 0 15,-1-1 0-15,1 2 0 0,-3 2 0 0,-1 1 0 16,1 1 0-16,0 4 0 0,-1 3 0 0,1 2 0 16,-1 5 0-16,2 1 0 0,-3 1 0 0,1 3 0 15,-2 0 0-15,0 2 0 0,0 1 0 0,-2 3 0 16,0-1 0-16,-2 4 0 0,0-2 0 0,0 6-128 0,-2 3 128 15,0-1 0-15,-1 0 0 0,2-1 0 0,0-4 0 0,0 1 0 16,-1 2 0-16,-1-3 0 0,2 1 0 0,-2 3 0 16,-2 3 0-16,0-1 0 0,0-3 0 0,0-5 0 15,0 4 0-15,1-6 0 0,2 0 0 0,0-2 0 16,-3 1 0-16,5 0 0 0,-1-3 176 0,1 0-48 16,0-1 0-16,2-1 0 0,-2-4-128 0,1-2 0 15,1-1 0-15,1-2 0 0,-2 2 0 0,0-6 0 16,1-3 0-16,-1-2 0 0,1-2 0 0,-1-3 0 15,-1 0 0-15,1-3 0 0,-1-2 0 0,0 3 0 16,-1-3 144-16,1 0-144 0,4-9 144 0,-9 6-144 16,0 0 192-16,0 1-192 0,-1-5 176 0,-1 3-176 0,-3 3 160 0,-1-3-160 15,-2-3 192-15,-1 2-48 0,1 1-16 0,-4-1 0 16,-3-1-128-16,-1 1 0 0,-2-1 0 0,-4 2 0 16,-2-2 0-16,-2-2 0 0,-3-1 0 0,-2 0 0 15,-2-1 0-15,0 0 0 0,-3-1 128 0,-4 2-128 16,-2 0 0-16,-5 0 0 0,-2 0 0 0,-7 0 0 15,-3-3 0-15,-5-1 0 0,-1-1 128 0,-1 2-128 16,-1 1 0-16,-7-2 0 0,-4 1 0 0,-3-1 0 16,-1-2 0-16,-2 0 0 0,-2 2 128 0,-3 1-128 15,-2 0 0-15,-3-4 0 0,0 0 0 0,-3 3 0 16,-3 0 0-16,-4-1 0 0,-5-1 128 0,0 2-128 16,-1-4 0-16,-3 0 0 0,-5-4 0 0,0 5 0 15,0 4 0-15,-5-5 0 0,-6 0 0 0,1-1 0 16,1 4 0-16,-2-4 0 0,-6 1 0 0,-2 5 0 0,1-1 0 0,1 0 0 15,2 2 0-15,-2 2 0 0,-3-3 0 0,2 2 0 16,3 1 0-16,-3 0 0 0,-3 0 0 0,2 3 0 16,2-2 0-16,-1 0 0 0,-2-1 0 0,1 3 0 15,1 0 128-15,-3-1-128 0,-4-1 0 0,2 2 0 16,-3-1 0-16,3 2 0 0,-1-3 0 0,2 0 0 16,-1 2 0-16,4 1 0 0,0 1 0 0,1-1 0 15,3-2 128-15,1 6-128 0,-2-1 0 0,4 1 0 16,-3-4 0-16,5 0 0 0,-1 1 0 0,-1-1 0 15,2-4 0-15,-1 3 0 0,0 1 0 0,-1-1 0 16,1-1 128-16,-1 2-128 0,1 0 0 0,-3-3 0 16,-2-2 0-16,1 1 0 0,-2 3 0 0,3-1 0 0,3 1 0 15,-1-2 0-15,-2-2 0 0,2 1 0 0,2 0 128 0,-1 1-128 16,-4 0 0-16,3 3 0 0,0 0 0 0,-1-2 0 16,0 2 0-16,2 1 0 0,-1 2 0 0,2-4 0 15,-3 0 0-15,2 2 0 0,2 3 128 0,0-5-128 16,1-1 0-16,1 0 0 0,0 6 0 0,0-4 0 15,2-4 0-15,1 4 0 0,0 1 0 0,0 0 0 16,2-4 0-16,-1 1 0 0,0 1 0 0,3 2 0 16,0 1 0-16,4 0 0 0,1 0 0 0,-2 0 0 15,-1-1 0-15,1 3 0 0,4 0 0 0,-2-2 128 16,-2 3-128-16,3-2 0 0,3 4 0 0,0-4 0 16,-1 3 0-16,3-2 160 0,3 2-32 0,1-3-128 15,0 0 0-15,0 1 0 0,-2-3 0 0,1 4-192 16,2-2 192-16,0 2 0 0,-2-4 0 0,3-1 0 0,0 3 0 0,2-1 0 15,-1-3 0-15,1 0 0 0,1 0 0 0,0-1 0 16,5 2 0-16,0-1 0 0,-1-1 0 0,4 1 0 16,-2-1 0-16,3 1 0 0,3 1 0 15,0-3 0-15,-1-1 0 0,5 1 0 0,2 2 0 0,1-2 0 16,1 2 0-16,0-3 0 0,-1-2 0 0,3 1 0 16,1 1 0-16,3-1 0 0,0 1 0 0,1 0 0 15,-1-1 0-15,4-1 0 0,-1 0 128 0,3-2-128 16,0 3 0-16,0-1 0 0,-1 0 0 0,2-1 0 15,4 2 128-15,1-2-128 0,0 1 0 0,2-2 160 16,-2 2-160-16,3-2 128 0,0 3-128 0,2-3 160 16,3-4-160-16,1 3 160 0,-1 1-160 0,4 0 0 15,1-2 144-15,0 2-144 0,-3 0 0 0,1-3 144 0,1 2-144 0,0 2 0 16,4 1 128-16,-1-1-128 0,1-2 0 0,1 1 0 16,-2 0 0-16,1 3 0 0,-2 0 0 0,2-2 0 15,0 2 0-15,2 1 128 0,1 1-128 0,2-1 160 16,1 0-160-16,2 2 192 0,2-2-192 0,1 1 192 15,-1 1-192-15,2 0 0 0,1 0 144 0,0 1-144 16,-1-1 0-16,3 3 0 0,0-2 0 0,3-1 128 16,-1 3-128-16,0 3 0 0,1-3 0 0,-1 3 0 15,-1 1 0-15,0-3 0 0,-1 2 0 0,0-3 0 16,0 1 0-16,-1 2 0 0,-3-4 0 0,0 2 0 31,4 2-1088-31,-2-3-128 0,3 0-16 0</inkml:trace>
  <inkml:trace contextRef="#ctx0" brushRef="#br0" timeOffset="10141.42">6933 7248 6447 0,'0'0'576'0,"0"0"-576"0,7 0 0 0,2 0 0 0,-1 0 336 0,-1 0-32 16,-7 0-16-16,9 0 0 15,0 2-288-15,-2-1 128 0,-7-1-128 0,0 0 0 0,0 0 448 0,0 0-32 16,0 0 0-16,6 5 0 0,-6-5 800 0,6 8 144 16,1-5 48-16,-7-3 0 0,7 4-208 0,2 0-48 15,3 1 0-15,-1-1 0 0,3-3-176 0,3 2-32 16,2 1-16-16,4 1 0 0,2 0-32 0,4-2 0 15,3 1 0-15,5 1 0 0,4 0-320 0,2-2-64 16,0-2 0-16,1 1-16 0,4-2-320 0,-1 1-176 16,0 1 192-16,1 1-192 0,1-3 128 0,1-3-128 15,1 2 0-15,0 0 0 16,-6-2-1056-16,0 1-320 0</inkml:trace>
  <inkml:trace contextRef="#ctx0" brushRef="#br0" timeOffset="10708.91">12974 7586 23951 0,'0'0'2128'0,"0"-5"-1696"15,2-2-432-15,3 3 0 0,1 0 1040 0,7-1 128 0,2 2 32 0,5 2 0 16,6 0-224-16,6 1-32 16,7 2-16-16,3 1 0 0,6 1-480 0,3-3-80 0,6 3-32 0,3-2 0 15,4 2-208-15,0 1-128 0,5 0 128 0,1-1-128 16,0 0 0-16,0 4 0 0,0-2 0 0,26 8 0 31,-7-1-1904-31,-12 1-336 0</inkml:trace>
  <inkml:trace contextRef="#ctx0" brushRef="#br0" timeOffset="14392.92">31776 10847 11455 0,'0'0'256'0,"7"-2"48"0,1 1 16 0,-1 0 0 0,1 0-320 0,1 1 0 16,0-2 0-16,-3 0 0 0,-6 2 864 0,9-3 112 16,-1-1 32-16,-1 2 0 0,-7 2 0 0,7-4 0 15,-7 4 0-15,4-4 0 0,-4 4-176 0,0-9-48 16,-3 2 0-16,-1-3 0 0,-1 2-144 0,-3-2-16 15,-2 1-16-15,-2-4 0 0,-5 0-144 0,-2 1-16 16,-3-3-16-16,0-2 0 0,-8 0-240 0,0 1-64 0,-6-1 0 16,-3 1 0-16,-4-3-128 0,-2 0 0 0,-1 0 0 0,-2-2 0 15,-3-2 0-15,-2-1 0 0,-4 1 0 0,-4 2 0 16,-7-3 0-16,-3 1 0 0,-4 1 0 0,-1 1 0 16,-2 0 0-16,-2 3 0 0,-4-2 0 0,-35-5 0 15,8 2 0-15,8 0 0 0,5 3 0 0,-1 2 0 16,-1 0 0-16,1 4 0 0,1 1 0 0,2 1 0 15,2 1 0-15,-4 0 0 0,-5 2 0 0,2 0 0 16,5 0 0-16,1 4 0 0,2 3 0 0,-1-1 0 0,-2-4 0 16,2 3 0-16,3 4 0 0,1-2 0 0,-3 2 0 0,-1-1 0 15,-2-1 0-15,2 2 0 0,3 3 0 0,2 3 0 16,-1-1 0-16,0-2 0 0,-3 2 0 0,7 4 0 16,4-1 0-16,2 5 0 0,0 1 0 0,3 2 0 15,-1 3 0-15,7 2 0 0,5-1 0 0,5 2 0 16,1 2 0-16,4 1 0 0,1-3 0 0,1 6 0 15,-1 1 0-15,0 3 0 0,1 1 0 0,2 0 0 16,2 1 0-16,2 2 0 0,2-1 0 0,3 3 0 16,2 3 0-16,0 0 0 0,0 2 0 0,0-2 0 15,3-1 0-15,1 5 0 0,1-1-144 0,4 1 144 16,5-6 0-16,1 4 0 0,4 4 0 0,5 1 0 16,1-7 0-16,6 3 0 0,1-1 0 0,6-2 0 15,1 1 0-15,5 2 0 0,3 0 0 0,4 2 0 16,1 1 0-16,6-5 0 0,4 0 0 0,2 3 0 15,7-3 0-15,2 3 0 0,5-3 0 0,2 3 0 0,0-6 0 16,2 1 144-16,0 2-144 0,2 2 0 0,4-5 144 16,3 2-144-16,2-3 0 0,5 0 128 0,4-1-128 15,3 0 0-15,-1 0 0 0,-1 0 0 0,-2-3 0 16,2 2 128-16,2 1-128 0,3-1 0 0,7 1 128 16,-1 0-128-16,-5-5 0 0,3-3 128 0,-1 0-128 0,5 3 0 15,3-4 0-15,2 0 144 0,2-5-144 0,1 0 0 16,-3 0 160-16,7-4-160 0,3-4 128 0,3-1-128 0,3 0 144 15,-4-1-144-15,-3-6 160 0,6 4-160 16,6-5 208-16,-4 3-48 0,-3-5-16 0,1 2 0 0,-3 0-144 0,5-2 0 16,5-3 0-16,-6 1 0 0,-4-5 0 0,-2 2 0 15,2-3 144-15,2-4-144 0,2 0 208 0,0-5-16 16,-6-1-16-16,1-5 0 0,3-3 128 0,3 1 16 16,1-2 16-16,-4-4 0 0,-3-6-48 0,5-3-16 15,3-1 0-15,0-7 0 0,-2-13 16 0,-2-2 0 16,-1 0 0-16,3-5 0 0,2 2 16 0,-4-6 0 15,-5 0 0-15,-6 4 0 0,-7 3 80 0,-10 7 32 16,-9 5 0-16,-7 5 0 0,-8-2-64 0,-8 8-16 0,-10 4 0 0,-6 4 0 16,-6 0-336-16,-4-2 128 0,-5 4-128 0,-7-1 0 31,-4 3-1024-31,-4 0-288 0,-4 2-48 0</inkml:trace>
  <inkml:trace contextRef="#ctx0" brushRef="#br0" timeOffset="17160.7">4186 14268 19343 0,'0'0'848'0,"2"-8"192"0,1 1-832 0,-1-4-208 16,1-2 0-16,-2 3 0 0,-1-3 240 0,-1 0 0 15,-2 1 0-15,-3-2 0 0,0-2 416 0,-2 1 96 16,-1 1 16-16,-1-4 0 0,-1-1-256 0,-3 0-32 16,-2 0-16-16,0 1 0 0,-2 3 192 0,-1 4 48 15,0-1 0-15,-1 6 0 0,-2 0 0 0,-1 3 0 16,-1 3 0-16,-1 5 0 0,-3 2-256 0,-2 4-32 16,0 4-16-16,-2 6 0 0,-2-1-80 0,-2 4 0 15,-1 8-16-15,0 2 0 0,1 4-112 0,0 3 0 16,3 6-16-16,4 3 0 0,1 2-48 0,2 6 0 0,3-1 0 0,2 4 0 15,2 2 0-15,3-5 0 16,4 2 0-16,2-3 0 0,2-2-128 0,2-3 0 16,0-4 0-16,3-1 128 0,0-4-128 0,2-1 192 15,1-5-192-15,0-3 192 0,0 0-192 0,2-5 128 16,2 0-128-16,-3-5 128 0,3-1-128 0,0-3 0 16,0-2 0-16,1 2-176 15,-2-7-1776-15,-3-13-352 0</inkml:trace>
  <inkml:trace contextRef="#ctx0" brushRef="#br0" timeOffset="17358.28">2898 15208 34095 0,'0'0'3024'0,"8"-5"-2416"16,1 1-480-16,5-3-128 0,3 2 0 0,4 2 0 15,3-5 0-15,1 2 0 0,6-1 144 0,3-2 112 16,3 2 32-16,1-3 0 0,2 1 112 0,-1-2 32 15,-1 5 0-15,-1-3 0 0,-1 2-432 0,-3-2 128 16,-3 4-128-16,12-2 0 16,-5-2-1680-16,-5 6-432 0,-4 1-64 0</inkml:trace>
  <inkml:trace contextRef="#ctx0" brushRef="#br0" timeOffset="17592.06">4183 15134 28559 0,'-11'17'2544'0,"6"-6"-2032"15,0 0-512-15,-2 7 0 0,2 3 960 0,-2 4 112 16,-2 2 16-16,-1 4 0 0,-1 4 0 0,2 2 0 16,1-2 0-16,0 2 0 0,2 1-512 0,3-1-112 0,0-3-16 0,5 2 0 15,3-2-448-15,2 1 128 0,2-2-128 0,3-4 0 31,1-4-304-31,1 1-96 0,2-1-32 0,2-5 0 16,1-3-624-16,-1-4-128 0,-2-4-32 0,1-3-8864 0,-1-6-1776 0</inkml:trace>
  <inkml:trace contextRef="#ctx0" brushRef="#br0" timeOffset="17742">4215 14876 26719 0,'-14'-14'1184'0,"9"9"240"0,0-3-1136 0,1 4-288 15,0-1 0-15,4 5 0 0,0 0 2480 0,0 0 432 16,-5-3 96-16,5 3 0 16,0 0-3216-16,-5 6-656 0,5-6-128 0,-4 4-14688 15</inkml:trace>
  <inkml:trace contextRef="#ctx0" brushRef="#br0" timeOffset="18206.79">6382 14636 31327 0,'0'0'2784'0,"-6"-2"-2224"0,-3-1-560 0,-1-2 0 16,-2-2 288-16,-2 2-48 0,-3 4-16 0,-5-4 0 15,-2-2-64-15,-13 1-16 0,-4 1 0 0,2 4 0 16,1-2 16-16,1 7 0 0,0 1 0 0,2 1 0 16,-2 6-160-16,4 1 128 0,3-1-128 0,5 5 128 0,3 2-128 0,5 0 0 15,1 0 0-15,5 3 0 0,2-3 0 16,5 0-176-16,3 0 176 0,2 0-128 0,8 1 128 0,0 1 0 15,2-2 0-15,1 0 0 0,1 4 0 0,1-4 144 16,-1-3 0-16,0 2 0 0,-1 4-144 0,-2-2 0 16,-3 0 0-16,-1-1-176 0,-5 0 176 0,-2-1 0 15,-1 0 0-15,-4 0 128 0,-2-3 80 0,-3 0 32 16,-4 3 0-16,-4 0 0 0,-6-3 192 0,-4-3 32 16,-5-1 16-16,-3-1 0 0,-4-5-224 0,2-3-64 15,1-2 0-15,1-2 0 0,3-2-192 0,2-4-256 16,4 0 48-16,4-4 16 15,3 0-2736-15,5-2-528 0</inkml:trace>
  <inkml:trace contextRef="#ctx0" brushRef="#br0" timeOffset="18959.71">6966 14613 25791 0,'0'0'2304'0,"-2"5"-1856"0,-3 3-448 0,-1 0 0 16,0 6 1072-16,-6 4 112 16,0 3 32-16,-2-1 0 0,-4 2-304 0,0 2-48 0,-1-1-16 0,1 1 0 15,2 1-416-15,0-2-96 0,2 1-16 0,3 2 0 16,2-6-192-16,4 0-128 0,2-2 128 0,3 0-128 16,5-3 128-16,1 2-128 0,2-5 128 0,4-1-128 15,1 0 368-15,1-5 0 0,1 2 0 0,1-2 0 16,1-4 112-16,-2-2 32 0,0-2 0 0,1 1 0 0,-1-4-128 0,-1-3 0 15,-1 2-16-15,-1-3 0 0,0 3-176 0,-2-4-16 16,0 1-16-16,-2-3 0 16,-2 3-160-16,0-2 160 0,0-1-160 0,-3 2 160 0,-1-2-160 0,0 1 128 15,1-1-128-15,0-2 128 0,3 0-128 0,0 1 0 16,0-4 0-16,3 1 0 0,0-3 0 0,3 0 0 16,-1-3 0-16,3 2 0 0,2-2 0 0,4 2-176 15,0-3 176-15,3-4-128 0,1-3 128 0,3-3 0 16,2-2 0-16,1-1 0 0,2-5 0 0,1-2-128 15,1-4 128-15,1-3 0 0,-1-1 0 0,-1-1-128 16,-2 0 128-16,-3 0 0 0,-2 4 0 0,-2 6 0 16,-1 4 0-16,-4 3-128 0,-2 3 128 0,-2 7-160 15,-2 1 160-15,-3 7-160 0,-2 6 160 0,-3 1 0 16,-3 5 0-16,-2 5-128 0,0 0 128 0,-7 12-160 16,-3 4 160-16,-3 7-160 0,-4 2 160 0,-2 8-160 15,-2 6 160-15,-2 7-160 0,0 1 160 0,-5 7 0 16,0 5 0-16,-1-1 0 0,1-5 0 0,-1 0 0 0,-1 2 160 0,4-2-160 15,3 1 0-15,4-5 128 0,3-6-128 16,6-3 0-16,4-6 0 0,5-3 176 0,6-8-176 0,1-2 160 16,5-3 96-16,2-7 32 0,4-4 0 0,3-3 0 15,4-6 32-15,2-5 0 0,0-3 0 16,1-3 0-16,0-4-144 0,-2 2-32 0,1-1 0 0,0 0 0 16,1 4-144-16,0 0 0 0,-1 2 0 0,0 4 0 15,-2 3 128-15,-1 2-128 0,-3 2 128 0,-2 4-128 16,0 3 160-16,-7-2-160 0,-1 2 192 0,-2 2-192 0,-2 4 176 15,-3-1-176-15,-1 1 160 0,-2 2-160 0,-1 2 272 0,0-2-32 16,1 0-16-16,-1-2 0 16,-1-2-224-16,2 1 0 0,0-1-192 0,3-4 192 0,-1 1 0 0,2-4 0 15,1 2 0-15,3-1 0 0,1-3 240 0,1 0-48 16,3 1-16-16,1 1 0 0,0-1-48 0,1-1 0 16,0 2 0-16,2 4 0 0,-1-3-128 0,3 4 0 15,0-2 144-15,0 3-144 0,-1-1 0 0,1 2 0 16,-2-1 0-16,2 0 0 15,1 3-1216-15,3-3-192 0,0-1-64 0,4 0-16992 0</inkml:trace>
  <inkml:trace contextRef="#ctx0" brushRef="#br0" timeOffset="19324.97">10053 14416 20271 0,'-19'0'1792'0,"0"0"-1424"16,0 0-368-16,5 0 0 0,5 0 1792 0,9 0 304 16,0 0 48-16,0 0 16 0,10 0-752 0,8 1-160 15,5-1-32-15,5 1 0 0,5-2-496 0,7 1-96 16,5 0-32-16,-8 1 0 0,6-1-192 0,7 0-32 16,5 2-16-16,2-2 0 0,-3 0-208 0,0-2-144 15,-2 4 192-15,-4-1-192 0,-3 0 0 0,-6 2-304 16,-8 1 48-16,-3-2-10304 15,-8 2-2064-15</inkml:trace>
  <inkml:trace contextRef="#ctx0" brushRef="#br0" timeOffset="19497.93">9807 14773 28559 0,'0'0'2544'0,"0"0"-2032"15,19 0-512-15,6 1 0 0,4 2 304 0,8-2-48 16,7-1 0-16,1 0 0 0,2 1-16 0,5-1-16 15,6-1 0-15,-11 1 0 0,10-1-224 0,6 0 144 0,7-1-144 0,0 1 128 16,-2-3-128-16,0-1 0 0,-2 0 144 0,0 3-144 31,2 0-480-31,-1-2-160 0,-5-2-48 0,-6 0-12272 0</inkml:trace>
  <inkml:trace contextRef="#ctx0" brushRef="#br0" timeOffset="19804.71">10344 14049 28559 0,'0'0'2544'0,"0"0"-2032"15,0 0-512-15,8-3 0 0,5 0 1648 16,7 2 224-16,6 1 48 0,7 0 16 0,7-2-1424 0,7 0-304 16,7 2-48-16,8 2-16 0,7-1 176 0,7 1 48 15,6 4 0-15,1 1 0 0,-2 1 80 0,5 4 32 16,-1 5 0-16,0 2 0 0,1 3-160 0,-7 2-16 15,-5 3-16-15,-8 3 0 0,-6-1-288 0,-8 3 0 16,-8 1 0-16,-7 3 0 0,-9-1 0 0,-9 2 0 16,-9 3 0-16,-8 3 0 0,-10 0 0 0,-6 4 128 15,-11-3-128-15,-8 4 0 0,-7-4 128 0,-9 0-128 16,-11-3 0-16,-6 0 0 0,-5-4 0 0,-3-3 128 16,-1-1-128-16,-5 0 0 0,-5-2-128 0,-2-6-144 15,2-3-32-15,5-2 0 16,5 3-2688-16,9-8-528 0</inkml:trace>
  <inkml:trace contextRef="#ctx0" brushRef="#br0" timeOffset="20881.13">16251 13600 19343 0,'8'0'1728'0,"1"-1"-1392"16,0-2-336-16,3 2 0 0,0 1 1360 0,-1-2 208 15,0 0 32-15,-4 1 16 0,1-3-144 0,-8 4-16 16,0 0-16-16,0 0 0 0,0 0-320 0,0 0-64 15,0 0-16-15,-9 4 0 0,-4-1-176 0,-8 0-32 16,-5 2-16-16,-6 3 0 0,-7-2-368 0,-6 6-64 16,-7-1 0-16,-5 4-16 0,-5-1-48 0,-8 3-16 15,-9 1 0-15,-3 1 0 0,-5 2-112 0,-6 5-32 16,-6-4 0-16,-42 14 0 0,2-4-160 0,14-2 0 16,5 0 0-16,3-1 128 0,2-4-128 0,9 3 160 15,11-2-160-15,10-3 160 0,10-1-160 0,10-3 0 16,8-1 0-16,8-1 0 0,6-6 0 0,11 2 160 15,9 0-160-15,9-6 160 0,7 6-160 0,7-4 0 16,7 0 0-16,11-3 0 0,6 2-192 0,14-2 192 16,7-1-192-16,7 2 192 0,7-2-160 0,5 0 160 15,6 4 0-15,9-3-144 0,9 0 144 0,1 3 0 0,-3-2 0 0,6 0-128 16,2-2 128-16,-23 0 0 0,9 6 0 0,1-4-128 16,-3 5 128-16,-4 0 0 0,-4 0 128 0,-6 2-128 15,-4 2 0-15,-6 0 0 0,-7-4 0 0,-8 2 0 16,-7 0 0-16,-7 1 0 0,-7-1 0 0,-4 7 0 15,-12-2 0-15,-12 0 0 0,-7 3 0 0,-13 0-128 16,-10 3 128-16,-6-3 0 0,-10 6 0 0,-4-2 128 16,-5-1-128-16,-12 3 0 0,-13 3 0 0,-7 2 128 0,-6 2-128 0,-4 2 144 15,-5 0-144-15,-5 1 160 0,-3 0-160 0,7 0 160 16,7 2-160-16,9-5 160 0,7-2-160 16,16-2 128-16,13-7-128 0,17-1 128 0,12-3 48 15,13-6 0-15,10-2 0 0,13 0 0 0,6-6-176 0,18-4 0 16,14-2 0-16,13-4 0 0,11-5 0 0,10-2 0 15,9-6 144-15,14 1-144 0,15-1 0 0,4 1 128 16,3-2-128-16,7 3 0 0,8 2 0 0,-3 0 0 16,-3 1 0-16,1 2 0 15,1-2-2592-15,-9-2-432 0,-11-2-96 0</inkml:trace>
  <inkml:trace contextRef="#ctx0" brushRef="#br0" timeOffset="21431.53">18880 13960 18431 0,'-1'-9'1632'0,"-1"-8"-1312"16,0-3-320-16,-2-6 0 0,-2 0 1312 0,-6-11 192 15,-3 2 32-15,0-178 16 0,-2 367-96 0,-1-183-32 16,-2 2 0-16,5 12 0 0,-3-3-176 0,-2 1-32 16,-3 3-16-16,-3 2 0 0,-2 1-400 0,-1 3-80 15,-3 4-16-15,-4 4 0 0,-5 2-288 0,-4 5-64 16,-3 3-16-16,-1 8 0 0,-2 2-112 0,0 9-32 15,1 5 0-15,1 7 0 0,0 1-32 0,4 9-16 16,1 6 0-16,3 8 0 0,1 0-144 0,5 2 0 16,3 3 0-16,4 2 128 0,4 2-128 0,3 2 128 15,3 1-128-15,5-2 128 0,2-3-128 0,4-3 0 16,0-3 0-16,6-5 0 0,0-5 0 0,1-7 0 0,0 0 0 0,1 7-176 31,0-13-544-31,-1-10-112 0,-1-6-32 0,-1-16-10032 0,-1-1-2016 0</inkml:trace>
  <inkml:trace contextRef="#ctx0" brushRef="#br0" timeOffset="21591.51">17282 14703 19343 0,'0'0'848'0,"0"0"192"16,4-5-832-16,2-1-208 0,5 2 0 0,3 0 0 0,2 2 2944 0,6-1 560 16,2-1 96-16,5 2 32 0,5-1-2320 15,6 1-464-15,4-1-80 0,8 2-32 16,6-184-208-16,1 367-32 0,1-186-16 0,-1 3 0 0,-4-1-352 0,-4 0-128 15,-1 2 0-15,-2 2 144 16,-2-4-2000-16,-2 4-416 0,1 0-80 0</inkml:trace>
  <inkml:trace contextRef="#ctx0" brushRef="#br0" timeOffset="21865.67">19025 14757 3679 0,'-5'3'320'0,"0"5"-320"15,-3 0 0-15,-2 6 0 0,-4 3 5760 0,-3 4 1072 16,-2 0 208-16,-2 7 64 0,-3 0-4400 0,-1 5-864 0,-1 4-176 16,2 0-48-16,2 1-400 0,4 3-96 0,4-1-16 0,3 1 0 15,7 0-496-15,4 1-96 0,6-5-32 0,6-3 0 16,3-1-112-16,5-5-32 15,6 0 0-15,3-6 0 0,3-5-176 0,1 0-32 0,0-3-128 0,3-9 192 16,-1-3-192-16,-1-5-128 0,-2-6 128 0,0-1-208 16,-3-7-2032-1,-2-3-416-15,-3-4-80 0</inkml:trace>
  <inkml:trace contextRef="#ctx0" brushRef="#br0" timeOffset="22014.33">19185 14352 40543 0,'-10'-24'3600'0,"6"14"-2880"16,2-1-576-16,2-3-144 0,1 1 288 0,1 3 32 16,2-4 0-16,0 4 0 0,1 2-320 0,-1-1 128 15,0 3-128-15,0-1 0 16,-1-3-1536-16,-1 5-432 0,-2 5-80 0</inkml:trace>
  <inkml:trace contextRef="#ctx0" brushRef="#br0" timeOffset="22778.9">16891 14408 5519 0,'0'0'496'0,"-3"-4"-496"0,-1-1 0 0,-1 2 0 15,0-5 3744-15,-2 3 656 0,0 1 128 0,0-2 16 16,-2-1-2080-16,0 3-416 0,-1 1-96 0,-2-2-16 16,-1 1-480-16,-1 1-112 0,-1 1 0 0,-1 2-16 15,-2 0-384-15,0 0-80 0,-1 2-16 0,1 2 0 16,-1 2-304-16,0 1-64 0,0 2-16 0,-1 2 0 16,-1 3-160-16,0 3-48 0,3 0 0 0,-1 4 0 15,1 0-32-15,0 6-16 0,1-4 0 0,3 2 0 0,1 3-32 0,3-1-16 16,1 2 0-16,1 2 0 0,2-5-32 15,2 2-128-15,3-2 192 0,1 0-64 0,2-3-128 0,3 0 192 16,2-2-192-16,2-4 192 0,1-1-192 0,2-2 192 16,2-2-192-16,3-4 192 0,2 0-192 0,-1-3 0 15,3-4 0-15,2-2 128 0,0-2-256 0,0-3-64 16,0-1-16-16,1 0 0 16,2-3-2480-16,-2 1-480 0,-3-3-96 0</inkml:trace>
  <inkml:trace contextRef="#ctx0" brushRef="#br0" timeOffset="23014.88">16942 14968 24879 0,'-9'8'2208'0,"5"0"-1760"0,-1-2-448 0,0 7 0 15,0-1 2048-15,-1 2 336 0,0 2 64 0,0-1 16 16,1 2-720-16,-2-3-144 0,5-1-16 0,-1 2-16 15,2 1-928-15,2 0-176 0,3-2-32 0,1-3-16 16,2 4-240-16,0-2-48 0,2-2-128 0,0-2 192 16,4 0-192-16,-2-4 0 0,1 0 0 0,0-2 0 15,1-2-1888 1,0-2-272-16,-1-2-48 0,2-2-13856 0</inkml:trace>
  <inkml:trace contextRef="#ctx0" brushRef="#br0" timeOffset="23183.5">17029 14744 40943 0,'0'0'1808'0,"-2"-8"384"0,2-5-1744 0,0 2-448 15,0 1 0-15,0 0 0 0,-2 2 1072 0,2-1 128 16,0 3 16-16,0 6 16 0,0 0-592 0,0 0-112 16,0 0-16-16,0 0-16 0,4-7-496 0,-4 7-288 15,0 0 32-15,0 0 16 16,0 0-3040-16,0 0-624 0</inkml:trace>
  <inkml:trace contextRef="#ctx0" brushRef="#br0" timeOffset="24444.65">21304 14193 26719 0,'-6'-11'1184'0,"6"11"240"0,0 0-1136 0,-3-8-288 16,2 3 0-16,1 5 0 0,0 0 752 0,0 0 80 0,-5 7 32 0,1 5 0 15,-2 2-224-15,-1 4-32 16,0 5-16-16,2 4 0 0,-4-1-224 0,1 5-48 16,-1-1-16-16,-1 1 0 0,-1 2-112 0,-2 0 0 15,3-1-16-15,1-3 0 0,-1 2-368 0,1-1-64 16,1-5 0-16,2 1-9568 15,1-5-1904-15</inkml:trace>
  <inkml:trace contextRef="#ctx0" brushRef="#br0" timeOffset="24592.23">21280 14060 35935 0,'-12'-19'1600'0,"9"9"320"16,-2 0-1536-16,1-2-384 0,0 4 0 0,1-4 0 15,1 2-960-15,2 2-272 0,0 2-48 0,6-1-16 16,2 3-304-16,3 2-64 0,3 1-16 0</inkml:trace>
  <inkml:trace contextRef="#ctx0" brushRef="#br0" timeOffset="24900.56">22555 14191 19343 0,'-33'5'1728'0,"18"-4"-1392"0,-6-1-336 16,0 4 0-16,-4-1 1056 0,1 2 144 15,-1 4 16-15,-1-3 16 0,2 3-688 0,4-3-144 16,0 4-16-16,6-2-16 0,3 3-192 0,6-2-48 16,3 4 0-16,4 0 0 0,5-3 240 0,3 3 32 15,5-3 16-15,3 4 0 0,1 0-112 0,5 2-32 16,2 3 0-16,0-1 0 0,2 0-128 0,-2 1-16 15,-5 0-128-15,-3 1 192 0,-4 2-48 0,-4 1-16 16,-5-5 0-16,-6 1 0 0,-5 0 352 0,-7 0 64 0,-7-1 16 16,-6-1 0-16,-4-3-80 0,-5-2-16 0,-1-1 0 0,-1 1 0 15,1-6-464-15,2-1 0 0,2-1-128 0,-1-4-9488 16,1-5-1904-16</inkml:trace>
  <inkml:trace contextRef="#ctx0" brushRef="#br0" timeOffset="25586.54">24393 14199 27647 0,'-19'-25'1216'0,"10"14"256"0,-1-6-1168 0,-3 1-304 0,-3 2 0 0,-4 2 0 15,-1 2 544-15,-5-1 48 16,-3 3 16-16,-3 3 0 0,-3 3 32 0,-3 5 16 16,-2 2 0-16,2 3 0 0,1 5-528 0,3 3-128 15,1 3 0-15,5 2 0 0,3-1 0 0,5 3 0 16,6-3 0-16,4 2 128 0,3-3-128 0,5 0 0 15,9-2 144-15,3-1-144 0,3-3 0 0,3-6 128 16,6 0-128-16,4-2 0 0,6-4 176 0,3-3-48 16,3-3 0-16,0-3 0 0,0-4 0 0,-4 2 0 0,1-2 0 0,-6-1 0 15,-1 0-128-15,-4-1 0 0,-2-1 144 0,-3 2-144 16,-4 3 128-16,-1 0-128 0,-3 1 128 0,-2 1-128 16,-1 5 0-16,-8 3 128 0,7 0-128 0,-7 0 0 15,0 0 0-15,0 0 0 0,7 5 0 0,-1 4-128 16,-1-3 128-16,0 0 0 0,-5-6 0 0,11 8 0 15,-1-4 0-15,5-2 0 0,1-1 0 0,4-1-128 16,2-2 352-16,4-2 80 0,4-1 16 0,2-5 0 0,4-3-16 0,-1-1 0 16,1-4 0-16,3-4 0 0,-1-4-128 0,2-1-32 15,1 1 0-15,2-4 0 0,1 4-144 0,5-6 160 16,1-1-160-16,1-5 160 0,0-3-160 0,-3-6 192 16,-1-2-192-16,-2-7 192 0,-2-5-192 0,-4-4 160 15,-3 2-160-15,-4 4 160 0,-5 7-160 0,-6 7-144 16,-4 4 144-16,-5 10-208 0,-3 3 208 0,-4 9-144 15,-5 7 144-15,-6 2-128 0,-5 8 128 0,-6 4 0 16,-5 9 0-16,-4 6 0 0,-5 6-128 0,-2 4 0 16,-2 4 0-16,-1 6 0 0,-3 6 128 0,-1 1 0 15,-4 4 0-15,1 5-128 0,2 2 128 0,5 1 0 16,4-3 0-16,7-1 0 0,5-6 0 0,4 0 0 16,6 1 0-16,5-5-128 0,4-6 128 0,5-1 0 15,2-1 0-15,7-2 0 0,2-8 0 0,4-1 0 16,1-2 0-16,5-4 0 15,4-1-672-15,1-4-208 0,1-4-32 0,-1 1-9248 16,1-4-1840-16</inkml:trace>
  <inkml:trace contextRef="#ctx0" brushRef="#br0" timeOffset="25950.43">26406 13901 23951 0,'3'-16'1056'0,"-2"10"224"0,-1 6-1024 0,-2-7-256 15,-1 2 0-15,-3 1 0 16,-4 1 1552-16,-7 2 256 0,-6 2 48 0,-6 2 16 0,-5 2-1152 0,-7 4-224 16,-4-1-48-16,-4 4-16 0,-1 1-256 0,2 2-48 15,1 3-128-15,4 2 192 0,3 2-192 0,5-2 128 16,4-2-128-16,7 1 0 0,5 0 0 0,5-1 0 15,5-1 0-15,5-1 0 0,8-2 0 0,4-2 0 16,3 1 0-16,6 1 0 0,3-5 0 0,3 3 144 16,1 2-144-16,0 0 192 0,-1-2-192 0,-1 4 0 15,-2-1 0-15,-3 2 0 0,-5-2 128 0,-4-1-128 16,-3-3 0-16,-5 2 128 0,-5 0 192 0,-4-3 48 16,-4 1 0-16,-3-3 0 0,-5 2-48 0,-1-2-16 15,-3-1 0-15,-4-3 0 0,-1-3-304 0,0-1 0 16,2-1 0-16,1-7-144 15,1 2-1648-15,3 0-336 0,4-3-64 0</inkml:trace>
  <inkml:trace contextRef="#ctx0" brushRef="#br0" timeOffset="26299.78">27226 13958 22111 0,'-12'-4'1968'0,"-4"2"-1584"0,-2-1-384 0,-3 1 0 0,-3 1 752 0,-3 3 64 15,-2 2 16-15,-3 4 0 0,-2 2 128 0,-2 6 48 16,-1 3 0-16,0-1 0 0,2 1-464 0,3 3-96 16,3-2 0-16,5 3-16 0,5-1-224 0,6-2-32 15,5-2-16-15,6 0 0 0,4-1 32 0,6 0 16 16,3-3 0-16,5-4 0 0,3 1 112 0,2-4 0 15,3-1 16-15,2-3 0 0,-1-3-112 0,-1-3-32 16,-1-3 0-16,-1-1 0 0,-2-3-48 0,-2 0-16 16,-4-4 0-16,-3 0 0 0,-2 0 192 0,-2 0 16 15,-4-4 16-15,0 3 0 0,-4-1-16 0,-2-1 0 16,1 1 0-16,-5-1 0 0,0-1-336 0,-2 3 0 16,0 4 0-16,-1-1 0 15,0 1-1840-15,1 2-384 0,1-4-80 0</inkml:trace>
  <inkml:trace contextRef="#ctx0" brushRef="#br0" timeOffset="26779.59">29228 13934 18431 0,'0'0'1632'0,"-6"-4"-1312"15,1-5-320-15,-2 3 0 0,1-3 1280 0,-5 2 192 16,-2 0 48-16,-1 0 0 0,-1 1-672 0,-7 3-128 15,-1-1-16-15,-2 3-16 0,-4 2-32 0,-4 4 0 16,-4 0 0-16,-4 5 0 0,-2 2-112 0,-2 2-32 16,-1 2 0-16,3 3 0 0,1 4-208 0,5 1-48 15,2-1-16-15,4-1 0 0,6-2-48 0,5 0 0 16,3-1 0-16,7-1 0 0,4-4 0 0,3-1 0 0,6-7 0 16,4 2 0-16,3-3 256 0,7-2 32 15,4-3 16-15,4-3 0 0,5 0-192 0,6-2-48 0,2 0 0 0,1-1 0 16,-1-3-128-16,-2 0-128 15,-3 3 144-15,-4-2-144 0,-3 3 128 0,-3 0-128 0,-4-1 0 0,-3 4 0 16,-3 5 128-16,-4 5-128 16,1-2 0-16,-4 7 0 0,-2 1 0 0,-1 0 0 15,-2 2 0-15,-1 1 0 0,0-1 0 0,0-1 0 0,1 1 0 0,2-4 0 32,1 0-496-32,-1 1 16 0,5-6 0 0,0 1-9840 0,2-6-1968 0</inkml:trace>
  <inkml:trace contextRef="#ctx0" brushRef="#br0" timeOffset="27163.28">30704 13672 21183 0,'3'-6'1888'0,"-1"-4"-1504"16,-2 1-384-16,-1-1 0 0,-4 3 1264 0,-2 1 176 16,-3 1 32-16,0 2 16 0,-5 0-656 0,-6 3-128 15,-3 0-16-15,-5 1-16 0,-3 3 32 0,-5 2 0 16,-3 0 0-16,-3 3 0 0,-2 4-224 0,3 1-32 16,-2 4-16-16,4 0 0 0,5-1-224 0,4 1-32 15,6 4-16-15,7-1 0 0,4 2-160 0,5 0 192 16,8 3-192-16,2 3 192 0,8-5 32 0,2 4 16 0,5-1 0 0,1 1 0 15,6 1-64-15,-1-3-16 16,-2 4 0-16,-1-5 0 0,-1 3-160 0,-4-4 0 16,-2-2 0-16,-5-1 128 0,-3 0-128 0,-4-3 0 15,-5-3 0-15,-1-2 0 0,-5-2 0 0,-1-6 0 16,-4-1 0-16,1-3 0 16,-5-3-384-16,5-3-128 0,-2-4 0 0,3 0-9712 0,1-1-1936 0</inkml:trace>
  <inkml:trace contextRef="#ctx0" brushRef="#br0" timeOffset="27856.79">31188 13834 27007 0,'0'0'1200'0,"0"0"240"0,-6-3-1152 0,-3 3-288 16,-1 3 0-16,-4 2 0 0,-3 0 208 0,-2 0-16 15,-2 5 0-15,-1-1 0 0,2 4 208 0,1-2 48 16,0 2 0-16,2 0 0 0,3 1-192 0,4 0-16 16,2 1-16-16,2-1 0 0,3-1-96 0,7 0 0 15,3-1-128-15,3-1 192 0,1 1 0 0,3-6-16 16,3-2 0-16,1 2 0 0,1-1 16 0,1-1 16 16,-1-4 0-16,0-1 0 0,0 0-32 0,-2-2-16 15,-2 1 0-15,-1-3 0 0,-3-4 0 0,-1-3 0 0,-1 3 0 0,-1-5 0 16,-3-1 32-16,-2-1 0 0,-3-2 0 0,-2-1 0 15,0 1-64-15,-2 1-128 0,0 1 192 0,0 1-64 16,1 2-128-16,-1-1 0 16,1 1 0-16,2 3 0 0,1-3 0 0,2 1 0 0,2 0 0 0,4-1 0 15,3 1 0-15,3 2 0 0,4-3 0 0,4-2 0 16,2 1 0-16,3-2 0 0,2 4 0 0,4-5 0 16,2-1 0-16,2-2 0 15,1-3 144-15,1-2-144 0,-1-7 0 0,0 1 0 0,-1 2 0 0,2-1 128 16,-3 3-128-16,-3 2 0 0,-4 3 0 0,-4 5 0 15,-3 3 0-15,-4 6 0 0,-5-1 0 0,-3 5 0 16,-10 4 0-16,0 0-192 0,1 10 192 0,-5 3-192 16,-3 3 64-16,-5 5 0 0,-3 5 0 0,-2 1 0 0,0 2 128 15,-3 3 0-15,0-3 0 0,0 3 0 0,-2 0 0 0,2 0 0 16,1-5 0-16,2 1 0 0,2-5 0 0,4 3 0 16,2-5 0-16,4-2 0 0,3-3 0 0,4-5 144 15,3-1-16-15,2-1-128 0,3-2 336 0,3-5-32 16,2-2-16-16,2-1 0 0,-1-2-64 0,4-4-16 15,0 0 0-15,0-3 0 0,2 1-208 0,-1-1 0 16,0 4 128-16,-1-1-128 0,-1 1 0 0,-1 2 0 16,0 3 0-16,-3 1 0 0,-1 0 0 0,-3 4 0 15,0 3 0-15,-2 0 0 0,-2 8 0 0,-1-1 0 16,-2-1 0-16,0 2 0 0,0 1 0 0,-2 1 224 16,0 1-64-16,0-2-16 0,1 0 64 0,-1 0 16 0,2 1 0 15,0-2 0-15,1 0-32 0,3 0 0 16,-1 1 0-16,2 0 0 0,1 2 16 0,2-2 0 0,4-2 0 0,1 0 0 15,1 2-48-15,1 1-16 16,0 3 0-16,1-3 0 0,2 1-144 0,-1 1 0 0,2 3-160 0</inkml:trace>
  <inkml:trace contextRef="#ctx0" brushRef="#br0" timeOffset="28778.77">2575 17182 17503 0,'-9'-28'768'0,"4"12"176"0,4 1-752 0,1 3-192 15,0-2 0-15,1 1 0 0,1 6 1728 0,-2 7 304 16,0 0 64-16,0 0 16 0,0 0-1152 0,0 0-208 16,0 16-48-16,1 4-16 0,-4 3 64 0,0 7 16 15,-5 5 0-15,-1 4 0 0,-1 4-16 0,-4 8 0 16,-4 4 0-16,-1 2 0 0,-4 3-160 0,1 2-16 15,-2 5-16-15,-1 5 0 0,1 1-256 0,0 1-48 16,-2-3-16-16,2-1 0 0,-1-1-240 0,2-4 176 16,1-7-176-16,2-4 160 0,2-9-32 0,1-2 0 0,2-7 0 0,2-9 0 15,7-3-128-15,1-10 0 0,1-4 0 0,4-10-176 32,0 0-1488-32,0 0-320 0,8-14-48 0,-1-5-12112 0</inkml:trace>
  <inkml:trace contextRef="#ctx0" brushRef="#br0" timeOffset="29170.44">1945 17927 23951 0,'-21'0'2128'0,"13"1"-1696"15,8-1-432-15,0 0 0 0,0 0 2432 0,0 0 384 16,0 0 96-16,7 6 16 0,6-2-2368 0,5 0-560 16,5-2 0-16,1 0 0 0,5-2 0 0,0 0 192 15,4-2-192-15,2 1 192 0,-1 0-192 0,0 3 160 16,1 3-160-16,-2 2 160 0,-7 2-160 0,1 1 0 15,-7 3 0-15,-2-2 0 0,-4 3 0 0,-4 1 0 16,-3 3 0-16,-6 1 0 0,-1 3 0 0,-5 3 0 16,-4-2 0-16,-1 2 0 0,0 2 144 0,-1-3 0 15,1 4 0-15,1-2 0 0,0 0 144 0,4-1 32 16,3-1 0-16,3 0 0 0,3-4-176 0,2-1-16 16,4 0-128-16,4-2 192 0,4-6-192 0,6-3 144 15,4-2-144-15,9-2 128 0,8-4-128 0,3-5 0 16,2-1 0-16,-2-6 0 0,-1-4 0 0,1-5 128 15,2 0-128-15,-3-2 0 0,-3-5 144 0,-2 1-144 0,-1-3 160 16,-8 3-160-16,-8 3 256 0,-7 0-32 0,-8-4-16 0,-8 1 0 16,-13-4 672-16,-6 4 128 15,-9 0 16-15,-3 4 16 0,-5-1-448 0,-3 5-80 0,-3 2-32 0,-2 7 0 16,-1 1-480-16,0 4 0 0,-3 4 0 0,4 1 0 16,2 1-1088-1,2 4-224-15,1 2-32 0,6-2-16816 0</inkml:trace>
  <inkml:trace contextRef="#ctx0" brushRef="#br0" timeOffset="30037.54">5590 17088 12895 0,'2'-24'1152'0,"0"7"-928"16,2-1-224-16,1-1 0 0,0 0 832 0,-1-1 112 0,-1-1 16 0,-1 4 16 15,2 3 624-15,0 0 112 16,-2 1 16-16,1 4 16 0,-3 9-384 0,0 0-80 0,-1-10 0 0,1 10-16 15,0 0-320-15,0 0-64 0,-8 6-16 0,-4 4 0 16,-4 8-544-16,-4 8-96 16,-5 3-32-16,-3 11 0 0,-1 4 48 0,-6 7 0 0,-7 2 0 0,-4 5 0 15,-2 7 112-15,-3 0 32 0,-1 2 0 0,0 2 0 16,-2 1-176-16,3-3-16 0,4-7-16 0,5-3 0 16,3-3-48-16,6-5-128 0,5-4 192 0,4-3-64 15,2-5 64-15,6-6 0 0,4-3 0 0,5-1 0 0,2-5-48 0,5-3 0 16,5-5 0-16,6-3 0 0,7-1 48 0,5-3 16 15,8-2 0-15,8-3 0 0,4 1 128 0,5-2 32 16,6 0 0-16,1 1 0 0,3-5-144 0,-1 2-32 16,-2-3 0-16,0-1 0 0,-1 1-192 0,-2 0 128 15,0 3-128-15,0 0 0 0,-2 1 0 0,-3 0 0 16,-3-2 0-16,-3 1 0 16,-2-3-1056-16,-4 3-304 0,-5 1-64 0,-4-1-14240 0</inkml:trace>
  <inkml:trace contextRef="#ctx0" brushRef="#br0" timeOffset="30318.38">6882 17366 23039 0,'-3'-15'1024'0,"3"15"192"0,0 0-960 0,0 0-256 16,0 0 0-16,0 0 0 0,-12 0 864 0,-2 5 128 0,-5 6 32 0,-2 6 0 16,-2 1-128-16,0 8-32 0,-3 6 0 0,-1 4 0 15,-5 3-208-15,1 4-32 0,-1-1-16 0,0 7 0 16,3 0-192-16,1 2-32 0,1 5-16 0,0 0 0 16,2-3-224-16,3-1-144 0,3-1 192 0,1-4-192 15,5-2-176-15,4-7-144 0,4-5-16 0,2-4-16 16,6 0-1904-16,3-8-384 0,3-5-80 0</inkml:trace>
  <inkml:trace contextRef="#ctx0" brushRef="#br0" timeOffset="30821.23">7132 18228 18431 0,'0'0'816'0,"-9"9"160"0,4-4-784 0,5-5-192 15,-6 9 0-15,6-9 0 0,0 0 1184 0,0 0 192 16,0 0 32-16,0 0 16 0,-3-9 16 0,5-3 0 16,1 0 0-16,4-6 0 0,3-4-240 0,0-3-48 15,3-7-16-15,3 0 0 0,5 0-240 0,0-7-64 0,1-8 0 0,2-3 0 16,4 2-256-16,1-4-64 0,2-4-16 0,-1-2 0 15,1-1-304-15,-3 3-64 0,-1 5-128 0,-3 6 192 16,-1 7-192-16,-1 7 0 0,-3 7 128 0,-1 6-128 16,-2 7 0-16,-2 4-128 0,-2 6 128 0,0 7-208 15,-2 7 64-15,-1 9 16 0,-3 8 0 0,-2 5 0 16,-2 3 0-16,-2 2 0 0,-2 9 0 0,-1-2 0 16,-3-3 128-16,0 6 0 0,-1 2 0 0,3-4-128 15,2-1-48-15,4-6 0 0,2-7 0 0,5-5 0 16,4-6 48-16,3-4 0 0,5-5 0 0,3-4 0 0,3-7 128 15,1-6 128-15,3-4-128 0,4-7 176 0,4-8 256 0,-1-2 48 16,4-8 16-16,-1 1 0 0,-4-4-16 0,0-2 0 16,-2-3 0-16,-1 0 0 0,1-2-112 0,-2-2-32 15,0-4 0-15,-3 2 0 0,1-2-176 0,-2 4-32 16,0 1-128-16,-1 4 192 0,-4 2-192 0,-1 5 0 16,-1 5 0-16,-2 2-160 0,1 5-128 0,-4 3-32 15,-3 3 0-15,-1 6 0 16,-3 3-1296-16,-10 5-272 0,10 3-48 0,-10-3-13744 0</inkml:trace>
  <inkml:trace contextRef="#ctx0" brushRef="#br0" timeOffset="31239.4">9532 17211 13823 0,'4'-24'608'0,"0"12"128"0,-4 12-592 0,2-7-144 0,-2 7 0 0,0 0 0 16,0 0 2304-16,0 0 448 0,0 0 64 0,-15 5 32 0,-4 6-1504 0,-4 8-288 15,-5 7-64-15,-2 6-16 0,-3 3-32 0,0 6-16 16,-6 8 0-16,0 3 0 0,-2 4-80 0,1 3-16 16,-1 3 0-16,2 2 0 0,-1 3-480 0,3 0-96 15,3 1-32-15,3-8 0 0,2-7-224 0,6-5 0 16,6-7 0-16,5-4 0 0,6-5 0 0,5-10 0 16,4-1 0-16,5-3 0 0,6-2 256 0,5-3-32 15,5-9-16-15,5-2 0 0,4-2 272 0,4-1 48 16,3-3 16-16,3-1 0 0,1-5-288 0,5 1-48 15,-4-3-16-15,3 5 0 0,-3-3-192 0,2-2 128 16,2-2-128-16,-4 0 0 16,0 2-768-16,-4 3-240 0,-5-3-48 0,-3 2-9664 15,-5 2-1936-15</inkml:trace>
  <inkml:trace contextRef="#ctx0" brushRef="#br0" timeOffset="31435.62">9045 17745 23039 0,'9'-4'2048'0,"8"-4"-1648"0,4 1-400 0,6-1 0 15,4-2 784-15,4 4 80 0,6 0 16 0,5-1 0 16,3-1 272-16,5-3 48 0,3-2 16 0,2 2 0 16,-1-1-608-16,-4 3-112 0,-4 0-32 0,-2 6 0 31,-1-2-1168-31,-2 2-256 0,-5 0-32 0,-5 1-12336 0</inkml:trace>
  <inkml:trace contextRef="#ctx0" brushRef="#br0" timeOffset="31615.13">9278 17452 24479 0,'6'-17'1088'0,"3"4"208"0,3 0-1040 0,5 2-256 15,1-3 0-15,8-1 0 0,0-2 1056 0,7 1 160 16,9 0 16-16,0-3 16 0,7-2-400 0,0 2-80 15,3 2 0-15,2 3-16 0,0 4-496 0,0-2-112 16,-1 4-16-16,0-1 0 16,2 4-2448-16,-1-3-496 0,14-1-112 0,-14 6-16 0</inkml:trace>
  <inkml:trace contextRef="#ctx0" brushRef="#br0" timeOffset="32024.01">10484 18392 23039 0,'0'0'2048'0,"0"0"-1648"0,0 0-400 0,-5-4 0 15,5 4 864-15,-4-8 96 0,2-4 0 0,4-2 16 16,3-5-48-16,4-3-16 0,3-7 0 0,2 2 0 15,2-5-384-15,3-3-80 0,0-5 0 0,6-3-16 16,0 1-80-16,3-1-16 0,1-7 0 0,4-4 0 0,2-6-48 0,3 1-16 16,2 1 0-16,4-4 0 0,1-3-272 0,4-4 0 15,0 2 0-15,1 7 0 0,-3 5 0 0,-1 10 0 16,-3 8 0-16,-4 11 0 0,-3 7 0 0,-3 7 0 16,-4 7 0-16,-2 3 0 0,-3 7 0 0,-2 6-176 15,-3 6 32-15,-3 7 0 0,-3 2 144 0,-3 7-128 16,-2 8 128-16,-3 4-128 0,-3 6 128 0,-2 3 0 15,-4 0-144-15,-3 3 144 0,-3 3 0 0,-3 3 0 16,-2-4 0-16,-1 2 0 0,2-4 0 0,3-1 0 16,-2-2 0-16,3-8 0 0,1-5 0 0,2-2 0 15,-1-4 0-15,0 1 0 0,2-2-256 0,0-5-48 16,-2-2 0-16,0-4-9200 16,-1-5-1840-16</inkml:trace>
  <inkml:trace contextRef="#ctx0" brushRef="#br0" timeOffset="32201.56">10798 17904 23903 0,'52'-12'1056'0,"-10"5"224"0,12-5-1024 0,5 2-256 0,6-3 0 0,1 2 0 15,-1-1 736-15,3 1 96 0,0 2 32 0,2-1 0 16,0 2-864-16,-3-2 0 0,-2-1 0 15,-1 2-11936-15</inkml:trace>
  <inkml:trace contextRef="#ctx0" brushRef="#br0" timeOffset="32771.54">12479 17592 28559 0,'-16'26'2544'0,"0"8"-2032"16,-1 2-512-16,-3 4 0 0,-3 7 0 0,-2-2-336 15,-2 2 48-15,2-4 16 0,-3 0 1040 0,3-6 192 16,4-4 64-16,3-6 0 0,3-4-640 0,2-3-128 16,3-6-32-16,1-4 0 0,9-10 48 0,0 0 16 0,0 0 0 0,0 0 0 15,0 0 336-15,0 0 64 16,-1-15 16-16,3-2 0 0,5 0-320 0,0-2-48 15,3-4-16-15,2-7 0 0,1 1-320 0,-1-5 144 16,5-3-144-16,-1-5 0 0,1-5 144 0,4-5-144 0,4-1 0 0,4-8 144 16,5-2-144-16,6-4 0 15,3-4 0-15,6 5-176 0,5 5-16 0,3 3 0 0,1 8 0 16,1 4 0-16,-1 8 192 0,0 6-160 0,3 5 160 0,-3 8-160 16,-2 0 160-16,0 5 0 0,-1 8 0 0,-2 4-128 15,-1 5 128-15,-2 6 0 0,-5 6 0 0,1 8 0 16,-3 8 0-16,-2 2 0 0,-5-2 0 0,-8 4 0 15,-8 3 0-15,-9 1 0 0,-7 4 0 0,-6 2 0 16,-7-4 0-16,-8-2 0 0,-7-3 0 0,-6-3 0 16,-9-2 0-16,-4-1 0 0,-4-2 0 0,-5 1 128 0,-4-5-128 15,-1 1 144-15,-3-3-144 0,-3-3 160 0,-6-4-160 0,2-1 0 16,1 0 144-16,1-1-144 0,5 0 0 0,4-4 0 16,8 2 0-16,8-3 0 0,9 2 0 0,5-1 0 15,6 1 0-15,5 0 0 0,4 4 0 0,8 1 0 16,5 3 0-16,8 1 0 0,4 2 320 0,10-1 32 15,8 3 16-15,6-4 0 0,7-1 256 0,11-2 48 16,9-2 16-16,11 3 0 0,10-1-240 0,12-1-32 16,10-1-16-16,8 2 0 0,5 1-272 0,2-1-128 15,2-7 128-15,2 3-128 16,1 1-1664-16,3-5-400 0,51-2-96 0,-23 3-16 0</inkml:trace>
  <inkml:trace contextRef="#ctx0" brushRef="#br0" timeOffset="33475.69">18021 16334 28559 0,'-5'-13'2544'0,"0"2"-2032"0,2-3-512 0,-1 6 0 15,4 8 400-15,0 0-16 0,0 0 0 0,-14 5 0 16,2 13 208-16,-4 9 48 0,-2 8 0 0,-1 11 0 0,2 7-448 0,-2 8-64 16,-1 6-128-16,3 6 176 0,-4 7-176 0,6 2 128 15,-3 3-128-15,0 0 128 0,1 1-128 0,0 0 128 16,1-1-128-16,-1-5 128 0,3-8-128 0,4-7-176 15,1-4 48-15,3-11 0 16,2-7-752-16,3-9-144 0,1-8-16 0,2-6-12400 16</inkml:trace>
  <inkml:trace contextRef="#ctx0" brushRef="#br0" timeOffset="33668.17">17869 17135 20271 0,'14'-13'896'0,"-2"4"192"0,3-5-880 0,7 0-208 16,3-1 0-16,8 2 0 0,0-1 1344 0,7 0 208 16,3 1 48-16,6 1 16 0,6-3-656 0,6-2-144 15,5-2-32-15,3 1 0 0,-3 0-384 0,0 1-80 16,-1-1 0-16,-3 0-16 0,2 1-448 0,-2 0-96 0,-2-1-16 0,-4 0 0 31,-12-1-2336-31,-3-3-480 0</inkml:trace>
  <inkml:trace contextRef="#ctx0" brushRef="#br0" timeOffset="33851.68">19217 16264 5519 0,'-5'-15'496'0,"1"6"-496"0,-1 0 0 0,0 3 0 16,0 3 3568-16,-5 3 608 0,-1 3 128 0,-1 7 32 15,-4 2-2048-15,-1 13-416 0,-5 3-80 0,-2 11 0 16,-5 7-656-16,-1 6-128 0,-3 4-32 0,-1 6 0 0,-2 2-272 0,0 6-64 16,-4 3-16-16,2 4 0 0,0 1-128 0,1-1-32 15,1-1 0-15,5 3 0 0,3-3-288 0,2-1-176 16,3 0 192-16,6-4-192 0,1-2 0 0,7-4 0 15,6-10 0-15,5-2 0 16,6-4-1424-16,5-8-400 0,2-6-80 0,5-12-16 0</inkml:trace>
  <inkml:trace contextRef="#ctx0" brushRef="#br0" timeOffset="34226.15">20294 16901 34095 0,'-25'-21'3024'0,"8"9"-2416"0,-5 3-480 0,-3 1-128 15,-6 4 0-15,-1 7 128 0,-6 8-128 16,-8 3 128-16,-4 9 96 0,-4 4 32 0,-2 7 0 0,-1 6 0 15,-1 5-96-15,4-1-16 0,5-2 0 0,7-2 0 16,10 1-144-16,9 1 0 0,6-4 0 0,10-2 0 16,6-3 0-16,8-7 128 0,7-1-128 0,9-6 0 15,8-4 128-15,7-4-128 0,9-3 128 0,5-4-128 16,5-9 256-16,4-2-16 0,1-3-16 0,1-3 0 0,-1-4-48 0,-2-2-16 16,-3-4 0-16,-1 1 0 0,-3 0-160 0,-5 1 128 15,-6-3-128-15,-3-2 128 0,-6-6-128 0,-5-2 192 16,-6-3-192-16,-5 0 192 0,-6 3-384 0,-4 5-80 15,-6 0-16-15,-6 6 0 16,-5-1-1728-16,-7 5-352 0,-7 2-64 0</inkml:trace>
  <inkml:trace contextRef="#ctx0" brushRef="#br0" timeOffset="34797.69">21291 16694 20959 0,'-6'28'928'0,"2"-12"192"0,-2 6-896 0,-4 8-224 16,-2 1 0-16,-4 7 0 0,-6 3 1024 0,-3 2 176 0,-6 5 16 0,-1-1 16 16,-5-1 320-16,-1 3 64 15,-1 0 16-15,0-4 0 0,-1 1-608 0,2-5-128 16,2-3-32-16,6-5 0 0,3-2-320 0,4-9-64 0,3-1-16 0,3-5 0 15,6-2-16-15,2-7-16 0,4-2 0 0,5-5 0 16,0 0 256-16,5-9 48 0,4-8 16 0,4-2 0 16,3-2-368-16,5-6-64 0,3-1 0 0,4-4-16 15,4-3-304-15,1-5 160 0,2-4-160 0,5-2 128 16,3-4-128-16,3 1 0 0,1 1 0 0,2 3 128 16,5-1-128-16,-4 8 0 0,2 6 0 0,1 6 0 0,-3 4 0 15,-1 7 0-15,-2 5 0 0,-4 6 0 0,-4 5-192 0,-4 7 192 16,-6 3-192-16,-5 6 192 0,-6 3-256 0,-5 5 80 15,-6 1 16-15,-5 6 0 0,-8-1 32 16,-2 4 0-16,-6 0 0 0,-4 0 0 0,-3-6 128 0,1 0 0 16,-2-2 0-16,1-2 0 0,-1-4 0 0,4-5 0 15,3-2 0-15,4-4 0 0,2 0 0 0,4-6 144 16,5-4-144-16,0 0 0 0,1-11 256 0,8-1-64 16,4-4-16-16,4-7 0 0,5-2-48 0,6-6-128 15,4-1 192-15,3-6-64 0,4-1-128 0,2-1 0 16,7 2 144-16,0 1-144 0,1 3 0 0,2 2 0 15,-1 6 0-15,-1 1 128 0,-2 5-128 0,-2 6 0 16,-4 8 0-16,-5 6 0 0,-1 4-128 0,-7 7 128 16,-3 5-128-16,-3 5 128 0,-6 4-128 0,-3 4 128 15,-4 5-128-15,-4 1 128 0,-2 2 0 0,-5 0-128 16,-2 2 128-16,-2 1 0 0,-2 2-176 0,1-2 176 16,2 3-208-16,-3-1 80 15,3-3-1488-15,1-4-304 0,3-2-48 0,-2-5-14112 0</inkml:trace>
  <inkml:trace contextRef="#ctx0" brushRef="#br0" timeOffset="35237.08">24107 16784 35935 0,'-6'-38'3200'0,"2"14"-2560"16,-4-7-512-16,0 1-128 15,-3-1-512-15,-6-1-112 0,0 4-16 0,-5 7-16 0,-3 4 1120 0,-6 6 240 16,-3 1 32-16,-6 7 16 0,-5 7-224 0,-6 9-32 16,-9 6-16-16,-5 6 0 0,-5 7-352 0,0 5-128 15,3 3 0-15,5 7 0 0,3 4 0 0,11 3 0 16,9-2 0-16,9-3 0 0,7-2 0 0,13-1 0 15,9-4 0-15,7-5 0 0,10-7 0 0,5-2 0 16,6-1 0-16,9-7 0 0,5-4 128 0,9-4-128 16,3-7 176-16,6-1-176 0,1-1 288 0,4-6-48 15,-1-4-16-15,-2-7 0 0,0 0-16 0,0 0 0 16,0 0 0-16,-1-7 0 0,-6 0-48 0,-3-5-16 16,-5-4 0-16,-7-3 0 0,-6-3 32 0,-5-3 0 15,-4-4 0-15,-8 1 0 0,-10 5-48 0,-7 4-128 16,-7 3 192-16,-8 3-64 0,-9 4-128 0,-6 5 0 15,-10 0 0-15,-9 4 0 0,-9 1-416 0,-4 4 32 0,-3-1 16 0,4 4 0 32,5 3-1728-32,2 1-336 0,2 1-80 0,4-1-12752 0</inkml:trace>
  <inkml:trace contextRef="#ctx0" brushRef="#br0" timeOffset="35888.6">25693 16631 19343 0,'2'-10'1728'0,"-2"0"-1392"16,-3-4-336-16,-5-1 0 0,-6-2 1456 0,-3 1 208 16,-5-1 64-16,-5 2 0 0,-2 2-64 0,-5 1-16 15,4 5 0-15,-5 1 0 0,-7 5-592 0,-8 1-112 16,-6 2-32-16,-6 6 0 0,-6 2-288 0,0 5-64 15,-2 7-16-15,-15 10 0 0,8 2-288 0,8 1-64 16,8 0-16-16,10 2 0 0,8-1-176 0,10 4 192 16,10-3-192-16,8-2 192 0,6-2-64 0,9-2-128 15,9-2 192-15,6-5-64 0,4-1 96 0,8-3 16 16,6 0 0-16,9-6 0 0,7-6 16 0,1-4 16 16,3-2 0-16,3-4 0 0,4 1-32 0,-2-4-16 15,-3-4 0-15,-2 0 0 0,-2-2 64 0,-3-2 16 16,-2-2 0-16,-3 1 0 0,2-4-96 0,1 0-16 15,-1-2 0-15,0 5 0 0,-3-1-192 0,-4 1 144 0,-5 6-144 0,-4 3 128 16,-5 3-128-16,-3 3 0 0,-5 1 0 0,-2 7 0 16,-3 4 0-16,-4 4 0 0,-3 4 0 0,-5 8 0 15,-4 0 0-15,-3 7 0 0,-2 4 0 0,-5 6 0 16,-5-1 0-16,-5 8 0 0,-8 9 0 0,-20 33 0 16,-3-5 0-16,25-37 0 0,-6 4 0 0,-2 12 0 15,-3 5 0-15,0 5 0 0,-2 4 0 0,-4 1 0 16,0-2 0-16,-47 75 0 0,14-34 0 0,11-18 0 0,7-15 160 15,6-8-160-15,9-8 192 0,0-6-192 16,-2-9 192-16,-1-3-192 0,-2-3 192 0,1-10-192 0,-8-6 320 0,1-5-64 16,1 0 0-16,5-9 0 0,3-7 0 0,0-8 0 15,0-7 0-15,-1-6 0 0,1-7 112 0,2-4 16 16,-2-5 0-16,7-7 0 0,4-4 112 0,8-5 16 16,6-6 16-16,12-8 0 0,5-4-112 0,11 22-32 15,8-7 0-15,7-6 0 0,9-1-128 0,8 1-48 16,9 0 0-16,8 5 0 0,6-1-208 0,64-26 0 15,-9 23 128-15,-1 13-128 0,1 13 0 0,0 6 0 16,1 6 0-16,1 7 0 0,7 5 0 0,-2 2 0 16,-8 2 0-16,0 1 0 15,-4 5-1088-15,-4 4-272 0,-4 1-48 0,-12 0-12832 16,-14-3-2560-16</inkml:trace>
  <inkml:trace contextRef="#ctx0" brushRef="#br0" timeOffset="38321.33">30479 16221 22111 0,'0'0'1968'0,"-11"1"-1584"0,-3 7-384 0,-2 2 0 15,0 4 0-15,-3 2 128 0,-4 5-128 0,0 5 0 16,1 6 0-16,0 4 0 0,-1 3 0 0,1 4 0 16,2 4 0-16,-2 3 0 0,-1 1 0 0,3 2 0 15,-2-1 0-15,2-1 0 0,1-3 0 0,4-1 0 16,1-3-256-16,3-5-16 0,4-7-16 0,3-2-6096 15,3-3-1216-15</inkml:trace>
  <inkml:trace contextRef="#ctx0" brushRef="#br0" timeOffset="38695.91">30027 16106 24879 0,'10'-11'2208'0,"5"-6"-1760"16,5 2-448-16,6 1 0 0,-1 5 0 0,6-1-144 0,0 5 0 0,9 1 0 16,2-1 144-16,6 5 0 0,5 0 0 0,2 3 0 15,0-2 208-15,-2 4 80 0,-3 3 16 0,-2 3 0 16,-1 4 48-16,-4 3 16 0,-5 2 0 0,-6 3 0 15,-6 5-192-15,-5-1-48 0,-7 2 0 0,-5 2 0 16,-6-1-128-16,-6 5 0 0,-6 1 0 0,-4 1 128 16,-3 3 0-16,-6-2-128 0,-4 1 192 0,-4 1-64 15,-4 4 48-15,-1-3 0 0,-1-1 0 0,-2-1 0 16,-3-3-176-16,-2-2 192 0,-2-4-192 0,2-5 192 16,-1 1-64-16,3-5-128 0,4-1 192 0,4-4-64 15,5-1-128-15,4-6 0 0,6-2 0 0,4-4 0 16,4-1-576-16,10-2-160 15,-9-7-32-15,7-5-11408 0</inkml:trace>
  <inkml:trace contextRef="#ctx0" brushRef="#br0" timeOffset="39061.62">31562 15939 28559 0,'0'0'2544'0,"0"0"-2032"15,-10 1-512-15,1 7 0 16,-1 0-864-16,-2 6-272 0,0 2-48 0,-4 5-16 0,0 5 1072 0,-2 3 128 0,-2 1 176 0,2 0-48 16,-4 0 320-16,3 3 64 15,0 2 16-15,-1 0 0 0,0 2-48 0,0 0-16 0,3 0 0 0,1-3 0 16,6-2-112-16,3-3-32 0,2 0 0 0,2-3 0 15,0 0 80-15,7-3 16 0,3 0 0 0,3 0 0 16,2-5 64-16,4-2 16 0,2-3 0 0,3 0 0 16,5-2 0-16,5-3 0 0,0-2 0 0,3-1 0 15,0-3-336-15,1-2-160 0,0-7 160 0,-2 2-160 16,-5 1-192-16,2-2-144 0,-4-2-32 0,-4 1 0 16,0-5-544-1,-3 3-112-15,-4-2-32 0,-2 1 0 16,-3 1-1120-16,-5-1-208 0,0 2-48 0</inkml:trace>
  <inkml:trace contextRef="#ctx0" brushRef="#br0" timeOffset="39233.79">31233 16375 23039 0,'0'-11'2048'0,"4"3"-1648"16,2-1-400-16,4-2 0 0,3 4 320 0,5-2-32 15,3 3 0-15,3 0 0 0,6-1 0 0,4 2 0 16,7 0 0-16,3-5 0 0,4 3 96 0,-1 0 0 15,-2-2 16-15,-1 2 0 0,1-2-208 0,-7 4-64 16,-2-2 0-16,-5 0 0 16,-4 2-1696-16,-7-1-352 0,-4 1-64 0</inkml:trace>
  <inkml:trace contextRef="#ctx0" brushRef="#br0" timeOffset="39390.01">31350 16119 28735 0,'0'-20'1280'0,"4"8"256"0,3 2-1232 0,5-5-304 0,3 2 0 0,6 4 0 15,5-1 624-15,3 2 64 0,3-2 16 0,5 3 0 16,3-6-384-16,6 4-80 0,4-2-16 0,3 2 0 16,6 1-224-16,5 2 128 0,8-3-128 0,4 4 0 31,-2-3-1584-31,-32 2-400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9:39:48.1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4056 9991 16127 0,'-23'-10'704'0,"11"6"160"0,-1 2-688 0,-1-2-176 16,0-1 0-16,0 2 0 0,0 1 448 0,0 0 64 0,-1 2 16 0,2-2 0 16,-2-2-288-16,1 3-64 0,-2 1-16 0,3 0 0 15,-1-3 160-15,0 3 48 0,0-2 0 0,1 2 0 16,-1 2 352-16,0 0 80 0,0-1 16 0,0 1 0 15,1 3-16-15,-1-1 0 0,3-2 0 0,1-2 0 16,1 1-16-16,9-1 0 0,0 0 0 0,0 0 0 16,-8 2-80-16,8-2 0 0,0 0-16 0,0 0 0 15,0 0-320-15,0 0-64 0,13 5-16 0,2 2 0 16,2-5-16-16,3-2 0 0,4-1 0 0,5 1 0 16,6 0 0-16,4 0 0 0,4 0 0 0,7 0 0 15,1 1-96-15,3-1-32 0,4-1 0 0,1-1 0 16,1-5-144-16,2 2 160 0,3 0-160 0,4-1 160 15,2 3-160-15,3 1 192 0,-2 0-192 0,6-1 192 16,-3-6-48-16,1 5 0 0,-1 1 0 0,5 2 0 16,0-2 48-16,0 0 0 0,-1-5 0 0,-1 5 0 15,-2 3-48-15,1 2 0 0,1-2 0 0,-2 0 0 0,-1 0-144 0,-2-2 0 16,-2 1 144-16,-1 1-144 0,-2 0 208 0,0 1-16 16,-1 1-16-16,-3 0 0 0,-2 0 16 0,-4-1 16 15,-3-4 0-15,-2 5 0 0,-2 3-32 0,-4 0-16 16,-1-1 0-16,-4 2 0 0,-4 0-160 0,-4-2 0 15,-3 1 144-15,-3-1-144 0,-4-2 0 0,-5-2 128 16,-4 0-128-16,-3 3 0 0,-12-3 128 0,0 0-128 16,0 0 128-16,0 0-128 0,0 0 352 0,0 0 0 15,-18 0 0-15,-4 0 0 0,-4 1 32 0,-6-1 0 16,-6-1 0-16,-3 1 0 0,-5-3-192 0,-4 1-16 16,-6 2-16-16,-4 0 0 0,-7 0-160 0,-3 0 160 0,-4-1-160 15,-1-1 160-15,-3 7-160 0,-3-2 160 16,-4 0-160-16,-4-1 160 0,-6-2-160 0,-2 3 0 0,0 2 0 0,-1 0 128 15,-3-3-128-15,-2 2 0 0,-3 1 144 0,2 3-144 16,0-6 0-16,-3 2 144 0,-2-1-144 0,2 3 0 16,1 1 128-16,5 3-128 0,3-3 0 0,4 0 0 15,4-2 0-15,6-1 0 0,6-2 0 0,11 3 0 16,7 3 0-16,7-3 0 0,2 0 128 0,10 1-128 16,8-1 0-16,8-2 0 0,6 1 128 0,6 1-128 15,4-1 0-15,9-4 0 0,0 0 0 0,0 0 0 16,16 7 0-16,10 2 0 0,7-5-144 0,8 0 144 15,2-4 0-15,11 1 0 0,8-1 0 0,11 1 0 16,7-3 0-16,7-1 0 0,6-1 0 0,6 1 0 16,5-1 0-16,7 0 144 0,4 0-144 0,5-2 0 0,0-2 128 0,2 3-128 15,4-2 0-15,0 0 0 0,1 1 0 0,-3-2 0 16,5 3 128-16,-4 0-128 0,-7-6 0 0,-1 3 0 16,-3-1 0-16,-3 4 0 0,-3-3 128 0,-9 3-128 15,-6 3 0-15,-5 0 0 0,-4 0 128 0,-6-2-128 16,-8-4 0-16,-10 5 0 0,-7-1 0 0,-7 1 0 15,-9 1 0-15,-9-1 0 0,-9 1 0 0,-6 0 128 16,-13 2-128-16,0 0 0 0,0 0 336 0,-16-3-32 16,-6-3-16-16,-15 3 0 0,-10 3-64 0,-17 1-16 15,-12-1 0-15,-8-1 0 0,-6-3-208 0,-9 3 0 16,-4 1 0-16,-9 0 0 0,-5-2 0 0,-4 2 128 16,-4 3-128-16,-2-1 0 0,-4 0 0 0,-1 3 0 15,0-1 0-15,-3 1 0 0,-2-2 0 0,2 5 0 16,3-2 0-16,2 2 0 0,-2-2 0 0,9 2 0 0,5 5 0 0,6-3 0 15,3-5 0-15,7 1 0 0,9-1 0 0,12 2 0 16,10 4 0-16,8-3 0 0,7 0 0 0,11-1 0 16,9-2 0-16,11 0 0 0,7 0 0 0,9-2 0 15,9-3 0-15,0 0-208 0,18 2 64 0,11 0 16 16,12-4-64-16,9 0-16 0,9-7 0 0,11 4 0 16,11 2 208-16,11-2 0 0,8-2 0 0,7-1 0 15,5-3 0-15,7 2 0 0,6-3 0 0,3 5 0 16,6-5 0-16,-2 6 0 0,6 0-128 0,0-1 128 15,-2-3 0-15,1 2 0 0,0 1 0 0,-3 2 0 16,-6 1 128-16,-1 1-128 0,-1-1 0 0,-8 2 0 16,-7 1 0-16,-8 1 0 0,-5 3 0 0,-11 0-144 15,-7 0 144-15,-10-1 0 0,-12-1 0 0,-14 2 0 0,-12-2 0 16,-11 2 128-16,-7 2-128 0,-14-5 128 0,0 0-128 0,-12 4 0 16,-12-1 0-16,-15 5 0 0,-11-2 0 15,-14-2 176-15,-11 0-16 0,-10 1 0 0,-7 0-160 16,-8 2 128-16,-8 1-128 0,-7-4 128 0,-7-2-128 0,-6 0 0 15,-5 4 0-15,-2 1 0 0,-1-2 0 0,0 1 0 16,0-2 0-16,6-1 128 0,8-3-128 0,8 2 0 16,7 2 0-16,7-1 0 0,3-5 0 0,11 2 0 15,7 2 0-15,11 0 0 16,11-1-1024-16,6-1-176 0,6-3-32 0,10 1-11744 16,11 0-2336-16</inkml:trace>
  <inkml:trace contextRef="#ctx0" brushRef="#br0" timeOffset="2263.34">32156 8292 20495 0,'2'-13'896'0,"-2"3"208"0,-1 0-880 0,-2 0-224 15,0-1 0-15,-4 3 0 0,-3-4 496 0,-1 2 48 16,-7-3 16-16,-4 1 0 0,-5 1-272 0,-6-1-48 15,-7 0-16-15,-3 1 0 0,-7-7-80 0,-2 0-16 0,-5 0 0 0,-8 1 0 16,-6-2 0-16,-7-4 0 0,-7-3 0 16,-5 0 0-16,-6 1-128 0,-8 3 128 0,-9-6-128 0,-4 0 128 15,-2-7-128-15,-10 2 0 0,-7 3 0 0,-2-1 0 16,-5 1 0-16,-5-2 128 0,-8 1-128 0,0 5 0 16,-2-4 192-16,-5 4-32 0,-8-5-16 0,-3 7 0 15,-6 1 96-15,-2 5 16 0,1 3 0 0,-3 1 0 16,-3-1-96-16,-2 1-16 0,-5 6 0 0,0-1 0 15,0 3-16-15,2 4-128 0,2 4 192 0,-3 1-64 16,-4-3-128-16,-3 2 0 0,-3 3 0 0,1 4 0 16,1-2 0-16,5 4 0 0,6 0 0 0,-1 5 128 15,-4 0-128-15,1 1 0 0,-2-1 0 0,2 3 128 16,-1 2-128-16,5 3 160 0,4 0-160 0,2 6 160 16,-2-2 96-16,2 2 0 0,3 0 16 0,10 2 0 15,8 5 32-15,8 1 0 0,5-2 0 0,11 2 0 16,12 2 0-16,10 1 0 0,5-3 0 0,10 8 0 0,7 2-176 0,12 2-128 15,5-2 192-15,9 2-192 0,6 2 0 0,8-3 0 16,6-2 0-16,8 5 0 0,5 4 0 0,10 4 0 16,4 0 0-16,7-3 0 0,7 2 0 0,7 0 0 15,6-2 0-15,4 2-144 0,7 3 144 0,7-2 0 16,9 1 0-16,9 1 0 0,4 1 0 0,8-1 0 16,3-2-128-16,8 2 128 0,11-1 0 0,7 5 0 15,3-2 0-15,6-2 128 0,3-5-128 0,11 3 0 16,8-2 0-16,2-3 0 0,1-8 176 0,7 2-48 15,12 1 0-15,1-3 0 0,3-1 128 0,6-2 0 16,7-3 16-16,-1-3 0 0,7-4-32 0,4-2-16 0,5-5 0 0,4 1 0 16,0-3 80-16,2-1 16 15,-3-2 0-15,2-3 0 0,0-2-160 0,-2 0-32 0,2 2 0 0,-6-1 0 16,-6-6-128-16,3 2 192 0,0 4-192 0,-2-2 192 16,-5 1-192-16,1-2 128 0,-1-1-128 0,-1-3 128 15,-1 3 0-15,-4 0 0 0,-4 4 0 0,3-7 0 16,1-4-128-16,-3-2 0 0,-3 4 0 0,5-4 0 15,5-4 128-15,2-1-128 0,-5-1 128 0,4-2-128 16,4-6 160-16,4 2-160 0,2-5 192 0,-2 3-192 16,-6-3 144-16,4-1-144 0,-1 2 0 0,-5-3 144 15,-6-2-144-15,-5 0 0 0,1-2 0 0,-6-2 128 16,-6-1-128-16,-3-4 0 0,-5 0 0 0,-8-2 0 16,-9-4 0-16,-7-3 0 0,-3-2 0 0,-6-2 0 15,-8-7 128-15,-6-5-128 0,-5-5 192 0,-6-3-64 0,-3-4 192 0,-3-7 48 16,0-2 0-16,-5-9 0 0,-4-2-112 0,-5-3 0 15,-5-3-16-15,-5 5 0 0,-3 2-112 0,-9 3 0 16,-2-2-128-16,-6 5 192 0,-7-2-192 0,-5 1 176 16,-5 5-176-16,-5 6 160 0,-6 0-32 0,-6 8-128 15,-5 2 192-15,-6 3-64 0,-7 0-128 0,-6 4-256 16,-7 3 64-16,-4 0 16 16,-8 4-1872-16,-1 4-368 0,-3 1-80 0</inkml:trace>
  <inkml:trace contextRef="#ctx0" brushRef="#br0" timeOffset="6131.75">14389 17299 15999 0,'0'0'704'0,"0"0"160"0,0 0-688 0,0 0-176 16,13 0 0-16,2 0 0 0,5 0 656 0,3 0 112 16,5 0 0-16,7 0 16 0,5 0-400 0,6 0-96 15,2-2-16-15,2 0 0 0,-1 1-48 0,7-3-16 16,3-1 0-16,8 2 0 0,6 1 368 0,7-1 80 0,4-3 16 15,6-2 0-15,1 4 32 0,10 0 16 0,7 3 0 0,4-5 0 16,1-2-80-16,9 1-32 0,6 4 0 0,3-1 0 16,-2 0-112-16,4 2-32 0,4-1 0 0,2-1 0 15,-1 2 96-15,4-1 16 0,1 2 0 0,0 0 0 16,-4 1 192-16,4 1 64 0,3 2 0 0,0 0 0 16,0 1-208-16,3-1-48 0,4-2 0 0,-2 2 0 15,0 3-192-15,-1 0-64 0,0-4 0 0,-1 1 0 16,0 3-320-16,-3-3 0 0,-4 1 0 0,0 0 128 15,1-1-128-15,-5 0 128 0,-4 0-128 0,-2 2 128 16,3-3 0-16,-4 1 0 0,-5 0 0 0,1-1 0 16,1 2-128-16,-3 0 176 0,-6-4-176 0,-1 2 192 15,-2 2-192-15,-2 0 128 0,-1-3-128 0,-2 2 128 16,-3 1-128-16,-2-1 0 0,-2 0 0 0,-6 1 0 0,-7-2 0 0,1 3 0 16,-1-1 0-16,-3-1 0 0,-3 2 0 0,-5 1 128 15,-3-1-128-15,-5 2 0 0,-3 1 0 0,-2-1 0 16,-1-2 0-16,-2 0 0 0,-5-1 0 0,-8 3 0 15,-5 2 0-15,-4-4 0 0,-5-1 128 0,-3 0-128 16,-6-3 0-16,-4 1 128 0,-3-2-128 0,-5 0 128 16,-3 0-128-16,-2 0 128 0,-11 0-128 0,0 0 0 15,0 0 0-15,0 0 0 16,0 0-1248-16,-9-8-288 0,-1 4-48 0,-8 0-16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customXml" Target="../ink/ink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5" Type="http://schemas.openxmlformats.org/officeDocument/2006/relationships/image" Target="../media/image42.png"/><Relationship Id="rId4" Type="http://schemas.openxmlformats.org/officeDocument/2006/relationships/customXml" Target="../ink/ink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1D081-5540-4ED5-82E5-A15C5912DB93}"/>
              </a:ext>
            </a:extLst>
          </p:cNvPr>
          <p:cNvSpPr/>
          <p:nvPr/>
        </p:nvSpPr>
        <p:spPr>
          <a:xfrm>
            <a:off x="125260" y="237996"/>
            <a:ext cx="11536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Given the direction fields below, which IVP:  y’ = f(y),   y(1) = 0 has a unique solution? </a:t>
            </a:r>
          </a:p>
          <a:p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70AB9-847C-456B-BC66-DAF25E62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56" y="1210225"/>
            <a:ext cx="4612751" cy="4519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E3C533-285A-4C8D-9950-FAAB7F0E2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2" y="1192103"/>
            <a:ext cx="4509910" cy="4519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76C01-2EC6-47A5-A2FE-42F2E1F3D084}"/>
              </a:ext>
            </a:extLst>
          </p:cNvPr>
          <p:cNvSpPr txBox="1"/>
          <p:nvPr/>
        </p:nvSpPr>
        <p:spPr>
          <a:xfrm>
            <a:off x="2411261" y="5655501"/>
            <a:ext cx="78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326F5-6469-43A6-9083-7F08FE4A8861}"/>
              </a:ext>
            </a:extLst>
          </p:cNvPr>
          <p:cNvSpPr txBox="1"/>
          <p:nvPr/>
        </p:nvSpPr>
        <p:spPr>
          <a:xfrm>
            <a:off x="8845464" y="5655500"/>
            <a:ext cx="78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40FF72-EABC-437C-AFB0-7FA160639FF7}"/>
                  </a:ext>
                </a:extLst>
              </p14:cNvPr>
              <p14:cNvContentPartPr/>
              <p14:nvPr/>
            </p14:nvContentPartPr>
            <p14:xfrm>
              <a:off x="6906240" y="2068560"/>
              <a:ext cx="4586040" cy="1364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40FF72-EABC-437C-AFB0-7FA160639F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0400" y="2005200"/>
                <a:ext cx="4617360" cy="14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9E9591-9343-491C-B93A-DD5A5A1DDEEB}"/>
                  </a:ext>
                </a:extLst>
              </p14:cNvPr>
              <p14:cNvContentPartPr/>
              <p14:nvPr/>
            </p14:nvContentPartPr>
            <p14:xfrm>
              <a:off x="6867360" y="3450600"/>
              <a:ext cx="4785840" cy="1120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9E9591-9343-491C-B93A-DD5A5A1DDE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1520" y="3387240"/>
                <a:ext cx="4817160" cy="12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78E63A-91D8-4DA7-ACB0-3E07BF1604E9}"/>
                  </a:ext>
                </a:extLst>
              </p14:cNvPr>
              <p14:cNvContentPartPr/>
              <p14:nvPr/>
            </p14:nvContentPartPr>
            <p14:xfrm>
              <a:off x="11028240" y="3555360"/>
              <a:ext cx="634320" cy="624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78E63A-91D8-4DA7-ACB0-3E07BF1604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12400" y="3492000"/>
                <a:ext cx="66564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60D5E1-1CC6-4CA4-87E7-B5E85E055848}"/>
                  </a:ext>
                </a:extLst>
              </p14:cNvPr>
              <p14:cNvContentPartPr/>
              <p14:nvPr/>
            </p14:nvContentPartPr>
            <p14:xfrm>
              <a:off x="10987920" y="3583440"/>
              <a:ext cx="650160" cy="558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60D5E1-1CC6-4CA4-87E7-B5E85E0558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72080" y="3520080"/>
                <a:ext cx="68148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0AD7DE-8765-46CC-ABB5-9DD27207436D}"/>
                  </a:ext>
                </a:extLst>
              </p14:cNvPr>
              <p14:cNvContentPartPr/>
              <p14:nvPr/>
            </p14:nvContentPartPr>
            <p14:xfrm>
              <a:off x="1880640" y="634320"/>
              <a:ext cx="262080" cy="365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0AD7DE-8765-46CC-ABB5-9DD2720743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64800" y="570960"/>
                <a:ext cx="29340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F165F7-DCD6-438E-900B-D012580C2BE6}"/>
                  </a:ext>
                </a:extLst>
              </p14:cNvPr>
              <p14:cNvContentPartPr/>
              <p14:nvPr/>
            </p14:nvContentPartPr>
            <p14:xfrm>
              <a:off x="432360" y="570960"/>
              <a:ext cx="11026080" cy="6886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F165F7-DCD6-438E-900B-D012580C2B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3000" y="561600"/>
                <a:ext cx="11044800" cy="69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12FE38-688E-4DB0-9C6E-C2FB002A4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1" t="39512" r="36038" b="41584"/>
          <a:stretch/>
        </p:blipFill>
        <p:spPr>
          <a:xfrm>
            <a:off x="3432131" y="288099"/>
            <a:ext cx="4384111" cy="120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DA7770-DE11-4D0F-8C7E-6B5EBA500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4011"/>
            <a:ext cx="11887200" cy="2417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76A46B-C712-4B90-A299-F5542B520348}"/>
                  </a:ext>
                </a:extLst>
              </p14:cNvPr>
              <p14:cNvContentPartPr/>
              <p14:nvPr/>
            </p14:nvContentPartPr>
            <p14:xfrm>
              <a:off x="499320" y="227160"/>
              <a:ext cx="10981800" cy="652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76A46B-C712-4B90-A299-F5542B520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960" y="217800"/>
                <a:ext cx="11000520" cy="65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59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76981C-C066-4EB1-A8D8-D63A0D090D8E}"/>
                  </a:ext>
                </a:extLst>
              </p14:cNvPr>
              <p14:cNvContentPartPr/>
              <p14:nvPr/>
            </p14:nvContentPartPr>
            <p14:xfrm>
              <a:off x="605520" y="385920"/>
              <a:ext cx="11285640" cy="7039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76981C-C066-4EB1-A8D8-D63A0D090D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160" y="376560"/>
                <a:ext cx="11304360" cy="70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32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9A8D9B-6ED9-422D-8642-F3C43FC78C03}"/>
                  </a:ext>
                </a:extLst>
              </p14:cNvPr>
              <p14:cNvContentPartPr/>
              <p14:nvPr/>
            </p14:nvContentPartPr>
            <p14:xfrm>
              <a:off x="324360" y="54720"/>
              <a:ext cx="11142360" cy="725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9A8D9B-6ED9-422D-8642-F3C43FC78C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000" y="45360"/>
                <a:ext cx="11161080" cy="72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12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14CE2E-396F-455F-8F5B-5BE31BB65113}"/>
                  </a:ext>
                </a:extLst>
              </p14:cNvPr>
              <p14:cNvContentPartPr/>
              <p14:nvPr/>
            </p14:nvContentPartPr>
            <p14:xfrm>
              <a:off x="739080" y="774000"/>
              <a:ext cx="10794240" cy="5924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14CE2E-396F-455F-8F5B-5BE31BB651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720" y="764640"/>
                <a:ext cx="10812960" cy="59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577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219F4-342D-435E-8B3F-3134B97F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66" y="0"/>
            <a:ext cx="10848467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A16200-CA17-4B4A-9634-7A52096D4090}"/>
                  </a:ext>
                </a:extLst>
              </p14:cNvPr>
              <p14:cNvContentPartPr/>
              <p14:nvPr/>
            </p14:nvContentPartPr>
            <p14:xfrm>
              <a:off x="730800" y="85320"/>
              <a:ext cx="10955880" cy="769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A16200-CA17-4B4A-9634-7A52096D40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440" y="75960"/>
                <a:ext cx="10974600" cy="77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39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C3C0D-D695-428E-98A3-CA72A9C2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3"/>
            <a:ext cx="11887200" cy="73243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4DE60C-5C73-44C9-82AC-4F70506C0039}"/>
                  </a:ext>
                </a:extLst>
              </p14:cNvPr>
              <p14:cNvContentPartPr/>
              <p14:nvPr/>
            </p14:nvContentPartPr>
            <p14:xfrm>
              <a:off x="462240" y="881640"/>
              <a:ext cx="11232360" cy="6477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4DE60C-5C73-44C9-82AC-4F70506C0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880" y="872280"/>
                <a:ext cx="11251080" cy="64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26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413A4-9ACD-4AC7-BED1-CB2B05A0C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22"/>
            <a:ext cx="11887200" cy="2266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C58DF8-B289-4C21-8B02-6F52D164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2" y="2166090"/>
            <a:ext cx="4857750" cy="1047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371D7-B71C-4E77-BDE6-742403052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27"/>
          <a:stretch/>
        </p:blipFill>
        <p:spPr>
          <a:xfrm>
            <a:off x="0" y="3662965"/>
            <a:ext cx="11887200" cy="2430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55ACD-FB27-44BC-BE2E-019BE65B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02"/>
          <a:stretch/>
        </p:blipFill>
        <p:spPr>
          <a:xfrm>
            <a:off x="287447" y="6237962"/>
            <a:ext cx="6953250" cy="15344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F70E48-59C9-49C6-8460-850CCBF164FE}"/>
                  </a:ext>
                </a:extLst>
              </p14:cNvPr>
              <p14:cNvContentPartPr/>
              <p14:nvPr/>
            </p14:nvContentPartPr>
            <p14:xfrm>
              <a:off x="82800" y="427320"/>
              <a:ext cx="11808360" cy="6474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F70E48-59C9-49C6-8460-850CCBF164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40" y="417960"/>
                <a:ext cx="11827080" cy="64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618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06719-74FD-45DD-BFC2-2DD711CDC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08" b="41090"/>
          <a:stretch/>
        </p:blipFill>
        <p:spPr>
          <a:xfrm>
            <a:off x="0" y="144055"/>
            <a:ext cx="11887200" cy="12150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6B3385-41B8-4234-B6F8-3F44320688FB}"/>
                  </a:ext>
                </a:extLst>
              </p14:cNvPr>
              <p14:cNvContentPartPr/>
              <p14:nvPr/>
            </p14:nvContentPartPr>
            <p14:xfrm>
              <a:off x="938880" y="261360"/>
              <a:ext cx="9321840" cy="635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6B3385-41B8-4234-B6F8-3F44320688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520" y="252000"/>
                <a:ext cx="9340560" cy="63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7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45DCA-A8CB-499D-BC26-DEEB37B70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2"/>
          <a:stretch/>
        </p:blipFill>
        <p:spPr>
          <a:xfrm>
            <a:off x="0" y="0"/>
            <a:ext cx="6953250" cy="15344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09489D-1941-4F65-9FE1-4EDC327FC9E8}"/>
                  </a:ext>
                </a:extLst>
              </p14:cNvPr>
              <p14:cNvContentPartPr/>
              <p14:nvPr/>
            </p14:nvContentPartPr>
            <p14:xfrm>
              <a:off x="367920" y="213480"/>
              <a:ext cx="11359080" cy="697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09489D-1941-4F65-9FE1-4EDC327FC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560" y="204120"/>
                <a:ext cx="11377800" cy="69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69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6F0589-B475-4F90-A0F9-5D122AE5055A}"/>
                  </a:ext>
                </a:extLst>
              </p14:cNvPr>
              <p14:cNvContentPartPr/>
              <p14:nvPr/>
            </p14:nvContentPartPr>
            <p14:xfrm>
              <a:off x="5850000" y="1125720"/>
              <a:ext cx="5536800" cy="5730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6F0589-B475-4F90-A0F9-5D122AE505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160" y="1062360"/>
                <a:ext cx="5568120" cy="58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733F8E-F959-4487-8A31-13049B04CAB4}"/>
                  </a:ext>
                </a:extLst>
              </p14:cNvPr>
              <p14:cNvContentPartPr/>
              <p14:nvPr/>
            </p14:nvContentPartPr>
            <p14:xfrm>
              <a:off x="302760" y="379440"/>
              <a:ext cx="10941840" cy="715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733F8E-F959-4487-8A31-13049B04CA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400" y="370080"/>
                <a:ext cx="10960560" cy="71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12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5C739-E39B-4336-ACAD-7E5AA0A2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092"/>
            <a:ext cx="11887200" cy="41493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A6F8D9-B83C-48D9-9A80-66F7BA3F6A89}"/>
                  </a:ext>
                </a:extLst>
              </p14:cNvPr>
              <p14:cNvContentPartPr/>
              <p14:nvPr/>
            </p14:nvContentPartPr>
            <p14:xfrm>
              <a:off x="1327680" y="-11520"/>
              <a:ext cx="10563480" cy="401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A6F8D9-B83C-48D9-9A80-66F7BA3F6A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8320" y="-20880"/>
                <a:ext cx="10582200" cy="40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50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58DFFD-670A-4601-B4B6-B154AA0FF496}"/>
                  </a:ext>
                </a:extLst>
              </p14:cNvPr>
              <p14:cNvContentPartPr/>
              <p14:nvPr/>
            </p14:nvContentPartPr>
            <p14:xfrm>
              <a:off x="874800" y="292320"/>
              <a:ext cx="10917720" cy="680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58DFFD-670A-4601-B4B6-B154AA0FF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5440" y="282960"/>
                <a:ext cx="10936440" cy="68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42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98E6EE-849B-4402-8051-7034183D660D}"/>
                  </a:ext>
                </a:extLst>
              </p14:cNvPr>
              <p14:cNvContentPartPr/>
              <p14:nvPr/>
            </p14:nvContentPartPr>
            <p14:xfrm>
              <a:off x="1154880" y="810720"/>
              <a:ext cx="140400" cy="36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98E6EE-849B-4402-8051-7034183D66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040" y="747360"/>
                <a:ext cx="17172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40D1D5-B0D3-44CE-BF1E-675FFE63673B}"/>
                  </a:ext>
                </a:extLst>
              </p14:cNvPr>
              <p14:cNvContentPartPr/>
              <p14:nvPr/>
            </p14:nvContentPartPr>
            <p14:xfrm>
              <a:off x="1170000" y="834480"/>
              <a:ext cx="187560" cy="379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40D1D5-B0D3-44CE-BF1E-675FFE6367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4160" y="771120"/>
                <a:ext cx="21888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2AED0C-6326-48C1-AC0F-C9E956E23B97}"/>
                  </a:ext>
                </a:extLst>
              </p14:cNvPr>
              <p14:cNvContentPartPr/>
              <p14:nvPr/>
            </p14:nvContentPartPr>
            <p14:xfrm>
              <a:off x="688680" y="172800"/>
              <a:ext cx="10701000" cy="720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2AED0C-6326-48C1-AC0F-C9E956E23B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320" y="163440"/>
                <a:ext cx="10719720" cy="72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BBACEA-05EB-4166-B76C-89E51247F717}"/>
                  </a:ext>
                </a:extLst>
              </p14:cNvPr>
              <p14:cNvContentPartPr/>
              <p14:nvPr/>
            </p14:nvContentPartPr>
            <p14:xfrm>
              <a:off x="386640" y="-36360"/>
              <a:ext cx="11446920" cy="729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BBACEA-05EB-4166-B76C-89E51247F7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280" y="-45720"/>
                <a:ext cx="11465640" cy="73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79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142F7-B146-4D5F-8CAC-63C471D6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475"/>
            <a:ext cx="11887200" cy="37606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E0255A-22D6-49B8-A5BE-958229A2E835}"/>
                  </a:ext>
                </a:extLst>
              </p14:cNvPr>
              <p14:cNvContentPartPr/>
              <p14:nvPr/>
            </p14:nvContentPartPr>
            <p14:xfrm>
              <a:off x="689760" y="1175400"/>
              <a:ext cx="10916280" cy="568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E0255A-22D6-49B8-A5BE-958229A2E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0" y="1166040"/>
                <a:ext cx="10935000" cy="57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40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A9526-1DE0-4BB8-9609-C794F89A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48"/>
            <a:ext cx="11887200" cy="6360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44EF-FFE7-42AB-AD68-3B1E72D9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2" y="2789261"/>
            <a:ext cx="3343275" cy="8391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0C1636-F879-467B-94C4-CBBDB0073109}"/>
                  </a:ext>
                </a:extLst>
              </p14:cNvPr>
              <p14:cNvContentPartPr/>
              <p14:nvPr/>
            </p14:nvContentPartPr>
            <p14:xfrm>
              <a:off x="1285920" y="2658960"/>
              <a:ext cx="10331640" cy="36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0C1636-F879-467B-94C4-CBBDB00731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6560" y="2649600"/>
                <a:ext cx="10350360" cy="36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53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7125DE-0759-4B04-B9DB-FCDC24CF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872"/>
            <a:ext cx="11887200" cy="71766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C0A923-B4ED-40CA-837B-B2E1CC348E7B}"/>
                  </a:ext>
                </a:extLst>
              </p14:cNvPr>
              <p14:cNvContentPartPr/>
              <p14:nvPr/>
            </p14:nvContentPartPr>
            <p14:xfrm>
              <a:off x="1963080" y="3243960"/>
              <a:ext cx="8948520" cy="407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C0A923-B4ED-40CA-837B-B2E1CC348E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720" y="3234600"/>
                <a:ext cx="8967240" cy="40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32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A9526-1DE0-4BB8-9609-C794F89AF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08" b="1182"/>
          <a:stretch/>
        </p:blipFill>
        <p:spPr>
          <a:xfrm>
            <a:off x="0" y="144055"/>
            <a:ext cx="11887200" cy="37534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09146-8694-48CD-AD6D-E216CDF165C1}"/>
              </a:ext>
            </a:extLst>
          </p:cNvPr>
          <p:cNvSpPr/>
          <p:nvPr/>
        </p:nvSpPr>
        <p:spPr>
          <a:xfrm>
            <a:off x="106471" y="325677"/>
            <a:ext cx="3237978" cy="89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97AD5-105E-4ABC-96AA-E9D302509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997" y="450101"/>
            <a:ext cx="3343275" cy="8391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283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28EBA-CDC4-454B-8FAD-B237F7A4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884"/>
            <a:ext cx="11887200" cy="4492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675D6-1311-4722-83BA-2F2D4E20EE00}"/>
                  </a:ext>
                </a:extLst>
              </p14:cNvPr>
              <p14:cNvContentPartPr/>
              <p14:nvPr/>
            </p14:nvContentPartPr>
            <p14:xfrm>
              <a:off x="2214000" y="3752280"/>
              <a:ext cx="9215640" cy="230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675D6-1311-4722-83BA-2F2D4E20EE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4640" y="3742920"/>
                <a:ext cx="9234360" cy="23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63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9EAB5-6096-4C7F-9681-D59AD77A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306"/>
            <a:ext cx="11887200" cy="24171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AAA5D5-BE0F-463E-9E43-9C7693039536}"/>
              </a:ext>
            </a:extLst>
          </p:cNvPr>
          <p:cNvCxnSpPr/>
          <p:nvPr/>
        </p:nvCxnSpPr>
        <p:spPr>
          <a:xfrm>
            <a:off x="0" y="4400550"/>
            <a:ext cx="117402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4113FE6-EFC4-40F3-94AA-B0D545F8E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98"/>
            <a:ext cx="11887200" cy="37606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5442BB-7675-438C-BD9B-CEFD256F78BB}"/>
                  </a:ext>
                </a:extLst>
              </p14:cNvPr>
              <p14:cNvContentPartPr/>
              <p14:nvPr/>
            </p14:nvContentPartPr>
            <p14:xfrm>
              <a:off x="4897440" y="4744440"/>
              <a:ext cx="6894360" cy="1596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5442BB-7675-438C-BD9B-CEFD256F78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8080" y="4735080"/>
                <a:ext cx="6913080" cy="16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03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12FE38-688E-4DB0-9C6E-C2FB002A4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1" t="39512" r="36038" b="41584"/>
          <a:stretch/>
        </p:blipFill>
        <p:spPr>
          <a:xfrm>
            <a:off x="3432131" y="288099"/>
            <a:ext cx="4384111" cy="1202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AD26FF-905B-40BB-8EB1-0B69A2AB8192}"/>
                  </a:ext>
                </a:extLst>
              </p14:cNvPr>
              <p14:cNvContentPartPr/>
              <p14:nvPr/>
            </p14:nvContentPartPr>
            <p14:xfrm>
              <a:off x="238320" y="-1440"/>
              <a:ext cx="11613600" cy="321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AD26FF-905B-40BB-8EB1-0B69A2AB8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960" y="-10800"/>
                <a:ext cx="11632320" cy="32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21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13491</TotalTime>
  <Words>29</Words>
  <Application>Microsoft Office PowerPoint</Application>
  <PresentationFormat>Custom</PresentationFormat>
  <Paragraphs>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191</cp:revision>
  <dcterms:created xsi:type="dcterms:W3CDTF">2020-09-07T00:11:40Z</dcterms:created>
  <dcterms:modified xsi:type="dcterms:W3CDTF">2020-10-30T20:23:28Z</dcterms:modified>
</cp:coreProperties>
</file>