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634" r:id="rId2"/>
    <p:sldId id="685" r:id="rId3"/>
    <p:sldId id="668" r:id="rId4"/>
    <p:sldId id="669" r:id="rId5"/>
    <p:sldId id="670" r:id="rId6"/>
    <p:sldId id="675" r:id="rId7"/>
    <p:sldId id="671" r:id="rId8"/>
    <p:sldId id="676" r:id="rId9"/>
    <p:sldId id="678" r:id="rId10"/>
    <p:sldId id="692" r:id="rId11"/>
    <p:sldId id="682" r:id="rId12"/>
    <p:sldId id="683" r:id="rId13"/>
    <p:sldId id="686" r:id="rId14"/>
    <p:sldId id="687" r:id="rId15"/>
    <p:sldId id="688" r:id="rId16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571" autoAdjust="0"/>
    <p:restoredTop sz="94660"/>
  </p:normalViewPr>
  <p:slideViewPr>
    <p:cSldViewPr snapToGrid="0">
      <p:cViewPr varScale="1">
        <p:scale>
          <a:sx n="51" d="100"/>
          <a:sy n="51" d="100"/>
        </p:scale>
        <p:origin x="27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-14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B1D081-5540-4ED5-82E5-A15C5912DB93}"/>
              </a:ext>
            </a:extLst>
          </p:cNvPr>
          <p:cNvSpPr/>
          <p:nvPr/>
        </p:nvSpPr>
        <p:spPr>
          <a:xfrm>
            <a:off x="125260" y="237996"/>
            <a:ext cx="11536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Given the direction fields below, which IVP:  y’ = f(y),   y(1) = 0 has a unique solution? </a:t>
            </a:r>
          </a:p>
          <a:p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70AB9-847C-456B-BC66-DAF25E62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956" y="1210225"/>
            <a:ext cx="4612751" cy="45197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E3C533-285A-4C8D-9950-FAAB7F0E2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52" y="1192103"/>
            <a:ext cx="4509910" cy="4519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F76C01-2EC6-47A5-A2FE-42F2E1F3D084}"/>
              </a:ext>
            </a:extLst>
          </p:cNvPr>
          <p:cNvSpPr txBox="1"/>
          <p:nvPr/>
        </p:nvSpPr>
        <p:spPr>
          <a:xfrm>
            <a:off x="2411261" y="5655501"/>
            <a:ext cx="78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326F5-6469-43A6-9083-7F08FE4A8861}"/>
              </a:ext>
            </a:extLst>
          </p:cNvPr>
          <p:cNvSpPr txBox="1"/>
          <p:nvPr/>
        </p:nvSpPr>
        <p:spPr>
          <a:xfrm>
            <a:off x="8845464" y="5655500"/>
            <a:ext cx="78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2702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12FE38-688E-4DB0-9C6E-C2FB002A4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1" t="39512" r="36038" b="41584"/>
          <a:stretch/>
        </p:blipFill>
        <p:spPr>
          <a:xfrm>
            <a:off x="3432131" y="288099"/>
            <a:ext cx="4384111" cy="120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DA7770-DE11-4D0F-8C7E-6B5EBA500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4011"/>
            <a:ext cx="11887200" cy="241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219F4-342D-435E-8B3F-3134B97F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66" y="0"/>
            <a:ext cx="1084846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9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AC3C0D-D695-428E-98A3-CA72A9C21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3"/>
            <a:ext cx="11887200" cy="732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68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413A4-9ACD-4AC7-BED1-CB2B05A0C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22"/>
            <a:ext cx="11887200" cy="2266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C58DF8-B289-4C21-8B02-6F52D164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2" y="2166090"/>
            <a:ext cx="4857750" cy="1047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A371D7-B71C-4E77-BDE6-7424030528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27"/>
          <a:stretch/>
        </p:blipFill>
        <p:spPr>
          <a:xfrm>
            <a:off x="0" y="3662965"/>
            <a:ext cx="11887200" cy="2430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A55ACD-FB27-44BC-BE2E-019BE65B22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02"/>
          <a:stretch/>
        </p:blipFill>
        <p:spPr>
          <a:xfrm>
            <a:off x="287447" y="6237962"/>
            <a:ext cx="6953250" cy="15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8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06719-74FD-45DD-BFC2-2DD711CDC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08" b="41090"/>
          <a:stretch/>
        </p:blipFill>
        <p:spPr>
          <a:xfrm>
            <a:off x="0" y="144055"/>
            <a:ext cx="11887200" cy="12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345DCA-A8CB-499D-BC26-DEEB37B70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2"/>
          <a:stretch/>
        </p:blipFill>
        <p:spPr>
          <a:xfrm>
            <a:off x="0" y="0"/>
            <a:ext cx="6953250" cy="15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9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5C739-E39B-4336-ACAD-7E5AA0A2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9092"/>
            <a:ext cx="11887200" cy="41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0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142F7-B146-4D5F-8CAC-63C471D68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475"/>
            <a:ext cx="11887200" cy="37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0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A9526-1DE0-4BB8-9609-C794F89AF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48"/>
            <a:ext cx="11887200" cy="63607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644EF-FFE7-42AB-AD68-3B1E72D96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02" y="2789261"/>
            <a:ext cx="3343275" cy="8391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1253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7125DE-0759-4B04-B9DB-FCDC24CFE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872"/>
            <a:ext cx="11887200" cy="71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2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A9526-1DE0-4BB8-9609-C794F89AF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08" b="1182"/>
          <a:stretch/>
        </p:blipFill>
        <p:spPr>
          <a:xfrm>
            <a:off x="0" y="144055"/>
            <a:ext cx="11887200" cy="37534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C09146-8694-48CD-AD6D-E216CDF165C1}"/>
              </a:ext>
            </a:extLst>
          </p:cNvPr>
          <p:cNvSpPr/>
          <p:nvPr/>
        </p:nvSpPr>
        <p:spPr>
          <a:xfrm>
            <a:off x="106471" y="325677"/>
            <a:ext cx="3237978" cy="89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97AD5-105E-4ABC-96AA-E9D302509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997" y="450101"/>
            <a:ext cx="3343275" cy="83917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7283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428EBA-CDC4-454B-8FAD-B237F7A4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884"/>
            <a:ext cx="11887200" cy="44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3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9EAB5-6096-4C7F-9681-D59AD77AE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306"/>
            <a:ext cx="11887200" cy="24171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AAA5D5-BE0F-463E-9E43-9C7693039536}"/>
              </a:ext>
            </a:extLst>
          </p:cNvPr>
          <p:cNvCxnSpPr/>
          <p:nvPr/>
        </p:nvCxnSpPr>
        <p:spPr>
          <a:xfrm>
            <a:off x="0" y="4400550"/>
            <a:ext cx="1174024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4113FE6-EFC4-40F3-94AA-B0D545F8E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698"/>
            <a:ext cx="11887200" cy="376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3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12FE38-688E-4DB0-9C6E-C2FB002A4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1" t="39512" r="36038" b="41584"/>
          <a:stretch/>
        </p:blipFill>
        <p:spPr>
          <a:xfrm>
            <a:off x="3432131" y="288099"/>
            <a:ext cx="4384111" cy="12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15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13427</TotalTime>
  <Words>29</Words>
  <Application>Microsoft Office PowerPoint</Application>
  <PresentationFormat>Custom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190</cp:revision>
  <dcterms:created xsi:type="dcterms:W3CDTF">2020-09-07T00:11:40Z</dcterms:created>
  <dcterms:modified xsi:type="dcterms:W3CDTF">2020-10-30T20:24:00Z</dcterms:modified>
</cp:coreProperties>
</file>