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6"/>
  </p:notesMasterIdLst>
  <p:sldIdLst>
    <p:sldId id="1110" r:id="rId2"/>
    <p:sldId id="1062" r:id="rId3"/>
    <p:sldId id="1104" r:id="rId4"/>
    <p:sldId id="1105" r:id="rId5"/>
    <p:sldId id="1106" r:id="rId6"/>
    <p:sldId id="1064" r:id="rId7"/>
    <p:sldId id="1068" r:id="rId8"/>
    <p:sldId id="1071" r:id="rId9"/>
    <p:sldId id="1073" r:id="rId10"/>
    <p:sldId id="1087" r:id="rId11"/>
    <p:sldId id="1093" r:id="rId12"/>
    <p:sldId id="1088" r:id="rId13"/>
    <p:sldId id="1092" r:id="rId14"/>
    <p:sldId id="1074" r:id="rId15"/>
    <p:sldId id="1049" r:id="rId16"/>
    <p:sldId id="1084" r:id="rId17"/>
    <p:sldId id="1075" r:id="rId18"/>
    <p:sldId id="1050" r:id="rId19"/>
    <p:sldId id="1076" r:id="rId20"/>
    <p:sldId id="1080" r:id="rId21"/>
    <p:sldId id="1079" r:id="rId22"/>
    <p:sldId id="1081" r:id="rId23"/>
    <p:sldId id="1085" r:id="rId24"/>
    <p:sldId id="1094" r:id="rId25"/>
    <p:sldId id="1095" r:id="rId26"/>
    <p:sldId id="1098" r:id="rId27"/>
    <p:sldId id="1099" r:id="rId28"/>
    <p:sldId id="1100" r:id="rId29"/>
    <p:sldId id="1053" r:id="rId30"/>
    <p:sldId id="1054" r:id="rId31"/>
    <p:sldId id="1109" r:id="rId32"/>
    <p:sldId id="1055" r:id="rId33"/>
    <p:sldId id="1101" r:id="rId34"/>
    <p:sldId id="1103" r:id="rId35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F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7" autoAdjust="0"/>
    <p:restoredTop sz="90353" autoAdjust="0"/>
  </p:normalViewPr>
  <p:slideViewPr>
    <p:cSldViewPr snapToGrid="0">
      <p:cViewPr varScale="1">
        <p:scale>
          <a:sx n="42" d="100"/>
          <a:sy n="42" d="100"/>
        </p:scale>
        <p:origin x="51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5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0:30:17.6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26073 10496 12671 0,'0'0'560'0,"0"0"112"0,0 0-544 0,0 0-128 0,0 0 0 0,0 0 0 16,0 0 640-16,0 0 80 0,-4-5 32 0,4 5 0 15,0 0-176-15,0 0-16 0,0 0-16 0,0 0 0 16,0 0 48-16,13 6 16 0,0 1 0 0,3-4 0 16,2-4-64-16,0 1-16 0,5 1 0 0,1-1 0 15,0 0-64-15,2 0-16 0,0-1 0 0,2 0 0 16,0-2-96-16,0 2-32 0,0-2 0 0,1 1 0 16,2-2-48-16,1 4-16 0,-1 1 0 0,3-1 0 15,-1-1 0-15,3 0 0 0,4 1 0 0,1 1 0 16,-2 3-48-16,2-4-16 0,-3-4 0 0,1 3 0 15,-3 0-64-15,-1-1-128 0,1 1 176 0,0 0-176 16,-1 1 128-16,1 1-128 0,-1 2 0 0,1-2 0 16,1 0 192-16,-2 3-64 0,1-2 0 0,-2 1-128 15,2-3 0-15,-3 0 0 0,0 0 0 0,-1 0 0 0,-3 1 0 0,-1 2 0 16,0-1 0-16,-1 1 0 0,-1-2 0 0,0 3 0 16,-2 0 0-16,-1-3 0 0,-2 0 0 0,0 2 0 15,-2-1 0-15,0 1 0 0,0 1 0 0,0-3 128 16,1-1-128-16,-4 3 0 0,-2-1 192 0,-1 1-192 15,1-3 192-15,0 0-192 0,-5-2 160 0,3 1-160 16,-1 1 128-16,1 0-128 0,-1-1 192 0,1 0-64 16,-1-1 0-16,-1 1 0 0,-10 1-128 0,13-1 128 15,-2-4-128-15,1 3 128 0,-2 2-128 0,1 0 0 16,0 0 144-16,0 0-144 0,-1 0 0 0,2 2 128 0,0 3-128 16,2-4 0-16,-1-2 0 0,2 1 0 0,2-2 0 0,-1 4 128 15,1 0-128-15,-2 0 0 0,0-2 0 0,1 1 128 16,-2 1-128-16,0 1 0 0,-2-1 0 0,0 0 0 15,-1-2 0-15,1 4 0 0,-1-1 0 0,-1-1 0 16,-10-2 0-16,10-2 0 0,-10 2 0 0,11 2 0 16,-11-2 0-16,0 0 144 0,0 0-144 0,0 0 0 15,0 0 160-15,0 0-160 0,0 0 128 0,0 0-128 16,0 0 0-16,0 0 128 0,0 0-128 0,0 0 0 16,-11 0 208-16,1 0-32 0,-3-2-16 0,-1 1 0 15,-2 0-16-15,-2-4 0 0,0-3 0 0,-1 6 0 16,-5 0-144-16,-3 1 192 0,-2 0-192 0,-1-3 192 15,-2 0-64-15,-4 3 0 0,-2 1 0 0,-2-3 0 16,-2-2-128-16,-5-1 192 0,-4 2-192 0,1 0 192 16,4 0-192-16,1-1 0 0,-2 3 144 0,1 1-144 15,0 1 0-15,-1 1 0 0,-1 0 0 0,-2-1 128 0,-1-4-128 0,0 2 0 16,1-1 0-16,-1 1 128 0,-1-2-128 0,2 0 0 16,2 3 0-16,-3-1 0 0,-1 2 0 0,-2-2 0 15,1-2 0-15,1 0 128 0,0 0-128 0,1 2 0 16,3-1 0-16,2 2 128 0,3 0-128 0,2 2 0 15,3 0 0-15,1-2 0 0,0-1 0 0,2 0 0 16,-1 0 0-16,3-1 0 0,0-1 0 0,2 2 0 16,5-2 0-16,3 3 0 0,2 0 0 0,4-1 0 15,0 2 0-15,4-1 128 0,1-2-128 0,4 1 0 16,8 2 0-16,0 0 0 0,0 0 0 0,0 0 192 0,0 0-64 16,0 0 0-16,0 0-128 0,0 0 176 0,0 0-176 0,0 0 192 15,14 4-192-15,5 0 0 16,3-2 0-16,6 2 128 0,7-2-128 0,6 3 0 0,2 1 0 0,7-4 0 15,4 1 0-15,5 0 0 0,2 3 0 0,6-3 0 16,6 5 0-16,3 0 0 0,3-6 0 0,-2 1 0 16,0-2 0-16,1 3 0 0,3 2 0 0,1-2 0 15,5-3 0-15,-4 2 0 0,-2-1 0 0,0 0 0 16,-2-2 0-16,-2 1 0 0,0 0 0 0,-4-1 0 16,-3 0 0-16,-4-1 0 0,-6 0 0 0,-2 2 0 15,0 3 0-15,-5-1 0 0,-2 1 0 0,-4-1 0 16,-4-1 0-16,-2 1 0 0,-7 2 0 0,-3-2 0 15,-5-5 0-15,-3 2 0 0,-5 2 0 0,-4-1 0 16,-14-1 0-16,0 0-256 0,0 0 48 0,0 0-9712 16,-3 13-1920-16</inkml:trace>
  <inkml:trace contextRef="#ctx0" brushRef="#br0" timeOffset="16108.88">1532 16241 7359 0,'0'0'656'0,"0"0"-528"16,0 0-128-16,-5-4 0 0,5 4 640 0,0 0 80 15,-8-6 32-15,8 6 0 0,0 0 64 0,0 0 16 16,0 0 0-16,0 0 0 0,0 0-128 0,0 0-32 16,0 0 0-16,0 0 0 0,-8-1-64 0,8 1-16 15,0 0 0-15,0 0 0 0,0 0 80 0,0 0 16 16,0 0 0-16,0 0 0 0,0 0 16 0,12 3 16 15,1-1 0-15,2-2 0 0,1-2-80 0,3 2 0 16,2 0-16-16,0-2 0 0,1-3-176 0,2 2-16 16,3 2-16-16,-1 1 0 0,1-1-96 0,1 0 0 15,1 1-16-15,2 2 0 0,1-2-16 0,1 3 0 0,2 0 0 0,2-1 0 16,1-2-32-16,2 0-16 0,-1 0 0 0,0-2 0 16,1-1 0-16,1 0 0 0,-1 2 0 0,0-2 0 15,-1 5-32-15,2-1 0 0,2-1 0 0,-1 0 0 16,-1 0 16-16,1 1 0 0,1 0 0 0,-1-2 0 15,-3 0-16-15,0-3 0 0,2 4 0 0,0-1 0 16,0-3 0-16,-1 1 0 0,0 1 0 0,0 2 0 16,2 1-16-16,0-1-16 0,-1 0 0 0,1-1 0 15,1 0 80-15,0-1 0 0,-2 1 16 0,3 0 0 16,-3-2-144-16,1 3-128 0,0 0 192 0,1 1-192 16,3 1 176-16,0-1-176 0,-2-2 160 0,3-1-160 15,0 1 176-15,0 0-176 0,0-3 192 0,2 2-192 16,-5 0 128-16,1 2-128 0,0 2 0 0,2-1 0 15,-1-2 160-15,0 1-160 0,3 0 128 0,-1 1-128 16,-4-2 192-16,2-1-64 0,0-2 0 0,-2 3 0 0,1 0 16 0,-2 1 0 16,1 0 0-16,1 1 0 0,-3 0-144 0,1-1 0 15,1 0 0-15,3 2 0 0,-2-4 128 0,-2 2-128 16,-1 0 0-16,0 0 128 0,-1 0-128 0,2 2 128 16,-2-1-128-16,1 0 128 0,-1 4-128 0,0-1 0 15,-1-4 0-15,0 0 0 0,1 0 0 0,-2 0 0 16,-1 1 0-16,2-1 0 0,-3 0 0 0,1 3 0 15,0 0 0-15,1-1 0 0,1-2 0 0,0 1 0 16,-3-1 128-16,1 2-128 0,2-1 0 0,-1-1 0 16,-1-1 144-16,1-2-144 0,-1 2 0 0,-3 1 0 15,1 0 0-15,-2 1 128 0,0-1-128 0,2-1 0 16,-2 2 0-16,2 0 0 0,0 1 0 0,-2-4 0 0,0 0 0 0,1-1 0 16,-1 5 0-16,0-4 0 0,-1 1 0 15,0-2 128-15,0 5-128 0,0-2 0 0,0-2 0 0,0 2 128 16,1 0-128-16,1 2 0 0,-1 0 0 0,2-2 0 15,0 2 0-15,0-2 0 0,3 0 0 0,-1 0 128 16,-1 0-128-16,1 0 0 0,-1-2 0 0,-2 2 0 16,0 0 0-16,-1 3 0 0,0 1 0 0,0 1 0 15,1-4 0-15,2 3 0 0,0 0 0 0,-1-2 0 16,1-2 0-16,0 0 0 0,0-2 0 0,0 2 128 16,-3 1-128-16,0 0 0 0,1-2 0 0,-3 1 0 15,-1 1 0-15,1 2 0 0,0-2 0 0,-2 1 128 16,1-2-128-16,1-2 0 0,-1 6 0 0,1-4 128 15,0-2-128-15,2 0 0 0,1-1 0 0,-1 2 0 16,-1 0 0-16,0 0 128 0,0-1-128 0,0 1 0 16,0 1 0-16,0 0 0 0,-1 0 0 0,1 0 128 0,0 0-128 0,1 1 0 15,0 3 0-15,0-4 0 0,1-1 0 0,1 0 144 16,0-2-144-16,1 3 0 0,-1 0 128 0,1 0-128 16,0-1 0-16,0 2 0 0,0 0 160 0,0 3-160 15,1 0 128-15,0 1-128 0,-1-4 0 0,5 1 0 16,0-1 128-16,-2-1-128 0,1-1 0 0,0-1 0 15,1 0 0-15,-4 2 0 0,1 0 0 0,-1 1 0 16,0 0 128-16,2-1-128 0,-1 0 0 0,-1 0 0 16,2 0 0-16,2 0 0 0,5-2 0 0,-4-2 128 15,2 4-128-15,-5 0 0 0,0 0 0 0,-1-1 0 16,-2 1 128-16,0 1-128 0,0 3 0 0,1-3 0 0,-3 0 0 0,5 1 0 16,-2-1 0-16,1-1 0 0,3 0 0 0,-1 1 0 15,-3-1 0-15,0-1 0 0,0 2 0 0,-1 0 0 16,0 1 0-16,-3-2 0 0,-1 1 128 0,0 0-128 15,2 0 0-15,-3-1 0 0,-2 0 0 0,1 0 0 16,0-1 0-16,4 1 0 0,-1 0 128 0,-2 1-128 16,1-2 0-16,0 2 0 0,-1 3 144 0,-1-1-144 15,0-1 0-15,1 0 0 0,-2 0 0 0,-1 1 128 16,-1-2-128-16,0 0 0 0,-1-2 0 0,0 1 0 16,-4 1 0-16,1 1 0 0,1 0 0 0,-1-1 0 15,-1-2 0-15,-1 1 0 0,-2 1 0 0,-2 1 128 16,-3-1-128-16,-1-1 0 0,-1 0 0 0,-13 0 0 15,0 0-256-15,9 2-64 0,-9-2 0 0,0 0-11504 16,0 0-2288-16</inkml:trace>
  <inkml:trace contextRef="#ctx0" brushRef="#br0" timeOffset="18743.4">2927 18403 4607 0,'0'0'400'0,"0"0"-400"0,0 0 0 0,0 0 0 0,0 0 1216 0,0 0 176 16,0 0 16-16,0 0 16 0,0 0-464 0,0 0-80 16,0 0-32-16,0 0 0 0,0 0-128 0,0 0-16 15,0 0-16-15,9 3 0 0,-9-3 0 0,10 2 0 16,-10-2 0-16,11 3 0 0,-11-3 0 0,10 0 0 15,1 0 0-15,2 0 0 0,0-1-48 0,2-1 0 16,0 1 0-16,0 0 0 0,3-1-32 0,-3 1-16 16,6 0 0-16,-2 0 0 0,1-2-80 0,2-1-32 15,1 2 0-15,-2-1 0 0,1-1-128 0,1 4-32 16,1-3 0-16,0-2 0 0,0 2-16 0,2 0-16 16,-1 1 0-16,1 1 0 0,0-2-32 0,2 1-16 15,0-2 0-15,0 2 0 0,3 1-32 0,-1 0 0 16,-2 0 0-16,4-2 0 0,-2 2-16 0,2 0 0 15,1-1 0-15,-1 1 0 0,1 0 16 0,1-1 0 0,-2 0 0 0,2 1 0 16,2-2-16-16,2 2 0 0,2 1 0 0,0-1 0 16,1-2 16-16,2 2 0 0,2-2 0 0,-1 2 0 15,1 0 0-15,-3-2 0 0,2 1 0 0,1 0 0 16,0 2-16-16,4 0 0 0,-2 0 0 0,1 0 0 16,0 0-192-16,1 0 0 0,0-1 0 0,-1 0 0 15,1 0 0-15,-1-1 128 0,0 2-128 0,1 0 144 16,-1-1-144-16,2 1 0 0,-1 0 0 0,1 0 128 15,-1-1-128-15,1 1 0 0,1 2 0 0,-3-2 128 16,0-1-128-16,1 1 0 0,0 1 0 0,2-1 0 16,0 2 128-16,0-1-128 0,0-1 128 0,-2 0-128 15,-1 0 160-15,1-1-160 0,-2-1 192 0,0 2-192 0,-3-1 208 16,3 1-64-16,2 1-16 0,-1-1 0 16,-4 0 48-16,3 0 0 0,-1-1 0 0,2 1 0 0,0-1-176 0,-4 1 192 15,-1-2-192-15,2 2 192 0,-1 0-192 0,1 0 128 16,-1 2-128-16,1-2 128 0,-1 0-128 0,2 1 128 15,0 0-128-15,1-1 128 0,-3-1-128 0,-1 1 128 16,-1 1-128-16,-1 1 128 0,-2 0-128 0,2 1 0 16,0-1 144-16,-1 2-144 0,-1-3 0 0,0 2 144 15,2-2-144-15,-2-1 0 0,-1 0 176 0,0 1-176 16,-2 1 160-16,1-1-160 0,-3-2 192 0,0 2-64 16,-2 1-128-16,0 0 192 0,2-2-192 0,-1 1 176 15,-1 1-176-15,1 1 160 0,-1-2-160 0,2 1 192 16,-2-1-192-16,2-1 192 0,1 1-64 0,-2 0-128 0,1 2 192 15,-1-1-64-15,0-2-128 0,2 2 192 0,0-2-192 16,-2 2 192-16,1-2-192 0,3 3 160 0,-2-1-160 0,0 0 160 16,1 0-32-16,1 1 0 0,0-1 0 0,-1 2 0 15,0-3 16-15,0 2 0 0,-1-1 0 0,1 0 0 16,-3 0-16-16,0 1 0 0,1-1 0 0,1 2 0 16,1-4-128-16,-1 1 192 0,-2-1-192 0,0 2 192 15,1 0-192-15,2-2 192 0,-6 0-192 0,2 0 192 16,0 0-192-16,-3 1 160 0,3-1-160 0,-3 2 160 15,2-1-160-15,-3 2 128 0,1-1-128 0,0 1 128 16,0-2-128-16,-1-1 0 0,0 0 144 0,0 1-144 16,-1-1 0-16,-1 0 128 0,2 0-128 0,-1 0 0 15,-1 0 0-15,-1 0 0 0,0-1 0 0,0 1 128 16,-3-1-128-16,0-2 0 0,-2 2 0 0,1 1 128 16,-1-1-128-16,0 1 0 0,3 0 0 0,-1 0 128 15,0-2-128-15,-1 2 0 0,1 0 0 0,1 0 0 0,1 0 0 0,-3 0 0 16,1 0 0-16,0 0 0 0,0-1 0 0,3 1 0 15,-1-1 0-15,0 1 0 0,-2-2 0 0,-1 2 0 16,1 0 0-16,-2 0 128 0,-2-1-128 0,0 1 0 16,-2-1 0-16,3 1 0 0,-1 0 0 0,0 0 0 15,-3 0 0-15,0 0 0 0,1-1 0 0,0 1 0 16,-1 0 0-16,3 0 0 0,-1 0 0 0,-2 0 0 16,-2-2 0-16,-1 1 0 0,1-3 0 0,0 4 0 15,1 0 0-15,0 0 128 0,-3-2-128 0,-1 0 0 16,1 1 0-16,-1 0 0 0,-1 0 0 0,1 1 0 15,1-2 0-15,1 2 128 0,-3 0-128 0,1 0 0 0,0 0 0 0,-1 0 0 16,-9 0 0-16,10-1 0 16,0 0 0-16,-10 1 0 0,10-1 0 0,2 1 0 0,-5 0 0 0,-7 0 0 15,11 0 0-15,-11 0 0 0,0 0 0 0,7 0 0 16,-7 0 0-16,0 0 0 0,10-2 0 0,-10 2 0 16,0 0 0-16,0 0 0 0,0 0 0 0,0 0 128 15,0 0-128-15,0 0 0 0,0 0 0 0,0 0 128 16,0 0-128-16,0 0 0 0,0 0 0 0,0 0 128 15,0 0-128-15,0 0 0 0,0 0-128 0,0 0 128 32,0 0-1792-32,-12 5-288 0,1-1-48 0</inkml:trace>
  <inkml:trace contextRef="#ctx0" brushRef="#br0" timeOffset="121999.32">1668 3762 7359 0,'0'0'656'0,"0"0"-528"15,0 0-128-15,0 0 0 0,0 0 1136 0,0 0 192 16,7 2 32-16,-7-2 16 0,0 0-368 0,8 4-80 15,0-1-16-15,-8-3 0 0,7 2-32 0,1-1-16 16,-8-1 0-16,9 0 0 0,-9 0 80 0,9 2 16 16,-2-1 0-16,1 0 0 0,-8-1-208 0,0 0-48 15,0 0 0-15,0 0 0 0,0 0-16 0,0 0-16 16,0 0 0-16,0 0 0 0,0 0-96 0,0 0-32 0,0 0 0 0,0 0 0 16,-6-1-48-16,-1 0-16 0,-2-1 0 0,0 1 0 15,-5-1-128-15,-6 2-32 0,-3 0 0 16,-2 0 0-16,-4 0-112 0,-2 3-16 15,-1-1-16-15,-3-1 0 0,-5-4 16 0,1 2 16 0,-1-1 0 0,4 0 0 16,-1 1-64-16,1 0-16 0,1 0 0 0,3 1 0 16,1 0 16-16,1 0 0 0,-2 1 0 0,4-2 0 0,3-2 48 15,0 2 16-15,1-2 0 0,1 1 0 16,1-3-48-16,-1 1-16 0,0 0 0 0,2 3 0 16,2-1-16-16,3 1 0 0,-1-1 0 0,5-1 0 0,1 2 16 0,1 1 0 15,4 0 0-15,6 0 0 0,-6-3-16 0,6 3 0 16,-8-2 0-16,8 2 0 0,0 0 16 0,0 0 0 15,0 0 0-15,0 0 0 0,0 0-144 0,0 0 0 16,0 0 0-16,0 0 0 0,0 0 0 0,0 0 0 16,0 0 144-16,0 0-144 0,2 11 0 0,-2-11 128 15,0 12-128-15,3-1 0 0,-3-11 0 0,3 15 0 16,-2-2 0-16,0 1 128 0,0 2-128 0,1 2 0 16,0 3 128-16,-2 2-128 0,1-1 0 0,1 5 128 15,-2 4-128-15,2 0 0 0,1 1 0 0,-1-1 144 16,0 2-144-16,0 0 0 0,1 1 128 0,-1 0-128 15,0 2 0-15,-1 0 0 0,-1-1 0 0,-1 5 0 16,-1-1 0-16,1 2 0 0,0-1 176 0,1-2-176 16,-2 1 160-16,2-1-160 0,-1-1 192 0,1-1-48 15,0-1-16-15,0 0 0 0,0 0 16 0,0-1 0 16,0-1 0-16,0 1 0 0,0-1-16 0,0 0 0 0,0 0 0 0,0 1 0 16,1-1 16-16,1-2 0 0,-1 1 0 0,0-4 0 15,1 1 0-15,-2-2 0 0,-2 0 0 0,2-3 0 16,0 4-16-16,0-5 0 0,-1 1 0 0,0 3 0 15,-2-5 0-15,-1 4-128 0,-1-2 192 0,4 1-64 16,-3 3 0-16,2 0 0 0,-2-1 0 0,0 1 0 16,-1-4 0-16,0 2 0 0,0-1 0 0,0-1 0 15,0 4 16-15,-1-4 0 0,1-2 0 0,2 3 0 16,-1-3-16-16,0 0 0 0,0-2 0 0,-1-1 0 16,1-1-128-16,2-1 160 0,-1 3-160 0,1-4 160 0,0-2-160 0,1 1 192 15,0 2-192-15,-2-3 192 0,3-4-64 0,-1 3 0 16,-2 1 0-16,2-4 0 0,0 1-128 0,-2 1 0 15,2-3 0-15,0 3 0 0,-2-1 0 0,2-4 192 16,-2-3-192-16,3 1 192 0,0-5-192 0,-1 8 0 16,0-5 0-16,-2 3 0 0,3-6 0 0,-2 8 0 15,2-8 144-15,-4 8-144 0,4-8 0 0,-3 10 0 16,3-10 0-16,-1 9 128 0,1-9-128 0,0 0 0 16,-1 12 0-16,1-12 128 0,0 8-128 0,0-8 0 15,2 12 0-15,-2-12 0 0,3 4 0 0,-3-4 0 16,6 4 0-16,-1 1 0 0,3-2 0 0,-2 0 0 15,2 2 0-15,2 0 0 0,11-1 0 0,-2-1 0 16,2-3 0-16,1 2 0 0,-1 1 0 0,4-1 128 16,0 3-128-16,2-1 128 0,-3-3-128 0,3 1 0 15,-2 0-176-15,0 1 176 0,0 2 0 0,-1-1 0 16,1-1 0-16,1 1 0 0,-4 0 0 0,3 1 0 16,0-1 0-16,-1 0 0 0,-2-2 0 0,-1 3 0 0,1-1 0 0,0-1 0 15,-1-3 0-15,0 1 0 0,-2 0 0 0,-2 1 0 16,0-2 0-16,-2 1 0 0,-1-1 0 0,0 0 0 15,-1 0 0-15,0 1 0 0,-3-1 0 16,-10 0 0-16,11-1 128 0,-11 1-128 0,12 0 0 0,-2 0 0 16,-10 0 0-16,10 1 0 0,-10-1 128 0,0 0-128 15,0 0 0-15,9 0 0 0,-9 0 0 0,0 0 0 16,0 0 0-16,0 0 0 0,9 6 0 0,-9-6 0 16,0 0 128-16,0 0-128 0,0 0 0 0,0 0 0 0,0 0 0 15,0 0 0-15,0 0 128 0,0 0-128 0,0 0 0 0,0 0 128 16,0 0-128-16,0 0 0 0,0 0 144 0,-9 4-144 15,1-3 0-15,8-1 144 0,-11 3-144 0,1 0 0 16,-2-1 0-16,2-2 128 0,-1-2-128 0,-2 0 0 16,-2 1 0-16,-1 0 0 0,-1-1 128 0,-4 2-128 15,3-2 128-15,-1 1-128 0,0 1 0 0,0-2 0 16,-1 5 0-16,1-2 0 0,1-1 0 0,0 0 0 16,-1 0 0-16,-1 1 0 0,-2 2 0 0,3 1 0 15,-2 1 0-15,-1-1 0 0,-1-2 0 0,1 0 0 16,1-1 0-16,-1-1 0 0,1 0 0 0,-1 0 0 15,0 0 0-15,3-1 0 0,-1-1 0 0,1 1 0 16,2-3 0-16,2-2 0 0,0 1 0 0,1 0 0 16,1-4 0-16,-1 2 0 0,4-1 0 0,-3-1 0 15,3-3 0-15,1 3 0 0,0-3 0 0,2-1 0 16,-1 1 0-16,1-2 0 0,0-2 0 0,2-1 0 0,0 2 0 16,0-3 0-16,-1-2 0 0,0 0 0 15,3-1 0-15,-1 7 0 0,0 0 0 0,0-2 0 0,0-2 0 0,1-1 0 16,-1-3 0-16,-1 1 0 0,0-7 0 0,-4-23 0 15,2 4 0-15,-2-4 0 0,3 0 0 0,-2 2 0 16,2 2 0-16,1 2 0 0,0 4 0 0,1 5 0 16,2 1 0-16,-1-2 0 0,2-2 0 0,0-5 0 15,-1-5 0-15,4-2 0 0,0-6-144 0,2 4 144 16,0 3 0-16,1 3 0 0,-1 9-128 0,2 1 128 0,-1 3 0 0,0-2 0 16,0-1 0-16,2-1 0 0,-2-2 0 0,0-2-128 15,0-4 128-15,-3 21 0 0,2-2 0 0,-1-4 0 16,1-2-128-16,-1 2 128 0,2 1 0 0,0-1-192 15,-1 0 192-15,4-22-160 0,-3 9 160 0,0 6 0 16,-1 4-144-16,-2 2 144 0,1 5 0 0,-2 5-176 16,-1 0 176-16,-1 3-128 0,1 0 128 0,0 2 0 15,0 2 0-15,-1 1 0 0,-1-1 0 0,1 3-128 16,0-2 128-16,0 3-128 0,1 1 128 0,0-2 0 16,-2 3 0-16,2-3 0 0,-1-1 0 0,0 2 0 15,0-3 0-15,-1 1 0 0,1 1 0 0,-2 4-128 16,2-3 128-16,0 3-128 0,1-5 128 0,-1 4 0 15,-1-3 0-15,1 6 0 0,1 6 0 0,-1-10 0 16,0 2 0-16,1 8 0 0,0 0 0 0,-2-11 0 0,2 11-160 0,0 0 160 16,0 0 0-16,0 0 0 0,0 0 0 0,5-8 0 15,0-3 0-15,3 6 0 16,2-2 0-16,3 4 0 0,2 0-208 0,3 2 64 0,2-3 16 0,3 1 0 16,5 0 128-16,0-1 0 0,3 0 0 0,-1-1-128 15,1 0 128-15,-1 2 0 0,3-1 0 0,2 1-128 16,1-8 128-16,1 5 0 0,-1-3 0 0,2 3 0 15,1 2 0-15,1-2 0 0,1-1 0 0,-2 5 0 16,2-2 0-16,-6 1 0 0,-4 0 0 0,2 1 0 16,-3 1 0-16,-1 0 0 0,-1 1 0 0,-2 0 0 15,-3-1 0-15,0 1 0 0,0 0 0 0,-1 1 0 16,-4 1 0-16,-3 1 0 0,1-1 0 0,-4 1 176 16,0 0-176-16,-2-2 0 0,-1 3 0 0,-9-4 0 0,10 3 0 0,-1 2 0 15,-9-5 0-15,0 0-176 0,0 0 176 0,0 0 0 16,0 0 0-16,0 0 0 0,0 0 0 0,0 0 0 15,0 0 0-15,0 0 0 0,-5 8 0 0,5-8 128 16,-12 5-128-16,1 0 0 0,-3-2 0 0,0-2 0 16,-1-1 0-16,-4 1 0 0,-2-1 0 0,-4 2 0 15,0-2 0-15,-5 0 0 0,0 0 0 0,-5-2 0 16,0 0 0-16,1-2 128 0,-6 1-128 0,1 2 0 16,-2 0 0-16,0 0 0 0,2-2 0 0,-2 2 0 15,-1 1 0-15,3 0 0 0,3-1 0 0,-3 1 0 16,1 0 0-16,2 0 0 0,4-3 0 0,1-1 0 15,-1-1 0-15,3 1 0 0,1 1 0 0,2-1-128 0,2-1 128 0,4 2 0 16,2-1 0-16,4 3 0 16,1 0 0-16,3-1-128 0,1 1 128 0,9 1 0 15,0 0 0-15,0 0 0 0,0 0 0 0,0 0-128 16,0 0 0-16,0 0 0 0,0 0 128 0,0 0-160 16,0 0 160-16,0 0-160 0,4 13 160 0,4 1-128 15,-1 0 128-15,0 1-128 0,-1-1 128 0,0 0 0 16,2 3 0-16,-2 2-128 0,-1 4 128 0,2-1 0 0,-3 5 0 0,-2 4-128 15,2 0 128-15,0 8 0 0,-2 5 0 0,1 0 0 16,-1 5 0-16,0-1 0 0,-1 5 0 0,-1 1-128 16,-3 2 128-16,0 2 0 0,-4 2 0 0,3 2 0 15,-2-3 0-15,1-1 0 0,-1-2 0 0,1-1 0 16,-2-3 0-16,1 1 0 0,-2-2 0 0,1 1 0 16,-2 0 0-16,1-1 0 0,-1-5 0 0,3 0 0 0,-2-3 0 0,4-16 0 15,-1-1 0-15,-1 4 0 0,0 0 0 16,-1-2 0-16,1 3 0 0,-2 0 0 0,1 0 128 0,-6 30-128 15,3-8 160-15,1-3-160 0,0-4 0 0,0-1 0 16,1-7 0-16,1-5 0 0,-1-5 0 0,2 2 0 16,-1-7 0-16,0-2 0 0,-1 2 0 0,1-4 0 15,0-4 0-15,2-2 0 0,0-1 128 0,0 0-128 16,0-4 0-16,0 1 0 0,0-3 128 0,5-6-128 16,-4 8 0-16,4-8 144 0,0 0-144 0,0 0 0 15,0 0 0-15,0 0 128 0,0 0-128 0,0 0 0 16,0 0 0-16,0 0 128 0,0 0-128 0,10 9 0 15,1-6 0-15,3 1 0 0,2-2 0 0,3-2 0 16,4 0-144-16,-8 0 144 0,1 0 0 0,6 1 0 0,2 1 0 0,3 0 0 16,1-2 0-16,2 0 0 15,2 0 0-15,25 0 0 0,-7 0 0 0,-6 0 144 0,-4-2-16 0,-3 2 0 16,-3-3 16-16,-5 0 0 0,0 2 0 0,-2-1 0 16,-3 0-16-16,-3 1 0 0,-7-2 0 0,0 3 0 15,-2 3-128-15,1-2 128 16,-13-1-128-16,10 1 128 0,-10-1-128 0,0 0 128 0,0 0-128 0,0 0 128 15,0 0-128-15,0 0-272 0,0 0 64 0,-6 8 16 32,-4-4-2688-32,-6-3-544 0</inkml:trace>
  <inkml:trace contextRef="#ctx0" brushRef="#br0" timeOffset="125719.72">29406 3533 8287 0,'-15'-8'736'0,"5"2"-592"0,-2 1-144 0,0 0 0 15,-2-3 816-15,-2 4 128 16,5 2 16-16,-2 1 16 0,1-2-32 0,0 2-16 16,2 1 0-16,1-2 0 0,1-1 288 0,8 3 64 0,-10-3 16 0,10 3 0 15,0 0-96-15,0 0-32 0,0 0 0 0,0 0 0 16,0 0-96-16,0 0-32 0,0 0 0 0,0 0 0 16,0 0-48-16,12 1-16 0,2-1 0 0,3-1 0 15,4-1-464-15,0-1-112 0,1 2-16 0,2-1 0 16,2 2 80-16,2 2 16 0,-1-2 0 0,4 0 0 15,2-2-128-15,0 0-32 0,0-1 0 0,4 0 0 16,4 0 16-16,2 2 0 0,1 0 0 0,1-2 0 16,-2 0-80-16,0 1 0 0,-2 1-16 0,-3-3 0 15,-1 3-80-15,-3 2-16 0,1 3 0 0,-2-2 0 16,-7-2 16-16,0 0 0 0,0 3 0 0,-3-2 0 16,-1 2 0-16,-4-1 0 0,0-1 0 0,-3 2 0 0,0 2-32 15,-1-1 0-15,0-3 0 0,-1 3 0 0,-2 0-128 0,1 2 192 16,-1-2-192-16,1 1 192 0,-1 4-192 0,-2-3 128 15,-3 3-128-15,2-3 128 0,-1 1-128 0,-7-7 0 16,7 11 144-16,-1 2-144 0,-1-4 144 0,0 4-144 16,-1-3 192-16,0 2-192 0,1 2 160 0,-2 0-160 15,-3 2 128-15,3 1-128 0,0 5 0 0,-2-2 0 16,-1 3 128-16,2 4-128 0,-1-2 0 0,-1 5 0 16,-3-1 0-16,3 3 0 0,-2 1 0 0,-1 4 0 15,-2 2 144-15,0 3-144 0,-3-1 0 0,1-1 128 16,-2-2-128-16,-1 3 0 0,-2-2 0 0,0 0 144 15,-1-3-144-15,1 4 0 0,2 3 128 0,0-1-128 16,-1 2 0-16,0 1 0 0,3-6 0 0,-3 2 0 0,1 0 0 0,-1-3 0 16,-1-1 128-16,2-2-128 0,-4-2 0 0,3 2 0 15,-2 3 0-15,4-1 0 0,-2 0 128 0,0-2-128 16,4-1 128-16,-1-1-128 0,1-1 192 0,2-1-192 16,-1-2 208-16,1-2-64 0,0 2-16 0,3-4 0 15,0 2-128-15,0-3 128 0,-3 2-128 0,1-1 128 16,1 4-128-16,0-1 0 0,-1 3 144 0,-1-1-144 15,0-3 0-15,-2 2 128 0,1-1-128 0,0 1 0 16,-2 1 0-16,3-5 128 0,-3 0-128 0,2 1 0 16,-2-6 128-16,1 1-128 0,0-4 160 0,1 2-160 15,0 3 160-15,1 2-160 0,-3-4 160 0,0 1-160 16,1-2 160-16,0 0-160 0,3-3 160 0,-2 1-160 16,-3 0 144-16,4 2-144 0,0 0 128 0,1-2-128 0,-1-1 144 15,1-1-144-15,1-5 160 0,-1 3-160 0,1 2 160 0,1-1-160 16,-1-4 160-16,2 2-160 0,1-12 128 0,-4 12-128 15,4 0 0-15,-1-1 0 0,1-11 144 0,-3 13-144 16,2-4 128-16,1-9-128 0,0 0 0 0,-1 11 128 16,1-11-128-16,0 0 0 0,0 9 0 0,0-9 0 15,0 0 128-15,0 0-128 0,0 0 0 0,0 0 0 16,0 0 144-16,0 0-144 0,0 0 0 0,0 0 144 16,0 0-144-16,0 0 0 0,0 0 144 0,0 0-144 15,0 0 0-15,0 0 144 0,0 0-144 0,-5-4 0 16,5 4 0-16,-8-3 128 0,-1-4-128 0,0 2 0 15,0 1 0-15,0 1 0 0,-1-5 0 0,-4 2 0 16,-4 3 128-16,1-1-128 0,-2-2 0 0,-3 2 0 16,-2 1 0-16,-2 2 0 0,1-1 0 0,-3-3 0 0,-1 1 0 0,-1 0 0 15,1 3 0-15,-3-2 0 0,1 2 0 0,-5 0 0 16,-2-2 0-16,-3 2 0 0,-2 0 0 0,0 1 0 16,-2 2 0-16,5 2 0 0,-1-2 0 0,4 1 0 15,3 2 0-15,1 1 0 0,2-1 0 0,3-2 0 16,3 0 0-16,-1 0 0 0,1 2 0 0,2-1 0 15,4 1 0-15,-3 3 0 0,2-2 0 0,0-3 0 16,2-1 0-16,0 1 0 0,0 1 0 0,2-2 0 16,2 1 0-16,1-2 0 0,0 0 0 0,2-1 0 15,2 0 0-15,2 0 0 0,7 0 0 0,0 0 0 16,-8-1 0-16,8 1 0 0,0 0 0 0,0 0 0 16,0 0-144-16,0 0 144 0,0 0 0 0,6-5 0 15,2-1-128-15,3 2 128 0,2 0 0 0,4 0 0 16,3-1 0-16,3 1-128 0,0 2 128 0,2-1 0 0,2 1 0 0,2-3 0 15,2 1-128-15,0 1 128 0,0 2 0 16,4 1 0-16,1 0-128 0,3-1 128 0,1-1 0 0,0 1 0 16,1-1 0-16,1 2 0 0,0 0 0 0,0 1 0 15,-4 1 0-15,0 2 0 0,-3-1 0 0,-1-1 0 16,-4-2 0-16,2 0 0 0,-1 2 0 0,-1-2 0 16,1 0 0-16,-2 0 0 0,-1 0 0 0,1-2 0 15,0 1 0-15,-1 0 0 0,-1 1 0 0,-3 1 0 16,-2 2 0-16,-2 0 0 0,-2-1 0 0,-3 0 0 15,-1 0 0-15,-1 1 0 0,0 1 0 0,-2 1 0 16,-11-5 0-16,11 4 0 0,0-1 0 0,-11-3 0 0,10 3 0 0,-10-3 0 16,0 0 0-16,0 0 0 0,0 0 0 0,7 7 0 15,-7-7 0-15,0 0 0 0,0 0 0 0,0 0 0 16,0 0 0-16,0 0 0 0,0 0 128 0,0 0-128 16,0 0 0-16,0 0 0 0,0 0 0 0,0 0 0 15,0-10 128-15,0 10-128 0,-2-8 0 0,-1-3 0 16,1-1 128-16,-1 3-128 0,1-2 0 0,2 2 0 15,-3-3 128-15,2 1-128 0,0 1 0 0,1-5 0 16,0-1 0-16,1-1 0 0,0-4 0 0,2 2 0 16,-3-1 0-16,2-1 128 0,2-1-128 0,0-4 0 15,-2-4 0-15,4 0 0 0,-4 0 0 0,3-1 0 16,-1-2 0-16,2-1 0 0,-2-3 0 0,1 0 0 16,0-1 0-16,0-3 0 0,0 0 0 0,-1-4 0 15,0 3 0-15,0-4 0 0,1 1 0 0,-1-2 0 0,-2 1 0 16,0 0 0-16,-1-1-160 0,-1 3 160 0,-3-3-144 0,1 5 144 15,1-2-160-15,-1 4 160 0,0 2-160 16,-1 2 160-16,2-1-160 0,-2 3 160 0,1 1-128 0,1 2 128 16,-1 1 0-16,2-2-144 0,-1 1 144 0,1 0 0 15,-1 1 0-15,1 1-128 0,1 5 128 0,0-3 0 16,1 2-144-16,0-1 144 0,2 2 0 0,-2 3 0 16,2-3-144-16,3-2 144 0,-2 2 0 0,1-1 0 15,0 2 0-15,1 2 0 0,-2-2-128 0,1 2 128 16,1 2 0-16,-4-2 0 0,0 1-128 0,1-1 128 15,1 0 0-15,-3 1 0 0,-2 1 0 0,0-2 0 16,3 2 0-16,-2-2 0 0,-1 0-144 0,0 2 144 16,0 0 0-16,1 2-144 0,1-1 144 0,-2 2 0 0,-2 1 0 15,2 1 0-15,2 2 0 0,-2-2-128 0,-2-3 128 0,0 4 0 16,-1 3 0-16,1-1 0 0,-1 2 0 0,1-3-128 16,-1 0 128-16,1 3 0 0,-1-3 0 0,1 5 0 15,-4-3 0-15,3 3 0 0,-1-3 0 0,0 2-128 16,0-2 128-16,0 3 0 0,-1-2 0 0,-1 4 0 15,-2-2 0-15,2 0 0 0,1 2 0 0,-3-1 0 16,2 0 0-16,-2 1 0 0,-1 1 0 0,2-3-128 16,-2 0 128-16,0 2 0 0,-1-2 0 0,0 3 0 15,-2 1 0-15,2 1 0 0,-3-2 0 0,1 0 0 16,-1 1 0-16,1 1-128 0,1-1 128 0,-2 2 0 16,-1 0 0-16,-1 0 0 0,-3-1 0 0,0 1-128 15,1-3 128-15,-1 3 0 0,-2 0 0 0,-1-1 0 16,1 2 0-16,-3 2 0 0,0-1 0 0,-1 0 0 0,1 3 0 15,0-1 0-15,3-1 0 0,-2-1 0 0,-1 1 0 0,3-1 0 16,1 0 0-16,0 0 0 0,1 1 0 0,0-2 0 16,0 0 0-16,1-2-128 0,-1 1 128 0,-2 0 0 15,1-2 0-15,-2 3 0 0,0-1 0 0,0 0 0 16,1 0 0-16,1-1 0 0,1 1 0 0,1 1 0 16,2 1 0-16,3-1 0 0,1 0 0 0,2 2 0 15,9-2 0-15,0 0 0 0,0 0 0 0,0 0 0 16,0 0 0-16,0 0 0 0,0 0 0 0,12 0 0 15,2 0 0-15,7 0 0 0,6-2 0 0,4 1 0 16,2-2 0-16,1 2 0 0,2 0 0 0,1 0 0 16,2-1 0-16,2 1 0 0,1-1 0 0,1 0 0 15,0 0 0-15,1 0-128 0,4 2 128 0,-1 0 0 0,0-1 0 0,-2 1 0 16,-1 0 0-16,-1 1 0 0,0-1 0 0,-1 0 0 16,-4 0 0-16,-1 2 0 0,-4-2 0 0,0 0 0 15,-2 0 0-15,-2 1 0 0,-3 0 0 0,0 1 0 16,-3-2 0-16,-2 0 0 0,1 0 0 0,-4 0 0 15,-4 1 0-15,-3 1 0 0,-1 0 0 0,-10-2 0 16,12 2 0-16,-12-2 0 0,0 0 0 0,0 0 0 16,9 7 0-16,-9-7 0 0,0 0 0 0,7 6-128 15,-7-6 128-15,5 11 0 0,-5-11 0 0,3 13-128 16,-3 0 128-16,-1 1 0 0,-1-2 0 0,1 1 0 16,-1 1 0-16,2 3 0 0,-3-1 0 0,2 3-128 15,-2 2 128-15,1 1 0 0,-1 5 0 0,1 2 0 16,0-1 0-16,0 5 0 0,2 3 0 0,0 2 0 15,0 2 0-15,0 5 0 0,0 4 0 0,0-2-128 0,4-2 128 0,-3 0 0 16,-1 2 0-16,1-4 0 0,-1-2 0 0,-1-3 0 16,0-1 0-16,-1 1 0 0,0 4 0 0,1 0 0 15,-2-3 0-15,-1-1 0 0,0-1 0 16,-2 1 0-16,1-1 0 0,-1-1 0 0,-3-2 0 0,-1-1 0 16,-2 1 0-16,2 0 0 0,-3-1 0 0,0 2 0 15,-2 2 0-15,3 0 0 0,-1 1 0 0,-1-2 0 16,-1-2 0-16,-1 0 0 0,0 2 0 0,2 1 0 15,-3 1 0-15,1-1 0 0,-1-3 0 0,2-1 128 16,0 1-128-16,1 2 0 0,0 1 0 0,0 1 0 16,0-1 0-16,1-2 0 0,2-2 0 0,-1-3 0 15,3-1 0-15,-1-2 128 0,3 1-128 0,-2 2 0 0,4-4 0 0,-2 1 128 16,0-1-128-16,-1-2 128 16,2 1-128-16,-2-2 128 0,0 4-128 0,2-4 0 0,0-1 128 0,-1-1-128 15,1 2 0-15,0-1 128 0,-1-3-128 0,2 1 0 16,0 0 128-16,0-1-128 0,0-1 128 0,1 1-128 15,0-3 0-15,0-2 144 0,2-1-144 0,-1-4 0 16,3-9 160-16,-2 12-160 0,2-12 128 0,-2 10-128 16,0-1 128-16,1 4-128 0,-1-6 128 0,2-7-128 15,-1 12 0-15,1-12 0 0,-2 7 128 0,2 2-128 16,0-9 0-16,-2 10 0 0,1 3 0 0,1-4 128 16,0-9-128-16,0 0 0 0,0 0 0 0,1 11 0 15,1 0 0-15,-2-11 0 0,0 0 0 0,2 7 0 16,-2-7 0-16,0 0 128 0,0 0-128 0,0 0 0 15,0 0 128-15,0 0-128 0,0 0 0 0,0 0 128 0,0 0-128 16,0 0 160-16,0 0-160 0,0 0 160 0,0 0-160 0,0 0 0 16,0 0 144-16,-10-2-144 0,0-1 0 0,0-2 0 15,2 1 0-15,-1 0 128 0,-1 2-128 0,0-1 0 16,-2 2 0-16,1-4 0 0,-2 0 0 0,-2 1 128 16,-3 0-128-16,-2 2 0 0,-3-2 0 0,-1 3 0 15,-4-2 0-15,1 2 128 0,-1 1-128 0,0-1 0 16,-1 2 0-16,-2 0 0 0,0 2 0 0,-2-2 0 15,-3 4 0-15,-1-2 128 0,-4-1-128 0,3-1 0 16,1 2 0-16,2 1 0 0,1 1 0 0,1-1 0 16,1-2 0-16,3 3 0 0,3 2 0 0,4-4 0 15,3 0 0-15,3-1 128 0,2-2-128 0,4 0 0 16,2 0 0-16,8 0 0 0,0 0 0 0,0 0 144 0,0-7-144 0,0 7 0 16,6-12 0-16,2 5 0 15,0-3 0-15,2 2 0 16,1-2-560-16,1 5-16 0,0-2 0 0,1 2 0 15,2-1-1936-15,-1 2-400 0,0 0-80 0</inkml:trace>
  <inkml:trace contextRef="#ctx0" brushRef="#br0" timeOffset="128221.06">1694 3768 8287 0,'0'0'368'0,"-1"3"80"0,-1 2-448 15,-2-3 0-15,4-2 0 0,-4 3 0 0,0-1 1152 0,-1 1 128 16,1 2 48-16,-1-4 0 0,0 1-320 0,-3 0-64 15,0 1-16-15,-1-1 0 0,-2 1-80 0,0-1-16 16,-4 5 0-16,-2-5 0 0,2-1-32 0,-3 2-16 16,-2-3 0-16,0-1 0 0,-5-2-80 0,0 2 0 15,-3-2-16-15,3 1 0 0,-2-2-16 0,1 1 0 16,1 1 0-16,1-2 0 0,-2-4-224 0,4 2-32 16,0 0-16-16,2-3 0 0,-1 2-32 0,2-1-16 15,1-3 0-15,1-1 0 0,0 3 48 0,1-3 16 16,0-2 0-16,0 4 0 0,2-1-32 0,0-2 0 15,4 4 0-15,0-2 0 0,-1 2-64 0,2-3-32 16,1 2 0-16,1 1 0 0,2-2-144 0,0 3-16 16,-1-2-128-16,2 4 192 0,0-3-192 0,0 2 0 0,0 4 0 0,4 3 0 15,0 0 128-15,0 0-128 16,0 0 0-16,0 0 0 0,0 0 0 0,0 0 0 0,-5 1 0 0,2 3 0 16,0 5-144-16,0 0 144 0,1 5 0 0,-1 1-144 15,3 1 144-15,-2 3 0 0,-1 3 0 0,2 1 0 16,-2 5 0-16,2 1 0 0,0 4 0 0,-2 1 0 15,1 1 0-15,1 2 0 0,-3 2 0 0,1 6 0 16,-1-2 0-16,-1 2 176 0,0-1-176 0,0 3 192 16,1-5-192-16,-1 2 160 0,0-1-160 0,-1 3 160 15,-1-3-160-15,1 4 0 0,-2-1 144 0,1 1-144 16,-1-4 160-16,1 3-32 0,-1-1-128 0,-1-1 192 0,-1-3-32 0,-2 2-16 16,4-1 0-16,-3-1 0 0,0 3-16 15,1-2 0-15,0 1 0 0,2-11 0 0,-1 2-128 0,0 2 160 16,0 0-160-16,0-1 160 0,0-2-160 0,1 0 160 15,-1-1-160-15,0 5 160 0,-3-3-160 0,3-5 128 16,1 2-128-16,-1-2 128 0,0-1 0 0,1 3-128 16,1-2 192-16,-1 3-64 0,0 1 0 0,1 0-128 15,2 1 192-15,-1-1-64 0,1-4 0 0,-1 1-128 16,1-1 192-16,0-2-64 0,0 0-128 0,0-4 160 16,0 0-160-16,-2 1 160 0,3-3-160 0,1-1 0 15,-1-1 144-15,0 0-144 0,0 2 0 0,0 0 128 16,-1 2-128-16,1-1 0 0,1-2 0 0,-2 2 144 0,-1 0-144 0,-1 1 0 15,3-2 144-15,-1-2-144 0,0 1 0 0,0-2 144 16,1-3-144-16,0 0 128 16,2-3-128-16,-1-1 128 0,-1 2-128 0,3-5 192 15,-2-1-192-15,3-7 192 0,-1 5-192 0,1-5 160 16,0 0-160-16,0 8 160 0,0-8-160 0,0 0 0 0,0 0 0 0,0 0 0 16,5 6 0-16,-5-6 0 0,8 3 0 15,0-2 0-15,-1 3 0 0,2-2 0 0,0 1 0 0,1-3 0 16,2 0 0-16,0 0 0 0,2 0 128 0,4 0-128 15,2 3 0-15,1-2 0 0,5 0 0 0,-1-1 0 16,0-1 0-16,4 0 0 0,2-2 0 0,2 2 0 16,-1-1 0-16,2 1 0 0,0 1 0 0,11 0 0 15,-3 0 0-15,-4 0 0 0,-3 3 0 0,-2-2 0 16,-3 2 0-16,-2-1 0 0,0 1 0 0,-3-2 0 16,-2 0 0-16,-2 0 0 0,-3-1 0 0,0 0 0 0,-1 2 0 15,-2-1 0-15,-1-1 128 0,5 1-128 0,-4-1 0 0,-5 2 128 16,-1-1-128-16,0 0 128 0,-9-1-128 0,9 3 0 15,-1-3 0-15,-1 0 0 0,-7 0 0 0,9 0 0 16,-1-3 0-16,-8 3 0 0,0 0 0 0,0 0 0 16,0 0 0-16,0 0 0 0,0 0 0 0,0 0 0 15,0 0 0-15,0 0 0 0,0 0 0 0,0 0 0 16,0 0 128-16,0 0-128 0,0 0 0 0,0 0 0 16,0 0 144-16,-7 0-144 0,1 0 0 0,-3 0 144 15,0 0-144-15,-1 0 0 0,-1 0 160 0,-2 3-160 16,-1-1 128-16,0-2-128 0,-3-1 128 0,2-3-128 15,-3 2 0-15,1 0 128 0,-2 1-128 0,-12 0 0 16,4 1 0-16,2-3 128 0,-2 1-128 0,4-1 0 16,-1 2 144-16,-1-3-144 0,1 1 0 0,1 2 0 0,1 1 0 0,1-2 0 15,0-1 0-15,1-1 0 0,1-2 0 0,0 3 0 16,0 1 0-16,-2 1 0 0,2-1 0 0,1 0 0 16,2-1 0-16,1-1 0 0,2 2 0 15,7 1 0-15,-2-1 0 0,-1 0 0 0,1 0 0 0,2 0 0 16,0-2 0-16,-1-1 0 0,1 0 0 0,-3-6 0 15,2-1 0-15,1-2 144 0,3-2-144 0,-1-3 0 16,1-1 128-16,1-2-128 0,0-4 0 0,1 1 0 16,-1-5 160-16,0 3-160 0,0-3 128 0,1 4-128 15,-3 0 128-15,1 1-128 0,-1-6 0 0,2-3 128 16,-2-5-128-16,3-8 0 0,-3-4 0 0,1-3 0 0,2-2 0 16,2 3 0-16,2 5 0 0,1 3 0 15,0 6 0-15,-1-4 0 0,2-2 0 0,1-7 0 0,-1-7 0 16,-2-2 0-16,4 0 0 0,-1 4 0 0,-1 4 0 0,0 5 0 15,0 7 0-15,-2 14 0 0,1-5 0 0,0-3 0 16,-1-5 0-16,1 0 0 0,0-2 0 0,0-1 0 16,-2 2 0-16,2-37 0 0,-5 14 0 0,0 9 0 15,-1 9 0-15,0 25 0 0,-2-1 0 0,-1-2 0 16,-1-4 0-16,-1-1 0 0,-2-1 0 0,2-3 0 16,0-2 0-16,-7-30 0 0,4 14 0 0,3 10 0 15,-1 8 0-15,3 8 0 0,0-1 0 0,2 6 0 16,2 2 0-16,1 3 0 0,1 4-144 0,3-3 144 15,-3 2 0-15,2 3 0 0,-2-2-144 0,2 3 144 16,-1-3 0-16,-2 11-144 0,3-8 144 0,-3 8 0 16,4-11 0-16,-1 3-128 0,0-2 128 0,-3 10 0 0,4-8 0 0,-4 8-128 15,0 0 128-15,4-10 0 16,-4 10 0-16,0 0 0 0,0 0 0 0,5-6-128 16,-5 6 128-16,0 0 0 0,6-8 0 0,-6 8 0 15,0 0 0-15,8-5-128 0,-2 1 128 0,-6 4 0 0,5-4 0 0,0 1 0 16,0 0 0-16,2-1 0 0,-1 1 0 0,2-1 0 15,-1 0 0-15,2 0 0 0,8-2 0 0,2-2 0 16,1 2 0-16,2 2-128 0,2-1 128 0,2-2 0 16,5 2 0-16,1 3 0 0,0-2 0 0,1-1-128 15,0 0 128-15,0 1 0 0,0-4 0 0,-3 3 0 16,5 2 0-16,-6-1 0 0,-1-1 0 0,-5 1 0 16,-2-1 0-16,-2 2 0 0,-2-2 0 0,-3 4 0 15,-4 0 0-15,-10 1 0 0,0 0 0 0,0 0 0 16,0 0-1376-16,0 0-192 0,-9 10-32 0,-4-1-15040 15</inkml:trace>
  <inkml:trace contextRef="#ctx0" brushRef="#br0" timeOffset="130018.13">29294 3649 13823 0,'-11'-12'608'0,"11"12"128"0,-6-4-592 0,6 4-144 0,-8-6 0 0,8 6 0 16,0 0 256-16,-6-5 32 0,6 5 0 0,0 0 0 15,0 0 144-15,0 0 16 0,0 0 16 0,0 0 0 16,0 0 432-16,0 0 64 0,0 0 32 0,0 0 0 15,0 0-48-15,0 0-16 0,6-5 0 0,3 1 0 16,2 1-128-16,2 2-32 0,0 0 0 0,-1 1 0 16,6-1-32-16,0-1-16 0,0 1 0 0,2 1 0 15,2-1-96-15,2 1-32 0,1 0 0 0,1 0 0 16,2-1-32-16,1 1-16 0,4 0 0 0,1 0 0 16,3-2-80-16,1 2-16 0,2 0 0 0,0 2 0 15,1-2-128-15,-4 1-48 0,-5 0 0 0,-4 0 0 0,-2-1-64 16,-2 0-16-16,-2 0 0 0,-3 2 0 0,-1-1 32 0,-3-1 0 15,-1 0 0-15,-2 1 0 0,-2 3-64 0,0-1-16 16,0-1 0-16,-10-2 0 0,0 0-144 0,10 4 0 16,-2 1 0-16,-8-5 0 0,5 9 128 0,-5-9-128 15,6 10 0-15,-2 0 128 0,-1 2-128 0,-2-2 0 16,2 3 0-16,-2 3 0 0,-5 3 0 0,4 2 0 16,-3-1 0-16,1 1 0 0,-2 4 0 0,0-1 0 15,-1 4 0-15,4 2 0 0,-2 6 0 0,2 1 0 16,0 1 0-16,1-1 0 0,0-2 0 0,2 2 0 15,1-1 0-15,1 2 0 0,1 0 0 0,1 1 0 16,-2 1 0-16,0-1 0 0,0-2 0 0,-2 1 0 16,1 2 0-16,-1-2 0 0,0-1 0 0,-1-2 0 0,-1-1 0 15,0 0 0-15,0 0 0 0,-1-2 0 0,-2-3 0 0,0 1 0 16,1 2 0-16,-2-3 0 0,-1 2 0 0,4-1 0 16,-2-3 144-16,1 2-144 0,-1 4 160 0,1-3-160 15,0 0 160-15,0 1-160 0,-2-5 160 0,0 4-160 16,0-4 128-16,1 1-128 0,-1-2 0 0,-1 3 0 15,0-4 0-15,-1 4 128 0,1-2-128 0,0-1 0 16,-1-2 0-16,0 1 0 0,-2 3 128 0,2-4-128 16,-1 0 0-16,1 1 0 0,0-3 0 0,-1 1 0 15,2-2 128-15,0 1-128 0,1 0 0 0,0 0 0 16,-1-2 160-16,1 1-160 0,2-2 160 0,-3 0-160 16,0-2 144-16,1 1-144 0,1-1 128 0,2 1-128 15,-4 2 144-15,2-1-144 0,1-1 160 0,-2 1-160 0,0-4 128 0,1 1-128 16,0-1 0-16,0 2 0 0,0 0 160 0,0 2-160 15,1 0 160-15,-2 0-160 0,-1-2 128 0,1 1-128 16,-1-1 0-16,1 1 144 0,1-2-144 0,1 3 0 16,-3 0 144-16,1-1-144 0,0 1 128 15,2 0-128-15,0 0 160 0,0-2-160 0,-1 0 128 0,1-2-128 16,0-1 0-16,1 0 144 0,-1-1-16 0,0-1-128 16,1-3 192-16,1 1-64 0,0-9-128 0,-1 9 192 15,0 2-192-15,1-11 192 0,0 0-192 0,0 0 160 16,0 0-160-16,0 0 160 0,-3 9-32 0,3-9 0 15,0 0 0-15,0 0 0 0,0 0 48 0,0 0 0 16,0 0 0-16,0 0 0 0,0 0 16 0,0 0 16 16,0 0 0-16,0 0 0 0,0 0-48 0,0 0-16 15,-6 6 0-15,6-6 0 0,0 0-144 0,-11 4 128 0,0-3-128 16,0 3 128-16,-1-1 0 0,1-1-128 0,-2 2 192 0,-1-3-64 16,-3-1 48-16,0 2 0 0,-4-1 0 0,1 0 0 15,-3 2 16-15,-2 0 16 0,-3 3 0 0,-4-4 0 16,0 1-80-16,-2-2-128 0,-3 1 176 0,-1 2-176 15,0 3 144-15,-4-4-144 0,0 1 0 0,0-1 144 16,2-1-144-16,1 0 0 0,3-2-160 0,5 1 160 31,3-1-1376-31,6 0-176 0,8-1-48 0,7-5-11200 0,4-1-2256 0</inkml:trace>
  <inkml:trace contextRef="#ctx0" brushRef="#br0" timeOffset="135377.7">6265 4850 11455 0,'0'0'512'0,"0"0"96"0,-6-4-480 0,6 4-128 0,-9 0 0 0,9 0 0 15,-5-6 688-15,5 6 112 0,0 0 32 0,0 0 0 16,0 0-208-16,0 0-48 0,0 0 0 0,0 0 0 15,0 0-272-15,11-2-64 0,1 2-16 0,2 0 0 16,4 0 160-16,1 2 48 0,2 0 0 0,2-1 0 16,0-1 16-16,1 3 0 0,2-2 0 0,2 2 0 15,-2-1-128-15,2 3-32 0,0-1 0 0,2 3 0 16,-1-2-16-16,5 0 0 0,3 2 0 0,1-3 0 16,-1 0-16-16,4-1 0 0,2-2 0 0,0 1 0 15,-1-4-32-15,2 4-16 0,-2 0 0 0,2 0 0 16,-1 1 16-16,3-1 0 0,1 2 0 0,0 1 0 0,-3-2-80 0,1-2-16 15,-1-1 0-15,-2 0 0 0,-5-1-128 0,-3-1 0 16,-1 1 144-16,-2 1-144 0,-4 0 0 0,-3 0 144 16,-3 1-144-16,-2 1 0 0,-1-2 304 0,-3 0-48 15,-1 0-16-15,-1 2 0 0,-3 0-112 0,-10-2 0 16,0 0-128-16,0 0 192 0,0 0-64 0,0 0-128 16,7 6 176-16,-7-6-176 0,0 0 256 0,0 0-64 15,-9 6-16-15,-3-3 0 0,-2-3 16 0,-2 1 16 16,-2 0 0-16,-4 1 0 0,-2 0-48 0,-4 1-16 15,-4-1 0-15,-3-1 0 0,-4-1-144 0,-5 0 192 16,-1 4-192-16,-4-1 192 0,0-2-192 0,-1 3 128 0,0 0-128 0,-2-2 128 16,0-2-128-16,-4 0 0 0,0 0 0 0,0 0 128 15,1-1-128-15,0 1 160 0,2-1-160 0,2 1 160 16,2 0-160-16,4 0 128 0,1 1-128 0,5-1 128 16,3-1-128-16,6 1 0 0,1 1 0 0,4 0 0 15,5-1 0-15,2 3 0 0,6-2 0 0,1 0 0 16,11-1 0-16,0 0 0 0,0 0 0 0,0 0 0 15,0 0 0-15,0 0 128 0,13 3-128 0,4-2 0 16,2 0 0-16,5 2 0 0,3-2 0 0,6 1 0 16,2-4 0-16,3 1 0 0,4-2 0 0,2 2 0 15,5 1 0-15,5 0 0 0,3-1 128 0,0 1-128 16,1-1 0-16,1 1 0 0,-1 1 0 0,2-1-176 16,0-3 176-16,0 3 0 0,1 2 128 0,-2-1-128 15,0-1 0-15,-3 0 0 0,-5 0 0 0,-3 1-128 0,-4-1 128 0,0 0 0 16,-5 0 0-16,-3 3 0 0,-5-1 0 0,-5 1 0 15,-3 1 0-15,-6-2 0 0,-1-2 0 0,-7 0 0 16,-9 0 0-16,0 0 128 0,0 0-128 0,0 0 128 16,0 0-128-16,0 0 128 0,-16-2-128 0,-4-2 176 15,-4 0-176-15,-5 1 192 0,-3 1-192 0,-5-1 0 16,-4 1 0-16,-2-1 0 0,-9 1 0 0,-5 2 0 16,-4 1 0-16,-4 0 0 0,-4-5 128 0,-1 3-128 15,-1 2 0-15,-3 2 128 0,-3-2-128 0,-3 3 0 16,-2-1 144-16,4-1-144 0,3 3 0 0,6 2 0 15,5-1 0-15,6-3 128 0,5-2-128 0,7 1 0 16,8 1 0-16,9 2 0 0,6-1 0 0,6 0 0 16,7-1 0-16,10-3 128 0,0 0-128 0,6 11 0 0,8-5-128 0,12 3 128 15,9-3-144-15,11-1 144 0,7 0-160 0,8-2 160 16,6-3 0-16,6 0 0 0,7-1-128 0,4-1 128 16,3-3 0-16,0 1 0 0,2-1 0 0,4 3 0 15,2-5 160-15,3 4 32 0,-1-2 0 0,2 1 0 16,-2-3-64-16,-4 7 0 0,-4 4 0 0,-12 1 0 15,-6-1-128-15,-7 2 0 0,-6 5 0 0,-7 0 0 32,-10-1-1776-32,-8 4-384 0,1 8-80 0,-15 2-9936 0</inkml:trace>
  <inkml:trace contextRef="#ctx0" brushRef="#br0" timeOffset="154051.17">13591 5440 11919 0,'0'0'512'0,"15"2"128"0,0-2-512 0,1 3-128 0,-2-1 0 0,-2-1 0 16,2-3 432-16,2 1 48 0,-1 1 16 0,0-2 0 15,-1 1-176-15,0-3-16 0,0-1-16 0,-3 1 0 16,-2 1 256-16,0 0 48 0,-1-2 16 0,-8 5 0 15,7-8 224-15,-7 8 32 0,0 0 16 0,6-7 0 16,-4-5 144-16,-2 6 16 0,0 6 16 0,0 0 0 16,-8-8-432-16,2 2-96 0,-3-4-16 0,-1 3 0 15,-1 4-192-15,-3-1-64 0,-4-3 0 0,-1 4 0 16,1-1-96-16,-2 0-32 0,-1-2 0 0,0 1 0 0,-3-6 0 16,-2 4-128-16,-2-5 192 0,-1 3-64 15,-2-2 112-15,0 2 16 0,-4-2 0 0,0 4 0 0,-1-2-96 0,-1 4-16 16,-2-4 0-16,-3 2 0 0,-5 2 0 0,2-3 0 15,0 2 0-15,-4-3 0 0,-3 0 32 0,0-4 0 16,-3 3 0-16,-2-1 0 0,-2 3 32 0,-3-3 16 16,0 0 0-16,-1 2 0 0,-2-1 0 0,-3 3 0 15,2-5 0-15,-4 5 0 0,-2-4-64 0,-3 5-16 16,-3-3 0-16,0 3 0 0,-4-2-144 0,1-1 0 16,0 4 144-16,-1-2-144 0,0 2 0 0,-2 1 144 15,-1-1-144-15,-1 0 0 0,1 2 176 0,-2 2-176 16,-5-1 160-16,2 1-160 0,2 0 0 0,0 0 0 15,-1-1 0-15,0 0 0 0,0-3 0 0,2 1 144 0,2 0-144 16,-2 2 128-16,2-4 64 0,0 3 16 0,0 0 0 0,-2 1 0 16,2-1-64-16,2 2-16 0,1 1 0 0,-1 0 0 15,1 0-128-15,-1 0 192 0,0-2-192 16,4 2 192-16,1 0-192 0,-2 3 128 0,-1 0-128 0,3-1 128 16,0-2-128-16,3 1 0 0,3 2 0 0,-2-1 128 15,-2 4-128-15,2-3 0 0,2 2 0 0,0 2 128 16,2-2-128-16,3 0 0 0,2 6 144 0,0-2-144 15,1 3 128-15,0-1-128 0,0 1 160 0,3 2-160 16,2 2 0-16,1 1 128 0,3-1-128 0,1 1 0 16,2-1 0-16,0 1 0 0,0-3 128 0,1 1-128 15,1 0 0-15,3 1 0 0,3-1 0 0,-1 0 0 16,3-1 0-16,2 0 0 0,4 0 0 0,-1 1 0 16,-1 2 0-16,5-2 0 0,3-1 0 0,0 1 0 0,4 2 0 0,-1-1 0 15,2 1 0-15,0 1 0 0,3-1 0 0,1 1 128 16,2-1-128-16,3 0 0 0,2 1 0 0,1 0 0 15,-2 1 0-15,2-1 0 0,0-2 0 0,3 0 0 16,2-1 0-16,2-1 0 0,2 1 0 0,-1 0 0 16,3 1 0-16,0-1 0 0,2-4 0 0,3 5 0 15,1 0 128-15,1 2-128 0,2 0 0 0,4 0 0 16,-1 1 0-16,1-2 0 0,2 0 0 0,1-1 128 16,2 0-128-16,2 0 0 0,0 2 0 0,2 0 128 15,7 0-128-15,0-2 0 0,1 1 176 0,2 0-176 16,1 3 192-16,1-1-192 0,1-2 192 0,2 1-64 15,1 0 0-15,2 0-128 0,3 0 176 0,3-1-176 16,1 0 160-16,4-2-160 0,3-2 144 0,2 1-144 0,-1-3 128 0,2-1-128 16,-1 4 128-16,4 2-128 0,1 1 128 0,5-3-128 15,2-5 0-15,0 3 128 0,1-2-128 0,-1 0 0 16,-1-2 128-16,3 1-128 0,0-3 128 0,5 2-128 16,2-5 0-16,1 0 0 0,-1 1 128 0,1 2-128 15,2-1 0-15,1 0 0 0,-2-1 0 0,3-3 0 16,-2-2 0-16,-1 2 128 0,0 5-128 0,0-3 0 15,2 2 0-15,1-2 0 0,1 1 128 0,-1-2-128 16,1 2 0-16,0-1 0 0,3 2 0 0,-2-1 0 16,5-4 0-16,-3 1 0 0,-4 0 0 0,4 3 0 15,-2 0 0-15,4 0 0 0,-3-1 128 0,1-3-128 16,-4-2 0-16,2 2 0 0,-2 5 0 0,4-5 0 16,-3-5 0-16,-2 1 128 0,-3 0-128 0,0 2 0 15,-1 2 0-15,0 1 0 0,0 0 128 0,3-2-128 0,-4-4 0 0,-1 0 0 16,-3 3 0-16,1 1 0 0,1-1 0 0,-1-1 0 15,0-6 0-15,-4 4 0 0,-3 1 0 0,-2-1 0 16,3-1 0-16,-1 2 0 0,-1 0 0 0,1-1 0 16,-2-4 128-16,2 3-128 0,-1-3 0 0,-1 3 0 15,-1 1 0-15,-1-3 128 0,-4 2-128 0,3-3 0 16,0 1 0-16,1-1 0 0,-1 0 0 0,-2-3 0 16,-4 0 128-16,-1 1-128 0,-1-2 0 0,-1 3 0 15,-2-3 0-15,0-2 0 0,1-2 128 0,-2 0-128 16,-3-3 0-16,-1 0 128 0,-1-1-128 0,-4-2 0 15,-3 0 0-15,-4 1 0 0,-1 2 0 0,-4 1 0 16,1 0 128-16,-3-2-128 0,-2 1 0 0,-3 2 0 0,-3 3 0 0,-2-2 0 16,-3 1 0-16,-1 1 128 0,-5-2-128 15,-1-1 0-15,-3-1 0 0,-2 0 0 0,-2-2 128 16,-1-1-128-16,-2 2 0 0,-3-1 0 0,-2 0 0 0,-1 0 0 16,-3 0 0-16,0-2 0 0,-4 0 0 0,-2 1 0 15,0-3-144-15,-2 0 144 0,-1 2 0 0,-3-1 0 16,-2 2 0-16,-6 2-128 0,-1 1 128 0,-3-1 0 15,-4 3 0-15,0-2-160 0,-3-2 160 0,-2 0-128 16,-2-1 128-16,-3 3 0 0,-3 1 0 0,-4 2-128 16,-2-1 128-16,-3-1 0 0,-1-1 0 0,-1 0-128 15,-3 0 128-15,-3 0 0 0,0-1 0 0,-6 2-128 16,-3-2 128-16,0 1 0 0,-3 1 0 0,-2 0 0 16,1-1 0-16,-3 2-128 0,-3 2 128 0,-1 0 0 15,1-2 0-15,-4 2 0 0,-2 6 0 0,2-4-128 0,-1 2 128 0,1 1 0 16,-2-2 0-16,-1 6 0 0,-2 1 0 0,0-1 0 15,-1-1 0-15,-2 0-128 0,-1 2 128 0,1 1 0 16,-3-3 0-16,1 2 0 0,-1 3 0 0,-1-1-128 16,0 2 128-16,-2 0 0 0,4-4 0 0,0 0-128 15,1 2 128-15,2 2 0 0,2 1 0 0,2 1 0 16,2-1 0-16,2 1-128 0,-1 2 128 0,3-2 0 16,4 2 0-16,0-3 0 0,4 1 0 0,-2 1 0 15,1 2 0-15,3 1 0 0,4 2 0 0,3-5 0 16,0 1 0-16,6 3-128 0,0 4 128 0,3-1 0 15,1 3 0-15,1 3 0 0,0-1 0 0,5 0 0 16,3 1 0-16,1 0-128 0,1 1 128 0,3 0 0 16,1 2 0-16,2 1 0 0,-1 0 0 0,3 1 0 15,1 2-144-15,4 1 144 0,3-3 0 0,3-1 0 0,3 0 0 0,3 0 0 16,1 0-192-16,1 3 192 0,0 2-160 0,2-1 160 16,3 1-144-16,2 3 144 0,2-4-128 0,0 1 128 15,1 3-144-15,0-2 144 0,-1 3-160 0,4-1 160 16,3 2-144-16,2 0 144 0,0-1-128 0,4 4 128 15,1-3-192-15,3-2 64 0,1 1 0 0,4-3 0 16,2 2 128-16,1-3-160 0,3 3 160 0,1-1-160 16,3 1 160-16,2 1 0 0,3-4-144 0,1 3 144 15,0-4 0-15,4 4 0 0,2-3 0 0,3 1 0 16,1 3 0-16,3-4 0 0,-1 4 0 0,4-4 0 16,3 3 0-16,4-4 0 0,4 0 0 0,4-3 0 15,2-1 0-15,3 2 0 0,-2-1 0 0,3 0 0 16,0-1 0-16,4 0 0 0,2 0 0 0,4-1 0 0,1-3 0 15,3 2 0-15,0-3 0 0,0-1 0 0,1-1 0 0,4 2 0 16,7 0 128-16,-1-2-128 0,2-2 0 0,-2-1 0 16,0 2 144-16,2 1-144 0,-2-3 0 0,4 1 0 15,1-4 0-15,-3 4 0 0,0-1 0 0,1 1 0 16,2-3 0-16,2 3 0 0,1-1 0 0,-2 0 0 16,-4-3 0-16,1-2 0 0,3 1 0 0,-1 3 0 15,1-3 0-15,0 0 128 0,-2 0-128 0,2-1 0 16,-1-3 0-16,2 1 0 0,1 1 0 0,-1-2 0 15,-6-1 0-15,5 0 128 0,2 0-128 0,1-1 0 16,2 0 0-16,-3-1 0 0,-3 0 0 0,2-1 0 16,-1 0 0-16,4-3 128 0,0 1-128 0,-2 2 0 15,-2-5 0-15,0 2 128 0,4-2-128 0,-1-1 0 0,0 3 0 16,-2-3 0-16,-2 2 0 0,1 4 0 0,-1-2 0 16,0-2 0-16,1 0 0 0,-6-5 0 0,1 2 0 0,-4 1 128 15,1 3-128-15,0-6 0 0,0-4 0 0,-4-1 0 16,-5-2 0-16,0 1-160 0,-4 2 160 0,-1 1 0 15,-3-2 0-15,0 2-128 0,-1 0 128 0,-4-3 0 16,-3-4 0-16,-7 3 0 0,-3 0 0 0,-2 3 0 16,-2-1 0-16,-2 2 0 0,-4-3 0 0,-2-2 0 15,0-2 0-15,-4-1 0 0,-2 0 0 0,-3-2 0 16,-2 1 0-16,-5 1 0 0,-2-5 0 0,-4 5 144 16,-1-2-144-16,-3 2 0 0,-2 2 0 0,-4 1 0 15,-1-2-240-15,-3-2 80 0,-1 3 16 0,-3-1 0 16,0-2 144-16,-1 2-160 0,-3-1 160 0,-2 2-160 15,-2-3 160-15,-2 1-128 0,-1 1 128 0,-8-6-128 0,-8-11 128 0,-5-6 0 16,-6-6 0-16,3 8-128 0,-3 10 128 16,1 4 0-16,-5 2 0 0,-1 1-128 0,-2-9 128 0,-2 6 0 15,-2 2-144-15,-3-1 144 0,-1 3 0 0,-4-2 0 16,-4 2 0-16,-3 2 0 0,1-3-160 0,-1 2 160 16,-2 1 0-16,-1 1-144 0,-3 0 144 0,-2 2 0 15,-5 2-144-15,0 1 144 0,1 2 0 0,0 0 0 16,-2 3 0-16,-3-2 0 0,-4 2 0 0,-1 0 0 15,0 0 0-15,0 1 0 0,0 4 0 0,-3 0-272 16,-2-3 64-16,0 0 16 0,0 0-16 0,-3-2 0 16,-3 4 0-16,0-1 0 0,2 2 80 0,-1 0 128 15,-3 2-208-15,-1 1 80 0,-1-1 128 0,2-2 0 0,2 4-144 0,-2 1 144 16,-1 2 0-16,1 0-176 0,2-1 176 0,0 1-128 16,1 4 128-16,0-2 0 0,-2 0 0 0,3 1 0 15,4 1 0-15,0 1 0 0,-1 4 0 0,1-2 0 16,-1-5-144-16,5 4 144 0,4 2-160 0,-1 1 160 15,-2 1 0-15,6-3 0 0,-3-5 0 0,8 6 0 16,3-1 0-16,1 5 0 0,-1-3 0 0,4 1 0 16,1 0 0-16,4-1 0 0,1 5 0 0,4-4-144 15,1 1 144-15,0 5 0 0,-1 0 0 0,2 1 0 16,5-2 0-16,1 0 0 0,4 2 0 0,3 1-128 16,3-1 128-16,2 2 0 0,3 2 0 0,3-1 0 15,0 2-128-15,3-2 0 0,1 0 0 0,4-1 0 16,7 1 128-16,1 1-208 0,3 1 80 0,4-1 128 15,-1 4-224-15,4 0 80 0,2-1 16 0,5 0 0 0,0 2-16 0,4-3 0 16,1 2 0-16,4-1 0 0,1 3-32 0,3 1 0 16,1 1 0-16,5-1 0 0,4 1 0 0,3-2 0 15,3 1 0-15,3-4 0 0,4 1 176 0,2-2-128 16,1 0 128-16,2 3-128 0,2-4 128 0,3 0 0 16,0-3 0-16,3 4 0 0,3 4 0 0,3 2 0 15,4-2 0-15,4-1-128 0,3-3 128 0,0 1 0 16,0 4 0-16,1-2 0 0,-1 2 0 0,4-2 0 15,3 4 0-15,1-5 0 0,2 0 0 0,1-2 0 16,-2 3 0-16,2 0 0 0,-4 0 0 0,6 1 128 16,1-6-128-16,6 0 0 0,-1-2 0 0,2 0 0 0,-1 0 0 15,-1 2 0-15,2-5 0 0,3-2 0 16,1-2 128-16,0 2-128 0,-2-5 144 0,2 4-144 0,3 0 192 16,2-4-192-16,1-1 144 0,0-1-144 0,-3 0 0 0,0 1 144 15,4-5-144-15,-1 2 0 0,1 2 0 0,1-2 128 16,-2-1-128-16,2 0 0 0,-1 0 144 0,2-3-144 15,1 0 0-15,-2-1 144 0,-2 0-144 0,1-1 0 16,1-4 128-16,-1 0-128 0,-2 1 0 0,-1-2 0 16,-1-4 0-16,-1 2 128 0,0-4-128 0,2 1 0 15,-4-2 128-15,-1 1-128 0,-5-2 0 0,1 1 0 16,0 0 192-16,1-1-64 0,-4-2 0 0,-2-2-128 16,-4 0 192-16,-4 0-192 0,-1 3 192 0,-1-3-192 15,0-1 192-15,-1-1-192 0,-1-3 192 0,-4 0-192 16,-2 2 208-16,-2 0-64 0,-2 2-16 0,0 0 0 15,-2-3-128-15,0-2 128 0,3 0-128 0,0 1 128 16,3 0-128-16,-3 2 0 0,-2-1 0 0,-1 1 128 16,-1-6 752-16,-2 3 144 0,-4 1 16 0,-1 0 16 15,-1 3-1616-15,-2-1-320 0,0 1-64 16,-4-3-16-16,-3-2 768 0,-1 0 192 0,-4 3 0 0,-1-3 0 0,-4 5 0 0,-3-1 0 16,-5-1 0-16,-2-2 0 0,0 1 0 0,-3 0 0 15,-4-2 0-15,-4-1 0 0,-4-6 0 0,0 4 0 16,-4-1 128-16,-3 5-128 0,-3-1 0 0,-3 2 0 15,-4 0 0-15,-5-3 0 0,-3 1 0 0,-1-4-160 16,-5 3 16-16,-3 0 0 0,-1 3 144 0,-3 1-160 16,-2-5 160-16,-3 3-160 0,-2 3 928 0,-4-3 176 15,-4 1 32-15,-1 2 16 16,-3 1-1664-16,-2 1-336 0,-4 0-64 0,-2 0-16 0,-2 1 880 0,-4 1 208 0,-3 2 0 0,-3-1 0 16,-1-2 0-16,-1 3-144 15,-2 2 144-15,0 3-128 0,-3-2 128 0,-4 2 0 0,1-3 0 0,-1 1 0 16,-2 2 0-16,1-2 0 0,-3 1 0 0,-2 1-128 15,0-2 128-15,-1 3-192 0,0-2 192 0,-3 4-192 16,-4-1 192-16,1 1-128 0,1-2 128 0,-2 3-128 16,1 2 128-16,0-1 0 0,0 0 0 0,1 2 0 15,1 2 0-15,-2 0 0 0,-2 0 0 0,1 1-128 16,3 0 128-16,-2 0-192 0,-2 1 192 0,2 0-192 16,0-2 192-16,2 2-208 0,2 0 80 0,-2 2 128 15,-3 1-128-15,2 1 128 0,2-1 0 0,1 1 0 16,-1 5 0-16,1-4 0 0,3-2-144 0,6 5 144 15,6-1 0-15,3 6 0 0,2 0 0 0,4-2 0 16,1 1 0-16,4 1 0 0,1 2 0 0,4 0 0 0,1-1-128 16,3 0 128-16,1 7 0 0,1-1 0 15,0-1 0-15,3 0-128 0,1 0 128 0,5 2 0 0,4 3 0 0,3-2 0 16,2 1-128-16,1 2 128 0,3-2-128 0,2 0 128 16,2-1-192-16,4-2 192 0,0 2-160 0,4 3 160 15,3-2-128-15,2 3 128 0,2-2-192 0,4 0 64 16,2-2 0-16,4-1 0 0,2 2-16 0,3 0 0 15,0-2 0-15,4-2 0 0,3 2 144 0,1 3-192 16,1-2 192-16,4 1-192 0,3 2 192 0,4-3-160 16,3-2 160-16,3 2-160 0,3-1 160 0,1 1 0 15,2-4 0-15,3 2 0 0,3 0 0 0,2 1 0 16,1 0 0-16,2-2 128 0,2 1-128 0,6 0 0 16,4 3 0-16,3-3 0 0,5-3 0 0,0-2 0 15,2 1 160-15,0 2-160 0,2 1 144 0,3-1-144 0,4-2 128 0,2 0-128 16,2 2 160-16,1-1-160 0,0 0 192 15,2-1-192-15,4 0 144 0,1-1-144 0,5-4 0 0,-1 1 144 16,-2 0-144-16,4-2 0 0,1 2 0 0,1 0 128 16,1-3-128-16,0 0 0 0,-4 0 0 0,4 0 0 15,0 6 0-15,2-1 0 0,0-5 0 0,1 0 0 16,-7-1 0-16,6 0 128 0,0 2-128 0,0-3 0 16,0-4 0-16,-2 5 0 0,-1-2 128 0,1 4-128 15,0-5 0-15,1-2 0 0,-2-3 0 0,0 4 128 16,-2 1-128-16,2 5 0 0,2-5 0 0,-2-1 0 15,-1-4 160-15,-1 2-160 0,-2 3 192 0,0-2-192 16,6 0 192-16,-3-2-192 0,-3-2 192 0,0 2-192 16,-3 0 208-16,3-2-64 0,3-2-16 0,-3-1 0 15,0-1 16-15,1 2 0 0,-3 2 0 0,0-2 0 0,2 0-144 16,1-1 160-16,-1-2-160 0,-3 0 160 0,-5 1-32 0,0-2-128 16,-2 2 192-16,-1-1-64 0,-1-6-128 0,-3-1 0 15,-5-3 0-15,-2-3 128 0,-3-2-128 0,-5-4 128 16,-3 0-128-16,-3-1 128 0,-2-3 64 0,-4-2 16 15,-2-4 0-15,-3-3 0 0,-5-4 160 0,-4 0 16 16,-2-4 16-16,-5 3 0 0,-4 5-144 0,-5 0-16 16,0 1-16-16,-5 1 0 0,-2-1-32 0,-5 2 0 15,-3 2 0-15,-4 5 0 0,-4 1-192 0,-1 3 0 16,-2 0 0-16,-1 1-160 16,5 6-1136-16,-1 6-240 0,5 1-32 0</inkml:trace>
  <inkml:trace contextRef="#ctx0" brushRef="#br0" timeOffset="175391.03">22998 8982 6447 0,'-10'-5'272'0,"1"4"80"0,-1-2-352 0,0 2 0 0,-1 1 0 0,0-1 0 15,1-1 1232-15,-1 2 176 0,-1 3 48 0,1-2 0 16,0-1-832-16,0 0-176 0,1 3-16 0,0-3-16 0,0-3 96 0,0 2 0 15,1-2 16-15,0 2 0 0,0 0 240 0,-2 1 32 16,0 0 16-16,2 0 0 0,9 0 80 0,-10 0 32 16,1 1 0-16,9-1 0 0,0 0-144 0,-8-1-16 15,8 1-16-15,0 0 0 16,0 0-240-16,0 0-32 0,0 0-16 0,0 0 0 0,0 0-32 0,0 0-16 16,0 0 0-16,0 0 0 0,12-3 48 0,3 3 16 15,5 0 0-15,1 2 0 0,5-2-288 0,-1-2-48 16,5 2-16-16,6 0 0 0,6 4 0 0,1-1 0 15,6-3 0-15,-2 0 0 0,2-2 0 0,-1 2 0 16,3 0 0-16,3 0 0 0,0-1 32 0,5 2 0 16,3 3 0-16,2-1 0 0,0-6 0 0,-1 2 0 15,-2 1 0-15,1 0 0 0,2 0-160 0,3 4 0 16,4 1 0-16,-1-3 128 0,0-2-128 0,-4 0 0 0,-1-1 0 16,-2 1 128-16,1 3-128 0,2 0 0 0,4 2 144 0,-1-2-144 15,-2-3 128-15,-1 0-128 0,-1 0 128 0,-4 3-128 16,0-1 128-16,1 2-128 0,2-2 160 0,-1 2-160 15,-2-1 128-15,-3-1-128 0,-5 0 0 0,0-1 144 16,-2-1-144-16,1 2 0 0,0 4 0 0,3 0 0 16,0-4 0-16,-1 1 0 0,0-3 0 0,-3 1 0 15,-4 2 128-15,-2-1-128 0,-1 1 0 0,-1-3 128 16,0 0-128-16,2 2 160 0,0 2-160 0,2-3 160 16,0 2-32-16,2-2 0 0,-1 1 0 0,-1 0 0 15,-4 2-128-15,2-2 0 0,-1 1 0 0,1-2 0 16,-2 3 0-16,3 2 0 0,-2 0 144 0,-1-5-144 0,-2-1 160 0,-1 0-32 15,-1 0-128-15,-3 0 192 0,-1-1-64 16,-2-2-128-16,-5-3 176 0,-1 3-176 0,-2 4 192 0,1-1-192 16,-2-1 192-16,-1 0-192 0,-3-3 208 0,0 4-64 15,-3 0-16-15,-2 0 0 0,-2-3 0 0,0 1-128 16,-2-2 192-16,-2 3-64 0,1 0 0 0,-10 1 0 16,10-2 0-16,-10 2 0 0,0 0-128 0,9 0 192 15,-9 0-192-15,0 0 192 0,0 0-192 0,0 0 160 16,0 0-160-16,0 0 160 0,0 0-160 0,0 0 0 15,0 0 0-15,0 0 128 0,0 0-128 0,0 0 192 16,-13 0-192-16,-1-1 192 0,-2 1-64 0,-1 0 0 16,-5-1 0-16,-1 1 0 0,-4 0-128 0,-1 0 0 15,0-2 144-15,-4 2-144 0,-2 3 0 0,-4 0 128 16,-3-2-128-16,-2-2 0 0,-5-2 0 0,-2 0 0 0,-3 1 0 0,-6-3 128 16,-2-4-128-16,-1 3 0 0,-3-3 0 0,-1 4 0 15,-5-4 0-15,-2 0 0 0,0-1 0 0,1 2 128 16,1 3-128-16,1-3 192 0,0 3-64 0,-2-1 0 15,-3-2-128-15,1 3 0 0,2-2 0 0,3 3 0 16,3 1 0-16,1 3 0 0,-3 0 0 0,-2-1 0 16,-4-2 0-16,1 1 0 0,1-3 0 0,-2 5 128 15,3 4-128-15,1-4 0 0,-1-4 0 0,1 1 0 16,-1 1 144-16,4-1-144 0,2 2 192 0,2 1-192 16,2-3 0-16,3 1 0 0,1-2 0 0,0 3 0 15,-2-1 0-15,2 2 240 0,1-3-48 0,3 4-16 16,2 3-176-16,2 2 0 0,1 2 0 0,1-3-176 15,0 0 176-15,-1-1 0 0,-3-3 0 0,4 1 0 0,1 1 0 0,4-2 0 16,-2-1 0-16,3 2 0 0,2 3 0 0,0-2 0 16,1 1 0-16,0 0 0 0,-1 0 0 0,1-3 128 15,0 0-128-15,-1-1 0 0,1 0 0 16,3 0 0-16,2 0 0 0,2 3 128 0,2-2-128 0,1 3 0 16,5-1 128-16,1 2-128 0,1-4 0 0,2 1 144 15,2 1-144-15,3-2 0 0,-1 2 128 0,1 2-128 16,0 1 0-16,3-2 0 0,-2 0 128 0,3 0-128 15,-2 0 0-15,3-1 0 0,0 1 0 0,3 1 0 16,6-5 0-16,-8 5 0 0,8-5 0 0,0 0 0 16,-7 4 0-16,7-4 0 0,0 0 128 0,0 0-128 15,0 0 0-15,0 0 0 0,0 0 0 0,0 0 0 16,0 0 0-16,7 5 0 0,-7-5 0 0,16 2 0 0,-2 0 0 0,1-1 0 16,1-1 128-16,4 0-128 0,1-1 0 0,2 0 0 15,4 1 0-15,2 0 0 0,3 0 0 0,5-1 0 16,2-2 128-16,6 2-128 0,3 2 0 0,4-4 0 15,4-2 0-15,2-2 0 0,2 2 0 0,2 1 0 16,3 1 0-16,4-1 0 0,3 1 0 0,5-1 0 16,0-1 0-16,2 0 0 0,4 2 0 0,3 1 0 15,4-1 0-15,0-3 0 0,-1-3 0 0,0 4 0 16,-1 1 128-16,0 0-128 0,2 3 0 0,-5 0 0 16,-1-2 0-16,0 2 0 0,-1-1 0 0,1 5 0 15,1 0 0-15,-3-1 0 0,-3-2 0 0,-4 0 0 16,-2 1 0-16,0 3 0 0,5 1 0 0,-2-1 0 15,2 1 0-15,-3 1 0 0,-4-3 0 0,0 1 0 16,0 0 0-16,2 1 0 0,-1-1 0 0,1-1 0 16,-4 4 0-16,-4 0 0 0,-2-3 0 0,-4 1 0 0,0 2 0 0,-3-2 0 15,-3 2 0-15,-1 1 0 0,-2-6 0 0,-4 1 0 16,-4 0 0-16,-4-1 0 0,-5 1 0 0,-3-3 0 16,-2-3-128-16,-4 2 128 0,-3 0 0 0,-4-1 0 15,0 1 0-15,-2-3 0 0,-5-1 0 0,1-1 0 16,-1 1 0-16,-1 3 0 0,-2-1 0 0,-7 3 0 15,0 0 0-15,7-8 0 0,-7 8 0 0,5-6-144 16,-5-5 144-16,0 11 0 0,0 0 0 0,-10-6-128 16,-1 2 128-16,-1 0 0 0,-5-2-144 0,-1 4 144 15,-3 2-160-15,-5-2 160 0,-4 1-128 0,-6 0 128 16,-2-1 0-16,-6 2-144 0,-7 0 144 0,-3-1 0 16,-3-1-144-16,-1-1 144 0,-5 7 0 0,-4 1 0 0,-4 0 0 0,-5 1 0 15,-6-6-128-15,1 0 128 0,0-2 0 0,-3 6 0 16,-4 0 0-16,-2-2 0 0,-6 1 0 0,5-2 0 15,-2-1 0-15,3-1 0 0,-3-2 0 0,-2 2 0 16,-3-2 0-16,1 1 0 0,4-3 0 0,-3 0 0 16,-6 1 0-16,2-1 0 0,2 0 0 0,-1 0 0 15,-1 1 0-15,3-3 0 0,-5 1 0 0,4 2 0 16,1 2 0-16,5 0 0 0,3 1 0 0,1-1 0 16,0 0 0-16,3 2 0 0,4 0 0 0,4 4 0 15,4-1 0-15,2-1 0 0,1-1 0 0,1-1 0 16,2 0 0-16,4 0 0 0,6 3 0 0,5-2 0 15,6-1 0-15,7 0 0 0,3 0 0 0,6 3 0 16,4 2 0-16,9-1 0 0,4-2 0 0,5 0 0 16,8-2-864-16,0 0-208 0,10 11-32 15,8-3-9904-15,5 2-1984 0</inkml:trace>
  <inkml:trace contextRef="#ctx0" brushRef="#br0" timeOffset="182191.93">1693 8985 13823 0,'-10'-13'1216'0,"4"7"-960"0,2 0-256 0,4 6 0 0,-12-5 0 0,3 3 0 0,3 1 128 0,0-2-128 15,-1 0 0-15,1 2 128 0,-2-1-128 0,1 0 0 16,-2 1 128-16,0-1-128 0,-1 2 0 0,0 0 0 16,-1 2 352-16,1 2-32 0,0 0 0 0,0 0 0 15,0-4-16-15,0 1-16 0,-2 0 0 0,2 3 0 16,1 0-80-16,0-2-16 0,0 0 0 0,3 0 0 16,-3 1 208-16,9-3 48 0,0 0 0 0,0 0 0 15,-9 6 224-15,9-6 48 0,-5 5 16 0,5-5 0 16,0 0-48-16,0 0-16 0,0 0 0 0,12 9 0 15,0 0-32-15,5-5 0 0,1-2 0 0,3 3 0 16,3 2-144-16,4-4-48 0,3 3 0 0,2-4 0 0,1-4-192 16,4 0-32-16,3 1-16 0,1 1 0 0,2 0-48 0,5 0-16 15,4 0 0-15,4-1 0 0,3-4-16 0,1 0 0 16,-2-4 0-16,0 4 0 0,1 2-128 0,4 2 192 16,2 1-192-16,2-2 192 0,2-1-192 0,0 0 192 15,-1 3-192-15,-3-1 192 0,1-3-192 0,2 3 160 16,2-3-160-16,2 3 160 0,2-3-160 0,-2 1 160 15,-2 2-160-15,1 1 160 0,-1 3-32 0,0-1-128 16,0 1 192-16,2-3-64 0,-2-4 48 0,0 3 0 16,0-2 0-16,0 4 0 0,2 2 16 0,-1 1 0 15,1-4 0-15,-2-3 0 0,-1-1-192 0,-2 1 160 16,-1 3-160-16,0 0 160 0,3 1-160 0,-2-1 0 0,2-3 0 0,0 2 128 16,-4-3-128-16,-2 0 0 0,1 4 0 0,0 3 0 15,1-2 0-15,0-1 0 0,0 0 128 0,-3 0-128 16,-2 1 0-16,-1 2 160 0,0-2-160 0,1-1 160 15,3 2-160-15,-1-2 192 0,-1 0-192 0,-3 0 192 16,-5 0-192-16,-1 1 0 0,-3 1 0 0,-1-2 0 16,-3-1 0-16,-2 1 0 0,-1 0 0 0,-2 1 0 15,-3 3 0-15,-1 0 0 0,-3-4 0 0,1 0 0 16,-5 0 0-16,-2 0 0 0,-4 0 0 0,-2 1 0 16,-3-6 0-16,-4 4 128 0,-1 0-128 0,-4-1 0 15,-1 1 128-15,-9 1-128 0,0 0 128 0,0 0-128 16,0 0 256-16,0 0-48 0,1-8 0 0,-1 8 0 15,-8-5 32-15,-4 5 0 0,-6-1 0 0,-6 0 0 16,-5 0-240-16,-2 1 144 0,-2 0-144 0,-2-2 128 0,-6 0-128 16,-1-1 0-16,-1-2 0 0,-3 1 128 0,-1 4-128 0,-4 2 0 15,-1-2 0-15,-4 2 0 0,-6 1 0 0,-4-3 0 16,-3-2 0-16,-2 2 0 0,-4 0 0 0,-3 3 0 16,0-1 0-16,-6 2 0 0,-5-2 0 0,-1 1 0 15,1 4 128-15,-7-3-128 0,-3-1 0 0,-3-3 0 16,-1-2 0-16,0 2 128 0,-1 2-128 0,-3 1 0 15,-4-3 0-15,3 0 0 0,2-1 0 0,2 1 0 16,-2 0 0-16,5-2 0 0,-1 0 0 0,2-1 0 16,3 3 0-16,-1 0 0 0,-2 0 0 0,3-1 0 15,2-3 0-15,4 0 0 0,2 3 0 0,-1-1 0 16,-4-2 0-16,5 1 0 0,4-1 0 0,1 3 0 0,4 2 0 16,-4-1 0-16,-2-3 0 0,3 0 0 0,4-2 0 0,3 4 0 15,2-1 0-15,2 2 0 0,1 0 0 0,5 0 0 16,3-2 0-16,5 1 0 0,1-1 128 15,4 0-128-15,8 2 0 0,1 0 0 0,1 2 0 0,6 1 0 16,4-1 0-16,5 1 0 0,-1 1 0 0,2 0 0 16,7 1 0-16,2-3 0 0,2-1 0 0,4-1 0 15,12 0 0-15,0 0-144 0,0 0 144 0,0 0 0 16,0 0-144-16,8 9 144 0,6 0 0 0,5-2-144 16,5-7 0-16,4 0 0 0,4 0 0 0,6 0 0 15,4 2 144-15,4 2-128 0,2-3 128 0,5 2-128 16,8-2 128-16,6-1 0 0,1-4 0 0,1 2 0 15,2-2 0-15,7 4 0 0,-1 1 0 0,7-2 0 16,5-3 0-16,1 0 0 0,0 2 0 0,5 0-128 16,4 4 128-16,1-4 0 0,1-4 0 0,0 4 0 0,1 2 0 0,6 0 0 15,4-2 0-15,1 1 0 0,-2-2 0 0,3 3 0 16,4 3 0-16,-1-3 0 0,1-3 0 0,2 3 0 16,-1 3 0-16,3-2-128 0,0-3 128 0,0 0 0 15,0 5 0-15,0 0 0 0,-2-2 0 0,2 4 0 16,-3 1 0-16,0-2 0 0,-1-5 0 0,-5 0 0 15,-4 2 0-15,-1 4 0 0,3-1 0 0,-7-1 0 16,-5 1 0-16,-5 0 0 0,-3-1 0 0,-1-2 0 16,0-2 0-16,-7 1 0 0,-7 0 0 0,-5 0 0 15,-3-2 0-15,-7 4 0 0,-2 3 0 0,-4 0 0 16,-3 0 0-16,-2-1 0 0,-7-7 0 0,-6 2 0 16,-8 0 0-16,-5-1 128 0,-5 2-128 0,-5 0 0 0,-4-1 0 0,-10 1 0 15,0 0 0-15,0 0 0 16,0 0 0-16,-7-4 0 0,-6-2 0 0,-5 3 0 0,-6 2 0 0,-3 0 0 15,-3-3 0-15,-7 1 0 0,-6 0 0 0,-3-2 0 16,-1 1 0-16,-4 1 0 0,-5 1 0 0,-5 0 0 16,-7 5 0-16,-5-3 0 0,-4-3 0 0,-2 1-128 15,-4-3 128-15,-1 4 0 0,-5 3 0 0,-4-2 0 16,-3-2 0-16,-1 0 0 0,1 1 0 0,-5 1 0 16,-3 0 0-16,0-1 0 0,-3-2 0 0,-1 3 0 15,-3 3 0-15,1-1 0 0,-2-4 0 0,4 0 0 16,0 2 0-16,-3-1 0 0,-2 1 0 0,1-1-128 15,2-2 128-15,-2 2 0 0,-3 1 128 0,2-2-128 16,0-1 0-16,0 2 0 0,-1 1 0 0,0-2-128 16,3 4 128-16,4-1 0 0,6 0 0 0,4 1 0 0,-1-2 0 0,4-2 0 15,2 1 0-15,6 0 0 0,3 1 0 16,4 2 0-16,3 3 0 0,5-3 0 0,2-4 0 0,9-1 0 16,4-3 0-16,8 5 0 0,5 1 0 0,6 1 0 15,4 1 0-15,6-1 0 0,7-1 0 0,3-1 0 16,5-1 0-16,12 2 0 0,0 0 0 0,0 0 0 15,0 0 0-15,0 0-128 0,14-1-16 0,7 0 0 16,6 0 0-16,7-1 0 0,3 2 0 0,9 0 0 16,7 2 0-16,8-2 0 0,8-3 144 0,3 1-192 15,7-2 192-15,5 4-192 0,6-2 192 0,6 1 0 16,4-1 0-16,3 2-128 0,3 2 128 0,7 1 0 16,9-3 0-16,1 4 0 0,2-2 0 0,6 1 0 15,3-3 0-15,4 3 0 0,-2 3 0 0,6 1 0 16,3-2 0-16,7 4 0 0,0-4 0 0,4 0 0 0,2-1 128 15,2 5-128-15,3-1 0 0,-5 3 0 0,-4 2 0 0,-1-6 0 16,2 1 0-16,-1-2 0 0,-6 2 0 0,-4 1 0 16,-7-3 0-16,-8 4 128 0,-9-2-128 0,-4 2 0 15,-5-5 0-15,-13 2 128 0,-11 2-128 0,-10-2 0 16,-11 3 0-16,-8 4 0 0,-7-1 0 0,-9 2 0 31,-10-1-1712-31,-9 3-400 0,-4 4-96 0,-16 6-16 0</inkml:trace>
  <inkml:trace contextRef="#ctx0" brushRef="#br0" timeOffset="-187822.18">15208 6610 4607 0,'0'0'400'0,"0"0"-400"0,0 0 0 0,0 0 0 16,10-4 1088-16,-10 4 144 0,0 0 32 0,0 0 0 15,0 0-624-15,0 0-112 0,0 0-16 0,0 0-16 16,0 0 128-16,0 0 16 0,0 0 16 0,0 0 0 15,0 0-336-15,0 0-80 0,0 0-16 0,-10 0 0 16,-2 2 192-16,0 1 32 0,-4 4 16 0,-1-2 0 0,-1 3-16 0,-3 2-16 16,1 2 0-16,-2-1 0 15,0 1-80-15,-1 1-16 0,0-3 0 0,-1 3 0 16,-3 2-16-16,0 0 0 0,1-2 0 0,-2 4 0 0,-3 2 0 0,-1-1-16 16,-1-2 0-16,2 1 0 0,0-2-48 0,2 0-16 15,-2-1 0-15,3-3 0 0,0 1 0 0,5 1 0 16,2-3 0-16,2 3 0 0,1-5-96 0,1 3-16 15,3 1 0-15,3-3 0 0,1 0-128 0,2 0 0 16,1 2 0-16,2-2 0 0,1 0 128 0,4-9-128 16,-2 9 192-16,2-9-64 0,0 0-128 0,6 10 0 15,-1-1 0-15,-5-9 0 0,11 9 208 0,3-4-32 16,-3 3-16-16,5-3 0 0,2-1 16 0,1 1 0 16,0 0 0-16,2-1 0 0,2 1-176 0,0-1 0 0,-1-1 144 0,-1 1-144 15,2-1 0-15,1 1 144 0,0-2-144 0,1 3 0 16,-1-1 0-16,0-1 0 0,0 0 0 15,-1 1 0-15,-3 1 128 0,1-1-128 0,-4 0 0 0,1 0 0 16,-3 1 0-16,-1-1 0 0,-1-2 0 0,-1 2 0 16,-2-2 128-16,-10-2-128 0,12 7 0 0,-12-7 0 15,0 0 0-15,0 0 0 0,0 0 0 0,0 0-144 32,0 0-736-32,-7 6-144 0,-3-2-16 0,-2-1-8992 0</inkml:trace>
  <inkml:trace contextRef="#ctx0" brushRef="#br0" timeOffset="-187165.7">14565 6999 10079 0,'0'0'448'0,"0"0"80"0,0 0-528 0,0 0 0 0,0 0 0 0,0 0 0 16,0 0 656-16,0 0 32 0,0 0 0 0,10 3 0 16,-10-3-64-16,12 1-16 0,1 0 0 0,0 2 0 15,-2-1-144-15,2 0-16 0,0-6-16 0,3 4 0 16,1 2-32-16,2-2 0 0,4-5 0 0,0 3 0 16,-1-2 32-16,4 0 0 0,-1-2 0 0,3 3 0 15,0 1-144-15,1-1-32 0,-1 1 0 0,3-1 0 16,1-1 0-16,2 2-16 0,3-1 0 0,1 2 0 15,0-2 16-15,3 1 0 0,2-5 0 0,0 2 0 16,-1 2 0-16,1 1 16 0,1 0 0 0,-1-1 0 16,-1 1-80-16,1 0-32 0,2 0 0 0,0 1 0 0,0 1-16 0,2 0 0 15,1-2 0-15,0 1 0 16,-1-2-16-16,0 3 0 0,1-2 0 0,-3-1 0 0,1 0 48 0,0 1 0 16,1 1 0-16,-3 0 0 0,-2-2 64 0,-1 1 16 15,2-1 0-15,-2 1 0 0,-3-4 0 0,0 4 0 16,0 1 0-16,-1-1 0 0,-4 0-64 0,1 1 0 15,-2-1 0-15,-1 2 0 0,-1-1-32 0,0 0-16 16,-4-2 0-16,0 1 0 0,0-2 16 0,-2 0 0 16,-1 2 0-16,-1-1 0 0,-2-1 16 0,-2 0 0 15,-3 1 0-15,-2 1 0 0,-3 0-48 0,-10 2-128 16,10-4 192-16,-10 4-64 0,0 0-128 0,0 0 0 16,0 0 144-16,0 0-144 0,0 0 0 0,0 0 0 15,0 0 0-15,0 0 0 16,-7 6-1280-16,-6 7-336 0,-5 0-64 0</inkml:trace>
  <inkml:trace contextRef="#ctx0" brushRef="#br0" timeOffset="-163195.54">8700 4352 4607 0,'5'-13'400'0,"0"4"-400"0,-1-3 0 0,-1 5 0 15,1-3 1152-15,-1 3 128 0,-2-2 48 0,0 3 0 16,1-3-608-16,-2 2-112 0,-2-5-32 0,1 2 0 15,0-3-144-15,-2 3-48 0,-2 0 0 0,0-3 0 16,-1-1-48-16,-3 0-16 0,-1 0 0 0,-3 0 0 16,-4-2 176-16,0-1 16 0,-4-1 16 0,0 1 0 15,-2-2-80-15,-3 1-32 0,-4-1 0 0,-2-2 0 16,-5 1-16-16,-4 0 0 0,-2-2 0 0,-1 0 0 16,3 0-208-16,-3 1-64 0,-2 1 0 0,-4-2 0 15,-3 1 0-15,-4 2-128 0,-6 1 192 0,-5-1-64 0,-5-3 32 0,0 3 0 16,-2 1 0-16,2 4 0 0,-2 7-32 0,-1-1-128 15,-2 3 192-15,6 2-64 0,2 0 0 0,5 0 0 16,2 7 0-16,4 2 0 0,2 4-128 0,0 4 0 16,-3 4 0-16,3 5 128 0,-2 0-128 0,3 1 0 15,4 4 0-15,3-1 0 0,0 2 0 0,4 5 0 16,0 3 0-16,2 1 0 0,1 2 0 0,5 3 0 16,5 0 0-16,3 3 0 0,1-3 0 0,4 4-176 15,2-4 176-15,7 3-128 0,4-1 128 0,4 2 0 16,6-3 0-16,4 2 0 0,3-3 0 0,5 0 0 0,6-5 0 0,3 2 0 15,1 2 0-15,8-2 192 16,5-4-64-16,3-4 0 0,1-3 32 0,5 3 16 0,4-2 0 0,4-2 0 16,3-1 48-16,4-5 16 0,6-6 0 0,6-1 0 15,3-2 32-15,2-1 16 0,0-7 0 0,3-5 0 16,2-7 0-16,5-3 0 0,3 0 0 0,-1-7 0 16,-3-3-16-16,3-4 0 0,2-1 0 0,-2-6 0 15,0-2-32-15,-4-5-16 0,-6-4 0 0,-3-4 0 16,-6 2 128-16,-4-7 32 0,-4-4 0 0,-7 0 0 15,-3-2 176-15,-12-1 32 0,-9 1 16 0,-11 1 0 16,-7 2 96-16,-9 1 32 0,-13 0 0 0,-5 0 0 16,-12 1-272-16,-8 5-48 0,-7-1-16 0,-5 6 0 15,-6 3-400-15,-5 8 0 0,-9 6 0 0,-9 7-176 16,-12 8-576 0,-3 2-112-16,-4 6-32 0,-3 10-8656 0,-4 9-1744 0</inkml:trace>
  <inkml:trace contextRef="#ctx0" brushRef="#br0" timeOffset="-157899.93">7674 13241 4607 0,'0'0'400'0,"0"0"-400"0,-9 7 0 0,9-7 0 16,-10 2 944-16,2 1 96 0,8-3 32 0,0 0 0 15,-9-1 96-15,9 1 32 0,0 0 0 0,0 0 0 16,0 0-304-16,0 0-48 0,0 0-16 0,0 0 0 16,0 0-288-16,0 0-64 0,0 0-16 0,0 0 0 15,0 0-144-15,9-3-48 0,1-3 0 0,3 3 0 16,5 1 224-16,3 0 32 0,5 0 16 0,3-1 0 15,3-2 32-15,2 3 16 0,6-2 0 0,0 1 0 16,5-1-192-16,2-1-32 0,4 3-16 0,6-2 0 16,4 3 32-16,6-2 0 0,7-1 0 0,1-1 0 15,0 0 96-15,4 1 32 0,2 1 0 0,7-3 0 16,3 4-128-16,1-1-32 0,-3 2 0 0,-2 1 0 0,1 3-176 0,2 0-48 16,3 3 0-16,-4-1 0 0,-1 0-128 15,-3 2 0-15,-1 0 0 0,4 0 0 0,3 4 0 0,-1-4 0 16,-1 3 0-16,2-3 0 0,1 0 0 0,4 0 0 15,0 3 0-15,1-4 0 0,-2 1 0 0,6 0 128 16,0-2-128-16,4 0 0 0,1 0 192 0,1 0-32 16,-1-2-16-16,3 2 0 0,4 3 48 0,0-4 0 15,-1 1 0-15,1 1 0 0,4 0-64 0,-4-3 0 16,-2-1 0-16,0 5 0 0,0-1-128 0,1-2 0 16,-2 0 0-16,-1 2 0 0,0-1 0 0,2 2 0 15,1 0 0-15,-3-2 0 0,0 2 960 0,3 2 176 16,3-1 16-16,-2 3 16 15,-1-1-1536-15,-1-1-304 0,4 2-64 0,-5-2-16 0,2 1 752 0,-2 0 320 0,-5 2-32 0,-1-1 0 16,-1-4-48-16,-6-1-16 0,-7-1 0 0,-2 0 0 16,-3 0 32-16,-2 4 0 0,-1-5 0 0,-3 1 0 15,-4-2-16-15,-2-1 0 0,-6 4 0 0,-1-3 0 16,-6 2-240-16,-1-1 176 0,-3 1-176 0,-2-1 160 16,-5-3-160-16,-4 2 0 0,-7-3 144 0,-6 2-144 15,-4 3 0-15,-4-1 0 0,-5-1 0 0,-3-2 0 31,-5 0-1008-31,-11-1-272 0,0 0-48 0,0 0-8576 0,0 0-1712 0</inkml:trace>
  <inkml:trace contextRef="#ctx0" brushRef="#br0" timeOffset="-157375.31">10927 13638 13823 0,'0'0'1216'0,"1"-9"-960"0,1-7-256 0,2 3 0 15,0 4 1008-15,1-1 144 0,-5 10 48 0,8-8 0 16,-1-2-656-16,0 5-128 0,-7 5-32 0,0 0 0 15,7-8-256-15,-7 8-128 0,0 0 0 0,0 0 128 16,0 0 0-16,11 8 0 0,-11-8 0 0,7 8 0 16,-2 6 0-16,-1 3-128 0,-1 4 192 0,-2 3-64 15,-1-4-128-15,2 3 128 0,-2 1-128 0,3 3 128 16,1-2-128-16,1 3 192 0,-1-4-192 0,1-1 192 16,1-1 0-16,0-4 0 0,3-4 0 0,0 0 0 0,3-2 160 15,-2 0 32-15,0-6 16 0,0 2 0 0,0-1-80 16,1-2 0-16,0 4-16 0,-2-5 0 0,2-4-48 0,1-1-16 15,-1-2 0-15,-1-2 0 16,1 0-592-16,-3 1-112 0,1-3-32 0,-1-1 0 0</inkml:trace>
  <inkml:trace contextRef="#ctx0" brushRef="#br0" timeOffset="-157090.24">10908 13698 25103 0,'-14'4'1104'0,"14"-4"240"0,0 0-1072 0,-7 14-272 0,1 2 0 0,2 4 0 15,0 3 0-15,2 4 0 0,-1-2-208 16,2 2 80-16,0 0 128 0,1-3 0 0,0 3 0 0,2-1 0 16,2 4 0-16,1 1 0 0,0-5 0 0,3 0 0 15,1-3 0-15,1 0 0 0,0 0 0 0,4 0 0 16,0-7 208-16,5-2-16 0,4 0-16 0,4-1 0 15,3-1 96-15,3-4 32 0,1 3 0 0,5-5 0 16,0 2-112-16,2-1 0 0,1-2-16 0,2-2 0 16,2-4-48-16,-2 1-128 0,0 3 192 0,0 1-64 31,-1-3-736-31,2-1-160 0,-3 0-16 0,-2-1-10672 0</inkml:trace>
  <inkml:trace contextRef="#ctx0" brushRef="#br0" timeOffset="-156309.62">12733 14115 3679 0,'0'0'320'0,"0"0"-320"0,0 0 0 0,0 0 0 0,2-7 2160 15,-2 7 352-15,0 0 80 0,0 0 16 16,0 0-1344-16,0 0-272 0,0 0-48 0,0 0-16 0,-11 12-256 0,0 3-48 15,-1 3-16-15,3 3 0 0,-2 5-96 0,-2 0 0 16,2 6-16-16,-1 1 0 0,-1 2-112 0,3-4-32 16,1 0 0-16,2-3 0 0,4-3-112 0,3-1-32 15,1-4 0-15,3-3 0 0,3 4 144 0,3-7 32 16,1-5 0-16,3-2 0 0,1-3 336 0,3-4 80 16,5-1 16-16,1-4 0 0,3-4 64 0,0-4 16 15,-1 2 0-15,-1-5 0 0,0-1-544 0,0 0-96 16,0-1-32-16,-3-1 0 0,0 0-64 0,-3 0-16 15,1-1 0-15,-2 1 0 0,-4 1-144 0,0 5 0 16,-1 0 0-16,-3 6 0 0,-4-2 0 0,-6 9 0 16,0 0 0-16,0 0 0 0,0 0-192 0,2 11 192 0,-2 2-192 15,-3 5 192-15,-2 3-192 0,0 0 192 0,0-1-192 0,-1 2 192 16,-3 1-176-16,4 3 176 0,1 0-128 0,2-1 128 16,4-6-160-16,2-2 160 0,1-2-192 0,2-5 192 15,3-2-144-15,4-4 144 0,3-4 0 0,3-2-144 16,3-3 144-16,1-2 0 0,2-5 0 0,0-2 0 15,1-6 128-15,1-2-128 0,0-1 128 0,-3 2-128 16,-2-5 0-16,-1 1 144 0,-3-2-144 0,-1 2 0 16,-3-1 144-16,-1 0-144 0,-1-1 0 0,-2 3 144 15,-2 3-144-15,-1 4 0 0,-2 1 144 0,-1 5-144 16,-1 0 0-16,-1 2 0 0,-3 9-192 0,0 0 64 31,0 0-1392-31,0 0-272 0,0 0-48 0,0 0-16 0</inkml:trace>
  <inkml:trace contextRef="#ctx0" brushRef="#br0" timeOffset="-156072.83">13990 14310 23039 0,'-18'5'2048'0,"5"3"-1648"15,1 0-400-15,-1 6 0 0,0 2 320 0,1 3-32 16,-2 0 0-16,2 3 0 0,2 0-288 0,-1 0 0 16,-3 1 0-16,1 0 0 0,1 1 0 0,2-2 128 15,0-4-128-15,1 0 0 0,2-2 0 0,0-1 0 16,1-1 0-16,3-4 0 16,3-10-576-16,0 0-160 0,0 0-32 0</inkml:trace>
  <inkml:trace contextRef="#ctx0" brushRef="#br0" timeOffset="-155763.35">14524 14117 19407 0,'0'0'848'0,"0"0"192"0,0 0-832 0,0 0-208 0,0 0 0 0,0 0 0 0,-1 13 256 0,-4 2 16 16,-4 0 0-16,-3 6 0 0,-3 0-48 0,-2 5-16 15,1 2 0-15,-3 1 0 0,-3-2-16 0,2 3 0 16,0-3 0-16,-2 2 0 0,0-2 0 0,3 1 0 16,0 2 0-16,3-2 0 0,0 3-192 0,4-6 176 15,2 1-176-15,2-6 160 0,3-2-160 0,4-1 128 16,3 0-128-16,4-6 128 0,5-4-128 0,3-5-192 15,3-2 32-15,4-2-9952 0</inkml:trace>
  <inkml:trace contextRef="#ctx0" brushRef="#br0" timeOffset="-155546.93">15192 14087 26207 0,'-34'12'1152'0,"11"1"256"0,-3 5-1136 0,-2 5-272 0,-2 5 0 0,1 1 0 15,0 5 128-15,1 3-128 0,1 3 192 0,2-2-192 16,-1-1 256-16,2-1-48 0,1 1-16 0,3 0 0 16,2-1-192-16,3-5 0 0,5-5 0 0,1 1 0 31,4-5-1392-31,2-1-320 0,3-5-64 0</inkml:trace>
  <inkml:trace contextRef="#ctx0" brushRef="#br0" timeOffset="-154928.72">16312 14262 15263 0,'-7'-11'672'0,"3"3"144"0,4 8-656 0,0 0-160 0,0 0 0 0,-6-5 0 16,6 5 800-16,0 0 128 0,-11 6 32 0,1 6 0 15,0 0-624-15,0 6-112 0,-3 5-32 0,0 3 0 16,-3 4 128-16,-1 2 32 0,1-3 0 0,-1 3 0 16,0 1 128-16,0 0 32 0,2-4 0 0,0-2 0 15,-1 2-48-15,4-6 0 0,0-3 0 0,2-1 0 16,1-1 80-16,1-4 16 0,2-2 0 0,0-6 0 15,6-6 16-15,0 0 0 0,0 0 0 0,0 0 0 16,0 0 256-16,0 0 48 0,-4-14 16 0,3-3 0 16,3-2-192-16,3-1-16 0,0-2-16 0,7-3 0 15,-1-2-352-15,4-4-64 0,1-5 0 0,4 0-16 0,3-1-240 0,4-2 176 16,3-5-176-16,3 2 160 0,0 4-160 0,2 2 0 16,-1 0 0-16,-1 6 0 0,1 3 0 0,-3 4 0 15,-3 8 0-15,-4 2 0 0,-4 2 0 0,-2 4 0 16,-4 5-176-16,-1 1 176 0,-3 4-128 0,-10-3 128 15,5 9-128-15,-2 5 128 0,-6 4-128 0,-6 3 128 16,-5 1-128-16,-2 3 128 0,-6 0-176 0,-5 0 176 16,-5 1-208-16,-2-5 80 0,-3-3 128 0,3-1-160 15,2-2 160-15,2-1-160 0,-1-1 160 0,4-4 144 16,5-4-16-16,3 1-128 0,3-3 0 0,5 0 0 16,11-3-192-16,0 0 48 15,-3-6-1728-15,6-3-352 0,3 1-64 0</inkml:trace>
  <inkml:trace contextRef="#ctx0" brushRef="#br0" timeOffset="-154629.52">16901 14185 21183 0,'-23'-6'1888'0,"5"8"-1504"0,-3 2-384 0,-2 2 0 15,0 0 128-15,-3 1-128 0,-3 5 128 0,2 4-128 16,2 1 544-16,3 1 32 0,3-3 16 0,5 1 0 15,4-1-368-15,4 0-80 0,2 0-16 0,4-2 0 16,4-1-128-16,3 0 192 0,5-3-192 0,4 0 192 16,6-3 144-16,1-2 48 0,4-4 0 0,1 0 0 0,1-1-16 0,0-2 0 15,2-2 0-15,-3-1 0 0,-2-4-144 0,-2 0-32 16,-3-1 0-16,-3-1 0 0,-3 0 160 0,-4-2 32 16,-3-2 0-16,-3-2 0 0,-4-1 240 0,-3 0 48 15,-3-4 16-15,-3 4 0 0,-2 0-368 0,-2 2-80 16,0 3-16-16,-4 3 0 0,1 0-224 0,-1 3-160 15,-1 0 32-15,1 3 0 16,-2 0-1840-16,5 4-352 0,2 1-80 0</inkml:trace>
  <inkml:trace contextRef="#ctx0" brushRef="#br0" timeOffset="-154293.66">17656 14129 11967 0,'-17'-17'1072'0,"5"9"-864"0,-5 2-208 0,-2 1 0 16,-3 2 1984-16,-2 2 336 0,-4-1 80 0,-1 4 16 15,0 3-1520-15,-2 2-288 0,0 3-64 0,1-4-16 16,5-1-352-16,3 3-176 0,6 1 160 0,3 0-160 16,2-3 0-16,11-6 0 0,-3 13 0 0,6-1 0 15,2-1 0-15,4 1 144 0,2 0-144 0,4-2 128 16,3 4 64-16,1 4 0 0,0 0 0 0,0-1 0 15,-1-1-192-15,-1 0 0 0,-3 1 144 0,-2-1-144 16,-1-1 0-16,-5-1 144 0,-2-1-144 0,-4 0 0 16,-4-3 272-16,-2-1-48 0,-5-4-16 0,0 0 0 0,-6 1 560 0,-2-2 96 15,-2-3 32-15,-2 1 0 0,0-4-240 0,0 0-32 16,1-3-16-16,0 1 0 0,1 0-336 0,5 0-64 16,4-5-16-16,5 2 0 15,2-2-1072-15,5 0-208 0,3-1-64 0,9 0-11440 0</inkml:trace>
  <inkml:trace contextRef="#ctx0" brushRef="#br0" timeOffset="-154046.28">18555 13681 23039 0,'-14'-7'2048'0,"-3"3"-1648"0,-1 4-400 0,-2 2 0 16,-3 5 688-16,1-1 48 0,-3 8 16 0,2 4 0 16,2 2-496-16,-1 7-112 0,-1 3-16 0,1 3 0 15,1 3-128-15,-2 3-176 0,3 6 48 0,-2-3 0 16,-1-4 128-16,2 5 0 0,-2 0 0 0,1 4 0 16,0-2-272-16,3-1-32 0,0-3 0 0,3-4 0 31,2 0-1760-31,2-4-368 0</inkml:trace>
  <inkml:trace contextRef="#ctx0" brushRef="#br0" timeOffset="-153883.9">17872 14047 25791 0,'18'-2'2304'0,"9"-1"-1856"15,7 2-448-15,6 2 0 0,8 2 704 0,5 6 64 16,7 1 0-16,7 2 0 0,5-3-304 0,7 4-48 15,0 2-16-15,-3 3 0 16,-3 0-1808-16,-3-2-352 0</inkml:trace>
  <inkml:trace contextRef="#ctx0" brushRef="#br0" timeOffset="-153321.74">20602 13595 16575 0,'-14'-10'1472'0,"3"8"-1168"16,-6 5-304-16,-2 3 0 0,-1-1 192 0,-3 9 0 0,-2 4-16 0,-6 5 0 15,1 6 192-15,-3 6 32 0,-3 1 16 0,-1 5 0 16,0 5-160-16,-2 3-16 0,-3 9-16 0,-1-3 0 16,-4 1-224-16,1 0 176 0,3 3-176 0,2 2 160 15,2-1-160-15,4-5 160 0,4-5-160 0,5-4 160 16,7-3-400-16,5-7-80 0,3-10 0 0,6-2-8288 16</inkml:trace>
  <inkml:trace contextRef="#ctx0" brushRef="#br0" timeOffset="-152936.72">19796 14117 23951 0,'0'0'2128'0,"0"0"-1696"16,13-2-432-16,2-1 0 0,5-2 640 0,1 1 32 15,2 4 16-15,6 0 0 0,3 0-240 0,5-1-32 16,4 0-16-16,1-1 0 0,-2 1-240 0,0 1-160 15,-2 0 192-15,-3 0-192 0,-3 1 128 0,-3 2-128 16,-6-1 0-16,-2 1 0 0,-6-2 0 0,-2 2 0 16,-13-3 128-16,6 6-128 0,-6-6 0 0,0 13 0 15,-4 1 0-15,-5-1 0 0,-2 3 0 0,-6 2-144 16,-1 1 144-16,1 0 0 0,0-1 0 0,2 0 0 16,0-1 0-16,3-1 0 0,3-2 0 0,4-2 0 15,1-4 0-15,4-8 0 0,0 0 0 0,0 0 0 16,8 10 128-16,2-6-128 0,3-2 448 0,2-3 0 0,3-1 16 15,2-3 0-15,2-3-96 0,1-1-32 0,-3-5 0 0,0 0 0 16,1-2-176-16,-5-1-32 0,-2-1-128 0,-2 0 192 16,-2-1-64-16,-3 0-128 0,-1-1 176 0,-4 1-176 15,-2 1 128-15,-1 3-128 0,-3 1 0 0,1 4 0 16,0-2-240-16,-2 5-96 0,-2-2-32 0,7 9 0 31,-5-8-1792-31,5 8-352 0</inkml:trace>
  <inkml:trace contextRef="#ctx0" brushRef="#br0" timeOffset="-152471.93">21160 14063 19807 0,'-24'-4'880'0,"4"4"176"0,-8 2-848 0,-3 1-208 16,-3-2 0-16,-4 4 0 0,-3 1 512 0,-2 1 64 15,1 3 16-15,0-1 0 0,0 2-400 16,2 6-64-16,-2 1-128 0,7 1 176 0,2-1-176 0,5 2 0 16,4 1 0-16,6 0 0 0,6-1 0 0,5-2 0 15,5-3 0-15,3-1 0 0,4 0 160 0,7-2 0 16,2-6 0-16,5-1 0 0,2 0 64 0,5-4 16 16,3-2 0-16,3-4 0 0,1-1 48 0,1-3 16 15,2 0 0-15,2-6 0 0,1-2-176 0,-1-1-128 16,0-2 192-16,4-2-192 0,3 1 160 0,-1-6-160 0,0 0 128 0,0-6-128 15,1-4 160-15,-1-4-160 0,2-3 192 0,0-4-192 16,1-8 144-16,-2-1-144 0,0-2 0 0,-2 1 144 16,-1 5-144-16,-5 4-192 0,-7 2 32 0,-5 8 16 15,-6 5 144-15,-5 9-128 0,-6 5 128 0,-4 7-128 16,-4 3 320-16,0 10 80 0,-10-1 16 0,-6 6 0 16,-5 6-80-16,-4 6-16 0,-7 6 0 0,2 6 0 15,-4 4-192-15,1 4 128 0,-2 2-128 0,-2 8 0 16,-1 2 0-16,1 3 0 0,0 2 0 0,2 4 0 15,0-2 0-15,5-2 0 0,4-2-128 0,7-6 128 16,6-5-224-16,5-1 16 0,1-1 0 0,5-5 0 16,2-5-480-1,4-1-80-15,3-8-32 0,1-2-6432 0,2-4-1296 0</inkml:trace>
  <inkml:trace contextRef="#ctx0" brushRef="#br0" timeOffset="-152090.84">22021 14041 17503 0,'-18'-19'1552'0,"5"7"-1232"16,-3 6-320-16,-2 1 0 0,-1-1 1584 0,-3 4 256 16,-3 2 48-16,0 5 16 0,-3 6-1328 0,0 0-256 15,0-3-48-15,0 4-16 0,0 0-128 0,1 3-128 16,-1 2 192-16,3-1-192 0,2 1 0 0,4-1 0 15,2 2 0-15,5-5 0 0,5-4 0 0,7-9 0 16,-2 12 0-16,2-12 0 0,3 10 0 0,9-1 256 0,1-6-16 0,2-1-16 16,1 0-224-16,3-4 128 0,3 1-128 15,0-3 0-15,-2-6 256 0,2 3-32 0,-1 0-16 0,3-4 0 16,1-1 48-16,-3 1 0 0,-1-3 0 16,-2 1 0-16,-1 3 128 0,-2-3 48 0,-1 1 0 0,-1 4 0 15,-1 0-128-15,-3 5-32 0,-10 3 0 0,0 0 0 16,8-4-144-16,-8 4-128 0,0 0 192 0,0 0-192 15,0 0 0-15,0 0 0 0,0 0 0 0,-3 14 0 16,0 0 0-16,0 0 0 0,3-3 0 0,-3 2 0 16,3 0 0-16,0 0-192 0,3 3 48 0,-2-4 16 15,-1-12-1776-15,8 12-336 0,1-1-80 0,0-4-8832 16</inkml:trace>
  <inkml:trace contextRef="#ctx0" brushRef="#br0" timeOffset="-151853.99">22498 13904 24879 0,'0'0'2208'0,"0"0"-1760"16,0 0-448-16,0 12 0 0,2 6 192 0,-2 0-32 15,-2 4-16-15,2 0 0 0,0 4 48 0,0-3 0 16,0 3 0-16,0-3 0 0,0-1-192 0,-2 0 0 15,1 2 144-15,0-1-144 0,-2-3 0 0,1 3 0 16,-1 1 0-16,3-4-128 16,0-1-416-16,1-1-80 0,1-1-16 0,2-2 0 15,1-2-1280-15,1 1-272 0</inkml:trace>
  <inkml:trace contextRef="#ctx0" brushRef="#br0" timeOffset="-151605.29">22857 13952 25791 0,'-11'5'2304'0,"2"3"-1856"0,-4-2-448 0,-2 11 0 16,-1 7 0-16,-2 5 0 0,0 4 0 0,-4 3 0 0,3 0 128 0,-4 4-128 15,-2 3 176-15,-2 5-176 16,-1 2 224-16,-2-1-64 0,-3-4-16 0,-2 1 0 15,2-3-144-15,3 0 0 0,3-5-192 0,3-2 192 0,1-2-304 0,5-3 64 16,3-2 16-16,5-6 0 16,2-4-1520-16,4-4-304 0</inkml:trace>
  <inkml:trace contextRef="#ctx0" brushRef="#br0" timeOffset="-150950.09">23326 13529 12895 0,'-10'-13'576'0,"5"2"112"0,-1-2-560 0,2 3-128 0,0-3 0 0,2 3 0 0,-1 1 1520 0,2-3 272 15,2 5 48-15,2-5 16 0,-3 12-1024 0,5-9-192 16,1-2-32-16,3 3-16 0,1-1-192 0,3 4-32 16,1-1-16-16,4 2 0 0,2 2-192 0,3 0-32 15,1 2-128-15,3 3 192 0,1 1-192 0,2 2 0 16,4-2 0-16,1 2 0 0,-3 3 192 0,2-2-64 15,4 0-128-15,-1 1 192 0,1 2 64 0,-2-1 0 16,-3 2 0-16,1-2 0 0,2 4 80 0,-3-2 32 0,-2 0 0 16,-1 1 0-16,-4-2 0 0,-3 1 0 0,-4-5 0 0,-5 3 0 15,-4 0-160-15,-3 1-16 0,-7-10-16 0,0 9 0 16,-4 1 64-16,-5 3 16 0,-4-3 0 0,-4 3 0 16,-6-2 96-16,0-3 32 0,-3 4 0 0,1 0 0 15,-4 2-64-15,1 1 0 0,1 2 0 0,0 0 0 16,1 1-96-16,2 1-32 0,1 0 0 0,2 2 0 15,2-1-64-15,3 0 0 0,2 2-128 0,4-3 192 16,-1-3-192-16,5-2 0 0,2 0 0 0,3 0 0 16,0 0 128-16,2-3-128 0,-1-11 0 0,5 15 144 15,1 1-144-15,5-2 160 0,-3-1-160 0,3-5 160 32,-2 1-1504-32,1-2-320 0,1 5-48 0,2-7-16 0</inkml:trace>
  <inkml:trace contextRef="#ctx0" brushRef="#br0" timeOffset="-150714.68">23631 14566 29487 0,'-5'-17'1296'0,"3"11"288"0,2 6-1264 0,0 0-320 16,0 0 0-16,0 0 0 0,0 0 960 0,7-3 144 15,-7 3 32-15,13-1 0 0,-4-3-816 0,3-1-176 16,-1 3-16-16,0-1-128 0,2-1 192 0,-1-2-192 0,-1-3 192 0,-2 4-192 16,1-1 0-16,-2 2 0 15,2 1-160-15,-10 3 160 16,0 0-2432-16,0 0-352 0</inkml:trace>
  <inkml:trace contextRef="#ctx0" brushRef="#br0" timeOffset="-130242.5">16320 18314 6447 0,'0'0'576'0,"0"0"-576"0,0 0 0 0,0 0 0 15,0 0 1200-15,0 0 128 0,0 0 16 0,0 0 16 16,0 0-192-16,0 0-32 0,0 0-16 0,0 0 0 16,0 0-160-16,0 0-16 0,0 0-16 0,0 0 0 15,0 0-144-15,0 0-16 0,0 0-16 0,0 0 0 16,0 0-176-16,0 0-48 0,9 7 0 0,-9-7 0 16,10 2-128-16,-10-2-16 0,11 3-16 0,0-2 0 15,-11-1-48-15,12 0-16 0,1-1 0 0,0 1 0 16,-2-3 16-16,1 2 0 0,0 0 0 0,4-1 0 15,1 1-48-15,1-1 0 0,0 2 0 0,-1-2 0 16,0 2-16-16,4-1-16 0,-1 1 0 0,0-1 0 16,4-1-64-16,-1 1-16 0,0 0 0 0,1-2 0 15,2 2 96-15,-1 0 32 0,1-2 0 0,0 1 0 0,2-1-288 16,0 3 128-16,2-2-128 0,-3-1 0 0,0-1 192 0,0 3-64 16,1 0 0-16,-1-1-128 0,-1 0 192 0,2 1-192 15,0 1 192-15,1 1-192 0,2 0 208 0,-2 2-64 16,3-2-16-16,-2 0 0 0,0-1 16 0,-1 2 0 15,1-2 0-15,1 0 0 0,-2 0-16 0,2 0 0 16,-2 0 0-16,1 2 0 0,1-4 48 0,-2 2 0 16,-1 0 0-16,0-2 0 0,0 4-48 0,0 0 0 15,-1-1 0-15,1 1 0 0,-2 0 0 0,1-2-128 16,-3 0 192-16,3 0-64 0,1 0 64 0,0-1 16 16,0 0 0-16,0-1 0 0,-3-1-48 0,2 1-16 15,0 1 0-15,1 0 0 0,-3-1-144 0,0 0 192 16,0 1-192-16,-1 1 192 0,1 1-192 0,-1 1 192 0,0 2-192 0,2 1 192 15,-2-6-192-15,1 2 160 0,-2 2-160 0,0-1 160 16,3 1-160-16,-1-2 192 0,0-2-192 0,1 1 192 16,-2 1-192-16,0 1 0 0,0-2 0 0,-1 1 0 15,3 0 0-15,-2 0 0 0,0 2 128 0,-2-2-128 16,0-1 144-16,1 1-144 0,1 3 160 0,1-4-160 16,-1 0 192-16,1 2-48 0,2 0-16 0,-2-2 0 15,-2 0-128-15,3 0 192 0,-2 3-192 0,1-2 192 16,2-1-192-16,0 0 0 0,-2 1 0 0,2 2 128 15,-3-1-128-15,2-1 128 0,-1 1-128 0,0-2 128 16,0 0-128-16,2 1 0 0,0 0 0 0,0 1 0 16,-1 0 0-16,2 1 0 0,0 0 0 0,-1 0 128 15,0 0 32-15,-2-2 0 0,2 1 0 0,-1 1 0 16,2-2-160-16,0 2 0 0,-1 1 0 0,0-3 0 0,-2 0 0 0,2 0 0 16,1 1 128-16,-2-2-128 0,0 2 144 0,-1 1-144 15,2-1 160-15,0 2-160 0,-3-1 128 0,1-1-128 16,2-1 0-16,-2 2 144 0,-3-1-144 0,1 1 128 15,-1 1-128-15,0-2 128 0,3 0-128 0,-1-1 0 16,-1 0 0-16,1-1 128 0,-3 1-128 0,1 2 0 16,0-2 0-16,0 1 128 0,-1-2-128 0,0 1 128 15,1 0-128-15,0 2 128 0,-2-1-128 0,2 1 192 16,-3-2-192-16,0-1 192 0,0 0-192 0,1 0 0 16,-2 0 0-16,0 0 0 0,-1 0 0 0,0 0 0 15,-2 0 0-15,-1 0 128 0,-1 0 16 0,1 0 0 16,0-1 0-16,1-1 0 0,-1 1-144 0,0 0 0 15,-1-3 0-15,1 3 0 0,0 1 0 0,0 0 0 16,0-1 0-16,-2-1 0 0,4 0 0 0,-6 0 160 0,0 1-160 0,2 1 160 16,-2-1-160-16,0 0 160 0,3-1-160 0,-5 2 160 15,-8 0-160-15,11-1 128 0,-1 0-128 0,1 1 128 16,-2-4-128-16,-9 4 192 0,9-1-192 0,-9 1 192 16,11-2-192-16,-11 2 160 0,0 0-160 0,0 0 160 15,0 0-160-15,0 0 192 0,0 0-192 0,0 0 192 16,7-1-192-16,-7 1 0 0,0 0 144 0,0 0-144 15,0 0 0-15,-8-2 0 0,-3 0 0 0,-2 1 0 32,0 0-1216-32,-2 2-320 0,-3 0-64 0,-1 1-16064 0</inkml:trace>
  <inkml:trace contextRef="#ctx0" brushRef="#br0" timeOffset="-129148.16">19021 18736 6447 0,'0'0'576'0,"0"0"-576"16,0 0 0-16,0 0 0 0,0 0 2352 0,0 0 352 15,0 0 80-15,0 0 16 0,0 0-1088 0,0 0-224 16,0 0-32-16,0 0-16 0,3-11-288 0,0-1-64 16,4 5-16-16,0-5 0 0,0 2-256 0,3-3-48 15,0-3-16-15,0 1 0 0,2-1-256 0,-1 1-48 16,2 0-16-16,0 1 0 0,-1-1-176 0,1 1-48 16,-2 1 0-16,1 0 0 0,-2-2-64 0,0 1-16 15,-1 5 0-15,0-1 0 0,-1 4-128 0,-1-1 128 16,-7 7-128-16,0 0 128 0,7-5-128 0,-7 5 0 15,0 0 144-15,0 0-144 0,0 0 0 0,0 0 0 16,2 17 0-16,-2 0 128 0,-1 1-128 0,-2 0 0 0,0 0 0 0,1 3 128 16,-2 2-128-16,3 3 0 0,0-6 0 0,1 2 0 15,1-3 0-15,2 0 0 0,-1 0 0 0,0 1 0 16,0-6 0-16,2 0 0 0,0 0 0 0,0-2 0 16,-4-12 0-16,5 10 0 0,-5-10 0 0,5 11 128 15,-5-11-128-15,0 0-160 0,0 0 160 0,0 0-208 31,0 0-560-31,0 0-128 0,0 0 0 0,0 0-7840 0,0 0-1568 0</inkml:trace>
  <inkml:trace contextRef="#ctx0" brushRef="#br0" timeOffset="-128292.68">19096 18642 6447 0,'0'0'576'15,"0"0"-576"-15,0 0 0 0,0 0 0 0,0 0 2432 0,0 0 384 16,0 0 80-16,-5 8 16 0,-3-3-1376 0,5 3-256 16,3-8-64-16,-7 11-16 0,0 2-240 0,3 1-32 15,0-2-16-15,3 4 0 0,1-2-144 0,2 3-16 16,1 1-16-16,1 1 0 0,2 2-192 0,2 0-32 16,0 0-16-16,4 1 0 0,1-1-96 0,1-1-16 15,-2 2 0-15,4 3 0 0,0-2-96 0,2 1-32 16,1 2 0-16,3 2 0 0,-1 1-16 0,3-1-16 15,-1 2 0-15,4-2 0 0,-2-7-48 0,2-2-16 16,1 0 0-16,4 0 0 0,0 0 16 0,1-3 0 16,2 0 0-16,2-1 0 0,1-1 16 0,2 0 16 0,-1 0 0 0,4 0 0 15,2 0-208-15,0-4 128 0,0 3-128 0,3-2 0 16,3-2 128-16,0 2-128 0,-1-2 0 0,-1 1 144 16,1-3-144-16,1 3 0 0,-2-1 0 0,-1 4 128 15,-1-2 0-15,0-1 0 0,0 0 0 0,-2-2 0 16,-1 3-128-16,0-3 0 0,-2 0 0 0,1-3 0 15,0 1 0-15,0 2-176 0,0-3 48 0,1 2 0 16,-1 2 128-16,1-1 0 0,2-3 0 0,1-1 0 16,2-2 0-16,0 2 0 0,-1-1 0 0,2-1 0 15,0 2 0-15,-1-1 128 0,2-2-128 0,-1 0 176 16,-3-2-176-16,2 1 0 0,2-3 0 0,0 1 128 16,-2-2-128-16,1 2 0 0,0-4 0 0,-2 5 0 15,3 0 0-15,-2-2 0 0,0-2 0 0,0 1 0 16,1-1 0-16,-1 2 0 0,0 0 0 0,0-2 0 15,1 0 0-15,-1 2-176 0,1-1 176 0,-2-1-128 0,1 0 128 16,-2 0 128-16,-3-6-128 0,1 2 176 0,-2-3-176 0,0 1 0 16,0 0 0-16,0-2-176 0,-2 1 176 0,0 2 128 15,-2-2-128-15,-1 0 176 0,3 1-176 0,-4-3 192 16,-2 1-192-16,1-2 192 0,1 1-192 0,1-2 160 16,-1 0-160-16,-2-1 160 0,1 2-160 0,0 0 128 15,0-2-128-15,0 3 128 0,-2-1-128 0,1 0 0 16,-2-2 0-16,0 2 128 0,-1-5-128 0,-2-3 0 15,1 1 144-15,-2 1-144 0,-1-3 128 0,0 1-128 16,-2-4 128-16,0-1-128 0,1 0 128 0,-3 4-128 16,0-2 160-16,-1 5-160 0,0-1 144 0,1 1-144 0,-3-2 128 0,2 2-128 15,-1 2 0-15,1 0 0 0,-4 2 0 0,2-3 0 16,1 1 0-16,0 0 0 0,-2 2 128 0,-1-1-128 16,-1 1 0-16,-2-1 0 0,-2-1 0 0,-1 3 0 15,0 2 0-15,-2 4 128 0,1-2-128 0,0-2 0 16,-4 5 0-16,0-1 128 0,-1 3-128 0,1-2 0 15,-3 0 176-15,1 0-48 0,-2 4-128 0,-4 5 192 16,3-7-192-16,-3 7 176 0,5-8-176 0,-4 2 160 16,-1 6-160-16,0 0 0 0,3-7 0 0,-3 7 0 15,2-8 0-15,-2 8 0 0,0 0 0 0,0 0 0 16,0-6 0-16,0 6 0 0,0 0 0 0,0 0 0 16,0 0-480-1,0 0-32-15,-11-4 0 0,-1 3 0 0,0 1-1536 0,-1 1-320 0,1-1-64 0,-3 1-11152 16</inkml:trace>
  <inkml:trace contextRef="#ctx0" brushRef="#br0" timeOffset="-127761.38">23534 18582 13935 0,'0'0'608'0,"-11"2"144"0,3-4-608 0,8 2-144 0,-12 0 0 0,3-1 0 15,9 1 1152-15,-9-4 208 16,3-1 48-16,6 5 0 0,0 0-192 0,0 0-16 0,0 0-16 0,0 0 0 16,0 0-176-16,8-7-48 0,2 2 0 0,1-2 0 15,3 1-256-15,1 1-64 0,3-3-16 0,1 2 0 16,2-3-240-16,-1 0-64 0,2-1 0 0,3 1 0 15,-1-5-16-15,3 5-16 0,0-1 0 0,-1 2 0 16,1-2 32-16,-2 0 0 0,-1 0 0 0,3-2 0 16,1 3-80-16,0-1-16 0,-2 4 0 0,-1-4 0 15,0 2-64-15,0-1-16 0,-3 3 0 0,1 1 0 16,-1-2 16-16,-2 4 0 0,-2 0 0 0,-3 2 0 16,-1-1 0-16,0 1 0 0,0 0 0 0,-1 1 0 15,0 0-160-15,-1 0 160 0,0 1-160 0,-1 2 160 16,-11-3-32-16,12 2 0 0,-2 2 0 0,-10-4 0 15,9 9 0-15,-3-1-128 0,2 2 192 0,-3 0-64 0,-1 1-128 16,-3 3 160-16,-1-3-160 0,0 1 160 0,0 4-160 0,-1-2 160 16,-2-2-160-16,1 3 160 0,-1 3-16 15,0-2 0-15,0-1 0 0,-1 3 0 0,0-1 48 0,0 1 16 16,0 0 0-16,1 0 0 0,-1 0-48 0,0-3-16 16,0-4 0-16,2 1 0 0,-2-1-144 0,1-2 0 15,-1 4 144-15,1-6-144 0,3-7 0 0,-4 12 0 16,3-3 0-16,1 1 128 15,-2 1-1200-15,2-2-224 0,0-9-48 0,5 14-16 0</inkml:trace>
  <inkml:trace contextRef="#ctx0" brushRef="#br0" timeOffset="-107061">28748 19968 6447 0,'0'0'576'0,"0"0"-576"0,0 0 0 0,0 0 0 15,0 0 1328-15,0 0 144 0,-5 4 48 0,5-4 0 16,0 0-496-16,0 0-112 0,0 0-16 0,0 0 0 16,0 0-160-16,0 0-32 0,0 0-16 0,0 0 0 15,0 0 80-15,0 0 32 0,0 0 0 0,15 4 0 16,3-3 16-16,1-1 0 0,2-3 0 0,1 2 0 16,0 0-176-16,3-1-16 0,3-1-16 0,-1 3 0 15,1-2-48-15,0 0-16 0,0-2 0 0,0 1 0 16,2 1-240-16,1 1-48 0,2 1-16 0,0-3 0 0,1 1 16 0,3-1 16 15,1 2 0-15,1 1 0 0,0 1-16 0,-1 2 0 16,1-1 0-16,0 4 0 0,-2-2-256 0,0 0 128 16,0-1-128-16,1 2 0 0,0-1 144 0,0-2-144 15,-1 1 0-15,1-1 144 0,2 1-16 0,-3 1-128 16,0-4 192-16,-1 1-64 0,1 0 48 0,-2 2 0 16,-2-3 0-16,-2 0 0 0,0 0 16 0,-1 0 16 15,1 0 0-15,1 0 0 0,-3 0-80 0,3 1 0 16,-4 0-128-16,5-1 192 0,1 0-192 0,-1 1 144 15,-1 1-144-15,1 0 128 0,4-1-128 0,-2 5 0 0,-2-4 0 16,-1 1 128-16,-1 0-128 0,1 1 0 16,1 0 0-16,-2 0 128 0,-1 0-128 0,0 1 0 0,-1 1 0 0,-2-2 0 15,0 1 0-15,-1 1 0 0,2-2 0 16,0-1 0-16,-1 1 0 0,0-1 0 0,-1 4 0 0,0-3 128 16,1-2-128-16,-3 2 0 0,1-2 0 0,-5 2 128 15,1-2-128-15,-1-1 128 0,0-1-128 0,1 2 128 16,0-2-128-16,1 2 0 0,-3-2 0 0,-1 0 0 15,0 1 0-15,-1-1 0 0,0 0 128 0,1 0-128 16,1 1 0-16,-1 0 128 0,-1 1-128 0,1-1 0 16,-2-1 0-16,1 1 0 0,-3 3 0 0,2-3 0 15,-2-1 0-15,-2 2 0 0,1-1 0 0,1 0 0 16,-1-1 0-16,1 0 0 0,-3 0 128 0,-1 0-128 16,0 0 0-16,-1 1 192 0,0-1-192 0,1 0 192 0,1 0-192 15,-3 0 128-15,1 0-128 0,0 0 128 0,-9 0-128 0,9-1 192 16,-1 1-192-16,-8 0 192 0,0 0-16 0,7-1 0 15,-7 1 0-15,0 0 0 16,8-3-176-16,-8 3 192 0,0 0-192 0,0 0 192 0,8-2-192 0,-8 2 192 16,0 0-192-16,0 0 192 0,0 0-192 0,7-4 0 15,-7 4 0-15,0 0 128 0,0 0-128 0,0 0 0 16,0 0 0-16,0 0 0 16,0 0-768-16,0 0-192 0,8 9-48 0,-3-3-14224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0:46:15.77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9063 7623 1839 0,'0'0'160'0,"0"0"-160"15,0 0 0-15,0 0 0 0,0 0 2992 0,0 0 560 16,0 7 112-16,0-7 32 0,0 0-1712 0,0 0-320 16,-4 9-80-16,4-9-16 0,0 0-96 0,0 0 0 15,0 0-16-15,0 0 0 0,0 0-160 0,10-9-16 16,1 0-16-16,-1-5 0 0,4-2-304 0,0-1-48 16,2-2-16-16,2 0 0 0,0-4-288 0,1-1-64 15,1 1-16-15,3 1 0 0,0 2-112 0,1-2-32 16,0-2 0-16,-1 2 0 0,-2 3-128 0,-2 0-16 15,-3 1-16-15,-1 3 0 0,-1 5-80 0,-1 4-16 16,-1 3 0-16,-12 3 0 0,10-2-128 0,-10 2 0 16,10 8 144-16,-2 6-144 0,-2 5 0 0,-1 2 0 15,-1 2 0-15,0 1 0 0,-2 6 0 0,2 0 128 16,-2-1-128-16,2 1 0 0,-1-3 0 0,-1 2 0 0,2-2 0 0,0 0 128 16,0-6-128-16,0 1 0 0,1-1 0 0,-3-1 0 15,2-5 0-15,1-1 0 0,2-3 0 0,-4-3 128 16,-3-8-128-16,7 10 0 0,-7-10 0 0,7 5 128 15,-7-5-128-15,0 0-240 0,0 0 64 0,9 1 16 32,-9-1-656-32,0 0-128 0,7-5-16 0,-2-2-16 0,-5 7-2112 15,1-11-432-15</inkml:trace>
  <inkml:trace contextRef="#ctx0" brushRef="#br0" timeOffset="403.31">9396 7560 13823 0,'0'0'1216'0,"0"0"-960"15,-4-7-256-15,4 7 0 0,0 0 1280 0,0 0 224 16,0 0 32-16,-3-6 16 0,-1-2 144 0,4 8 32 16,0 0 0-16,0 0 0 0,0 0-288 0,0 0-48 15,0 0-16-15,0 0 0 0,0 0-416 0,2 13-64 16,0 4-32-16,-1 0 0 0,-1 2-112 0,0 6-32 15,0 3 0-15,-1 0 0 0,-1 2-112 0,1 7-32 16,-3 7 0-16,2 1 0 0,-2 1-112 0,1 1-16 16,-1 1-16-16,1 7 0 0,-2 3-160 0,-1 3-16 15,0-5-16-15,0 0 0 0,-1 0-96 0,1-1-16 16,-2-1 0-16,2 6 0 0,0 2-128 0,-1 1 160 16,2-4-160-16,0-2 160 0,1 1-160 0,1 1 160 15,-1-1-160-15,-3-4 160 0,0-2-16 0,-1 3 0 0,1 1 0 0,0-1 0 16,2-1-16-16,-1-2 0 0,-1-1 0 15,2-1 0-15,-1-10 0 0,0 2-128 0,-2 2 192 16,0-4-64-16,2 2-128 0,0-2 0 0,-2-7 144 0,2-4-144 16,1-5 0-16,-3-1 144 0,2-4-144 0,-1-2 0 15,3-5 144-15,1 0-144 0,3-12 0 0,0 0 144 16,0 0-1472-16,0 0-288 0,-12-2-64 0,1-6-16048 16</inkml:trace>
  <inkml:trace contextRef="#ctx0" brushRef="#br0" timeOffset="1487.46">9432 10591 9215 0,'7'-4'816'0,"0"-1"-656"15,-7 5-160-15,9-5 0 0,0 0 1728 0,-1-2 304 16,1-2 64-16,-2 4 16 0,-7 5-576 0,0 0-128 16,0 0 0-16,7-8-16 0,-2 3-64 0,-5 5-16 15,0 0 0-15,4-10 0 0,-3 1-208 0,-1 4-32 16,0 5-16-16,-2-8 0 0,-4 2-32 0,-1-1 0 16,-3 2 0-16,-1 1 0 0,-2 2-416 0,-1-2-96 15,-5-2 0-15,0 2-16 0,-4 1-64 0,-1 3-16 16,-3 0 0-16,-2 0 0 0,0 2-112 0,-2 1-32 15,-1 5 0-15,2-2 0 0,-2 8-128 0,0 3-16 16,-2 2-128-16,1 3 192 0,0-1-192 0,2 6 0 16,-2-3 128-16,8 5-128 0,3-1 0 0,6 3 144 15,2 1-144-15,4-6 128 0,2 0-128 0,7-3 128 16,3-4-128-16,5-2 128 0,1 0-128 0,6-3 160 16,4-4-160-16,4 3 160 0,5 0 16 0,4-5 0 15,1 0 0-15,2-3 0 0,1-2-32 0,0 2 0 0,2-3 0 16,0 2 0-16,-1-1-144 0,-2-1 0 0,-1 1 144 15,-4-2-144-15,-3-1 0 0,-5-1 0 0,-2-1 0 0,-1 2 0 32,-3 6-1216-32,1-1-320 0,-5-3-64 0,-11-2-9552 0,10 3-1904 0</inkml:trace>
  <inkml:trace contextRef="#ctx0" brushRef="#br0" timeOffset="1694.81">9718 10931 26719 0,'0'0'1184'0,"0"0"240"0,4 11-1136 0,1 4-288 16,0 3 0-16,-1 5 0 0,-7 0 1360 0,0 6 224 15,-2 0 32-15,-2 4 16 0,-3 4-320 0,-2 0-64 16,-1 1-16-16,-2 2 0 0,-5-2-592 0,2 0-128 16,2-4-32-16,0-1 0 0,2-2-352 0,3-2-128 15,4-2 0-15,2-3 144 16,3-4-1360-16,3-1-288 0,4 0-48 0,3-3-14192 0</inkml:trace>
  <inkml:trace contextRef="#ctx0" brushRef="#br0" timeOffset="2240.83">10952 10553 8287 0,'0'0'736'0,"8"-14"-592"16,-1 1-144-16,0 2 0 15,-1-3 976-15,-1 1 176 0,-1 3 16 0,0-1 16 0,-4 11-64 0,2-11-16 16,-1 3 0-16,-1-4 0 0,-1 3 64 0,1 9 16 16,0 0 0-16,-4-10 0 0,-2 5 128 0,6 5 32 15,-8-6 0-15,-2 2 0 0,1 5-416 0,-3 4-80 16,-4-1-16-16,1 7 0 0,-3 1-224 0,1 3-48 16,-4 2-16-16,0 4 0 0,-4 7 16 0,0 5 0 15,0 7 0-15,-1 0 0 0,1 2-112 0,3 3-32 16,4-3 0-16,6-3 0 0,4-5-160 0,4-2-48 15,3-4 0-15,5-4 0 0,3 0-16 0,6-3-16 16,5-8 0-16,3-2 0 0,4-3 176 0,3-2 32 16,6-2 16-16,3-6 0 0,2-6 80 0,3-1 16 15,1-3 0-15,-1-4 0 0,-1-5-176 0,-3 0-48 16,-1-7 0-16,-3 2 0 0,-3-2 32 0,-2 2 0 16,-2-7 0-16,-3-2 0 0,-2-4 16 0,-5 0 16 15,-3 2 0-15,-4-3 0 0,-3 0-160 0,-3 5-48 16,-4 6 0-16,-3 1 0 0,-1 4-128 0,-3 4 0 15,-4 2 144-15,-1 5-144 0,-3 0 0 0,-3 8-320 0,-3 3 64 0,0 2 16 32,-3 2-1504-32,-1 2-304 0,1 3-64 0,4 0-8992 0,2-4-1792 0</inkml:trace>
  <inkml:trace contextRef="#ctx0" brushRef="#br0" timeOffset="2552.41">11313 10084 15663 0,'1'-15'1392'0,"1"6"-1120"0,0 0-272 0,1-1 0 0,-1 3 1296 0,-1 0 208 16,-1 7 32-16,0 0 16 0,0-6 16 0,0 6 0 16,0 0 0-16,0 0 0 0,-5 3-432 0,-4 6-96 15,-1 3-16-15,-7 12 0 0,0 0-32 0,-3 6-16 16,-5 6 0-16,0 2 0 0,-2 3-80 0,-1 8 0 15,-1 5-16-15,-1 2 0 0,-2 3-256 0,1 6-48 16,0 5-16-16,0 1 0 0,-2-5-304 0,1-6-48 16,2-4-16-16,2-4 0 0,0-5-192 0,5-6 144 15,0-5-144-15,3-2 128 0,2 0-128 0,3-3 192 16,3-2-192-16,3-2 192 0,3-8-192 0,3-5-224 16,6-3 48-16,-3-11 16 15,11 3-2176-15,3-7-432 0,2-6-96 0,1-3-16 0</inkml:trace>
  <inkml:trace contextRef="#ctx0" brushRef="#br0" timeOffset="4577.14">9887 11053 6847 0,'0'0'304'0,"0"0"64"0,0 0-368 0,0 0 0 0,0 0 0 0,-5-11 0 16,-2 5 368-16,7 6 0 0,0 0 0 0,0 0 0 15,-3-13 432-15,0 4 96 0,2-2 0 0,1 11 16 16,0 0 176-16,0 0 16 0,-2-10 16 0,2 10 0 16,0 0 64-16,3-9 16 0,-3 9 0 0,1-10 0 0,1 2-16 0,-2 8 0 15,0 0 0-15,0-11 0 0,-3 2 16 0,2-1 0 16,-2 3 0-16,3 7 0 0,0 0-144 0,0 0-32 16,-2-7 0-16,2 7 0 0,0 0 0 0,0 0 0 15,-11-2 0-15,3 2 0 0,-3 2-304 0,0 2-64 16,1 1-16-16,-4 1 0 0,-3 3-144 0,1 0-48 15,-3 2 0-15,-2 2 0 0,0 1-112 0,0 4-16 16,0 3-16-16,-1 3 0 0,-1 7 16 0,2 1 16 16,-2 2 0-16,6 2 0 0,0-2-112 0,0-1-32 15,4-1 0-15,7-4 0 0,2-2-64 0,4-3 0 16,4-2-128-16,1-4 192 0,5-1-64 0,5-4 0 16,3-3-128-16,4-2 192 0,1-4 64 0,2 0 0 15,3-3 0-15,-8-1 0 0,3-3 48 0,3-4 16 16,2 1 0-16,11-7 0 0,-3-2-48 0,-6 0 0 15,-2-2 0-15,-2-1 0 0,-1-1-16 0,-1-3-16 16,0 1 0-16,-2-4 0 0,-3-2-48 0,-1-3-16 16,-2 2 0-16,-3 3 0 0,-3-2-32 0,-5 3 0 15,-3-3 0-15,-4 4 0 0,-2 2 112 0,-3 2 0 0,-5 1 16 16,-3 1 0-16,-3 2-64 0,-3 2-16 0,-5 0 0 0,-2 6 0 16,-1 3-192-16,-3 2 0 0,-3 1 128 0,0 3-128 15,1 3 0-15,2 4-256 0,3-2 48 0,2 4 16 31,7-2-1728-31,5 3-352 0,5-3-64 0,5 3-17376 0</inkml:trace>
  <inkml:trace contextRef="#ctx0" brushRef="#br0" timeOffset="5337.84">11674 11114 4607 0,'0'0'192'0,"0"0"64"0,4-11-256 0,0 0 0 0,-2-3 0 0,1 5 0 0,-2-4 3184 0,-1 5 592 16,0 8 112-16,0 0 16 0,-4-12-1728 0,-2 2-368 15,-2 4-64-15,-1 6-16 0,-2 0-448 0,-2 3-112 16,-2 2-16-16,-3 6 0 0,-4 5-512 0,1 2-128 16,-3 0 0-16,1 3-16 0,-3 4-48 0,2 2-16 15,1 5 0-15,4 1 0 0,4-2-80 0,4-2-16 16,4-4 0-16,6 0 0 0,5-5-48 0,7-2-16 15,6-3 0-15,4-5 0 0,7-1 144 0,3-5 32 16,3-3 0-16,3-2 0 0,1-4 48 0,-1-7 16 16,2 0 0-16,-2-2 0 0,-2-4-64 0,-4-4-16 15,-1-2 0-15,-5 1 0 0,0-3-32 0,-5-1 0 16,-8-5 0-16,-4 4 0 0,-4 4 96 0,-6 1 16 0,-5-5 0 16,-5 4 0-16,-3-3-128 0,-3 7-32 0,-1 5 0 0,-2 2 0 15,-2 0-352-15,1 6 0 0,-3-1 0 0,2 5-192 31,0 5-1040-31,5 0-224 0,0 0-32 0,4 4-16 0,4-1-1824 16,4 0-384-16</inkml:trace>
  <inkml:trace contextRef="#ctx0" brushRef="#br0" timeOffset="6040.91">13432 10165 18431 0,'5'-21'816'0,"-1"6"160"0,0-1-784 0,-1 0-192 15,0-1 0-15,1 5 0 0,0-1 1408 0,-4 13 224 16,2-10 48-16,-2 10 16 0,0 0-480 0,0 0-80 15,0 0-32-15,-2 10 0 0,-2 3-480 0,-3 7-112 0,-1 7 0 0,-1 8-16 16,0 3 48-16,0 3 16 16,0-2 0-16,0 3 0 0,-1 5-304 0,0-2-64 0,0 1-16 0,-2-3 0 15,2 3-176-15,1-4 0 16,1 1 0-16,1-5 0 0,-1-4 0 0,3-6-272 16,1-1 64-16,1-7 16 15,-1-2-1728-15,0-3-352 0,1-8-64 0</inkml:trace>
  <inkml:trace contextRef="#ctx0" brushRef="#br0" timeOffset="6227.03">13086 10524 24879 0,'0'0'2208'15,"5"-9"-1760"1,3-1-448-16,2 5 0 0,3-2 688 0,2 5 48 0,3 1 16 0,3-1 0 16,5 1-304-16,3 0-48 0,4 1-16 0,4 0 0 0,2 0-192 0,6 0-32 15,2-2-16-15,3 4 0 0,3 3-144 0,-1-3 0 16,-2 2 0-16,-7-1 128 15,-6-2-1184-15,-6 3-240 0,-5 2-48 0,-2 0-6608 16,-4-6-1328-16</inkml:trace>
  <inkml:trace contextRef="#ctx0" brushRef="#br0" timeOffset="6679.84">15176 10108 12431 0,'0'0'544'0,"0"0"128"0,0 0-544 0,0 0-128 0,-3-4 0 0,-2-2 0 16,-1 1 976-16,-2 2 176 0,-2-2 16 0,-1-2 16 15,-1 0 96-15,-2 2 0 0,-1 1 16 0,-1 4 0 16,-4-2-96-16,-1 3-32 0,-3 2 0 0,-3 4 0 16,-3 2-208-16,-1 6-64 0,-5 5 0 0,-4 4 0 15,-1-1 64-15,-2 6 0 0,1 1 0 0,1 2 0 16,3 2-224-16,4 2-32 0,3 1-16 0,7 1 0 0,4-4-336 0,5-1-64 15,6 0-16-15,4-2 0 0,7-1 0 0,6 1 0 16,4-6 0-16,7 1 0 0,6-5 16 0,1-3 0 16,6 0 0-16,2-4 0 0,6-4-128 0,1 0-32 15,-2-5 0-15,0 0 0 0,1-2-128 0,-3-3 0 16,-4-4-160-16,-3 0 160 16,-2-1-1728-16,-2-2-256 0,-4 0-64 0,-1 2 0 15,-3 1-1344-15,-1-1-256 0</inkml:trace>
  <inkml:trace contextRef="#ctx0" brushRef="#br0" timeOffset="6880.15">15350 10636 24015 0,'0'0'1056'0,"0"0"224"0,0 0-1024 0,3 9-256 16,-2-1 0-16,-1 5 0 0,-3 2 1520 0,1 3 240 15,-6 4 48-15,1 3 16 0,-2 1-288 0,-3 5-48 16,-2 3-16-16,2-3 0 0,-4 1-640 0,1 2-128 15,-1 2-16-15,2-3-16 0,-2 0-416 0,2-1-96 0,-1-3-16 0,1 2 0 16,0-5-144-16,3 1 0 0,0-5 0 0,3 0 0 31,1-4-720-31,1-2-32 0,3-4 0 0,3 0-10256 0,0-12-2048 0</inkml:trace>
  <inkml:trace contextRef="#ctx0" brushRef="#br0" timeOffset="7646.96">16664 10129 7359 0,'0'0'656'0,"0"0"-528"16,3-6-128-16,0 0 0 0,-1 1 1760 0,-2 5 320 16,0-5 64-16,-2-3 16 0,-1 1-592 0,-1 0-112 15,-2 0-32-15,-3 2 0 0,-3-2-144 0,0 2-48 16,-3 5 0-16,-3 3 0 0,-4 3-336 0,-2 0-80 15,-1 7-16-15,-2 2 0 0,-4 4-16 0,0 4 0 16,-4 4 0-16,2 1 0 0,3 4-144 0,0 3-16 16,2 2-16-16,6-1 0 0,3-2-320 0,5 0-64 15,5 2-16-15,6-4 0 0,7-7-16 0,4 1-16 16,4-2 0-16,6-4 0 0,4-2 128 0,3-3 16 16,4-5 16-16,2-1 0 0,1-6 64 0,1-3 16 15,2-4 0-15,-2-5 0 0,-1 0-16 0,1-5 0 16,-1 0 0-16,-3-2 0 0,3-2-144 0,-4-1-16 0,-4-1-16 0,-2-2 0 15,-3-6-32-15,-4 1 0 0,-5-5 0 0,-2-1 0 16,-3-2-32-16,-5-1-16 0,-5 1 0 16,-3 2 0-16,-2 3-144 0,-3 1 0 0,-5 6 0 0,1 2 0 31,-1 3-512-31,-4 4-16 0,1 2-16 0,-1 5 0 16,3-1-2304-16,1 4-464 0</inkml:trace>
  <inkml:trace contextRef="#ctx0" brushRef="#br0" timeOffset="7911.95">17009 9663 24351 0,'9'-15'1088'0,"-5"10"208"0,-4 5-1040 0,3-9-256 16,1 4 0-16,-4 5 0 0,0 0 1040 0,0 0 160 15,-10 9 16-15,-4 1 16 0,-4 5-336 0,-5 8-64 16,-5 4 0-16,-6 2-16 0,-1 5 176 0,-5 6 32 15,-2 2 16-15,0 5 0 0,-5 4-352 0,0 7-80 16,0 3-16-16,1 4 0 0,1-4-352 0,0 1-80 16,3-2-16-16,4-4 0 0,4-4-144 0,2-1 0 15,1-9 0-15,3-3 0 0,3-3 0 0,3-3-176 16,3-3 176-16,4-5-192 16,2-3-448-16,5-3-112 0,2-5-16 0,1-1-9936 15,4-4-2000-15</inkml:trace>
  <inkml:trace contextRef="#ctx0" brushRef="#br0" timeOffset="8128.83">17352 10591 34095 0,'0'0'3024'0,"-4"8"-2416"0,-2 6-480 0,0 7-128 16,-2 9 752-16,-3 4 128 0,-3 4 16 0,-6 4 16 15,-1 4-80-15,-6-3 0 0,0-1-16 0,0-1 0 0,-1 4-496 0,1-3-80 16,0-2-32-16,4-2 0 16,-1-3-208-16,4-3-288 0,3-4 64 0,3-4 16 31,2-3-1808-31,1-3-352 0,4-6-80 0</inkml:trace>
  <inkml:trace contextRef="#ctx0" brushRef="#br0" timeOffset="8957.21">15088 9508 13935 0,'0'0'608'0,"-2"10"144"0,-1 4-608 0,1-2-144 15,-2 2 0-15,1 0 0 0,-1 0 1344 0,2-4 224 16,2-10 48-16,-3 14 16 0,1-1-64 0,-1-3-16 15,3-10 0-15,0 0 0 0,0 0-48 0,0 0-16 16,0 0 0-16,0 0 0 0,0 0-80 0,0 0-32 16,0 0 0-16,12-17 0 0,-2-3-288 0,1-7-48 0,3-6-16 0,2-4 0 15,-1-3-384-15,-2-5-96 0,1-3-16 0,-1-9 0 16,1-7-208-16,0-8-64 0,0-8 0 0,-1-7 0 16,-1-6-112-16,0-2-16 0,1-9-128 0,-3 1 192 15,-1 2-192-15,0 5 128 0,0 6-128 0,0 8 0 16,0 3 128-16,-2 8-128 0,-3 8 0 0,1 6 0 15,0 7 160-15,0 2-160 0,-1 8 160 0,0 5-160 16,-1 2 0-16,-2 2 128 0,-1 6-128 0,-1 1 0 0,-2 3 0 0,0 2 0 16,1-1 0-16,-1 3 0 0,-2 3 0 0,1 3 0 15,1-2 0-15,0 0 0 0,-1 3 0 0,3-1 0 16,-3 4 0-16,2 0 0 0,-1 0-192 0,3 7 192 16,0 0-192-16,0 0 192 15,0 0-464-15,0 0 16 0,0 0 0 0,0 0 0 16,10 0-576-16,-10 0-128 0,12 4 0 0,-3 0-16 15,-9-4-1888-15,7 10-368 0,-7-10-80 0</inkml:trace>
  <inkml:trace contextRef="#ctx0" brushRef="#br0" timeOffset="9328.69">14851 8100 17503 0,'-11'10'768'0,"2"-2"176"0,-1-2-752 0,1 0-192 0,-2 6 0 0,2-6 0 16,0-1 1120-16,9-5 192 15,-9 2 32-15,9-2 16 0,-6-7 368 0,2 0 64 0,3-7 0 0,3-3 16 16,3-3-240-16,3-2-48 16,1-8-16-16,2-1 0 0,5-2-608 0,1-6-112 0,5-3-16 0,2 0-16 15,3-4-176-15,3 3-16 0,3-3-16 0,3 2 0 16,2-5-128-16,2 4-32 0,0 4 0 0,2 4 0 15,-1 3-80-15,-2 4-32 0,-2 5 0 0,-4 5 0 16,-2 1-32-16,-3 5-16 0,-3 6 0 0,-3 7 0 0,1 7-80 16,-4 7-16-16,-2 5 0 0,1 6 0 0,0 10-128 0,0 8 0 15,-2 6 0-15,2 6 128 0,-1-1-128 0,1 2 0 16,1-2 0-16,-3-1 0 0,1-3 0 0,0-4 0 16,-3 1 0-16,2-5 0 0,-1-3 0 0,0 1 0 15,0-2 0-15,1 3 0 16,-1-4-1040-16,-1 0-192 0,-1-4-48 0,-1-2-16400 15</inkml:trace>
  <inkml:trace contextRef="#ctx0" brushRef="#br0" timeOffset="12616.62">7075 10826 19343 0,'0'0'1728'0,"0"0"-1392"15,6-2-336-15,5-1 0 0,1 1 240 0,5-2-32 16,2 3 0-16,6-2 0 0,5 3 288 0,4-1 48 0,5 1 16 0,-1-1 0 15,3-2-176-15,0 3-16 0,-2-1-16 0,2-1 0 16,-3 2-224-16,-4 0-128 16,-2 2 128-16,-3-1-128 0,-1 3 0 0,-2 0-192 0,-5 1 32 15</inkml:trace>
  <inkml:trace contextRef="#ctx0" brushRef="#br0" timeOffset="12767.47">7245 11182 26031 0,'0'0'1152'0,"0"0"240"0,8 4-1120 0,2 0-272 16,3 1 0-16,2-1 0 0,3-2 448 0,5 1 16 16,4-3 16-16,3-1 0 0,6-1-48 0,2 0-16 15,6 1 0-15,1-3 0 16,1-1-1248-16,1 1-240 0</inkml:trace>
  <inkml:trace contextRef="#ctx0" brushRef="#br0" timeOffset="13578.32">5132 10450 12895 0,'-7'-18'1152'0,"5"12"-928"16,-2-4-224-16,1 3 0 0,-1 4 1024 0,4 3 176 16,-2-7 16-16,-2 6 16 0,-2 5-464 0,-1 6-80 15,1 4-32-15,-4 1 0 0,0 3-304 0,2 4-64 16,0 3-16-16,1 7 0 0,0 6 192 0,1 3 48 15,4 3 0-15,2-1 0 0,5 3-112 0,1-4-16 16,5-3 0-16,5-3 0 0,4-5 48 0,0-7 0 16,5-3 0-16,0-7 0 0,5-5 464 0,2-6 112 15,3-6 16-15,1-2 0 0,3-8-160 0,-1-4-32 16,0-2 0-16,-1-4 0 0,0 0-320 0,-3-1-80 16,-4-4-16-16,0 0 0 0,-2-2-160 0,-3 2-16 15,-5-2-16-15,-2-2 0 0,-3 0 16 0,-2 4 0 16,-3 1 0-16,-2 4 0 0,-2 1-240 0,-1 7 144 15,-2 2-144-15,-2 7 128 0,-1 6-128 0,0 0 0 16,0 0 0-16,-4 15 0 0,1 5 0 0,-4 7 0 0,2 10 0 0,-3 9 0 16,-2 7 0-16,-4 11 0 0,-3 9 0 0,-3 9 0 15,-4 7 0-15,-1 6 0 0,-6 4 128 0,0 0-128 16,-5-2 144-16,0-3-144 0,0 1 160 0,-3-2-160 16,0-7 448-16,1-7 0 0,-2-6 0 0,0-7 0 15,-3-8 352-15,-1-3 64 0,-1-3 16 0,-1-4 0 16,-2-7-304-16,-1-4-48 0,-2-5-16 0,1-8 0 15,-3-4-192-15,3-5-32 0,-3-4-16 0,5-8 0 16,2-5-32-16,7-8-16 0,2-4 0 0,7-9 0 0,3-8 0 0,8-4 0 16,6-7 0-16,9 0 0 0,11-3-224 0,9 3 144 15,10 2-144-15,8 0 128 0,8 7-128 0,9 1 0 16,6 2 0-16,9 6 0 0,4 1-144 0,5 6 144 16,4 5 0-16,2 0 0 0,-1 6 0 0,-1 1-128 15,-5 1 128-15,25 8 0 16,-19 2-704-16,-9 6-96 0,-11-2-16 0,-23 1-12048 15,-2-1-2432-15</inkml:trace>
  <inkml:trace contextRef="#ctx0" brushRef="#br0" timeOffset="14402.18">19151 10074 16575 0,'9'-14'736'0,"-4"8"160"0,1-6-720 0,2 3-176 0,-1-1 0 0,2 2 0 0,0 0 640 0,-1 2 80 16,-8 6 32-16,0 0 0 0,0 0 208 0,0 0 64 15,-1 8 0-15,-5 5 0 0,-2 3-208 0,-4 6-48 16,-4 6 0-16,-4-1 0 0,-2 2-240 0,-4 4-48 16,2-3-16-16,-5 3 0 0,1 0 0 0,-3 0 0 15,0 2 0-15,0-5 0 0,3-3-144 0,3 0-16 16,-1-6-16-16,7-2 0 0,5-1 160 0,5-3 48 15,4-2 0-15,6 0 0 0,6-2-176 0,4-2-48 16,5 1 0-16,6-5 0 0,9-2-32 0,1-2-16 16,5-1 0-16,2-1 0 0,3 0-224 0,-1-1 144 15,-2 1-144-15,-1 1 128 0,-2 0-336 0,-5 0-80 16,-4-1-16-16,-4 0-9552 16,-6-1-1920-16</inkml:trace>
  <inkml:trace contextRef="#ctx0" brushRef="#br0" timeOffset="14829.57">18757 10334 27583 0,'0'0'1216'0,"5"-6"256"0,4 1-1168 0,3 0-304 0,5-3 0 0,2 3 0 16,4 3 0-16,6-5 0 0,4 1 128 0,7 0-128 16,4-5 448-16,6 4 16 0,3-6 16 0,5 2 0 15,7 1 96-15,5-2 32 0,5 3 0 0,1-1 0 16,1 1-96-16,-1-1-32 0,0 4 0 0,-3-1 0 15,-7 5-320-15,-5 2-160 0,-5 2 160 0,-7 3-160 16,-7-2 128-16,-6-1-128 0,-6 3 0 0,-5 3 144 16,-6 0-144-16,-5 3 0 0,-7 1 0 0,-5 2 0 0,-8 2 0 0,-4 2 0 15,-4 2 0-15,-5 3 0 0,-5 4 0 0,-4 2 0 16,-4 0 0-16,-2 2 0 0,-2-7 0 0,0 3 0 16,-1-2 128-16,1 3-128 0,2-3 0 0,2 3 192 15,1-2-192-15,5 1 192 0,3-5-192 0,6-1 0 16,6-2 144-16,7-1-144 0,3-3 0 0,3 0 128 15,7-5-128-15,4 0 0 0,5-2 208 0,6 0-16 16,5-4-16-16,7-2 0 0,4-2 208 0,6-2 32 16,8-2 16-16,2-4 0 0,1 0-32 0,2 3 0 15,1-4 0-15,1 4 0 0,2-4 48 0,0 3 0 16,1 0 0-16,0-2 0 0,-1 3-176 0,-1 1-16 16,0-2-16-16,1 1 0 0,-2-2-240 0,2 0 0 15,1-1 128-15,-7 3-128 0,-4-4 0 0,-2 4-240 16,-3 0 48-16,-3-1 16 15,-6 1-1856-15,-2 2-368 0,-4 2-80 0</inkml:trace>
  <inkml:trace contextRef="#ctx0" brushRef="#br0" timeOffset="15466.73">23138 10498 13823 0,'-5'-20'1216'0,"4"9"-960"16,0-3-256-16,-2-2 0 0,1-1 912 0,-4 0 144 15,0 3 32-15,0 0 0 0,-4-2 224 0,-2 0 48 16,-2 4 16-16,-4 1 0 0,-4-1-448 0,-3 4-96 16,-1-1 0-16,-4 5-16 0,0 3-304 0,-3 2-48 15,-3 2-16-15,-1 3 0 0,-1 3-80 0,0 5-32 0,1 3 0 0,-10 4 0 16,10-3 112-16,9-3 0 0,9-2 16 0,7-1 0 16,7-4-64-16,5-8-16 0,0 0 0 0,17 4 0 15,4-4 224-15,7-2 32 0,3-7 16 0,8-1 0 16,1-6-208-16,5 1-64 0,-2-1 0 0,1 3 0 15,1 4-240-15,-4-1-144 0,-5 2 160 0,-5 3-160 16,-7 5 0-16,-5 5 128 0,-5-1-128 0,-5 11 0 0,-4 6 128 16,-5 10 0-16,-4 5-128 0,-5 5 192 0,-5 3-64 15,-7 6 0-15,-7 3-128 0,-4 2 192 16,-3 1-16-16,-1 1-16 0,0-6 0 0,-1 0 0 0,-1-2-160 0,0-1 192 16,0-8-192-16,1-3 192 0,0-3-64 0,2-5 0 15,2-3 0-15,2-3 0 0,2-4-128 0,5-3 128 16,3-3-128-16,6-3 128 15,1-6-1200-15,7-7-240 0,0-6-48 0,6-1-9072 16,4-4-1824-16</inkml:trace>
  <inkml:trace contextRef="#ctx0" brushRef="#br0" timeOffset="15793.9">23564 10432 24879 0,'9'-6'1088'0,"-9"6"256"0,15-1-1088 0,3-3-256 16,2 0 0-16,2 0 0 0,2 2 544 0,-1-1 48 15,2-3 16-15,1-1 0 0,1 0-112 0,-3-5-32 16,-3 2 0-16,0 1 0 0,-4-5-160 0,1 3-48 0,-5 1 0 0,-2-4 0 16,-4 1 368-16,-3 3 64 0,-3-5 16 0,-1 15 0 15,-3-16 16-15,-3 4 16 0,-4 3 0 16,-4 5 0-16,-4 5-464 0,-4 2-80 0,-3 6-32 0,-3 2 0 15,-4 4-160-15,2 3 0 0,-2 0 0 16,1 4 0-16,3 6 0 0,6-3 0 0,-1 2 0 0,7-3 0 16,5-6 0-16,5 1 0 0,6 1 0 0,6-2 0 15,2-4 0-15,6-2 0 0,5 0 0 0,1-2 0 0,5-6-240 0,1-2 80 16,1-3 16-16,-3-1 0 16,2-5-2160-16,2-4-416 0,12-10-96 0,-5 5 0 0</inkml:trace>
  <inkml:trace contextRef="#ctx0" brushRef="#br0" timeOffset="16112.46">24481 10216 8287 0,'-9'9'736'0,"-3"3"-592"16,1 2-144-16,-10 8 0 0,2 1 3904 0,-1 3 768 16,-2-1 128-16,1 4 48 0,-1 1-3552 0,1-5-704 15,-1-1-144-15,2 0-16 0,1-2 544 0,2-4 112 16,2 0 32-16,3-6 0 0,5-5-208 0,7-7-32 15,0 0-16-15,0 0 0 0,11-5-288 0,4-8-48 16,3-6-16-16,4-3 0 0,1-1 0 0,1-1-16 16,4-1 0-16,-8 3 0 0,2-2-320 0,5 0-176 15,0-4 192-15,7 1-192 0,1-3 128 0,1 0-128 16,-3 6 0-16,-1 5 0 0,-2 1 0 0,-3 9 0 0,-3 7 0 0,-3 4 0 16,-4 6 0-16,-3 5 0 0,-4 6 0 15,-3 4 0-15,-5 3 0 0,-3 6 0 16,-3 4 0-16,-4 1 0 0,-4 1 0 0,-2 2 0 0,0 0 0 0,0-2 0 15,1 0 0-15,0-2-176 0,2-3 176 0,2-1-160 16,1-7-608 0,3 0-112-16,3-4-16 0,0-9-9824 0,2-3-1952 0</inkml:trace>
  <inkml:trace contextRef="#ctx0" brushRef="#br0" timeOffset="16419.66">24933 10354 24191 0,'0'0'1072'0,"0"0"208"0,9-2-1024 0,2 0-256 15,1 0 0-15,6 1 0 0,2 0 992 0,4-2 144 16,5 1 16-16,-1-5 16 0,2 0-240 0,-1-2-48 16,-2-4-16-16,-2 1 0 0,-2-2-16 0,-3 1 0 15,-3-2 0-15,-3-3 0 0,-3 0-224 0,-2 1-48 16,-4 0-16-16,-2 1 0 0,-5 2-192 0,-1 4-48 15,-4 0 0-15,-3 6 0 0,-4 4-320 0,-5 5 128 16,-4 4-128-16,-2 3 0 0,-3 5 0 0,0 6 0 16,0 0 0-16,2 4 0 0,3 2 0 0,6 4 0 15,1 0-144-15,9 0 144 0,2 2 0 0,7-5 0 16,5-1 0-16,4-2 0 16,6 0-640-16,4-4 0 0,2-3 0 0,5-3 0 15,3-4-2368-15,-1-1-464 0</inkml:trace>
  <inkml:trace contextRef="#ctx0" brushRef="#br0" timeOffset="16765.09">25937 10135 32255 0,'-5'6'2864'0,"-2"-1"-2288"15,-2 7-576-15,-3-1 0 0,-3 4 144 0,-3 5-144 16,-2 1 0-16,-3 5 144 0,-2-6-144 0,0 2 0 16,3-1 0-16,0-1 0 0,0-2 128 0,3 0-128 15,0-5 0-15,5-1 128 0,3 0 128 0,3-6 0 16,2-1 16-16,6-5 0 0,0 0 512 0,11-2 112 16,3-2 0-16,4-7 16 0,2-2-272 0,6-2-48 15,-1-2-16-15,2-2 0 0,1-1-352 0,0-2-80 16,1 2-16-16,-2-2 0 0,2 2-128 0,0 1 0 15,0-3 144-15,1 3-144 0,-1-1 0 0,-1 7 0 16,-3 2 0-16,-1 5 0 0,-2-2 0 0,-3 1 0 16,-4 7 0-16,1 0 0 0,-6-1-384 0,0 1 16 15,-1 1 0-15,-2 0 0 16,1 2-2960-16,-8-3-608 0</inkml:trace>
  <inkml:trace contextRef="#ctx0" brushRef="#br0" timeOffset="17258.07">26586 10078 24879 0,'-4'-12'2208'0,"1"7"-1760"0,-2 3-448 0,-1 2 0 15,-2 3 784-15,-2 5 80 0,-4-3 16 0,-3 5 0 16,-3 0-352-16,-1 4-64 0,-2 3-16 0,-2 1 0 16,1 0 192-16,-1 1 16 0,-1-2 16 0,4 0 0 15,1 1-16-15,6 0 0 0,2-3 0 0,6-4 0 0,0 1-240 0,7-2-48 16,0-10-16-16,7 6 0 0,3-1 16 0,1-2 0 15,3-4 0-15,2-3 0 0,0 0 32 0,2-5 16 16,1 1 0-16,-1-2 0 0,-2 3-224 0,2-2-32 16,-3 1-16-16,1 2 0 0,-2 2-144 0,-2 3 0 15,0-1 144-15,-2 4-144 0,-1 3 0 0,-2-1 0 16,0 2 0-16,-1 2 0 0,0-3 0 0,2 2 0 16,2 2 0-16,2-4 0 0,2 0 0 0,2 0 0 15,5-3 0-15,3-4 0 0,4-3 0 0,2-2 0 16,2-5 128-16,1 0-128 0,1-5 224 0,2-2-32 15,-1-5 0-15,4 0 0 0,-1-4 48 0,2 0 0 16,1-3 0-16,4-3 0 0,3-4-96 0,1-4-16 16,2-8 0-16,1-3 0 0,1-6-128 0,0-8 0 15,0-5 144-15,-1 0-144 0,-3 0 0 0,-5 7 0 16,-4 9 0-16,-6 9 0 0,-5 8-128 0,-8 10 128 16,-6 4-128-16,-6 10 128 0,-8 6 0 0,-6 9 0 15,-9 7 0-15,-9 9 0 0,-9 10 0 0,-6 5 0 0,-4 10 0 16,-5 7-128-16,-5 12 128 0,-3 4 0 15,1 4 0-15,2 1-128 0,1-1 128 0,5 0 0 16,5-5 0-16,8 1 0 0,5-6 0 0,7-2 0 0,3-5 0 16,5-2-128-1,6-9-448-15,3-3-96 0,4-4-16 0,4-6 0 16,2-2-1888-16,4-7-384 0</inkml:trace>
  <inkml:trace contextRef="#ctx0" brushRef="#br0" timeOffset="17707.75">28713 9910 21183 0,'0'-15'1888'16,"0"-1"-1504"-16,-1 1-384 0,0 0 0 0,1 1 368 0,-1 1 0 0,-2 1 0 0,1 5 0 15,-2 0 112-15,-1 3 32 16,-2 1 0-16,0 3 0 0,-4 0 64 0,0 3 32 16,-2 3 0-16,-2 0 0 0,-3 3 144 0,-2 3 16 15,0 2 16-15,-1 1 0 0,1 3-224 0,1 0-48 16,1-3-16-16,4 0 0 0,1 2-16 0,3 0 0 0,3 2 0 0,4-1 0 15,0-2-160-15,3 0-16 0,3 1-16 0,0 0 0 16,3 1-32-16,-1 1-16 0,0 0 0 16,-1 0 0-16,0 0-112 0,-3-2 0 0,-1-2-128 0,-3 0 192 15,-2 2-192-15,-2-2 144 0,-5-2-144 0,-2 1 128 16,-2-1 96-16,-3-2 16 0,0-2 0 0,-7 2 0 0,-2-4-16 16,-2-2 0-16,-1 0 0 0,1-3 0 15,1-3-80-15,1-1-16 0,2-3 0 0,3-1 0 0,0 0-128 16,4-4 0-16,4 1 0 0,5-2 0 15,4-3-2112-15,4 0-384 0,7 0-96 0</inkml:trace>
  <inkml:trace contextRef="#ctx0" brushRef="#br0" timeOffset="18588.16">29054 9982 24063 0,'-15'4'1072'0,"6"1"208"0,-2 3-1024 0,-5 1-256 0,-4 4 0 0,-3 2 0 16,-1-1 432-16,-2 0 16 16,0 0 16-16,2 1 0 0,2 1 144 0,3 1 32 15,4 1 0-15,2-3 0 0,7-4-128 0,2 2 0 16,4 0-16-16,5-4 0 0,5 1 80 0,5-4 32 16,4 1 0-16,4-5 0 0,4 0 0 0,2-4 0 15,2-3 0-15,0-1 0 0,0-2-192 0,2-1-32 0,-1-1-16 0,1-4 0 16,-3-2-48-16,5-2 0 0,-4 1 0 15,1-1 0-15,-1-1-96 0,-3 2-32 0,-5-4 0 16,2 0 0-16,-5-3-64 0,-2-1-128 0,-3-5 176 0,-1 3-176 16,-2-2 128-16,-1 2-128 0,1-1 0 0,-1 4 0 15,1-4 0-15,0 5 0 0,1-1 0 0,0 3 0 16,-1 0 0-16,4 1 0 0,-4 1 0 0,2-2 0 16,0 1 0-16,0-1 0 0,0 0 0 0,0 1 0 15,2-2 0-15,0 1 0 0,1 0-128 0,-1-3 128 0,-1 0 0 16,2-1 0-16,-3 2 0 0,0 1 0 0,-3 3 0 0,-1 1 0 15,-1 0 0-15,-2 4 0 0,-1 0 0 16,-6 3 0-16,-2 0-192 0,-4 4 192 0,-1 1-192 16,-6 2 192-16,-3 3-208 0,-6 5 80 0,-3 4 128 0,-5 4-208 15,-1 4 80-15,-2 10 128 0,-2-1-176 0,2 6 176 16,3 4-128-16,2 1 128 0,4 1 0 0,3 4-128 16,5 3 128-16,3-2 0 0,3 1 0 0,7-2 0 15,2-4 0-15,4-4 0 0,2-3 0 0,2 1 0 16,3-2 0-16,4-5 0 0,3-4 208 0,2-2-16 15,1-2-16-15,2-2 0 0,1-7 80 0,1-1 32 16,0-3 0-16,2-3 0 0,-4-3 0 0,5-3 0 16,-3-1 0-16,0-5 0 0,1 1-32 0,-1-3-16 15,-1-2 0-15,-2 0 0 0,-2 1-240 0,-1 1 176 16,-1 1-176-16,-2 0 160 0,-1-1-160 0,-1 4 0 16,-2-1 0-16,-1 2 128 0,-2 1-128 0,-1 4 0 15,0 0 0-15,-7 4 0 0,0 0 0 0,0 0 0 16,6 7 0-16,-1-1 0 0,-2 3-160 0,-2-1 160 15,3 3 0-15,-2-1-144 0,0 3 144 0,-1 2 0 16,-1 2 0-16,1 1 0 0,-1-1 0 0,0 1 0 16,0-1 0-16,0 1 0 0,-1 1 0 0,0 0 0 0,-1 0 0 0,0 1 0 15,-2-2 0-15,1-2 0 0,1 0 0 0,-1-2 0 16,1-3 0-16,1 0 0 0,-1 0 0 0,1-4 0 16,1-7 0-16,0 0 0 0,0 0 0 0,0 0 128 15,8 2 64-15,2-4 0 0,1 0 16 0,3-3 0 16,3-4-16-16,2 1-16 0,0-3 0 0,1-2 0 15,3-2-176-15,0 1 0 0,2-3 0 0,1 3 128 0,-1 3-128 16,-1 4 0-16,3 1 0 0,-1 1 0 0,-2 2 0 16,0 3 0-16,-5 4 0 0,-1 6 0 0,-3 2 0 0,-1 2 0 15,-3 4-128-15,1 3 128 0,-3 2 0 16,0 1 0-16,-2 4 0 0,1 0 0 0,-2 3 0 0,3-1 0 16,1-4 0-16,3 0 0 0,2-3 0 0,3 0 0 15,2 1 0-15,3-2 128 0,3-4-128 0,2-1 128 16,0 0-128-16,2-4 128 15,1-3-1024-15,-1 1-192 0,-3-3-64 0</inkml:trace>
  <inkml:trace contextRef="#ctx0" brushRef="#br0" timeOffset="19492.75">5269 13163 15663 0,'0'0'1392'0,"-5"-13"-1120"15,1 0-272-15,-2 3 0 0,-3 0 912 0,-3 5 128 16,-2 0 32-16,-2 0 0 0,-2 2-240 0,-5 4-64 16,-5 4 0-16,-4 2 0 0,-3 2-64 0,-2 5-32 15,-1 3 0-15,0 4 0 0,-1 2 144 0,3 0 16 16,0-2 16-16,4 2 0 0,4 2-80 0,3-6-32 15,6 1 0-15,5-3 0 0,2-4-320 0,7-4-64 16,4 1-16-16,1-10 0 0,13 5-48 0,4-1-16 16,8-1 0-16,3-3 0 0,2 0 64 0,6 1 16 15,3 3 0-15,1-1 0 0,-2 3-144 0,-4 1-16 16,-4 0-16-16,-2 4 0 0,-3-2-176 0,-6 5 0 16,-5 0 0-16,-8-1 0 0,-6 1 160 0,-5 2 0 15,-7 1 0-15,-4 0 0 0,-7 1 224 0,-5 0 64 16,-1 0 0-16,-4 0 0 0,-2 1-256 0,1 0-32 15,-1-4-16-15,-1-2 0 0,0-6-144 0,3 2 0 16,3-4 0-16,3-3 128 16,2-5-1472-16,7-3-320 0,5-1-48 0</inkml:trace>
  <inkml:trace contextRef="#ctx0" brushRef="#br0" timeOffset="19754.23">5559 13262 25567 0,'-17'25'1136'0,"7"-10"224"0,-8 10-1088 16,0 5-272-16,-2 1 0 15,-2 3 0-15,0 1 1472 0,5-3 256 0,7-4 32 0,6-4 16 0,3-1-688 0,6-9-144 16,5 1-32-16,4-2 0 0,5-5-336 0,5-1-64 16,5 2 0-16,4-9-16 0,4-1 32 0,1-7 16 15,2-2 0-15,-2-5 0 0,0 0-160 0,-5-4-48 16,-4-4 0-16,7-11 0 0,-11 4 112 0,-8 4 0 15,-8-2 16-15,-8 3 0 0,-6 0-80 0,-6 1 0 16,-7 2-16-16,-6 1 0 0,-4 2-368 0,-2 3 0 16,3 4-160-16,6 7-12592 15,-2-2-2528-15</inkml:trace>
  <inkml:trace contextRef="#ctx0" brushRef="#br0" timeOffset="20388.74">7608 13318 11967 0,'-22'7'528'0,"9"-3"112"0,1 2-512 0,0 2-128 16,2-4 0-16,10-4 0 0,0 0 2224 0,0 0 400 15,0 0 96-15,10 9 16 0,4-5-1024 0,7-6-208 16,4-4-32-16,7-2-16 0,5-4-432 0,3-4-64 15,3-4-32-15,2-2 0 0,1 0-384 0,-3-5-80 16,-2 4-16-16,-3 0 0 0,-3-4 0 0,-5 5-16 16,-8 0 0-16,-4 3 0 0,-5 2-272 0,-5 3-160 15,-6-1 192-15,-4 2-192 0,-6 3 208 0,-5 0-64 16,-6 5-16-16,-7 4 0 0,-6 3-128 0,-6 8 0 0,-8 4 144 16,0 4-144-16,-1 4 0 0,1 1 0 0,1 5 0 0,3 7 0 15,2 8 0-15,7 2 0 0,4 2 0 0,7 1 0 16,6-3 0-16,7 1 128 15,9-5-128-15,6-2 128 0,6-9 64 0,7-2 0 16,5 0 16-16,6-5 0 0,6-4 0 0,5-4 0 0,3-2 0 0,6-7 0 16,3 1-208-16,2-6 0 0,-1-6 0 0,0 0 0 15,-5 0-2576 1,-2-6-416-16,16-5-80 0,-9 3 0 0</inkml:trace>
  <inkml:trace contextRef="#ctx0" brushRef="#br0" timeOffset="20592.38">8546 13149 23039 0,'0'0'1024'0,"0"0"192"0,0 0-960 0,5 7-256 15,2 5 0-15,2 3 0 0,2 3 1152 0,0 2 192 16,3 7 48-16,0-1 0 0,2 4-208 0,2-2-32 0,1 2-16 16,2 1 0-16,-1-1-496 0,3 1-80 15,-3-1-32-15,4-2 0 0,2 0-320 0,-1-1-64 16,-1-4-16-16,1-4 0 0,-3-1-128 0,1-6-176 0,-1 0 48 0,0-3 0 31,-5-8-1888-31,-3-5-368 0,-1-4-80 0</inkml:trace>
  <inkml:trace contextRef="#ctx0" brushRef="#br0" timeOffset="20772.75">8991 12982 18431 0,'0'0'1632'0,"0"0"-1312"0,0 0-320 0,0 0 0 16,-7 12 2064-16,-3 5 352 0,-1 7 64 0,-3 3 16 15,-3 5-960-15,-1 5-176 0,-1 5-32 0,-2 4-16 16,-5 3-256-16,-2-1-48 0,-6 2-16 0,-2 1 0 0,2 2-288 16,-4 1-48-16,1 0-16 0,3-2 0 15,2 2-448-15,5-11-192 0,4-4 176 0,7-6-176 16,3-1-928-16,6-5-288 16,3-7-48-16</inkml:trace>
  <inkml:trace contextRef="#ctx0" brushRef="#br0" timeOffset="21287.22">9894 13174 19119 0,'-17'-9'832'0,"8"3"192"0,-1-3-816 0,1 5-208 0,9 4 0 0,-9 0 0 16,0 3 896-16,0 8 144 0,-1 2 32 0,1 8 0 16,0 7-144-16,0 5-32 0,-1 4 0 0,1 6 0 15,0 7 0-15,-1 2 0 16,-1 2 0-16,-6 0 0 0,-1 1 112 0,-1-1 16 0,-1 5 0 0,2-11 0 15,0-3-416-15,0-8-80 0,1-6-16 0,1-6 0 16,2-5 208-16,3-5 48 0,1-9 0 0,10-6 0 16,0 0-16-16,0 0 0 0,-4-10 0 0,7-10 0 15,-1-9-64-15,4-3-16 0,5-4 0 0,3-2 0 0,1-1-448 16,4-6-96-16,1 2 0 0,2-4-128 16,1 3 0-16,1-5 0 0,3 5-160 0,2 1 160 0,1 3-384 0,5 7 32 15,-1 5 16-15,-1 5 0 0,-1 7 144 0,-2 7 48 16,-2 8 0-16,-5 4 0 0,-6 9 144 0,-5 2-208 15,-4 4 80-15,-5 3 128 0,-5 2-272 0,-4 0 64 16,-4 4 16-16,-4-3 0 0,-7 6 16 0,0-4 16 16,-3 0 0-16,-2-5 0 0,2-3 160 0,0-4 0 15,5-5 0-15,2-3 0 0,5-2-192 0,3-4-128 16,-1-5 0-16,10 5-16 16,-4-9-1840-16,1-3-352 0,2-4-80 0</inkml:trace>
  <inkml:trace contextRef="#ctx0" brushRef="#br0" timeOffset="21603.68">10212 13292 20847 0,'0'0'912'0,"13"-4"208"0,2-2-896 0,3 1-224 15,2 0 0-15,4 1 0 0,3-2 1424 0,5-1 240 16,0 0 64-16,2-3 0 0,2 2-656 0,0-3-128 0,0 2-32 0,-3 0 0 15,-2-5-464-15,-3 1-112 0,-2 2-16 0,-4-3 0 16,-7 2-128-16,-2 3-16 0,-3-1-16 0,-4 2 0 16,-3-3 48-16,-3 11 16 0,0 0 0 0,-13-3 0 15,-6 2 96-15,-1 5 0 0,-3 6 16 0,-2 2 0 16,-3 2-160-16,-3 2-48 0,-3 2 0 0,2 4 0 0,1 3 16 16,5-1 0-16,-1 0 0 0,7 0 0 0,6-5-144 0,2 1 192 15,8-5-192-15,6-1 192 0,3-4-192 0,8 1 128 16,4-4-128-16,6-2 128 0,5-1-128 0,5-8 0 15,8-3 0-15,-11 2-176 16,3-1-2256-16,2-3-448 0</inkml:trace>
  <inkml:trace contextRef="#ctx0" brushRef="#br0" timeOffset="21856.31">11551 13100 27407 0,'-5'-7'1216'0,"5"7"256"0,-7-2-1184 0,1 2-288 16,-6 0 0-16,0 2 0 0,-5-1 1088 0,-4 4 144 16,-6 4 48-16,-1-1 0 0,-4 2-672 0,-11 8-128 15,4 3-32-15,3-1 0 0,3 2-112 0,4 1-16 16,2-1-16-16,7-2 0 0,6-2-16 0,6-1 0 16,4 1 0-16,7-4 0 0,4-2-128 0,6-1-32 15,6-2 0-15,-4-3 0 0,5-3 80 0,2-1 16 16,4 2 0-16,4-4 0 0,3-1-96 0,3-2-128 0,1 1 176 15,1-3-176 1,1-4-1248-16,1 0-352 0,-2-4-80 0,11-4-13232 0</inkml:trace>
  <inkml:trace contextRef="#ctx0" brushRef="#br0" timeOffset="22073.59">12379 12327 28559 0,'0'0'2544'0,"0"0"-2032"16,0 0-512-16,-2 6 0 0,-6 4 576 0,-3 5 32 16,-4 5 0-16,-3 2 0 0,-1 8 288 0,-3 4 48 15,-1 1 16-15,0 4 0 0,-3 3-432 0,0 7-80 16,0 4 0-16,1 1-16 0,1 0-256 0,3 1-48 16,-1 1-128-16,2 0 192 0,-1-3-192 0,2-1 0 15,2-1-192-15,1-4 192 16,2-6-2352-16,2-4-352 0,0-3-80 0</inkml:trace>
  <inkml:trace contextRef="#ctx0" brushRef="#br0" timeOffset="22240.35">11885 13005 17503 0,'6'-5'1552'0,"5"-5"-1232"16,1 2-320-16,9-1 0 0,1 2 2720 0,4-2 480 15,-1 2 112-15,3 1 16 0,3-3-1792 0,1 4-336 0,2-3-80 0,0 2-16 16,-1 2-496-16,3-2-96 0,-3 1-32 0,0 1 0 15,-4 3-304-15,-1-1-176 0,-1 1 192 0,-3 0-192 16,-1-3 0-16,-2 3 0 0,-1-181-240 0,-3 364-10224 16,-1-182-2048-16</inkml:trace>
  <inkml:trace contextRef="#ctx0" brushRef="#br0" timeOffset="22684.16">12967 12802 18431 0,'0'0'1632'0,"-5"7"-1312"16,-2 7-320-16,-2 1 0 0,-1 2 1984 0,-1 3 320 15,-3 4 64-15,-3 4 0 0,-2 0-336 0,-2 4-80 16,-4 1-16-16,1 0 0 0,-2-1-976 0,0 1-208 15,2-1-48-15,2-2 0 0,2-3-384 0,4-3-96 16,4-6-16-16,3-4 0 0,4-3-80 0,4 0-128 16,1-11 176-16,0 0-176 0,10-3 144 0,1-2-144 15,6-3 0-15,0-6 144 0,2-2-144 0,0-1 0 16,2-4 0-16,0-1 0 0,-1-3 0 0,0 1 0 16,2-1 0-16,1-3 0 0,-3-1-128 0,4 3 128 0,2-2 0 15,0 3 0-15,1 6 0 0,1 0 0 16,-4 1 0-16,0 3 0 0,-2 5 0 0,-2 2 0 0,-1 6 0 0,-2 2 128 15,-3 2 64-15,-1 5 16 0,-6 3 0 0,0 3 0 16,-2 1-80-16,-3 3 0 0,-1 6-128 16,-3-1 192-16,-2-2 0 0,0 2 0 0,-1-2 0 0,-1 3 0 15,-2 0-64-15,1-3 0 0,-1 1-128 0,2-1 192 16,-1-1-192-16,2-1 176 0,1-2-176 0,2 6 160 16,1-4-160-16,2-6 0 0,3 0 0 0,-4-12-176 15,0 0-2016-15,10 4-416 0,1-3-80 16</inkml:trace>
  <inkml:trace contextRef="#ctx0" brushRef="#br0" timeOffset="23124.81">13946 12816 26719 0,'3'-22'1184'0,"2"8"240"0,-1-4-1136 0,0 0-288 15,-1 4 0-15,-2 2 0 0,-2 0 1104 0,-3 6 176 16,4 6 16-16,-12-3 16 0,0 2-640 0,-6 5-128 16,0 2-32-16,-6 6 0 0,-3 2-144 0,-2 3-48 15,-3 4 0-15,2 0 0 0,0 5-16 0,5 1-16 16,3-3 0-16,6 2 0 0,4 0-128 0,5 3-32 16,3-5 0-16,7-1 0 0,3-5-128 0,5-3 160 0,5-3-160 15,1-5 160-15,4 0 32 0,0-7 0 16,5-3 0-16,-2-3 0 0,-3-1 0 0,2-4 0 15,-1-1 0-15,0-3 0 0,-2 0 0 0,-2-3 0 0,-2 0 0 16,-4 6 0-16,-2 1 16 0,0-1 16 0,0 0 0 16,-1 3 0-16,0-1-32 0,-4 4 0 0,0 1 0 0,-5 5 0 15,0 0-192-15,0 0 144 0,3 6-144 0,-2 7 128 16,-1 1-128-16,0 7 0 0,-1 5 0 0,-2 4 0 16,-2 0 0-16,-4 18 0 0,-1 3 144 15,-1 1-144-15,-2 1 304 0,-2 1-16 0,-6-2 0 0,0 0 0 16,-5 0-48-16,0 1-16 0,-2-3 0 0,-4 1 0 0,-4-2-48 0,-2 1-16 15,-1 2 0-15,-3-6 0 0,0 0-160 0,1-10 160 16,2-6-160-16,1-5 160 16,1-6-976-16,0-7-192 0,1-6-32 0,2-4-16976 15</inkml:trace>
  <inkml:trace contextRef="#ctx0" brushRef="#br0" timeOffset="23860.55">15670 12378 20271 0,'0'0'896'0,"0"0"192"0,-6-15-880 0,6 1-208 16,6-2 0-16,3 2 0 0,3-3 1152 0,6 4 192 16,3-1 48-16,6 5 0 0,3-3-544 0,5 0-96 15,2 3-32-15,3-1 0 0,5 5-32 0,-2 5-16 16,0 3 0-16,-1 8 0 0,-1 4-192 0,-6 8-32 15,-5 10-16-15,-8 3 0 0,-5 1-240 0,-7 3-64 0,-6 6 0 0,-7 0 0 16,-5 4 192-16,-10 3 16 16,-8 0 16-16,-5 2 0 0,-6-2 0 0,0 1 0 0,-3-5 0 0,0-4 0 15,-2-2-224-15,2-4-128 0,5-4 128 0,2-6-128 16,4-4 288-16,4-4-16 0,6-3 0 16,8-3 0-16,5-4 160 0,4-2 16 0,2-9 16 0,15 5 0 15,8-2 96-15,8-3 16 0,7-4 0 0,6-1 0 16,9-4-256-16,6 1-32 0,7 3-16 0,4-5 0 15,2-4-272-15,-3 1 128 0,1-1-128 0,-24 4 0 16,1 4-544-16,-2-2-224 0,-5 2-32 16,12 1-16592-16</inkml:trace>
  <inkml:trace contextRef="#ctx0" brushRef="#br0" timeOffset="24475.64">12512 13041 19343 0,'0'0'848'0,"0"0"192"0,0 0-832 0,0 0-208 16,0 0 0-16,0 0 0 0,-9 7 2208 0,0 5 400 16,-3 2 80-16,1 1 0 0,-3 4-1248 0,-1 3-256 15,-2 2-48-15,1 2-16 0,-2-1-512 0,1 1-96 16,2-2-32-16,1-2 0 0,1-2-288 0,2-2-64 15,1-4-128-15,3-1 192 0,4-6-192 0,3-7 0 16,0 0 0-16,0 0-10496 0,0 0-2000 0</inkml:trace>
  <inkml:trace contextRef="#ctx0" brushRef="#br0" timeOffset="24659.26">12782 12432 36223 0,'-2'-17'1600'0,"1"7"336"0,-1 1-1552 0,2 0-384 0,0 9 0 0,0 0 0 15,0 0 576-15,0 0 48 0,-5-5 0 0,5 5 0 0,0 0-464 0,0 0-160 16,0 0 0-16,0 0 144 16,0 0-2512-16,-6 9-496 0</inkml:trace>
  <inkml:trace contextRef="#ctx0" brushRef="#br0" timeOffset="25257.38">18682 12525 12895 0,'-12'-14'1152'0,"5"7"-928"16,-4-2-224-16,0 0 0 0,-2-2 2112 0,-2 2 384 15,-3-2 80-15,-2 8 16 0,-4 7-1104 0,-5 6-208 16,-3-1-64-16,-5 6 0 0,-6 2-400 0,-2 3-96 16,-2 4-16-16,-1 2 0 0,-2 4-80 0,1 1-32 15,0 8 0-15,5-2 0 0,3-2-176 0,7 0-32 16,6-5-16-16,6 0 0 0,7-6 32 0,7 0 16 15,7-4 0-15,6-1 0 0,7-3-144 0,7-1-16 16,5-6-16-16,6-3 0 0,7-1-240 0,5-5 0 16,4-5 128-16,4 1-128 15,3-2-352-15,4-4-112 0,3-2-32 0,-4 0-9600 16,-4-2-1920-16</inkml:trace>
  <inkml:trace contextRef="#ctx0" brushRef="#br0" timeOffset="25558.95">19198 12542 13823 0,'-9'-12'1216'0,"3"5"-960"0,-2 3-256 0,-4 3 0 0,1 1 2880 15,-2 4 512-15,-3 2 128 0,-3 7 0 0,-4 5-2464 16,-1 5-496-16,-3 5-112 0,2 0 0 0,-5 0-32 0,4 2 0 16,2-1 0-16,6 2 0 0,1-2-176 0,8-5-48 15,4 0 0-15,5-2 0 0,5-4 80 0,4-6 16 16,4 0 0-16,6-3 0 0,3-2 224 0,3-5 32 15,2-2 16-15,1-4 0 0,-2-2-32 0,2-2 0 16,0-4 0-16,-9 4 0 0,0-5-80 0,0 0-32 16,-2-1 0-16,-2-4 0 0,-2 1-80 0,-4-4-16 15,-3 1 0-15,-3 0 0 0,-6-1-128 0,-6-4-48 16,-3-1 0-16,-4 6 0 0,-1 0-304 0,-4 3-64 16,-3 5-16-16,4 3 0 15,2-2-2032-15,4 5-416 0,3 2-64 0,4 0-11152 0</inkml:trace>
  <inkml:trace contextRef="#ctx0" brushRef="#br0" timeOffset="25860.47">19638 12522 19343 0,'-7'0'1728'0,"0"5"-1392"0,-1 5-336 0,-2-1 0 16,-2 3 1904-16,0 3 304 15,-4 1 64-15,2 1 16 0,-2 2-1056 0,-3 0-208 0,-1 0-32 0,2 0-16 16,0-1-400-16,0-2-64 0,3-2-32 0,3-3 0 15,4-1 16-15,2-5 0 0,6-5 0 0,0 0 0 16,0 0 144-16,9-5 48 0,5-5 0 0,4-1 0 16,0-4-256-16,5 0-48 0,1-3-16 0,1 2 0 15,0-1-368-15,0 1 128 0,2-1-128 0,-2 3 0 16,0 4 0-16,-2 1 0 0,-2 4 0 0,-2 4 0 0,-3 1 0 0,0 6 0 16,-4 5 0-16,-2 6 0 0,-2 2 0 0,-3 4 0 15,-4 4 0-15,-2-2-128 0,-4 6 128 0,-3-1 0 16,-2-2 0-16,-1 2-128 0,-2-3 128 0,0 1 0 15,2-1-144-15,1-2 144 16,3-4-1344-16,2-4-192 0,3-1-32 0,2-5-13744 0</inkml:trace>
  <inkml:trace contextRef="#ctx0" brushRef="#br0" timeOffset="26188.82">20670 12530 26719 0,'-17'-11'2368'0,"7"3"-1888"16,-3 0-480-16,3 3 0 0,-5 6 1072 0,-3 0 112 15,-5 2 32-15,-11 2 0 0,0 5-432 0,2-1-80 0,-4 4 0 0,2-2-16 16,2-1-416-16,3 4-80 0,3 0 0 0,6 2-16 16,5-6 16-16,5 1 16 0,5-2 0 0,5-9 0 15,5 14 112-15,5 0 32 0,4-1 0 16,5-2 0-16,3 2-48 0,3 2-16 0,2-2 0 0,-2 3 0 15,-2 2-288-15,-3 1 0 0,-2 4 128 0,-5-1-128 16,-2-1 0-16,-4 0 0 0,-7-2 0 0,0 0 0 16,-4 2 0-16,-5 0 0 0,-5-1 0 0,-5-2 0 0,-7 0 160 0,-3-4 32 15,-5-4 0-15,-2 3 0 0,-1-8-16 16,2 1 0-16,-1 0 0 0,7-3 0 0,4-3-176 0,6-1 0 16,2-1 144-16,7-1-144 15,10 3-1088-15,-3-12-304 16,6-2-48-16,4-4-14368 0</inkml:trace>
  <inkml:trace contextRef="#ctx0" brushRef="#br0" timeOffset="26414.45">21377 12028 10127 0,'1'-7'896'0,"0"-4"-704"16,-1 1-192-16,0-2 0 0,-1 4 3088 0,-3 3 592 15,-4 5 112-15,-2 5 32 0,-3 1-2064 0,-4 1-416 16,-5 5-64-16,-2 7-32 0,-4 4-320 0,0 6-64 16,-1 6-16-16,-12 21 0 0,4 0-272 0,4 1-64 15,4 2-16-15,3-2 0 0,2-3-304 0,0 1-48 0,0 4-16 16,1-1 0-16,2-3-128 0,0-2-176 16,3-2 48-16,3-4 0 15,1-5-2944-15,3-9-576 0</inkml:trace>
  <inkml:trace contextRef="#ctx0" brushRef="#br0" timeOffset="26581.73">20796 12591 24879 0,'6'-11'2208'0,"4"5"-1760"0,3-2-448 0,1 5 0 0,2-2 912 0,2 3 112 16,-3 0 0-16,7 0 16 16,3 1-352-16,3-1-80 0,2-1-16 0,3 1 0 0,2 0-352 0,0 1-80 15,-2 1-16-15,-3 0 0 0,-1 1-144 0,-2 3 0 16,-3 2 0-16,-9-2-176 15,2-2-2464-15,1 0-496 0</inkml:trace>
  <inkml:trace contextRef="#ctx0" brushRef="#br0" timeOffset="26880.25">21778 12480 13823 0,'0'0'1216'0,"0"0"-960"15,0 0-256-15,-10 1 0 0,-4 2 2368 0,-4 2 416 16,-2 6 96-16,-6 0 0 0,-3 0-1280 0,-4 5-272 15,-4 2-48-15,-3 1-16 0,2 3-384 0,-2 0-80 16,3-1-16-16,3 1 0 0,3-1-80 0,6 2-32 16,5-2 0-16,6-2 0 0,2-2-288 0,10-3-48 15,2-1-16-15,5-4 0 0,5-1 32 0,3-6 0 16,3-2 0-16,5-2 0 0,1-6-48 0,5-1-16 16,4-4 0-16,-3-1 0 0,0-1-144 0,-3-1-16 0,2-1-128 0,-10 2 192 15,4 1-192-15,-2 1 128 0,-3 3-128 0,0-3 0 16,-2 3 0-16,-3-1 0 0,-1 6 0 0,-1 3 0 15,-3 6 0-15,0 3 0 0,-4 4 0 0,-1 4 0 16,-2 3-224-16,-1 2 64 0,-1 1 16 0,-1 9 0 16,2-6-1216-16,-1 1-240 15,2 0-64-15,2-3-13248 0</inkml:trace>
  <inkml:trace contextRef="#ctx0" brushRef="#br0" timeOffset="27209.96">22275 12448 18431 0,'0'0'1632'0,"0"0"-1312"16,0 0-320-16,0 0 0 0,-1 7 2064 0,-3 4 352 15,-2-1 64-15,-2 4 16 0,-1 0-1520 0,-1 4-288 16,-3 0-64-16,-1 1-16 0,-3 2-64 0,-3 4-16 16,-1-4 0-16,1 0 0 0,0-4-96 0,5 1-32 15,3-1 0-15,3-6 0 0,2-3-16 0,7-8 0 16,0 0 0-16,7 2 0 0,4-2 288 0,4-2 48 15,3-3 16-15,2-6 0 0,2 3-336 0,1-4-64 16,1-6-16-16,0 4 0 0,2 4-192 0,0-1-128 16,-3 2 160-16,0 2-160 0,-1 2 0 0,-2 4 128 0,-2 4-128 0,-2 0 0 15,-2 4 0-15,-2 3 0 16,-5 5 0-16,-3 3 0 0,-1 2 0 0,-6 3 0 16,-2 1 0-16,-1-1 0 0,-3-2 128 0,-1 0-128 0,0 0 0 0,1-2 144 15,1-3-144-15,3-2 0 0,1 0 0 0,3-5 0 31,1-9-928-31,0 0-224 0,6 5-32 0,4-4-9568 0,1-2-1904 0</inkml:trace>
  <inkml:trace contextRef="#ctx0" brushRef="#br0" timeOffset="27463.73">23409 11803 26719 0,'0'0'2368'0,"0"0"-1888"16,0 0-480-16,0 0 0 0,0 0 352 0,-6 1-32 16,-3 4 0-16,-3 6 0 0,-2 1 672 0,-3 7 128 15,-5 8 32-15,-2 1 0 0,-3 5-368 0,-3 5-64 16,-1 2-16-16,-1 2 0 0,1 7-256 0,-1 3-48 16,0 0-16-16,-1 1 0 0,2 3-192 0,3-1-64 0,3 1 0 15,2-4 0-15,3-5-128 0,3 0 0 16,3-1 0-16,5-6 0 15,4-4-1296-15,2 0-192 0,0-6-48 0,2-6-8288 16,1-3-1664-16</inkml:trace>
  <inkml:trace contextRef="#ctx0" brushRef="#br0" timeOffset="27600.29">22870 12502 23951 0,'0'0'1056'0,"9"-7"224"0,1 1-1024 0,4 3-256 0,3 1 0 16,3 1 0-16,3 1 864 0,4 0 112 0,2-3 32 0,3 0 0 15,2 6-672-15,0-2-128 0,2 1-16 0,-2-2-16 16,-2-2-336-16,0 2-64 0,-2 0-16 0</inkml:trace>
  <inkml:trace contextRef="#ctx0" brushRef="#br0" timeOffset="27889.1">23901 12410 21183 0,'0'0'944'0,"0"0"192"15,0 0-912-15,0 0-224 0,0 0 0 0,-6-1 0 0,-3 2 2080 0,-5 3 368 16,-5 0 80-16,-4 2 16 0,-4 3-1344 0,-2 2-272 16,-3 0-48-16,-1 1-16 0,1 1-432 0,2-3-96 15,0 3-16-15,6 0 0 0,1-2-112 0,9 3-16 16,4 3-16-16,5-1 0 0,4 2 224 0,5 1 48 16,3 0 16-16,4 1 0 0,0-1 16 0,4 3 0 15,-2 3 0-15,0 0 0 0,-1 1-16 0,-1-3 0 16,0 0 0-16,-2-1 0 0,-3-2-96 0,-2-1-32 15,-4-2 0-15,-2-3 0 0,-5-2 48 0,-3 1 0 0,-5-2 0 16,-4-2 0-16,-4-5 0 0,-6-1 0 16,-2-3 0-16,-1-2 0 0,1-3-384 0,0-1 0 15,3-5 0-15,3 0 128 16,2 1-2432-16,2-4-464 0</inkml:trace>
  <inkml:trace contextRef="#ctx0" brushRef="#br0" timeOffset="29059.28">26324 11806 18431 0,'11'-28'816'0,"-4"18"160"0,3-5-784 0,0-3-192 0,0-2 0 0,1-2 0 0,1-3 1136 0,-2 2 176 16,-2 0 32-16,-2-1 16 15,-1 0-80-15,-2 2 0 0,-5-1-16 0,-1 4 0 0,-4 3-208 0,-3 3-32 16,-3 0-16-16,-2 7 0 0,-4 1-416 0,-4 6-80 15,-2 7 0-15,-3 2-16 0,-3 4-256 0,-2 6-48 16,-2 8-16-16,-1 5 0 0,0 5 16 0,1 4 0 16,1 5 0-16,0 3 0 0,3 2-16 0,3-4 0 15,5 1 0-15,4-2 0 0,2-5-176 0,6-2 192 16,3-2-192-16,4 2 192 0,3-7 0 0,4-1 0 16,2-1 0-16,2-4 0 0,2 0-16 0,0-6 0 15,0-2 0-15,0-2 0 0,1-2-176 0,-1-3 160 16,-1-6-160-16,-3-1 160 0,-5-5-160 0,0 0 160 15,0 0-160-15,0 0 160 0,0 0-160 0,-8-2 0 16,-1-2 0-16,-6-1 0 0,-4-4 0 0,-3 1 0 16,-1-3 0-16,-1 2 0 0,-1-3-192 0,-2 2 192 15,0 1-192-15,2-1 192 0,-2 3-160 0,7-1 160 16,3 3 0-16,5 1-144 0,3 0 144 0,9 4 0 16,0 0 0-16,7-9 0 0,10 4 0 0,3-4-160 15,7 2 160-15,5 0 0 0,3-2 0 0,4 3-128 16,2-3 128-16,4 2 0 0,3-5 0 0,3 4 0 15,6-2 0-15,-1 1 0 0,-1-3 0 0,-3 3 0 0,-1-1 128 0,-5 5-128 16,-6-6 192-16,-5 5-64 16,-6-2-128-16,-8 5 192 0,-7 1-192 0,-3 4 0 0,-11-2 0 0,0 0 0 15,0 11 128-15,-9 0-128 0,-3 5 0 0,-2-2 0 16,-3 1 144-16,-3 1-144 0,-2 4 128 0,1-1-128 16,2 0 0-16,3 0 0 0,3-3 0 0,3 1 0 15,2-1 0-15,6-2 0 0,4-2 0 0,4-1 0 16,5 1 0-16,3-5 128 0,3 1-128 0,4-3 0 15,2-3 0-15,1-2 128 0,0-1-128 0,0-1 0 0,-1-3 128 16,-1-1-128-16,-2 1 128 0,-1-2-128 0,0-1 0 0,-2-2 0 16,-2 2 128-16,-2-3-128 0,-3-1 0 0,-3 0 0 15,-2-3 144-15,-2-1-144 0,-4 1 0 0,-2 1 0 16,-2-1 0-16,-1 0 128 0,-2 2-128 0,2 1 0 16,-1 0 0-16,2-1 128 0,0 4-128 0,0-1 0 15,5 2 0-15,0-1 0 0,0 3 0 0,6-2 0 16,2 3 0-16,2 1 0 0,2-1 0 0,4 0 0 15,1 4 0-15,2 2 0 0,2 1 0 0,2 3 0 16,0-2 0-16,3 3 0 0,-1 5 192 0,4 4-16 16,2 3-16-16,-1 4 0 0,0 3 192 0,-2 6 32 15,-3 4 16-15,-1 1 0 0,0-1-48 0,-2 2-16 16,-3 0 0-16,0 1 0 0,0-2-144 0,0-2-48 16,-2-1 0-16,-1 1 0 0,1 0-144 0,-2-4 0 15,1 1 0-15,1-1 0 16,0-2-704-16,-1 1-240 0,-1-5-32 0</inkml:trace>
  <inkml:trace contextRef="#ctx0" brushRef="#br0" timeOffset="29759.86">15081 14679 23039 0,'6'-10'2048'0,"2"-3"-1648"0,4-3-400 0,4 0 0 16,0 0 624-16,3 2 32 0,0 1 16 0,4 0 0 15,3-1 128-15,0 2 32 0,1-2 0 0,0 5 0 16,-1 0-176-16,2 5-16 0,0 2-16 0,-2 5 0 0,-3 10 64 0,-2 5 16 16,-3 5 0-16,-4 6 0 0,-1 5-304 0,-8 8-48 15,-3 4-16-15,-7 5 0 0,-6 1-32 0,-7 0-16 16,-7 0 0-16,-3 0 0 0,-5 0 16 0,-2-3 0 16,1-9 0-16,1-1 0 0,1-5-128 0,7-4-32 15,6-7 0-15,5-4 0 0,2-5 128 0,10-4 32 16,0 1 0-16,2-11 0 0,14-3 144 0,10-6 48 15,8-2 0-15,9-6 0 0,3-4-112 0,3 0-32 16,-2 0 0-16,2-1 0 0,0 6-352 0,1 0 0 16,1 1-160-16,-1-1 160 15,0-4-1216-15,-2 1-128 0,-3 0-16 0,-2 3-9936 16,-2 1-1984-16</inkml:trace>
  <inkml:trace contextRef="#ctx0" brushRef="#br0" timeOffset="30157.59">16317 14218 17503 0,'0'0'768'0,"-1"-11"176"0,1 11-752 0,0 0-192 0,0 0 0 0,0 0 0 15,-9 2 1920-15,0 4 368 0,-2 3 64 0,-3 5 16 16,-3 4-928-16,0 2-176 0,-2 3-48 0,1 5 0 0,-1-3-432 0,0 3-80 15,1-5-32-15,1 4 0 16,3-2-176-16,4-2-48 0,3-1 0 0,0-7 0 16,3-2-112-16,3 1-16 0,1-7-16 0,4 1 0 0,-4-8 304 0,10-1 64 15,3-2 16-15,2-3 0 0,4-3-176 0,0-5-16 16,2-4-16-16,-1 2 0 0,-1 0-304 0,1-1-176 16,2-4 192-16,-1 1-192 0,1-2 128 0,0-1-128 15,1 3 0-15,-1 1 0 0,1 1 0 0,0 4 0 16,-4 4 0-16,-2 0 0 0,-4 4 0 0,-2 4 0 15,-1 4 0-15,3 6 0 0,-7 8 0 0,-1 1 0 16,-1 4 0-16,-4 3 0 0,-4-1-144 0,-1 5 144 16,-1 0-128-16,1-8 128 0,-4 3-368 0,0 0 16 15,0-2 0-15,-1 11 0 16,2-9-432-16,4-5-96 0,2-4-16 0,2-14 0 16,4 8-1728-16,1-2-368 0,2-4-64 0</inkml:trace>
  <inkml:trace contextRef="#ctx0" brushRef="#br0" timeOffset="30647.27">17161 14282 13823 0,'0'0'608'0,"0"0"128"16,8-5-592-16,-2 0-144 0,-6 5 0 0,0 0 0 0,0 0 1664 0,0 0 288 15,-1-11 64-15,-3 4 16 0,-1 4-768 0,-2-2-160 16,-5 2-16-16,-1 4-16 0,-3 4-432 0,1 0-96 16,-3 1-16-16,0 1 0 0,-1 0-208 0,1 1-32 15,-2 4-16-15,1 1 0 0,1-3-96 0,4 2-32 16,0 1 0-16,4-3 0 0,1 2-144 0,4-1 0 15,1-3 0-15,3-1 0 0,1 2 256 0,4-4-16 16,-4-5-16-16,9 4 0 0,-1-1 64 0,3-3 16 16,0 1 0-16,-1-1 0 0,0-1-128 0,2-3-32 15,-1 0 0-15,-1 0 0 0,-1 2-144 0,0-5 0 16,0 2 0-16,0 0 0 0,-3-2 128 0,2-1-128 16,-2 2 0-16,1-3 128 0,-2 4-128 0,0-5 0 15,0 2 0-15,1-4 0 0,1 2 0 0,0-2 0 16,1 0 0-16,0 2 0 0,-1-1 0 0,0 2 0 15,0-3 0-15,0 5 0 0,0-1 0 0,0 4 0 16,-4-1 0-16,-3 5 0 0,5-6 0 0,-5 6 0 16,0 0 0-16,0 0 0 0,3-7-288 0,-2 2 64 0,-1 5 16 15,0 0 0-15,0 0 48 0,0 0 16 0,-2-6 0 0,2 6 0 16,0 0-208-16,0 0-32 0,0 0-16 0</inkml:trace>
  <inkml:trace contextRef="#ctx0" brushRef="#br0" timeOffset="31682.6">5454 14899 15263 0,'-15'-10'672'0,"6"3"144"0,-2 1-656 0,-2 0-160 0,-2 2 0 0,-7 3 0 16,-1 1 992-16,-3 3 160 0,-4 5 48 0,-1 1 0 15,-5 5-432-15,-2 2-96 0,-3 2-16 0,-1 4 0 16,0 2-64-16,3 4-16 0,3-1 0 0,5-1 0 16,-1-3 0-16,10-2-16 0,9-6 0 0,7-3 0 0,2-3 32 0,4-9 16 15,14 8 0-15,5-7 0 0,6-5 96 0,8-4 0 16,6 0 16-16,7-7 0 0,6-3-160 16,-3-2-48-16,1-8 0 0,0 2 0 0,-1-2-224 15,-4 3-48-15,-2-4-16 0,-6 4 0 0,-2 0 32 0,-3 6 0 16,-3 5 0-16,-5 1 0 0,-6 3-32 0,-4 8 0 15,-14 2 0-15,9 13 0 0,-5 5-32 0,-7 6 0 16,-7 6 0-16,-2 7 0 0,-6 7 160 0,-5 2 32 16,-8-4 0-16,1 9 0 0,-4 6-128 0,-3 4-32 15,-3-3 0-15,-3-2 0 0,-1-6-224 0,-1-3 0 16,1-4 128-16,3-5-128 0,1-7 0 0,6-7 0 16,5 0 128-16,5-5-128 0,5-6 0 0,5-3-256 15,5-4 48-15,9-6 16 16,0 0-2816-16,6-9-576 0</inkml:trace>
  <inkml:trace contextRef="#ctx0" brushRef="#br0" timeOffset="31999.81">5845 15086 23039 0,'0'0'2048'0,"0"0"-1648"0,0 0-400 0,9 0 0 16,-1-2 800-16,4 2 80 0,-2-1 16 0,3-3 0 15,1-1 432-15,4-5 80 0,2 1 32 0,0-3 0 16,1-1-576-16,-2-2-112 0,-3-2-32 0,-2 3 0 16,-2 0-464-16,0-1-80 0,-4 0-32 0,-3 1 0 15,-1 3 0-15,-3-1 0 0,-2 2 0 0,1 10 0 0,-9-11 0 16,-1 8 0-16,-3 1 0 0,-4 6 0 16,-2 1 32-16,-1 8 0 0,-3 3 0 0,0 3 0 0,0 6-176 15,2 1 160-15,2 0-160 0,2 2 160 0,3-3-160 0,5 2 128 16,6-4-128-16,5-4 128 0,4-1-128 0,6-2 0 15,4-1 0-15,5-7 0 0,0-3 0 0,4 0 0 16,0-2 0-16,2-3 0 16,-1-3-976-16,0-3-288 0,-2-2-48 0,1 1-8800 15,1-5-1744-15</inkml:trace>
  <inkml:trace contextRef="#ctx0" brushRef="#br0" timeOffset="32302.49">6467 14906 17503 0,'-6'13'768'0,"1"0"176"0,-1 0-752 0,-3 4-192 16,-1 5 0-16,-3 2 0 0,-4 5 1840 0,1-2 336 16,-3-1 64-16,0-2 0 0,-2 2-240 0,2 0-48 15,2-6-16-15,1-1 0 0,5-2-784 0,3-3-176 16,3-8-16-16,5-6-16 0,0 0-480 0,0 0-80 0,10-6-32 0,4-6 0 16,5-2 96-16,2-2 32 0,-1-6 0 0,0 1 0 15,1 1-320-15,0-1-160 16,1-5 160-16,1 1-160 0,0-5 0 0,1 3 128 0,0 0-128 0,3 6 0 15,1 0 0-15,-2 3 0 0,0 2 0 0,-5 6 0 16,0 5 0-16,-6 6 0 0,-1 7 0 0,-1 2 0 16,-2 4 0-16,-3 3 0 0,-4 1 0 0,-6 5-160 15,-3 4 160-15,-4 0 0 0,-2 4 0 0,-3 1 0 16,-1-1 0-16,-1 0 0 0,1 0 0 0,4-4 0 16,0 2-448-16,3-4-64 15,1-3-16-15,3-4 0 0,2-6-2032 16,2-12-384-16</inkml:trace>
  <inkml:trace contextRef="#ctx0" brushRef="#br0" timeOffset="32880.58">7024 15064 13823 0,'0'0'1216'0,"-6"5"-960"16,6-5-256-16,0 0 0 0,-9 5 1536 0,9-5 272 15,0 0 48-15,0 0 16 0,0 0-368 0,0 0-80 16,9-1-16-16,2-3 0 0,2-1-240 0,1-3-48 15,3-5-16-15,2 0 0 0,1 1-400 0,0-2-96 16,2-1-16-16,-1 0 0 0,1 1-176 0,-3-1-32 16,-1 1-16-16,-2-2 0 0,-4 0-192 0,-2 2-48 15,-4 0 0-15,-2 4 0 0,-5-2-128 0,-2 6 192 16,-3 0-192-16,-4 3 192 0,-2 3 0 0,-4 6 16 16,-2 2 0-16,-3 5 0 0,-2 2-80 0,0 4-128 15,2 3 176-15,4 1-176 0,1 3 128 0,5 0-128 16,1 3 0-16,3-5 0 0,5-1 0 0,2-1 0 15,4-3 0-15,2-2 0 0,3 1 0 0,2-4 0 16,2-1 0-16,2-3 0 0,3-2 0 0,0-3-320 16,2 0 32-16,2-5 16 15,3-7-1888-15,1 0-368 0,-1-3-80 0</inkml:trace>
  <inkml:trace contextRef="#ctx0" brushRef="#br0" timeOffset="33135.71">7573 14857 8287 0,'0'0'736'0,"-3"10"-592"0,-3 4-144 0,0 1 0 16,0 6 2784-16,-2 0 528 0,-2 1 96 0,0 3 32 16,0-2-1616-16,-2 1-320 0,-1 2-64 0,1-6-16 15,0-2 112-15,1 0 32 0,-1-3 0 0,5-1 0 16,2-5-496-16,5-9-112 0,0 0 0 0,0 0-16 0,0 0-272 0,0 0-48 16,11 4-16-16,3-9 0 15,3-7-32-15,0 2 0 0,1-3 0 0,0-2 0 16,0-4-304-16,0-1-64 0,-1-2-16 0,3 0 0 0,-1-1-192 0,1 2 128 15,2 1-128-15,0 2 0 0,1 1 0 0,1 2 128 16,1 0-128-16,-4 5 0 0,-3-1 0 0,-1 6-240 16,-2 1 48-16,-1 3 16 15,0 0-1776-15,0 2-352 0,0 0-80 0,-4 2-12720 16</inkml:trace>
  <inkml:trace contextRef="#ctx0" brushRef="#br0" timeOffset="33619.24">8140 14900 6447 0,'0'0'272'0,"0"0"80"0,0 0-352 0,0 0 0 16,0 0 0-16,0 0 0 0,0 0 4256 0,0 0 784 15,0 0 144-15,-11 4 48 0,-2 5-3120 0,-1 1-608 16,0 3-128-16,-1 2-32 0,-3 2-224 0,0 0-48 16,2 0-16-16,2 1 0 0,1-1-480 0,4 0-80 15,3-2-32-15,2-2 0 0,3 0-160 0,2-4-48 16,2 1 0-16,0-4 0 0,6 2-32 0,0-6-16 0,5-4 0 0,0-1 0 15,1-1 80-15,-1 2 16 0,0-3 0 0,0 2 0 16,0-3-80-16,-1 2-16 16,-2 1 0-16,1 3 0 0,-1 0-208 0,0 0 0 0,-1 2 0 15,0 2 0-15,0 1 0 0,0-2 0 0,-10-3-192 0,13 4 192 16,1 6 0-16,-1-5 0 0,-1-2 0 0,2-2 0 16,0 2 0-16,0-2 0 0,2-1 128 0,-1-4-128 15,5-2 0-15,-2-4 0 0,2 2 0 0,2-3 0 0,1-2 0 0,1-1 0 16,1-9 176-16,-1 3-176 0,1 1 176 0,1-3-176 15,4-2 160-15,-1-4-160 0,0 1 176 0,3-4-176 16,2-4 192-16,0-4-192 0,2-7 160 0,-2 3-160 16,-3-3 128-16,-1-3-128 0,1-7 128 0,-3-2-128 15,-3 2 128-15,-3-2-128 0,-3-3 0 0,-4 9 0 16,-5 9 128-16,-2 8-128 0,-3 9 0 0,-2 10 0 16,-3 16 0-16,0 0 0 0,-14-2 0 0,-2 11 0 15,-5 9 0-15,-5 7 0 0,-2 9 0 0,0 8 0 16,0 3-144-16,-2 6 144 0,-2 4 0 0,-1 5 0 15,-1 2 0-15,3 3 0 0,3 3 0 0,4-1 0 16,3-1 0-16,3-7 0 16,1-6-544-16,6-2 0 0,3-7 0 0,3 0-11024 15,3-6-2192-15</inkml:trace>
  <inkml:trace contextRef="#ctx0" brushRef="#br0" timeOffset="34076.33">10328 14718 7359 0,'9'-12'656'0,"-3"8"-528"0,-2-4-128 0,2 1 0 0,2-1 3072 0,0-1 592 16,-2 4 112-16,-2-1 32 0,-2-3-1648 0,0 4-336 16,-2 5-64-16,0 0-16 0,-7-4-336 0,-2 3-64 15,-3 2 0-15,-5 4-16 0,-3 1-560 0,-13 11-128 16,-2 2 0-16,1 4-16 0,4 2-272 0,-1 1-48 16,4 2-16-16,2-3 0 0,3 2-288 0,7-4 128 15,6 1-128-15,2-1 0 0,4-4 0 0,6-2 0 16,4 0 0-16,5-2 0 0,2 2 160 0,2-3-160 15,2 0 128-15,0 0-128 0,1-3 224 0,-5-1-32 16,2-2-16-16,-2 2 0 0,-1-4-176 0,-4 3 0 16,-2-4 0-16,-7-5 128 0,3 14-128 0,-7-5 0 15,-6 0 0-15,-3-1 128 0,-4 3 96 0,-6 2 16 16,-4-7 0-16,-2 1 0 0,-2-1-16 0,-1-2 0 16,-2-3 0-16,2-2 0 0,2-3-224 0,2-5 0 15,0 0 0-15,4-3 0 16,3-1-1584-16,5 0-352 0,3-3-80 0,6-6-16 0</inkml:trace>
  <inkml:trace contextRef="#ctx0" brushRef="#br0" timeOffset="34834.53">10779 14772 11967 0,'0'0'528'16,"0"0"112"-16,-9 5-512 0,-1 5-128 0,-3 0 0 0,-2 4 0 0,-3 3 2576 0,-1 0 496 15,0 1 80-15,-6 9 32 0,3 0-1456 0,4-4-272 16,2 2-64-16,4-1-16 0,7 3-592 0,3 0-112 16,2-10-32-16,4 1 0 0,1-1-144 0,4-3-48 15,1-6 0-15,2 1 0 0,4-4 96 0,0-3 16 16,2-1 0-16,1-2 0 0,1-6-144 0,2-2-32 16,-2 2 0-16,1-5 0 0,-2 0-192 0,0-2-32 15,-1-7-16-15,-2 4 0 0,-2 1-144 0,-1 0 128 16,0-1-128-16,-5 1 128 0,1-3-128 0,-4 0 0 15,1 0 0-15,1 2 0 0,-2 2 0 0,0 0 0 16,-1 2 0-16,2 4 0 0,1-1 0 0,2 3 0 16,-3-1 0-16,4 1 0 0,3 0 0 0,2-5 0 15,4 2 0-15,5 1 0 0,3-4 0 0,4 3 0 16,0-1 0-16,4-5 0 0,-2 0-160 0,2-1 160 16,1 3 0-16,2-1-144 0,3-5 144 0,-1 0 0 0,1-2 0 15,-1-1 0-15,-1-5 0 0,-2 0 0 0,1-4 0 0,-1-1 0 16,-3-2 0-16,-1-3 0 0,-1-3 0 15,-4-6 128-15,-4-1-128 0,-4 3 0 0,-4 2 128 0,-4 7-128 16,-3 6 0-16,-1 11 0 16,-3 1 0-16,-1 0 0 0,-4 8-128 0,0 10 128 0,0 0-128 0,-14 14 128 15,-7 6-256-15,1 8 48 0,-3 4 0 0,-1 9 0 16,-1 2 208-16,-3 8-144 0,-4 6 144 0,0 0-128 16,0-1 128-16,2 0 0 0,3-3 0 0,4-2 0 15,3 1 128-15,5-3-128 0,5-4 160 0,4-7-160 16,5-4 144-16,5-8-144 0,2-2 128 0,3-6-128 0,1-5 320 15,3-5-32-15,2-5 0 0,4-5 0 0,3-6 160 16,2 1 48-16,2-6 0 0,0 0 0 0,1-1-288 0,0-1-48 16,-1-2-16-16,1 0 0 0,0 0-144 0,-1 2 0 15,0 3 0-15,-2 5 0 0,-1-2 0 0,-3 5 0 16,-2 4 0-16,-4 4 0 0,-2 2 0 0,-4 2 0 16,-1 5 0-16,-2-2 0 0,-1 2 0 0,-3 1 0 15,-1 1 0-15,-1-2 0 0,-1-1 0 0,-1 0 0 16,0 0-192-16,2-1 192 0,1-11 0 0,2 11 0 15,-2-11 0-15,7 5 0 0,-7-5 0 0,12 3 0 16,2-5 0-16,2 0 128 0,-2-2-128 0,0 2 0 16,-2-2 0-16,1 0 0 0,0 3 0 0,-1 1 0 15,0 2 0-15,-1 7 0 0,1 3 0 0,-2 1 0 16,0 7 0-16,-1 2 128 0,-3 3-128 0,1 5-176 16,-4 1 48-16,0 2 0 0,1-3 128 0,-3 3 176 15,-1-1-48-15,-1-2 0 0,0 4-128 0,1-3-144 0,0 2 144 16,3-7-208-1,2-1-944-15,2-6-192 0,0-3-48 0,5-8 0 0</inkml:trace>
  <inkml:trace contextRef="#ctx0" brushRef="#br0" timeOffset="35201.55">13597 14338 20271 0,'0'0'1792'0,"0"0"-1424"16,0 0-368-16,-5 7 0 0,-1 7 1920 0,-4 0 304 16,-4 3 64-16,-2 9 16 0,0 2-480 0,-10 19-96 15,1 2 0-15,1 0-16 0,0-1-736 0,2 4-144 0,2 3-16 16,-2-2-16-16,-3-1-400 0,3-2-80 16,6-2 0-16,0-3-16 0,1 0-304 0,2-3 0 15,3 2 0-15,5-4 0 16,0-5-272-16,2-5-176 0,3-2-16 0,3-9-16 15,0-7-2336-15,-3-12-448 0,0 0-112 0,0 0-16 0</inkml:trace>
  <inkml:trace contextRef="#ctx0" brushRef="#br0" timeOffset="35510.08">13105 14895 27583 0,'19'-11'1216'0,"0"7"256"0,7-4-1168 0,2 4-304 0,4 1 0 0,-8 3 0 16,4-3 592-16,3 0 64 0,5 1 16 0,2-2 0 15,4 0 16-15,0 0 0 0,1 2 0 0,-2-1 0 0,-3 2-96 16,-5-1-16-16,-5 0 0 0,-5 4 0 0,-4 3-336 0,-6 0-80 16,-4 5-16-16,-4 0 0 0,-5 4-144 0,-7 4 192 15,-3 2-192-15,-5 4 192 0,-3 4 32 0,-1 4 16 16,0-6 0-16,-5 10 0 0,5-4-240 0,5-3 144 16,6-4-144-16,6-5 128 0,6-5 64 0,2 0 0 15,7 1 0-15,1-7 0 0,3-2 320 0,5-3 80 16,5-4 16-16,-8-1 0 0,2-2-32 0,2-3-16 15,0-2 0-15,3-3 0 0,-5 2-352 0,-2-4-64 16,-4-1-16-16,-3-1 0 0,-3 1 16 0,-4-3 0 16,-3-2 0-16,-4-1 0 0,-6 0-144 0,-2-1-256 15,-3 2 64-15,-1 1-12256 16,-2 2-2464-16</inkml:trace>
  <inkml:trace contextRef="#ctx0" brushRef="#br0" timeOffset="36401.75">17210 14251 14223 0,'0'0'624'0,"0"0"144"0,0 0-624 0,0 0-144 16,-5-4 0-16,5 4 0 0,0 0 880 0,0 0 144 16,0 0 16-16,-3-7 16 0,2 1 256 0,2-3 48 15,2 3 16-15,3-7 0 0,2-1 416 0,1 0 64 16,1-4 32-16,1 1 0 0,2-1-416 0,-2-4-64 15,1-1-32-15,-2 0 0 0,0-2-368 0,0 0-80 16,-3 0-16-16,-2-4 0 0,-1-1-352 0,-2 2-80 16,1-2-16-16,-2 5 0 0,-1-3-288 0,0 5-176 15,-3 5 192-15,2 3-192 0,-4 5 0 0,1 4 0 16,-1 3 0-16,5 3-192 16,-9 5-1664-16,3 8-336 0,2 5-64 0</inkml:trace>
  <inkml:trace contextRef="#ctx0" brushRef="#br0" timeOffset="36829.94">18140 14434 6447 0,'0'0'272'0,"0"0"80"0,-5-4-352 0,0-3 0 16,3 1 0-16,-1 2 0 0,3 4 2912 0,-3-7 512 15,2 0 96-15,1 7 32 0,0 0-1680 0,0 0-336 16,-5-2-64-16,-1-1 0 0,-2 2-192 0,-2 5-16 16,-3-2-16-16,-2 5 0 0,0 3-432 0,-6 3-96 15,0 4-16-15,-2 4 0 0,0 2-176 0,1 1-32 16,2 1-16-16,2-1 0 0,4 4-240 0,3-4-48 15,4-2-16-15,7-3 0 0,2-2 64 0,4-1 16 16,7-1 0-16,1-1 0 0,4-9 240 0,4-2 48 0,3-3 16 0,-1-3 0 16,2-2-144-16,0-5-32 0,-1-6 0 15,-1-1 0-15,-1 3-192 0,-2-2-32 16,-2-3-16-16,-3 1 0 0,-4 1-144 0,-3-2 128 16,-4-2-128-16,-4-1 128 0,-2-1-128 0,-4-1 0 15,-3-1 144-15,-5-7-144 0,1 5 0 0,0 5 0 0,1 6 0 0,3 6 0 16,0 3-624-1,1 2-144-15,0 0-16 0,7 5-10304 0,0 0-2064 0</inkml:trace>
  <inkml:trace contextRef="#ctx0" brushRef="#br0" timeOffset="37106.86">18682 14309 15663 0,'0'0'1392'0,"0"0"-1120"0,-8 6-272 0,2 5 0 0,-1-1 2032 0,-2 4 336 16,-2 4 80-16,-2 2 16 0,-1 3-736 0,0 1-128 15,0 1-48-15,-1 2 0 0,-3-3-432 0,2 3-96 16,-1-4 0-16,-4 11-16 0,2-10-304 0,6-3-48 16,3-6-16-16,3-2 0 0,4-1-192 0,3-12-32 15,0 0-16-15,0 0 0 0,15-1 240 0,-1-5 32 16,4-1 16-16,3-7 0 0,2-2-240 0,4-2-64 16,2 3 0-16,-7 3 0 0,2-4-224 0,2-3-160 15,2-2 192-15,2 0-192 0,1-1 128 0,2 1-128 16,2 0 0-16,-1 1 0 0,3 1 0 0,-4 4 0 15,0 1 0-15,-6 5 0 0,-4 2-304 0,-3 3-64 0,-2 4-16 0,0 2 0 32,-3 2-1936-32,-4 1-400 0,-2 2-80 0</inkml:trace>
  <inkml:trace contextRef="#ctx0" brushRef="#br0" timeOffset="37495.94">19503 14459 9215 0,'0'0'816'0,"-6"-4"-656"0,-5 3-160 0,0 4 0 16,-3-1 3776-16,-1 3 704 0,-2 2 160 0,-1 1 32 0,-3 8-2672 0,-2-2-528 16,-1 1-96-16,0 3-32 15,-2-2-608-15,2 2-128 0,1 1-32 0,1-1 0 0,3-2 96 0,4 0 16 16,5 1 0-16,2-4 0 0,6-3-224 0,3-2-32 16,4 0-16-16,4-6 0 0,4-1 32 0,3-3 0 15,3-7 0-15,4 0 0 0,3-1-176 0,0-2-16 16,2-3-16-16,3-4 0 0,1-5-240 0,1 0 176 15,0 0-176-15,0-8 160 0,1-1-160 0,-2-3 160 16,2-2-160-16,2-4 160 0,-2-5-160 0,3-4 0 16,0-5 0-16,4-2 0 0,-2-6 0 0,4 1 0 15,2-3 128-15,-3 3-128 0,-3 8 0 0,-6 10 0 16,-6 9 0-16,-6 8 0 0,-5 11 0 0,-8 7 0 16,-8 10 0-16,-3 6 0 0,-8 10-224 0,-5 12 80 15,-6 8 16-15,-4 7 0 0,-5 12 128 0,-4 5 0 16,-7 3 0-16,-2 6-128 0,-1 4 128 0,0 0 0 0,2 1 0 0,5-4 0 15,6-8-128-15,7-5 128 0,6-7-128 0,-2 14 128 16,7-11-304-16,12-12 32 16,2-6 0-16,5-9 0 15,2-8-1712-15,6-9-320 0,6-6-80 0</inkml:trace>
  <inkml:trace contextRef="#ctx0" brushRef="#br0" timeOffset="37831.42">20192 14533 20271 0,'0'0'1792'0,"0"0"-1424"0,0 0-368 0,0 0 0 0,16-1 1536 0,2-1 256 16,0 2 32-16,-2 0 16 0,5-2-368 16,3-2-64-16,3-2 0 0,3-2-16 0,1 4-512 0,0-5-112 15,5 0 0-15,-3-1-16 0,0 1-80 16,-4-3-16-16,-2-1 0 0,-4 0 0 0,-4-2-320 0,-2-2-64 15,-6 2-16-15,-3 0 0 0,-6 0-32 0,-2 3-16 16,-4 1 0-16,-6 4 0 0,-6 4-64 0,-6 3-16 16,-6 2 0-16,-2 4 0 0,-2 7-128 0,-1 4 0 15,-2 3 0-15,-10 12 0 0,5-4 0 0,10 4 128 16,3-2-128-16,11-1 128 0,5 0-128 0,8 1 0 16,6-6 0-16,2-6 0 0,6 3 0 0,3 1 0 15,3-2 0-15,5-2 0 0,5-3 0 0,3-1-320 16,3-2 48-16,3-6-11248 15,-1-1-2256-15</inkml:trace>
  <inkml:trace contextRef="#ctx0" brushRef="#br0" timeOffset="38139.11">21401 14352 21183 0,'0'0'1888'0,"0"0"-1504"15,-8 10-384-15,-2 1 0 0,-3 1 1280 0,-3 2 176 0,-2 3 32 16,-4 1 16-16,-1 2 144 0,-3 3 16 0,0 2 16 0,0-2 0 16,-1 0-640-16,0 1-128 0,2-1-16 0,2-3-16 15,1-4-368-15,4 0-64 0,3-2 0 0,4-4-16 16,2 1 16-16,2-6 0 0,7-5 0 0,0 0 0 0,0 0 176 0,8-5 32 16,4-7 16-16,2 1 0 0,2-1-176 15,3-4-48-15,3-1 0 0,1-2 0 0,1 0-208 16,1-4-48-16,1-2-16 0,2 2 0 0,0 0-176 0,2 0 128 15,1 3-128-15,0 1 128 0,1 2-128 0,0 3 0 16,1 3 144-16,-1-2-144 0,1 7 0 0,-1-2 0 16,-3 4-160-16,-3 2 160 15,-1 0-2000-15,0 2-304 0,-2 2-48 0,-1 0-14704 0</inkml:trace>
  <inkml:trace contextRef="#ctx0" brushRef="#br0" timeOffset="38521.01">23474 13588 26895 0,'0'0'1184'0,"0"0"256"0,0 0-1152 0,-5 8-288 0,-3 9 0 0,-2 2 0 0,-4 6 672 0,-1 9 80 16,-3 10 16-16,-2 0 0 0,-3 6 0 0,-1 2 0 15,-1 1 0-15,-3 1 0 0,0 1-192 0,-2 1-16 16,-2 0-16-16,-10 22 0 16,5-12-256-16,3-5-48 0,1-10-16 0,4-8 0 0,1-5-224 0,5-6 0 15,5-5 0-15,4-6 0 16,3-7-1680-16,3-5-240 0,8-9-32 16</inkml:trace>
  <inkml:trace contextRef="#ctx0" brushRef="#br0" timeOffset="38845.64">23143 13600 22111 0,'0'-10'1968'0,"7"-2"-1584"15,4 6-384-15,1 0 0 0,5-2 1600 0,6 4 224 16,8-2 48-16,4 3 16 0,9 3-816 0,5 3-176 0,8 4-16 0,3 0-16 15,1 4-112-15,1 2-32 0,-1 5 0 0,-2 6 0 16,-6 4-64-16,-2 6-16 0,-5 7 0 0,-5 1 0 16,-6 6-224-16,-6 2-48 0,-4 4-16 0,-9 3 0 15,-8-4-80-15,-8 1-16 0,-8 3 0 0,-7-1 0 16,-8 3 16-16,-5-5 0 0,-4-3 0 0,-21 18 0 16,-1-14-32-16,-2-7-16 0,4-9 0 0,-5-6 0 15,0-12-224-15,1-4 0 0,3 3 0 0,3-4 0 0,4-8 144 16,6-1-144-16,3-4 128 0,5-2-128 15,3-3-976-15,5-5-288 0,3-4-48 0,11 1-15664 16</inkml:trace>
  <inkml:trace contextRef="#ctx0" brushRef="#br0" timeOffset="39196.21">24900 13822 18431 0,'0'0'816'0,"0"0"160"0,0 0-784 0,0 0-192 15,0 0 0-15,0 0 0 0,-4 9 2336 0,-3 4 416 0,-6 3 96 0,0 5 16 16,-5 0-1136-16,-3 7-240 16,-6 3-32-16,0 1-16 0,-2 1-416 0,-3 1-64 0,-2 4-32 0,-2 3 0 15,1 1-352-15,1-2-80 0,-1 2-16 0,-4 16 0 16,11-13-304-16,9-4-176 0,4-8 192 0,7-1-192 15,4-2 192-15,8-4-64 0,6-7 0 0,3-1-128 16,5-2 544-16,-1-3 0 0,5 0 0 0,6-5 0 16,4 1-96-16,2-2 0 0,3-2-16 0,2 0 0 15,2 0-240-15,1-3-64 0,1 1 0 0,2-2 0 16,-2 1-128-16,-1 0 0 0,1-1 144 0,-1-1-144 16,-3-2 0-16,-3-1 0 0,-5 3 0 0,-4-4 0 15,-2-1-848-15,-4-4-240 16,-2 4-64-16,-3-5 0 0,-6 4-1600 0,-5-7-320 15</inkml:trace>
  <inkml:trace contextRef="#ctx0" brushRef="#br0" timeOffset="39366.06">24468 14165 29487 0,'0'0'2624'0,"0"0"-2112"16,0 0-512-16,16-1 0 0,2 0 864 0,-4 1 64 15,5 1 16-15,7 2 0 0,3 1-288 0,5-2-48 16,3-1-16-16,4 1 0 0,1 0-208 0,2 1-32 15,-1-2-16-15,2 0 0 0,-1-1-160 0,-2 2-48 16,-1-1 0-16,-5 1 0 16,-5 0-976-16,-3-2-208 0,-5-2-32 0,-5-1-14128 0</inkml:trace>
  <inkml:trace contextRef="#ctx0" brushRef="#br0" timeOffset="39515.72">24625 13886 19343 0,'-24'-33'1728'0,"15"20"-1392"0,2-3-336 0,4-2 0 16,6-3 3216-16,6 0 576 0,5 2 112 0,6 2 32 15,5 3-1808-15,11-1-352 0,7 0-80 0,9 2-16 16,8 3-896-16,8 0-176 0,12 3-32 16,3 1-16-16,-16 3-288 0,6 2-48 0,6 1-16 0,5 3 0 15,0 3-576 1,5 0-112-16,1 7-32 0</inkml:trace>
  <inkml:trace contextRef="#ctx0" brushRef="#br0" timeOffset="44784.15">27733 16382 13823 0,'0'0'608'0,"-3"-2"128"0,-4-3-592 0,1 2-144 16,-2 2 0-16,-1 1 0 0,3 1 1312 0,-3 4 224 16,-2 1 64-16,-1 2 0 0,1 4-592 0,-1 2-112 15,0 0-32-15,-1-1 0 0,1 3-160 0,1 0-48 16,0 3 0-16,2 0 0 0,1 0-80 0,0 3 0 16,1-4-16-16,3-3 0 0,1 0-64 0,1-2-16 15,1 1 0-15,1-5 0 0,1 1 16 0,3-4 0 16,2 0 0-16,2 0 0 0,1-2-16 0,3 0 0 15,2-2 0-15,3 2 0 0,1-3-160 0,2 0-48 16,5 1 0-16,0-1 0 0,-1-1-272 0,0 1 128 16,-1-1-128-16,1 0 0 0,-4 0 128 0,1 0-128 15,-1 0 0-15,-2 0 0 16,-2 2-480-16,-1-1-160 0,-2-1-16 0,0 0-16 16,-3 0-2512-16,-4 0-496 0</inkml:trace>
  <inkml:trace contextRef="#ctx0" brushRef="#br0" timeOffset="44970.75">27535 16587 25167 0,'-8'-13'1104'0,"6"7"240"0,1 1-1072 0,1 5-272 0,3-4 0 0,4 0 0 16,0-1 944-16,2 2 128 0,4 2 16 0,5 0 16 0,5 0-272 0,6-2-48 16,5 1-16-16,6-4 0 0,0 1-224 0,5 2-48 15,-1-5-16-15,3 0 0 0,2 1-224 0,0-3-32 16,2 2-16-16,-1-2 0 0,-3 3-208 0,-4-2 0 15,-4 3 0-15,-3-4 0 16,-7 2-1232-16,-2-1-352 0,-6 3-64 0</inkml:trace>
  <inkml:trace contextRef="#ctx0" brushRef="#br0" timeOffset="45310.3">28889 15794 23903 0,'0'0'512'0,"6"-14"128"0,-1-3 0 0,2 6 48 0,-2-2-560 0,-5 13-128 16,6-11 0-16,-6 11 0 0,0 0 1264 0,0 0 208 0,0 2 64 0,0 7 0 15,-5 5-1120-15,-3 5-224 0,-2 5-32 0,1 9-16 16,-2 3 304-16,-3 6 64 0,-3 2 16 0,0 2 0 16,-1 2-64-16,0 3-16 0,-1 0 0 0,1 0 0 15,0 0-160-15,2 1-32 0,-1 0-16 0,2-2 0 16,1-2-240-16,-4 15 0 0,6-8 0 0,3-9 0 16,4-11 0-16,3-4-160 0,4-7 0 0,1-6 0 15,1 0-1792-15,1-9-352 16,-5-9-80-16,0 0-16 0</inkml:trace>
  <inkml:trace contextRef="#ctx0" brushRef="#br0" timeOffset="45522.13">28599 15899 28559 0,'3'-18'2544'0,"3"6"-2032"16,5-1-512-16,2 5 0 15,1 1-272-15,8-3-160 0,1 3-16 0,6 0-16 0,4 0 912 0,4 0 176 16,0 0 32-16,3 3 16 0,2-1-224 0,3 0-32 16,-3 1-16-16,0 2 0 0,-3 1-192 0,-1-1-32 15,-2 4-16-15,-1-1 0 0,-4 1-352 0,-2 2-64 16,-2 3 0-16,-3-2-8864 16,-5 1-1760-16</inkml:trace>
  <inkml:trace contextRef="#ctx0" brushRef="#br0" timeOffset="45885.54">29227 16167 17503 0,'-5'3'1552'16,"-9"3"-1232"-16,-1 3-320 0,-2 0 0 16,1 1 1088-16,-5 4 144 0,-3 3 48 0,1 1 0 15,3 1-32-15,1 0 0 0,0 1 0 0,6-6 0 16,0 3-480-16,2 0-112 0,3-1-16 0,-2 9 0 0,6-5-224 0,6-2-48 15,1-3-16-15,6-6 0 0,3-1 16 0,3-6 0 16,4-2 0-16,3-2 0 0,1-6 64 0,-6 3 16 16,2-1 0-16,11-8 0 0,-4-4-64 0,0 0 0 15,-2-1 0-15,-9 4 0 0,0-2-16 0,1 1-16 16,-4-1 0-16,0 1 0 0,1 2 0 0,-5-1 0 16,-1 1 0-16,-3 2 0 0,-3 6-96 0,-1 6-32 15,0 0 0-15,0 0 0 0,0 0-224 0,-7 2 144 16,-1 5-144-16,3 2 128 0,-1-2-128 0,3 6 0 15,-1 2 0-15,4 4 0 0,4-1 0 0,1 0 0 16,1 0 0-16,3 1 0 0,2 1 0 0,2-1 0 16,1-2 0-16,1-2 0 0,2 0 0 0,2-2 0 15,1-4-128-15,9 5 128 16,-6-8-1824-16,-1 0-288 0,-3-3-64 0</inkml:trace>
  <inkml:trace contextRef="#ctx0" brushRef="#br0" timeOffset="46121.49">29766 16141 21183 0,'0'0'944'0,"0"0"192"0,0 0-912 0,0 0-224 0,0 0 0 0,4 10 0 16,-2 4 1408-16,2-1 256 0,-3 2 32 0,2 3 16 15,-1 6-784-15,0-1-160 0,-1 3-16 0,0 4-16 16,1-1-480-16,-1-1-80 0,-1 2-32 0,0-3 0 0,0 0-144 0,0-1 128 15,0 2-128-15,0 9 128 0,0-6-128 0,0-8-176 16,0-7 48-16,1-7 0 16,0-1-960-16,-1-8-176 0,0 0-32 0,8-2-10864 15</inkml:trace>
  <inkml:trace contextRef="#ctx0" brushRef="#br0" timeOffset="46302">30052 16231 19007 0,'0'0'832'0,"0"0"192"0,0 0-832 0,0 0-192 15,0 0 0-15,-1 9 0 0,-3 4 1360 0,1 1 240 16,-4 6 32-16,-2 4 16 0,-1 0-560 0,-2 7-96 16,-2 2-32-16,-7 12 0 0,-2-1 16 0,-1-5 0 15,-4 3 0-15,-4-1 0 0,0-4-128 0,0-2-16 16,2 1-16-16,9-12 0 0,0 6-560 0,-7 11-96 16,6-5-32-16,6-3 0 0,3-8-384 0,4-5-96 15,3-6-16-15,3-1-9872 16,3-13-1968-16</inkml:trace>
  <inkml:trace contextRef="#ctx0" brushRef="#br0" timeOffset="46563.65">30733 15581 13823 0,'5'-15'1216'0,"-5"15"-960"16,2-6-256-16,-2 1 0 0,0 5 2352 0,0 0 416 16,-3 4 96-16,-3 4 16 0,-4 4-1488 0,-3 4-304 15,-1 3-48-15,-3 6-16 0,0 4-496 0,-3 4-96 16,-1 3-32-16,-2 2 0 0,-2 4-128 0,-1 2-16 16,1-1-16-16,-2 4 0 0,0 0-240 0,1 3 144 15,0-2-144-15,3-3 128 16,3-1-1856-16,2-4-368 0,2-2-80 0</inkml:trace>
  <inkml:trace contextRef="#ctx0" brushRef="#br0" timeOffset="46870.02">30712 16208 20271 0,'-5'4'1792'0,"-2"1"-1424"0,0 0-368 16,-2 0 0-16,-1 5 848 0,-2-1 112 0,-1 3 0 0,2 2 16 16,1-2 112-16,1 2 0 0,2 2 16 0,4-1 0 15,0-2-336-15,4-3-80 0,4 2-16 0,3-3 0 16,2 0 32-16,4-5 0 0,3 0 0 0,1-2 0 16,-1 1-16-16,1-6 0 0,1 0 0 0,0-1 0 0,0-4-208 0,-1-2-32 15,-1 0-16-15,-2-2 0 16,-2-3-96-16,-4 0-16 0,-3-4 0 0,-4 1 0 0,-3 0-144 0,-3 0-48 15,-3-1 0-15,-3 2 0 0,-2-1-128 0,-1 2-176 16,-1 4 48-16,-1 2 0 16,1-1-1792-16,0 5-336 0,3 4-80 15</inkml:trace>
  <inkml:trace contextRef="#ctx0" brushRef="#br0" timeOffset="47141.97">31088 16099 19343 0,'0'0'1728'0,"-6"6"-1392"16,-5 4-336-16,1 3 0 0,-1-3 528 0,-1 3 48 0,0 2 0 15,1 0 0-15,0 2 416 0,0-3 96 0,-1 0 0 0,2 0 16 16,-1-1-288-16,-1-3-64 0,2 1-16 0,0-4 0 16,2 0 176-16,3-2 48 0,5-5 0 0,0 0 0 15,0 0-64-15,0 0 0 0,11-2 0 0,3-5 0 16,0 1-192-16,4 0-64 15,5-8 0-15,0 1 0 0,1 1-320 0,2 0-80 16,0-5-16-16,2 1 0 0,0-2-224 0,-1 1 176 16,0 0-176-16,-2 0 160 0,0 1-160 0,0 2 0 0,-1 3 0 0,-1 1 0 15,-2 3-176-15,0 3-112 0,-6-1-32 0,6 2-16320 16</inkml:trace>
  <inkml:trace contextRef="#ctx0" brushRef="#br0" timeOffset="48025.9">29652 17146 15375 0,'0'0'672'0,"0"0"160"0,0 0-672 0,0-8-160 0,-3 3 0 0,2 0 0 16,1 5 1424-16,-7-6 256 0,-3 1 48 0,0 4 16 15,-4-2-336-15,-4 2-64 0,-3 2 0 0,-2 2-16 16,-4-1-512-16,-1 3-112 16,-5 3 0-16,1-2-16 0,-1 3-112 0,3-1 0 0,2-2-16 0,4 3 0 15,6-1-208-15,4 2-32 0,4 3-16 0,5-6 0 16,3 3-112-16,6-2-32 0,6 2 0 0,3-2 0 16,6-1 64-16,1 2 16 0,2-1 0 0,1 2 0 15,1-1-240-15,0 2 128 0,-1 2-128 0,-3 1 0 16,-1-1 0-16,-3 1 128 0,-5 1-128 0,-2-1 0 15,-4-1 144-15,-5 1-16 0,-4 0 0 0,-3 2 0 16,-5-3 320-16,-3-2 64 0,-5 2 16 0,-2-5 0 16,-2 3-160-16,-4-3-48 0,-1-2 0 0,-1-2 0 0,1 1-320 15,3-2 128-15,3-3-128 0,2-3 0 32,5 0-1216-32,3-3-320 0,4-5-64 0</inkml:trace>
  <inkml:trace contextRef="#ctx0" brushRef="#br0" timeOffset="48329.33">29882 17235 7359 0,'0'0'320'0,"0"0"80"0,0 0-400 16,8-4 0-16,1 4 0 0,2-1 0 0,0-2 4672 0,2 1 864 15,-1-1 160-15,4 2 48 0,0 0-3776 0,2-2-752 16,0-1-160-16,-2 2-32 0,0-3-560 0,-2 1-112 15,0-2-32-15,-3-1 0 0,-1 1-144 0,-2-3-48 16,-2 3 0-16,-2-3 0 0,-3 1 80 0,-2-2 16 16,-3 2 0-16,-2 0 0 0,-4 2 64 0,-3 4 16 15,-2 1 0-15,-3 2 0 0,-2 1-144 0,-3 6-32 16,0-2 0-16,0 1 0 0,0 3-128 0,1-1 0 0,1 2 0 16,3 2 0-16,4-3 0 0,4 3 0 0,3 0 0 15,6-2 0-15,5 6 0 0,5-3 0 0,4-1 0 16,3-1 0-1,3-1-1200-15,4 0-160 0,4-3-48 0,1 0-12992 0</inkml:trace>
  <inkml:trace contextRef="#ctx0" brushRef="#br0" timeOffset="48621.63">30464 17154 18879 0,'-13'12'832'0,"7"-8"192"0,-3 3-832 0,-4 2-192 15,-3-2 0-15,-1 6 0 0,2-4 1408 0,0 1 224 16,-1 0 48-16,2-2 16 0,2 2-128 0,0-2-32 16,1-2 0-16,2 1 0 0,1-1-368 0,3-1-80 15,3 1 0-15,2-6-16 0,0 0-400 0,7-1-80 16,5-1-16-16,4-4 0 0,4 0-192 0,3-4-64 16,2 1 0-16,-1-4 0 0,0 0-192 0,1 2-128 15,2-3 128-15,0-3-128 0,-1 1 0 0,-2-1 144 16,2 1-144-16,-1-2 0 0,1 1 0 0,-2 5 0 15,-2-1 0-15,-2 3 0 0,-2 2 0 0,-2-1 0 16,-1 3 0-16,-2 2 0 16,-1 3-400-16,-2 1-48 0,-1 1 0 0,-3 0 0 15,2 3-2768-15,-8-4-560 0</inkml:trace>
  <inkml:trace contextRef="#ctx0" brushRef="#br0" timeOffset="48844.9">31074 17044 25103 0,'0'0'1104'0,"0"0"240"0,-5 6-1072 0,0 2-272 0,0 1 0 0,-2 4 0 16,-2 2 1472-16,2-3 224 0,-1 2 48 0,1 0 16 0,-1 2-864 0,-1-1-160 16,0-3-32-16,0 2-16 0,-1 1-352 0,1 0-64 15,-4-1-16-15,3-2 0 0,-1-1-256 0,2 1 160 16,1-2-160-16,1 4 128 15,2-3-480-15,5-194-96 0,1 373-32 0,1-185-9632 16,1 1-1920-16</inkml:trace>
  <inkml:trace contextRef="#ctx0" brushRef="#br0" timeOffset="49285.71">31432 17061 17903 0,'0'0'784'0,"0"0"176"0,0 0-768 0,0 0-192 0,0 0 0 0,0 0 0 15,0 0 1280-15,0 0 192 0,0 0 64 0,8 0 0 16,1 1-496-16,1-2-80 0,2 1-32 0,1-3 0 16,3 1-160-16,0-3-16 0,1 1-16 0,1 0 0 15,-1-5-208-15,1 2-32 0,1 3-16 0,-2-5 0 0,-2 1 16 16,-1-1 0-16,-1 1 0 0,-2-4 0 0,-2 4 16 0,-3-2 0 16,-1 4 0-16,-2-3 0 0,-4 3-80 15,1 6-16-15,-8-5 0 0,-6 3 0 0,-2 2 0 0,-3 3 0 16,-6 1 0-16,1 5 0 0,-2-1-208 0,-1 4-32 15,1-2-16-15,1 3 0 0,1-1-160 0,2 1 160 16,3 0-160-16,3 2 160 0,2-1-160 0,4 0 0 16,2 0 0-16,3-1 128 0,4 1-128 0,2-5 0 15,3 2 0-15,2-2 0 16,3 1-896-16,4-3-176 0,1 0-16 0,3-3-16 16,2 1-2048-16,2-2-416 0</inkml:trace>
  <inkml:trace contextRef="#ctx0" brushRef="#br0" timeOffset="49652.5">32011 16934 21247 0,'0'0'944'0,"0"0"192"0,0 0-912 0,0 0-224 15,0 0 0-15,0 0 0 0,0 0 1296 0,0 0 224 0,0 4 32 16,0 2 16-16,0 2-688 0,0-2-144 0,0-6-32 0,2 9 0 15,1-3-16-15,-2 2-16 0,0 2 0 16,1-4 0-16,-1 3-16 0,0-2 0 16,0 2 0-16,2-2 0 0,0 2-16 0,-3-3 0 0,0 3 0 0,0 0 0 15,0 0-96-15,0 0-32 0,0 0 0 0,-4 0 0 16,1 4-112-16,1-6-16 0,-1 2-16 0,1-3 0 16,-2 2-80-16,0 0-16 0,-1-3 0 0,0 1 0 0,5-6-64 15,-7 8-16-15,1-3 0 0,1 1 0 16,1-1-64-16,-2-1-128 0,6-4 176 0,-7 4-176 0,2 5 128 0,-2-4-128 15,0-3 0-15,1 2 0 0,-2 3 128 16,1-2-128-16,-1-2 0 0,-1 1 0 0,0 0 0 16,-1-1 0-16,-1-2 0 0,1 0 0 0,-1-1 0 0,1 0-224 15,0-1 32-15,1-2 16 16,0-2-2016 0,2 0-416-16,0-1-80 0</inkml:trace>
  <inkml:trace contextRef="#ctx0" brushRef="#br0" timeOffset="49807.82">31238 16526 35007 0,'-1'-5'3120'15,"-1"-4"-2496"-15,2 1-496 0,2-2-128 0,0 4 704 0,-2-2 128 16,-1 2 32-16,1 6 0 0,0 0-336 0,0 0-64 16,5-4-16-16,1 0 0 0,-6 4-448 0,9-2 0 15,-1 2 0-15,-2 2-11808 16,1 1-2272-16</inkml:trace>
  <inkml:trace contextRef="#ctx0" brushRef="#br0" timeOffset="57077.11">18713 18603 12543 0,'0'0'560'0,"0"0"112"0,0 0-544 0,0 0-128 0,0 0 0 0,0 0 0 16,0 0 1360-16,0 0 240 15,0 0 64-15,0 0 0 0,0 0-336 0,0 0-64 0,0 0-16 0,0 0 0 16,0 0-160-16,9-2-48 0,-1-1 0 0,1-6 0 16,2 2 0-16,1-3 0 0,3 0 0 0,0-5 0 15,2-3-128-15,15-15-16 0,1 6-16 0,-4-1 0 16,-2 4-256-16,-1-1-48 0,1 3-16 0,-3 2 0 16,-5 2-288-16,0 2-48 15,-1 0-16-15,-4 4 0 0,-3 1-208 0,-3 6 0 0,-8 5 0 0,0 0 0 31,0 0-1280-31,0 0-336 0,0 0-80 0,-10 4-16 0</inkml:trace>
  <inkml:trace contextRef="#ctx0" brushRef="#br0" timeOffset="57267.68">18982 18596 24351 0,'0'0'1088'0,"0"0"208"0,0 0-1040 0,0 0-256 16,0 0 0-16,10-5 0 0,0 0 1728 0,0 0 272 15,2-5 64-15,0 2 16 0,2-2-1056 0,2 1-192 16,0-3-64-16,1 1 0 0,0 0-464 0,1-3-112 16,-1-1 0-16,1 2-16 0,-1-2-176 0,2 1 0 15,0-1 0-15,-1 2 0 16,-2 1-1120-16,-2 1-304 0,-2 2-64 0</inkml:trace>
  <inkml:trace contextRef="#ctx0" brushRef="#br0" timeOffset="57844">19666 17736 16415 0,'0'0'720'0,"0"0"160"0,0 0-704 0,0 0-176 0,-8 0 0 0,0 4 0 16,-2 2 1088-16,1 6 176 0,2-1 32 0,0 4 16 15,2 3-224-15,1 2-64 0,1 2 0 0,0 1 0 0,3 0-128 0,4 2-16 16,0-2-16-16,2 0 0 0,2-3-272 0,1-2-48 15,1-4-16-15,1 0 0 0,2-1 96 0,0-6 16 16,-2 0 0-16,4-1 0 0,0-3 64 0,2-3 32 16,1-3 0-16,0-2 0 0,1-1-112 0,0-2-32 15,-1-5 0-15,-1-1 0 0,0-2-224 0,-2-2-48 16,-2-2-16-16,-2-1 0 0,-1 0-128 0,1-1-32 16,-1-2 0-16,-3 2 0 0,2 1-144 0,-1-1 128 15,-2 0-128-15,1 2 128 0,-1 1-128 0,0 3 0 16,-1 2 0-16,-2 3 0 0,-3 11 0 0,0 0 0 15,0 0 0-15,0 0 0 0,-5 9 0 0,-1 5-192 0,-1 3 64 16,0 2 128-16,-1 1-160 0,-1 7 160 0,0 0 0 0,-1 4-144 16,-1 5 144-16,-2 1 0 0,-1 0 0 0,-4-2 0 15,-4 1 0-15,3-3 0 0,-1-1 128 0,0-4-128 16,-2 0 144-16,0-3-144 0,2 0 192 0,-1-2-192 16,1 1 192-16,0 2-192 0,0-4 192 0,1-2-192 15,2-2 144-15,2-2-144 0,0-1 0 0,3 1 144 16,2-5-144-16,1-1 0 0,3-2 0 0,6-8 0 31,0 0-576-31,0 0-64 0,0 0 0 0,0 0-10560 0,10 0-2112 0</inkml:trace>
  <inkml:trace contextRef="#ctx0" brushRef="#br0" timeOffset="58234.09">20188 18036 11055 0,'0'0'976'0,"0"0"-784"0,0 0-192 0,0 0 0 0,0 0 1536 0,0 0 272 15,0 0 48-15,3 6 16 0,-3-6-160 0,0 7-48 16,-2-1 0-16,0 3 0 0,-5 4-224 0,0-1-48 15,-3 2-16-15,-2 4 0 0,-1-1-176 0,2 0-48 0,0 1 0 16,0-1 0-16,1-1-240 0,4-1-48 16,3-3-16-16,-1-1 0 0,4-11-272 0,2 13-64 15,3-4-16-15,1 0 0 0,-6-9-112 0,10 4-32 0,2-2 0 0,1-2 0 16,-1-1 96-16,2-2 0 0,0-4 16 0,3-2 0 16,-1-1 0-16,1 0 0 15,-3-7 0-15,-3 0 0 0,1 0-80 0,-3-1-32 0,-3-1 0 0,-1 0 0 16,-2 1-80-16,-5 0-16 0,-2 0 0 0,-2 3 0 15,-4 4-96-15,-3 3-32 0,-1 3 0 0,-4 0 0 32,-3 4-1184-32,0 3-240 0,-1 4-48 0,0 0-17296 0</inkml:trace>
  <inkml:trace contextRef="#ctx0" brushRef="#br0" timeOffset="59177.68">28024 19148 19007 0,'0'0'832'0,"0"0"192"0,8-9-832 0,4 2-192 0,0-4 0 0,2 4 0 0,0-5 1520 0,3 2 256 16,2 0 48-16,1 0 16 0,3 0-784 0,2-4-160 15,2 1-16-15,1 1-16 0,1 0-432 0,-2-1-96 16,-3 3-16-16,-1-2 0 0,-5 5-176 0,1-2-144 16,-1 4 192-16,-2-3-192 15,-3 2-256-15,-3 1-176 0,-10 5-16 0,0 0-12544 0</inkml:trace>
  <inkml:trace contextRef="#ctx0" brushRef="#br0" timeOffset="59339.15">28279 19217 23039 0,'14'-5'2048'0,"3"-2"-1648"0,-3-4-400 0,2 3 0 16,-1-5 1408-16,3 2 192 0,1-2 32 15,1 1 16-15,1-1-496 0,-2 3-80 0,3-3-32 0,-1 4 0 16,-2 2-720-16,-1 1-128 0,-4-1-48 0,-2 3 0 31,-1 0-1776-31,-11 4-352 0</inkml:trace>
  <inkml:trace contextRef="#ctx0" brushRef="#br0" timeOffset="60892.36">29059 18748 6447 0,'0'0'576'0,"0"0"-576"0,4-10 0 0,-1-3 0 16,-3 13 2304-16,2-10 336 0,-2 10 80 0,0 0 16 15,4-9-1264-15,-4 9-240 0,0 0-48 0,0 0-16 16,8-10-464-16,-8 10-112 0,0 0-16 0,0 0 0 15,0 0-16-15,0 0-16 0,0 0 0 0,0 0 0 16,0 0-128-16,6 11-32 0,-2 7 0 0,-3-3 0 0,-4-1-48 0,1 4-16 16,-1 3 0-16,0 0 0 15,-3-2-16-15,3 0-16 0,0 0 0 0,1-3 0 0,-1 0-48 0,3-4-16 16,3-3 0-16,0 2 0 0,-3-11 96 0,11 6 0 16,0-2 16-16,3-3 0 0,0-4 448 0,2 0 96 15,4-8 16-15,-1 3 0 0,0-5-256 0,1-1-64 16,0-3 0-16,1 3 0 0,-4-1-288 0,3-1-64 15,-1 0-16-15,-2 0 0 0,1-2-208 0,-4 3 176 16,-2 2-176-16,-2-1 160 0,-1 0-160 0,-2 6 0 16,-7 8 0-16,0 0 128 0,0 0-128 0,0 0 0 15,0 0 0-15,2 11 0 0,-2 6 0 0,0 6-176 16,-4 5 176-16,-1 7-128 0,-2 4 128 0,-2 5 0 16,-5 5 0-16,-1-1 0 0,-4 3 0 0,-1-4 0 0,-3 1 160 15,-1-2-160-15,-2-7 224 0,0 1-48 0,-1-2-16 16,3-2 0-16,-2-5 144 0,5-3 16 0,-2-5 16 0,1-4 0 15,-1 0 64-15,6-2 16 0,3-1 0 0,1-7 0 16,3-1-192-16,10-8-32 0,-9-1-16 0,9 1 0 16,-5-12-176-16,3 1-176 0,0-1 48 0,4-4 0 31,4-5-2784-31,1-4-544 0,6-14-128 0,1 6 0 0</inkml:trace>
  <inkml:trace contextRef="#ctx0" brushRef="#br0" timeOffset="61216.75">29835 18265 21711 0,'0'0'960'0,"3"-7"192"0,0-3-912 0,-3 10-240 16,0 0 0-16,0 0 0 0,1-7 1472 0,-1 7 240 16,0 0 48-16,0 0 16 0,0 0-624 0,-9 5-128 15,-2 5-32-15,-2 1 0 0,-1 7-208 0,-1 0-32 16,0 0-16-16,1-1 0 0,1 1-224 0,3 0-32 16,1 0-16-16,1-3 0 0,2 0-272 0,0 1-48 15,0-4-16-15,4-2 0 0,-4 2-128 0,6-12 0 16,0 0 0-16,0 0 128 0,0 0-128 0,0 0 0 0,0 0 0 0,11 4 0 31,-1-4-1632-31,-10 0-304 0,12-3-64 0</inkml:trace>
  <inkml:trace contextRef="#ctx0" brushRef="#br0" timeOffset="61636.31">30415 18230 5519 0,'0'0'240'0,"-1"-6"64"0,1 6-304 0,0 0 0 16,0 0 0-16,0 0 0 0,-10-1 3136 0,0 2 576 16,-3 4 128-16,-2 5 0 0,-3 0-2000 0,-5 7-416 15,-1 3-80-15,0 7 0 0,-5 3-64 0,1 1-16 16,0 5 0-16,1 2 0 0,0 2-304 0,2 1-48 0,0 6-16 0,0-5 0 15,2-1-512-15,4-3-128 0,4-1 0 0,1-2-16 16,3-3-240-16,3-3 0 0,0-5 128 0,6-1-128 16,1-1 0-16,3-4 0 0,2-6 0 0,4 0-160 31,2-6-1552-31,4-1-304 0,4-3-64 0</inkml:trace>
  <inkml:trace contextRef="#ctx0" brushRef="#br0" timeOffset="61987.52">30629 18446 16575 0,'0'0'736'0,"0"0"160"0,-9-2-720 0,0 2-176 0,0 6 0 0,-2 1 0 0,-2 7 2256 0,-2 1 432 15,-7 4 64-15,3 0 32 0,1 1-1488 0,2 2-288 16,-1 3-64-16,5 1-16 0,0-3-560 0,1 3-112 15,1-3-32-15,5 0 0 0,5-5-48 0,2-2-16 16,2 1 0-16,1-2 0 0,1-3 160 0,2-2 16 16,2-1 16-16,2-4 0 0,0-4 352 0,4 0 64 15,0-2 0-15,2-2 16 0,0-3-48 0,-2-3-16 16,2-1 0-16,-1 0 0 0,-2-5-224 0,-1-1-48 16,-2 0-16-16,0-2 0 0,-1-2-176 0,0-2-16 15,-1-5-16-15,-3 3 0 0,-2 3-96 0,-1 0 0 16,-1 0-128-16,-3 3 192 0,-2 4-192 0,0 1 0 0,-1 3 0 0,-2 2 0 31,-2 3-1168-31,-1 0-240 0,0 3-32 0,1 0-9760 16,-2 1-1936-16</inkml:trace>
  <inkml:trace contextRef="#ctx0" brushRef="#br0" timeOffset="62296.67">31003 17960 22111 0,'0'0'976'0,"0"0"208"0,10 7-944 0,0 1-240 0,0 3 0 0,0 5 0 0,1 4 1456 0,-4 5 240 16,3 10 48-16,-3 3 16 0,-3 0-480 0,-3 5-80 15,-2 3-32-15,-2 2 0 0,-3 4-336 0,-1 3-80 16,0 0-16-16,-4-1 0 0,-2 5-304 0,-3-7-64 16,-2-3-16-16,-2-2 0 0,-4-5-176 0,-1 0-48 15,-2-5 0-15,0 0 0 0,0-3-128 0,2-2 0 16,1 1 144-16,1-2-144 16,1-7-2480-16,0 0-560 0</inkml:trace>
  <inkml:trace contextRef="#ctx0" brushRef="#br0" timeOffset="63428.91">20368 17563 6447 0,'0'0'272'0,"7"-4"80"0,-1-3-352 0,1 0 0 0,-1-3 0 0,0 4 0 15,-6 6 1920-15,9-8 304 0,-2-1 64 0,-1 4 16 16,0-3-752-16,-6 8-144 0,7-7-16 0,-7 7-16 16,5-12-32-16,-3 5 0 0,-2 7 0 0,0 0 0 15,0 0-128-15,0 0-48 0,-4-9 0 0,4 9 0 16,-8-3-240-16,-3 5-48 0,-1 3-16 0,-1 1 0 16,-5 5-224-16,-1 2-64 0,-1 4 0 0,-6 7 0 15,1 0 80-15,-1 8 16 0,1 1 0 0,2 2 0 0,0 4 32 16,3 1 16-16,2 5 0 0,4-1 0 0,3-1-192 0,2-2-32 15,2-4-16-15,4-5 0 0,1-2-176 16,2 1-48-16,3-5 0 0,1 0 0 0,1-6-112 0,1-2-16 16,2-4-128-16,3-4 192 0,3-1-64 0,0-4 0 15,0-1-128-15,3-1 192 0,2-1 48 0,0-4 0 16,1-2 0-16,2-1 0 0,-1 1-240 0,2-1 0 16,1-2 0-16,-1 0-160 15,-4-6-1184-15,0 0-256 0,1 3-32 0,-3-1-10128 16,-1 1-2016-16</inkml:trace>
  <inkml:trace contextRef="#ctx0" brushRef="#br0" timeOffset="63804.86">20815 17709 21183 0,'-2'-18'944'0,"2"11"192"0,0 7-912 0,0-10-224 0,0 10 0 0,-3-8 0 16,-3 0 1488-16,6 8 256 0,-11 2 48 0,0 4 16 16,-2-2-672-16,-1 7-144 0,-3 1-32 0,-2 7 0 15,-1 2-256-15,1 5-48 0,1-1-16 0,2 3 0 16,2-1-128-16,5 1-16 0,4-1-16 0,3-1 0 16,4-5-256-16,3-1-48 0,2-1-16 0,5-3 0 15,1-3 32-15,2-3 16 0,1-2 0 0,3-5 0 0,0-2 272 16,2-4 48-16,-2-3 16 0,5-7 0 0,-1 3 32 15,-2-5 0-15,0-2 0 0,-1-4 0 0,-1-1-192 0,-2 0-48 16,-3 1 0-16,-3-5 0 0,-4 2-112 0,-2 1-32 16,-3-2 0-16,-3 2 0 0,-2-4-64 0,-4 3-128 15,-2 3 176-15,-1 0-176 0,-3 2 0 0,1 3 0 16,1 0 0-16,0 6 0 16,-2 3-1472-16,0 0-192 0,0 5-32 0,3 2-9888 15,0 2-1968-15</inkml:trace>
  <inkml:trace contextRef="#ctx0" brushRef="#br0" timeOffset="64062.44">21037 17380 17503 0,'0'0'768'0,"0"0"176"0,10-6-752 0,3 3-192 0,2 4 0 0,3 6 0 16,4 0 2608-16,2 7 480 0,1 5 112 0,2 6 0 16,0 5-1408-16,-2 4-304 0,-3 3-48 0,1 6-16 15,-3 6-272-15,-4 2-48 0,-4 1-16 0,-2 1 0 16,-6 2-368-16,-7-1-80 0,-6 4 0 0,-6-1-16 16,-4-1-400-16,-6 0-80 0,-7-5-16 0,0 1 0 15,0-2-320-15,-2 0-80 0,-2-9-16 0,2-2-17568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0:48:12.16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7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2-09T20:48:23.580"/>
    </inkml:context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10267 7171 3679 0,'0'0'320'0,"0"-8"-320"15,0 2 0-15,0-3 0 0,1 1 2352 0,-1-1 400 16,0 2 64-16,0 2 32 0,0-4-992 0,0 4-208 15,0 5-48-15,-1-7 0 0,0 0-176 0,1 7-32 16,0 0-16-16,0 0 0 0,0 0-192 0,0 0-32 16,0 0-16-16,0 0 0 0,0 0-480 0,0 0-80 15,0 0-32-15,0 0 0 0,0 0-80 0,-4 12-16 16,1 1 0-16,2 0 0 0,0 2 208 0,-1 0 48 16,1 2 0-16,-1 1 0 0,2 1-256 0,-3 0-64 15,-1 2 0-15,0 4 0 0,-1-1 32 0,-1-1 0 0,-2 1 0 0,-1 0 0 16,-1-3-32-16,1 2-16 0,1 0 0 0,-1-1 0 15,0-4-80-15,1-1-16 0,2-3 0 0,-1-2 0 16,2-1 16-16,1 1 0 0,4-12 0 0,-2 9 0 16,1 2-128-16,1-11-32 0,0 0 0 0,1 8 0 15,-1-8-128-15,0 0 160 0,0 0-160 0,4 9 160 0,-4-9-32 16,0 0 0-16,10 5 0 0,0-4 0 0,-10-1 0 16,15 0 0-16,3-1 0 0,1-2 0 0,2-1-128 15,1-2 160-15,4 1-160 0,3 1 160 0,4-2-160 0,3 2 0 16,-3 3 0-16,4-1 0 0,2 1 0 0,3 1 0 15,1 0 0-15,-10 0 0 0,4 1 0 0,4 1 0 16,3-2 0-16,5 0 0 0,4 1 0 0,0 0 0 16,3-1 0-16,1 1 0 0,1 1 128 0,-2-1-128 15,0-1 0-15,-3-1 128 0,3-1-128 0,-1 1 160 16,-3 1-160-16,0 0 160 0,1-1-160 0,-5 1 128 16,1 0-128-16,-2 0 128 0,-3 1-128 0,2 0 160 15,-4-1-160-15,0 3 160 0,-1-3-160 0,-2 4 0 16,-1 1 144-16,-1-1-144 0,-3-2 0 0,-1 5 128 15,-1-2-128-15,-1 2 0 0,-1 1 0 0,-3-2 0 16,-3 3 0-16,-2-2 128 0,-3 0-128 0,-2 1 0 16,-3-3 128-16,0 0-128 0,0 1 176 0,0-2-48 15,-1 0 0-15,-1 0 0 0,-5 0 64 0,1-1 16 16,-1-1 0-16,1 0 0 0,0 2-32 0,1-1-16 0,-2-1 0 16,1-1 0-16,2 2-160 0,-1-2 192 0,-3-1-192 0,4 1 192 15,-2-1-192-15,2 2 160 0,-2-2-160 0,-1 0 160 16,1 1-160-16,-8-1 128 0,6 0-128 0,2 0 128 15,-2 0-128-15,3 0 0 0,-1 0 144 0,1 0-144 16,-1 0 128-16,-1 0-128 0,1-1 160 0,-1-1-160 16,0 1 192-16,-1-1-64 0,0-1-128 0,-6 3 192 15,7-5-48-15,-1 0-16 0,-1 1 0 0,0-4 0 16,0 1 64-16,2 1 16 0,-2-5 0 0,1 0 0 0,1-2 16 0,0-3 0 16,1-3 0-16,1 0 0 0,0-3-32 15,1 0-16-15,1 1 0 0,-1-3 0 0,1-2-176 0,0 3 192 16,0-1-192-16,1 0 192 0,-1 2-192 0,-1 3 160 15,-1 1-160-15,-1 2 160 0,-2 3-160 0,-1 3 0 16,2 0 0-16,-2 5 128 0,-3-5-128 0,1 3 0 16,-3 7 0-16,0 0 0 15,0 0-544-15,0 0-144 0,0 0-16 0,-6 0-16 16,-2 3-1744-16,2 1-352 0,1 3-64 0</inkml:trace>
  <inkml:trace contextRef="#ctx0" brushRef="#br0" timeOffset="1379.49">16115 6941 6447 0,'0'0'576'0,"0"-9"-576"0,0 1 0 0,0-1 0 0,0 2 1888 0,0 2 272 0,0-4 48 0,0 4 16 0,0 5-656 0,0 0-128 15,0 0-32-15,0 0 0 0,-1-9-112 0,1 9-16 16,0 0-16-16,0 0 0 0,0 0-240 0,0 0-64 16,0 0 0-16,0 0 0 0,0 0-368 0,-5 5-80 15,0 0 0-15,1 2-16 0,-1 5 128 0,0 4 16 16,0 4 16-16,0 2 0 0,2 5-80 0,-1 1-32 16,-1 4 0-16,-1 1 0 0,2 2-80 0,-1 1-16 15,0 0 0-15,0 1 0 0,0-1-32 0,1-1-16 16,0-2 0-16,0 7 0 0,2-4 16 0,-1-13 0 15,2 1 0-15,0-2 0 0,-1-2-80 0,2-1-16 16,2-1 0-16,-1-3 0 0,2-1-80 0,-1-4-32 16,2 0 0-16,0-3 0 0,1 0 96 0,-5-7 16 15,0 0 0-15,9 4 0 0,0-3-48 0,-1-1 0 16,1 0 0-16,2-2 0 0,-3-2-112 0,3-1-32 16,-1 1 0-16,0 2 0 0,3-3-128 0,-2-2 0 15,3 2 0-15,0 1 0 0,1-2 0 0,2 1 0 16,1 1 128-16,2-1-128 0,3 0 0 0,2 1 0 15,3 0 0-15,4 2 0 0,1-2 0 0,3 0 0 0,3 3 0 0,3 1 0 16,3 0 0-16,4-1 0 0,3 1 0 0,4 2 0 16,4 2 0-16,2 0 0 0,0 0 0 0,3 1 0 15,1 0 0-15,2 0 0 0,-3 1 0 0,3 3 0 16,0-5 0-16,-5 2 0 0,-3 3 0 0,-2-4 0 16,-2 0 144-16,-2 3 0 0,-2-3 0 0,-3 0 0 0,-2 0-16 15,0-1 0-15,-1-1 0 0,-1 0 0 0,-2 1 0 0,-1 1-128 16,-5-1 192-16,-3 0-64 0,-1 1-128 0,-1 1 128 15,-2-1-128-15,0 2 128 0,-4 0-128 16,1 0 0-16,2 3 0 0,-2-2 128 0,0 2-128 0,1-1 0 16,1 1 144-16,1-3-144 0,-4 5 0 0,-1-5 128 15,-1 4-128-15,-2-5 0 0,-3 2 128 0,-3-3-128 16,0 1 128-16,-5 0-128 0,3-2 176 0,-4 0-48 16,-2 0 0-16,0-2 0 0,-1 2 0 0,0-3 0 15,-7-1 0-15,0 0 0 0,0 0 0 0,0 0 0 16,0 0 0-16,6 0 0 0,-6 0 0 0,8 0-128 15,-8 0 192-15,6-1-64 0,-6 1 0 0,6-4-128 16,-6 4 192-16,7-3-64 0,-2-1 0 0,0 1-128 16,1-1 192-16,0-2-64 0,-2 2-128 0,1 0 128 15,-1 1-128-15,1-4 128 0,-2 1-128 0,3-4 128 16,1 1-128-16,-1-5 128 0,2-1 48 0,-1-4 0 16,1-4 0-16,1-4 0 0,1-5 80 0,1-5 32 15,1-6 0-15,2-1 0 0,5-22-112 0,0 6-32 16,-3 3 0-16,1 3 0 0,-3 8-144 0,0 2 0 15,-1 5 144-15,-3 4-144 0,0 6 128 0,0 0-128 16,-1 6 128-16,-1 3-128 0,-2 3 0 0,-1 3 0 0,0 1 0 16,-1 7 0-16,-4 6 0 0,0 0-128 0,0 0 0 0,2 9 0 31,-2 4-1968-31,0 4-384 0,0 5-80 0,2 3-17184 0</inkml:trace>
  <inkml:trace contextRef="#ctx0" brushRef="#br0" timeOffset="5226.13">4998 1759 6447 0,'0'0'576'0,"0"0"-576"0,0 0 0 0,0 0 0 16,-5-8 1168-16,5 8 128 16,-5-4 32-16,0-1 0 0,5 5-96 0,0 0-16 15,-8-5 0-15,2 0 0 0,6 5-144 0,0 0-48 0,-10-3 0 0,2 1 0 16,8 2-96-16,-9-1-32 0,9 1 0 0,-9 0 0 15,9 0-96-15,-9-2-32 0,9 2 0 0,0 0 0 16,0 0 0-16,0 0 0 0,-9 0 0 0,9 0 0 16,0 0-288-16,0 0-64 0,0 0-16 0,0 0 0 15,0 0-144-15,0 0-16 0,0 0-16 0,9 7 0 0,4 1 80 0,1-2 16 16,3 2 0-16,3 0 0 16,4 4 112-16,3-2 16 0,5 2 16 0,-1 2 0 15,1-2-176-15,4-1-32 0,3 2-16 0,2-3 0 0,-1 2 80 0,2 0 32 16,2 0 0-16,0 0 0 0,2 1-32 0,1-1 0 15,0 0 0-15,0 5 0 0,-3-2-112 0,1-3-16 16,-2-1-16-16,-1 0 0 0,-3-2 16 0,0 1 16 16,-3-4 0-16,-1 2 0 0,-1-1-32 0,-1 0-16 15,3 1 0-15,-1-3 0 0,1 0 32 0,-2 0 16 16,-2-2 0-16,0-1 0 0,-3-2 48 0,2 0 0 16,-2-1 0-16,-9-1 0 0,0-1-64 0,2-2 0 15,-3 0 0-15,4 0 0 0,0-3-16 0,-3 2-16 16,-2-1 0-16,-1-1 0 0,-1 1-160 0,-1-2 160 15,-1 3-160-15,4-5 160 0,-4 3-32 0,-2 0-128 16,-2 2 192-16,-4 3-64 0,-2 0-128 0,-4 3 160 0,5-6-160 16,-5 6 160-16,0 0-32 0,0 0-128 15,0 0 192-15,0 0-64 0,0 0-128 0,0 0 192 16,0 0-192-16,0 0 192 0,0 0-192 0,0 0 0 16,0 0 144-16,0 0-144 0,0 0 0 0,0 0 0 15,0 0 0-15,0 0 0 0,-11 2 0 0,11-2 0 0,-11 5 0 0,2-1 128 16,9-4-128-16,-10 3 0 0,1 3 0 0,9-6 0 15,-9 6 0-15,9-6-192 0,0 0 32 0,-6 6 0 32,6-6-1856-32,0 0-368 0,-5 10-80 0,5-10-16 0</inkml:trace>
  <inkml:trace contextRef="#ctx0" brushRef="#br0" timeOffset="7449.03">15065 1098 2751 0,'0'0'128'0,"0"0"16"0,0 0-144 0,0 0 0 15,0-8 0-15,0 8 0 0,0 0 2512 0,0 0 480 16,0 0 80-16,-2-6 32 0,2 6-1808 0,-7-5-352 16,7 5-80-16,0 0-16 0,-6-7 16 0,6 7 0 15,-5-6 0-15,5 6 0 0,0 0 32 0,0 0 0 16,0 0 0-16,0 0 0 0,0 0-256 0,0 0-64 0,0 0 0 0,0 0 0 15,0 0-272-15,0 0-64 0,0 0-16 0,0 0 0 16,8 14 32-16,2-1 0 0,1-3 0 0,6 4 0 16,3-2 160-16,4 0 32 0,2 1 16 0,4-1 0 15,6-3 48-15,2 3 16 0,1-6 0 0,-9 2 0 16,3-3-240-16,1 1-48 0,4 3-16 0,3-3 0 16,1 3-16-16,1-4 0 0,0 0 0 0,3-1 0 15,2 0 64-15,1-3 16 0,-2-1 0 0,0-1 0 16,-2 0-32-16,0-2 0 0,-3 2 0 0,-3 0 0 0,-1-2-64 0,-2 0-32 15,-2 2 0-15,-2-3 0 0,-4-2-160 16,-3 1 160-16,0 1-160 0,-4-1 160 0,-2-1-160 0,-1 1 128 16,-3 1-128-16,-3-1 128 0,-3 2-128 0,-2 2 128 15,-7 1-128-15,0 0 128 0,0 0-128 0,0 0 160 16,0 0-160-16,0 0 160 0,0 0-160 0,-5 4 128 16,-5 0-128-16,-1-1 128 0,-3 1 0 0,0 1-128 15,-3 2 192-15,-1-4-64 0,-1 4 0 0,-1 0 0 16,-4-2 0-16,-3 2 0 0,-2-1-128 0,-2-2 192 15,-1 2-192-15,-3 3 192 0,-3-2-192 0,-3 3 192 16,-1-3-192-16,-2 2 192 0,-3-4 0 0,-2 0 16 16,0-1 0-16,0 0 0 0,0-1-32 0,-20-1-16 15,7-2 0-15,2 0 0 0,2 1-32 0,2-1-128 16,2-1 192-16,2-4-64 0,1-6-128 0,4-1 128 16,4 0-128-16,4-1 128 0,2 0-128 0,4-1 0 15,2 0 0-15,7 0 128 0,5-1-128 0,5 0 0 16,3-2 0-16,4 2 0 0,2-2 0 0,3 2 0 15,2 0 128-15,2 0-128 0,1 2 0 0,2 4 0 16,3-1 0-16,-1 5 128 0,2-2-128 0,1 4 0 16,-1-1 0-16,5 2 0 0,-1 2 0 0,1 2 0 0,-1-1 0 15,-1 2 0-15,1 0 0 0,0 4 0 0,-2-2-144 0,1 4 144 16,0-3 0-16,0 2 0 0,0 1 0 0,1 3 0 16,1 0 0-16,3 2 0 0,0 2 0 0,1 2 0 15,1 1 0-15,0 0-128 0,2 0 128 0,2 0 0 16,2 2 0-16,2-2 0 0,2-1 0 0,-9-6 0 15,3 2 0-15,4 3 0 0,3-1 0 0,2 1 0 16,1-5 0-16,-1 1 0 0,4 0 0 0,-2-4 0 0,1 1 0 16,1-5 0-16,-2 0 0 0,2-1 0 0,1-5 144 0,-2-2-144 15,0 1 128-15,-1-1-128 0,-1-2 128 0,-2-4-128 16,-3 1 128-16,-3-2-128 0,-3 1 128 0,-2-3-128 16,-2 3 128-16,-2-1-128 15,-2 2 144-15,-1-1-144 0,-3 3 160 0,-2-3-160 0,1 1 128 0,-3 3-128 16,-1-1 0-16,0 1 0 0,0 1 128 0,-5 4-128 15,0 0 0-15,0 0 0 0,0 0 128 0,4-8-128 16,0 1 0-16,-3 3 0 0,-1 4 0 0,0 0 128 16,0 0-128-16,0 0 0 0,0 0 0 0,0 0 0 15,0 0 0-15,0 0 0 0,0 0 0 0,0 0 0 16,0 0 0-16,0 0 0 0,0 0 0 0,0 0 0 16,0 0 0-16,0 0 0 0,-1 6-384 0,-3 3 16 15,4-9 16-15,-1 8 0 16,1 3-2656-16,0-2-544 0</inkml:trace>
  <inkml:trace contextRef="#ctx0" brushRef="#br0" timeOffset="8786.04">24245 1123 9215 0,'-7'-9'400'0,"3"5"96"0,-1-1-496 0,-3 0 0 15,1 1 0-15,-2-2 0 0,-1 1 1472 0,1 1 192 16,1 3 32-16,2-2 16 0,1 1-560 0,5 2-128 15,0 0 0-15,0 0-16 0,0 0-400 0,0 0-80 16,3 6-16-16,5 3 0 0,4 1 192 0,1 3 48 16,4 0 0-16,5 1 0 0,2-2 96 0,4 2 32 15,2-4 0-15,3 3 0 0,7 2-128 0,2-2-32 16,5-1 0-16,1 0 0 0,-1-3-80 0,0 0-32 0,1-3 0 16,-1 1 0-16,0-3-160 0,-2-3-48 0,-2 1 0 0,4 1 0 15,-1-2-64-15,0-2-16 0,1 1 0 16,-4-4 0-16,-4 0-32 0,1-3-16 0,-5-1 0 0,-3-1 0 15,-1 0-16-15,-6 0-16 0,-7 2 0 0,0 2 0 16,-6-3-80-16,1 2-16 0,-3 2 0 0,-1-3 0 16,0 2-16-16,-4 3 0 0,-5 2 0 15,0 0 0-15,0 0-128 0,0 0 0 0,0 0 0 0,0 0 128 16,-5 4-128-16,-4 5 0 0,0-4 0 0,-4 2 0 16,1 3 128-16,-5 2-128 0,-2-1 0 0,-1 3 128 0,-3 2-128 0,-2-2 0 15,-5 0 0-15,-10 5 0 0,-1 1 144 16,-1-2-144-16,0-3 160 0,6-4-160 15,-5 1 256-15,-3-3-32 0,1 2-16 0,0-4 0 0,-2 0-16 16,-2-2-16-16,-2-2 0 0,0-1 0 0,0 0 0 0,4-4 0 16,-2 0 0-16,2-1 0 0,-1-3-48 0,-13-4-128 15,7 0 192-15,5-2-64 0,5-3-128 0,4-3 160 16,3 0-160-16,4-1 160 0,4 1-160 0,4-2 0 16,3 0 0-16,4-3 128 0,2-1-128 0,2 1 0 15,5-4 0-15,-1 4 128 0,3 0-128 0,2 2 0 16,2 2 0-16,1 2 128 0,3 4-128 0,0-1 0 0,2 3 0 15,1 3 0-15,0 2 0 0,2 0 0 16,-1 3 0-16,2 2 0 0,0 2-144 0,1 3 144 16,2 2 0-16,-1-1 0 0,2 3 0 0,-1 2 0 0,0-1 0 15,-1 4 0-15,1 1 0 0,0 4-128 0,2 2 128 16,3 2 0-16,1 2 0 0,3-1 0 0,1-2-128 16,3 2 128-16,2 1 0 0,5-1 0 0,3 1 0 0,6 2 0 15,5-3 0-15,5-2 0 0,3-1 128 0,5 0-128 16,8-4 0-16,2-1 176 0,0-2-176 0,3-2 160 15,4-4-16-15,-1-3 0 0,-4-3 0 0,-2-1 0 16,-4-1 64-16,-4-3 16 0,-3-1 0 0,-5-3 0 16,-3 0-64-16,-4-3-16 0,-5 1 0 0,-6-2 0 0,-4-2-144 15,-6 2 160-15,-6 0-160 0,-5 0 160 0,-5 3-160 16,-4-1 0-16,-3 3 0 0,-2 7-176 16,-11-5-1536-16,-1 5-304 0,-5 5-64 0,-2 2-9296 15,-1 5-1856-15</inkml:trace>
  <inkml:trace contextRef="#ctx0" brushRef="#br0" timeOffset="10134.31">18435 3621 12207 0,'0'0'528'0,"-2"-13"128"0,-2 3-528 0,0-3-128 15,0 3 0-15,0 0 0 0,1 0 1088 0,-1 2 176 16,4 8 32-16,-4-10 16 0,-4 3-224 0,8 7-32 16,0 0-16-16,0 0 0 0,-9-1-112 0,9 1-32 15,-7 5 0-15,3 7 0 0,3 2-240 0,4 0-48 16,5 1-16-16,6 0 0 0,5 0 64 0,7 4 16 15,5 4 0-15,9 3 0 0,2-5 48 0,5 2 16 16,4 1 0-16,2-2 0 0,3-2-176 0,2-1-48 16,2-1 0-16,-17-5 0 0,3-4-144 0,2 2-48 15,1-4 0-15,-2 2 0 0,0-4-64 0,-1 0 0 16,-3-2-16-16,-3 0 0 0,-3-6 0 0,-2 1 0 16,-2-3 0-16,-4 0 0 0,-4-3-32 0,-2 2 0 0,-6 1 0 15,-5-3 0-15,-3 3-48 0,-2 1-16 0,-7 4 0 16,0 0 0-16,-5-5 0 0,-4 4 0 0,-4 2 0 0,-2 4 0 15,-6-2-16-15,0-1-128 0,-3 2 192 0,-4 2-64 16,-3 0-128-16,-2-3 0 0,-1 1 0 0,-2 4 128 16,-1-2-128-16,-19 6 0 0,4-5 0 0,0 3 0 15,-1-2 0-15,1 2 128 0,0-3-128 0,-1-1 0 0,3 0 0 16,0-3 0-16,2-1 128 0,3-2-128 0,2-1 0 16,2 0 192-16,3-4-192 0,1-3 192 0,0 2-48 15,6-4 0-15,3 2 0 0,4-5 0 0,4-1 0 0,3 0 0 16,0-1 0-16,6 0 0 0,1-3-16 0,4 0 0 15,0 2 0-15,2-2 0 0,2-1-128 0,1 1 128 16,1 0-128-16,1 4 128 0,1 7-128 0,-2 7 0 16,3-11 0-16,-3 11 0 0,0 0 0 0,0 0 0 15,13 3 0-15,-1 5 0 0,1 3 0 0,5 3 0 16,5 1-176-16,3 3 176 0,5 1 0 0,2 0 0 16,4-1 0-16,2 2 0 0,3 4 0 0,3 1 0 15,0-3 0-15,4 3 0 0,0-4 0 0,3 0 0 16,0-1 128-16,2-1-128 0,-2-3 160 0,-15-3-32 15,4-3-128-15,3 2 192 0,1-1-192 0,2-2 176 16,1 3-176-16,0-4 160 0,-1 3-160 0,0-5 0 16,0 2 144-16,-4-3-144 0,-3 1 0 0,-6 3 128 15,-2-1-128-15,-4 2 0 16,-5-3-672-16,-2 5-208 0,-4-3-32 0,-4 2-10800 0,-4 1-2176 16</inkml:trace>
  <inkml:trace contextRef="#ctx0" brushRef="#br0" timeOffset="11349.12">27958 3688 7359 0,'0'0'656'0,"0"0"-528"15,0 0-128-15,0 0 0 0,0 0 768 0,0 0 128 16,0 0 32-16,0 0 0 0,0 0-80 0,5-4-16 16,-5 4 0-16,0 0 0 0,4-7-80 0,-4 7-32 15,2-5 0-15,-2 5 0 0,0 0-32 0,0 0-16 16,0-8 0-16,2 3 0 0,-2 5-80 0,0 0-16 16,0 0 0-16,0 0 0 0,0 0-64 0,0 0 0 15,0 0-16-15,0 0 0 0,1-7 80 0,2 0 0 16,-3 7 16-16,0 0 0 0,0 0 128 0,2-7 32 15,-2 7 0-15,0 0 0 0,0 0-192 0,0 0-48 16,0 0 0-16,7-2 0 0,-7 2-240 0,0 0-48 16,0 0-16-16,0 0 0 0,7 2-16 0,0 4 0 15,-1 0 0-15,1 0 0 0,-1 4 128 0,1 1 0 16,2 3 16-16,4 2 0 0,4 3 192 0,4 0 48 16,5 3 0-16,4 3 0 0,4-1-64 0,5 3 0 15,0 0 0-15,3-1 0 0,2 1-240 0,1-5-48 0,1-1-16 16,2-2 0-16,0-1 0 0,2-2 0 0,1-4 0 15,0 1 0-15,1-5 64 0,-1-1 16 16,-1-3 0-16,2-1 0 0,-4-3-80 0,-1 0-16 0,-4-2 0 0,0 0 0 16,-1-3-64-16,0 0-128 0,-3-1 176 0,-2-2-176 15,-1 0 160-15,-4-1-160 0,-3 0 128 16,-4 0-128-16,-3 0 0 0,-3 3 128 0,-4-2-128 0,-2 5 0 16,-2-3 128-16,-2 3-128 0,-9 3 0 0,0 0 128 15,0 0-128-15,0 0 0 0,0 0 0 0,0 0 0 16,-4 7 0-16,-2 0 0 0,-3 3 0 0,-2-3 0 0,-1 1 0 15,-4-3 0-15,-5 3 0 0,0 1 0 0,-3-4 0 0,-1 2 0 16,-3-2 128-16,-3-1-128 0,-4 1 0 0,-4 0 0 16,-6-2 0-16,-3-3 128 0,-5-1-128 0,-6-4 0 15,-3 0 0-15,-5-2 0 0,-2-4 0 0,-3 2 0 16,-3-4 0-16,-2-1 0 0,0-4 0 0,1 1 128 16,1-1-128-16,5 1 0 0,3-2 0 0,5 3 0 15,4 0 0-15,7 4 0 0,5-4 0 0,5 1 0 16,3 1 128-16,7 3-128 0,5-2 0 0,7 0 0 15,5 1 0-15,4 3 0 0,6-1 128 0,5 2-128 16,4 3 128-16,4 0-128 0,5 4 0 0,4 2 0 16,4 4 128-16,4 0-128 0,5 1 0 0,2 6 0 15,3 0 0-15,2 5 0 0,4 1 0 0,3 3 0 16,4 1 0-16,2 5 0 0,1 1 0 0,4 2 0 16,2-3 0-16,1 1 0 0,2-4 0 0,1 4 0 15,1-3 0-15,2 3 0 0,-1-5 0 0,-2 0 0 16,-1-3 0-16,-2-1 0 0,-4-1 0 0,-4-2 0 15,-4-2 0-15,-5-1 0 0,-4-2 0 0,-5-2 0 16,-6-2 0-16,-5 1 0 16,-7-4-960-16,-5 1-288 0,-10-5-48 0,0 0-10000 0,-14 7-2000 0</inkml:trace>
  <inkml:trace contextRef="#ctx1" brushRef="#br0">28230 17844 0,'0'0'15</inkml:trace>
  <inkml:trace contextRef="#ctx0" brushRef="#br0" timeOffset="16040.43">3286 10299 7359 0,'0'0'656'0,"0"0"-528"16,0 0-128-16,6-5 0 0,-6 5 1296 0,5-4 240 16,-5 4 32-16,4-5 16 0,-1-3-176 0,-3 8-16 15,0 0-16-15,-2-7 0 0,-3 2-256 0,1-2-48 16,4 7-16-16,-7-4 0 0,-2 1-144 0,-1 1-16 16,0 1-16-16,-3 1 0 0,-1 1-208 0,-1 2-32 15,-4 2-16-15,-3 3 0 0,-1-1-96 0,-1 3-16 16,0-1 0-16,-4 4 0 0,0 0 32 0,0 2 0 15,1 7 0-15,2-2 0 0,-2 0-160 0,4 4-16 16,2 3-16-16,0 1 0 0,3 5-112 0,6 3-32 16,2 1 0-16,1-3 0 0,4-2-208 0,3-2 176 15,5-7-176-15,5 0 160 0,3-2 32 0,4-1 0 16,3-5 0-16,5-2 0 0,2 0-32 0,7-6 0 16,1 0 0-16,3-1 0 0,1-5 16 0,-1-1 0 0,0 0 0 15,-2-3 0-15,1 1-32 0,-2-6 0 16,-1 2 0-16,-2-4 0 0,-1 1 64 0,-1-4 16 0,-1 0 0 0,-3-1 0 15,-1-4-96-15,-1-1 0 0,-3-2-128 0,0-1 192 16,-3 3-64-16,-1-2 0 0,-3-7-128 0,-2 3 192 16,-4 1-64-16,-4-2-128 0,-5 3 176 0,-2-5-176 15,-3 1 144-15,-2 0-144 0,-1 4 0 0,-2 4 144 16,0 0-144-16,-1 3 0 0,-2 1 0 0,-8-1 0 16,1 6-544-16,0 0-96 0,3 4 0 0,-1 1-16 15,2 2-2640-15,0 0-528 0</inkml:trace>
  <inkml:trace contextRef="#ctx0" brushRef="#br0" timeOffset="16374.62">3625 9787 17503 0,'0'0'768'0,"0"0"176"0,-1-9-752 0,1 9-192 16,0 0 0-16,0 0 0 0,0 0 1216 0,0 0 192 15,-8 2 64-15,-1 5 0 0,-2-1-128 0,-3 5-32 16,-2 6 0-16,-2 3 0 0,0 8-240 0,-4 3-48 16,-1 4-16-16,-2 12 0 0,-2 4-64 0,-2 5-16 0,-1 4 0 0,-1 5 0 15,-1 2-416-15,-1 7-64 0,-1 1-32 0,-3-1 0 16,-1 1-240-16,0-4-48 0,1-5-128 0,3-5 192 15,3-3-192-15,6-4 176 0,1-12-176 0,2 0 160 16,7-1-160-16,1-5 0 0,2-5 0 0,3-2 0 16,3-5-176-16,2-5-64 0,3-4-16 0,1-1 0 15,0-14-2576 1,0 0-528-16,13-5-96 0,-1-6-32 0</inkml:trace>
  <inkml:trace contextRef="#ctx0" brushRef="#br0" timeOffset="16756.39">3724 10901 26719 0,'0'0'1184'0,"-2"5"240"0,2-5-1136 0,-4 7-288 16,-1 4 0-16,0-1 0 0,0 4 448 0,-2 0 16 15,0 2 16-15,-3-1 0 0,-1 8 160 0,0-2 48 16,0 0 0-16,-1 4 0 0,-1 2 176 0,-1 0 32 16,-1 2 16-16,2 3 0 0,2-5-160 0,2 1-48 15,2 2 0-15,1-6 0 0,4-1-384 0,3 1-64 16,2-5-32-16,6-3 0 0,0-2 16 0,4 0 0 16,3-3 0-16,2-6 0 0,-1-3 96 0,4-2 32 0,-1-4 0 15,2-6 0-15,-2 0 64 0,0-6 16 0,-2-4 0 16,-1 0 0-16,-1-4-160 0,-3-1-32 0,-4-5 0 0,-3 2 0 15,-2-5-16-15,-2-1-16 0,-2 2 0 0,-2 2 0 16,-3 2-96-16,-2 1 0 0,-1 5-128 0,0 2 192 16,-1 0-416-16,0 2-96 0,0 3 0 15,-1-2-16-15,1 4-2256 16,3 5-448-16,1 3-96 0</inkml:trace>
  <inkml:trace contextRef="#ctx0" brushRef="#br0" timeOffset="17145.95">4982 9867 20271 0,'-2'-8'1792'0,"0"2"-1424"15,-1-4-368-15,1 3 0 0,-1-2 352 0,-1 4 0 16,-2 0 0-16,1 0 0 0,-3 4 352 0,-2 2 64 16,-3 4 0-16,-1 0 16 0,-1 4-32 0,-3 5-16 15,-3 6 0-15,-2 7 0 0,-1 1 32 0,-2 6 0 16,-2 7 0-16,-2 5 0 0,-5 6 64 0,4 5 32 15,0 0 0-15,4 6 0 0,3-1-256 0,4 3-48 0,1 2-16 0,5-5 0 16,5-1-224-16,0-5-64 0,5-4 0 0,3-7 0 16,4-3-80-16,2-5-32 0,1-5 0 0,3-2 0 15,2-1-144-15,5-5 0 0,-2-3 0 0,5-3 0 16,2-4-224-16,1-3-32 0,0-6 0 0,9 0 0 16,-1-6-2224-16,-3-4-448 0</inkml:trace>
  <inkml:trace contextRef="#ctx0" brushRef="#br0" timeOffset="17391.25">5205 10287 25791 0,'0'0'2304'0,"5"4"-1856"15,4 5-448-15,0-1 0 0,0 2 384 0,0 1-32 16,0 5 0-16,0 1 0 0,3 5 240 0,1 3 48 15,1-2 16-15,3 4 0 0,0 7-160 0,1-1-48 16,-4 0 0-16,1 2 0 0,-1-2-256 0,-1-1-48 16,0-4-16-16,-3 1 0 0,-2-3-128 0,-1 0 0 15,1-6 0-15,-2 1 0 16,1-2-720-16,-1-4-32 0,-1-1 0 0,0-4-8080 16,-1-1-1600-16</inkml:trace>
  <inkml:trace contextRef="#ctx0" brushRef="#br0" timeOffset="17613.75">5540 10197 24879 0,'0'0'1088'0,"-8"0"256"0,3 4-1088 0,-2 2-256 0,1 3 0 0,-3 5 0 16,-2 3 1312-16,-4 6 208 0,-3 6 32 0,-3 1 16 15,0 5-432-15,-2 2-96 0,0 3-16 0,-5 2 0 16,0 6-288-16,-1 1-64 0,0 2-16 0,-2-1 0 15,2 1-384-15,0-1-80 0,2-2 0 0,3-2-16 16,2-7-176-16,3-1-272 0,1-1 64 0,-1 7 16 16,8-15-496-16,3-6-80 15,4-9-32-15,6-5-9536 0,1-4-1904 0</inkml:trace>
  <inkml:trace contextRef="#ctx0" brushRef="#br0" timeOffset="17943.68">5834 9746 22111 0,'0'0'1968'0,"8"-4"-1584"16,1 4-384-16,2 0 0 0,2 4 1408 0,4 1 192 15,-3 3 32-15,2 3 16 0,-1 4-1120 0,2 4-208 16,-1 3-64-16,1 6 0 0,1 2 240 0,-2 11 32 0,0 1 16 16,5 27 0-16,-3-1 192 0,-4 5 32 15,-4-2 16-15,-4 4 0 0,-4 3-160 0,-4 4-48 0,-6 0 0 0,-4-2 0 16,-3-8-208-16,-3-3-48 0,-4-7-16 0,0-6 0 16,-3-7 0-16,-1 0 0 0,-5-6 0 0,2-2 0 15,0-6-32-15,1-4 0 0,-1-3 0 0,2-7 0 16,3-2-976-16,2-5-192 15,2-1-32-15,-1-9-15456 0</inkml:trace>
  <inkml:trace contextRef="#ctx0" brushRef="#br0" timeOffset="18276.58">6767 10425 27759 0,'0'0'1216'0,"0"0"272"0,0 0-1184 0,0 0-304 16,12-12 0-16,6 7 0 0,5 0 192 0,3 3 0 15,1-2-16-15,6 0 0 0,3-5 128 0,2 1 16 0,4 2 16 16,1-4 0-16,1 2-336 0,5-1 144 0,2 3-144 0,-2 0 0 31,-1 1-912-31,-6 2-304 0,-7-1-48 0</inkml:trace>
  <inkml:trace contextRef="#ctx0" brushRef="#br0" timeOffset="18439">6714 10878 35007 0,'10'-1'3120'0,"6"0"-2496"16,4-2-496-16,5-2-128 0,6 4 224 0,4-2 32 16,5-2 0-16,3-1 0 0,5-5-256 0,6 0 0 15,2 1 128-15,5-1-128 0,3 1 0 0,0-2 0 16,-2 3-192-16,-6 2-15744 15</inkml:trace>
  <inkml:trace contextRef="#ctx0" brushRef="#br0" timeOffset="19109">9561 10381 20783 0,'0'0'912'0,"0"0"208"0,-2-7-896 0,-3-3-224 15,0 3 0-15,-2 0 0 0,-2 0 1104 0,-1 2 176 16,-2-4 48-16,-5 3 0 0,-3-3-384 0,-2 1-80 16,-2 2-16-16,-1-3 0 0,-2 5-208 0,-4 1-32 15,0 0-16-15,-1 3 0 0,-1 4-48 0,1 4-16 16,-4 3 0-16,-2 4 0 0,3 3-176 0,-1 4-32 16,0 2-16-16,3 6 0 0,-1 5 16 0,2 3 16 15,3 0 0-15,5 0 0 0,2-1-144 0,8-2-48 16,9 0 0-16,5-3 0 0,7-3-144 0,4-5 192 15,6-4-192-15,3-3 192 0,4-3 64 0,4-9 0 16,2 0 16-16,5-5 0 0,0-4 0 0,5-2 0 0,0-6 0 0,4 1 0 16,-1-4-96-16,3-4-32 0,1-4 0 15,-3 0 0-15,-2 0-144 0,-1-5 0 0,-6 0 144 16,-4 0-144-16,-6 4 128 0,-2 0-128 0,-4 1 128 0,-5 5-128 16,-5 5 128-16,-2 4-128 0,-7 9 160 15,0 0-160-15,0 0 320 0,0 0-48 0,1 14 0 0,-2 4 0 16,-3 5-272-16,-4 6 128 0,-2 1-128 0,0 1 0 15,0 2 128-15,-1 3-128 0,3-2 0 0,-1 1 0 16,1 0 0-16,3 0 0 0,1-4 0 0,2 2 0 16,2 0-1920-16,2-1-272 15,2 0-64-15,1-8-13264 0</inkml:trace>
  <inkml:trace contextRef="#ctx0" brushRef="#br0" timeOffset="19508.3">10114 11040 16575 0,'-6'8'1472'0,"0"2"-1168"16,-2 5-304-16,-1 0 0 0,-1 3 3856 0,-3 4 720 15,-3 2 144-15,-3 5 16 0,-4 0-2992 0,-1 3-592 16,-2 5-128-16,1-3-32 0,-1-2-320 0,5 1-64 15,3 0-16-15,5-5 0 0,4-1-288 0,6-4-64 16,3-4-16-16,5-2 0 0,2-3-80 0,7 0-16 16,5-7 0-16,4-2 0 0,3-5 48 0,4-4 0 15,2-1 0-15,1-6 0 0,-1-5 48 0,1-2 16 16,0-3 0-16,-1-2 0 0,-2 0-64 0,-2-4-16 0,-4 1 0 16,-3-5 0-16,-4 1 96 0,-1 0 0 0,-5-1 16 15,-5-2 0-15,-4 0-80 0,-6 5-32 0,-4 0 0 0,-3 5 0 16,-5-1-160-16,-3 3 0 0,-3 0 0 0,-4 5 0 31,-1 8-1744-31,-1-4-240 0,1 3-32 0,-1 0-15568 0</inkml:trace>
  <inkml:trace contextRef="#ctx0" brushRef="#br0" timeOffset="19917.16">11584 10061 12895 0,'0'0'1152'0,"0"0"-928"15,0 0-224-15,4-7 0 0,-4 7 1616 0,0 0 288 0,0 0 48 16,0 0 16-16,-4 6-528 0,-1 7-96 0,-3 1-32 0,-1 5 0 15,0 2-32-15,0 11 0 0,-1 5 0 0,0 2 0 16,1 3-208-16,0 5-48 0,-1 5-16 0,1 2 0 16,2 0-496-16,-1 2-80 0,-1-4-32 0,0 2 0 0,1-1-400 15,2-3 0-15,0-8 128 0,2-4-128 0,1-4-160 16,2-2-64-16,0-7-16 0,1 0 0 16,1-9-528-16,2-3-96 15,-2-3-32-15,3-2-8512 0,-4-8-1696 0</inkml:trace>
  <inkml:trace contextRef="#ctx0" brushRef="#br0" timeOffset="20105.32">11157 10645 28559 0,'0'0'1264'0,"0"0"272"0,12-7-1232 0,6 2-304 16,6 1 0-16,4 4 0 0,3 0 1328 0,4 3 208 15,6-2 32-15,7 0 16 0,6-1-752 0,0 0-160 16,1-5-32-16,-2 3 0 0,-2-3-176 0,0 1-32 15,-3 0-16-15,-1 0 0 0,1 0-256 0,-17 2-160 16,1-3 192-16,-1 2-192 16,-3-2-1024-16,-4 0-320 0,-5-1-64 0,2-1-14256 0</inkml:trace>
  <inkml:trace contextRef="#ctx0" brushRef="#br0" timeOffset="21502.72">13498 9839 26079 0,'0'0'1152'0,"0"-10"256"0,1 2-1136 0,-1 8-272 0,0 0 0 0,0 0 0 15,0 0 448-15,0 0 48 0,0 0 0 0,3 10 0 16,-3 5-96-16,0 4-16 0,-1 3 0 0,-1 1 0 16,1 4 224-16,-1 4 32 0,-2 2 16 0,0 4 0 0,3 0-16 0,-1 3-16 15,1 3 0-15,1-4 0 0,3-3-208 0,0-2-32 16,3-5-16-16,1 1 0 0,2-6-208 0,2-1-32 15,2-6-128-15,4-1 192 0,1-5-64 0,1-1 0 16,1-2-128-16,4-4 192 0,3-6-192 0,1 0 144 16,0-3-144-16,-7 0 128 15,3-7-560-15,4 1-112 0,2-2-32 0,-1-1 0 16,-1-2-2560-16,-1-1-528 0</inkml:trace>
  <inkml:trace contextRef="#ctx0" brushRef="#br0" timeOffset="21728.71">14210 9806 18431 0,'0'0'1632'0,"0"0"-1312"16,0 0-320-16,0 0 0 0,0 0 1472 0,-5 12 208 15,-2 5 48-15,-1 5 16 0,-4 3-528 0,-1 5-96 16,-3 5-32-16,-2 3 0 0,-1 4-32 0,-1 5-16 0,-1 5 0 0,0 5 0 16,-2 3-80-16,-9 28 0 15,3-3-16-15,2-3 0 0,0-3-352 0,2 1-64 0,-2-3-16 0,3-2 0 16,4 0-288-16,1-4-64 0,0-4-16 0,2-2 0 15,3-7-144-15,3-4 0 0,1-10 0 0,3-3-176 32,3-9-336-32,3-3-80 0,1-2-16 0,3-13-10256 0,2-4-2048 0</inkml:trace>
  <inkml:trace contextRef="#ctx0" brushRef="#br0" timeOffset="22187.92">15301 9633 11967 0,'0'0'1072'0,"0"0"-864"15,-9-8-208-15,0 3 0 0,-3 0 1328 0,1 5 208 0,-2 4 64 16,0 1 0-16,-1 1-528 0,-2 7-112 15,-2 2 0-15,-1 6-16 0,-3 1 32 0,0 9 16 16,-1 2 0-16,-1 9 0 0,-3 8 144 0,-1 5 16 0,-1 12 16 0,-4 5 0 16,0 3-432-16,-1 5-96 0,0 1 0 0,1 5-16 15,0 0-384-15,4-5-80 0,2-3-16 0,4-3 0 16,5-8-144-16,6-3 192 0,3-7-192 0,3-5 192 16,3-1-192-16,4-10 160 0,3-3-160 0,6-6 160 15,3-3-160-15,5-8 192 0,2-2-192 0,4-2 192 16,2 0-640-1,0-11-112-15,2-7-16 0,0-3-13360 0</inkml:trace>
  <inkml:trace contextRef="#ctx0" brushRef="#br0" timeOffset="22509">15367 10195 18431 0,'0'0'1632'0,"0"0"-1312"15,0 0-320-15,0 0 0 0,0 0 1360 0,0 0 208 16,1-9 32-16,-1 9 16 0,0 0-352 0,11-3-80 15,1 3-16-15,2 0 0 0,4 0 592 0,1 0 112 0,1 1 32 16,2-1 0 0,2 0-1904-16,2-1-384 0,4 0-80 0,0 1-16 0,3 0 480 0,-1-1 0 0,-2-1 208 0,-10 2-64 15,-1 0-144-15,0 0 0 0,0 0-192 0,5 0 192 16,-6 0-1776-16,-4 0-224 16,-3 0-48-16</inkml:trace>
  <inkml:trace contextRef="#ctx0" brushRef="#br0" timeOffset="23017.25">16907 9756 15663 0,'-6'-18'688'0,"3"13"144"0,0-5-656 0,-1 1-176 16,-3-4 0-16,1 3 0 0,-3-1 1152 0,-2 2 192 15,-2 3 32-15,-1 2 16 0,-4 0-528 0,-1 0-96 16,-3 3-32-16,0 5 0 0,-3 1-288 0,-10 8-48 15,1-1-16-15,3 7 0 0,3 0 144 0,0 5 32 16,-2 1 0-16,4 3 0 0,6 0-48 0,0 1 0 16,4 3 0-16,4-6 0 0,4 2-160 0,7-5-32 15,4-4-16-15,3-2 0 0,1-2-48 0,6-5 0 0,5-1 0 0,-1-6 0 16,3-5 0-16,4 0 0 0,1-6 0 0,-5 1 0 16,3-5 0-16,3 1 0 0,2-5 0 0,0-1 0 15,-2-4-256-15,0 1 160 0,-2-3-160 16,-2 4 128-16,-3 1 0 0,-3 3-128 0,-2 3 192 0,-2 1-64 0,-2 5 112 0,-3 2 16 15,-7 4 0-15,0 0 0 0,0 0-256 16,2 9 128-16,-4 6-128 0,-1 3 0 0,-3 2 0 0,1 3 0 16,-2 1 0-16,2 0 0 0,-2 4 0 15,1-2 0-15,1-1 0 0,1 2 0 16,0-4-1664-16,3 1-368 0,1-4-80 16,3 3-10912-16</inkml:trace>
  <inkml:trace contextRef="#ctx0" brushRef="#br0" timeOffset="23322.46">17299 9999 21183 0,'0'0'1888'0,"-8"2"-1504"16,-2 2-384-16,-2 5 0 0,0-1 832 0,-3 6 112 15,-5 2 16-15,1 3 0 0,-1 0 128 0,0 4 48 16,-1 1 0-16,4 1 0 0,0-1-432 0,3 1-96 15,4-3-16-15,4 1 0 0,3-2-256 0,4-2-48 16,4-2-16-16,4-2 0 0,3-2 32 0,3-2 0 16,3-4 0-16,6-2 0 0,1-3 80 0,2-2 32 0,1-4 0 0,0 1 0 15,-1-6 112-15,-2 0 32 0,-1-5 0 16,-2-1 0-16,-3-2-32 0,-4-1 0 0,-1-2 0 0,-4 0 0 16,-2-2-48-16,-3 0-16 0,-2-1 0 0,-3 4 0 15,-4 0-288-15,-1 3-176 0,-4 2 192 0,-3 0-192 16,-4 0 0-16,-2 4-352 0,0 3 48 0,-2 5 16 15,-2-1-2512-15,-3 1-496 16</inkml:trace>
  <inkml:trace contextRef="#ctx0" brushRef="#br0" timeOffset="23690.54">15470 10692 23775 0,'0'0'1056'0,"-8"-5"224"0,8 5-1024 0,0 0-256 15,0 0 0-15,0 0 0 0,14-6 544 0,6 3 64 16,7-1 16-16,10-1 0 0,9 0 16 0,8 0 16 0,9-6 0 16,5 4 0-16,3-5 0 0,8 5 0 15,5-3 0-15,5 3 0 0,5-2-96 0,-1 4-32 0,-3 0 0 16,-24 5 0-16,7 0-336 0,7 0-64 0,2 0 0 0,-2 0-128 16,-3 1 160-16,-7 2-160 0,-7-2 128 0,-4 3-128 15,-6 4 0-15,-6-2 0 0,-9-2 128 0,-7 0-128 16,-7 1-512-16,-6-1-144 0,-7-2-32 15,-2 3-13456-15</inkml:trace>
  <inkml:trace contextRef="#ctx0" brushRef="#br0" timeOffset="24205.03">15814 11323 6447 0,'-27'-1'576'0,"12"0"-576"16,1 0 0-16,1-1 0 0,2 0 2480 0,2-1 384 15,9 3 80-15,0 0 0 0,0 0-2192 0,0 0-448 16,4-9-96-16,4-1-16 0,3 2 528 0,5 0 112 16,4 0 0-16,0 3 16 0,0-4 128 0,2 3 32 0,1-5 0 0,2 5 0 15,2-2-192-15,0 5-48 16,-2-1 0-16,0 3 0 0,1-2-48 0,-6 6-16 0,2 2 0 0,-4 5 0 16,-2 0-224-16,-4 4-48 0,-4 4-16 0,-3 1 0 15,-1 1-112-15,-4 4-32 0,-4 2 0 0,-3 2 0 16,-5-3 112-16,-2 3 0 0,-3-2 16 0,-1 1 0 15,0-1 32-15,0-2 0 0,2-1 0 0,0-3 0 16,0-1-32-16,6-2 0 0,1-3 0 0,4-4 0 16,2 0-80-16,3-10-32 0,5 5 0 0,4-2 0 0,3-3 0 0,3-1 0 15,4-2 0-15,5-3 0 0,5-5-80 16,7 1-16-16,2 0 0 0,3-3 0 0,-1 6-192 0,1-6 0 16,-1-1-192-16,-5 1 192 15,-1 1-704-15,-2-1-48 0,-1 4 0 0,-3-1 0 16,-2 1-2576-16,-3-2-512 0</inkml:trace>
  <inkml:trace contextRef="#ctx0" brushRef="#br0" timeOffset="24402.03">16977 10842 20271 0,'0'0'1792'0,"4"-12"-1424"15,-4 12-368-15,0 0 0 0,0 0 2144 0,0-182 352 16,0 364 80-16,6-170 16 0,-4 2-1872 0,-4 3-368 16,0 4-80-16,-2 0-16 0,-1 7 288 0,-1-2 48 15,-3 2 16-15,0 0 0 0,0 2-224 0,0-2-64 0,1 1 0 0,1 1 0 16,0-5-320-16,2 4 128 0,0-2-128 16,0 2 0-1,-3 2-1584-15,2-3-384 0,-2 2-80 0</inkml:trace>
  <inkml:trace contextRef="#ctx0" brushRef="#br0" timeOffset="24582.86">16926 11808 18431 0,'0'0'1632'0,"-2"-11"-1312"0,-2 3-320 0,4-3 0 0,0 11 3024 0,0-9 544 16,0 9 96-16,0-11 32 0,0 3-2272 0,0 8-448 15,0 0-80-15,0 0-32 0,2-12-448 0,-2 12-96 16,0 0 0-16,0 0-16 0,7-8-304 0,-7 8 0 15,6-8-208-15,-6 8 80 16,0 0-2240-16,5-7-448 0</inkml:trace>
  <inkml:trace contextRef="#ctx0" brushRef="#br0" timeOffset="25061.84">17993 9210 16703 0,'0'0'736'0,"0"0"160"16,0 0-720-16,0 0-176 0,0 0 0 0,0 0 0 0,0 0 576 0,9 11 64 16,0 6 32-16,1 0 0 0,2 4 64 0,4 5 16 15,1 2 0-15,4 7 0 0,2 5-192 0,1 4-48 16,0 6 0-16,3 5 0 0,-1 5 16 0,1 6 0 15,0 6 0-15,-3 7 0 0,-4 5-192 0,-3 5-32 16,-4 2-16-16,-6 5 0 0,-6 0 16 0,-3-3 0 16,-6-1 0-16,-4-3 0 0,-4-3 336 0,-2-5 80 15,-2-9 16-15,0-6 0 0,-3-3 224 0,-1-7 64 16,-3-2 0-16,0-1 0 0,-2-2-480 0,0-4-96 16,-3-4 0-16,0-5-16 0,2 0-240 0,-3-3-32 15,-2-5-16-15,2-2 0 0,2-2-368 0,-1-7-80 16,1-4-16-16,6-7 0 15,2-6-2064-15,5-6-432 0</inkml:trace>
  <inkml:trace contextRef="#ctx0" brushRef="#br0" timeOffset="25364.29">18783 10073 27871 0,'0'0'1232'0,"5"-4"256"0,2-1-1184 0,0 2-304 0,1 3 0 0,1 5 0 0,0 2 0 0,0 0 0 16,0 5 128-16,1 4-128 0,0 2 144 0,1 6-16 15,1 5-128-15,-2 3 192 0,3 2-32 0,1 2-16 16,2 1 0-16,-3 0 0 0,0 2 48 0,-1 3 0 15,1 3 0-15,-1-3 0 0,-5 0-192 0,3-1 0 16,-2-2 144-16,0-4-144 16,-2 0-544-16,0-8-176 0,-1-2-48 0,-1-6 0 15,0-3-704-15,-1-7-128 0,-3-9-48 0</inkml:trace>
  <inkml:trace contextRef="#ctx0" brushRef="#br0" timeOffset="25588.5">19198 9937 27759 0,'0'0'1216'0,"0"0"272"0,0 0-1184 0,-8 7-304 15,-1 2 0-15,-2 6 0 0,-4 7 224 0,-3 6-16 16,-4 2 0-16,-2 7 0 0,-3 3 416 0,-2 3 80 0,-3 4 0 0,1 3 16 16,-3-2-80-16,0 3 0 15,-1 0-16-15,-1-1 0 0,0 4-288 0,7-2-48 0,1 0-16 0,4-5 0 16,4-2-272-16,3-7 0 0,4-4 0 0,6-4-144 15,4-5-624 1,3-4-128-16,2-4-32 0,5-5-8608 0,3-8-1728 0</inkml:trace>
  <inkml:trace contextRef="#ctx0" brushRef="#br0" timeOffset="25963.68">19376 9264 28559 0,'5'-10'2544'0,"1"1"-2032"16,6-1-512-16,0 2 0 0,2-2 0 0,4 6-128 16,0-1-16-16,2 1 0 0,1 2 144 0,0 1 0 15,1 1 128-15,2 0-128 0,0 1 256 0,0 5-32 16,-3 1 0-16,0 4 0 0,-3 2 48 0,-4 5 16 15,-1 2 0-15,-6 5 0 0,-3 1-144 0,-5 3-16 16,-4 5-128-16,-5 1 192 0,-4 2 96 0,-2 1 16 16,0-3 0-16,1 1 0 0,-1-7-48 0,2-2-16 15,3-4 0-15,3-4 0 0,3-3 384 0,4-2 80 0,5 0 0 16,2-6 16-16,3 1-64 0,6-5-16 16,3-3 0-16,2-2 0 0,7-2-288 0,2-2-64 0,1-3-16 15,3 2 0-15,1-3-496 0,-1 1-96 0,-1-3-32 0,-2 3 0 31,0-2-1408-31,-5 4-288 0,-2-3-48 0,2 0-12272 0</inkml:trace>
  <inkml:trace contextRef="#ctx0" brushRef="#br0" timeOffset="26813.59">20215 10534 23775 0,'0'0'1056'0,"0"0"224"0,0 0-1024 0,0 0-256 0,-3-10 0 0,3 10 0 16,0 0 448-16,0 0 64 0,4-8 0 0,2 1 0 16,3 3 528-16,3 0 112 0,2 3 32 0,5 1 0 15,2-3-336-15,7 3-64 0,5 1-16 0,4-1 0 16,3 0-288-16,2 0-64 0,2-1-16 0,1 1 0 16,-1 0-256-16,-1 1-144 0,-3-1 160 0,-5 3-160 15,0-2-256-15,-7 2-160 0,-4-2-32 0,-7 2 0 16,-4-1-2640-16,-13-2-544 0</inkml:trace>
  <inkml:trace contextRef="#ctx0" brushRef="#br0" timeOffset="27012.45">20682 10144 8287 0,'-7'-12'736'0,"7"12"-592"16,-4-6-144-16,4 6 0 0,0 0 4624 0,0 0 896 15,0 0 176-15,-6 11 48 0,1 3-4528 0,0 5-912 16,1 4-176-16,-1 2-128 0,-3 0 320 0,-1 3 0 15,-1 4-16-15,0 2 0 0,0 4 48 0,-1-1 16 16,0-1 0-16,0 0 0 0,-1 4-160 0,-1-2-16 16,1-1-16-16,-1-2 0 0,-1-2-176 0,3-2 0 15,-2-4 0-15,4-1 128 16,-1-1-784-16,2-6-176 0,2-4-16 0,1-4-16 16,0-3-1936-16,5-8-384 0</inkml:trace>
  <inkml:trace contextRef="#ctx0" brushRef="#br0" timeOffset="27479.02">21657 9869 29487 0,'-12'-10'1296'0,"12"10"288"0,-7 0-1264 0,1 3-320 0,-2 2 0 0,-1 6 0 0,-2 4 176 0,0 6-32 16,-3 3 0-16,-2 1 0 0,1 1-144 0,0 3 0 16,5-1 0-16,0 0-176 0,2 0 304 0,3-3 64 15,4 6 16-15,3-7 0 0,4-1-16 0,5-3-16 16,3 0 0-16,2-4 0 0,2-2-16 0,2-3 0 16,1-6 0-16,-1-1 0 0,-1-4-320 0,1-4-64 15,1-1-16-15,-2-5 0 16,-1 1-512-16,-2-4-96 0,-1-1-32 0,-1-1 0 15,-1 0-432-15,-2-4-96 0,1-2 0 0,-1 0-16 16,1-2 16-16,0 0 0 0,1-2 0 0,1 2 0 0,3 4 816 0,-1-2 160 16,-1 1 48-16,2 0 0 0,0 2 832 0,-2 5 192 15,-1 1 16-15,-3 6 16 0,-1 5 448 0,-2 2 96 16,-8-1 0-16,3 11 16 0,-5 3 48 0,-3 3 0 16,-5 6 0-16,-1 5 0 0,-6 3-256 0,-1 4-64 15,-1 5 0-15,-2 0 0 0,-4 5-256 0,1-1-48 16,0 5-16-16,-1-2 0 0,-2 2 0 0,0 2-16 0,3 0 0 0,-3 1 0 15,2-1-368-15,1-4-80 0,1 0-16 16,3-5 0 0,2-3-1072-16,4 2-224 0,2-4-32 0,4-3-16 15,1-7-1680-15,3-6-336 0</inkml:trace>
  <inkml:trace contextRef="#ctx0" brushRef="#br0" timeOffset="27897.42">23274 9326 24879 0,'3'-17'1088'0,"-3"17"256"15,2-10-1088-15,-2 10-256 0,5-12 0 0,-5 12 0 0,0 0 0 0,0 0 160 16,0 0-160-16,-3 15 128 0,-8 1-128 0,-3 5 0 16,-5 11 0-16,-5 5 0 0,-5 2 208 0,-5 6 112 15,-4 3 32-15,-6 8 0 0,-3 8 352 0,-2 5 80 16,-1 6 16-16,1 9 0 0,2 5-160 0,0 4-48 15,-2 1 0-15,6 0 0 0,0 0-208 0,3-2-64 0,5-7 0 16,3-1 0-16,5-8 0 0,10-6 0 0,6-5 0 0,5-8 0 16,9-5-176-16,7-5-144 0,8-7 192 0,4-5-192 15,4-4 0-15,4-7 0 0,5-6 0 0,-1-12 0 32,-1 0-832-32,0-11-80 0,1-5-16 0</inkml:trace>
  <inkml:trace contextRef="#ctx0" brushRef="#br0" timeOffset="28213.65">23126 10131 25791 0,'0'0'1152'0,"0"0"224"0,0 0-1104 0,3-5-272 16,-3 5 0-16,14-5 0 0,0 1 592 0,4 3 64 16,0 1 16-16,2 0 0 0,4-1-336 0,2-2-64 15,1-1-16-15,2 0 0 0,3-2-96 0,-1 1-32 16,2-3 0-16,-1 1 0 0,0 2-128 0,-12 2 128 15,4-1-128-15,-2-1 128 16,-2 0-560-16,1 3-112 0,-3-1-32 0,-3 0-7920 16,-3-2-1584-16</inkml:trace>
  <inkml:trace contextRef="#ctx0" brushRef="#br0" timeOffset="28575.36">24237 9357 5519 0,'-2'-15'496'0,"2"11"-496"16,0 4 0-16,0 0 0 0,-1-8 4032 0,1 8 720 15,0 0 144-15,0 0 32 0,-8 9-3904 0,-1 3-784 16,-2 3-240-16,-3 4 128 0,3 3 224 0,-6 0 48 15,2 5 16-15,-2 1 0 0,1 3 32 0,1-3 0 16,1 2 0-16,2 1 0 0,2-3-208 0,2 0-48 16,3-6 0-16,3 0 0 0,2-2-48 0,2-2-16 15,2-4 0-15,4-1 0 0,3-4 64 0,3 0 16 16,3-6 0-16,0 0 0 0,2-4 16 0,3-2 0 16,1-1 0-16,0-5 0 0,1 2-224 0,-4-5-240 15,-1 1 48-15,-2-4 16 16,-3 1-624-16,1-2-128 0,-2-1-32 0,-2-4-6944 15,-2 1-1392-15</inkml:trace>
  <inkml:trace contextRef="#ctx0" brushRef="#br0" timeOffset="28753.75">24497 9288 2751 0,'5'-11'128'0,"-4"6"16"0,2-2-144 0,-3 7 0 0,0 0 0 0,0 0 0 16,0 0 3776-16,0 0 704 0,-4 4 160 0,-2 6 32 16,-2 1-2880-16,-1 4-576 0,-2 4-128 0,-2 5 0 15,-2 4 32-15,-2 6 16 0,0 2 0 0,-2 2 0 16,-2 4-192-16,0 4-48 0,-2 3 0 0,-1 0 0 0,-1 2-256 15,1 2-48-15,-1 2-16 0,2-1 0 0,3-3-384 0,2-3-192 16,0-7 160-16,5-4-160 16,6-5-352-16,0-2-160 0,4-3-48 0,1-3 0 15,4-6-1504-15,1-5-304 0,4-3-64 0</inkml:trace>
  <inkml:trace contextRef="#ctx0" brushRef="#br0" timeOffset="29504.15">24975 9910 12895 0,'3'-5'1152'0,"-1"-3"-928"15,1 2-224-15,-1-4 0 0,1 3 800 0,-1-2 112 16,-2 2 32-16,0 0 0 0,0 0-288 0,-1 2-48 16,-2-3-16-16,0 2 0 0,0-1-80 0,1 1 0 15,-1 1-16-15,1 1 0 0,-2-3 176 0,0 1 32 16,0 3 16-16,0 0 0 0,0-3-64 0,-2 3-16 16,0 2 0-16,-3 1 0 0,-3 0-144 0,1 2-48 15,-2 4 0-15,-1-1 0 0,-1 0-80 0,-2 4-32 16,0-3 0-16,-2 5 0 0,-2 1 48 0,-2 6 0 15,2 3 0-15,-1 1 0 0,-1-2-128 0,-7 12-32 16,4-9 0-16,9 0 0 0,4-3-32 0,9-6-16 16,3 0 0-16,3-3 0 0,5-2 144 0,4 2 48 0,3-6 0 15,3 0 0-15,4-4-64 0,2-4-16 0,1 0 0 16,2-6 0-16,0 0-64 0,2-5-16 0,0-3 0 0,-1 3 0 16,-2 2-80-16,0-2-128 0,-4-2 176 0,0 4-176 15,-4 2 192-15,-1-1-64 0,-4 6 0 0,-2 1-128 16,-2 1 144-16,-8 3-144 0,0 0 0 0,-1 10 144 15,-2 3-144-15,-1 0 0 0,-2 3 0 0,-3 4-176 0,-1 0 176 16,0 1 0-16,0-1 0 0,0 3 0 16,-6 6-320-16,5-2-48 0,1-2 0 0,3-4 0 15,2-4-2128-15,3 0-448 16,2-4-64-16</inkml:trace>
  <inkml:trace contextRef="#ctx0" brushRef="#br0" timeOffset="29855.28">25398 10087 25791 0,'0'0'2304'0,"0"0"-1856"15,0 0-448-15,-5 5 0 0,-2 2 304 0,-4 2-48 16,-1 5 0-16,-5-1 0 0,-4 3 288 0,-2 3 48 15,-3 3 16-15,0 0 0 0,-2-1-48 0,0 1-16 16,2-2 0-16,6-1 0 0,3-1-32 0,6 0-16 16,3 0 0-16,6 0 0 0,4-5-32 0,7 0 0 15,4 0 0-15,5-5 0 0,5-3 96 0,3-4 16 16,4-2 0-16,0-3 0 0,1-1-32 0,-2-5 0 0,0-1 0 16,-1-3 0-16,-3 0-48 0,0-1-16 0,-3 0 0 0,0 0 0 15,-3-3-32-15,-4 0-16 0,-2 2 0 16,-3-4 0-16,-3 3-192 0,-4 1-48 0,-5 2 0 0,-3 2 0 15,-2 0-192-15,-1 1 0 0,-5 5 0 0,-2-1-160 16,-6 5-1408-16,0 2-288 16,-2 1-48-16,-1 0-9424 0,-1 4-1872 0</inkml:trace>
  <inkml:trace contextRef="#ctx0" brushRef="#br0" timeOffset="30219.07">23381 10699 12895 0,'-20'-1'576'0,"6"1"112"0,-4-3-560 0,4 2-128 15,4 1 0-15,10 0 0 0,-9 1 2640 0,9-1 496 16,0 0 112-16,0 0 16 0,14 4-1600 0,5 0-320 16,6 0-64-16,10 0-16 0,8-4-480 0,14 1-80 15,13-1-32-15,9 3 0 0,3-2-128 0,13 0-32 16,9-2 0-16,5 1 0 0,4 0-192 0,2 0-64 0,-4 0 0 0,-28-1 0 16,9-1 112-16,-2 1 16 0,-4-2 0 15,-3 0 0-15,-4-2-48 0,-7-1 0 0,-6 0 0 0,-9 1 0 16,-9 1-336-16,-9-1 0 0,-7-3 0 0,-8 2 0 15,-6 1-608 1,-6 0-144-16,-4 2-16 0,-8 3-16 0,0 0-2576 0,-10 0-512 16</inkml:trace>
  <inkml:trace contextRef="#ctx0" brushRef="#br0" timeOffset="30708.22">23595 11208 26543 0,'-30'-7'1168'0,"15"4"256"0,0-8-1136 0,6 5-288 15,3-3 0-15,6 9 0 0,-3-10 320 0,8 0 0 16,2 2 0-16,6-1 0 0,8 2 208 0,4 0 48 15,1-3 16-15,4 4 0 0,1-2-272 0,0 3-48 16,1 2-16-16,1 2 0 0,-1 0 112 0,1 5 16 16,-1 1 0-16,-2 6 0 0,-2 1-192 0,-3 2-48 15,-5 0 0-15,-2 2 0 0,-4-1-144 0,-4 2 0 0,-6-1 144 0,-3 2-144 16,-4 1 320-16,-3 0-16 16,-5-1 0-16,-2 1 0 0,-2-1-48 0,-3 0-16 0,-1-3 0 0,2-1 0 15,3 0-80-15,3 0-16 0,1-1 0 16,3-3 0-16,3 1-144 0,3 3 0 0,4-5 144 0,4 1-144 15,5 1 128-15,2-1-128 0,2 2 128 0,3 0-128 16,0-1 0-16,2 5 0 0,-3 0 0 0,-1 3 128 16,-3-1-128-16,-2 0 0 0,-5 0 0 0,-3-1 0 0,-4-1 0 15,-5-2 0-15,-6 1 0 0,-2 1 0 0,-6 2 512 0,-4-1 16 16,-5-3 16-16,-4-2 0 16,-2 0-144-16,-3 1-16 0,0-6-16 0,-3 1 0 0,-4-6-224 15,0 0-144-15,-3-4 192 0,4 0-192 16,-1-7-240-16,8 3-144 0,2-3-48 0,8 0 0 15,4-5-2096-15,6 0-416 16,4 1-96-16,6-2-16 0</inkml:trace>
  <inkml:trace contextRef="#ctx0" brushRef="#br0" timeOffset="31080.35">24669 10877 21647 0,'0'0'960'0,"9"-10"192"0,-2 2-912 0,0 5-240 0,-7 3 0 0,0 0 0 16,0 0 752-16,0 0 96 0,0 0 32 0,0 0 0 15,2 10 320-15,-3 5 64 0,-4 7 16 0,0-3 0 16,-3 5-208-16,-1 1-48 0,-1 7 0 0,0 1 0 0,-3-1-192 0,2 3-64 16,-1 2 0-16,2 1 0 0,0 1-400 0,-2-3-96 15,1-1-16-15,0 0 0 0,-1 1-256 0,1 0 0 16,-2-3 0-16,-4 9-144 15,2-6-1264-15,3-4-256 0,-2-8-64 0,3-1-12800 16</inkml:trace>
  <inkml:trace contextRef="#ctx0" brushRef="#br0" timeOffset="31266.68">24383 12033 32831 0,'0'0'1456'0,"0"0"288"0,0 0-1392 0,0 0-352 16,-8-3 0-16,8 3 0 0,0 0 432 0,0 0 16 16,0 0 0-16,0 0 0 0,0 0-64 0,3-6 0 15,0 1 0-15,1-3 0 0,0 2-384 0,0 1 0 16,0-3 0-16,1-2 0 16,1-2-1712-16,0 3-416 0</inkml:trace>
  <inkml:trace contextRef="#ctx0" brushRef="#br0" timeOffset="32472.37">25965 9321 16575 0,'-2'-12'736'0,"3"7"160"0,0-2-720 0,1-2-176 16,1 6 0-16,-3 3 0 0,0 0 384 0,0 0 64 15,0 0 0-15,7 5 0 0,-1 6 32 0,0 4 16 16,1 3 0-16,-1 5 0 0,4 8-96 0,0 4-16 16,1 6 0-16,0 5 0 0,1 6-48 0,3 7-16 15,1 5 0-15,2 10 0 0,1 6 96 0,1 5 16 16,1 4 0-16,-2 6 0 0,-3 3-16 0,-5 1 0 16,-4-1 0-16,-7 1 0 0,-2 2 272 0,-8-5 48 15,-7 1 16-15,-5-1 0 0,-3-5 16 0,-3-6 0 0,-3-6 0 0,1-3 0 16,-1-5-320-16,3-5-48 0,1-7-16 0,4-7 0 15,2-4-192-15,2-9-32 0,3-3-16 0,2-5 0 16,2-7-432-16,2-6-96 0,1-6 0 0,3-4-9152 16,6-8-1808-16</inkml:trace>
  <inkml:trace contextRef="#ctx0" brushRef="#br0" timeOffset="32753.57">26789 10223 14735 0,'0'0'1312'0,"0"0"-1056"0,0 0-256 0,0 0 0 0,0 0 2976 0,9 1 544 15,-3 5 96-15,2 6 32 0,-2 3-2816 0,1 5-544 16,0 6-112-16,1 0-32 0,1 7 336 0,2 2 64 15,2 0 16-15,0 5 0 0,1 3-208 0,0 0-32 16,1 4-16-16,0-2 0 0,-1 0-128 0,0-1-32 16,1-4 0-16,-1 2 0 15,-2-4-448-15,-2-2-80 0,-1-4-32 0,0-6 0 16,-4-4-1856-16,0-5-368 0,-1-6-80 0</inkml:trace>
  <inkml:trace contextRef="#ctx0" brushRef="#br0" timeOffset="32971.01">27211 10243 28559 0,'-13'2'2544'0,"8"2"-2032"0,-1 3-512 0,-3 5 0 16,-1 5 192-16,-3 3-64 0,-2 3-128 0,-3 8 192 16,-2 2 192-16,-3 5 48 0,-3 2 0 0,2 6 0 0,0-1 80 0,0 3 32 15,-2 0 0-15,2-1 0 16,0 0-224-16,3 2-32 0,0-4-16 0,2 4 0 15,1-6-272-15,4 0-192 0,2-5 16 0,1-5 16 16,4-7-1120-16,3-5-240 0,2-5-32 0,3-2-11504 16</inkml:trace>
  <inkml:trace contextRef="#ctx0" brushRef="#br0" timeOffset="33471.18">27530 9211 15663 0,'0'0'1392'0,"1"-10"-1120"15,3 2-272-15,2-2 0 0,3 2 1392 0,3-1 208 0,1 4 64 0,3-1 0 16,3 0-1328-16,5 0-336 0,3 4 0 0,5-1 0 16,2 5 368-16,2-1-48 0,-1 0 0 0,1 4 0 15,-2 3 128-15,-1 0 0 0,-4 3 16 0,-3-1 0 16,-5 3-272-16,-4 2-48 0,-7 0-16 0,-2 2 0 16,-8-2 0-16,-4 2-128 0,-4-1 192 0,-3 1-64 15,-3 0 272-15,-1 0 48 0,-2 1 16 0,-1-2 0 0,1 0 96 16,0-4 16-16,3-2 0 0,4 2 0 0,2-2-128 0,3 0 0 15,3 2-16-15,3-3 0 0,4 3-128 0,3 0-32 16,2 3 0-16,2 2 0 0,2 0-80 16,-1 4-32-16,1 3 0 0,-2-1 0 15,-2 2-160-15,-3 2 0 0,-3-4 144 0,-4 2-144 0,-2-1 128 0,-7-1-128 16,-1 3 128-16,-4-5-128 0,-5-2 352 0,-4 2 0 16,-5-2 0-16,-4-2 0 0,-4-1-48 0,-1-2-16 15,-1-4 0-15,0 0 0 0,1-4-112 0,6 1-32 16,3-5 0-16,3 0 0 15,5-2-1040-15,5-2-192 0,5-3-64 0,3-5-13456 0</inkml:trace>
  <inkml:trace contextRef="#ctx0" brushRef="#br0" timeOffset="33889.75">28494 10184 25103 0,'0'0'1104'0,"0"0"240"0,0 0-1072 0,0 0-272 16,0 0 0-16,1 9 0 0,-1-1 640 0,-1 6 80 15,-2 3 16-15,-1 2 0 0,-1 5-16 0,-1 6 0 16,-1 3 0-16,0 2 0 0,-3-1-400 0,2 1-96 16,-3 1-16-16,-1 0 0 0,-1-1-80 0,-1 1 0 15,-1-3-128-15,-3 1 192 16,-2-1-1488-16,0-2-304 0,-1-6-64 0,-7 8-10672 0</inkml:trace>
  <inkml:trace contextRef="#ctx0" brushRef="#br0" timeOffset="34040.67">28075 10572 29487 0,'3'-19'1296'0,"1"9"288"0,3 5-1264 0,5 0-320 0,2 0 0 0,2 2 0 15,2 2 512-15,4 1 32 0,2 2 16 0,-3 3 0 16,7-1-336-16,5 0-64 0,4 1-16 0,3 2 0 16,2-7-144-16,0 1 0 0,-2 0 0 0,0 0 128 15,-3 1-1792-15,-4 0-384 16,-4 1-64-16</inkml:trace>
  <inkml:trace contextRef="#ctx0" brushRef="#br0" timeOffset="34278.24">29381 10697 31327 0,'0'0'2784'0,"0"0"-2224"16,0 0-560-16,0 0 0 0,0 0 832 0,0 0 64 15,7 2 16-15,1 2 0 0,0-1-768 0,1-3-144 16,-1-2 0-16,3 0 0 16,-1-2-736-16,2 0-64 0,4-1-16 0,-1 1-8896 15,-1-1-1776-15</inkml:trace>
  <inkml:trace contextRef="#ctx0" brushRef="#br0" timeOffset="34430.05">30093 10734 6447 0,'0'0'576'0,"0"0"-576"0,6-3 0 0,-6 3 0 16,0 0 3552-16,8-1 608 0,-1 1 112 0,1 0 16 15,-1 0-3520-15,2 0-768 0,0-2 0 0,1 1-6432 16,1-1-1264-16</inkml:trace>
  <inkml:trace contextRef="#ctx0" brushRef="#br0" timeOffset="34621.58">30731 10692 11055 0,'19'3'480'0,"-9"0"112"15,1-3-464-15,3 3-128 0,0-1 0 0,2 1 0 0,0-2 2368 0,-1 1 464 16,2 1 96-16,-1-2 16 0,1 1-944 0,-1-2-176 15,1 0-32-15,-2-2-16 0,-1 0-480 0,0-2-80 16,-1 3-32-16,1-3 0 0,0 0-720 0,1-1-144 16,4 0-16-16,-1 1-16 15,-1 1-736-15,0 1-128 0,-3-6-48 0,8-1-13584 0</inkml:trace>
  <inkml:trace contextRef="#ctx0" brushRef="#br1" timeOffset="45708.98">3278 14992 20207 0,'0'0'896'0,"0"0"192"0,0 0-880 0,0 0-208 16,0 0 0-16,0 0 0 0,-6-5 896 0,0-3 144 15,-2 2 32-15,-1 3 0 0,-2-2-128 0,-2 0-32 0,1 1 0 0,-3 3 0 16,-4-2-192-16,-1 3-32 0,-1 2-16 0,-3 1 0 16,-1 5-320-16,-2 1-64 0,-1 5-16 0,-1 4 0 15,-2 2-16-15,1 8 0 0,-1 0 0 0,2 6 0 16,1 4 160-16,0 8 32 0,2 0 0 0,0 3 0 16,3 4-128-16,5-1-32 0,4 1 0 0,4-3 0 15,4-8-288-15,3-3 160 0,5-2-160 0,4-7 128 0,2-4 16 0,3-5 0 16,3-2 0-16,8-7 0 0,1-2 128 0,2-6 32 15,4-2 0-15,4-3 0 0,4-3 16 0,3-2 0 16,1-7 0-16,1-2 0 0,0-5-160 0,-1-1-32 16,-3-4 0-16,-2-1 0 0,1-4-128 0,-4-2 160 15,-2 0-160-15,-3-2 160 0,-2-1-32 0,-1-4 0 16,-2-5 0-16,-2-1 0 0,-5-3 112 0,-2-1 16 16,-4-2 0-16,-5 1 0 0,-2 3-64 0,-3 1 0 15,-4 4 0-15,-2 6 0 0,-3 2-192 0,-3 8 0 16,-3 2 0-16,-3 5 0 0,-2 2 0 0,-2 8-336 15,-1 0 48-15,-15 5 16 16,3 4-1792-16,3 4-368 0,4 3-64 0</inkml:trace>
  <inkml:trace contextRef="#ctx0" brushRef="#br1" timeOffset="45977.55">3422 14530 26719 0,'0'0'1184'0,"0"0"240"0,0 0-1136 0,0 0-288 0,0 0 0 0,-6 7 0 15,-3-2 944-15,-2 6 128 0,-1 2 16 0,-4 7 16 16,-1 7 96-16,-2 5 16 0,-3 5 0 0,-3 4 0 16,-2 9-256-16,-2 2-64 0,-2 4 0 0,-1 4 0 15,-2 6-256-15,-2 4-64 0,-2 4-16 0,-1 4 0 0,-2 4-336 16,2 0-64-16,-1-2-16 0,2-1 0 15,0-3-144-15,4-4-144 0,3-8 144 0,-6 19-208 16,6-17-496-16,10-12-80 0,6-11-32 0,6-5 0 16,5-8-2096-16,3-8-416 0</inkml:trace>
  <inkml:trace contextRef="#ctx0" brushRef="#br1" timeOffset="46197.56">3492 15829 35935 0,'-9'18'3200'0,"5"-5"-2560"16,-1 1-512-16,-3 6-128 0,2 4 512 0,-4 7 64 16,-3 1 32-16,-2 3 0 0,-3 6-128 0,-1-3-32 15,-1 0 0-15,-1-1 0 0,-2-3-176 0,2 1-32 16,1-2-16-16,-6 9 0 15,4-9-1072-15,7-8-224 0,5-5-32 0,5-8-10240 16,1-2-2048-16</inkml:trace>
  <inkml:trace contextRef="#ctx0" brushRef="#br1" timeOffset="46615.62">4970 14370 21183 0,'0'0'944'0,"-1"-8"192"0,0 2-912 0,1 6-224 16,0 0 0-16,0 0 0 0,0 0 688 0,0 0 80 16,-8-5 32-16,2 8 0 0,-3 3-96 0,-3 2 0 15,-3 4-16-15,-2 6 0 0,-2 4-80 0,-1 7-16 16,-4 0 0-16,-2 11 0 0,-1 3 288 0,-3 8 48 16,0 2 16-16,-3 7 0 0,0 7-240 0,1 3-64 15,-1 2 0-15,1 6 0 0,3 1-272 0,2-3-64 16,3 0-16-16,5-2 0 0,4-7-160 0,3-7-128 15,6-5 192-15,3-8-192 0,5-5 176 0,3-3-176 16,2-8 160-16,9 6-160 16,0-11-272-16,4-8-160 0,5-8-16 0,3-3-16 15,3-9-1968-15,4-5-384 0</inkml:trace>
  <inkml:trace contextRef="#ctx0" brushRef="#br1" timeOffset="46834.6">5261 14971 21183 0,'0'0'944'0,"0"0"192"0,0 0-912 0,0 0-224 0,0 0 0 0,8 9 0 0,-1 5 2368 0,1 3 416 16,0 3 96-16,-1 0 0 0,2 5-1856 0,0-1-384 16,0 7-80-16,2 1-16 0,-2-4-288 0,3 4-48 15,-1 2-16-15,1 1 0 0,-2-4-192 0,-3 1 144 16,4-1-144-16,-1 0 128 15,-1-1-704-15,1-2-160 0,0 0-32 0,1-4 0 16,0-1-912-16,-2-6-192 0,2 0-48 0</inkml:trace>
  <inkml:trace contextRef="#ctx0" brushRef="#br1" timeOffset="47052.13">5678 14912 20271 0,'-9'1'1792'0,"-1"3"-1424"16,0-1-368-16,-3 8 0 0,0-2 2752 0,-3 6 464 16,-3 6 112-16,-3 7 0 0,-3 0-2048 0,-3 7-432 15,-3-2-80-15,1 5 0 0,-1 5-96 0,1 0-16 16,-4 7 0-16,-2-4 0 0,-1 1-352 0,-2 2-80 16,-2 2-16-16,3-5 0 0,1 0-480 0,4-3-112 0,4-1 0 15,-4 7-16 1,10-8-2320-16,10-9-464 0,5-7-80 0,8-15-32 0</inkml:trace>
  <inkml:trace contextRef="#ctx0" brushRef="#br1" timeOffset="47411.74">6043 14187 23039 0,'0'0'2048'0,"0"0"-1648"16,0 0-400-16,0 0 0 0,0 0 304 0,1 12-32 15,0-1 0-15,3 7 0 0,3 6 176 0,0 3 48 16,3 4 0-16,3 5 0 0,5 3 288 0,2 8 64 15,-1 6 16-15,2 2 0 0,-1 3 64 0,-1 8 16 16,-2 5 0-16,-3 4 0 0,0 1-208 0,-6 6-32 16,-4-5-16-16,-5 6 0 0,-3-2-272 0,-5 2-48 15,-3-8-16-15,-5-2 0 0,-3-7-144 0,-2-2-16 16,-1-6-16-16,2-5 0 0,-1-5-176 0,2-4 0 0,-1-7 0 0,2-2-10832 31,3-9-2208-31</inkml:trace>
  <inkml:trace contextRef="#ctx0" brushRef="#br1" timeOffset="47904.94">7033 15238 2751 0,'0'0'256'0,"0"0"-256"0,0 0 0 0,0 0 0 15,0 0 4128-15,0 0 784 0,9 0 144 0,2 0 48 16,0-1-2496-16,5-2-496 0,5 0-112 0,4 0-16 16,5 2-704-16,5-3-128 0,3 0-48 0,4-5 0 15,2 2-464-15,2-4-80 0,0 4-32 0,0-5 0 16,-2 2-272-16,-2-1-48 0,-1 4-16 0,-3 1 0 16,-5 2-336-16,-4 2-80 0,-3 0-16 0,-1 5-15008 15</inkml:trace>
  <inkml:trace contextRef="#ctx0" brushRef="#br1" timeOffset="48079.8">7148 15681 36687 0,'14'3'1616'0,"-4"-3"352"0,5-1-1584 0,5 0-384 16,6 1 0-16,0-1 0 0,6-3 832 0,5-1 96 16,2-4 16-16,3-4 0 0,7 3 0 0,0-2 0 15,3-2 0-15,3-2 0 0,2 1-560 0,-2 1-128 16,-3 4 0-16,15-8-16 15,-16 0-2480-15,-13 3-480 0</inkml:trace>
  <inkml:trace contextRef="#ctx0" brushRef="#br1" timeOffset="49996.24">7700 2467 12319 0,'0'0'544'0,"0"0"112"0,0 0-528 0,0 0-128 15,0 0 0-15,0 0 0 0,0 0 1120 0,0 0 192 16,0 0 32-16,0 0 16 0,3-11-144 0,0 0-48 16,0 3 0-16,1-2 0 0,5 0-240 0,0-4-48 15,4 0-16-15,-1-3 0 0,2-3-192 0,3 0-32 16,-2-3-16-16,6-4 0 0,-2 2-176 0,3-6-16 16,1 0-16-16,0-1 0 0,1 3-224 0,1-3-32 15,-3 0-16-15,3 3 0 0,-1-3-144 0,1 1 0 16,-6 7 144-16,0 3-144 0,0 3 0 0,-2 5 144 15,-2 3-144-15,-1 6 0 0,-2 3 144 0,-1 5-144 16,0 7 0-16,0 6 144 0,-3 3-144 0,0 4 0 16,-2 3 0-16,1-3 128 0,-3 1-128 0,-1 0 0 15,1-3 0-15,1 4 0 0,3-3 0 0,1-3 0 16,0-2 0-16,2-3 0 0,1-5 160 0,2-1-160 16,2-1 192-16,6-3-192 0,3-9 688 0,6-1 16 0,0-1 16 0,4-4 0 15,-1-2-288-15,3-2-64 0,0-2-16 16,0 0 0-16,-2 0-208 0,2-2-144 0,-1 0 192 0,-1-1-192 15,1-1 0-15,-2-3 0 0,1-2 0 0,-4 2 0 16,-1 5 128-16,-5 1-128 0,-1 6 0 0,-5 5 0 16,-4 3 0-16,-2 6 160 0,-1 2-160 0,-5 9 128 15,-3 5-128-15,-1 4 0 0,-3 4 0 0,-3 4 0 16,-5 0 0-16,0 4 0 0,-3 4 128 0,5-3-128 0,-2-7 0 16,5-1 0-16,0-7 144 0,3-4-144 15,5-1 0-15,0-5 144 0,4-2-144 0,4-4 0 0,2-6 224 16,8-3-64-16,6-2-16 0,5-7 0 0,3-4 96 0,5 0 16 15,4 1 0-15,0-4 0 0,-2-8-256 0,1 1 176 16,2-2-176-16,-5 2 160 0,0-1-160 0,-7 6 0 16,0-1 0-16,-5 0 0 0,-3 4 128 0,-4 7-128 15,-4 2 0-15,-1 9 128 0,-3 6 80 0,-1 6 16 16,-3 3 0-16,-1 4 0 0,-1 1-224 0,0 2 144 16,0 1-144-16,1 4 128 0,2-1-128 0,-1-1 0 15,3-1 0-15,1-4 128 0,2-2-128 0,2-4 0 16,1-1 0-16,4 1 128 0,4-7 0 0,3 2-128 15,1-3 192-15,1-2-64 0,2-3-128 0,1-2 160 0,0 1-160 16,-1 1 160-16,-1 1-416 0,0 5-96 16,-4 1-16-16,-2 3 0 15,-1 8-1616-15,-4 4-320 0,-4 4-64 0,-2 5 0 0</inkml:trace>
  <inkml:trace contextRef="#ctx0" brushRef="#br1" timeOffset="51167.56">12821 1473 9215 0,'0'0'816'0,"0"0"-656"0,0 0-160 0,0 0 0 16,0 0 960-16,-4 7 176 16,4-7 16-16,0 0 16 0,0 0-272 0,0 0-48 15,0 0-16-15,0 0 0 0,0 0 80 0,6-9 16 0,3-3 0 0,0 0 0 16,1-1-240-16,3-3-48 15,-2-3-16-15,3-2 0 0,1-3-176 0,2 1-48 16,1 1 0-16,2-4 0 0,0 3-208 0,1 0-64 0,-2-3 0 0,0 2 0 16,-1-3 64-16,-2 4 16 0,-2 3 0 0,-1 2 0 15,0 0 16-15,-2 5 0 0,1 6 0 0,-2 0 0 16,-10 7 80-16,0 0 16 0,11 5 0 0,-2 3 0 16,-3 5-320-16,-1 3 0 0,-1 1 0 0,-1 3 0 15,-2 3 0-15,-1 2 0 0,-1-3-208 0,2-3 80 16,-1-5 128-16,0-4 0 0,0-10 0 0,4 13 0 0,-2-4 0 0,-2-9 144 15,0 0-16-15,12 5-128 0,1-6 432 0,2-6-32 16,4 0 0-16,3-7 0 0,3 0 64 0,0-1 16 16,2-1 0-16,0-2 0 0,1-4-304 0,0 0-176 15,-2 0 192-15,2 1-192 0,0-1 176 0,-2 3-176 16,-3-1 160-16,-4 3-160 0,-2 5 240 0,-3 0-48 16,-2 7-16-16,-2 2 0 0,-10 3 16 0,12 7 0 15,-2 4 0-15,0 3 0 0,-3 4-192 0,1 2 0 16,0 5 0-16,1-1 0 0,0 5 0 0,1-5 0 15,1-1 0-15,2 0 128 0,2-4-128 0,3-1 160 16,2-2-160-16,1-3 160 0,0 0 0 0,2-1 0 16,1-4 0-16,0 2 0 0,2-5-16 0,0 2 0 15,1 0 0-15,1-2 0 0,0-1-144 0,1 1 160 16,-4-1-160-16,0 0 160 0,-2 1-160 0,0 3 0 16,-2-3 0-16,-2 3-176 15,-2 1-1424-15,-1 5-304 0,-3 7-48 0,-3 0-16 0</inkml:trace>
  <inkml:trace contextRef="#ctx0" brushRef="#br1" timeOffset="52357.84">21721 1659 19295 0,'0'0'848'0,"0"0"176"0,-8-7-816 0,8 7-208 0,-7-9 0 0,7 9 0 15,0 0 528-15,0 0 64 16,-5-9 16-16,5 9 0 0,0-17-224 0,2 5-32 0,3-1-16 16,3-2 0-16,1-3-96 0,2-2-32 0,2-4 0 0,0-1 0 15,-2-3-80-15,2 2-128 0,1-5 176 0,1 2-176 16,0 1 160-16,-1-1-160 0,-1 3 128 0,0 3-128 15,-1 3 192-15,0 5-64 0,-1 2 0 0,-1 0 0 16,-1 6 288-16,-9 7 48 0,0 0 16 0,0 0 0 16,0 0-288-16,0 0-48 0,4 11-16 0,-8 6 0 0,-1 3-128 15,-4 6 0-15,-1-1 0 0,-1 4 0 0,-2-1 0 0,2 0 0 16,-1 0 0-16,3-4 0 16,4-5 0-16,1-1 0 0,2-3 0 0,2-4 0 0,0-11 320 0,0 0 64 15,6 8 32-15,6-5 0 0,2-4 320 0,5-3 64 16,2-6 16-16,6-2 0 0,2-4-416 0,0-3-80 15,-1-5 0-15,3 1-16 0,3 1-176 0,-1-3-128 16,0-1 144-16,-1 3-144 0,1-5 192 0,-4 5-64 16,1-1-128-16,-2 5 192 0,-3 5-48 0,-2 3-16 15,-4-1 0-15,-4 6 0 0,-2 5 16 0,-3 2 0 16,-4 5 0-16,1 5 0 0,-2-3-144 0,-3 6 0 16,4 4 0-16,-1 1 0 0,1 2 0 0,2 3 0 15,-1-3 0-15,2 1 0 0,1-3 0 0,3-2 0 16,1-2 0-16,0 3 0 0,-1-1 0 0,1 1 0 15,1 0 0-15,0 0 128 0,2 1-128 0,-1-1 0 16,2 1 0-16,-3-3 0 16,2 0-384-16,-3-2-144 0,-2-1-48 0,1 5-9152 15,-3 4-1824-15</inkml:trace>
  <inkml:trace contextRef="#ctx0" brushRef="#br1" timeOffset="53305.6">15895 4227 24879 0,'-7'-10'2208'0,"-1"1"-1760"15,2-3-448-15,1 5 0 0,3-3 560 0,2 3 16 16,0-3 16-16,7 1 0 0,4-5-48 0,2-2-16 16,3-3 0-16,4-2 0 0,0-3-176 0,3-3-32 15,0 2-16-15,1-4 0 0,0 1-96 0,1 1-16 16,0 6 0-16,-1 0 0 0,-1 1-192 0,-2 6 128 16,-2 0-128-16,-2 5 0 0,-5 1 192 0,0 7-48 15,-2 0-16-15,-10 1 0 0,10 7-128 0,-2 6 192 0,-3 4-192 0,-1 1 192 16,0 1-192-16,-2-2 0 15,-1 1 0-15,1 1 0 0,-1-1 0 0,1 0 0 16,0-2 0-16,3-2 0 0,-5-14 0 0,5 9 128 16,-5-9-128-16,10 8 0 0,0-6 448 0,4-3 16 0,3-4 0 0,3-4 0 15,6-4 192-15,3-4 48 16,3-5 0-16,1-2 0 0,0-5-416 0,-2 1-80 0,4 1-16 0,-1 4 0 16,-1-1-192-16,-2 0 144 0,-2 0-144 15,-4 1 128-15,-3 5 0 0,-3 5-128 0,-1 2 192 0,-3 6-64 16,-2 0 16-16,-2 8 0 0,-2 3 0 0,-4 8 0 15,-1 1-144-15,-3 5 0 0,-2 2 0 0,-2 3 0 16,0 4 0-16,-1 3 0 0,0-3 0 0,7 1 0 16,0-2 0-16,5-4 0 0,2 0 0 0,5-4 0 0,6-2 0 0,3-3 0 15,4-3 0-15,6-3 128 0,6-4 48 16,5-4 0-16,5-2 0 0,2-4 0 0,1-2-176 0,3 1 0 16,2-3 0-16,-4 1 0 15,-4-3-688-15,-3 3-64 0,-5 1-16 0,-4 2-10176 16,-5 2-2048-16</inkml:trace>
  <inkml:trace contextRef="#ctx0" brushRef="#br1" timeOffset="54277.28">25534 3820 19343 0,'-1'-23'1728'0,"1"11"-1392"0,1 1-336 0,2 0 0 15,-1 0 768-15,-2 3 64 0,0 8 32 0,0 0 0 16,0 0-192-16,0 0-32 0,0 0-16 0,0 0 0 15,0 0-448-15,0 0-176 0,2 8 128 0,-1 2-128 16,-1 2 192-16,1 0-64 0,1 1 0 0,3-1 0 16,0-5 96-16,2 0 16 0,3 2 0 0,3-2 0 15,2-1 208-15,3-4 64 0,3-2 0 0,-1-1 0 0,-1 0 80 16,1-4 32-16,4-2 0 0,3 0 0 0,1-6-128 16,3 0-32-16,-3 3 0 0,0-1 0 0,-2 4-32 0,0 0-16 15,-3 2 0-15,-4 3 0 0,-5 1-16 0,-4 4 0 16,-10-3 0-16,2 12 0 0,-3 5-256 0,-3 2-144 15,-3 1 160-15,-2 3-160 0,-3 5 128 0,2-2-128 16,1 2 0-16,2-4 144 0,2-4-144 0,1-1 0 16,2-2 0-16,2-3 0 0,3-4 0 0,-3-10 128 15,10 7-128-15,4-5 0 0,3-2 272 0,8-5-16 16,8-7-16-16,5-4 0 0,3-6 0 0,1-5 0 16,0 2 0-16,-2-4 0 0,0 1-96 0,-2-3-16 15,-4 3 0-15,-2 0 0 0,-3 2 128 0,1 2 32 16,-4 3 0-16,-2 7 0 0,-3 7 48 0,-5 4 16 15,-2 3 0-15,-2 8 0 0,-2 8-208 0,-1 3-144 16,-3 3 192-16,2 3-192 0,1 1 0 0,0 5 0 0,-1 4 0 16,4 2 0-16,-1 1 0 0,5 1 0 0,1 1 0 15,5-5 0-15,0-3-208 0,3 0-48 0,0-7-16 16,3 4 0 0,2 2-560-16,1-4-128 0,2-5 0 0,1 3-10112 15,0-5-2032-15</inkml:trace>
  <inkml:trace contextRef="#ctx0" brushRef="#br1" timeOffset="56137.6">9748 15149 21183 0,'0'0'944'0,"3"-11"192"0,-3 1-912 0,0-2-224 0,-1 5 0 0,-1-2 0 16,0 4-256-16,2 5-112 0,-5-11-16 0,0 5 0 16,-2-4 848-16,0 2 176 0,-4-2 16 0,0 3 16 15,-3-6-208-15,-3 5-32 0,-3 2-16 0,-3-1 0 16,0 1 112-16,-2-2 32 0,0 5 0 0,-2 3 0 16,-2 2-80-16,2 5-16 0,0-1 0 0,-2 7 0 0,0 6-144 0,1 1-48 15,0-1 0-15,2 5 0 0,1 5-48 16,1 3-16-16,1 4 0 0,4 2 0 0,1 0-64 0,5 0-16 15,2-2 0-15,6-3 0 0,4-1-128 0,3-7 128 16,4-5-128-16,3-2 128 0,4-3-128 0,5-2 0 16,5-8 144-16,3-2-144 0,6-3 256 0,1-3-32 15,2-1 0-15,0-6 0 0,3-1-96 0,-2-4-128 16,-2-2 176-16,1-1-176 0,-5-2 224 0,-2 0-64 16,-5-3-16-16,-3 1 0 0,1 3 48 0,-4 3 16 15,-3-1 0-15,-2 7 0 0,-3 0 128 0,-9 10 32 16,0 0 0-16,0 0 0 0,0 0-192 0,0 0-48 15,9 12 0-15,-4 2 0 0,-3 2-128 0,-2 1 0 16,0 4 0-16,-1-2 0 0,0 1 0 0,1 0 0 16,-2 0 0-16,4 1 0 0,0 2 128 0,2 0-128 15,1-3 128-15,3 1-128 16,-1-5-928-16,1 2-272 0,-2 0-48 0,2-3-12832 0</inkml:trace>
  <inkml:trace contextRef="#ctx0" brushRef="#br1" timeOffset="56345.04">10263 15663 23951 0,'0'0'1056'0,"-8"11"224"0,3 3-1024 0,0 1-256 0,1 1 0 0,1 4 0 15,-1 4 1504-15,-1 2 240 0,-2-4 48 0,0 3 16 16,-1-2-1184-16,2-3-240 0,1-2-64 0,0-1 0 15,-2-4-192-15,2 0-128 0,1-2 128 0,1-3-128 16,-1 0-288-16,4-8-128 0,0 0-32 0,0 0-13248 16</inkml:trace>
  <inkml:trace contextRef="#ctx0" brushRef="#br1" timeOffset="56671.41">11211 14753 20271 0,'-5'-17'896'0,"3"7"192"0,-1 0-880 0,-1 2-208 16,4 8 0-16,0 0 0 0,0 0 1472 0,0 0 240 15,0 12 48-15,0 0 16 0,0 1-1264 0,2 5-256 16,0 2-64-16,-1 6 0 0,3-1 288 0,3 4 48 0,1 4 16 0,3 3 0 16,-1 0 128-16,1 2 32 0,7 1 0 0,0 7 0 15,0-2-288-15,2 5-48 0,2-4-16 0,-1 1 0 16,2-1-176-16,1-2-48 0,0-6 0 0,1-2 0 16,-4-3-128-16,1-3 0 0,-2 1 0 0,0-6 0 15,1-4-576-15,-2-2-160 16,-3-4-32-16,-2-2-8704 0,-2-9-1760 0</inkml:trace>
  <inkml:trace contextRef="#ctx0" brushRef="#br1" timeOffset="56959.18">11703 14673 26719 0,'0'0'2368'0,"0"0"-1888"15,-4-7-480-15,4 7 0 0,0 0 864 0,-8 16 80 16,-4 1 16-16,-4 5 0 0,-5 7-512 0,-3 3-112 16,-5 4-16-16,-4 4 0 0,-4 1 32 0,-2 3 0 15,-5 8 0-15,-1 3 0 0,-4 0 272 0,5 7 48 16,-2 2 16-16,2 0 0 0,-1 3-256 0,3-9-48 16,3-2-16-16,3-5 0 0,3-4-240 0,3-4-128 0,-1-2 160 0,7-6-160 15,5-3 0-15,2-1 0 16,2-3 0-16,5-3 0 15,2-6-2032-15,4-5-496 0,4-14-96 0,0 0-32 0</inkml:trace>
  <inkml:trace contextRef="#ctx0" brushRef="#br1" timeOffset="57607.56">12982 14676 19343 0,'-6'-10'1728'0,"6"10"-1392"15,-3-11-336-15,2 4 0 0,1 7 1152 0,0 0 144 16,0 0 48-16,-4 11 0 0,-1 4-816 16,-3 9-144-16,1 4-48 0,-2 5 0 0,0 3 208 0,-1 2 32 15,-2 1 16-15,3 6 0 0,-2 3 64 0,-1-1 16 16,1 1 0-16,-3 2 0 0,0 2-272 0,1-4-48 15,4 1-16-15,1-6 0 0,-1-4-192 0,4-3-144 16,-2-8 192-16,5-2-192 0,0-5 0 0,1-5-256 16,1-3 32-16,0-13-8976 15,0 0-1792-15</inkml:trace>
  <inkml:trace contextRef="#ctx0" brushRef="#br1" timeOffset="57792.27">12707 15167 30399 0,'0'0'1344'0,"0"0"288"0,7-13-1312 0,4 6-320 16,4-2 0-16,5 4 0 0,1 2 960 0,3-1 112 15,3-3 16-15,5 3 16 0,5 3-560 0,2-1-112 0,2 0-32 16,-2 1 0-16,-2-3-240 0,0 1-160 0,-2-1 192 16,0 2-192-16,-3-1 0 0,-2-3-320 0,-2 2 32 0,-1 2 16 31,-2-2-1776-31,1-1-368 0,-2-2-64 0</inkml:trace>
  <inkml:trace contextRef="#ctx0" brushRef="#br1" timeOffset="58378.88">14371 14061 15263 0,'0'0'672'0,"8"-9"144"0,0-2-656 0,-2-1-160 16,0 6 0-16,-6 6 0 0,8-9 1104 0,-2 4 192 15,-6 5 48-15,0 0 0 0,0 0-320 0,0 0-48 16,0 0-16-16,2 18 0 0,-4 4 16 0,0 0 0 15,-2 3 0-15,-1 1 0 0,-3 1 896 0,-1 5 176 16,0-2 48-16,4 3 0 0,2-1-2096 0,-1 0-192 16,4-7-160-16,0 1-32 0,5-2 384 0,2-4 208 15,2-3-16-15,3-2-16 0,-1-1-176 0,3-5 192 16,3 0-192-16,3-5 192 0,3-3 0 0,1-1 16 16,1 0 0-16,3-1 0 0,0-6-208 0,-1-2 0 0,1 3 0 0,-4-4 0 15,-2 1-160-15,-2-4-128 0,-1 0-32 16,-1-2 0-1,-3-1-384-15,-2 0-96 0,-2-1-16 0,0-1 0 16,-2-1 96-16,-1-3 16 0,-3-1 0 0,1 0 0 0,-3-5 256 0,1 6 48 0,-1 4 16 0,-1-1 0 16,0 1 240-16,-2 0 144 0,-2 3-160 0,1 3 160 15,0 3 0-15,1 9 0 0,0 0 128 0,0 0-128 0,-5-5 560 16,5 5 0-16,-9 3 0 0,2 3 0 0,-3 6-64 16,0 0-16-16,-1 10 0 0,-2 2 0 0,-2 8 224 15,-1 5 64-15,2 2 0 0,-2 7 0 0,-1 1-80 16,1 5-16-16,-2 5 0 0,-1 1 0 0,-1-3-160 0,-1 3-16 15,2 4-16-15,1 0 0 0,1-5-288 0,3-3-48 16,1-5-16-16,4-4 0 0,0-4-128 0,3-8 0 16,2-7 0-16,0-2 128 0,2 3-384 0,-2-8-64 15,3-4-32-15,-1-6 0 16,2-9-2512-16,0 0-496 0</inkml:trace>
  <inkml:trace contextRef="#ctx0" brushRef="#br1" timeOffset="59022.32">15899 14648 9215 0,'4'-17'816'0,"-3"7"-656"15,-1 10-160-15,3-9 0 0,-1-3 2368 0,1 2 432 16,-3-3 80-16,-1 2 32 0,1 11-1296 0,-5-10-256 16,-3-4-48-16,-2 2-16 0,-4 6-720 0,-4 2-160 15,-4 5-32-15,-3 2 0 0,-3-2-240 0,-4 6-144 16,-3 3 160-16,-2 4-160 0,0-3 640 0,0 7 16 16,1 5 16-16,3 1 0 0,4 1 32 0,2 3 16 15,3 3 0-15,7-4 0 0,4 2-304 0,5-5-64 16,6 3-16-16,4-7 0 0,3-2-128 0,5-7-16 15,3-2-16-15,4-3 0 0,-1 0 224 0,8-9 48 16,4-2 16-16,4-3 0 0,1-6-48 0,3-1-16 16,-1-4 0-16,0 0 0 0,-4-1-208 0,0-1-64 15,-2 0 0-15,-3-1 0 0,-2-1-128 0,-3 4 192 16,-2 4-192-16,-2 1 192 0,-4 0-192 0,-2 4 192 16,-2 3-192-16,-9 7 192 0,0 0-32 0,0 0 0 15,8 9 0-15,-7 6 0 0,-2 5-160 0,-2 1 0 0,1 2 0 0,-2 2 0 16,0-4 0-16,1 3 0 0,1 3 0 0,2-3-176 15,-3 2 176-15,6-3 0 0,-1-2 0 0,2 0 0 16,0 3 0-16,1-4 0 0,1-4-144 0,3-3 144 16,0 2-1568-1,1-2-240-15,1-7-48 0,-1 0-12864 0</inkml:trace>
  <inkml:trace contextRef="#ctx0" brushRef="#br1" timeOffset="59218.71">16485 14737 32079 0,'-6'20'1408'0,"2"-7"320"0,0 5-1392 0,2 4-336 16,-1 3 0-16,1 5 0 0,-1-2 688 0,1-2 64 16,0 2 16-16,-2-2 0 0,-1 3-496 0,2-4-80 15,0 2-32-15,0-3 0 0,0 0-160 0,0 2 0 16,2-3 0-16,1 1 128 0,1 1-128 0,3-2 0 15,0 2 0-15,0 0 0 16,-1-5-1120-16,2-1-304 0,2 1-64 0,0-1-12832 0</inkml:trace>
  <inkml:trace contextRef="#ctx0" brushRef="#br1" timeOffset="59732.77">13694 15776 14735 0,'0'0'1312'0,"0"0"-1056"15,0 0-256-15,0 0 0 0,0 0 1056 0,0 0 160 16,0 0 16-16,13 2 16 0,-2 1-272 0,6-3-48 15,3-1-16-15,4-1 0 0,3 1 176 0,4 0 16 16,5-3 16-16,6-5 0 0,6 2-256 0,7-5-48 16,9 3-16-16,9-5 0 0,7-4 64 0,5 1 16 0,4 0 0 0,7 1 0 15,5 0-176-15,4 0-16 16,-1-3-16-16,4 2 0 0,3 6-96 0,0-3-32 0,1-3 0 16,0 5 0-16,-4 1-176 0,-2 1-48 0,-3 4 0 15,-4 0 0-15,-5 0-128 0,-4 4-48 0,-3 1 0 16,-7 1 0-16,-8-2-144 0,-6 2 0 0,-7 0 0 0,-10 2 0 15,-7 0 0-15,-5 2-176 0,-4 0 48 0,-7 2 0 16,-6-1-1152 0,-5 4-208-16,-5-1-48 0,-6 6-8848 0,-6-4-1776 0</inkml:trace>
  <inkml:trace contextRef="#ctx0" brushRef="#br1" timeOffset="60211.4">14417 16231 23039 0,'-4'-11'1024'0,"4"11"192"0,2-12-960 0,4 3-256 15,4-4 0-15,4 1 0 0,3 0 752 0,3 1 96 16,4-1 32-16,4 5 0 0,4-6-336 0,1 5-64 16,-1-2-16-16,-1 5 0 0,0 3 48 0,-1-1 16 0,-4 3 0 0,-2 5 0 15,-2 3-272-15,-3 3-64 16,-2 3-16-16,-3 4 0 0,-3 2-176 0,-6 3 160 0,-4 8-160 0,-5-1 160 16,-3 2 16-16,-7 4 0 0,-7 1 0 0,-4-1 0 15,-6 3 144-15,-2-3 16 0,-2-1 16 0,-3-4 0 16,-2 3 240-16,1-3 48 0,-1-1 16 0,5-5 0 15,0 0-80-15,5 1-32 0,3-5 0 0,3 0 0 16,4-3-240-16,2-1-48 0,6-3-16 0,4-1 0 16,8-13-32-16,0 0 0 0,2 8 0 0,-2-8 0 15,12 5 80-15,3-1 16 0,4-4 0 0,5-2 0 16,4-2-16-16,4 1 0 0,3-1 0 0,5-3 0 0,2-1-128 16,1 4-32-16,0-1 0 0,-1-2 0 15,0 2-128-15,-3-1 0 0,-2-2 0 0,0 4 0 0,-3 2-224 16,0-2-128-16,-3-2-32 0,0 2 0 15,-4 3-1472-15,0-2-320 0,0 1-48 16,0-2-16-16,-2-3-496 0,1 1-96 0,-5-3-32 16</inkml:trace>
  <inkml:trace contextRef="#ctx0" brushRef="#br1" timeOffset="60481.46">15778 15898 25631 0,'0'0'1136'0,"6"-8"224"0,-6 8-1088 0,6-6-272 16,-6 6 0-16,0 0 0 0,0 0 592 0,0 0 64 0,4 8 16 0,-2 6 0 16,-4 1-176-16,-2 3-48 15,-4 1 0-15,-1 6 0 0,-1 1 128 0,0 3 32 16,0 0 0-16,0 1 0 0,0 4-32 0,1-5 0 0,0 3 0 0,-1-2 0 15,-2 2-352-15,2-2-80 0,1 5-16 0,1-2 0 16,5-2-384-16,-2 0-96 0,2-4-16 0,2-1-9600 31,2-5-1920-31</inkml:trace>
  <inkml:trace contextRef="#ctx0" brushRef="#br1" timeOffset="60672.56">15735 16938 31327 0,'-15'0'2784'16,"6"0"-2224"-16,9 0-560 0,-10 0 0 0,10 0 1104 0,0 0 112 15,0 0 32-15,0 0 0 0,0 0-432 0,0 0-96 16,0 0-16-16,0 0 0 0,4-11-432 0,1 4-80 16,0-3-32-16,0 1 0 0,0 0-352 0,1 0-80 15,0-1-16-15,0 1 0 16,0-2-2800-16,2 0-560 0</inkml:trace>
  <inkml:trace contextRef="#ctx0" brushRef="#br1" timeOffset="61089.84">17441 14973 11967 0,'0'0'1072'0,"0"0"-864"15,0 0-208-15,0 0 0 0,0 0 2192 0,10-3 400 16,-10 3 80-16,12 5 16 0,-3 8-1376 0,-2 1-272 16,1 0-48-16,1 7-16 0,-2 4-48 0,2 5-16 15,1-1 0-15,2 7 0 0,-1 1 128 0,2 3 32 16,1 1 0-16,0 0 0 0,1 3-368 0,-3-1-80 16,0 5-16-16,-1-4 0 0,1 4-384 0,-2-6-80 15,-1-4-16-15,-2 2 0 0,-3-2-128 0,1-4 0 16,-2-5 0-16,0-1 0 0,1-9 0 0,-3-1 0 15,0-2 0-15,1-9 0 16,-2-7-1296-16,0 0-192 0,0 0-48 0,0 0-12416 0</inkml:trace>
  <inkml:trace contextRef="#ctx0" brushRef="#br1" timeOffset="61320.81">17800 15140 20271 0,'0'0'896'0,"-4"-12"192"0,0-2-880 0,1 2-208 0,3 12 0 0,0 0 0 16,0 0 2192-16,-9 9 400 0,-2-1 80 0,-3 8 16 16,-2 5-1552-16,-5 5-304 0,-3 4-64 0,-1 4-16 15,-1 3-224-15,2 0-32 0,-3 2-16 0,1-1 0 16,-2 0-80-16,2 4-16 0,2 0 0 0,0-2 0 16,2-4-208-16,1 1-48 0,0-1-128 0,4-1 192 15,-1 1-192-15,3-2 0 0,1-4 0 0,3-4 0 31,1-2-352-31,4-3-160 0,2-3-48 0,4-4 0 0,0-14-1984 0,0 0-400 0</inkml:trace>
  <inkml:trace contextRef="#ctx0" brushRef="#br1" timeOffset="61738.05">18251 14220 20271 0,'-18'-33'896'0,"8"14"192"0,1 0-880 0,3 1-208 15,6-1 0-15,2 1 0 0,3 2 2080 0,3 2 368 16,-1 2 80-16,6-2 16 0,4-3-1824 0,2 1-352 0,7 2-80 0,4 2-16 15,-1 0-272-15,4-1 128 0,4 2-128 0,-2 2 0 16,-2 3 272-16,-2 1-48 0,-3 3-16 0,-6 9 0 16,-7 3-32-16,-5 8-16 0,-5 5 0 0,-4 3 0 15,-3 0-160-15,-6 6 0 0,-6 6 0 0,-2-3 0 16,-1-2 256-16,1 0 0 0,0 0 16 0,2-7 0 16,5 0 112-16,1-4 32 0,5-4 0 0,4-4 0 15,4-4 160-15,6 1 16 0,3-4 16 0,3 0 0 16,4-4-96-16,4-2 0 0,3-1-16 0,5-2 0 15,4-5-272-15,1 1-48 0,2 0-16 0,-4-5 0 16,3 4-1184-16,-3-3-256 0,-1 2-32 0,-2-1-9424 16,-3 2-1872-16</inkml:trace>
  <inkml:trace contextRef="#ctx0" brushRef="#br1" timeOffset="62678.49">19357 15383 23951 0,'-16'-1'2128'0,"16"1"-1696"15,-10-1-432-15,10 1 0 0,0 0 416 0,0 0 0 16,0 0 0-16,0 0 0 0,9-3 400 0,6-2 80 16,7 1 0-16,5 0 16 0,3-2-160 0,7-3-48 15,6 3 0-15,1-3 0 0,3 1-288 0,2-2-64 16,5 2-16-16,3 0 0 0,-1 1-80 0,1 6 0 16,-2 0-16-16,-3-1 0 0,-4 0-240 0,-4 1 128 15,-3-2-128-15,-7 3 0 16,-8 0-1392-16,-5 3-368 0,-3-2-80 0,-8-5-16 0</inkml:trace>
  <inkml:trace contextRef="#ctx0" brushRef="#br1" timeOffset="62904.08">19823 14862 31839 0,'0'0'1408'0,"0"0"304"0,0 0-1376 0,0 0-336 0,3 9 0 0,1 9 0 16,-2 8 400-16,2 2 16 0,-2 5 0 0,0 6 0 15,-2 4-64-15,0-1-16 0,-3 2 0 0,2-2 0 0,-5 1-336 16,-1 3 144-16,0 1-144 0,-2-5 0 0,-2-1 0 0,3-2 0 16,-1-2 0-16,1-3 0 0,2-1-304 0,2-3-64 15,1-9-16-15,3 0 0 16,2-4-480-16,3-3-96 0,-1-1-32 0,3-9-12784 16</inkml:trace>
  <inkml:trace contextRef="#ctx0" brushRef="#br1" timeOffset="63660.13">21453 14094 20559 0,'7'-28'896'0,"0"12"208"0,-2-2-880 0,1 0-224 0,2 3 0 0,-2 0 0 16,1 1 1312-16,-2 2 224 0,-5 12 32 0,0 0 16 16,5-6-688-16,-5 6-128 0,0 0-16 0,0 0-16 15,1 13-544-15,-4 4-192 0,-2 5 0 0,-4 2 144 16,-2 7 48-16,-3 2 16 0,-1 1 0 0,0 0 0 0,-1-2 192 15,1 4 48-15,0 4 0 0,2-1 0 16,2-3-80-16,3-1-16 0,4-6 0 0,4 0 0 16,4-1-96-16,4-4 0 0,3-3-16 0,6-1 0 0,0-1-64 15,6-1-16-15,4-4 0 0,5-1 0 0,1-10-32 0,4 0 0 16,2-3 0-16,-1-1 0 16,0-2-928-16,-2 1-192 15,-3-2-32-15,-1-3-16 0,-3 2-1472 0,-5-6-304 0</inkml:trace>
  <inkml:trace contextRef="#ctx0" brushRef="#br1" timeOffset="63893.65">22065 13985 31439 0,'-15'3'1392'0,"6"9"288"0,-1 5-1344 0,-1 6-336 16,-2 1 0-16,-1 8 0 0,-1 4 576 0,-2 8 64 0,2 0 0 0,0 6 0 15,-1-2-256-15,0 2-32 16,-3-1-16-16,-1 5 0 0,-3-2-144 0,0 0-48 0,0-1 0 16,-1 2 0-16,-2 5-144 0,3-3 0 15,2-4 0-15,2-4 0 0,1-3-240 0,4-4-128 16,3-1-16-16,3-7-16 16,2-4-1472-16,3-8-304 0,4-4-48 0,2-9-16 0</inkml:trace>
  <inkml:trace contextRef="#ctx0" brushRef="#br1" timeOffset="64909.54">23342 13531 8287 0,'0'0'736'0,"0"0"-592"0,3-10-144 0,1-1 0 16,-1 3 2432-16,-3 8 464 0,0 0 96 0,0 0 16 15,4-10-1536-15,-4 10-320 0,0 0-48 0,0 0-16 16,0 0-192-16,0 0-32 0,0 0-16 0,0 0 0 0,-11 11-48 0,-1 3-16 16,-3 4 0-16,-5 6 0 0,-1 3 80 0,-7 7 16 15,-1 7 0-15,-6 2 0 0,-3 7-112 0,-5 3-32 16,-5 3 0-16,-1 5 0 0,2 4-352 0,3 5-64 15,3-3 0-15,6 3-16 0,4-1-112 0,8-1 0 16,5-3-16-16,7-6 0 0,5-4 112 16,6 1 32-16,7 2 0 0,6-4 0 0,2-4-64 0,3-3 0 15,4-3 0-15,3-2 0 0,4 1-80 0,6 1-32 16,3-5 0-16,2-1 0 0,4 2-144 0,-2-3 0 16,1-2 0-16,-1-3 0 15,-4 0-880-15,0-7-256 0,0-1-48 0</inkml:trace>
  <inkml:trace contextRef="#ctx0" brushRef="#br1" timeOffset="71294.81">23856 14005 12431 0,'0'0'544'0,"0"0"128"0,-10-6-544 0,3 0-128 15,7 6 0-15,0 0 0 0,-10-4 1040 0,10 4 176 16,-6-7 48-16,6 7 0 0,0 0 0 0,-2-11 0 15,2 3 0-15,5-2 0 0,3 0-208 0,-1 4-32 16,2 1-16-16,4-4 0 0,2 1-192 0,5-3-48 16,5 2 0-16,5-3 0 0,4 3-176 0,3-2-32 15,1 1-16-15,3 1 0 0,2-1-160 0,3 2-48 16,1 3 0-16,0 1 0 0,-1 4 48 0,-3 5 0 16,-1 2 0-16,-5 5 0 0,-5 4-224 0,-6 1-32 15,-7 2-128-15,-5 3 192 0,-6 1-48 0,-5 4-16 16,-11-2 0-16,-2 4 0 0,-8-1 80 0,-6 3 16 15,-5 1 0-15,-16 8 0 0,3-2-96 0,1-6 0 16,2-5-128-16,2-2 192 0,2-7-192 0,5-1 128 16,4-6-128-16,7 2 0 0,3-2 0 0,6-3 128 15,10-8-128-15,0 0 0 0,1 12 0 0,7-3 128 16,5 0-128-16,6 0 0 0,6 0 208 0,3 0-48 16,4 1-16-16,1 5 0 0,1-1-144 0,2 2 160 0,1 4-160 0,1 3 160 15,-2 2-160-15,-5 2 160 0,0-7-160 0,-4 6 160 16,-5 3-160-16,-4 1 192 0,-6-3-192 0,-6 2 192 15,-5-2-192-15,-4 1 192 0,-5-1-192 0,-6-1 192 16,-4-4 32-16,-4-2 16 0,-5-1 0 0,-5-2 0 16,-3-2 112-16,-1 0 32 0,-3-7 0 0,-3 4 0 15,2 2-80-15,-3-6-16 0,-2 0 0 0,3-3 0 16,1-2-160-16,5-2-128 0,0-1 192 0,7-4-192 0,5 0 0 16,5-5 0-16,1 3 0 0,4-4-144 15,5-2-1776-15,3-2-336 0,2-3-80 0,2 3-13136 16</inkml:trace>
  <inkml:trace contextRef="#ctx0" brushRef="#br1" timeOffset="73856.59">25484 14382 11167 0,'0'0'496'0,"11"-2"96"0,-1 0-464 0,-1 0-128 0,-9 2 0 0,13-6 0 15,-1 2 1088-15,0 2 208 0,-3 0 48 0,2 2 0 16,3-2-352-16,-4-1-64 0,-10 3-16 0,12-5 0 0,-2 3 64 0,-1-1 16 16,-9 3 0-16,7-4 0 15,0-3-16-15,-1-1 0 0,-3 1 0 0,-2-4 0 0,-4 4-16 16,0-2 0-16,-2 2 0 0,-4 0 0 0,-4 1-192 0,2 0-32 15,-2-1-16-15,-5 2 0 0,0-4-272 0,-3 4-48 16,-1 2-16-16,-1 2 0 0,0 1-128 0,-1 4-48 16,-3 1 0-16,-1 4 0 0,0-2-48 0,2 6-16 15,-2 2 0-15,-3 4 0 0,0 3-16 0,-1 5 0 16,1-1 0-16,3 5 0 0,3-3-128 0,3 5 0 16,4 4 0-16,4-4 0 0,6-1 0 0,5-1 0 15,3-3 0-15,8 0 0 0,4-5 0 0,6-1 0 16,3-7 0-16,3-2 0 0,2-4 144 0,2-2 0 15,0-4 0-15,3-4 0 0,-2-3 80 0,-1-6 16 16,-1-3 0-16,-1-2 0 0,2-10-64 0,-1 3-16 0,-2-1 0 0,1-3 0 16,-3 3-160-16,-3-1 192 15,-2-6-192-15,-2 3 192 0,0 5-192 0,-4 5 0 0,-3 0 144 0,-1 4-144 16,-3 2 0-16,0 2 0 0,-5 9 0 0,0 0 128 16,0 0-128-16,0 0 0 0,-5 14 0 0,0 5 0 15,-3 7 0-15,3-1 0 0,0 5-128 0,1 2 128 16,3 0 0-16,1 2 0 0,0-1 0 0,3 0 0 15,-1-1 0-15,3-3 0 0,3 2 0 0,1-1-128 16,2-7-64-16,1-1-16 0,-2 0 0 0,4-3 0 31,2-5-2160-31,0-3-448 0,0-6-64 0</inkml:trace>
  <inkml:trace contextRef="#ctx0" brushRef="#br1" timeOffset="74049.07">26281 14730 35007 0,'0'0'1552'0,"0"0"320"0,-7 11-1488 0,1 5-384 15,1 0 0-15,-2 3 0 0,0 4 240 0,-1 4-32 16,-2-1 0-16,1 5 0 0,0-4-208 0,-1-1 176 16,0 0-176-16,0-1 160 0,-1-2-160 0,1-1 0 15,-1-5 0-15,1 1 0 16,1 4-1696-16,2-1-320 0,4 0-64 0</inkml:trace>
  <inkml:trace contextRef="#ctx0" brushRef="#br1" timeOffset="74773.78">23938 15616 21183 0,'0'0'1888'0,"0"0"-1504"0,0 0-384 0,11-3 0 16,3-4 912-16,8 3 112 0,3-1 32 0,6 3 0 16,3-1-192-16,6-2-32 0,4-3-16 0,3-2 0 15,1 2-96-15,6 3-16 0,5-4 0 0,9 3 0 16,6-1-192-16,2 1-32 0,-2 1-16 0,-2-1 0 15,-1-1-128-15,3 3-16 0,2 2-16 0,3-1 0 16,-3 1-96-16,-6 1-16 0,-10-1 0 0,-7 4 0 0,-4 1-192 16,-6 2 0-16,-5-2 0 0,-2 1 0 15,-6 2-464-15,-3-1-192 0,-6 0-48 0,-2 4 0 16,-3-5-656-16,-2 0-144 0,0 1-32 16,-4 1-10896-16</inkml:trace>
  <inkml:trace contextRef="#ctx0" brushRef="#br1" timeOffset="75334.43">24207 16021 7359 0,'-12'-7'656'0,"0"2"-528"0,3 1-128 0,3 0 0 16,6 4 4224-16,0 0 832 0,2-8 144 0,5 3 48 16,3 1-4000-16,3-1-800 0,3 1-144 0,3 1-48 15,3 0 192-15,5-1 48 0,2-1 0 0,3 3 0 16,-2 0 80-16,3 5 32 0,1 3 0 0,-2 1 0 15,-1-1-192-15,-3 3-32 0,-3 0-16 0,-5 2 0 16,-3 3-368-16,-6-2 144 0,-4 0-144 0,-6 4 0 0,-3 0 160 16,-5-1-160-16,-3-1 128 0,-4 0-128 0,-3-1 176 0,1 1-48 15,-1-2-128-15,2 0 192 0,1 0-64 16,3-6-128-16,2 0 176 0,9-6-176 0,0 0 240 0,0 0-64 16,0 0-16-16,6 12 0 0,3-1 48 0,3-1 16 15,2 3 0-15,3 2 0 0,4-1-96 0,0 3 0 16,0 2-128-16,-2 3 192 0,-3 0-192 0,-2 5 0 15,-2-3 128-15,-2 3-128 0,-5 0 0 0,0-4 144 16,-5-2-144-16,-3 2 128 0,0-3 176 0,-6-1 16 16,-3-1 16-16,-3 0 0 0,-5-3 112 0,-4-3 32 15,-6-1 0-15,1 1 0 0,-1-7-16 0,-2-3 0 16,0-2 0-16,1 0 0 0,0-1-208 0,3 0-32 16,2-6-16-16,3-3 0 0,3-3-384 0,4 1-80 0,2-5 0 0,3 1-16 31,5-5-2096-31,4 2-400 0,3-2-96 0,4-1-12096 0</inkml:trace>
  <inkml:trace contextRef="#ctx0" brushRef="#br1" timeOffset="75694.98">25478 15879 13295 0,'-5'-14'576'0,"5"14"144"0,-3-14-576 0,-1 4-144 16,1-2 0-16,1 2 0 0,-1 1 432 0,2-2 48 15,1 11 16-15,0 0 0 0,-1-12 784 0,1 1 176 16,0 11 16-16,0 0 16 0,0 0 96 0,0 0 16 15,3-6 0-15,-3 6 0 0,0 0-128 0,0 0 0 16,0 0-16-16,4 11 0 0,-1 7-368 0,-3 2-64 16,-2 4 0-16,0 0-16 0,-2 3-384 0,-1 1-80 15,-1 4-16-15,-1 2 0 0,1 0-240 0,-2 1-48 16,-1-3-16-16,-1 1 0 0,0 1-224 0,1-1 144 16,0-1-144-16,0-2 128 0,0-4-128 0,-1-2 0 15,1 0 0-15,1-2 128 0,-1-3-288 0,0-2-64 0,1-1-16 16,3-2 0-1,0-3-1552-15,1 2-304 0,0-4-64 0,4-9-12224 0</inkml:trace>
  <inkml:trace contextRef="#ctx0" brushRef="#br1" timeOffset="75886.72">25330 16934 31327 0,'0'0'1392'0,"0"0"272"0,0 0-1328 0,0 0-336 0,0 0 0 0,0 0 0 16,0 0 1488-16,0 0 240 0,0 0 32 0,0 0 16 0,0 0-1264 0,0 0-240 16,0 0-48-16,0 0-16 0,10-3-208 15,-1-2 0-15,0 0 0 0,-2-2 0 16,0-6-1664-16,0-2-240 0,2 2-32 0,0-4-13136 16</inkml:trace>
  <inkml:trace contextRef="#ctx0" brushRef="#br1" timeOffset="76701.62">23379 13548 14335 0,'10'-9'640'0,"-10"9"128"0,10-9-624 0,-3 3-144 0,-1-2 0 0,-3-1 0 15,-3 9 1024-15,4-8 192 0,-4 8 16 0,0 0 16 16,-1-12-176-16,-3 5-48 0,4 7 0 0,-8-6 0 16,1 3-112-16,-3 3-16 0,-2 3-16 0,-2 6 0 15,-2 4-96-15,-2 7-16 0,-4 3 0 0,-1 6 0 16,3 5 32-16,-4 8 0 0,-3 3 0 0,-3 11 0 16,-5 5-112-16,0 5-32 0,-2 9 0 0,-1 1 0 15,-5 4-272-15,1 5-48 0,1 4-16 0,4 2 0 16,4 0-176-16,5 6-144 0,4-1 192 0,2 0-192 15,0-2 272-15,4-2-48 0,2 0-16 0,6-1 0 16,3 2 0-16,0-2 0 0,3-5 0 0,3 0 0 0,0 0-208 16,3-1 176-16,4-3-176 0,-1 0 160 15,4-7-160-15,-1-4 0 0,8-1 0 0,0-5 0 0,5-1 0 16,4-1 0-16,4-4 0 0,4-3 0 0,5-4 0 0,9-4 0 16,8-5 0-16,2-1 0 15,2-2-1120-15,2-4-304 0,0-6-64 0,7 2-8576 16,10 0-1712-16</inkml:trace>
  <inkml:trace contextRef="#ctx0" brushRef="#br1" timeOffset="77312.64">26259 13428 16575 0,'-13'-12'736'0,"6"3"160"0,-2 0-720 0,1-3-176 15,2 5 0-15,6 7 0 0,-3-12 736 0,3 12 112 16,0 0 32-16,0 0 0 0,0 0-224 0,10-2-32 16,0 2-16-16,3 2 0 0,1 5 16 0,3-1 0 15,0 0 0-15,3 6 0 0,-3-1 0 0,2 4 0 16,2 6 0-16,2 3 0 0,1 6 16 0,4 2 16 16,2 5 0-16,3 5 0 0,3 5-144 0,1 10-16 15,0 6-16-15,-1 5 0 0,1 5-208 0,-6 4-32 0,-7 4-16 16,-5 3 0-16,-4 3-64 0,-3 6-16 15,-5 3 0-15,-2 5 0 0,-3-4 48 0,-2 9 16 0,-3 7 0 0,-4 4 0 16,-4-4-16-16,-1 5-16 0,-4-1 0 0,-1 4 0 16,-4-1-32-16,0-5 0 0,-3 1 0 0,1-7 0 15,2-3 112-15,0-6 32 0,-3-2 0 0,1-9 0 16,-1-10-48-16,3-7-16 0,-2-7 0 0,0-9 0 16,2-3 0-16,-2-4 0 0,1-10 0 0,2-7 0 15,0-7-224-15,1-7 0 0,0-5 0 0,-1-12 0 16,0-7-1872-1,2-10-320-15,-1-9-64 0</inkml:trace>
  <inkml:trace contextRef="#ctx0" brushRef="#br1" timeOffset="77650.14">27353 14504 29487 0,'-1'-13'2624'0,"2"4"-2112"16,-1 9-512-16,0 0 0 0,0 0 288 0,11 5-48 15,-4 3-16-15,1 8 0 0,-2 11 32 0,0 2 16 16,0 7 0-16,1 6 0 0,0-3 0 0,0 9 0 0,1 2 0 0,1 5 0 15,1 3-144-15,1 2-128 0,3 3 192 0,-1 1-192 16,2 5 160-16,-1-2-160 16,-1-5 128-16,-3-2-128 0,-2-7 0 0,-2-4 0 0,-1-2 0 0,0-8 0 31,-1-5-368-31,1-2-48 0,-1-9-16 0,1-4 0 16,1-5-1360-16,2-8-288 0,-8-6-48 0</inkml:trace>
  <inkml:trace contextRef="#ctx0" brushRef="#br1" timeOffset="77873.09">27805 14525 32079 0,'-21'0'1408'0,"7"7"320"0,-2 7-1392 0,-3 3-336 0,-4 4 0 0,-1 8 0 0,-3 3 304 0,-1 6-16 15,0 5 0-15,0 5 0 0,-4 2 352 0,2 3 64 16,1 2 0-16,2 2 16 0,0-2-336 0,2 2-80 15,-5 4-16-15,1-3 0 0,0 1-288 0,1-2 0 16,1 2 0-16,3-6 0 16,4-3-400-16,2-5-96 0,2-3-16 0,4-4 0 15,2-6-448-15,7-3-112 0,1-6-16 0,6-2-8576 16,3-7-1728-16</inkml:trace>
  <inkml:trace contextRef="#ctx0" brushRef="#br1" timeOffset="78441.8">28270 13241 14735 0,'-38'-20'1312'0,"16"5"-1056"0,2-2-256 0,2-1 0 0,3 2 2912 0,5-1 528 15,3 6 96-15,6-4 32 0,2 1-2320 0,8 1-464 16,2 2-80-16,7-1-32 0,4 5-384 0,7-1-80 15,8 0-16-15,5-1 0 0,2 7-64 16,0-2-128-16,-2 2 176 0,1 2-176 0,1 0 0 0,0 2 0 16,-5 4 0-16,-3 5 0 0,-6 1 128 0,-6 2 32 15,-6 4 0-15,-8 2 0 0,-5 1-160 0,-6-1 192 16,-7-1-192-16,-3 5 192 0,-6 3 64 0,-2-3 0 16,-2 4 16-16,-1-6 0 0,2-5-80 0,1-1 0 15,2-4-16-15,4 0 0 0,3-1 144 0,4-2 48 16,6-9 0-16,-3 12 0 0,3-12-80 0,5 9-16 15,3 1 0-15,4-1 0 0,2 1-128 0,2 3-16 0,2-2-128 16,0 5 192-16,-3 5-192 0,-4 3 0 0,-3-2 0 0,-3 2 0 16,-4 2 0-16,-5 0 0 0,-4 2 0 0,-4-2 0 15,-3 4 224-15,-3-4-48 0,-4 1-16 0,0-1 0 16,-3-2 48-16,3-4 16 0,-1-2 0 0,0-3 0 16,-1-2-16-16,0-1 0 0,1 1 0 0,1-5 0 15,3 1-208-15,2-3 128 0,3-1-128 0,2 0 0 31,2-2-832-31,10-3-272 0,0 0-48 0,0 0-14816 0</inkml:trace>
  <inkml:trace contextRef="#ctx0" brushRef="#br1" timeOffset="78839.57">28882 14804 18431 0,'0'0'1632'0,"0"0"-1312"0,0 0-320 0,0 0 0 16,-3-9 1024-16,3 9 128 0,0 0 16 0,0 0 16 15,-7 9-48-15,1 3-16 0,-3 7 0 0,0 7 0 16,0 0 112-16,2 5 32 0,-1 3 0 0,-1 1 0 16,0 1-560-16,2 3-96 0,2 4-32 0,-2-1 0 15,-2-4-400-15,3-3-176 0,1 0 128 0,-2-2-128 16,0-3 192-16,-1-2-64 0,1-5 0 0,-1-2 0 31,-2-4-560-31,3 0-112 0,-1-6-32 0,0-2 0 16,-1-1-1680-16,1-6-352 0,-1-2-64 0</inkml:trace>
  <inkml:trace contextRef="#ctx0" brushRef="#br1" timeOffset="79025.63">28237 15060 21183 0,'0'0'1888'0,"0"0"-1504"16,4-14-384-16,7 7 0 0,6 2 2400 0,3 2 416 15,7 1 64-15,3 0 32 0,3 1-1728 0,3 1-352 16,1 1-64-16,3 2 0 0,5-4-256 0,2 2-32 16,2 0-16-16,3 5 0 0,3 1-272 0,-1-3-64 15,-4-2-128-15,-3 4 192 16,-7 0-624-16,-5-1-128 0,-2 1-16 0,-2-1-16 16,-4-4-1968-16,-3 3-400 0,-3 3-80 0,-2-4-16 0</inkml:trace>
  <inkml:trace contextRef="#ctx0" brushRef="#br1" timeOffset="79414.11">29439 15453 24063 0,'0'0'1072'0,"0"0"208"0,0 0-1024 0,9-5-256 16,1-3 0-16,2 3 0 0,0-1 1168 0,2-2 176 16,0 2 48-16,2-2 0 0,-5 2-368 0,4 2-80 15,1-2-16-15,1 1 0 0,2 1-560 0,1-1-112 16,-1-2-32-16,1 4 0 0,-1 0-224 0,0-1 0 16,3-1 0-16,-4 1 0 15,-5-1-1344-15,0 3-192 0,-1-1-64 0,-12 3-11520 0</inkml:trace>
  <inkml:trace contextRef="#ctx0" brushRef="#br1" timeOffset="79615.28">30201 15388 34031 0,'0'0'1504'0,"0"0"320"0,12-6-1456 0,0 0-368 0,-12 6 0 0,11-4 0 16,-1 0 0-16,-10 4-128 0,11-3 0 0,-11 3 0 16,12-1-1584-1,-2 1-304-15,-10 0-64 0,9 0-6608 0,-9 0-1312 0</inkml:trace>
  <inkml:trace contextRef="#ctx0" brushRef="#br1" timeOffset="79800.14">30782 15459 24879 0,'0'0'1088'0,"8"-5"256"0,1 0-1088 0,2-2-256 16,0 0 0-16,0 3 0 0,0 2 1984 0,-3-2 320 16,1 2 80-16,0-1 16 0,-9 3-1440 0,12 0-272 15,-12 0-64-15,11 3-16 16,-1-1-1120-16,-10-2-240 0,10 9-32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0:49:47.73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8424 1545 11967 0,'0'0'528'0,"-7"-9"112"0,0 3-512 0,0 2-128 0,0 0 0 0,7 4 0 15,-9-1 1040-15,9 1 176 0,0 0 48 0,-8 0 0 16,8 0-816-16,0 0-176 0,-7 1-16 0,7-1-16 16,0 0-112-16,0 0 0 0,-9 4-128 0,9-4 192 15,0 0-192-15,-7 5 0 0,7-5 128 0,0 0-128 16,-6 5 0-16,6-5 0 0,0 0 0 0,-8 5 0 16,8-5 192-16,0 0-16 0,-9 3 0 0,1-1 0 15,-3 2 224-15,0 0 48 0,0 1 16 0,-1 0 0 16,-2 5 160-16,-2 0 16 0,-2 4 16 0,0 5 0 15,-2 4 48-15,-3 7 0 0,-3 1 0 0,0 6 0 16,-2 4-256-16,-2 6-32 0,-1 2-16 0,0 9 0 16,-1 0-208-16,-2 1-32 0,-4-1-16 0,-1 6 0 15,-3 7-144-15,-2 1 0 0,1 5 0 0,0 3 128 0,0 0-128 0,1 5 0 16,0 5 0-16,1 2 0 0,0-1 0 0,1-2 128 16,-3-1-128-16,2 1 0 0,-1-3 0 0,3 3 0 15,2-2 0-15,-1 0 0 0,2 1 0 0,0 2 192 16,0 3-64-16,-1 2 0 0,1 6 64 0,2-1 0 15,1 4 0-15,-3 3 0 0,-2 1-64 0,2 5-128 16,0 1 192-16,-1-3-64 0,0-3-128 0,1 0 0 16,3 0 144-16,0 1-144 0,0 2 0 0,3-1 128 15,-1-4-128-15,2-3 0 0,-2-2 0 0,2 3 144 16,0 4-144-16,-2-2 0 0,-2-1 304 0,-1 1-48 16,-4-2-16-16,-2 6 0 0,-2 2-16 0,1-1 0 15,0-3 0-15,-1 1 0 0,0 1-224 0,1 0 144 16,-2-2-144-16,2 1 128 0,1-2-128 0,-1-1 192 15,-1 1-192-15,-1-7 192 0,-3 0-64 0,2-2-128 0,2 3 192 0,0-4-64 16,4 3 112-16,-1-1 16 0,3-1 0 0,1-2 0 16,3 1-128-16,3-1 0 0,-4 6-128 0,0-4 192 15,-4-1-192-15,-1-3 176 0,-3-3-176 0,5-1 160 16,0-1-32-16,0-1 0 0,0-1 0 0,1-1 0 16,1-3 32-16,-2-1 0 0,7-4 0 0,1 2 0 15,0-3 32-15,3 3 16 0,1-3 0 0,-1 0 0 16,1 2-48-16,0-3-16 0,-1-2 0 0,3-2 0 15,-1 0-144-15,3-1 192 0,0 1-192 0,0-3 192 16,4-8-192-16,1-1 128 0,-2-3-128 0,3-1 128 16,-1 0-128-16,0 0 160 0,2-4-160 0,0 1 160 15,1-1-160-15,0 0 0 0,1-2 0 0,-2-4 128 0,3 1-128 0,0-3 0 16,-1 2 0-16,3-3 128 0,0-1-128 0,-1-1 0 16,1 1 0-16,1 1 0 0,-2-5 0 0,0 2 0 15,0-4 128-15,1 1-128 0,0 1 0 0,-1-1 0 16,0 1 0-16,0-1 0 0,1 3 0 0,1-2 128 15,-1 1-128-15,2-1 0 0,-1 0 0 0,1 3 128 16,0-4-128-16,-1-1 0 0,1-3 0 0,1-4 0 16,0 1 128-16,-2-5-128 0,-2 0 0 0,2-5 128 15,2-1-128-15,0-1 128 0,-6-5-128 0,5-2 128 16,0 1-128-16,-1-3 128 0,1-2-128 0,0-3 0 16,-1 1 144-16,2 0-144 0,-2-1 0 0,0-3 0 15,0-1 0-15,3-1 0 0,4 1-288 0,0 0-32 16,-1-13 0-16,-1-1 0 15,5-5-1600-15,-1-5-320 0,0-11-64 0</inkml:trace>
  <inkml:trace contextRef="#ctx0" brushRef="#br0" timeOffset="317.3">3798 12240 38463 0,'-42'21'1712'0,"18"-4"336"0,5 2-1632 0,1 6-416 0,-1 1 0 0,4 4 0 15,0 3-448-15,4-3-192 0,4-2-16 0,6-2-16 16,3 0 832-16,4-3 160 0,7-1 48 0,0 3 0 16,1-5-176-16,1 0-48 0,5 1 0 0,3-2 0 0,3-3-144 0,3-2 0 15,3 0 0-15,3-5 0 0,3-1 0 0,6-4 0 16,1-4 0-16,4-6 0 0,7-8 0 0,-5-5 0 15,-3-5 0-15,1-4 0 0,4-7 0 0,4-10 192 16,4-3-32-16,5-9 0 0,4-3 0 0,3-4 0 16,-1-6 0-16,1-1 0 0,4-1-160 0,0-4 0 15,5-3 0-15,0 4 0 16,-3 1-608-16,2 2-48 0,-4-3-16 0,3 0-15904 0</inkml:trace>
  <inkml:trace contextRef="#ctx0" brushRef="#br0" timeOffset="1767.18">13476 1062 4607 0,'0'0'400'0,"0"0"-400"16,11-3 0-16,-1-2 0 0,-1 2 2176 0,-9 3 368 15,10-3 64-15,0 2 16 0,1-1-1456 0,-11 2-272 16,11 0-64-16,-11 0-16 0,11 3-112 0,-11-3-32 16,10 6 0-16,-2 2 0 0,-8-8-160 0,6 14-16 15,-1-1-16-15,-2 1 0 0,-1 2 96 0,-2 3 32 16,-2 2 0-16,-2 4 0 0,-2 0 32 0,-4 6 0 15,-3-3 0-15,-1 4 0 0,-1 3-128 0,-2 5 0 16,-1 4-16-16,-2 4 0 0,-3 2-176 0,0 3-48 0,-1 2 0 0,-1 5 0 16,-2-3-96-16,1 4-32 0,1 6 0 0,1 2 0 15,-2-2-16-15,2 5-128 0,-1-3 192 0,-2 4-64 16,-1 3-128-16,0 2 160 0,0 4-160 0,0 0 160 16,-1 0-160-16,0 1 192 0,2-4-192 0,-1 5 192 15,2 2-64-15,-1-1 0 0,-1 0 0 0,1 1 0 16,0-5 0-16,2 3 0 0,0 1 0 0,0 1 0 15,3-2-128-15,-3 1 128 0,-3 1-128 0,3 1 128 16,-4 2 16-16,0 0 0 0,-1 0 0 0,2 0 0 16,-5-1-16-16,3 2-128 0,-1 3 192 0,1 1-64 15,-2 0-128-15,2 3 128 0,-1-1-128 0,2 2 128 16,-3-4-128-16,3 3 0 0,0 3 144 0,-1 1-144 16,-4-7 0-16,-2 0 0 0,0 2 0 0,-3-3 128 15,0-1 0-15,0-1 0 0,-2 3 0 0,0-1 0 16,2-1 64-16,-1-2 0 0,1 1 16 0,1 1 0 0,0-1-16 0,-2 2-16 15,-2 1 0-15,-1 3 0 0,-3-4 0 0,2 2 0 16,2 3 0-16,0-7 0 0,0-2-32 0,3 2 0 16,-1 0 0-16,3 2 0 0,1 3-144 0,-3-2 0 15,-1-1 0-15,-2 1 128 0,-3 0-128 0,2-2 0 16,-3-1 144-16,4 0-144 0,2-4 176 0,-1 1-48 16,3-1 0-16,1-4 0 0,0 1 144 0,4 1 32 15,1-2 0-15,-1-2 0 0,-2 0-64 0,-2 1-16 16,0 1 0-16,-1-3 0 0,1 2 0 0,0-1 0 15,-1 1 0-15,1 1 0 0,-2 2-224 0,2-1 176 16,1-5-176-16,2 3 160 0,1-2-160 0,0 0 0 16,-1-2 144-16,-1 1-144 0,0-3 128 0,-2-2-128 0,1-3 128 15,2-1-128-15,1 1 0 0,-2-1 144 0,2-1-144 0,2-2 0 16,0 4 144-16,-3-5-144 0,2-1 0 0,0-3 144 16,0 2-144-16,-2-3 0 0,-1 2 0 0,-1-3 0 15,-1 0 0-15,3-2 0 0,-1-2 128 0,2-2-128 16,2-3 0-16,0-2 0 0,3 2 0 0,1 0 128 15,1-2-128-15,3-3 128 0,1-1-128 0,1-5 128 16,-2 2-128-16,2 0 0 0,2-5 0 0,0 2 0 16,0 1 0-16,-1-3 0 0,0-2 0 0,-1 1 0 15,2 2 0-15,1-2 0 0,1-6 128 0,0 3-128 16,2 0 0-16,-2 0 0 0,3-6 0 0,2 1 0 16,3-3 0-16,0 2 0 0,1-5 0 0,-2-1 0 15,5 1 0-15,0-3 0 0,1-1-144 0,3-3 144 0,-2-2-320 0,7-2-16 16,1-5 0-16,-5-6 0 15,13 3-1184-15,1-3-224 0,4-5-48 0,-1-9-16 16,5-5-1104-16,0-3-224 0</inkml:trace>
  <inkml:trace contextRef="#ctx0" brushRef="#br0" timeOffset="2013.65">8548 12341 35007 0,'-30'0'1552'0,"15"4"320"0,-2 5-1488 0,6 3-384 16,-1 2 0-16,5 2 0 0,-1 2 0 0,3 0-128 15,5 0 0-15,2-1 0 0,2 2 352 0,5-2 80 0,4-3 16 0,6-1 0 16,2 1 224-16,6 1 48 0,2 1 16 0,7-2 0 16,3-3-240-16,8 0-48 0,7-3-16 0,2-1 0 15,2-4-112-15,7-5-32 0,-1-5 0 0,4-3 0 16,8-7-160-16,8-11 128 0,9-7-128 0,-1-10 128 31,-2-8-544-31,3-7-112 0,5-6-32 0,6-10-10896 0,1-11-2176 0</inkml:trace>
  <inkml:trace contextRef="#ctx0" brushRef="#br0" timeOffset="3552.53">22129 1242 27647 0,'0'0'2448'0,"0"0"-1952"0,0 0-496 0,0 0 0 31,0 0-880-31,-1 12-272 0,-1-2-48 0,1 5-16 0,-1 1 976 0,-2 1 240 0,0 2 0 0,-2 4 0 0,-3 4 0 0,-4 0 0 15,2 6 144-15,-3 2-144 16,-3 4 176-16,-2 2-176 0,-4 1 192 0,-1 7-192 16,-3 2 192-16,-1 1-192 0,-2 0 192 0,-2 4-192 0,-1 5 272 0,-1-2-48 15,-3 2-16-15,1 0 0 0,1 4 16 0,-2 1 0 16,-3 3 0-16,-2 0 0 0,3-1-48 0,-3 0-16 16,0-4 0-16,-1 3 0 0,2-1 16 0,1-1 0 15,-2 1 0-15,1 1 0 0,2-1 96 0,-1 1 32 16,-2 1 0-16,-2 2 0 0,-5 0-32 0,1-2 0 15,0-2 0-15,1 4 0 0,0 4-80 0,1-2-32 16,-1 0 0-16,1 4 0 0,0 0-16 0,-1 3 0 0,-1 2 0 16,-3-2 0-16,-2 4 0 0,-1-2 0 15,2 2 0-15,0 3 0 0,-1 2-16 0,2-2-128 16,1-1 192-16,1 3-64 0,-3 1-128 0,-3 0 192 0,-1-1-192 16,0-2 192-16,4-1-64 0,0-2-128 0,-3 1 192 0,4 2-64 15,2-1 64-15,-2-2 16 0,-1 0 0 0,0-1 0 16,-3 0 48-16,2 3 0 0,-1 0 0 0,1-1 0 15,0 1-48-15,1 1 0 0,2 3 0 0,-1 2 0 16,-4-1-80-16,0 0-128 0,-5 0 176 0,1 1-176 16,2-2 192-16,0 2-192 0,-2 5 192 0,3-5-192 15,3-1 128-15,-3-1-128 0,-5-4 0 0,0 4 0 16,1 0 0-16,3-1 128 0,1-3-128 0,0 2 0 16,2 0 192-16,-2 1-192 0,-3 2 192 0,1-2-192 15,-3-4 144-15,1 0-144 0,3 0 0 0,-2-3 144 16,2 3-144-16,1 0 0 0,3-2 0 0,-6 0 128 15,-4-6-128-15,-2 3 0 0,0-2 0 0,0 2 128 16,4 0-128-16,2 0 0 0,0 1 0 0,-2-1 0 0,-2 0 0 16,-1 1 0-16,0 1 128 0,3-1-128 0,2-8 0 0,0 2 0 15,6 2 0-15,1 1 128 0,1-4-128 16,-1 0 128-16,-2-2-128 0,2-1 128 0,1-5 32 0,1 1 0 16,1 0 0-16,3-4 0 0,2 1 16 0,3-2 0 15,3 3 0-15,0-4 0 0,1 2-32 0,2-3 0 16,-1-3 0-16,2-2 0 0,-1 2-144 0,4-1 192 15,-1-3-192-15,3 0 192 0,1-1-192 0,2-5 0 16,1-2 0-16,2 0 0 0,0-2 128 0,3-3-128 16,2-2 0-16,0 0 128 0,0-2-128 0,2 0 0 15,1-1 0-15,-1-2 0 0,1-3 0 0,1 0 0 16,1-2 0-16,1 1 0 0,-1 1 128 0,1-4-128 0,-3 0 0 16,1-1 128-16,1-3-128 0,0 0 0 0,0-4 144 0,1 0-144 15,1 0 0-15,1-3 144 0,1-2-144 0,-1 0 0 16,0-1 128-16,2-3-128 0,2-2 0 0,6-6 0 15,-6 8 0-15,6-8 0 0,-6 4 0 0,6-4 0 16,0 0 0-16,0 0 0 0,0 0 0 0,0 0-144 31,-6 0-288-31,6 0-48 0,-9-3-16 0,2-1 0 16,2-2-1888-16,0 1-384 0,-1-2-80 0</inkml:trace>
  <inkml:trace contextRef="#ctx0" brushRef="#br0" timeOffset="3816.14">15003 12021 26719 0,'-23'-6'2368'0,"8"6"-1888"0,-5 2-480 0,1 3 0 0,1 8 1520 0,-1 0 208 16,0 3 32-16,1 3 16 16,3 4-1424-16,1-1-352 0,1-2 0 0,3 2 0 0,1-1 448 0,2 4 32 15,4-2 0-15,0 1 0 0,2 2 80 0,2-3 16 16,2 4 0-16,3-4 0 0,3 0-256 0,2 0-64 15,3-3 0-15,4-1 0 0,2-2-80 0,6-6-32 16,4-1 0-16,6-6 0 0,5-3-144 0,2-5 0 16,9-2 144-16,4-8-144 0,5-10 0 0,1-5 0 15,3-8 0-15,5-6 0 16,4-4-1312-16,7-12-224 0,8-4-64 0</inkml:trace>
  <inkml:trace contextRef="#ctx0" brushRef="#br0" timeOffset="5419.61">16690 3426 2751 0,'0'0'128'0,"0"0"16"0,0 0-144 0,0 0 0 16,0 0 0-16,0 0 0 0,-6-10 3488 0,6 10 672 16,0 0 128-16,0 0 16 0,0 0-3392 0,0 0-672 15,0 0-240-15,0 0 144 0,0 0 208 0,0 0 32 16,0 0 16-16,0 0 0 0,6 0 112 0,0 4 32 16,-6-4 0-16,5 4 0 0,-1 2-64 0,1 2-16 15,-2-3 0-15,-2 4 0 0,-1-9 64 0,0 7 16 16,-4 5 0-16,2-1 0 0,-3 1 0 0,1 3 0 15,1 0 0-15,-2-1 0 0,-1 3 32 0,-1 0 16 16,-1 2 0-16,0 4 0 0,0 0-32 0,2 1-16 0,-2 4 0 0,2-1 0 16,1 1-160-16,2 2-48 0,2-2 0 15,1 4 0-15,1 4-144 0,2-1-48 0,1-2 0 0,1 0 0 16,1 2 0-16,6 0 0 0,-1-3 0 0,0 1 0 16,2 2-16-16,1 0 0 0,3 3 0 0,-1 0 0 15,-1 3-128-15,2-2 160 0,-1-2-160 0,1 1 160 16,2 2-160-16,-2-2 0 0,-1 1 144 0,2 1-144 15,0-3 128-15,-1 0-128 0,3-2 160 0,-1 1-160 16,1 1 144-16,2-2-144 0,0 3 128 0,1 0-128 16,0 1 128-16,0 1-128 0,-1 1 0 0,1-2 128 15,1 2-128-15,4 0 0 0,1-2 0 0,1 2 0 16,-2-1 0-16,0 2 0 0,0-1 128 0,0 1-128 0,-1-1 0 16,-3-1 0-16,0 1 0 0,3 2 0 0,-3-1 0 15,3-1 0-15,-2 2 0 0,1 0 128 0,-1 4-128 16,2-1 0-16,-2 2 0 0,2 2 0 15,1-3 0-15,1 3 0 0,0-1 0 0,4 3 128 0,-1-1-128 16,0 1 192-16,0-1-192 0,-2 1 192 0,-1 0-192 0,2-1 128 16,1 0-128-16,1 2 128 0,-3 1-128 0,1-1 0 15,2 0 0-15,-3 2 128 0,1 2-128 0,1 2 0 16,1 2 0-16,0-4 0 0,2 1 0 0,0 1 128 16,-1-2-128-16,-1 2 0 0,-2 4 0 0,0-3 0 15,0 1 128-15,1 0-128 0,-2-5 0 0,2 4 0 16,0 2 0-16,-1-4 0 0,1 0 0 0,1 0 0 15,2 3 0-15,1-3 0 0,1 0 0 0,0 0 0 16,-4 1 0-16,0-3 0 0,-3 2 128 0,-1 0-128 16,-1 1 0-16,1-1 128 0,0 5-128 0,2-4 0 15,-1-3 0-15,1 2 0 0,1-4 0 0,-1 1 0 0,5 2 128 0,2 0-128 16,0-1 0-16,2 1 0 0,-1-1 0 0,-2-2 128 16,-3-3-128-16,0-1 0 0,3 0 0 0,-1-2 0 15,0 2 0-15,-1 1 0 0,-1-3 0 0,2-1 0 16,1 0 0-16,1-2 0 0,0 2 0 0,0 0 0 15,-1-2 0-15,-3 2 0 16,-2 3 0-16,-3-3 0 0,1 1 0 0,-2 4 0 0,0-2 128 0,0-2-128 16,0 1 0-16,0 1 0 0,-2 3 0 0,1-4 0 15,-2-2 0-15,3 3 0 0,2 2 0 0,-3-3 0 16,0-2 0-16,1 2 128 0,0 0-128 0,-1-3 0 16,0 1 128-16,-1 0-128 0,-2-1 128 0,-1 2-128 15,-1 0 160-15,1-1-160 0,-2 2 192 0,1 0-192 0,-3 0 192 16,0 0-192-16,-1 1 192 0,0 1-192 0,-1-4 192 15,0 4-64-15,-3 1 0 0,0 0-128 0,-1-1 192 0,-3-3-64 16,0-2 0-16,1-1-128 0,1-3 192 0,-1 0-64 16,-1 0 0-16,2-4-128 0,-4 1 176 0,2 0-176 15,-5 2 160-15,2-1-160 0,2 1 128 0,0-3-128 16,-1-1 0-16,-1-1 144 0,0-2-144 0,3-1 0 16,-2-1 0-16,1-6 128 0,-3 0-128 0,2-3 0 15,0-2 0-15,1-2 0 0,-2-1 0 0,-1-3-256 16,0-1 64-16,2-1 16 15,-4-7-464-15,-4-6-112 0,0 0-16 0,0 0 0 16,0 0-1552-16,7-5-320 0,-4-9-64 0</inkml:trace>
  <inkml:trace contextRef="#ctx0" brushRef="#br0" timeOffset="5770.92">20422 11771 26719 0,'-15'1'1184'0,"6"3"240"0,-4 2-1136 0,0 1-288 0,1 1 0 0,3 3 0 15,4 0 1920-15,3 2 320 0,5 2 64 0,5 4 0 0,4 3-1952 0,6 2-352 16,4-3-160-16,4 2 16 0,5 1 336 15,1-1 64-15,1-1 0 0,1 0 16 0,2 0-144 0,2-2-128 16,0-4 144-16,5-3-144 0,2-1 320 0,0 0-48 16,2-4 0-16,3-2 0 0,-1-1-16 0,-1-2 0 15,-5-3 0-15,-3 0 0 0,1 0-64 0,-2-3 0 16,0-2-16-16,-1 0 0 0,0-3 0 0,0-3 0 16,1-2 0-16,3-5 0 0,2-5 16 0,0-5 0 15,1-5 0-15,-3-7 0 0,-3-5-192 0,2-6 0 16,-2 1 0-16,0-5 128 0,0-4-384 0,-3-4-64 15,0-5-32-15,-3-3-11232 16,-4-5-2240-16</inkml:trace>
  <inkml:trace contextRef="#ctx0" brushRef="#br0" timeOffset="7423.23">25927 3495 2751 0,'0'0'128'0,"0"0"16"0,0 0-144 0,0 0 0 16,0-8 0-16,0 8 0 0,0 0 2656 0,0 0 496 15,0 0 112-15,0 0 0 0,12-2-2656 0,-2-1-608 0,-10 3 0 16,10-1 0-16,-10 1 0 0,11 1 0 0,-11-1 160 0,12 3-160 16,-12-3 208-16,0 0-48 0,11 3-16 0,-11-3 0 15,0 0 496-15,0 0 112 0,0 0 16 0,0 0 0 16,0 0 96-16,0 0 32 0,0 0 0 0,9 6 0 15,-9-6-16-15,0 0 0 0,8 11 0 0,-3-2 0 16,-5-9-176-16,4 15-48 0,-3 0 0 0,3 1 0 16,-3-2-176-16,0 3-32 0,-1 2-16 0,0 4 0 15,3-1-144-15,-1 2-32 0,1 5 0 0,1 2 0 16,0-1-80-16,1 5-32 0,0-1 0 0,1 4 0 16,-1 4-144-16,1-1 192 0,1 2-192 0,-1 3 192 15,1-4-32-15,-1 2 0 0,0-1 0 0,4 7 0 0,1 3 32 16,-1 1 0-16,-1 3 0 0,1 0 0 0,0 2 32 15,0 0 16-15,-1 2 0 0,0 5 0 0,2 3-32 0,0-3 0 16,0-1 0-16,0 2 0 0,1 1-80 16,1-3 0-16,-1 1-128 0,5 1 192 0,-1-3-48 0,1 2-16 15,-1-4 0-15,1-1 0 0,2 1-128 0,1 1 0 16,1-6 144-16,0 1-144 0,2 3 0 0,1-4 0 16,2 2 0-16,-1 2 128 0,2-4-128 0,0-1 0 15,-3 1 0-15,5 4 128 0,0-2-128 0,0 2 144 16,-1 1-144-16,-1-2 160 0,0-2-160 0,-2 1 0 15,-2-2 0-15,-1 1 0 0,-2 5 0 0,0-2 0 16,-1 2 0-16,1-2 0 0,-4-4 0 0,2 3 0 16,1-1 0-16,-1 0 0 0,-2 5 0 0,2-3 0 15,0 1 0-15,1-2 0 0,-1 0 0 0,-1 1 0 0,1 0 0 16,1-3 0-16,2 1 128 0,-2-2-128 0,1 4 0 0,-1 1 128 16,3-2-128-16,-1 0 0 0,1 1 0 0,-2-5 0 15,1-2 0-15,-1 2 0 0,-1-1 0 0,-1 2 0 16,-2 5 0-16,1-5 0 0,-2 1 0 0,3 0 128 15,-2-1-128-15,1-1 0 0,1-1 0 0,1 2 0 16,-1 4 128-16,1-1-128 16,1-3 0-16,-1 0 128 0,1-3-128 0,2-2 0 0,1-1 0 0,1-1 128 15,0 4-128-15,0-2 192 0,1 0-192 0,-1-1 192 16,0-4-64-16,-3 1-128 0,-1 2 192 0,-3-4-64 16,1 1-128-16,-3 2 0 0,1-2 0 0,-4 4 128 15,-1-1-128-15,-1 0 0 0,0-1 0 0,-1-1 0 16,-2 0 128-16,0 1-128 0,-1-1 0 0,0-1 128 15,0-3-128-15,-1 3 0 0,0 6 0 0,-1-5 128 0,-1-2-128 16,1 1 0-16,-1-3 144 0,0 3-144 0,-3 3 128 16,2-4-128-16,-1 1 128 0,0-2-128 0,-1 2 0 0,0 0 128 15,0-3-128-15,0 1 0 0,-1-1 128 0,-2 0-128 16,1-5 128-16,-2 1-128 0,0 2 176 0,1-2-48 16,-4-1 0-16,2-1 0 0,-1 1 32 0,-1 1 0 15,4 0 0-15,-3-2 0 0,-2-1-32 0,4-1 0 16,-1-3 0-16,1-1 0 0,-1-1-128 0,0 1 128 15,0-5-128-15,1 2 128 0,-1 2-128 0,0-5 160 16,-2 4-160-16,2-5 160 0,-1 3-16 0,1 2 0 16,-2 0 0-16,2 0 0 0,-2-1-16 0,0-2-128 15,2 2 192-15,-1-3-64 0,0 2-128 0,-1-4 0 0,2-1 144 16,1 0-144-16,-2-2 128 0,1-2-128 0,0 0 128 16,1-1-128-16,0 0 0 0,0 0 128 0,-1 0-128 15,3-1 0-15,-3-3 128 0,1 2-128 0,1-2 128 16,1 1-128-16,-1 0 0 0,2 2 0 0,-3-1 0 0,3 1 128 15,0-3-128-15,1-3 0 0,0 1-176 0,1-2 176 32,-1-10-432-32,0 0 16 0,0 0 0 0,7 7 0 15,-7-7-1120-15,11 2-240 0,-3-6-32 0,3-8-8656 0,-1 0-1728 0</inkml:trace>
  <inkml:trace contextRef="#ctx0" brushRef="#br0" timeOffset="7870.34">27352 11875 35935 0,'-9'0'3200'0,"-1"1"-2560"16,-1 1-512-16,-1 3-128 15,1 2-656-15,-1 1-160 0,1 3-16 0,1-1-16 0,1 3 624 0,4 0 224 16,2-2-144-16,3 1 144 0,3 0 208 0,0 0 128 16,1 1 32-16,3 3 0 0,0 2-240 0,2-2-128 15,0 2 128-15,1 0-128 0,2 0 256 0,-1 0 0 16,2-1-16-16,-3 1 0 0,0 0-96 0,0 0-16 16,0-2 0-16,-1 2 0 0,2 1 48 0,-1 2 0 0,0-4 0 15,0 1 0-15,0 0-48 0,3 1-128 16,-2 1 192-16,2 1-64 0,1 3 0 0,4-3-128 0,-3 1 192 0,3 0-64 15,2-2-128-15,1-2 160 0,1-2-160 0,1-2 160 16,2-1-160-16,0-3 0 0,3 0 0 0,0-1 128 16,2-2-128-16,2-7 0 0,2-7 0 0,-2-2 0 15,0-2 0-15,1-6 0 0,3-5 0 0,3-9 0 16,2-7 0-16,2-3 0 0,1-6 0 0,3-5 128 16,3-5 0-16,1-7-128 0,0-7 192 0,-5-1-64 15,-6 0-128-15,-2 8-272 0,-3 6 64 0,-5 6 16 16,-4 2-1120-1,-1 6-224-15,-6 2-32 0</inkml:trace>
  <inkml:trace contextRef="#ctx0" brushRef="#br1" timeOffset="12850.24">5814 1366 19983 0,'0'0'880'0,"-6"-1"192"0,-2-2-864 0,4 2-208 0,-2-3 0 0,6 4 0 16,0 0 0-16,0 0 0 0,0 0 0 0,0 0 0 15,0 0 0-15,0 0 0 0,0 0 0 0,0 0 0 16,0 0 0-16,8-6 144 0,-3 0-144 0,-5 6 192 15,0 0-48-15,6-7 0 0,-6 7 0 0,0 0 0 16,5-7 144-16,-5 7 32 0,0 0 0 0,4-5 0 16,-4 5 112-16,0 0 16 0,5-9 16 0,-5 9 0 15,0 0 112-15,4-5 32 0,-4 5 0 0,0 0 0 16,0 0-144-16,0 0-16 0,4-6-16 0,-4 6 0 16,0 0-80-16,0 0-16 0,5-6 0 0,-5 6 0 15,0 0-80-15,0 0 0 0,0 0-16 0,0 0 0 16,10-3-64-16,-10 3-16 0,0 0 0 0,0 0 0 0,0 0-160 0,0 0 192 15,10 4-192-15,-10-4 192 0,8 11-48 0,-2 0 0 16,-1 0 0-16,-2 3 0 0,-1 1 48 0,-1 3 16 16,1 1 0-16,0 3 0 0,0 3-64 15,0 2-16-15,2-2 0 0,-2 3 0 0,4 1-128 0,-1-1 192 16,1 4-192-16,0 0 192 0,3 0-192 0,-2 1 128 16,-2 1-128-16,1 3 128 0,0 4 0 0,2 1 0 15,1 2 0-15,0 3 0 0,0 1 16 0,0-1 0 16,-2 2 0-16,2 2 0 0,-1 2-16 0,-1 2 0 15,4 2 0-15,-1 1 0 0,-1 2-128 0,0-3 192 16,-1 0-192-16,1 1 192 0,0 1 0 0,0-1 16 16,0 0 0-16,1 3 0 0,0-2 16 0,3 0 0 15,-1 4 0-15,-1-1 0 0,2 3-16 0,-3-2 0 16,1 2 0-16,1 2 0 0,-1-1-48 0,2 1-16 0,0 0 0 0,1 2 0 16,-3-3-144-16,2 1 160 0,1 0-160 0,1 2 160 15,-1-2-160-15,0 1 192 0,0-1-192 16,0 2 192-16,1 2-192 0,0-1 128 0,2-1-128 0,-2 2 128 15,0-1-128-15,1 2 128 0,-1 1-128 0,1-2 128 16,2-1-128-16,0-2 0 0,-1 2 144 0,-1 0-144 16,1-3 128-16,0 2-128 0,0 0 160 0,1-3-160 15,-2 2 144-15,1-1-144 0,-2-1 128 16,2-3-128-16,-1 3 0 0,2-2 0 0,0 3 128 0,-4 2-128 16,-2 1 0-16,1-2 0 0,-1 1 144 0,-1-2-144 15,2 2 144-15,-2 1-144 0,-2 1 192 0,0-1-192 0,0 0 176 16,1-3-176-16,-4-2 160 0,1 4-160 15,-2 2 144-15,1 1-144 0,-1-2 128 0,0 1-128 0,-1 1 144 16,-1 0-144-16,-1 2 160 0,-1 0-160 0,-1-2 160 0,-1-1-160 16,0 0 160-16,-2-1-160 15,-3 1 128-15,0 1-128 0,1-1 0 0,-2 0 144 0,0-1-144 0,-2 1 128 16,-4 0-128-16,-1 0 128 0,-3-2-128 0,1 0 160 16,-2-1-160-16,-1-2 160 0,0 1-160 0,-1-3 160 15,-2-5-160-15,-1-1 160 0,0-1-32 0,2 3 0 16,-1 0 0-16,-1 0 0 0,2-1-128 0,-2-1 0 15,-3-1 0-15,2 1 128 0,0 1-128 0,0-2 0 16,0-2 0-16,2 1 128 0,0-1-128 0,2 1 160 16,1-2-160-16,-3-2 160 0,-2-1-160 0,0 0 192 15,1-3-192-15,0-2 192 0,1-2-192 0,-1-3 128 0,0 0-128 16,2-2 128-16,4 0-128 0,-1-3 0 16,-1-4 0-16,2-2 0 0,2-3 0 0,0-3 0 0,-2-1 128 15,5-1-128-15,-1-2 0 0,1-1 0 0,1-1 144 0,-1 0-144 16,5-2 0-16,-2-2 0 0,3-1 0 0,-2 2-192 15,-1-1 192-15,0-1 0 0,0-3-144 0,2 1 144 16,-1-2 0-16,2 4 0 16,1-4 0-16,-1 2 0 0,0-2-192 0,2 0 192 0,4-9-160 0,-2 8 160 15,2-8-256-15,0 0 32 0,0 0 16 16,1 9 0 0,-1-9-368-16,0 0-64 0,0 0 0 0,14-2-16 15,0-4-1408-15,-1-3-288 0,-4-4-48 0,2-2-7888 0,1-3-1568 0</inkml:trace>
  <inkml:trace contextRef="#ctx0" brushRef="#br1" timeOffset="13176.88">5787 9849 23039 0,'-26'11'1024'0,"10"2"192"0,0 4-960 16,5 3-256-16,0 4 0 0,4 7 0 0,-1 2 2096 0,3 1 368 16,0-2 80-16,4-1 16 0,1 0-1904 0,2-4-368 15,3-1-80-15,0-3-16 0,6-1 464 0,0 1 96 16,0 0 16-16,6-2 0 0,1 2-448 0,-2 0-64 16,0-1-32-16,0-2 0 0,2-2 16 0,1-2 0 15,0 0 0-15,1-6 0 0,4-1 16 0,-1-4 0 0,4-4 0 0,4-2 0 16,0-4 0-16,5-7 16 0,2-6 0 0,5-5 0 15,3-6-96-15,1-1-32 0,0-5 0 0,4-3 0 16,-3-6-144-16,3 2-224 0,0-4 48 16,0 3 16-1,1-3-1200-15,6 2-240 0,6-3-64 0,-1-2-8960 0,1-2-1792 16</inkml:trace>
  <inkml:trace contextRef="#ctx0" brushRef="#br1" timeOffset="15815.91">15667 997 10879 0,'0'0'480'0,"-3"-6"96"0,3 6-448 0,-4-7-128 16,0 0 0-16,4 7 0 0,0 0-192 0,-6-5-48 15,6 5-16-15,-5-8 0 16,5 8-128-16,0 0-48 0,0 0 0 0,-4-7 0 0,0 1 432 0,4 6 0 0,0 0 0 0,-5-7 176 15,5 7 272-15,-5-5 64 0,5 5 16 0,-6-3 0 16,6 3 272-16,-8-2 48 0,8 2 16 0,0 0 0 16,-9-3-96-16,9 3 0 0,-10-2-16 0,10 2 0 15,0 0-48-15,-9-2-16 0,9 2 0 0,0 0 0 16,-9 0-48-16,9 0-16 0,0 0 0 0,0 0 0 16,-9 4-192-16,9-4-48 0,0 0 0 0,-7 5 0 15,7-5-128-15,0 0-16 0,-7 7-16 0,7-7 0 16,0 0-96-16,-5 8 0 0,5-8-128 0,0 0 192 15,-2 7-48-15,2-7-16 0,-5 11 0 0,5-11 0 16,-2 9 128-16,1 3 32 0,0-5 0 0,0 5 0 16,1 0-48-16,0-2-16 0,0 3 0 0,0 0 0 15,0-2-32-15,2 3-16 0,-1-2 0 0,2-1 0 0,1 2-176 16,-3 1 0-16,3 0 0 0,-2-4 0 0,2 2 0 16,0-2 0-16,0 4 0 0,0-2 0 0,1-3 160 0,-1 1-160 15,-1 3 192-15,1-4-192 0,0 2 208 0,1 0-64 16,0-1-16-16,-1 3 0 0,0-1 16 0,1 2 0 15,0 0 0-15,0-1 0 0,-1 0-16 0,0 2-128 16,1-1 192-16,-3 2-64 0,2-2 16 0,0 4 0 16,-1 0 0-16,-1 0 0 0,1 1 0 0,-3 0 0 15,-3 0 0-15,2 0 0 0,-2-1 32 0,1 2 0 16,-2-1 0-16,0 3 0 0,0 2-48 0,-1-1 0 16,0 1 0-16,0-1 0 0,0-3 0 0,0 1 0 0,0-1 0 15,0 0 0-15,0 2 0 0,0 1 0 16,-1-2 0-16,0 0 0 0,0 2-128 0,1 2 128 0,-4-1-128 15,1 4 128-15,-1-4-128 0,0 3 128 0,-1 0-128 0,-1-1 128 16,2 2-128-16,-1 3 0 0,-2-1 0 0,1 1 128 16,-1 1-128-16,1 1 0 0,-1 1 144 0,2 0-144 15,-2-2 0-15,0 4 0 0,-1 2 0 0,2 1 128 16,0-2-128-16,-2 1 0 0,0-4 0 0,0 2 128 16,-1 0-128-16,0 0 144 0,-1 1-144 0,-3-1 160 15,-1-2 0-15,0 1 0 0,1-2 0 0,1 0 0 16,-4 2 32-16,1 3 0 0,-2-1 0 0,2 0 0 15,0-1-32-15,1 1 0 0,1 1 0 0,0-1 0 16,-1 2-160-16,1-1 128 0,0 0-128 0,1 2 128 16,0-3-128-16,1 1 128 0,0 0-128 0,1 1 128 15,-1-1-128-15,0 0 0 0,0-2 0 0,3 3 0 0,-1 3 128 16,-1-1-128-16,0 4 0 0,-2-5 128 0,-1 2-128 16,0 0 0-16,-2-1 0 0,0-1 0 0,-1 5 0 0,1-3 0 15,1 0 0-15,-1 0 0 0,-2-3 0 0,0 2 128 16,1-2-128-16,0 3 0 0,1-2 128 0,0 0-128 15,-3 0 0-15,1 3 128 0,1-4 0 0,-2 3-128 16,-1 3 192-16,1-5-64 0,-1 1-128 0,0 1 128 16,-2-1-128-16,-1 4 128 0,-2 2-128 0,-3 1 128 15,-1-7-128-15,-2 5 128 0,0-1-128 0,0 0 0 16,-1-3 0-16,2 3 128 0,-2-1-128 0,1 3 0 16,-2-1 0-16,0 0 128 0,3 1-128 0,-3-1 0 15,-3-2 0-15,0-1 0 0,-3 1 128 0,-2-1-128 16,-2-4 0-16,1-1 128 0,0 4-128 0,2-4 0 15,-2-1 144-15,3 1-144 0,-1-1 128 0,-1 1-128 0,-3 1 160 16,-2-3-160-16,-2 0 144 0,2-2-144 0,2 2 128 16,0-2-128-16,-2 1 176 0,2 0-48 0,1 3-128 0,1-1 192 15,0-3-192-15,-3 1 128 0,-5 0-128 0,1 0 0 16,0-1 144-16,1-2-144 0,1-2 128 0,1 3-128 16,-2-2 128-16,4 1-128 0,1-3 128 0,-4 1-128 15,-4 1 0-15,1-3 0 0,-2 1 0 0,-2 0 0 16,2-2 128-16,3 2-128 0,2-2 128 0,2 3-128 15,0-2 0-15,-4 2 0 0,-3-2 0 0,4-2 0 16,-4 2 0-16,3-4 0 0,-1 4 0 0,5-1 128 16,-1 1-128-16,2-4 0 0,3-1 0 0,-2 2 0 15,-2 1 0-15,-2-1 0 0,-1-2 0 0,0-1 0 16,1 1 0-16,0 1 0 0,1-3 144 0,2 5-144 0,4 2 0 0,-2-3 0 16,-1 1 0-16,-2-5 0 15,-1 1 0-15,3 0 0 0,1 0 0 0,1 0 0 0,0 0 0 0,3 0 0 16,1 4 0-16,2-4 0 0,2-1 0 15,0 1 0-15,0 1 0 0,0-1 0 0,-1 1 0 0,0 4 0 16,-2 0 0-16,5-1 0 0,-3-4 0 0,3 0 0 16,2 4 0-16,0-1 0 0,3-1 0 0,2 1 0 15,0-1 0-15,2 4 0 0,2-2 0 0,1 0 0 16,1-2 0-16,0 3 0 0,-1 0 0 0,1-3 0 16,1 3 0-16,-3-1 0 0,-2 5 0 0,3 2 0 15,0 0 0-15,2 1 0 0,1-2 0 0,2 2 0 16,2 1 0-16,0 2 0 0,1 1 0 0,1-1 0 15,-3-2 0-15,3 1 0 0,2-3 0 0,-1 1 0 0,1 3 0 0,2-1 0 16,1-3 0-16,2 0 0 0,-1 1 0 16,0 0 0-16,5 2 0 0,-1-1 0 0,3 0 0 0,1-3 0 15,0-3 128-15,-2 1-128 0,1-3 160 0,0 1-160 16,3-3 144-16,1 2-144 0,-1-3 128 0,1 3-128 16,-1-3 0-16,1 0 128 0,-3 2-128 0,2-5 0 15,0-2 0-15,-1 0 0 16,0 0 128-16,2 2-128 0,-1 2 0 0,1 1 0 0,-2-3 0 0,3 0 128 15,-1-2-128-15,-2 0 0 0,1 0 0 0,1-1 0 16,-1 0 0-16,1-1 0 0,0 0 0 0,0-1 0 16,0 0 0-16,1-2 0 0,0 1 128 0,-1 0-128 15,-1-3 0-15,1-1 0 0,0 0 0 0,0-2 0 0,-1 3 0 16,-1-3 0-16,-1-9 0 0,4 11 0 16,-4-11 0-16,0 0 0 0,1 9 0 0,-1-9 0 0,0 11 0 15,2 2 0-15,-2-13 0 0,1 9 0 0,-1-9 0 16,0 0 0-16,0 0 128 0,1 10-128 0,-1-10 0 15,-1 9 0-15,1 1 0 0,0-10 0 0,0 0 0 0,0 0 128 16,0 0-128-16,0 0 0 0,0 0 0 0,0 0 128 16,0 0-128-16,0 0 0 0,0 0 0 0,0 0 0 15,0 0 128-15,0 0-128 0,0 0 0 0,0 0 0 16,0 0 0-16,0 0 0 0,0 0 0 0,0 0 0 16,0 0 0-16,0 0 0 0,0 0 0 0,0 0 0 15,0 0 0-15,0 0 0 0,0 0 0 0,0 0 0 16,0 0 0-16,0 0 0 0,0 0 0 0,0 0 0 15,0 0 0-15,0 0 0 0,0 0 0 0,0 0 0 0,0 0-160 16,0 0 160-16,0 0-352 0,0 0 32 0,11-7 0 0,-11 7 0 31,5-12-1776-31,-2 0-336 0</inkml:trace>
  <inkml:trace contextRef="#ctx0" brushRef="#br1" timeOffset="16196.71">8735 9517 31327 0,'0'0'1392'0,"0"0"272"0,0 0-1328 0,0 0-336 15,0 0 0-15,3 9 0 16,3 4-384-16,4 3-160 0,4 2-32 0,0 4 0 0,1-2 752 0,2 3 144 16,3-1 16-16,3 0 16 0,0-1 112 0,2-3 32 15,-2-4 0-15,0 1 0 0,1-5-112 0,3-1 0 16,2-4-16-16,3-3 0 0,-1-4 128 0,0-3 16 15,8-4 16-15,-1 0 0 0,4-9-96 0,2-2-32 16,4-8 0-16,-3-4 0 0,-2-6-16 0,0-4-16 0,-5-4 0 16,1 1 0-16,-3-4-192 0,1 4-48 0,-1-4 0 15,-2 5 0-15,-3 2-256 0,-2 4-64 0,-1 1-16 0,-4 2-11152 16,-2 5-2224-16</inkml:trace>
  <inkml:trace contextRef="#ctx0" brushRef="#br1" timeOffset="17946.04">24768 833 4607 0,'4'-13'192'0,"-4"13"64"0,5-7-256 0,-5 7 0 15,0 0 0-15,0 0 0 0,0 0 2304 0,11-3 400 16,-11 3 96-16,9 0 16 0,-9 0-2288 0,12 3-528 16,-2 1 0-16,1-1 0 0,-1 1 0 0,3 0 0 0,-3-1 0 0,0-1 0 15,1 2 0-15,-1 2 192 0,0-1-192 0,-10-5 192 16,10 6 256-16,-2 1 48 0,-8-7 16 0,10 8 0 16,-3 2 0-16,0-2 16 0,-2 3 0 0,0-2 0 15,-5-9-16-15,6 14-16 0,-1 2 0 0,-1 1 0 16,-1 1 0-16,-1 1 0 0,0 2 0 0,-1 5 0 15,-1-3-112-15,-1 0-32 0,1 5 0 0,-3-2 0 16,1 6-64-16,-2 0-16 0,-1 2 0 0,0-2 0 16,-2 2-16-16,0 1-16 0,-2 0 0 0,0 3 0 15,-1 5-48-15,-1-2-16 0,1 1 0 0,0-1 0 16,0-3-48-16,-2-1-128 0,2 2 192 0,0 1-64 16,0 0 0-16,0 1 0 0,-2-4 0 0,2 0 0 15,-1 2 64-15,-2 2 0 0,-1 1 0 0,0-4 0 0,0 0 0 16,-1 1 0-16,-3 5 0 0,0-4 0 0,-3 2 16 15,-2 4 16-15,-3-2 0 0,1 2 0 0,2 2-48 0,-2 0-16 16,-1 0 0-16,-1 3 0 0,1-4-32 0,-2 4 0 16,-3 2 0-16,1 2 0 0,-2-3-128 0,-1 2 128 15,-1 1-128-15,-3 0 128 0,-3 2 0 0,-4-1 0 16,-3-2 0-16,1 1 0 0,2-2-128 0,0 0 0 16,1-3 144-16,1 0-144 0,0-2 0 0,-1 2 0 15,1-3 0-15,-4 2 128 0,-4 1 0 0,-4 1 0 16,-4-2 0-16,3 5 0 0,-2 1-128 0,0 0 128 15,-2 0-128-15,-2 0 128 0,-4 1-128 0,-3 1 0 0,-6 3 128 16,0-1-128-16,-1 1 0 0,3 1 128 16,-1-2-128-16,-4-1 0 0,-8-1 0 0,2 0 0 0,-1-6 0 15,1 3 128-15,2 3-128 0,-4-2 0 0,-5-3 0 0,1-4 0 16,2-1 0-16,2 3 128 0,1-5-128 0,-1 2 0 16,-3-2 0-16,2 1 144 0,-1-3-144 0,1 3 0 15,3-2 128-15,-4 1-128 0,-5-6 0 0,2 2 0 16,2 2 0-16,2-1 0 0,1 4 128 0,-4-3-128 15,-5 1 0-15,2-3 0 0,3 1 128 0,4 4-128 16,4-4 0-16,-3 1 0 0,-4-3 0 0,2-1 0 16,3-4 0-16,3 1 0 0,2 1 128 0,-1-2-128 15,-3 0 0-15,0-1 0 0,1-4 0 0,2 2 0 16,3 1 0-16,-1 3 0 0,-1-1 0 0,-1 0 0 16,-1-4 128-16,3 0-128 0,2-2 0 0,3 2 0 15,2 0 0-15,1-3 0 0,-4 2 0 0,2-5 0 16,1 4 0-16,4-3 128 0,1 2-128 0,3-3 0 0,1 3 0 15,-4-1 0-15,-2-1 0 0,-2 4 0 0,2-2 0 0,2 3 0 16,2 0 0-16,4-6 0 0,-1 1 128 0,2 0-128 16,-2 0 0-16,1 2 0 0,-2 1 128 0,4-5-128 15,1 2 0-15,8 0 0 0,1-3 208 0,4 0-64 16,2 1-16-16,2-1 0 0,3 1-128 0,0 3 0 16,-1-2 0-16,1 2 0 0,-1-5 0 0,0 1 0 15,-1 1 128-15,3-1-128 0,1 1 0 0,1 2 0 16,0-3 0-16,0 5 0 0,1 0 0 0,2 2 0 15,0-5 0-15,2 4 0 0,-1-2 0 0,-1 1 0 16,2-1 0-16,-1 0 0 0,-3 3 0 0,3-2 0 16,1 3 144-16,2-4-144 0,3 0 128 0,-1 0-128 15,4-1 128-15,1-2-128 0,0 3 128 0,0-3-128 16,2 0 128-16,2 3-128 0,0 0 128 0,-1 1-128 0,2 2 128 0,3-1-128 16,-1 2 160-16,1 1-32 15,2 0-128-15,1-5 192 0,1 1-32 0,0-3-16 0,2-1 0 0,0 2 0 16,3 1-144-16,0 0 160 0,0-3-160 0,1 1 160 15,-1 0-160-15,2-1 0 0,0 1 144 0,0-2-144 16,0 1 0-16,0 3 128 0,2-3-128 0,-1 3 0 16,-2-3 128-16,2 4-128 0,-1-3 128 0,0 3-128 15,-1-2 0-15,-1 3 144 0,-1-4-144 0,0 3 0 16,-1-2 128-16,0 0-128 0,-1-3 0 0,0 4 0 16,-2 0 0-16,-1 3 0 0,0-3 0 0,1 2 0 15,2-2 128-15,-4 1-128 0,1-2 0 0,-1 2 0 16,0-2 0-16,2 2 0 0,-1-4 0 0,2 1 0 15,1-1 0-15,0 1 0 0,-1-1 0 0,3-5 0 16,-1-4-368-16,3-2-16 0,-1-2-16 0,4 2 0 16,0-5-384-16,-2-8-80 0,3 11-16 0,-3-11 0 15,0 0-1520-15,10-6-304 0,-1-2-64 0</inkml:trace>
  <inkml:trace contextRef="#ctx0" brushRef="#br1" timeOffset="18263.97">15327 9264 32255 0,'-24'5'2864'0,"8"2"-2288"0,-4 3-576 0,1 4 0 16,0 2 384-16,2 5-48 0,-1 0 0 0,5 5 0 15,3 0-576-15,5 1-112 0,4 0-32 0,2-2 0 16,4 4 864-16,5-2 160 0,5 0 48 0,3-3 0 16,1-1-416-16,3 0-80 0,-2-3 0 0,3 0-16 15,1-1 48-15,3-2 16 0,3-2 0 0,3-3 0 16,3-5 64-16,1 0 16 0,4-1 0 0,2-5 0 16,5-2 0-16,-1-2 16 0,4-3 0 0,-3-3 0 15,-1-5-144-15,2-6-16 0,1-6-16 16,1 0 0-16,1-3-304 0,4-2-64 0,1-3-16 0,1-7 0 15,-4-2-1616 1,-3-4-320-16,-6 1-64 0,-5 0-16 0</inkml:trace>
  <inkml:trace contextRef="#ctx0" brushRef="#br1" timeOffset="19617.77">19012 3425 7359 0,'0'0'656'0,"-4"-8"-528"0,-2 1-128 0,6 7 0 16,0 0 2528-16,0 0 480 0,-6-4 80 15,6 4 32-15,0 0-2672 0,0 0-448 0,0 0-272 0,0 0 32 16,4-6 528-16,-4 6 96 0,0 0 32 0,8-8 0 15,1 3-176-15,-1 0-48 0,-8 5 0 0,10-4 0 16,-10 4 384-16,0 0 80 0,12 6 16 0,-12-6 0 16,10 4-144-16,-3 2-16 0,-7-6-16 0,8 11 0 15,-2 1 16-15,-1 0 16 0,3 2 0 0,-3 1 0 16,0 1 96-16,-1 4 16 0,-1 2 0 0,-1 5 0 16,1-1-272-16,-1 4-48 0,-1-2-16 0,2 4 0 15,3 2-144-15,1 0-32 0,-2 3 0 0,5 3 0 16,0 2 0-16,2 0 0 0,-1-2 0 0,3 2 0 15,3-4-128-15,0 2 192 0,1 0-192 0,1 4 192 0,3-4 0 16,1 1 0-16,1 3 0 0,0 2 0 0,-1 4 0 16,1 1 0-16,0-2 0 0,0-2 0 0,-2 2-48 0,2 3 0 15,-2 2 0-15,1 0 0 0,-1 0-144 16,5 1 128-16,0 0-128 0,1-2 128 0,2-3-128 0,3-5 0 16,-1 2 144-16,4 2-144 0,1-5 192 0,-1 2-16 15,6-5-16-15,-2 2 0 0,-2 1 32 0,0 1 0 16,0-3 0-16,3-3 0 0,-2 2-192 0,2-3 160 15,0-1-160-15,3 1 160 0,1 0-160 0,0 2 192 16,2-1-192-16,0 0 192 0,-2-2-192 0,-2 3 0 16,-2-2 0-16,1 1 128 0,1 2-128 0,-2 2 0 15,1-1 144-15,0-1-144 0,1-2 128 0,0 3-128 16,3-3 128-16,-1 2-128 0,1 0 192 0,-1-3-48 16,-5-1 0-16,5-2 0 0,-3 2-144 0,0-3 128 15,0 1-128-15,0 0 128 0,-2 1-128 0,2 1 0 0,2-3 144 16,-1 2-144-16,0-1 0 0,-4 2 0 0,-2 0 0 15,-1-1 128-15,-1-1-128 0,1 1 0 0,0-1 0 0,-1 1 0 16,0 1 0-16,0 1 0 0,1 0 0 0,1 2 128 16,-1-4-128-16,0 4 0 0,-2 2 0 0,1-3 128 15,0 1-128-15,-3 2 0 0,-3-1 0 0,0 0 0 16,1-1 0-16,0 0 0 0,-1 0 0 0,1-1 128 16,-1-1-128-16,-1 4 0 0,0-1 128 0,-1-1-128 15,-2 2 0-15,2 0 128 0,-1 0-128 0,-3 3 0 16,-2-2 160-16,-1-1-32 0,0 1-128 0,1-5 192 15,-5-2-16-15,1 2-16 0,-2 0 0 0,-2 0 0 16,-2 3-160-16,1-3 192 0,-1-2-192 0,0 1 192 16,0-1-192-16,-3 1 128 0,1 1-128 0,-1 1 128 15,1-1 0-15,-1-2 0 0,-2 1 0 0,-1 3 0 0,0-1 16 16,1 2 0-16,-2 1 0 0,1 1 0 0,-1-5-16 0,1 2 0 16,-2-2 0-16,1 1 0 0,-1-1-128 15,1-1 128-15,1-3-128 0,-1-2 128 0,0-3-128 0,0 1 0 16,1-5 144-16,-1 6-144 0,-1-5 0 0,1 2 144 15,0-1-144-15,1 0 0 0,0-5 128 0,2 5-128 16,-1-3 0-16,2-1 0 0,-1-4 0 0,2 3 0 16,0-2 0-16,1-2 0 0,0-5 0 0,0 2 0 15,1-4-176-15,0 2 176 0,2-3-416 0,-2 3 32 16,1-4 0-16,-2 0 0 16,0-3-80-16,-1 1-16 0,-9-7 0 15,11 5 0-15,0-3-576 0,-11-2-112 0,11 0-32 0,-11 0 0 16,11-2-1616-16,-2-3-320 0,-2-3-64 0</inkml:trace>
  <inkml:trace contextRef="#ctx0" brushRef="#br1" timeOffset="20035.88">22371 9468 35935 0,'-21'-4'3200'0,"10"5"-2560"0,-3-1-512 0,2 5-128 15,3 4-368-15,3-3-80 16,4 5-32-16,3-1 0 0,1 1 480 0,5-1 0 0,3 3-128 0,5 0 128 0,3-4 256 0,2 2 112 15,2 2 16-15,5-3 0 0,-1 1-384 0,7 2 0 16,-1-3 0-16,2 2 0 0,-2-3 256 0,0 1 0 16,-3-4-16-16,-1 4 0 0,0-5-64 0,0 2-16 15,0-1 0-15,1-3 0 0,2 0-16 0,1 0 0 16,-1-4 0-16,6-4 0 0,5-4 32 0,4-5 0 16,5-9 0-16,-2-4 0 0,-2-10 32 0,2-6 16 15,-1-3 0-15,3-8 0 0,0-11-224 0,-2 1 0 16,-2 0 0-16,0-3 0 15,0 1-496-15,-3-5 16 0,-1-1 0 0,-6 1 0 16,-4 3-1648-16,-3-1-336 0,-2 2-64 0</inkml:trace>
  <inkml:trace contextRef="#ctx0" brushRef="#br1" timeOffset="21203.15">28715 3837 20271 0,'-10'-23'896'0,"3"9"192"0,1 2-880 0,-1 4-208 0,-1 4 0 0,8 4 0 16,-8-8 656-16,3 4 96 0,5 4 16 0,0 0 0 16,0 0-768-16,0 0 0 0,0 0 0 0,0-181-160 15,0 362 160-15,0-181 0 0,0 0 0 0,0 0 0 0,0 0 240 0,0 0 80 16,0 12 0-16,-1-3 16 0,-1 2 208 0,1 3 32 16,-1 0 16-16,-1 3 0 0,-1-3-128 0,3 2-16 15,-3 2-16-15,4 2 0 0,0 3-112 0,4 3-32 16,0-4 0-16,3 5 0 0,2-2 32 0,3 7 16 15,2-1 0-15,2-1 0 0,2 1 0 0,4 2 0 16,2-1 0-16,2 1 0 0,2 2-112 0,2 3-32 16,0-1 0-16,2 0 0 0,-3-3-192 0,0 3 176 15,1 1-176-15,0 1 160 0,1-1-160 0,0-1 0 16,2 1 144-16,0-1-144 0,-1-1 0 0,3 5 0 16,0 0 0-16,0-3 0 0,-1 1 0 0,-1-2 0 15,-1-1 0-15,-2-1 0 0,-2 2 0 0,-2 0 128 16,-2 1-128-16,0-1 176 0,0 0-48 0,1 0-128 0,0 1 192 15,0 1-64-15,2 3 0 0,2 1-128 0,-1-1 192 0,1 3-64 16,2-4-128-16,-1 2 128 0,-1 3-128 0,2-3 128 16,-2 1-128-16,0 1 128 0,-1 4-128 0,-2 1 128 15,-5-2-128-15,-2-1 0 0,-2 2 144 0,-2 3-144 16,-2 1 128-16,1 2-128 0,-3-1 160 0,2 4-160 16,-3-3 144-16,3 1-144 0,-2 2 128 0,1-1-128 15,-1 0 128-15,-1 1-128 0,-1 2 128 0,1-4-128 16,1-4 128-16,1 2-128 0,0 0 128 0,-1 1-128 15,-1-3 128-15,1 0-128 0,-3 2 128 0,1-4-128 16,-1 2 160-16,-2 2-160 0,1-1 192 0,-3-1-192 16,-1 0 144-16,1 2-144 0,-3-2 0 0,1 0 144 15,2 1-144-15,-4 1 0 0,-6-3 0 0,4 1 128 16,-1 0-128-16,1-3 0 0,1 2 0 0,-3 0 128 0,-1-1 64 16,-2-1 0-16,1-3 0 0,-2 4 0 0,-1-6 0 15,0 2 16-15,-1-2 0 0,0 1 0 0,0-2-48 0,0 2-16 16,0-5 0-16,-1 3 0 0,0-1-144 0,0 0 160 15,-2 2-160-15,1-4 160 0,1-3-160 0,1 0 160 16,0-3-160-16,0 2 160 0,-1-1-160 0,2 2 0 16,2 0 144-16,-1-4-144 0,-1-1 0 0,0-3 144 15,0 0-144-15,1 2 0 0,-3-2 0 0,1 2 0 16,1-1 0-16,-1-2 0 0,-3-1 0 0,1-2 0 16,-2 3 0-16,1-1 0 0,-3 2 0 0,-1 4 0 15,-1 0 0-15,0-1 0 0,1 2 0 0,0-2 0 16,2 0 0-16,2-5 0 0,2 1 0 0,1-4 0 15,-1 2 0-15,4-5-144 16,0-3-256-16,2-2-48 0,1-4-16 0,3-1 0 16,1-1-320-16,0-10-64 0,0 0-16 0,0 0 0 15,0 0-112-15,0 0-32 0,0 0 0 0,5-13 0 16,-3 1-48-16,-2-2-16 0,0 2 0 0,-2-2-7184 0,-2 3-1424 0</inkml:trace>
  <inkml:trace contextRef="#ctx0" brushRef="#br1" timeOffset="21712.79">29490 8995 30863 0,'-11'-19'1360'0,"4"10"304"0,-4 5-1344 0,1 4-320 16,0 4 0-16,2 6 0 15,3 0-704-15,1 5-224 0,1 3-32 0,3 4-16 0,0 1 976 0,2 2 416 16,0 8-32-16,1 0 0 0,-2 3-192 0,0 3-64 0,-1-1 0 0,2 6 0 16,-1 0 0-16,0 2-128 0,2 1 192 0,-2-1-64 15,-1-3 240-15,3-4 32 0,-1-2 16 0,1 1 0 16,0 0 192-16,2-5 32 0,-2-5 16 0,3 2 0 16,3-2-80-16,0 3-32 0,0 0 0 0,1-6 0 15,2 2-96-15,2-4 0 0,0-2-16 0,3 1 0 16,4-2-160-16,3-2-16 0,1-3-16 0,6-3 0 15,3-8-48-15,6-3 0 0,4-2 0 0,4-4 0 16,6-7-48-16,3-4-16 0,3-6 0 0,2-5 0 16,3-4 0-16,5-5-128 0,3-2 192 0,5 0-64 15,2-3-128-15,0-1 0 0,-2-4 0 0,-5 2 0 16,0-2-448 0,-1 2 0-16,0-6-16 0,-5 2-10896 0,-10-2-2176 0</inkml:trace>
  <inkml:trace contextRef="#ctx0" brushRef="#br1" timeOffset="25235.33">5084 17138 9215 0,'0'0'400'0,"0"0"96"0,0 0-496 0,0 0 0 0,0-6 0 0,0 6 0 15,-1-13 1264-15,1 13 144 0,0 0 48 0,0-6 0 16,0 6-464-16,0 0-96 0,0-10 0 0,0 10-16 16,0 0-112-16,0 0-32 0,0 0 0 0,1-8 0 15,-1 8 112-15,0 0 32 0,0 0 0 0,0 0 0 16,3-10-224-16,-3 10-32 0,0 0-16 0,0 0 0 15,0 0-48-15,0 0-16 0,0-5 0 0,0 5 0 16,0 0-288-16,0 0-48 0,0 0-16 0,1 8 0 16,-1-8 32-16,8 12 0 0,2 2 0 0,3-1 0 15,2-4 64-15,4 2 16 0,0-2 0 0,7 3 0 16,2-5 144-16,3 4 16 0,2-6 16 0,4 5 0 16,0-3-96-16,1 4 0 0,0-4-16 0,1 3 0 15,1-3-112-15,2 3-32 0,0-2 0 0,3-2 0 16,-2-1 96-16,1-3 0 0,1 1 16 0,-3-3 0 15,-4 0-32-15,-4 0-16 0,-1 1 0 0,-2-1 0 0,-3 0-112 16,-2-1-32-16,-1 0 0 0,-4-2 0 0,0 1-144 0,-2-2 160 16,-3 4-160-16,-1-3 160 0,-2 0-160 0,0 1 0 15,-1 0 144-15,0-1-144 0,-12 3 0 0,0 0 128 16,0 0-128-16,10-1 0 0,-10 1 0 0,0 0 128 16,0 0-128-16,0 0 0 0,0 0 160 0,0 0-32 15,0 0-128-15,-10 5 192 0,0-2-32 0,-2 2-16 16,1 1 0-16,-2-1 0 0,-1 1-144 0,-2 2 192 15,-2-3-192-15,0 3 192 0,0 1-32 0,-1-2 0 16,-1 1 0-16,-2-2 0 0,-3 2 32 0,-3-2 16 16,-4-1 0-16,-2 2 0 0,-3-4 0 0,-1 0 0 15,0-2 0-15,-3 1 0 0,-2-2-48 0,0-2-16 16,-1 0 0-16,2-2 0 0,2-1-144 0,0 0 160 0,1-2-160 16,2-3 160-16,1 1-160 0,2-2 0 0,1-1 0 0,4 1 128 15,2-3-128-15,0-1 0 0,-1 1 0 0,4 1 128 16,1-1-128-16,3-1 0 0,1 0 0 0,4 2 128 15,2 4-128-15,3 0 0 0,2 3 0 0,8 6 0 16,0 0 0-16,0 0 0 0,0 0 0 0,0 0 0 16,0 0 0-16,0 0 0 0,12 5 0 0,2 1 0 15,0-2-128-15,1 2 128 0,3 5 0 0,1-1 0 16,0 4 0-16,1 2 0 0,1-2 0 0,3 1 0 16,2 1-128-16,4-1 128 0,0 3 0 0,1-3 0 15,0 0 0-15,2-1 0 0,4 1 0 0,1-1 0 16,2-2 0-16,2 1 0 0,1-6 0 0,0 2 0 15,-3-5 0-15,2-2 0 0,0-2 160 0,2-2-160 16,-2-1 256-16,-1-5-48 0,-3-1-16 0,0-4 0 0,-1 1 16 16,-2-2 0-16,-2-1 0 0,-2 1 0 0,-4 0-16 0,-2 3-16 15,-1-3 0-15,-3 2 0 0,-6 3-48 16,-4-2-128-16,-2 3 192 0,-3 1-64 0,-6 7-128 0,0 0 0 16,0 0 144-16,0 0-144 15,0 0-512-15,0 0-160 0,0 0-32 0,-8 11-12096 16,-5 2-2400-16</inkml:trace>
  <inkml:trace contextRef="#ctx0" brushRef="#br0" timeOffset="31613.55">4774 18979 5519 0,'0'0'240'0,"-9"-3"64"0,-3 1-304 0,-1-2 0 0,0 0 0 0,1 2 0 15,1-3 2448-15,1 2 432 0,0-2 96 0,0 0 16 16,2 2-1456-16,2 0-304 0,0-2-48 0,2-3-16 16,0 3-32-16,4 5-16 0,-3-10 0 0,3 2 0 15,0 2-176-15,4-5-48 0,1-2 0 0,-1 2 0 16,4-3-192-16,1 2-32 0,1-2-16 0,1-4 0 16,2-2-128-16,1-1-16 0,0 1-16 0,0 0 0 15,-3-7-176-15,2 1-48 0,1-4 0 0,0 1 0 16,0-1-48-16,1 2-16 0,2 1 0 0,-1-3 0 15,2 4-80-15,-1-2 0 0,-1 3-128 0,1-1 192 16,0 2-192-16,4-1 144 0,0 3-144 0,2 4 128 0,0-1-128 16,1 5 0-16,3 4 0 0,0-2 0 0,-2 5 0 15,1-2 0-15,-1 1 0 0,0 4 0 0,1 3 0 0,-1 2 0 16,-2 2 0-16,-1-1 0 0,-1 3 0 0,4 6 0 16,-1 0 0-16,-1 3 0 0,-2 2-128 0,1 4 128 15,-2 4 0-15,0 0 0 0,0-3 0 0,0 2 0 16,0 1 0-16,3-3 0 0,-3 2 0 0,3 1 0 15,3-4 0-15,-1-1 0 0,-1-1 0 0,2 1 0 16,0 0 0-16,2 0 0 0,-1-1 0 0,-2 0 0 16,0 0 0-16,-2-2 0 0,-2-1 0 0,-1-2 0 15,1 1 0-15,-3 3 0 0,-2 0 0 0,-1 0 0 16,3-2 0-16,-1-1 128 0,-1-1-128 0,1 2 0 16,-1 0 0-16,1 2 0 0,-1-1 0 0,1 1 0 15,-2-2 0-15,0 2 0 0,-1-3 0 0,-1 2 0 16,0 3 0-16,-1 2 0 0,-4-2 0 0,0 0 0 0,-2 0 128 0,2 1-128 15,-2 1 0-15,-2 0 0 0,0 1 144 0,-3 1-144 16,-2-2 0-16,-1 0 144 0,1-4-144 16,1 0 0-16,-1-1 128 0,0-2-128 0,-1-3 0 0,1 3 0 15,-1 1 128-15,-1 0-128 0,-1-4 0 0,0 1 0 16,-1 2 128-16,-2 0-128 0,0-1 0 0,0 1 0 16,-6 0 144-16,1 2-144 0,1 1 0 0,0-2 144 15,-1-2-144-15,1 2 0 0,-2 1 144 0,0 2-144 16,-1 0 0-16,0 1 0 0,-3-4 0 0,1 2 128 15,-1 1-128-15,-4-2 0 0,3 2 0 0,2-3 0 16,-2-1 0-16,2 0 144 0,-1-1-144 0,3 1 0 16,1-3 0-16,2-1 0 0,-2-1 0 0,3 0 0 0,0 0 128 15,1 0-128-15,0-3 0 0,0 3 0 0,0-4 0 16,-1 2 0-16,0 2 0 0,0-4 0 0,0 1 0 16,-1-2 0-16,0-2 0 0,1 1 0 0,1-2 0 15,-1 0 0-15,-3 1 0 0,-1-1 0 0,-3 0 128 0,-2-1-128 16,-1 0 0-16,-3 0 0 0,0-1 0 0,-2 0 0 15,-3 2 0-15,-1-1 0 0,-2 0 128 0,1 0-128 16,-1-1 0-16,2-1 0 0,2 2 0 0,1-1 0 16,-4-3 0-16,4 2 0 0,-1-2 128 0,4-2-128 15,0-1 0-15,0-4 0 0,-2 1 128 0,-1-3-128 16,1-2 0-16,1-3 0 0,1-2 128 0,0-3-128 16,0-3 0-16,0 2 0 0,0-5 128 0,3 1-128 0,-1-3 0 15,1 0 0-15,3-5 0 0,0-1 0 0,2 3 0 16,1-2 0-16,-1-1 0 0,-1 1 0 0,0-3 128 15,-1-1-128-15,1-7 208 0,-2 2-16 0,-1 0 0 16,1 1 0-16,3 0 0 0,1 6-16 0,2 1 0 16,2 2 0-16,0 4-48 0,3 1 0 0,0-3 0 0,3 4 0 15,1 5-128-15,1-1 192 0,2 0-192 0,0 4 192 16,2-3-192-16,0 5 0 0,2 2 0 0,1 6 0 16,1-1 0-16,3 5-144 0,0-1 144 0,4 4-208 31,-3 3-2080-31,3 0-400 0</inkml:trace>
  <inkml:trace contextRef="#ctx0" brushRef="#br0" timeOffset="36303.85">6883 18345 14735 0,'0'0'1312'0,"-10"1"-1056"16,10-1-256-16,0 0 0 0,-5-5 816 0,5 5 96 15,0 0 32-15,0-9 0 0,0-1-176 0,2 1-16 16,1-2-16-16,2 2 0 0,1-4-208 0,3 1-32 0,1 0-16 0,2-2 0 16,2 1 0-16,4 2 0 15,-1-2 0-15,5-2 0 0,0 1 64 0,2-2 16 0,1 2 0 0,6 0 0 16,-1 0-96-16,6 2-16 0,3-1 0 0,5 2 0 16,1-1-48-16,0 5-16 0,-2-4 0 0,1 5 0 15,2 1 16-15,3 0 0 0,0 2 0 0,3 3 0 16,2 0-112-16,3 3-32 0,1 2 0 0,-1 0 0 15,-2-2-96-15,0 2-32 0,2 0 0 0,1 0 0 16,2 2-128-16,3 2 128 0,1-2-128 0,2 2 128 16,-2-3 0-16,1 3-128 0,-3-3 192 0,2 1-64 15,2-1 80-15,4-1 16 0,3 1 0 0,0 1 0 16,-3-3 96-16,1-2 0 0,-1 1 16 0,2 2 0 16,3 2 0-16,4-4 0 0,-1-2 0 0,-1 0 0 15,-3 1-80-15,-3 2 0 0,-1-1-16 0,1 0 0 16,3-1-64-16,-2-2-16 0,1-2 0 0,-5 1 0 0,-1-2-160 15,-3 1 192-15,1 0-192 0,3 1 192 0,1 0-192 0,3-2 192 16,-2 1-192-16,0-2 192 0,-1-1-192 0,3 1 192 16,0 1-192-16,4 1 192 0,3-7-48 0,-1 3 0 15,-5 0 0-15,0 3 0 0,-2-4-144 0,5 3 160 16,1 3-160-16,-2-1 160 0,-3-1-160 0,-1-1 0 16,-2 2 0-16,-1 2 128 0,2 1-128 0,4 3 0 15,2 0 0-15,-4-2 128 0,-5-2-128 0,-1 1 0 16,-1 1 0-16,1 0 128 0,1-2-128 0,5 0 0 15,0-1 0-15,-3 0 0 0,-3-1 0 0,-1 1 128 16,1 0-128-16,0 1 0 0,0 1 192 0,1-1-64 16,1-1 0-16,-4 0 0 0,-4-2-128 0,0-2 160 15,-3 1-160-15,4 3 160 0,-4-2-160 0,2 0 0 0,-1-2 144 0,1-1-144 16,-2 1 176-16,-1-2-48 0,0-1 0 0,-3 2 0 16,1-3 32-16,-1 2 0 0,2-3 0 0,2 3 0 15,1-6-160-15,-1 0 0 0,-1 2 144 0,-1-1-144 16,-2 4 0-16,0-5 128 0,-1-1-128 0,-1 0 0 15,-2 0 0-15,1 1 0 0,-1 0 0 0,0 3 128 16,-1-2-128-16,-4-4 0 0,-3 4 0 0,0 0 0 16,1-2 0-16,-3-1 0 0,-1 2 0 0,-1 0 128 15,2 0-128-15,-3-3 0 0,2 1 128 0,0 1-128 16,-1 4 128-16,0-5-128 0,-3-2 160 0,-2 2-160 16,-4 0 128-16,-1 2-128 0,-2-2 0 0,1 1 144 15,-2 2-144-15,-3 3 0 0,-2-1 0 0,-1 2 0 16,-1 0 0-16,-2 1 0 0,0 2 128 0,-3-2-128 15,2 1 0-15,-3 1 0 0,-1-2 0 0,0 3 0 16,1 1 0-16,-4 1 0 0,3 1 0 0,-1 1 0 0,-9 0 0 16,12 3 0-16,-2 1 0 0,0 3 0 0,0 0 0 0,0 0 0 15,2 3 0-15,-2 0 0 0,0 4-128 0,3 0 128 16,0 1 0-16,-1 2 0 0,1 2 0 0,2 1 0 16,3-1 0-16,0 1 0 0,-2 1 0 0,4-2 0 15,0 0 0-15,1 0 0 0,2-1 0 0,4 0 0 16,4-2 0-16,2 1 0 0,1-1 0 0,4-1 0 15,1-2 0-15,5 1 0 0,3 0 0 0,2 1 0 16,2-1 0-16,1 2 0 0,0-2 0 0,0-1 0 16,1 3 0-16,0-1 0 0,2 2 0 0,3-1 0 15,6 2 0-15,-3-2 0 0,1 1 0 0,3 1 0 0,1-4 0 16,3 3 0-16,-1 4 0 0,8-3 0 16,2-3 0-16,-2-2 0 0,-2-1 0 0,4 4 0 15,-5 0 0-15,6 1 0 0,4-5 0 0,1 2 0 0,-2-1 0 0,0 1 0 16,-2-3 0-16,2 3 0 0,5 2 0 15,0-4 0-15,1-2 0 0,0 2 0 0,0-3 0 0,2 1 0 16,3-1 0-16,-1 2 0 0,0 3 0 0,-2-5 0 16,-1 0 0-16,5-3 0 0,4 5 0 0,-3-5 0 15,-2 2 0-15,1-2 0 0,2 0 0 0,-1 3 0 16,3-4 0-16,0-1 0 0,-4-1 0 16,2 2 0-16,3-3 0 0,1 0 0 0,-1-2 0 0,0 0 0 15,-1 0 0-15,3-2 0 0,5 0 0 0,-1-3 0 16,0-2 0-16,0 2 0 0,-1-1 0 0,6 0 0 15,-1-1 0-15,2-2 0 0,-1 3 0 0,5-2 0 16,4 3 0-16,-3 0 0 0,-3-5 0 0,3 1 0 16,3-4 0-16,-3 4 0 0,-6-2 0 0,5 2 0 0,0 0 0 0,0-4 0 15,-5 2 0-15,1 0 0 0,0 2 0 0,2 2 0 16,2 1 0-16,-1-3 0 0,-8 3 0 0,2 1 0 16,3 1 0-16,-3-1 0 0,-5-2-160 0,-1 1 160 15,-1 5 0-15,5-3-144 0,2 0 144 0,-3-1 0 16,-3-1 0-16,2 2-128 0,7 1 128 0,-7 0 0 15,-1-6-144-15,-3 4 144 0,1 3 0 0,4 0 0 16,1-3 0-16,-3 0 0 0,-3 0 0 0,1 1 0 16,0 0 0-16,1-2 0 0,-1-3 0 0,-1-3 0 15,-1-1 0-15,3 2 0 0,3-3 0 0,-3-1 0 16,-5-3 0-16,0 0 0 0,3 0 0 0,0 1 0 0,0-4 0 16,1 1 0-16,-5-3 0 0,2 4 0 0,0 2 0 15,-1 4 0-15,-2 0 0 0,-1 0 0 0,-2-1 0 16,4 4 0-16,2-2 0 0,-1 5 0 0,-4-5-144 15,-1 6 144-15,0-3-144 0,3 3 144 0,6 2-208 16,-3-2 80-16,-4-1 128 0,1 6-160 0,0 0 160 0,2 1-160 16,-3 0 160-16,-3 1 0 0,-3 3 0 0,1 5 0 15,0-2 0-15,0 6 0 0,-1-1 0 0,0 0 128 16,-2 5-128-16,0 1 0 0,2-2 0 0,-1 3 128 16,0 0-128-16,0 2 0 0,-3-1 0 0,-4 3 128 15,-3-2-128-15,-1 0 0 0,1 0 0 0,-7 0 128 16,-8 2-128-16,-7-3 0 0,-8-2 0 0,-5-1 0 31,-7 3-1008-31,-8-3-208 0,-9-1-64 0</inkml:trace>
  <inkml:trace contextRef="#ctx0" brushRef="#br0" timeOffset="38092.08">15538 17585 5519 0,'0'0'496'0,"0"0"-496"16,-5 2 0-16,1 3 0 0,-1-3 3136 0,5-2 512 16,-5 2 128-16,5-2 0 0,0 0-1760 0,0 0-352 15,0 0-80-15,0 0-16 0,0 0-112 0,0 0-32 16,0 0 0-16,0 0 0 0,5-9-384 0,2 3-80 15,0-3 0-15,2 1-16 0,1 3-368 0,2-1-80 16,0-2-16-16,2 3 0 0,3-2-80 0,-1 1-16 16,2 1 0-16,0-2 0 0,0 2-64 0,1-2 0 15,0-2-16-15,1 3 0 0,1-3-48 0,-1 3 0 16,0-3 0-16,2 1 0 0,0 2 0 0,0-2-16 16,-4 3 0-16,3 1 0 0,-1-3-64 0,0 2-16 15,2 1 0-15,-1-2 0 0,1 0-160 0,0 3 128 16,1 1-128-16,-1 2 128 0,1-1-128 0,1 1 0 15,2 0 144-15,-2 1-144 0,-1 1 0 0,1 0 0 16,-5 1 0-16,3-1 128 0,-1 0 0 0,2 1 0 0,0 1 0 16,1-3 0-16,-1 2 64 0,-1-1 0 0,1 0 16 0,2 0 0 15,3 3-80-15,-4-1 0 0,-2-1-128 0,2 2 192 16,0-3-64-16,-1 2-128 0,0-1 176 0,0-2-176 16,1 0 208-16,-1 2-64 0,-3-2-16 15,0 2 0-15,0-2 16 0,0 3 0 0,1-3 0 0,1 0 0 16,0-1-16-16,-1 2 0 0,0-1 0 0,-1 0 0 15,2-1-128-15,-1 0 160 0,2 0-160 0,-5 0 160 0,1 1-160 0,0 1 0 16,0-1 0-16,0 1 128 0,1 1-128 16,2 3 0-16,0-3 144 0,-1 1-144 0,2-1 0 0,0 3 128 15,2-3-128-15,-3 0 0 0,0-1 0 16,1 1 144-16,-1 0-144 0,3-1 0 0,-4-1 176 0,1 2-176 16,-2-2 160-16,2 0-160 0,-3 1 192 0,0-1-64 15,0 0-128-15,-1 1 192 0,0-1-192 0,-3 0 144 16,0 0-144-16,-2 2 128 0,1-2 0 0,-2 0 0 15,-1-1 0-15,-1 2 0 0,1-1-128 0,-1-1 0 16,2 0 0-16,-1 0 0 0,-1 0 0 0,-1 1 0 16,3 1 0-16,-3-2 0 0,-2 0 0 0,1 0 128 15,-2 0-128-15,-1 1 0 0,-5-1 0 0,5-1 0 16,-5 1 128-16,6-2-128 0,-6 2-160 0,0 0-64 16,0 0-16-16,0 0 0 15,0 0-2096-15,0 0-416 0,-6-2-96 0</inkml:trace>
  <inkml:trace contextRef="#ctx0" brushRef="#br0" timeOffset="39403.49">18678 17417 8287 0,'0'0'736'0,"0"0"-592"16,8-6-144-16,-2 2 0 0,-6 4 1776 0,6-5 320 16,-6 5 64-16,0 0 16 0,5-9-608 0,-1 1-112 15,-4 8-32-15,3-8 0 0,-3 0-64 0,0 1-16 16,-4-2 0-16,0 4 0 0,4 5-256 0,-6-5-48 15,-1-2-16-15,1 1 0 0,-2 1-128 0,1 0-48 16,-3 4 0-16,-1-2 0 0,0 3-256 0,-2 0-48 16,-2 3-16-16,-2 3 0 0,-2-1-144 0,-1 3-48 15,-3 2 0-15,2 4 0 0,-4 1-16 0,0 1 0 16,2 4 0-16,0 0 0 0,2 2-64 0,2 0-32 0,1-1 0 0,3 2 0 16,3 0-96-16,3-3 0 15,4 1-128-15,4-1 192 0,3-2-64 0,5-2-128 0,2 0 176 0,3-1-176 16,4-1 256-16,3-4-64 15,4 0-16-15,2-5 0 0,3-1 96 0,2-1 32 16,2-1 0-16,-1-2 0 0,-2-5-48 0,0 0-16 0,-1 0 0 16,0-3 0-16,0 1-48 0,1-2-16 0,1-1 0 0,-1-3 0 15,-1-1 48-15,-2 1 16 0,-1-3 0 16,-3-1 0-16,-1-1-32 0,-3 0 0 0,-4-1 0 16,-2-1 0-16,-5-2-32 0,-1 2-16 0,-3 5 0 0,-3 1 0 15,-3-1-160-15,-2-1 128 0,-3 2-128 0,-1 2 128 16,1 2-128-16,-6-1 0 0,0 5 0 0,-7-4 0 15,0 2-1104-15,-1 4-112 16,4 2 0-16,-1 2-16 0,1 2-1088 16,2 2-224-16,-2-1-32 0,4 2-12464 0</inkml:trace>
  <inkml:trace contextRef="#ctx0" brushRef="#br0" timeOffset="39701.61">18576 17534 18431 0,'0'0'816'0,"0"0"160"0,0 0-784 0,0 0-192 16,0 0 0-16,0 0 0 0,0 0 2368 0,0 0 448 15,0 0 64-15,4 11 32 0,2-2-1168 0,3 1-224 16,3 0-48-16,2-1-16 0,3 4-352 0,3-3-64 15,4 4-16-15,1 0 0 0,1-2-256 0,0-2-48 16,1 3-16-16,-3-3 0 0,-2 0-368 0,-3 1-80 16,-1-3 0-16,-3 2-16 0,-1-2-240 0,-3 3 0 15,-1-4 128-15,-1 0-128 0,-2 2 0 0,0-4-160 16,-3 3 32-16,1-4 0 16,-5-4-2640-16,0 0-528 0</inkml:trace>
  <inkml:trace contextRef="#ctx0" brushRef="#br0" timeOffset="40263.83">19447 17586 18431 0,'1'-5'816'0,"0"4"160"0,-1 1-784 0,0 0-192 16,0 0 0-16,0 0 0 0,0 0 2608 0,0 0 464 16,0 0 112-16,0 0 16 0,0 0-1600 0,0 0-304 15,7-3-64-15,-2 6-16 0,-4 3-480 0,-2 4-96 16,-2 2-32-16,0 2 0 0,-3 1 80 0,1 4 16 15,-1 0 0-15,0 2 0 0,-1 2-64 0,0-1-16 16,-1 0 0-16,-1-1 0 0,0-2-176 0,2 0-16 16,-1-1-16-16,0-1 0 0,2-3-48 0,1 0-16 15,-1-7 0-15,2 3 0 0,3-5-16 0,-1-1 0 0,2-4 0 16,0 0 0-16,0 0 144 0,7-9 32 16,3-5 0-16,-3-1 0 0,4 0-192 0,-4-3-16 15,3-1-16-15,-2 0 0 0,1 0-288 0,0-3 160 0,0 2-160 0,0-5 128 16,-2-1-128-16,2 2 0 0,-1 0 144 0,-1 2-144 15,0 2 0-15,-1 5 0 0,-1 4 0 16,-1 3 0-16,-4 8 0 0,0 0 0 0,0 0 0 0,0 0 0 0,-6 12-128 16,-2 5 128-16,-1 3-128 0,0 3 128 15,-1 2 0-15,1 0 0 0,-4 1 0 0,1 2-128 0,-1-1 128 16,0 0 0-16,1-3 0 0,1 0 0 16,2-4 0-16,1-1 144 0,3-3-144 0,-1-5 0 0,4-1 144 0,1-5-144 15,1-5 0-15,0 0 144 0,0 0-144 0,7 0 0 16,3-4 0-16,1 1 0 15,-1-6-1504-15,0 0-336 16,1-4-64-16,1 0-17744 0</inkml:trace>
  <inkml:trace contextRef="#ctx0" brushRef="#br0" timeOffset="41377.93">18819 17206 11055 0,'0'0'976'0,"3"-4"-784"15,-1-4-192-15,2 2 0 0,-2 1 1856 0,1-4 336 0,0 1 64 0,-1-2 16 16,1 3-288-16,-1-4-64 0,1 5-16 0,-2-3 0 16,0 2-368-16,-1 2-80 0,0 5-16 0,0 0 0 15,0-7-448-15,0 7-96 0,0 0 0 0,0 0-16 16,-5 9-368-16,0 0-64 0,-1 2 0 0,-2 7-16 0,-1 1 64 0,0 5 16 16,0 3 0-16,-1 1 0 0,-2 5 48 0,-2 3 16 15,-3 2 0-15,0 3 0 0,-3-2-64 16,1 0-16-16,0 2 0 0,0 0 0 0,-3-4-192 15,3-3-48-15,3-4 0 0,0 1 0 0,0-4 0 0,2-2 0 16,4-6 0-16,0-1 0 0,-1-2 64 0,3-3 16 16,-1-3 0-16,2 0 0 0,2-5-64 0,5-5-16 15,0 0 0-15,0 0 0 0,0 0 0 0,0 0-16 16,3-6 0-16,1-7 0 0,3 3-48 0,2-4 0 16,1-6 0-16,2 0 0 0,0-2-192 0,4 0 0 15,-1-2 0-15,3-2 0 0,1-1 0 0,1-2 128 16,2-2-128-16,2 2 0 0,1-2 0 0,2-3 0 15,1-2 0-15,0 2 0 0,1 0 0 0,-1 1 0 16,0 2 0-16,-2-1 0 0,-2-1 0 0,-1 4 0 16,-3 3-128-16,-2-4 128 0,-2 4 0 0,-3 0-160 15,-2 7 160-15,-3 4-128 0,0 3 128 0,-3 1 0 16,-3 5-144-16,-2 6 144 0,0 0-176 0,-7 3 48 16,-5 4 0-16,-3 7 0 0,-4 5 128 0,-3 6-192 15,-2 1 192-15,-3 5-192 0,-3 3 192 0,-4 4 0 0,-2 4 0 0,-1 6-128 16,-1-1 128-16,0 2 0 15,1 1 0-15,1 0 0 0,1-5 0 0,2 1 0 0,2-6 0 0,2-4 0 16,0-3 0-16,6 1 0 0,1-9 0 0,5-1 128 16,1-4 0-16,6-2 0 0,0-3 0 15,4-4 0-15,2-1-128 0,4-10 144 0,0 0-144 0,0 0 160 16,7-9 32-16,4-1 0 0,1-6 0 0,4-3 0 0,1-3-192 0,1-3 160 16,0 4-160-16,0-7 160 15,1 0-160-15,-1-1 0 0,-3 6 0 0,-1 1 0 16,-3 3-560-16,1 4-32 0,-3 1-16 0,-2 2 0 15,0 6-2272-15,-1 1-464 0,-6 5-96 0</inkml:trace>
  <inkml:trace contextRef="#ctx0" brushRef="#br0" timeOffset="41979.62">19027 17405 10127 0,'0'0'896'0,"0"0"-704"0,0 0-192 16,0 0 0-16,0 0 2048 0,0 0 368 0,0 0 80 0,0 0 0 15,-2-6-672-15,2 6-144 0,-6-6-16 0,-1 1-16 16,0 1-384-16,-2-1-80 0,-1 0-16 0,-2 0 0 16,-1 1-224-16,-1-1-48 0,-1-2-16 0,-3 2 0 15,-1 4-96-15,-1-4-16 0,-4-1 0 0,0 2 0 16,-2 2-320-16,0 2-80 0,-5 3-16 0,2 0 0 0,-2 0-160 0,-1 4-48 16,1 0 0-16,-2 5 0 15,-2 0 16-15,2 1 0 0,0 4 0 0,3 2 0 0,2 1-32 0,-8 11-128 16,8-5 192-16,7-2-64 0,2 1-128 0,6 1 192 15,4-2-192-15,3-1 192 0,4-1-32 16,4-3 0-16,4-1 0 0,0-7 0 0,3 1 32 0,3 0 16 16,3-1 0-16,4 0 0 0,5-2 144 0,2 0 32 15,4-4 0-15,2 0 0 0,0 1-112 0,1-3-16 16,-2-3 0-16,1-1 0 0,2-3-96 0,-2-3-32 16,1 1 0-16,0-5 0 0,0-1 112 0,0-2 16 15,-2-4 0-15,-1 1 0 0,1-1 64 0,0-4 32 16,-6-2 0-16,-2-1 0 0,-4 0-48 0,-3-1-16 0,-2 0 0 15,-3 0 0-15,-5-1-64 0,-2 0-16 16,-6 4 0-16,-1 3 0 0,-5 0-80 0,-1 1-128 16,-1 6 176-16,-4-1-176 0,-4 3 0 0,-3 0 0 15,-5 0 0-15,1 3 0 0,-3-1 0 0,0 4-352 0,1 1 48 0,-3 1 16 32,3 3-1984-32,4 2-400 0,8 2-80 0,-3 5-14800 0</inkml:trace>
  <inkml:trace contextRef="#ctx0" brushRef="#br0" timeOffset="42622.05">19497 17722 8287 0,'0'0'368'0,"2"-9"80"0,2 3-448 0,0 1 0 15,-4 5 0-15,3-11 0 0,1 4 2704 0,-1-2 464 0,-3 9 96 16,1-6 0-16,2-5-1200 0,-1 4-240 0,-2-3-48 0,1 3-16 16,-1 7-208-16,0 0-32 0,0 0-16 0,0 0 0 15,0 0-448-15,0 0-96 0,-5 5 0 0,-4 3-16 16,1-2-320-16,-3 6-64 0,1 2-16 0,-1 2 0 16,-3 3 32-16,1 4 0 0,-2-1 0 0,0 1 0 15,-2 3-96-15,2-2-16 0,0 2 0 0,1-1 0 0,2-3-112 16,2-2-32-16,2-3 0 0,2-3 0 0,1-1-80 15,0-6-32-15,4 1 0 0,1-8 0 0,0 0 112 0,0 0 32 16,7-2 0-16,5-4 0 0,2-5 96 0,0-3 32 16,3-5 0-16,1-6 0 0,-1 3-240 0,-1-5-48 15,1 4-16-15,-2-2 0 0,0-5-176 0,-2 6 0 16,-2 0 144-16,0 1-144 0,-3 2 0 0,0 2 0 16,-2 2 0-16,0 6 0 0,-4 3 0 0,-1 3 0 15,-1 5 0-15,0 0-192 16,-6 4-1456-16,-4 1-288 0,0 7-64 0,-7 5-16592 0</inkml:trace>
  <inkml:trace contextRef="#ctx0" brushRef="#br0" timeOffset="45934.13">6879 18356 6447 0,'-9'8'576'0,"-3"-3"-576"0,-2 1 0 0,2 3 0 16,3-5 2064-16,9-4 304 0,0 0 64 0,0 0 16 15,0 0-848-15,0 0-160 0,0 0-32 0,5-8-16 16,2-3-384-16,4 1-80 0,3 0-16 0,3-4 0 16,-1-2-16-16,3 1-16 0,4 2 0 0,1-3 0 15,2-3-176-15,2 1-48 0,2 0 0 0,5 2 0 16,-1 0-80-16,4-1-32 0,3-4 0 0,6 1 0 16,5-3-32-16,3 3 0 0,2-1 0 0,0 1 0 0,0 1-64 15,3 0-32-15,1 1 0 0,1 3 0 0,2 1-256 0,-1 5-160 16,-2 0 192-16,-2 4-192 0,-6 1 128 15,6-1-128-15,-2 3 0 0,1 0 0 0,1 1 128 0,3 1-128 16,3 0 0-16,-3 0 0 0,2-3 0 0,1 2 0 16,-1 0 0-16,4 0 0 0,-2-2 176 0,3-1-176 15,0 0 160-15,1-1-160 0,0 0 256 0,0 0-64 16,1-2 0-16,1 2 0 0,-1-3 16 0,-1 3 0 16,1 2 0-16,-4-4 0 0,-1-1-80 0,-1 2-128 15,-1-3 176-15,0 2-176 0,1 0 192 0,1 0-192 16,2 1 192-16,-3-3-192 0,-2 2 272 0,1-4-48 15,-1 5-16-15,1-3 0 0,-2 7-16 0,3-1 0 0,-3 1 0 16,2-1 0-16,-4-1-192 0,-1 4 176 0,-2 3-176 0,1-1 160 16,-1 2-160-16,1-3 0 0,-3 2 0 0,0-2 128 15,-1 0-128-15,1 1 0 0,-2-1 0 0,3 4 0 16,0-1 0-16,0 2 0 0,-1 2 0 0,1-4 0 16,1-1 0-16,-1 1 0 0,-1 1 0 0,-2-1 0 15,-5-3 144-15,1 2-144 0,-2 0 160 0,-2-1-160 16,2-1 144-16,-3 3-144 0,-2 0 128 0,-2-2-128 15,1 2 176-15,-2 0-48 0,2 2-128 0,-3-3 192 16,-1 0-48-16,0 0-16 0,0 2 0 0,0-2 0 16,-1 0-128-16,3-1 0 0,1 2 144 0,0 2-144 15,-2-1 0-15,1 0 0 0,2 4 0 0,0-2 128 16,-5-1-128-16,1 3 0 0,0-1 0 0,0 2 0 16,-4-5 144-16,0 2-144 0,-1-1 192 0,1-1-192 15,-1 5 0-15,-2-4 0 0,-1-1 0 0,3 2 0 16,-1-4 0-16,0-1 0 0,1-2 0 0,1 0 0 0,-2 0 0 0,1 0 0 15,1-2 0-15,0 2 0 0,5-1 0 0,-3 1 0 16,1 0 128-16,1 1-128 0,4-1 0 0,-2 0 0 16,-1 0 0-16,0-1 0 0,2 0 128 0,-2 1-128 15,0-3 0-15,-1 3 0 0,-3-2 128 0,0 0-128 16,2 0 0-16,-2-1 0 0,1 1 0 0,0 1 0 16,2-3 0-16,-4-1 0 0,0 1 128 0,1 0-128 15,2 0 0-15,2 2 0 0,-3-6 0 0,-1 4 0 16,0 0 128-16,2-2-128 0,-2-2 0 0,2 2 128 15,-2-3-128-15,0 2 0 0,1-5 128 0,0 1-128 16,2 1 0-16,-1-4 0 0,-2-2 144 0,2 1-144 0,-1-1 0 16,2 0 144-16,-4-2-144 0,1 2 0 0,1-1 0 0,-2 1 0 15,-1 4 0-15,-2 2 0 0,-2-1 128 0,0 3-128 16,1-1 0-16,-2 3 0 0,2-3 0 0,-3 3 0 16,-2-3 0-16,-3 1 0 0,0 3 0 0,-1-4 0 15,-1 3 0-15,0-3 0 0,-1 1 0 16,-2-1 0-16,1 2 0 0,-3 0 0 0,1-3 0 0,-2 3 0 15,1-1 0-15,-1 3 0 0,-2-5 0 0,1 3 0 16,-2-1 0-16,-3 1 0 0,-7 7 0 0,7-5 0 16,-7 5 0-16,0 0 0 0,5-6 0 0,-5 6 0 15,0 0 0-15,0 0 0 0,0 0 0 0,0 0 0 16,0 0 0-16,0 0 0 0,0 0 0 0,0 0 0 16,5 9-144-16,-1 0 144 0,-1-1 0 0,1 4 0 15,1-2-128-15,2 3 128 0,-3-3 0 0,1 3 0 16,2 1-128-16,2 1 128 0,1-1 0 0,0-1 0 0,2-1 0 0,1 2 0 15,-1 0 0-15,5-1 0 0,-1 0 0 0,2 3 0 16,0 1 0-16,2-1 0 0,2 1 0 0,2-1 0 16,-1 0 0-16,1-1 0 0,0-1 0 0,4 1 0 15,3-2 0-15,-2-2 0 0,-1 1 0 0,4 2 0 16,-2-6 0-16,2 3 0 0,-1-4 0 0,0 1 0 16,1-3 0-16,2 1 0 0,2 2 0 0,0-3 0 15,-1 1 0-15,2 3 0 0,-1-4 0 0,0 4 0 16,4-2 0-16,-3 0 0 0,-2 1 0 0,2-2 0 15,1 2 0-15,0-2 0 0,-1 3 0 0,1 0 0 16,2-1 0-16,-1 2 0 0,1-4 0 0,0 3 0 16,1-4 0-16,0 4 0 0,-1-3 0 0,1 1 0 15,2-1 0-15,-2-1 0 0,0 3 0 0,-1 1 0 0,0-4 0 16,2 2 0-16,0 0 0 0,0-1 128 0,1 2-128 0,-1-4 0 16,0-3 0-16,-2 0 0 0,0 2 0 0,-1-1 0 15,2 2 0-15,-2 0 0 0,-1-2 0 0,3 1 0 16,1 3 0-16,0 1 0 0,-1-4 0 0,2 1 0 15,1-1 0-15,1 1 0 0,-2-1 0 0,-1 0 0 16,1-2 0-16,-1 2 0 0,0 1 0 0,0 2 0 16,-1-2 0-16,-1 1 0 0,5-3 0 0,-2 3 0 15,2 1 0-15,0-3 0 0,0 0 0 0,-2-1 0 16,0 2 0-16,0 0 0 0,1 0 0 0,-1 1 0 16,-2 0 0-16,1 0 0 0,1-1 0 0,0 1 0 15,1 0 0-15,-2-1 0 0,-1-3 0 0,-1 2 0 16,-4-1 0-16,1 2 0 0,1 2 0 0,-1-3 0 0,0 0 0 15,-1-1 0-15,-1 1 0 0,2 0 0 0,0 0 0 16,0 1 0-16,1-2 0 0,0 2 0 0,2-1 0 0,-1 1 0 16,-1-3 0-16,0 3 0 0,0-3 0 0,-1 1 0 15,1 0 0-15,-1-2 0 0,0 0 0 0,1 1 0 16,0-1 0-16,-1 0 0 0,0-1 0 0,1 1 0 16,0 0 0-16,-1 0 0 0,-3 0 0 0,2 2 0 15,1 2 0-15,-1-1 0 0,-1-2 0 0,1-1 0 16,-1 0 0-16,2 0 0 0,1 0 0 0,-1 1 0 15,-1-1 0-15,1 0 0 0,1-2 0 0,0 0 0 16,-1 2 0-16,-3-1 0 0,-1-4 0 0,0 1 0 16,0 2 0-16,0-2 0 0,0-1 0 0,2 1 0 0,-1-1 0 15,0 1 0-15,2-4 0 0,-1 3 0 0,2 0 0 0,-1-2 0 16,-2 0 0-16,1-2 0 0,-1 3 0 0,0 1 0 16,1-3 0-16,-1 3 128 0,-1 0-128 0,0-3 0 15,1 5 0-15,2 0 0 0,1 1 0 0,0-1 0 16,-3-2 0-16,3 1 0 0,2 0 0 0,-2 2 0 15,2-3 0-15,0 0 0 0,-1 2 0 0,1 1 0 16,-1-1 0-16,-1 2 0 0,-1-3 0 0,2 3 0 16,1-2 0-16,1 2 0 0,-2-2 0 0,0 1 0 15,0-1 0-15,1 1 0 0,-3-1 0 0,2-1 0 16,-1 3 0-16,1 0 0 0,0-1 0 0,0 2 0 16,-1 0 0-16,1 0 0 0,1-1 0 0,0 0 0 15,-3-2 0-15,-1 2 0 0,-1-3 0 0,2-1 0 0,0 1 0 16,-3 1 0-16,-3 0 0 0,2-3 0 0,1-1 0 15,1 4 0-15,-2-1 0 0,1-1 0 0,0 2 0 16,2-1 0-16,-2 0 0 0,0 1 0 0,-2-2 0 0,1 1 0 16,1 0 0-16,2 0 0 0,-4-1 0 15,0 1 0-15,2 0 0 0,-1 1 0 0,1-4 0 0,1 2 0 16,-1 1 0-16,1-1 0 0,3 0 0 0,-1 1 0 16,-2 1 0-16,2-3 0 0,-1 1 0 0,-2 2 0 15,0-3 0-15,1 0 0 0,-1 2 0 0,0 1 0 16,1 0 0-16,-1-1 0 0,3 0 0 0,-3 3-128 15,1 1 128-15,2-1 0 0,0 0 0 0,1-1 0 16,-1 0 0-16,2-1 0 0,0 2 0 0,-1-2 0 16,0 0 0-16,0 0 0 0,0-1 0 0,-1 3 0 0,3 0 0 15,-1 1 0-15,2-2 0 0,2 2 0 0,0-1-176 0,-2 0 176 16,-1 0-176-16,1-1 176 0,0-2-128 0,1 2 128 16,0 1 0-16,2 1-160 0,-3 0 160 0,2 0 0 15,0 0 0-15,3 2-128 0,1 1 128 0,-1 1 0 16,-1-2 0-16,0-1 0 0,-1-1 0 0,0-1 0 15,1 0 0-15,-2 0 0 0,1-3-128 0,0 1 128 16,0 1-192-16,3-1 32 0,2 1 0 0,1-1 0 16,-4-3 160-16,2 1-128 0,0-2 128 0,1 1-128 15,-3 1 128-15,4 1 0 0,0-1 0 0,3-1-128 16,0 0 128-16,1 3 0 0,-1-5 0 0,-2 0-128 16,3 5 128-16,-1-2 0 0,-1 1 0 0,2 0 0 15,-1 3 0-15,0-3 0 0,-1-1 0 0,1 1-128 16,0-1 128-16,-1 1 0 0,0-2 0 0,1 2 0 0,-4 3 0 15,2-2 0-15,-1-1 0 0,1-2-128 0,-2 1 128 16,2 1 0-16,3-1 0 0,-1-1 0 0,-2 0 0 16,2 1 0-16,0-4 0 0,0 6 0 0,2 0 0 0,0 1 0 15,-1 0-144-15,1 0 144 0,2-2 0 0,0-1 0 16,-1-2-144-16,-2 1 144 0,0 1 0 0,2 1 0 16,1-1-128-16,-1 3 128 0,1 0 0 0,0 1-160 15,-2 0 160-15,2-2-128 0,-1 1 128 0,-2-1 0 16,1-1 0-16,-1 2 0 0,0-1 0 0,1 2 0 15,-1 0 0-15,1-1 0 0,-2 1 0 0,1-3 0 16,-1-2 0-16,-1 2 0 0,-1 2 0 0,0 2-160 16,0 0 160-16,0 1 0 0,-2 1-128 0,0 2 128 15,0 1 0-15,1-1 0 0,-2-1 0 0,0 2-128 16,0 2 128-16,0-1 0 0,-3-3 0 0,2 5 0 0,2-2-128 0,1 4 128 16,0-2 0-16,0 2 0 0,-4-3 0 0,1 0 0 15,-1 0 0-15,0-1 0 0,0 5 0 0,-1-2 0 16,1 3 0-16,1 0 0 0,-1 0 0 0,1 2 0 15,-1 2 0-15,2 0 0 0,-4-1 0 0,1 1 0 16,2 0 0-16,0-1 0 0,-3 0 0 16,3 0 0-16,-3 3 0 0,-1 0-128 0,-1 1 128 0,1 1 0 15,0 1 0-15,-2-1 0 0,-2 2 0 0,1-3 0 16,0-1 0-16,-1-1 0 0,-1 2 0 0,0 2 0 16,-2-2 0-16,1 2 0 0,-3 2 0 0,-1 0 0 15,0-1 0-15,-2-2 0 0,-2-1 0 0,1-1 0 16,-2-1 0-16,0-1 0 0,-6 1 0 0,-2-3 0 15,-2-3 0-15,-4-1 0 0,1-2 0 0,-5-1 0 16,-3-3 0-16,-6-4 0 0,0 0 0 0,0 0 0 16,0 0-480-16,0 0 16 0,0 0 0 0,-9-4 0 15,-2-4-2112-15,-6 0-432 0,-6-2-64 16</inkml:trace>
  <inkml:trace contextRef="#ctx0" brushRef="#br1" timeOffset="52821.8">7900 17095 18431 0,'0'0'816'0,"-9"5"160"0,2 7-784 0,0-3-192 15,1 3 0-15,-3-1 0 0,-3 3 832 0,2 1 112 16,-1-1 16-16,5-4 16 0,-5-2-592 0,5-2-112 16,6-6-16-16,0 0-16 0,0 0 272 0,-8 4 64 15,8-4 16-15,0 0 0 0,-9 4 112 0,9-4 0 16,-10 0 16-16,0 2 0 0,-1-1-144 0,-1 1-16 15,1-1-16-15,-2 1 0 0,0 1 0 0,-1 0 0 16,-1 2 0-16,0-3 0 0,-2-2-80 0,1 1-16 0,-1-1 0 0,0 0 0 16,-3 0 0-16,0 0 0 0,-2 0 0 0,-2 0 0 15,0 0-144-15,-1 0-48 0,2 0 0 0,-3 0 0 16,-1-2 48-16,-4-2 0 0,2 0 0 0,-2-1 0 16,3-2-64-16,-1-5-16 0,2 5 0 0,2-5 0 15,0-1-64-15,0-2-16 0,1-1 0 0,-1-1 0 16,2-3-144-16,-1 1 0 0,-3 0 144 0,0 0-144 15,2-3 144-15,1 2-144 0,0-3 192 0,-3-1-192 16,-2-1 208-16,1 3-64 0,-1-1-16 0,-1 1 0 16,5 0-128-16,-2 1 192 0,-1-6-192 0,3 2 192 15,2-3-192-15,1 1 160 0,2-2-160 0,1 3 160 16,1-5-160-16,2-1 192 0,0 1-192 0,5 5 192 16,2-6-192-16,0 4 0 0,-1-1 0 0,4 1 0 15,2 0 0-15,2-2 0 0,0 3 0 0,4-4 0 0,1 3 0 16,2 0 0-16,0-2 0 0,2 0 0 0,1 4 0 0,3-4 0 15,1 2 0-15,2-2 0 0,2 2-128 0,0 1 128 16,2 2 0-16,1-3 0 0,3 0 0 0,2 3 0 16,-1 3 0-16,2-2 0 0,4 2 0 0,2 2 0 15,-1 1 0-15,1 1 0 0,-2 0-128 0,0 0 128 16,-1 3 0-16,3-1 0 0,0-1 0 0,3 4 0 16,-3 1 0-16,2 1 0 0,0 3-160 0,4-4 160 15,3 3 0-15,2 0-144 0,1 3 144 0,1-3 0 16,1 1 0-16,1-2 0 0,-1 3 0 0,1-2 0 15,-1 4 0-15,0 1 0 0,1-2 0 0,2-2 0 16,2 4 0-16,3 2 0 0,1-5 0 0,-2 1 0 16,-1 1 0-16,1-3 0 0,2 2 0 0,0 3 0 0,1-1 0 15,2-1 0-15,2 0 0 0,0 1 0 0,-1-1 0 0,1 0 0 16,-3 1 0-16,1 2 0 0,-2 1 0 16,3-1 0-16,3 1 0 0,1 1 0 0,2 0 0 0,-2 0 128 15,-1 0-128-15,2 0 0 0,0 0 128 0,5 0-128 16,0-1 0-16,3 0 144 0,1-2-144 0,-1 2 0 15,-4-2 128-15,0 2-128 0,1 0 0 0,2 1 0 16,-2 0 0-16,4 0 0 0,-1 0 128 0,0 1-128 16,-2 0 128-16,0 0-128 0,3 2 144 0,0 1-144 15,3 0 128-15,-1-2-128 0,-3 2 0 0,4 0 0 16,3 0 0-16,2-1 0 0,0 0 0 0,1 0 0 16,-1-1 0-16,0 1 128 0,-2 0-128 0,1 1 0 15,1 4 0-15,2-2 0 0,0-2 0 0,-4 0 0 16,0 1 0-16,1 3 0 0,-2-3 0 0,5 4 0 0,2-4 0 15,-2 0 0-15,-2 0 128 0,3 2-128 16,-2-3 0-16,3 1 0 0,4 0 128 0,0-1-128 0,-3-1 0 0,1 2 0 16,2 0 128-16,1 0-128 0,2-1 0 15,-3 0 144-15,-3-2-144 0,0 5 128 0,-1-5-128 0,3 3 0 16,0 3 0-16,0-3 0 0,-2-4 0 0,-2 2 0 16,-1-1 128-16,3 1-128 0,3 4 0 0,0-4 0 15,1-2 0-15,-1 2 0 0,-1 1 0 0,4 2 0 16,1-4 0-16,0 1 0 0,-3-4 0 0,1 1 0 15,-1 2 128-15,3 2-128 0,2 0 0 0,-7-4 128 16,1-3-128-16,-2 3 128 0,-2 5-128 0,2-1 160 16,1-1-160-16,-4 1 160 0,-1 1-160 0,1-1 192 15,0-1-192-15,2 1 192 0,3-1-192 0,-2-1 0 16,-2 1 0-16,0-3 0 0,-2 0 0 0,1 1 0 0,2 0 128 0,0-1-128 16,2-1 0-16,-5-3 0 0,0 0 0 15,0 1 0-15,2 1 0 0,0 1 0 0,-2-1 0 0,-2-2 0 16,-3-5 0-16,-1 6 0 0,-1 2 0 0,2 0 0 15,3-2 0-15,0-2 0 0,-4-1 0 0,-1 3 0 16,0 2 0-16,1 0 0 0,5-1 0 0,-1-1 0 16,0 0 0-16,0 2 0 0,0-1 128 0,1 2-128 15,3 3 0-15,-1-2 0 0,-3 1 0 16,2-4 0-16,-3 0 0 0,3 0 0 0,-1 1 0 0,0 2 0 16,4 1 0-16,-1-2 0 0,-4-3 0 0,-1 3 0 15,3 3 0-15,-1-2 0 0,0-1 0 0,-1-1 0 16,-1-2 0-16,0 2 0 0,1 1 0 0,1 2 0 0,2-2 0 15,1-2 0-15,-4-2 0 0,0-2 0 0,0 3 0 16,0 2 0-16,2 1 0 0,-1 0 0 0,0-1 0 16,1-2 0-16,-2 2 0 0,1 1 0 0,-2 0 0 15,1 0 0-15,3 0 0 0,-1-1 0 0,-3-4 0 16,2-1 0-16,-3 4 0 0,2-1 0 0,5 2 0 16,-6-4 0-16,-3-5 0 0,-1 5 0 0,3-3 0 0,1 3 0 15,1 1 0-15,-2-3 0 0,-1-2 0 0,-4 2 0 16,5-3 0-16,-2 4 0 0,4-3 0 0,0 3 0 15,3-3 0-15,-3 2 0 0,-4 1 0 0,1 0 0 16,1 1 0-16,4 1 0 0,3 1 0 0,-4-1 0 16,-2 2 0-16,-1-1 0 0,-2 1 0 0,3 0 0 15,0 1 144-15,-1-1-144 0,-1-5 0 0,0 2 0 0,-6 1 0 0,2-2 0 16,-1 1 0-16,3 0 0 0,2-2 0 16,-4 0 0-16,1 2 0 0,-3-3 0 0,-1 2 0 0,4 3 0 15,0-1 0-15,-1 2 0 0,0-2 0 16,-3 2 0-16,-3-2 0 0,-1 2 0 0,3-1 0 0,1 1 0 15,2 1 0-15,-1-1 0 0,-1 2 0 0,-2 0 0 16,-5-2 0-16,2 1 0 0,-1 1 0 0,3 0 128 16,0 1-128-16,3-1 0 0,-2 0-128 0,-2 0 128 15,0 0 0-15,0 0 0 0,-1 0 0 0,2 0 0 16,2-1 0-16,-1 1 0 0,-2 0 0 16,-2 0 0-16,-4-1 0 0,-1 1 0 0,2 1 0 0,3 2 0 15,0-1 0-15,-1-2 0 0,1-2 0 0,-2 2 0 16,-2 0 0-16,-1-2 0 0,1 1 0 0,1-2 0 15,-2 1 0-15,0 1 0 0,2-3 0 0,0 1 0 0,-2 0 0 16,-2 0 0-16,0 2 0 0,-1-1 0 0,0 2 0 0,1-1 0 16,1 0 0-16,-2 2-128 0,1 2 128 15,-4 1 0-15,-3 1 0 0,-1 0 0 0,1-3 0 0,-2 3 0 16,0 2 0-16,5-4 0 0,0 3 0 0,-1 1 0 16,-1-2 0-16,0 2 0 0,-2 0 0 0,1 0 0 15,-1-1 0-15,4 3 0 0,-3-2 0 0,3 2 0 16,1-1 0-16,1 2 0 0,1-3 0 0,0 0 0 15,-2-2 0-15,1 0 0 0,0 4 0 0,-1-2 0 16,2 0 0-16,2 2 0 0,-1-3 0 0,-1 5 0 0,-2-2 0 16,1-1 0-16,-3-4 0 0,0 3 0 15,0 1 0-15,-1 1 0 0,-1 0 0 0,-1-2 0 16,1 3 0-16,-1-4 0 0,0 3 0 0,-2-3 0 0,0 1 0 16,-3 0 0-16,0-2 0 0,-3 6 0 0,1-4 0 15,-2 3 0-15,-5-3 0 0,4 3 0 0,-3-2 0 16,1 2-128-16,-1-3 128 0,-2 1 0 0,-2-2 0 0,0 1-128 15,0 2 128-15,-1-3 0 0,-3 4 0 0,0-1-128 16,-1 4 128-16,1-3 0 16,-1 4 0-16,2 0 0 0,-1-3 0 0,-2 1-128 0,-1 2 128 0,-1 2 0 15,0 1 0-15,1-1-128 0,3 1 128 0,-1-1 0 16,-2 1 0-16,2 1 0 0,0-3 0 0,-2 3-128 16,2 0 128-16,-3 1 0 0,-1-2 0 0,0 1-128 15,-2-1 128-15,1 1 0 0,-2 3 0 0,2-2 0 16,-4 0 0-16,1 0-160 0,-1 2 160 0,-2-4 0 15,-2 4 0-15,0 0-128 0,1 0 128 0,-1-2 0 0,-2-1 0 0,1-1 0 16,-3 4 0-16,1-2 0 0,-1 0 0 16,2 0 0-16,-3-1 0 0,2 0 0 0,2-2 0 0,-2 2 0 15,-1-2 0-15,-1 2 0 0,0 0 0 0,0 1-128 16,-1-1 128-16,-4-2 0 0,-1-2 0 0,0 4-192 16,-1 0 192-16,-2-2-160 0,0 0 160 0,-2-1 0 15,-2 4-144-15,-2-1 144 0,-4-3-128 0,-3 2 128 16,-2-1-160-16,-1 3 160 0,-1 0 0 0,-5-1 0 15,-1 0-128-15,-4 1 128 0,-3-1 0 0,-4-1 0 16,-1 1 0-16,-3 0 0 0,-3-1 0 0,-1-1-144 16,-3 1 144-16,-1-1 0 0,0-2 0 0,-1 0 0 15,0 0 0-15,-2 0 0 0,-4 0 0 0,1-3 0 16,1 2 0-16,-2 0-128 0,-4 0 128 0,-4-1 0 0,-3-1 0 16,-1-4 0-16,2 1 0 0,-4 1 0 0,-2 2 0 15,-2 1 0-15,-4 0 0 0,-3-3 0 0,-1 0 0 0,-1 2 0 16,-4-2 0-16,-1 3 0 0,-1-5 0 0,-3 5 0 15,-4-3 0-15,3 2 0 0,1-3 0 0,0 2 0 16,-1-5 0-16,-1 4 0 0,-1-3 0 0,1 3 0 16,2-5 0-16,-2 0 0 0,-3 2 0 0,0 1 0 15,1-4 0-15,0 1 0 0,2 0 0 0,-4-3 0 16,-5-1 0-16,1 0 0 0,0 0 160 0,-2-2-160 16,0-3 0-16,-5 3 0 0,1 1 0 0,-5-1 0 15,2-6 0-15,-4 2 0 0,-4 2 0 0,0-1 0 16,1 2 0-16,-3 1 0 0,-5-2 0 0,1 1 0 15,1-3 0-15,-1 1 0 0,-1 0 0 0,0-3 0 16,0 3 0-16,0 0 0 0,2-3 0 0,-2 2 0 0,-3-3 0 0,2-1 0 16,2 4 0-16,-3-5 0 0,-5-3 0 0,2 4 0 15,-2-1 0-15,-2-1 0 0,-4 1 0 0,0-2 0 16,0 7 0-16,-4-6 0 0,-2 1 0 0,-3 1 0 16,-1-2 0-16,1 2 0 0,3-5 0 15,-1-2 128-15,0 2-128 0,2 1 0 0,5 1 0 0,-3-1 0 16,-3-1 0-16,2 0 0 0,4 4 0 0,-3-1 0 15,-3-3 0-15,1 2 0 0,0 2 0 0,0-1 0 16,2 0 0-16,0 4 0 0,2-2 160 0,0 2-160 16,0-3 160-16,1 3-160 0,0-3 128 0,-2 4-128 15,0 0 0-15,-1-1 0 0,1-1 0 0,-2 1 0 16,0 2-176-16,3-1 176 0,-2 1 0 0,3 3 0 16,1-2 0-16,2 3 0 0,1 0 0 0,-2-1 0 0,1 2 144 15,1 1-16-15,-1 0-128 0,4 1 0 0,3 2-176 16,1-1 176-16,1 3 0 0,3-1 0 0,0-3 0 0,4 1 0 15,3-1 0-15,0-1 0 0,-3-1 0 0,5 1 0 16,2-2 0-16,0 2 0 0,-2 0 0 0,3 0 0 16,2-1 0-16,4 1 0 0,3 1 0 0,-3-1 0 15,-3 3 0-15,4 1 0 0,2-2 0 0,2 3 0 16,-2-2 0-16,2-1 0 0,2 2 0 0,4 0 0 16,0 0 0-16,-1-2 0 0,-1 1 0 0,1 1 0 15,3-3 0-15,3 0-176 0,1 1 176 0,0 0-160 16,-6 1 160-16,5-1 0 0,0 1 0 0,5-3 0 15,-1 1 0-15,0 2-128 0,-4-1 128 0,1 5-192 16,1-2 192-16,4-2 0 0,0 2 0 0,1 2 0 16,-1-3 0-16,1 2 0 0,-4 2 128 0,4-2-128 0,2 3 0 15,0-1 0-15,3 2 0 0,-4-4 0 0,-5 0 0 0,3 2 0 16,1-3 0-16,2 1 0 0,1 2 0 0,-2-3 0 16,-5 0 0-16,3 2 128 0,2-2-128 0,1 2 128 15,3 2-128-15,0-1 128 0,-1 2-128 0,-1 3 128 16,-2-6-128-16,1 4 128 0,1-3-128 0,3 6 0 15,3-1 128-15,-3-1-128 0,-2-1 0 0,1-3 0 16,1 2 0-16,3-3 128 0,0 0-128 0,1-2 0 16,0 1 0-16,-1 1 0 0,-4-4 0 0,2 1 0 15,2 0 0-15,2 2 0 0,1-1 0 0,-2 4 0 16,-1 2 0-16,-3-4 0 0,0-1 0 0,2-2 0 16,2 1 0-16,3 3 0 0,2-2 0 0,-4 3 0 0,-3-2 0 0,0-2 0 15,3-1 0-15,4 1 0 0,-3-2 0 16,5 0 0-16,1 1 0 0,-2 1 0 0,-3-3 0 0,0 0 0 15,3-2 0-15,0 0 0 0,1 0 0 0,2 0 0 16,1 0 0-16,1 1 0 0,-2-1 0 0,-2 0 0 16,-2 0 0-16,1 0 0 0,3 0 0 0,2 0 0 15,0 1 0-15,2 0 0 0,-2-1 0 0,0 0 0 16,0-1 0-16,3-1 0 0,3-1 0 0,2-1 0 16,2 1 0-16,1-1 128 0,3 2-128 0,0-1 0 15,1-2 128-15,-1 1-128 0,-2 0 128 0,-1 0-128 16,0-4 128-16,2 3-128 0,3 2 160 0,1-1-160 15,0-3 192-15,5 5-64 0,-1-1-128 0,5 2 192 16,0-2-64-16,2 1-128 0,-1-2 176 0,1 2-176 16,1-2 128-16,4 0-128 0,2-5 0 0,4 4 0 0,5 1 0 15,6-3 0-15,2 1-176 0,5 1 176 16,5-5-1376-16,7 3-160 0,5-5-48 0,8-3-15632 16</inkml:trace>
  <inkml:trace contextRef="#ctx0" brushRef="#br1" timeOffset="53697.97">13765 15137 14735 0,'0'0'640'0,"1"-11"160"0,-1-3-640 0,0 0-160 0,0 14 0 0,3-12 0 15,-2 3 1728-15,-1 9 320 16,0 0 64-16,0 0 16 0,0 0-768 0,0 0-144 16,-10 1-48-16,1 8 0 0,-1 5-400 0,-2 4-96 0,-2 2-16 15,0 4 0-15,-1-5-48 0,0 3-16 0,-2 3 0 0,2-1 0 16,1-2-64-16,0-3-16 0,3 0 0 0,2-2 0 16,3-3-64-16,2-4-32 0,4-10 0 0,0 0 0 0,2 11-144 0,-2-11-16 15,0 0-16-15,15 0 0 0,2-3 80 0,2-6 0 16,3 1 16-16,2-5 0 0,1-2-80 0,1-1 0 15,-2-1-16-15,0 4 0 16,1-1-240-16,-2 3 128 0,-1-1-128 0,-2 1 0 0,1 5 0 0,-4-2 0 16,2 2 0-16,1 1 0 0,-3-2 0 0,1 6-128 15,-3 2-16-15,-2-1 0 16,-1-1-1984-16,-12 1-400 0,11 4-80 0,-11-4-11216 16</inkml:trace>
  <inkml:trace contextRef="#ctx0" brushRef="#br1" timeOffset="53963.93">13745 15341 17215 0,'-18'1'768'0,"6"2"144"0,1-2-720 0,-3 2-192 15,4-2 0-15,1-1 0 0,1-1 1680 0,8 1 304 16,0 0 64-16,0-9 16 0,7-3-368 0,2 0-80 16,2 2-16-16,4-3 0 0,6-1-592 0,4-1-128 15,6-1-32-15,2-1 0 0,5-5-240 0,4 2-48 16,5 3-16-16,4-2 0 0,2-3-64 0,3 1-16 15,4-3 0-15,-2-2 0 0,-1 0-144 0,2 0-48 16,0 3 0-16,-15 7 0 0,4 2-128 0,3-1-16 16,-2-2-128-16,0 4 192 0,-2 1-192 0,-3 0 0 0,-1 5 0 0,15-6 0 31,-10 5-1248-31,-6-1-240 0,-1 4-48 0,-5 0-14000 0</inkml:trace>
  <inkml:trace contextRef="#ctx0" brushRef="#br1" timeOffset="54547.03">16264 14650 3679 0,'0'0'160'0,"6"-3"32"0,1-4-192 0,-1 1 0 16,0 3 0-16,0-2 0 0,-3-3 3456 0,-1 3 640 15,0 1 128-15,-2 4 16 0,0 0-2464 0,0 0-496 16,-2-6-112-16,-3 2-16 0,5 4-240 0,-8 0-48 0,-2 0-16 0,0 2 0 16,-4 1-224-16,-3 3-48 0,-3 1-16 15,-3 2 0-15,-3-4-112 0,-2 4 0 0,-1-1-16 0,-1 9 0 16,0 2 144-16,0 3 16 0,-1 4 16 0,4 0 0 16,0 3-112-16,5-2-32 0,4 1 0 15,8-4 0-15,1 0-112 0,8-1-32 0,5-4 0 0,5-1 0 16,3-2-48-16,6-3-16 0,4 0 0 0,3 1 0 15,3-2 32-15,4-3 0 0,1-2 0 0,1-1 0 16,2-3-96-16,0-2 0 0,-1-2-16 0,0-3 0 0,-1-4 64 16,-1 2 16-16,-1-4 0 0,-1 2 0 0,0-4-32 15,-2 2 0-15,-2-5 0 0,-2 0 0 0,-2 0-32 16,-2-2 0-16,-2-1 0 0,-2-3 0 0,0 0-64 0,-3-2 0 16,-4-3-128-16,-2 2 192 0,-4-4-48 0,-2 3-16 15,-3-1 0-15,-2 2 0 0,-2 2-128 0,-2 0 0 16,-4 3 0-16,-1 2 128 0,-4-1-128 0,-1 1 0 15,-4 2 0-15,2 0 0 0,-2 8-144 0,-2 0-64 16,0 3-16-16,-8 1 0 16,3 3-592-16,5 3-112 0,3 3-32 0,6 2 0 15,1-4-1792-15,5 2-384 0,2 4-64 0</inkml:trace>
  <inkml:trace contextRef="#ctx0" brushRef="#br1" timeOffset="54889.44">16839 14220 8287 0,'-3'-13'736'0,"3"13"-592"0,-2-3-144 0,2 3 0 16,-4-4 1904-16,-1 1 336 0,-2-1 80 0,1 8 16 15,-2 1-672-15,-1 2-128 0,-2 4-16 0,-1 7-16 0,-1 1-64 0,-3 6-16 16,-5 7 0-16,-1 2 0 16,-3 5-80-16,-5 4 0 0,-3 3-16 0,-18 25 0 0,2-4-384 0,-2-1-80 15,0-5-16-15,3-1 0 0,2-3-368 16,4-9-80-16,3-3-16 0,3-7 0 0,3-1-192 0,3-4-64 16,2-5 0-16,5-3 0 0,5-4-128 0,4-2 0 15,4-1 144-15,4-2-144 0,3 1-208 0,4-7-112 16,-1-10-32-16,9 7-10432 15,5-5-2080-15</inkml:trace>
  <inkml:trace contextRef="#ctx0" brushRef="#br1" timeOffset="55561.91">17283 14905 7359 0,'0'0'320'0,"0"0"80"0,0 0-400 0,8-5 0 15,-2 0 0-15,1-1 0 0,-2-1 3072 0,1 4 512 16,-6 3 128-16,0 0 0 0,3-8-1760 0,-3 8-352 16,0 0-80-16,0 0-16 0,0 0-400 0,-5-4-80 15,-2 2 0-15,-2 3-16 0,-1 4-304 0,-4 3-64 16,-2-2-16-16,-5 5 0 0,0 1-48 0,-2 0 0 0,-1 2 0 0,0 4 0 15,0-1 64-15,1 2 0 16,2 0 0-16,-4 10 0 0,5-9-128 0,7-2-32 16,6-5 0-16,5-3 0 0,4 2-80 0,2-4-16 0,4 3 0 0,2-4 0 15,4 3-192-15,1-3-64 0,4-2 0 0,4 0 0 16,1-2 192-16,1-1 16 0,3-3 16 0,-1-3 0 16,-4-5 16-16,2 1 0 0,-1-4 0 15,-4-1 0-15,-1 0 32 0,-2-4 16 0,-3-6 0 0,-4 1 0 16,-4 2-128-16,-5 2-32 0,-2-1 0 0,-5 1 0 15,-4 0-256-15,-4 4 0 0,-3 0 128 0,-2 4-128 16,-1-1-1792-16,-6 6-432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0:47:52.57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812 9429 13823 0,'-6'-12'608'0,"5"5"128"0,-2 0-592 0,-1-1-144 15,0 2 0-15,1-3 0 0,0 3 944 0,1-1 144 16,-2 1 48-16,4 6 0 0,-5-7-48 0,3 0 0 16,2 7 0-16,-3-7 0 0,0 4-16 0,3 3-16 15,-5-7 0-15,5 7 0 0,0 0-192 0,0 0-32 16,-5-4-16-16,5 4 0 0,0 0-272 0,-10 2-48 15,10-2-16-15,-10 10 0 0,1 0-208 0,0 4-32 16,2 4-16-16,-2 7 0 0,3-1 128 0,2-6 32 16,-1 1 0-16,-1 7 0 0,0 6-16 0,-1 7 0 15,-2 8 0-15,3 5 0 0,0 1-16 0,-6 48 0 16,2-19 0-16,2-9 0 0,1-6 32 0,0 4 0 0,2 4 0 0,0 0 0 16,0 0-80-16,0-10-16 0,1-2 0 0,0-5 0 15,-1 2-80-15,1 5-16 0,1 6 0 0,1-3 0 16,-1-3 64-16,1-2 0 0,-2-8 0 0,2-2 0 15,-1-3-32-15,0 4 0 0,-1 3 0 0,1 0 0 16,-1 5-48-16,2-4-16 0,-2-4 0 0,0-4 0 16,3-6-160-16,-2 0 192 0,0-6-192 0,-1 1 192 0,0-2-192 0,0 2 192 15,0 1-192-15,1 0 192 0,-1-3-192 0,-1-1 128 16,2-2-128-16,-1-5 128 0,2-1-128 0,-1-5 160 16,1-2-160-16,-2-2 160 0,3-1-160 0,1-2 192 15,-2-3-192-15,1-4 192 0,0 0-192 0,1-1 0 16,0-8 144-16,0 9-144 0,0-9 0 0,4 8 144 15,-3 1-144-15,4-3 0 0,-5-6 144 0,8 10-144 16,-1-5 0-16,3 2 144 0,2 2-144 0,2-4 128 16,1 0-128-16,5 1 128 0,1-3 48 0,-6-1 0 15,5 2 0-15,4 1 0 0,6-1 16 0,1-1 16 16,5-1 0-16,5-1 0 0,3 1-80 0,40-4-128 0,-9 1 176 0,-5-1-176 16,-4-1 128-16,0-1-128 0,3-1 0 15,2 3 0-15,2-1 0 0,-1 1 0 0,0-1 0 0,1-2 0 16,1 1 0-16,2 0 0 0,4 2 0 0,0-1 0 15,0 2 128-15,0 1-128 0,-1-1 0 0,4-1 0 16,4 0 0-16,1 2 0 0,1 0 0 0,0 0 0 16,-3-1 128-16,5 1-128 0,3 1 0 0,0-1 0 15,1 0 0-15,2 0 0 0,2-1 128 0,3-1-128 16,1 1 0-16,0 0 0 0,-1-2 0 0,3 2 0 16,1 1 128-16,3-1-128 0,0-4 0 0,1 1 0 15,0 2 0-15,5 1 0 0,4-1 0 0,-4-1 0 16,2 1 128-16,0-2-128 0,5-1 0 0,-2 0 0 15,-2 0 128-15,4-2-128 0,3 3 0 0,-1 1 0 16,-2-3 0-16,3 1 0 0,2 4 0 0,1-1 0 16,-1-2 0-16,-1 4 0 0,-3 0 0 0,2-2 0 0,2 0 0 0,0 2 0 15,-1 2 0-15,1 0 0 0,0-4 128 0,0 2-128 16,4 0 0-16,-1 0 0 0,-2 0 128 0,2 2-128 16,1-1 0-16,1-1 0 0,-1-1 0 0,5 1 0 15,0 0 0-15,-2 1 0 0,-6-1 0 0,2 0 0 16,1 1 0-16,-2-1 0 0,-3-2 0 0,6 0 0 15,-3 1 0-15,-1 0 0 0,-1-2 128 0,3 0-128 16,-4-1 0-16,2 0 0 0,0-2 0 0,-1-2 0 16,1 4 0-16,-1-2 0 0,2-4 0 0,-3 3 0 15,0 0 0-15,0 2 0 0,1-2 128 0,-2 1-128 16,-2 2 0-16,1 3 0 0,4 0 0 0,-3-1 0 16,-1 0 0-16,-1 0 0 0,3 0 0 0,-2 1 0 0,-2-2 0 0,3 2 0 15,3 0 0-15,-4-1 0 0,3 0 0 0,-4-1 0 16,4 2 0-16,-4-3 0 0,1 0 0 0,-1 2 0 15,2-1 0-15,-1 1 0 0,0-2 0 0,0 0 0 16,-1 3 0-16,-2-2 0 0,-3 1 0 0,2-1 0 16,-1-1 160-16,2-1-160 0,2 0 128 0,-3 1-128 15,-2 1 0-15,2-4 0 0,2 1 0 0,-3 2 0 16,-1-2 0-16,4 2 0 0,3 0 0 0,-2 1 0 16,-3-2 0-16,3 2 0 0,0 0 0 0,2-1 0 15,-2-1 0-15,2 3 0 0,-1-2 128 0,1 1-128 16,-1 1 0-16,-3-1 0 0,-1 2 0 0,-2-2 0 15,0 1 0-15,-2-2 0 0,-1 1 0 0,4 1 0 16,0 1 0-16,-1-1 0 0,-3 2 128 0,0-1-128 16,2 0 0-16,-1 1 160 0,-2 0-160 0,0-1 160 0,3-1-160 0,-2 1 0 15,2 1 0-15,0-3 0 0,-1 1 0 16,1 1 0-16,-3 1 0 0,1-2 128 0,-1 1-128 0,3 1 160 16,2 0-160-16,-3 3 160 0,1-1-160 15,-1 3 0-15,2 0 144 0,0-1-144 0,-2 1 128 0,-1 4-128 16,2-1 128-16,0 2-128 0,-1-2 0 0,2 2 128 15,3-3-128-15,-4 4 0 0,-4-4 0 0,1 3 128 16,1-2-128-16,2 2 0 0,-2-2 0 0,-4 3 0 16,-5-2 0-16,5 1 0 0,0 2 0 0,-3-5 0 15,-5 2 0-15,0-1 128 0,4 5-128 0,-1-5 0 16,3 0 0-16,-3-2 0 0,-3 2 0 0,4 1 0 16,1 5 0-16,-4-6 0 0,-2-3 0 0,-2 2 0 15,5 1 0-15,0 1 0 0,3-4 0 0,-2 0 128 0,-5 0-128 0,1 0 0 16,6 1 0-16,-4 1 0 0,-3-7 0 0,-2 2 128 15,0 1-128-15,2-1 0 0,3 2 0 0,-6 1 0 16,-4-2 0-16,-2-1 0 0,3 1 0 0,0 2 0 16,0 1 0-16,-3-2 0 0,-3-2 0 0,0 1 0 15,0 2 0-15,1 2 0 0,0-5 0 0,-2 2 0 16,-4 1 0-16,-3 2 0 0,2-4 0 0,-1 1 0 16,2 0 0-16,-4 1 0 0,-1-1 0 0,-1 0 0 15,-1-2 0-15,-1 2 0 0,-1 1 0 0,-2-2 0 16,1-2 0-16,-6 3 0 0,0-2 0 0,-2 1 0 15,-3-3 0-15,5 0 0 0,-2 2 0 0,-3 0 0 16,2-1 0-16,-5 3 0 0,-2-2 0 0,0 2 0 16,0-1 0-16,1 0 0 0,0-1 0 0,0 0 0 0,-2 1 0 15,-2 1 0-15,-2-1 0 0,-1 3 0 0,-2-4 0 16,1-1 0-16,-2 2 0 0,-1-1-128 0,-1 1 128 0,0 3 0 16,-1-2 0-16,-1 1 0 0,-3 2 0 0,-3-2-128 15,-2-2 128-15,-3 1 0 0,-1 1 0 0,-2-1-160 16,-1-1 160-16,1 1 0 0,1 1 0 0,-2 1 0 15,-3-3 0-15,0 2 0 0,-5 1 0 0,3-2-128 16,-1-2 128-16,-1 2 0 0,-3 0 0 0,-1 1 0 16,-1-2 0-16,-3-2 0 0,-2-1 0 0,1 0-128 15,-2 0 128-15,0 0 0 0,-2 0 0 0,0 0 0 16,0-1 0-16,2-1 0 0,-12 2 0 0,10-1 0 16,-2-4 0-16,1 0 0 0,-3-1 0 0,3-5 0 15,1 1 0-15,0-3 0 0,0-2 0 0,2 1 0 16,2 0 0-16,-4-4 0 0,1-2 128 0,1-1-128 0,-1-1 0 0,2-4 0 15,0 0 0-15,2 0 0 0,0-3 0 0,3-1 0 16,-2-6 0-16,2-3 0 0,1-1 0 0,0-7 0 16,-1-1 0-16,2 0 0 0,3-5 0 0,2 1 0 15,-4 2-128-15,1-1 128 0,-1 0 0 0,2 0 0 16,0-5-128-16,-1 0 128 0,-1-1 0 0,-3 0 0 16,1 1-128-16,-1-4 128 0,-1 2 0 0,0-1 0 15,2-3-160-15,0 2 160 0,-1 4-128 0,0-6 128 16,-1 1-128-16,-2 2 128 0,3 0-128 0,-3 3 128 15,0-1 0-15,0 3-160 0,2 1 160 0,-2-2 0 16,-1-1-144-16,1 0 144 0,1 4 0 0,0 1-144 16,2 2 144-16,0 2 0 0,-3-2 0 0,2 5 0 15,-2 1 0-15,-1 2-128 0,-2-2 128 0,1 5 0 0,0 0 0 16,-2 3 0-16,1 2 0 0,-2 4-128 0,-1-2 128 0,-3 6 0 16,2-3 0-16,-2 5 0 0,1-2 0 0,-2 2-128 15,-2 4 128-15,0-3 0 0,0-1-160 0,0 2 160 16,0-1-192-16,-1 2 192 0,0 1-176 0,-1 0 176 15,2 1-160-15,-2 0 160 0,-1-1 0 0,1 0 0 16,0 0-128-16,-1 2 128 0,0 2 0 0,0 0 0 16,0-2 0-16,0 3 0 0,2-1 0 0,-2 4 0 15,-2-2-128-15,0 3 128 0,-1 0 0 0,-1 1 0 16,1 0 0-16,-2 2 0 0,-3 0 0 0,-4 3 0 16,-3 0 0-16,0-1 0 0,-3 1-128 0,-2 2 128 15,-3-1 0-15,-4 1-144 0,-3-2 144 0,-2-2 0 16,-1 0 0-16,-3 3-128 0,-1 0 128 0,-2-1 0 0,-3 2 0 0,-1-1 0 15,-2 1 0-15,-2 2 0 0,-3 0 0 0,-4 0-128 16,-2 0 128-16,-1 0 0 0,0 0 0 0,-4 0 0 16,1 0 0-16,-5 2 0 0,-2-1 0 0,-3 1 0 15,-3 0 0-15,0 0 0 0,-2 0 0 0,-2-1-192 16,0 2 192-16,-4-1 0 0,-6-2 0 0,-2 3 0 16,1-2 0-16,-1 3 0 0,-3 2 0 0,-2-2 0 15,-3-4 0-15,-1 1 0 0,-1 2 0 0,-3 1 0 16,-2 3 0-16,0-4 0 0,-4 0 0 0,1-1 0 15,2 1 0-15,-4 0 0 0,-1 0 0 0,-1 0 0 16,1-2 0-16,-5 3 0 0,-4-1 0 0,1 3 0 16,3-3 0-16,-3 0 0 0,-4-1 0 0,0 0 0 15,2 2 0-15,0-3 0 0,-4 1 0 0,0 0 0 16,-1-1 0-16,2 1 0 0,2-2 0 0,-3 3 0 0,-7-1 0 0,4 2 0 16,1 1 0-16,-4-1 0 0,-5 3 0 0,2-1 0 15,-1-2 0-15,1 0 128 0,-3 3-128 0,2 1 0 16,2-4 0-16,-1 1 0 0,-6 1 0 0,3-2 0 15,0-3 0-15,-1 0 0 0,-4 1 0 0,0-1 0 16,-4 0 0-16,5-1 0 0,1-2 0 0,-2 0 0 16,-2 1 0-16,0 0 0 0,1 1 0 0,0-1 144 15,-5-1-144-15,1 0 0 0,-1-3 0 0,3 3 0 16,2 2 0-16,-2 0 0 0,-1-2 0 0,2 1 0 16,0 1 0-16,0-2 0 0,-2 0 0 0,-1-1 0 15,-1 2 0-15,-3 0 0 0,-1-2 0 0,1 1 0 16,3-1 0-16,-2 2 0 0,-2 1 0 0,-3 0 0 0,4-1 0 0,-3 2 0 15,2 3 0-15,-5-2 0 16,2 2 128-16,0-1-128 0,5-1 0 0,-1 1 0 0,-1 3 0 0,2 2 0 16,5-3 0-16,-4-3 0 0,-2 1 0 0,0 1 0 15,-1-3 0-15,1 1 0 0,2 0 0 0,-4-2 0 16,-1 0 0-16,1 1 0 0,-1-1 0 0,-1 0 0 16,-4 1 0-16,0 0 0 0,4 1 0 0,-2-1 0 15,-2-1 0-15,2 0 0 0,1 0 0 0,2 0 0 16,1 0 0-16,-1 0 0 0,-1-1 0 0,6-1 0 15,5 1 0-15,-2-1 0 0,-3 0 128 0,3 0-128 16,2-1 0-16,1 1 0 0,-3 2 0 0,1-4 0 16,3-1 0-16,0 0 0 0,-1 0 0 0,2 0 0 15,3-3 0-15,-2 0 0 0,-1 6 0 0,2-2 0 16,1-5 0-16,-1 3 0 0,0 3 0 0,0 1 0 16,0-1 176-16,1-1-176 0,1 0 160 0,1 1-160 15,1 0 0-15,2 1 0 0,0-3 0 0,2 2 0 0,2 0 0 0,1 1 0 16,1-1 0-16,1 0 0 0,0-3 0 0,0 1 0 15,0 0 0-15,2 3 0 0,-1 0 0 0,-1-1 0 16,0-4 0-16,0 2 0 0,0-1 0 0,0 1 0 16,1-2 0-16,1 1 0 0,1 4 0 0,-3-1 0 15,-2-1 0-15,0 0 0 0,3 3 0 0,0-3 0 16,-3 0 0-16,5 2 0 0,4 1 0 0,-1-1 0 16,-5 0 0-16,8-3 0 0,4-2 0 0,3 5 0 15,2-1 0-15,0 1 0 0,-2-5 128 0,4 5-128 16,3-1 0-16,0 2 0 0,-3 0 0 0,-1-3 128 0,4-2-128 15,2 3 0-15,2 2 0 0,-1-2 0 0,-3 2 0 0,2-2 0 16,2 1 0-16,3-1 0 0,-1 2 0 0,2 0 0 16,0-3 0-16,4 3 128 0,1 1-128 0,3 0 0 15,0-2 0-15,0 2 176 0,1-1-176 0,2 1 160 16,2 0-160-16,2 1 128 0,-1-1-128 0,2 0 128 16,-3-1-128-16,4 1 0 0,0 0 144 0,4 1-144 15,0 3 0-15,-1 0 0 0,-1-3 0 0,2-1 128 16,3 0-128-16,1 0 0 0,-1 3 0 0,7-1 0 15,-1 1 0-15,3-2 0 0,0 1 0 0,-1-2 0 16,-2-2 0-16,3 2 0 0,1-1 0 0,3 2 0 16,0 2 0-16,1 2 0 0,-2 1 0 0,2-3 128 15,-2-2-128-15,4-1 0 0,2 0 0 0,1 1 0 16,1 3 0-16,2 0 0 0,0 1 0 0,2-1 0 16,0 1 0-16,2-1 0 0,-3 0 0 0,1-3 0 0,-1 3 0 0,1-2 0 15,2 2 0-15,0 1 0 0,0-1 0 0,3 0 0 16,2 1 0-16,1 1 128 0,0-1-128 0,-2 2 0 15,1 1 0-15,-2-2 0 0,2-3 0 0,-1 0 0 16,1 2 0-16,3-1 128 0,3-2-128 0,15 1 0 16,-3-1 0-16,-1 1 128 0,1 0-128 0,0-1 0 15,1-2 0-15,1 3 0 0,2-2 0 0,-8 3 0 16,7-2 0-16,7 1 0 0,3 1-256 0,8-4-80 16,0 0-16-16,0 0 0 15,20 0-2800-15,-3-2-560 0,40-7-128 0,2 2 0 0</inkml:trace>
  <inkml:trace contextRef="#ctx0" brushRef="#br0" timeOffset="1373.67">2968 9438 6447 0,'0'0'576'0,"0"0"-576"0,0 0 0 0,6-3 0 15,0-3 1888-15,-1 1 272 0,-5 5 48 0,5-6 16 16,-5 6-592-16,0 0-112 0,3-5-32 0,-3 5 0 15,0 0-384-15,0 0-80 0,3-4 0 0,-3 4-16 16,0 0-240-16,-3-8-32 0,3 8-16 0,-3-5 0 16,-4 2-144-16,0 1-48 0,-2 0 0 0,-1 1 0 0,-2 2-112 0,-1 1-32 15,0 0 0-15,0 1 0 0,-5 2 80 0,0 3 16 16,-5-3 0-16,-1 5 0 0,-3-1 16 0,2 5 0 16,-3 2 0-16,3 0 0 0,-5 1-96 0,2 0-16 15,2 4 0-15,-2 0 0 0,-1 5-80 0,2 2-32 16,1 2 0-16,5-3 0 0,2 1-96 0,4-1-32 15,2 2 0-15,3-4 0 0,3 2-144 0,7-2 192 16,3 3-192-16,3-4 192 0,3-3 48 0,8-1 16 16,2-1 0-16,6-1 0 0,3-3 160 0,1-2 32 15,3-2 16-15,2-3 0 0,3 2-128 0,0-5-16 16,0-3-16-16,0-1 0 0,0-1-96 0,-2-1-16 16,1-1 0-16,1-3 0 0,-2-4 32 0,1 2 0 15,0-6 0-15,-2 0 0 0,-1 2-16 0,0-4 0 16,-3-2 0-16,-2-1 0 0,-3 0-80 0,-5 1-128 15,0-2 176-15,-4-1-176 0,-3 0 160 0,-4-1-160 16,-2 0 128-16,-3 1-128 0,-2-2 144 0,-3 1-144 16,-4-2 160-16,0 4-160 0,-2 1 0 0,-2 4 128 15,-3 0-128-15,-2 1 0 0,1 4 0 0,-2 0 0 0,-1 4 0 0,-6-4-160 32,0 4-224-32,4 3-64 0,3 1 0 0,4-1 0 15,2 1-1728-15,-2 1-368 0,4 0-64 0,7 0-7984 0,-9-3-1600 0</inkml:trace>
  <inkml:trace contextRef="#ctx0" brushRef="#br0" timeOffset="1793.51">3027 9686 13823 0,'0'0'1216'0,"-6"-2"-960"15,1-1-256-15,5 3 0 0,-5 0 1696 0,5 0 288 16,0 0 64-16,0 0 16 0,0 0-432 0,0 0-96 16,-1 8 0-16,2 1-16 0,6 2-128 0,0-1-32 15,3 3 0-15,2 0 0 0,1-1-144 0,2 5-48 16,3 1 0-16,1 1 0 0,1 1-240 0,2 3-48 16,-1-1-16-16,0-1 0 0,-1-3-240 0,-1 0-48 0,-1-2-16 0,-2 1 0 15,-2-1-176-15,-1-2-48 0,1-3 0 0,1 4 0 16,-5-3-176-16,1-3-32 0,-3 0-128 0,1-4 192 15,0 2-192-15,-1-1 0 0,-8-6-144 0,9 3-12432 16,-9-3-2480-16</inkml:trace>
  <inkml:trace contextRef="#ctx0" brushRef="#br0" timeOffset="3757.22">4146 9468 9215 0,'0'0'400'0,"0"0"96"0,0 0-496 0,0 0 0 0,0 0 0 0,-8 2 0 16,8-2 1696-16,-9 0 240 0,9 0 48 0,0 0 16 0,0 0-960 0,0 0-192 16,-9 1-32-16,9-1-16 0,0 0-32 0,0 0-16 15,0 0 0-15,0 0 0 16,0 0-48-16,0 0 0 0,0 0 0 0,0 0 0 0,0 0 16 0,0 0 0 15,0 0 0-15,0 0 0 0,0 0-208 0,0 0-64 16,0 0 0-16,0 0 0 0,0 0 0 0,0 0 0 16,0 0 0-16,0 0 0 0,-7-5-112 0,7 5-16 15,0 0-16-15,0 0 0 0,0 0-96 0,0 0-16 16,-3-3 0-16,3 3 0 0,0 0 0 0,0 0 0 16,0 0 0-16,0 0 0 0,0 0 0 0,0 0-16 15,0 0 0-15,0 0 0 0,0 0 16 0,0 0 0 16,-2-11 0-16,2 11 0 0,0 0 0 0,4-7 0 15,-4 7 0-15,4-9 0 0,-4 9-64 0,0 0 0 16,6-7 0-16,-6 7 0 0,9-6 0 0,0-2 0 16,0 3 0-16,0-2 0 0,0-2-128 0,1 3 128 15,4-3-128-15,0 2 128 0,0-2-128 0,1 3 160 16,3-3-160-16,1 0 160 0,0 3-160 0,1-3 160 16,2 4-160-16,-2-1 160 0,3 0-160 0,-8 4 192 15,3 1-192-15,0 1 192 0,0 0-192 0,0 0 0 0,-1 0 0 0,-1 2 128 16,-2 1-128-16,0 1 0 0,-2 1 0 15,0-2 0-15,-1 2 0 0,1 3 0 0,-1-2 0 0,-1 2 0 16,-1 1 0-16,0-1 0 0,-1 2 0 0,-2 3 0 16,-1-5 0-16,-1 4 0 0,0-3 0 0,-2 2 0 15,-2-3 128-15,0 3-128 0,-1-2 128 0,-3 1-128 16,-1 0 256-16,-2-1-48 0,-2 2 0 0,-3-3 0 0,-3 4 96 0,1-3 16 16,-4 2 0-16,-1 2 0 0,0-2-96 15,-11 7-16-15,2-4 0 0,2 0 0 0,5-5-80 0,-1 1-128 16,3-2 176-16,1 1-176 0,2-4 144 0,4 0-144 15,-1 0 0-15,4-1 144 0,9-4-144 0,0 0 0 16,0 0 0-16,0 0 0 0,0 0 176 0,0 0-48 16,13 5-128-16,1-1 192 0,3 0-192 0,3-1 0 15,3 0 0-15,-5 1 0 0,2 1 0 0,2 1 0 16,2-1 0-16,1 2 144 0,-2 1-144 0,1-1 0 16,0 4 0-16,-1-3 0 0,-2 2 0 0,-2 3 0 15,-3-3 0-15,-1 3 0 0,-1-4 0 0,-2 1 0 16,-2 2 0-16,-1 0 0 0,1-1 0 0,-2 2 0 15,-3-3 0-15,-1 3 128 0,-3 1-128 0,0-3 192 16,-1 2-192-16,-1 0 192 0,0-4-16 0,-1 1 0 16,0 0 0-16,-2 0 0 0,-1 0 48 0,-1-2 16 15,-1 2 0-15,1-2 0 0,-2 2 32 0,1-4 16 16,-2 2 0-16,-1 2 0 0,-2-2-16 0,-1 2 0 16,-2-3 0-16,-1 4 0 0,-2-5-80 0,-1 3 0 0,-3-3-16 15,-11 7 0-15,1-3-32 0,3-1 0 16,-3-3 0-16,2 2 0 0,-1-4 0 0,0 1 0 0,1-1 0 0,0 0 0 15,2-4 16-15,0 0 0 0,2 0 0 0,1 0 0 16,1-2-32-16,0 0 0 0,2 0 0 16,8 2 0-16,0-3-128 0,1 0 160 0,1 2-160 0,2-2 160 15,1-1-160-15,1 1 128 0,2-1-128 0,2 0 128 16,1 0-128-16,3 4 160 0,0 0-160 0,5-7 160 16,2 0-160-16,2 3 0 0,2-2 0 0,9 0-176 15,2 3-1296-15,0 3-256 0,-1 1-48 0,5 4-17904 16</inkml:trace>
  <inkml:trace contextRef="#ctx0" brushRef="#br0" timeOffset="7611.46">29049 10559 15663 0,'6'-3'1392'0,"2"-1"-1120"16,-8 4-272-16,10-5 0 0,-2-2 512 0,-1 4 64 15,0-3 0-15,-7 6 0 0,0 0 80 0,6-10 32 16,-2 3 0-16,-4 7 0 0,4-13 48 0,-2 2 16 16,0 2 0-16,-2-3 0 0,0 2-192 0,-2-1-48 15,1-3 0-15,0 3 0 0,-2 0-208 0,1 0-48 16,-3 0-16-16,0 0 0 0,-2 0-96 0,-3 2-16 15,1-4 0-15,-2 3 0 0,-2-3 48 0,-2 0 0 16,-2 2 0-16,-3-4 0 0,-1-4 144 0,-3-1 48 16,0 0 0-16,-4-1 0 0,-2-4-16 0,-6 3 0 0,-2-4 0 0,-1 2 0 15,-3-4 0-15,-3 4 0 0,-2 0 0 16,-4 0 0-16,-3 3-112 0,-2 0-32 0,-2-1 0 0,-5-5 0 16,-6 2-80-16,1-2 0 0,-2 4-128 0,-1 4 192 15,-3 0-64-15,0 0-128 0,0-1 176 0,-1-2-176 16,-1 2 128-16,1 2-128 0,0 0 0 0,1 3 0 15,2 2 128-15,-2 1-128 0,-3 4 192 0,0-1-192 16,1 1 160-16,-3 2-160 0,1 5 128 0,-4 2-128 16,-2 3 0-16,0 0 128 0,-2-1-128 0,5 3 0 15,-1-1 0-15,5 0 0 0,-1 2 0 0,4 4 0 16,-1-4 0-16,4 3 0 0,1-2 128 0,3 3-128 16,1-2 0-16,-3 1 128 0,-1 2-128 0,2-2 128 15,-1 3-128-15,5-1 128 0,3 1-128 0,2 2 128 16,3 2-128-16,0 1 160 0,-1-2-160 0,1 2 160 15,0 1-160-15,4 3 0 0,1-2 0 0,3 3 0 16,1-1 128-16,-1 0-128 0,3 6 0 0,1-1 128 0,4 4-128 0,-2-1 0 16,-3-1 0-16,3 3 0 0,2 1 128 0,2-2-128 15,-1-3 0-15,6 2 128 0,4-3-128 0,3 2 0 16,-1 2 0-16,4-6 128 0,1 0-128 0,5 0 128 16,1 1-128-16,2 1 128 0,3-3-128 0,2 3 192 15,3-3-192-15,2 4 192 0,0-1-192 0,4 3 160 16,4 2-160-16,-2-2 160 0,2 3-16 0,2-1 0 15,1 1 0-15,2-1 0 0,1 0 16 0,4 1 0 16,2-1 0-16,3 2 0 0,2 2 0 0,2 0 0 16,3 3 0-16,4-1 0 0,1-1-16 0,2 3 0 15,3-2 0-15,2-2 0 0,0-4-144 0,0 1 192 0,2 2-192 16,-1-4 192-16,2-2-192 0,2-2 160 0,2 1-160 0,4-4 160 16,2 0-16-16,6 0 0 0,3-2 0 0,2-1 0 15,1 0 32-15,0 2 0 0,2-2 0 16,1 0 0-16,5-2-176 0,4 0 192 0,5 0-192 0,-1 0 192 15,-1 0-16-15,0-1 0 0,5-3 0 0,2 0 0 16,4 2-176-16,0-7 0 0,-2-2 0 0,3 0-176 16,1 1 176-16,4-1 0 0,-1 0 128 0,0-6-128 15,-7 1 176-15,6-1-48 0,-1 1 0 0,-1-5 0 16,-1-1 64-16,1-4 16 0,-2-5 0 0,0-2 0 16,0-4-16-16,-2-5-16 0,-2-5 0 0,1-3 0 15,-2-5 16-15,-3-6 16 0,-1 0 0 0,-2-3 0 16,-6 3 64-16,-2 2 16 0,-7-4 0 0,-5 2 0 15,-6 3 64-15,-5 1 16 0,-7 1 0 0,-1 0 0 0,-5-2-208 0,-5-1-32 16,-6 1-128-16,-5 3 192 0,-2 0-192 0,-7-1 0 16,-2-3 0-16,-6 1 0 0,-6 1 0 0,0 0 0 15,-5-1-208-15,-4 3 64 16,-4 0-336-16,-3-2-64 0,-3 1-16 16,0 1 0-16,-1 2-1536 0,-3 2-304 0,-2 6-64 0,1 0-14160 15</inkml:trace>
  <inkml:trace contextRef="#ctx0" brushRef="#br0" timeOffset="10196.67">25158 9935 1839 0,'0'0'160'0,"8"-6"-160"0,-2 1 0 0,0-1 0 16,-6 6 2576-16,11-7 496 0,-4 2 80 0,1-1 32 16,-8 6-2064-16,10-5-416 0,-2 1-64 0,-8 4-32 15,0 0-128-15,10-7-32 0,-10 7 0 0,7-5 0 0,-7 5 240 0,7-5 32 16,-3-2 16-16,-4 7 0 0,0 0-128 0,0 0-32 16,0 0 0-16,0 0 0 0,0 0-96 15,0 0-32-15,-5-8 0 0,5 8 0 0,-8-4-208 0,-1-2-48 16,-1 2-16-16,-2 0 0 0,1 2 128 0,-4-1 16 15,-3-2 16-15,0 1 0 0,-3 2 32 0,-2-1 0 16,-2 1 0-16,1-2 0 0,0-1-80 0,-3 1-16 16,0 1 0-16,-4 0 0 0,-1-2 0 0,0 2 0 15,-1 2 0-15,-3 1 0 0,-6 0-16 0,-2 0-16 16,-1-2 0-16,-2 2 0 0,-2-1-32 0,1 1 0 16,-2 0 0-16,1 1 0 0,-1 3 0 0,-1 1 0 0,-2-1 0 0,0 0 0 15,-3 0-48-15,-1 1-16 0,-2-3 0 0,1 1 0 16,-1-2 16-16,2 3 0 0,0 1 0 0,-2 1 0 15,-2-2 64-15,-2 1 16 0,-5 2 0 0,2-5 0 16,1 2-64-16,3 1-16 0,1 2 0 0,-1-2 0 16,-3-4-160-16,-1 1 192 0,-3-2-192 0,3 0 192 15,0-2-192-15,2 1 128 0,3-1-128 0,-1 1 128 16,-4 0 0-16,-3-2 0 0,-2-2 0 0,0 4 0 16,0-2 32-16,3 1 0 0,4 1 0 0,-1-2 0 15,-4-2-160-15,1 1 128 0,-2-1-128 0,0 0 128 16,0-3-128-16,-1 3 0 0,-1-1 144 0,-1-2-144 15,-7 1 0-15,5-4 128 0,0 1-128 0,-3-1 0 16,-1 1 0-16,-3 2 128 0,-5-2-128 0,1 1 0 16,-1-2 0-16,2 0 128 0,0-3-128 0,0-2 0 0,-3-1 0 0,2 0 128 15,-1-1-128-15,2 0 0 16,3 1 0-16,-4 1 128 0,0-2-128 0,-2-1 0 0,-1-3 128 0,3 3-128 16,-3 2 128-16,-4 0-128 0,-5-1 128 0,2-1-128 15,1 0 160-15,1 0-160 0,-1 0 144 0,-3 1-144 16,-3 0 128-16,-1 1-128 0,1-1 0 0,1-1 128 15,-3 0-128-15,3-2 0 0,-1 1 0 0,2 0 0 16,1-1 0-16,-2 2 0 0,-7-1 0 0,5 0 0 16,4 1 128-16,3-1-128 0,-5-1 0 0,0 1 0 15,0-2 0-15,1 3 0 0,1 2 192 0,0 1-64 16,-1-1 0-16,1-1 0 0,2-2-128 0,1 1 192 16,3 0-192-16,-2 1 192 0,-6-2-192 0,4 1 0 15,1 0 144-15,0 0-144 0,3-3 0 0,-5 3 0 16,-3 0 0-16,2-1 128 0,5-1-128 0,-1 2 0 0,2-2 0 0,-2-1 0 15,0 3 0-15,3 0 144 0,2 0-144 0,1 1 0 16,0 0 128-16,-1 2-128 0,2-2 0 0,0 0 0 16,2-2 128-16,2 2-128 0,2 3 0 0,-2-2 0 15,0-2 144-15,0 0-144 0,4 0 0 0,2 2 144 16,-1 5-144-16,1-1 128 0,-4-2-128 0,3 1 128 16,0-3-128-16,3 1 0 0,1 2 144 0,2-1-144 15,-1-3 128-15,0 0-128 0,2-1 128 0,2 2-128 16,4 2 144-16,3-3-144 0,1-1 192 0,1 3-192 15,0 3 192-15,-1-2-64 0,2 1 0 0,0-2-128 16,2-1 176-16,2 1-176 0,2 0 160 0,1 3-160 16,1 4 128-16,0-1-128 0,0 3 0 0,2-4 0 15,0 4 128-15,2-5-128 0,0 0 0 0,4 1 144 0,4 0-144 16,3 2 0-16,2-4 0 0,2 3 128 0,0 1 32 0,5 3 0 16,3-3 0-16,4 4 0 0,0-3-16 15,2 2 0-15,3 1 0 0,2-1 0 0,1 2-144 0,-2 1 160 16,6 1-160-16,-1-1 160 0,9 3-160 0,-8-5 0 15,0 2 0-15,8 3 0 0,-6-2 0 0,6 2 0 16,0 0 0-16,0 0 128 0,0 0-128 0,-5-5 0 16,5 5 0-16,0 0 0 0,0 0 0 0,0 0 128 15,0 0-128-15,0 0 0 0,0 0 0 0,0 0 0 16,0 0 0-16,0 0 0 0,0 0 0 0,0 0 0 16,0 0 0-16,0 0 0 0,0 0 0 0,0 0 0 15,0 0 0-15,0 0 0 0,0 0 0 0,0 0 0 0,0 0 0 0,0 0 0 16,0 0 0-16,0 0 0 0,0 0 0 0,0 0 0 15,0 0 0-15,-5 2 0 0,-3 1 0 0,8-3 0 16,-7 2 0-16,0 4 0 0,1-3 0 0,-2 0 0 16,1-2 0-16,-1 0 0 0,0-1 0 0,1 2 0 15,-3 0 0-15,1 1 0 0,-1 1 0 0,-2-2 0 16,-1-1 0-16,1 1 128 0,-4-2-128 0,4 0 0 16,-2 0 0-16,0 0 0 0,-3 0 128 0,1 0-128 15,-1 0 0-15,-1 0 0 0,-3 0 0 0,0 0 0 16,1 1 0-16,-2 0 0 0,0-1 0 0,-1 0 0 15,1-1 0-15,-1 0 0 0,-1 1 0 0,-1-2 0 16,-1 0 0-16,1-3 0 0,-1-2 128 0,0 1-128 16,-1-4 0-16,0 2 0 0,2-3 0 0,-1-1 0 15,1 1 0-15,0-4 128 0,0 1-128 0,1-3 0 0,0-2 0 0,0-2 0 16,-1 0 128-16,2-2-128 0,1-1 0 0,1 1 0 16,-1-1 0-16,-1-1 0 0,-1 1 0 0,1-3 0 15,-1 1 128-15,1-3-128 0,1 1 0 0,1-4 0 16,-2 2 0-16,3 1 128 0,-2-3-128 0,2-1 0 15,-1 0 0-15,3 1 0 0,2 3 0 0,-1 0 0 16,3 3 0-16,3-2 0 0,1-1 0 0,0 2 0 16,3-2 0-16,1 4 0 0,1 3 0 0,1-3 0 15,1-1 0-15,2-2 0 0,1 3 0 0,3-3 0 16,1 2 0-16,2-2 0 0,0 3 0 0,3-5 0 16,0-2 0-16,2 4 0 0,2-3 0 0,1 5 0 15,3-5 0-15,1 4 0 0,1 2 0 0,0 2 0 16,4-1 0-16,-2 1 0 0,3 0 0 0,3-3 0 0,2-1 0 15,2-2 0-15,1 2 0 0,1-1 0 16,-3 1-144-16,4 1 144 0,2 3 0 0,1-3 0 0,-2 2 0 0,5 2 0 16,2 1-128-16,1 1 128 0,-1-1 0 0,5 2 0 15,3 1 0-15,-1 1-128 0,2-1 128 0,-1 4 0 16,2 0 0-16,2 1 0 0,2 4-128 0,4-1 128 16,0 0 0-16,-1 1 0 0,1 0 0 0,-1 1 0 15,-3 5-128-15,0-1 128 0,-1 1 0 0,3 3 0 16,-1 4 0-16,0-1-128 0,2-1 128 0,-5-1 0 15,-2 2 0-15,2 2 0 0,-1 4 0 0,0-3 0 16,0 3 0-16,-1 0 0 0,-1 3 0 0,1 0 0 16,1 0 0-16,-1 2-128 0,-4 0 128 0,2 0 0 15,-3 0 0-15,1 3 0 0,-2 1 0 0,1 3 0 0,1-2 0 16,-2 2 0-16,-4 0 0 0,0 1 0 16,0 0 0-16,-4 1 0 0,-2-4 0 0,-2 1 0 0,-1-2 0 0,-1 0 0 15,-4 2 0-15,-3 2 0 0,0 2 0 0,-4-1 0 16,-2 0 0-16,-1 3 0 0,-4 0 0 0,-3 3 0 15,0 0 0-15,-4 2 0 0,0 1 0 0,-5 1 0 16,-2 1 0-16,-1-1 0 0,-2 0 0 0,-1 0 0 16,-2-1 0-16,0 2 0 0,-3-1 0 0,-1-2 0 15,-4 1 0-15,-3 1 0 0,-1 0 0 0,-2 1 0 16,-3 0 0-16,0 2 0 0,2-1 0 0,-3-1 0 16,-2-5 0-16,1 3 0 0,-2 1 128 0,0-5-128 15,1 0 0-15,-1-3 144 0,-1 3-144 0,-1-3 0 16,-3-1 0-16,-1-2 0 0,-3-4 128 0,3 1-128 15,0 1 0-15,-2-3 128 0,-4-2 0 0,3 2 0 0,-6-1 0 16,-2-1 0-16,-3-2 0 0,0 0-128 16,2-2 192-16,1-1-64 0,0 2-128 0,2-2 160 0,1 0-160 0,2 0 160 15,-1-5-160-15,4-1 0 0,1 1 0 0,1-1 128 16,-2-6-128-16,0 0 0 0,-1 0 144 0,-1-2-144 16,-3 1 0-16,0-2 144 0,2-2-144 0,1 2 0 15,2-3 128-15,2 2-128 16,1 1 0-16,2-2 0 0,3 3 128 0,3 2-128 0,1-1 0 0,2 2 0 15,4 0 0-15,4 1 0 0,3 0 0 0,11 0 0 16,0 0-160-16,0 0-32 0,0 0-16 0,0 0 0 31,15 4-2192-31,10 2-432 0,6 2-96 0,6-6-16 0</inkml:trace>
  <inkml:trace contextRef="#ctx0" brushRef="#br0" timeOffset="12646.02">21354 9770 16991 0,'0'0'752'0,"-12"4"144"0,1-2-704 0,-2 4-192 0,2-4 0 0,-2 1 0 0,0 0 336 16,2 1 48-16,1 0 0 0,-1-3 0 0,1-1 96 0,0 0 32 16,-1-1 0-16,-1-1 0 0,1-1 240 0,-2 0 48 15,-1 1 16-15,-1 1 0 0,-3-4-112 0,-1-2 0 16,-4 2-16-16,-2 0 0 0,0-3-112 0,-1 2-32 16,-1 0 0-16,-2-3 0 0,-2 1-96 0,2-2 0 15,1 1-16-15,1-2 0 0,2-2-80 0,0 2-16 16,-2-3 0-16,-1-3 0 0,-3 2 16 0,5-1 0 15,0 0 0-15,-4-1 0 0,-1-2-48 0,0 0-16 16,-5 0 0-16,-1-1 0 0,-2 1 0 0,-1-3 0 16,1-1 0-16,-2 0 0 0,-1-1-48 0,-2 0-16 15,-2 1 0-15,0 2 0 0,2-1-64 0,-5-3-16 0,-3-1 0 16,0-3 0-16,-1 1 16 0,-1-1 0 0,4 0 0 16,-4 1 0-16,1-5 48 0,-1 3 16 0,2 4 0 0,-4-4 0 15,-2 4-48-15,-2-5-16 0,-1-1 0 16,1 3 0-16,1-3-32 0,0 3-128 0,1 1 192 0,-1-2-64 15,-2-2-128-15,0 4 128 0,0 0-128 0,3 1 128 16,2-2-128-16,5 0 0 0,-1 2 144 0,2-1-144 16,3 4 128-16,0 0-128 0,-2 0 160 15,0 0-160-15,2-6 144 0,2 4-144 0,-1-4 128 0,5 5-128 16,0 0 128-16,2 2-128 0,-2 0 0 0,3-4 128 16,1 4-128-16,2-1 0 0,-1-1 144 0,2 3-144 15,0 0 176-15,2 2-48 0,3 0 0 0,3-1 0 16,-1 1 80-16,5 1 16 0,-3 0 0 0,8 2 0 15,-1 1-48-15,5 1-16 0,0 1 0 0,2 2 0 0,1 0-160 16,1 4 192-16,2 0-192 0,1 1 192 0,0-5-192 16,2 6 160-16,4 6-160 0,0 0 160 0,-4-13-160 0,2 7 0 15,2 6 0-15,0 0 128 0,0 0-128 0,0 0 0 16,-2-10 0-16,2 10 0 0,0 0 0 0,0 0 0 16,0 0 0-16,0 0 0 0,0 0 0 0,0 0 0 15,0 0 0-15,0 0 0 0,0 0 0 0,0 0 0 16,0 0 0-16,0 0 0 0,0 0-144 0,0 0 144 15,0 0 0-15,0 0 0 0,-3 10 0 0,0-4 0 16,-1 3 0-16,4-9 0 0,0 0 0 0,-5 6 0 16,5-6 0-16,-6 9 0 0,-2-2 0 0,2-4 0 15,6-3 0-15,-9 4 0 0,0 1 0 0,0-2 0 0,-1-1 0 16,-3 1 0-16,3 1 0 0,0 2 0 0,-2-2 0 0,0-1 0 16,-1-1 0-16,0 2 0 0,1 1 0 0,-2-2 0 15,1-3 0-15,-1 0 128 0,0 0-128 0,-3 0 0 16,0 1 0-16,-1-1 0 0,0-3 0 0,0 2 0 15,0-3 0-15,-2 2 128 0,-4-2-128 0,0 1 0 16,-2 1 0-16,2-1 0 0,0-3 0 0,0 1 0 16,-3-2 0-16,4 0 0 0,-2 2 0 0,1-4 0 15,-2 0 128-15,2-1-128 0,1 1 0 0,2-3 0 16,-2 3 128-16,0-2-128 0,-1 0 0 0,1-1 0 16,1-3 128-16,-1 0-128 0,3-3 0 0,-2-1 144 15,-2-2-144-15,0 0 0 0,-1-3 144 0,-1 1-144 16,2-1 0-16,0-2 128 0,-1 2-128 0,0-3 0 15,1 2 0-15,3 2 0 0,-2-2 0 0,1 2 0 0,1 2 0 16,1 1 0-16,3-4 0 0,-1 0 128 16,1 1-128-16,1-2 0 0,-2 2 0 0,0 1 0 0,0-3 0 0,2 0 0 15,1 3 0-15,-1-5 128 0,0 1-128 0,1 2 0 16,-3-2 0-16,3 3 0 0,-1-4 0 16,2 3 0-16,2 1 0 0,0-2 0 0,1 0 0 0,2 3 0 15,0-3 0-15,1 3 0 0,2-3 0 0,1-1 0 16,-1 3 0-16,2-3 128 0,2 2-128 0,1 0 192 15,0-3-64-15,1 3 0 0,0-2-128 0,2 1 0 16,0 1 0-16,3-1 0 0,0 2 0 0,0 3 0 16,1 1 0-16,3-2 0 0,1-3 0 0,3 4 0 15,1 1 0-15,4 1 0 0,2 0 0 0,2-1 0 16,-2-1 0-16,4-2 0 0,4-2 0 0,3 2 0 0,-1 3 0 16,3-1 128-16,2 1-128 0,0-2 0 0,3 1 0 0,1 0 0 15,0 2 0-15,4-1 0 0,3-3 0 0,2 5 0 16,1 1 0-16,-1 1 0 0,1 1 0 15,2 0 0-15,0 0 0 0,-1 4 0 0,-1-1 0 0,3 2 0 16,2 2 0-16,-1 2 0 0,1-1 0 0,0-1 0 16,2 1 0-16,-1-2 0 0,1 6 0 0,-2-1 0 15,1 2 0-15,1 1 0 0,1 1 0 0,2 2 0 16,0-1 0-16,0 1 0 0,-2 0 0 0,0-1 0 16,2 2 0-16,-2 1 0 0,-2 4 128 0,0-3-128 15,3 3 0-15,0-1 0 0,3-1 0 0,-2 2-128 16,-2 3 128-16,-2-3 0 0,-3 3 0 0,0-1 0 15,1 0 0-15,1 3 0 0,-1-1 0 0,2 1 0 16,-3 0 0-16,-1 2 0 0,-1 2 0 0,-4-2 0 0,-3 1 0 16,-2-1 0-16,-3 1 0 0,0 1 0 0,2 2 0 15,-6 0 0-15,0 3 0 0,-2 3 0 0,0-5 0 0,-2 1 0 16,1 0 0-16,-2 3-128 0,-3-2 128 0,-2 2 0 16,-1 2 0-16,-2-2 0 0,0 5 0 0,-2-4 0 15,-2 1 0-15,-1-2 0 0,-2 3 0 0,-3-3 0 16,-2 0 0-16,0-2-128 0,0-1 128 0,-3 3 0 15,-3-1 0-15,-1 2 0 0,-1-1 0 0,-1-2 0 16,-1 1 0-16,-1 1 0 0,-1-2 0 0,-1 1 0 16,-1 3 0-16,-2-3 0 0,-1 3 0 0,-2-2 0 15,-2 3 0-15,1-5 0 0,1-1 0 0,-2-1 0 16,-2 1 0-16,2-2 0 0,-1 1 0 0,-1-3 0 16,0 1 0-16,-3-2 0 0,5 1 0 0,-5 1 0 15,1-1 0-15,-2 1 128 0,-2 0-128 0,-1-1 0 0,2-2 0 0,-2 1 0 16,0 1 0-16,-2-2 0 0,-3 1 0 0,1 1 0 15,0-4 0-15,0 0 0 0,0 2 0 0,-1-1 0 16,-1 1 144-16,0-1-144 0,1 1 192 0,-1 0-192 16,0-4 0-16,1 1 0 0,-2-1 0 0,-2-4 0 15,0 3 0-15,-3-4 0 0,0 2 0 0,-3-3 0 16,-4 0 176-16,-1 0-176 0,-2-4 160 0,-3 2-160 16,-2-1 192-16,-1-1-64 0,1 2-128 0,-3 0 192 15,-5-3-64-15,0 1 0 0,0-2-128 0,2-2 192 16,2 1-64-16,-1 0-128 0,0-1 176 0,-2 2-176 15,1 2 144-15,-2-1-144 0,-1 0 0 0,1-1 144 16,-3 0-144-16,5 0 0 0,1 0 0 0,3-1 0 0,-1 1 0 0,2 0 0 16,1-1 128-16,1-2-128 15,-1 3 0-15,2-2 0 0,3 0 0 0,3 2 0 0,2 0 0 0,5 2-192 16,3 1 32-16,2 1 16 16,2 0-1968-16,3 5-384 0,2 0-64 15,-1 1-14592-15</inkml:trace>
  <inkml:trace contextRef="#ctx0" brushRef="#br0" timeOffset="194505.96">2421 15451 12431 0,'0'0'544'0,"-5"5"128"0,-1 1-544 0,-2 2-128 0,0-3 0 0,-3 4 0 15,1-3 864-15,-1 3 144 0,1 0 16 0,-3 0 16 16,0 1-80-16,0 4 0 0,1 2-16 0,-1 0 0 15,-1-4-64-15,3 1-16 0,0 2 0 0,1 0 0 16,0 1-176-16,1-1-48 0,2 5 0 0,-2 1 0 0,2 0-240 0,1 7-48 16,1 0-16-16,5 0 0 15,0-4-192-15,2 2-144 0,5-1 192 0,-1-3-192 0,-1-2 240 16,3-1-64-16,3 0-16 0,1-1 0 0,-1-1-160 0,2-3 0 16,1-1 0-16,0-1-176 15,1-1-240-15,0 2-48 0,1-4-16 0,-1 0-10992 16</inkml:trace>
  <inkml:trace contextRef="#ctx0" brushRef="#br0" timeOffset="194871.67">2549 15506 4607 0,'0'0'400'0,"0"0"-400"0,0 0 0 0,0 0 0 15,0 0 2176-15,0 0 368 0,0 0 64 0,0 0 16 16,0 0-1456-16,3 16-272 0,-1-4-64 0,0 2-16 15,2-1-96-15,2 1-16 0,-1-1 0 0,6 3 0 16,1 1 48-16,2-1 0 0,-1 0 0 0,2 1 0 16,-2 1-208-16,0 1-32 0,-1-1-16 0,-1-4 0 0,-1-1-256 0,0-1-48 15,0 4-16-15,-1-2 0 0,-1 1-176 0,1-4 0 16,2 2 0-16,0 0 0 0,1-4 0 0,-2 1 128 16,-1-4-128-16,0 3 0 0,0-4-224 0,0 0-128 15,0 3-32-15</inkml:trace>
  <inkml:trace contextRef="#ctx0" brushRef="#br0" timeOffset="195172.34">2926 15381 14975 0,'0'0'656'0,"0"0"144"0,0 6-640 0,-4 4-160 0,-2-1 0 0,-2 2 0 16,-2 3 1104-16,0-1 192 0,-5 4 48 0,-2 3 0 16,-1 5-320-16,-1 2-48 0,-1 1-16 0,-9 10 0 15,0-1-320-15,2 0-64 0,3-3 0 0,2-2-16 16,4 1-336-16,3-6-64 0,1-1-16 0,4-4 0 15,4 0-144-15,0-2 0 0,4-2 0 0,1-2 0 32,3 0-960-32,3-2-208 0,4-6-48 0</inkml:trace>
  <inkml:trace contextRef="#ctx0" brushRef="#br0" timeOffset="195591.8">2878 14918 10127 0,'0'0'896'0,"4"4"-704"0,-1-2-192 0,4 5 0 16,2-4 688-16,1 5 96 0,1 4 32 0,5 2 0 15,3 2 208-15,2 3 32 0,2 4 16 0,1 5 0 16,3-4-176-16,-2 5-48 0,1 2 0 0,-2 3 0 15,-1 4-304-15,-3 4-64 0,-2 0-16 0,-3 0 0 16,-2 1-160-16,-4-1-48 0,-3 3 0 0,-1-5 0 16,-5-3-48-16,-1 0-16 0,-3 1 0 0,-1-2 0 0,-3-3-48 15,-2 1-16-15,1-1 0 0,-2-3-10592 16</inkml:trace>
  <inkml:trace contextRef="#ctx0" brushRef="#br0" timeOffset="196391.27">2377 18856 3679 0,'0'0'320'0,"-1"-8"-320"0,1 8 0 0,-2-10 0 16,-1 2 2208-16,3 8 368 0,0-10 80 0,0 10 16 15,-3-8-1472-15,3 8-304 0,-1-8-48 0,1 8-16 16,0 0 0-16,0 0-16 0,0 0 0 0,-9-2 0 15,9 2-176-15,-10 8-16 0,-2 0-16 0,2 6 0 16,-3 3-144-16,1 2-16 0,-1 6-16 0,-4 3 0 16,-2-1-16-16,0 5 0 0,0 3 0 0,2 1 0 0,-1 8-192 0,2-5-32 15,2-5-16-15,4-3 0 0,0-2-176 0,4 2 0 16,1-6 144-16,3 0-144 0,2-4 0 0,2-2 0 16,3-3 0-16,2 0 0 0,2-5 0 0,3 1 0 15,0-2-160-15,2-1 160 16,2-3-832-16,3 0-64 0,2-3-16 0,0-4 0 0</inkml:trace>
  <inkml:trace contextRef="#ctx0" brushRef="#br0" timeOffset="196647.57">2533 18993 13823 0,'3'6'1216'0,"-1"2"-960"0,2-2-256 0,0 3 0 15,0-1 512-15,1 2 48 0,1 0 16 0,2 3 0 16,2-3 32-16,2 3 16 0,0 2 0 0,1 0 0 16,1 1-368-16,0-2-80 0,-4 3-16 0,4 0 0 15,-1 1-160-15,1-2 0 0,-2-2 0 0,0 1 128 16,-2-1 0-16,0-2-128 0,2 2 192 0,-3-1-8656 15</inkml:trace>
  <inkml:trace contextRef="#ctx0" brushRef="#br0" timeOffset="196887.64">2805 18901 3679 0,'-5'7'320'0,"-1"6"-320"16,-2 2 0-16,-1 1 0 0,-1 2 3008 0,0 4 544 15,-4 3 96-15,1 4 32 0,-2 1-2048 0,-3 1-416 16,-1 5-64-16,0 0-32 0,0-6-512 0,-1-1-96 16,-1-5-32-16,4 1 0 0,1-1-304 0,2-4-176 0,3-5 192 0,2-1-192 15,1 0 0-15,5 0 0 0,3-14-192 16,-2 13-9936-16</inkml:trace>
  <inkml:trace contextRef="#ctx0" brushRef="#br0" timeOffset="197241.48">2958 18399 15663 0,'4'4'1392'0,"3"5"-1120"16,6 1-272-16,1 6 0 0,1-1 832 0,2 4 96 15,-1 1 32-15,2 3 0 0,0 0 160 0,-2 5 32 16,1 4 16-16,-2 3 0 0,-1 5-240 0,-2 7-48 16,-5 1-16-16,-2 4 0 0,0 0-352 0,-2-1-80 15,-6-3-16-15,0-4 0 0,-2 4-224 0,-7-7-32 16,-6-1-16-16,-2 2 0 0,0-4 48 0,-6-2 0 16,-3-3 0-16,-2-4-8752 15,0 2-1744-15</inkml:trace>
  <inkml:trace contextRef="#ctx0" brushRef="#br0" timeOffset="210460.34">2761 9951 14735 0,'0'-8'1312'0,"0"8"-1056"0,0 0-256 0,0 0-4304 16,0 0-928-16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0:51:37.90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30020 1085 15887 0,'0'0'704'0,"0"0"144"0,0 0-672 0,7-5-176 0,-1 1 0 16,0-4 0-16,1 2 192 0,0 2 0 16,2-5 0-16,-3 3 0 0,0-3 704 0,0 1 160 15,-2 0 32-15,1 0 0 0,-1 0-128 0,-2-1 0 0,-2 3-16 0,-1-2 0 16,1 8-144-16,-4-6-32 16,-1 1 0-16,0-3 0 0,-5 3-256 0,0 4-64 15,-2-3-16-15,-2-1 0 0,-2 1 16 0,-3 2 0 16,-2 2 0-16,0 1 0 0,-4 0 0 0,-1 2 16 0,-3 2 0 0,-3 1 0 15,0 3-48-15,-1 4-16 0,0 2 0 0,-1 3 0 16,-5 2-80-16,1 3 0 0,1 4-16 0,-2 6 0 16,0 0-128-16,-2 0-32 0,-1 3 0 0,-16 16 0 15,4-2-144-15,8 0 160 0,6 1-160 0,7-2 160 16,5-3-160-16,4-1 192 0,2-5-192 0,7-3 192 16,4-2-192-16,6-4 160 0,4-3-160 0,5 0 160 15,2-2-160-15,7-5 192 0,4 0-192 0,4-6 192 0,5-1 48 0,5-1 16 16,7-3 0-16,4-3 0 0,3-4 192 0,1-4 32 15,1-2 16-15,-3-5 0 0,2 0-272 0,2-5-48 16,3 1-16-16,2-2 0 0,3-1-160 0,-1-1 192 16,-3-1-192-16,-2-1 192 0,-3-1-192 0,-1-1 192 15,-3-3-192-15,-3-4 192 0,-1 2-192 0,-4-4 128 16,-1-2-128-16,-3 2 128 0,-3-3-128 0,-4-3 160 16,-4-7-160-16,-2 4 160 0,-5 6-160 0,-2-1 192 15,-2-2-192-15,-4 5 192 0,-2 7-64 0,-4 4 0 16,-4 0 0-16,-4 0 0 0,-1 0-128 0,-3 4 0 0,-2 1 0 0,-2 2 128 15,0 2-128-15,0-2-192 0,-4 4 32 0,2-3 16 32,-1 8-368-32,3-1-80 0,3-1-16 0,2 2 0 15,0 2-1312-15,3 2-272 0,2 2-48 0,7-3-16 16,0 0-816-16,0 0-176 0</inkml:trace>
  <inkml:trace contextRef="#ctx0" brushRef="#br0" timeOffset="372.72">29818 1399 16575 0,'0'0'1472'15,"-5"-5"-1168"-15,-1 2-304 0,2 1 0 0,4 2 1088 0,0 0 176 16,0 0 16-16,0 0 16 0,0 0-48 0,0 0-16 16,0 0 0-16,0 0 0 0,9 5-64 0,0 2-16 15,1 0 0-15,2 5 0 0,2 4-224 0,2 0-48 16,0 2-16-16,6 7 0 0,-3 2-240 0,-3-4-48 16,-2-1-16-16,-1-2 0 0,0 0-176 0,-2 2-16 15,-2-2-16-15,0 1 0 0,-1-2-96 0,-1 0 0 16,0-1-16-16,0-2 0 0,-3 2-112 0,1-3 0 15,-1 0-128-15,1-1 192 0,-4 2-192 0,2-2 144 16,-1 0-144-16,0-4 128 0,-1 1-128 0,0 1-256 16,-1-4 64-16,3 4 16 15,-3-12-1488-15,0 0-288 0,6 9-64 0,3 0-7760 16,1-5-1552-16</inkml:trace>
  <inkml:trace contextRef="#ctx0" brushRef="#br0" timeOffset="815.15">30827 1521 13823 0,'9'-5'1216'0,"0"-2"-960"16,0 2-256-16,0-2 0 0,1 0 1440 0,-1-2 240 16,-1 3 48-16,-8 6 16 0,0 0 16 0,8-4 0 15,-8 4 0-15,0 0 0 0,0 0-288 0,0 0-48 16,0 0-16-16,0 0 0 0,-3 10-320 0,-4 3-80 16,-2 2-16-16,-2 3 0 0,-2 0-304 0,1 4-64 15,0-1-16-15,-1 3 0 0,2-2-96 0,1 1-32 16,0 0 0-16,2 0 0 0,4-2-128 0,2 0-32 0,-1-1 0 0,3-1 0 15,1-1-16-15,3-4-16 0,0-2 0 16,2-1 0-16,2-1 80 0,2-3 16 0,2 1 0 0,2-4 0 16,2 0-112-16,6-3-16 0,-1-1 0 0,2-1 0 15,-1-3-128-15,-1 0-128 0,2-6 192 0,-1 4-192 16,1 0 144-16,-2 0-144 0,-3 1 0 0,3-1 144 16,-4-3-352-16,1 2-80 0,-3-3-16 0,1 4 0 31,-2-3-688-31,0 3-144 0,0 2-16 0,-2-3-16 15,-3 1-1552-15,0 2-304 0,-1-3-64 0</inkml:trace>
  <inkml:trace contextRef="#ctx0" brushRef="#br0" timeOffset="1081.99">31345 1531 23039 0,'0'0'2048'0,"0"0"-1648"0,0 0-400 0,0 0 0 0,0 0 720 0,0 0 64 15,0 0 16-15,0 0 0 0,0 0 112 0,0 0 32 16,-2 14 0-16,-1 3 0 0,-4 2 368 0,-2 2 80 16,-1 7 16-16,0 3 0 0,-1 2-384 0,-1 4-80 15,1 3-16-15,-1 2 0 0,1 7-128 0,-2-2-32 16,-1 0 0-16,0-4 0 0,1 1-304 0,1-4-64 16,-2-3-16-16,2-3 0 0,2-2-64 0,1-6-32 15,2 0 0-15,0-3 0 0,2-3-160 0,3 2-128 16,0 2 192-16,2-6-192 0,2-7 0 0,0 0 0 15,-2-11-192-15,0 0 48 16,9 5-2144-16,-9-5-416 0,13-6-96 0</inkml:trace>
  <inkml:trace contextRef="#ctx0" brushRef="#br0" timeOffset="7020.58">31556 448 23951 0,'2'-8'2128'0,"1"3"-1696"0,1-2-432 0,-2 0 0 16,-1 5 0-16,-1 2 0 0,0 0 0 0,0 0 0 15,0 0 0-15,0 0 0 0,0 0 0 0,0 0 128 16,0 0-128-16,0 0 0 0,0 0 0 0,0 0 0 15,0 0 0-15,0 0 0 0,0 0 0 0,-6 2 0 16,1 1 0-16,-1-1 0 0,-2 2 0 0,-1 1 0 16,0-2 272-16,-2 1-16 0,-2 0-16 0,-12 3 0 15,-1-2 16-15,1 0 16 0,-1 0 0 0,1-1 0 16,-2-1 48-16,1 1 16 0,-4 2 0 0,0-2 0 16,-1-2-64-16,-1 2-16 0,1 0 0 0,-5 1 0 15,-2-1-32-15,-3-2-16 0,1 3 0 0,-5 2 0 16,-2-3 32-16,-2-2 0 0,-2 2 0 0,-1 2 0 15,-2 1-48-15,-2 4 0 0,-2-2 0 0,-1 2 0 0,1-4-192 0,-2 2 0 16,0-3 0-16,-1 3 0 0,-2 0 0 0,2 0 0 16,-3 1 0-16,-2 3 144 0,-4-6-144 0,2 1 0 15,-1-4 0-15,2-2 128 0,-1 2 832 0,1 1 144 16,-1 1 48-16,0-2 0 16,-3-1-1648-16,1-2-320 0,-1-1-64 0,2 0-16 0,0 0 896 0,1 1 128 15,0-1 64-15,0 0 0 0,-4-1-192 0,2 0 160 16,1 0-160-16,0 1 160 0,2 0 16 0,0 1 0 15,1 1 0-15,-2 1 0 0,-3 1-32 0,-2-2 0 16,3 1 0-16,4-1 0 0,3 5-16 0,0 0-128 16,0-3 192-16,-2 1-64 0,-1 0-128 0,1-1 0 0,1-3 0 0,2 2 0 15,1-2 0-15,0 2 0 0,-6 2 0 0,3-4 0 16,1-2 0-16,-2-3 0 0,-1 2 0 0,3 0 0 16,4 4 0-16,-4 0 0 0,2 2 0 0,-1-3 128 15,-2-1-128-15,2-1 0 0,1-2 0 0,1 3 0 16,2 3 128-16,0-1-128 0,-1 2 128 0,2-1-128 15,0-1 128-15,-2-2-128 0,-1-1 0 0,-1 1 128 16,3 1-128-16,2 3 0 0,1 1 0 0,-1-1 128 16,-2-1-128-16,-2 0 0 0,-2-3 0 0,0 0 0 15,1-1 0-15,1 2 0 0,0 3 128 0,2 3-128 16,0-5 0-16,-3 2 0 0,-2 0 0 0,-1 0 0 16,-2-2 0-16,3 1 0 0,0-2 0 0,2 3 128 15,0 5-128-15,-1-4 0 0,-3 0 0 0,2-1 0 16,-2-4 144-16,3 2-144 0,1-1 160 0,1 1-160 0,0-2 128 15,2 1-128-15,-5 0 0 0,0-1 0 0,-3-2 0 0,5-1 128 16,-2-2-128-16,2 4 0 0,0 1 192 0,-1 1 0 16,-5 2 0-16,1 0 0 0,-4-4-16 0,1 1-16 15,4 1 0-15,2 1 0 0,-1-1-160 0,-1 1 160 16,-2 0-160-16,0 0 160 0,-3 1-160 0,2-2 0 16,3-1 0-16,2-1 0 0,1 0 0 0,-3 1 0 15,-1 0 0-15,-3 0 0 0,-2-3 128 0,0 3-128 16,2 0 0-16,-1 0 128 0,3-3-128 0,-1 2 128 15,-2 0-128-15,-1 0 128 0,1-2-128 0,0-1 128 16,2 2-128-16,-1-1 128 0,-1 1-128 0,-1 0 0 16,-1 0 0-16,0-1 0 0,3-3 0 0,-3 2 0 15,-3 3 128-15,0 1-128 0,0 0 0 0,-2-1 0 0,-1-7 0 0,3 3 0 16,2 2 0-16,-4 2 0 0,2-1 144 0,-2 0-144 16,-5 2 0-16,4-2 128 0,1-5-128 0,0 2 0 15,1 1 0-15,-2-1 0 0,-1 3 0 0,2-5 128 16,-2 0-128-16,3-2 0 0,-2 3 0 0,-1-2 128 15,0 3-128-15,-1-1 0 0,-2-6 0 0,-1 4 128 16,4-2-128-16,2 5 0 0,-5 0 0 0,0-1 0 16,-5-2 0-16,2-2 0 0,3 4 0 0,0-3 0 15,1 2 0-15,-3 0 0 0,-3 0 0 0,1 1 0 16,3-4 0-16,3 4 0 0,0-3 0 0,-4 2 0 16,0 3 0-16,-1-3 0 0,1 0 0 0,2 1 128 15,-1-2-128-15,-2 3 0 0,-1 3 0 0,-3-4 0 16,3-1 0-16,1 2 0 0,0-3 0 0,0 3 0 15,-4 3 0-15,3-3 0 0,-2-3 0 0,3 4 0 16,-1 2 0-16,4-1 0 0,-10 2 0 0,2 0 0 0,-3-2 0 16,2 2 0-16,1 1 0 0,-2 1 128 0,-1 3-128 0,-1-3 0 15,3-1 0-15,0 0 0 0,2 1 0 0,-2-1 0 16,-3-1 0-16,2 0 128 0,2 0-128 0,1-2 0 16,1 2 0-16,-2 0 0 0,-3-2 0 0,1 0 128 15,1 2-128-15,0 0 0 0,-3 0 0 0,-3 1 0 16,-1-2 0-16,2 2 0 0,3 2 0 0,-3 0 144 15,2 1-144-15,0-1 0 0,-1 1 0 0,1 2 0 16,2-1 0-16,-2-2 0 0,-4 2 0 0,1-1 0 16,-1-1 0-16,1 3 0 0,2-2 0 0,-4-1 0 15,-3 1 0-15,4-2 0 0,1-1 128 0,1 1-128 16,-5 1 0-16,1-1 0 0,-2-1 0 0,3 0 0 0,0 4 0 0,-1-3 0 16,-2 2 128-16,0-2-128 0,-1 0 0 15,2 2 0-15,-1-1 0 0,-2 3 0 0,-3-1 0 0,1-1 0 16,2 0 128-16,-1 1-128 0,0 3 0 0,0-4 0 15,-2 0 128-15,3 1-128 0,0 3 0 0,-3-3 0 16,1-2 128-16,2 0-128 0,2 1 0 0,2 2 0 16,-2-1 0-16,1-2 0 0,-2-2 0 0,4 0 0 15,-1 0 128-15,0 0-128 0,-2-1 0 0,3 0 0 16,3-1 0-16,-2 1 0 0,-4 0 0 0,2-2 0 16,-2 2 0-16,0 0 0 0,7 1 0 0,-2 0 0 15,-1-2 0-15,0 1 0 0,1-1 0 0,-1 0 0 16,1 2 128-16,-1 0-128 0,-3-1 0 0,4 0 0 15,4-1 0-15,0 2 0 0,-1 0 0 0,2 0 0 0,-3 0 0 0,3 0 0 16,0 0 0-16,2 2 0 0,0-2 0 16,-1 0 0-16,0 0 0 0,2 1 0 0,1 0 128 0,2 1-128 15,-2 0 0-15,2 1 0 0,-1-1 0 0,3 1 0 16,3-3 0-16,1 1 0 0,0 2 0 0,0-1 0 16,-3 1 0-16,2-2 0 0,1-1 0 0,0 2 0 15,1 4 0-15,1-3 0 0,1 0 0 0,2-1 0 16,-3 0 0-16,6 0 0 0,-1 1 0 0,3 2 0 15,3-1 0-15,0-2 0 0,-3 1 128 0,1-2-128 16,3 0 0-16,0-1 0 0,-2 0 128 0,7 0-128 16,0 0 0-16,2 0 0 0,-2-1 0 0,0-2 128 15,-3 0-128-15,6-2 0 0,2-3 128 0,2 3-128 16,1-1 0-16,1-1 0 0,1 2 0 0,-1 3 0 16,1-5 128-16,-2 1-128 0,0-1 0 0,3-1 0 0,3 1 0 0,-2 0 0 15,1 1 0-15,4 1 0 0,2 2 0 0,0-4 0 16,-2 1 0-16,1 2 0 0,1-2 0 0,-1 1 0 15,0-2 0-15,1 0 0 0,1-1 0 0,3 3 0 16,0-3 0-16,0 3 0 0,2-5 0 0,18 6 0 16,-6 0 0-16,-1-2 0 0,-2-3 0 0,-1 3 0 15,0-4 0-15,0 3 0 0,0-2 0 0,-24-3 0 16,8-1 0-16,7 3 0 0,-1 2 0 0,6 1 0 16,-1 0 0-16,2 3 0 0,0-3 0 0,1 3 0 15,0 0 0-15,2 3 0 0,2-2 0 0,1 2 0 16,0 0 0-16,2 1 0 0,0 0 0 0,1-1 0 15,1-3 0-15,-1 2 0 0,0 1 0 0,2 0 0 16,-2-2 0-16,3 2 0 0,0 0 0 0,0 1 0 16,0 0 0-16,0 1 0 0,0-1-128 0,-1 1 128 15,-1 2 0-15,2-1 0 0,1 0 0 0,1 3-144 0,-1-1 144 0,1-2 0 16,1 2 0-16,1 0 0 0,1 1 0 0,2-1 0 16,-1-1 0-16,2 3 0 0,0 0 0 0,-1-1 0 15,2 1 0-15,0 2-128 0,1-3 128 0,0 4 0 16,1-1 0-16,3-2 0 0,-1 3 0 0,-2 0 0 15,-1 1 0-15,1 3-128 0,-1-2 128 0,0 2 0 16,0 2 0-16,-10 5 0 0,4 1 0 0,1-2 0 16,0-1-144-16,1-1 144 0,1 4 0 0,2-2 0 15,-1 1 0-15,1 2 0 0,-2-1 0 0,1 5 0 16,-2 2 0-16,-1 2 0 0,3-2 0 0,-3 5 0 16,0 4 0-16,0 0 0 0,1 0 0 0,-1 0 0 0,1 2 0 0,6-17 0 15,-2 4 0-15,-1 4 0 0,-2 1 0 0,2-1 0 16,-4 1 0-16,1 1 0 0,-1 0 0 0,-10 28 0 15,3-4 0-15,3-3 0 0,1-2 0 0,3-2 0 16,1-4 0-16,2-4 0 0,1-2 0 0,1-3 0 16,1-6 0-16,1-1 0 15,2-5 0-15,0-1 0 0,-1-4 128 0,3-1-128 0,-1-3 0 0,4-1 128 16,-1-1-128-16,1 1 0 0,1-4 144 0,1 2-144 16,1-2 0-16,-1-4 128 0,2 2-128 0,1 1 0 15,-5-9 0-15,8 7 0 0,0 1 0 0,-8-8 128 16,10 5-128-16,1 0 0 0,-11-5 128 0,18 7-128 15,0-5 0-15,2-1 0 0,-2 1 0 0,2-2 128 16,4 0-128-16,-8 0 0 0,3 1 0 0,1 0 0 16,3 0 0-16,2 1 0 0,3-2 0 0,2 0 0 0,1 1 0 15,29-1 0-15,-8 0 0 0,-3 1 0 0,-5-1 0 0,1 2 0 16,-1 0 0-16,-1-1 0 0,-2-1 0 0,2 0 0 16,2 2 0-16,0-1 0 0,4 0 0 0,-1 0 0 15,2 2 0-15,-1 0 0 0,-2-1 0 0,1 2 0 16,1-2 0-16,2 0 0 0,1-2 0 0,1 0 0 15,-1 0 0-15,3 0 128 0,0 1-128 0,-2 0 0 16,-1-1 0-16,0 0 0 0,0 3 0 0,0-1 0 16,1 0 0-16,0 0 0 0,3 2 0 0,0-2 0 15,-2 1 0-15,0 1 0 0,-2 0 0 0,0 2 0 16,0-1 0-16,2 0 0 0,0 2 0 0,2-2 0 16,1 0 0-16,3 1 0 0,-1-3 0 0,-1-1 0 0,1-1 0 0,0-1 0 15,1 2 0-15,0 1 0 16,-1 0 0-16,2 2 0 0,1-1 0 0,-3-2 0 0,0 2 0 0,0 0 0 15,1 0 0-15,0 1 0 0,0-1 0 0,2 1 0 16,4 0 0-16,0-1 0 0,-2-3 0 0,2 3 0 16,0 2 0-16,3-2 0 0,0-1 0 0,3-1 0 15,-1 3 0-15,0 2 0 0,-1-4 0 0,1 1 0 16,2-1 0-16,2-1 0 0,1 7 0 0,-1-5 128 16,-5 0-128-16,1 1 0 0,3-1 0 0,-3 0 0 15,-1 1 0-15,5 1 0 0,0-2 0 0,-2 0 0 16,0 4 0-16,2-1 0 0,0-1 0 0,0 4 0 15,0-3 0-15,1 2 0 0,0-4 0 0,1 0 0 16,-1 0 0-16,-1 0 0 0,0 0 0 0,3 4 0 16,2-3 0-16,0-2 0 0,-5-3 0 0,1 4 0 15,0 2 0-15,2 2 0 0,-1 2 0 0,3-2 0 0,2-6 0 0,0-1 0 16,0-1 0-16,0 4 128 0,3 3-128 0,-1-4 176 16,2-3-176-16,-3-1 192 0,1-1-192 0,-1 1 0 15,0 0-160-15,0 0 160 0,4 1 0 0,-2-1 0 16,-4 1 0-16,2 2 0 0,-3 0 0 0,1-2 0 15,2 0 0-15,-3-1 160 0,-1 0-160 0,0 4 0 16,-3-2 0-16,3 0-176 0,1-1 176 0,0 3 0 16,0-3 0-16,0 2 0 0,-5 0 0 0,1 1 0 15,1 0 0-15,2 0 0 0,1 0 0 0,-2 2 0 16,-1-2 0-16,-1 1 0 0,0-1 0 0,6 2 0 16,0-2 0-16,-2 1 0 0,-3 0 0 0,3-2 0 15,-2-3 0-15,3 1 0 0,1 0 0 0,1 0 0 0,-3-2 0 0,0 1 0 16,-4-1 0-16,2 0 0 0,-2 1 0 0,3 1 128 15,0 0-128-15,-3-1 0 0,-2 1 0 0,-1 2 0 16,-3-2 0-16,3 2 0 0,2-1 0 0,1 1 0 16,-1-3 0-16,-1 1 0 0,-2 0 0 0,2-1 0 15,1-1 0-15,2 0 0 0,2-3 0 0,-1 2 0 16,-5-1 0-16,4-1 0 0,-5 2 0 0,3-3 0 16,1 1 0-16,2 0 0 0,-3 0 0 0,0-2 0 15,0-1 128-15,1 2-128 0,-1-2 128 0,2 0-128 16,-1 2 128-16,0-4-128 0,-2 3 128 0,-4-4-128 15,1 2 0-15,3-1 0 0,2 3 0 0,0 1 0 16,2-4 0-16,-2 3 0 0,-2-3-128 0,1 4 128 16,1 1 0-16,1 1 0 0,2-1 0 0,-2-1 0 15,-4 0 0-15,0 4 0 0,2 1 0 0,0 0 0 16,2 0 0-16,0-1 0 0,0-3 0 0,-1 0 0 0,-2 4 0 0,0 3 0 16,-2 0 0-16,3-1 0 15,-1-4 0-15,-2 1 0 0,0-4 0 0,-2 4 0 0,1 1 0 16,1 4 0-16,3 1 0 0,-1-4 0 0,-2-1 0 0,1-1 0 15,-2-2 0-15,0 4 0 0,-1 3 0 0,3 1 0 16,2 2 0-16,0-6 0 0,-3-6 0 0,-1 2 0 16,3 3 0-16,0 3 0 0,1 2 0 0,0-2 0 15,0-3 0-15,-3 0 0 0,-2-3 0 0,0 2 0 16,-3-1 0-16,2 5 0 0,0 1 0 0,2-2 0 16,0-3 0-16,-2 0 0 0,-1 0 0 0,0 1 0 15,-2 1 0-15,2 0 0 0,1 0 0 0,2 1 0 16,2-2 0-16,-1 0 0 0,-1-2 0 0,3 2 0 0,-3 3 0 15,-1 1 0-15,1 1 0 0,3-1 0 0,-9-3 0 16,1 1 0-16,0 1 0 0,0 2 0 0,-1 0 0 16,1-1 128-16,3 0-128 0,-3-2 0 0,-3 1 0 0,2-1 0 15,0-2 0-15,1 3 0 0,0-1 0 0,0 1 0 16,3 0 0-16,-3-2 0 0,-2 0 0 0,0 2 0 16,0-2 0-16,-1 1 0 0,1 1 0 0,0 0 0 15,-1-1 0-15,1-1 0 0,-2 4 0 0,0-2 0 16,-2 0 0-16,0-2 0 0,-3 3 0 0,1-2 0 15,2 4 0-15,1 0 0 0,1-4 0 0,-2 3 0 16,0 2 0-16,-3-4 0 0,-1 2 0 0,3 3 0 16,-2-3 0-16,0 2 0 0,1 1 0 0,1-1 0 15,-2 2 0-15,2-3 0 0,-2 0 0 0,0 5 0 16,0-5 0-16,0 3 0 0,2-2 0 0,-2 2 0 0,0-4 0 16,-2 2 0-16,-2-1 0 0,2-1 0 15,0-2 0-15,1 3 0 0,-1 0 0 0,3-2 0 16,1 0 0-16,-3 2 0 0,0 0 0 0,-1-4 0 0,0 1 0 0,-1-1 0 15,1 3 0-15,2-1 0 0,3 0 0 0,1 1 0 16,-1 3 0-16,-1-5 0 0,-1-1 0 0,0 1 0 16,0 1 0-16,2 3 0 0,0-4 0 0,2 4 0 15,2 0 0-15,-1-3 0 0,-3-4 0 0,-1 2 0 16,-4-1 0-16,5 1 0 0,0 1 0 0,1 1 0 16,1-2 0-16,-1 1 0 0,-2-1 0 0,-3 2 0 15,-3 0 0-15,0 1 0 0,1-2 0 0,-1-1 0 16,2 2 0-16,1 2 0 0,0-2 0 0,0-1 128 15,-2-1-128-15,0 1 0 0,-2-2 0 0,1 0 0 16,2-1 0-16,1 4 0 0,1 0 0 0,3-3 0 0,-2 2 0 16,-1-2 0-16,-2-1 0 0,1 0 0 0,-1-1 0 15,-1 1 0-15,1 1 0 0,2 0 0 0,4 1 0 0,-1-4 0 16,-3 4 0-16,-2-4 0 0,-2-2 0 0,1 3 0 16,-2 1 0-16,2 1 0 0,2 2 0 15,1 0 128-15,3-1-128 0,-3-1 0 0,-1-1 0 0,-1-1 0 16,-2-1 0-16,2-1 0 0,1 2 0 0,0 1 0 15,-1 1 0-15,1 2 0 0,-1-1 0 0,1-1 0 16,-2-2 0-16,-2 0 0 0,-1-2 0 0,1 2 0 16,0 1 0-16,0 0 0 0,0 1 0 0,2 1 0 15,-1-6 0-15,0 1 0 0,2 1 0 0,-2-5 0 16,-2 2 0-16,4 1 0 0,0 1 0 0,-1-3 0 16,0 1 0-16,0 0 0 0,2-4 0 0,0 2 128 15,0 2-128-15,-4-3 0 0,2 3 0 0,1-1 0 16,1-2 0-16,-1 3 0 0,-3 1 0 0,0 0 0 0,-1 2 0 0,5-2 0 15,-8 1 0-15,-1 2 0 0,-2-3 0 0,2 0 0 16,0 1 0-16,0 0 128 0,-1 2-128 0,1 1 0 16,1-1 0-16,-1-1 0 0,0-1 0 0,0-3 0 15,0 1 0-15,-1 3 0 0,0-2 0 0,1-1 0 16,4 1 0-16,-1 0 0 0,1 0 0 0,0-2 0 16,-1 0 0-16,-1 1 128 0,1-3-128 0,-2 3 0 15,0 2 0-15,-2 0 0 0,1-2 0 0,0 1 0 16,-1 0 0-16,1 0 0 0,3 0 0 0,-1-1 0 15,-2 0 0-15,-1 3 0 0,-3-2 0 0,0-1 0 16,1 2 0-16,0 1 0 0,-1-1 0 0,1 0 0 16,-4 1 0-16,4 1 0 0,-3-2 0 0,3 1 0 0,-4 0 0 15,1 2 0-15,0 2 0 0,-2-1 0 0,2-1 0 0,-2 0 0 16,2 0 0-16,-2 0 0 0,-1 0 0 0,1-1 0 16,-3-1 0-16,3 2 0 0,0 2 0 0,-1-1 0 15,0 3 0-15,-1-1 0 0,0 1 0 16,-1-1 0-16,-3-1 0 0,0 3 0 0,0 2 0 0,0-2 0 15,0-1 0-15,-3 2 0 0,-2 0 0 0,0 2 0 16,1-3 0-16,-1-1 0 0,0 1 0 0,-1 1 0 16,-3-1 0-16,0 1 0 0,1 0 0 0,-1-2 0 15,-3-2 0-15,2 3 0 0,-3 0 0 0,1 1 0 16,-1-3 0-16,-1 2 0 0,-1 3 0 0,0-3 0 16,0 0 0-16,1 2 0 0,1-4 0 0,2 4 0 15,-2 2 0-15,-1-4 0 0,-1 1 0 0,0 3 0 16,-1-3 0-16,0 3 0 0,-3-2 0 0,2 1 0 15,2-1 0-15,-1 0 0 0,-2 1 0 0,-1-4 0 0,-1 0 0 0,-2 0 0 16,2 1 0-16,-2-3 0 0,-1 3 0 16,1-2 128-16,-1 2-128 0,0-1 0 0,1-2 0 0,0-1 0 15,-11-1 0-15,10 4 128 0,-10-4-128 0,9 7 0 16,-9-7 0-16,9 3 0 0,-9-3 0 0,7 2 0 16,-7-2 0-16,0 0 0 0,8 1 0 0,-8-1 0 15,0 0 0-15,9 0 128 0,-9 0-128 0,0 0 0 16,9-1 0-16,-9 1 0 0,0 0 0 0,0 0 144 15,9-3-144-15,-9 3 0 0,6-9 128 0,-1 4-128 16,-5 5 0-16,8-6 0 0,-3-3 128 16,0 3-128-16,0-5 0 0,0 4 0 0,0-3 128 0,-1 1-128 15,-2-5 0-15,1 1 0 0,-1 2 128 0,1-2-128 16,0-1 0-16,0 0 0 0,-1-1 0 0,0-1 0 0,-1-1 0 16,1-1 0-16,-1-2 128 0,2-2-128 0,-2-1 0 0,0-1 0 15,-1-2 0-15,3 4 0 0,-1-3 0 0,-1-4 0 16,-1 0 0-16,0 4 0 0,0-2 0 0,0 1 0 15,-1 2 0-15,1-1 0 0,0 2 0 0,0-2 0 16,0-2 0-16,0 1 0 0,0-2 0 0,0 3 0 16,1-3 0-16,1-2 0 0,-2-3 0 0,1 1 0 15,0 0 0-15,-1-2 0 0,0 1 0 0,0 1-144 16,-1 3 144-16,0-2 0 0,-1 2 0 0,1 1 0 16,-4-4 0-16,1 3-160 0,-1 1 160 0,1-3 0 15,-1 1-144-15,1-2 144 0,2-3 0 0,-2-1-144 16,2 0 144-16,-4 2-128 0,3-2 128 0,-1 3-128 0,-1-1 128 15,1 2-128-15,0 1 128 0,0 1-128 0,-1-1 128 16,0 1 0-16,0 1 0 0,1-4 0 0,2-1 0 16,-3 1 0-16,2 1 0 0,-1 1 0 0,0 0 0 15,1-1 0-15,-2 0 0 0,-1 4 0 0,1 0 0 0,2 4 0 16,-3 1 0-16,1-1 0 0,0 0 0 0,0 1 0 16,0 1 0-16,-1 4-128 0,-1 2 128 0,1 2 0 15,1-1 0-15,-1 2-128 0,1 2 128 0,-2 0 0 16,0-3 0-16,-1 3-128 0,0 1 128 0,-1-2 0 15,3 3-144-15,-2-3 144 0,0 4 0 0,4 2 0 16,-3-1 0-16,1 2 0 0,1-4-128 0,-3 2 128 16,2-2 0-16,0 3 0 0,-2-5 0 0,-5-4 0 0,3 2 0 15,1 1 0-15,3 2 0 0,-2 2 0 0,1 0 0 16,-1 1 0-16,0 0 0 0,1 0 0 0,-2 2 0 0,-1 2 0 16,-1-2 0-16,0 0 0 0,1 0 0 0,-3 2 0 15,0 2 0-15,-1-2 0 0,0-2 0 0,-2 4 128 16,-1 0-128-16,0 2 0 0,-4 0 0 0,-2 3 0 15,-2 1 0-15,-2 2 0 0,-2 4-144 0,-5 1 144 16,-4-2 0-16,-6 2 0 0,-4 1 0 0,-9 0 0 16,-9 2 0-16,29-3 0 0,-8 1 0 15,-2-1 0-15,-6 1 0 0,-2-2 0 0,-1-2 0 0,3 2 0 16,2-4-1888 0,-33 4-368-16,26-6-80 0</inkml:trace>
  <inkml:trace contextRef="#ctx0" brushRef="#br0" timeOffset="55070.28">9409 8812 10127 0,'2'-10'448'0,"-2"10"96"0,7-8-544 0,-1 2 0 16,2 0 0-16,2 0 0 0,0 2 704 0,3 2 16 16,0 0 16-16,0 2 0 0,0-1-224 0,1 1-32 15,0 0-16-15,1 0 0 0,-1 1-112 0,2 2-32 16,-2 0 0-16,6-2 0 0,2 4-96 0,2-3-32 15,1 0 0-15,3-1 0 0,3 2 96 0,4 0 16 0,6 4 0 0,1-3 0 16,5-3 16-16,2-1 16 0,4 0 0 0,1 0 0 16,1 0 0-16,3 0 0 0,5-1 0 0,7-1 0 15,3 0 80-15,4-2 16 0,1 0 0 0,2 2 0 16,3-1 16-16,5 3 0 0,5-1 0 0,-1-2 0 16,1-2-128-16,0 3-32 0,1-1 0 0,4 0 0 15,4 2-112-15,-2-1-32 0,-2-1 0 0,2 2 0 16,2 1 32-16,2 0 0 0,0-3 0 0,-1 3 0 15,-1 3 80-15,4-1 32 0,2 1 0 0,-3-2 0 16,-2-1-96-16,0 1-32 0,-1 1 0 0,-2-1 0 16,-2-1-32-16,-4 1 0 0,-1 1 0 0,-2 3 0 15,1 0 0-15,-2-3 0 0,0 1 0 0,-2 1 0 16,-4 1-128-16,0 0 128 0,0 0-128 0,0 3 128 0,-2-5-128 0,-3 1 0 16,-6 3 0-16,-5 1 128 0,-3-3-128 0,-1 6 0 15,-2-2 0-15,-5 1 0 0,-3-5 0 0,-6 1 0 16,-8 2 0-16,-4-1 0 15,-5 5-1504-15,-7-3-384 0</inkml:trace>
  <inkml:trace contextRef="#ctx0" brushRef="#br0" timeOffset="55718.73">9696 11622 15663 0,'6'-10'1392'0,"2"2"-1120"16,2-2-272-16,3 5 0 0,2 1 432 0,4-1 16 15,3 4 16-15,5 0 0 0,7 1 64 0,9 0 16 16,5-3 0-16,6 2 0 0,3-3 64 0,8 1 16 15,6 5 0-15,13 0 0 0,6 1-48 0,7 1-16 16,2-2 0-16,8 3 0 0,2 2-304 0,7-5-48 0,2-1-16 16,4 4 0-16,1 4-64 0,7-4 0 0,2-2-128 0,5 2 192 15,6 0 0-15,2-1-16 0,1-4 0 0,6 1 0 16,6 2 144-16,-3-1 16 0,-5 3 16 0,6 0 0 16,3 2 48-16,0 0 16 0,-1-1 0 0,-3 5 0 15,0 2-208-15,0 2-32 0,1-1-16 0,-7 1 0 16,-5 3-160-16,-6 0 0 0,0 6 144 0,-13-1-144 15,-10-2 0-15,-7 4 0 0,-8 5 0 0,-4 2 0 16,-10 0-1520 0,-12-2-368-16</inkml:trace>
  <inkml:trace contextRef="#ctx0" brushRef="#br0" timeOffset="56400.81">9469 14823 21183 0,'-13'-22'944'0,"8"13"192"0,1-2-912 0,1 4-224 0,3 7 0 0,0 0 0 15,6-5 160-15,-1-2-16 0,5 2 0 0,3 2 0 0,0 2 128 0,5-1 32 16,4 1 0-16,3-3 0 0,5 3 0 0,6 1 0 16,6 0 0-16,7 1 0 0,7 1-16 0,10 1 0 15,10-1 0-15,5-2 0 0,6-2-16 0,8 5 0 16,11 0 0-16,5 0 0 0,6 0-80 0,8 2 0 16,7-1-16-16,7-2 0 0,3 3-48 0,8-2 0 15,8 1 0-15,1-3 0 0,-2 2 128 0,7-2 32 16,5 0 0-16,3-2 0 0,1-2-32 0,-6 1-16 15,-4-3 0-15,0 0 0 0,1 1 368 0,1-3 80 16,-3 1 16-16,-6 2 0 0,-1-1 48 0,-6 3 16 16,-1 4 0-16,-5-1 0 0,-6-1-352 0,-6 3-64 0,-3 2-16 0,-6 5 0 15,-6 2-336-15,-8 4 128 0,-7 2-128 0,-5 2 0 32,-2 4-992-32,-14-2-272 0,-12 3-48 0</inkml:trace>
  <inkml:trace contextRef="#ctx0" brushRef="#br0" timeOffset="58140.67">8757 19547 8639 0,'0'0'384'0,"0"0"64"0,0 0-448 0,0 0 0 15,0 0 0-15,0 0 0 0,0 0 1024 0,0 0 128 16,0 0 0-16,0 0 16 0,0 0-368 0,0 0-80 16,0 0-16-16,0 0 0 0,10 1-192 0,-10-1-64 15,11 4 0-15,1-1 0 0,-2 1-176 0,0-2-32 0,-10-2-16 0,15 4 0 16,-1-1 32-16,4 2 0 0,-1-2 0 0,2 1 0 16,1-1 160-16,0-1 32 0,2 1 16 0,1 1 0 15,1-1 16-15,2 3 0 0,0-5 0 0,5 3 0 16,2-1-96-16,4 4 0 0,1-3-16 0,4 1 0 15,5 1-96-15,4-1-16 0,2-1 0 0,2 1 0 16,-3-4-32-16,1 3-16 0,2 0 0 0,-1 0 0 16,2 2-80-16,4 0-128 0,4-2 176 0,2 0-176 15,-1 0 192-15,3 2-192 0,-2-3 192 0,2 2-192 16,-2 4 272-16,5-3-48 0,0 3-16 0,-1-3 0 16,-1-1-64-16,-1-1-16 0,1 1 0 0,1 2 0 15,1 3-128-15,4-5 192 0,1-2-192 0,-2-1 192 16,-3 1 0-16,0 0 0 0,-1 0 0 0,3 1 0 0,2-2 0 15,0 3 0-15,-1-1 0 0,-3-4 0 0,0-2-48 0,-2 2 0 16,-1 3 0-16,3 1 0 16,4-1-16-16,-2-3-128 0,-5-3 192 0,1 1-64 0,-2 0 0 0,2 4 0 15,0 0 0-15,1 0 0 0,0-2 0 0,-3 0 0 16,-3-2 0-16,-1 1 0 0,1-2 784 0,-1 2 160 16,1 1 16-16,-1 1 16 15,1 1-1664-15,-3-2-336 0,-1 0-64 0,-2 0 0 0,-1-2 784 0,-1 4 176 16,-2 0 0-16,0 1 0 0,3 2 0 0,-1 0 128 15,-1-2-128-15,-3-1 0 0,-2-2 128 0,-3 0-128 16,-1 0 0-16,-2 1 0 0,-2 1 0 0,0 0 128 16,-1-1-128-16,2 2 0 0,4 1 0 0,-1-2 0 15,-2-2 128-15,2-1-128 0,-5 0 144 0,-1-2-16 0,-3 2 0 0,1 1 0 16,0-3 0-16,0 3-128 0,-1 2 192 0,0 3-64 16,0-3-128-16,0 1 0 0,-1-4 144 0,0 1-144 15,-1 0 0-15,-1 0 0 0,-1-2 0 0,-2 1 128 16,-2 0-128-16,-1-2 0 0,0 1 128 0,0 0-128 15,0 2 0-15,0 3 144 0,0 1-144 0,0 0 0 16,-3-2 176-16,3-1-176 0,1-1 160 0,0 3-160 16,-1 0 160-16,0-2-160 0,-1 0 160 0,1 2-160 15,-1-6 192-15,-2 3-48 0,-3 0-16 0,-1-1 0 16,0-2 16-16,-2 2 0 0,0 1 0 0,0 0 0 16,0-1 16-16,-1-2 0 0,2 3 0 0,-2 0 0 15,-3 0-160-15,2 0 128 0,-2 0-128 0,-1 1 128 16,-1 1-128-16,-1-1 0 0,1-1 0 0,-2 0 128 0,1-1-128 15,-2-1 0-15,-10 2 0 0,12 0 0 16,-2 0 0-16,-1 0 128 0,-9 0-128 0,10 0 0 0,-10 0 0 0,0 0 0 16,9-1 0-16,-9 1 0 0,0 0 0 0,0 0 0 15,0 0 0-15,0 0 0 0,0 0-208 0,0 0-128 16,-12 7-32-16,-4 0-10000 16,-7-2-1984-16</inkml:trace>
  <inkml:trace contextRef="#ctx0" brushRef="#br0" timeOffset="61543.71">12765 7251 16575 0,'-17'-12'1472'0,"11"7"-1168"0,6 5-304 0,0 0 0 15,0 0-608-15,0 0-176 0</inkml:trace>
  <inkml:trace contextRef="#ctx0" brushRef="#br0" timeOffset="61999.14">12744 10750 23951 0,'-15'-16'2128'0,"9"10"-1696"0,6 6-432 0,0 0 0 16,-9-5-672-16,9 5-224 0,-9 4-32 0,9-4-16 0,-6 7 592 0,3 1 112 15,2 3 32-15,1 1 0 0</inkml:trace>
  <inkml:trace contextRef="#ctx0" brushRef="#br0" timeOffset="62743.58">12939 13568 16575 0,'0'0'736'0,"0"0"160"0,0 0-720 0,0 13-176 0</inkml:trace>
  <inkml:trace contextRef="#ctx0" brushRef="#br0" timeOffset="63334.75">12771 18764 18655 0</inkml:trace>
  <inkml:trace contextRef="#ctx0" brushRef="#br0" timeOffset="74705.52">986 1215 4607 0,'0'0'192'16,"-9"5"64"-16,2-3-256 0,7-2 0 0,-8 5 0 0,8-5 0 15,-9 8 2240-15,2-3 384 0,0-3 96 0,7-2 16 0,-9 2-1152 0,9-2-240 16,-8-3-32-16,-1 1-16 0,1-5 112 0,2-2 0 16,1-3 16-16,-2-2 0 0,3 0-352 0,1-4-80 15,-2-7-16-15,1 0 0 0,1-4-272 0,-2-3-64 16,0-4-16-16,0-5 0 0,-3-4-208 0,1-3-32 15,-1-4-16-15,2 2 0 0,1 0-224 0,1 2-144 16,0 0 192-16,4 8-192 0,5 0 128 0,-2 20-128 16,3-1 0-16,2 0 0 0,0 3 0 0,1 4 0 15,3 4 0-15,1 1 0 0,-1 4 0 0,2 5 0 16,0 4 0-16,0 5-144 0,1 2 144 0,1 4 0 16,-2 3 0-16,3 4 0 0,-1 3 0 0,12 21-128 15,-7-2 128-15,-3-5 0 0,-5-3 0 0,-2-3 0 16,2-2 0-16,-3-7 0 0,-4-2 0 0,1-2 0 15,-1-1 0-15,-1 0 0 0,-2-2 0 0,-3-1 0 16,-1-1 0-16,-3-1 0 0,-1 0 176 0,-3-5-48 0,-2 0 0 16,0-2 0-16,-2-1-128 0,-2 0 192 0,-2-3-192 0,-1-1 192 15,-2-2-192-15,-4-2 192 0,0-1-192 0,-1-1 192 16,1-2-192-16,-1 1 128 0,0-6-128 0,4 0 128 16,2-3-128-16,1-1 0 0,3-1 0 0,4-3 0 15,5-2 0-15,3 0 0 0,2-5 0 0,5 1 0 16,5 2-224-16,3-2-32 0,1 2 0 0,5 2 0 15,2 0 64-15,2-2 16 0,0 1 0 0,1 4 0 16,0 2 176-16,0 2 0 0,1 4-144 0,-1 0 144 16,-1 4 0-16,-3 5-144 0,-3 4 144 0,-2 4 0 15,-1 4 0-15,-5 5 0 0,-6 6 0 0,-1 6 0 0,-5 2 320 0,-2 4-48 16,-5 6 0-16,-4 2 0 0,-4 1 128 0,-5 5 32 16,-6 3 0-16,-5-1 0 0,-7-2-64 0,-3 3-16 15,-5-2 0-15,-3 1 0 0,-1-7-160 0,24-17-16 16,-5-1-16-16,1 6 0 0,2-2-160 0,3 0-192 15,2-2 32-15</inkml:trace>
  <inkml:trace contextRef="#ctx0" brushRef="#br0" timeOffset="76047.95">27069 888 18143 0,'0'0'800'0,"-13"1"160"0,0 2-768 0,0 2-192 0,1 0 0 0,-1-1 0 15,-1-1 0-15,3 3-128 0,0-1 128 0,1-3-208 16,-4-1 464-16,3-1 112 0,1-1 16 0,10 1 0 16,-13-2 512-16,4-5 128 0,3-3 0 0,2-1 16 15,0-2 48-15,3-4 0 0,1-2 0 0,4-5 0 16,-1-1-352-16,3-4-64 0,0-4-16 0,5-3 0 16,3-7-256-16,2-4-48 0,-1-5-16 0,-4 22 0 15,5-8-64-15,4 0-16 0,3 0 0 0,2 2 0 16,6 5-64-16,-2-1 0 0,0 0-16 0,23-19 0 15,-15 12-176-15,-6 13 128 0,-6 11-128 0,-5 6 128 0,-3 7-128 16,-3 7 0-16,-1 7 0 0,-3 6 128 0,-3 8-128 16,0-2 0-16,-2 0 0 0,-3 3 0 0,-2 3 0 0,0-7 128 15,-1 4-128-15,-1 6 128 0,-2 4-128 0,-3 1 128 16,0 1-128-16,-1 2 128 0,-2-6-128 0,-10 23 0 16,2-14 144-16,3-8-144 0,-2-7 144 0,-1-5-144 15,-1-2 192-15,-1-7-192 0,-2-2 256 0,4-3-64 16,2-6-16-16,1-2 0 0,1-2-176 0,0-2 192 15,0-2-192-15,0-6 192 0,0-3-64 0,0-2-128 16,-1-6 192-16,-1 2-64 0,1-1-128 0,2-3 128 16,2-2-128-16,-1-2 128 0,-2 3-128 0,0 0 0 15,2 2 0-15,-1 0 0 0,0 1 0 0,2-3 0 16,1 2 0-16,5 11 0 0,0-3 0 0,-1-2 0 0,3 0 0 16,0 1 0-16,2-3 0 0,2 3-176 0,3-1 176 0,9-10-192 15,3 7 192-15,3 1-160 0,3 1 160 0,3 3-160 16,3 2 160-16,1 1 0 0,1 1 0 0,0 3-128 15,-1 3 128-15,-2-1-160 0,0 1 160 0,-2 4-160 16,-1 1 160-16,-1 2 0 0,-4-2 0 0,-3 4 0 16,-4 0 0-16,0 3 0 0,-3 1 0 0,-4 2-128 15,-3-2 128-15,-3 5 0 0,-2 1 0 0,-3 3 0 16,-4 1 128-16,-7 1 16 0,-2 3 0 0,5-9 0 16,-6 5-144-16,-4 2 0 0,-4 0 0 0,-4 3 128 31,0-2-1920-31,-1 1-400 0</inkml:trace>
  <inkml:trace contextRef="#ctx0" brushRef="#br0" timeOffset="76718.39">26314 2869 17503 0,'-21'-3'768'0,"10"1"176"0,-2 2-752 0,0-1-192 0,1 1 0 0,0 0 0 15,5-1 480-15,0-4 64 0,-2 0 16 0,3-2 0 16,1-3 784-16,2-3 176 0,2 1 16 0,2-4 16 15,1-1-496-15,1-4-96 0,0-3-32 0,3-1 0 16,3-4-96-16,1-5-32 0,3 1 0 0,2-7 0 16,3-6-128-16,-1-1-32 0,0 2 0 0,3-2 0 15,0 0-208-15,1 5-48 0,1 6-16 0,-2 3 0 0,2 1-128 16,-4 8-32-16,2 5 0 0,-1 1 0 0,0 6-48 16,-2 6-16-16,-2 2 0 0,0 2 0 0,-1 4-144 0,-1 3 128 15,1 8-128-15,-1 3 128 0,2 5-128 0,-2 2 0 16,-1 5 0-16,1-2 0 0,0 4 0 0,-2-2 0 15,-1 2 128-15,-1 1-128 0,-2-6 0 0,0 3 0 16,-2-3 0-16,0 2 0 0,-1-3 0 0,-1-3 0 16,-1-1 0-16,0 0 0 0,-2-2 0 0,-3-1 128 15,-2-3-128-15,-3 0 128 0,-2-4 64 0,-4 0 0 16,-4 1 0-16,-2-6 0 0,-3-2 112 0,-2-1 16 16,-2-2 16-16,-5-2 0 0,3-1-80 0,-3-6-32 0,-1 1 0 15,1-4 0-15,2 2-224 0,3-3 0 0,3 1 0 16,4 3 0-16,-1-4 0 0,5 5 0 0,1 2 0 0,2 2 0 15,0 0 0-15,3 2 0 0,10 2 0 0,0 0 0 32,0 0-1680-32,0 0-288 0,0 0-48 0</inkml:trace>
  <inkml:trace contextRef="#ctx0" brushRef="#br0" timeOffset="84339.01">23785 4364 21183 0,'-5'-9'1888'0,"1"4"-1504"16,4 5-384-16,0 0 0 0,0 0 512 0,0 0 16 16,0 0 16-16,0 0 0 0,-9 10 32 0,2 7 16 15,1 7 0-15,-2 3 0 0,0 6-224 0,1 6-48 16,-2 7-16-16,0 1 0 0,0 4-80 0,-1 2-16 16,-2 2 0-16,0 1 0 0,-1 2-64 0,0-3-16 15,0-4 0-15,3-5 0 0,1-3-128 0,3-8 160 16,2-5-160-16,2-4 160 0,0-4-160 0,2-6 128 15,3-2-128-15,-3-14 128 16,8 7-432-16,2-6-80 0,1-3-32 0,3-9-7664 16,-1-3-1536-16</inkml:trace>
  <inkml:trace contextRef="#ctx0" brushRef="#br0" timeOffset="84549.83">23662 4514 6447 0,'-9'-14'272'0,"7"8"80"0,2 6-352 0,3-12 0 0,6 2 0 0,3-2 0 15,2 0 5072-15,5 1 944 0,2-5 192 0,6-1 48 16,2-1-5088-16,7-1-1008 0,3-2-160 0,4 4 0 16,6 1-128-16,-2 2 128 0,-3 3 0 0,1 2 0 15,-5-5-1440-15,-4 6-224 0,-8 0-32 0,-4 4-9296 16</inkml:trace>
  <inkml:trace contextRef="#ctx0" brushRef="#br0" timeOffset="84716.17">23712 4753 12895 0,'-14'12'576'0,"3"-2"112"0,4-4-560 0,7-6-128 16,0 7 0-16,6 0 0 0,3-3 1888 0,5-2 352 15,5 0 64-15,5-4 0 0,4 0-1376 0,8-1-288 16,4-3-48-16,10 0-16 0,5 1-256 0,2-6-64 15,1 1-16-15,-2-1 0 0,-4 3-240 0,-2-1 0 16,-7 4 0-16,-3-2-10752 0</inkml:trace>
  <inkml:trace contextRef="#ctx0" brushRef="#br0" timeOffset="85054.09">24577 4735 25791 0,'0'0'1152'0,"0"0"224"0,-9 0-1104 0,0 5-272 0,0 2 0 0,1 3 0 15,-3-1 0-15,1 5 0 0,-2 0 0 0,0 2 0 16,1 3 192-16,-1 3 16 0,0-3 16 0,1 0 0 16,4-1-96-16,3-1 0 0,1-2-128 0,6-5 192 15,-3-10-192-15,11 10 0 0,1-1 0 0,3-3 0 16,5-3 256-16,5-3 16 0,0-3 0 0,2-2 0 0,-1 0 0 0,1 0 0 15,0-4 0-15,-3-1 0 0,1-6-96 16,-3-2-32-16,-3 0 0 0,0 1 0 0,-2 0-16 0,-5 0-128 16,-4 1 192-16,-3 0-64 0,-2 4 48 0,-6-1 0 15,-3-2 0-15,-5 1 0 0,-1 0 160 0,-2 3 48 16,-3 0 0-16,-1 6 0 0,-1 1-384 0,0 3-256 16,0 2 32-16,1 3 16 15,3 0-624-15,2 3-112 0,2 0-16 0,3 2-16 16,3 1-1904-16,3 3-384 0</inkml:trace>
  <inkml:trace contextRef="#ctx0" brushRef="#br0" timeOffset="85419.61">25220 4674 16575 0,'0'0'736'0,"0"0"160"0,-10-2-720 0,10 2-176 0,0 0 0 0,-10-3 0 15,10 3 192-15,-8 0 16 0,8 0 0 0,-8 4 0 16,0 2 368-16,2 3 64 0,-2-1 0 0,2 5 16 16,-1 1 144-16,1 0 32 0,1 2 0 0,0 2 0 15,2-1-208-15,2-2-48 0,1-1 0 0,2 1 0 16,2-1-192-16,3-3-64 0,0 0 0 0,2-5 0 15,0-1 352-15,2-1 64 0,1-3 16 0,1-6 0 16,2-4-64-16,0-2-16 0,2-1 0 0,-1-4 0 0,2-3-192 0,-2-3-32 16,0-1-16-16,-1 0 0 0,0-2-240 0,-1 1-64 15,-1 0 0-15,-2-2 0 0,0 3-128 0,-3 3 0 16,-2 2 0-16,-3 0 0 0,0 1 0 0,-1 4 0 16,1 4 0-16,-1-1 0 15,-2 10-1264-15,0 0-336 0,0 0-64 0,0 0-11376 0</inkml:trace>
  <inkml:trace contextRef="#ctx0" brushRef="#br0" timeOffset="85758.21">25721 4566 23039 0,'0'0'1024'0,"0"0"192"0,-5 9-960 0,3 3-256 0,-1 2 0 0,-1 1 0 15,0 0 208-15,-2-1 0 0,0 1 0 0,-1 1 0 16,0-1 0-16,-1 0 0 0,3-3 0 0,-3-1 0 15,1 2 256-15,2-6 48 0,5-7 16 0,-3 11 0 16,3-11 64-16,0 0 16 0,0 0 0 0,0 0 0 16,1-12 192-16,3-1 32 0,0-3 16 0,2-2 0 15,3 0-272-15,1-1-48 0,1-1-16 0,1 0 0 16,2-2-272-16,4 4-64 0,1 0-16 0,0 1 0 16,-1 1-160-16,0 5 0 0,-2 2 0 0,1 6 0 15,-1 6 0-15,-3 5 0 0,-3 3 0 0,-2 6 0 16,-2 2 0-16,1 3 0 0,-7 4-144 0,0-1 144 15,0 6 0-15,-3 1 0 0,1-1 0 0,-1 0 0 16,0-4 0-16,1-5 0 0,-1-2 0 0,2-1 0 0,1-3 0 0,3-1 0 16,0-6 0-16,-3-9 0 0,7 10-208 0,2-4-96 15,3-5-16-15,0-4-9552 16,1-1-1920-16</inkml:trace>
  <inkml:trace contextRef="#ctx0" brushRef="#br0" timeOffset="86240.76">26725 4625 17327 0,'0'0'768'0,"0"-8"160"0,0-2-736 0,0 2-192 0,-1-2 0 0,-1 4 0 16,-4-4 0-16,0 3-192 0,-3 4 32 0,-1-3 16 16,-4 4 656-16,-2 2 144 0,-2 2 32 0,-3 6 0 15,-3 0 16-15,-1 4 0 0,-1 5 0 0,-2 2 0 16,-1 1-208-16,0 3-48 0,1 4 0 0,-1 5 0 16,2 2 64-16,3-3 0 0,1-2 0 0,5-4 0 15,4-1-256-15,4-5-32 0,6-2-16 0,6-6 0 16,3 0 128-16,4-4 32 0,2-4 0 0,6-7 0 15,3-4 208-15,7-8 64 0,4-2 0 0,5-5 0 16,2-5-256-16,3-1-32 0,3-7-16 0,1 3 0 0,3 0-208 16,-2-1-128-16,-4-3 128 0,-2-2-128 0,-1-6 0 15,-4 1 0-15,1-6 0 0,2-3 128 0,-5-3-128 0,1 2 0 16,-2 3 128-16,-4 8-128 0,-5 10 0 0,-4 5 128 16,-3 9-128-16,-3 8 0 0,-4 6 256 0,-9 5-32 15,-1 14 0-15,-6 6 0 0,-4 9-96 0,-6 7-128 16,-3 6 176-16,-3 6-176 0,-2 5 128 0,-1 6-128 15,0 4 0-15,0 4 0 0,2 0 0 0,5-6 0 16,3-1 0-16,4-8 0 16,4-5-448-16,5-4-112 0,3-6-16 0,1-7 0 15,4-3-1808-15,0-4-368 0</inkml:trace>
  <inkml:trace contextRef="#ctx0" brushRef="#br0" timeOffset="86792.67">28869 4352 22511 0,'2'-18'992'0,"-2"2"224"0,-1-1-976 16,0-4-240-16,-1-2 0 0,0-1 0 0,-5 3 192 0,0 2-16 0,-2 2 0 0,-1 2 0 15,-2 1 448-15,-2 4 80 0,-1 1 32 0,-3 4 0 16,-1 2-208-16,-1 6-32 0,-2 3-16 0,-1 4 0 15,-2 4-288-15,-3 7-64 0,-3 3-128 0,1 10 192 16,-2 8-32-16,3 5-16 0,1 6 0 0,0 5 0 16,-1 3-144-16,3-2 0 0,2 5 0 0,4-3 128 15,1 4-128-15,3-7 0 0,4-1 0 0,-2-6 0 16,4-5 0-16,1-5 0 0,2-4 0 0,2-3 0 16,1-4-288-16,1-5-96 0,-2-5 0 0,1-1-7840 15,0-5-1568-15</inkml:trace>
  <inkml:trace contextRef="#ctx0" brushRef="#br0" timeOffset="86964.73">27918 4847 22111 0,'0'0'1968'0,"0"0"-1584"16,0 0-384-16,0 0 0 0,0 0 608 0,0 0 32 16,10-4 16-16,4 2 0 0,2-1-272 0,6 0-48 15,5-1-16-15,3-3 0 0,3 1 64 0,4 1 0 16,3-4 0-16,3 4 0 0,2 1-240 0,0-2-144 15,-2-2 192-15,-5 3-192 16,-3-3-432-16,-2 3-192 0,-2-4-32 0,-4 3-10832 0</inkml:trace>
  <inkml:trace contextRef="#ctx0" brushRef="#br0" timeOffset="87259.58">28997 4597 7359 0,'0'0'656'0,"0"0"-528"0,0 0-128 0,0 0 0 16,0 0 2496-16,0 0 448 0,0 0 112 0,0 0 16 15,-13 4-1600-15,0 2-320 0,-2 5-64 0,-3 0-16 16,1 3-272-16,-4 2-48 0,-3 2-16 0,-1 2 0 16,-2-1-32-16,2 2-16 0,2 3 0 0,2-4 0 15,4-2-256-15,4-3-48 0,5-5-16 0,4 2 0 16,3 1-176-16,4-6-16 0,-3-7-16 0,12 5 0 16,4-1 48-16,3-5 16 0,4-3 0 0,1-1 0 15,1-1 32-15,1-6 16 0,-2 1 0 0,-1-2 0 16,-3-2-272-16,-1-2 160 0,-2-180-160 0,-2 370 128 15,-2-182-128-15,-2 7 0 0,-1 3 0 0,-10-1 0 16,9 13 0-16,-3-1 0 0,-1 4 0 0,-1 0 0 16,-1 2-144-16,-1 1 144 0,-2 1 0 0,4-2 0 15,0-3-272-15,0-1 48 0,0-1 16 0,2-3 0 16,3 0-1904-16,1-3-384 0,2-4-80 0</inkml:trace>
  <inkml:trace contextRef="#ctx0" brushRef="#br0" timeOffset="87559.3">29588 4632 22111 0,'0'0'976'0,"0"0"208"0,0 0-944 0,0 0-240 16,0 0 0-16,0 0 0 0,0 0 432 0,0 0 32 0,0 0 16 0,0 0 0 15,-10 8 448-15,-2 1 96 0,-2-3 0 0,0 7 16 16,-2-3-528-16,-2 5-128 0,0 3 0 0,0 1-16 16,1 0-48-16,3-1-16 0,2-1 0 0,6-2 0 15,1 0-96-15,5-5-16 0,0-10 0 0,2 12 0 16,5-2 0-16,3-4-16 0,1-2 0 0,3-1 0 16,3-3-32-16,1-2 0 0,-2 0 0 0,2-1 0 15,0-3-336-15,2-4-80 0,0 2-16 0,2-3 0 16,-2-1-2336-1,2-3-448-15</inkml:trace>
  <inkml:trace contextRef="#ctx0" brushRef="#br0" timeOffset="87776.73">30330 4141 26719 0,'0'0'2368'0,"-2"6"-1888"15,-5 4-480-15,0 7 0 0,-3 2 0 0,-2 5 0 16,-3 6 0-16,-2 3-160 0,0 3 160 0,-1 1-192 16,0 2 192-16,0 7-192 0,2-3 192 0,-2 5 224 15,-2-2-48-15,-1 4-16 0,5-2-160 0,-2 0 0 16,0-3 0-16,0-1 0 16,1-2-2144-16,-1-5-352 0,2-4-80 0,2-9-6640 0</inkml:trace>
  <inkml:trace contextRef="#ctx0" brushRef="#br0" timeOffset="88161.53">29784 4693 26719 0,'0'0'1184'0,"0"0"240"0,14-2-1136 0,2 2-288 0,3 2 0 0,4 0 0 15,3-5 160-15,2 1-32 0,3-6 0 0,2 2 0 16,2-1 0-16,0-2-128 0,2 1 192 0,3-4-64 15,-1 1 0-15,-1 0 0 0,-2-1 0 0,-2 3 0 16,-2-1-128-16,-2 2 0 0,0-1 144 0,-5 5-144 16,-5 3 384-16,-3 1 0 0,-4 0 0 0,-13 0 0 15,10 4 224-15,-5 6 48 0,-4 0 16 0,-1 4 0 0,-1 3-16 0,-2 2 0 16,-2 0 0-16,-1 1 0 0,3-2-416 0,-1 0-96 16,-1 0-16-16,3-2 0 0,2 1-128 0,2-2 0 15,1-5 0-15,2 1 0 0,3-2 0 0,1-2 0 16,-9-7 0-16,14 2 0 0,1 2 0 0,-1-3 0 15,-2-2 0-15,1-1 0 0,-3-5 0 0,-1-4 0 16,0 1 144-16,-4-3-144 0,0-1 0 0,-2 1 144 16,-1 0-144-16,-2-1 0 0,0-1 128 0,-2 1-128 15,-2 3 0-15,-1-1 0 0,-3 3 0 0,-1 3 0 16,-2 2-208-16,0 2 80 16,0-1-688-16,1 2-128 0,0-2-16 0,1 3-8784 15,-1 3-1760-15</inkml:trace>
  <inkml:trace contextRef="#ctx0" brushRef="#br0" timeOffset="88476.39">30895 4486 21823 0,'-10'12'960'0,"3"2"208"0,1 3-928 0,-4 4-240 0,-2 0 0 0,-3 4 0 15,-2-3 320-15,0 0 0 0,-1 1 16 0,0 2 0 16,0-3 672-16,0-3 128 0,1 0 16 0,0-1 16 16,2-2-112-16,2-2-32 0,3-5 0 0,2-1 0 15,8-8-304-15,0 0-64 0,0 0-16 0,0 0 0 16,0 0 128-16,8-13 0 0,3-1 16 0,2-1 0 0,1-4-304 0,3-1-64 16,0-1-16-16,4 2 0 0,2 0-272 0,0 1-128 15,-1-1 128-15,3 1-128 0,1 2 0 0,-2 2 0 16,-2 4 128-16,-3-2-128 0,-1 2 0 0,-2 4 0 15,-2 2-160-15,-1 3 160 16,-1 2-704-16,-1 2-64 0,-1 2 0 0,-1 2 0 16,-3-2-2112-16,3 2-448 0,-9-7-64 0</inkml:trace>
  <inkml:trace contextRef="#ctx0" brushRef="#br0" timeOffset="88700.98">31291 4538 23951 0,'0'0'2128'0,"0"0"-1696"0,-7 8-432 0,-2 1 0 15,-1 5 1040-15,-3 2 128 0,-2 2 32 0,-3 3 0 16,-4-1-624-16,3 0-112 0,1-1-16 0,-1 4-16 16,0 1-144-16,0 0-32 0,1 1 0 0,1-4 0 15,-1 1-256-15,0-2 0 0,1-1 128 0,5 3-128 16,-1-4-256-16,5-2-96 0,1-2-32 0,3-2 0 31,4-12-1776-31,0 0-352 0,0 0-80 0</inkml:trace>
  <inkml:trace contextRef="#ctx0" brushRef="#br0" timeOffset="89307.66">31506 4584 3679 0,'0'0'160'0,"0"0"32"16,0 0-192-16,0 0 0 0,0 0 0 0,0 0 0 0,-9-1 5552 0,0 2 1056 15,-2 0 224-15,-1 3 32 0,0 3-5152 0,-2-1-1040 16,-3 0-208-16,2 4-32 0,1-2-112 0,-1 2 0 16,-2-2-16-16,3 3 0 0,3 2 32 0,-1 0 16 15,0-1 0-15,3 1 0 0,0-4 0 0,2 2 0 16,2-3 0-16,3 2 0 0,-2-1-176 0,4 1-48 15,3-2 0-15,0 1 0 0,-3-9 160 0,9 4 32 0,3 0 0 0,0-2 0 16,2 2-96-16,3-4-16 0,2-1 0 0,3-4 0 16,0-2-64-16,1 1-16 0,-1-4 0 0,-2-1 0 15,-1 3-128-15,0-4 0 0,-1 4 0 0,-4 0 128 16,1 0-128-16,-2 3 0 0,-1-4 144 0,-2 4-144 16,-10 5 0-16,10-1 0 0,-10 1 0 0,10 0 0 15,-10 0 0-15,10 2 0 0,-10-2 0 0,12 7 0 16,-3-1 0-16,0-1 0 0,-1-2 0 0,3 0-128 15,-1 0 128-15,2-1 0 0,4-4 0 0,-1 1 0 16,2-3 0-16,0 0 0 0,0-2 0 0,3-5 0 16,2 4 0-16,2-6 0 0,-1-1 0 0,6-2 0 15,2-2 0-15,0-3 128 0,-3 0-128 0,3-5 0 16,1 2 0-16,-1-5 128 0,0-1-128 0,-13 9 0 16,2-7 0-16,2-5 144 0,3-6-144 0,2-9 0 0,2-11 160 15,1-1-160-15,1-3 128 0,21-47-128 0,-14 27 0 0,-11 19 0 16,-9 13 0-16,-9 14 0 0,-4 8 0 0,-8 10 0 15,-4 10 0-15,-9 8 0 0,-7 7 0 0,-7 9 0 16,-8 7 0-16,15-5 128 0,-5 3-128 0,-3 9 0 16,-3 7 0-16,-3 4 0 0,-2 10 0 0,-1 3 0 15,-2 5 0-15,-34 51 0 0,18-16 0 0,11-11 0 16,10-8 0-16,8-7 128 0,4-9 64 0,8-6 0 16,4-8 0-16,5-1 0 0,1-3-192 0,4-3 0 15,2-3 0-15,3-5 128 0,2-5-352 0,3-1-80 16,1-2-16-16</inkml:trace>
  <inkml:trace contextRef="#ctx0" brushRef="#br0" timeOffset="91679.85">13633 19109 6447 0,'0'0'272'0,"0"0"80"0,0 0-352 0,0 0 0 16,0 0 0-16,9 7 0 0,-9-7 1184 0,0 0 160 16,0 0 48-16,0 0 0 0,9 4-400 0,-9-4-80 0,0 0-16 0,0 0 0 15,0 0-192-15,9 4-64 16,-9-4 0-16,0 0 0 0,0 0 128 0,0 0 0 0,0 0 16 0,8 2 0 16,-8-2-16-16,0 0-16 0,0 0 0 0,0 0 0 15,0 0-160-15,0 0-16 0,0 0-16 0,0 0 0 16,0 0 272-16,0 0 48 0,0 0 16 0,0 0 0 15,0 0-192-15,0-8-16 0,0 8-16 0,-7-12 0 16,0 4-208-16,0 0-32 0,-3 0-16 0,-2 2 0 16,-1-2-160-16,-1 2-16 0,-2-5-16 0,-2 5 0 15,-2-3-80-15,-2 2-16 0,-2-4 0 0,-1 3 0 16,-2-4 0-16,-1 4-128 0,-1-2 192 0,-2 4-64 16,-2-3-128-16,-1 1 192 0,-3 2-192 0,-1-3 192 15,-2 4-192-15,5-4 192 0,-1 3-192 0,1-3 192 16,-3 0-192-16,-1 3 0 0,0-3 0 0,1 4 0 15,1-3 0-15,-1 2 0 0,-3 1 0 0,-1-2 128 0,-2 2-128 0,-1 1 0 16,0-1 0-16,-1-1 0 0,-1 1 0 0,0 4 192 16,0-2-192-16,1 2 192 0,4 1-192 0,-1 2 0 15,0 0 0-15,1 1-176 0,0 2 176 0,0 2 0 16,-2-3 0-16,3 3-128 0,-3 3 128 0,0-2 128 16,-2 1-128-16,0-1 176 0,2 2-176 0,-1-1 0 15,0 3 0-15,-1 1 0 0,-2-4 0 0,0 2-176 16,3 5 176-16,-1-1-128 0,-6-2 128 0,2 1 0 15,2 0 0-15,0 1 0 0,-1 1 0 0,1 1 0 16,-2 1 0-16,2 1 0 0,0 0 0 0,0-1 0 16,-2-2 0-16,3-2 0 0,4 0 0 0,2 1 0 15,4 2 128-15,2-1-128 0,2 2 176 0,2 0-48 16,8 0 0-16,3 0 0 0,2-2-128 0,5 2 192 0,3 0-192 0,6 1 192 16,1-1-192-16,6 2 160 0,4 0-160 0,4 3 160 15,3 3-160-15,4-4 192 0,6 4-192 0,4-1 192 16,3 1-192-16,2 2 192 0,1 2-192 0,3-2 192 15,2-1-192-15,2-6 0 0,-2 0 0 0,4-2 128 16,2-1-128-16,1-1 0 0,1-1 144 0,-1 0-144 16,1 2 128-16,1-2-128 0,4-2 128 0,-1-1-128 15,2-1 128-15,2-1-128 0,2-2 160 0,0 1-160 16,-1-4 192-16,1 1-64 0,1-2-128 0,0-3 192 16,1-2-48-16,-1 0-16 0,-1-1 0 0,0 0 0 15,-2-3-128-15,-3 0 192 0,-1-1-192 0,-1 0 192 16,-2-1-192-16,0-2 192 0,1 1-192 0,-1-1 192 15,-1 0-192-15,0-2 128 0,0 2-128 0,-1-2 128 0,-2 1-128 16,1-2 128-16,-2-2-128 0,-1 3 128 0,-3 1-128 0,1 2 160 16,-4-5-160-16,3 3 160 0,-6-2 32 0,1 1 0 15,-2 1 0-15,0-3 0 0,-2 1-48 0,-1-3 0 16,-1-1 0-16,-2-2 0 0,-5 1-16 0,2-1 0 16,-2-1 0-16,-1 0 0 0,-1 1 48 0,-3-2 0 15,-2-3 0-15,0-1 0 0,-3-2 96 0,-1 1 32 16,0-3 0-16,-1 1 0 0,-2-2-32 0,0 3 0 15,-5 1 0-15,1-2 0 0,-3 4-80 0,-1 0 0 16,-3-3-16-16,-1 3 0 0,-3 4-32 0,-2-2 0 16,-2-7 0-16,-3 2 0 0,-3 2-144 0,-2 0 0 15,1 3 144-15,-6 1-144 0,-3-2 0 0,-3 3 0 16,-2 2 0-16,-3 1 128 0,-2 4-128 0,-2 1 0 0,-5 5 0 0,-1 1 0 31,-2 3-512-31,1 4-32 0,0 2 0 0,3 6 0 16,0 1-2592-16,2 3-512 0,-14 10-96 0,3-4-32 0</inkml:trace>
  <inkml:trace contextRef="#ctx0" brushRef="#br0" timeOffset="98887.71">13841 19096 10127 0,'0'0'896'0,"0"0"-704"0,0 0-192 0,0 0 0 16,-1-9 1760-16,1 9 320 0,0 0 64 0,0 0 16 15,-1-5-624-15,1 5-128 0,0 0-32 0,0 0 0 16,0 0-272-16,0 0-48 0,0 0-16 0,0 0 0 15,0 0-144-15,0 0-48 0,0 0 0 0,0 0 0 16,0 0 48-16,0 0 0 0,0 0 0 0,0 0 0 16,-3 13-208-16,1-1-48 0,-2 2 0 0,-1 4 0 15,-2 1-160-15,1 0-32 0,0-1-16 0,-1 0 0 16,0 0-48-16,2-1 0 0,-2 0 0 0,1-2 0 0,3-1 16 0,2-4 0 16,1-10 0-16,0 12 0 0,0-12-16 0,6 11-16 15,-6-11 0-15,12 9 0 0,1-1 128 0,2-4 16 16,3-4 16-16,-1-2 0 0,0 1-80 0,1-3 0 15,1 0-16-15,0-1 0 0,1-5-240 0,2 3-64 16,-1 0 0-16,1-3 0 0,-2 2-128 0,-1-2 0 16,-1 3 0-16,-1-1 128 0,-2 4-256 0,-2 0-64 15,-2-2-16-15,-11 6 0 16,0 0-1872-16,9 0-368 0,-9 0-80 0,0 0-14560 0</inkml:trace>
  <inkml:trace contextRef="#ctx0" brushRef="#br0" timeOffset="99122.7">14202 19104 9215 0,'0'0'816'0,"0"-8"-656"0,3-1-160 0,-3 9 0 16,0 0 3664-16,0 0 704 0,0 0 144 0,0 0 32 16,0 0-2048-16,-8 14-416 0,2 5-80 0,-3 4-16 15,-1 6-576-15,0-3-128 0,-3 2-32 0,1-2 0 16,0 7-288-16,-2 2-64 0,-1 0-16 0,1 0 0 15,0-2-400-15,2-2-80 0,3-3-16 0,2 2 0 16,-1-5-240-16,3 2-144 0,0-7 160 0,2 2-160 16,1-2 128-16,0-1-128 0,1-1 0 0,2-3 0 31,2-1-1632-31,1-2-416 0</inkml:trace>
  <inkml:trace contextRef="#ctx0" brushRef="#br0" timeOffset="100705.76">8436 18718 10127 0,'0'0'896'0,"0"0"-704"0,0 0-192 0,0 0 0 16,-2 7 1344-16,2-7 256 0,0 0 32 0,0 0 16 15,-8 9 320-15,8-9 64 0,-10 6 16 0,10-6 0 16,-10 4-304-16,10-4-48 0,-11 2-16 0,11-2 0 16,-13-1-256-16,4-1-48 0,9 2-16 0,-9-9 0 15,4 0-464-15,0-3-80 0,1 3-32 0,3-2 0 16,1 2-288-16,0-4-64 0,1 2-16 0,2 2 0 16,-1-1-176-16,-2 10-48 0,4-6 0 0,-4 6 0 15,0 0-192-15,0 0 128 0,0 0-128 0,0 0 0 16,0 0 0-16,0 0 0 0,0 0 0 0,0 0 0 15,10 0-784-15,-10 0-160 0,10 5-16 16,-10-5-15616-16</inkml:trace>
  <inkml:trace contextRef="#ctx0" brushRef="#br0" timeOffset="101265.43">7581 17799 7359 0,'0'0'656'0,"0"0"-528"0,0 0-128 0,9-7 0 15,-4-2 1456-15,-5 9 256 0,6-5 48 0,-6 5 16 16,7-9-224-16,-7 9-32 0,0 0-16 0,0 0 0 0,0 0-160 0,0 0-16 15,0 0-16-15,0 0 0 0,0 0 32 0,0 0 0 16,0 0 0-16,0 0 0 0,-4 9-576 0,-1 2-96 16,0 1-32-16,-2 2 0 0,0 2-112 0,-1 2-16 15,-3 1-16-15,2 3 0 0,0 3-128 0,0-3-32 16,0-3 0-16,0 1 0 0,2-1-112 0,1 0-32 16,4-3 0-16,-2-1 0 0,3-3 0 0,3 0 0 15,2-1 0-15,4 0 0 0,2-3 32 0,1-1 0 16,2 0 0-16,2-2 0 0,2 1 96 0,2-1 32 15,1-5 0-15,3 1 0 0,3 0-160 0,0 0-48 16,1-2 0-16,0-1 0 0,-2-3-144 0,1-1 0 16,-2 4 144-16,0-3-144 0,-1-4 0 0,-3 3 0 15,-1-3 0-15,-1 4-192 16,-3 0-1392-16,-1-2-272 0,-2 2-64 0,-1 1-8144 0,-2 0-1632 16</inkml:trace>
  <inkml:trace contextRef="#ctx0" brushRef="#br0" timeOffset="101499.53">8070 17758 22463 0,'0'0'992'0,"0"0"208"0,3-11-960 0,-3 11-240 0,0 0 0 0,0 0 0 16,0 0 1568-16,0 0 272 0,-10 16 48 0,-2 6 16 16,-4 6-448-16,-2 7-96 0,-1 4-16 0,-3 9 0 15,-2 6-128-15,-1 3-48 0,-2 3 0 0,0 5 0 16,2-3-304-16,2 0-64 0,3-1-16 0,3-2 0 15,3-9-480-15,1-1-112 0,1-5 0 0,2-6-16 0,2-5-176 16,3-2 0-16,2-2 0 0,0-5 0 0,-1-5 0 16,1-2 0-16,-1-2 0 0,3-1 0 15,1-14-2448-15,0 0-368 0</inkml:trace>
  <inkml:trace contextRef="#ctx0" brushRef="#br0" timeOffset="102507.24">8344 17479 11567 0,'0'0'512'0,"1"-9"112"0,-2-6-496 0,-1 2-128 0,1 3 0 0,-3-3 0 15,2-2 704-15,-2 2 112 0,-1 3 16 0,-1-2 16 16,-3 0-192-16,-4 3-32 0,-2-2-16 0,-2 2 0 15,-2-4-176-15,-3 7-48 0,-3 1 0 0,-2 0 0 16,-1 0-96-16,-3 1-32 0,-5 2 0 0,-1 6 0 0,-1 0 48 0,-5 4 0 16,-7 1 0-16,1 6 0 0,-3 1-144 0,-3 3-32 15,-4 2 0-15,5 2 0 0,-2 3 0 0,0 1 0 16,-3 4 0-16,2 2 0 0,0 5-128 0,1-1 0 16,1 1 0-16,5 2 128 0,3 6-128 0,3 4 0 15,4 3 0-15,2 3 128 0,1 1-128 0,4 8 0 16,3 1 0-16,7 3 128 0,7-2-128 0,6 1 0 15,2-1 0-15,8-2 0 0,8-2 0 0,4-4 0 16,4-1 0-16,5-4 0 0,6-6 0 0,2-7 0 16,2-6 128-16,3-3-128 0,3-7 0 0,5-2 0 15,4-7 0-15,6-2 128 0,4-3 256 0,1-9 64 0,1-3 0 16,1-3 0-16,-1-4 32 0,6-4 16 0,2-4 0 16,4-6 0-16,-1-3 0 0,-3-5 0 0,-4-1 0 0,-2-6 0 15,-4-7 128-15,-2 5 16 0,-2 0 16 16,-1-6 0-16,-1 1 64 0,-6-5 16 0,0 1 0 0,-5-5 0 15,-3-6 64-15,-5-2 16 0,-5-6 0 0,-6-2 0 16,-6-2-224-16,-6 0-32 0,-6 0-16 0,-6 11 0 16,-2 9-384-16,-7 7-160 0,-3 4 128 0,-6 10-128 31,-5 0-304-31,-2 13-144 0,-1 3-16 0,-3 7-15520 0</inkml:trace>
  <inkml:trace contextRef="#ctx0" brushRef="#br0" timeOffset="103558.49">14309 18917 6447 0,'0'0'272'0,"0"0"80"0,0 0-352 0,0 0 0 16,0 0 0-16,0 0 0 0,0 0 1696 0,0 0 272 15,0 0 48-15,0 0 16 0,0 0-864 0,0 0-160 16,9-5-48-16,-9 5 0 0,0 0-128 0,9-3-16 16,-9 3-16-16,7-2 0 0,-7 2 0 0,0 0 0 15,8-3 0-15,-8 3 0 0,6-5 64 0,-6 5 16 16,0 0 0-16,0 0 0 0,2-12-208 0,-2 12-32 0,0 0-16 0,-4-6 0 15,4 6-16-15,-6-10 0 0,-6 1 0 0,2-1 0 16,-4 4-112-16,-1-2-32 0,-3 2 0 0,-2 3 0 16,-3 0-176-16,-3 1-32 0,-2 2-16 0,-2 0 0 15,-2 0-64-15,-2 2-16 0,1 1 0 0,-3 1 0 16,0 2-160-16,0 4 128 0,-5-2-128 0,2 3 128 16,-2 2-128-16,1 1 0 0,0 4 0 0,2 2 0 15,2-1 128-15,3 4-128 0,4 3 128 0,1 2-128 16,4 2 128-16,2-1-128 0,2 3 128 0,2 2-128 15,0 1 0-15,7-1 0 0,2-1 0 0,4 1 0 16,2 2 0-16,3 2 128 0,3-1-128 0,0 0 0 16,3-3 0-16,2-1 0 0,4-1 128 0,2-3-128 15,2-1 0-15,3-4 0 0,3-1 144 0,2 0-144 16,4-3 160-16,3-6-32 0,6-3-128 0,2-4 192 0,-1 1-16 0,5-6-16 16,6-2 0-16,0-2 0 0,1-1 32 0,1-4 16 15,2 0 0-15,-1-7 0 0,0-3 32 0,2-4 0 16,-5 1 0-16,0-2 0 0,0-1 128 0,-2-1 16 15,-2-1 16-15,-1-3 0 0,-1 2 64 0,-2-3 16 16,-4-3 0-16,-4 1 0 0,0-1 0 0,-5-2 0 16,-4-5 0-16,-6-1 0 0,-5-2-64 0,-6 2-16 15,-3 4 0-15,-9 0 0 0,-4 2-96 0,-6 1-32 16,-7 5 0-16,-5 2 0 0,-4-1-80 0,-6 5-32 16,-5 3 0-16,-3 3 0 0,-3 5-160 0,1 2 0 0,0 6-160 15,1 3 160 1,1 2-1920-16,-1 4-304 0,1 4-48 0</inkml:trace>
  <inkml:trace contextRef="#ctx0" brushRef="#br0" timeOffset="113608.88">24270 6074 28559 0,'-6'-10'2544'0,"3"-3"-2032"15,-1 3-512-15,1 1 0 16,2-3-560-16,1 12-208 0,1-6-32 0,-1 6-16 0,0 0 656 0,0 0 160 16,0 0 0-16,0 0 0 0,8 9 0 0,0 4 0 15,-3 3 0-15,0 6 128 0,0 5 64 0,-4 2 0 16,-1 4 16-16,-1 4 0 0,1 1 128 0,-4 5 32 15,-4-1 0-15,-1 2 0 0,1-3-48 0,-1 0-16 16,-1-3 0-16,1-1 0 0,0-4-64 0,1-1-16 16,-1-3 0-16,2-4 0 0,2-1 0 0,1-2 0 15,2-8 0-15,2 0 0 0,0-1-96 0,0-13-128 16,7 11 176-16,0-5-176 0,-2 2 320 0,-5-8-32 0,11 5-16 0,0-2 0 16,2-2-16-16,1-1 0 0,0-1 0 0,2-2 0 15,2-2-112-15,0 3-16 0,0-1-128 0,1 0 192 16,1 0-192-16,0-2 0 0,2 0 0 0,0 2 0 15,-1 2 0-15,1-1 0 0,-4 1 0 0,2 0 0 32,0 1-464-32,-2 0-48 0,-4 0 0 0,-1 1 0 15,-2 0-1328-15,-1 1-272 0,-10-2-48 0</inkml:trace>
  <inkml:trace contextRef="#ctx0" brushRef="#br0" timeOffset="113961.6">25077 6351 19343 0,'0'0'1728'0,"-8"-5"-1392"16,-1 1-336-16,2 5 0 0,-1 7 768 0,-2-2 96 16,-2 1 16-16,-2 3 0 0,-1 4-608 0,0 2-112 15,-2 3-32-15,1 2 0 0,-1 3 80 0,3 1 16 16,3-1 0-16,1 3 0 0,1-3-224 0,2-3 0 15,4-4 128-15,3-1-128 0,1-1 224 0,5-5 0 16,1-1 0-16,3-4 0 0,3 0 528 0,4-1 96 16,1-7 32-16,6 0 0 0,3-4-368 0,1-3-64 15,2 1 0-15,-2-5-16 0,0-2-176 0,-4-2-48 16,-1 0 0-16,-4 2 0 0,-3 0-48 0,-5 4-16 16,-3-2 0-16,-6-2 0 0,-2 4 192 0,-4 1 48 15,-4-1 0-15,-4 0 0 0,-2 0 48 0,-2-1 16 0,-5 4 0 0,0 5 0 16,-2 3-448-16,1-2 0 0,2 2 0 0,2 5 0 31,3 5-1408-31,3-2-320 0,3 2-64 0,9-9-11360 0</inkml:trace>
  <inkml:trace contextRef="#ctx0" brushRef="#br0" timeOffset="114291.87">25836 6338 9215 0,'0'0'816'0,"0"0"-656"0,-9-2-160 0,9 2 0 16,-13-3 3424-16,2 6 656 0,-1 0 128 0,-1 3 16 0,-2-1-3120 0,-3 1-624 15,-1 7-128-15,-1-1-32 0,-2 1 0 0,-2 2 0 16,-3 2 0-16,5 1 0 0,-3 2-80 0,6 0-32 16,3-1 0-16,6 1 0 0,3-4-208 0,6-1 0 15,4-1-144-15,6-6 144 0,3-2 0 0,6-2 288 16,4 1-32-16,2-5-16 0,1-5 112 0,1-4 32 15,-2 3 0-15,0-2 0 0,0-3-176 0,-2-1-16 16,-3 1-16-16,0-3 0 0,-3-1-48 0,-3 1-128 16,-1 1 192-16,-6 0-64 0,-2-1 32 0,-6 3 0 15,-1-1 0-15,-4 0 0 0,-4 3 144 0,-2 1 16 0,-1 4 16 16,-4 1 0-16,3 1-336 0,-1 2 0 0,-1 4 0 16,2-3 0-1,-1 2-1792-15,5 1-384 0,11-4-80 0</inkml:trace>
  <inkml:trace contextRef="#ctx0" brushRef="#br0" timeOffset="115852.09">26475 5931 21183 0,'0'0'1888'0,"0"0"-1504"0,0 0-384 0,-6 2 0 31,-5 2-384-31,4 2-160 0,-2 2-32 0,0 3 0 0,0 3 704 0,2 4 144 0,-1 2 32 0,-1 3 0 16,-2 4-48-16,2 3 0 0,-4 6 0 0,3-1 0 15,0-2-48-15,-1 3-16 0,3 0 0 0,0-2 0 16,0-4 16-16,1-3 0 0,0 1 0 0,3-5 0 15,2-5 32-15,2-3 0 0,0-2 0 0,2-6 0 16,-2-7 384-16,0 0 80 0,0 0 0 0,12 5 16 16,-2-1-80-16,0-5-32 0,0-5 0 0,2-3 0 15,-1-5-288-15,1 0-48 0,-2-2-16 0,0 1 0 16,-2 1-256-16,-1 0 0 0,2-1 0 0,-4 2-144 0,-1 3 144 0,0-3-192 16,1 2 192-16,-4 2-192 0,-1 9 16 0,0 0 0 15,0 0 0-15,0 0 0 0,-4-5-64 0,4 5-16 16,0 0 0-16,0 0 0 0,-6-5 32 0,6 5 0 15,-7-3 0-15,7 3 0 0,0 0 224 0,0 0 0 16,-7-3-160-16,7 3 160 0,0 0 0 0,0 0 0 16,-2-8 0-16,2-1 0 0,0 9 0 0,3-8 0 15,3-3 160-15,0 3-160 0,4-2 320 0,1 3-32 16,5-5-16-16,3-1 0 0,1-1-16 0,2 0-16 16,4-3 0-16,1 0 0 0,5 1-112 0,1-2 0 15,1 0-128-15,1 1 192 0,-2 3-192 0,-2 2 128 0,0 0-128 16,-2 0 0-16,-2-1 0 0,-4 4 0 0,-3-2 0 15,-1 6 0-15,-2 1 128 0,-3 1-128 16,-14 3 0-16,0 0 0 16,0 0-320-16,0 0-144 0,0 0-48 0,0 0-7744 0,-8 7-1536 0</inkml:trace>
  <inkml:trace contextRef="#ctx0" brushRef="#br0" timeOffset="116049.76">26499 6266 20895 0,'0'0'928'0,"0"0"192"16,0 11-896-16,3-2-224 0,0 5 0 0,5-5 0 15,2 1 512-15,4-1 48 0,3 1 16 0,2-2 0 0,2-1 128 0,5 0 16 16,2 4 16-16,0-6 0 0,-1-1-416 16,-1 1-64-16,0-1-32 0,-2-1 0 0,-3-1-224 0,-2 1-256 15,-1-1 48-15,-4 2-11360 16</inkml:trace>
  <inkml:trace contextRef="#ctx0" brushRef="#br0" timeOffset="116379.08">26952 6314 26719 0,'0'0'2368'0,"0"0"-1888"15,9-1-480-15,2 0 0 16,2-3-496-16,3 1-192 0,2 1-32 0,4-2-16 0,3-4 864 0,2 1 160 0,5 0 32 0,2-2 16 16,-1 2-80-16,-1-3-32 0,-1 2 0 0,-3-2 0 15,2 1-96-15,-5-3-128 0,-3 2 176 0,-3 1-176 16,-5-1 288-16,-3 3-48 0,-2-5-16 0,-3 4 0 16,-3-2 352-16,-3 10 64 0,0 0 0 0,-10-5 16 15,-5 4 144-15,-3 2 32 0,-6 4 0 0,-3 4 0 16,-1-1-432-16,-3 5-80 0,0-1 0 0,-4 0-16 15,0 2-304-15,2 2 160 0,2 2-160 0,2 2 128 16,5 3-128-16,2 0 0 0,6-4 0 0,0 0 0 16,6-5 0-16,1-2 0 0,4 0-128 0,4 1 128 15,1-13-1520-15,9 11-224 0,4 1-48 0,4-7-7104 16,4-4-1424-16</inkml:trace>
  <inkml:trace contextRef="#ctx0" brushRef="#br0" timeOffset="116810.01">27752 6319 16575 0,'-21'0'736'0,"8"4"160"0,-2 4-720 0,-2-3-176 16,0 0 0-16,-1 4 0 0,1-3 848 0,1 7 144 15,-1-1 32-15,2 0 0 0,0-2-256 0,3-1-32 16,1 2-16-16,2-2 0 0,3 0-144 0,6-9-16 15,-7 7-16-15,7-7 0 0,0 11 0 0,0-11 0 16,0 0 0-16,0 0 0 0,13-1 32 0,1-4 16 16,1-2 0-16,3 0 0 0,1-4-208 0,1 4-32 0,-1-3-16 0,2-3 0 15,4-4-96-15,-1-2-32 0,-2-1 0 0,0 0 0 16,-2-1 16-16,0 2 0 0,1-2 0 0,-1-2 0 16,0 0 48-16,-2-3 16 0,-1-5 0 0,-1-4 0 15,-1-3 176-15,1-6 48 0,-2-3 0 0,-2-3 0 16,0 1-224-16,-1 3-32 0,1-1-16 0,-2 9 0 15,-1 2-240-15,-4 8 128 0,-3 5-128 0,-2 8 0 16,-1 7 240-16,1 8-48 0,0 0-16 0,0 0 0 16,-13 7-176-16,1 7 160 0,-4 6-160 0,2 8 160 15,-2 3-160-15,1 4 0 0,1 3 0 0,1 7 0 16,0-1 0-16,2 6 0 0,2 2 0 0,0 1 0 16,3-1-208-16,3-1 16 0,1-1 16 0,4-10 0 15,3-4-592 1,4-2-128-16,2-4-32 0,5-4 0 0,3-5-1232 0,0-4-240 0,1-1-48 0</inkml:trace>
  <inkml:trace contextRef="#ctx0" brushRef="#br0" timeOffset="117251.46">29678 5996 7359 0,'19'-12'656'0,"-5"4"-528"0,0-2-128 0,2 0 0 15,1-3 1104-15,-1-2 192 0,1-1 48 0,0 1 0 16,-2 1-144-16,-1-1-32 0,-1-2 0 0,-2 0 0 15,-1-2 16-15,-3-1 0 0,-3 1 0 0,-1 3 0 16,0 2-96-16,-3 1-32 0,-1 6 0 0,1 7 0 16,0 0-240-16,-7-8-48 0,-2 4-16 0,-1 4 0 15,-2 3-144-15,-5 4-32 0,-3 1 0 0,-4 6 0 16,-2 5-160-16,-1 4-32 0,-1 5-16 0,0-2 0 16,-2 5-224-16,2 6-144 0,1 5 192 0,1 4-192 15,-1 2 0-15,3-2 0 0,1 1 0 0,3-4 0 16,3 1 128-16,2-3-128 0,2-3 0 0,3-2 0 0,1-4 0 15,3-2 0-15,1-5 0 0,3 2 0 0,1-7 0 0,0-2-144 16,-1-1 144-16,2-4-192 16,3-2-256-16,0 0-48 0,-3-11-16 0,0 0 0 15,0 0-688-15,0 0-144 0,0 0-16 0,0 0-10032 16</inkml:trace>
  <inkml:trace contextRef="#ctx0" brushRef="#br0" timeOffset="117679.39">29216 6356 12895 0,'0'0'1152'0,"0"0"-928"15,0 0-224-15,0 0 0 0,0 0 1264 0,0 0 208 16,0 0 32-16,15-4 16 0,4-5-576 0,6 3-112 16,1 2-32-16,5-2 0 0,4 2-176 0,0-1-48 15,1-4 0-15,0 0 0 0,-2-1 160 0,3 0 32 0,0-3 0 0,-1 4 0 16,-1-1-96-16,-3 5-16 0,1-1 0 0,-3 2 0 16,-2 0-208-16,-8 3-32 0,-1-1-16 0,-5 4 0 15,-14-2-160-15,0 0-48 0,3 14 0 0,-8 2 0 16,-5 3 304-16,-4 0 48 0,-3 0 16 0,1 2 0 15,-2 3-240-15,1 0-32 0,5-2-16 0,-1-2 0 16,3-2-272-16,3-3 0 0,4-1 128 0,3-4-128 16,3 3 0-16,4-6 0 0,0 2 0 0,5-6 0 15,2-2 288-15,1-1 0 0,2 0 0 0,2-1 0 16,1-5-16-16,-1-5 0 0,-1 1 0 0,-2 0 0 16,-3-5-144-16,-1 1-128 0,-2 2 192 0,-3-2-192 15,-2-2 160-15,-1-2-160 0,-2-1 128 0,-4 2-128 16,-3 2 192-16,0 1-32 0,0-1-16 0,-1 1 0 15,-3-1-144-15,1 1 0 0,-1 2-160 0,3 5 160 0,1 0 0 16,5 7 0-16,-8-3-128 0,8 3 128 0,0 0 0 0,0 0 0 16,-4-7 0-16,4 7 0 0,0 0 0 0,0 0 0 15,11 0-160-15,0 0 160 0,0 0 0 0,0 0 0 16,0 1 0-16,0 2 0 0,1 0-272 0,-1 2 64 16,1 0 16-16,-1-3 0 15,2 1-432-15,0 1-80 0,-1-1 0 0,0 1-16 16,-2-1-1872-16,-10-3-368 0</inkml:trace>
  <inkml:trace contextRef="#ctx0" brushRef="#br0" timeOffset="118156.86">30253 6178 4607 0,'0'0'400'0,"0"0"-400"0,0 0 0 0,0 0 0 15,0 0 3040-15,0 0 528 0,0 0 96 0,-2 11 32 16,2-11-2112-16,-3 12-432 0,-2-1-64 0,0 5-32 0,-2-1 32 15,0 4 0-15,-1 3 0 0,-2-1 0 16,0 1-256-16,-1 1-64 0,2-2 0 0,1 2 0 0,-3 0-208 16,3 0-48-16,-1-4-16 0,1 0 0 0,2-2 96 0,2-3 32 15,0-3 0-15,0 0 0 0,3-2-32 0,1-9 0 16,0 0 0-16,0 0 0 0,0 0 64 0,0 0 16 16,0 0 0-16,0 0 0 0,5-10-32 0,1-6 0 15,2-6 0-15,5 3 0 0,-1-1-192 0,4-1-32 16,1-2-16-16,4 1 0 0,3-8-144 0,1 4-16 15,2-5-16-15,4 7 0 0,2 1-224 0,0 3 0 16,-4 2 0-16,4 0 0 0,3 3 0 0,2 5 0 16,0 0 0-16,3 4 0 0,-1 3 0 0,2-1 0 15,-1 3 0-15,2 4 0 0,-4 0-320 0,1 2-16 0,1 1 0 16,-6 3 0 0,-6 0-2544-16,-3 1-496 0,3 6-96 0,-14-2-10896 0</inkml:trace>
  <inkml:trace contextRef="#ctx0" brushRef="#br0" timeOffset="118784.72">25295 7660 23039 0,'0'0'2048'0,"0"0"-1648"0,-6-4-400 16,6 4 0-16,0 0 1440 0,0 0 208 16,0 0 32-16,-6 9 16 0,-1 5-1280 0,2 3-256 0,0 1-160 15,0 2 192-15,0 3 48 0,-3 5 16 0,-1 2 0 0,2-1 0 16,-1 1-64-16,-1-1 0 0,-1-2 0 0,0 2 0 15,1-4-64-15,-1-1 0 0,0-2-128 0,0-4 192 16,-2-4 0-16,4-3-16 0,2-1 0 0,6-10 0 16,0 0 80-16,0 0 0 0,0 0 16 0,0 0 0 15,8-11 272-15,4-3 48 0,4-8 16 0,3 1 0 16,4-5-288-16,1 0-48 0,3-2-16 0,0 0 0 16,3-4-256-16,-2 3 0 0,1 1 0 0,1 1 0 15,1 5 0-15,-1 3 0 0,0 2 0 0,-2 1 0 16,-3 4 128-16,-1 1-128 0,-1 8 0 0,-3 1 0 15,-3 6 0-15,-2 3 0 0,-6 5 0 0,-3 2 0 16,-3 0-128-16,-6 1 128 0,-5 2 0 0,-5 3-144 16,-4 6 144-16,-4-5 0 0,-5 1 0 0,-2-3 0 0,-1-2 0 15,1-2 0-15,1 3 0 0,1-3 0 0,-2-6 0 16,4 0-128-16,3-6 128 0,5-1-128 16,1-5-1264-16,3-2-240 15,6-8-48-15,3-1-7904 0,3-2-1568 0</inkml:trace>
  <inkml:trace contextRef="#ctx0" brushRef="#br0" timeOffset="119100.76">26255 7553 25791 0,'-20'-2'1152'0,"7"3"224"0,-3 5-1104 0,-5 6-272 15,-2 3 0-15,-1 3 0 0,-1 2 1152 0,1 2 160 0,-1 1 32 0,3 1 16 16,0-4-1008-16,3 4-208 0,1 2-144 0,2-2 192 15,4 1 688-15,3 1 144 0,5-6 16 0,3-1 16 16,2-4-848-16,4-2-208 0,6-6 0 0,1-1 0 31,5 0-640-31,3-3-192 0,3-3-16 0,3-5-16 0,0-5 864 0,3-3 160 0,-1-4 32 0,-1-1 16 16,-3-1-16-16,-1-2-16 0,-1-1 0 16,-1 1 0-16,-3 2 0 0,-4-2 0 0,-4 2 0 0,-2 1 0 15,-4 1 16-15,-4 1 0 0,-4 0 0 0,-2 2 0 16,-6-1-192-16,1 3 192 0,-5 4-192 0,1 2 192 15,-1 0-704 1,-1 3-144-16,-1 1-32 0,2 2-9200 0,2 0-1840 0</inkml:trace>
  <inkml:trace contextRef="#ctx0" brushRef="#br0" timeOffset="119436.09">26636 7522 26719 0,'0'0'2368'0,"0"0"-1888"16,0 0-480-16,-5 12 0 0,0 1 0 0,-1 5 0 16,-4 2 0-16,3 0 0 0,-2-2 240 0,1 4-48 15,-4-1-16-15,1 5 0 0,-2-3 48 0,2 5 16 16,0-4 0-16,2 0 0 0,1 1-32 0,0-3 0 16,4-4 0-16,3-2 0 0,1-3-64 0,2-3-16 15,-2-10 0-15,8 8 0 0,-8-8 512 0,15 1 80 16,1-5 32-16,1-5 0 0,5-5-112 0,2-3 0 0,0-5-16 0,2 2 0 15,0-2-352-15,0-2-64 0,-2 0-16 0,-2 1 0 16,-2-4-192-16,-1 4 144 0,1-2-144 0,-4 2 128 16,-2 1-128-16,-4 3 0 0,-3 3 0 0,0 4 128 15,-2 5-128-15,-5 7 0 0,4-9 0 0,-4 9 128 16,0 0-128-16,0 0 0 0,-2 10 0 0,1 2 0 16,1-12-160-16,-4 11 160 0,-1 2-208 0,0 1 80 31,1-3-1072-31,0 2-208 0,2 0-32 0,2-13-8064 0,0 0-1616 0</inkml:trace>
  <inkml:trace contextRef="#ctx0" brushRef="#br0" timeOffset="119999.56">26886 7578 15663 0,'0'0'1392'0,"-8"6"-1120"0,3-2-272 0,-2 3 0 16,1 2 624-16,0 0 64 0,1 3 16 0,1 3 0 16,0 0 16-16,2 2 16 0,-1-1 0 0,2-1 0 15,1 1 16-15,2-2 0 0,2 0 0 0,2-4 0 16,2 0 112-16,2-2 32 0,3-2 0 0,0-4 0 0,1-2-48 0,2-2 0 16,2-4 0-16,0-1 0 0,0-3-272 0,1 0-48 15,0-5-16-15,1-1 0 0,-1 0-128 0,-1-1-48 16,-2-1 0-16,-2 1 0 0,-3-1-176 0,0 0-32 15,-5 2-128-15,3 0 192 0,-4 0-192 0,-1 1 128 16,-1-1-128-16,-3 4 0 0,-3 4 0 0,3 8 0 16,-1-10 0-16,1 10 0 15,-5-5-1184-15,5 5-224 0,-7-5-64 0,7 5-7520 16,0 0-1504-16</inkml:trace>
  <inkml:trace contextRef="#ctx0" brushRef="#br0" timeOffset="120322.07">27343 7576 22111 0,'0'0'976'0,"0"0"208"0,0 0-944 0,0 0-240 0,7 12 0 0,0-1 0 16,0-3 720-16,1-3 112 0,1-3 0 0,1-2 16 16,2 0-336-16,-1-2-64 0,5-2 0 0,-2 0-16 15,-3-5 32-15,2 2 16 0,-1 0 0 0,0-3 0 16,-4 0-288-16,0 1-48 0,-1-4-16 0,-5 4 0 15,-2-1 64-15,0 10 16 0,-6-9 0 0,-2-2 0 16,-1 1 304-16,-1 2 48 0,-1 4 16 0,-1 4 0 16,0 3-192-16,-1 3-48 0,-1 3 0 0,-1 0 0 15,-1 2-336-15,0 5 128 0,-2 0-128 0,2 2 0 16,-1 2 0-16,3 1 0 0,1 0 0 0,7 1 0 16,0 0 0-16,3-3 0 0,3-3 0 0,4-1 0 0,4 1-256 15,3-2 16-15,2-3 16 0,1-2 0 16,2 1-1632-16,1-5-336 0,2-2-64 15,0-3-9728-15</inkml:trace>
  <inkml:trace contextRef="#ctx0" brushRef="#br0" timeOffset="120635.93">27693 7637 22287 0,'-14'12'976'0,"7"0"224"0,-2 1-960 0,1 1-240 0,-1 0 0 0,0 0 0 16,0 0 240-16,0-1 0 0,1-3 0 16,3 1 0-16,0-3 592 0,5-8 128 0,-5 11 32 0,5-11 0 15,-1 9-48-15,1-9-16 0,0 0 0 0,0 0 0 16,0 0-160-16,14-5-16 0,1-1-16 0,3-6 0 16,0-2-96-16,-1-2 0 0,1-2-16 0,1-1 0 15,0-1-448-15,2-2-176 0,-1-2 128 0,-1 2-128 16,1 5 128-16,1 3-128 0,-1 0 128 0,0-2-128 15,-3 4 0-15,-2 1 0 0,-1 0 0 0,-1 5 0 16,1-1 0-16,-3 5 0 0,-11 2 0 0,11 2 0 16,-11-2 0-16,8 7 0 0,-8-7-192 0,0 0 192 15,7 10-1824-15,-5 1-240 0,-2-11-48 16,0 13-11328-16</inkml:trace>
  <inkml:trace contextRef="#ctx0" brushRef="#br0" timeOffset="121023.03">28510 7519 21247 0,'0'0'944'0,"0"0"192"0,6-5-912 0,-6 5-224 16,5-10 0-16,-5 10 0 0,2-9 272 0,-2-1 16 0,0 10 0 15,-5-8 0-15,-2 0 464 0,-2 5 80 0,-2 1 32 16,-2 5 0-16,1 2-288 0,-5 3-48 0,-1-2-16 0,-1 5 0 16,-2 2-144-16,0 0-48 0,2 0 0 0,1 1 0 15,3-4-80-15,4 1-32 0,-1 2 0 0,6-2 0 16,3 2 16-16,3 2 0 0,4-2 0 0,3 0 0 16,4-1 272-16,2 4 48 0,1-2 16 0,2-2 0 15,2 0-240-15,0 0-32 0,-3-1-16 0,0 0 0 16,-5 2-128-16,-1 0-16 0,-2-2-128 0,-4 2 192 15,-3-4 64-15,0-9 16 0,-5 12 0 0,-1 1 0 16,-7 0 304-16,-2-1 64 0,-5 0 16 0,-3-5 0 16,-6 4-224-16,-2-8-48 0,-3 0-16 0,1 0 0 15,4-2-368-15,1 1-256 0,2 1 32 0,6-3 16 16,3-4-2672 0,6 0-544-16</inkml:trace>
  <inkml:trace contextRef="#ctx0" brushRef="#br0" timeOffset="121845.3">30147 7406 18831 0,'3'-19'832'0,"2"5"176"0,0-4-816 0,0-1-192 16,1 1 0-16,1 0 0 0,0 2 256 0,1 3 16 16,-2 4 0-16,2-3 0 0,1-1 656 0,-4 4 128 15,1-1 32-15,-1 2 0 0,2-1-128 0,-7 9 0 16,0 0-16-16,0 0 0 0,0 0-272 0,0 0-48 16,0 0-16-16,0 0 0 0,-4 14 32 0,-2 5 16 15,-5 4 0-15,0 5 0 0,-2 1-208 0,1 2-64 16,-4 4 0-16,0 6 0 0,-2 2-256 0,0 6-128 15,2-1 128-15,-6 2-128 0,2-1 160 0,1-2-160 0,-2-6 192 0,4-3-192 16,-1 0 240-16,2-5-64 0,3-5-16 16,2-4 0-16,4-5 160 0,2-1 16 0,0-1 16 0,3-6 0 15,2-11-32-15,0 0-16 0,0 0 0 0,13 3 0 16,5-5 160-16,2-8 48 0,-1-5 0 0,3-2 0 16,1-2-256-16,2-4-64 0,3-1 0 0,1-2 0 15,1 3-192-15,0 2 0 0,1 4 128 0,-2 4-128 16,0-2 0-16,-1 6 0 0,-1 1 0 0,-2 6 0 15,-3 3 0-15,-3 4 0 0,-4 3 0 0,-2 0 0 16,-2 5-128-16,-3 2 128 0,-1-1 0 0,-3 4 0 16,-4 4 0-16,-4-2 0 0,-4 2 0 0,-1-2 0 15,-2-3 0-15,-4-1 0 0,-1-2 128 0,-6 1-128 16,2-4 208-16,-2 0-48 0,-1 2-16 0,-1-3 0 16,-1 0-144-16,-2-1 192 0,2-3-192 0,-3-2 192 0,2-1-192 15,1-1 160-15,1-2-160 0,1 0 160 0,1-1-160 16,3 0 0-16,0-3 0 0,2 1 0 15,3-3-544-15,4 0-96 16,4 0 0-16,2-1-16 0,4 7-2032 0,3-9-384 0,4-5-96 0</inkml:trace>
  <inkml:trace contextRef="#ctx0" brushRef="#br0" timeOffset="122504.81">30882 7036 20495 0,'-13'0'896'0,"13"0"208"0,-6 5-880 0,6-5-224 0,-9 5 0 0,9-5 0 16,0 0 464-16,0 0 48 0,-8 0 16 0,8 0 0 15,-3-7 496-15,3 7 112 0,2-9 16 0,2-3 0 16,1 6-208-16,5-8-48 0,3-4 0 0,2 3 0 0,2 3-368 0,-1 2-80 15,1-6 0-15,-1-1-16 0,2-1-144 0,1-1-32 16,0 0 0-16,0 1 0 0,0 1-64 0,-1 1 0 16,-1 5-16-16,-2 2 0 0,0-2-176 0,-3 4 128 15,-1 6-128-15,-11 1 128 0,6 9-128 0,1 4 0 16,-3 2 0-16,-2 4 128 0,-3 1 0 0,-2 2-128 16,-2 1 192-16,0 0-64 0,-1-2-128 0,-2 1 128 15,0-2-128-15,2-2 128 0,0-3-128 0,-1-1 192 16,0-1-192-16,0-3 192 0,2 0 32 0,5-10 16 15,0 0 0-15,0 0 0 0,0 0-48 0,0 0-16 16,0 0 0-16,11-5 0 0,-1-8 96 0,1 1 32 0,3-3 0 16,0-3 0-16,0-3-80 0,3 0-16 0,0-1 0 15,2-2 0-15,2 1-208 0,0 0 144 0,1-3-144 16,3 1 128-16,0 4-128 0,0 2 0 0,0 3 0 0,2 3 0 16,-4 4 0-16,-1 2 0 0,-3 6 0 0,-2 4 0 15,-3 3 0-15,0 0 0 0,-2 6 0 0,-1 4 0 16,1 7 0-16,-2 0 0 0,-2 4-176 0,-2-3 176 15,2 0 0-15,-3 1 0 0,-2-2 0 0,1-1 0 16,-1-3 0-16,-1 0 0 0,0-2 0 0,-2-2 0 16,2-1 0-16,-1 0-128 0,1-4 128 0,-1 0 0 15,-1-10-1648 1,0 0-240-16,0 0-48 0</inkml:trace>
  <inkml:trace contextRef="#ctx0" brushRef="#br0" timeOffset="131490.14">9528 7792 6447 0,'0'0'272'0,"0"0"80"0,0 0-352 0,-10 0 0 15,0 0 0-15,0 0 0 0,0 2 800 0,0-2 96 16,-1-2 0-16,2 1 16 0,1 6-320 0,8-5-64 15,-9 3-16-15,9-3 0 0,0 0-96 0,0 0-32 16,0 0 0-16,-12-2 0 0,12 2-112 0,0 0-16 16,0 0-16-16,0 0 0 0,0 0-48 0,0 0-16 15,0 0 0-15,0 0 0 0,0 0 208 0,14-1 32 16,-2-1 16-16,0 0 0 0,1 0-192 0,2 1-48 16,3-2 0-16,2 2 0 0,3-3-64 0,-2-1 0 15,0 1-128-15,2 1 192 0,0 1-64 0,-1 1-128 0,-2-1 176 0,-2 2-176 16,-3 0 144-16,2 2-144 0,-5-1 0 0,1 0 144 15,-3 0-144-15,0 1 0 0,-10-2 0 0,10 2 0 16,-10-2 0-16,0 0 0 0,0 0 0 0,0 0 0 16,11 3 0-16,-11-3 0 0,0 0 0 0,0 0 0 15,0 0 160-15,0 0 0 0,0 0 0 0,-9-1 0 16,-3-1 112-16,-2 2 32 0,-2 2 0 0,-3-1 0 16,-4 3-48-16,0-2 0 0,-1 1 0 0,1-2 0 15,-2 2-256-15,-1-1 0 0,1 3 0 0,1-1 0 16,-3-2 128-16,4 0-128 0,1-1 192 0,5 2-192 15,1-3 160-15,2 1-160 0,4 1 128 0,3 1-128 16,7-3 0-16,0 0 0 0,0 0 128 0,0 0-128 16,0 0 0-16,0 0 0 0,0 0 0 0,0 0 0 0,0 0 0 15,15-3 160-15,4 1-160 0,0-3 160 0,3 0-16 0,-1-2 0 16,2 4 0-16,0-1 0 0,-2-6-144 0,1 2 0 16,-2 3 0-16,1 0 0 0,-2 0 128 0,0 2-128 15,0 2 128-15,-3 0-128 0,0-1 0 0,-4 2 0 16,1 0 128-16,-1 2-128 0,-12-2 0 0,11 1 0 15,-11-1 0-15,0 0 128 0,0 0-128 0,0 0 0 16,6 9 0-16,-6-9 0 0,-1 11 0 0,-4 1 0 16,-5-3 144-16,-2 4-144 0,0 4 0 0,-2 0-256 15,-4 0 32-15</inkml:trace>
  <inkml:trace contextRef="#ctx0" brushRef="#br0" timeOffset="132306.65">17295 11063 5519 0,'0'0'496'0,"0"0"-496"0,0 0 0 0,0 0 0 0,0 0 1632 16,-3-7 224-16,3 7 64 0,0 0 0 16,0 0-1200-16,0 0-224 0,2-5-48 0,-2 5-16 0,0 0-224 0,0 0-32 15,12 2-16-15,4-1 0 0,0-1 304 0,6 0 64 16,3-1 16-16,1-1 0 0,-1-3-128 0,4 3-32 15,4 2 0-15,0-3 0 0,-1-1-96 0,1 2-32 16,0-2 0-16,0 1 0 0,2 6-96 0,0-3-32 16,2-4 0-16,1 0 0 0,0-2 64 0,0-2 0 15,1 3 0-15,-4 1 0 0,1-1 192 0,-3 0 64 16,0 2 0-16,-3 0 0 0,-3 3-160 0,-2-1-32 16,-2-2 0-16,-2 2 0 0,-3 6-96 0,-3-1-32 15,-3 1 0-15,-1 2 0 0,-4-1-128 0,-7-6 0 16,7 12 144-16,-5-2-6960 0,-3 3-1392 0</inkml:trace>
  <inkml:trace contextRef="#ctx0" brushRef="#br0" timeOffset="133290.26">17140 14107 7711 0,'0'0'336'0,"0"0"80"0,0 0-416 0,13 3 0 0,-1-1 0 0,2-2 0 16,2 0 480-16,1 0 16 0,4-1 0 0,0 0 0 15,2-7-16-15,4 2 0 0,6 0 0 0,0-2 0 16,0 1-32-16,5-4 0 0,-1-1 0 0,2 2 0 15,3 4 0-15,3-3 0 0,-1 1 0 0,3-1 0 16,0 3-96-16,7-2-32 0,-1 1 0 0,1-1 0 16,-2-3-192-16,-3 2-128 0,-3 2 160 0,-4 4-160 15,-3-2 208-15,-3-1-48 0,-4 3-16 0,-6 0 0 16,0 4-144-16,-6 2 160 0,-5 1-160 0,-4 2 160 16,-11-6-160-16,10 6 0 0,-4 3 0 0,-2-1 0 15,-4-8 0-15,0 17-144 0,-3-2 144 0</inkml:trace>
  <inkml:trace contextRef="#ctx0" brushRef="#br0" timeOffset="134143.07">16978 19595 13823 0,'0'0'1216'0,"0"0"-960"0,0 0-256 0,0 0 0 16,9-10 0-16,-1 5 0 0,-2-2 0 0,4 2 0 15,-1 1 144-15,3 0 48 0,1-1 0 0,0 2 0 0,4 1-192 0,1-1 128 16,1 1-128-16,2-1 128 15,2 2 0-15,3-2-128 0,0 2 192 0,1 1-64 0,1-3 16 0,3 2 0 16,2 0 0-16,-2 0 0 0,0-1-144 0,-1 1 0 16,-2 0 144-16,2 1-144 0,0 2 128 0,-2 1-128 15,-1 1 128-15,1 2-128 0,1-1 0 0,-1 0 0 16,3 3 0-16,0-2-4672 16,2 2-1024-16</inkml:trace>
  <inkml:trace contextRef="#ctx0" brushRef="#br1" timeOffset="150721.57">28387 18028 7359 0,'0'0'656'0,"0"0"-528"0,0 0-128 0,0 0 0 15,0 0 1584-15,9 0 272 0,-9 0 64 0,11 0 16 16,-1-1-544-16,-10 1-112 0,9-4-32 0,-9 4 0 16,9-6-224-16,-9 6-64 0,8-7 0 0,-2 2 0 15,-6 5-16-15,5-10-16 0,-4 4 0 0,-1-4 0 16,-1 2 144-16,-1-2 16 0,-1 2 16 0,-1-2 0 0,-2 2-400 0,-2-2-96 16,-1 1-16-16,-1-2 0 0,-1 3-160 0,-1-4-48 15,1-1 0-15,-3 1 0 0,-3 1-32 0,-2-2-16 16,-2 2 0-16,-5-2 0 15,0-1-64-15,1 3-16 0,-1 1 0 0,-4-2 0 0,1 3-16 0,0 0-16 16,2 3 0-16,1 1 0 0,-2-1-64 0,1 2-16 16,0 1 0-16,1 2 0 0,-2 1-144 0,2 0 128 15,1 0-128-15,2 1 128 0,0 3-128 0,0 1 0 16,-2 4 144-16,1-3-144 0,-1 3 0 0,3 0 0 16,-1 4 0-16,0 1 128 0,2 1-128 0,1 3 128 15,1 1-128-15,0 4 128 0,0 1-128 0,1 4 128 16,0-3-128-16,0 6 128 0,1 2 32 0,-1 1 16 15,3 2 0-15,1-1 0 0,0-4-176 0,1 2 160 0,2 0-160 0,0-1 160 16,1-2-160-16,3-2 192 0,3 1-192 0,1-1 192 16,2 0 0-16,5 2 0 0,2-4 0 0,2 4 0 15,1-5 0-15,2 0 16 0,2-2 0 0,2-2 0 16,2 0-16-16,0 1-16 0,1 1 0 0,1-4 0 16,0-3-16-16,4-3 0 0,1 0 0 0,2 1 0 15,-2-2 32-15,4-3 0 0,2 0 0 0,2-2 0 16,1-1-32-16,-1 2 0 0,-3-2 0 0,2-2 0 15,0-4-160-15,0 0 160 0,-3 0-160 0,0-3 160 16,-3-2-160-16,2-3 160 0,0 1-160 0,1 1 160 16,1-3-160-16,-1 2 0 0,-3-4 144 0,1 2-144 15,-1-4 0-15,-1-1 144 0,-2-4-144 0,0-1 0 16,-2-1 160-16,1 1-160 0,-5-1 128 0,-1-5-128 0,-2 0 128 16,-2 0-128-16,-1-3 128 0,0 2-128 0,1-2 0 15,-2 0 128-15,-3 2-128 0,0-2 0 0,-2 2 128 0,-1-2-128 16,-1 2 0-16,-1-1 128 0,-1 1-128 0,-1 1 0 15,-3-4 144-15,1 0-144 0,-3 2 0 0,1-1 128 16,-2 2-128-16,-1-1 0 0,0 1 0 0,0 1 0 16,-3 2 0-16,1 1 0 0,0-2 0 0,-4 1 0 15,-4 4 0-15,-2 0 0 0,-2 0 0 0,1 2 0 16,-3 2 0-16,-2 4 0 0,-3-3 0 0,-3 0 0 16,-1 2 0-16,-1 2 0 0,-3 3 0 0,-1-1 0 15,-2 2 0-15,2-1 0 0,1 3 0 0,1 2 0 16,-4 1 0-16,2 1 0 0,0 0 0 0,0 1 0 15,1 3 0-15,1 5 0 0,1-1 0 0,2 5 0 0,2 1 0 0,2 4 0 16,0 1 0-16,1 3-160 0,1 2 160 0,3 4-160 16,1-3 160-16,5 4 0 0,3 3 0 0,2-3-128 15,2 3 128-15,2 1 0 0,1 3 0 0,4-1 0 16,3-2 0-16,1-1 0 0,3-1 0 0,3 1-128 16,-1 1 128-16,4-2 0 0,0-1 0 0,4 0 0 15,-2 3 0-15,4-1 0 0,3-2 0 0,0 2 0 16,1-1 0-16,1-3 0 0,2-2 0 0,-2 0 0 15,1 0 0-15,1-3 0 0,3 0 0 0,0 1 0 16,2-3 0-16,1-2 0 0,-2-1 0 0,2-3 128 16,0 3-128-16,4-3 0 0,-3-2 0 0,-1-2 128 15,-2-2-128-15,0-1 0 0,1-5 128 0,0 0-128 16,0-3 208-16,-1-1-16 0,1-3-16 0,1-1 0 0,0-4-176 16,1 1 0-16,-4-2 0 0,3 1 0 15,-1-2 0-15,1-1 0 0,3 1 0 0,-2-4 0 0,0-1 0 0,-1-1 0 16,-1-4 0-16,-2-3 128 0,-1-3-128 0,0 2 0 15,1-4 0-15,-2 1 128 0,-4-1-128 0,1-3 0 16,-1 0 0-16,-5 3 0 0,-1-3 0 0,-3 0 0 16,-1 0 128-16,-3 2-128 0,-2-1 0 0,-2 2 0 15,-2 2 0-15,-2-4 128 0,-2-4-128 0,-4 4 0 16,-2 0 0-16,-1 1 0 0,-3-1 0 0,-3 6 0 16,0-2-160-16,-3 3 160 0,1 1-128 0,0 0 128 15,0 3 0-15,0 2-144 0,-1 1 144 0,-2 6 0 16,-6-2 0-16,0 3-128 0,-2 2 128 0,-3 0 0 15,-3 2 0-15,-1 3-128 0,-1-1 128 0,0 3 0 16,-4 3 0-16,0 1-128 0,-2 2 128 0,-2 2 0 0,0-2-144 0,0 4 144 16,1 3 0-16,1 2 0 0,1 1-144 0,3 3 144 15,3 1 0-15,0 2 0 0,0 10 0 0,3-3 0 16,1 1 0-16,3-1 0 0,5 1-192 0,3 4 192 16,3-1-128-16,3-1 128 0,0-2 0 0,5 1 0 15,2 0-128-15,4 1 128 0,0 1 0 0,4 3 0 16,2-2-128-16,4 1 128 0,-1 2 0 0,3-1 0 15,4-3 0-15,3 1 0 0,2 1 0 0,5-1 0 16,0 0 0-16,3-2 0 0,3-4 0 0,2-1 0 16,-1-3 0-16,3 0 0 0,0 0 0 0,4 1 0 15,0-2 0-15,2-3 0 0,1-3 0 0,3 1 0 16,-3-5 0-16,2-4 0 0,-1-3 0 0,0-2 0 16,3-3 0-16,-2-3 144 0,-2-2-144 0,-1-1 128 15,0-6-128-15,-2 0 0 0,-1-1 144 0,2-7-144 0,0-3 128 0,-2-3-128 16,-2-3 128-16,0 1-128 0,-3-10 0 0,0-2 144 15,0-3-144-15,-2-4 0 0,-3 1 144 0,-2-1-144 16,-3 2 0-16,-3 0 144 0,-6-4-16 0,-4 7-128 16,-3 0 192-16,-4 2-64 0,-4 0 0 0,-4 0 0 15,-2 3 0-15,-6 2 0 0,-3 0-128 0,-3 1 0 16,-5 2 144-16,-3 4-144 0,-2-1 0 0,-3 3 0 16,-6 0 0-16,0 4 0 0,-3 5 0 0,4 0 0 15,1 3 0-15,2 5 0 0,1 0 0 0,4 7 0 16,2-1 0-16,5 3 0 15,0 3-560-15,6 1-16 0,2 6-16 0,5-1 0 16,4 3-2736-16,6 0-560 0,4 6-96 0,13-4-32 0</inkml:trace>
  <inkml:trace contextRef="#ctx0" brushRef="#br1" timeOffset="152772.15">6992 18909 12319 0,'0'0'544'0,"8"-9"112"0,0-4-528 0,2 6-128 0,-2-2 0 0,2 4 0 16,-3-5 1248-16,3 2 224 0,-4-2 32 0,0 2 16 15,0-2-368-15,1 2-64 0,-2-3 0 0,-1 3-16 16,-1-2-16-16,-3 10 0 0,0-9 0 0,-2-2 0 16,1-1-32-16,-3 4 0 0,4 8 0 0,-10-13 0 15,-2 1-80-15,-1 1-32 0,1 5 0 0,-5-2 0 16,-1 2-320-16,-3-3-64 0,-5 2-16 0,1 4 0 15,-4 1-176-15,-4 1-32 0,-3-1-16 0,0 0 0 0,1 1-80 16,-2 1-16-16,-1 0 0 0,0 1 0 0,0 3-32 0,2 1-16 16,2-1 0-16,-1 6 0 0,-2-1-144 0,4 5 160 15,4-3-160-15,1 3 160 0,3 3-160 0,-1-1 0 16,1 1 144-16,3 0-144 0,3 0 0 0,3 4 0 16,1 0 0-16,1 6 128 0,1-2-128 0,1 5 0 15,2 0 0-15,3 1 0 0,1 2 0 0,6 2 0 16,2 2 0-16,2-1 0 0,1-3 0 0,1 0 0 15,2-1 0-15,2-4 0 0,1 1 208 0,5-4-16 16,0 1-16-16,3-4 0 0,-1 0 16 0,1 2 0 16,5-3 0-16,0-4 0 0,-1-4 0 0,5 0 0 15,0 1 0-15,0-3 0 0,0-3 16 0,0-2 16 16,1 2 0-16,2-6 0 0,0 0-16 0,3-4 0 0,0 1 0 0,0-4 0 16,2-5 0-16,1 2 0 0,-1-2 0 0,1-1 0 15,1-3-32-15,-2-2-16 0,-3 0 0 0,-2-1 0 16,-2 0-32-16,-1-1 0 0,-3 0 0 0,-1 0 0 15,-2 0-128-15,-2 1 192 0,-1-1-192 0,0 0 192 16,-1 0-64-16,-1-2-128 0,-2 0 192 0,-2-3-64 16,-1 0-128-16,-4 0 128 0,-2-4-128 0,0 2 128 15,-4 2-128-15,-1-5 160 0,-2 1-160 0,-3-1 160 16,0 3-160-16,-1-3 192 0,-2 0-192 0,-2 1 192 16,-1-1-192-16,-4 3 0 0,0 2 144 0,-3-2-144 15,-1 0 144-15,-1 4-144 0,-2 0 192 0,-3 4-192 16,1-1 0-16,-3 1 0 0,-3 2 0 0,-1 1 0 15,-2 4 0-15,-3 1 0 0,0 3 0 0,-2-1 0 16,-4 3 0-16,-1 3 0 0,-1 1 0 0,0 3 0 0,0 2 0 0,-1 4 0 16,1 1-128-16,-2 5 128 0,-3 3 0 0,1 0 0 15,-1 0 0-15,5 4-144 0,0 1 144 0,2-1 0 16,0 0 0-16,4 4 0 0,2 1 0 0,3 3 0 16,3 2 0-16,2 1-128 0,4-1 128 0,6 1 0 15,1 0-144-15,5 5 144 0,2-1 0 0,4-3 0 16,5-2 0-16,0-1 0 0,4-1 0 0,3-2 0 15,5-2-160-15,2 0 160 0,4-2 0 0,3 2 0 16,3-3 0-16,3 1 0 0,1 0 0 0,1-4 0 16,2-2 0-16,0 0 0 0,4 0 0 0,2-3 0 15,1-2 0-15,1-2 0 0,2-4 0 0,0 0 0 0,-2-3 192 16,2-1-192-16,-1-2 0 0,2 0 0 0,0-1 0 0,0-1 0 16,0-3 144-16,0-5-144 0,0 0 0 0,0-5 144 15,0-1-144-15,-3 0 128 0,-4 1-128 0,-4-2 128 16,-1 0-128-16,-4-1 160 0,0 0-160 0,-3-2 160 15,-1-1-160-15,-1 1 0 0,-3 2 144 0,-1-2-144 16,1-1 0-16,-3 1 128 0,-3-2-128 0,-2 0 0 16,-1 1 0-16,-3-3 144 0,-2-5-144 0,-3 3 0 15,-1-2 128-15,-1 2-128 0,-1-4 0 0,-4-1 0 16,-1 0 128-16,-3 1-128 0,-4-1 0 0,0 0 0 16,0 1 128-16,-2 2-128 0,0 0 0 0,-2 3 0 15,-1 2 0-15,0-2 0 0,0 3 0 0,0 4 0 16,0 4 0-16,-4 2 0 0,-2-2 0 0,-2 4 0 15,-2-1 0-15,-2 6 0 0,-3 1 0 0,-2 1 0 16,-1 1 0-16,-3 2 0 0,-4 3 0 0,2-1-144 0,-3 4 144 0,-1 3 0 16,-1 2 0-16,0 2 0 0,0 6 0 0,0 3 0 15,0 0 0-15,1 4-128 0,2-3 128 0,-1 8 0 16,1 2 0-16,0 2-128 0,5-1 128 0,3 2 0 16,5-1 0-16,4 3 0 0,7 0 0 0,3-4-128 15,3-6 128-15,4-1 0 0,6 2 0 0,5 0-128 16,6-6 128-16,3 2 0 0,4 1 0 0,2-3 0 15,7 0 0-15,6-2-128 0,6-2 128 0,3-1 0 16,4 2 0-16,-1-1 0 0,-2-2 0 0,3-3 0 16,1-1 0-16,0-5 0 0,2-1 0 0,-3-4 0 15,-2-1 0-15,0 0 0 0,-2-3 0 0,0 0 0 16,-2-4 0-16,-2-1 0 0,-1-5 0 0,-1-3 0 0,0-3 128 16,-2-2-128-16,-1 0 0 0,1-5 144 0,-4-2-144 0,-2 1 0 15,-1-4 144-15,-2-3-144 0,-6-2 0 0,-1-5 144 16,-4-3-144-16,-2-7 128 0,-2-8-128 0,-6-4 128 15,-2-5-128-15,-1 7 128 0,0 3-128 0,-4 8 128 16,-2 8-128-16,0 6 0 0,0 6 0 0,-1 4 0 16,-4 8 0-16,-1 2-176 0,-1 3 176 0,0 4-192 31,-2 3-224-31,-3 3-48 0,-5 4-16 0,-1 5 0 16,-1-1-3008-16,-7 6-608 0</inkml:trace>
  <inkml:trace contextRef="#ctx0" brushRef="#br1" timeOffset="155942.1">7651 10225 12671 0,'0'0'560'0,"11"-5"112"0,-2-4-544 0,1 2-128 0,1 1 0 0,-1 1 0 16,-3-2 496-16,1 0 64 0,-2 2 16 0,5-1 0 16,0 1-160-16,-2 1-32 0,-9 4 0 0,7-8 0 15,-7 8 144-15,6-6 32 0,-6 6 0 0,0 0 0 16,0-10 16-16,0 2 16 0,0 8 0 0,0 0 0 16,-9-6-64-16,-1 0-16 0,-2-1 0 0,1 6 0 15,-2-2-80-15,-1 2-32 0,0 1 0 0,-1 0 0 0,-3 0 0 0,0 0 0 16,-1 0 0-16,-3 1 0 0,-2 2 48 15,-1-1 16-15,-2 5 0 0,0 0 0 0,0-3-176 0,-4 3-32 16,-3 2-16-16,-1-2 0 0,2 2 16 0,0 0 0 16,-1 2 0-16,1 5 0 0,1-1-16 0,2 3 0 15,0 1 0-15,2 1 0 0,3 0-80 0,-2 5-16 16,-1 1 0-16,3 2 0 0,-1 3 16 0,2 3 0 16,1 3 0-16,-1 5 0 0,-1 4-160 0,2 3 0 15,4 3 144-15,2 0-144 0,1-3 0 0,6-1 0 16,5-1 0-16,2-4 0 0,1-1 176 0,5-1-48 15,4-4 0-15,3-3 0 0,3-7 128 0,3 2 0 0,2-4 16 0,1 3 0 16,5-1 64-16,2 0 16 0,0-7 0 0,2-2 0 16,0-3 16-16,3-3 0 0,-1-1 0 15,3 0 0-15,2-4 80 0,-1-1 0 0,1-1 16 0,4-2 0 16,-1-4-80-16,4-6-32 0,1-2 0 0,-1-3 0 16,1-2-32-16,0 0-16 0,0-4 0 0,-1-5 0 15,0-1-112-15,-2 0-32 0,0-3 0 0,-1 2 0 16,-3-6-32-16,0 2-128 0,-3 1 192 0,-1-4-64 15,-4-4 0-15,-4 1-128 0,0-1 192 0,-4-1-64 16,-2 2 0-16,-4-3-128 0,-2 0 192 0,-5-4-64 16,-3 2-128-16,-3 5 160 0,-3 2-160 0,-3 0 160 15,-3 2-160-15,-1 1 0 0,-2 5 0 0,-2-1 0 16,-3 0 0-16,-2 1 0 0,3 1 0 0,-3 3 0 16,-1 2 0-16,-3 3 0 0,0-1 128 0,0 2-128 15,-1 0 0-15,-4 3 0 0,0 0 0 0,-2 3 0 16,-1 2 0-16,-2 5 0 0,0-1 0 0,-1 5 0 0,-3-1 0 0,-3 5-144 15,-4 4 144-15,-3 0 0 0,-2 4-128 0,-1 2 128 16,1-1 0-16,-1 4 0 0,1 4-128 0,4 2 128 16,2 1 0-16,1 4 0 0,3 2-144 0,4 1 144 15,2 3 0-15,0-1-144 0,4 1 144 0,2 1 0 16,2 2 0-16,2 1-128 0,4-2 128 0,4-1 0 16,3-4 0-16,2 1 0 0,2 3 0 0,1-3 0 15,4-5 0-15,-1 3 0 0,3 1 0 0,1-1 0 16,2-5 0-16,1 1 0 0,1-3 0 0,1 2 0 15,0-4 0-15,3-3 0 0,2-4 0 0,1 0 0 16,1 0 0-16,2-2 0 0,2-2 0 0,3-1 0 0,2 2 0 0,2-6 0 16,0 4 0-16,1-3 0 0,2 3 0 0,-1-4 128 15,1 2-128-15,1 0 0 0,3 4 0 0,-2-4 0 16,4 1 0-16,0-5 0 0,-1 1 0 0,2-2 128 16,3-1-128-16,1-3 0 0,2-3 0 0,-1-1 0 15,1-3 0-15,-2 0 128 0,-1-3-128 0,-2 1 0 16,1-2 0-16,-1 2 144 0,-2-4-144 0,-1-1 0 15,-1-2 128-15,-2-2-128 0,-4-1 0 0,1-4 0 16,-1-8 0-16,-2 1 160 0,-1-2-160 0,-7-3 128 16,-2-6-128-16,-3-1 160 0,-4 0-160 0,-2-4 160 15,-3 2-160-15,-2-3 0 0,-4 3 0 0,0-1 128 16,-4 3-128-16,0 1 0 0,-2 5 0 0,-2 6 0 16,-1 2 0-16,0 5 0 0,-1 0 0 0,-2 5 0 15,1 6-240-15,-2 0-80 0,-3 9 0 0,4 0-16 16,0-1-1904-16,3 7-384 0,3 3-80 0</inkml:trace>
  <inkml:trace contextRef="#ctx0" brushRef="#br1" timeOffset="157471.79">20217 9558 8287 0,'0'0'736'0,"0"0"-592"0,4-8-144 0,-4 8 0 16,4-10 1232-16,-2 4 224 0,2-4 32 0,-4 10 16 15,0 0-656-15,0 0-128 0,5-8-16 0,-5 8-16 0,5-12-16 0,-5 12 0 16,0 0 0-16,0 0 0 0,3-8-32 0,-3 8-16 16,0-11 0-16,0 11 0 0,-3-7-48 0,3 7 0 15,-6-9 0-15,-3 5 0 0,-1 0-256 0,0-1-64 16,-2 3-16-16,0-1 0 0,-2 1 96 0,0 0 32 16,-3 1 0-16,1 0 0 0,-3-1 144 0,-1 2 48 15,0 0 0-15,-1 2 0 0,-2-1-192 0,2 0-48 16,-3 2 0-16,1 2 0 0,-1 5-32 0,-1-2-16 15,-2 2 0-15,-1 3 0 0,0 3-272 0,-2 4 160 16,-1 3-160-16,3 5 128 0,-4-1-128 0,4 3 0 16,4 0 144-16,1 1-144 0,0 1 128 0,3 0-128 15,2-5 160-15,3 3-160 0,1 5 256 0,1-2-32 16,3-5-16-16,3 1 0 0,-1 3 0 0,4-3 0 0,3 3 0 16,2-1 0-16,2-3 48 0,3 2 16 0,2-1 0 0,2-3 0 15,3 1 64-15,1-3 16 0,2 0 0 0,1-1 0 16,0-4 32-16,4-1 0 0,0-3 0 0,5-1 0 15,0 0 0-15,2 0 0 0,3-5 0 0,-1 1 0 16,3-4 48-16,2 0 16 0,-1-1 0 0,-1-2 0 16,0-5-96-16,2 0-16 0,1-6 0 0,0 2 0 15,-2-1-96-15,1-3-32 0,0 0 0 0,1-1 0 16,-3-3-16-16,-3-2 0 0,-2 0 0 0,-1-4 0 16,0-3 0-16,-4-5-16 0,-1-2 0 0,-1-3 0 15,-3-2 0-15,-2-1 0 0,-2 1 0 0,-2 2 0 16,-4 1-176-16,-1-1 192 0,0-3-192 0,-1 3 192 15,-4 0-192-15,-1 0 0 0,-2 0 0 0,0 1 0 16,-2-1 0-16,-1 1 0 0,-3-1 0 0,0-1 0 0,0 2 0 0,-2 2 0 16,0 4 0-16,-4 2 0 0,-2-3 0 15,0 6 0-15,0 1 0 0,-1 0 0 0,-1 1 0 0,-5 2 0 16,0 0 0-16,-2 3 0 0,-3 1-160 0,-2 6 160 16,-3 2 0-16,-1 1-144 0,-2 4 144 0,-2 4 0 15,-2 2-144-15,-1 3 144 0,-2 4 0 0,0 2-144 16,-4 1 144-16,2 3 0 0,-1 2-160 0,2 3 160 15,1 1-128-15,0 2 128 0,4 4 0 0,3 2 0 16,0 1 0-16,4 2-128 0,0-2 128 0,4-1 0 16,6-4 0-16,3 3 0 0,1 1 0 0,5-1 0 15,0-3 0-15,3 0 0 0,3-1 0 0,3-1 0 16,2-2 0-16,2 3 0 0,3-4 0 0,3 3 0 0,2-4 0 16,1 4 0-16,2-3 0 0,5 0 0 0,3-1 0 0,6-3 0 15,-2 1 0-15,5-4 0 0,-1-3 0 0,3-2 0 16,2 0 0-16,1-4 128 0,2 0-128 0,0-5 128 15,3 1-128-15,0-4 0 0,2 0 128 0,-2-4-128 16,0-2 0-16,3-5 0 0,2-1 0 0,-1 0 128 16,-4-5-128-16,1-2 0 0,-4-5 128 0,1-2-128 15,-1-5 0-15,-2-4 128 0,-2-3-128 0,-3 0 0 16,-1-1 0-16,-4-3 144 0,-3-3-144 0,-6 3 0 16,-5-2 128-16,-5 3-128 0,-5-2 0 0,-1 3 0 15,-5 4 0-15,-5 0 0 0,-4 2 0 0,-4 6 0 16,-3 0 0-16,-2 6 0 0,-1 2 0 0,-6 3 0 15,-2 3 0-15,0 8 0 0,0 0 0 0,0 4-144 16,-2 2-368 0,0 8-80-16,0 2-16 0,3 5-11520 0,1 6-2304 0</inkml:trace>
  <inkml:trace contextRef="#ctx0" brushRef="#br1" timeOffset="163400.73">19587 13164 7359 0,'0'0'320'0,"0"0"80"0,0 0-400 0,0 0 0 0,0 0 0 0,0 0 0 16,0 0 992-16,0 0 112 0,0 0 32 0,0 0 0 15,0 0-480-15,0 0-80 0,0 0-32 0,0 0 0 16,0 0-208-16,0 0-32 0,0 0-16 0,0 0 0 16,0 0-80-16,0 0-16 0,9-4 0 0,-9 4 0 15,0 0-32-15,0 0-16 0,0 0 0 0,0 0 0 16,0 0 0-16,0 0 0 0,0 0 0 0,0 0 0 15,0 0 0-15,6-4 0 0,-6 4 0 0,0 0 0 16,0 0-144-16,0 0 160 0,0 0-160 0,0 0 160 0,0 0-160 0,0 0 0 16,0 0 0-16,0 0 0 15,0 0 0-15,0 0 0 0,0 0 0 0,0 0 0 0,0 0 0 0,0 0 0 16,0 0 0-16,0 0 0 0,0 0 0 0,0 0 0 16,0 0 0-16,0 0 0 0,0 0 0 0,0 0 0 15,0 0 0-15,0 0 0 0,0 0 0 0,0 0 0 16,0 0 0-16,0 0 128 0,0 0-128 0,0 0 0 15,0 0 0-15,0 0 128 0,0 0-128 0,0 0 0 16,0 0 0-16,0 0 0 0,0 0 0 0,0 0 0 16,6-9 0-16,-6 9 128 0,0 0-128 0,0 0 0 15,0 0 0-15,0 0 0 0,0 0 0 0,0 0 0 16,0 0 0-16,0 0 128 0,0 0-400 0,0 0-96 0,0 0-16 16,0 0-4544-16,0 0-928 0</inkml:trace>
  <inkml:trace contextRef="#ctx0" brushRef="#br1" timeOffset="168324.73">20307 9962 21183 0,'-1'-14'944'16,"4"10"192"-16,1-3-912 0,2 2-224 0,3 2 0 0,1 0 0 16,1 2 0-16,2 0 0 0,2 0 0 0,2 1 0 0,1 2 320 0,3-1-16 15,1 1-16-15,1-1 0 0,0 2 32 0,1 0 0 16,3 4 0-16,3-3 0 0,4-2 432 0,5 3 80 16,2 3 32-16,6-3 0 0,8 1-16 0,2 4 0 15,4-3 0-15,4 3 0 0,1-1-432 0,2 4-96 16,2 2 0-16,5 0-16 0,1 2-176 0,3-1-128 15,-3-2 192-15,0 3-192 0,0-1 160 0,2 3-160 16,2 1 128-16,-1 3-128 0,-3-1 352 0,-5-3-16 16,1 3 0-16,33 9 0 0,-10-1-16 0,-46-19 0 15,5 4 0-15,4 2 0 0,0 2-128 0,4 1-48 16,4 2 0-16,0 3 0 0,4-3-144 0,54 21 128 16,-26-5-128-16,-12-6 128 0,-10-3 0 0,-2-1-128 15,-2-2 192-15,0 2-64 0,-1-4 16 0,-3 2 0 16,0 0 0-16,-3-2 0 0,-2 3-144 0,2-3 0 15,2 0 0-15,-2 0 128 0,-3-2 32 0,-2 3 0 16,-4 2 0-16,-4-4 0 0,-5 0 96 0,-1 0 32 16,1-2 0-16,-1-1 0 0,0 3-16 0,-2-2 0 0,1-1 0 15,-3-1 0-15,1 0-128 0,-18-10-16 0,3 4-128 0,1 1 192 16,1-2-192-16,0 2 176 0,-1 2-176 0,2-1 160 16,-2 1 32-16,23 11 0 0,-11-3 0 0,-5-3 0 15,-3-4 64-15,-5 1 32 0,-2 0 0 0,1 0 0 16,1 1-96-16,-1 0 0 0,-3 0-16 0,0 0 0 15,0 0-176-15,-1-1 0 0,-1-2 0 0,-5 0 128 0,4-5-128 16,-4-1 0-16,-4 3 0 0,1-1 128 0,-1-2-128 0,1 2 192 16,-3-1-192-16,1 0 192 0,0-5-64 0,-3 5 0 15,0-4 0-15,1 5 0 0,1-6-128 0,-1 0 0 16,-1-1 144-16,-2 0-144 0,-7-5 0 0,10 8 0 16,1-3 0-16,-4 0 128 0,-7-5-128 0,0 0 0 15,0 0 0-15,0 0 0 0,0 0-176 0,0 0-96 16,0 0-32-16,0 0 0 15,0 0-1904-15,-6-5-384 0,-2-1-80 0,-1-3-12992 0</inkml:trace>
  <inkml:trace contextRef="#ctx0" brushRef="#br1" timeOffset="168880.05">25655 11331 28559 0,'-27'-20'1264'0,"12"11"272"0,4-1-1232 0,2 4-304 0,-3-1 0 0,3 2 0 15,2 1 0-15,7 4 0 0,0 0 0 0,0 0 0 16,0 0 208-16,0 0 96 0,0 0 16 0,0 0 0 0,0 0 64 0,11 3 0 16,3-1 16-16,2 2 0 0,1 5 48 0,4 0 16 15,2 3 0-15,1 2 0 0,1 3-96 0,3 1-32 16,1 1 0-16,2 4 0 0,-2 3-80 0,5 1 0 16,3 2-16-16,4 0 0 0,3 5-48 0,2 1-16 15,2-2 0-15,3 1 0 0,3 1-48 0,-1 2-128 16,-2 0 192-16,-1-1-64 0,0 0-128 0,0 0 0 15,0 0 0-15,-3 0 128 0,0-2-128 0,0 1 160 16,0-1-160-16,-3-4 160 0,-3-2 32 0,-4 3 0 16,-3-3 0-16,-2-1 0 0,-2-1 144 0,1 2 48 15,-2 4 0-15,0 0 0 0,-5-3-96 0,1 2-16 16,-4-6 0-16,-1 0 0 0,-2-6-96 0,-5-1-32 0,-4-4 0 0,-3-2 0 16,-1 0 128-16,-5-12 32 0,-3 8 0 0,-8-2 0 15,-4-4 160-15,-7-4 48 0,-5-4 0 0,-5-2 0 16,-5-4-48-16,-4-2 0 0,-3 0 0 0,-10-2 0 15,-3 0-144-15,-4 1-16 0,-1-3-16 0,0 0 0 16,-1 2-288-16,4 0 0 0,3 1 128 0,1 4-128 16,2-3 0-16,0 6-304 0,1-1 64 0,4 4 16 31,5 1-1248-31,6 0-256 0,4 4-64 0,5 2-10384 0,8 1-2096 0</inkml:trace>
  <inkml:trace contextRef="#ctx0" brushRef="#br1" timeOffset="170078.55">27545 17929 18431 0,'-9'-5'1632'0,"7"1"-1312"0,-1 0-320 0,3 4 0 15,0 0 2304-15,0 0 384 0,0 0 64 0,0 0 32 16,7-11-2160-16,-7 11-432 0,11-11-192 0,-1 2 160 16,-2-3-160-16,0 5 0 0,-1-6 144 0,-2 0-144 15,3 0 224-15,-4-2-32 0,2-1 0 0,0-2 0 16,-2-2 304-16,1-5 48 0,-1 0 16 0,1 0 0 15,0-6 160-15,-2-2 48 0,-1-1 0 0,-2-3 0 16,-1-1-272-16,0-4-48 0,-2-5-16 0,2 0 0 16,-3 0-208-16,4-3-32 0,0 0-16 0,3 0 0 0,-3-2 16 15,1 2 16-15,-1 0 0 0,1 1 0 0,2 0 96 0,-2 2 16 16,0-2 0-16,1-2 0 0,-1-1-80 0,1-1-16 16,0-1 0-16,2 0 0 0,-1-1-224 0,1-1 0 15,-1-1 0-15,-1-6 0 0,1 0 128 0,-1-3-128 16,3 0 0-16,0 0 0 0,-1-3 160 0,1 3-160 15,0 4 160-15,1-2-160 0,-4 3 176 0,2-1-176 16,-2 3 192-16,0 5-192 0,-1 0 304 0,-1 1-48 16,-3 1-16-16,2 3 0 0,-3 5-240 0,2-1 176 15,-3 4-176-15,0 0 160 0,-2-1-160 0,2 4 192 16,-1 0-192-16,1 0 192 0,1-1-192 0,0 1 128 0,-1-4-128 0,3 5 128 16,-1 4-128-16,2 2 0 15,-1-1 0-15,1-2 0 0,0-1 0 0,0 3 0 0,-2 3 0 0,1-1 0 16,-2 0 0-16,0 4 128 0,0-3 0 0,0 6 0 15,-1 1 16-15,1-1 0 0,-1-1 0 0,1 4 0 16,1-2-144-16,0-2 0 0,2 1 0 0,-2 3 0 16,3-1 0-16,3 2 0 0,-2 0 0 0,4 0 0 15,0-1 0-15,0 5 0 0,0 1 0 0,2-2 0 16,-1-1 0-16,2 0 0 0,-2 3 0 0,-2 3 0 16,2-2 0-16,-1 3 0 0,-1 2 0 0,-4 8 0 15,3-10 0-15,1 4 0 0,-4 6 0 0,0 0 0 31,0 0-448-31,0 0 0 0,0 0-16 0,0 0 0 16,0 0-2128-16,0 0-416 0,0 12-96 0</inkml:trace>
  <inkml:trace contextRef="#ctx0" brushRef="#br1" timeOffset="170513.47">27203 14412 15663 0,'-17'-13'1392'0,"6"8"-1120"16,0-2-272-16,5 2 0 0,-1 1 3328 0,7 4 592 15,0 0 128-15,-6-9 32 0,6 9-3152 0,-3-10-624 16,3-3-128-16,3 0-32 0,1 1-144 0,2-2 0 15,2-3 0-15,2-1 0 0,3 0 128 0,1-1 80 16,2 2 32-16,3-5 0 0,1-3 96 0,2 0 32 16,1-1 0-16,0 0 0 0,0-3 16 0,0 2 16 15,-1-2 0-15,1 2 0 0,-1 1-16 0,2 2 0 0,2-4 0 0,0 3 0 16,0 0 16-16,0 1 0 16,0 2 0-16,0 4 0 0,0 1-80 0,-1 1 0 15,1 4-16-15,-2 4 0 0,-1 3-32 0,-3 4 0 0,-2 2 0 16,-4 4 0-16,-3 4 48 0,-2 6 16 15,-2 8 0-15,-2 5 0 0,-2 8-64 0,-1 6-16 16,-2 5 0-16,0 4 0 0,-2 3-96 0,2 1-32 0,-3-1 0 16,0-4 0-16,1-8-128 0,-1-4 0 0,-1-4 0 0,2-2 0 31,-1-1-1088-31,-1-8-112 0,-1-4-16 0,-1-7-10400 0,-3-7-2080 0</inkml:trace>
  <inkml:trace contextRef="#ctx0" brushRef="#br1" timeOffset="175000.18">17680 11740 4607 0,'0'0'400'0,"0"0"-400"16,0 0 0-16,0 0 0 0,9-5 1488 0,-9 5 224 15,0 0 32-15,9-6 16 0,-9 6-1024 0,0 0-208 16,7-7-32-16,-7 7-16 0,7-8 160 0,-7 8 48 16,0 0 0-16,0 0 0 0,1-11 0 0,-1 11 0 15,0 0 0-15,0 0 0 0,-9-3-240 0,-1-1-64 16,-3 1 0-16,1 3 0 0,-4 2-32 0,1 0-16 16,-1 1 0-16,-2 0 0 0,0 1 48 0,-1 3 0 15,0-2 0-15,-4 2 0 0,0 2-96 0,2 0-16 16,-4 0 0-16,6 2 0 0,0 0-48 0,1 3-16 15,2-2 0-15,3 0 0 0,2 0 32 0,3 1 0 0,2-3 0 0,3 2 0 16,3 2-32-16,4-3 0 16,1 2 0-16,3 2 0 0,2-1 112 0,1 0 32 15,2 1 0-15,1-2 0 0,1-2-160 0,1-3-16 16,1 2-16-16,1-1 0 0,2 3 80 0,0-3 16 0,-1-1 0 0,0 1 0 16,1 3-48-16,-2-1 0 15,-3-2 0-15,0 3 0 0,1-4-64 0,-4 5-16 16,-2 2 0-16,1-3 0 0,-2-1-128 0,-3 3 0 0,-1 0 144 0,-1-1-144 15,-2 1 0-15,0 1 0 0,-2-2 0 0,-2-2 128 16,1 2-128-16,-1 1 0 0,-4-3 128 0,0 2-128 16,-3 1 192-16,2-1-16 0,-4-3-16 0,1 0 0 15,-1-3-160-15,-2 1 160 0,-5-2-160 0,2-1 160 16,-1-2 32-16,-1 3 16 0,-1-4 0 0,2-1 0 0,-1-1-32 16,0 0-16-16,1-1 0 0,2-1 0 0,0-4-16 15,1 1 0-15,0 0 0 0,4-4 0 0,-2 0-16 0,3-5-128 16,3 2 192-16,1 2-64 0,0-4-128 0,4 2 128 15,1 2-128-15,2-3 128 0,1 1-128 0,3 1 0 16,3 1 144-16,1 1-144 0,-1-5 0 0,3 3 0 16,0 0 0-16,3-2 128 0,1 3-128 0,2-2 0 15,-1-3 0-15,4-2 0 0,0 3 0 0,3-1 0 16,2-3 0-16,2 1 0 0,1-1 0 0,-1-1 0 16,0-3 0-16,1 2 0 0,0-1 0 0,-3 1 0 15,-5-1 0-15,1 0 0 0,-4 2 0 0,-3 0 144 16,-2 0-144-16,-3 1 0 0,-2 2 0 0,-1 2 0 15,-4 3 0-15,-2 0 0 0,-3 2 128 0,-2 0-128 16,-1 4 144-16,-2 1-144 0,-3 2 0 0,0-1 0 16,-1 6-208-16,-1 2 64 15,1 0-1504-15,-1 3-288 0,-1-2-64 0,2 0-10608 0</inkml:trace>
  <inkml:trace contextRef="#ctx0" brushRef="#br1" timeOffset="175666.54">18455 12116 8287 0,'0'0'368'0,"-8"-1"80"0,-1 2-448 0,0 1 0 0,0-2 0 0,9 0 0 16,-9 1 2288-16,9-1 368 0,-11 4 80 0,11-4 16 15,-9 2-1312-15,9-2-256 0,0 0-48 0,0 0-16 16,0 0 288-16,0 0 64 0,0 0 16 0,0 0 0 15,0 0-416-15,0 0-96 0,0 0-16 0,0 0 0 0,0 0-448 0,9-3-80 16,-9 3-32-16,10-6 0 0,-10 6-224 0,10-3-48 16,-10 3-128-16,0 0 192 0,0 0-192 0,0 0 0 15,0 0 0-15,0 0 0 0,0 0 0 0,0 0 0 16,0 0 0-16,0 0 0 0,0 0 0 0,0 0 0 16,0 0 0-16,-3 11 0 15,3-11-2368-15,2 9-384 0</inkml:trace>
  <inkml:trace contextRef="#ctx0" brushRef="#br1" timeOffset="176461.86">19069 11794 6447 0,'0'0'576'0,"0"0"-576"16,0 0 0-16,0 0 0 0,0 0 1664 0,-6-4 240 16,6 4 32-16,0 0 16 0,0 0-528 0,0 0-96 15,0 0-32-15,0-8 0 0,3-2-304 0,-3 10-64 16,8-3-16-16,4 0 0 0,-1-5-80 0,2 3 0 15,0 2-16-15,1 1 0 0,6 1-176 0,0-2-16 16,0 2-16-16,4 0 0 0,1-1-160 0,2 2-16 16,-2 0-16-16,4 3 0 0,1 1-48 0,0-1-16 15,1 1 0-15,-1 3 0 0,1 0-48 0,-2 1-16 16,-2 5 0-16,-4-1 0 0,-3 0-288 0,-4 2 0 16,-3 1 0-16,-3 0 0 0,-2 0 0 0,-3 1 0 15,-2 0 128-15,-3 1-128 0,-4 1 0 0,0-3 0 16,-1-1 0-16,0 1 0 0,-5-1 0 0,-2-3 0 0,-1 2 128 15,-3 1-128-15,-3-2 304 0,-2 0 0 16,-3 2 0-16,0-5 0 0,-1 0 64 0,-1-4 16 0,0 3 0 16,-1-2 0-16,0-2-128 0,2 0-32 15,-1 1 0-15,2-1 0 0,1-2-32 0,2 1-16 0,0-2 0 0,4 0 0 16,1-1-176-16,4 0 0 0,-1-1 0 0,2 0 0 16,0-1 0-16,2 2 0 0,9 0 0 15,-8 0 0-15,8 0 0 0,0 0 0 0,0 0 128 0,0 0-128 16,-9-1 0-16,9 1 0 0,0 0 0 0,0 0 128 15,0 0-128-15,0 0 0 0,0 0 0 0,0 0 0 16,0 0 0-16,0 0 0 0,7 7 0 0,2 1 0 0,1 1 0 16,1 2 0-16,-4-4 128 0,2 2-128 0,1-3 0 0,0 3 0 15,2-1 0-15,-1 2 0 0,2-4 0 0,0 5 0 16,1-5 0-16,0 3 0 0,1 0 0 0,-2-3 0 16,-1 0 144-16,1 0-144 0,-3-3 0 0,2 5 144 15,-2-4-144-15,3 1 0 0,-2 0 160 0,-1 1-160 16,-10-6 128-16,10 5-128 15,-10-5-320-15,9 6-160 0,-9-6-32 0,0 0-9664 16,10 0-1952-16</inkml:trace>
  <inkml:trace contextRef="#ctx0" brushRef="#br1" timeOffset="180162.31">28138 12195 6447 0,'12'-9'272'0,"-2"6"80"0,1 1-352 0,1 0 0 0,2-3 0 0,2 0 0 15,-1 2 2192-15,4 1 368 16,1-1 80-16,2-2 16 0,1 0-1584 0,-2 1-320 0,1 0-64 0,0-2-16 16,-2 1-16-16,0 1 0 15,-2-1 0-15,-4-3 0 0,-1 4 128 0,-3 3 32 16,-1-1 0-16,-9 2 0 0,0 0-64 0,0 0-16 15,0 0 0-15,0 0 0 0,0 0-224 0,0 0-32 0,0 0-16 0,0 0 0 16,0 0 32-16,-12 8 0 16,-2 3 0-16,-3-4 0 0,-4 3-32 0,-3-4 0 0,-1-1 0 15,-5 1 0-15,-1-2 96 0,-4 1 16 0,2-1 0 0,-5 2 0 16,0-1-160-16,-3 5-32 0,1-2 0 0,-2 3 0 16,-1-2-32-16,-1 3-16 0,-1-5 0 0,0 4 0 15,-2-3-64-15,5 3-16 0,-2-4 0 0,2 1 0 0,1-4-32 0,3 1-16 16,0 0 0-16,2-1 0 0,3-2-16 15,1-2-16-15,-1 0 0 0,4 0 0 0,0 0-32 0,2 0 0 16,2 0 0-16,2-1 0 0,2 0-144 0,4-2 160 16,0-1-160-16,3 3 160 0,3 0-32 0,2-2-128 15,1 1 192-15,8 2-64 0,0 0-128 0,-7-4 128 16,7 4-128-16,0 0 128 0,0 0-128 0,0 0 0 16,0 0 0-16,0 0 0 0,0 0 0 0,0 0 0 15,0 0 0-15,0 0 0 0,0 0 0 0,0 0 0 16,7 9 0-16,-2 3 0 0,-1 4-128 0,0 0 128 15,-3 3 0-15,-2 2 0 0,1 1 0 0,-3 6 0 16,2 0-144-16,-3 5 144 0,-2 2 0 0,0 4 0 16,-2 3-128-16,0-1 128 0,1 1 0 0,-4 4 0 15,3-1 0-15,-1 1 0 0,0 0 0 0,0-2 0 16,-3 3 0-16,2-3 0 0,0-4 0 0,0 2 128 16,-2-4-128-16,2-1 0 0,0-1 0 0,3-3 144 15,-1-3-144-15,0-3 128 0,3-4 48 0,1-2 0 16,3 0 0-16,0-6 0 0,1-1 80 0,0-1 0 0,0-1 16 0,2-5 0 15,-2-7 48-15,0 0 0 0,8 6 0 0,-8-6 0 16,0 0-64-16,0 0-16 0,11 4 0 0,-11-4 0 16,13 1-96-16,-13-1-16 0,13-1 0 0,-13 1 0 15,13-3-128-15,-13 3 0 0,10 0 0 0,4 0 128 16,-2 0-128-16,1 0 0 0,0 0 0 0,0 3 0 16,4-3 0-16,4 0 0 0,0-3 0 0,5 3 0 15,0 0 0-15,1-1 0 0,4 0 0 0,-2 0 0 16,1-2 0-16,1 2 0 0,-1 1 0 0,3-1 0 0,0-1 0 15,4 1 0-15,1 1 0 0,1 1 0 0,-1 1 0 16,1 0 0-16,3 1 0 0,-2 0 0 0,-2 4 0 0,-3-3 0 16,-2-1 0-16,-3 1 0 0,-4 3 0 0,-2-4 0 15,-3 1 0-15,-1 3 0 0,-1-2 0 0,-1 0 0 16,-3 2 0-16,0 0 0 0,1-2 0 0,-5 4 0 16,1-5 0-16,-2 1 0 0,-3 2 0 0,-7-7 0 15,0 0 0-15,8 5 0 0,-8-5 0 0,0 0 0 16,0 0 0-16,0 0 0 0,0 0 0 0,0 0 128 15,0 0-128-15,0 0 0 0,0 0 144 0,0 0-144 16,0 0 160-16,0 0-160 0,0 0 160 0,0 0-160 16,0 0 160-16,1-9-160 0,1 1 128 0,0-4-128 0,-2 2 0 0,0-4 144 15,3 0-144-15,0-3 160 16,1-3-160-16,3-3 160 0,0-7-32 0,2-1 0 16,-1-3 0-16,2-3 0 0,3-4 32 0,2-2 0 15,3-8 0-15,3-3 0 0,5-9-160 0,0 1 192 16,1-8-192-16,0-1 192 0,1-3-192 0,0-1 0 15,-2-2 144-15,2 2-144 0,-1 4 128 0,0-1-128 0,-1 4 160 16,-3 4-160-16,-1 4 288 0,-4 7-32 0,-2 5-16 0,-3 2 0 16,-4 8-96-16,-3 7-16 0,-1 6 0 15,-1 3 0-15,0 3-128 0,-4 5 0 0,-3 0 0 0,2 9 0 32,1 5-1024-32,0 0-96 0,-10 3-16 0,-3 6 0 0,-1 6-2160 15,0 7-432-15</inkml:trace>
  <inkml:trace contextRef="#ctx0" brushRef="#br1" timeOffset="181997.03">27355 12119 14735 0,'-8'-1'1312'15,"-1"-1"-1056"-15,-1 1-256 0,0 1 0 16,-3 3 0-16,2 2 0 0,0 0-128 0,3-3 128 16,-1 1 0-16,9-3 0 0,-11 6 0 0,3-3 160 0,-1-1 416 0,0-2 96 15,1 0 16-15,-2-2 0 0,-3-3 336 0,1 2 80 16,-1-1 16-16,-1 2 0 0,-1-1-160 0,-1 1-48 15,-1 2 0-15,3 1 0 0,0 0-80 0,0 2-32 16,1 2 0-16,3 3 0 0,1-3-224 0,2 1-32 16,7-6-16-16,-3 12 0 0,3-12-208 0,0 0-32 15,3 10-16-15,5-1 0 0,2-3 320 0,4-1 64 16,1-2 16-16,6-2 0 0,2-2-32 0,5-2 0 16,5-2 0-16,5 0 0 0,-1-3-320 0,5-3-80 15,2-3-16-15,3-3 0 0,1-3-32 0,5 0 0 16,3 1 0-16,2-1 0 0,4 3 16 0,3-2 0 15,2-2 0-15,-2 0 0 0,-2 2-80 0,-1 1-128 16,-1 4 176-16,-3 0-176 0,-3 1 128 0,-5 6-128 16,-8-5 0-16,-7 7 0 0,-2-1 192 0,-7 2-192 15,-5 1 192-15,-3 2-192 0,-4 0 128 0,-4 1-128 16,-10 0 0-16,0 0 0 0,10 4 0 0,-10-4 0 16,0 0 0-16,7 8 0 0,-7-8 0 0,2 11 0 15,-3 1 0-15,-2 2 0 0,0-2 0 0,-1 3 0 0,-1 3 0 16,-4 2-144-16,-3 4 144 0,2-1 0 0,-4 1 0 15,-1 6 0-15,-3 4 0 0,-3 0 0 0,-5 1 0 0,2 5 0 16,1 5 0-16,2 3 0 0,-1 3 144 16,3 1-144-16,1-2 0 0,4 2 0 0,0 2 0 15,4 3-192-15,2-1 192 0,4 2 0 0,4-1 0 0,-2-3 0 16,2 0 0-16,0-3 0 0,-1-6 0 0,-1-3 0 16,0-2 128-16,-1-3-128 0,-1-3 0 0,1 2 0 15,-2-3 160-15,1-2-160 0,0 1 128 0,0-3-128 16,-1 2 160-16,-1-2-160 0,-2-5 192 0,-1 0-192 0,2 3 192 15,0-7-64-15,1 2 0 0,-1 1-128 0,1-4 256 0,1 1-64 16,0-3-16-16,-1-3 0 0,-1 2-48 16,2-2-128-16,0 0 192 0,0 0-64 0,0-2-128 0,-1-1 128 15,2 1-128-15,0-6 128 0,0 0 0 0,4-6-128 16,0 0 192-16,0 0-64 0,0 0 128 0,0 0 0 16,-8 5 16-16,8-5 0 0,-6-6-16 0,6 6 0 15,-6-5 0-15,-1 0 0 0,-1-5-128 0,-1 1-128 16,-3-4 192-16,-1 3-192 0,1 2 160 0,-1-4-160 15,-5 1 128-15,0-1-128 0,-4-2 0 0,-1 0 128 16,-1-3-128-16,-4 3 0 0,-2-1 0 0,2-1 0 16,-3 0 128-16,-2 4-128 0,-3 1 0 0,2 0 0 15,-1 2 0-15,0-1 0 0,-2 4 0 0,0-3 0 16,-1 2 0-16,0 0 0 0,-2-1 0 0,3 3 0 16,3-1 0-16,2 0 0 0,3 3 0 0,2-1 0 15,3 0 0-15,4 3 0 0,2 1 0 0,2 0 0 16,-5-1 0-16,3 1 0 0,3 1 0 0,1-1 0 15,2 0 0-15,0 1 0 0,2-1 0 0,2 0 0 16,1 0 0-16,7 0 0 0,-8-2 0 0,8 2 0 16,-9-2 160-16,9 2-160 0,-6-2 0 0,6 2 0 0,-7-3 0 0,7 3-192 15,0 0 192-15,0 0 0 0,-1-9 192 0,1 9-192 16,3-9 0-16,2 3 0 0,-5 6 0 0,10-13-144 16,0-3 144-16,3-1 0 0,-3-2 0 15,1 0 0-15,3-4 0 0,-1-5 0 0,4-2 128 0,-2 2-128 0,3-3 0 16,0-2 144-16,1-4-144 0,0-1 0 0,0 0 176 0,0 0-176 15,-3-4 160-15,2-1-160 0,0 2 0 0,0 0 0 16,-2 5 0-16,1-3 0 0,-1-1 0 16,-2 0 0-16,0-3 0 0,-5 4 0 0,3 2-160 0,-1 0 160 15,-1 1-128-15,2 3 128 0,-6 0-128 0,0 4 128 16,-2-3-128-16,1 8 128 0,-2-1 0 0,-2 6-160 16,-1 1 160-16,-1 3 0 0,0 1 0 0,-2 2 0 15,-1-3 0-15,2 4 0 0,-2 3-144 0,1-1 144 16,-1 0 0-16,4 9-144 0,-3-5 144 0,3 5 0 15,0 0 0-15,0 0-128 0,0 0 128 0,0 0 0 16,0 0-144-16,0 0 144 0,0 0-128 0,0 0 128 16,0 0-160-16,12 4 160 0,4-2-144 0,3 3 144 15,2 1-128-15,3-4 128 0,3 1 0 0,5-2 0 16,5 1 0-16,2 1 0 0,3 0 0 0,5 0 0 16,5 1 0-16,4-1 0 0,0-2 160 0,1-1-32 15,-1 0-128-15,4 0 192 0,2 0-64 0,3 0 0 16,1 1-128-16,-2 2 192 0,-1-2-64 0,-3-1-128 15,-3 0 176-15,-6 1-176 0,-1 2 176 0,-2 2-176 16,-2-2 160-16,-3 3-160 0,-5 2 0 0,-2-1 0 16,-5 2 0-16,-4 0 0 15,-5 1-960-15,-7 0-304 0,-5 3-48 0,-10 2-10880 0,-9 2-2176 0</inkml:trace>
  <inkml:trace contextRef="#ctx0" brushRef="#br1" timeOffset="183663.76">7430 12875 14111 0,'0'0'624'0,"9"-6"128"0,1 3-608 0,0 0-144 0,-1-1 0 0,-9 4 0 16,0 0 976-16,0 0 176 0,0 0 16 0,0 0 16 15,0 0-592-15,0 0-112 0,0 0-32 0,0 0 0 0,0 0 80 0,0 0 16 16,0 0 0-16,0 0 0 0,-10 7 240 0,0 0 48 16,-3-3 16-16,-2-2 0 0,-3-1 80 0,-4 1 16 15,-2-1 0-15,-3 0 0 0,-1-1-416 0,-2-1-80 16,-4 0 0-16,-2-2-16 15,-1 1-160-15,1-5-16 0,2 2-16 0,1 0 0 0,3-3 96 0,-1 1 32 16,-5 0 0-16,2-3 0 0,2 3 48 0,3-3 16 16,2 3 0-16,5 0 0 0,3 0-160 0,3 3-16 15,1-2-16-15,4 3 0 0,2 1-48 0,-1 1 0 16,2-1 0-16,8 2 0 0,0 0-192 0,-12 0 128 16,2 0-128-16,10 0 0 0,-9 0 0 0,9 0 0 15,-9 3 0-15,9-3 0 0,0 0 0 0,-6 9 0 16,2-2 0-16,0 4 0 0,1-2 0 0,0 4 0 15,1 0 0-15,0 1 0 0,1 1 0 0,0 3 0 16,0 3 0-16,-2 4 0 0,2 0 0 0,-4 6 0 16,0-1 0-16,-1 0 144 0,1 1-144 0,-1 4 0 15,-2 4 0-15,-1 2 128 0,1 2-128 0,-3-1 128 16,-1 4-128-16,0-3 128 0,1 3-128 0,-1-6 192 16,1-1-192-16,-1-1 192 0,1 1-192 0,-2 2 192 15,-1-2-192-15,0 1 192 0,2-2 0 0,-5 0 0 16,1 2 0-16,-1-3 0 0,1-2 32 0,0-1 16 0,1-1 0 15,1 0 0-15,0-1-240 0,3-3 0 16,-1-5 128-16,3 0-128 0,0 2 0 0,4-6 176 0,2-1-176 0,0-2 160 16,2-2-160-16,1-4 128 0,2 0-128 0,2-1 128 15,-4-10 64-15,9 6 16 0,1-1 0 0,0-1 0 16,-10-4 64-16,14 3 16 0,2-6 0 0,-1 2 0 16,-1-1-96-16,1 0-32 0,3-2 0 0,0 2 0 15,1-5-160-15,1 2 128 0,0-1-128 0,2-2 128 0,2 1-128 0,3 0 0 16,3-3 0-16,5 2 0 0,2-1 0 0,1 2 0 15,1-6 0-15,4 3 0 0,0 1 0 0,2 1 0 16,1 0 0-16,-1 1 0 0,-3 1 0 0,0 3 0 16,-2 3 0-16,-1 2 0 0,-1-2 0 0,0 3 0 15,-1 4 0-15,0-2 0 0,0 1 0 0,0 2 0 16,-3-2 0-16,-2 6 0 0,-4-3 0 0,0 2 0 16,0-2 0-16,-3 1 0 0,-2 4 0 0,-2-4 0 15,-1 2 0-15,-2-1 0 0,-1-6 0 0,0 3 0 16,0 1 0-16,-3-4 0 0,-1 0 0 0,0 0 0 15,-3-3 0-15,-10-2 0 0,11 3 0 0,-11-3 0 16,0 0 0-16,0 0 0 0,0 0 0 0,10-1 0 16,-10 1 0-16,0 0 0 0,5-10 176 0,-1-1-48 15,-2-1-128-15,1-2 192 0,-2-4 32 0,-1-1 0 16,-1-4 0-16,-1 1 0 0,1-2 80 0,0-4 16 16,0-9 0-16,-2-5 0 0,1 0-96 0,-1-6-16 15,-1-6 0-15,2-5 0 0,2-1-208 0,-2-2 176 16,0 1-176-16,1-6 160 0,-2-2 0 0,2 4 0 0,-2 2 0 15,6 5 0-15,-2 5 48 0,2 3 16 0,-1 9 0 16,1 4 0-16,-2 7 0 0,1 8 0 16,1 2 0-16,0 1 0 0,-2-1-224 0,1 6 0 0,1 3 128 0,-3 11-128 15,0-9 0-15,0 9 0 0,0-8 0 0,0 8 0 32,0 0-384-32,0 0-32 0,0 0 0 0,-4 13 0 0,2-2-1568 0,-1 3-304 0,2 2-64 15,-1-1-15472-15</inkml:trace>
  <inkml:trace contextRef="#ctx0" brushRef="#br1" timeOffset="186731.65">7008 7058 5519 0,'-8'-19'240'0,"4"8"64"0,0 0-304 0,1 0 0 15,-1 0 0-15,-1 0 0 0,5 11 4608 0,0 0 880 16,0 0 160-16,0 0 48 0,-4-10-4224 0,4 10-848 16,0 0-176-16,0 0-16 0,0 0-176 0,0 0-48 15,0 0 0-15,0 0 0 0,0 0-208 0,0 0 128 16,0 0-128-16,0 0 0 0,0 10 192 0,1 4-48 16,2 2-16-16,-3 3 0 0,-2 1 64 0,1 2 16 15,0 5 0-15,-2 0 0 0,1 3 0 0,-1 3 0 0,1 0 0 16,-2 6 0-16,-4 0 64 0,1 9 16 0,-2 1 0 15,-3 4 0-15,1 5-48 0,-3 3-16 0,-3 7 0 0,1-5 0 16,-1 1-96-16,2-8-128 0,-1-4 176 0,3-4-176 16,1-7 256-16,2-3-48 0,-2-5-16 0,0-1 0 15,1-7 336-15,1 1 64 0,2-5 16 0,2-3 0 16,2-4-128-16,1-2-32 0,1-1 0 0,2-11 0 16,0 0-128-16,0 0-48 0,0 0 0 0,0 0 0 15,0 0-112-15,0 0-32 0,0 0 0 0,0 0 0 16,0 0-128-16,12-9 128 0,4 1-128 0,1-3 128 15,4 0-128-15,0-2 0 0,3-1 0 0,2 1 0 16,-2 3 0-16,1-3 0 0,2 4 0 0,1-3 0 16,3 2 0-16,-1 1 0 0,1-3 0 0,0 6 0 0,1 1 0 15,-1 1 0-15,-1 4-144 0,2 0 144 0,2 0 0 0,2 4 0 16,0-2 0-16,-3 1 0 0,-2 1 0 0,0 1 0 16,-3 5 0-16,0-5 0 0,0 3 0 0,0-3 0 15,-5 2 0-15,-1 2 0 0,0-4 0 0,0 3 0 16,-7-3 0-16,3-2 0 0,-3-1 0 0,-2 1 128 15,-13-3-128-15,14 2 0 0,-2 1 128 0,-12-3-128 16,11-3 176-16,-11 3-176 0,0 0 256 0,0 0-64 16,0 0-16-16,5-9 0 0,-3-2 80 0,-2 2 32 15,0-4 0-15,0-1 0 0,-1-2-96 0,1-1-32 16,0 2 0-16,0-3 0 0,-1-6-32 0,1 0-128 16,1-3 192-16,0-1-64 0,2-4 0 0,1-2-128 15,1 0 192-15,4-4-64 0,1-4-128 0,0-5 160 16,1 1-160-16,2-1 160 0,0-1-160 0,1 1 0 0,-4-3 0 15,3 2 128-15,-1 3-128 0,1 1 0 0,0 3 0 0,1 0 0 16,0 2 0-16,-3 3 0 0,1 5 0 0,-1-1 0 16,3 0 0-16,0 3 128 0,0 2-128 0,0 3 0 15,-1 0 0-15,1 2 0 0,-2 2 0 0,0 2 0 16,-1 3 0-16,-1 1 0 0,-2 2 0 0,-2 1 0 16,-1 5 0-16,1-2 0 0,-6 8 0 0,3-6 0 15,-3 6 0-15,0 0 0 0,3-9 0 0,-3 9 0 16,0 0 0-16,0 0 0 0,0 0 0 0,0 0 0 15,0 0 0-15,-12-3 0 0,0 1 0 0,-1 0 0 16,0 2 0-16,-1 3 0 0,-2 1 0 0,-2 1 0 16,-2-1 0-16,-3-2 0 0,0-1 0 0,-4 2 0 0,-3 1 0 0,-3 1 0 15,-4-3 0-15,-3 1 0 16,-3 3 0-16,0 2 0 0,-2-3 0 0,-4 1 0 0,-3 1 0 16,-3-1 128-16,-1 3-128 0,-1-3 0 0,-1-1 160 0,2 2-160 15,1-2 192-15,2 2-192 0,0 2 128 0,5-2-128 16,2 3 0-16,6-2 0 0,2 3 0 0,2-3 0 15,3-1 0-15,5-2 0 16,5 2-896-16,7 0-224 0,5-3-48 0,11-4-10928 16,0 0-2192-16</inkml:trace>
  <inkml:trace contextRef="#ctx0" brushRef="#br1" timeOffset="188288.62">18384 6209 7599 0,'0'0'320'0,"0"0"96"0,0 0-416 0,0 0 0 0,0 0 0 0,-7-9 0 16,7 9 0-16,0 0 0 0,-9-7 0 0,2-2 0 16,7 9-320-16,-6-8 0 0,3-3 0 0,0 2 0 0,0-1 320 0,2 1 128 15,1-3 0-15,1 0 0 0,0 2 784 0,1-3 160 16,1 1 16-16,-1 0 16 0,0-2-96 0,2 3-32 15,1 2 0-15,0-1 0 0,-2 2 96 0,1-2 16 16,-1 1 0-16,1-1 0 0,-4 10 48 0,0 0 16 16,4-9 0-16,-4 9 0 0,0 0-96 0,0 0-16 15,0 0 0-15,0 0 0 0,4-10-304 0,-4 10-64 16,0 0-16-16,0 0 0 0,-1 9-288 0,-2 1-64 16,1 3-16-16,-2 4 0 0,-1 6 128 0,-2 6 32 15,1 6 0-15,-3 2 0 0,-2 0-144 0,-3 4-32 16,-3 8 0-16,-2-1 0 0,-3-3-128 0,3 4-16 15,-1 3-128-15,1-2 192 0,0-3-192 0,4 0 128 0,1-4-128 0,3 0 0 16,0-6 160-16,2-4-160 0,0-2 160 0,3-3-160 16,1-3 560-16,0-1 16 0,1-5 0 0,1-2 0 15,2-6-64-15,1 1-16 0,0-5 0 0,0-7 0 16,0 0-48-16,0 0 0 0,0 0 0 0,0 0 0 16,8 9-64-16,-8-9-32 0,0 0 0 0,14-1 0 15,0 0-96-15,-3-1 0 0,2-3-16 0,2 0 0 16,2-1-240-16,2-2 176 0,2 3-176 0,3 3 160 15,1-1-160-15,0 1 0 0,2-2 0 0,-2 2 0 16,6 4 0-16,-2-2 0 0,-1 0 0 0,0 4 0 16,0-1 0-16,-3 2 0 0,6 6-128 0,-1-4 128 15,1 0 0-15,0 3 0 0,3 2 0 0,1 1 0 16,1 2 0-16,1 1 0 0,-2-1 0 0,1 0 0 16,-1-2 0-16,-3-3 0 0,-1 3 0 0,-5-3 0 15,-3 1 0-15,-1 2 0 0,-3-4 0 0,-1 0 0 16,-3-4 0-16,-1 0 0 0,0 1 0 0,-4-2 0 0,-10-4 0 0,0 0 128 15,0 0-128-15,0 0 0 0,0 0 0 0,0 0 0 16,0 0 128-16,0 0-128 0,0 0 0 0,0 0 128 16,0 0-128-16,0 0 128 0,0 0-128 0,5-9 0 15,-5 9 144-15,4-11-144 0,-1-4 0 0,-2 1 128 16,-1 0-128-16,2 1 0 0,1-2 128 0,-1-2-128 16,1-2 128-16,1-1-128 0,2-4 0 0,-1 1 128 15,2 1-128-15,1-5 0 0,1-3 0 0,2-2 128 16,-1-2-128-16,0 0 0 0,1-3 128 0,-1 0-128 15,2-4 128-15,-1 0-128 0,1 5 0 0,-1 0 0 16,1-2 0-16,-1 4 128 0,2 2-128 0,0 3 0 0,-2-2 0 16,2 2 128-16,-1-2-128 0,1 1 0 0,0 6 0 15,0-3 128-15,-1 2-128 0,2-3 0 0,0 1 0 16,0 0 0-16,-2 4 0 0,-1 3 0 0,1 1 0 0,-4 2 0 16,-1 2 0-16,-1 2 0 0,-1 2 0 0,-1-2 0 15,-1 3 0-15,-1 3 0 0,-1-2 0 0,-1 9-128 16,-1-8 128-16,1 8 0 0,0 0 0 0,0 0-128 15,-8-4 128-15,8 4 0 0,-7-2 0 0,7 2-128 16,0 0 128-16,-9 5 0 0,0-4-144 0,9-1 144 16,-10 6 0-16,0 1 0 0,0-3 0 0,-2-1 0 15,1 0 0-15,-2 2 0 0,-1-1 0 0,-3-2 0 16,0 1 0-16,-4-2 0 0,-3 0 0 0,-1 2 0 16,-2 1 0-16,-2-3 0 0,-2 0 0 0,-3 1 0 15,-3-2 0-15,-4 0 0 0,-1 0 0 0,-5 0 128 0,-5-2-128 16,-5 1 192-16,-5 0-192 0,-2-3 192 15,-1-1-64-15,-4 2-128 0,-1 1 192 0,-4 0-64 0,-4 1-128 0,5 0 128 16,1-4-128-16,4 1 128 0,0 3-128 0,6 3 0 16,4 7 144-16,1-4-144 0,-1 2 0 0,5 3-128 15,3-1 0-15,8 3 0 16,8 2-2608-16,9 2-512 0,-2 5-96 0,16-7-32 16</inkml:trace>
  <inkml:trace contextRef="#ctx0" brushRef="#br1" timeOffset="193367.45">16526 7913 6447 0,'0'0'576'0,"-9"-1"-576"16,9 1 0-16,-6-3 0 0,-5 2 1856 0,11 1 272 16,0 0 48-16,0 0 16 0,0 0-1168 0,0 0-224 15,0 0-48-15,0 0-16 0,0 0 112 0,11-4 32 16,1-1 0-16,7 3 0 0,4-2 16 0,7 0 16 16,4-2 0-16,4 0 0 0,4 3-64 0,6-6-16 15,4 0 0-15,3 0 0 0,1 0-256 0,6 4-48 0,1 0-16 16,1 2 0-16,2 2-64 0,3 0-32 15,-3-2 0-15,-1 3 0 0,-4 0-192 0,-6 2-32 0,-7 1-16 0,-4 5 0 16,-7 0-176-16,-4 2 0 0,-5-4 144 16,-2 4-144-1,-3-2-448-15,-3 3-144 0,-6-2-48 0,-3 1 0 0</inkml:trace>
  <inkml:trace contextRef="#ctx0" brushRef="#br1" timeOffset="194598.71">17253 11092 12095 0,'0'0'528'0,"-9"0"112"0,0 0-512 0,2 0-128 0,-1 1 0 0,8-1 0 0,0 0 640 0,0 0 112 16,-8-1 16-16,8 1 0 0,0 0 64 0,0 0 0 15,0 0 16-15,14 0 0 0,0 0 192 0,4-1 48 16,4 1 0-16,1-3 0 0,5-4-112 0,3 0-16 16,2 3 0-16,4-2 0 0,1 1-256 0,4 1-48 15,-1 2-16-15,3-3 0 0,5 3 0 0,3 1 0 16,3-3 0-16,3 2 0 0,4 0-96 0,2 0-32 16,-2-1 0-16,0 3 0 0,-2-1-96 0,0-2-32 15,0 6 0-15,-2-3 0 0,-1-4-64 0,-3 0-32 16,-6 2 0-16,-1 1 0 0,-5 1-48 0,-1-2-16 15,-7 1 0-15,-4 1 0 0,-3 1-224 0,-3 1 144 16,-2-2-144-16,-3 1 128 0,-2-1-128 0,-3 1 128 16,-2 0-128-16,-2 2 128 0,-10-3-128 0,12 2 0 0,-12-2 0 0,0 0 128 15,0 0-128-15,0 0 128 0,0 0-128 0,0 0 128 16,0 0-128-16,0 0 128 0,0 0-128 0,0 0 128 16,0 0-128-16,0 0 128 0,0 0-128 0,0 0 128 15,0 0-128-15,0 0 0 0,0 0 0 0,0 0 128 16,0 0-128-16,0 0 0 0,0 0 0 0,0 0 0 15,-12 4 0-15,12-4-144 0,0 0 0 0,-7 5 0 32,-3-2-1440-32,1 3-272 0,0 3-64 0</inkml:trace>
  <inkml:trace contextRef="#ctx0" brushRef="#br1" timeOffset="195766.72">25011 16419 8287 0,'0'0'736'0,"0"0"-592"16,0 0-144-16,0 0 0 0,0 0 1968 0,0 0 352 0,7-6 80 0,5-2 16 16,2 3-816-16,5 0-176 15,2 1-16-15,5 0-16 0,2 0-176 0,5 2-48 0,4-1 0 0,2-2 0 16,4-1-400-16,4 1-96 0,4-4-16 0,8 3 0 16,4 2 128-16,2-4 32 0,0 2 0 0,-2 2 0 15,-2-1-176-15,0 0-48 0,-5 0 0 0,2-4 0 16,-1 1-64-16,0 6-16 0,-1-1 0 0,-7-1 0 15,-4 2-112-15,-6-1-16 0,-3 1-16 0,-4 0 0 16,-6 2-144-16,-4 0-32 0,-4 0 0 0,-4 0 0 16,-3-1-192-16,-11 1 0 0,0 0 128 0,0 0-128 15,0 0 0-15,0 0-256 0,-11 5 48 0,-6 4 16 32,-3-4-2256-32,-5 0-448 0</inkml:trace>
  <inkml:trace contextRef="#ctx0" brushRef="#br1" timeOffset="196833.7">25300 19823 8287 0,'7'-8'736'0,"0"-2"-592"15,4 3-144-15,1 1 0 0,4-2 1728 0,3 1 304 16,4-2 64-16,1 3 16 0,1 1-640 0,6-4-112 15,2 3-16-15,6-2-16 0,4 3-208 0,2 0-32 16,-2-4-16-16,0 0 0 0,2-5-64 0,-2 3-16 16,0 0 0-16,2 0 0 0,-3 3 16 0,1 0 0 15,-3 1 0-15,2 5 0 0,3 0-304 0,-6 1-48 16,-4 0-16-16,0 1 0 0,0 0-192 0,0 0-64 16,-3 0 0-16,-2 2 0 0,0 1-192 0,-5 1-32 0,0 6-16 0,0-3 0 15,-5 4-144-15,-1-2 0 0,-4 2 0 0,-3-1 0 16,-1 2 0-16,-4 0-272 0,-1-2 32 0,-6 3 16 31,-3 2-2272-31,-3 1-448 0</inkml:trace>
  <inkml:trace contextRef="#ctx0" brushRef="#br1" timeOffset="201068.95">32376 4372 15663 0,'0'0'1392'0,"0"0"-1120"0,0 0-272 0,-4-5 0 0,4 5 256 0,0 0-16 16,0 0 0-16,0 0 0 0,-2-10 448 0,2 10 80 16,0 0 32-16,0 0 0 0,0 0 128 0,0 0 32 15,0 0 0-15,0 0 0 0,0 0-320 0,0 0-48 16,4 10-16-16,-1 0 0 0,-3 3-16 0,-1 2-16 16,-3 0 0-16,-1 0 0 0,-2 1-16 0,0 4 0 15,-2 2 0-15,-1 0 0 0,-1 8-80 0,6-14-32 16,-1 3 0-16,0 0 0 0,1 2 16 0,1-3 0 15,-1-1 0-15,2 1 0 0,1-3 32 0,0 7 16 16,4-7 0-16,1-11 0 0,4-1 0 0,0-5 0 16,6-2 0-16,5-7 0 0,5-5 160 0,2-5 48 0,3-2 0 15,26-19 0-15,-10 2-352 0,-6 4-64 0,-6 3-16 0,-3-3 0 16,-5-3-112-16,-1 0-16 0,0 1-128 0,-3 1 192 16,-2 2-192-16,-3 5 144 0,-2 7-144 0,-1 4 128 15,-2 2-128-15,-3 6 0 0,0 5 0 0,-7 6-176 31,0 0-1056-31,0 0-224 0,5 11-32 0</inkml:trace>
  <inkml:trace contextRef="#ctx0" brushRef="#br1" timeOffset="201835.2">31474 7642 10127 0,'0'0'896'0,"5"-10"-704"16,2 0-192-16,-1-4 0 0,-1 3 896 0,0-1 160 15,2-2 32-15,-4 3 0 0,0 3 384 0,-3 8 64 16,3-13 32-16,-3 13 0 0,0 0 160 0,0 0 16 16,0 0 16-16,0 0 0 0,0 0-576 0,0 0-112 15,0 0-32-15,-4 9 0 0,-3 1-224 0,0 3-48 16,-1 4-16-16,-2 2 0 0,2 2-192 0,-1 6-48 15,1-4 0-15,-10 21 0 0,1-4-160 0,4-5-32 16,3-3-16-16,3-3 0 0,3-4-48 0,3-5-16 16,1-6 0-16,3 0 0 0,4 0 80 0,3-7 0 0,0 0 16 15,4-7 0-15,3-8 192 0,3-2 48 16,5-9 0-16,3-6 0 0,0-5 0 0,5-5 0 0,3-7 0 16,2-1 0-16,0-6-320 0,4-2-64 0,1-5-16 0,1 2 0 15,-2 0-176-15,-2 6 0 16,-2 4 0-16,-3 4 128 0,-2 3-128 0,-5 4 0 0,-2 3 0 0,0 6 0 31,-2-2-1152-31,0 6-128 0,0 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0:55:12.91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21946 796 13071 0,'0'0'576'0,"0"0"128"0,0 0-576 0,6-1-128 15,-1-4 0-15,2 0 0 0,-3 1 976 0,-4 4 176 16,0 0 16-16,0 0 16 0,5-5-96 0,0 1-32 15,-1-2 0-15,-1 1 0 0,-3 5-160 0,4-4-16 16,-1-1-16-16,-3 5 0 0,0 0-144 0,2-8-16 16,-2 3-16-16,0 5 0 0,-1-7-96 0,-2 1-16 15,0 3 0-15,-1-1 0 0,0-1-112 0,-1 1-16 16,-3-1-16-16,-1 1 0 0,-1-2-64 0,-1 1-16 16,-2 1 0-16,0-4 0 0,-1 1 32 0,-1 1 16 15,-1-2 0-15,-1 2 0 0,1 0-32 0,-2-2-16 0,-3 3 0 16,1-2 0-16,0 2-80 0,-2 1-16 15,-2 3 0-15,1-2 0 0,0 1-80 0,-1-1-32 0,0 2 0 0,0-1 0 16,0 1-144-16,1 0 160 0,0 0-160 0,0 1 160 16,-1 0-160-16,1 0 192 0,1 1-192 0,-1 1 192 15,2 4-192-15,-1-1 0 0,1-2 144 0,-1 6-144 16,0-2 144-16,2 2-144 0,0 1 192 0,-1 2-192 16,1-1 192-16,0 1-192 0,-1 2 192 0,1 0-192 15,1 4 0-15,0 1 0 0,0 1 0 0,1 1 0 0,2 0 160 0,0 4-160 16,1 1 128-16,2 1-128 0,3 2 128 0,3 2-128 15,-1-2 128-15,3 1-128 0,2 1 128 0,2-2-128 16,1 3 0-16,3 1 128 0,2 0-128 0,1-2 0 16,3-3 144-16,2 2-144 0,2-6 144 0,5 3-144 15,0-3 192-15,-1 3-192 0,6-4 240 0,1-3-64 16,3 2-16-16,0-3 0 0,2-3 32 0,3-2 16 16,1 0 0-16,1-2 0 0,2 2-16 0,1-3-16 15,-2-5 0-15,3 2 0 0,2-3-16 0,0-2 0 16,1-2 0-16,0-1 0 0,1 0-32 0,-2-3 0 15,0 1 0-15,-2-3 0 0,-1-3-128 0,4 2 192 16,-5-4-192-16,-3 1 192 0,-2-4-192 0,-3 0 160 16,-3-2-160-16,-2 2 160 0,-1-1-160 0,-2 0 0 15,-2-1 144-15,-3 0-144 0,-1-1 128 0,-2 0-128 16,-2-2 128-16,-3 0-128 0,0 1 128 0,-2-1-128 16,-1-3 160-16,-3 1-160 0,-2 2 128 0,-1 1-128 15,0-4 0-15,-2 1 144 0,-1-2-144 0,-1 3 0 16,-2 0 0-16,-1 0 128 0,-2-1-128 0,0-2 0 0,-1-1 0 15,-2 2 0-15,0 0 0 0,-1 0 0 0,-1-1 0 0,0 2 0 16,-2-2 0-16,-1 2 0 16,-3-1 0-16,2 2 0 0,-4 0 0 0,2 2 0 0,1 0 0 0,-12-6 0 15,2 5 0-15,2 6 0 0,-3-1 0 0,0 5 0 16,0-2 0-16,2 4 0 0,-1-2 0 0,0 4 0 16,-2 3 0-16,1 0 0 0,0-2 0 0,-1 3 0 0,-1 1 0 0,-1 2 0 15,2 3 0-15,0 5 0 0,0-4-128 16,1 5 128-16,2 3 0 0,-1 1 0 0,1 2 0 0,1 3 0 15,-2-1 0-15,-1 4 0 0,1 4 0 0,1-1 0 16,2 2 0-16,0 4 0 0,1 4 0 0,2-3 0 16,5-2 0-16,2 0 0 0,2 3 0 0,3 1 0 15,3-3 0-15,2 0 0 0,4 0 0 0,4-1 0 16,2-2 0-16,3 3 0 0,4 0 0 0,3 0 0 16,0-1 0-16,4-3 0 0,5 2 0 0,-1-7 0 15,0-2 0-15,4-3 128 0,4-3-128 0,3-2 128 16,2 0-128-16,3-1 128 0,3-5-128 0,3 1 192 15,1-6-192-15,2 2 192 0,3 3-64 0,2-5 0 16,-1-3 0-16,3-3 0 0,-1-3-128 0,2-2 160 16,3-2-160-16,-1 0 160 0,1-7-32 0,-15 6-128 15,2-1 192-15,3-3-64 0,1-4 0 0,-2-4 0 16,1-1 0-16,-3-1 0 0,-2-6 32 0,-3 1 0 16,-5-2 0-16,-1 1 0 0,-5-2 160 0,-4 1 48 15,-6 1 0-15,-3-1 0 0,-5-4-368 0,-4 2 0 16,-5 0 0-16,-5 1 0 0,-1-3 160 0,-7 4-32 15,-5 2-128-15,-3 2 192 0,-5 0-192 0,-4 4 0 0,-6 2 128 0,-2-1-128 16,-1 4 0-16,-6 3 0 0,1 2 0 0,-19-4 0 31,13 4-688-31,8 9-176 0,9 1-32 0,8 3-16 16,8 1-1664-16,7 2-336 0,10-2-64 0,0 0-16 0</inkml:trace>
  <inkml:trace contextRef="#ctx0" brushRef="#br0" timeOffset="1760.57">23272 3858 4607 0,'0'0'400'0,"0"0"-400"15,9-7 0-15,-2-2 0 0,1 1 1472 0,-2 3 192 16,-6 5 64-16,10-10 0 0,-3 1-496 0,-2-2-80 16,-3 3-32-16,-2 8 0 0,0 0 144 0,3-9 16 15,-2 4 16-15,-1-6 0 0,1 3-64 0,-1 8-16 16,0 0 0-16,-1-14 0 0,-1 1-304 0,-3 3-64 16,-3 0-16-16,0 4 0 0,-1-2-96 0,-1 3-32 15,-1 1 0-15,-4 0 0 0,-4 4-192 0,-2 0-64 16,-3 0 0-16,-3 4 0 0,-3 0-128 0,-3 2-16 15,-5 2-16-15,8-3 0 0,-4 5 0 0,-18 4 0 16,4 1 0-16,1 2 0 0,2 2 32 0,3 5 0 0,0 1 0 16,4 6 0-16,-3-2-112 0,3 4-16 0,3 3 0 0,-1 2 0 15,1 4-48-15,1-3-16 0,5 2 0 0,6 2 0 16,7-2 16-16,2-3 0 0,6 0 0 0,3 0 0 16,4 0-144-16,3 3 192 0,4-1-192 0,2-4 192 15,5 1-48-15,2-1 0 0,2-4 0 0,3-4 0 16,6 0 64-16,0-2 16 0,1 1 0 0,2-4 0 0,1 0-16 15,1-3 0-15,1-6 0 0,1-1 0 0,-1-2-16 0,1-6 0 16,-1 0 0-16,2 2 0 16,3-4 64-16,2-1 0 0,3 0 0 0,0-2 0 0,-1-2 0 0,0-2 0 15,-1-6 0-15,1-3 0 0,0-2-64 0,-1-6-16 16,0 1 0-16,-14 7 0 0,4-4-48 0,-1-5 0 16,4-1 0-16,0 0 0 0,-1-3-128 0,-3 0 128 15,-2-6-128-15,-3 6 128 0,-4-4-128 0,-1 2 128 16,-1 1-128-16,-4-4 128 0,-1-1-128 0,-3 2 128 15,-3-3-128-15,0-2 128 0,-3 2-128 0,-2-1 0 16,-2-2 0-16,-2 2 0 0,-2 0 0 0,-1 2 0 16,-2-2 128-16,-2 2-128 0,1 0 0 0,-6 3 0 15,-4 1 0-15,0-1 0 0,-1 2 0 0,-4-1 0 16,1 4 0-16,-2-2 0 0,0 4 0 0,-11-5 0 16,4 1 0-16,2 9 0 0,1 3-128 0,1 5 128 15,0 0 0-15,1 5 0 0,0 4 0 0,-3 3 0 16,-1 3-144-16,-1 2 144 0,2 3 0 0,-3 0 0 15,-3 5-128-15,-1 0 128 0,2 2 0 0,2 4 0 16,0 3 0-16,2-1 0 0,-2 5 0 0,3 1-128 16,1 1 128-16,0 3 0 0,-2 0 0 0,2 0 0 0,0 3 0 0,3-3 0 15,1 2 0-15,1 0 0 0,1 0 0 0,-3 1 0 16,1-1 0-16,2-1 0 0,-2 1 0 0,4 2 0 16,-1-2 0-16,5 1 0 0,1-1 0 0,4 0 0 15,4-3 0-15,3 0 0 0,3-2 0 0,5-3 0 16,2 0 0-16,4-2 0 0,4 5 0 0,3-6 0 15,0 1 0-15,4-5 0 0,2 0 0 0,2-2 0 16,-2-2 0-16,4-3 0 0,4-1 0 0,2-8 0 16,0-1 144-16,4-3-144 0,1-3 128 0,3-1-128 0,2-1 128 15,4-3-128-15,3-1 128 0,-1-5-128 0,-3-2 128 0,3-3-128 16,-4-3 0-16,2-2 128 0,3-8 0 0,-3 1-128 16,-1-1 192-16,-15 6-64 0,4 0 48 0,2-9 0 15,1-4 0-15,-3-2 0 0,-2-6 16 0,-3-1 0 16,-5 0 0-16,-1-3 0 0,-3 3-32 0,-9 3 0 15,-2 4 0-15,-3 2 0 0,-6 3-160 0,-3 3 128 16,-5-1-128-16,-4 7 128 0,-6 2-128 0,-7 3 0 16,-6 2 0-16,-3 1 128 0,-3 3-336 0,-16-1-80 15,5 7-16-15,7 2 0 16,2 4-1936-16,8 4-400 0,2 6-80 0</inkml:trace>
  <inkml:trace contextRef="#ctx0" brushRef="#br0" timeOffset="3379.32">31413 6582 3679 0,'3'2'320'0,"2"-4"-320"16,-3 2 0-16,4-1 0 0,0 0 2160 0,0-3 352 15,-6 4 80-15,8-5 16 0,0 2-1280 0,-8 3-256 16,6-5-48-16,-6 5-16 0,8-7 96 0,-8 7 32 16,0 0 0-16,6-9 0 0,-1-1-80 0,-5 10-16 15,0 0 0-15,0 0 0 0,0-14-192 0,-1 3-32 0,-3 1-16 0,-2 5 0 16,-3-1-96-16,-3-2-32 16,-3 4 0-16,-3 2 0 0,-3-5-160 0,-4 5-48 0,-1 1 0 0,-4-1 0 15,-1 4-16-15,-2 1-16 0,-2 5 0 0,0-2 0 16,-3 6-48-16,-1 1 0 0,0 2 0 0,-2 1 0 15,-1 3-64-15,-1 3-32 0,0 1 0 0,0 2 0 16,0 5-64-16,1 3-16 0,1 1 0 0,4 4 0 16,3-1 0-16,2 2 0 0,3 3 0 0,3 0 0 0,5 0-32 15,3 3-16-15,5-3 0 0,3 0 0 16,4 1-160-16,3-5 192 0,3 1-192 0,4 2 192 0,4-4-192 16,2 1 160-16,4-5-160 0,1-1 160 0,1-3-160 0,2-2 192 15,1-1-192-15,2-1 192 0,0 0-48 0,1-2 0 16,-2-3 0-16,3 0 0 0,0-2 48 0,1-1 0 15,2-2 0-15,2 0 0 0,-1-3 48 0,4 0 16 16,-1-1 0-16,2-5 0 0,0-1-48 0,0-4 0 16,0-2 0-16,2-4 0 0,-1-1 0 0,1-6 0 15,1-1 0-15,-1 1 0 0,2-5-64 0,-2-2-16 16,-1-4 0-16,0 0 0 0,-1 1-128 0,0-5 160 16,-3 0-160-16,-1-5 160 0,-2-1-160 0,0-1 160 15,-1-4-160-15,-1 1 160 0,-1 0-160 0,-2 0 0 16,-4-1 0-16,0 0 128 0,-2 1-128 0,-2-2 0 15,-2-1 0-15,-4 4 0 0,-2-1 0 0,-3 1 0 16,0-1 128-16,-2 2-128 0,-4-2 0 0,-1 0 0 16,-2 1 0-16,0 1 0 0,-2-1 0 0,-1 1 0 15,-2 0 0-15,-1 5 0 0,-2 2 0 0,-1 1 0 16,-1 4 0-16,-1 4 0 0,1 1 0 0,-5 3 0 0,-1 1 0 16,-4 3 0-16,1-2-176 0,-5 4 176 0,-1 3-128 0,1 3 128 15,-4 3 0-15,1 4-160 0,-2 4 160 0,2-1 0 16,-1 5 0-16,-1-1-128 0,-3 2 128 0,-1 5 0 15,-1 3 0-15,1 7 0 0,-2 0-128 0,1 3 128 16,2 2 0-16,2 0 0 0,1 0 0 0,2 4 0 16,0 3 0-16,2 2-128 0,4 1 128 0,-1-3 0 15,1-2 0-15,2 0 0 0,3 0-128 0,4-1 128 16,2-1 0-16,3-2 0 0,1 0 0 0,4-1 0 0,1-1 0 16,5-3 0-16,1 2 0 0,4 1 0 0,1-3 0 0,2-2 0 15,3 2 0-15,2-4 0 0,4 2 0 0,3-4 0 16,0 0 0-16,5 0 0 0,2-1 0 0,3-1 0 15,2-2 0-15,3-1 0 0,1-1 0 0,5 0 128 16,0-3-128-16,2-4 0 0,0 2 0 0,2-6 0 16,-5 2 0-16,1-5 0 0,0-1 128 0,2-2-128 15,-1-5 0-15,2-3 0 0,-4 2 128 0,1-7-128 16,0 0 0-16,0-1 0 0,-1-5 144 0,0-5-144 16,-1 1 128-16,-2-5-128 0,-2-2 128 0,-1-7-128 15,0-5 128-15,-1 0-128 0,0-6 128 0,-4-2-128 16,0 2 128-16,-7-2-128 0,-3 3 128 0,-3 3-128 15,-4-1 0-15,-3 4 128 0,-3 6-128 0,-4 3 0 16,-6 2 0-16,-2-1 0 0,-5 2 0 0,-2 3 0 16,-3 1 0-16,-5 3 0 0,-2 3 0 0,1 2-144 15,1-1 0-15,-1 4 0 16,3 4-1488-16,0 1-288 0,3 4-64 0,-5 2-15296 0</inkml:trace>
  <inkml:trace contextRef="#ctx0" brushRef="#br0" timeOffset="4900.67">31298 12676 7359 0,'0'0'656'0,"9"-4"-528"16,-1 0-128-16,3 0 0 0,-1 2 912 0,0-1 160 16,1-1 16-16,0 2 16 0,-1 1-208 0,0 1-64 15,0-2 0-15,0 1 0 0,-2 0 48 0,-1 0 0 16,0-1 0-16,-1 0 0 0,-6 2 128 0,0 0 16 15,0 0 16-15,0 0 0 0,4-12 272 0,-1 5 48 16,-3-2 16-16,0 1 0 0,-2-3-304 0,0 3-64 16,-6-2-16-16,0 2 0 0,1-2-160 0,-3 4-16 15,-3-6-16-15,-1 3 0 0,-1-2-176 0,-3 2-48 0,-1 0 0 0,-3 3 0 16,-2-6-176-16,-3 6-32 16,-2-3-16-16,-1 5 0 0,-2-1-80 0,-1 0-16 0,-1 3 0 15,-3 2 0-15,-1 3 0 0,-1 4-16 16,0-3 0-16,1 3 0 0,1 5 0 0,1 0 0 0,3 0 0 0,2 4 0 15,0 3-48-15,3 6-16 16,1 0 0-16,3 5 0 0,3 1-176 0,2 1 192 0,2 3-192 0,3 2 192 16,3 3-192-16,3-2 0 0,3 0 0 0,0 0 128 15,4 0-128-15,2 0 0 0,4 0 144 0,3-2-144 16,2-2 128-16,4 1-128 0,1-1 128 0,3-2-128 16,3-1 128-16,2-3-128 0,0 0 160 0,0-3-160 15,1-3 208-15,3 3-48 0,0-6-16 0,1-3 0 0,1-1 48 0,-1-2 0 16,-2 1 0-16,0-2 0 0,-1-5 16 0,1 1 16 15,-2-3 0-15,1-4 0 0,1-2 0 0,0-2 0 16,2-4 0-16,0-1 0 0,-1-2-64 0,1 0-16 16,-1-5 0-16,3 1 0 0,1-2-144 0,-1 0 160 15,-1-3-160-15,1-2 160 0,0-2-160 0,-4 2 128 16,-1-5-128-16,-1 2 128 0,0-5-128 0,-1 1 128 16,-1-4-128-16,-2 1 128 0,-1-2-128 0,0-1 128 15,-2 1-128-15,-2-1 128 0,-1-1-128 0,-1 1 0 16,-3 0 0-16,-1 1 128 0,-3 0-128 0,0 1 0 15,-2 3 0-15,-1-3 0 0,-3-1 0 0,-1 4 0 16,-2 0 0-16,-1-2 0 0,-1 5 0 0,-4-2 0 16,0 2 128-16,-1 1-128 0,-3 2 0 0,1 3 0 15,-6 2 0-15,0 1 0 0,-2 2 0 0,1 2 0 16,-3 3 0-16,-3-1 0 0,-5 3-144 0,-1-1 144 16,-4 4 0-16,0 2 0 0,-2 2 0 0,-1 2-128 15,-2 2 128-15,0 5 0 0,0 3 0 0,-2 4 0 16,0-1-128-16,-1 4 128 0,3 2 0 0,-4 3 0 15,1 5 0-15,1-4 0 0,3 1 0 0,2 3 0 0,3-2 0 16,3 2 0-16,2 3 0 0,7-1-128 0,3 2 128 0,3 1 0 16,0 0 0-16,5 0 0 0,2-4 0 0,4 2 0 15,2 2 0-15,3-1 0 0,3 1 0 0,2-4 0 16,1 2 0-16,3-5 0 0,1 2 0 0,3 1 0 16,2-1 0-16,2 4 0 0,2-8 0 0,1 4 0 15,3-2 0-15,3-1 0 0,3-3 0 0,1-1 0 16,2 0 0-16,0-1 0 0,0-2 0 0,1-3 0 0,2-2 0 15,2-1 0-15,0-4 128 0,1 2-128 0,-1-5 0 0,0-3 128 16,-1-4-128-16,0 1 0 0,1-4 144 16,-1-4-144-16,-2-2 128 0,-1-2-128 0,-2-5 128 0,-1-2-128 15,1-4 128-15,-2-1-128 0,-1-4 128 0,-1-1-128 16,-3-5 128-16,0 0-128 0,-1-1 128 0,-3-4-128 16,-1-2 128-16,-2-2-128 0,-2-1 0 0,2 1 0 15,-5-3 128-15,0 2-128 0,-2-1 0 0,-4-1 0 16,-2 5 0-16,-3 4 0 0,-2-4 0 0,-4 4 0 15,-3 1 0-15,-3 4 0 0,-6 4 0 0,-2-1 0 16,-4 6 0-16,-3 3 0 0,-5 4 0 0,-1 3 0 16,-1 0 0-16,-2 5 0 0,-3 0-160 0,-3 5 160 15,-1 1 0-15,1 1-144 0,3 2-176 0,1 4-16 16,2 1-16-16,4 5 0 16,6-1-2416-16,4 4-496 0,6-3-80 0</inkml:trace>
  <inkml:trace contextRef="#ctx0" brushRef="#br1" timeOffset="12217.04">15114 17863 5519 0,'-13'0'496'0,"13"0"-496"15,-10-1 0-15,1-1 0 0,0 0 1856 0,1 2 288 16,-1 0 48-16,9 0 16 0,-8 4-896 0,8-4-176 16,-9 2-48-16,9-2 0 0,-8 3-160 0,8-3-32 15,0 0-16-15,0 0 0 0,0 0 16 0,0 0 0 16,-8 4 0-16,8-4 0 0,0 0-128 0,0 0 0 16,0 0-16-16,0 0 0 0,0 0-64 0,0 0-16 15,8 9 0-15,2-4 0 0,0 0-48 0,3-1-16 16,4-1 0-16,0 0 0 0,4-2-96 0,4-1-32 15,3 0 0-15,4-1 0 0,2 0-80 0,6-1-16 0,0-1 0 16,4 0 0-16,0 0-64 0,4 2-32 0,4 0 0 0,3 0 0 16,1-1-80-16,0 1-16 0,6 1 0 0,1-1 0 15,-2-2-32-15,2 1-16 0,4 0 0 0,0 0 0 16,0-2 48-16,2 3 16 0,-2 1 0 0,2-1 0 16,-2-2-16-16,0 2-16 0,-2 1 0 0,6 0 0 15,3-2-176-15,0 2 192 0,2 0-192 0,0 0 192 16,-1-2-48-16,2 2 0 0,1-1 0 0,0 1 0 15,-2-2-144-15,0 2 192 0,-1 3-192 0,0-3 192 16,-3-3-192-16,0 1 128 0,1 1-128 0,2-1 128 16,0 1-128-16,-3-2 0 0,-2 1 144 0,1 1-144 15,0-3 128-15,2 3-128 0,-1-1 160 0,2 0-160 16,2-1 160-16,-3 1-160 0,-2 0 160 0,0 1-160 0,0-3 160 16,2 3-160-16,0 0 160 0,-1 1-160 0,-1-1 128 15,-3-1-128-15,-2 2 0 0,2 0 144 0,-1-1-144 16,2 1 128-16,1-1-128 0,-2 1 128 0,-1-2-128 0,-1 2 0 15,1 0 144-15,-1 0-144 0,0-1 144 0,2 1-144 16,0 0 192-16,0-1-192 0,-1-2 192 0,-1 2-192 16,0-1 192-16,1 0-192 0,0 1 160 0,1-2-160 15,2 0 128-15,1-1-128 0,-3-3 192 0,0 4-32 16,2 0-16-16,-1 2 0 0,0-3-144 0,-3-1 0 16,0 0 0-16,-1 1 0 0,-2 0 128 0,1-1 0 15,-1 0 0-15,1 1 0 0,-4 3-128 0,1-3 0 16,0-3 0-16,-3 1 0 0,-2 3 0 0,1-4 0 15,-5 3 0-15,0 2 0 0,-2-1 0 0,-3 0 0 16,-4-3 0-16,2 3 0 0,-3-2 0 0,0 0 0 0,-2-2 0 16,1 3 0-16,1 2 0 0,-1 1 0 0,-2-1 0 15,2 2 0-15,1 2 0 0,1-1 0 0,1-1 0 0,-2 0 0 16,-1 0 0-16,-2 0 0 0,-1 0 0 0,-1 0 0 16,0 0 0-16,-2-1 0 0,-2-1 0 0,-2 2 0 15,0 0 0-15,-3 0 0 0,-3-1 0 0,-3-2 0 16,-3 5 0-16,-5-4 0 0,-5 0 0 0,-9 2 0 15,0 0 0-15,0 0 0 0,-13-5-224 0,-6 2 80 32,-6 2-2384-32,-6-2-480 0,-22 0-80 0,1 3-32 0</inkml:trace>
  <inkml:trace contextRef="#ctx0" brushRef="#br1" timeOffset="14602.93">7062 13327 12671 0,'0'0'560'0,"0"0"112"0,-2-11-544 0,-1 5-128 0,3 6 0 0,-2-10 0 15,0 0 800-15,2-2 128 0,-2 3 32 0,2-1 0 16,0 3-16-16,0-4 0 0,0 0 0 0,-3 0 0 15,3-2-176-15,-1 4-16 0,-1-1-16 0,-1 1 0 0,-1-4-176 0,2 3-48 16,-1 2 0-16,-1-1 0 0,-1 1-144 16,-1-4-48-16,-4 4 0 0,2 0 0 0,-2 1 64 0,0 3 0 15,-2-2 0-15,0 4 0 0,-4 3-16 0,-1 6 0 16,-3-2 0-16,-2 7 0 0,-5-2-208 16,-2 3-32-16,-1 5-128 0,0-1 192 0,-2 1-192 0,0 3 176 15,2 5-176-15,-1 2 160 0,3 3-160 0,2 2 192 16,-1 1-192-16,0 7 192 0,1 2-192 0,1 4 128 15,-1 3-128-15,0 2 128 0,1-3-128 0,0 2 0 16,-1 0 0-16,2 0 128 0,1-2-128 0,0-3 0 16,5 1 0-16,1-4 0 0,4-2 192 0,3-4-32 15,2-3-16-15,4-1 0 0,2 0 128 0,4-2 32 16,2-1 0-16,4-4 0 0,2 0 0 0,3-3 0 0,4-2 0 0,6-4 0 16,3 0 16-16,3-2 16 0,4-5 0 0,4-1 0 15,2-2-48-15,2-4-16 0,0 0 0 0,6-2 0 16,1-1-80-16,1-5 0 0,2-4-16 0,5-2 0 15,1-1-48-15,2-7-128 0,-2-5 192 0,0 0-64 16,1-5 0-16,-1 2 0 0,0-1 0 0,1-2 0 16,1-2 16-16,-3-2 0 0,-7-3 0 0,1 0 0 15,-3 0 16-15,-5-4 0 0,-3 1 0 0,-3-6 0 16,-3-4 160-16,-4-1 48 0,-5-1 0 0,-3 3 0 16,-5 0 32-16,-4 0 16 0,-7-5 0 0,-5 5 0 15,-7 3 32-15,-3 4 16 0,-5 3 0 0,-3 3 0 16,-2 2-112-16,-4 5-32 0,-4 5 0 0,-4 2 0 15,-4 3-192-15,-1 6-128 0,-4 7 160 0,-1 1-160 16,-3 1-272 0,2 3-160-16,1 3-16 0,1 2-16 0,2 2-2048 0,5-1-416 0,4 3-80 0</inkml:trace>
  <inkml:trace contextRef="#ctx0" brushRef="#br1" timeOffset="16016.37">31042 14249 6447 0,'0'0'576'0,"0"0"-576"0,5-7 0 0,-5 7 0 16,1-9 1440-16,1 1 176 0,-2 8 48 0,0 0 0 16,-2-9-736-16,2-1-144 0,0 10-16 0,0-13-16 15,-1 1-32-15,0-2 0 0,-2 1 0 0,3 2 0 16,-1-3 16-16,1-3 0 0,-1 2 0 0,-2 1 0 16,0 1-224-16,-3-5-64 0,0-6 0 0,-2 3 0 15,0 2-64-15,-4 1-32 0,-2-1 0 0,-2 0 0 16,-3-3-16-16,-3-1 0 0,-2 1 0 0,0 2 0 15,-1 1-64-15,-2 0-16 0,-5 1 0 0,0 0 0 16,-1 2-64-16,0-2 0 0,-1 2-16 0,-2 2 0 16,-1 3-176-16,0 0 0 0,0 3 144 0,-1-1-144 15,-2 3 176-15,1-2-48 0,0 2 0 0,1 1 0 0,-3 0-128 0,2 4 0 16,2 2 0-16,-1 5-176 0,-2 2 176 0,0 5 0 16,-2-1 0-16,1 4 0 0,0 7 0 0,2-1 0 15,0 4 0-15,0 4 128 0,3 5-128 16,0 4 0-16,2 6 0 0,4 0 128 0,8 2 0 0,4 3 0 15,5-2 0-15,5 2 0 0,5-1 192 0,6-2 64 16,9-1 0-16,4-1 0 0,5-2-64 0,4 0-16 16,6 2 0-16,6-6 0 0,4-2-16 0,4-3 0 15,3-1 0-15,4-2 0 0,4-7 32 0,3 0 16 16,2 0 0-16,1-4 0 0,0-3 32 0,3-3 0 16,1-5 0-16,3-4 0 0,2 0-32 0,-2-5 0 15,1-4 0-15,1-1 0 0,-1-3 64 0,0-5 16 16,-3-4 0-16,-3-3 0 0,0-8 96 0,-1-2 32 0,-4-5 0 0,-4-6 0 15,-4-1-192-15,-8 2-32 0,-8-4-16 0,-9 6 0 16,-8 3-144-16,-8 0-32 0,-7 4 0 0,-10-1 0 16,-7 1 32-16,-3 5 0 0,-6-2 0 0,-5 5 0 15,-4-1-160-15,-2 3-144 0,-3 2 144 0,-1 5-208 32,-4 4-1280-32,0 1-256 0,-1 3-48 0,-1 4-14016 0</inkml:trace>
  <inkml:trace contextRef="#ctx0" brushRef="#br1" timeOffset="19042.75">18433 18425 4607 0,'0'0'400'0,"5"-13"-400"16,-2 4 0-16,-3 9 0 0,3-15 3328 0,0 4 592 15,-3 11 112-15,0-11 32 0,-2 0-1760 0,0 3-368 16,-2-2-64-16,4 10-16 0,-8-5-448 0,8 5-80 16,-7-4-32-16,7 4 0 0,-12 0-368 0,3 3-80 15,2 2-16-15,0 6 0 0,0-2-528 0,-1 6-112 16,0 4-32-16,2 7 0 0,-2 1 272 0,3 4 48 15,2 1 16-15,-1 4 0 0,-1 2-48 0,0 1-16 16,0 1 0-16,-1-2 0 0,1-4-160 0,2-1-16 16,0-1-16-16,0-5 0 0,1-1-96 0,-1-1-16 0,0-5 0 0,1-1 0 15,0-1 0-15,-1-4 0 0,1-2 0 0,0 0 0 16,2-12-128-16,0 0 192 0,0 0-192 0,0 0 192 16,0 0-192-16,0 0-224 0,11-5 48 15,-1-4 16 1,0-6-2544-16,0-2-512 0</inkml:trace>
  <inkml:trace contextRef="#ctx0" brushRef="#br1" timeOffset="19516.62">19157 18242 11967 0,'0'0'528'0,"0"0"112"0,0 0-512 0,0 0-128 0,0 0 0 0,0 0 0 0,-11 4 2176 0,2 1 416 16,-1 4 80-16,-1-2 16 0,1 2-928 0,0-1-176 15,-3 3-48-15,2 2 0 0,-3-2-336 0,-1 3-80 16,-2 3-16-16,-1-2 0 0,-1-1-304 0,-1-3-64 16,0 2-16-16,-1-1 0 0,1-3-176 0,-2 2-32 15,-2-2-16-15,0 2 0 0,-1-2-112 0,-1 1-32 16,1-2 0-16,-1 2 0 0,1-3-176 0,1 0-48 15,0-2 0-15,-1 0 0 0,-1 0 0 0,2-1 0 16,1-1 0-16,1-3 0 0,2 0-128 0,1 0 0 16,2 1 0-16,2-1 0 0,1 1 0 0,3 2 0 15,0 1 0-15,11-4 0 0,-7 7 0 0,7-7 0 16,-3 10 0-16,7 1 128 0,5 3 16 0,5 2 0 0,5 1 0 0,3 2 0 16,4 0 80-16,6 2 16 0,6 1 0 15,3 3 0-15,-2-2 16 0,3 0 0 0,0 3 0 0,-1-2 0 16,-4-4 272-16,0-1 64 0,-2-1 16 0,-2 0 0 15,-4 0 48-15,1-1 16 0,-6-1 0 0,-3-2 0 16,0-6-320-16,-2 4-64 0,-3-4-16 0,-2 0 0 16,-3-2-144-16,-3-1-128 0,-8-5 144 0,0 0-144 15,11 0 0-15,-11 0-160 0,0 0 0 0,7-7 0 32,-7 7-1792-32,5-11-352 0,-1 1-80 0,-1-4-15408 0</inkml:trace>
  <inkml:trace contextRef="#ctx0" brushRef="#br1" timeOffset="19891.18">20231 18094 18431 0,'0'0'816'0,"3"-10"160"0,-2 1-784 0,0-1-192 15,-1 2 0-15,0 8 0 0,0 0 2352 0,-1-8 416 16,1 8 96-16,0 0 16 0,0 0-1040 0,0 0-208 16,0 0-32-16,0 0-16 0,0 0-656 0,0 0-128 0,0 0-32 15,-8 10 0-15,3 0-144 0,0 5-48 0,0 3 0 0,-1 4 0 16,-3 4-128-16,0 1-48 0,-1 5 0 0,-2 3 0 15,-2 5-112-15,0 4-32 0,-1 2 0 0,0 1 0 16,-2 0-128-16,1-5-128 0,1 0 192 0,1-3-192 16,1-1 128-16,0-2-128 0,2-4 0 0,1 0 0 15,-1 1 0-15,3-4-272 0,1-6 48 0,2 0 16 32,1-2-2208-32,-1-2-432 0,4-3-96 0</inkml:trace>
  <inkml:trace contextRef="#ctx0" brushRef="#br1" timeOffset="20232.25">20001 19440 23903 0,'0'0'1056'0,"0"0"224"0,0 0-1024 0,0 0-256 15,-9 2 0-15,9-2 0 0,0 0 1792 0,0 0 304 16,-10-2 64-16,10 2 16 0,0 0-416 0,0 0-80 16,0 0-16-16,0 0 0 0,0 0-528 0,4-11-112 15,0 2-32-15,3-1 0 0,0 4-256 0,2-3-48 16,-1 0-16-16,4 1 0 0,-3 0-176 0,1 2-48 0,-1-4 0 0,1 2 0 16,-1-3-128-16,1 2-16 15,0-2-16-15,-1 4 0 0,-9 7-64 0,8-7-16 0,-8 7 0 0,6-7 0 16,-6 7-208-16,0 0 144 0,0 0-144 0,0 0 128 15,0 0-128-15,0 0 0 0,-9-1 0 0,-1 2 0 16,-3 2 0-16,1 1 0 0,-2 4-144 0,-3 0 144 31,-1 2-1888-31,1-1-272 0,1 3-48 0</inkml:trace>
  <inkml:trace contextRef="#ctx0" brushRef="#br1" timeOffset="21923.26">6807 8410 3679 0,'10'1'320'0,"-4"-1"-320"0,1-1 0 0,0 1 0 0,0 3 624 0,0 0 48 16,0 4 16-16,-1-2 0 0,0-3-496 0,0 2-192 15,-1-1 128-15,0 3-128 0,0-2 0 0,2 2 0 16,-2 1 0-16</inkml:trace>
  <inkml:trace contextRef="#ctx0" brushRef="#br1" timeOffset="23442.15">6732 5595 6447 0,'0'0'272'0,"0"0"80"0,0 0-352 0,0 0 0 0,0 0 0 0,0 0 0 16,0 0 672-16,0 0 64 0,0 0 16 0,0 0 0 15,0 0-240-15,0 0-64 0,0 0 0 0,0 0 0 16,0 0 208-16,0 0 48 0,0 0 0 0,11 5 0 16,5-7-160-16,1-1-32 0,2 0 0 0,6-2 0 15,4 1-64-15,3-3 0 0,1-1-16 0,1-2 0 16,0 2-80-16,2 3-16 0,-1-1 0 0,2 1 0 16,0 0-336-16,3 2 0 0,-2-1 0 0,1 2 0 15,1-1 0-15,0 3 128 0,2 0-128 0,-1 3 0 0,-3-1 0 16,-2 5 0-16,2-2 0 0,-5 5-7936 15</inkml:trace>
  <inkml:trace contextRef="#ctx0" brushRef="#br1" timeOffset="24100.21">22025 6106 10127 0,'0'0'896'0,"-4"-11"-704"0,4 11-192 0,0 0 0 15,0 0 736-15,0 0 112 0,0 0 32 0,11-8 0 16,3 4-304-16,7 1-48 0,3 4-16 0,6 1 0 15,5-1-304-15,3 3-64 0,4 2-16 0,7 3 0 16,5-4-128-16,3 4 0 0,5 0 0 0,1 2 0 16,-2 0-128-16,1-1-128 0</inkml:trace>
  <inkml:trace contextRef="#ctx0" brushRef="#br1" timeOffset="24844.03">7088 2622 6447 0,'0'0'576'0,"0"0"-576"0,0 0 0 0,0 0 0 16,0 0 704-16,14-4 48 0,1 1 0 0,4 2 0 15,4 2-176-15,5 1-16 0,4-1-16 0,7-1 0 16,7 2-336-16,2 0-64 0,4 0-16 0,6 1-3488 16,1 1-704-16</inkml:trace>
  <inkml:trace contextRef="#ctx0" brushRef="#br1" timeOffset="25414.49">21190 3072 8511 0,'-8'-11'384'0,"3"2"64"0,0 2-448 0,0-2 0 0,1 3 0 0,4 6 0 15,-1-12 880-15,3 5 80 0,-2 7 0 0,8-8 16 0,2 3-496 0,4 0-96 16,3 3-32-16,3 0 0 0,1 2-224 0,4 0-128 16,0 0 160-16,4 2-160 0,3 0 0 0,5 2 0 15,2 1 0-15,8 4 0 0</inkml:trace>
  <inkml:trace contextRef="#ctx0" brushRef="#br1" timeOffset="29699.38">15744 16310 4607 0,'0'0'192'0,"0"0"64"0,0 0-256 0,-7-4 0 0,-1-4 0 0,8 8 0 16,0 0 2064-16,-8-3 368 0,8 3 80 0,0 0 16 15,0 0-1200-15,-5-6-240 0,5 6-64 0,0 0 0 16,-1-10-16-16,1 10-16 0,1-4 0 0,-1 4 0 15,3-6-96-15,1 0-32 0,1 1 0 0,2-2 0 16,3 0-96-16,1 2 0 0,9-12-16 0,0 2 0 0,2 0-96 0,2 1-16 16,1 1 0-16,2-2 0 0,1-2-96 0,3 2-32 15,0-3 0-15,1 2 0 0,0-1 0 0,0 2-16 16,1 1 0-16,-1 0 0 0,-2 1-64 0,2 5-16 16,-5-2 0-16,-2 5 0 0,3 0-160 0,-3-1-48 15,-3 2 0-15,-2 3 0 0,-1 1-80 0,-1 2-128 16,-3 2 176-16,1 4-176 0,-5-1 240 0,1 7-64 15,-2 1-16-15,-1 6 0 0,-3 3-160 0,-1 4 0 16,-5-3 0-16,-4 6 0 0,-1 4 0 0,-1 4 192 16,-3 3-64-16,-1 3 0 0,-3 4 16 0,-1-5 0 15,-1 2 0-15,-2 1 0 0,-1 0 112 0,-1-4 0 16,-2-1 16-16,-2-3 0 0,-1 2 224 0,1 1 32 16,-4-1 16-16,-2-3 0 0,-2-1-112 0,3-2-32 0,-1 0 0 0,-1-4 0 15,2-4-128-15,0 1-16 16,1-4-16-16,0 3 0 0,-1-4-48 0,3-4-16 15,0-1 0-15,2-1 0 0,1 1-176 0,2-1 192 16,1-3-192-16,1-3 192 0,0 1-192 0,2-1 160 16,0-5-160-16,10 0 160 0,-2-5-160 0,2 0 128 15,6-1-128-15,0 0 128 0,-5-4 48 0,5 4 0 0,0-6 0 0,2-3 0 16,4 3 16-16,4-5 0 0,2 4 0 0,5-5 0 16,3 5-192-16,4-2 128 0,3 1-128 0,4 2 128 15,2-3-128-15,4 5 0 0,2 2 0 0,3-3 0 16,1 1 0-16,3 2 128 0,0 1-128 15,1 1 0-15,1 0 208 0,2 1-32 0,0-1-16 0,0 3 0 16,-2 3 64-16,-1-2 16 0,-2 3 0 0,-1 0 0 16,-2 0-240-16,-4 0 176 0,-2 1-176 0,-3-1 160 0,0 1-160 0,-4-2 0 15,-2 5 0-15,-2-5 0 0,0 0 0 0,-4-1 0 16,-3-2 128-16,0-1-128 0,-2 1 0 0,2 1 0 16,-4-2 0-16,-1 1 128 0,-3-3-128 0,-2 0 0 15,-8 0 0-15,0 0 0 16,0 0-976-16,0 0-176 0,0 0-48 0,0 0-12048 15,-9-6-2432-15</inkml:trace>
  <inkml:trace contextRef="#ctx0" brushRef="#br1" timeOffset="32471.82">6896 8650 10303 0,'0'0'448'0,"0"0"112"0,0 0-560 0,0 0 0 16,0 0 0-16,11-1 0 0,-1-2 864 0,-1 2 64 16,3-1 16-16,-2 2 0 0,-10 0-416 0,13-3-80 15,-2 1 0-15,2-2-16 0,2 1-160 0,-3 2-16 0,-2-2-16 0,0 2 0 16,1 0-240-16,1 1 176 0,-1 0-176 0,1 0 160 15,-2 0-160-15,1 0 0 0,1 1 0 0,-1 0 128 16,-1 2-128-16,2-1 0 0,-1 2 0 0,1-1-7360 16</inkml:trace>
  <inkml:trace contextRef="#ctx0" brushRef="#br1" timeOffset="33257.44">26720 10904 9039 0,'0'0'384'0,"0"0"112"0,0 0-496 0,0 0 0 15,0 0 0-15,0 0 0 0,0 0 352 0,0 0-32 16,0 0 0-16,0 0 0 0,0 0-160 0,0 0-32 16,0 0-128-16,-6 2 192 0,0 2-192 0,6-4 0 15,0 0 0-15,0 0 0 0,-4 7 0 0,3 2 0 16,1-4 128-16,0-2-128 0,0-3-176 0</inkml:trace>
  <inkml:trace contextRef="#ctx0" brushRef="#br1" timeOffset="36662.91">16944 15206 11055 0,'0'0'976'0,"0"0"-784"0,-1-3-192 0,1 3 0 16,0 0 1152-16,0 0 176 0,-3-9 32 0,3 9 16 0,0 0-416 0,0 0-64 15,0 0-32-15,0 0 0 0,0 0-384 0,-6 10-80 16,2 1-16-16,4-11 0 0,-1 12 192 0,0 1 16 16,-1 2 16-16,2-1 0 0,-1-3 112 0,1 3 32 15,1 3 0-15,-1-1 0 0,-1 1-96 0,0 1-16 16,-3 2 0-16,3 3 0 0,-3-3-64 0,-1 3-32 15,0-1 0-15,0-3 0 0,-2 0-80 0,1 0-16 16,1 0 0-16,0-1 0 0,1-2-160 0,0-1-32 16,-2-2-16-16,2-1 0 0,0 0-80 0,0 2-16 15,0-4 0-15,1 1 0 0,3-11-144 0,-3 8 0 16,2 3 0-16,1-11 0 0,0 0 0 0,0 0 0 16,0 0 0-16,0 0 0 15,0 0-1088-15,0 0-208 0,11 3-48 0,1-5-11792 0</inkml:trace>
  <inkml:trace contextRef="#ctx0" brushRef="#br1" timeOffset="37185.18">17436 15123 8287 0,'0'0'736'15,"0"0"-592"-15,0 0-144 0,0 0 0 16,0 0 1312-16,0 0 224 0,0 0 64 0,0 0 0 0,-5 8-560 0,-1-1-96 16,-1 0-32-16,-2 0 0 0,-1 4-80 0,-1-2-32 15,-3 3 0-15,4-6 0 0,-4 4-32 0,1-1 0 16,-2 2 0-16,-2 0 0 0,-1 0-160 0,-1 3-32 15,-2-1-16-15,0-2 0 0,-4 3-144 0,1 1-32 16,0-2 0-16,1 0 0 0,0 1-32 0,1 0-16 16,2-1 0-16,0-3 0 0,0 2-32 0,3-1-16 15,0-1 0-15,3 2 0 0,0-4 32 0,3 1 0 16,-1-4 0-16,2 0 0 0,2 1 0 0,2-2 0 16,6-4 0-16,0 0 0 0,0 0 64 0,0 0 32 15,0 0 0-15,3 7 0 0,2 2-32 0,1-3-16 16,2 3 0-16,1-2 0 0,2 1-144 0,-1 2-32 15,4-2 0-15,0 3 0 0,1 1 48 0,-1-3 0 0,2 2 0 16,-1-2 0-16,0 4 112 0,0-2 32 16,2-2 0-16,0 2 0 0,-2-2-16 0,0 4 0 15,0-1 0-15,-1-5 0 0,0 1-96 0,-1-1-16 16,0-2 0-16,1 7 0 0,-3-4-128 0,-3-1-128 0,-8-7 192 0,0 0-192 16,7 7 128-16,-7-7-128 15,0 0 0-15,0 0 0 0,0 0 0 0,0 0-176 0,0 0 0 16,0 0 0-1,0 0-2768-15,-10 1-576 0,-10-2-96 0,2 1-32 0</inkml:trace>
  <inkml:trace contextRef="#ctx0" brushRef="#br1" timeOffset="38162.86">17472 15348 8287 0,'0'0'736'0,"0"0"-592"0,0 0-144 0,0 0 0 16,0 0 1152-16,0 0 192 0,0 0 32 0,0 0 16 16,0 0-368-16,0 0-80 0,0 0-16 0,0 0 0 15,0 0 160-15,0 0 16 0,0 0 16 0,0 0 0 0,0 0 64 0,0 0 16 16,0 0 0-16,9 3 0 0,-1 0-272 0,4 1-48 15,1-3-16-15,-1-1 0 0,1 0-160 0,1-1-16 16,0-2-16-16,2 2 0 0,-2 0-192 0,3-1-32 16,-1 0-16-16,1 1 0 0,0-1-176 0,-1 1-48 15,-1 0 0-15,1-1 0 0,-2 1-208 0,1 1 0 16,-4 0 128-16,1 0-128 0,-5 0 0 0,3 0 0 16,-3-1 128-16,-7 1-128 0,7 1-160 0,-7-1-80 15,0 0-16-15,7 3-9376 16,-7-3-1888-16</inkml:trace>
  <inkml:trace contextRef="#ctx0" brushRef="#br1" timeOffset="38567.01">18265 14989 17391 0,'0'0'768'0,"0"-4"160"15,0 4-736-15,0 0-192 0,0 0 0 0,0 0 0 0,0 0 1536 0,0 0 288 16,0 0 48-16,0 0 16 0,0 0-560 0,-5 7-112 16,-2 4-32-16,2 2 0 0,0 3-192 0,0 3-32 15,0-1-16-15,0 5 0 0,1 0-288 0,0 2-48 16,0 2-16-16,1-3 0 0,-2 3-256 0,2-2-48 16,-1 5-16-16,2-6 0 0,-3 2-144 0,0-1-128 15,1 0 144-15,0 0-144 0,0-3 0 0,0 1 128 16,0 0-128-16,1 6 0 15,-2 0-1456-15,1-5-336 0</inkml:trace>
  <inkml:trace contextRef="#ctx0" brushRef="#br1" timeOffset="41590.78">6687 14281 4607 0,'13'-6'400'0,"1"-1"-400"16,-2 0 0-16,0 0 0 0,1 0 1024 0,-2 2 128 15,-2 2 32-15,0 2 0 0,-9 1-880 0,0 0-176 16,0 0-128-16,9 4 144 0,1 3-16 0,-3 0 0 16,-7-7 0-16</inkml:trace>
  <inkml:trace contextRef="#ctx0" brushRef="#br1" timeOffset="42918.96">26812 13558 2751 0,'0'0'256'0,"0"0"-256"0,0 0 0 0,0 0 0 16,0 0 1456-16,0 0 240 0,0 0 48 0,0 0 16 0,0 0-880 0,0 0-176 16,0 0-48-16,0 0 0 0,0 0-16 0,0 0-16 15,0 0 0-15,0 0 0 0,0 0-112 16,0 0 0-16,0 0-16 0,0 0 0 0,13 2 16 0,3-2 0 16,1-2 0-16,2-1 0 0,2-3-112 0,5 3-16 15,2 1 0-15,3 1 0 0,4-2-128 0,0 1-16 16,0 0-16-16,-2 2 0 0,-3-1-224 0,-2-2 176 15,-4 0-176-15,-3 1 160 0,-5 2-32 0,-4 0 0 16,-12 0 0-16,0 0 0 0,0 0 80 0,0 0 16 16,-14 3 0-16,-7-3 0 0,-7-1-48 0,-6 1-16 15,-7 0 0-15,2 0 0 0,1-2-160 0,0 2 0 16,-3 3 144-16,3-1-144 0,1 4 0 0,4-4 144 16,4-3-144-16,5 1 0 0,3 0 320 0,2-1-32 0,3-2-16 15,3 0 0-15,5 0 48 0,8 3 16 0,0 0 0 0,12-8 0 16,4-2 160-16,8 4 16 0,8-6 16 0,5 6 0 15,2 1-240-15,1-2-48 0,1 2-16 0,3 4 0 16,1 0-80-16,-2 2-16 0,1 1 0 0,-2 2 0 16,-1-4-128-16,-6 3 128 0,-4 2-128 0,-6-1 128 15,-6-7-128-15,-6 3 160 0,-13 0-160 0,0 0 160 16,0 0-160-16,-7 5 0 0,-7-1 144 0,-8 2-144 16,-7 0 128-16,-2-4-128 0,-2 1 128 0,1 0-128 15,2 2-336 1,4 1-144-16,4 5-32 0,4-2-11536 0</inkml:trace>
  <inkml:trace contextRef="#ctx0" brushRef="#br1" timeOffset="44803.44">26752 10514 5519 0,'0'0'496'0,"0"0"-496"15,-6-9 0-15,-2 4 0 0,0-5 1104 0,1 3 128 16,-2-4 32-16,-1 3 0 0,-2-1-464 0,1 2-96 16,-2-4 0-16,-1 4-16 0,0-3-64 0,-1 2-16 15,0-1 0-15,3 0 0 0,1 0-80 0,6 4-16 16,0 1 0-16,0-1 0 0,0-2-64 0,1 3 0 16,0 3-16-16,4 1 0 0,0-4-128 0,5-4-32 15,4 2 0-15,10 2 0 0,8-2 32 0,8 1 0 16,7-2 0-16,3 0 0 0,0 1-80 0,2 1-16 15,2-1 0-15,-3 1 0 0,-3 1-48 0,0 0-16 0,-1 1 0 16,0 0 0-16,0 0 64 0,-3 1 16 0,-1 1 0 16,-6 1 0-16,-5 0 80 0,-7 0 16 0,-6 1 0 0,-4 1 0 15,-10-2-192-15,0 0-128 0,0 0 192 0,0 0-192 16,-11 11 176-16,-7-5-176 0,-7 3 160 0,-6-3-160 16,-4-3 224-16,-6 3-48 0,-2 2-16 0,1 1 0 15,1 2-160-15,2 6 0 0,-1 2-160 0,0 2-7120 16,-1 3-1424-16</inkml:trace>
  <inkml:trace contextRef="#ctx0" brushRef="#br1" timeOffset="47674.8">19559 15198 7359 0,'0'0'656'0,"0"0"-528"15,4-7-128-15,-1 2 0 0,-3 5 1664 0,3-5 320 0,0-3 48 0,-3 8 16 16,0 0-736-16,2-6-144 15,-2 6-16-15,0 0-16 0,1-6-208 0,-1 6-32 16,0 0-16-16,0 0 0 0,0 0-96 0,0 0-16 16,0 0 0-16,0 0 0 0,-3-3-64 0,-3 6 0 0,0-1-16 0,0 2 0 15,-2-1 16-15,-1 6 0 16,-2-1 0-16,-3 8 0 0,-8 1-64 0,-1 5-16 16,-1 7 0-16,-5 6 0 0,-4 4-64 0,-4 4-16 0,-1 4 0 0,-3 7 0 15,-2 0-32-15,0 7-16 0,-3 3 0 0,1 3 0 16,2-1-64-16,3 4-16 0,0 4 0 0,5-3 0 15,2-1 80-15,2 0 16 0,4 0 0 0,7 2 0 16,1-1-224-16,4-3-32 0,2-3-16 0,3-4 0 16,5 0-32-16,1 0 0 0,3-4 0 0,2-1 0 15,3-1-16-15,1-5 0 0,2-1 0 0,2-7 0 0,3 0 16 0,-1-4 0 16,2-7 0-16,1 1 0 0,0 0-208 0,2-5 176 16,3-2-176-16,1-3 160 0,0 1-160 0,0-6 0 15,3-3 0-15,5 4 0 16,-4-4-1408-16,2-6-320 0,-5-3-64 0</inkml:trace>
  <inkml:trace contextRef="#ctx0" brushRef="#br1" timeOffset="48695.36">22589 17755 8287 0,'0'0'736'0,"0"0"-592"0,0 0-144 0,0 0 0 0,0 0 1520 0,0 0 272 16,0 0 48-16,10-4 16 0,2 3-896 0,-1 0-192 16,2 1-16-16,1 0-16 0,0-2-160 0,0 2-16 15,4 2-16-15,-1-2 0 0,8-2 128 0,0 1 32 16,3 1 0-16,4 1 0 0,0 1 32 0,7-1 16 15,2-1 0-15,3 1 0 0,1 3-48 0,2-4 0 16,1-5 0-16,0 2 0 0,2 1-96 0,3 2-32 16,4 2 0-16,6 2 0 0,3-1-32 0,1-2-16 15,-1 0 0-15,-1-1 0 0,0 0-128 0,1 0-16 16,0-1-16-16,1 4 0 0,2 0-112 0,-3 1 0 16,-2-4-16-16,-2 0 0 0,0 0 128 0,2 1 16 0,-2 2 16 15,4 1 0-15,4-2-16 0,-2 0-16 0,-2-2 0 0,2 0 0 16,2 0-64-16,3 1-16 0,-1 0 0 0,6 2 0 15,2 4-64-15,1-2-16 0,2-2 0 0,1 1 0 16,-3 2-64-16,3-1-16 0,4-1 0 0,-2 1 0 16,-5 1 0-16,1-2-128 0,-3 4 192 0,-1-2-64 15,5-2-128-15,-7-1 0 0,-3 0 144 0,-3 0-144 16,-4 1 128-16,-3-3-128 0,0-1 128 0,-4 0-128 16,-2-1 144-16,-3-1-144 0,-6 0 192 0,-3 1-192 15,-3-1 128-15,-4 1-128 0,-5 0 0 0,-5-2 0 16,-2 2 0-16,-3 0 0 0,-2-1 0 0,-7 2 0 15,-3-1-1200 1,-1 1-336-16,-10 0-80 0</inkml:trace>
  <inkml:trace contextRef="#ctx0" brushRef="#br1" timeOffset="51797.25">29077 12558 10591 0,'0'0'464'0,"0"0"112"0,0 0-576 0,0 0 0 0,0 0 0 0,4-6 0 15,0-4 688-15,-4 10 16 0,0 0 16 0,0 0 0 0,0-7-256 0,-2-3-48 16,1 2-16-16,1 8 0 0,0 0-64 0,-5-12-16 15,0 2 0-15,-1 4 0 0,-3 3 16 0,-2 2 0 16,0-3 0-16,-2-2 0 0,-3 1-80 0,-1 2-32 16,-3 1 0-16,0-1 0 0,-2-2 48 0,-2 0 16 15,-3 0 0-15,-1-1 0 0,-2 3 80 0,-2 1 16 16,-1-2 0-16,-1 4 0 0,-3 0 48 0,5 4 16 16,-2 2 0-16,2 4 0 0,0 3 0 0,0 2 0 15,-1 3 0-15,3 2 0 0,-3 2-192 0,1-1-16 16,0 6-16-16,0 0 0 0,-6 5-32 0,6 2 0 15,2 1 0-15,1 2 0 0,-2 0-192 0,6 3 144 16,2 4-144-16,4-1 128 0,2 6 96 0,6-4 16 16,2 2 0-16,5-3 0 0,-1-2-80 0,6-3-16 0,4-3 0 15,3-2 0-15,1-5 80 0,5-1 16 0,7 0 0 0,4-4 0 16,1-1-16-16,4 1 0 0,1-2 0 0,5-2 0 16,1-2 16-16,3-2 0 0,4-3 0 0,-2-4 0 15,2-3-16-15,1-1 0 0,-2-2 0 0,4-2 0 16,4 1-224-16,3-4 0 0,4-2 0 0,-1-6 0 15,0-4 0-15,-1-2 0 0,-1-5 0 0,-2 0 144 16,-2-5-144-16,1-3 192 0,-4-1-192 0,-1-1 192 16,-4-2 80-16,-6 0 32 0,-6-2 0 0,-6-2 0 15,-4-1 16-15,-7-6 16 0,-8-1 0 0,-6-2 0 16,-5 5-144-16,-8-2-16 0,-7 2-16 0,-4 7 0 16,-6 3-160-16,-3 4 0 0,-2-2 0 0,-5 5 128 15,-4 1 400-15,-3 5 80 0,-4 4 16 0,-5 6-10880 16,-4 1-2176-16</inkml:trace>
  <inkml:trace contextRef="#ctx0" brushRef="#br1" timeOffset="53403.97">28661 9372 4895 0,'-20'-12'208'0,"5"6"48"0,-4-2-256 0,-3 1 0 16,-2 2 0-16,6 0 0 0,-4 2 0 0,-3 1 0 15,-4-1 0-15,0 3 0 0,-2 0 672 0,-3 0 80 16,-7 3 16-16,-2 1 0 0,-2 1 256 0,0 1 48 15,-2 6 16-15,-3 2 0 0,-1 6-496 0,0 4-80 16,2 0-32-16,2 4 0 0,2-1-96 0,8 3 0 16,8-3-16-16,10 1 0 0,8 0 128 0,8-4 16 15,9 0 16-15,12 9 0 0,5-2 0 0,8-7 0 16,7-2 0-16,5-5 0 0,4-1-336 0,4-4-64 16,2 1 0-16,6-3-128 0,3 4 144 0,2-4-144 15,3-7 0-15,-2-3 144 0,0-1-144 0,1-3 128 0,1 0-128 0,0-1 128 16,0-5 160-16,-4 1 32 15,-4-4 0-15,-6-1 0 0,-5 0 416 0,-6-4 96 16,-6-4 0-16,-10 0 16 0,-6-2-240 0,-9-3-48 0,-5-1-16 0,-7 5 0 16,-5-2-224-16,-6-1-32 0,-6-3-16 0,-4 3 0 15,-9 0-144-15,-3 1-128 0,-3-5 144 0,-3 4-144 16,-7 0 0-16,0 6 0 0,-1 2-208 0,-21-3 64 16,7 7-1424-16,0 7-288 0,-27 0-48 15,9 5-16-15</inkml:trace>
  <inkml:trace contextRef="#ctx0" brushRef="#br1" timeOffset="54259.56">7554 7677 11967 0,'-16'-16'1072'0,"6"10"-864"0,1 0-208 0,-5 1 0 16,-2 2 240-16,-1 3 0 0,-4 0 0 0,0 1 0 15,-3 4 256-15,-3 4 48 0,-4 1 16 0,-2 3 0 16,-1 1-240-16,-3 1-64 0,-2 2 0 0,-2 6 0 15,-3 11 144-15,-2 3 32 0,-2 4 0 0,-3 8 0 16,-3 6-176-16,2 6-16 0,0 6-16 0,5 1 0 16,3-2-224-16,8-5 176 0,7-3-176 0,8-4 160 15,11-7-32-15,6-5-128 0,8-6 192 0,6-4-64 16,6-8 112-16,6-6 16 0,5-5 0 0,9-2 0 0,6-6 144 16,5-3 48-16,2-6 0 0,6-6 0 15,1-4-240-15,5-4-32 0,1-2-16 0,2-2 0 0,1-2 0 0,-1-7 0 16,-1 0 0-16,-2-3 0 0,-2-4 32 0,-1 2 16 15,-2-3 0-15,-3 1 0 0,-2-1 160 0,-9 1 16 16,-4 0 16-16,-8 2 0 0,-2 0-128 0,-6 2-16 16,-7 2-16-16,-6 4 0 0,-6 2-96 0,-6 4-16 15,-6-1 0-15,-1 5 0 0,-4 4-256 0,-1 2-64 16,-2 0-16-16,1 6-11168 0</inkml:trace>
  <inkml:trace contextRef="#ctx0" brushRef="#br1" timeOffset="55082.01">20511 3902 11967 0,'0'0'1072'0,"-4"-13"-864"0,2 1-208 0,0 2 0 15,2-2 384-15,2 3 16 0,-2 9 16 0,0 0 0 16,1-12-112-16,-1 12-32 0,0 0 0 0,0 0 0 16,0 0-272-16,0 0 0 0,0 0 0 0,0 0 0 15,-12 0 0-15,1 4 0 0,-1 4 0 0,-2 2 0 16,-3 4 0-16,-2 4 0 0,-4 1 0 0,-1 4-144 16,-2 5 144-16,-2 3 192 0,-2 5-32 0,-2 5-16 0,-2 0-16 15,-1 8-128-15,1 2 192 0,5-2-64 16,3-2-128-16,10-1 0 0,6-7 0 0,7 0 0 0,6-5 160 0,5-1 48 15,8-5 16-15,4-1 0 0,6-3 352 0,4-5 80 16,6-3 16-16,7-2 0 0,6-1-176 0,7-7-48 16,7-2 0-16,3-5 0 0,1-4-128 0,2-3-16 15,-4-6-16-15,-3-4 0 0,-2-3-144 0,-4-6-16 16,-4-3-128-16,-3-2 192 0,-2-4 16 0,-6-3 0 16,-7-2 0-16,-7-2 0 0,-7-5 432 0,-8-2 96 15,-8-2 16-15,-10 1 0 0,-8 4 16 0,-8 1 0 16,-9 6 0-16,-5 4 0 0,-4 6-640 0,-3 5-128 15,-4 3 0-15,-3 2 0 16,-1 4-576-16,-2 4-96 0,-4 9-32 0,-4 1-10816 0</inkml:trace>
  <inkml:trace contextRef="#ctx0" brushRef="#br1" timeOffset="55862.37">7455 4625 16575 0,'-19'-12'736'0,"6"6"160"0,-6 2-720 0,-1 3-176 0,-3 2 0 0,-1 3 0 16,-1 2 352-16,-3 2 32 0,-4 3 16 0,1 1 0 0,-1 3-256 0,-1 4-144 15,-1 4 160-15,-3 4-160 0,-1 5 128 0,-1 4-128 16,2 5 0-16,-4 4 0 0,-3-3 160 0,-2 10-160 15,1 4 160-15,3 2-160 0,1 2 192 0,5-3-48 16,5-1-16-16,7-1 0 0,8-2-128 16,7-2 0-16,8-4 0 0,6-4 128 0,7-7-128 0,11-7 0 15,8-2 0-15,9-11 128 0,11-8 144 0,5-10 32 16,8-6 0-16,3-10 0 0,4-6 208 0,8-2 32 16,4-4 16-16,-1-5 0 0,1-4-112 0,-3-3 0 15,-4-3-16-15,-1 2 0 0,-2-5 112 0,-8 2 32 16,-7-3 0-16,-4-2 0 0,-11 1-48 0,-8 3 0 15,-9-1 0-15,-8 2 0 0,-10 3-144 0,-6-2-48 16,-11 2 0-16,-5 6 0 0,-10 4-192 0,-11 7-144 16,-7 1 192-16,-7 8-192 15,-8 4-448-15,-6 5-192 0,-4 10-32 0,-7 7-11808 0</inkml:trace>
  <inkml:trace contextRef="#ctx0" brushRef="#br1" timeOffset="58430.27">20198 15721 14735 0,'0'0'1312'0,"1"-6"-1056"16,1-6-256-16,-1 1 0 0,0 3 704 0,1-2 64 0,-1 4 32 0,-1-3 0 15,0 1 528-15,0 8 96 0,0 0 32 0,0 0 0 16,0 0-560-16,0 0-96 16,0 0-32-16,0 0 0 0,0 0-288 0,-3 8-64 0,1 1-16 0,-1 5 0 15,1 5 176-15,-2 3 48 0,1 7 0 0,-2 3 0 16,0 7 80-16,-1 3 0 0,-1 6 16 0,0 2 0 15,-1 6-128-15,-2 3-16 0,-3 1-16 0,-1 4 0 16,-2-2-112-16,-1 3 0 0,-2-7-16 0,0-1 0 16,-1 1 0-16,2-9 0 0,0-2 0 0,3-3 0 0,1-3-112 15,1-1 0-15,1-5-16 0,1-3 0 0,1-6-160 0,1-1-16 16,0-3-128-16,2-3 192 0,0-5-64 0,2-4 0 16,0 0-128-16,3-5 192 0,2-5-192 0,0 0 0 15,0 0 0-15,2-14 0 16,8-5-1536-16,2-3-384 0,1 1-96 0</inkml:trace>
  <inkml:trace contextRef="#ctx0" brushRef="#br1" timeOffset="58948.53">20803 15829 13823 0,'0'0'608'0,"7"-10"128"0,-1 2-592 0,0 0-144 16,-1 1 0-16,0 2 0 0,-5 5 1248 0,0 0 224 15,0 0 32-15,0 0 16 0,7-7-432 0,-7 7-96 16,0 0-16-16,0 0 0 0,4 7-80 0,-2 1-32 0,-3 4 0 0,-3 2 0 16,2 4-128-16,-6 1-32 0,2-3 0 0,-2 1 0 15,-1 5 176-15,-2-2 16 0,-3 6 16 0,1 0 0 16,-2-1-80-16,-2 3-32 0,-3-3 0 0,-2 3 0 15,-1-4-96-15,-2 2-32 0,-3-2 0 0,-10 6 0 16,2-3-160-16,-1-2-48 0,2-2 0 0,0-4 0 16,2-1-144-16,3-1-48 0,2-6 0 0,2-1 0 15,2 0-32-15,4-2-16 0,2-3 0 0,2 0 0 16,-1-2-16-16,3-3 0 0,4-2 0 0,0 1 0 0,2 1 32 0,8 0 0 16,0 0 0-16,0 0 0 0,0 0-32 15,0 0 0-15,0 0 0 0,8 6 0 0,-1 3-208 16,4 2 144-16,1 1-144 0,2 1 128 0,3 3 0 0,1 2 0 15,2 1 0-15,3 4 0 0,1 0 144 0,1 0 32 16,2 1 0-16,1-1 0 0,-1-1 144 0,1 1 48 16,-2 1 0-16,1-4 0 0,-1-1-32 0,-5 0 0 15,1 0 0-15,-3 0 0 0,-4-2-208 0,0-1-32 16,-1 1-16-16,-1 1 0 0,-3-3-208 0,-1-1 0 16,-1-1 128-16,-2-2-128 0,-1-2 0 0,-1 0 0 15,-1-2-144-15,-2 4 144 16,-1-5-2192-16,-3 3-352 0,-2-4-64 0</inkml:trace>
  <inkml:trace contextRef="#ctx0" brushRef="#br1" timeOffset="60424.66">22228 16222 16575 0,'0'0'736'0,"-4"-5"160"0,1-4-720 0,-1 1-176 16,-1 1 0-16,-3 0 0 0,-2 2 1280 0,-2-2 240 0,-2 2 32 0,-1 0 16 15,-3 0-512-15,-2 1-96 16,-2 1-32-16,-2 2 0 0,0 1-144 0,-3 0-16 16,-2 1-16-16,-3 3 0 0,1 0-96 0,-1 5-16 15,0 2 0-15,0-1 0 0,-1 4-160 0,0 3-32 16,1-1-16-16,2 5 0 0,1-1-96 0,1 3-16 0,4 4 0 0,3-5 0 15,3 1-64-15,4 3-32 0,6-6 0 0,1-1 0 16,5-2-32-16,2-2-16 0,5-5 0 0,1 0 0 16,6-2 224-16,3-2 48 0,4-3 16 15,2-3 0-15,4-1 80 0,0-2 16 0,3-5 0 0,0 2 0 16,-3-4-224-16,3 1-32 0,0-5-16 0,2 0 0 16,-4 0-128-16,3 0-32 0,-2-1 0 0,-1-2 0 15,-4-1-128-15,-1 1 128 0,-5 1-128 0,0 4 128 16,-2 1 48-16,-3-1 0 0,-1 4 0 0,-2 2 0 0,-2 2-48 0,-6 4 0 15,0 0 0-15,3 9 0 0,-2 0-128 16,-1 6 0-16,-1 3 0 0,-1 2 0 0,0 2 0 0,1 3 0 16,-1-1 0-16,2 0 0 0,3 3 0 0,-1-4 0 15,2 0 0-15,0 1 0 0,4-2 0 0,-1-1 0 16,1 0 128-16,1-5-128 0,1-3 0 0,1 0 0 16,1-5 0-16,1 3 0 0,1-6-304 0,0-1-32 15,0-2-16-15,1-2 0 16,1 0-3168-16,1-2-640 0</inkml:trace>
  <inkml:trace contextRef="#ctx0" brushRef="#br1" timeOffset="60620.91">22571 16682 14735 0,'-2'7'1312'0,"-2"4"-1056"16,0 0-256-16,-1 7 0 0,0 3 3696 0,-1 5 672 15,-3 0 144-15,1 3 32 0,-1 3-1920 0,3-3-384 0,1 3-80 0,0-1-16 16,2 1-1328-16,-1 1-272 16,2-2-48-16,1-2-16 0,-1-2-336 0,2-2-144 15,-1-3 128-15,0 1-128 16,-1 1-880-16,1-3-256 0,-1-2-48 0</inkml:trace>
  <inkml:trace contextRef="#ctx0" brushRef="#br1" timeOffset="63049.56">20578 1077 4607 0,'0'0'400'0,"0"0"-400"0,-5 3 0 0,1 1 0 16,-3-2 1632-16,2 5 240 0,0-5 48 0,-3 1 16 16,0-1-1104-16,8-2-208 0,-7 1-48 0,7-1-16 15,-8 3 80-15,8-3 32 0,0 0 0 0,0 0 0 16,0 0 160-16,0 0 16 0,0 0 16 0,0 0 0 15,0 0 32-15,0 0 16 0,0 0 0 0,13 6 0 16,-2-2-48-16,4-3-16 0,3-1 0 0,3-1 0 16,0 0-160-16,7-2-48 0,4-1 0 0,2 2 0 0,2-1-240 0,1 3-48 15,0 0-16-15,-1 0 0 0,0 0-64 0,-3 0-16 16,-2-1 0-16,-3 1 0 0,-3 1-16 0,-3-1-16 16,-5 0 0-16,-3 0 0 0,-3 2-48 0,-11-2-16 15,0 0 0-15,0 0 0 0,0 0-160 0,-7 9 192 16,-6-3-192-16,-4 2 192 0,-6 0-64 0,-4 1 0 15,-3-1 0-15,-3-4 0 0,-3 0 16 0,2 2 0 16,-1-2 0-16,12-3 0 0,-1 2 48 0,0-1 0 16,0 1 0-16,2-2 0 0,5 1 0 0,3-2 0 15,2-2 0-15,5 1 0 0,7 1 0 0,0 0 16 16,0 0 0-16,7-5 0 0,5 0-208 0,5-3 144 16,5 0-144-16,3 3 128 0,5-2-128 0,1 1 0 15,2-2 0-15,2 1 0 0,-2 3 0 0,1-1 0 0,0-4 0 0,0 4 0 16,-4-1 0-16,-3 2 0 15,-3 0 0-15,-1 2 0 0,-5 1 0 0,-6-2 0 16,-2 2 128-16,-2 1-128 0,-8 0 0 0,0 0 0 16,0 0 144-16,-10 4-144 0,-5-2 128 0,-4 2-128 0,-6 0 128 0,0 2-128 15,-3-2 0-15,1 1 128 0,-1-1-128 0,2 1 0 16,-1-1 128-16,3-2-128 0,2 2 128 0,4 2-128 16,4-1 128-16,6-1-128 0,-1 0 128 0,9-4-128 15,0 0 0-15,0 0 128 0,10 6-128 0,4-2 0 16,4-2 0-16,3-1 128 0,3-1-128 0,2-1 0 15,-1-1 0-15,2-2 128 0,0-1-128 0,-2 2 0 16,-1-1 0-16,-2 2 0 0,-4 0 0 0,-4 1 0 0,-3-1 0 0,-3 2 0 16,-8 0 0-16,0 0 0 15,-7 4 0-15,-5 0 144 0,-13 1-144 0,-3 1 0 0,-3-2 160 0,-7 0-160 16,-4-1 128-16,-2-1-128 0,1 1 160 0,4-1-160 16,3 2 192-16,-6 2-192 15,12 5-944-15,14-4-288 0,16-7-64 0,6 12-16 0</inkml:trace>
  <inkml:trace contextRef="#ctx0" brushRef="#br1" timeOffset="64249.8">22079 4352 7359 0,'0'0'320'0,"0"0"80"0,0 0-400 0,0 0 0 16,-7 0 0-16,-1 0 0 0,1-2 1584 0,-1 2 224 15,0 0 48-15,-1 0 16 0,1-1-592 0,-3 0-112 16,-1 1-16-16,-1-2-16 0,-2 1-112 0,-1-1 0 16,0 0-16-16,-1 1 0 0,1 0-208 0,-2 0-32 15,3-2-16-15,0 2 0 0,-1 1-128 0,2 0-32 16,2 0 0-16,0 0 0 0,3 0-128 0,3 0-16 15,6 0-16-15,0 0 0 0,0 0-224 0,0 0-32 0,8-2-16 0,4 0 0 16,6-1 96-16,6 0 32 16,7-1 0-16,3 0 0 0,4 0-16 0,3-3 0 0,2 0 0 0,-1 1 0 15,-1-3-272-15,-1 3 0 16,2-3 0-16,-4 4-144 0,-1-2 144 0,-4 1 0 0,-5 1 0 0,-4 2 0 16,-4 1 0-16,-7 0 0 0,-2 0 0 15,-11 2 128-15,0 0 48 0,0 0 16 0,-13 6 0 0,-6-1 0 16,-7 2 64-16,-4 0 0 0,-6 0 16 0,-3 2 0 15,-4-3-96-15,-2 3-32 0,-1-3 0 0,1-2 0 16,-1 1 16-16,4 1 0 0,4-3 0 0,5 1 0 16,4 0 80-16,4 2 16 0,10-2 0 0,5-3 0 15,10-1-96-15,0 0-16 0,8 0 0 0,8 0 0 0,7 0-144 0,5 0 160 16,5-1-160-16,4-1 160 0,4-1-160 0,1-2 0 16,1-1 144-16,1 3-144 0,1-1 0 15,-2 0 0-15,-2 3 0 0,-6 1 0 0,-4 0 0 0,-10 4 128 16,-4 1-128-16,-8 0 0 0,-9-5 192 0,-7 9-48 15,-8-4 0-15,-9 2 0 0,-8 2 80 0,-6-1 16 16,-8 3 0-16,-3 2 0 0,-3-4-240 0,1 2 128 16,0-2-128-16,-15 5 0 15,15-1-2016-15,13-5-496 0</inkml:trace>
  <inkml:trace contextRef="#ctx0" brushRef="#br1" timeOffset="65220.02">29843 7416 14111 0,'0'0'624'0,"0"0"128"0,0 0-608 0,0 0-144 15,0 0 0-15,0 0 0 0,0 0 336 16,0 0 48-16,0 0 0 0,11 4 0 0,-2-2 192 0,1 2 32 16,-1-2 16-16,3 0 0 0,0-2 368 0,3 0 80 15,4 1 16-15,3-1 0 0,2 0-176 0,3 0-16 16,2-1-16-16,3-1 0 0,1 0-336 0,2 2-64 15,3 0-16-15,-1 2 0 0,-1-1-128 0,-2 1-16 16,-2 0-16-16,-3 0 0 0,-6-1 96 0,-5 3 32 16,-7-1 0-16,-11-3 0 0,0 0 112 0,0 0 32 15,0 0 0-15,-6 9 0 0,-11 1-192 0,-6-3-48 16,-6 0 0-16,-9-1 0 0,-8 6-128 0,-2-3-16 16,-4 2-16-16,-1-5 0 0,-2-2-48 0,1 0-128 0,2-2 192 15,7 0-64-15,4-2 128 0,5 0 0 0,7 0 16 0,6-2 0 16,11-3-32-16,3 2-16 15,9 3 0-15,6-6 0 0,9-4-32 0,11 3 0 0,9-2 0 0,7-1 0 16,1-2-192-16,8 2 176 0,3-3-176 0,2 2 160 16,-2-1-160-16,2 1 0 0,-5 2 0 0,-1 0 0 15,-8 5 0-15,-7 1 128 0,-9-5-128 0,-7 4 0 16,-9 3 0-16,-10 1 0 0,0 0 128 0,-13 2-128 16,-9 1 0-16,-7-1 192 0,-6 2-192 0,-7-2 192 15,-7-2-192-15,0 1 128 0,-1 0-128 0,2 2 128 16,1-2-128-16,2 1 0 0,3 0 144 0,6 0-144 15,4 0 0-15,9 3 0 0,5-2 0 0,7 5 0 32,3-2-1584-32,8-6-384 0,4 14-80 0,9 2 0 0</inkml:trace>
  <inkml:trace contextRef="#ctx0" brushRef="#br1" timeOffset="66204.53">30091 13225 15663 0,'-24'-5'688'0,"6"2"144"0,-3-2-656 0,-2 0-176 15,0 1 0-15,0 2 0 0,-1 0 1056 0,5 0 176 16,-1-3 48-16,3 2 0 0,6-1-224 0,11 4-32 15,0 0-16-15,0 0 0 0,0 0-112 0,9-2 0 16,7-2-16-16,8 2 0 0,9-2-304 0,8 1-48 0,6-1-16 0,-10 3 0 16,6 1-320-16,5 0-64 0,4-1 0 0,1 1-128 15,0 0 128-15,-2 0-128 0,-4 1 0 16,-4-2 0-16,-6-2 192 0,-5 2-64 0,-7 2 0 0,-6 1-128 16,-6-2 480-16,-5 2-16 0,-8-2 0 0,-6 5 0 15,-5 4-128-15,-8-3-16 0,-10 3-16 0,-6-1 0 16,-5 0-128-16,-5 1-32 0,-3-6 0 0,-2 2 0 0,1 0 32 0,-1-2 0 15,1-3 0-15,4 0 0 0,2-1 176 0,7-1 32 16,5 1 16-16,6 0 0 0,8-2-96 0,4 2-32 16,7-1 0-16,6 2 0 0,0 0-128 0,10-5-16 15,6-2-128-15,6-2 192 0,5 0-192 0,2-1 144 16,3 3-144-16,2-2 128 0,0-3-128 0,-1 3 0 16,-2 3 144-16,-5 0-144 0,-1 2 0 0,-8 1 0 15,-4-1 0-15,-4 3 0 0,-9 1 0 0,0 0 0 16,0 0 0-16,-9 7 0 0,-5-1 0 0,-5 3 0 15,-4-2 0-15,-14 6 0 16,0-1-1632-16,2-2-400 0</inkml:trace>
  <inkml:trace contextRef="#ctx0" brushRef="#br1" timeOffset="67318.5">23481 16086 10127 0,'0'0'896'0,"0"0"-704"16,0 0-192-16,0 0 0 0,0 0 1088 0,0 0 176 16,0 0 32-16,0 0 16 0,-7 8-304 0,-1-5-64 15,2 3-16-15,6-6 0 0,-9 3 32 0,1 2 0 16,-1-2 0-16,9-3 0 0,-8 3 64 0,-1-1 0 15,0 1 16-15,9-3 0 0,-7 6-48 0,7-6-16 16,0 0 0-16,0 0 0 0,0 0-128 0,0 0-16 16,0 0-16-16,17 3 0 0,3-3 16 0,6 0 0 15,8-2 0-15,3 1 0 0,2-3-400 0,4 0-80 16,2-1-16-16,-1 0 0 0,5-1-208 0,-1-1-128 16,0 1 128-16,1-1-128 0,3 1 128 0,-3 4-128 15,-4-3 128-15,-6 2-128 0,-6-1 0 0,-6 3 144 16,-5 1-144-16,-8 1 0 0,-14-1 192 0,0 0-192 15,0 0 192-15,0 12-192 0,-9-2 416 0,-5 1-32 16,-8-4 0-16,-7 3 0 0,-9-2-160 0,-3 3-32 16,-2-3-16-16,-2 2 0 0,2 1-176 0,0-2 0 0,0 1 144 15,-1-2-144-15,1-2 0 0,3-1 128 0,1-2-128 0,4-2 0 16,2 3 128-16,6-3-128 0,6-2 160 0,7 0-160 16,5-2 192-16,9 3-64 0,0 0-128 0,9-9 192 15,5 0-64-15,5 3 0 0,3-3-128 0,12 2 192 16,2-6-192-16,-5 4 176 0,6 0-176 0,5-1 160 15,3 1-160-15,6-2 0 0,4 2 0 0,-2-1 0 16,2 4 0-16,-5-1 0 0,-6 0 0 0,-6 4 0 0,-7 0 0 16,-7 2 0-16,-8 2 0 0,-4 2 0 0,-12-3 0 15,0 0 0-15,-4 7 128 0,-9 3-128 0,-7-1 208 0,-8 1 16 16,-8-2 0-16,-4 1 0 0,-7-1-96 0,2 3-128 16,-1-3 176-16,-17 2-176 0,7-2 128 15,6 2-128-15,6 1 0 0,10-5 0 0,2-2 0 0,10 0-272 16,6 1 48-16,16-5 16 15,0 0-2816-15,10 3-560 0</inkml:trace>
  <inkml:trace contextRef="#ctx0" brushRef="#br1" timeOffset="68240.83">26877 17869 9615 0,'0'0'416'0,"0"0"96"0,0 0-512 0,0 0 0 0,0 0 0 0,0 0 0 0,-5 2 1136 0,5-2 112 16,-7 0 32-16,7 0 0 0,0 0 32 0,0 0 16 16,0 0 0-16,0 0 0 0,0 0-208 0,0 0-32 15,0 0-16-15,9-3 0 0,3 2-320 0,3 1-64 16,4-1-16-16,4-1 0 0,3 1-96 0,2 0-32 15,5-1 0-15,6 0 0 0,5 1-128 0,3-1-32 16,3 2 0-16,3-1 0 0,4 0 0 0,2 1 0 16,3-1 0-16,4 1 0 0,4 0-64 0,3 1 0 15,1 0-16-15,1 0 0 0,0-1-112 0,2 0 0 16,4 0-16-16,0-1 0 0,0-1-48 0,-3-1-128 16,2 2 192-16,-3-3-64 0,-2-2 128 0,0 0 0 15,-3 3 16-15,1-4 0 0,-2 2 112 0,0 1 32 16,-4-2 0-16,29-4 0 0,-12 5-32 0,-44 4-16 15,3-1 0-15,1-2 0 0,-1 2-176 0,-1-1-48 16,-4 2 0-16,-2 0 0 0,2-3-144 0,18-4 0 16,-14 3 0-16,-12 3 128 0,-8-1-128 0,-8 2 0 15,-5-4-160-15,-9 5 160 16,0 0-2432-16,0 0-384 0</inkml:trace>
  <inkml:trace contextRef="#ctx0" brushRef="#br1" timeOffset="69177.75">29189 16138 8287 0,'0'0'736'0,"0"0"-592"15,0 0-144-15,0 0 0 0,0 0 1408 0,0 0 240 16,0 0 48-16,0 0 16 0,0 0-512 0,4-5-112 16,-2 0 0-16,-1-3-16 0,-1 8 48 0,0-6 16 15,-1-4 0-15,-1 1 0 0,-3-2-160 0,-2 3-16 16,1-2-16-16,-3 2 0 0,-2-3-176 0,-3 3-16 16,-4-2-16-16,-3 5 0 0,0 0-240 0,-5 0-48 15,-3 2-16-15,-1 4 0 0,-3 3-112 0,-3 4 0 16,-2-2-16-16,-2 7 0 0,0 1 16 0,3 4 0 15,0 2 0-15,3 2 0 0,2 2-128 0,5 4 0 16,4 1-16-16,6 0 0 0,4 2-176 0,8 0 0 16,7-1 0-16,6-2 0 0,3-3 176 0,7 0-48 0,5-3-128 0,5-3 192 15,4-2 48-15,3-3 0 16,2-7 0-16,1 1 0 0,1-6 80 0,0-3 32 0,0-5 0 16,1-1 0-16,-2-4-128 0,-3 1-32 0,0-7 0 0,-3 0 0 15,-3-3-64-15,-3 0-128 0,-3-1 176 0,-2-1-176 16,-3-1 256-16,-2-1-48 0,-2 1-16 0,-3 4 0 15,-2 1 64-15,-1 4 16 0,-2 5 0 0,-2 0 0 16,0 4-272-16,-4 5 160 0,0 0-160 0,0 0 128 16,-1 14-128-16,1 4 0 0,-2 0 0 0,4 5 0 15,0 6 0-15,3 3 0 0,2-2 0 0,2 2 0 16,3 1 0-16,4-1 0 0,0-2 0 0,3 2 0 0,3 0 0 0,1-3 0 16,1-6 0-16,1-3 0 0,2 1 0 0,-3-1 0 15,1-5 0-15,2-1 0 16,-1-5-960-16,-1 0-112 0,-1-6-16 15</inkml:trace>
  <inkml:trace contextRef="#ctx0" brushRef="#br1" timeOffset="74460.98">30271 16711 6447 0,'0'0'576'0,"0"0"-576"16,0 0 0-16,6-5 0 0,-4 2 2656 0,-2 3 416 16,2-8 96-16,-2 8 16 0,0 0-1488 0,0 0-288 15,0 0-64-15,-4-5-16 0,-1 1-304 0,-2 0-64 16,1-1-16-16,-2 3 0 0,-2 0-160 0,0 2-16 0,0 0-16 0,-1 3 0 16,-2 2-96-16,-1 0-16 0,-1-1 0 0,1 6 0 15,-3 1-144-15,1 5-48 16,-2 0 0-16,0 2 0 0,-1 2-176 0,1 1-32 15,2 2-16-15,2-3 0 0,1-1-96 0,4 0-128 0,4-1 176 0,1 1-176 16,4-4 240-16,4-1-64 16,4-4-16-16,2 2 0 0,1-6 288 0,4 3 48 0,2-4 16 0,1-4 0 15,0-1 0-15,1-1 0 0,1-3 0 16,-1-2 0-16,-1 0-160 0,0-2-32 0,-1-4 0 0,-1 1 0 16,-4-2-48-16,0-2-16 0,-2-1 0 0,-2-2 0 15,-3 0 32-15,-3 0 0 0,-1 0 0 0,-1 1 0 16,-2 0-288-16,-2 1 0 0,-2 3 128 0,-3 4-128 15,-1-4-384 1,-3 2-144-16,2 3-32 0,-3 3 0 0,0-1-2672 0,0-1-544 16</inkml:trace>
  <inkml:trace contextRef="#ctx0" brushRef="#br1" timeOffset="75024.75">30877 15336 1839 0,'-6'-11'0'0,"4"3"160"0,0 0-160 0,-1-3 0 0,-1 1 0 0,1-2 0 15,-1 5 3248-15,0-3 608 0,-1-1 128 0,1 5 32 16,0 1-2288-16,4 5-448 0,-2-4-80 0,2 4-32 0,0 0-272 0,0 0-64 16,0 0-16-16,0 0 0 15,7 8-288-15,3 4-48 0,3 0-16 0,4 2 0 0,0 1-16 0,5 4 0 16,0 3 0-16,2 6 0 0,0 0 0 0,3 5-16 16,-2 2 0-16,1 5 0 0,-4 4-208 0,0 7-32 15,-3 4-16-15,-4 3 0 0,-3 7-176 16,-3-1 0-16,-4 3 144 0,-1-1-144 0,-3-6 192 0,-2 0-48 15,-3-2 0-15,-1-2 0 0,-4-1 528 0,-1-2 96 16,-3-3 32-16,-2-5 0 0,-3 2-64 0,-2-6-16 16,-1-3 0-16,0-1 0 0,-1-4-384 0,-1-2-80 15,-2-5 0-15,-2 2-16 0,0-5-240 0,1 1 144 16,-1-2-144-16,1-2 128 0,2-1-336 0,0-1-80 16,4-1-16-16,3-5-15472 0</inkml:trace>
  <inkml:trace contextRef="#ctx0" brushRef="#br1" timeOffset="75766.23">29475 17811 4607 0,'0'0'400'0,"0"0"-400"0,0 0 0 16,0 0 0-16,0 0 2816 0,0 0 496 0,0 0 80 0,0 0 32 16,0 0-1744-16,0 0-336 0,0 0-80 0,13 0-16 15,-1-4-208-15,4 0-32 0,1 2-16 0,2-2 0 16,-1 0-416-16,4-4-96 0,2 1-16 0,4 0 0 15,4 0-208-15,1 2-64 0,0-5 0 0,5 2 0 16,5 0 176-16,0 1 16 0,1 2 16 0,1-4 0 16,4-1 160-16,1-2 16 0,4 5 16 0,3-2 0 15,4 4 0-15,8-1 0 0,2 0 0 0,4 1 0 0,0 1-176 0,5-1-32 16,4 1-16-16,2 3 0 0,2 1-160 0,-2 0-16 16,0-1-16-16,-4 1 0 0,0 0 80 0,-4 2 0 15,-1 2 16-15,-4 0 0 0,-1-4 64 0,-5-1 16 16,-4-3 0-16,-1 3 0 0,-1 2-96 0,-6 0-32 15,0-1 0-15,-7-1 0 0,-1 1-32 0,-2 0-16 16,-7-1 0-16,0-1 0 0,-3 0-176 0,-5-1 192 16,-1 2-192-16,-2 0 192 0,-3-2-192 0,-10 3 0 15,-1 0 144-15,0 0-144 0,-1 0 0 0,-2 0 0 16,-1-1-192-16,-2 1 64 16,-7 0-1456-16,0 0-272 0,0 0-64 0</inkml:trace>
  <inkml:trace contextRef="#ctx0" brushRef="#br0" timeOffset="82494.53">25290 15255 10943 0,'0'0'480'0,"10"-2"96"0,-1-3-448 0,0 3-128 16,0 1 0-16,0-2 0 0,-1-1 864 0,-1 3 160 16,2-2 16-16,-2 0 16 0,-2-2-160 0,-5 5-48 15,6-3 0-15,0 0 0 0,1 2-80 0,-7 1 0 16,0 0-16-16,0 0 0 0,0 0-48 0,0 0 0 16,0 0 0-16,0 0 0 0,0 0 64 0,0 0 0 15,0 0 0-15,0 0 0 0,-9 5-32 0,-1 2 0 16,-2 0 0-16,-3 0 0 0,1 3-128 0,-4-1-32 15,-3 2 0-15,-2 3 0 0,-3 1-64 0,-2 1-32 16,-3 1 0-16,-4 5 0 0,0 1-16 0,-2 0 0 16,0 2 0-16,0 3 0 0,3 5-80 0,-1 2 0 15,2 0-16-15,3 1 0 0,-1 1-112 0,6 2-32 16,1 4 0-16,3 2 0 0,0 2 96 0,3-2 32 16,4 2 0-16,1 4 0 0,3 1-352 0,3-3-160 15,1-2 16-15,4 2 0 0,1 1 624 0,2-2 128 16,3 1 32-16,2 1 0 0,4-6-384 0,3 3-64 0,2-3 0 0,4 1-16 15,0-9 64-15,4 0 16 0,0-2 0 0,1 1 0 16,-1 0-112-16,3 0-16 0,-2-4 0 0,1 2 0 16,1 0-128-16,0 0 0 0,1-1 0 0,1-5 0 31,2 1-1296-31,1-4-352 0,1 1-64 0</inkml:trace>
  <inkml:trace contextRef="#ctx0" brushRef="#br0" timeOffset="83268.22">28040 15227 10943 0,'0'0'480'0,"0"0"96"0,-3-8-448 16,1 1-128-16,2 7 0 0,0 0 0 0,-2-9 1168 0,2 9 224 15,-1-8 32-15,1 8 16 0,0 0-336 0,0 0-64 16,8-4-16-16,1 2 0 0,0 3-96 0,1 0-32 16,2 2 0-16,4 3 0 0,1-1 176 0,1 7 16 15,1 0 16-15,3 4 0 0,2 3-192 0,2 1-32 16,0 4-16-16,-2 3 0 0,2 5-240 0,-2 3-48 16,0 6-16-16,-4 2 0 0,-1-1-96 0,-1 5-16 15,-2 0 0-15,-4 4 0 0,-3 1-16 0,-3 3-16 16,-2 1 0-16,-4 2 0 0,-2-1 80 0,-3-2 16 15,-3-2 0-15,-5-2 0 0,-2-4-48 0,-3 0 0 16,-1 0 0-16,-4-3 0 0,-2 0-80 0,-3-3-32 0,1-6 0 0,-3 0 0 16,2-4-160-16,-1 0-48 0,-1-1 0 0,2-3 0 15,-1-3-144-15,1-2 160 0,1 1-160 0,2-2 160 16,-2 1-160-16,4-3-192 0,1 0 32 0,0 0-11856 16,0-1-2368-16</inkml:trace>
  <inkml:trace contextRef="#ctx0" brushRef="#br0" timeOffset="87080.93">3071 8943 11807 0,'0'0'512'0,"0"0"128"0,8-11-512 0,-2 3-128 0,0-5 0 0,1 3 0 15,-2 2 976-15,0-3 176 0,0-1 48 0,-1 2 0 16,0 2-176-16,-1-2-16 0,0 1-16 0,0-2 0 16,-3 2-48-16,0 0-16 0,-2 1 0 0,1 0 0 0,-2 1-240 0,0-2-48 15,-2 3-16-15,-1-2 0 0,0 2 16 0,-2 2 0 16,0-3 0-16,-3 3 0 0,-1 0-288 0,-2 3-48 15,-4 1-16-15,0 2 0 0,-1 2 160 0,-1 2 16 16,-2-1 16-16,0 2 0 0,0 3-144 0,0 0-16 16,0 3-16-16,0 1 0 0,-3 4 16 0,5-1 16 15,0 2 0-15,2 2 0 0,0 0-208 0,3 5-128 16,1-2 128-16,2 3-128 0,5-3 128 0,0 0-128 16,2 3 128-16,4-3-128 0,5 4 176 0,2-5-48 15,2-2 0-15,3-2 0 0,3-2 64 0,3-3 0 16,-1-1 0-16,2-6 0 0,1 2 64 0,3-4 32 0,-1-4 0 0,2-1 0 15,1 0 32-15,1-3 16 16,0-5 0-16,-2 0 0 0,1-4-80 0,-1-1-32 16,-1-1 0-16,-2-3 0 0,0 0-80 0,-2-2-16 0,0 0 0 0,-3-3 0 15,-1 0-128-15,-3 1 160 16,0 0-160-16,-4 1 160 0,0 2-160 0,-1 3 128 0,-3 1-128 0,-1 3 128 16,1 2-128-16,-2 2 0 15,-1 7 0-15,0 0 0 0,0 0-160 0,0 0 160 0,0 0-208 0,2 12 80 16,2 4-64-16,0 2 0 0,0 0 0 0,2 11 0 31,2-2-880-31,2 2-176 0,1 2-32 0,-2-11-8944 0,0 0-1776 0</inkml:trace>
  <inkml:trace contextRef="#ctx0" brushRef="#br0" timeOffset="87519.98">3735 9123 17503 0,'0'0'1552'0,"0"0"-1232"16,0 0-320-16,0 0 0 0,0-6 1600 0,0-1 272 0,0 7 48 0,2-6 16 15,1-3-352-15,3 3-80 16,2-1-16-16,1 0 0 0,1 2-656 0,2-3-128 16,1 2-16-16,4 3-16 0,-1 1-32 0,2 0 0 15,0 4 0-15,1 0 0 0,-1 6-80 0,-1 2-32 0,-1-1 0 0,-2 4 0 16,-2 2-240-16,-3 1-48 16,-2 2-16-16,-6 3 0 0,-2 1 48 0,-3 3 16 0,-3-3 0 0,0 3 0 15,-5 0-16-15,1-3 0 16,-2-2 0-16,1 0 0 0,0 1 176 0,2-2 48 0,2-4 0 0,2-2 0 15,2-2-144-15,0-5-32 0,4 2 0 0,0-8 0 16,10 5-128-16,2-2-16 0,2-2-16 0,4-1 0 16,3-1-32-16,3-2 0 0,2-2 0 0,2 1 0 15,-1 0-128-15,6 2 0 0,-3-4 0 0,1-1 0 16,-1 2 272-16,-1-3-16 0,-2 3-16 0,-4 2 0 16,0-1-3728-16,-3 0-736 0</inkml:trace>
  <inkml:trace contextRef="#ctx0" brushRef="#br0" timeOffset="88404.39">3402 9848 10127 0,'0'0'896'0,"0"0"-704"15,0 0-192-15,0-8 0 0,0 2 1024 0,0 6 192 16,0-9 16-16,1 2 16 0,-1-1 32 0,0 1 16 0,0-2 0 0,1 2 0 15,2-2-176-15,-3 1-32 0,1 2-16 0,0-3 0 16,-1 4-64-16,0 5-16 0,0-8 0 0,0 8 0 16,0 0-160-16,0 0-16 0,0 0-16 0,0 0 0 15,0 0-272-15,0 0-48 0,0 0-16 0,-5 4 0 16,-1 0-192-16,-1 2-32 0,1 7-16 0,0 1 0 16,-1 4 80-16,1 3 16 0,-2 3 0 0,-1 18 0 15,2-1 0-15,0 1 0 0,2 4 0 0,-2-2 0 0,-1 3-16 0,2-2 0 16,1-2 0-16,-2-5 0 0,2-2-64 0,0-2-16 15,0-2 0-15,1-6 0 0,0 2-64 0,1-6-16 16,-1-3 0-16,1 0 0 0,1 0-144 0,-1-2 160 16,-1-2-160-16,3-2 160 0,0-4-160 0,1-9 0 15,-1 11 0-15,1-11 0 16,0 0-496-16,0 0-128 0,0 0-16 0,0 0-16 16,0 0-1904-16,0 0-384 0,6-9-80 0,-2 0-16 0</inkml:trace>
  <inkml:trace contextRef="#ctx0" brushRef="#br0" timeOffset="88721.36">3060 10240 16575 0,'0'0'1472'0,"0"0"-1168"15,-9 5-304-15,9-5 0 0,-5 8 816 0,1 4 96 16,3-1 32-16,-2 3 0 0,2 2 400 0,-1 2 64 15,1 3 32-15,2 4 0 0,1 2-304 0,0 1-64 16,1-4-16-16,1 5 0 0,1 0-256 0,1 2-48 16,0-2-16-16,1-2 0 0,0-1-48 0,1-1-16 15,0-5 0-15,2 0 0 0,3-1-224 0,1-2-32 0,-1-4-16 0,3 1 0 16,0-7 112-16,2 0 0 0,1-4 16 0,1-3 0 16,1-3 96-16,-6-1 16 0,4-3 0 0,1-2 0 15,2-1-192-15,2-6-48 0,-1-2 0 0,3-4 0 16,-1-2-112-16,2 1-32 0,-1 0 0 0,-2-2 0 15,-2 1-256-15,-3 2 0 0,-1 1 128 0,2-9-128 0,-2 10-224 16,-4 4-96-16,-1 4-32 0,0 6-11936 16,-2 5-2368-16</inkml:trace>
  <inkml:trace contextRef="#ctx0" brushRef="#br0" timeOffset="89540.13">1979 11828 6447 0,'0'0'272'0,"0"0"80"0,-10 4-352 0,2 1 0 0,8-5 0 0,-6 6 0 15,-2-1 2592-15,8-5 448 0,0 0 96 0,0 0 0 16,0 0-1520-16,0 0-304 0,0 0-64 0,8 9-16 15,0-4-80-15,2-1-32 0,1-1 0 0,4-3 0 16,5 0-32-16,1-2-16 0,5 1 0 0,-1-1 0 16,2-2-304-16,4 1-64 0,1-1-16 0,3 1 0 0,0 0-288 15,1 2-48-15,-2-3-16 0,-1 3 0 0,-1 2-192 16,-3-1-144-16,-2 1 192 0,-2-1-192 0,-2 0 0 0,-3 1 0 16,-2 1 0-16,-4-1 0 15,-4-1-1920-15,-10 0-320 0</inkml:trace>
  <inkml:trace contextRef="#ctx0" brushRef="#br0" timeOffset="89989.46">2898 11585 16575 0,'0'0'1472'0,"5"-6"-1168"16,3 1-304-16,2-2 0 0,1 0 560 0,2 2 48 15,0-4 16-15,3 4 0 0,1 2 352 0,1 2 80 0,0-3 16 0,1-1 0 16,2 2-144-16,0 2-32 0,3 1 0 16,-1 1 0-16,-2-1-224 0,0 4-48 0,-1 5-16 0,-1 0 0 15,-1 4-96-15,-2 3-32 0,0 6 0 0,-4 3 0 16,-3-1-112-16,-3 7-32 0,-3-1 0 0,-3 2 0 15,-3-1 144-15,-3 1 32 0,-5-3 0 0,-3 4 0 16,-2-3 128-16,-4 3 16 0,-5-2 16 0,-1-1 0 0,1 1-160 0,-1-6-16 16,1 2-16-16,0-5 0 0,0-1-96 0,4 0-32 15,2-2 0-15,3-4 0 0,4-4-80 0,3-1-16 16,3 1 0-16,6-11 0 16,0 0-16-16,0 0-16 0,0 0 0 0,12 1 0 0,6-1 96 0,2-1 32 15,3-2 0-15,5-1 0 0,1-5-32 0,3 4-16 16,3 2 0-16,0-5 0 0,1 2-112 0,-1 0-32 15,0 0 0-15,-2 1 0 0,1 1-160 0,-2-2 128 16,1 2-128-16,-3 0 128 0,-2 2-128 0,-1-3-176 16,-3-2 48-16,-3 3 0 15,-4 3-2624-15,0-1-512 0</inkml:trace>
  <inkml:trace contextRef="#ctx0" brushRef="#br0" timeOffset="94992.26">9231 8993 10127 0,'4'-16'448'0,"-2"7"96"0,0 0-544 0,-1-5 0 16,0-1 0-16,0 0 0 0,1-2 1600 0,-2 2 192 15,-2 2 64-15,0 0 0 0,-1 2-784 0,1 3-160 16,-3 0-16-16,0 0-16 0,-3 3 0 0,0-2 0 16,1 4 0-16,-2-1 0 0,-1 1-16 0,-2 1 0 0,1-2 0 0,-2 3 0 15,-2-1-144-15,-2 4-16 0,-1-1-16 16,-1 5 0-16,0 1-240 0,-1 5-32 0,0 2-16 0,-2 2 0 16,-1 1 16-16,2 5 0 0,0 1 0 0,3-2 0 15,3 5-112-15,4-2-32 0,3-1 0 0,3 2 0 16,5-2-272-16,5 0 160 0,3-3-160 0,4-2 128 15,4-3 32-15,1-2 0 0,5-3 0 0,1-1 0 16,1-2 96-16,2-2 0 0,0-5 16 0,3-4 0 0,-2-1-32 0,0-3-16 16,0-5 0-16,1-1 0 0,-1-2-32 0,0-2 0 15,0-1 0-15,-3 0 0 0,-1 0 48 0,-3 0 0 16,1 1 0-16,-6-1 0 0,-4 1 96 0,-1 2 32 16,-1 0 0-16,-1 2 0 0,-3 3-80 0,0 0-16 15,-1 4 0-15,-4 7 0 0,0 0-272 0,0 7 0 16,-1 4 0-16,-2 2 0 0,1 3 0 0,-1 6 0 15,0 2 0-15,3-1 0 0,2 1 0 0,2 0 0 16,1-1 0-16,4 3 0 16,1-4-448-16,2 0 16 0,2-3 0 0,2-2 0 15,0-2-2080-15,3-6-432 0,2 0-64 0,0-7-32 0</inkml:trace>
  <inkml:trace contextRef="#ctx0" brushRef="#br0" timeOffset="95457.64">9926 9145 11055 0,'0'0'976'0,"0"0"-784"0,0 0-192 0,-2-5 0 15,2-4 2496-15,1 2 464 0,-1 7 96 0,5-8 16 0,1-1-1376 16,2 1-272-16,1 0-48 0,2 3-16 0,5-4-544 16,0 2-112-16,2-5-32 0,0 6 0 15,0 1-32-15,1-1-16 0,0 2 0 0,1 2 0 0,0 4-48 16,-3 2 0-16,1-1 0 0,-4 5 0 0,-3-3-352 0,-2 4-80 16,-4-1-16-16,-2 3 0 0,-5-1-128 0,0 3 192 15,-2-181-192-15,-2 361 192 0,-5-180-64 0,4 0-128 16,-3-4 192-16,3 2-64 0,0-3 48 0,2 1 0 15,1-3 0-15,1 2 0 0,3-8 16 0,0 0 0 16,5 5 0-16,3 1 0 0,2 2-64 0,2-2 0 16,-1 4 0-16,3 0 0 0,0 3 48 0,1 2 0 15,0-1 0-15,2 2 0 0,-2 1 64 0,-1 5 16 16,-1-2 0-16,-3-1 0 0,-4-1 0 0,-2-1 0 16,-2 0 0-16,-5 0 0 0,-2-3 0 0,-1 0 0 15,-7 0 0-15,-1 1 0 0,-1-1-48 0,-1-2 0 16,0-1 0-16,-2 0 0 0,-1-4-208 0,2-1 0 15,2-1 0-15,2-2 0 16,2-3-1904-16,2-1-416 0,3-3-96 0</inkml:trace>
  <inkml:trace contextRef="#ctx0" brushRef="#br0" timeOffset="96244.11">9282 9849 10127 0,'0'0'896'0,"6"-8"-704"16,-2 2-192-16,2-3 0 0,1 1 1408 0,-1 0 240 15,-1 0 48-15,1-2 16 0,1 1-368 0,-1-1-64 16,-1 1 0-16,2-3-16 0,-4 2-176 0,0 1-16 15,-1 4-16-15,-2 5 0 0,0 0-80 0,0 0-16 16,0 0 0-16,0 0 0 0,0 0-320 0,0 0-64 16,0 0 0-16,0 0-16 0,-2 10-192 0,-1 4-48 15,1 3 0-15,-2 4 0 0,0 5 160 0,0-1 32 16,-1 7 0-16,0 4 0 0,0 4-80 0,-1 6-16 16,-2 0 0-16,2 3 0 0,-1 4-144 0,1-8-16 15,0 0-16-15,-1-2 0 0,2 0-64 0,-2-3-16 16,0-1 0-16,4-3 0 0,-3-3-160 0,1 1 192 15,0-1-192-15,0-4 192 0,1-1-192 0,2-4 0 16,-1 2 144-16,1-5-144 0,-1 0 0 0,2-3 0 16,1-3-160-16,0-3 160 15,0-4-832-15,0-8-64 0,0 0-16 0,0 0 0 16,0 0-2000-16,0 0-400 0</inkml:trace>
  <inkml:trace contextRef="#ctx0" brushRef="#br0" timeOffset="96515.08">9111 10453 8287 0,'0'0'368'0,"-5"3"80"15,-1 6-448-15,0-2 0 0,1 2 0 0,2-2 0 0,-1 3 3552 0,2 1 624 0,-1 5 128 0,1 2 32 16,-1 1-2224-16,2 4-448 0,1 1-96 0,1-2-16 0,2 0-432 16,0 0-96-16,1-3 0 0,3-1-16 0,0-2-304 0,2-2-48 15,0-1-16-15,2 0 0 0,2-3-176 0,2-1-32 16,1-4-16-16,0-1 0 0,3-3-16 0,3-3 0 15,-1-3 0-15,4-3 0 0,0-5-32 0,0-2-16 16,3-4 0-16,0 0 0 0,2-2-208 0,-1 1-144 16,-2-2 192-16,-2 0-192 0,-2-1 0 0,-2 0 0 15,-1 1-240-15,-1 3 80 16,-3 3-1888-16,-1 4-384 0,-2 2-80 0</inkml:trace>
  <inkml:trace contextRef="#ctx0" brushRef="#br0" timeOffset="97232.25">8171 11908 15663 0,'0'0'688'0,"0"0"144"0,0 0-656 0,0 0-176 16,-5-4 0-16,5 4 0 0,-7-1 1344 0,7 1 224 0,0 0 48 0,0 0 16 16,-5-3 80-16,5 3 16 0,0 0 0 0,0 0 0 15,-5-1-512-15,5 1-80 0,0 0-32 0,0 0 0 16,0 0-208-16,0 0-64 0,0 0 0 0,13 0 0 16,0 1-192-16,3 1-64 0,3-1 0 0,3-1 0 15,4 0-176-15,1 0-32 0,5 0-16 0,1-1 0 0,1-2-176 0,1 1-48 16,-1 0 0-16,2 0 0 0,-1-1-128 0,-2 1 0 15,-2-1 0-15,-3 2 128 0,-4 0-352 16,-1-1-80-16,-4 1-16 0,5-1 0 16,-6 0-2128-16,-6 0-432 0,-1-2-96 0</inkml:trace>
  <inkml:trace contextRef="#ctx0" brushRef="#br0" timeOffset="97639.85">8984 11594 6447 0,'0'0'272'0,"0"0"80"0,0 0-352 0,0 0 0 15,0 0 0-15,0 0 0 0,0 0 4656 0,0 13 848 16,-5-2 192-16,1 3 16 0,-2 3-3632 0,-2 1-736 16,0 2-128-16,0 0-48 0,0 3-240 0,2-1-48 15,1-1-16-15,1 1 0 0,3-3-384 0,2-1-80 0,3-2-16 0,3-2 0 16,4-1-160-16,1-5-32 0,2-1-16 15,3-3 0-15,1-3 16 0,1-1 16 0,2-2 0 0,2-6 0 16,1 1-32-16,2-5-16 0,-1 1 0 0,1-5 0 16,-5 1-160-16,2-3 0 0,-1 1 144 0,-3-1-144 15,1 0 0-15,-1-1 0 0,-2-1 0 0,-5-3 0 16,2 2 0-16,-2 4 0 0,-2 0 0 0,-1 4 0 16,-1 1 0-16,-2 3-160 0,2 4 160 0,-8 5 0 15,0 0 0-15,0 0-128 0,1 10 128 0,-1 1 0 0,-1 6 0 0,-2 3 0 16,-1 6 0-16,0 1 0 0,-1 7 256 15,-1 4 48-15,-3 2 16 0,1 0 0 0,-2 3 48 0,1 1 16 16,-1 0 0-16,0 0 0 0,-1-3-48 0,-1-2 0 16,3-2 0-16,0 0 0 0,2-4-144 0,0-1-48 15,4-2 0-15,-3 8 0 16,5-5-720-16,4-8-160 0,1-4-32 0,1-8-11152 16,3-5-2240-16</inkml:trace>
  <inkml:trace contextRef="#ctx0" brushRef="#br0" timeOffset="98663.38">15100 9175 9215 0,'5'-7'816'0,"1"0"-656"0,0 2-160 0,0-2 0 0,-3 1 1280 0,1 3 240 16,-4 3 32-16,3-8 16 0,-1-1-352 0,1-1-80 16,-2 2-16-16,0-2 0 0,-1 3 16 0,-1-4 0 15,-1 2 0-15,-2-3 0 0,0-1-240 0,-4 2-32 16,-1-2-16-16,1 3 0 0,-4 1-224 0,1-1-48 16,-5 3-16-16,1 5 0 0,-1 0-64 0,-3 5-16 15,-3 0 0-15,-1 5 0 0,-2 1-96 0,-2 7 0 16,-1-1-16-16,-1 5 0 0,-2 3 112 0,1 5 32 15,0 0 0-15,4 3 0 0,2 0-96 0,5-3-16 16,3 0 0-16,6-4 0 0,3 3-176 0,5-4-32 16,4-4-16-16,5-1 0 0,3-3 16 0,6-2 0 15,4-6 0-15,3-2 0 0,2-3 16 0,3-4 16 16,1 0 0-16,2-6 0 0,-1-7-16 0,1 0 0 16,2-2 0-16,-3-1 0 0,0 1-80 0,-1-2-128 15,-1-2 176-15,-3 1-176 0,-2-5 160 0,-1 2-160 16,-3 0 128-16,-3 1-128 0,0-1 144 0,-4 6-144 0,0 3 160 0,-3 1-160 15,-2 3 0-15,-2 5 0 0,-5 5 0 0,0 0 0 16,2 8 0-16,-2 5 0 0,-3 5 0 16,-1 6 0-16,1 2 0 0,-1 4 0 0,1-1 0 15,1 3 0-15,-1 1 0 0,1 1 0 0,0 2 0 0,2-3 0 16,2-4 0-16,1 1 0 0,2-1 0 0,3-6 0 31,1-2-528-31,2-4 0 0,-2-2 0 0,4-4 0 0,-2-3-1984 0,1-2-400 16,-1-2-80-16</inkml:trace>
  <inkml:trace contextRef="#ctx0" brushRef="#br0" timeOffset="99025.53">15625 9318 20559 0,'0'0'896'0,"0"0"208"0,-4 6-880 0,1 7-224 16,-1-3 0-16,1 3 0 0,-2 1 1344 0,0 0 240 15,-2-1 32-15,2 3 16 0,0-1-272 0,2 0-48 16,-2-2-16-16,4-2 0 0,1 1-400 0,4-3-96 16,1 0-16-16,3-4 0 0,2 1-384 0,5-2-80 15,0-4 0-15,3 0-16 0,2-4-96 0,-3-4-16 16,5 1 0-16,-1-6 0 0,1-2 0 0,1-2 0 16,-2-2 0-16,0 1 0 0,-2 1 32 0,-2-1 0 15,0 0 0-15,-2 2 0 0,-2 0 0 0,-2 4 0 16,1-1 0-16,-6 5 0 0,1 2 32 0,-7 6 0 15,0 0 0-15,0 0 0 0,0 13-128 0,-2 2 0 16,0 4-128-16,-2 3 192 0,-1 6-64 0,-2 1-128 16,1 5 176-16,1 3-176 0,-3 1 192 0,2 1-64 0,0 0 0 15,1-1-128-15,0-3 160 0,-1-2-160 0,3-3 128 16,0-1-128-16,2-6 0 0,0 1 0 0,-1-5 0 0,1-1 0 16,0 0-1904-1,-1-5-304-15,1-1-64 0</inkml:trace>
  <inkml:trace contextRef="#ctx0" brushRef="#br0" timeOffset="99782.2">13869 11609 11055 0,'0'0'976'0,"0"0"-784"16,-10 0-192-16,10 0 0 0,-9-2 2144 0,9 2 384 15,0 0 80-15,0 0 16 0,0 0-880 0,0 0-160 16,0 0-48-16,0 0 0 0,0 0-544 0,10 2-112 15,3 1-32-15,5-1 0 0,2 1 64 0,6 2 16 16,-1-1 0-16,7-2 0 0,5 1-320 0,3-1-64 0,5 1-16 0,1-3 0 16,-2-1-224-16,3-1-48 15,0 1-16-15,-5 0 0 0,-5 1-240 0,-3 0 144 0,-2 0-144 16,-12 1 128-16,-1 2-128 0,-2-1-176 0,-3 2 48 0,-3-3 0 31,-4-1-1888-31,-7 0-368 0,0 0-80 0</inkml:trace>
  <inkml:trace contextRef="#ctx0" brushRef="#br0" timeOffset="100261.06">15227 11248 3679 0,'7'-15'320'0,"-3"7"-320"16,1 2 0-16,0 1 0 0,0-3 4032 0,-1 5 752 16,-4 3 144-16,0 0 16 0,0 0-3264 0,0 0-656 15,8-4-128-15,-8 4-16 0,0 0-64 0,0 0-16 16,0 0 0-16,-8 5 0 0,1 4-144 0,-5 0-16 16,0 3-16-16,-4 2 0 0,-2 3-32 0,-1 1 0 15,-1 1 0-15,0 2 0 0,-2 4 16 0,2 2 0 16,1 3 0-16,1-1 0 0,3 3-160 0,1-1-48 15,2 0 0-15,3-1 0 0,3 1-176 0,3-3-32 16,5 1-16-16,2-5 0 0,4-1-32 0,1-4 0 16,4-2 0-16,2-6 0 0,3 2 160 0,2-7 16 15,3-1 16-15,1-2 0 0,2-3 112 0,2-1 32 16,1-8 0-16,-1 0 0 0,-1-5-128 0,-1-4-32 0,-3 0 0 0,0-1 0 16,-2-1-160-16,-4-2-32 0,0 2-128 15,-4 1 192-15,-3-1-32 0,-1 0-16 0,-4 4 0 0,-4 1 0 16,-4 3 128-16,-2 1 32 0,-4 4 0 0,-1 4 0 15,-2 5-128-15,-5 3-32 0,-3 3 0 0,-4 3 0 16,-4 3-144-16,0 2 0 0,-3 3 0 0,-1 0 0 16,-2 0 0-16,2 1 0 0,2-1 0 0,3 3 0 15,3-1-640-15,4-2-48 16,3-3-16-16,6-5 0 0,3 1-2080 0,5-6-416 16,3-6-96-16</inkml:trace>
  <inkml:trace contextRef="#ctx0" brushRef="#br0" timeOffset="100925.64">15191 10137 18143 0,'0'0'800'0,"3"-8"160"0,-1-1-768 0,2-3-192 16,0 2 0-16,2 0 0 0,-1-4 896 0,2 2 144 15,-3 5 32-15,-1-2 0 0,1 3 112 0,-4 6 32 16,0 0 0-16,0 0 0 0,0 0-448 0,0 0-64 16,0 0-32-16,0 8 0 0,-1 4-64 0,-2 3-16 15,-2 3 0-15,0 2 0 0,0 4-224 0,-1 2-48 0,-1 2-16 0,0 0 0 16,-1 4-112-16,0-2-32 0,1 2 0 0,-1 0 0 16,1-1-160-16,-2 4 0 0,-1-5 0 0,2-3 128 15,-1-3-400-15,1 0-96 0,2-2-16 16,1-4-9072-16,2-3-1808 0</inkml:trace>
  <inkml:trace contextRef="#ctx0" brushRef="#br0" timeOffset="101154.18">14938 10580 28383 0,'0'0'1264'0,"0"10"256"0,2-1-1216 0,1 2-304 16,2 2 0-16,1-3 0 0,4 3 336 0,1 0 16 15,3-5 0-15,3 1 0 0,4-5 512 0,2-3 96 16,5 1 32-16,1-4 0 0,2 0-160 0,-1-6-48 16,3-1 0-16,-2-1 0 0,-3 0-352 0,-3-5-80 15,-2 0-16-15,-3-3 0 0,-2-1-208 0,0 0-128 16,-3 1 160-16,-1-1-160 0,-2 0 0 0,-2 2 0 16,-1 2 0-16,-3 1 0 15,-1 2-1984-15,0 0-272 0,-1 0-64 0</inkml:trace>
  <inkml:trace contextRef="#ctx0" brushRef="#br0" timeOffset="102014.63">20267 8971 12895 0,'0'0'1152'0,"0"0"-928"0,2-7-224 0,2-2 0 15,1 3 512-15,-5 6 48 16,0 0 16-16,5-6 0 0,-1-5-240 0,0 6-32 0,0-5-16 15,0 3 0-15,-1-5 160 0,1 3 48 0,-1-2 0 0,-1 2 0 16,1-3 336-16,-2 4 64 0,-1-3 0 0,-1 3 16 16,-2-1 144-16,1 1 32 0,-2 2 0 0,0 1 0 15,-3-3-304-15,-1 3-48 0,-1 1-16 0,-5 3 0 16,0 1-208-16,-1 1-32 0,-2 4-16 0,1 7 0 16,-1-1-240-16,1 6-48 0,-1 0-16 0,1 6 0 0,-1 0 144 15,1 4 16-15,0 1 16 0,1 3 0 0,1 1-80 0,4-2 0 16,2-3-16-16,4-2 0 0,4-4-16 0,4 2 0 15,4-3 0-15,5 0 0 0,2-9 64 0,4-1 16 16,3-2 0-16,3-3 0 0,2-5 112 0,-6-3 32 16,3-3 0-16,4 0 0 0,3-8-192 0,1 0-48 15,1-2 0-15,-2 1 0 0,-1-5-208 0,-1-2 176 16,-1-1-176-16,-5 2 160 0,0-3-160 0,-4 1 128 16,-3 1-128-16,0 0 128 0,-6-2 0 0,0 4-128 15,-2 2 192-15,-1 4-64 0,-3 5 16 0,0 3 0 16,-4 6 0-16,0 0 0 0,0 0-144 0,0 0 0 15,-3 11 0-15,1 5 128 0,-1 1-128 0,-2 4 0 16,1 3 0-16,2 0 0 0,-1-2 0 0,2 3 0 16,1-2 0-16,1-1 0 0,2-1 0 0,1 1 0 15,1 1 0-15,1-4 0 0,0-4-256 0,3-2 80 16,1-1 16-16,1 0 0 16,-1-5-1840-16,4 1-368 0,1-3-80 0</inkml:trace>
  <inkml:trace contextRef="#ctx0" brushRef="#br0" timeOffset="102910.43">21281 9187 9215 0,'0'0'816'0,"0"0"-656"16,0 0-160-16,0 0 0 0,0 0 1904 0,0 0 336 15,0 0 80-15,0 0 16 0,8-2-448 0,-1 1-96 16,2 0 0-16,0-2-16 0,1 1-528 0,1-2-96 16,0-1-32-16,2 1 0 0,-1-2-368 0,2-3-80 15,3 1-16-15,-1 3 0 0,1-3-160 0,-2 3-48 16,0 2 0-16,-2-4 0 0,-1 1-128 0,-3 2-16 15,-2-2-16-15,-7 6 0 0,0 0-96 0,0 0-32 16,0 0 0-16,0 0 0 0,-10 1-160 0,-3 3 192 16,-3 0-192-16,-3 2 192 0,-2 3-192 0,-3 0 192 15,0 3-192-15,-1 2 192 0,3-3-192 0,0 1 160 16,2 2-160-16,1-2 160 0,0-1-32 0,4 2 0 16,2-4 0-16,4 2 0 0,3-2 16 0,3 0 0 0,3-4 0 15,7 3 0-15,0-3-144 0,5-3 192 0,-1 2-192 16,4 1 192-16,2-2-48 0,1 1 0 0,-1-3 0 15,1 3 0-15,0 2 32 0,1 0 0 0,0 1 0 16,-1 3 0-16,-2-2 80 0,-2 3 0 0,-1 2 16 16,-7-2 0-16,-2 3-64 0,-4 1-16 0,-2-1 0 0,-5-2 0 15,-3-1 48-15,-2 3 0 0,-2-5 0 0,-7 1 0 16,1-1-112-16,-2 3 0 0,-2 0-128 0,0-3 192 16,-1 0-480-16,0-3-96 0,3 1-32 15,2-1-11200-15,4-3-2240 0</inkml:trace>
  <inkml:trace contextRef="#ctx0" brushRef="#br0" timeOffset="103466.09">20737 9914 17503 0,'-6'-16'768'0,"2"8"176"0,-1-4-752 0,1 3-192 16,0-2 0-16,0 2 0 0,3 3 1424 0,1 6 256 15,0 0 48-15,0 0 16 16,0 0-592-16,0 0-112 0,0 0-16 0,0 0-16 0,0 0-288 0,0 0-48 16,0 0-16-16,0 0 0 0,-11 10-48 0,1-1-16 15,1 3 0-15,1 5 0 0,0 3-160 0,0 4-48 16,-3 4 0-16,1 0 0 0,1 5-128 0,0 3-16 16,0 2-16-16,1 5 0 0,-3-2-224 0,0 1 144 15,0 0-144-15,0-5 128 0,1-4-128 0,3-4 0 16,-1 0 0-16,2-5 0 0,-1 2 0 0,2-5 0 15,0-2 0-15,1-3 0 16,0-7-800-16,4-9-32 0,-3 10-16 0,3-10 0 16,0 0-2160-16,0 0-448 0</inkml:trace>
  <inkml:trace contextRef="#ctx0" brushRef="#br0" timeOffset="103784.16">20377 10334 21183 0,'0'0'1888'0,"-9"-2"-1504"16,9 2-384-16,0 0 0 0,-6 8 576 0,1-1 32 0,-1 5 16 15,1 0 0-15,1 2 240 0,0 4 48 0,0 2 16 16,0 1 0-16,1 0-80 0,1 2-16 0,1 5 0 0,0-2 0 16,1 3-64-16,0-1 0 0,1 1-16 0,3-1 0 15,0-4-96-15,1 0-16 0,-1-5 0 0,3-1 0 0,5-4-64 0,0 0-32 16,2-1 0-16,2-8 0 0,1-1 80 0,4-4 16 15,-1-4 0-15,7-5 0 16,-1-1-32-16,4-7 0 0,-1-4 0 0,1-6 0 0,1 0-288 0,1-4-64 16,-1 0-16-16,1-1 0 0,1 2-240 0,-1-2 0 15,-1 2 128-15,-3 3-128 0,-3 0 0 0,-1 7 0 16,-4 3-192-16,-3 6 192 16,-3 1-1568-16,-3 8-208 0,-11 2-32 0,9 4-9504 15,-9-4-1888-15</inkml:trace>
  <inkml:trace contextRef="#ctx0" brushRef="#br0" timeOffset="104998.4">19190 11628 17503 0,'-6'-14'1552'0,"6"8"-1232"15,2-4-320-15,6 2 0 0,5-3 1152 0,6 3 160 16,4-1 32-16,5 3 16 0,5 1-416 0,2-1-96 15,3-1-16-15,4 5 0 0,0-5-448 0,5 3-112 16,2 1-16-16,0 0 0 0,-2 1-64 0,-1 2-32 16,-3 2 0-16,-3 1 0 0,-4-2-160 0,-4 1 128 15,-6 2-128-15,-5 0 128 16,-2-3-1632-16,-3-1-336 0</inkml:trace>
  <inkml:trace contextRef="#ctx0" brushRef="#br0" timeOffset="105588.46">20553 11309 6447 0,'13'-19'272'0,"-6"5"80"15,0-1-352-15,0 1 0 0,1-1 0 0,-2 0 0 0,-1 1 3584 0,-2 3 640 0,-2-1 128 0,-2-1 16 16,1 13-2640-16,0 0-544 0,-12-3-96 0,-2 2-32 16,-3-1-592-16,-3 3-112 0,-2 3-32 0,-1 5 0 15,0-2 64-15,-1 6 16 0,-2-2 0 0,2 5 0 16,1-2 112-16,3 2 0 0,1 2 16 0,2 1 0 0,5 0-208 0,1 0-32 16,5 0-16-16,5 0 0 0,3 0-96 0,5 2-32 15,2 4 0-15,3-6 0 0,4 0 80 0,3 0 16 16,2 0 0-16,2 2 0 0,-3-1 64 0,6 2 16 15,-2-3 0-15,-2-1 0 0,0 3-80 0,-1-1-16 16,-3 3 0-16,-4 2 0 0,-3-4-96 0,-2-1 0 16,-4 2-128-16,-1 0 192 0,-3 1-48 0,-2-4-16 15,-4-2 0-15,-3 1 0 0,-6 0 16 0,-2-1 0 16,-3-3 0-16,-6 1 0 0,3-1-16 0,-5-2 0 16,-4-4 0-16,2 0 0 0,0-7-128 0,1-1 160 15,0 0-160-15,3-1 160 0,2-7-160 0,2 2 160 16,2-6-160-16,5 2 160 0,4-4-32 0,4-4 0 15,1 1 0-15,5-4 0 0,6-4-128 0,7-1 192 16,-1 0-192-16,10-2 192 0,3-4-192 0,5 3 0 16,3 2 0-16,2-2 128 0,0 2-128 0,5-2 0 15,2 2 0-15,0-3 0 0,0-1 0 0,1 1 0 16,2-2 0-16,-1 0 0 0,-3 4 0 0,-2 0 0 16,-4 0 128-16,-7 4-128 0,-5 1 256 0,-8 4-48 15,-8 1 0-15,-4 2 0 0,-8 1-32 0,-7-1-16 0,-5 2 0 16,-7 5 0-16,-7 2-160 0,-5 2 0 0,-4 1 0 15,-5 0 128-15,-3-1-320 0,0 5-64 0,-1 3 0 16,4 3-16-16,4 1-1984 16,3 5-400-16</inkml:trace>
  <inkml:trace contextRef="#ctx0" brushRef="#br0" timeOffset="106679.33">31354 12828 2751 0,'3'-7'256'0,"4"-5"-256"0,0 2 0 0,4 1 0 15,1-2 1184-15,2 1 192 16,1-4 32-16,1 1 16 0,-1 3-1056 0,0-3-224 15,0 2-144-15,1 0 192 0,-2-4-192 0,1 4 0 0,-1 3 0 0,0-3 0 16,0-1 0-16,0 1 0 0,-1 1 0 0,2 2 0 16,-2-3 0-16,1 3 0 0,0-2 0 0,0 2 0 15,1 0 0-15,1 2 0 0,3 1 0 0,-1 1 0 16,-3-3 240-16,2 3-48 0,-2 2 0 0,-1-3 0 16,-1-3 784-16,-2 1 160 0,1-2 16 15,-2 4 16-15,-10 5-32 0,9-9-16 0,-3 0 0 0,-1-1 0 16,-5 10 32-16,3-9 0 0,-1-1 0 0,-2 3 0 15,0-2-128-15,0 9 0 0,-5-9-16 0,-1 0 0 0,-3 0-208 0,0-1-32 16,-4 2-16-16,-3-1 0 0,-3 0-256 16,-3 0-48-16,-3 1-16 0,-4 1 0 0,-6 2-144 0,-3 1-32 15,-4 0 0-15,-1 1 0 0,-2-2 48 0,-2 5 0 16,-3-2 0-16,-3 2 0 0,1 3 64 0,-1 3 16 16,0 2 0-16,-1 5 0 0,-2 3-32 0,0 2 0 15,2 1 0-15,-1 6 0 0,2 5-96 0,2 3-32 16,1 0 0-16,4 1 0 0,3-1-224 0,5 5 0 15,4 4 0-15,5-5 0 0,3 0 0 0,4 0 0 16,6 1 0-16,5-1 0 0,3 0 0 0,5-1 128 16,5 0-128-16,4 0 0 0,5-2 128 0,6 0 0 15,5-2-128-15,6 0 192 0,5-3 112 0,7 0 16 16,6-1 0-16,6-2 0 0,5-2-16 0,3-1 0 16,1-3 0-16,1-3 0 0,3-7-128 0,3 0-32 15,-1-8 0-15,3-2 0 0,2 0-16 0,-1-3 0 16,-3-8 0-16,-5 0 0 0,-3-4 96 0,-5-4 16 15,-6-4 0-15,-3-3 0 0,-5-3 224 0,-6-3 48 16,-5-2 16-16,-2-3 0 0,-4-3-96 0,-5-2-32 0,-5-8 0 0,-5 6 0 16,-5-2-144-16,-7 6-48 15,-6 2 0-15,-7 1 0 0,-9 0-64 0,-1 3-16 0,-9 1 0 0,-4 0 0 16,-2 3-128-16,-6 2 0 0,-1 2 0 0,1 1 0 31,2-3-960-31,4 1-160 0,1-5-32 0,5 7-16 16,1-1-816-16,9 2-176 0,6-4-16 0,8 2-13248 0</inkml:trace>
  <inkml:trace contextRef="#ctx0" brushRef="#br0" timeOffset="108820.09">22110 1020 9615 0,'0'0'416'0,"0"0"96"0,0 0-512 0,9 1 0 0,-9-1 0 0,0 0 0 15,10 3 448-15,-10-3 0 0,10 2-16 0,-2 2 0 16,-8-4-144-16,0 0-32 0,7 8 0 0,-7-8 0 16,0 0-64-16,0 0-32 0,0 0 0 0,7 6 0 15,-7-6 80-15,0 0 16 0,0 0 0 0,0 0 0 0,0 0 96 0,0 0 32 16,6 5 0-16,-6-5 0 16,0 0-48-16,0 0 0 0,0 0 0 0,0 0 0 0,0 0-32 0,0 0-16 15,9-4 0-15,-9 4 0 0,0 0-16 0,6-7 0 16,-6 7 0-16,5-12 0 0,-5 12 16 0,3-11 0 15,-3 1 0-15,-1-2 0 0,-1 1 48 0,1 2 16 16,0-1 0-16,-2 1 0 0,1-4-80 0,-2 3-16 16,3-3 0-16,-2-2 0 0,-1-1-16 0,1-1-16 15,0 1 0-15,-1 0 0 0,-1 4-16 0,-1-2 0 16,-1-3 0-16,0 3 0 0,-3 0-64 0,-2 1-16 16,1-2 0-16,-2-1 0 0,-2 2-128 0,0 0 0 15,-1 1 0-15,0 0 0 0,-1-1 128 0,-2 2 0 16,-1 0 0-16,0-1 0 0,-1 5-128 0,-2-4 0 15,0-1 0-15,1 4 128 0,-1-2-128 0,-2 3 0 16,-4-2 0-16,1 4 0 0,-3-3 0 0,-3 3 0 16,0 2 0-16,0-3 0 0,-2 2 0 0,3 2 0 15,0-4 0-15,0 5 0 0,0 0 0 0,-1 2 0 16,-2 3 0-16,3 2 0 0,0-1 128 0,4 5-128 16,-2 1 0-16,2 5 128 0,4 2 0 0,-2 4-128 15,-1 3 192-15,-1 4-64 0,-2-1-128 0,2 1 0 0,0 3 0 16,2-2 0-16,2 1 0 0,0 3 128 0,3 2-128 15,3-5 0-15,3 2 0 0,2 4 0 0,4 2 0 16,1 2 0-16,4-2 0 0,3 1 0 0,2 3 0 0,3-3 0 16,4-1 192-16,3-2-64 0,4-5 0 0,4 0 0 15,3-1 112-15,3-4 16 0,3-3 0 0,4 1 0 16,2-2 0-16,2-3 0 0,2-4 0 0,1 0 0 16,3-5-32-16,1 2 0 0,0 0 0 0,1-4 0 0,2 2-32 0,-1-6 0 15,1 0 0-15,3-4 0 0,3-1-32 16,1-5-16-16,1-5 0 0,2 1 0 0,0-4 64 15,2-3 16-15,1-3 0 0,-1 1 0 0,-3 0 0 0,-1-3 0 16,-1 1 0-16,-2-2 0 0,-4-3 80 16,-3 0 16-16,-2 2 0 0,-5-3 0 0,-3 4 64 0,-3-6 0 15,-6-3 16-15,-4 1 0 0,-3 0-96 0,-7-4-32 16,-5 2 0-16,-6 0 0 0,-7 3-64 0,-5-1-16 16,-4 2 0-16,-6 4 0 0,-5-2-192 0,-4 4 0 15,-4 3 0-15,-1 1 0 0,-2 6 0 0,-3 5-208 16,-2-1 16-16,0 6 0 15,4 0-1360-15,-2 3-272 0,-1 3-48 0,3 3-16 0</inkml:trace>
  <inkml:trace contextRef="#ctx0" brushRef="#br0" timeOffset="110304.65">23278 3991 9839 0,'10'-16'432'0,"-1"5"96"16,3-1-528-16,-1 1 0 0,0-2 0 0,3 3 0 16,2-1 832-16,-1 3 48 0,-1-2 16 0,1 4 0 0,-1-5-512 0,0 6-112 15,0-2-16-15,-2 2 0 0,-2 1-256 0,0 0 0 16,-1-1 128-16,-2 0-128 0,-7 5 192 0,9-8 0 16,-2-3-16-16,-2 4 0 0,-5 7 176 0,0 0 32 15,0-14 16-15,-1 4 0 0,-3 1 176 0,-4-2 48 16,-3-1 0-16,-3 1 0 0,-4 2-304 0,-6 1-64 15,-3 1-16-15,-1-1 0 0,-2 3-96 0,-5 0-16 16,-3-1 0-16,-3 3 0 0,-3 3-128 0,-2-1 0 16,0 0 144-16,1-2-144 0,-2-1 144 0,1 2-144 15,3 0 192-15,1 4-192 0,1 1 320 0,-1 3-32 16,-2 6-16-16,-2 0 0 0,-2 4 80 0,-2 0 16 16,-2-1 0-16,1 3 0 0,-1 1 0 0,1 3 0 15,-1 4 0-15,1 1 0 0,3 3-368 0,-2 3 128 16,2 1-128-16,1 5 0 0,6 0 0 0,3 3 0 15,1 2 0-15,5 0 0 0,4 1 0 0,7-1 0 16,6-1 0-16,6-2 0 0,4 0 192 0,5-1-48 0,5 1 0 16,5-3 0-16,4-3 32 0,6-2 0 15,2-2 0-15,6-4 0 0,2-5 0 0,6-1 0 0,3-5 0 16,3 0 0-16,1-1 32 0,7-3 16 0,5-4 0 16,4 2 0-16,6-5 32 0,3-2 16 0,0-6 0 0,1-2 0 15,0-5-144-15,2 1-128 0,4-2 192 0,3-1-192 16,3 0 192-16,-1-2-192 0,-2-3 192 0,-3-1-192 15,-3 1 208-15,-2-4-64 0,-3-3-16 0,-4-1 0 16,-4-5 0-16,-3 0-128 0,-7-4 192 0,-5-5-64 16,-7-4 48-16,-8 3 0 0,-8-2 0 0,-8 0 0 15,-7 1-32-15,-7 4 0 0,-8 3 0 0,-6 1 0 0,-7 5 112 0,-7 1 0 16,-8 4 16-16,-5-1 0 0,-3 2-272 0,-5 3 0 16,-1 2 0-16,0 4-144 15,-1 4-48-15,4 4 0 0,5 1 0 0,2 4 0 16,3 4-656-16,6 0-144 0,5 1-32 0,8 4-11440 15</inkml:trace>
  <inkml:trace contextRef="#ctx0" brushRef="#br0" timeOffset="111956.64">31848 6470 10591 0,'0'0'464'0,"0"0"112"0,-9-5-576 0,0 2 0 0,0-4 0 0,-1-2 0 15,-4 2 912-15,0-4 80 0,-1 3 16 0,-2-4 0 16,0 3-192-16,-2 0-48 0,-4-1 0 0,-4 1 0 0,-6-2-112 0,-3 3-16 15,-1-2-16-15,-3 2 0 0,-5-2-96 0,0 5-16 16,-2 3 0-16,-2 2 0 0,0 1-128 0,-1 5-48 16,0 6 0-16,-2 4 0 0,-4 6-48 0,-1 6-16 15,-2 1 0-15,-1 5 0 0,1 3-96 0,1 6-32 16,1 3 0-16,2 4 0 0,3 1-144 0,5 1 0 16,5 1 0-16,6 0 128 0,6 0-128 0,8-4 0 15,8-1 0-15,7 3 128 0,4 3-128 0,7-3 0 16,6-6 144-16,8 1-144 0,3-4 240 0,10 0-32 15,4-4 0-15,6-5 0 0,2-6 112 0,4 2 32 16,7-4 0-16,3 2 0 0,4-4-96 0,1-4 0 16,-4-1-16-16,0-7 0 0,0-4 64 0,1-5 16 15,-1-2 0-15,0-4 0 0,-2-4 48 0,-2-3 16 16,-2-4 0-16,-5-3 0 0,-3-2-48 0,-4-5 0 16,0-3 0-16,-5-4 0 0,-3-1-32 0,-1-5-16 15,-5-6 0-15,-4-4 0 0,-7-1-96 0,-6-2 0 16,-6-1-16-16,-7 3 0 0,-6 1-176 0,-7 7 0 15,-5 6 0-15,-6 4 0 16,-6 8-1248-16,-3 7-224 0,-1 3-64 0,0 7-11328 0</inkml:trace>
  <inkml:trace contextRef="#ctx0" brushRef="#br0" timeOffset="112841.2">31648 12816 5519 0,'-2'-19'240'0,"1"6"64"0,-2-4-304 0,2 1 0 16,0 1 0-16,-2-3 0 0,2 0 2192 0,-3-1 384 15,3 1 80-15,1 0 16 0,-2-3-1584 0,1-3-320 16,0-1-64-16,0 2-16 0,-2-3-176 0,2 0-48 16,-1-3 0-16,0 2 0 0,-2-1-64 0,0 4-16 15,1-2 0-15,-3 3 0 0,-1 1 80 0,-2 3 16 16,-1 1 0-16,-3 3 0 0,-1 1-16 0,-2 4 0 16,-4 4 0-16,-5 3 0 0,-5 6-272 0,-9 2-64 15,-1 5-128-15,-5 2 192 0,-4 6-48 0,-2 5-16 16,0 9 0-16,-1 2 0 0,0 4 192 0,0 3 16 15,-2 5 16-15,10 0 0 0,4 3-224 0,7 3-128 16,5 2 128-16,8 0-128 0,6 1 0 0,10-2 0 0,8 1 0 0,9-5 0 16,7-4 0-16,11-1 0 0,8-6 0 0,7-5 0 15,2-7 128-15,4-3-128 0,0 1 160 0,4-6-160 16,4-6 176-16,3-3-176 0,5-5 192 16,0-1-192-16,2-3 400 0,-2-3-16 0,-3-2-16 0,-2-5 0 15,1 0 176-15,-5-4 32 0,-4 0 16 16,-4-5 0-16,-4-8 0 0,-8-5 0 0,-7 0 0 0,-6-2 0 15,-6-3-208-15,-7 3-32 0,-10 6-16 0,-6-1 0 16,-9 6-336-16,-6-1 0 0,-7 2 0 0</inkml:trace>
  <inkml:trace contextRef="#ctx0" brushRef="#br0" timeOffset="121224.37">3798 11675 21183 0,'0'0'1888'0,"-6"0"-1504"16,-1-3-384-16,7 3 0 0,0 0 256 0,0 0-32 15,0 0 0-15,8-3 0 0,2 1 48 0,3-1 16 16,5 0 0-16,6 0 0 0,0-5 208 0,3 3 32 15,2 0 16-15,1 0 0 0,4 2-224 0,-1-1-64 16,-2 2 0-16,1-2 0 0,0 0-128 0,-3 2-128 0,-2 0 144 16,6 2-144-1,-5 2-1200-15,-10 0-336 0</inkml:trace>
  <inkml:trace contextRef="#ctx0" brushRef="#br0" timeOffset="121375.31">3996 11865 30927 0,'0'0'1360'0,"0"0"304"0,11-3-1344 0,3 2-320 0,1 0 0 0,-2 1 0 0,3 0 272 0,3-2-16 16,8 1 0-16,0 0 0 0,7-5-64 0,0 0 0 15,2 1-16-15,1-1-9712 16,1 2-1952-16</inkml:trace>
  <inkml:trace contextRef="#ctx0" brushRef="#br0" timeOffset="126034.61">4614 11935 10943 0,'0'0'480'0,"0"0"96"0,0 0-448 0,0 0-128 16,0 0 0-16,0 0 0 0,0 0 944 0,13 0 160 15,-2-2 48-15,2 1 0 0,-3 1-384 0,0-2-80 16,-1-2-16-16,1 0 0 0,1 1-144 0,-5 2-16 16,2-3-16-16,2 2 0 0,-1-2-160 0,1-1-16 15,1 2-16-15,2 1 0 0,2-1-160 0,8 0-16 16,-3-1-128-16,0 1 192 0,-1 2-192 0,-2-2 0 16,-1 2 0-16,-2 1 0 0,-2 0 0 0,4 1-160 15,-5 1 0-15,0-2 0 0</inkml:trace>
  <inkml:trace contextRef="#ctx0" brushRef="#br0" timeOffset="126499.7">5065 11504 11055 0,'0'0'976'0,"0"0"-784"0,0-12-192 0,4 5 0 16,3 0 704-16,1 0 112 0,3 2 16 0,0-3 0 15,2 2-144-15,1 3-32 0,0-2 0 0,7-3 0 16,0 3-192-16,-1 3-32 0,-1-1-16 0,1 3 0 0,-2 3 32 0,1-1 16 16,-2 2 0-16,-3 4 0 0,-3 1-192 0,-1 3-32 15,-2-1-16-15,-3 4 0 16,-2-1-80-16,-1 4-16 0,-2 2 0 0,-4 5 0 0,-2 0 160 0,-2 0 32 15,-3 4 0-15,-3 2 0 0,-4-2-32 0,-2 3 0 16,-4 1 0-16,0 2 0 0,-1-2 64 0,-1 0 16 16,-5-3 0-16,2 0 0 0,1-7-64 0,4-1-16 15,1-2 0-15,4-5 0 0,1-1 0 0,4-1 0 16,3-4 0-16,2 0 0 0,2-2-64 0,7-7-16 16,0 0 0-16,0 0 0 0,-2 11-80 0,2-11 0 15,4 6-128-15,2 2 192 0,-6-8 48 0,14 3 0 16,1 1 0-16,3-1 0 0,0-2 16 0,2 3 16 15,2 0 0-15,1-2 0 0,1-1-64 0,0 2-16 0,-1-1 0 0,1-2 0 16,2-1-64-16,-2 1 0 0,0 0-128 0,0-1 192 16,0-3-192-16,-4 2 144 0,-2 2-144 0,1-2 128 15,-2 0-128-15,-3-1-224 0,-3 2 48 0,-2-2-13328 16</inkml:trace>
  <inkml:trace contextRef="#ctx0" brushRef="#br0" timeOffset="126887.69">5729 11842 12895 0,'0'0'576'0,"0"0"112"0,0 0-560 0,0 0-128 15,0 0 0-15,0 0 0 0,0 0 1856 0,0 0 352 16,0 0 64-16,0 0 16 0,0 0-880 0,0 0-160 0,4-18-32 0,0 5-16 15,1 2-112-15,0-2 0 16,1 1-16-16,0 4 0 0,2-2-432 0,-8 10-64 0,9-7-32 0,-9 7 0 16,9-6-352-16,-9 6-192 0,0 0 192 0,0 0-192 15,0 0 0-15,0 0 0 0,0 0 0 0,0 0 0 32,5 8-1472-32,-2-2-320 0,-2 3-48 0</inkml:trace>
  <inkml:trace contextRef="#ctx0" brushRef="#br0" timeOffset="127276.93">6244 11241 15599 0,'0'0'688'0,"0"0"144"0,0 0-656 0,0 0-176 16,0 0 0-16,0 0 0 0,0 0 544 0,0 0 80 16,0 0 16-16,0 7 0 0,-3 0-192 0,1 7-16 15,-1-2-16-15,1 4 0 0,-1 0 224 0,1 5 64 16,-2 1 0-16,0 3 0 0,-1 8 144 0,0-2 48 15,1 0 0-15,-1 1 0 0,-2 1-96 0,0 2-16 0,-2 2 0 0,0 0 0 16,0-1-224-16,0-1-48 0,2 0-16 0,2-2 0 16,-1 0-112-16,3-7-32 0,-2 1 0 0,-1-3 0 15,3 0-176-15,-1-2-48 0,1-6 0 0,2-3 0 16,0 0 64-16,1 2 0 0,1-5 0 0,3 0 0 31,-2 2-1696-31,1-6-336 0</inkml:trace>
  <inkml:trace contextRef="#ctx0" brushRef="#br0" timeOffset="128000.75">9922 11867 4607 0,'0'0'400'0,"0"0"-400"16,0 0 0-16,0 0 0 0,0 0 1904 0,0 0 288 15,0 0 64-15,0 0 16 0,-5 7-1056 0,5-7-224 16,0 0-32-16,0 0-16 0,0 0 208 0,0 0 32 15,9 2 16-15,1-2 0 0,2-2-176 0,4 0-16 16,1-1-16-16,2 0 0 0,0 2-464 0,3-2-80 0,-1 1-32 0,3-1 0 16,2 1-288-16,-1 0-128 0,-1-1 128 0,-2 1-128 31,-2 2-640-31,-1 2-224 0,-2 1-32 0,-4-3-16 0</inkml:trace>
  <inkml:trace contextRef="#ctx0" brushRef="#br0" timeOffset="128159.85">10034 11982 21183 0,'0'0'1888'0,"0"0"-1504"0,0 0-384 0,0 0 0 15,8 6 336-15,1 0 0 0,0 0 0 0,2-3 0 16,3-1-80-16,1 1 0 0,1 0-16 0,0 1 0 16,2-4-112-16,0 1-128 0,-2 2 176 0,1-1-176 15,-2-1 0-15,0 2-256 0</inkml:trace>
  <inkml:trace contextRef="#ctx0" brushRef="#br0" timeOffset="128494.01">10717 11791 20271 0,'-5'-8'896'0,"5"8"192"0,-4-8-880 0,4 8-208 0,0 0 0 0,0 0 0 15,0 0 1088-15,9-4 160 0,-9 4 32 0,10-5 16 16,1 0-784-16,2 2-144 0,0 1-48 0,2 0 0 15,3 1-64-15,0-2-32 0,0 1 0 0,-2 1 0 16,1-2-224-16,-2 3 176 0,1-1-176 0,-2 1 160 16,0 1-160-16,-1 2 0 0,-3-2 0 0,0 0 0 31,-1 0-528-31,-9-1-144 0,0 0-32 0</inkml:trace>
  <inkml:trace contextRef="#ctx0" brushRef="#br0" timeOffset="128911.4">11014 11466 15887 0,'0'0'704'0,"-1"-10"144"0,4 1-672 0,2-2-176 16,4 4 0-16,-1-2 0 0,5 3 624 0,0 2 80 15,1-3 32-15,2 4 0 0,2-1-304 0,0 1-64 16,1-1-16-16,1 1 0 0,1 3 192 0,-2 1 32 16,-1 3 16-16,-2 0 0 0,-1 1-176 0,-2 5-32 0,-3 1-16 0,-2 2 0 15,-3 2-368-15,-3 0 144 0,-3 3-144 16,-5 1 0-16,-3 0 256 0,-2 4-64 0,-7 1-16 0,-3 2 0 16,-3 6 96-16,-4-4 32 0,-2 1 0 0,-1-4 0 15,1 1 32-15,2-3 16 0,2 1 0 0,3 0 0 16,3-4 160-16,2-2 48 0,2-3 0 0,4-2 0 15,3 1-192-15,4-1-48 0,2-2 0 0,3-1 0 16,6 2-48-16,2-5-16 0,3 1 0 0,3-3 0 16,1-1 192-16,3 0 48 0,2 2 0 0,5-5 0 15,-1-3-224-15,0 0-32 0,1 2-16 0,-1-2 0 16,1-1-224-16,-5 1 144 0,0-2-144 0,-2 3 128 16,-4-2-128-16,-1 1 0 0,-2-3-160 0,-2 2-9696 15,-9 3-1920-15</inkml:trace>
  <inkml:trace contextRef="#ctx0" brushRef="#br0" timeOffset="129188.65">11534 11766 21183 0,'0'0'944'0,"0"0"192"0,-5-12-912 0,5 12-224 15,0 0 0-15,0 0 0 0,-1-7 1568 0,1 7 272 0,0 0 48 0,0 0 16 16,0-12-912-16,0 12-176 0,0 0-48 0,0 0 0 16,1-10-448-16,-1 10-112 0,0 0-16 0,0 0 0 15,0 0-192-15,0 0 0 0,0 0 0 0,0 0 0 31,0 0-1008-31,0 0-240 0,0 0-48 0,0 0-11392 0</inkml:trace>
  <inkml:trace contextRef="#ctx0" brushRef="#br0" timeOffset="129745.57">11896 11468 13759 0,'0'0'608'0,"0"0"128"0,0-11-592 0,4 2-144 15,-1-3 0-15,1 6 0 0,-1-3 928 0,4 3 160 0,-1 0 16 0,3-1 16 16,1 3-384-16,2 2-80 0,0 2-16 0,1-1 0 16,1 1-64-16,-1 1 0 0,-1-1-16 0,1 5 0 15,0-1-48-15,0 3-16 0,-1 0 0 0,1 4 0 16,-2-2 16-16,3 2 0 0,-1 3 0 0,0 0 0 15,-3 0-224-15,-1 3-32 0,-3-2-16 0,-1 3 0 16,-3 1 80-16,-4 1 0 0,-1 3 16 0,-5 0 0 16,-2 0-16-16,-3 2 0 0,-5 0 0 0,0-1 0 15,-2 2 64-15,-1-3 0 0,-2 0 0 0,1-4 0 16,0-2 80-16,3-2 32 0,0-2 0 0,4-4 0 16,2 0-48-16,2-3 0 0,-1 3 0 0,7-5 0 15,5-4-80-15,0 0-32 0,0 0 0 0,0 0 0 16,5 9-144-16,4-2-16 0,4-3-16 0,4 2 0 15,4 3 160-15,3-1 16 0,2-1 16 0,0 0 0 0,2 0-224 16,2 0-128-16,-1 2 160 0,-1 0-160 16,2-4 144-16,1 2-144 0,-1-2 128 0,1 2-128 0,-3 0 0 0,-1 0 0 15,-3 3 0-15,-3-2-11072 16,-2 3-2160-16</inkml:trace>
  <inkml:trace contextRef="#ctx0" brushRef="#br0" timeOffset="130488.7">15787 11447 11967 0,'0'0'1072'0,"0"0"-864"0,-9-9-208 0,9 9 0 16,0 0 1328-16,0 0 208 0,0 0 64 0,0 0 0 15,0 0-352-15,0 0-64 0,13-7-16 0,2 2 0 16,3-2-736-16,3 3-160 0,1 1-16 0,1 1-16 0,1-1-240 0,2 1 144 16,-1 2-144-16,1 2 128 0,-5 2-128 0,0 0-192 15,-4 1 32-15</inkml:trace>
  <inkml:trace contextRef="#ctx0" brushRef="#br0" timeOffset="130632.97">15841 11607 11967 0,'0'0'528'0,"0"0"112"0,0 0-512 0,0 0-128 0,0 0 0 0,9 2 0 0,2-3 2720 0,4 1 512 16,4 0 96-16,3 0 32 0,2-2-2448 0,0 0-480 15,2 2-112-15,2 0 0 0,0 0-192 0,0 3-128 16,0-1 144-16,1 2-7632 16,0 0-1536-16</inkml:trace>
  <inkml:trace contextRef="#ctx0" brushRef="#br0" timeOffset="130960.46">16488 11580 22511 0,'-13'-5'992'0,"13"5"224"0,0 0-976 0,0 0-240 0,0 0 0 0,0 0 0 0,0 0 832 0,0 0 128 16,0 0 32-16,0 0 0 0,14-1-464 0,1 1-80 15,-2-3-32-15,5 4 0 0,2 2-80 0,2 1-16 16,2 0 0-16,0-1 0 0,1-1-176 0,1 0-144 15,-1 0 192-15,-1 1-192 16,-4 0-240-16,-3-1-144 0,0 0-48 0,-4 0-12064 0</inkml:trace>
  <inkml:trace contextRef="#ctx0" brushRef="#br0" timeOffset="131471.81">16919 11236 17503 0,'0'0'1552'0,"0"0"-1232"0,5-11-320 0,2 4 0 16,2 3 640-16,0 1 64 0,1 2 0 0,3-1 16 16,1-1-416-16,1 2-96 0,2 2-16 0,2 2 0 15,1 2-16-15,1-1-16 0,-4 2 0 0,1 4 0 16,0-1 80-16,-3 4 16 0,-1 2 0 0,-4 1 0 16,2 4-256-16,-6-3 144 0,-3 2-144 0,-3 6 128 15,-4 4 0-15,-2-3 0 0,-5 2 0 0,-1 2 0 0,-5-2 32 16,-2 2 0-16,-4-1 0 0,3-3 0 0,-4-1 96 0,1-1 0 15,-1-2 16-15,-1-4 0 0,1 0 432 0,1-1 64 16,1-3 32-16,1-3 0 0,2-1-32 0,3-3 0 16,2 3 0-16,4-3 0 0,1 0-256 0,9-7-64 15,0 0-16-15,0 0 0 0,0 0 64 0,0 0 16 16,6 7 0-16,4-1 0 0,2 1-80 0,0-5-16 16,1-1 0-16,1-1 0 0,1 2-224 0,0 0-64 15,1-2 0-15,-1 1 0 0,-1 1-128 0,1 0 0 16,-1 2 0-16,1-3 0 0,-4-1 0 0,0 2 0 0,3 0 0 15,-4-2 0 1,-10 0-512-16,12 0-176 0,-2 0-32 0,0 0-16 16,-10 0-2528-16,10-1-512 0</inkml:trace>
  <inkml:trace contextRef="#ctx0" brushRef="#br0" timeOffset="131754.09">17408 11636 15663 0,'0'0'1392'0,"-5"-8"-1120"0,5 8-272 0,0 0 0 0,-3-10 2192 0,3 1 384 16,0 9 80-16,0 0 16 0,2-9-1216 0,-2 9-240 15,4-7-64-15,-4 7 0 0,0 0-528 0,0 0-112 16,0 0-32-16,8-3 0 0,-8 3-480 0,9-2 0 16,-9 2 0-16,8 4 0 0,-8-4-192 0,0 0-96 15,8 3-16-15,-8-3 0 16,0 0-2448-16,0 0-480 0</inkml:trace>
  <inkml:trace contextRef="#ctx0" brushRef="#br0" timeOffset="132288.16">17686 11206 19583 0,'0'0'864'0,"-5"-11"176"0,2-2-832 0,0 2-208 0,2 2 0 0,1-1 0 16,0 10 1024-16,0 0 176 0,0 0 16 0,0 0 16 16,0 0-832-16,10-5-160 0,-10 5-48 0,13-2 0 15,-3 2-192-15,2 2 0 0,0 1 0 0,-1 4 0 0,5-1 128 16,-2-1 0-16,-2 3-128 0,2 0 192 0,-2 2-192 0,-1 0 176 15,-2 4-176-15,-3 0 160 0,0-5-160 0,-3 3 0 16,0 2 0-16,-3-2 0 0,-1-1 0 0,-2 2 0 16,-1-4 0-16,0 2 0 0,2-3 0 0,2-8 0 15,-5 10 0-15,1-2 0 0,1 1 0 0,3-9 0 16,0 0 128-16,-2 11-128 0,1 1 128 0,2 0-128 16,1-2 192-16,5 2-64 0,0 1 64 0,5-2 0 15,3 3 0-15,2 0 0 0,0 0-192 0,1-3 160 16,0 2-160-16,-3 2 160 0,-1 1-160 0,-1 1 0 15,0 2 0-15,-3 1 128 0,-4 0-128 0,-2 1 0 16,-1 5 0-16,-3-3 128 0,-8-3-128 0,-2 2 0 0,-3-3 0 16,-3 0 0-16,-5-1 0 0,-3-2 0 0,-4-2 192 15,-2 0-64-15,-3-5 192 0,-1 0 48 0,3-7 0 0,-4 1 0 16,2 0 32-16,2-2 16 0,1 1 0 0,4 0 0 16,1-2-288-16,3 0-128 15,1 0 128-15,3 0-9104 0,3-5-1840 16</inkml:trace>
  <inkml:trace contextRef="#ctx0" brushRef="#br0" timeOffset="133093.66">21010 11627 9215 0,'2'-7'816'0,"0"0"-656"0,6 2-160 0,2-3 0 15,3 3 2448-15,3 2 464 0,3-1 96 0,3 1 0 16,2-1-1760-16,3 2-352 0,3-1-80 0,2 3-16 15,0 2-608-15,-2 1-192 0,-2 4 128 0,-4-1-128 32,-3 2-1408-32,-5-1-320 0</inkml:trace>
  <inkml:trace contextRef="#ctx0" brushRef="#br0" timeOffset="133232.96">21029 11753 17503 0,'0'0'768'0,"0"0"176"0,0 0-752 0,0 0-192 0,0 0 0 0,14-1 0 0,6-1 1728 0,1 4 304 15,2-1 64-15,2 2 16 0,2-2-1456 16,2 1-272-16,3 3-64 0,0 0-16 0,-2-2-176 0,2 3-128 16,-3 2 144-16,-2-2-7952 15,-1 2-1584-15</inkml:trace>
  <inkml:trace contextRef="#ctx0" brushRef="#br0" timeOffset="133662.47">21839 11766 7359 0,'0'0'656'0,"0"0"-528"0,0 0-128 0,0 0 0 15,0 0 1728-15,0 0 304 0,0 0 64 0,0 0 16 0,0 0-432 0,0 0-80 16,0 0 0-16,0 0-16 16,0 0-32-16,0 0 0 0,10 3 0 0,4 0 0 0,2 1-272 0,3-2-64 15,1 2-16-15,3-1 0 0,1-1-560 0,1 0-96 16,2 0-32-16,-3 1 0 0,0-2-320 0,2 1-64 16,-2 1 0-16,-1 0-128 15,-3-2-1856-15,-2 0-464 0</inkml:trace>
  <inkml:trace contextRef="#ctx0" brushRef="#br0" timeOffset="134179.37">22395 11533 13823 0,'-4'-13'1216'0,"1"2"-960"0,1 2-256 0,2-1 0 15,2 2 1728-15,-2 8 288 0,5-11 64 0,0 3 16 16,2-1-944-16,2 4-176 0,1 1-32 0,3 2-16 15,3-5-288-15,3 6-64 0,3 1-16 0,2 3 0 16,-2 2-112-16,2-3-32 0,1 0 0 0,1 0 0 0,0 5-112 0,0 1-32 16,-3 0 0-16,-2 4 0 0,-2 0-112 0,-3 2-32 15,-5 4 0-15,-5 0 0 0,-3 1-128 0,-4 2 0 16,-5 2 0-16,-5 0 0 0,-8 0 0 0,-5 4 0 16,-5-2 0-16,-6 4 0 0,2 2 0 0,-4-6 0 15,-3 1 0-15,3-6 0 0,3-3 0 0,4-2 128 16,6-1-128-16,4-3 128 0,2-3 336 0,4 1 64 15,4-4 16-15,5 1 0 0,5-6 32 0,0 0 0 16,0 0 0-16,4 12 0 0,3 0-320 0,3-4-48 16,3 0-16-16,2-3 0 0,-1 1 0 0,3 2-16 15,1-2 0-15,-1-1 0 0,2 0-176 0,2-1 192 16,-1 0-192-16,2 0 192 0,-4-2-192 0,1 1 160 16,0-2-160-16,0 2 160 0,0-1-160 0,-3-2 0 15,0 1 0-15,-2 2 0 16,-2 1-672-16,1 0-160 0,-2-3-48 0,0 0-14192 0</inkml:trace>
  <inkml:trace contextRef="#ctx0" brushRef="#br0" timeOffset="134506.17">23180 11831 23039 0,'0'0'1024'16,"-4"-9"192"-16,4 9-960 0,-1-14-256 0,1 14 0 0,0 0 0 0,1-12 1680 0,-1 12 304 15,0 0 48-15,0 0 16 0,2-10-832 0,-2 10-176 16,0 0-16-16,0 0-16 0,6-13-416 0,-6 13-80 15,8-7 0-15,-8 7-16 0,0 0-272 0,12-2-48 16,-3 0-16-16,-9 2 0 0,13 2-160 0,-3 1 0 16,-10-3 0-16,8 5 0 0,-8-5 0 0,0 0 0 15,2 8-192-15,-3-1 192 16,1-7-1664-16,-2 7-224 0,2-7-32 0,0 0-12176 0</inkml:trace>
  <inkml:trace contextRef="#ctx0" brushRef="#br0" timeOffset="134917.84">23654 11308 19343 0,'4'-20'1728'0,"3"1"-1392"0,1 0-336 0,3 3 0 16,0 1 1888-16,0 6 304 0,0 3 64 0,-11 6 16 0,9-5-1072 0,-9 5-224 16,0 0-32-16,0 0-16 0,5 9-576 0,-4 3-112 15,1 6-32-15,-2 3 0 0,-2 4 208 0,1 0 32 16,-2 5 16-16,1 3 0 0,-1 5-80 0,2-1-32 15,-1-3 0-15,2 2 0 0,3 2-192 0,2-4-32 16,1-3-128-16,1-1 192 0,0-1-64 0,4-5-128 16,1-2 176-16,1 0-176 0,0-5 192 0,1-3-64 15,2-1 0-15,1 0-128 0,-2-3 208 0,3-1-64 16,2-5-16-16,2 0 0 0,-1-2-416 0,0 1-96 0,-2-7 0 16,-1 1-16-1,-2-2-2192-15,-1 0-432 0,-1-5-96 0</inkml:trace>
  <inkml:trace contextRef="#ctx0" brushRef="#br0" timeOffset="135108.74">24270 11393 21183 0,'0'0'1888'0,"-3"-12"-1504"0,3 12-384 0,0 0 0 16,0 0 1952-16,0 0 320 0,-10 10 64 0,-2 2 16 15,-2 6-1200-15,-1 6-256 0,-3-1-32 0,-2 8-16 16,-2 2-144-16,0 2-48 0,-5 2 0 0,3 3 0 15,0-2-16-15,-2 5 0 0,-2 4 0 0,0 5 0 16,-1 2-256-16,0 0-64 0,-2 0-16 0,2 0 0 16,0 5-304-16,2 0-144 0,2-1 16 0,3-2-11200 15,3-6-2240-15</inkml:trace>
  <inkml:trace contextRef="#ctx0" brushRef="#br0" timeOffset="138609.99">25463 15734 12319 0,'0'0'544'0,"0"0"112"0,0 0-528 0,0 0-128 0,0 0 0 0,0 0 0 15,0 0 1024-15,0 0 192 0,0 0 16 0,0 0 16 0,0 0-144 16,0 0-16-16,0 0-16 0,0 0 0 0,0 0-16 0,0 0 0 16,-4-1 0-16,2-2 0 15,-2-1-16-15,4 4 0 0,0 0 0 0,0 0 0 0,-5-2-48 16,4-1-16-16,-3-3 0 0,1-2 0 0,3 8-144 0,0-6-16 15,0-4-16-15,4 2 0 0,0-1-224 0,5 3-64 16,0 1 0-16,3-4 0 0,1 0-208 0,1-1-48 16,0 7-16-16,4-3 0 0,2-4-112 0,-1 3 0 15,2-1-128-15,2 4 192 0,1 4-192 0,-1-3 0 16,-2-1 0-16,1-1 0 0,-1 3 128 0,0 0-128 16,0 4 0-16,-2-1 0 0,-1-2 128 0,-3 2-128 15,-1 3 0-15,-1 1 144 0,-1-1-16 0,-2 0 0 16,0 1 0-16,-1 3 0 0,-3 1-128 0,-1 3 0 15,-1 1 0-15,-1-2 0 0,-2 3 0 0,-1 2 0 16,-1 4 0-16,-3 0 0 0,-3 0 0 0,-1 3 0 16,-4 0 0-16,-1 2 0 0,-3 2 0 0,-1 0 128 15,-2 1-128-15,0 1 192 0,-2-4-48 0,-2 2 0 16,1-3 0-16,-2 2 0 0,-1 0 32 0,0-5 0 0,-3-2 0 0,0 0 0 16,-1-4 16-16,3 3 16 15,0-3 0-15,4 2 0 0,1-2-16 0,1-1-16 16,0 1 0-16,3 0 0 0,-2 1-32 0,1-2 0 15,1-2 0-15,3 2 0 0,2 2-16 0,0-2-128 16,3-4 192-16,2 0-64 0,3 1 16 0,4-11 0 16,0 0 0-16,-4 8 0 0,4-8-16 0,0 0 0 0,0 0 0 15,11 6 0-15,6-2 208 0,3-4 48 0,2-4 0 0,2 2 0 16,1-1-192-16,6 1-16 0,2 2-16 0,3 0 0 16,2-3-160-16,2 1 192 0,2 2-192 0,-3 1 192 15,-1-1 0-15,-3 0 16 0,-2-3 0 0,3 3 0 16,-1 0 32-16,0 0 0 0,-3 0 0 0,-1 2 0 0,2 0-80 0,0 1-16 15,-2-2 0-15,-1 3 0 0,0 0-144 0,-2 1 128 16,0-3-128-16,-4 1 128 0,-4 1-128 0,-3 2 0 16,-5 0 0-16,-1-2 0 15,-11-4-1856-15,6 9-240 0,-6-9-48 0</inkml:trace>
  <inkml:trace contextRef="#ctx0" brushRef="#br0" timeOffset="140027.53">23773 16094 15263 0,'0'0'672'0,"0"0"144"0,0 0-656 0,0 0-160 16,-9-3 0-16,2 1 0 0,0 0 1472 0,-1 1 256 15,0 1 48-15,-2 0 16 0,-1 0-336 0,-2 0-64 16,-2 0-16-16,0 0 0 0,-1 1-288 0,1-2-48 16,-1-1-16-16,-1-1 0 0,-1 0-80 0,0 3-32 15,4-2 0-15,3-1 0 0,1-3-208 0,2 2-32 16,8 4-16-16,0 0 0 0,-2-5-80 0,4-3 0 16,3 2-16-16,5 1 0 0,3-1-160 0,2-1-16 0,6 1-16 15,0-3 0-15,4 4-176 0,0-3-16 16,2 1-16-16,1 0 0 0,1-2-160 0,1 4 128 15,1-2-128-15,-1 0 128 0,1 4-128 0,-1-2 192 16,2-2-192-16,-1 3 192 0,-2 3 64 0,-2-1 32 0,-4 0 0 0,-4 1 0 16,-7 4-112-16,1-1-32 0,-5-1 0 15,-8-1 0-15,0 0-144 0,-3 8 0 0,-6 1 144 16,-6-3-144-16,-7 3 192 0,-4-1-16 0,-7 2-16 0,-3-1 0 16,-6 2-160-16,-1 2 160 0,-3-3-160 0,-1 3 160 15,0-4-160-15,-1 0 0 0,-1-4 0 0,-1-1 128 16,4-1 0-16,3 0 0 0,3-1 0 0,6 1 0 15,5-3 48-15,4 1 0 0,6 1 0 0,7-2 0 0,3 0-176 16,9 0 0-16,0 0 144 0,5-4-144 0,5 1 176 0,5 1-48 16,6-5 0-16,5 2 0 0,5 1-128 15,3 1 0-15,4-4 144 0,0 2-144 0,2 0 0 0,0-3 0 16,0 2 0-16,1 1 128 0,-5-3-128 0,1 3 0 16,-2 3 0-16,-4-2 0 0,-1 0 0 15,-2 4 0-15,-8 0 128 0,-2 4-128 0,-3-2 0 0,-6 2 144 16,-4 1-144-16,-5-5 0 0,-4 8 144 0,-5-2-144 15,-5 3 0-15,-5 1 144 0,-5 2-144 0,-4-2 128 16,-4 1-128-16,-2 0 128 0,-3 0-128 0,0 0 0 16,0-4 0-16,-1-1 128 0,-2 2-128 0,0-4 0 15,3 2 0-15,4-1 128 0,5-2-128 0,5-2 0 16,6 1 0-16,4 0 0 0,7-2 144 0,6 0-144 16,0 0 160-16,6-2-160 0,8 1 144 0,8 0-144 15,5 0 128-15,7-2-128 0,2 2 0 0,6-3 0 16,2 1 0-16,3 0 0 0,1 0 0 0,0 1 0 15,1 0 0-15,-1 1 0 0,1 0 0 0,-2-2 0 16,-3 2 0-16,-5 1 0 0,-6 1 0 0,-6-1 0 16,-6-1 0-16,-4 1 0 0,-7 4 0 0,-10-4 0 0,0 0 128 0,0 0-128 15,-9 5 0-15,-7-1 0 16,-8 2 0-16,-8 0 128 0,-6-3-128 0,-6 2 0 0,-1 3 144 0,-4-3-144 16,-2 1 0-16,1 0 0 0,-6-2 0 15,1-1 128-15,-3-1-128 0,0 0 0 0,5-2 0 0,6-2 0 16,5 0 0-16,9 0 0 0,8 2 0 0,5 0 0 15,8-2 0-15,5-2 0 0,7-4 0 16,9 3 128-16,7-2-128 0,8 0 0 0,7 4 0 0,9-5 128 16,3 4-128-16,4 0 0 0,4 1 0 0,1-5 128 15,1 0-128-15,1 3 0 0,-1-2 0 0,1 1 0 0,0 4 0 0,-3-2 0 16,-5 0 0-16,-8 3 0 16,-6 1 0-16,-7 0 0 0,-6 1 0 0,-5 3 0 0,-6 0 0 15,-8-4 0-15,-3 5 0 0,-6 0 0 0,-6 1 0 0,-6-2 0 16,-7 1 0-16,-4 3 0 0,-5-3 0 15,-1-2 0-15,-3 0 0 0,-1 4 128 0,-1-2-128 0,0-1 0 16,-2 0 0-16,3-1 0 0,4 0 0 0,5-2 0 16,3 2 0-16,8-3 0 0,7 0 0 0,15 0 0 15,0 0 0-15,11 0 128 0,5 0-128 0,6-2 0 16,9 1 0-16,4-1 128 0,4-2-128 0,1 1 0 16,2 1 0-16,1-2 128 0,6 4-128 0,-2 0 0 15,-1 0 0-15,-8 1 0 0,-3-1 0 0,-7 1 0 16,-7 2 0-16,-6 0 0 0,-5 0 0 0,-10-3 0 15,0 0 0-15,-9 4 0 0,-7 0 0 0,-10 0 0 16,-7-2 0-16,-5 2 128 0,-4-1-128 0,0-1 0 16,-1-1 0-16,0-1 0 0,1 0 0 0,4 0 0 15,2 0 0-15,-7 0 128 0,11-3-272 0,18 1-48 16,4-1-16-16,3 0 0 16,4 0-1840-16,3 3-352 0,2-3-80 0,6-2-16080 0</inkml:trace>
  <inkml:trace contextRef="#ctx0" brushRef="#br0" timeOffset="140858.75">25452 15705 12831 0,'0'0'576'0,"0"0"112"0,0 0-560 0,-7-2-128 16,1 4 0-16,6-2 0 0,-5-2 1312 0,0 1 224 0,0 0 64 0,5 1 0 15,0 0-416-15,-7 0-80 0,1-1-16 0,0 1 0 16,-1 0-80-16,7 0-32 0,-6-2 0 0,0-1 0 16,-1 0-96-16,7 3-32 0,0 0 0 0,0 0 0 15,-5-6 0-15,3-1 0 0,2-3 0 0,1 3 0 16,1-2-144-16,4 1-16 0,0-2-16 0,2 2 0 0,0-2-320 0,1 4-64 16,4-2-16-16,0 2 0 0,2-4-112 0,3 2-32 15,1 3 0-15,1-2 0 16,3 2-128-16,1 3 128 0,-1 1-128 0,1 1 128 0,0 2 64 0,-1 2 16 15,-2 1 0-15,-4 4 0 0,-1-1-48 0,-5 3-16 16,2 3 0-16,-4-3 0 0,-2 2-144 0,-2 1 128 16,-1 3-128-16,-2-1 128 0,-2 1-128 0,-2 2 160 15,0 1-160-15,-3 0 160 0,-4 3 16 0,-3 3 0 16,-3-3 0-16,-3 2 0 0,-5 2 0 0,-1-1 0 16,0 1 0-16,0 2 0 0,1-3-32 0,-2 2 0 15,2-3 0-15,0 2 0 0,3-3 16 0,-1-4 0 16,2 2 0-16,0-3 0 0,-1 0-32 0,1-1 0 15,1-2 0-15,-6 6 0 0,5-6 0 0,10-7-128 16,0-2 192-16,0 2-64 0,0-4-128 0,1 0 192 16,2 4-192-16,2-5 192 0,-2-1-192 0,6-3 128 15,0 0-128-15,0 0 128 0,0 0 16 0,4 12 0 16,3-7 0-16,6 0 0 0,5-1 160 0,7-3 16 16,7 0 16-16,6 1 0 0,4-1-160 0,3 1-48 0,2 2 0 15,-3 3 0-15,-1-6-128 0,-2 1 0 0,-2 0 144 16,0-2-144-16,-3 0 256 0,3 0-32 0,-1 0 0 15,-1 0 0-15,-3 0 0 0,-2 1 0 0,-3-1 0 0,-4 1 0 16,-3 2-224-16,-12-1 0 0,0 1 0 0,-1 2 0 16,-3-1-1648-1,-6-4-272-15,-1 5-48 0</inkml:trace>
  <inkml:trace contextRef="#ctx0" brushRef="#br2" timeOffset="147225.84">21884 8875 8287 0,'5'-6'736'0,"1"-2"-592"15,0 2-144-15,3-2 0 0,2 1 1232 0,0 0 224 16,-1-2 32-16,0 3 16 0,2-3-544 0,-3 3-96 16,1-3-32-16,0 0 0 0,-1 0 224 0,-1 0 32 0,-1-1 16 0,-2 1 0 15,0-2-128-15,-1 3-16 0,-3-2-16 16,-1 4 0-16,-2-3-464 0,-2 1-96 0,-1 2 0 0,-4-2-16 15,-4 3-208-15,-4 0-32 0,-6 0-128 0,-4 2 192 16,-4 1 16-16,-3 0 0 0,-3 2 0 0,-3 0 0 16,-5 2 16-16,-2 2 0 0,-2 2 0 0,-2 0 0 15,-1 7 224-15,-2 0 32 0,0 3 16 0,-1 7 0 0,0 1-144 16,-2 7-32-16,-4 2 0 0,3 6 0 0,0-1-128 16,5 0-48-16,3-1 0 0,7 0 0 0,6 1-144 15,7-1 0-15,4-1 0 0,9-1 128 0,1 1-128 0,9 0 192 16,4 0-192-16,7 1 192 0,6 0-64 0,7 3 0 15,6-1 0-15,6-1 0 0,5 0 64 0,8-2 0 16,6-1 0-16,6-2 0 0,0-2-16 0,5-4 0 16,2-1 0-16,1-3 0 0,3-4-16 0,0-4 0 15,5-7 0-15,-4-2 0 0,1-6 144 0,2-3 16 16,-1-2 16-16,0-4 0 0,-5-7 112 0,-3-3 0 16,-6-4 16-16,-6-3 0 0,-6-7 32 0,-7-3 0 15,-5-2 0-15,-8-8 0 0,-4-2-176 0,-5-4-48 16,-9-4 0-16,-7 1 0 0,-7-1-272 0,-6 8 128 15,-6 1-128-15,-2 8 0 0,-2 4 0 0,1 7-256 16,1 7 32-16,1 5 0 16,1 8-1856-16,3 2-368 0</inkml:trace>
  <inkml:trace contextRef="#ctx0" brushRef="#br2" timeOffset="148019.22">24515 11089 7359 0,'0'0'656'0,"9"-12"-528"0,-2-3-128 0,1 3 0 15,-2 1 1552-15,-1 0 288 0,1 3 48 0,-6-6 16 16,-3 0-624-16,-1 2-112 0,-2-1-16 0,-3 1-16 15,-2-5-208-15,-5 1-32 0,-2 0-16 0,-3 2 0 16,-3 2 128-16,-3 3 16 0,0-1 16 0,-6 6 0 16,-2 1-400-16,-2 5-64 0,-4 1-32 0,-2 1 0 15,-3 1-240-15,-3 4-48 0,-5 3-16 0,1 3 0 16,-2 7-112-16,1 0 0 0,-1 5-128 0,1 6 192 0,4 5-48 0,0 4-16 16,3 1 0-16,4 7 0 0,1 2-128 0,6 3 0 15,4-2 0-15,7-1 0 0,6-1 192 16,6 2-64-16,6 3 0 0,4 0 0 0,6-1 32 0,2-2 0 15,4 1 0-15,5 0 0 0,3 0 0 16,5-5 0-16,2-7 0 0,3 0 0 0,1 1 32 0,4-3 16 16,-1-5 0-16,1 0 0 0,2-1 96 0,2-2 16 15,0-2 0-15,3-2 0 0,7-2 160 0,2-2 32 16,4-4 16-16,7-4 0 0,3-6-112 0,3-3-32 16,0-7 0-16,-1-2 0 0,-1-3 80 0,0-2 16 15,1-5 0-15,-2-6 0 0,0-6 48 0,-2-7 16 16,-3-3 0-16,-2-7 0 0,-4-8-16 0,-3-1 0 0,-1-1 0 0,-5-7 0 15,-6-3-256-15,-7-7-48 0,-6 0-16 16,-8 3 0-16,-7 1-80 0,-8 7-128 0,-7 4 176 16,-7 1-176-16,-6 0 0 0,-7 3 0 0,-4 6 0 15,-7 1 0 1,-7 1-544-16,-5 3-64 0,-7 5-16 0,-10 4 0 16,-9 1-2384-16,-6 4-496 0,-37-10-80 0,-7 11-32 0</inkml:trace>
  <inkml:trace contextRef="#ctx0" brushRef="#br2" timeOffset="148749.63">16358 9082 12319 0,'0'0'544'0,"3"-7"112"0,-3-2-528 0,1-1-128 16,0 2 0-16,-1-3 0 0,-1-1 1024 0,0 3 192 15,-2-2 16-15,-1 2 16 0,-2-2-160 0,-2 3-48 16,-2-2 0-16,0 2 0 0,-5-2-192 0,-3 4-32 16,-1-2-16-16,-4 2 0 0,-5-1-288 0,-2 0-64 0,-4 3-16 0,0 1 0 15,-1 2-144-15,-2 2-32 0,-4 2 0 0,-1 4 0 16,-1 5-80-16,-4 2-32 0,-1-3 0 0,-3 5 0 16,-3 1-16-16,0 8 0 0,-1 0 0 0,-4 7 0 15,-2 2 64-15,-2 4 0 0,1 3 0 0,-3 6 0 16,3-1-64-16,3-1 0 0,6-1 0 0,7-182 0 15,6 361 64-15,10-179 0 0,7-2 0 0,8 1 0 0,6 1 48 16,8-5 16-16,8 0 0 0,11 1 0 0,10 1 96 16,10-5 32-16,12-1 0 0,8-6 0 0,8-5-16 0,7-5 0 15,6-1 0-15,5-4 0 0,3-1-128 0,3-4-32 16,2-8 0-16,2-2 0 0,4-5 112 0,0-1 32 16,-2-5 0-16,0-4 0 0,-5-6-32 0,-4-1-16 15,-6 1 0-15,-11-5 0 0,-6 3-80 0,-11-7-16 16,-7-1 0-16,-9-3 0 0,-8 0-32 0,-10-3-16 15,-9-4 0-15,-10 2 0 0,-9-5 32 0,-9 5 16 16,-6-1 0-16,-6 1 0 0,-7 6-208 0,-4 6 0 16,-1 2 0-16,-19-1-160 15,5 9-432-15,4 7-96 0,5 4-16 0,17 7-9920 16,0 4-2000-16</inkml:trace>
  <inkml:trace contextRef="#ctx0" brushRef="#br2" timeOffset="149511.07">18286 10764 19983 0,'-19'-29'880'0,"8"11"192"0,-2-1-864 0,0 1-208 0,1-1 0 0,0 3 0 16,0 0 832-16,-1 4 128 0,0 0 32 0,0 1 0 15,-1 6-544-15,-1-2-128 0,-1 5 0 0,-2 1-16 16,-2 4-112-16,-2 4 0 0,-1-4-16 0,-2 9 0 16,-2-2 64-16,-2 5 16 0,-4 4 0 0,0 3 0 15,1 3 96-15,-2 5 32 0,-2 3 0 0,-1 4 0 16,-1 5-48-16,1-1 0 0,0 8 0 0,4-1 0 16,0 0-208-16,5 4-128 0,5 3 160 0,2 0-160 15,3-2 144-15,4 1-144 0,2-5 128 0,4 1-128 0,0-6 192 16,3 2-64-16,0-7 0 0,1-2 0 0,0 1 0 0,3 0-128 15,0-1 192-15,2-2-64 0,1-4 0 16,5-3-128-16,2-3 192 0,3-4-64 0,5-3 192 0,3-4 16 16,6-1 16-16,4-7 0 0,3 0 208 0,7-1 32 15,2-3 16-15,6-4 0 0,4-3-176 0,5-2-48 16,5-2 0-16,1-5 0 0,-2-5-160 0,-1-3-32 16,-2 1-16-16,2-2 0 0,-1-8-48 0,2-1 0 15,2-3 0-15,-3-3 0 0,-5-3 320 0,-2-1 48 16,-4-6 16-16,-7-1 0 0,-8-1 16 0,-7-6 16 15,-12-4 0-15,-7-2 0 0,-8 2-256 0,-10 4-48 16,-9 1-16-16,-8 5 0 0,-6-1-224 0,-6 7 144 16,-6 5-144-16,-3 3 128 0,-3 3-128 0,0 2 0 0,-1 8 0 0,0 0-176 31,-2 4-896-31,1 6-176 0,-3 0-32 0,-2 8-10128 0,-3 1-2032 0</inkml:trace>
  <inkml:trace contextRef="#ctx0" brushRef="#br2" timeOffset="150233.06">10737 8758 13823 0,'-9'-3'1216'0,"-2"-4"-960"16,1-4-256-16,-4 3 0 0,-2 0 704 0,-3 1 112 15,-2 0 16-15,-7 0 0 0,-4 3-96 0,-2 2-16 16,-4-2 0-16,-6 1 0 0,-4 2-128 0,-3 6-16 16,-3 1-16-16,-7 7 0 0,-6 4-192 0,1 0-48 0,-4 6 0 0,1 1 0 15,-1 7 0-15,2 3 0 0,5 3 0 0,3 4 0 16,5 4 192-16,4 3 48 0,7 1 0 0,7 2 0 15,9 0-304-15,9 1-48 0,9-3-16 0,7-2 0 16,11-2-48-16,5-6-16 0,6 0 0 0,6-5 0 0,7 0 96 16,7-3 16-16,6-7 0 0,7-6 0 0,6-4 112 15,6-6 32-15,3-1 0 0,5-10 0 0,0-3 64 0,6-3 32 16,0-5 0-16,2-5 0 0,0-6-32 0,-1-2-16 16,-1-5 0-16,-6-1 0 0,-3-3 16 0,-7 0 0 15,-5 0 0-15,-7-1 0 0,-8-1-80 16,-8 2-16-16,-6-2 0 0,-7 0 0 0,-9-1-128 0,-5 4-32 15,-7-3 0-15,-7 7 0 0,-7 0-192 0,-3 2 0 16,-5 5-144-16,-12-4 144 16,2 11-1456-16,1 11-192 0,1 6-32 0,8 6-12496 0</inkml:trace>
  <inkml:trace contextRef="#ctx0" brushRef="#br2" timeOffset="151002.84">12421 11063 16127 0,'7'-21'704'0,"-2"10"160"0,1-3-688 0,1-3-176 0,-2 0 0 0,-2-1 0 16,0 1 1024-16,-3 0 160 0,-3 0 32 0,0 2 16 16,-2 0-320-16,-4 3-64 0,-1 1-16 0,-3 3 0 15,-4-1-240-15,2 5-48 0,-5 2-16 0,1 2 0 16,-3 4-208-16,-1 1-32 0,-1 5-16 0,-1 1 0 16,-3 6 112-16,-3 2 32 0,-1 5 0 0,-2 0 0 15,-2 5 32-15,-2 1 16 0,-4 5 0 0,-1 7 0 16,0 4-160-16,0 5-48 0,3 3 0 0,2 4 0 0,1 3-16 15,3-5-16-15,1-3 0 0,7-2 0 16,7 0 32-16,5-4 0 0,4 0 0 0,5-4 0 16,5 1 0-16,4-4 16 0,4-2 0 0,3-4 0 0,3-3-96 0,4-6-32 15,3-2 0-15,7-3 0 0,5-8 112 0,7-2 0 16,7-7 16-16,8-2 0 0,6-2 224 0,6-6 32 16,4-7 16-16,4-2 0 0,0-2-160 0,3 0-48 15,0-1 0-15,4-5 0 0,-1-3-32 0,1-2-16 16,-1-2 0-16,-2-2 0 0,-3 0 0 0,-2-2 0 15,-4-2 0-15,-6-1 0 0,-9 0 48 0,-9-4 16 16,-11 0 0-16,-7-4 0 0,-6 2-144 0,-11-6-16 16,-8 0-16-16,-8 5 0 0,-5-2-384 0,-8 7-80 15,-8 1-16-15,-9 7 0 16,-6 9-1824-16,-11-1-368 0,-8 2-80 0,-7 5-12960 0</inkml:trace>
  <inkml:trace contextRef="#ctx0" brushRef="#br2" timeOffset="151862.76">4683 8744 10127 0,'0'0'448'0,"-9"-9"96"0,4 4-544 0,-3-4 0 0,-1 2 0 0,-1 0 0 15,0 0 1216-15,-5 2 144 0,-3 0 32 0,-2-2 0 16,-3 4-704-16,0 1-144 0,-4 1-32 0,0 0 0 16,-6 1-96-16,-1 2-32 0,-3 2 0 0,-5 5 0 15,-5 0-112-15,-2 5-16 0,-5-3-16 0,-2 2 0 16,-1 2 16-16,-3 3 16 0,-1 2 0 0,-2 6 0 0,-3 0 240 16,-2 5 64-16,0-4 0 0,-26 15 0 0,11-3-112 0,9 0-16 15,9 5 0-15,6-2 0 0,4 1-128 0,8 0-16 16,6-4-16-16,13 2 0 0,8 4-96 15,9-6 0-15,7-1-16 0,5 0 0 0,8 0-176 0,9 1 128 16,8-4-128-16,9 1 128 0,-1-1 0 0,12 0-128 16,5-5 192-16,6-1-64 0,5-3-128 0,4-5 192 15,3-4-192-15,1-4 192 0,1-10-192 0,1 0 192 16,3-3-192-16,3-4 192 0,1-2 32 0,0-8 16 16,1-5 0-16,-1-7 0 0,-4-2 288 0,-4-2 64 15,-3-3 16-15,-7 1 0 0,-6-1 0 0,-8-1 0 16,-5-2 0-16,-8-1 0 0,-4-1-32 0,-10-1 0 15,-7 1 0-15,-8-2 0 0,-8 1-208 0,-6-2-48 16,-3-2-16-16,-9 5 0 0,-5 3-512 0,-4 7-112 16,0 0 0-16,-3 7-16 15,-3 1-2352-15,2 4-480 0,-13 0-96 0,9 11 0 0</inkml:trace>
  <inkml:trace contextRef="#ctx0" brushRef="#br2" timeOffset="152702.1">6623 10653 13071 0,'-13'-13'576'0,"6"4"128"16,-1 0-576-16,-3-4-128 0,0 4 0 0,-3 0 0 0,-1 0 592 16,-4 2 96-16,-4 0 16 0,-1 1 0 15,-2 5 0-15,0 1 0 0,-5 0 0 0,-1 2 0 0,-1 3 16 0,1 0 16 16,2 3 0-16,-1 2 0 0,2-1-64 0,1 5-16 15,2 4 0-15,0 3 0 0,1 6-192 0,-1 2-32 16,0 4-16-16,0 11 0 0,-2 5-160 0,3 6-16 16,-2 2-16-16,0 4 0 0,-2 8-80 0,0 1-16 15,0 2 0-15,1-1 0 0,1 0-128 0,-2-1 0 16,2-4 0-16,-10 25 128 0,5-11-128 0,7-9 0 16,5-9 0-16,2-8 0 0,5-7 256 0,8-4 32 15,5-9 0-15,4-3 0 0,7-1 32 0,7-1 16 16,6-6 0-16,9-1 0 0,7-6 160 0,11 0 16 15,10-6 16-15,8-4 0 0,9-6-160 0,8 0-48 16,7-1 0-16,1-8 0 0,0-4-320 0,-3-4 144 16,-6-6-144-16,-1-1 0 0,-2-3 0 0,0-5 0 15,-6-7 0-15,-6-2 0 0,-7 2 144 0,-8-1-144 16,-8-3 0-16,-9 1 144 0,-7 0 32 0,-8-5 0 16,-7 1 0-16,-8-1 0 0,-4-5 192 0,-10-2 32 15,-7-8 16-15,-3 18 0 0,-7-9-416 0,-6-2 0 16,-8-2 128-16,-20-21-128 15,-6 16-352-15,2 9-96 0,-1 8-32 0,3 8 0 16,0 8-1552-16,-3 6-304 0</inkml:trace>
  <inkml:trace contextRef="#ctx0" brushRef="#br2" timeOffset="154714.31">26642 15317 4607 0,'0'0'400'0,"0"0"-400"15,0 0 0-15,0 0 0 0,0 0 2240 0,0 0 384 16,-6-4 64-16,6 4 0 0,0 0-1264 0,-5-2-256 16,5 2-48-16,0 0-16 0,-6 0-64 0,6 0-16 0,-8-2 0 0,1 2 0 15,-1 2-80-15,0-1-32 16,0 3 0-16,-4 2 0 0,2-1-144 0,-3 2-16 15,-2 3-16-15,-2 0 0 0,-3 4-176 0,-1 4-48 0,-2 3 0 0,1 3 0 16,-3 1-32-16,-1 6-16 0,-1 4 0 16,3-1 0-16,1 0-64 0,2 3-16 0,1 3 0 0,0-1 0 15,1 3-192-15,2 2-32 0,-1-2-16 0,4 3 0 16,2-6 16-16,3 1 0 0,3-1 0 0,2 9 0 16,4-9 64-16,4-6 16 0,2 0 0 0,6-8 0 15,1-1 32-15,2-3 16 0,0-4 0 0,2 0 0 0,0-4-64 16,5-1-16-16,2 0 0 0,0-5 0 0,1 2-208 0,-4-5-192 15,-1-4 48-15,0 0 0 16,-4-5-2608-16,-2-5-528 0</inkml:trace>
  <inkml:trace contextRef="#ctx0" brushRef="#br2" timeOffset="155118.97">26791 15454 12959 0,'9'-11'576'0,"-4"5"112"0,1-1-560 15,0-3-128-15,2 1 0 0,-1-2 0 0,0 1 1344 0,-1 2 256 16,0 3 32-16,1-3 16 0,-5 3-480 0,-2 5-80 0,0 0-32 0,0 0 0 15,0 0-32-15,0 0 0 0,0 0 0 0,0 0 0 16,0 0-208-16,0 12-48 16,-1-1-16-16,-3 4 0 0,-1 3 16 0,-3 4 16 0,2 4 0 0,-2 2 0 15,-2 7-64-15,-1-1-16 0,1 2 0 0,-1 0 0 16,0 0-144-16,-2 0-48 0,-2 0 0 0,1 0 0 16,0-2-240-16,0-1-48 0,1 0-16 0,1-6 0 15,0 0-208-15,1-6 128 0,2 0-128 0,0-1 0 16,1-2 160-16,2-2-160 0,1 0 160 0,1-4-160 15,0-4 128-15,2 1-128 0,0-3 0 0,2-6 0 0,0 0 0 0,0 0-160 16,0-5 0-16,0-4 0 16,0 0-1440-16,2-3-304 0,3-1-48 15,0 0-7840-15,0-1-1552 0</inkml:trace>
  <inkml:trace contextRef="#ctx0" brushRef="#br2" timeOffset="155448.87">27065 15556 15663 0,'0'0'1392'0,"0"0"-1120"15,0 0-272-15,0 0 0 0,0 0 1584 0,0 0 256 0,0 0 48 0,0 0 16 16,0 0-592-16,-8 3-112 16,2 0-32-16,-3 4 0 0,-3 2-208 0,-2 0-32 0,-1-1-16 15,-1 1 0-15,-5 5-32 0,0 0-16 16,-3 3 0-16,-2-2 0 0,1 0-272 0,-1 1-48 0,3 0-16 0,1-2 0 15,0 0-144-15,2-1-16 16,2-3-16-16,1 3 0 0,5-1-80 0,1-3-16 0,3 1 0 16,2-3 0-16,1 0-48 0,4 2-16 0,1-9 0 0,6 7 0 15,1 0 32-15,4-2 0 0,-1 2 0 0,3 0 0 16,1 0-96-16,0 2 0 0,-1-3-128 0,1 4 192 16,0-1-192-16,0 1 128 0,0-2-128 0,0 2 0 15,-2 0 128-15,0 0-128 0,-1-2 0 0,1 1 0 16,-1-4 0-16,1 1 0 0,-1 3 0 0,1-5 0 15,-2 1-1472-15,0 0-224 0,0-1-48 0,1-3-13936 16</inkml:trace>
  <inkml:trace contextRef="#ctx0" brushRef="#br2" timeOffset="155702.1">27119 15884 27359 0,'0'0'1216'0,"0"0"240"0,0 0-1168 0,9 0-288 15,0-1 0-15,3 1 0 0,0-3 1472 0,4 1 256 16,1 0 32-16,4-1 16 0,2 0-816 0,0 0-176 0,3 2-16 0,2 0-16 16,0 0-144-16,1-2-32 0,-1 1 0 15,-2-2 0-15,-3 1-272 0,-2 2-64 0,-3 0-16 0,0 1 0 16,-7 0-224-16,1 0 0 15,-3 1 0-15,-2 0 0 16,-7-1-1840-16,0 0-352 0,0 0-80 0</inkml:trace>
  <inkml:trace contextRef="#ctx0" brushRef="#br2" timeOffset="156070.4">27805 15575 12895 0,'0'0'1152'15,"2"-8"-928"-15,1 0-224 0,0-3 0 0,1 4 2304 0,-1-2 400 16,-3 9 96-16,0 0 16 0,2-6-1024 0,-2 6-192 15,0 0-32-15,0 0-16 0,0 0-544 0,0 0-112 16,0 0-32-16,-3 12 0 0,-1 2-48 0,-1 3-16 16,0-1 0-16,-1 3 0 0,1 5-208 0,-1 2-32 15,0 3-16-15,-2 0 0 0,-2 3-176 0,2 2-48 16,-2 2 0-16,0 0 0 0,1-2-176 0,-1-1-144 16,0-2 192-16,1-4-192 0,1 5 176 0,-1-6-176 15,2-1 160-15,0-5-160 0,2 1 128 0,1-3-128 0,2-2 0 0,1 1 0 16,2-7 0-16,1 0-240 15,1 0 32-15,1-4-11072 16,3-3-2224-16</inkml:trace>
  <inkml:trace contextRef="#ctx0" brushRef="#br2" timeOffset="156929.37">27967 15266 6447 0,'0'0'576'0,"0"0"-576"0,0 0 0 0,0 0 0 16,0 0 736-16,0 0 32 0,0 0 16 0,0 0 0 15,-5-2-784-15,5 2 0 0,0 0-224 0,-5-2 48 16,5 2 176-16,0 0 0 0,0 0 128 0,-6-2-128 15,2-1 560-15,4 3 32 0,0 0 16 0,-5-1 0 16,5 1 304-16,-6-3 64 0,6 3 16 0,-6-5 0 16,1 2 128-16,5 3 32 0,-5-3 0 0,5 3 0 0,-5-4-256 0,0 2-64 15,0-3 0-15,5 5 0 0,-5-3-128 0,0-1-16 16,0 0-16-16,1 1 0 0,4 3 96 0,0 0 0 16,0 0 16-16,0 0 0 0,-4-5 64 0,4 5 16 15,0 0 0-15,0 0 0 0,0 0-224 0,0 0-64 16,0 0 0-16,0 0 0 0,0 0-144 0,8 1-48 15,2 3 0-15,1-1 0 0,1 4-32 0,1 2-16 16,2-2 0-16,1 6 0 0,2 0-80 0,1 1 0 16,1 5-16-16,2 1 0 0,-2 0 80 0,1 2 0 15,0 0 16-15,0 4 0 0,-1 2 16 0,-3 3 0 16,-1-1 0-16,-1 1 0 0,-2 2-96 0,-1 1 0 16,-2 2-16-16,-3 2 0 0,-2 0 0 0,-2 3 0 15,-4-2 0-15,-3-1 0 0,-3 4 64 0,-1-1 16 16,-5-2 0-16,0-2 0 0,-2 0 0 0,1-1 0 0,-1-3 0 0,-1 1 0 15,0-3 64-15,-1 0 32 16,0 1 0-16,-1-1 0 0,-1-6 0 0,0 3 0 16,-2-5 0-16,2 2 0 0,0-2-96 0,0-3-32 15,0 0 0-15,0-3 0 0,1 0-112 0,0-1-32 0,2-4 0 0,1-1 0 16,-2 1-144-16,2-3 128 0,0 1-128 16,2-4 128-16,-2 0-128 0,3 1 0 0,3-3 0 0,-1-3 128 15,2-1-128-15,2 0-256 0,6 0 64 0,0 0 16 16,0 0-2128-1,0 0-416-15,-1-4-96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0:58:07.76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6611 18118 2751 0,'-20'2'128'0,"7"-1"16"0,0 2-144 0,-1-2 0 0,2 0 0 0,-1 3 0 16,2-3 2304-16,2 0 416 0,2 3 96 0,-3 0 0 15,0-3-1504-15,10-1-304 0,0 0-64 0,-9 5-16 16,9-5-112-16,0 0-32 0,0 0 0 0,0 0 0 0,0 0-128 0,0 0-16 16,14 3-16-16,4-2 0 0,2-2 64 0,4-2 16 15,4 0 0-15,8-1 0 0,5 0-16 0,4-1 0 16,4-1 0-16,8-1 0 0,6 3-32 0,5-3 0 16,2 0 0-16,5 4 0 0,6 1-80 0,10-1-32 15,6-1 0-15,4 1 0 0,0 1 0 0,2 2 0 16,4 0 0-16,-4 0 0 0,-4-2-176 0,-1 2-48 15,0-1 0-15,0-1 0 0,0-5-128 0,-3 3-16 16,-4 2-16-16,3 1 0 0,1 2-32 0,-1-1-128 16,3 0 192-16,0 0-64 0,-2 0 192 0,1 2 16 0,2 5 16 15,-4-2 0-15,-3-5-80 0,-3 1-16 0,-4 2 0 0,0-2 0 16,-4 1-128-16,-4 0-128 0,-1-4 192 0,-5 2-192 16,-4 0 208-16,-4 2-64 0,-3-1-16 0,-3 0 0 15,-7 1 48-15,-4 0 0 0,-6-2 0 0,-3-2 0 16,-6-1-48-16,-3 0-128 0,-3 0 192 0,-5 1-64 15,-2 0 16-15,-3-3 0 0,-3 1 0 0,-1 1 0 16,-10 3 16-16,0 0 0 0,0 0 0 0,0 0 0 16,0 0-16-16,0 0 0 0,-9-6 0 0,-3-2 0 15,-6 3-144-15,-4 3 128 0,-3-1-128 0,-3 1 128 16,-3-3-128-16,-4 1 0 0,-6 0 0 0,-2-1 128 16,-3-3-128-16,-6 3 0 0,-4 4 0 0,-6-2 0 15,-8 2 0-15,-3-3 0 0,-5 2 0 0,-5 0 0 16,-3 1 0-16,-8 1 0 0,-6 3 128 0,-8-1-128 15,-9 0 0-15,-3 3 0 0,-10 0 0 0,-5 1 0 0,-6 2 0 16,-5-3 0-16,-5 1 0 0,-1 3 0 0,1-1 0 0,0 1 128 16,-5-3-128-16,1 5 0 0,1 2 0 0,6-3 0 15,6 2 128-15,5-1-128 0,2 3 0 0,8-1 0 16,9-9 144-16,11 3-144 0,10 0 160 0,13 0-32 16,9 1-128-16,13-6 192 0,10 0-192 0,10-2 176 15,9 0-176-15,9-2 160 0,7 0-160 0,17 2 0 16,0 0 144-16,15-6-144 0,7-1 0 0,16 0 0 15,16-6 0-15,9-1 0 0,16 1 0 0,11 3 0 16,12-1-128-16,10 2 128 0,9-3 0 0,7 5-160 16,7-4 160-16,4 5 0 0,5-3 0 0,6 4-128 15,0 0 128-15,4 4 0 0,0-3 0 0,1 1 0 16,1 0 0-16,-2 3 144 0,0 2-144 0,-2 1 0 16,-4-3 0-16,-7 2 0 0,0 3 0 0,-9-1 0 0,-6 0 0 0,-9 3 0 15,-8 0 0-15,-8-2 0 0,-9 1 0 0,-10-1 0 16,-11-1 0-16,-13 1 0 0,-9-1 0 0,-14 1 0 15,-12 2 0-15,-11-1 0 0,-12-6 0 0,-14 5 0 16,-16 1 0-16,-15 3 0 0,-14-1 0 0,-16 1-176 31,-14-5-416-31,-10 1-96 0,-9 4-16 0</inkml:trace>
  <inkml:trace contextRef="#ctx0" brushRef="#br0" timeOffset="10119.32">26292 15532 15663 0,'-10'-9'688'0,"10"9"144"0,-5-10-656 0,1 3-176 15,4 7 0-15,0 0 0 16,-3-8 1008-16,3 8 160 0,0 0 48 0,0 0 0 0,0 0-560 0,0 0-96 16,0 0-32-16,0 0 0 0,0 0 224 0,-6 8 32 15,0 0 16-15,-1 5 0 0,1 2 304 0,0 4 64 16,-1 3 16-16,-2 1 0 0,0 1-352 0,-5 1-80 15,-2 6-16-15,-1-1 0 0,0-1-112 0,-2 4-32 16,-1 3 0-16,0-2 0 0,0 1-128 0,2-5-16 16,0-4-16-16,0-2 0 0,2-3 128 0,3-3 16 15,3-1 16-15,1-6 0 0,0 1 32 0,3-7 0 16,6-5 0-16,0 0 0 0,0 0 64 0,0 0 16 16,-3-14 0-16,5-4 0 0,0-4-64 0,6-2 0 0,3-6 0 0,6-6 0 15,2-5-432-15,2-6-80 16,1 2-128-16,3-9 176 0,5-6-176 0,1 1 0 15,2-1 0-15,3-5 0 0,-2 4 0 0,2 3 0 16,1 4 128-16,1 10-128 0,-1 4 0 0,1 6 0 0,-1 5 0 0,0 7 0 16,0 6 0-16,-2 3 0 15,1 8 0-15,-3 5 0 0,-4 0-160 0,-5 6 160 16,-6 6-208-16,-7 2 80 0,-3 3 128 0,-7 5-208 0,-6 5 80 0,-5 6 128 16,-10 4-160-16,-4 3 160 0,-3 1 0 0,-4-5-144 15,2-1 144-15,0-3 0 0,0-4 0 0,-1-1 0 16,1-6 0-16,0 0 0 0,2 0 0 0,1-4 0 15,4-5 0-15,2-5 0 0,-1-3 0 0,3-2 0 16,4-4-528-16,2-3-128 0,0-3-32 16,6-5 0-16,5-1-2480 0,5-4-496 0</inkml:trace>
  <inkml:trace contextRef="#ctx0" brushRef="#br0" timeOffset="10441.23">26943 15579 18431 0,'-8'2'1632'0,"2"7"-1312"15,-1 0-320-15,1 5 0 0,-4 3 2496 0,0 3 416 16,0 5 96-16,-3 3 0 0,-1 2-2016 0,-3 0-416 0,0 3-64 0,-1 0-32 16,0-6 160-16,4 0 16 15,0-4 16-15,4-3 0 0,0-5 176 0,3-1 48 16,3-1 0-16,3-7 0 0,1-6-128 0,0 0 0 15,10 0-16-15,3-2 0 0,1-9-16 0,4 1 0 0,1-9 0 0,1 0 0 16,-1-4-288-16,5 2-64 16,-1-1-16-16,2-6 0 0,-3 1-192 0,4 1-48 15,1 2 0-15,0 3 0 0,3 0-128 0,-5 4 0 16,-3 4 0-16,1 8 0 0,-4-1 0 0,-2 2 0 0,-3 3 0 0,-1 2 0 31,-1 6-992-31,-1-2-128 0,-5-2-32 0,2 2 0 0,-8-5-2320 0,8 9-480 0,-1 2-80 16,-4 3-32-16</inkml:trace>
  <inkml:trace contextRef="#ctx0" brushRef="#br0" timeOffset="10717">27623 15602 30175 0,'0'0'1344'0,"-9"7"256"0,0 0-1280 0,-1 5-320 16,0 4 0-16,-2 2 0 0,0 1 448 0,-2 2 0 15,-4 3 16-15,2 3 0 0,4-3-48 0,-1 0-16 16,0 0 0-16,3-3 0 0,4-5 224 0,3 0 32 15,3-5 16-15,0-11 0 0,9 11-128 0,4-5-32 16,3-4 0-16,3-3 0 0,2-3-32 0,2-2-16 16,1-5 0-16,1 1 0 0,1-4-96 0,-1-2-32 15,-1-5 0-15,-1 2 0 0,0 0 16 0,-6-1 0 16,-7 1 0-16,-3 1 0 0,-3 3-32 0,-4 1 0 16,-4 1 0-16,-5 6 0 0,-5-1-144 0,-2 5-48 15,-6 5 0-15,3 0 0 0,-5 3-128 0,1 2-224 16,0-2 48-16,4 4 16 15,4-4-1472-15,-1 2-288 0,2 2-64 0,2-4-15024 0</inkml:trace>
  <inkml:trace contextRef="#ctx0" brushRef="#br0" timeOffset="11229.92">28199 15533 18431 0,'0'0'816'0,"0"0"160"0,0 0-784 0,0 0-192 0,0 0 0 0,0 0 0 15,-4 15 1984-15,0-2 336 0,0-1 80 0,3-4 16 16,-3 3-1504-16,0-2-288 0,0 1-64 0,1-3-16 16,3-7 224-16,-5 13 32 0,-3 0 16 0,2 1 0 15,1-2 0-15,-1 2 0 0,1-5 0 0,2 4 0 16,1 1-368-16,0-1-80 0,0-3-16 0,2 1 0 16,0-11-176-16,2 8-48 0,-2-8 0 0,4 9 0 0,-4-9 80 15,0 0 16-15,11 1 0 0,-1-1 0 0,-1-1 16 0,2-4 0 16,-2-2 0-16,2 5 0 0,-11 2-112 0,0 0-128 15,10-5 176-15,-10 5-176 0,7-8 256 0,-7 8-64 16,0 0-16-16,0 0 0 0,8-5 16 0,-8 5 0 16,0 0 0-16,6-6 0 0,1-3-64 0,-2 4-128 15,2-3 192-15,1 2-64 0,2-1 0 0,0 0-128 16,-1 2 192-16,0-4-64 0,-1 0-128 0,1 4 192 16,-9 5-192-16,9-13 192 0,-3 0-192 0,0 4 192 15,-6 9-192-15,4-12 192 0,0-1-192 0,0 4 128 16,-2-2-128-16,0 4 128 0,-2 7-128 0,0 0 0 15,2-11 0-15,-2 5 128 0,0 6-128 0,0 0 0 16,0 0 0-16,-6-11 0 0,1 4 0 0,-2-1 0 16,1 3 0-16,-3 1 0 0,-4 2 0 0,1-1 0 0,-4-1 0 0,4 3 128 15,-2 0-128-15,0 0 0 16,-2 1 0-16,1 1 0 0,4 0 0 0,-1 2 0 16,2 0 0-16,10-3 0 0,-10 2 0 0,10-2 0 0,0 0 0 0,0 0 0 15,0 0 0-15,0 0 0 0,0 0-144 0,0 0 144 31,0 0-416-31,0 0-32 0,11-5 0 0,2 2 0 16,0-1-2432-16,1 2-512 0,2 0-80 0,2 0-32 0</inkml:trace>
  <inkml:trace contextRef="#ctx0" brushRef="#br0" timeOffset="11649.94">29303 15032 16575 0,'15'-10'736'0,"-6"3"160"0,3-1-720 0,-1-1-176 16,1 0 0-16,-1 3 0 0,-1-3 2048 0,0 3 368 15,-2-3 80-15,-2 2 0 0,-2-2-768 0,-1 2-176 16,-3 2-16-16,0 5-16 0,-4-8-304 0,-2 4-48 16,-2 4-16-16,-8 1 0 0,-6 5-416 0,-1 2-96 15,0 5 0-15,-1 1-16 0,-1 4-224 0,-1 5-32 16,2 0-16-16,2 3 0 0,1 5-48 0,2 3-16 15,-4 4 0-15,4 6 0 0,2-4-160 0,2 2-128 16,5 5 144-16,0-7-144 0,1-4 128 0,1-1-128 0,3-3 0 0,1-3 0 16,0 1 0-16,1 0 0 15,-1-9-176-15,0 1 176 16,-2-2-768-16,-1-2-16 0,1-4-16 0,-6-1 0 16,-2-8-2016-16,-3-3-416 0,-1-3-80 0,-4-5-16 15,1-7-80-15,-1-4-32 0,0-3 0 0,2 0 0 0,0 2 3440 0,7 0 448 16,4 2 192-16,4 3 64 0,4 4 1728 0,5-1 336 0,2 3 80 0,9 4 16 15,3-1-976-15,1 4-192 0,3 4-32 0,1-2-16 16,7 1-784-16,-1-1-160 0,2 1-16 0,2-2-16 16,1-1-192-16,3 1-32 0,2-1-16 0,5 2 0 15,0 1-256-15,2 1-48 0,0 0-128 0,-3-1-10432 16,-4-3-2208-16</inkml:trace>
  <inkml:trace contextRef="#ctx0" brushRef="#br0" timeOffset="12149.72">30804 14961 19695 0,'-12'-14'864'0,"5"5"192"0,0 3-848 0,-1-3-208 0,-1 3 0 0,0 1 0 15,0-1 1264-15,1 5 208 16,8 1 32-16,-13 5 16 0,0 0-544 0,-2 4-96 0,-2 5-32 0,0 7 0 16,-1 7-128-16,-1 1-16 0,-2 3-16 0,2 3 0 15,0 5-112-15,0 0-32 16,-5 0 0-16,2-2 0 0,2 0-128 0,1-2-32 0,0-3 0 0,0-3 0 15,0-5-176-15,4-3-32 0,2-4-16 0,4-5 0 16,1-5 224-16,8-8 32 0,0 0 16 0,0 0 0 16,10 4 80-16,6-5 32 0,-1-4 0 0,4-3 0 15,3-2-160-15,3 0-16 0,2-4-16 0,1 6 0 16,0 1-352-16,0 3 144 0,-2 3-144 0,1 3 0 0,0 3 0 0,-6 4 0 16,-4 0 0-16,-4 5 0 0,-3 4 0 15,-5 1 0-15,-1 0 0 0,-6 1-144 0,-1 3 144 0,-8-1 0 16,-4-2 0-16,-3-2 0 0,-2-3 0 0,-3 0 144 15,-2 1-144-15,-3-4 160 0,-3-1-32 0,2-9-128 16,1-3 192-16,3 0-64 0,2-4-128 0,0-4 0 16,0-3-160-16,4-1 160 15,5-3-1616-15,2-3-240 0,6-5-32 0,1 1-8736 16,5 1-1760-16</inkml:trace>
  <inkml:trace contextRef="#ctx0" brushRef="#br0" timeOffset="12320.93">31013 15383 15663 0,'0'0'1392'0,"-5"14"-1120"15,4 0-272-15,-2 4 0 0,2 0 2176 0,1 2 368 16,2 0 80-16,1 2 0 0,1 2-1248 0,-1 2-256 16,3-5-48-16,-1 2-16 0,2 2-736 0,1-4-128 15,-1-2-48-15,1-1 0 16,0-1-848-16,1 0-160 0,0-2-32 0,-3-6-11312 0</inkml:trace>
  <inkml:trace contextRef="#ctx0" brushRef="#br0" timeOffset="12507.31">31352 15358 26719 0,'-10'10'1184'16,"4"4"240"-16,-1 2-1136 0,-1 3-288 0,-4 6 0 0,-1 4 0 0,-2 4 960 0,0 2 128 15,-2-1 16-15,-2 1 16 0,-2 1-192 0,0-1-32 16,0 1-16-16,-1 1 0 0,-1 0-480 0,0-2-80 16,0-4-32-16,1 2 0 15,0-1-1200-15,3-2-240 0,0-5-64 0</inkml:trace>
  <inkml:trace contextRef="#ctx0" brushRef="#br0" timeOffset="13172.82">26089 16789 16575 0,'-9'2'1472'0,"0"2"-1168"15,0 4-304-15,3 0 0 0,6-8 1072 0,-6 8 144 16,4 3 48-16,3 0 0 0,-1-11 208 0,9 9 32 15,2 1 16-15,5-5 0 0,3-2-544 0,6-3-96 16,6-3-32-16,3-1 0 0,3-2 96 0,2-2 16 0,3 0 0 0,0-4 0 16,-1-4-240-16,-2-2-32 15,-1 0-16-15,-3 0 0 0,-3-1-272 0,-4 0-48 16,-4 1-16-16,-5 0 0 0,-1 2-16 0,-8-2-16 16,-4 0 0-16,-5 1 0 0,-4-1 64 0,-8 1 16 15,-3 1 0-15,-3 4 0 0,-9 3-128 0,2 4-32 16,-7 5 0-16,-2 7 0 0,-2 2-224 0,-1 7 0 0,-3 3 0 0,1 7 0 15,0 0 0-15,-1 7 0 16,0 3 0-16,3 3 0 0,5 3 0 0,5-2 0 0,5 0-160 0,7-3 160 16,5-4 0-16,7-1 0 0,8-7 0 0,4 2-128 15,4-7 128-15,9 0-160 0,7-4 160 0,4 1-160 16,3-5-144-16,3-5-16 0,2-7-16 0,1-4 0 16,-4-4-2464-16,1-1-480 15</inkml:trace>
  <inkml:trace contextRef="#ctx0" brushRef="#br0" timeOffset="13393.34">27001 16553 26719 0,'0'0'2368'0,"0"0"-1888"15,-1 6-480-15,2 0 0 0,3 3 432 0,0 3-16 16,3 4 0-16,1 3 0 0,1 7 192 0,1-2 32 15,3 5 16-15,1-2 0 0,2 3-288 0,1 1-64 16,-1-1-16-16,4 1 0 0,1-5-160 0,1 1-128 16,2 0 144-16,-3-2-144 0,-1-6 0 0,-1 0 0 15,-2-2 0-15,0-2 0 16,-2-3-1168-16,-1-4-336 0,-1-4-64 0</inkml:trace>
  <inkml:trace contextRef="#ctx0" brushRef="#br0" timeOffset="13604.99">27441 16555 28559 0,'0'0'1264'0,"0"0"272"0,-10 3-1232 0,0 3-304 0,-2 7 0 0,-3 2 0 16,-3 3 768-16,-2 5 80 0,-3 2 32 0,-1 4 0 16,-7 2-160-16,0-2-16 0,-5 3-16 0,2 2 0 15,-1 0-208-15,4-1-32 0,3-3-16 0,0 1 0 16,0 0-240-16,6-4-64 0,4-1 0 0,6 0 0 15,0 2-848-15,4-5-176 0,6-4-48 0,2-4-9232 16,4-1-1840-16</inkml:trace>
  <inkml:trace contextRef="#ctx0" brushRef="#br0" timeOffset="14003.16">28033 16617 27935 0,'-3'-11'1232'0,"3"11"256"0,0 0-1184 0,0 0-304 16,-9-3 0-16,0 5 0 0,0 3 720 0,-1 2 96 16,-3 5 16-16,-1-2 0 0,-3 3-224 0,-2 4-32 15,-3 3-16-15,-1 0 0 0,1 3-128 0,-1 1-32 16,3-4 0-16,2-1 0 0,3 4-16 0,6-2-16 15,5-1 0-15,4-5 0 0,3 2-112 0,3-6-32 16,3-3 0-16,1-1 0 0,3-4 96 0,3-1 0 16,3-3 16-16,2-3 0 0,0-5-32 0,2 1-16 15,3-6 0-15,-4-3 0 0,0-2-128 0,-3 1-32 0,1 0 0 0,-2 3 0 16,-2 0-128-16,-2 5 0 0,-4 0 0 0,-1 4 128 16,-2 1-128-16,-7 5 0 0,0 0 0 0,10 4 0 15,-10-4 0-15,8 9 0 0,-3 5 0 0,0 0 0 16,0 1 0-16,-2-3 0 0,1-1 0 0,2 2 0 15,0-4 0-15,2 1 0 0,0-5 0 0,3 4 0 0,-1-7 0 16,3 1 0-16,1-3-192 0,2-3 192 16,2-2-1536-16,3 0-192 0,0 0-48 0,-4-1-13776 15</inkml:trace>
  <inkml:trace contextRef="#ctx0" brushRef="#br0" timeOffset="14493.7">28758 16607 24703 0,'0'0'1088'0,"0"0"240"0,0 0-1072 0,-5 14-256 16,0 1 0-16,-2 1 0 0,0 0 928 0,-2 1 128 16,-1 1 32-16,-2-1 0 0,1-1-448 0,-1-2-64 15,0 1-32-15,0-1 0 0,2 0 32 0,0-2 16 16,0 0 0-16,10-12 0 0,0 0 96 0,0 0 16 15,-7 9 0-15,7-9 0 0,0 0 48 0,0 0 16 16,13-8 0-16,-3 1 0 0,2-6-320 0,2 0-48 16,3-1-16-16,1-1 0 0,-1-2-192 0,3 1-32 0,2-1-16 0,2 3 0 15,-1 3-144-15,3-1 0 0,-1 2 0 0,0 3 0 16,2-3 0-16,-2 4 0 0,-1 3 0 0,-2 3 0 16,-3 0 0-16,-4 5 0 0,-3 2 0 0,-3 2 0 15,-6 6-144-15,1 1 144 0,-3-1 0 0,-3-1 0 16,-4 4 0-16,-1-3-128 0,0-1 128 0,-1 0 0 15,0-6 0-15,8-8-160 0,-5 10 160 0,5-10-128 0,0 0 128 16,0 0 0-16,0 0 0 0,8-8 0 0,2-1 0 0,0-2 0 16,3-6 128-16,0 1-128 0,1 2 0 0,2-3 0 15,2 2 0-15,-2 0 0 0,1 2 0 0,-2 3 0 16,0 1 0-16,3 3 0 0,0 2 0 16,0 0 0-16,0 4 0 0,-4 5 0 0,1 1 0 0,-2 5 0 15,-3-3 0-15,0 6-128 0,-2 4 128 0,-1 0 0 16,-3 1 0-16,0 0 0 0,-2-1 0 0,-2 0 0 15,-1 0 0-15,0-1-128 0,0 1-112 0,1-3-16 16,2-1 0-16,-1-7 0 16,-1-7-2544-16,9 5-512 0</inkml:trace>
  <inkml:trace contextRef="#ctx0" brushRef="#br0" timeOffset="14956.32">29888 16481 26719 0,'0'0'2368'0,"0"0"-1888"0,-6 5-480 0,-1-1 0 16,0 3 576-16,-2 4 32 0,0 4 0 0,-1 2 0 15,-3 2 256-15,0 1 48 0,-2 3 16 0,-2 6 0 16,-2-2-80-16,0 6-16 0,-2 3 0 0,0 1 0 16,1-1-224-16,0 1-48 0,-2 0-16 0,3-4 0 0,0-2-160 0,2-5-48 15,2 1 0-15,2-8 0 16,3-2 112-16,3-1 32 0,2-7 0 0,1 0 0 0,4-9 48 0,0 0 16 16,0 0 0-16,12-8 0 0,1-1-64 0,5-5-16 15,4-2 0-15,0-3 0 0,3-3-272 0,3 1-64 16,1-5-128-16,1 1 192 0,2-6-192 0,2 6 0 15,1 1 0-15,-2 1 0 0,-3 1 0 0,0 3 0 16,-4 3 0-16,-3 4 0 0,-3 6-144 0,-3 2 144 16,-3 3 0-16,-4 3-144 0,-5 5 144 0,-2 4-208 15,-5 3 80-15,-4 0 128 0,-5 1-240 0,-3 3 80 16,-8 1 16-16,-12 9 0 0,-2-5 144 0,1 0-160 16,-1-4 160-16,12-8-160 0,1 0-144 0,1-5-16 15,3 0-16-15,2 1 0 16,3-5-1024-16,2-3-208 0,3-3-32 0,4-4-16 15,3 1-1664-15,4-7-336 0</inkml:trace>
  <inkml:trace contextRef="#ctx0" brushRef="#br0" timeOffset="15196.78">30607 16206 27647 0,'0'0'2448'0,"-2"-6"-1952"0,-2-1-496 0,4 7 0 16,0 0 1504-16,-6-1 208 0,-2-1 32 0,-2 7 16 16,-4 6-672-16,-1 5-128 0,-4 2-16 0,0 3-16 15,-2 6-208-15,0 2-32 0,-4 2-16 0,0 3 0 16,1 1-288-16,0 1-64 0,0 1-16 0,2 4 0 16,3 3-304-16,1-3 0 0,0 2 128 0,2 3-128 15,2-3-1392-15,2 0-336 16,3-6-64-16,-1 9-14592 0</inkml:trace>
  <inkml:trace contextRef="#ctx0" brushRef="#br0" timeOffset="15582.72">30653 16781 20271 0,'0'0'1792'0,"0"0"-1424"16,0 0-368-16,0 0 0 0,0 0 1888 0,9-1 304 15,4 0 64-15,2-2 16 0,3 1-976 0,5-2-192 16,2-1-32-16,4 1-16 0,4-1-176 0,3-4-48 16,1 0 0-16,-2-1 0 0,0 2-32 0,-3-3-16 15,-3 1 0-15,-4-2 0 0,-3 0-256 0,-3 0-48 16,-4-1-16-16,-3-1 0 0,-5 0-32 0,-3 4-16 15,-5-1 0-15,-4 4 0 0,-3 2 64 0,-5 4 16 0,-4 2 0 0,-6 4 0 16,-5 3-288-16,-4 4-48 0,-4-2-16 16,1 4 0-16,-14 11 144 0,7-1 32 0,6 3 0 0,4 1 0 15,8 1 0-15,7-2 0 0,7 1 0 0,6-3 0 16,7 2-144-16,7-4-32 0,3-8 0 0,9 3 0 16,8 1-16-16,7-1 0 0,5-3 0 0,5-2 0 15,3-2-128-15,3-1 0 0,-1-3 0 0,16-2-13840 16,-3-3-2800-16</inkml:trace>
  <inkml:trace contextRef="#ctx0" brushRef="#br0" timeOffset="16280.48">25008 18138 19343 0,'0'0'1728'0,"1"-9"-1392"16,1-3-336-16,0 2 0 0,-2 10 1904 0,0 0 304 15,0 0 64-15,0 0 16 0,0 0-688 0,0 0-144 16,0 11-32-16,0 6 0 0,-1 1-528 0,-2 3-128 15,-3 1 0-15,0 5-16 0,-1-1-96 0,2 5-16 16,-4 2 0-16,2 0 0 0,-1-5-288 0,0 1-64 16,2-3-16-16,0-1 0 0,1-5-272 0,1-2 0 15,0 0 128-15,1-4-128 16,1-4-1056-16,2-10-272 0,0 0-48 0,0 0-14496 0</inkml:trace>
  <inkml:trace contextRef="#ctx0" brushRef="#br0" timeOffset="16446.43">24988 17864 38703 0,'0'0'3440'0,"0"0"-2752"0,0-10-560 0,0 10-128 0,0 0 144 0,0 0 0 16,10-4 0-16,0 3 0 0,3 1-144 0,0 1 0 16,2-1 0-16,3 0 0 15,-1 0-1600-15,2 3-240 0,-1-1-48 0</inkml:trace>
  <inkml:trace contextRef="#ctx0" brushRef="#br0" timeOffset="16762.02">26026 18035 28559 0,'-14'-7'2544'0,"7"3"-2032"15,-2 2-512-15,-3-1 0 0,1 3 960 0,-2 4 112 16,0 1 16-16,-2 2 0 0,-1 1-320 0,-1 3-48 15,1 1-16-15,0 4 0 0,0-1-384 0,-1 1-64 16,2 2-32-16,4-1 0 0,-2-5 304 0,5 4 64 16,3-1 16-16,4 0 0 0,3 2-160 0,5-2-48 15,2-2 0-15,1 1 0 0,0 1-160 0,0 0-48 0,2 2 0 16,-3-2 0-16,-3-2-64 0,-1 2-128 0,-5 1 176 0,-5 0-176 16,-4-1 240-16,-4-2-64 15,-3-2-16-15,-7 1 0 0,-8-7 96 0,-5 2 32 0,-6-2 0 16,0-3 0-16,1-2-288 0,4-3 160 0,4-3-160 0,4-2 128 15,5-2-2320 1,3-2-480-16</inkml:trace>
  <inkml:trace contextRef="#ctx0" brushRef="#br0" timeOffset="17263.7">28054 18065 19343 0,'0'0'1728'0,"0"0"-1392"0,0 0-336 0,0 0 0 15,0 0 1856-15,0 0 320 0,0 0 48 0,0 0 16 16,-9 1-624-16,0 6-112 0,-1 5-32 16,-2 8 0-16,-2 0-528 0,-1 3-112 0,-3 0-32 0,-1 1 0 15,-2 5-96-15,-1-2 0 0,2-2-16 0,2-3 0 16,1-3-144-16,3-1-32 0,2-3 0 0,3-2 0 15,4-7 0-15,5-6 0 0,-7 8 0 0,7-8 0 16,0 0 48-16,10-9 0 0,2-3 0 0,4-3 0 16,6 0-112-16,1-6 0 0,4-3-16 0,1 3 0 0,0 2-304 15,1-1-128-15,1 4 0 0,2 1 128 0,-5 2-128 0,-1 5 0 16,0 3 0-16,-2 3 0 16,-4 6 0-16,2 2 0 0,-3 7 0 0,-4 4 0 0,-3 5-160 0,-3 5 160 15,-3-1 0-15,-5 7-144 0,-3 2 144 0,-3 0 0 16,-2 0 0-16,0-4 0 0,-2 1 0 0,1-1-128 15,2-6 128-15,2-1-128 16,1-5-1216-16,2-5-256 0,1-1-32 0,0-13-10688 16,10 5-2144-16</inkml:trace>
  <inkml:trace contextRef="#ctx0" brushRef="#br0" timeOffset="17754.25">29508 18146 28559 0,'0'-24'2544'0,"-5"10"-2032"16,-3 2-512-16,3 3 0 0,-4 4 704 0,-2-2 64 15,-3 0 0-15,-5 3 0 0,-4 3 464 0,-4 1 112 16,-3 2 0-16,-5 4 16 0,-3 5-720 0,-32 15-128 15,11 5-48-15,5 1 0 0,5 3-96 0,5 0-32 16,5-2 0-16,8-3 0 0,9 1-128 0,6-2-16 16,9-4-16-16,7-7 0 0,5-1 16 0,5-1 16 15,5 1 0-15,16 0 0 0,2-3 64 0,4-9 16 0,3-2 0 0,-10-6 0 16,1-2 160-16,5-5 48 16,3 0 0-16,2-5 0 0,-2-3-64 0,-2-2-16 15,-5-3 0-15,-4 0 0 0,-4 0-32 0,-4-2-16 0,-4-1 0 16,-5 3 0-16,-5-1-208 0,-3 4-32 0,-4 2-128 0,-6 1 192 31,-1 4-816-31,-6 2-160 0,-3 1-48 0,-5 4 0 16,-3 2-2016-16,2-4-416 0</inkml:trace>
  <inkml:trace contextRef="#ctx0" brushRef="#br0" timeOffset="18045.4">30255 17625 30399 0,'0'0'1344'0,"0"0"288"0,2-6-1312 0,-2 6-320 15,0 0 0-15,0 0 0 0,-6 9 1344 0,0 1 208 16,-3 5 48-16,-2 6 0 0,-3 5-576 0,-1 2-96 16,-2 5-32-16,-2 4 0 0,-1 1-192 0,-1 4-64 15,1 0 0-15,1 1 0 0,1 3-320 0,2 0-64 16,0 1 0-16,4 1-16 0,0-2-240 0,3 1 0 15,0 3 0-15,3-5 0 16,1 2-1632-16,1-5-224 0,0-6-32 0,2-3-16 16,2-4-1584-16,-2-8-320 0</inkml:trace>
  <inkml:trace contextRef="#ctx0" brushRef="#br0" timeOffset="18170.18">29715 18190 35007 0,'8'-5'3120'0,"1"-6"-2496"15,5 4-496-15,3-3-128 0,5 2 832 0,5-1 128 0,4 1 48 0,8 0 0 16,4 0 0-16,15-3 0 0,3 3 0 0,4-2 0 16,5 5-464-16,5-2-96 0,5 0 0 0,1 3-16 15,2-1-304-15,1 1-128 0,1 3 128 0,-3 4-128 16,-6-1-1600 0,-9 2-416-16,-11-3-80 0</inkml:trace>
  <inkml:trace contextRef="#ctx0" brushRef="#br0" timeOffset="18580.56">27836 18927 27647 0,'-23'-4'1216'0,"13"3"256"0,10 1-1168 0,0 0-304 0,4-10 0 0,10 2 0 16,10-2 1568-16,12 1 256 0,5-6 48 0,11 2 16 16,7 4-656-16,16 0-128 0,13 3-16 0,6-4-16 15,8-2-560-15,3-2-96 0,7 2-32 0,8 3 0 16,6 0-32-16,1 2-16 0,-2-3 0 0,1 4 0 16,-1 2-336-16,-13 0 144 0,-13 0-144 0,-14 3 0 0,-11 0 0 15,-11 1-352-15,-9 0 48 0,-11 0 16 16,-10 0-1824-16,-9 1-352 0,-9 2-80 0,-15-3-12688 15</inkml:trace>
  <inkml:trace contextRef="#ctx0" brushRef="#br0" timeOffset="18882.05">28088 19133 35535 0,'0'0'1568'0,"0"0"336"0,14-5-1520 0,8 0-384 15,7-3 0-15,13 0 0 0,11 3 912 0,11 0 112 16,6-5 32-16,3 0 0 0,7-3-480 0,9-5-112 0,7 3-16 16,3-1 0-16,1-1-176 0,1-1-32 15,-1-2-16-15,2 2 0 0,-3 2-48 0,-11-1-16 0,-15 2 0 0,-9 5 0 16,-7 0-160-16,-8 3-176 0,-9 2 48 0,-8 1 0 31,-7 3-1920-31,-8 6-368 0,-7 1-80 0,-10-6-13600 0</inkml:trace>
  <inkml:trace contextRef="#ctx0" brushRef="#br0" timeOffset="19007.5">28494 19327 17503 0,'-42'8'768'0,"19"-2"176"0,4 4-752 0,3-3-192 0,9-2 0 0,7-5 0 16,0 0 3536-16,21 4 688 0,7-4 128 0,9-2 16 15,6 0-2432-15,11-4-480 0,8-1-112 0,16 2 0 0,13-3-608 16,4 0-112-16,2-6-32 0,10 1 0 0,10 7 64 15,2-6 16-15,2-2 0 0,5 3 0 0,6-1-352 16,-5 3-64-16,-7-3 0 0,-12 0-16 16,-13 1-720-16,-7-2-144 0,-7 2-16 0,-11 3-18048 0</inkml:trace>
  <inkml:trace contextRef="#ctx0" brushRef="#br0" timeOffset="19820.97">24967 19649 20959 0,'-2'-13'928'0,"1"3"192"0,-2 2-896 0,-1-3-224 0,-1 1 0 0,-1-2 0 16,-2 5 1632-16,-2 0 288 0,-1 4 48 0,-3 0 16 15,-3 3-432-15,-1 4-80 0,-2 3 0 0,-3 2-16 16,-2 5-688-16,-2 3-144 0,-2 2-32 0,-1 2 0 16,0 7-128-16,1-3-16 0,-2-4-16 0,7 0 0 15,6-2-192-15,7-2-48 0,3-1 0 0,7-2 0 16,6-3 64-16,8-5 16 0,5-2 0 0,4-4 0 16,5-4 288-16,5-2 48 0,3-7 16 0,4-2 0 15,-3-4-112-15,3 0-32 0,-3-4 0 0,1 0 0 16,-1 3-112-16,-3 3-32 0,-3 6 0 0,-3-1 0 15,-5 6-64-15,-1 5-16 0,1 6 0 0,-7 5 0 0,-2 5-128 16,-2 6-128-16,-2 3 192 0,-2 3-192 0,-2 3 128 0,0 3-128 16,-1-2 0-16,1-3 0 0,0 0 0 0,4-2 0 15,1 2 0-15,4-6 0 16,5-4-1664-16,4-4-224 0,2-7-48 16,4-7-16128-16</inkml:trace>
  <inkml:trace contextRef="#ctx0" brushRef="#br0" timeOffset="20374.93">26601 19903 20271 0,'-4'-14'1792'0,"3"6"-1424"0,-1-2-368 0,0 3 0 0,2 7 1472 0,0 0 240 16,-1-10 32-16,1 10 16 0,0 0 96 0,0 0 0 15,-11 3 16-15,1 6 0 0,-1 1-976 0,-3 8-192 16,-3 9-32-16,-2 0-16 0,-2 2-160 0,-1 4-48 16,2 0 0-16,-2-1 0 0,-1 1 0 0,3-2 0 15,1 3 0-15,1-10 0 0,0-4-176 0,3-1-32 16,1-1-16-16,4-7 0 0,4-6 112 0,6-5 32 15,0 0 0-15,0 0 0 0,0 0 192 0,11-14 32 16,3-7 16-16,4-2 0 0,3-1-224 0,2-3-64 16,3 2 0-16,2-6 0 0,1-1-320 0,1 3 128 15,5-1-128-15,0 0 0 0,2 1 0 0,1 4 0 0,2 4 0 16,-3 5 0-16,-3 1 0 0,-7 6 0 0,-2 5 0 16,-5 3 0-16,-4 3 0 0,-2 3 0 0,-4 4-144 0,-4 1 144 15,-3 4 0-15,-5 2-144 0,-3-1 144 0,-6 3 0 16,-6 2 0-16,-3 2 0 0,-3-3 0 0,-2 0 0 15,-8-3-176-15,1-2 176 0,1-5-160 0,3-1 160 32,3-6-1200-32,1 0-144 0,2-6-16 0,3-6-10784 0,3 1-2144 0</inkml:trace>
  <inkml:trace contextRef="#ctx0" brushRef="#br0" timeOffset="20722.66">27193 19869 26431 0,'-11'14'1168'0,"3"-5"240"0,-2 3-1120 0,0 2-288 15,-3 4 0-15,-1 1 0 0,-2 0 1152 0,-2 2 160 16,0-2 32-16,-1 1 16 0,0 0-448 0,2-2-80 16,2-3-32-16,0-1 0 0,3 0-80 0,3-3-16 15,-1-3 0-15,10-8 0 0,0 0-64 0,0 0-32 16,0 0 0-16,0 0 0 0,10-14 64 0,2 0 16 15,4-2 0-15,3-2 0 0,1-1-352 0,1 0-64 16,3-1-16-16,3 1 0 0,1-2-256 0,4 2 0 16,3 0 0-16,1 3 0 0,-2 0 0 0,2 1 0 15,-4 4 0-15,-2 2-144 0,-4-1-48 0,-1 3 0 0,-3 5 0 16,-5 0 0 0,-3 4-3216-16,-1-1-656 0</inkml:trace>
  <inkml:trace contextRef="#ctx0" brushRef="#br0" timeOffset="20991.21">28016 19899 21183 0,'0'0'1888'0,"0"0"-1504"0,-8-4-384 0,-1 3 0 16,-1 2 2048-16,-3 3 352 0,0 0 64 0,-3-1 16 15,-2 2-944-15,-3 2-192 0,-4 1-48 0,-1 5 0 16,-4 1-656-16,-3 1-144 0,-1 5-32 0,2 1 0 15,3 0-64-15,5-2-16 0,4 0 0 0,4-1 0 16,5-3-112-16,6 3-16 0,5-4-16 0,5-4 0 0,5 2-112 0,5-5 0 16,6 1-128-16,5-4 192 0,6-3 0 15,1-1 0-15,1-2 0 0,1-1 0 0,-1-5-192 16,-2 1 176-16,-4-5-176 0,-5 3 160 0,-3-1-160 0,-5 1 192 16,-1-5-192-16,-5 2 192 0,-4-2 64 0,-3 2 0 15,-5-2 16-15,-3 3 0 0,-6 2-144 0,-3-1-128 16,-4 2 144-16,-4 3-144 15,-4 0-944-15,2 2-272 0,2 1-64 0,1 1-15968 0</inkml:trace>
  <inkml:trace contextRef="#ctx0" brushRef="#br0" timeOffset="21399.38">28794 20024 21999 0,'0'0'960'0,"0"0"224"0,-8-8-944 0,-1 3-240 0,-1 0 0 0,-3 0 0 16,-3 2 1600-16,0 3 256 0,-3 0 64 0,-1 4 16 15,-4 3-624-15,-2-1-128 0,0 5-32 0,-1 1 0 16,2 3-512-16,-1 2-96 0,1 2-32 0,2 0 0 16,2 0-224-16,6 0-48 0,5 1-16 0,2-6 0 0,7 1-32 0,5-1 0 15,5-2 0-15,4-6 0 0,2 1 144 0,5-5 32 16,6-2 0-16,2-2 0 0,5-4 32 0,0 1 16 16,2-6 0-16,0 0 0 0,-2-2-160 0,0-2-48 15,-3 1 0-15,-2-2 0 0,-8 0 128 0,-2-1 32 16,-5-1 0-16,-5 1 0 0,-6-1 64 0,-3 3 16 15,-4 2 0-15,-7 0 0 0,-3 3-224 0,-5 0-32 16,-2 4-16-16,-1 0 0 16,-1 4-832-16,0-1-176 0,0 2-16 0,2 0-11552 15,2 0-2304-15</inkml:trace>
  <inkml:trace contextRef="#ctx0" brushRef="#br0" timeOffset="21763.09">30286 19587 18591 0,'11'-17'832'0,"-4"7"160"0,-1-5-800 0,-1-1-192 0,-1 2 0 0,-2-1 0 16,1-1 2176-16,-3 3 400 0,-3-1 80 0,0 0 16 16,-1 3-848-16,-3 3-160 0,-3 4-48 0,-1 3 0 0,-3 1-576 0,-4 4-112 15,-6 2-32-15,-3 7 0 0,2 3-272 0,-4 2-64 16,-2 5-16-16,-2 5 0 0,-1 1-96 0,1 9-32 16,1 4 0-16,1 1 0 0,2 2-32 0,1-1 0 15,1 3 0-15,5 5 0 0,0 3-160 0,4-1-32 16,3-1-16-16,2-1 0 0,0 1-176 0,3-7 0 15,3-4 0-15,3-4 128 0,1 0-128 0,1-5 0 16,1-6 0-16,1-4-176 16,0-5-400-16,0-7-64 0,0-11-32 0,0 0 0 15,0 0-2336-15,0 0-480 0</inkml:trace>
  <inkml:trace contextRef="#ctx0" brushRef="#br0" timeOffset="21951.18">29423 19927 20271 0,'0'0'1792'0,"11"-5"-1424"0,3-2-368 0,6 0 0 15,7 3 4032-15,5 2 720 0,5-1 160 0,9 3 16 16,8 0-2464-16,12 3-496 0,11-1-112 0,6 2 0 16,5-3-736-16,6 1-144 0,7-1-16 0,3-2-16 15,0 1-560-15,-3-2-96 0,-7 1-32 0,-5 1 0 32,-5-1-1536-32,-4 1-304 0,-5 0-64 0</inkml:trace>
  <inkml:trace contextRef="#ctx0" brushRef="#br0" timeOffset="22927.1">24576 14434 46991 0,'0'0'4176'0,"9"15"-3344"0,2 4-656 0,6 5-176 32,4 7-960-32,9 4-208 0,5 6-48 0,3 6-16 0,4 1 896 0,10 6 176 0,9 3 160 0,11 1-208 15,9 3 208-15,4 4 0 0,0 4 0 0,7-1 0 16,-1 0 0-16,11 9 0 0,9 3-160 0,-1 4 160 15,-3 3 0-15,6 3 0 0,8 3-144 0,2 7 144 16,0 1 0-16,8 5 0 0,8 4 0 0,-2 1 0 16,-1 3 0-16,7-3 128 0,7 5-128 0,2-3 192 15,-2-1 32-15,3 3 0 0,4-2 0 0,1-2 0 0,2 4 0 16,-4-1 0-16,-3 2 0 0,1 1 0 0,1-3 48 16,-4 3 16-16,-5 3 0 0,-1-1 0 0,3 2-16 15,-5 1 0-15,-4-1 0 0,-1-3 0 0,0 1-272 0,-4 1 0 16,-3-4 0-16,0 0 0 0,1-2 128 0,-2-8-128 15,-3-3 0-15,0-2 0 0,2 0 0 0,-7 0 0 16,-5-10 0-16,-3 1 0 0,-1-4 0 0,-6-6-272 16,-8-3 16-16,-5-7 16 15,-5-4-1680-15,-2-10-352 0,-5-7-64 0</inkml:trace>
  <inkml:trace contextRef="#ctx0" brushRef="#br0" timeOffset="23412.25">32023 14253 35647 0,'2'-24'1584'0,"-2"15"320"0,0 9-1520 0,-9-6-384 0,-3 1 0 0,-7 7 0 0,-7 5 0 0,-6 3-320 15,-6 5 64-15,-9 7 16 0,-9 4 240 0,-9 7 0 16,-11 5 0-16,-11 6 0 0,-11 5 0 0,-8 10 0 16,-10 9 0-16,-18 12 0 0,-16 6 128 0,-16 13-128 15,-16 10 0-15,-12 13 0 0,-12 8 416 0,-14 11-32 16,-12 11 0-16,-12 10 0 0,-12 4 416 0,-13 7 80 15,-10 6 16-15,-8 4 0 0,-8 0 64 0,-5 6 0 0,-4-4 16 16,-2 8 0-16,-1 1-64 0,2 1-16 0,3 5 0 0,2-1 0 16,1 4-288-16,3 5-64 0,2 3-16 0,8 1 0 15,8-3-320-15,8-1-64 0,7-11-16 0,10-1 0 32,5-4-2384-32,9-3-496 0</inkml:trace>
  <inkml:trace contextRef="#ctx0" brushRef="#br0" timeOffset="29312.68">4587 934 23439 0,'-21'-25'1024'0,"9"14"240"0,2-2-1008 0,1 3-256 0,0 3 0 0,2 0 0 16,-5-2 352-16,6 4 32 0,6 5 0 0,0 0 0 15,0 0-64-15,0 0-16 0,0 0 0 0,0 0 0 16,14 0-176-16,-1 3-128 0,2 2 144 0,3 6-144 16,0 1 176-16,-1 5-176 0,0 5 192 0,1 1-192 15,1 4 336-15,0 2-32 0,-3 1-16 0,2 3 0 16,1-3 80-16,-2 0 16 0,-3-2 0 0,0-5 0 15,0-5-176-15,0-2-16 0,0-7-16 0,1 1 0 16,-1-6 112-16,2-1 32 0,-3-4 0 0,2-5 0 16,2-4 368-16,2-4 80 0,4-7 0 0,4-5 16 15,3-4-240-15,2-6-48 0,3-6-16 0,5-2 0 16,-2-1-240-16,3-4-48 0,1-2-16 0,1-3 0 0,-1 0-176 0,2-2 128 16,2 0-128-16,-18 24 128 15,8-5-560-15,3 0-112 0,2 4-32 0</inkml:trace>
  <inkml:trace contextRef="#ctx0" brushRef="#br0" timeOffset="29878.95">4689 4222 25791 0,'-9'-5'2304'16,"2"1"-1856"-16,-1 0-448 0,8 4 0 0,-9 0 160 0,2 5-160 16,0 4 160-16,2 1-160 0,0 4 512 0,1 4 0 15,2 0 0-15,0 4 0 0,2 4-80 0,4 0-16 16,0 2 0-16,1-4 0 0,1-1-176 0,3-1-48 16,1-1 0-16,2-3 0 0,3-3 0 0,0-5-16 15,1 0 0-15,0-7 0 0,3-5 288 0,3-9 64 16,2-7 16-16,3-7 0 0,3-11 80 0,6-7 16 15,3-5 0-15,6-7 0 0,3-7-368 0,4-4-64 0,2-8-16 0,-4-5 0 16,-1-5-192-16,-1-3 0 0,2-7 0 16,2 1 0-1,2 0-2096-15,2 5-512 0,1 6-96 0</inkml:trace>
  <inkml:trace contextRef="#ctx0" brushRef="#br0" timeOffset="30379.7">4345 7003 20271 0,'-10'-27'1792'0,"3"13"-1424"15,-2 2-368-15,2 3 0 0,2-3-192 0,1 6-96 16,4 6-32-16,0 0 0 0,0 0 576 0,0 0 128 15,0 0 0-15,0 0 16 0,0 0 160 0,7 16 16 16,4 5 16-16,-1-1 0 0,-1 2 112 0,1 3 0 16,1 1 16-16,2 4 0 0,1-1-144 0,0 2-48 0,0-1 0 0,1-3 0 15,2 0-64-15,-2-3-16 0,-1 0 0 0,0 1 0 16,1-4 64-16,0-2 16 0,1-1 0 0,-1-3 0 16,1-6 112-16,0 0 32 0,0-7 0 0,3 1 0 15,3-2-80-15,2-6-16 0,1-8 0 0,6-6 0 16,-2-9 0-16,6-11-16 0,1-6 0 0,8-8 0 15,4-8-272-15,7-6-48 0,4-7-16 0,2-5 0 16,-1-1-224-16,-1-4 0 0,-4 0 0 0,-1 5 0 31,-3 6-1072-31,-4 3-304 0,-4 7-64 0,-6 10-14032 0</inkml:trace>
  <inkml:trace contextRef="#ctx0" brushRef="#br0" timeOffset="31099.79">4830 12464 31327 0,'-18'-12'1392'0,"11"10"272"0,7 2-1328 0,0 0-336 15,0 0 0-15,-9 5 0 0,0 5 160 0,5-1-32 16,0 3-128-16,2 4 192 0,-1-1-64 0,2 4 0 15,4 3-128-15,-1 3 192 0,1 3 160 0,1-1 32 16,2 3 0-16,0 2 0 0,1-4-112 0,1 0-16 16,3 0 0-16,0-7 0 0,3-5-64 0,0-5 0 0,-1 1-16 15,-1-9 0-15,2 0 80 0,3-6 0 0,2 0 16 0,1-14 0 16,3-7 240-16,0-12 64 0,4-11 0 16,5-7 0-16,3-14-144 0,5-8-32 0,2-8 0 0,0-6 0 15,1-7-208-15,5-11-32 0,5-14-16 0,6-5 0 16,6-10-144-16,10-4-176 0,9-4 48 0,2 2 0 31,0 7-2240-31,11 6-448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0:58:46.65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1931 2267 27071 0,'33'8'2400'0,"6"-1"-1920"0,8 5-480 0,3-7 0 0,2-3 512 0,6 2 0 0,6 2 0 0,3-3 0 16,5 2 112-16,1-2 16 0,2-5 16 0,0 1 0 15,4-1-336-15,0 0-64 0,0 4 0 0,1-1-16 16,4 0-32-16,-3-2 0 0,-1-2 0 0,0 2 0 15,0-2-64-15,0 3-16 0,0 0 0 0,1-2 0 0,-1-6 0 0,-2 4-128 16,-1 3 192-16,0-1-64 0,-2 0 0 0,-2 1-128 16,-3-5 192-16,-3 1-64 0,-2 1 16 0,-5 0 0 15,-5-1 0-15,-1 2 0 0,-5 2 48 0,-2 1 16 16,-2 0 0-16,-6 0 0 0,-2 0-32 0,-2 0-16 16,-2 0 0-16,-4 0 0 0,-8-1-160 0,-1 0 160 15,-3 1-160-15,-3 0 160 0,-5 0-160 0,-9 0 0 16,0 0 144-16,0 0-144 0,0 0 176 0,0 0-48 15,0 0 0-15,-14 0 0 0,-4-2 64 0,-6 2 0 16,-4 4 0-16,-6-4 0 0,-2-2-64 0,-4-1 0 16,-6-1 0-16,-1 0 0 0,-4 3 32 0,-4 1 0 15,-1 0 0-15,-6 1 0 0,-5 1-32 0,-4-2 0 16,-6-2 0-16,-3 2 0 0,-5 0-128 0,-5 2 0 16,-4 3 0-16,-5-3 0 0,-4 0 0 0,-8 0 0 0,-5 7 0 0,-2-4 128 15,0-4-128-15,-3 5 0 0,1 2 0 0,-3-4 0 16,0-1 0-16,4 1 0 0,3 3 0 0,3-2 0 15,4-1 0-15,2 0 0 0,3 0 128 0,4 0-128 16,5-1 0-16,4 1 0 0,2 1 0 0,6-1 0 16,5-1 0-16,9-1 0 0,4 1 0 0,6-1 0 15,7 3 0-15,6 0 0 0,6-2 0 0,7-1 0 16,3 1 0-16,10 1 0 0,6-2 0 0,5 1 0 16,9-3 0-16,0 0 0 0,0 0 0 0,13 5 0 15,5 3 0-15,7-3 0 0,7-3 0 0,7 1 0 16,7-3 0-16,7 0 0 0,7-1 0 0,8-2 0 15,5 2 0-15,10-4 0 0,3-6 0 0,8 5-176 16,7-3 176-16,7 3 0 0,6-4 0 0,6 1 0 0,4-3 0 16,5 5 0-16,3-3 0 0,3 3 0 0,-3 0 0 0,1 0 0 15,1 1 0-15,-3-2 0 0,-3 3 0 0,-1 0 0 16,-4 1 0-16,-2-1 0 0,-8-1 0 0,-3 3 176 16,-6 3-48-16,-4-2 0 0,-4-5-128 0,-6 4 0 15,-7-1-192-15,-5 2 192 0,-5 2 0 0,-8 2 0 16,-8 0 0-16,-4-2 0 0,-6-2 0 0,-7 0 0 15,-9 4 0-15,-6-1 0 0,-6-4 0 0,-5 1 0 16,-14 2 0-16,0 0 0 0,0 0 0 0,0 0 0 16,-22 0 0-16,-6 0 0 0,-9 2 0 0,-7 0 0 15,-10-2 0-15,-7-2 0 0,-7-4 0 0,-9 5 0 16,-7 3 0-16,-4 0 0 0,-7-4 0 0,-2 1 0 0,-4 0 0 16,-4 3 0-16,-5 5 0 0,1-5 0 0,-7-3 0 0,-1 4 0 15,-5 2 0-15,2 2 0 0,1-4 0 0,2 1 0 16,1 2 0-16,-1 2 0 0,1-5 144 0,2 3-144 15,2 1 0-15,1 1 0 0,-1 3 0 0,5-3 0 16,4-3 0-16,4 4 0 0,0 2 0 0,5-2 0 16,5 1 0-16,8-3 0 0,7-1 0 0,9 2 0 15,8-5 0-15,10 3 0 0,9-1 0 0,10-3 0 16,8-3 0-16,7 0 0 0,13 1 0 0,0 0 128 16,9-4-128-16,11-1 0 0,11-2 0 0,13-2-128 15,13 3 128-15,14-4 0 0,12 2 0 0,12-4 0 16,10-1 0-16,8 3 0 0,6 1-160 0,10 0 160 15,7-5-128-15,3 3 128 0,4 2 0 0,-2-2 0 16,-3 4 0-16,2 3-128 0,0-1 128 0,-5 4 0 16,-7 1-576-16,-1 6-64 0,-1 3-16 15,-8 4-16048-15</inkml:trace>
  <inkml:trace contextRef="#ctx0" brushRef="#br1" timeOffset="7730.55">2443 10736 6447 0,'0'0'576'0,"0"0"-576"0,-9 12 0 0,3-4 0 16,2 3 1248-16,0-5 144 0,4-6 16 0,-5 11 16 15,0-3 48-15,5-8 16 0,-4 11 0 0,4-11 0 16,-5 7-352-16,5-7-80 0,-4 11-16 0,4-11 0 16,0 0-48-16,0 0-16 0,0 0 0 0,0 0 0 15,0 0-208-15,0 0-32 0,0 0-16 0,0 0 0 16,0 0 16-16,9 2 0 0,-9-2 0 0,12-8 0 15,-1-1-96-15,-1-4 0 0,6-2-16 0,-2-4 0 16,1-3-112-16,1 1 0 0,1-3-16 0,1-3 0 0,-1 0-144 0,4-2-32 16,2 1 0-16,1 3 0 0,-5-3-96 0,1 2-32 15,-1 5 0-15,0-1 0 0,0 2 0 0,-1 4-16 16,-1 5 0-16,-3 0 0 0,-2 2-176 0,-1 2 128 16,-11 7-128-16,11 4 128 0,-1 1-128 0,0 4 0 15,-2 4 0-15,0 5 0 0,-3 8-128 0,-1 4 128 16,-2 5 0-16,-1 7 0 0,-2 1 0 0,0 6 0 15,-2-4 0-15,-1 4 0 0,-2 0 0 0,-2-6 0 16,1 2 0-16,-3-7 0 0,2-4 0 0,-2-1 0 16,2-7 0-16,-1-1 0 0,0 1 192 0,2-6 16 15,2-3 0-15,1-3 0 0,0-4 80 0,4-10 16 16,0 0 0-16,0 0 0 0,0 0 272 0,0 0 48 16,4-10 16-16,1-4 0 0,1-4-112 0,3-5-16 15,0-6 0-15,0 1 0 0,-1 2-320 0,3-3-192 16,2-1 192-16,0-5-192 0,2-2 160 0,3-2-160 15,2 1 128-15,3-2-128 0,1 1 0 0,3 2 0 16,2 2 0-16,0 1 0 0,-2 4 0 0,-1 7 0 16,2 7 0-16,-2 7 0 0,-2 1 0 0,-2 7 0 0,-2 3 0 0,-1 10 0 15,-1 6-128-15,-3 4 128 0,-2 10 0 0,-4 4 0 16,2 6 0-16,-6-12 0 0,-3 6 0 0,1 21 0 16,-3-5 0-16,-1-19 0 0,-3 3 0 0,-2 13 0 15,1-5 0-15,-2-5 0 0,0-2 0 0,-2-3 0 16,3-2 0-16,-1-3 0 0,2-6 0 0,0 0 128 15,1-4-128-15,2-4 0 0,0-2 0 0,2-4 0 16,0-9-1184-16,0 0-320 0,0 0-64 0,0 0-10112 16,8-4-2016-16</inkml:trace>
  <inkml:trace contextRef="#ctx0" brushRef="#br1" timeOffset="8197.34">4117 10506 16575 0,'-27'-8'1472'0,"13"6"-1168"0,1-1-304 0,1 3 0 15,2-1 1248-15,2 1 192 0,8 0 32 0,0 0 16 16,0 0 16-16,0 0 0 0,0 0 0 0,13-2 0 16,6 0-256-16,4 1-48 0,4-2-16 0,4 1 0 15,4-3-544-15,3-4-96 0,1 5-32 0,3-5 0 0,1 0-64 0,4-2-32 16,2 2 0-16,2-4 0 0,1 6-176 0,-4-4-48 16,-6 4 0-16,-4-1 0 0,-4 4-64 0,-3 1-128 15,-7 0 176-15,-5-1-176 16,-7 0-752-16,-12 4-256 0,0 0-48 0,0 0-13872 0</inkml:trace>
  <inkml:trace contextRef="#ctx0" brushRef="#br1" timeOffset="8363.28">4106 10764 25791 0,'0'0'2304'0,"1"12"-1856"16,-1-12-448-16,11 12 0 0,2 5 320 0,5-7-48 15,2 0 0-15,4-4 0 0,4 0 816 0,5-5 176 16,6-2 16-16,1-3 16 0,2 1-512 0,5-3-96 15,3-3-32-15,-1 0 0 0,1-5-272 0,-3 0-48 16,-4 0-16-16,-5 1 0 0,-3 3-320 0,-6 0 0 16,-2-5 0-16,-5 2-10384 0,-2 3-2000 15</inkml:trace>
  <inkml:trace contextRef="#ctx0" brushRef="#br1" timeOffset="8965.32">6218 10070 6447 0,'0'0'576'0,"-3"-10"-576"16,-1 1 0-16,-3-2 0 0,1 3 2352 0,0-2 352 15,-1 2 80-15,1-1 16 0,0 3-1008 0,0-2-192 16,6 8-32-16,0 0-16 0,-7-5-592 0,-3 3-128 15,2-1-32-15,-2 3 0 0,2 1-160 0,-2 2-48 16,-3 2 0-16,2 4 0 0,-2 0-144 0,-1 4-16 16,-2 2-16-16,-1 4 0 0,-1 1 16 0,-3 8 0 15,-6 4 0-15,-1 6 0 0,-1 0-32 0,-2 3 0 16,0 6 0-16,0 1 0 0,2 4-144 0,3 0-16 16,4-1-16-16,5 0 0 0,4-4-64 0,6-2-16 0,4-3 0 15,7-6 0-15,5-3 304 0,5-5 48 0,6-6 16 0,6-4 0 16,4-5-16-16,6-8 0 0,3-3 0 15,4-4 0-15,2-3-48 0,3-7-16 0,4-3 0 0,2-4 0 16,-1-3 96-16,2-6 32 0,-1-4 0 0,1-3 0 16,-3-3 64-16,-2 0 16 0,-3-1 0 0,-4 1 0 0,-20 18 0 15,0-4 16-15,-3-5 0 0,-1-6 0 0,-2-2 32 0,-5-1 0 16,-4-6 0-16,-5 1 0 0,-7-31-240 0,-6 17-64 16,1 30 0-16,-5 4 0 0,-5-1-240 0,-4 5-144 15,-5 2 160-15,-4 7-160 0,-5-1 0 0,-2 6-288 16,-3 0 32-16,-37 1 16 15,10 8-1456-15,12 1-288 0,8 4-64 0,8 6-10960 16,8 4-2192-16</inkml:trace>
  <inkml:trace contextRef="#ctx0" brushRef="#br1" timeOffset="11170.42">2960 12858 21359 0,'0'0'944'0,"0"0"208"0,0 0-928 0,0 0-224 0,0 0 0 0,-2-9 0 0,2 0 528 0,4-4 64 15,2-1 16-15,4-4 0 0,3-3 144 0,5-1 16 16,0 3 16-16,2-4 0 0,1-1-288 0,5 0-64 16,-2-5-16-16,0 6 0 0,0 1 48 0,-5 6 16 15,-1 2 0-15,-3 2 0 0,1 6-208 0,-4 6-32 16,-3 4-16-16,2 7 0 0,-1 3-224 0,-3 6 128 15,-3 7-128-15,-3 9 0 0,-1 7 176 0,-2 3-176 16,-6 3 192-16,-3 2-192 0,-1 1 288 0,0-1-48 16,-1-5-16-16,0-2 0 0,1-3-48 0,0-6-16 15,2-3 0-15,2-9 0 0,-1-4 224 0,3-4 32 16,2-7 16-16,4-8 0 0,0 0 336 0,8-5 64 16,2-6 0-16,3-9 16 0,2-5-160 0,5-7-48 15,2-2 0-15,6 0 0 0,1-4-432 0,2-1-80 16,-1 3-128-16,3 0 176 0,-2 0-176 0,3 6 0 15,-1 3 0-15,-1 4 0 0,-4 8 0 0,-3 5-144 0,-2 9 144 0,-3 6 0 16,-2 9-160-16,-3 7 160 0,-3 7-128 16,-3 5 128-16,-5-1 0 0,-3 7 0 0,-2 2 0 0,-2 4 0 15,-3 0 0-15,-2 0-192 0,-1-1 192 0,-1-6-192 32,-1-3-448-32,2-3-80 0,1-6-32 0,4-4 0 0,4-8-1408 15,3-3-272-15,-3-11-64 0,9 2-11024 0</inkml:trace>
  <inkml:trace contextRef="#ctx0" brushRef="#br1" timeOffset="11417.37">4346 12662 31327 0,'0'0'1392'0,"0"0"272"0,0 0-1328 0,0 0-336 16,6-7 0-16,7 2 0 0,4 0 272 0,3-4-16 16,2 2 0-16,8-6 0 0,6-2 304 0,3 2 48 15,4 0 16-15,0 3 0 0,1-1-352 0,-5-2-64 16,-2 3-16-16,-9 4 0 0,-6 3-384 0,-5 2-64 16,-4 1-32-16,-13 0-9968 15,5 10-2000-15</inkml:trace>
  <inkml:trace contextRef="#ctx0" brushRef="#br1" timeOffset="11553.48">4323 13075 30815 0,'14'-8'1360'0,"-1"4"288"0,5-1-1328 0,2-5-320 0,7 3 0 0,6-5 0 16,7 2 176-16,9-5-48 0,4-3 0 0,4 0 0 16,0 0 208-16,1 1 48 0,-5-1 0 0,-3 1 0 15,-8 6-1360-15,-3 1-272 16,-7-3-48-16</inkml:trace>
  <inkml:trace contextRef="#ctx0" brushRef="#br1" timeOffset="11867.07">5922 12269 31327 0,'0'0'2784'0,"0"0"-2224"15,-6 5-560-15,-1 9 0 0,-1 4 816 0,0 3 48 16,-1 7 16-16,1 8 0 0,0 7-304 0,-1 6-64 16,1-2-16-16,0 3 0 0,3 1 432 0,-2 1 96 15,-1 3 0-15,3 0 16 0,5-3-400 0,0-1-64 16,0-3-32-16,2-4 0 0,2-3-416 0,0-3-128 15,0 2 0-15,2-5 0 16,2 1-1664-16,2-8-448 0,-4-7-96 0,2-4-14288 0</inkml:trace>
  <inkml:trace contextRef="#ctx0" brushRef="#br1" timeOffset="13221.73">6882 9126 11231 0,'0'0'496'0,"-3"-7"96"0,1-3-464 0,2 10-128 16,0 0 0-16,0 0 0 0,0 0 1152 0,-4-6 192 16,4 6 64-16,0 0 0 0,-1-10-288 0,1 10-48 15,1-8-16-15,-1 8 0 0,0 0-272 0,13-8-48 16,1 2-16-16,1-3 0 0,1 0-80 0,5 4 0 15,3-5-16-15,1 5 0 0,2-1 0 0,5 3 0 16,2 2 0-16,4-1 0 0,4 1 0 0,3 1 0 0,4 1 0 16,1 2 0-16,1 0-128 0,1 4-32 0,-1 1 0 15,-3 6 0-15,-2 2-112 0,-3 6-32 0,-1 5 0 16,-4 2 0-16,-2 5-160 0,-5 3-32 0,-4 4-128 16,-4-2 192-16,-4-1-64 0,-2 2 0 0,-5-2-128 0,-4-8 192 15,-2 3-48-15,-2 4-16 0,-4 4 0 0,-1 3 0 16,-3 0 80-16,-2 3 16 0,-5-2 0 0,1 4 0 15,-2 0 16-15,-4 2 0 0,-1 1 0 0,-3 2 0 16,1 1-80-16,-1 1-16 0,-3 2 0 0,4-5 0 16,0 2-144-16,3-3 0 0,2-4 0 0,2-2 128 0,4 2-128 15,1-2 0-15,3 1 0 0,4 1 128 0,4-3-128 0,3 2 128 16,2-3-128-16,4 2 128 0,0-4 0 16,2 0-128-16,-1-4 192 0,0-1-64 0,-1-2-128 0,-1-2 0 15,2-5 144-15,-1 3-144 0,-1-3 0 0,-2-1 144 16,0-3-144-16,-1-4 0 0,0-2 192 0,1-4-64 15,0-1 0-15,3-6-128 0,-4 0 272 0,2-4-48 16,-1 1-16-16,2 0 0 0,-2-3-80 0,0 2 0 16,0-3-128-16,2-3 192 0,8-2-192 0,-2 0 176 15,-2-3-176-15,0 3 160 0,-2 2-160 0,-7 3 0 16,1-2 144-16,-1 2-144 0,0-2 0 0,-1 2 0 16,-6 0 0-16,5 2 0 0,-1 3 0 0,-3 3-128 15,-2-2 128-15,0 2 0 0,-2 2 0 0,2 3-128 16,-3-3 128-16,-3 14 0 0,0-3 0 0,2-2 0 15,0-2 0-15,4 2 0 0,-2-1 0 0,2 0 0 16,1 1 0-16,2 1 0 0,1 1 0 0,2 0 0 16,1 2 0-16,1 1 0 0,-2 4 0 0,0-1 0 0,1 2 0 15,1 1 0-15,-1 3 0 0,-1 1 0 16,-1 0 0-16,-2 2 0 0,-2 1 0 0,0 1 0 0,-1 0 0 0,0 3 0 16,-2-3 0-16,0 1 0 0,-1 2 0 15,-1 5 0-15,-3-1 208 0,0 4-16 0,1 0-16 0,2 1 0 16,-3 3 0-16,0 1 0 0,0 0 0 0,-4 1 0 15,-1 0 16-15,-1 2 0 0,-2 2 0 0,-2 4 0 16,-2-5 80-16,1 1 32 0,-4-3 0 0,-1 1 0 16,1-4 80-16,-4 1 0 0,-5-7 16 0,2 1 0 0,1 0-112 0,-1-6-32 15,0-2 0-15,1-4 0 0,-1-4-96 0,-1-3-32 16,-4-6 0-16,1-2 0 0,0-5-128 0,-2-8 0 16,-1-8 0-16,-1-9-176 15,0-6-2448-15,-2-9-480 0</inkml:trace>
  <inkml:trace contextRef="#ctx0" brushRef="#br1" timeOffset="14215.07">8842 10975 6447 0,'0'0'576'16,"0"0"-576"-16,0 0 0 0,0 0 0 0,-10 0 2032 0,2-1 288 15,2-3 64-15,6 4 16 0,0 0-880 0,0 0-176 16,0 0-48-16,0 0 0 0,0 0-112 0,0 0-32 16,0 0 0-16,0 0 0 0,10-5-640 0,0 0-128 15,0 0-16-15,2 1-16 0,-1 0-32 0,3 0-16 16,3-2 0-16,2 2 0 0,1 2 80 0,3-5 0 16,1-3 16-16,7 2 0 0,4-3 80 0,5 2 16 15,2 0 0-15,5 0 0 0,5 0 0 0,2-2 0 16,7 2 0-16,5-2 0 0,7-2-128 0,-2 3-32 15,0-5 0-15,2 2 0 0,2 0-80 0,1 0 0 16,-1 4-16-16,-19 2 0 0,2-1-48 0,3-2 0 0,2 4 0 0,-1-3 0 16,0 2-192-16,-1 0 176 15,-2 2-176-15,-5 1 160 0,-3-4-32 0,-5 3-128 16,-4 1 192-16,-5 1-64 0,-4 0-128 0,-4 0 0 16,-2 3 0-16,-6 3 128 0,1-2-128 0,-4 1 0 0,-4 0 144 15,-4 1-144-15,0-1 0 0,-10-2 0 0,5 5 0 0,-5-5-128 31,0 0-512-31,0 0-112 0,-5 8-16 0,-2-4 0 16,-6 2-2304-16,1 0-448 0</inkml:trace>
  <inkml:trace contextRef="#ctx0" brushRef="#br1" timeOffset="14688.62">9442 11119 11055 0,'0'0'976'0,"0"0"-784"15,0 0-192-15,0 0 0 0,0 0 1184 0,0 0 192 16,0 0 32-16,0 0 16 0,0 0-512 0,0 0-96 15,0 0-32-15,0 0 0 0,0 0 448 0,14-3 96 16,1 1 16-16,4-2 0 0,2 0-256 0,4-2-64 16,4 1 0-16,-5 2 0 0,6-1-208 0,4-2-48 15,4 1-16-15,7 1 0 0,4-1-144 0,6-3-32 16,3 1 0-16,2-4 0 0,4 4 0 0,-3-3 0 0,1 2 0 16,3-2 0-16,-2 3-176 0,1-3-32 15,-3 1-16-15,-1-2 0 0,-3-2-48 0,-3 3-16 0,-1-1 0 0,-5 2 0 16,-1-3-32-16,-1 3 0 0,-3-2 0 0,0 2 0 15,-5 4-256-15,-1 0 0 0,-3-3 128 0,-2 3-128 16,-3 1 0-16,-2 1 0 0,0-4 0 0,-4 3 0 16,-3 1 0-16,-1 0 0 0,-2 1 0 0,-2-2 0 15,-4 1-576-15,-1 2-192 16,1 0-16-16,-4-1-16 0,-7 2-1952 0,0 0-400 0,0 0-80 0</inkml:trace>
  <inkml:trace contextRef="#ctx0" brushRef="#br1" timeOffset="15197.64">10620 10265 13823 0,'-12'-9'1216'0,"12"9"-960"15,-9-5-256-15,9 5 0 0,0 0 576 0,0 0 64 0,0 0 0 0,0 0 16 16,0 0 288-16,0 0 48 0,16-6 16 0,5 0 0 15,1 4-432-15,-3 0-96 0,7 1-16 0,6 1 0 16,3-1 176-16,10 1 16 0,2 1 16 0,7 0 0 16,9 2 208-16,0 2 32 0,3 0 16 0,3 0 0 15,2 3-128-15,2 3-32 0,-1 2 0 0,-1-2 0 0,-2 2-224 16,-3 1-48-16,-4 4-16 0,-2 0 0 16,-3 2-144-16,-3 3-16 0,-7 1-16 0,-3-2 0 0,-7-5-96 0,-5 2-16 15,-6-1 0-15,-5 3 0 0,-6 0 96 16,-5 3 16-16,-5-1 0 0,-3 0 0 0,-7 3 240 0,-6-2 48 15,-3 4 16-15,-6-3 0 0,-9 3 0 0,-4-3 0 16,-5 5 0-16,-4-4 0 0,-3 4-144 0,-3-2-16 16,-4 1-16-16,-3-3 0 0,-2 1-64 0,-2 0-16 15,1 0 0-15,1-3 0 0,3 2-224 0,6 0-128 16,5 3 160-16,3-5-160 16,5 2-576-16,6-3-192 0,3-3-64 0,-2 8-17040 0</inkml:trace>
  <inkml:trace contextRef="#ctx0" brushRef="#br1" timeOffset="17279.47">13196 10609 13823 0,'0'0'1216'0,"-12"-3"-960"16,2-3-256-16,0 2 0 0,0 3 1504 0,1 2 256 16,0-1 48-16,9 0 16 0,-10-1-448 0,10 1-96 0,0 0 0 0,0 0-16 15,0 0-160-15,0 0-16 0,0 0-16 0,6-5 0 16,3-4-48-16,6-1-16 0,5-5 0 0,6 1 0 16,2 1-416-16,2 1-80 0,3-3 0 0,3 1-16 0,0-1-240 0,-11 6-32 15,6-2-16-15,13-7 0 16,-3 1-80-16,-6 5-128 0,-3-1 176 0,-4 1-176 15,-3 6 256-15,-3 4-64 0,-4 2-16 0,-5 3 0 0,-5 6-176 0,-2 7 0 16,-6 4 0-16,-4 7 128 0,-4-1-128 0,-3 10 0 16,-7 5 0-16,-1 4 0 0,-7 7 0 0,-2 2 160 15,-3-2-32-15,-1 0-128 0,0-1 144 0,3-9-144 16,1-7 0-16,1 0 144 0,2-2 48 0,2-4 0 16,1-5 0-16,4-6 0 0,5-3 336 0,2-3 80 15,2-1 16-15,3-1 0 0,6-10-176 0,0 0-48 16,0 0 0-16,6-9 0 0,1 3 96 0,3-8 16 15,3-4 0-15,1-1 0 0,1 1-368 0,3-3-144 16,1-5 128-16,2 2-128 0,2-6 0 0,-4 8 0 16,4-1 128-16,3-6-128 0,3-2 0 0,3 3 0 15,2-6 0-15,17-13 128 0,-2 4-128 0,-2 4 0 16,-2 7 0-16,-16 14 0 0,0 1 0 0,-1 5 0 16,-2 3 0-16,-2 2 0 0,-2 5 0 0,-2 4-144 15,-2 5 144-15,-2 0 0 0,-2 7-160 0,-2 4 160 16,-3 5-128-16,-6 8 128 0,1 4 0 0,-5 19-128 15,-3-9 128-15,-2 1 0 0,-3-3 0 0,0 1 0 0,-3-8 0 16,0 0 0-16,4-18 0 0,0 3 0 0,0 4 0 16,-1 0 0-16,0-5 0 0,0 2 0 0,0 0 0 15,1 0 0-15,-4 14 0 0,4-8 0 0,4-3 0 16,4-4 0 0,-4-2-1696-16,3-5-352 0,0-4-80 0</inkml:trace>
  <inkml:trace contextRef="#ctx0" brushRef="#br1" timeOffset="17820.28">14666 11121 8287 0,'-16'3'736'0,"8"-2"-592"0,-2-1-144 0,10 0 0 0,-9-1 2496 0,9 1 480 0,0 0 96 0,0 0 0 16,0 0-944-16,0 0-192 0,14-3-32 0,4-2-16 16,3 1-384-16,6 2-80 0,6-3-16 0,3 0 0 0,2 2-608 15,5 1-128-15,3-1-32 0,5 0 0 0,3 1-240 0,5 1-48 16,1-3-16-16,2 1 0 0,0 1-96 0,-5 0-32 16,-5 1 0-16,-7 1 0 0,-4 1-208 15,-8 1 144-15,-7-4-144 0,-12 5 128 16,-3 1-1488-16,-3 2-304 0,-8-6-64 0,0 0-12432 0</inkml:trace>
  <inkml:trace contextRef="#ctx0" brushRef="#br1" timeOffset="18040.62">14685 11484 26719 0,'0'0'2368'0,"0"0"-1888"16,10 3-480-16,4 2 0 0,4 2 832 0,4-3 64 15,3 1 0-15,6-2 16 0,4 1 112 0,7-1 32 16,5 1 0-16,-7-2 0 0,7-2-416 0,6 0-64 16,7-2-32-16,1-1 0 0,-1-2-224 0,-2-1-64 0,1 1 0 15,-7 1 0-15,-3-3-256 0,-2 2 0 0,-3 2 128 16,-6-3-128 0,-5-1-1328-16,-4 2-320 0,-4-3-64 0,7-1-12912 0</inkml:trace>
  <inkml:trace contextRef="#ctx0" brushRef="#br1" timeOffset="18672.23">16577 10918 20207 0,'-7'-14'896'0,"5"5"192"0,-1 0-880 0,3 0-208 0,0-2 0 0,3 1 0 15,1-2 1136-15,2 3 176 0,4-2 32 0,7 1 16 16,4 1-464-16,7-6-80 0,3 1-32 0,3 2 0 15,2-1-208-15,2 2-32 0,0 2-16 0,5 1 0 16,-1 5-48-16,0 1-16 0,-4 5 0 0,0 6 0 16,-2 2-48-16,-3 6-16 0,-3 2 0 0,-10-3 0 15,-4 5-144-15,2 14-16 0,-7 6-16 0,-8 0 0 0,-9 2-224 16,-10 4 144-16,-8 5-144 0,2-13 128 0,-4 11 32 0,-9-1 0 16,-5 1 0-16,-6 1 0 0,-4 0 16 0,-2-3 0 15,-1-7 0-15,3-2 0 0,0-3 336 0,3-2 64 16,3-1 0-16,6 0 16 0,6-7 48 0,7 0 0 15,7-3 0-15,8-1 0 0,5-3-256 0,6-3-32 16,6-2-16-16,9 2 0 0,8-4-16 0,9 0 0 16,10-1 0-16,11-3 0 0,3 1-144 0,8-4-48 15,5 0 0-15,4 1 0 0,2-2-128 0,3 0 128 16,-2-3-128-16,2-1 128 0,-5-1-128 0,-6 0 0 16,-5 1-192-16,-5 3-12416 15,-5 4-2496-15</inkml:trace>
  <inkml:trace contextRef="#ctx0" brushRef="#br2" timeOffset="26357.86">13384 8598 10127 0,'0'0'448'0,"0"0"96"0,-7 3-544 0,2-1 0 15,0 1 0-15,0-1 0 0,0 2 1408 0,-1 0 192 16,-1 1 16-16,2-1 16 0,0 0-416 0,5-4-96 15,-5 2-16-15,-4-1 0 0,0-2 112 0,3-1 32 16,6 2 0-16,-4-5 0 0,3-6-112 0,2 3-32 16,2-5 0-16,2-1 0 0,4-4-208 0,2-2-32 15,3-2-16-15,5-1 0 0,3-3-368 0,3-1-80 16,2-5-16-16,2 2 0 0,3 0-208 0,0 0-48 0,-2-2-128 0,3 5 192 16,-2 1-192-16,-2 4 176 0,-2 4-176 0,-6 3 160 15,-3 4-32-15,-1 5 0 0,-2 6 0 0,-3 6 0 16,0 2-128-16,-6 9 0 0,-2 3 0 0,-4 8 128 15,-4 3-128-15,-3 6 128 0,-6 6-128 0,-2 1 128 16,-3 5 0-16,-2 4 0 0,-3 0 0 16,0 2 0-16,2-4-128 0,1-5 0 0,0-2 0 0,2-4-176 15,-1-6 368-15,2-2 64 0,2-7 0 0,2-3 16 16,3-5 224-16,3-1 32 0,2-4 16 0,2-4 0 0,3-8-224 16,0 0-32-16,8-2-16 0,3-5 0 0,4-7 112 0,3-4 32 15,1-4 0-15,3-6 0 0,-1 0-256 16,5-7-160-16,-1-2 192 0,3-6-192 0,-2-1 128 0,0-6-128 15,5 4 0-15,-2 1 0 0,0-2 0 0,4 5 0 16,-2 2 0-16,1 5 0 0,-1 3 0 0,-3 5 0 16,0 4 0-16,-4 7 0 0,-2 6 0 0,-3 3 0 15,-2 7 0-15,-3 7 0 0,-3-2 0 0,-2 11 0 16,-4 7-192-16,0 8 192 0,-6 0-176 0,-3 5 176 16,-2 1-192-16,-3 4 192 0,-3 6 0 0,0-3-128 15,-4 3 128-15,0-5 0 0,1-1 0 0,-2 1 0 16,1-6 0-16,0-1 0 0,2-6 0 0,4 0 144 15,1-5-144-15,3 2 128 0,3-8-128 0,1-2 0 16,2-2-192-16,2 4 192 16,2-7-2032-16,-4-11-272 0,0 0-64 0</inkml:trace>
  <inkml:trace contextRef="#ctx0" brushRef="#br2" timeOffset="26893.95">14796 8535 17503 0,'0'0'1552'15,"-8"2"-1232"-15,8-2-320 0,0 0 0 0,0 0 928 0,0 0 128 16,0 0 32-16,8-5 0 0,5-5 128 0,6 4 16 0,6-2 16 0,4 0 0 15,3-4-448-15,5 1-96 0,4 0 0 0,4 5-16 16,4 1-352-16,0-1-64 0,1 3-16 0,-2-4 0 16,-3-2-128-16,-2 7-128 0,-5-1 192 0,-5 2-192 15,-6-2 0-15,-3 5-272 0,-6 3 16 0,-7 0-8384 16,-11-5-1696-16</inkml:trace>
  <inkml:trace contextRef="#ctx0" brushRef="#br2" timeOffset="27071.6">14908 8786 16575 0,'-18'4'1472'0,"9"-3"-1168"0,9-1-304 0,0 0 0 0,0 0 2240 0,0 0 400 16,8 12 80-16,2-2 16 0,3-1-1520 0,6-1-320 15,4 0-48-15,7-3-16 0,3-1-160 0,6 0-32 16,5-3-16-16,4-1 0 0,4-1-224 0,4-4-32 16,3-1-16-16,-2 1 0 0,-3-2-192 0,-2 3-32 15,-1 2-128-15,-4-1 192 16,-3 0-736-16,-4-3-160 0,-3 4-16 0,-5-1-13360 0</inkml:trace>
  <inkml:trace contextRef="#ctx0" brushRef="#br2" timeOffset="27430.31">16633 8147 21183 0,'11'-10'1888'0,"2"-3"-1504"0,2 3-384 0,-2 2 0 0,-1 2 736 0,-1 1 80 16,-11 5 16-16,0 0 0 0,6 7 544 15,-3 5 112-15,-7 6 32 0,-5 7 0 0,-4 3-240 0,-3 6-64 16,-5 6 0-16,-4 3 0 0,-2 7-64 0,-1 2-32 16,-2 4 0-16,0 2 0 0,2 7-256 0,2-5-48 15,2-3-16-15,2-2 0 0,3-2-544 0,2-6-96 16,3-9-32-16,3 0 0 0,2-1-128 0,4-4 0 16,2-2 0-16,5-7 0 15,2-4-1216-15,2-3-240 0,5-3-32 0,3-7-15392 16</inkml:trace>
  <inkml:trace contextRef="#ctx0" brushRef="#br2" timeOffset="28758.3">18350 7744 13823 0,'0'0'1216'0,"0"0"-960"16,0 0-256-16,0 0 0 0,0 0 320 0,0-10 32 16,0 10 0-16,2-8 0 0,-2 8 480 0,6-10 112 15,-1 2 16-15,4 1 0 0,3 0-112 0,5 2-16 16,2-1 0-16,2 1 0 0,5 2-48 0,1 1-16 15,2 2 0-15,3 0 0 0,1 0-208 0,1 2-48 16,0 2-16-16,4 5 0 0,2-1 32 0,2 4 16 16,0 0 0-16,1 4 0 0,4 3-48 0,0 4-16 15,-1 1 0-15,0 3 0 0,-3 4-80 0,-3 3-16 16,-3 5 0-16,-2 7 0 0,-5 1-64 0,-3 7-32 16,-4 4 0-16,-7-3 0 0,-2-2-128 0,-5-1-32 15,-4 0 0-15,-5 2 0 0,-2 0 112 0,-6 2 16 16,-1 0 0-16,-5 1 0 0,-2 2 0 0,-2-1 0 15,-3 0 0-15,1-3 0 0,-1-1 16 0,-1-1 16 16,-1 6 0-16,0 2 0 0,-1-4-16 0,0-1 0 0,0 0 0 16,1 2 0-16,0 2-80 0,3-2-32 0,1 2 0 0,2 2 0 15,0-2-160-15,5-3 0 0,2-1 144 16,2-2-144-16,3-5 0 0,2-2 0 0,2-5 0 0,2-4 128 16,2-5-128-16,2-1 128 0,0-5-128 0,4-2 128 15,2-4 32-15,3-2 16 0,0-1 0 0,3-2 0 0,-2 1 96 16,3-5 32-16,1-3 0 0,-1 0 0 15,0-4-80-15,3-1-16 0,0 0 0 0,-1-2 0 16,0 1-80-16,-1-3-128 0,-2 0 176 0,-1 0-176 0,0 0 128 16,-2 1-128-16,-2 0 0 0,0 2 0 0,-2-2 0 15,-10-1 0-15,0 0 0 0,0 0 0 0,8 8 0 0,-8-8 0 16,0 0 0-16,-3 11 0 0,-2 1 0 0,-3-3 0 16,-2 2 128-16,-1-2-128 0,-3 0 0 0,0 1 160 15,-3 3-160-15,2 2 128 0,-5 3-128 0,1 0 0 16,-2 2 0-16,1 4 0 0,1 3 0 0,1 3 0 15,1 0 0-15,3 1 0 0,3 4 0 0,2 0 0 16,2 6 0-16,3 2 0 0,4-1 0 0,1 0 0 16,4 1 0-16,1-1 0 0,3 8 0 0,1-5 0 15,1 0 0-15,-1 2 0 0,3 4 0 0,-3 4 0 16,-3 3 144-16,-2-1-144 0,-1 4 240 0,-4 4-32 16,-1 1 0-16,-5 0 0 0,-5 4 128 0,-4 3 32 15,-5 0 0-15,-8 6 0 0,-5-3 16 0,-5-2 0 0,-6-1 0 0,-5-4 0 16,-5 0-80-16,0-2-16 15,-3-3 0-15,-2-2 0 0,-1-6 0 0,-1 0 0 16,-2-5 0-16,-1-3 0 0,1-6-128 0,3-2-32 0,3-5 0 16,5-4 0-16,0-7-128 0,3-6-256 15,2-9 64-15,-1-8 16 16,0-8-1904-16,-1-3-384 0,2-7-80 0</inkml:trace>
  <inkml:trace contextRef="#ctx0" brushRef="#br2" timeOffset="29791.32">20313 10097 5519 0,'-16'-4'496'0,"5"3"-496"0,-2 2 0 0,-1-2 0 16,0-1 1968-16,0 2 288 0,-1 0 64 0,-2 0 16 15,-2 2-784-15,2-1-144 0,0 0-48 0,1 0 0 16,-1 3-224-16,3 0-48 0,3-1-16 0,11-3 0 0,-8 2-224 0,8-2-32 16,0 0-16-16,0 0 0 15,13 3-112-15,7-1-32 0,5 0 0 0,10-2 0 0,7-2 16 0,9 2 0 16,2 2 0-16,5-1 0 0,5-1-336 0,0 1-64 16,1 3-16-16,2-4 0 0,0-1-256 15,1 2 0-15,2 1 0 0,-2 1 0 0,-3-2 0 0,-4 3 0 16,-6 2 0-16,-19-2 0 0,-4-1 0 0,-3 2 0 15,-5 1 0-15,3 2 0 16,-11-1-544-16,-7 2-64 0,-8-9-16 0,-4 14 0 16,-5-5-544-16,-5 4-112 0,-5-3-32 0</inkml:trace>
  <inkml:trace contextRef="#ctx0" brushRef="#br2" timeOffset="29972.18">20110 10500 14735 0,'-19'4'1312'0,"12"-2"-1056"16,7-2-256-16,0 0 0 0,0 0 784 0,0 0 112 16,12 11 0-16,6-5 16 0,3-4 144 0,5-1 32 15,5 1 0-15,8-1 0 0,4-2-208 0,7 2-48 16,2 4 0-16,8-4 0 0,3-3-64 0,5-2-32 0,2 1 0 0,1 1 0 16,3 1-336-16,-1 1-64 0,-1 0-16 15,-6 0 0-15,-5-2-320 0,-22 2 144 0,0 2-144 0,-2-2 0 16,-4-2 0-16,-2 1-176 0,-4 0 0 0,-5-2 0 31,-4 2-496-31,-1 0-96 0,-6-4-32 0,-3 2 0 0,-8 3-1536 0,0 0-304 16</inkml:trace>
  <inkml:trace contextRef="#ctx0" brushRef="#br2" timeOffset="30328.03">20803 9816 19583 0,'0'-17'864'0,"3"7"176"0,-3 10-832 0,0 0-208 16,10-13 0-16,3 6 0 0,4 0 864 0,5 2 128 16,3 2 32-16,9 1 0 0,0 1-272 0,10 1-48 15,10 3-16-15,-11 0 0 0,5 5-80 0,9 1-16 16,8 4 0-16,5 4 0 0,5 6-112 0,1 5-32 15,2-1 0-15,-3 5 0 0,-4 6-64 0,-5 6-32 16,-7 2 0-16,-11 7 0 0,-9 3-32 0,-11 7 0 16,-10 0 0-16,-9 0 0 0,-10-6-128 0,-11-1-48 15,-7 0 0-15,-5-2 0 0,-9-3 112 0,-4-3 32 0,-7-4 0 16,-8-2 0-16,-7-4 96 0,-1-3 32 0,-1-3 0 16,3-5 0-16,-2-1-272 0,-16 2-144 0,12-5 160 0,14-2-160 31,8-9-1792-31,10 0-448 0,-1-7-80 0,33-5-32 0</inkml:trace>
  <inkml:trace contextRef="#ctx0" brushRef="#br2" timeOffset="32123">22471 11776 4607 0,'0'0'192'0,"0"0"64"0,-9 7-256 0,3-1 0 15,6-6 0-15,-7 6 0 0,7-6 2288 0,0 0 400 16,-7 9 96-16,7-9 16 0,0 0-1424 0,0 0-288 16,-5 9-48-16,5-9-16 0,-3 10-176 0,3-10-32 15,0 0-16-15,0 0 0 0,0 0 16 0,0 0 0 16,3 9 0-16,-3-9 0 0,0 0 96 0,0 0 32 15,15 5 0-15,1-5 0 0,1-5-144 0,5-2-32 16,3-3 0-16,2 1 0 0,-1-3-256 0,4 0-64 16,-13 3-16-16,2 0 0 0,3-2-144 0,0-4-32 15,1-1 0-15,-1 1 0 0,-1-1-32 0,-1 3-16 0,-1-1 0 16,12-6 0-16,-8 2-80 0,-6 4-128 0,-9 10 176 16,-2 0-176-16,-1 0 176 0,-5 4-176 0,0 0 160 0,3 9-160 15,-3 0 0-15,0 8 0 0,-5 3 0 16,1 6 0-16,-1 0 128 0,-1 5-128 0,-2 2 0 0,-7 32 0 15,-3-6 160-15,0-1-160 0,-1-5 160 16,0-2-160-16,-3 0 128 0,3-7-128 0,9-20 0 0,-3 0 144 16,2-2 112-16,-2 1 0 0,1 0 16 0,0-3 0 15,2-2 176-15,1-3 48 0,1-2 0 0,-6 8 0 16,6-9-144-16,8-12-32 0,0 0 0 0,0 0 0 0,0 0 112 0,14-12 16 16,-6 1 0-16,3-4 0 0,0-4-176 15,2-3-16-15,2-6-16 0,2 1 0 0,0-6-240 0,2 0 128 16,0-1-128-16,18-31 0 0,0 5 0 15,0 10 0-15,0 5 0 0,1 8 0 0,3 4 0 0,-3 5 0 16,0 3 0-16,-1 4 0 0,-17 10 0 0,2 2 0 16,-1 0 0-16,0 4 0 0,-1 4 0 0,-1 2 0 15,-2 6 0-15,-3 4 0 0,6 13-160 0,-6 7 160 16,-6 3-128-16,-6 4 128 0,-4 8 0 0,-5 0 0 16,1 2 0-16,-4 0 0 0,-3 2 0 0,0-2 0 15,1-2 0-15,-1-5 0 0,8-22 0 0,-2 2 0 16,1 2 0-16,-2 0 0 0,3-3 0 0,-1-1 128 15,0 0-128-15,2 0 0 0,-2 15 0 0,3-13-320 16,3-7 64-16,0-14 16 16,0 0-2640-16,11 3-544 0,7-5-96 0,-1-9-10848 0</inkml:trace>
  <inkml:trace contextRef="#ctx0" brushRef="#br2" timeOffset="32508.79">23830 12090 20271 0,'0'0'896'0,"-5"2"192"15,5-2-880-15,-7 0-208 0,2 0 0 0,5 0 0 0,-10 4 1264 0,10-4 208 16,0 0 32-16,0 0 16 0,0 0-464 0,0 0-96 16,0 0 0-16,12 0-16 0,2-1-32 0,3 0 0 15,4 1 0-15,3-2 0 0,5 0-352 0,5-1-80 16,6-2-16-16,2 1 0 0,6 1-288 0,0-3-176 15,1-2 192-15,-5 1-192 0,-2 1 128 0,-3 3-128 16,-2-2 0-16,-5 4 0 0,-4 0 0 0,-5 1 0 16,-7 2-160-16,-4 1 160 15,-3-1-1728-15,-9-2-240 0,-1 8-32 0,-6 0-11168 0</inkml:trace>
  <inkml:trace contextRef="#ctx0" brushRef="#br2" timeOffset="32657.62">23916 12326 11967 0,'-11'5'528'0,"11"-5"112"0,0 0-512 0,0 0-128 15,0 0 0-15,0 8 0 0,2-3 3024 0,3 3 576 0,2 1 112 0,4-4 32 16,1 2-2112-16,4-2-416 0,4 2-96 0,14 4-16 16,4-5-336-16,4 1-80 0,-9-5-16 0,6 1 0 15,2-3-272-15,-1 0-48 0,1-1-16 0,-1-2 0 16,-2 1-336-16,-1-2-208 0,-3 0 16 0,8 0-9488 16,-5-2-1904-16</inkml:trace>
  <inkml:trace contextRef="#ctx0" brushRef="#br2" timeOffset="33248.25">25420 11876 5519 0,'-13'-14'240'0,"8"9"64"0,-2-4-304 0,0 0 0 15,0-2 0-15,-1 3 0 0,0-2 4112 0,3 4 768 16,-1-3 160-16,3 3 16 0,2-1-2864 0,1 7-576 0,6-7-112 15,5 3-32-15,1-1-704 0,4 1-160 16,5 1-32-16,2 2 0 0,1 1-256 0,5 1-48 0,-3 2-16 0,3 1 0 16,4-2 16-16,1 2 0 0,1 2 0 0,-3 2 0 15,1 2 96-15,-4 2 16 0,-2 0 0 0,0 6 0 16,-6 1-192-16,-8 2-48 0,-7-1 0 0,-7 3 0 16,-8 2 80-16,-7-1 16 0,-5 4 0 0,-8-5 0 15,-8 0 16-15,-4-3 16 0,-1-2 0 0,1-3 0 16,2-1-64-16,3 0-16 0,5-5 0 0,3 3 0 0,4-5 0 15,4 4 0-15,5-5 0 0,5 3 0 0,4-3-64 0,4 4-128 16,8-2 176-16,2 2-176 0,5-2 192 0,4 3-64 16,4 1 0-16,6 2-128 0,3 1 128 0,4 3-128 15,0 1 0-15,0 2 0 0,0 5 0 0,0-2 0 16,-3 4 0-16,-5-3 0 0,-6 3 128 0,-6 0-128 16,-5 4 144-16,-5-2-144 0,-7-4 448 0,-3 1-16 15,-6-3 0-15,-5 0 0 0,-9 0 272 0,-4-2 48 16,0-7 16-16,-3-1 0 0,-2 0-192 0,-6 0-48 15,-3 0 0-15,-5-4 0 0,-4 0-288 0,-6 2-64 16,-5-5-16-16,0 1 0 0,3-1-160 0,3-1 0 16,3 2 0-16,5-2 0 15,7 0-2336-15,5 0-496 0</inkml:trace>
  <inkml:trace contextRef="#ctx0" brushRef="#br2" timeOffset="37952.48">21042 1176 6447 0,'0'0'576'0,"0"0"-576"15,0 0 0-15,10-5 0 0,-10 5 1296 0,12-2 160 16,-12 2 16-16,10-1 16 0,-10 1-992 0,11-2-208 16,-11 2-32-16,12 0-16 0,-12 0-240 0,10-2 128 15,-10 2-128-15,10-3 0 0,-10 3 192 0,7-2-48 16,-4-2-16-16,2 1 0 0,-1-1 112 0,-1-2 16 16,-1 0 0-16,-2 1 0 0,2-3 192 0,-1-3 32 15,-1-3 16-15,0 2 0 0,-1 3 80 0,-1-3 0 16,-3 0 16-16,-1 1 0 0,0-5-160 0,-5 0-48 15,0 2 0-15,-3 0 0 0,-3 2-64 0,-2 0-32 16,-2 0 0-16,-2 3 0 0,-1-3-96 0,-3 3-32 16,-2-5 0-16,-3 4 0 0,-1 2-160 0,-1-2 0 0,-2 1 0 15,-1-2 128-15,-1 2-128 0,-1-2 0 16,-3 5 144-16,-3-2-144 0,-3 2 128 0,0 1-128 16,-2-3 128-16,-1 2-128 0,0 0 128 0,-1-3-128 0,-2 4 160 15,-2 2-160-15,-2 2 128 0,0 1-128 0,-2 1 0 16,0-1 144-16,1-4-16 0,2 2-128 0,-1 1 192 0,0 3-64 15,-4 7 16-15,-3-1 0 0,-1 2 0 0,0 3 0 16,-2-3-144-16,6 4 160 0,1 2-160 0,2 2 160 16,3-1-160-16,2 0 128 0,2 2-128 0,5 0 128 15,0 4-128-15,5 1 0 0,-2-1 0 0,6-1 0 0,3 0 0 16,3-1 0-16,3 1 0 0,3 1 0 16,6 0 0-16,3 1 0 0,3-4 0 0,4-1 0 0,4-1 0 15,3 1 128-15,3 0-128 0,5-1 0 0,1 1 128 0,4-1-128 16,2-1 0-16,5 1 128 0,3-1-128 0,4-1 192 15,3-4-192-15,4 2 192 0,2 1-192 0,2-1 160 16,3-4-160-16,3 0 160 0,1-2-160 0,3 1 0 16,0-5 144-16,4-1-144 0,1 1 128 0,4-1-128 15,1-1 128-15,2 0-128 0,1-2 128 0,3 0-128 16,1-2 128-16,5 1-128 0,0-1 0 0,2-2 128 16,1 1-128-16,-2 1 0 0,2-2 176 0,1 1-48 15,2-1 0-15,-3-1 0 0,-3 2-128 0,-1-3 0 16,-2-1 0-16,-1 1 0 0,-1-1 0 0,-2 0 0 15,-4 3 0-15,-1-1 0 0,-3-6 128 0,-5 4-128 16,-5-5 128-16,-3 1-128 0,-3 1 128 0,-3-4-128 16,-1 1 0-16,-6-1 128 0,-4-4-128 0,-4 1 128 15,-5-1-128-15,-6 1 128 0,-2 1-128 0,-2-3 160 16,-6-2-160-16,-3-2 160 0,-4 1-160 0,-6 1 192 0,-3-2-192 16,-3 0 192-16,-5 4-192 0,-2 0 0 15,-3 0 144-15,0 3-144 0,-1 0 0 0,-1 6-160 0,-1 0 16 16,2 4 0-1,2-2-1600-15,3 3-320 0</inkml:trace>
  <inkml:trace contextRef="#ctx0" brushRef="#br2" timeOffset="38717.4">22960 991 5519 0,'9'-14'240'0,"-9"14"64"0,9-8-304 0,0-2 0 0,-1 4 0 0,1-2 0 16,-9 8 1216-16,11-4 192 0,0 0 48 0,0 2 0 16,-11 2-1136-16,10-6-320 0,-10 6 144 0,7-4-144 15,-7 4 0-15,0 0 128 0,0 0-128 0,2-9 0 16,-2 9 400-16,-5-12 16 0,-4 5 0 0,-1-3 0 16,-6 3 128-16,1-2 32 0,-5 2 0 0,-1-2 0 15,-2 2-64-15,-5-1-16 0,1-1 0 0,-3 0 0 0,0 0-64 16,-3 3-16-16,-4 0 0 0,-3 3 0 0,-3 0-288 15,0 2-128-15,-1 1 128 0,0-1-128 0,1-1 208 16,2 5-32-16,1 1-16 0,-1 6 0 0,0-1 96 0,3 6 32 16,3 5 0-16,2 3 0 0,1 1-288 0,1 3 0 15,1 6 0-15,2 0 0 0,8 1 0 0,0-1 0 16,3 2 0-16,4-1 0 0,4-5 0 0,4 2 0 16,4-6 0-16,6 2 0 0,5-3 0 0,1 2 0 15,6-5 0-15,7-2 0 0,5 2 272 0,4 0-48 16,3-2-16-16,1 0 0 0,3-2 80 0,2-2 16 0,2-1 0 15,3-3 0-15,2-4-16 0,1-5 0 16,-2 0 0-16,3-4 0 0,1 0-32 0,-2-2-16 16,-1-5 0-16,1 0 0 0,1-5 16 0,-3 0 16 15,-1-1 0-15,-3-2 0 0,0-2 160 0,-2-1 16 0,-4-3 16 0,-3 0 0 16,-3-6-64-16,-5 1-16 16,-4 0 0-16,-4-4 0 0,-3-2-224 0,-4 4-160 15,-6 2 192-15,-3 1-192 0,-6 4 208 0,-5 3-64 0,-3 2-16 16,-4 3 0-16,-4 2-128 0,-5 5 0 0,-4 4 144 15,-2 2-144 1,0 2-272-16,-4 4-128 0,-6 2-32 0</inkml:trace>
  <inkml:trace contextRef="#ctx0" brushRef="#br2" timeOffset="40168.92">12992 1457 10815 0,'8'-16'480'0,"-3"7"96"0,0-3-448 0,0 2-128 16,-1 3 0-16,-2-4 0 0,0 4 768 0,-2-5 144 15,0 4 32-15,0-5 0 0,-4 1-448 0,-1 2-96 16,-4-3-16-16,-1 2 0 0,-3-4 32 0,-2 0 0 15,-3 1 0-15,-2 1 0 0,-5 0-64 0,-3 0-16 0,-2-1 0 0,-6 4 0 16,1-1-48-16,-6-1-16 16,-5 1 0-16,1-3 0 0,-2-1-128 0,-4 2-16 15,-3 0-128-15,1 1 192 0,0-2-16 0,-3 5-16 16,-3 0 0-16,-1 4 0 0,-3-3-32 0,1 2-128 0,-3 2 192 0,0 0-64 16,1 0-128-16,-2 4 0 15,-4 3 144-15,-1 1-144 0,0-2 0 0,-3 3 128 16,2-1-128-16,1 2 0 0,-1-2 0 0,1 4 128 0,1 2-128 0,-1 2 0 15,-3-2 0-15,3 4 0 0,5-2 0 0,1 2 0 16,-1 3 0-16,5 6 0 0,0-3 0 0,7 2 0 16,0 2 0-16,6 3 144 0,3-2-144 0,5 4 0 15,0 4 144-15,7 4-144 0,4 3 0 0,1 1 144 16,1 5-144-16,3-1 0 0,1 2 0 0,4 1 0 16,1-2 0-16,4 1 0 0,4 1 0 0,5-1 0 15,5 0 0-15,1-2 0 0,2-3 0 0,3-6 0 16,5-2 0-16,3-5 0 0,2 3 0 0,4-3 128 0,5-5-128 15,3-1 0-15,3-3 144 0,5 0-144 0,6 0 192 0,5-1-16 16,2-2-16-16,5-4 0 0,2-3 32 0,5 0 0 16,4-3 0-16,3 0 0 0,6 2-64 0,2-5 0 15,2-4 0-15,2-4 0 0,2-6-128 0,5 0 0 16,3-4 0-16,4-3 128 0,2-2-128 0,0 2 192 16,2-4-192-16,0-3 192 0,0-3 64 0,0-2 32 15,-2-1 0-15,-4-5 0 0,-7-3 256 0,-4-6 48 16,-2-5 16-16,-5 1 0 0,-4-3-160 0,-7-1-48 15,-5 1 0-15,-10 2 0 0,-8 0-160 0,-6 1-48 16,-9 1 0-16,-7 5 0 0,-7 2-192 0,-7 3 144 16,-7 4-144-16,-5 3 128 0,-10 6-128 0,-8 5 0 15,-4 5 0-15,-10 4 0 16,-9 6-720-16,-5 5-32 0,-4 3 0 0</inkml:trace>
  <inkml:trace contextRef="#ctx0" brushRef="#br0" timeOffset="45588.47">23094 9265 5519 0,'0'0'496'0,"0"0"-496"16,0 0 0-16,-7 4 0 0,0 0 1168 0,0 0 144 15,1 2 32-15,6-6 0 0,-6 3-144 0,6-3-32 16,0 0 0-16,0 0 0 0,0 0 112 0,0 0 32 15,0 0 0-15,0 0 0 0,0 0 96 0,9-7 32 16,1-3 0-16,4 0 0 0,2-1-544 0,2-5-128 0,1 2 0 0,2-1-16 16,0-3-496-16,2 1-80 0,1-2-32 0,0-1 0 15,0 0-144-15,2 1 0 0,-3 1 144 0,-3 4-144 16,-1 3 0-16,-2-1 0 0,-5 6 0 0,-1 1 128 16,-4 4 0-16,-7 1 16 0,4 12 0 0,-3 6 0 15,-3 5-144-15,-5 8 0 0,-3 3 0 0,-4 4 0 16,-1 5 0-16,-5 6 0 0,-1 4 0 0,-9 22 0 15,1-6 0-15,2-7 0 0,7-11 0 0,3-7 0 0,0-8 0 0,7-6 128 16,-1-3-128-16,3-5 192 0,3-7 416 0,3-1 96 16,0-7 0-16,2-7 16 0,0 0-48 0,13-1-16 15,2-4 0-15,7-6 0 0,5-6 176 0,1-4 16 16,0-4 16-16,2-4 0 0,3 0-576 0,3-4-112 16,-1-1-32-16,3-2 0 0,3-1-144 0,0-2 0 15,-2-6 144-15,1 3-144 0,-5-1 0 0,-1 6 128 16,0 7-128-16,-6 3 0 0,-8 7 0 0,-2 3 0 15,-4 7 0-15,-4 6 0 0,-10 4 0 0,5 12 0 16,-5 3 0-16,-4 5 0 0,-5 6 0 0,-4 9-240 16,-4 12 64-16,-4 2 16 0,-2-1 160 0,-1 3 0 15,0-2-144-15,1 2 144 0,0-5 0 0,2 0 0 16,-1-8 0-16,-1-3 0 0,-1-3 0 0,4-4 0 16,-1 0 0-16,4-4 128 0,1 0-128 0,4-3 0 15,4-4 144-15,3-4-144 0,2-3 0 0,3-10 0 16,-1 10 0-16,1-10 0 0,0 0-192 0,0 0-128 15,13-5 0-15,3-1-16 16,3-4-1904-16,3-3-384 0,2-6-80 0</inkml:trace>
  <inkml:trace contextRef="#ctx0" brushRef="#br0" timeOffset="45847.52">24284 9297 21183 0,'0'0'1888'0,"0"0"-1504"0,7-9-384 0,3 7 0 0,1-2 336 0,1-2 0 16,2 1 0-16,4 1 0 0,0-4 448 0,-2 4 96 16,5 1 16-16,7 0 0 0,2-2-336 0,4-3-64 15,3 3-16-15,-1 0 0 0,0-3-256 0,-2 3-48 16,-2 0-16-16,-3 0 0 0,-1 1-160 0,-5 4 160 15,-3-1-160-15,-5 2 160 16,-5 2-1616-16,-10-3-320 0,0 8-64 0</inkml:trace>
  <inkml:trace contextRef="#ctx0" brushRef="#br0" timeOffset="46005.74">24281 9536 19295 0,'0'0'848'0,"0"0"176"0,11 4-816 0,3-1-208 16,2-1 0-16,1 2 0 0,8-2 1520 0,-6 0 256 15,6-1 48-15,7-1 16 0,6 0-624 0,5-1-112 16,4-1-16-16,3-1-16 0,1-5-512 0,-3 4-112 16,-2-1 0-16,-3-1-16 0,-6-1-432 0,-4 2 0 15,-5 0 0-15,-4 1-9328 16,-2 3-1744-16</inkml:trace>
  <inkml:trace contextRef="#ctx0" brushRef="#br0" timeOffset="46522.52">25336 9080 14735 0,'-11'-9'1312'0,"6"5"-1056"15,-1 2-256-15,1-3 0 0,3 1 832 0,-3 1 96 16,2-2 32-16,3-1 0 0,1 1 432 0,3 0 80 15,4-4 32-15,5 2 0 0,-1 0-288 0,4 0-64 16,1 2-16-16,4-2 0 0,0 2-368 0,6 1-80 16,0-1-16-16,6 0 0 0,10 1-64 0,-2 3-16 15,-4 1 0-15,-6 6 0 0,-3 4-64 0,-4 5-16 0,-3 2 0 0,-7 3 0 16,-7 4-256-16,-5 7-64 0,-6 4-16 16,-9 6 0-16,-9 6-32 0,-5 0 0 0,-4 4 0 15,-2-1 0-15,1-3 16 0,4-5 0 0,-1-2 0 0,2-2 0 16,4-3 512-16,4-4 96 0,5 1 32 0,4-5 0 15,4 0-208-15,3-7-32 0,6-2-16 0,7 6 0 16,7-3-288-16,0-10-48 0,9 1-16 0,8-4 0 16,9 0 32-16,4-5 0 0,3-3 0 0,2 0 0 15,1-3-224-15,1-4 0 0,-2 1-192 0,-1 3 192 16,-2 1-2368-16,0-1-352 0</inkml:trace>
  <inkml:trace contextRef="#ctx0" brushRef="#br0" timeOffset="47788.18">26785 8662 10127 0,'0'0'896'15,"4"-7"-704"-15,4-2-192 0,0 2 0 16,5-5 1408-16,2 4 240 0,3-4 48 0,4 3 16 16,1 0-656-16,6 4-128 0,3-1-32 0,2 2 0 15,3 0 32-15,1 4 0 0,1-1 0 0,16 2 0 0,-7 2 0 0,-4 2 0 16,-5 2 0-16,-3 2 0 0,-6 4-416 0,-3 1-64 16,-3-1-32-16,-4 3 0 0,-3 3-128 0,-4 3-32 15,-6-2 0-15,-4 3 0 0,-5 6-80 0,-5 2-32 16,-6 5 0-16,-5 3 0 0,-5-1-16 0,-5 3 0 15,-3-1 0-15,-4 4 0 0,-3-4 64 16,-1 5 0-16,-4-1 0 0,1 3 0 0,2-1 48 0,2 4 16 16,1-1 0-16,2-2 0 0,0 2-128 0,5 0 0 15,-1-2-128-15,5 4 192 0,0 1-192 0,7-2 0 16,4-2 0-16,3-2 0 0,4 2 0 0,4 0 0 16,2-6 0-16,4 1 0 0,0 1 0 0,5-5 0 15,2-1 0-15,2 0 0 0,4 3 176 0,2-7-176 16,-1-1 192-16,3-2-192 0,4-3 336 0,4-4-32 15,3 1-16-15,0 0 0 0,1-4-16 0,3-3 0 16,-1 1 0-16,3-2 0 0,3-3-112 0,-3-6-32 0,-4 1 0 0,-1-2 0 16,-5-3 64-16,0-2 0 15,-6-1 0-15,1-1 0 0,-6-1-192 0,-3 0 192 16,0-2-192-16,-12 3 192 0,0 0-192 0,10-1 128 0,-10 1-128 16,0 0 128-16,0 0 0 0,0 0-128 0,0 0 192 0,-9 11-64 15,-2-2 160-15,-5 3 32 0,-4 0 0 0,-1 0 0 16,-2 1-112-16,-1 2-16 0,-4 3 0 0,0-1 0 15,0 4-192-15,0 3 0 0,0 8 0 0,2 2 0 16,3 2 0-16,3 1 0 0,2 1 0 0,3 5 0 0,1 0 0 16,5 5 0-16,4-2-128 0,5 5 128 15,5 4 0-15,4 3 0 0,5 4 0 0,6 6 0 0,6 2 0 0,9 3 0 16,9 2 0-16,-1 2 0 0,1 4 0 16,-4-2 0-16,-5 1 0 0,-5-4 0 0,-8 0 0 0,-4 1 0 15,-5-4 0-15,-5 0 0 0,-7-1 0 0,-5 3 128 16,-4-2-128-16,-6-1 144 0,-5-2 208 0,-6 0 32 15,-4-1 16-15,-9-2 0 0,-6 2 48 0,-4 1 0 16,-5-3 0-16,-6 0 0 0,-3-2-128 0,-6 2 0 16,-3 1-16-16,-9-7 0 0,-9-1-112 0,0-6-32 15,0 0 0-15,0-7 0 0,0 0-160 0,0-10 0 16,2-4 0-16,7-7 0 16,7 0-1728-16,7-11-448 0,9-7-64 0</inkml:trace>
  <inkml:trace contextRef="#ctx0" brushRef="#br0" timeOffset="49566.24">21014 1009 4607 0,'0'0'192'0,"9"5"64"0,-9-5-256 0,9 7 0 16,0-2 0-16,0 0 0 0,0 2 592 0,-2-1 80 16,-7-6 16-16,9 5 0 0,-9-5-560 0,9 4-128 15,-9-4 0-15,9 4 0 0,-9-4 144 0,9 2 0 16,-9-2 0-16,10-1 0 0,-10 1 1104 0,12-4 224 16,-5 2 32-16,3-2 16 0,-3 0-80 0,0-1-16 0,-7 5 0 0,9-8 0 15,-2 2-176-15,-1-1-32 0,-4-1-16 0,-2 8 0 16,4-10-480-16,-1 1-80 0,-3 9-32 0,2-10 0 15,0 2-160-15,-2-1-16 0,0 9-16 0,-2-9 0 16,0-2-240-16,-1 3-48 0,2-3-128 0,-3 2 192 16,-2-3-48-16,-3 3-16 0,0-2 0 0,-2 0 0 15,-3 2-128-15,-4-3 192 0,-3 5-192 0,-1-2 192 16,-5 2-16-16,-1 2 0 0,-3-1 0 0,-2 1 0 16,-3-1-176-16,-1-2 192 0,-1 4-192 0,-3 0 192 15,-2-2-192-15,-1 1 0 0,2 1 144 0,-1 3-144 16,-4-1 0-16,0 0 144 0,0-3-144 0,0 0 0 15,0 2 192-15,-4-1-192 0,-1-1 192 0,0 3-192 16,1-1 192-16,-2 3-192 0,-3 2 192 0,1-1-192 16,2-1 208-16,1 0-64 0,1 0-16 0,3-1 0 0,1 3-128 15,2 2 160-15,3-4-160 0,0 4 160 0,-1 1-160 0,0 6 192 16,-2-1-192-16,2 4 192 0,0-1-192 0,1-2 160 16,2 3-160-16,2 3 160 0,1 2-160 15,2 3 0-15,2 1 0 0,1-1-176 0,-2-1 176 16,2 2 0-16,3 1 0 0,2-3 0 0,2-2 0 0,3 2 0 15,3-2 128-15,2 1-128 0,2 3 0 0,4-4 0 16,3 0 0-16,3-1 0 0,1-1 0 0,3-3 0 16,1 1 0-16,2-1 0 0,1 1 176 0,3-2-48 15,2-2 0-15,3 1 0 0,2 0-128 0,0-2 0 16,1 2 0-16,4-3 0 0,-1 1 128 0,5 0-128 16,0-1 192-16,6 2-64 0,0 0 0 0,3 0-128 15,2-3 192-15,4 2-64 0,4-5-128 0,0 1 128 0,2 3-128 16,5-4 128-16,3 2-128 0,1-2 160 0,0-3-160 0,-1 2 160 15,1 0-160-15,-1-2 0 0,0-2 0 0,0 0 128 16,0 0-128-16,1 0 0 0,1 0 0 0,-1-2 128 16,-2-1-128-16,-1 1 0 0,1 1 0 0,-2-1 128 15,-2 1-128-15,-2-2 160 0,0 1-160 0,0-3 160 16,-4 0-160-16,3 1 192 0,1 0-192 0,-1-1 192 16,-3 1-64-16,-2 0 0 0,-1-4 0 0,-2 0 0 15,1-2-128-15,-4 1 0 0,-2-4 0 0,0 6 0 16,-4-5 128-16,1 3 0 0,-5-4 0 0,-2 2 0 15,-2 0-128-15,-2-3 0 0,-2 1 0 0,-1-1 0 16,-3 0 128-16,-1-3 0 0,-1 1 0 0,-3-2 0 16,-2-1-128-16,-1 0 0 0,-2 0 0 0,-3-1 0 0,-1 2 0 15,-2 3 0-15,-2-2 0 0,-2 2 0 0,-1-2 0 16,-4 2 0-16,-3-2 0 0,-3 1 0 0,-1-1 0 0,-3 1 0 16,-3 2 0-16,-1-1 0 0,-3-1 0 0,1 0 0 15,-4-1 0-15,0 2 0 0,-1 0 0 0,-2 2 0 16,-4-1 0-16,-1 1 0 0,0 2 0 0,-1 1 0 15,-3-2 0-15,-1 3 0 0,-2-2 0 0,0 2 0 16,-1-1 0-16,-5 5 0 0,-4 2 0 0,0 2 0 16,1-1 0-16,-2 0 0 0,-2 1 0 0,0 4 0 15,-3 2 0-15,-4 1 0 0,-4 4 0 0,0-1 0 16,1 5 0-16,1-1 0 0,3-3 0 0,1 4 0 16,5 4 0-16,0 1 0 0,1 2 0 0,6 3 0 15,4-1 0-15,5 3 0 0,1 4 0 0,8 2 0 16,4-4 0-16,6 4 0 0,5 5 0 0,5-3 0 0,4-1 0 0,6-2 0 15,6-5 0-15,3 3 0 0,4-2 0 0,7 2 0 16,4-3 0-16,5 1 0 0,4-5 0 0,6 1 0 16,2 0 0-16,5-4 0 0,5-1 0 0,0-1 0 15,5-5 128-15,2 0-128 0,3-1 0 0,1-3 128 16,4 3-128-16,5-6 0 0,3-1 0 0,6-1 128 16,4-3-128-16,2-2 128 0,-2 0-128 0,3-2 128 15,0 1-128-15,-2-4 0 0,1-2 0 0,-2-4 0 16,-2 1 128-16,-3-2-128 0,-4-4 0 0,-3 0 128 15,-4-4-128-15,-4 1 0 0,-3-2 144 0,-3-4-144 16,-5-1 0-16,-3 2 128 0,-2-1-128 0,-5 0 0 16,-2 2 0-16,-5-1 144 0,-5-3-144 0,-4-1 0 15,-1 4 0-15,-5-1 0 0,-4 3 0 0,-4 3 0 0,-5-3 128 16,-7 4-128-16,0 4 0 0,-6 2 0 0,-3-3 0 0,-5 3 0 16,-3 0 0-16,-4 4 0 15,-2-1-512-15,-6 2-64 0,-3 1-16 0,0 5 0 16,3-1-1952-16,0 0-384 0</inkml:trace>
  <inkml:trace contextRef="#ctx0" brushRef="#br0" timeOffset="50979.6">23351 1189 3679 0,'0'0'320'0,"7"-5"-320"16,2-3 0-16,0 3 0 0,-9 5 384 0,10-3 16 15,0-4 0-15,-2 2 0 0,0 1 96 0,-8 4 16 16,7-9 0-16,0 3 0 0,-7 6 224 0,6-5 48 15,-6 5 16-15,4-10 0 0,-4 10 128 0,1-7 32 0,-2-4 0 0,-3 5 0 16,4 6-144-16,-9-8-32 0,-1 3 0 0,-3 0 0 16,-1-3-32-16,0 3-16 0,1 0 0 0,-1 1 0 15,0-3-224-15,-3 0-64 0,-4 1 0 0,0-3 0 16,-2 1-64-16,-3-2 0 0,-2 3-16 0,3-5 0 16,-4 1 0-16,-2 3 0 0,-2-2 0 0,-1 2 0 15,-3-3-64-15,0 2-16 0,-1-4 0 0,0 4 0 16,0-2-144-16,0 4-16 0,0-1-128 0,-3 3 192 15,-2-2-192-15,-1 5 144 0,1 0-144 0,-3 2 128 16,-2 2 32-16,0 3 0 0,0 1 0 0,1 2 0 16,1 2 32-16,1 1 16 0,3 1 0 0,2 4 0 0,0 2-80 15,5 4 0-15,4 3-128 0,4-2 192 16,3 1-16-16,4 3-16 0,1-3 0 0,4 5 0 0,3-2-160 16,5 1 192-16,3-4-192 0,1 3 192 0,6-3-192 15,1 1 128-15,4-3-128 0,5-2 128 0,1 1-128 0,3-1 192 16,0-2-192-16,5 2 192 0,4-2-16 0,1 0 0 15,4-3 0-15,1-1 0 0,0 0 48 0,3-4 16 16,2 0 0-16,2-2 0 0,3-1 16 0,4 0 0 16,4-2 0-16,-1 0 0 0,0-3-32 0,4 0 0 15,-1-4 0-15,1 1 0 0,1 0-96 0,-1 0-128 16,-1-3 176-16,2 1-176 0,-1-1 144 0,-3-1-144 16,-6-5 0-16,-1 1 144 0,-2-3-144 0,-3-2 192 15,-2-2-192-15,-3 0 192 0,-4-2-16 0,-1-1 0 0,-4-3 0 16,-3 1 0-16,-2 0-48 0,-4-3-128 15,-2 1 192-15,-5 2-64 0,1 2-128 0,-6-2 128 0,-3-3-128 16,-1-1 128-16,-1-2-128 0,-5 0 128 0,-2 1-128 0,-4 0 128 16,-2 2-128-16,0-3 0 0,-2 2 0 0,-1 1 0 15,-1 2 0-15,-4 2 0 0,-3 1 0 0,-5 0 0 16,-3 1 0-16,-2 0 0 0,-4 3 0 0,-5 1 0 16,-4 3 0-16,-4-3 0 0,0 1-144 0,-2 5 144 15,1-1-128-15,-1 7 128 0,0 2 0 0,2 2 0 16,0-2 0-16,0 3-128 0,3 2 128 0,1 0 0 15,2 4 0-15,3 2-128 0,2 5 128 0,1 1 0 16,2 3 0-16,-3 1 0 0,2 1 0 0,2 3 0 16,4 2 0-16,2 1 0 0,2 1 0 0,2-4 0 15,2 2 0-15,6 0 0 0,5 2 0 0,3-3 0 16,5-2 0-16,3-1 0 0,4-3 0 0,6 0 0 16,4 2 0-16,4-1 0 0,5 1 0 0,6-3 0 15,-3 0 0-15,6-1 0 0,4-4 128 0,4 2-128 0,2 0 176 0,4-2-176 16,1 0 192-16,4-5-192 0,4 1 144 0,1-4-144 15,4 0 0-15,0-3 144 0,0 0-144 0,1-5 0 16,0-2 144-16,-1-2-144 0,-1 1 176 0,1-4-48 16,-3 0 0-16,-1-2 0 0,4 1-128 0,-5-3 0 15,-4 0 0-15,-2 0 0 0,-5-4 0 0,-2-1 0 16,-3-5 144-16,-5 4-144 0,-3 0 0 0,-3 0 144 16,-2-3-144-16,-3 1 0 0,-4-5 160 0,-2 2-160 15,-3-3 128-15,-4 2-128 0,-2 1 0 0,-5-3 128 16,-3 2-128-16,-4-3 0 0,-3 2 0 0,-2 1 0 15,-1 1 0-15,-6 2 0 0,-4-3 0 0,-6 6 0 16,1 2 0-16,-6 4 0 0,-7 1 0 0,-4 0 0 0,-7 1 0 16,-3-1 0-16,-4 0-144 0,0 4 144 0,-1 3 0 0,-1 2 0 15,0 7-128-15,-1 0 128 0,2 0 0 0,3 5 0 16,-3-2 0-16,4 9 0 0,-1 3 0 0,4 2 0 16,2 9 0-16,3-1 0 0,5 3 128 0,8 1-128 15,8 1 0-15,9 1 0 16,8 4 0-16,7-3 0 0,9 0 0 0,12 0 0 0,12-2 0 0,11 4 0 15,11 4 0-15,12 3 0 0,9 4 0 0,11-2 0 32,8 0-2384-32,3 0-576 0</inkml:trace>
  <inkml:trace contextRef="#ctx0" brushRef="#br0" timeOffset="52449.71">12951 1387 10127 0,'17'-15'896'0,"-6"9"-704"0,2-4-192 0,0 3 0 15,-2 2 992-15,1 0 160 0,-1 1 48 0,-2 3 0 16,-9 1-304-16,0 0-48 0,10-1-16 0,-10 1 0 16,0 0-576-16,0 0-128 0,0 0-128 0,0 0 176 15,0 0-48-15,0 0-128 0,-6-7 192 0,-3-3-64 16,-6 5 128-16,-2-4 32 0,-2 0 0 0,-4-2 0 15,-3 2-64-15,-4-1-16 0,-4 2 0 0,-2-3 0 16,-3-1 80-16,-3 3 16 0,-4-1 0 0,1 3 0 16,-4-2 80-16,-2 0 32 0,-2-5 0 0,-2 4 0 15,-1-2-96-15,1 2-32 0,-1 2 0 0,-4 2 0 16,-2 1-96-16,-3 1 0 0,-3 2-16 0,0-2 0 16,-1-3 16-16,2 5 0 0,1 2 0 0,-3 2 0 0,-1 4-16 15,-1-1 0-15,-2-3 0 0,2 5 0 16,3 1-48-16,0 5 0 0,3 0 0 0,1 2 0 0,-1 0 32 15,-1 1 0-15,1 0 0 0,0-1 0 0,3 2-160 0,1 3 0 16,1 2 0-16,1 3 0 0,1 2 0 16,1 3 0-16,3 1 0 0,5 2 0 0,2 0 0 15,4 1 0-15,3-2 0 0,3 3 0 0,2 0 0 0,4 1 0 16,3-5 0-16,3 1-176 0,5 0 176 0,0 1 0 16,4 0 160-16,2-1-160 0,-4 1 0 0,5 3 0 15,3 0 0-15,1 1 0 0,2-2 144 0,4-2-16 16,3-3 0-16,3 1 0 0,2-1 16 0,4 2 0 15,1-2 0-15,3 0 0 0,1-2 0 0,3 1 0 16,4 0 0-16,3 2 0 0,1 0-16 0,3-3 0 0,0 0 0 16,3-4 0-16,2 2-128 0,4-5 192 0,3 0-192 15,4-3 192-15,-3-2-64 0,8-6-128 0,4-1 192 16,3-2-64-16,1-5 80 0,4 2 16 0,3-3 0 0,2-1 0 16,1-2 0-16,5-5 0 0,1 0 0 0,2-5 0 15,-2 2 800-15,3-4 176 0,3-1 16 0,0-3 16 31,-2-1-1712-31,-1-3-352 0,1 1-64 0,-1-2 0 0,-1 0 896 0,0 0 0 0,1 0 0 0,-5-1 128 16,-1-4-128-16,-4 3 144 0,-3 1-144 0,-4-3 160 16,-3 1-160-16,-4 0 128 0,-1 2-128 0,-5-3 128 15,-4 0-128-15,-1-1 160 0,-2-2-160 0,-3-6 160 16,-3-3-160-16,-4 2 128 0,-4 0-128 0,-2 0 128 16,-2 2-128-16,-4-1 0 0,-5 0 144 0,-2 1-144 15,-4-1 0-15,-1 1 144 0,-2-1-144 0,-6 0 0 16,1 0 0-16,-2 0 0 0,-1-1 0 0,-4 2 0 0,-6-2 0 15,0 1 0-15,-2 3 0 0,-2 4 0 0,-3 0 0 0,-3 4 0 16,-4-1 0-16,-2 3 0 0,-1-1 0 0,-2 0 0 16,-4 1 0-16,-1 0 0 0,-3 4 0 0,-2 1 0 15,-1 1-160-15,-4 3 160 0,-4 2 0 0,-5 4 0 16,-2-1-144-16,-3 3 144 0,-1 3 0 0,-1 2 0 16,1 1 0-16,-1 3 0 0,-1-1 0 0,2 4 0 15,-1 5 0-15,0-2 0 0,-1 1 0 0,1 2-160 16,1-1 160-16,3 4-128 0,2 4 128 0,-2 4 0 15,-3 5 0-15,3 4 0 0,1-5 0 0,2 5-160 16,-1 1 160-16,2 5 0 0,1 8 0 0,0 2-128 0,-1 6 128 16,1 3 0-16,0 0 0 0,2-1 0 0,-2-1-128 15,7 0 128-15,4-2 0 0,4 2 0 0,5-1-128 16,7-3 128-16,5-3 0 0,5-4 0 0,5 0 0 0,2-3 0 16,6-3 0-16,5 0 0 0,5-1 0 0,3 0 0 15,3 1 0-15,3 3 0 0,4-1 0 0,4-2 0 31,6-1-1024-31,3 0-128 0,6-1-48 0</inkml:trace>
  <inkml:trace contextRef="#ctx0" brushRef="#br0" timeOffset="54050.64">27855 10468 10127 0,'-12'10'448'0,"3"-6"96"0,-3-3-544 0,0-1 0 0,0 4 0 0,3-1 0 16,9-3 1680-16,-9 0 240 0,3 0 32 0,6 0 16 15,0 0-304-15,0 0-48 0,1-11-16 0,6-3 0 16,3 0-336-16,4-1-80 0,1-1-16 0,3-2 0 16,2-4-384-16,2 1-80 0,-3-1 0 0,3-3-16 15,0-1-112-15,3-1 0 0,-3 2-16 0,3 2 0 0,-4 0-128 16,-2 8-32-16,-1 2 0 0,-4 4 0 16,-1 4-272-16,-13 5-128 0,10 7 128 0,-2 4-128 0,-5 6 0 0,-3 4 0 15,-3 6 0-15,-5 0 0 0,-4 4 0 0,-2 6 0 16,-1 3 0-16,-3 2 0 0,-3-2 128 0,1 0-128 15,0-2 128-15,3-1-128 0,-1-4 0 0,0 0 0 16,2-4 0-16,0-5 0 0,4-2 160 0,1-8 0 16,2-5 0-16,9-9 0 0,0 0 192 0,0 0 32 15,0 0 16-15,0 0 0 0,14-10 256 0,3-8 48 16,2-8 16-16,1 1 0 0,3-1-320 0,3-4-64 16,-1-6-16-16,4 1 0 0,4-2-320 0,2 3 128 15,-1 1-128-15,0 6 0 0,2 0 0 0,-4 8 0 16,-7 4 0-16,-3 6 0 0,-3 3 0 0,-5 6 0 15,-3 6 0-15,-3 3 0 0,-2 6 0 0,-2 11-192 16,-4 4 192-16,-1 2-192 0,-3 1 192 0,-1 1-160 16,-3 4 160-16,-1 0-160 0,0 2 160 0,-1-1 0 15,0 2 0-15,-4-4 0 0,3-3 0 0,-1-5 0 16,2-2 0-16,1-7 0 0,0-1-192 0,4-2-48 16,5-17-16-16,0 0 0 15,0 0-1520-15,0 0-304 0,0 0-64 0,15-10-12496 0</inkml:trace>
  <inkml:trace contextRef="#ctx0" brushRef="#br0" timeOffset="54294.53">28557 10535 24879 0,'1'-14'1088'0,"-1"14"256"0,7-6-1088 0,-1 1-256 15,3 1 0-15,4-1 0 0,2 1 576 0,5-2 64 16,4 2 16-16,7 0 0 0,3-5-80 0,3 2 0 16,3-1-16-16,-1-2 0 0,-1 0-224 0,-2 1-32 15,-3 0-16-15,-4 3 0 0,-4 2-288 0,-3 1 0 16,-4 2 0-16,-7 2 0 16,-4 3-1904-16,-6 2-272 0,-5 6-64 0,-7 7-8896 0</inkml:trace>
  <inkml:trace contextRef="#ctx0" brushRef="#br0" timeOffset="54429.88">28671 10693 13823 0,'0'0'1216'0,"0"0"-960"16,-2 8-256-16,2 0 0 0,0-8 1408 0,6 7 224 16,4-1 48-16,1 0 16 0,3-2-352 0,3-1-64 15,6-3 0-15,3 0-16 0,-2-1-368 0,5-2-80 16,3-1-16-16,0-2 0 0,-2 1-400 0,1 0-80 16,-2 0 0-16,0 0-16 0,0-3-528 0,-2-1-96 15,-3 3-32-15,5-10-11936 0</inkml:trace>
  <inkml:trace contextRef="#ctx0" brushRef="#br0" timeOffset="54811.88">29616 9952 3679 0,'1'-6'320'0,"0"-6"-320"15,-1 1 0-15,0-1 0 0,0 2 5072 0,-1 4 944 16,1 6 192-16,0 0 48 0,0 0-4656 0,-6 5-944 16,-1 6-176-16,-1 2-32 0,-1 1-16 0,-3 5 0 15,1 5 0-15,-1 0 0 0,1 5 96 0,1 1 32 16,0 0 0-16,1 2 0 0,1 1-160 0,3-1-16 15,1-3-16-15,4-1 0 0,3-5-80 0,2-1-16 16,2-2 0-16,4-4 0 0,1 0 112 0,4-5 0 16,1-6 16-16,4 0 0 0,2-1-16 0,1-4-16 15,0-6 0-15,1-1 0 0,-1-2-160 0,1 1-16 16,-3-5-16-16,0-1 0 16,-3-4-496-16,-1-1-80 0,-2-1-32 0,-2-1 0 15,-3 1-736-15,-1-2-160 0,-1-1-16 0,-2 4-16 16,1 0-1760-16,-2-1-336 0</inkml:trace>
  <inkml:trace contextRef="#ctx0" brushRef="#br0" timeOffset="54988.5">30016 9837 12895 0,'0'0'1152'0,"0"0"-928"0,3-6-224 0,-3 6 0 16,0 0 1904-16,0 0 336 0,0 0 64 0,-5 8 0 15,-3 2-400-15,-1 6-96 0,-2 7-16 0,-2 1 0 16,-5 7-256-16,-2 3-64 0,0 6-16 0,-5 4 0 16,-1 7-368-16,-1 2-80 0,-1 2-16 0,0 1 0 15,0 4-224-15,0-2-64 0,2 2 0 0,-2 2 0 16,2-3-400-16,2-1-96 0,1-3-16 0,3-4 0 0,1-2-192 15,3-4 0-15,1-2 0 0,3-6 0 16,-1-3-1760 0,3-6-240-16,1-1-48 0</inkml:trace>
  <inkml:trace contextRef="#ctx0" brushRef="#br3" timeOffset="58849.39">30168 10449 13823 0,'-13'-3'608'0,"13"3"128"0,-9-2-592 0,1 2-144 0,2 0 0 0,0 0 0 15,-1 1 960-15,7-1 176 0,0 0 16 0,0 0 16 16,0 0-208-16,0 0-64 0,0 0 0 0,0 0 0 0,0 0 64 0,8 4 0 16,3 1 0-16,6 0 0 0,3-2 16 0,4-2 16 15,4 0 0-15,5 0 0 0,4 1-288 0,1 0-48 16,2 1-16-16,2-2 0 0,1-1-160 0,0 0-32 16,-1-1-16-16,-1-1 0 0,-1 1-144 0,-3 1-32 15,-2 0 0-15,-5 0 0 0,-4-1-256 0,-5 1 160 16,-3 1-160-16,-3-1 128 0,-3 0-288 0,-3-1-64 15,-9 1-16-15,0 0 0 16,0 0-1776-16,0 0-352 0,0 0-80 0,-12 9-9504 0</inkml:trace>
  <inkml:trace contextRef="#ctx0" brushRef="#br3" timeOffset="59226.25">30253 10831 8287 0,'0'0'736'0,"-8"4"-592"0,1-2-144 0,-2 0 0 16,0 1 1264-16,1-2 208 0,-1 0 64 0,3 2 0 15,-6-1-192-15,5 2-16 0,-1-1-16 0,1-2 0 16,-1 1-96-16,2-2-32 0,6 0 0 0,0 0 0 16,0 0 64-16,0 0 16 0,0 0 0 0,0 0 0 0,7 0-480 0,5 0-80 15,5-2-32-15,1-1 0 16,5 0-192-16,2 1-32 0,3 0-16 0,6-1 0 0,-1 1-176 0,5-1-16 16,-4-1-16-16,4-2 0 0,-1 1-80 15,0 1-16-15,-2-2 0 0,0 2 0 0,-1 1-128 0,-5 2 0 16,-1 0 0-16,-2-1 128 0,-3 2-320 0,-1 0-64 15,-4 0 0-15,-2 0-16 16,-4 0-2224-16,-3-1-432 0,-9 1-80 16</inkml:trace>
  <inkml:trace contextRef="#ctx0" brushRef="#br3" timeOffset="59549.3">30644 10206 24879 0,'0'0'2208'0,"0"0"-1760"16,0 0-448-16,0 0 0 0,5-6 0 0,2 3 0 0,2 1 0 0,2 2 0 15,4 1 272-15,6 3 32 16,3 1 0-16,5 2 0 0,4 0 304 0,4 4 64 16,1 4 16-16,3-1 0 0,-1 3-128 0,0 2-32 15,-3 5 0-15,-4-1 0 0,-4 5-288 0,-5 0-64 16,-4 4-16-16,-4 3 0 0,-7 4-160 0,-4 2 160 0,-5 5-160 0,-5-3 160 15,-4 3 208-15,-7-5 32 0,0 0 16 0,-4-1 0 16,-5-4 176-16,0-2 48 0,-2-2 0 0,-2-4 0 16,-4-3-240-16,0-1-32 0,0-3-16 0,4-3 0 15,-1-2-208-15,6-2-144 0,1-4 192 0,6 0-192 16,1-2 0-16,5 0-176 0,3-6 0 0,8-2 0 16,0 0-2720-16,7-7-560 15</inkml:trace>
  <inkml:trace contextRef="#ctx0" brushRef="#br3" timeOffset="59828.74">31467 10971 24815 0,'-10'0'1088'0,"4"2"256"0,1-1-1088 0,2 0-256 16,0 4 0-16,2-2 0 0,-4-5 1456 0,5 2 224 16,0 0 48-16,0 0 16 0,0 0-352 0,0 0-80 15,10-11-16-15,3 1 0 0,-2-2-576 0,3 3-112 16,1 1-32-16,0 1 0 0,-1-2-208 0,2 4-48 16,-2-1-16-16,-2 1 0 0,-1 1-304 0,-3 1 0 15,-8 3 0-15,8-2 0 0,-8 2 0 0,0 0 0 16,0 0 0-16,0 0 0 15,0 0-1680-15,0 0-240 0,-1 4-64 0,-3-2-13248 0</inkml:trace>
  <inkml:trace contextRef="#ctx0" brushRef="#br3" timeOffset="60104.27">31828 11075 27359 0,'0'0'1216'0,"0"0"240"0,0 0-1168 0,0 0-288 0,0 0 0 0,0 0 0 0,7 2 1296 0,-7-2 208 15,8 0 32-15,1 0 16 0,-2 0-464 0,2 1-80 16,0 0-32-16,3-1 0 0,0-2-272 0,2-1-64 16,0 2-16-16,2 0 0 0,0-2-304 0,1-2-64 15,-2-1-16-15,0 3 0 0,-1-1-240 0,0-1 144 16,0 1-144-16,-1 2 128 0,-2-1-288 0,-1 2-64 15,-1-1-16-15,-1-4 0 16,-2 3-2256-16,-6 3-448 0,0 0-80 0</inkml:trace>
  <inkml:trace contextRef="#ctx0" brushRef="#br3" timeOffset="60349.14">32326 11150 29599 0,'0'0'1312'0,"0"0"272"0,0 0-1264 0,9-1-320 0,0-1 0 0,1 0 0 15,0 2 1216-15,3 0 192 0,0 0 48 0,2-1 0 16,0 0-240-16,3 0-64 0,0-2 0 0,2-1 0 16,-1 0-176-16,3 1-32 0,1-2-16 0,-1-2 0 15,0 1-352-15,0 1-80 0,-2-3-16 0,-2 3 0 0,-2 2-336 16,-3 0-144-16,-3-2 128 0,-2 2-128 0,-8 3 0 0,0 0-256 15,0 0 48-15,0 0 0 16,-7 8-2992-16,-3-2-608 0</inkml:trace>
  <inkml:trace contextRef="#ctx0" brushRef="#br2" timeOffset="69032.62">6760 16031 13583 0,'5'-20'592'0,"1"6"144"0,2-5-592 0,0 0-144 16,-1-1 0-16,1 1 0 0,2 1 1360 0,-2 0 240 15,-2 0 64-15,2 3 0 0,-1 1-240 0,1 1-32 16,-2-1-16-16,-1 0 0 0,0 8-272 0,-5 6-48 0,4-9-16 0,-4 9 0 16,0 0-240-16,0 0-48 0,0 0-16 0,0 0 0 15,-1 13-352-15,-2 6-64 0,0 5 0 0,-5 8-16 16,-5 6 32-16,-1 9 16 0,-2 6 0 0,-3 7 0 16,-3 7 64-16,-3 7 16 0,-5 7 0 0,1 7 0 15,0 1-32-15,1 3 0 0,0 2 0 0,3-5 0 16,-2-7 16-16,3-4 0 0,2-2 0 0,3-6 0 15,4-4-112-15,-1-10-32 0,1-3 0 0,1-7 0 16,0-1-80-16,3-9 0 0,1-1-16 0,1-3 0 16,1-7 0-16,3-2 0 0,1-5 0 0,2-4 0 15,0-2-176-15,2-12-272 0,0 0 64 0,0 0 16 16,0 0-1424 0,0 0-288-16,12-3-48 0,-1-8-13568 0</inkml:trace>
  <inkml:trace contextRef="#ctx0" brushRef="#br2" timeOffset="69541.89">7409 16507 19343 0,'0'0'1728'0,"-6"6"-1392"0,0 6-336 0,-3 4 0 15,-1 4 496-15,-2 2 16 0,1 5 16 0,-2 1 0 16,-1 3 240-16,1 3 32 0,2 1 16 0,-6 5 0 16,-2 1 0-16,-1 3 0 0,2-4 0 0,0 2 0 15,-1-5-64-15,3-5-16 0,2-3 0 0,2-5 0 16,2-5 32-16,3-5 16 15,1-2 0-15,6-12 0 0,-2 6 32 0,2-6 0 16,0 0 0-16,0 0 0 0,9-6-112 0,1-8 0 0,1-3-16 0,1-2 0 16,-1-2-336-16,2-5-64 0,1 2-16 15,3-3 0-15,0-2-272 0,2-5 0 0,-1-3 128 16,4-2-128-16,1-1 0 0,5 1 0 0,2-2 128 0,3 5-128 16,2 1 0-16,0 7 0 0,1 4 0 0,-3 5 0 15,0 3 0-15,-1 9 0 0,-1 2 0 0,-1 9-144 16,-1 3 144-16,-5 8 0 0,0 3-144 0,-4 8 144 15,-3 5 0-15,-4 6 0 0,-4 8 0 0,-6 3 0 0,-4 11 0 16,-3-1 0-16,-3 4 0 0,-6 2 0 0,-5-6 0 0,3-4 0 16,2-6 0-16,3-7 0 0,0-6 0 0,1-3 0 15,1-3 0-15,2-5 0 0,1-2 0 0,1-3 0 16,2-4 0-16,0-1 0 16,4-5-1264-16,-2-9-128 15,0 0-16-15,0 0-14400 0</inkml:trace>
  <inkml:trace contextRef="#ctx0" brushRef="#br2" timeOffset="70157.52">9213 16577 13583 0,'-24'-24'592'0,"5"11"144"0,-4-2-592 0,-2-1-144 0,-3 4 0 0,-4 3 0 15,-2-1 1296-15,-5 4 240 0,-1 4 32 0,-2 2 16 16,-1 2-576-16,-1 5-112 0,0 4-32 0,2 6 0 15,-1 3-48-15,2 9-16 0,3 2 0 0,1 3 0 16,1 3-48-16,2 5-16 0,1 1 0 0,4 4 0 0,3-1-288 16,7 1-64-16,7-5-16 0,5-4 0 0,5-5-64 15,6-4-16-15,4-6 0 0,6-2 0 0,4-4 208 16,3-4 32-16,1-3 16 0,5-7 0 0,2-4-80 16,3-6-16-16,1 1 0 0,3-7 0 0,-1-5-192 0,3-2-32 15,2 0-16-15,-2-5 0 0,3-4-80 0,-2 0 0 16,1-4-128-16,-1-4 192 0,-1-4-192 0,-4-2 128 15,-2-6-128-15,1-7 0 0,3-9 144 0,-1-2-144 16,1-2 128-16,0-7-128 0,-1-3 0 0,2-8 0 16,2 1 0-16,1 0 0 0,-2-1 0 0,3 4 0 15,-3 8 0-15,-4 9 0 0,-5 13-208 0,-5 9 80 16,-4 3 128-16,-6 10-208 0,-7 7 208 0,-2 10 0 0,0 5 0 0,-5 9 0 16,0 0 0-16,-11 17 0 0,-4 4 160 15,-3 10-160-15,-5 2 0 0,-4 6 0 0,-5 5 0 0,-1 10 0 16,-2 10 0-16,-3 6 0 0,-7 6 0 0,5 8 0 15,-2 4 0-15,5-1 0 0,6 4 0 0,6-10 0 16,3-2 0-16,11-11 0 0,2-3 0 0,5-6 0 16,3-6 0-16,3-3 0 0,3-2 0 0,2-6-176 15,-1-5-176-15,4-4-32 0,6-4-16 0,1-5 0 32,2-2-2432-32,3-6-496 0</inkml:trace>
  <inkml:trace contextRef="#ctx0" brushRef="#br2" timeOffset="70511.14">9709 16373 28559 0,'0'0'1264'0,"0"0"272"0,-9 12-1232 0,0 3-304 16,1 3 0-16,3 1 0 15,2 5-672-15,-1 3-192 0,0-1-32 0,-1 6-16 0,1 1 1488 0,0 3 320 16,2-1 48-16,0 0 16 0,1-2-416 0,2-1-80 16,3-1-16-16,0-3 0 0,0-7-64 0,2-2-32 15,1-3 0-15,3-1 0 0,2-6 480 0,4 0 80 16,1-5 32-16,6-3 0 0,3-3-32 0,3-3 0 0,2-7 0 0,-1-2 0 16,-1-2-320-16,0-2-64 15,-1 0-16-15,-1-1 0 0,-3-1-176 0,-1-2-32 0,-2-6-16 0,-1 0 0 16,-1-4-80-16,-1-1-16 0,-3-2 0 0,0 1 0 15,-1 0-48-15,-2 7-16 0,0 1 0 16,-3 6 0 0,-2 2-624-16,-2 4-128 0,0 5-16 0,-5 9-11520 15,0 0-2288-15</inkml:trace>
  <inkml:trace contextRef="#ctx0" brushRef="#br2" timeOffset="70882.5">11820 16345 17503 0,'-25'-10'1552'0,"8"4"-1232"15,-2-3-320-15,-1 0 0 0,1-2 512 0,-8 2 32 16,-3-3 16-16,-6 5 0 0,-3-4 480 0,-3 5 112 16,-4-3 0-16,-1 5 16 0,-1 2-192 0,0 4-32 15,0 5-16-15,0 4 0 0,-3 3-32 0,-1 4-16 16,-1 5 0-16,0 6 0 0,3-1-64 0,5 4-16 0,6 1 0 16,8 2 0-16,8 1-96 0,11-3 0 0,7-4-16 15,8 1 0-15,9-1-80 0,8-5-16 16,6-1 0-16,8-4 0 0,7-1-160 0,7-4-48 0,5 0 0 0,7-8 0 15,4 0-176-15,5-2-32 0,5-3-16 16,0 1 0-16,-3-4-160 0,-4-4 192 0,-3-4-192 0,-3-2 192 31,-5 1-848-31,-3-2-176 0,-1 3-16 0,1-1-10496 0,-3-5-2096 0</inkml:trace>
  <inkml:trace contextRef="#ctx0" brushRef="#br2" timeOffset="71187.97">13404 15125 23039 0,'0'0'1024'0,"0"0"192"0,0 0-960 0,-4 6-256 16,-5 7 0-16,-5 9 0 0,-3 1 432 0,-5 7 32 15,-2 7 16-15,1-6 0 0,-4 7 400 0,-6 7 80 16,-4 10 0-16,-2 7 16 0,-4 6-96 0,-3 7-32 16,-2 6 0-16,2 7 0 0,1 3-400 0,2 5-64 15,1-4-32-15,4 0 0 0,2-2-176 0,5-2-48 16,3-4 0-16,2-8 0 0,7-7 16 0,3-7 0 16,3-6 0-16,3-5 0 0,2-6-144 0,4-5-272 15,1-3 64-15,3 9 16 16,5-16-1616-16,1-10-320 0</inkml:trace>
  <inkml:trace contextRef="#ctx0" brushRef="#br2" timeOffset="71418.13">12391 16167 29487 0,'-5'-16'2624'0,"7"6"-2112"0,6 2-512 0,2 4 0 15,5-1 1056-15,7 3 96 0,3 0 32 0,7 1 0 16,4-1-160-16,6 0-48 0,5 2 0 0,6-1 0 15,2 0-240-15,5-1-48 0,1 4-16 0,5-1 0 16,1 0-416-16,4 2-96 0,3-2-16 0,-7 2 0 16,1 2-272-16,-2 1-64 0,-1 2-16 0,-2 2 0 15,-3-4-2096 1,-5 3-400-16,-6-1-96 0</inkml:trace>
  <inkml:trace contextRef="#ctx0" brushRef="#br2" timeOffset="71807.27">14882 15960 32255 0,'-11'-7'2864'0,"11"7"-2288"0,0 0-576 0,-8 1 0 15,-1 4 0-15,-1 6-176 0,-4 3 0 0,-4 8 0 16,-8 6 368-16,-1 6 64 0,-6 3 0 16,-3 5 16-16,-4-1 144 0,-1 8 32 0,-5 3 0 0,-2 4 0 15,-3 0-192-15,-1 0-16 0,0 1-16 0,1 3 0 16,1-3-224-16,3-3 144 0,4-7-144 0,5-3 128 16,8-4-336-16,5-5-80 0,8-3-16 0,0 5 0 15,12-14-1904-15,10-8-384 16</inkml:trace>
  <inkml:trace contextRef="#ctx0" brushRef="#br2" timeOffset="72206.16">15792 16086 29199 0,'-16'-8'1280'0,"10"8"288"0,-7 3-1248 0,-4 2-320 16,-3 5 0-16,-7-1 0 0,-6 5 768 0,-5 1 112 16,-3 4 16-16,-6 3 0 0,-1 5-240 0,-1 1-32 15,0 5-16-15,6 5 0 0,5 5-240 0,9-4-48 16,3-2-16-16,10-1 0 0,8 1-96 0,9-5-16 0,7-7 0 0,8 0 0 16,9-3 320-16,5-4 64 15,11-3 16-15,0-5 0 0,6-1-32 0,2-4-16 16,3-1 0-16,-1-4 0 0,0-4-160 0,-2-1-48 15,0-8 0-15,-5 1 0 0,-3-2 112 0,-4-3 32 0,-3-2 0 16,-7-2 0-16,-6-2-64 0,-3-1-16 0,-5-6 0 0,-3 0 0 16,-7-2-208-16,-5-5-32 0,-3-4-16 0,-4 2 0 15,-3 2-288-15,-6 4-64 0,-5 4-16 0,-2 2 0 16,-5 7-352 0,1 2-64-16,-3 3 0 0,2 6-16 0,-2 1-2240 15,2 6-448-15,0 4-96 0</inkml:trace>
  <inkml:trace contextRef="#ctx0" brushRef="#br2" timeOffset="72562.75">16727 16078 21183 0,'-4'9'1888'0,"-2"7"-1504"15,-3 3-384-15,-4 6 0 0,-2-1 848 0,-4 8 112 16,-4 2 0-16,-3 4 16 0,0 3 464 0,-4 2 96 15,-1-1 0-15,-1 3 16 0,-1-1-560 0,1-2-112 16,3-6-32-16,3-3 0 0,3-5-128 0,6-5-16 16,4-6-16-16,4-1 0 0,4-7 176 0,5-2 32 0,0-7 16 0,11-2 0 15,6-7-16-15,6-3 0 16,4 0 0-16,3-6 0 0,2-2-496 0,2-5-96 0,3 1-32 16,2-2 0-16,2-4-272 0,1-3 128 15,1-2-128-15,3 0 0 0,2 1 128 0,1 2-128 16,-1 7 0-16,-1 3 0 0,-3 6 0 0,1 7 0 0,-1 6 0 0,-2 6 0 15,-2 7 0-15,-5 9 0 0,1 4 0 16,-7 9 0-16,-2 3 0 0,-8 7 0 0,-3 5 0 0,-5 3 0 16,-6-2-128-16,-3 4 128 0,-6 4 0 0,-3 27-144 31,-5-11-1216-31,6-36-240 0,0 1-64 0,-1 1-10128 0,1 4-2032 0</inkml:trace>
  <inkml:trace contextRef="#ctx0" brushRef="#br2" timeOffset="73242.28">20580 16043 26895 0,'0'0'1184'0,"0"0"256"0,0 0-1152 0,-7 6-288 0,3 6 0 0,-2 0 0 15,-2 4 176-15,-1 6-32 0,-1 5 0 0,-6 20 0 0,-2-1 448 0,0 11 96 16,0 5 16-16,-6 7 0 0,-1 1-64 0,-6 2 0 16,-4 1 0-16,-3 6 0 0,-3 2 0 15,0-3 0-15,1-3 0 0,0-7 0 0,1-3-192 0,3-8-32 16,3-7-16-16,5-10 0 0,1-12 224 0,6-6 32 16,4-7 16-16,3-7 0 0,2-6 112 15,4-5 32-15,0-5 0 0,6-11 0 0,2-9-128 0,5-9-32 16,4-10 0-16,5-6 0 0,2-7-400 0,6-6-64 15,3-7-32-15,5-4 0 0,0-4-160 0,6-3 160 16,3-8-160-16,8 3 160 0,5 3-160 0,-10 31-144 16,9-1 144-16,6 5-208 0,4 4 80 0,3 8 128 15,1 3-208-15,-1 10 80 0,1 7 128 0,-2 8-128 16,-2 10 128-16,-4 6-128 0,-4 8 128 0,-8 6 0 16,-7 3 0-16,-10 7-128 0,-9 0 128 0,-10 7 0 15,-11 2-144-15,-9 5 144 0,-9 1 0 0,-10 1-176 16,-8-4 176-16,-6-1-128 0,-8 0 128 0,-3-5 0 15,-3-5 0-15,-1-3 0 0,1-6 0 0,2-3 0 0,2-6 128 16,5-5-128 0,3-5-624-16,7-4-192 0,4-7-32 0,-3-12-11440 15,13-4-2304-15</inkml:trace>
  <inkml:trace contextRef="#ctx0" brushRef="#br2" timeOffset="73661.77">22537 16114 2751 0,'-14'-27'128'0,"6"13"16"0,0-1-144 0,1 1 0 15,0 4 0-15,0 4 0 0,-2 3 5568 0,-1 3 1088 16,-3 3 224-16,-3 8 32 0,-3 7-4864 0,-3 2-960 16,-2 0-208-16,-1 12-48 0,-2 4-224 0,-2 3-48 15,1 2-16-15,-1 3 0 0,-2 0-128 0,0 1-32 0,-2 0 0 0,5-2 0 16,3-2-96-16,2-7-32 0,4-6 0 16,3-4 0-16,2-5 128 0,3-7 0 15,11-12 16-15,0 0 0 0,0 0 560 0,0 0 128 16,0 0 0-16,4-14 16 0,3-10-224 0,4-1-48 0,3-4-16 0,5-1 0 15,7-6-432-15,3-3-96 0,4-2-16 0,4 0 0 16,3-4-272-16,7 4 0 0,5 3 0 16,-8 11 0-16,7 2 0 0,3 1 0 0,2-6 0 0,0 6 0 15,-1 0-304-15,-2 5-64 0,-5 4-16 16,-1 4 0 0,-3 3-1296-16,-4 3-272 0,-3 1-48 0,-2 2-9488 0,-4 4-1888 0</inkml:trace>
  <inkml:trace contextRef="#ctx0" brushRef="#br2" timeOffset="73991.66">23718 15936 30399 0,'0'0'1344'0,"-3"-9"288"0,3 9-1312 0,-5-4-320 0,-1 2 0 0,-6 6 0 0,-3 6 560 0,-8 3 32 15,-5 2 16-15,-7 10 0 0,-5 3 112 0,0 6 32 16,-3 3 0-16,-1 8 0 0,1-1-320 0,2 5-64 15,2 3-16-15,5 0 0 0,6-1-160 0,9-6-48 16,6 0 0-16,9-7 0 0,8-4 48 0,6-2 16 16,7-9 0-16,4-4 0 0,6-2 240 0,7-7 32 15,6-1 16-15,4-7 0 0,3-4 160 0,0-7 48 16,1-1 0-16,2-7 0 0,-4-2-224 0,-2-4-32 16,0-4-16-16,-5 1 0 0,-2-5-48 0,-4-4 0 15,-4-1 0-15,-5-5 0 0,-5-3-112 0,-5 1-16 0,-5 1-16 0,-9 4 0 16,-7 3-240-16,-4 5 128 0,-6 1-128 0,-6 7 0 15,-8 5 0-15,-4 3-336 0,-5 6 48 0,-3 1 16 32,-3 5-1408-32,0 2-288 0,-2 2-48 0,6 5-16032 0</inkml:trace>
  <inkml:trace contextRef="#ctx0" brushRef="#br2" timeOffset="74427.42">25143 16082 22575 0,'11'-16'992'0,"-6"9"224"0,0-4-976 0,-1 1-240 0,-1-2 0 0,-6 1 0 0,-1 2 1088 0,-2-2 160 16,-3 3 32-16,-2-1 16 0,-4 3-512 0,-5 1-96 16,-4-1-32-16,-4 5 0 0,-5 4-16 0,-4 4 0 15,-3 1 0-15,-7 6 0 0,1 8 224 16,-4 4 32-16,0 2 16 0,1 5 0 0,-3 3-144 0,5 2-48 15,4 5 0-15,6-1 0 0,5 6-336 0,11-6-80 16,4-1-16-16,8-4 0 0,7-4-16 16,7-1 0-16,6-2 0 0,8-7 0 0,9-2 128 0,3-6 32 15,6-1 0-15,3-9 0 16,2-5 240-16,1-4 48 0,4-5 16 0,0-1 0 0,-1-4-192 16,0 0-32-16,0-4-16 0,0-3 0 0,-2-5-16 0,-2-6 0 15,-3-2 0-15,-6-3 0 0,-5-2-144 0,-7-3-16 16,-7 2-16-16,-5 4 0 0,-7 0-176 15,-6 3-128-15,-6 1 192 0,-8 5-192 0,-8 3 0 0,-9 1-192 16,-8 3 0-16,-3 5 0 16,-1 3-1664-16,-1 1-320 0,-2 5-64 0,2-2-16960 0</inkml:trace>
  <inkml:trace contextRef="#ctx0" brushRef="#br2" timeOffset="74841.75">27890 15567 19343 0,'7'-17'1728'0,"2"-5"-1392"16,0-1-336-16,-1-5 0 0,-1-1 2080 0,0-3 352 16,-3-3 64-16,-2 0 0 0,-3 0-1024 0,-2 3-224 15,-3 4-32-15,-3-1-16 0,-4 2-416 0,-2 2-80 16,-3 0 0-16,-5 1-16 0,-5 3-240 0,-3 2-64 16,-5 2 0-16,-3 3 0 0,-5 5-128 0,-1 5-48 0,-5 8 0 15,-1 5 0-15,-1 6-208 0,-1 7 176 16,-3 6-176-16,-1 8 160 0,-3 7 0 0,1 9 0 15,2 10 0-15,1 7 0 0,0 7-160 0,6 4 192 0,3 4-192 16,5 2 192-16,3 1 0 0,5-3 0 0,4 0 0 16,3-3 0-16,3-5-64 0,3-5 0 15,5-2 0-15,2-8 0 0,4-6-128 0,1-6 192 0,1-7-192 0,2-5 192 16,1-3-192-16,0-6 0 0,-2-10-160 0,1-1 160 31,-2-10-1344-31,1-4-160 0,0-4-32 0,0-7-9312 0,-2-9-1856 0</inkml:trace>
  <inkml:trace contextRef="#ctx0" brushRef="#br2" timeOffset="74970.77">26048 15961 35759 0,'8'-12'1584'0,"3"5"336"0,5 2-1536 0,10 3-384 16,7-1 0-16,8 3 0 0,6 2 1200 0,10 0 160 16,8 1 48-16,11 3 0 0,10 3-352 15,7 2-64-15,4-2-16 0,6 5 0 16,4 0-496-16,3 0-96 0,1 3-32 0,-1 2 0 0,0 2-352 0,-5 1 0 15,-3-2 0-15,-7 3-128 16,-7 4-2464-16,-9-3-480 0</inkml:trace>
  <inkml:trace contextRef="#ctx0" brushRef="#br2" timeOffset="76139.87">3056 16845 20271 0,'0'0'1792'0,"0"0"-1424"0,-5-9-368 0,5 9 0 16,0 0 736-16,0 0 80 0,-9 1 16 0,2 7 0 15,1 2 0-15,2 7 0 0,2 3 0 0,-1 8 0 16,1 4-144-16,2 2-32 0,2 2 0 0,3 4 0 16,3 9 32-16,3-4 0 0,3 4 0 0,4-1 0 0,5-2-176 15,2-2-16-15,3-7-16 0,3-4 0 0,1-5 64 0,2-4 16 16,-1-6 0-16,0-5 0 0,3-3 80 16,2-6 32-16,-1-4 0 0,3-4 0 0,4-5 32 0,-2-1 0 15,-1-7 0-15,0-2 0 0,-3-2-288 0,0-1-48 16,-2-2-16-16,-5 1 0 0,-2-5-224 0,-3 5-128 15,-1-2 160-15,-5 1-160 0,-4-1 144 0,-2 0-144 16,-2 1 128-16,-2 1-128 0,-1-4 128 0,-3 3-128 16,-1-3 0-16,0 5 128 0,-1 2-384 0,-1 3-64 15,-2 0-32-15,-1 3 0 16,0 0-2320-16,-1 1-464 0</inkml:trace>
  <inkml:trace contextRef="#ctx0" brushRef="#br2" timeOffset="76446.59">3283 16073 20271 0,'-23'-9'896'0,"11"6"192"0,0-1-880 0,2-1-208 0,10 5 0 0,-9-8 0 16,0 4 2432-16,9 4 448 0,0 0 96 0,-5-12 16 16,5 12-1712-16,0-12-352 0,3 3-64 0,-1-1-16 15,-2 10-592-15,13-6-128 0,-3 1-128 0,0-2 176 16,-1 3-528-16,1 4-96 0,1 0-32 0,0 3-9440 15,0-2-1872-15</inkml:trace>
  <inkml:trace contextRef="#ctx0" brushRef="#br2" timeOffset="76602.82">3735 15986 32015 0,'0'0'1408'0,"0"0"320"0,-13-2-1392 0,-1 5-336 16,-5 3 0-16,-2 4 0 0,-1-1 640 0,-1 4 64 15,0 2 16-15,0-2 0 0,-1 1-576 0,1 1-144 16,0 0 0-16,0 2-15360 0</inkml:trace>
  <inkml:trace contextRef="#ctx0" brushRef="#br2" timeOffset="77543.45">29165 16001 17503 0,'11'-20'768'0,"-5"12"176"0,1 0-752 0,0-2-192 16,1 5 0-16,-2-1 0 0,0 2 576 0,-6 4 96 15,0 0 16-15,0 0 0 0,6 5-176 0,-1 3-16 16,-1 0-16-16,-2 6 0 0,0 4 240 0,-2 5 48 16,-3 4 16-16,2 5 0 0,0-2-16 0,-1 4-16 0,1 5 0 0,1 3 0 15,1-2-112-15,3 2 0 16,4-1-16-16,-1-4 0 0,6-3 112 0,4-5 32 16,2 0 0-16,2-4 0 0,3-3 160 0,4-4 32 15,5-4 16-15,6-4 0 0,4-7-96 0,4-3-32 0,4-3 0 0,2-5 0 16,2-3-272-16,-1-5-48 0,0-6-16 15,-1-6 0-15,2-4-144 0,-1-3-48 16,0-6 0-16,-2-3 0 0,-1-6-64 0,-2-3 0 0,1-4-16 0,-3-6 0 16,-3 1-240-16,-5 1 176 0,-8 4-176 0,-4 6 160 15,-5 6-160-15,-6 1 0 0,-4 7-160 0,-2 5 160 16,-4 6-448 0,-2 3 16-16,-4-1 0 0,-3 6 0 0,-3 1-1520 0,-3 5-304 15,-2-1-64-15,-12-6-13616 0</inkml:trace>
  <inkml:trace contextRef="#ctx0" brushRef="#br2" timeOffset="77819.86">29306 15093 29487 0,'-10'-11'2624'0,"-2"1"-2112"16,-1-2-512-16,2-2 0 0,1 0 1200 0,0 3 128 15,1-3 16-15,2 2 16 0,5 5-176 0,2-3-32 16,2 0-16-16,5-2 0 0,2 4-624 0,3-3-112 16,4-2-16-16,1 2-16 0,4-2-368 0,-1 2 144 0,-2 2-144 0,-2-1 0 15,0 3-160-15,-2 2-144 16,-3-1-16-16,1 3-16 15,-1 3-2672-15,3 0-512 0</inkml:trace>
  <inkml:trace contextRef="#ctx0" brushRef="#br2" timeOffset="78044.1">30053 14810 43311 0,'-1'-6'3840'16,"1"-1"-3072"-16,0 7-608 0,0 0-160 15,4-5-464-15,2 1-128 0,3 3-32 0,4 0 0 0,1 2 624 0,5-1 128 16,4 1 32-16,1 2 0 0,0-2-416 0,-1 3-64 16,-3 1-32-16,-2 3-11776 15,-3-3-2352-15</inkml:trace>
  <inkml:trace contextRef="#ctx0" brushRef="#br2" timeOffset="104847.56">7454 18103 9215 0,'-4'-10'400'0,"4"10"96"0,-2-11-496 0,-1-1 0 15,3 3 0-15,0 9 0 0,0-12 1824 0,-1 4 272 16,1 8 48-16,0 0 16 0,-3-10-880 0,3 10-192 16,0 0-16-16,0 0-16 0,0 0-128 0,0 0-32 0,0 0 0 0,-6 9 0 15,-2 0-224-15,1 7-48 0,-1 6-16 0,0 6 0 16,-1-3-64-16,-1 6-16 0,-1 4 0 0,-2 1 0 15,-1 2-32-15,0 4-16 0,-1 4 0 0,1-3 0 16,-1 0-48-16,3-7-16 0,3-7 0 0,-1-2 0 16,2-3 144-16,3-3 16 0,3 0 16 0,2-7 0 15,0-4-112-15,0-10-32 0,7 13 0 0,-7-13 0 16,0 0 64-16,14-6 0 0,3-1 0 0,2-7 0 16,3-3-64-16,3 1-16 0,2-2 0 0,5-1 0 15,-2-3-272-15,2 2-160 0,1 0 192 0,-1 3-192 16,1 2 0-16,-1 5 0 0,-3 2 0 0,-1 6 0 15,-2 2 0-15,0 3 0 0,-2 8 0 0,-4 0 0 16,-4 5 0-16,-4 4 0 0,-3-1 0 0,-2 1 0 16,-4 2 0-16,-3-1 0 0,-3 2 0 0,-5 0 0 0,-5-1 0 0,-3-2 0 15,-5-2 192-15,-3-1-192 0,0 1 416 0,-3-1-32 16,-2-6 0-16,-1 3 0 0,-1 0-48 0,1-2-16 16,0-3 0-16,1-2 0 0,-1-1-176 0,-1-3-144 15,1-3 192-15,2-1-192 0,1-4 160 0,3-4-160 16,5 0 128-16,6-4-128 0,4 0 0 0,5-1-224 15,4 1 32-15,2-1 0 16,4-2-704-16,5 2-144 0,6-1-32 0,4-1-10560 16,9-2-2112-16</inkml:trace>
  <inkml:trace contextRef="#ctx0" brushRef="#br2" timeOffset="105230.06">8464 18310 24127 0,'0'0'1072'0,"0"0"208"0,-8-1-1024 0,-3 1-256 0,0 3 0 0,-3-1 0 15,-3 0 1472-15,0 3 224 0,-2 3 48 0,-2 3 16 16,0 3-640-16,-4 5-128 0,-1 5-32 0,-2 0 0 16,0 0-128-16,1 3-16 0,3-2-16 0,4 2 0 15,2-3-256-15,4 0-48 0,4 3-16 0,5-8 0 16,3-4-272-16,5-3-48 0,2 0-16 0,4-1 0 15,2-6 112-15,5-3 0 0,1-2 16 0,4-1 0 16,0-2-96-16,3-3-32 0,-1-4 0 0,-1-3 0 16,-3-2 48-16,-1 1 0 0,-2-1 0 0,0-1 0 0,-2-1-64 0,-2 4 0 15,0 3 0-15,-6-2 0 0,0 5-128 16,-6 7 160-16,3-9-160 0,-3 9 160 0,0 0-160 0,0 0 160 16,0 0-160-16,4 13 160 0,0-3-160 0,-2 2 0 15,-1 2 0-15,3 2 0 0,3-4 0 0,0 2 0 16,2 0 0-16,4 0 0 0,2-5 0 0,3 1 0 15,2-2 0-15,2 1 0 16,-1-3-368-16,2 2-48 0,0-4-16 0,3-2 0 16,-1 2-2464-16,2 1-496 0,-2 1-112 0</inkml:trace>
  <inkml:trace contextRef="#ctx0" brushRef="#br2" timeOffset="105629.4">9322 18279 15663 0,'18'-16'1392'0,"-6"10"-1120"0,0-2-272 0,0 2 0 15,1 1 976-15,-2-3 144 0,-1 2 32 0,-1 2 0 16,-9 4 192-16,0 0 32 0,9-6 16 0,-9 6 0 16,0 0-96-16,0 0-16 0,0 0 0 0,0 0 0 15,-9 1 0-15,-2 5-16 0,-3 1 0 0,-5 3 0 16,-6-1-384-16,0 4-80 0,-2 2-16 0,1 1 0 15,-2 3-144-15,2 2-16 0,2-2-16 0,5 1 0 16,4 0-144-16,5 0-16 0,2-4-16 0,4 1 0 16,4 0-160-16,3-3-16 0,-1 0-16 0,7-2 0 15,3 1-48-15,2 1 0 0,1-4 0 0,3 0 0 0,1 1-48 0,-2-1-16 16,0 2 0-16,-2-4 0 0,-1 4-128 0,-2-3 192 16,-1 0-192-16,-5 0 192 0,-6-9-64 0,7 13-128 15,-6 1 192-15,-3-3-64 0,-4-3 0 0,-2-1 0 16,-5 1 0-16,-2-3 0 0,-5 4 0 0,0-4-128 15,-3 1 192-15,0 2-64 0,-1 0-128 0,-1 3 0 16,-2-6 0-16,4 4 0 16,3-3-512-16,3-1-96 0,3 2-16 0,3-3 0 15,3-4-2480-15,8 0-496 0</inkml:trace>
  <inkml:trace contextRef="#ctx0" brushRef="#br2" timeOffset="105985.45">9859 18446 16575 0,'0'0'1472'0,"0"0"-1168"0,13 8-304 0,-2-5 0 16,0-1 2176-16,5-1 368 0,-2-1 80 0,3 0 0 15,4-1-640-15,0 0-144 0,5-2-32 0,-1-2 0 16,2-1-656-16,0 0-128 0,1-6-16 0,-2 2-16 15,0-3-288-15,-3 2-48 0,-3-1-16 0,-2-2 0 16,-2-2-192-16,-2 1-32 0,-1 2-16 0,-7 0 0 16,-1-1-64-16,-2 1-16 0,-6 5 0 0,-3-3 0 15,-4 6 32-15,-5-1 0 0,-6 1 0 0,-4 5 0 0,-3 4-48 0,-5 5-16 16,-1 3 0-16,-5 2 0 0,0 3-32 16,2 3 0-16,3 4 0 0,5-1 0 0,3 4-32 0,5-3-16 15,4-2 0-15,6 0 0 0,7 1-80 0,4-2 0 16,4-3-128-16,6-1 192 0,4 1-192 0,5-1 128 15,2-2-128-15,9-4 0 0,5 2 0 0,5-4 0 16,2 0 0-16,2-3 0 16,4 1-1728-16,4-4-304 0,3 0-48 0</inkml:trace>
  <inkml:trace contextRef="#ctx0" brushRef="#br2" timeOffset="106759.07">12597 18229 13823 0,'0'0'1216'0,"5"-6"-960"15,-1-4-256-15,-2 2 0 0,-2-4 1568 0,-1 5 272 0,-3-3 48 0,-1 2 16 16,-3-1-80-16,-2 3-16 0,-1-3 0 0,-3 4 0 16,-3 1-400-16,-3 3-96 0,-5-1-16 15,-2 5 0-15,-4 1-464 0,0 5-112 0,-4 1-16 0,1 5 0 16,-3 0-128-16,2 4-48 0,-1 3 0 0,3 3 0 16,2-2-16-16,2 2-16 0,2 0 0 0,6-1 0 15,4-1-48-15,7 0-16 0,1-3 0 0,8-1 0 16,6-2-112-16,7-2-32 0,3-1 0 0,6-3 0 15,6 1-112-15,6-7-32 0,5-1 0 0,2-2 0 16,2 1-144-16,3-1 0 0,1 0 0 0,2-1 128 16,2-1-864-16,0-1-176 0,-2-3-48 0,-4 1 0 15,-5 0-2160-15,-5-1-432 0,9-10-96 0,-10 6 0 0</inkml:trace>
  <inkml:trace contextRef="#ctx0" brushRef="#br2" timeOffset="107129.65">13454 18294 25567 0,'0'0'1136'0,"-6"-6"224"0,0 0-1088 0,0 1-272 16,-4-2 0-16,-1 2 0 0,-1 0 2112 0,-9-4 384 16,1 4 64-16,-2 2 0 0,-2 3-2064 0,-2 4-496 15,-4 1 0-15,0 4 0 0,-2 2 400 0,2-1 64 16,-3 3 16-16,2 5 0 0,1 1-32 0,3 0 0 15,3 1 0-15,5 1 0 0,2-2-96 0,6-3-32 0,4-2 0 0,5-1 0 16,4-4-64-16,5 0-32 0,3-3 0 0,5-2 0 16,5-4-16-16,-6-1 0 0,3-2 0 0,1-1 0 15,1 1-48-15,0-6-16 0,2 1 0 0,1-3 0 16,0 0-144-16,1 0 128 0,-2 0-128 0,-1 2 128 16,-2-4-128-16,-1 5 0 0,-3 1 0 0,-3 3 128 15,-2 3-128-15,4 1 0 0,-3 3 0 0,-5 9 128 0,-4 2-128 16,-2 4 0-16,-3 3 0 0,0 0 0 0,-1-2 0 0,2 0 0 15,0 0 0-15,3-5 0 0,1-4 0 0,2 1 0 16,2 1 0-16,4-1 0 0,1-1 0 0,-2-6 0 16,3-1 0-16,3-3-176 15,3-1-992-15,2-1-208 0,1-2-32 0,2 1-10048 16,-1-5-1984-16</inkml:trace>
  <inkml:trace contextRef="#ctx0" brushRef="#br2" timeOffset="107527.52">14289 18195 21647 0,'4'-9'960'0,"-1"5"192"0,-3 4-912 0,5-6-240 15,-1 1 0-15,0-2 0 0,-4 7 1616 0,0 0 288 16,0 0 48-16,0 0 16 0,-2-6-512 0,-4 3-112 0,0 3 0 0,-3 4-16 15,-4 1-368-15,-2 2-64 16,-3-1 0-16,-4 4-16 0,-3 3-304 0,1 0-48 0,-2 2-16 0,1 1 0 16,3 1-64-16,4 1 0 0,0-1-16 0,5 1 0 15,3 0-160-15,4-1-16 0,2-1-16 0,4-1 0 16,2-1-64-16,5 0-16 0,2-1 0 0,2-2 0 16,4-2 0-16,2 4 0 0,1-2 0 0,1 2 0 15,0 1 336-15,1-1 64 0,-1-3 16 0,-2 3 0 0,-3 1-576 16,-2-2 0-16,-1 2 0 0,-4 2 0 0,-2 0 0 15,-3-1 0-15,-4 1 0 0,-3-2 0 0,-4 1 256 0,-3 1-48 16,-6 0-16-16,-3-1 0 0,-3-1-48 0,-5-1-16 16,0 1 0-16,-3 0 0 0,0-2-128 0,2-1 0 15,-1 1 0-15,5 0 0 16,3-7-704-16,2-1-208 0,4-3-48 0,1-2-16 16,5-3-2416-16,7-6-464 0</inkml:trace>
  <inkml:trace contextRef="#ctx0" brushRef="#br2" timeOffset="107949.17">14795 18448 17503 0,'0'0'1552'15,"0"0"-1232"-15,6 5-320 0,2-1 0 0,0-2 1872 0,1 2 320 0,0 1 64 0,0-1 16 16,1-2-528-16,1 1-96 0,0-2-32 0,2-1 0 16,-2 0-208-16,6 0-32 0,0-2-16 0,1-1 0 15,0-1-336-15,1-1-64 0,1 0 0 0,1 0-16 16,-2-4-400-16,0 3-80 0,0-3-16 0,-1 1 0 16,-2-2-64-16,0 1-32 0,-5-2 0 0,-1 2 0 15,-2-1-32-15,-3 2 0 0,-3-3 0 0,0 3 0 16,-5-3 48-16,-2 3 0 0,-5-1 0 0,-4 5 0 15,-4 2-128-15,-3 2-32 0,-6 2 0 0,-4 2 0 0,-2 10-208 0,-2 1 144 16,-2 2-144-16,-1 2 128 0,0 1-128 0,3 2 192 16,2 1-192-16,5 2 192 0,5-3 128 0,6-1 48 15,4 0 0-15,5-2 0 0,3 1-368 0,8-1 0 16,4-1 0-16,5-2 128 0,4-2-128 0,7-1 0 16,5-1-176-16,3-6 176 0,0 3-144 0,4-4 144 15,2-3-128-15,1 1 128 16,0-2-1216-16,2-2-176 0,2-3-16 0,3-5-18224 0</inkml:trace>
  <inkml:trace contextRef="#ctx0" brushRef="#br2" timeOffset="108338.87">16391 18332 28223 0,'0'0'1248'0,"-2"-4"256"0,-1-3-1200 0,1 0-304 16,0-2 0-16,2 2 0 0,0 0 1936 0,2-2 336 16,1 3 64-16,4-4 16 0,0 1-1136 0,3-1-208 15,2 2-48-15,1-2-16 0,-1 2-576 0,1 0-112 16,1 0-32-16,-3 0 0 0,3 3-224 0,-1 3 0 15,-4 0 0-15,0 2 0 16,-9 0-1776-16,6 5-336 0,-3 6-80 0</inkml:trace>
  <inkml:trace contextRef="#ctx0" brushRef="#br2" timeOffset="108518.24">16319 18832 30399 0,'0'0'1344'0,"0"0"288"0,2-8-1312 0,1 2-320 15,-1 0 0-15,2-2 0 0,0 0 2576 0,0-1 448 16,1 1 96-16,0 1 16 0,1-3-1856 0,1 2-384 16,-2-3-64-16,2 2 0 0,1 0-640 0,0 0-192 15,-2 0 128-15,0 0-128 16,1 3-896-16,-2 3-224 0,-5 3-48 0,0 0-17568 0</inkml:trace>
  <inkml:trace contextRef="#ctx0" brushRef="#br2" timeOffset="109608.28">19555 18202 11967 0,'0'0'1072'0,"6"-7"-864"0,-1 0-208 0,3 2 0 16,-8 5 1408-16,6-11 256 0,-2 1 32 0,1 2 16 15,-5 8-192-15,0-10-48 0,-1 1 0 0,0-1 0 16,1 10-224-16,-5-10-48 0,-3 0-16 0,-2 1 0 15,-2-3-96-15,0 3-32 0,-5-2 0 0,-1 2 0 0,-2 0-208 0,-3 3-32 16,0-3-16-16,-2 5 0 16,-3 0-288-16,-1 0-48 0,-3 2-16 0,-1 3 0 0,-3 4-192 0,1 0-32 15,-1 4-16-15,0 3 0 0,0 3-48 0,0 4-16 16,2 3 0-16,2 2 0 0,0 0 0 0,7-1 0 16,3-4 0-16,7 4 0 0,5 1 32 0,5-4 0 15,3-1 0-15,6-1 0 0,3-1 16 0,7-1 0 16,3 2 0-16,2-4 0 0,3-8 64 0,5-1 0 15,2 0 16-15,3-6 0 0,1-3 32 0,0-2 0 16,1-2 0-16,2-3 0 0,-1-3-112 0,1 0-32 16,-1-4 0-16,-3 2 0 0,-4 2-32 0,-1-2-128 15,-2 0 192-15,-2 1-64 0,-2-2-128 0,-4 4 0 16,-1 4 144-16,-4 1-144 0,-2 1 0 0,-10 7 0 0,11-2 0 0,-11 2 128 16,5 11-128-16,-1 0 0 0,-4 5 0 0,-2 4 0 15,0 5 0-15,-2 2 0 0,0 5 0 0,-2 0-128 16,-1 0 128-16,2 1 0 0,1 0 0 0,3-2 0 15,0-1 0-15,2-6-128 0,4-1 128 0,-1-3 0 32,1-2-1152-32,2-2-128 0,0-2-48 0,3 0-10320 0,1-4-2080 0</inkml:trace>
  <inkml:trace contextRef="#ctx0" brushRef="#br2" timeOffset="110034.18">20141 18607 2751 0,'0'0'128'0,"0"0"16"0,0 0-144 0,0 0 0 16,0 0 0-16,0 0 0 0,1 8 4688 0,-1-4 912 15,-4 1 176-15,4 3 48 0,-2-3-3632 0,-2 5-720 16,-2-3-128-16,-2 2-48 0,2-1-48 0,-2 1-16 15,-3 1 0-15,0 4 0 0,1-3-240 0,-2 3-48 16,-1 2-16-16,0 2 0 0,0 2-240 0,3 1-48 16,1-2-16-16,4 0 0 0,2 2-160 0,1-3-16 15,2-1-16-15,5-2 0 0,2 3 16 0,4-3 0 16,3-4 0-16,4 2 0 0,1-4 80 0,3 2 32 0,0-4 0 16,5-2 0-16,0-1-48 0,0-4 0 0,-3 0 0 0,1-4 0 15,1 0-16-15,-1-1-16 0,-1-5 0 0,-1 2 0 16,-3-2-80-16,-2 1-16 0,-3-4 0 0,-2 1 0 15,-3-4-80-15,-2 1-32 0,-6 0 0 0,-2-2 0 16,-1-2 48-16,-5 0 0 0,-4-1 0 0,2 2 0 16,-1 2-176-16,-5 0-16 0,-1 0-128 0,-2 3 192 15,1 3-192-15,-2 0 0 0,0 6 0 0,3-1 0 32,1-1-640-32,1 2-192 0,-1 1-16 0,4 2-16 15,10 1-1312-15,0 0-272 0,0 0-48 0</inkml:trace>
  <inkml:trace contextRef="#ctx0" brushRef="#br2" timeOffset="111096.2">22579 17594 2751 0,'0'0'256'0,"0"-8"-256"0,-1 2 0 0,2-3 0 15,0 1 3808-15,1 2 720 0,-1-2 144 0,-1 8 16 16,0 0-2304-16,0 0-464 0,0 0-80 0,0 0-32 16,0 0-784-16,0 0-176 0,0 0-16 0,1 10-16 0,0 2-176 0,1 4-48 15,0 5 0-15,-2 0 0 0,1 1-112 0,1 1-32 16,0 1 0-16,1 1 0 0,-1 2-64 0,1 1-32 15,-1 1 0-15,2 10 0 0,-1-7 0 0,-2-5 0 16,2-3 0-16,-1-9 0 0,-1 1 48 0,1-2 16 16,-1 0 0-16,1 0 0 0,-2-3 64 0,0-11 16 15,0 6 0-15,-1 1 0 0,-1-3-80 0,2-4-16 16,-4 3 0-16,-1 0 0 0,-2-2-96 0,0-1-32 16,-11-2 0-16,-1-3 0 0,-1 1-112 0,-2-5-32 15,-5 1 0-15,1 1 0 0,-2 1-128 0,0 3 160 16,0 0-160-16,2-1 160 0,2 0-160 0,4 4 0 15,2-2 0-15,3 2 0 0,2 1 0 0,4-1 0 16,9 0 0-16,0 0 0 0,0 0 0 0,0 0 0 16,0 0 0-16,0 0 0 0,9 7 0 0,5-4 0 15,4 2 0-15,2 4 0 0,3-1 0 0,-9-3 0 16,3 3 0-16,0-2 0 0,1 4 0 0,1-1-176 16,-1 3 48-16,-1-4 0 0,-2 3 128 0,10 8 0 15,-7-3 0-15,-7-1 0 0,-3-4 0 0,-4-1 0 0,-4-10 0 16,-3 13 0-16,-3-5 0 0,-4 1 0 0,-3-4 0 0,-1 3 0 15,-2 1 0-15,-3-3 0 0,-2 2 0 0,1-3 0 16,-3 1 0-16,3 2 0 0,-1-3 0 0,5 1 128 16,-2 1-128-16,1-3 0 0,1 2 0 0,1 0 0 0,1-1 0 0,2-1 0 15,3 1 0-15,9-5 0 0,-9 8 0 16,9-8 0-16,0 0 0 0,0 0 0 0,0 0 0 0,0 0 0 16,3 10 0-16,2 0 0 0,-5-10 0 0,13 7 0 15,5 1 0-15,-1 1 0 0,-1 3 128 0,0 1-128 16,1-3 128-16,0 2-128 0,1 2 0 0,0-1 0 15,-1 2 0-15,-2-1 0 0,-2 0 0 0,-2-1 0 16,-1-3 0-16,-1 3 0 0,-3 0 0 0,1-3 0 16,-3 1 0-16,-1-2 0 0,-1 3 240 0,-2-12-32 15,-2 10 0-15,2-10 0 0,0 14 64 0,-3-2 16 16,0 0 0-16,0-3 0 0,0 2-16 0,0-2 0 16,1 3 0-16,-1-4 0 0,3-8-144 0,-4 12-128 15,3 2 192-15,2-5-192 0,-1-9 128 0,4 11-128 16,4-3 0-16,-1 2 0 0,2-2 0 0,3-1 0 0,2-4 0 0,2 1 0 31,2-1-1024-31,2 1-304 0,3-4-64 0,1-4-11120 0,3-1-2224 0</inkml:trace>
  <inkml:trace contextRef="#ctx0" brushRef="#br2" timeOffset="111769.62">24454 17965 11055 0,'0'0'480'0,"0"0"112"0,10-7-464 0,-10 7-128 16,12-6 0-16,-12 6 0 0,10-10 2352 0,-10 10 448 15,10-9 80-15,-10 9 32 0,0 0-1248 0,6-14-256 16,-5 0-64-16,-1 5 0 0,0 9-256 0,-6-13-64 15,0 1-16-15,-1 4 0 0,-3-5-128 0,0 3-32 0,-3 1 0 0,-1 0 0 16,-3-1-208-16,-2-1-32 0,-3 3-16 0,-2 0 0 16,-3 5-192-16,-1 1-32 0,-2 1-16 0,-1 2 0 15,-1 2-32-15,1 3 0 0,-4 1 0 0,1 4 0 16,-2 1 0-16,1 3 0 0,2 3 0 0,1 3 0 16,5 2-96-16,4 0-32 0,2 0 0 0,4 2 0 15,6-1 16-15,4 1 0 0,5-1 0 0,3-3 0 16,3 0 32-16,5 0 0 0,4 0 0 0,6-1 0 15,2-5 48-15,6-1 16 0,3 1 0 0,3-2 0 16,0-7 16-16,3 0 0 0,-3-4 0 0,-1-3 0 16,0 1-80-16,-2-4-16 0,1-2 0 0,-2-5 0 15,-1 4-64-15,-1-6-16 0,-3 0 0 0,-1-1 0 0,-3-2-16 16,-1-1-128-16,-1 3 192 0,-2-1-64 0,-3 4-128 0,-1 2 160 16,-2 2-160-16,-1 2 160 0,-9 5-160 0,0 0 128 15,0 0-128-15,8 7 128 0,-2 2-128 0,-4 5 0 16,-2 1 0-16,0 3-176 0,-1 1 176 0,0 1 0 15,-2 3 128-15,3 2-128 0,0-3 0 0,3 1 0 16,-2 4 0-16,3-3 0 0,-1 0 0 0,3 0 0 16,-1-4 0-16,0-1 0 0,1 2 0 0,0-3-128 15,1-3 0-15,-1 0 0 16,2-4-1056-16,1 0-208 0,1-4-32 0,1 1-11072 16,1-4-2224-16</inkml:trace>
  <inkml:trace contextRef="#ctx0" brushRef="#br2" timeOffset="112285.62">25078 18474 5519 0,'0'0'240'0,"0"0"64"0,0 0-304 0,0 0 0 0,0 0 0 0,0 0 0 16,0 0 4656-16,0 0 864 0,0 0 176 0,0 0 48 15,0 0-3504-15,4 9-704 0,-4-9-144 0,0 10-32 16,-3 2-160-16,-1-3-48 0,-2 2 0 0,-3-1 0 16,-1 3-160-16,-1 2-32 0,-5 1-16 0,4 1 0 0,-1 5-192 0,0-2-48 15,-3 2 0-15,3 1 0 0,2-3-208 0,0 2-48 16,2-2-16-16,-1 2 0 0,1-4-96 0,4-1-16 15,2 1 0-15,-1-4 0 0,1-1 0 0,2-4 0 16,1-9 0-16,2 11 0 0,-2-11 48 0,0 0 0 16,0 0 0-16,13 1 0 0,0-2 48 0,-2-8 16 15,2-1 0-15,0-5 0 0,-1-2-176 0,2 0-16 16,0-1-16-16,2-1 0 0,0-4-224 0,1-4 144 16,0-2-144-16,1 0 128 0,-1-2-128 0,-1 8 0 15,-2 3 144-15,0 3-144 0,-1 5 0 0,-4 4 0 16,-3 0 0-16,-6 8 0 0,0 0 0 0,0 0 0 15,-4 11 0-15,-3 5 0 0,-6 2 0 0,2 2 0 0,-3 6-144 16,-3 0 144-16,-1-3 0 0,-1 5 0 0,-2-1 0 16,2 2 0-16,0-3 0 0,2 1 0 0,2-2 0 0,3 0 0 15,3-2 0-15,2-4 0 0,0-1 0 0,4-4 0 32,0-3-1056-32,3-1-96 0,0-10 0 0,0 0-12608 0,4 12-2496 0</inkml:trace>
  <inkml:trace contextRef="#ctx0" brushRef="#br2" timeOffset="114324.28">5409 18552 8287 0,'0'0'736'0,"0"0"-592"0,-9 4-144 0,0 1 0 15,0-3 1424-15,0 1 256 0,9-3 48 0,-10 5 16 16,-2 1-560-16,4-2-112 0,8-4-32 0,0 0 0 0,-9 1 112 15,9-1 32-15,0 0 0 0,0 0 0 0,-5-3 208 0,5 3 32 16,0 0 16-16,5-14 0 0,1 1-480 0,4-1-112 16,2 1-16-16,3-2 0 0,4-3-336 0,1 2-80 15,1-2-16-15,0 1 0 0,3 1-112 0,4-1-32 16,4-1 0-16,4 2 0 0,1 1 112 0,1 5 16 16,-1-2 0-16,-2 6 0 0,-2-2-112 0,-2 6-16 15,-3 4 0-15,-4 4 0 0,-4 1-80 0,-2 6-32 16,-4 2 0-16,-1 4 0 0,-3 1-16 0,-4 4 0 15,-3 4 0-15,-3 3 0 0,-4-1 48 0,-4 5 0 16,-3 2 0-16,-2-1 0 0,-2 0 16 0,-2-2 0 16,-2-1 0-16,-5 0 0 0,-1-1 16 0,-3-3 16 15,-1 2 0-15,-3-1 0 0,-4-2 96 0,1 2 32 16,-1-5 0-16,0 0 0 0,1-2-80 0,2 0-16 0,1 0 0 16,0-4 0-16,4-5-64 0,2-1 0 0,0 0-16 15,3-6 0-15,3 2-32 0,6-4 0 0,4-2 0 0,10-3 0 16,0 0 48-16,0 0 0 0,0 0 0 0,0 0 0 15,0 0-16-15,16 0 0 0,3-2 0 0,7 1 0 16,6-1 32-16,1 0 16 0,1 1 0 0,4-3 0 16,4-1-32-16,6-1-16 0,6-4 0 0,-2 2 0 15,-3 3 64-15,1-3 16 0,-3 2 0 0,-1 2 0 16,-4-5 80-16,-2 4 32 0,-2-1 0 0,-2-1 0 16,-3 4-160-16,-4 1-16 0,-3-1-16 0,-3 0 0 15,0 0-176-15,-6 3 0 0,-3 4 0 0,-2-1 128 16,-2-1-1312-1,-10-2-272-15,0 0-48 0,6 12-18144 0</inkml:trace>
  <inkml:trace contextRef="#ctx0" brushRef="#br2" timeOffset="117323.92">1736 10749 3679 0,'0'0'320'16,"0"0"-320"-16,0 0 0 0,0 0 0 15,-9-3 2240-15,9 3 384 0,-8-4 80 0,8 4 16 0,-6-3-1104 0,6 3-208 16,-8-5-64-16,8 5 0 0,-8-4-320 0,2-1-80 16,-1 1-16-16,7 4 0 0,0 0-304 0,0 0-64 15,-6-4-16-15,6 4 0 0,0 0-80 0,2-6-16 16,5-2 0-16,0 3 0 0,0-5-224 0,4 2-48 15,6 2-16-15,2-4 0 0,1-1-160 0,0 4 160 16,1 3-160-16,-6 0 160 0,0-1-160 0,1 3 0 16,-1 2 0-16,-1 1 128 0,-3 5-128 0,-1 2 0 15,-2 3 0-15,-2 2 0 0,-4 2 192 0,-4 4-64 16,-4 5 0-16,-9 7 0 0,-4-3 320 0,-3-6 48 16,-1-2 16-16,0-2 0 0,0-6-16 0,1 0 0 15,-3-6 0-15,1 1 0 0,1 0 128 0,3-4 16 16,-2-6 16-16,5-3 0 0,-1-2-80 0,5-5 0 15,0 2-16-15,3-7 0 0,6-5-176 0,4 1-16 16,4-1-16-16,8-3 0 0,-1 2-224 0,2 2-128 0,5 2 160 0,-1 2-160 16,4 2 0-16,-3 2 0 0,-1 2 0 0,-4 7 0 15,1 3 0-15,1 0 0 0,1 2 0 0,-2 3 0 16,-4 2 0-16,0 4 0 16,-2-3 0-16,-2 7 0 0,-6-13 0 0,5 11 0 15,-5-11 0-15,0 12 0 0,0-12 144 0,-1 11-144 0,1-11 128 0,-4 9-128 16,4-9 0-16,0 0 0 0,0 0-144 0,0 0-16000 15</inkml:trace>
  <inkml:trace contextRef="#ctx0" brushRef="#br2" timeOffset="118203.42">1880 13182 20271 0,'-17'-11'896'0,"10"6"192"0,-1-1-880 0,2-3-208 0,6 9 0 0,-5-10 0 15,0-3 832-15,3 1 112 0,0 1 16 0,1-1 16 0,3-5-144 0,1 1-48 16,1-1 0-16,1-1 0 0,1 1-96 0,4-1-32 16,0-1 0-16,6 1 0 0,1 0-176 0,4 3-32 15,2 3-16-15,-1 1 0 0,-1 5-144 0,-1 0-32 16,0 5 0-16,2 4 0 0,0 2-256 0,-3 2 160 16,-3 6-160-16,-4 5 128 0,0 2-128 0,-7 2 128 15,2 0-128-15,-7 3 128 0,-7-2 256 0,0 2 32 16,-6 3 16-16,-2-4 0 0,-5-5-16 0,-1-1 0 15,1-1 0-15,-2-3 0 0,-1-3-48 0,1-3-16 16,0-2 0-16,3-3 0 0,1-5-32 0,2-4 0 16,3-2 0-16,1-6 0 0,2-3-16 0,4-2-16 0,2 0 0 15,1-4 0-15,3-3-144 0,6 3-16 0,0-1-128 0,5-1 192 16,2 2-192-16,1 0 128 0,1 4-128 0,3 2 0 16,1 5 0-16,-1 3 0 0,0 4 0 0,-3 2 0 15,0 3 0-15,-1 4 0 0,-2 7 0 0,-1 0 0 16,-5 3 0-16,0 5 0 0,-3 2 0 0,-4 1 0 15,-1-3 0-15,-7-1 0 0,-3-2 0 0,0 1 0 16,-4-3 0-16,-2-2 0 0,-2-3 0 0,0-2 0 16,-1-2 128-16,2-1 0 0,2 1-128 0,-1-8 192 15,1-3 16-15,3-2 0 0,2-5 0 0,1 1 0 16,6-2-16-16,2-4 0 0,0-2 0 0,3 1 0 16,4-2-192-16,2 2 128 0,3 0-128 0,2 3 0 15,2 0 0-15,1 6 0 0,0 1 0 0,-1 4 0 16,1 3-1232-1,-3 3-352-15,-2 3-64 0</inkml:trace>
  <inkml:trace contextRef="#ctx0" brushRef="#br2" timeOffset="121236.49">12855 8591 11231 0,'0'0'496'0,"0"0"96"0,-1-12-464 0,-1 3-128 16,2 9 0-16,-3-9 0 0,3 9 992 0,-3-9 176 16,3 9 48-16,0 0 0 0,-6-5-480 0,6 5-96 15,-4-9 0-15,4 9-16 0,0 0-112 0,4-7 0 0,-4 7-16 0,10-9 0 16,1 1-128-16,4 1-32 0,3 0 0 0,3 3 0 15,0 1-16-15,3-2-16 0,2-2 0 0,-1 5 0 16,2-1-80-16,-4 2-16 0,-3-2 0 0,-1 2 0 16,-2 0 0-16,-5 1 0 0,-12 0 0 0,0 0 0 15,0 0 48-15,0 0 0 0,-5 11 0 0,-5-3 0 16,-8 1 288-16,-3-4 64 0,-6 0 16 0,0 0 0 16,-2-2-224-16,2-2-32 0,2-1-16 0,5 0 0 15,3-1-80-15,4-1-16 0,5 1 0 0,8 1 0 16,0 0-48-16,0 0-16 0,0 0 0 0,0 0 0 15,12-3 16-15,6 1 0 0,4 2 0 0,3 5 0 16,3-1-208-16,4 3-160 0,-2 2 32 0,0-2-13184 16</inkml:trace>
  <inkml:trace contextRef="#ctx0" brushRef="#br2" timeOffset="121848.99">12560 10675 3679 0,'0'0'320'0,"0"0"-320"0,0 0 0 0,0 0 0 16,9-8 2688-16,-9 8 480 0,0 0 96 0,9-5 0 15,-9 5-2112-15,0 0-416 0,6-5-96 0,-6 5 0 16,8-7 176-16,-8 7 32 0,0 0 16 0,7-5 0 16,0-2 16-16,-7 7 0 0,0 0 0 0,0 0 0 15,9-5-224-15,-9 5-32 0,0 0-16 0,0 0 0 16,0 0-288-16,0 0-64 0,9 9-16 0,-9-9 0 0,0 0-96 0,6 6-16 16,-6-6 0-16,0 0 0 0,0 0 32 0,0 0 0 15,0 0 0-15,4 12 0 0,-4-12 272 0,0 0 48 16,0 0 16-16,0 0 0 0,0 0 32 0,0 0 16 15,0 0 0-15,0 0 0 0,0 0-128 0,11-1-32 16,-11 1 0-16,12-8 0 0,-4 2-192 0,3 1-32 16,-4-3-16-16,-7 8 0 0,8-5-144 0,-8 5 192 15,6-7-192-15,-6 7 192 0,0 0-64 0,0 0 0 16,0 0 0-16,0 0 0 0,-10 0 48 0,-3 4 0 16,-3 0 0-16,-2 2 0 0,-1 3-176 0,0-2 128 15,1 0-128-15,2 0 128 0,2 0-128 0,3 2 0 16,0-2 0-16,3 1 128 0,8-8-128 0,-7 8 0 15,7-8 0-15,-2 12 0 16,2-12-2064-16,6 10-448 0,5-1-96 0,9-3-16 0</inkml:trace>
  <inkml:trace contextRef="#ctx0" brushRef="#br2" timeOffset="124204.08">24253 13117 10127 0,'0'0'896'0,"0"0"-704"0,0 0-192 0,0 0 0 16,0 0 0-16,0 0 192 0,0 0-192 0,0 0-4512 15</inkml:trace>
  <inkml:trace contextRef="#ctx0" brushRef="#br2" timeOffset="124958.05">22414 9405 8287 0,'-2'-6'736'0,"2"2"-592"0,-1 2-144 0,1-2 0 0,0 4 1024 0,0 0 192 16,0 0 16-16,0 0 16 0,0 0-64 0,9-14-16 16,-3 0 0-16,5 4 0 0,-11 10-368 0,12-12-80 15,1 3-16-15,-13 9 0 0,13-4-240 0,-1 1-48 16,1 1-16-16,-13 2 0 0,12 0-224 0,-3 4-48 15,-1 0-128-15,-8-4 192 0,7 9-192 0,-7-1 128 16,-3 0-128-16,-2-1 0 0,-5 3 416 0,-1-5-16 16,-2-1 0-16,-1 1 0 0,-4-1 64 0,4-3 16 15,-1-1 0-15,2-2 0 0,2-2 32 0,2 0 0 0,9 4 0 16,-7-4 0-16,7 4-32 0,0 0 0 0,0 0 0 0,0 0 0 16,0 0-208-16,0 0-32 0,16-2-16 0,0 2 0 15,3 2-224-15,3 4 144 0,1 3-144 0,0 0 128 16,-2 1-304-16,0 4-64 0,-6-1-16 0,-2 5 0 15</inkml:trace>
  <inkml:trace contextRef="#ctx0" brushRef="#br2" timeOffset="125430.15">21757 12123 14735 0,'0'0'1312'0,"0"0"-1056"0,2-10-256 0,-2 10 0 15,3-7 1472-15,-3 7 256 0,2-10 32 0,-2 10 16 16,0 0-624-16,0 0-128 0,0 0-32 0,0 0 0 16,0 0-384-16,0 0-80 0,0 0-16 0,0 0 0 15,7-5-32-15,-7 5-16 0,7-5 0 0,-7 5 0 16,10-8-256-16,1 5-48 0,-4-1-16 0,-7 4 0 16,10-2-144-16,-10 2 0 0,10 0 0 0,-10 0 0 31,11 4-1392-31,0-1-144 0</inkml:trace>
  <inkml:trace contextRef="#ctx0" brushRef="#br2" timeOffset="126075.54">28505 11429 10303 0,'24'6'224'0,"-24"-6"48"0,0 0 16 0,0 0 0 0,0 0-288 0,1 9 0 16,-1-1 0-16,-1 2-3008 15,1-10-640-15</inkml:trace>
  <inkml:trace contextRef="#ctx0" brushRef="#br2" timeOffset="130347.9">28035 8977 7359 0,'0'0'656'0,"0"0"-528"0,0 0-128 0,0 0 0 16,-7 6 1088-16,7-6 176 0,0 0 32 0,0 0 16 15,0 0 32-15,0 0 16 0,0 0 0 0,0 0 0 16,0 0-112-16,0 0-32 0,3-6 0 0,3-5 0 16,4-1-192-16,4-1-64 0,4-4 0 0,1-1 0 15,3-4-192-15,5 1-64 0,3-4 0 0,2 4 0 0,-2-3-256 0,2 1-48 16,0 0-16-16,-3-1 0 0,-1 6-192 0,-4 5-32 15,-5 1-16-15,-2 1 0 0,-4 2-16 0,-2 1-128 16,-1 5 192-16,-10 3-64 0,0 0-128 0,6 11 192 16,-3 6-192-16,-3 2 192 0,-5 3-64 0,-3 4-128 15,1 0 192-15,-3 4-64 0,-4 0 0 0,0 1 0 16,-2 1 0-16,0 1 0 0,-2-5 0 0,-1 0 0 16,0-3 0-16,0 1 0 0,1-6 64 0,1-2 16 15,1-3 0-15,1-2 0 0,2-2 192 0,4 0 48 16,3-5 0-16,6-6 0 0,0 0 0 0,0 0 0 15,9-8 0-15,3-3 0 0,5-2-64 0,1-2 0 16,1-4 0-16,1-1 0 0,7-2-208 0,-3-1-48 16,1-5-128-16,-1 4 192 0,-1-3-192 0,1 4 128 15,2 3-128-15,-1 2 0 0,-2 5 0 0,-2 7 0 0,-6 4 0 0,-1 3 0 16,-3 1 0-16,-1 9 0 0,-2 3 0 0,-3 5 0 16,-2 5 0-16,-5 0 0 0,-1 4-160 0,-3 1 160 15,-1 3 0-15,-3 2 0 0,-2 1 144 0,0-2-144 16,-4-4 0-16,0 0 0 0,3-5 0 0,0 2-192 31,2-5-288-31,2-2-48 0,1-2-16 0,7-4 0 16,-3-5-2096-16,4-8-432 0,0 0-64 0</inkml:trace>
  <inkml:trace contextRef="#ctx0" brushRef="#br2" timeOffset="130687.82">29097 8835 21183 0,'0'0'1888'0,"0"0"-1504"16,0 0-384-16,0 0 0 0,0 0 320 0,0 0-16 15,0 0 0-15,10-8 0 0,3 3 112 0,2 0 32 16,5-3 0-16,1 3 0 0,1 3-192 0,3-4-16 0,3 0-16 16,0 2 0-16,-1 3-64 0,-1 0-16 0,-1-3 0 0,-4 3 0 15,-2 2-144-15,-3 0-272 0,-6 2 64 0,-3 1-7152 16,-7-4-1440-16</inkml:trace>
  <inkml:trace contextRef="#ctx0" brushRef="#br2" timeOffset="130836.54">29134 9054 14735 0,'0'0'1312'0,"0"0"-1056"0,0 0-256 0,0 0 0 16,0 0 1904-16,0 0 320 0,14 4 64 0,4-1 16 16,2 1-912-16,4-2-176 0,3-1-48 0,2 2 0 15,2-2-592-15,-1 2-112 0,1-3-16 0,1 0-16 16,-1-3-240-16,0 2-32 0,-3 0-16 0,-3-2 0 15,-2-2-1104 1,-2 3-240-16,-2-2-32 0</inkml:trace>
  <inkml:trace contextRef="#ctx0" brushRef="#br2" timeOffset="132038.81">30063 8282 20271 0,'-7'1'1792'0,"-2"-2"-1424"15,1-1-368-15,8 2 0 0,-9 0 128 0,9 0-128 16,0 0 160-16,0 0-160 0,0 0 464 0,0 0 0 16,0 0 0-16,0 0 0 0,10-7 128 0,2 2 32 15,1 1 0-15,2-4 0 0,4 1 112 0,1 2 32 16,1-2 0-16,3 2 0 0,1 3-96 0,2-1-16 16,1 3 0-16,2 3 0 0,1-1-208 0,-4 3-32 15,-6 3-16-15,1-1 0 0,-6 5-208 0,-4-3-64 0,-7 2 0 0,-3 2 0 16,-2 0 32-16,-6 2 0 0,-7 0 0 0,-3 3 0 15,-6 1 144-15,-1 0 16 0,-5-2 16 0,3-1 0 16,-3-1-48-16,3-1-16 0,2-1 0 0,5 1 0 16,6-1-48-16,4-4-16 0,1 1 0 0,7-10 0 15,1 9-208-15,6 0 176 0,4-2-176 0,7 2 160 16,4-2 32-16,6 3 0 0,3-1 0 0,5 2 0 16,2 2-64-16,0 1-128 0,-2 3 192 0,-4 3-64 15,-1-4-128-15,-6-1 0 0,-6-1 0 0,-7 3 0 16,-5-1 128-16,-6 0-128 0,-5-4 192 0,-7 4-64 15,-7-1 544-15,-6 1 96 0,-4 2 32 0,-7 1 0 16,-5-1-160-16,-3 0-48 0,-4-2 0 0,-1 2 0 0,0-1-352 16,4 0-80-16,-2 0-16 0,4-1 0 0,1 1-144 15,6-2 128-15,3-2-128 0,4-2 128 0,4 1-128 16,5-6-272-16,6 1 64 0,7-1 16 16,6-6-2464-1,0 0-480-15,9 4-112 0</inkml:trace>
  <inkml:trace contextRef="#ctx0" brushRef="#br2" timeOffset="208200.01">14028 11923 2751 0,'0'0'256'0,"0"0"-256"0,0 0 0 0,0 0 0 16,0 0 1408-16,0 0 224 0,0 0 48 0,0 0 16 15,0 0-1376-15</inkml:trace>
  <inkml:trace contextRef="#ctx0" brushRef="#br2" timeOffset="210242.18">20923 1047 5519 0,'0'0'496'0,"-4"-8"-496"0,-1-2 0 0,0-1 0 16,0-1 288-16,-3-2-32 0,-2 1-16 0,-2 3 0 0,0-1-240 0,-2-1 144 15,-3 1-144-15,-1-4 128 0,1-1 64 0,-2 0 0 16,-2-3 0-16,-2 1 0 0,-1-1 128 0,-1 1 16 16,-1 2 16-16,-5-1 0 0,-5 2 160 0,-1 2 16 15,-4-1 16-15,1 0 0 0,-6 3-256 0,0-1-48 16,-1-3-16-16,-2 5 0 0,-4 2-48 0,0 4-16 15,-2-2 0-15,0 5 0 0,-6 6-160 0,-1-4 160 16,-2-1-160-16,0 3 160 0,-3-1-160 0,1 3 0 16,-2 7 0-16,1-2 128 0,-4 3-128 0,2 1 0 15,4-3 0-15,2 3 128 0,0 5-128 0,4 5 128 16,-1 0-128-16,0 8 128 0,-1 0-128 0,1 2 160 16,1-1-160-16,7 5 160 0,3-1-160 0,10 1 0 15,6 2 0-15,7-3 128 0,6-4-128 0,7-3 0 0,6-2 0 16,7 1 0-16,5-2 0 0,7 2 0 0,4-2 0 0,7 0 128 15,6-3-128-15,8-2 0 0,7-2 0 0,7-6 128 16,5-3-128-16,5 1 0 0,3-6 144 0,3-1-144 16,4 0 0-16,4-3 128 0,4-2-128 0,7-2 0 15,6-2 0-15,2-2 128 0,1 0-128 0,4-7 0 16,3-3 0-16,-1 0 0 0,-7 1 0 0,-3 0 0 16,-3 1 0-16,-4-3 0 0,-4-1 0 0,-5-4 0 15,-7-4 0-15,-5 2 128 0,-6-1-128 0,-9 2 0 16,-3 1 160-16,-10-3-32 0,-5-1-128 0,-10 0 192 15,-7 1-192-15,-7 4 0 0,-7-1 0 0,-6 2 0 16,-4 0 0-16,-3 2 0 0,-3 2 0 0,1 5 0 16,-1 2-256-16,3 4-112 0,-6 0-16 15,6 2 0-15</inkml:trace>
  <inkml:trace contextRef="#ctx0" brushRef="#br2" timeOffset="210881.43">22355 782 8287 0,'-37'4'736'0,"-7"4"-592"15,-7 2-144-15,0 5 0 0,0 3 480 0,-1 7 64 16,4 2 16-16,5 5 0 0,7 2-304 0,8 2-64 16,9 2-16-16,10 5 0 0,8 4-176 0,9 0 160 15,6-4-160-15,7 2 160 0,6-4-160 0,2 2 0 16,2 1 0-16,2-3 128 0,4-2-128 0,1-3-144 16,5-6 144-16,5 0-208 0,2-7-128 0,7-1-32 15,3-2 0-15,6-5 0 0,5-2 368 0,1-11 0 16,1-4-144-16,1-7 144 0,-1 1 0 0,2-6 0 0,-2-1 0 0,-2-4 0 15,-4-4 448-15,-4-8 160 0,-9-2 32 0,-5-2 0 16,-9-2-160-16,-5-1-32 0,-7-2 0 0,-9 3 0 16,-8 3-256-16,-8 1-64 0,-10 0-128 0,-8 5 192 15,-8 1-192-15,-6 6 0 0,-8 4 0 0</inkml:trace>
  <inkml:trace contextRef="#ctx0" brushRef="#br2" timeOffset="211804">12843 1375 3039 0,'9'-27'128'0,"-2"10"48"0,-1 1-176 0,-1-1 0 16,-1 3 0-16,-2 0 0 0,1-2 720 0,-3 2 112 15,-3-1 32-15,0 2 0 0,-4 3-224 0,1-3-64 16,-3 2 0-16,-4-1 0 0,-4 0-416 0,-1 1-160 16,-1 2 0-16,-4 1 144 0,-3 2-144 0,-4 3 0 15,-7-2 0-15,-4 1 0 0,-3 1 0 0,-4 1 160 16,-5-2-160-16,-1 3 160 0,-3 1-160 0,-4 0-224 16,-6 2 48-16,-1 3 16 0,-6 3-16 0,0-4 0 15,1-2 0-15,0 2 0 0,-1 4 176 0,1-1 0 16,-5 6 0-16,-3-3 0 0,-4-1 0 0,-3 4 0 15,-1-1 0-15,-4 5 0 0,-1 2 0 0,-2 4 0 0,-1-1 0 0,5 2 0 16,3 6 624-16,9 3 48 0,2 3 16 0,3 3 0 16,3 1-176-16,6 3-16 0,5 0-16 0,4 5 0 15,2 1-336-15,6 0-144 0,1 2 128 0,7 1-128 16,4 0 0-16,9 2 0 0,6 2 128 0,5-2-128 16,6 1 0-16,8 1 0 0,5-1 0 0,8-1 0 15,7 2 0-15,8 3 0 0,8-2 0 0,5-5 128 16,10-6-128-16,5-2 0 0,5-7 0 0,11-4 128 15,9-6-128-15,5-9 128 0,12-11-128 0,4-7 128 16,4-6-128-16,8-7 128 0,8-11-128 0,4-1 128 16,4-6-128-16,4-7 0 0,1-9 0 0,6-1 0 15,0-3 224-15,-1-6-32 0,-2-4-16 0,-4-1 0 16,-5-4-16-16,-8-2 0 0,-5-5 0 0,-16 2 0 0,-12 2-160 16,-13 7 0-16,-13 0 144 0,-15 9-144 0,-16 7 0 0,-15 6 0 15,-15 6 0-15,-15 5-6256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1T20:00:43.06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282 960 2759 0 0,'0'0'323'0'0,"0"0"313"0"0,0 0 136 0 0,0 0 27 0 0,0 0-58 0 0,0 0-274 0 0,0 0-126 0 0,0 0-21 0 0,0-2-13 0 0,-1-9-30 0 0,0 9-12 0 0,0 0-1 0 0,-2-7-12 0 0,3 6-52 0 0,-1 1-28 0 0,-2-9-4 0 0,2 9-17 0 0,1-1-80 0 0,-6-26 17 0 0,5 23-64 0 0,-3-21 18 0 0,-11-29 366 0 0,12 43-121 0 0,-1 1 0 0 0,0-1-1 0 0,-1 1 1 0 0,0 0 0 0 0,-1 0-1 0 0,-6-9-286 0 0,5 12 380 0 0,0 0 0 0 0,-6-5-380 0 0,12 13 61 0 0,0 0 0 0 0,-1 0 0 0 0,1 0-1 0 0,-1 0 1 0 0,0 0 0 0 0,1 0 0 0 0,-1 1 0 0 0,0-1-1 0 0,1 0 1 0 0,-1 1 0 0 0,-1-1-61 0 0,1 1 26 0 0,-8-3 203 0 0,7 3-185 0 0,-1 1 86 0 0,-1 2-95 0 0,0 0 1 0 0,1 0 0 0 0,-1 1-1 0 0,1-1 1 0 0,0 1 0 0 0,0 0-1 0 0,0 0 1 0 0,1 1 0 0 0,0-1-1 0 0,-1 1 1 0 0,2 0 0 0 0,-1-1 0 0 0,0 1-1 0 0,1 1 1 0 0,0-1 0 0 0,0 0-1 0 0,1 0-35 0 0,-20 65 614 0 0,-8 48-614 0 0,19-49 130 0 0,2 2 1 0 0,2 19-131 0 0,0 61 85 0 0,7 7-85 0 0,7-9 19 0 0,2 124 26 0 0,19 703 231 0 0,5-631-95 0 0,-15-167-16 0 0,-3 97 8 0 0,-15-246-160 0 0,14 163 206 0 0,-8-113-62 0 0,19 138 311 0 0,-10-100-217 0 0,20 153 161 0 0,-29-217-359 0 0,6 49 67 0 0,-2-7-56 0 0,7 14-64 0 0,-13-90 11 0 0,1 0 32 0 0,4 2 27 0 0,-4-11-47 0 0,-3-5 20 0 0,5 8-21 0 0,5 2 26 0 0,-10-11-38 0 0,10 6 52 0 0,-3-3-38 0 0,-9-6-19 0 0,0 0-1 0 0,-1-1 1 0 0,1 1 0 0 0,0-1-1 0 0,0 1 1 0 0,-1-1-1 0 0,1 1 1 0 0,0-1 0 0 0,0 0-1 0 0,0 1 1 0 0,0-1-1 0 0,0 0 1 0 0,0 0-5 0 0,11 5 54 0 0,6 3 22 0 0,-14-6-55 0 0,22 11 40 0 0,16 7 53 0 0,-26-12-104 0 0,2 0-10 0 0,2 1 0 0 0,56 26 0 0 0,-58-26 0 0 0,44 20 64 0 0,-33-18-35 0 0,-16-6-17 0 0,-1 0 0 0 0,0 0-1 0 0,0 2-11 0 0,36 20 110 0 0,2-3-1 0 0,41 15-109 0 0,-2-8 267 0 0,21 2-267 0 0,-74-25 21 0 0,0-1 0 0 0,1-2 1 0 0,-1-2-1 0 0,11-1-21 0 0,10 2 53 0 0,-21-1-42 0 0,2-2-11 0 0,13 1 54 0 0,26 6-54 0 0,14 0 10 0 0,-23-3 43 0 0,27 6-53 0 0,212 29 0 0 0,-110-14 0 0 0,-55-6 0 0 0,40 10 0 0 0,-83-12 0 0 0,68 1 0 0 0,37 5 0 0 0,0-1 0 0 0,-178-21 0 0 0,407 32 0 0 0,-263-19 64 0 0,19-8-64 0 0,-89-9 0 0 0,9-5 0 0 0,-8 0 0 0 0,102-7 62 0 0,-65 4-60 0 0,-43 3 26 0 0,64-4 8 0 0,-98 9-45 0 0,380-9 93 0 0,134 2 33 0 0,-189 15-117 0 0,-264-1 0 0 0,177 17 0 0 0,-151-15 0 0 0,-4 0 0 0 0,172 20 64 0 0,-58-4-64 0 0,-67-4 0 0 0,-106-12 6 0 0,435 31 52 0 0,-392-30-24 0 0,57 2 79 0 0,99 0 17 0 0,-135-3-71 0 0,11 4-59 0 0,-15-2 0 0 0,153 3 72 0 0,175 1 54 0 0,-288-9-68 0 0,-84-1-34 0 0,237-1 94 0 0,184-31-44 0 0,-406 21-74 0 0,1 6 0 0 0,117 6 0 0 0,-15 0 0 0 0,-104-4 0 0 0,127-1 0 0 0,166 12 58 0 0,-312-6-52 0 0,32 4 20 0 0,41 2 12 0 0,-99-6 38 0 0,41 9-76 0 0,-85-11-1 0 0,295 32 57 0 0,-69-9-59 0 0,-188-21 3 0 0,7-2 0 0 0,11 0 0 0 0,95-2 39 0 0,-87-2-14 0 0,322-1 39 0 0,-250-4-64 0 0,-47 1 0 0 0,186-8 0 0 0,-99 9 0 0 0,-126 5 0 0 0,-12-1 0 0 0,331-9 0 0 0,-254 6 0 0 0,-32 2 0 0 0,-48-2 5 0 0,440-23 54 0 0,-202 9-59 0 0,-15 2 0 0 0,566-31 0 0 0,-50 32 0 0 0,-458 12 0 0 0,-158-1 0 0 0,47 0 0 0 0,-105 6-2 0 0,114 0 68 0 0,-96-4-66 0 0,46 0 0 0 0,-146-1-1 0 0,560-14 66 0 0,-147 5-11 0 0,-96 4-44 0 0,-104 6 54 0 0,-39-7-31 0 0,-28 0 9 0 0,111-2-47 0 0,-175 6-1 0 0,104-7 5 0 0,-132 6 16 0 0,185-2 51 0 0,-38 3-66 0 0,-44 0 0 0 0,40-3 0 0 0,-77 8 0 0 0,385-11 0 0 0,-163-5 0 0 0,-298 14 0 0 0,39-1 0 0 0,-9 1 26 0 0,35-3 12 0 0,13-3-42 0 0,2-1 62 0 0,-154 7-53 0 0,30-3 0 0 0,24 3-5 0 0,94-2 15 0 0,-33-1 45 0 0,56 4-7 0 0,-85 6-53 0 0,-55-4 0 0 0,3 2 0 0 0,-3 0 0 0 0,3-2 0 0 0,-10 0 0 0 0,0 1 0 0 0,26 7 0 0 0,-4-1 0 0 0,-24-4 0 0 0,-18-2 0 0 0,-1 2 0 0 0,0 0 0 0 0,0-3 0 0 0,-4 0 11 0 0,-7-2 32 0 0,8 0-21 0 0,4-3 39 0 0,-5-1 18 0 0,-8 0-1 0 0,6-9 52 0 0,-5 6-111 0 0,0-1-1 0 0,-1 0 1 0 0,0 0 0 0 0,0 0-1 0 0,-1 0 1 0 0,0-2-19 0 0,8-14 16 0 0,-2 3 32 0 0,4-12-48 0 0,-3 5 16 0 0,-5 13 9 0 0,-1 0-1 0 0,2-15-24 0 0,0 3 15 0 0,12-54 86 0 0,0-23-101 0 0,-5 27 27 0 0,52-374 37 0 0,-38 114-6 0 0,0 5-52 0 0,26-10-6 0 0,3 51 36 0 0,17-94-8 0 0,-40 201-25 0 0,12-77-10 0 0,-14-3 64 0 0,-21 31 18 0 0,-7-207-135 0 0,-3 342 47 0 0,-1-81 14 0 0,0 137-24 0 0,3-4 23 0 0,0-26-41 0 0,2-88-34 0 0,-2 85 22 0 0,-3 40 41 0 0,-1-6 12 0 0,-2-16-52 0 0,-1-37 40 0 0,4 84 6 0 0,4-111-120 0 0,-4 94 115 0 0,-1 21-31 0 0,-3-6 20 0 0,3 10-31 0 0,1 2-14 0 0,-3 0-7 0 0,-10 4 18 0 0,-15 7 5 0 0,23-8 38 0 0,-11 6 2 0 0,-59 45-41 0 0,56-40 14 0 0,-6 3 12 0 0,-1-1 0 0 0,-17 7 26 0 0,21-12-13 0 0,-27 13-17 0 0,25-13 7 0 0,-17 10 23 0 0,19-7 0 0 0,-2-1 0 0 0,1-1 0 0 0,-2-1 0 0 0,-14 4 0 0 0,-54 10 1 0 0,-95 12-1 0 0,79-17-11 0 0,-190 29-43 0 0,98-22 54 0 0,105-19 0 0 0,-11-3 0 0 0,36-4 0 0 0,-225 7 0 0 0,-8 6 0 0 0,2-17 0 0 0,245 0 0 0 0,-366-16 0 0 0,-23-3 0 0 0,3-1 0 0 0,230 12 0 0 0,-60-18 0 0 0,167 15 0 0 0,-270-27 0 0 0,-4 6 0 0 0,85 7 0 0 0,-109 3 0 0 0,210 9 0 0 0,39 2 0 0 0,-352-11 0 0 0,-237 30-10 0 0,578 3-16 0 0,-130 3-2 0 0,115-15 28 0 0,-103 0 0 0 0,5 4 32 0 0,2-14 0 0 0,-15-3-32 0 0,46 3 0 0 0,-40-15 0 0 0,-230-56 0 0 0,382 58 0 0 0,-342-78 0 0 0,-38-13 0 0 0,319 77 0 0 0,-55-11 0 0 0,-330-40-32 0 0,-4 20 0 0 0,284 53 32 0 0,19 1 0 0 0,111 4 0 0 0,-29 6 0 0 0,-226-9-96 0 0,100 1 32 0 0,63 23 64 0 0,73 1 0 0 0,-83-6 0 0 0,137-1 0 0 0,-60 3 0 0 0,140-1 0 0 0,-220 14 0 0 0,16-1 0 0 0,-81 6 0 0 0,-362 17 0 0 0,360-25 0 0 0,-215 2 0 0 0,188-2 0 0 0,0 12 0 0 0,119-8 0 0 0,-225 20 0 0 0,340-27 0 0 0,-337 41-39 0 0,120-10 14 0 0,334-41 25 0 0,-235 27 0 0 0,1 12 0 0 0,-148 33 0 0 0,-185 23-64 0 0,202-33 64 0 0,140-24 0 0 0,-45 6 0 0 0,204-33 0 0 0,-229 25 0 0 0,-48-30 0 0 0,122-3 37 0 0,43 1-10 0 0,-105-16-27 0 0,171 0 14 0 0,-141-9 47 0 0,186 16-10 0 0,-30-1-49 0 0,-6-7-2 0 0,-222-25 0 0 0,140 26 0 0 0,71 6 0 0 0,70 1 0 0 0,-83-3 0 0 0,68 4 0 0 0,-46-9 0 0 0,-23-2 0 0 0,115 12 0 0 0,-50-2 0 0 0,-6-5 0 0 0,48 4 0 0 0,-40 1 0 0 0,-41 6 0 0 0,84-1 0 0 0,-8 0 0 0 0,-138 8 0 0 0,3 3 0 0 0,70-6 0 0 0,29 3 0 0 0,-72 17 0 0 0,9 11 0 0 0,73-17 0 0 0,-11-1 0 0 0,-102 10-40 0 0,78-14-2389 0 0,83-12 1290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1T20:00:44.600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1451 285 5063 0 0,'0'0'390'0'0,"1"-3"-252"0"0,9-39 1241 0 0,-9 40-628 0 0,-1-1-34 0 0,17-56 1747 0 0,-15 53-2169 0 0,-1-2-122 0 0,-1 1 63 0 0,0 3-143 0 0,0-1-1 0 0,0 1 1 0 0,-1-1-1 0 0,1 1 1 0 0,-1-1-1 0 0,0 1 1 0 0,0-1-1 0 0,0 1 1 0 0,-1 0 0 0 0,0-1-1 0 0,1 1 1 0 0,-3-3-93 0 0,-5-6 99 0 0,0 0 1 0 0,-1 0-1 0 0,-4-4-99 0 0,8 14 146 0 0,-13-5 372 0 0,-18-6-518 0 0,29 12 77 0 0,0 0 1 0 0,0 0-1 0 0,0 1 0 0 0,0 0 1 0 0,0 0-1 0 0,-7 1-77 0 0,-6 2 124 0 0,1 1 1 0 0,-1 0-1 0 0,-18 7-124 0 0,-60 21 251 0 0,82-25-195 0 0,-166 61 345 0 0,153-56-346 0 0,-29 12 25 0 0,2 2 0 0 0,0 3 0 0 0,2 2 0 0 0,1 3 0 0 0,1 2 0 0 0,-15 16-80 0 0,32-21 17 0 0,2 1 0 0 0,1 2 0 0 0,-14 20-17 0 0,7-3 33 0 0,2 2 1 0 0,-6 15-34 0 0,20-25 2 0 0,1 0 1 0 0,3 2 0 0 0,2 0 0 0 0,-3 12-3 0 0,-8 39-1 0 0,-8 52 1 0 0,28-91 0 0 0,1 0 0 0 0,3-1 0 0 0,3 30 0 0 0,1-62-7 0 0,2 0 0 0 0,1-1 0 0 0,0 1 0 0 0,2-1 0 0 0,0 1 0 0 0,2-1-1 0 0,0-1 1 0 0,2 1 0 0 0,2 2 7 0 0,-7-16 0 0 0,25 51 0 0 0,-23-49 0 0 0,1 0 0 0 0,0 0 0 0 0,1-1 0 0 0,5 6 0 0 0,-2-4 2 0 0,0 0-1 0 0,1-1 1 0 0,0 0-1 0 0,1 0 1 0 0,0-1-1 0 0,0-1 1 0 0,6 3-2 0 0,2-1 19 0 0,0-1 1 0 0,0-2 0 0 0,1 0-1 0 0,2 0-19 0 0,-8-4 17 0 0,0 0-1 0 0,0-1 1 0 0,0-1-1 0 0,0 0 1 0 0,0-1-1 0 0,7-1-16 0 0,7-2 57 0 0,1-2-1 0 0,26-7-56 0 0,56-22 178 0 0,-107 32-170 0 0,57-19 150 0 0,-1-2 0 0 0,57-32-158 0 0,-76 32 57 0 0,-1-2 1 0 0,0-2-1 0 0,-2-1 0 0 0,13-14-57 0 0,44-44 206 0 0,48-58-206 0 0,-102 97 89 0 0,-3 0-1 0 0,-2-3 1 0 0,-2-1-1 0 0,9-22-88 0 0,-3-3 296 0 0,-1-8-296 0 0,-25 49 114 0 0,-1-1 1 0 0,-2 0-1 0 0,4-26-114 0 0,-7 18 65 0 0,-2 1 1 0 0,-2-1-1 0 0,-1-12-65 0 0,-4 33 28 0 0,0 1 1 0 0,-2-1-1 0 0,0 1 0 0 0,-2 0 0 0 0,-1 0 0 0 0,0 0 0 0 0,-4-7-28 0 0,-10-23 251 0 0,-20-36-251 0 0,24 59 80 0 0,-2-1 1 0 0,-1 2-1 0 0,-10-12-80 0 0,15 25 29 0 0,-1 0-1 0 0,-1 0 1 0 0,-5-3-29 0 0,17 16 1 0 0,-2-3 1 0 0,-1 0 0 0 0,-1 1-1 0 0,1-1 1 0 0,0 2 0 0 0,-1-1 0 0 0,0 1 0 0 0,0 0 0 0 0,0 0 0 0 0,0 1-1 0 0,-1 0 1 0 0,1 0 0 0 0,0 1 0 0 0,-1 0 0 0 0,0 0 0 0 0,0 1-2 0 0,-2 0-38 0 0,1 0 1 0 0,-1 1 0 0 0,0 0-1 0 0,1 1 1 0 0,-1 0 0 0 0,1 0 0 0 0,0 1-1 0 0,0 1 1 0 0,0-1 0 0 0,0 1-1 0 0,-6 5 38 0 0,0 0-298 0 0,1 1-1 0 0,0 1 1 0 0,1 1-1 0 0,0 0 1 0 0,1 1-1 0 0,0 0 1 0 0,1 0-1 0 0,0 2 1 0 0,-1 3 298 0 0,-4 4-694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0:36:55.5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1178 15195 6447 0,'0'0'576'0,"0"0"-576"0,0 0 0 0,-6-9 0 16,-3 2 912-16,3-1 80 0,6 8 16 0,0 0 0 16,-10-6-368-16,2-2-64 0,2 0 0 0,-2 4-16 15,8 4-144-15,-10-2-32 0,1-2 0 0,0 2 0 16,9 2 144-16,-10-2 32 0,-2 4 0 0,12-2 0 15,-9 0-128-15,1 1-32 0,-1 1 0 0,1 5 0 16,8-7 48-16,-8 6 16 0,2-1 0 0,0 5 0 16,1 6 64-16,-2-2 16 0,3-2 0 0,-2 7 0 15,-2 7 80-15,3 2 16 0,-2 5 0 0,-1 6 0 16,1 6-112-16,0 6-16 0,-3 4 0 0,0 4 0 16,-2 2-128-16,0 0-48 0,-1 6 0 0,0-2 0 15,-1 1-80-15,2 3-32 0,-2 3 0 0,0-1 0 16,0 1 16-16,1-5 0 0,-1-5 0 0,1 4 0 15,0-5 112-15,2 2 32 0,0-6 0 0,2 1 0 0,0-3 0 16,4-26 16-16,0 1 0 0,0 3 0 0,-2 7-160 0,2 0-48 16,0 3 0-16,1 1 0 0,0-2-32 0,1 32-16 15,-1-13 0-15,3-17 0 0,1-8 48 0,1-4 0 16,1-8 0-16,2 3 0 0,0-7 0 0,-2-7 16 16,4-1 0-16,0 2 0 0,0 2 0 0,2-1 0 15,1-1 0-15,2-3 0 0,3 1-80 0,12 4 0 16,0-3-128-16,1-5 192 0,1-2-16 0,3-1-16 15,2-5 0-15,2-2 0 0,5 0-32 0,-1 0-128 16,-1-2 192-16,3 0-64 0,2-5-128 0,1 2 0 16,1-4 0-16,7 3 0 0,4-3 0 0,5 5 0 15,3 0 128-15,-1-2-128 0,-2 2 0 0,1-3 0 0,5 2 0 0,2 4 128 16,6-2-128-16,2 2 0 0,-1-2 0 16,0 1 0-16,-1-2 0 0,3 3 0 0,2 2 0 0,2 0 0 15,5 1 0-15,-3 0 0 0,-4 0 0 0,4-2 0 16,2 2 0-16,6 0 0 0,6 0 0 0,-3 0 0 15,-4-1 0-15,5 2 0 0,4 3 128 0,1-1-128 16,2-1 0-16,-2 1 0 0,-4-3 0 0,10 2 128 16,5 1-128-16,-2 2 0 0,-2-2 0 0,1 2 128 15,5-2-128-15,-1-1 0 0,-1 0 144 0,2 3-144 16,2 0 0-16,2-1 0 0,0 0 0 0,-1 1 128 16,-1 3-128-16,3-4 176 0,6 1-176 0,-1 0 192 15,-3 0-192-15,4 2 0 0,4 4 0 0,-2 0 0 16,-3-3 0-16,3-1 0 0,4 1 0 0,-2-3 0 15,-5 4 0-15,3-1 0 0,4 2 0 0,-2-3 0 16,-1 3 0-16,2-2 0 0,4 2 128 0,-4-3-128 0,-6 2 0 0,5-1 0 16,4 1 0-16,-3 0 128 0,-4-4-128 0,4 4 192 15,6 1-192-15,-3 1 192 0,-8-6-192 0,6 4 160 16,7-3-160-16,-4 4 160 0,-3-4-160 0,3 6 0 16,4-6 0-16,0 2 128 0,-5-1-128 0,3-1 0 15,7 0 144-15,-5 3-144 0,-3-5 0 0,2-1 0 16,4 3 0-16,-4-1 0 0,-3-3 0 0,2 1 0 15,1-2 0-15,-1 3 128 0,-1 1-128 0,-2-3 0 16,2-2 0-16,-1 0 0 0,-2 4 0 0,1-3 128 16,1-1-128-16,-3 0 0 0,-4 0 0 0,2 0 0 15,2-1 0-15,2 1 128 0,-5 0-128 0,2-1 0 16,2 0 0-16,-4-1 0 0,-3 2 0 0,3 0 0 0,4 0 0 16,-2 0 128-16,-7 0-128 0,4 0 0 0,2 0 0 0,-5 0 128 15,-2-1-128-15,-1 0 0 0,4 0 128 0,-2-1-128 16,-5-2 144-16,2 3-144 0,2 0 192 0,-1 0-192 15,-3-3 208-15,1 3-64 0,3-1-16 0,-2 0 0 16,-3-3-128-16,0 2 192 0,1 2-192 0,-2-2 192 16,2-2-192-16,-1-1 192 0,-2 1-192 0,4 1 192 15,1 0-192-15,-1-2 0 0,-4-1 0 0,3 4 128 16,2 0-128-16,-2-2 0 0,-2-1 0 0,3 3 128 16,-3 1-128-16,2-3 0 0,3-2 0 0,-2 3 0 15,1 1 0-15,-2-4 0 0,0 2 128 0,1 3-128 16,-5-1 0-16,3-2 0 0,4 0 0 0,-2 1 0 15,-6 1 0-15,3 1 0 0,1-4 0 0,0 3 0 16,-4 1 0-16,1 0 0 0,2 0 0 0,-2-1 0 16,0-1 0-16,-1 2 0 0,0 1 128 0,0-1-128 0,0 0 0 0,-1 0 0 15,-3-3 144-15,2 2-144 0,2 0 128 0,0 0-128 16,-2 0 128-16,1 1-128 0,-1 1 144 0,0-1-144 16,-3-2 192-16,1 2-192 0,-1 2 176 0,2 2-176 15,0-2 160-15,-2 2-160 0,-5-2 128 0,2 2-128 16,1-1 0-16,0 0 144 0,-2 0-144 0,-1 1 0 15,0-1 0-15,4 0 0 0,2 0 0 0,2 1 128 16,-7-2-128-16,1 1 0 0,2 0 0 0,-3 1 0 16,-2-2 128-16,1 2-128 0,-1-1 0 0,3-1 0 15,3-1 0-15,-2 1 0 0,-5 0 0 0,4 0 0 16,0 0 0-16,-1-2 0 0,-2 0 0 0,0 1 0 0,-2 0 128 16,4-1-128-16,2 0 0 0,-4 1 0 0,-4-1 0 0,-1 2 128 15,3-1-128-15,0 0 0 0,-1-4 0 0,-1 2 0 16,-3 1 128-16,2 0-128 0,2 2 128 0,0-1-128 15,-3 0 0-15,-2 1 128 0,-4 1-128 0,1 0 0 16,1 1 0-16,-1-2 0 0,0 1 128 0,-5 0-128 16,1 2 0-16,-1 1 0 0,3-2 0 0,-3 1 0 15,-2-1 0-15,-1 1 0 0,-2-1 0 0,1 3 0 16,0-1 0-16,-2-1 0 0,0-1 0 0,-2 2 0 16,-3 1 0-16,1 0 0 0,-3-1 0 0,2 1 0 15,1 1 0-15,1-2 0 0,-5 0 0 0,-4 2 0 16,0 1 0-16,-2 0 0 0,0 0 0 0,-5-1 0 15,0 3 0-15,-3-3 0 0,-3-2 0 0,-3 1 0 16,-2 2 0-16,-2-2 0 0,0 5 0 0,-3-2 0 16,-2-2 0-16,-1 3 0 0,2 0 0 0,-3 0 0 0,0-2 0 0,-2 1 0 15,-1-6 0-15,1 5 0 0,-8 0 0 0,1-2 0 16,-1 3 0-16,-2 1 0 0,1-4 0 0,-2 3 0 16,-2-2 0-16,-1-1 0 0,-2 3 0 0,-3-3 0 15,-1-3 0-15,2 2 0 0,0-1 0 0,0 1 0 16,-2-3 0-16,-1-1 0 0,-3 0 0 0,1 0 0 15,-2-1 0-15,2-1 0 0,-2-2 0 0,0 1 0 16,0-1 0-16,-1-1 0 0,0-5 0 0,0 3 0 16,1-3 0-16,-1 2 0 0,-1-3 0 0,2 0 0 15,0-2 0-15,3-2 0 0,-1-3 0 0,2 0 0 16,0-5 0-16,1-1 0 0,1 0 0 0,-1-4 0 16,4-1 128-16,1-4-128 0,1-3 0 0,0 0 0 15,3 1 0-15,1-1 0 0,2-2 0 0,-1-4 0 0,3-2 0 16,-2-1 0-16,-2-1 0 0,0-1 0 0,0 2 0 0,1-5 0 15,-2 0 0-15,1 1 0 0,0-1 0 0,0-1 0 16,-1-1 0-16,0 0 0 0,-1 0 0 0,0 3 0 16,-1-2-128-16,1 4 128 0,-1-3-160 0,0 3 160 15,-2 4-176-15,1 1 176 0,-1-5-192 0,0 4 192 16,-1-3-192-16,1 5 192 0,-3-2-192 0,0 1 192 16,-1 1-144-16,-2 1 144 0,1 3 0 0,-1 1-144 15,-2-2 144-15,1 3 0 0,-2 0-144 0,0 2 144 16,-2 5 0-16,0 0 0 0,-2 3 0 0,1-2 0 15,-2 2-128-15,0 2 128 0,-2-3 0 0,3 4 0 16,-2 1 0-16,0 2 0 0,0 1 0 0,-2 1 0 16,0-2-128-16,0 1 128 0,0 1 0 0,0 1 0 0,-2-2 0 15,-1 3 0-15,-1-2 0 0,-2 3 0 0,0 3-160 0,-2-2 160 16,-4 3 0-16,-1 1-144 0,-1-3 144 16,0 4 0-16,-4-4-144 0,1 4 144 0,-2-2-144 0,-4 1 144 15,-3-5-192-15,-4 3 192 0,-3 2-176 0,-5-1 176 16,-3 2-160-16,-3-1 160 0,-5 3-144 0,-5 2 144 15,-5 2-128-15,-7-6 128 0,-2-1 0 0,-5-2-160 16,-4 1 160-16,-2 2 0 0,-7 4-144 0,-6-5 144 16,-7-2 0-16,0-2-144 0,-6 3 144 0,-5 0 0 15,-6-2 0-15,-5 0-128 0,-1-2 128 0,-5 0 0 16,-4 1-144-16,-3 0 144 0,-3 1 0 0,-2-4 0 16,-4 1 0-16,-4 0 0 0,-3-3-144 0,-4 1 144 15,-7 2 0-15,2-3 0 0,-1-2-144 0,-3 0 144 0,-8 1 0 16,-6 0-144-16,-3 0 144 0,0-2-160 15,-3 1 160-15,0-6-160 0,-12 0 160 0,-3-1 0 0,-2 3 0 0,-7 2 0 16,-1-3 0-16,2 1 0 0,0-7 0 0,-5 6 0 16,-5-1 0-16,-3 1 0 0,-2-3 0 0,1 3 0 15,-2 3 0-15,0-3 0 0,0-1 0 0,3 3 0 16,1-2 0-16,-2 2 0 0,-5 0 0 0,-2-2 0 16,-1 0 0-16,0 3 0 0,-1-1 0 0,-2 2 0 15,-2 4 0-15,-2-2 0 0,-3-3 0 0,3 4 0 16,3 0 0-16,1 2 0 0,1 1 0 0,-4-1 0 15,1 0 0-15,0-1 0 0,0 2 0 0,-1 0 0 16,0-2 0-16,-2 2 128 0,2 4-128 0,-2 0 0 16,0-4 0-16,3 2 128 0,6 2-128 0,2-1 0 15,5 0 0-15,-2 3 0 0,-2-1 0 0,-1 2 0 16,0-3 160-16,0 2-32 0,2-3-128 0,0 6 192 0,-1 0-192 0,3 1 176 16,6-2-176-16,1 0 160 0,1 1-160 0,0-1 0 15,-3 0 0-15,3 4 128 0,2 0-128 0,4 1 0 16,1-1 0-16,3 0 0 0,1-2 0 0,1 3 0 15,-3-1 128-15,0 3-128 0,1-1 0 0,4 1 0 16,4 0 0-16,0 0 0 0,-3 1 0 0,1-1 0 16,-1 0 144-16,1 3-144 0,0-2 0 0,4 3 0 15,4-2 0-15,-1 1 128 0,-2 0-128 0,-3-1 0 16,-2 2 0-16,9 2 0 0,5 2 0 0,-1-4 0 16,-2-2 0-16,0 2 0 0,1 5 0 0,6-1 0 15,7 2 0-15,0-3 0 0,-3 2 0 0,2 0 0 16,3 3 0-16,3-3 0 0,0 1 0 0,1-1 0 15,-4 2 0-15,4 2 128 0,4-6-128 0,-1 6 0 0,-3 0 0 0,1 0 128 16,1 0-128-16,-1 3 0 0,4-2 0 0,-2-2 0 16,-1 2 0-16,5 2 0 0,3-1 0 0,-1-2 0 15,-1-4 0-15,2 5 0 0,6 5 0 0,-2-3 0 16,0-2 0-16,4 1 0 0,1 3 0 0,-1-1 0 16,0-1 0-16,1 6 0 0,1-1 0 0,3 0 0 15,0-1 0-15,3 2 0 0,3 3 0 0,3-2 0 16,2 1 0-16,2 0 0 0,6-2 0 0,-1 1 0 15,0 3 0-15,5-4 0 0,3 2 0 0,1 3 0 16,-2-2 0-16,5 2 0 0,1-3 0 0,8 5 0 16,2 1 0-16,-1-1 0 0,-3-1 0 0,2 1 0 15,7 4 0-15,0-1 0 0,-2-3 0 0,-1 5 0 16,-1 0 0-16,43-14-160 0,-5 5 160 0,-3 1 0 16,-2 3-384-16,0-1 16 0,0 2 16 0</inkml:trace>
  <inkml:trace contextRef="#ctx0" brushRef="#br0" timeOffset="1074.12">21837 17474 6447 0,'7'-15'576'0,"-3"6"-576"0,-1-4 0 0,0 2 0 0,1 1 1296 0,1-3 160 15,-1 3 16-15,0 1 16 0,-3-1-336 0,-1 10-64 16,7-8 0-16,-7 8-16 0,3-9-32 0,-3 9 0 16,0 0 0-16,0 0 0 0,0 0-208 0,0 0-32 15,0 0-16-15,0 0 0 0,0 0-16 0,-2 12-16 16,-6 0 0-16,2 2 0 0,-6-1 16 0,2 3 16 16,-2 2 0-16,-2 3 0 0,-3-2-400 0,2 2-64 15,-4 1-32-15,-2 1 0 0,0 1-16 0,-2 3 0 16,0-4 0-16,-2 2 0 0,-3-2 112 0,-2 0 32 15,-1 0 0-15,-2-1 0 0,-3-1 32 0,-1-2 16 0,-2 1 0 0,-1-1 0 16,1 2-16-16,-2-1-16 0,-1 0 0 16,-1-1 0-16,-3-1-432 0,1-1 0 0,-1-2 128 0,0 0-128 15,2-1 128-15,-2 1-128 0,-1-2 192 0,1-1-64 16,3 0 32-16,0 0 0 0,-1-1 0 0,0 2 0 16,3 0-160-16,-1-2 160 0,2 0-160 0,-4 2 160 15,6-3-160-15,1 2 0 0,2-6 0 0,2 4 128 16,2-2-128-16,2 1 0 0,2-3 0 0,2 1 0 15,-1 0-160-15,6-2 160 0,0 4-208 0,2-5 80 32,3-3-384-32,2-1-80 0,3 0-16 0,2 0 0 15,1 0-1440-15,7 0-304 0,-7-6-48 0</inkml:trace>
  <inkml:trace contextRef="#ctx0" brushRef="#br0" timeOffset="1359.33">19921 18059 26031 0,'-20'2'1152'0,"4"1"240"0,-1-2-1120 0,-4 7-272 16,0 1 0-16,-1 5 0 0,1-4 192 0,-4 6-32 16,4 2 0-16,-1 2 0 0,1 0 240 0,3 2 48 15,1-1 16-15,1 2 0 0,-2 3-80 0,3-2 0 16,3 2-16-16,3 1 0 0,3-6-96 0,2 2-16 15,3 0 0-15,3-3 0 0,5-3-32 0,4-2-16 16,6-2 0-16,2-1 0 0,2 2-16 0,5-3-16 16,4-1 0-16,6-1 0 0,3-2-48 0,5-3-128 0,0-1 192 0,1-2-64 15,-1-1-128-15,-1-1 0 0,-1-2 0 0,-1-1-14400 16</inkml:trace>
  <inkml:trace contextRef="#ctx0" brushRef="#br0" timeOffset="1723.21">21806 18046 19631 0,'4'-14'864'0,"-2"5"192"0,2-4-848 0,-1 3-208 16,2 3 0-16,-5 7 0 0,0 0 1184 0,0 0 192 15,0 0 32-15,0 0 16 0,0 0-528 0,-6 14-96 16,-1 1-32-16,-3 6 0 0,-4 2-80 0,-2 8-32 15,-2 2 0-15,0 1 0 0,-1 3-288 0,1 1-64 16,2 0-16-16,2-1 0 0,1-1-160 0,3-3-128 0,1-4 192 0,4-1-192 16,1 0 0-16,4-5 0 0,1-5 0 0,3-4 0 31,-4-14-1520-31,8 6-208 0,2-2-32 0</inkml:trace>
  <inkml:trace contextRef="#ctx0" brushRef="#br0" timeOffset="1937.07">21533 18052 15663 0,'0'0'688'0,"0"0"144"0,0 0-656 0,0 0-176 0,7-7 0 0,4-1 0 16,4 2 2000-16,3 2 368 0,2-1 80 0,8-1 16 15,4-1-1440-15,5 2-304 0,3-4-48 0,2 5-16 16,4 1-288-16,0-4-64 0,1 2-16 0,-1 1 0 0,-3-1-160 0,-4 0-128 15,-4 3 144-15,-4-1-144 16,-1 2-1296-16,-4 0-368 0,-2-1-64 0</inkml:trace>
  <inkml:trace contextRef="#ctx0" brushRef="#br0" timeOffset="2275.31">22554 18047 17503 0,'0'0'768'0,"0"0"176"0,-11-1-752 0,4 1-192 16,-5 0 0-16,0 4 0 0,-6 1 1424 0,-1 4 256 16,-2 0 48-16,-3 2 16 0,-2 4-624 0,-2 2-128 0,-3 1-32 0,1 0 0 15,0-1-272-15,4 0-64 0,5-3-16 0,5 0 0 16,4 0-304-16,6 0-64 0,3-5-16 0,3-9 0 16,0 0 0-16,0 0 0 0,13 7 0 0,1-5 0 15,5-5 128-15,2-2 32 0,-1-1 0 0,3-1 0 16,0-5-64-16,1-1 0 0,-1 1 0 0,0-2 0 15,-2 6-48-15,1-1-16 0,-3-2 0 0,-3 4 0 16,-2 2-96-16,-3 1-32 0,-11 4 0 0,0 0 0 16,8 5-128-16,-8-5 160 0,4 11-160 0,-2 3 160 15,-5 2-160-15,0 0 0 0,0 1 144 0,0 2-144 16,1 0 0-16,2 0 0 0,1-1 0 0,4-2 0 16,1-1 0-16,3-1 0 0,1-2 0 0,3-2-128 15,1-5-448 1,4-2-96-16,1-1-16 0,1-2-9328 0,-1-4-1872 0</inkml:trace>
  <inkml:trace contextRef="#ctx0" brushRef="#br0" timeOffset="2525.1">22944 18031 3679 0,'0'0'160'0,"0"0"32"0,0 0-192 0,-8 6 0 16,2 2 0-16,-1 1 0 0,2 2 4672 0,0 4 880 0,1 1 176 0,2 1 32 16,-1 1-3920-16,2 1-800 15,1 0-144-15,3 0-48 0,0 0-528 0,1 2-96 0,-1-3-32 0,-1 1 0 16,2 0-192-16,0 0 144 0,0-3-144 0,0-2 128 16,-1-1-128-16,1-3 0 0,0 2 0 0,-4-12 0 31,0 0-464-31,0 0-128 0,0 0-32 0,10 3-7440 0,-10-3-1472 0</inkml:trace>
  <inkml:trace contextRef="#ctx0" brushRef="#br0" timeOffset="2737.1">23207 18101 19519 0,'0'0'864'0,"-3"11"176"0,-2-3-832 0,0 4-208 0,-2 0 0 0,-4 2 0 16,-1 5 1328-16,-4 0 208 0,-1 3 64 0,-4 2 0 0,-2 1-368 0,-3 3-64 15,-5-1-16-15,-1 3 0 0,-3 3-256 0,3-2-48 16,0-1-16-16,2 1 0 0,2 1-432 16,2-6-80-16,2 1-32 0,1-1 0 0,2 1-288 0,3-4 0 15,1-2 0-15,5-2 0 16,0-4-480-16,3-1-208 0,3 0-32 0,6-14-13440 16</inkml:trace>
  <inkml:trace contextRef="#ctx0" brushRef="#br0" timeOffset="3028.24">23891 17705 20271 0,'0'0'896'0,"0"0"192"0,0 0-880 0,0 0-208 0,-9 4 0 0,-1 5 0 16,-2 3 1264-16,0 4 208 0,-4 6 32 0,-3 6 16 16,-4 6-304-16,-1 3-48 0,-1 5-16 0,-1 2 0 15,-5-1-448-15,1 6-80 0,2 0-32 0,-1-3 0 16,-4 0-320-16,1-2-64 0,2 3-16 0,2-2 0 16,2 1-192-16,5-6 128 0,2-4-128 0,5-4 0 15,0-3-192-15,4-6-128 0,1-5-16 0,2-4-16 16,5-4-1920-1,2-10-384-15</inkml:trace>
  <inkml:trace contextRef="#ctx0" brushRef="#br0" timeOffset="3356.32">24034 18153 12895 0,'-16'0'576'0,"6"1"112"0,-6 3-560 0,-1 2-128 15,-4 3 0-15,-2 3 0 0,-1-2 2464 0,-1 2 464 16,-1 6 80-16,2 1 32 0,1-1-1808 0,6 0-352 16,1 0-80-16,6-2-16 0,1-1-432 0,6-1-96 15,1-2 0-15,5-1-16 0,-3-11 112 0,10 8 32 16,3 0 0-16,2-5 0 0,4-3 192 0,1 0 32 0,1-3 16 0,3-5 0 16,-1 0-64-16,0-3-16 0,2-3 0 0,-2 2 0 15,-2-3-160-15,1 0-16 16,-3-2-16-16,-2 1 0 0,-3-2-80 0,-4 2-16 0,-4 3 0 0,-2 0 0 15,-4-1-80-15,-3 2-32 0,-3 1 0 0,-3 1 0 16,-1 5-144-16,-1 1 128 0,-3-2-128 0,0 5 128 16,1 2-128-16,0 3 0 0,2-2 0 0,2 1 0 31,9-3-496-31,-9 4-16 0,9-4-16 0,0 0 0 16,0 0-1712-16,0 0-320 0,0 0-80 0</inkml:trace>
  <inkml:trace contextRef="#ctx0" brushRef="#br0" timeOffset="3728.05">24481 18014 21535 0,'0'0'960'0,"0"0"192"0,-8 13-928 0,-1 0-224 16,-2 1 0-16,-2 3 0 0,-2 5 1152 0,-1 2 192 15,0-1 48-15,2 3 0 0,-3-4-576 0,2 0-112 0,0 3-32 0,1-3 0 16,0-2-160-16,2-2-16 16,1-1-16-16,2-3 0 0,1-4 32 0,3 1 16 15,5-11 0-15,0 0 0 0,0 0 16 0,0 0 0 0,0 0 0 0,16-1 0 16,1-5 64-16,4-3 16 0,0-8 0 0,2 1 0 15,3-2-96-15,-1-1-16 0,3 0 0 0,3-2 0 16,-1 2-384-16,3 0-128 0,0-2 0 0,-1 2 0 16,-3 1 0-16,-2 4 0 0,0 2 0 0,-2 1 0 31,-1 2-1216-31,-1-1-256 0,-3 4-64 0,-1-3-14096 0</inkml:trace>
  <inkml:trace contextRef="#ctx0" brushRef="#br0" timeOffset="4359.58">26326 18043 9215 0,'2'-12'816'0,"-1"5"-656"0,-1-4-160 0,-3 2 0 16,-2-4 1744-16,0 3 320 0,-3 3 64 0,-2 0 16 16,-1 0-720-16,-3 3-144 0,-4 1-16 0,-2 2-16 0,-3 1-544 0,-4 4-128 15,-5 1 0-15,1 5-16 0,-1 0-80 0,1 3-16 16,1 2 0-16,3-1 0 0,7 3-16 0,3 0 0 16,3-1 0-16,5 2 0 0,4-2-192 0,4 2-64 15,2 0 0-15,4-2 0 0,2-1-48 0,2 1-16 16,-2 0 0-16,2 2 0 0,1 0-128 15,2 0 192-15,-2-1-192 0,0 1 192 0,-2 1-64 0,-3-1-128 16,-4 0 192-16,-2 0-64 0,-2-4 16 0,-3-2 0 16,-4 1 0-16,-3 0 0 0,-2-4 64 0,-3 0 16 15,-1-4 0-15,-1 0 0 0,-2 0-224 0,2-4 0 16,-1-1 0-16,4-4-13264 0</inkml:trace>
  <inkml:trace contextRef="#ctx0" brushRef="#br0" timeOffset="4698.3">26415 18272 18367 0,'0'0'816'0,"10"-4"160"0,3 2-784 0,2-1-192 0,2 0 0 0,1 1 0 16,-1-2 1104-16,1-1 176 0,0-1 48 0,0 2 0 15,-3-3-672-15,2 0-128 0,-3 1-16 0,0-3-16 16,-2 3-48-16,-1-2 0 0,-3 0 0 0,-3 0 0 16,-1-3 64-16,-2-1 16 0,-5-1 0 0,-2 4 0 15,-3-1 176-15,-2 2 48 0,-3 2 0 0,-2 0 0 16,-3 3-368-16,-1 4-64 0,-2 4 0 0,-2 3-16 0,-4 0-304 0,2 3 128 16,2 4-128-16,0 2 0 0,3-4 0 15,3 0 0-15,6 4 0 0,2-2 0 0,5 2 0 0,4-2 0 16,4 0 0-16,5-2 0 0,0 0 0 0,3 1 0 15,2-3 0-15,5 2 0 0,5 0-320 0,2-5 0 16,-1 3-16-16,2-6 0 16,-2 1-1216-16,1-2-240 0,-1-2-64 0,2-2 0 0</inkml:trace>
  <inkml:trace contextRef="#ctx0" brushRef="#br0" timeOffset="5011">27065 18120 18191 0,'0'0'800'0,"-9"10"176"0,-1-1-784 0,-2 2-192 0,-3-1 0 0,-2 3 0 15,0 2 944-15,-1 3 144 0,-1 1 16 0,0 0 16 16,-3 2-256-16,1-2-48 0,-1 0-16 0,0 0 0 16,5-4-224-16,-1-2-32 0,5 1-16 0,3-4 0 15,1 1-64-15,9-11-16 0,0 0 0 0,0 0 0 16,0 0 288-16,0 0 48 0,0 0 16 0,0 0 0 15,14-6-16-15,4-4 0 0,0 0 0 0,3-2 0 16,-1-3-384-16,2-1-80 0,0 0 0 0,2 0-16 16,0-2-304-16,1 0 0 0,2 0 0 0,1 3 0 0,1 5 128 15,2 1-128-15,-1 1 0 0,2 2 0 0,1-2 0 16,-2 5 0-16,-5 0 0 0,0 1 0 16,-2-4-592-16,-2 4-80 0,-2-1-16 0,-5 2-9392 15,-3 1-1888-15</inkml:trace>
  <inkml:trace contextRef="#ctx0" brushRef="#br0" timeOffset="5211.8">27605 18037 21183 0,'0'0'1888'0,"0"0"-1504"15,0 0-384-15,0 0 0 0,0 0 1040 0,-4 13 144 16,-1 0 32-16,0-1 0 0,-1 0-128 0,-1 3 0 0,-2 3-16 0,-1 0 0 15,-4-2-672-15,2 1-128 0,-2-1-16 0,1 2-16 16,0 0-240-16,0-2 0 0,1 1 0 0,0-1 0 31,2 2-1376-31,1 0-368 0,3-3-80 0,2-1-9824 0</inkml:trace>
  <inkml:trace contextRef="#ctx0" brushRef="#br0" timeOffset="5629.66">27876 18220 23039 0,'0'0'2048'0,"14"-5"-1648"16,1 0-400-16,3 1 0 0,0 3 560 0,2 1 16 16,2-3 16-16,2 1 0 0,0-2 64 0,1 1 16 15,-1 2 0-15,-2-1 0 0,-3-1-240 0,-1-1-48 16,-2-1-16-16,-2 1 0 0,-2-1-80 0,-5-2-16 16,0-2 0-16,-7 9 0 0,0 0 144 0,-3-10 32 15,-2 2 0-15,-5 2 0 0,-4-1-48 0,-5 5 0 16,-5 4 0-16,-4 1 0 0,-4 1-208 0,-1 2-32 15,-1 2-16-15,2 2 0 0,0 1-16 0,4-2 0 0,4 1 0 16,4-2 0-16,3 3 32 0,6-2 0 0,3 3 0 0,4-3 0 16,3 1-160-16,6 2 160 0,4 1-160 0,6-1 160 15,3-3-320-15,7-2-64 0,6 2-16 0,3 0 0 32,3-5-1408-32,3 1-272 0,-1 1-64 0,0-2-11104 0</inkml:trace>
  <inkml:trace contextRef="#ctx0" brushRef="#br0" timeOffset="5941.64">28927 18130 16575 0,'0'0'1472'0,"-8"-6"-1168"0,1-1-304 0,-1 3 0 0,-1-1 832 0,-1 3 128 15,-3 2 0-15,-1 0 16 0,-2-1-96 0,-2 2-32 16,0 1 0-16,2 3 0 0,-1-2-448 0,4 1-80 15,1 1-32-15,2 1 0 0,2 4 112 0,2 2 32 16,6-12 0-16,-5 13 0 0,2-3 128 0,2 2 16 16,1 4 16-16,1-2 0 0,0-3-144 0,2 3-48 15,-1 1 0-15,1 2 0 0,-2 1-144 0,-1-1-16 16,0 1-16-16,-1 0 0 0,-2 0 32 0,-2-2 0 16,-1-2 0-16,-2 0 0 0,-1-1 144 0,0 0 48 15,-3-4 0-15,-1 0 0 0,-2-4 128 0,0 1 16 16,-1 0 16-16,0-2 0 0,-1-3-240 0,2 2-48 15,0-2-16-15,1-2 0 0,0-2-304 0,0 1 0 0,1-5 0 0,0-1 0 32,2-4-2096-32,-1-3-464 0</inkml:trace>
  <inkml:trace contextRef="#ctx0" brushRef="#br0" timeOffset="6090.42">27689 17629 28559 0,'2'-13'2544'0,"5"10"-2032"0,3 1-512 0,4 4 0 15,2 1 224-15,2 1-48 0,1 4-16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1T20:00:45.06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134 67 3223 0 0,'-31'-19'211'0'0,"12"9"1601"0"0,-10-9-1812 0 0,27 17 648 0 0,0 1 1 0 0,-1 0-1 0 0,1 0 0 0 0,-1-1 0 0 0,1 1 1 0 0,-1 1-1 0 0,0-2-648 0 0,-3 0 1209 0 0,4 2-409 0 0,2 0-435 0 0,0 0-86 0 0,0 0-47 0 0,-3-1-110 0 0,-13-2 21 0 0,13 1-181 0 0,-2 1 713 0 0,6 4-551 0 0,5 12-8 0 0,0 0-1 0 0,1-1 1 0 0,0 0-1 0 0,1 0 0 0 0,1-1 1 0 0,0 0-1 0 0,5 5-115 0 0,24 26 400 0 0,-3 2 0 0 0,18 31-400 0 0,-7 1 282 0 0,30 48 124 0 0,-55-95-122 0 0,16 15-284 0 0,11 16 228 0 0,-22-25-124 0 0,1-1 0 0 0,2-1 0 0 0,1-2 0 0 0,8 6-104 0 0,-31-33-4 0 0,17 16-245 0 0,2-1 249 0 0,-18-15-138 0 0,1 0 0 0 0,-1-1 0 0 0,1 0 0 0 0,0 0 1 0 0,5 1 137 0 0,10 1-1066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1T20:00:45.582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117 308 6911 0 0,'-3'0'528'0'0,"-28"0"-234"0"0,-36 0 2604 0 0,66 0-2864 0 0,0 0 0 0 0,1 0 0 0 0,-1 0 0 0 0,0 1 0 0 0,0-1 0 0 0,0 0-1 0 0,0 0 1 0 0,0 1 0 0 0,0-1 0 0 0,0 1-34 0 0,-2 0 69 0 0,1 0 147 0 0,2-1 0 0 0,0 0-2 0 0,0 0-12 0 0,0 0-2 0 0,0 0 0 0 0,0 0-8 0 0,0 0-34 0 0,3 0-20 0 0,11-1-11 0 0,0 0-1 0 0,1-1 0 0 0,-1-1 1 0 0,1 0-127 0 0,60-18 504 0 0,-48 13-355 0 0,142-51 856 0 0,-58 18-553 0 0,-15 8-173 0 0,115-37-51 0 0,-146 51-281 0 0,2 3 1 0 0,17 1 52 0 0,-4 1-1319 0 0,-46 7 492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1T20:00:46.166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638 34 10135 0 0,'-22'-15'1050'0'0,"-1"-2"-454"0"0,21 16 24 0 0,2 1 20 0 0,0 0-56 0 0,0 0-263 0 0,0 0-117 0 0,0 0-20 0 0,0 13-152 0 0,-1 0-1 0 0,-1 0 1 0 0,0 0-1 0 0,-1-1 1 0 0,0 1-1 0 0,-1 0-31 0 0,-11 26 3 0 0,-4 9-3 0 0,2-7 119 0 0,9-21-89 0 0,1 0 1 0 0,0 5-31 0 0,5-16 9 0 0,0 1 0 0 0,0-1 0 0 0,1 1 0 0 0,1 0 0 0 0,0 9-9 0 0,3-3 0 0 0,-2-11 0 0 0,0-1 0 0 0,1 1 0 0 0,0-1 0 0 0,0 0 0 0 0,0 1 0 0 0,0-1 0 0 0,1 0 0 0 0,-1 0 0 0 0,4 3 0 0 0,-4-5 0 0 0,1 1 0 0 0,0-1 0 0 0,-1 0 0 0 0,1 0 0 0 0,0 0 0 0 0,0 0 0 0 0,0 0 0 0 0,0-1 0 0 0,1 1 0 0 0,-1-1 0 0 0,0 0 0 0 0,1 0 0 0 0,-1 0 0 0 0,1 0 0 0 0,14 2 25 0 0,13-1-25 0 0,11 2 35 0 0,3 2 89 0 0,39-1-124 0 0,-1 1 356 0 0,54 11-356 0 0,-96-11 78 0 0,0 1-1 0 0,-1 3 1 0 0,0 1 0 0 0,0 2-1 0 0,26 14-77 0 0,-52-20 49 0 0,0 0 0 0 0,0 2 0 0 0,-1-1 0 0 0,0 2 0 0 0,0 0 0 0 0,-1 0 0 0 0,3 5-49 0 0,-7-6 39 0 0,0 0 1 0 0,0 0-1 0 0,-1 1 0 0 0,-1 0 0 0 0,1 1 1 0 0,-2-1-1 0 0,1 1 0 0 0,-1 0 0 0 0,3 11-39 0 0,-5-8 47 0 0,0 0 1 0 0,0 0-1 0 0,-1 0 0 0 0,-1 0 0 0 0,0 1 0 0 0,-1-1 1 0 0,-1 0-1 0 0,0 0 0 0 0,-1 0 0 0 0,-1 5-47 0 0,0-7 65 0 0,-1 0 1 0 0,0-1-1 0 0,-1 0 0 0 0,-1 0 0 0 0,1 0 0 0 0,-2 0 0 0 0,1-1 0 0 0,-1 0 0 0 0,-1 0 1 0 0,0-1-1 0 0,-4 3-65 0 0,-3 3 109 0 0,0-1 1 0 0,-2-1 0 0 0,1 0 0 0 0,-2-1-1 0 0,1-1 1 0 0,-6 2-110 0 0,-19 6 249 0 0,-1-1 1 0 0,-1-2-1 0 0,0-2 0 0 0,-20 2-249 0 0,30-8 210 0 0,-1-2 0 0 0,-1-2 1 0 0,1-1-1 0 0,-10-1-210 0 0,-24-3 587 0 0,-50-8-587 0 0,61 1 179 0 0,0-3-1 0 0,1-2 1 0 0,-20-8-179 0 0,-28-15-52 0 0,-30-17 52 0 0,-6-1-2352 0 0,121 45 1364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1T20:00:48.21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612 2447 8663 0 0,'0'0'398'0'0,"-3"1"-9"0"0,-25 3 448 0 0,26-6-685 0 0,-13-15 148 0 0,14 16-169 0 0,0-1-10 0 0,-1-6 95 0 0,0-1-1 0 0,1 1 0 0 0,0-1 1 0 0,0 1-1 0 0,1 0 0 0 0,0-1 1 0 0,1-4-216 0 0,-1-8 508 0 0,1-23 278 0 0,-2-47 460 0 0,-4 5-413 0 0,-10-123 284 0 0,-12-34-425 0 0,-11-114 57 0 0,12-265 18 0 0,26 621-767 0 0,3-142 88 0 0,-1 115-76 0 0,2 1 1 0 0,0 0 0 0 0,2 0-1 0 0,2-3-12 0 0,-6 23-9 0 0,0 0-1 0 0,1 0 1 0 0,0 1-1 0 0,0-1 1 0 0,1 1-1 0 0,-1 0 1 0 0,2 0 0 0 0,-1 0-1 0 0,0 0 1 0 0,1 1-1 0 0,4-4 10 0 0,-7 7-12 0 0,0 1 0 0 0,1-1 0 0 0,-1 1 0 0 0,1-1 0 0 0,-1 1 0 0 0,1 0-1 0 0,0 0 1 0 0,0 0 0 0 0,-1 0 0 0 0,1 1 0 0 0,0-1 0 0 0,0 1 0 0 0,0 0 0 0 0,0 0 0 0 0,0 0-1 0 0,0 0 1 0 0,-1 0 0 0 0,1 0 0 0 0,0 1 0 0 0,0-1 0 0 0,0 1 0 0 0,0 0 0 0 0,1 1 12 0 0,5 2-30 0 0,1 0-1 0 0,0 2 1 0 0,-1-1 0 0 0,0 1 0 0 0,5 4 30 0 0,345 268-480 0 0,-300-230 430 0 0,89 82-41 0 0,-132-115 82 0 0,32 32-36 0 0,4 10 45 0 0,-39-43 0 0 0,44 56 0 0 0,-46-55 0 0 0,-2 0 0 0 0,0 0 0 0 0,0 1 0 0 0,-1 1 0 0 0,-1-3 50 0 0,-2 0 0 0 0,0 0 0 0 0,0 1 0 0 0,0 7-50 0 0,-4-17 18 0 0,0 1 0 0 0,-1-1-1 0 0,1 0 1 0 0,-1 1 0 0 0,-1-1 0 0 0,1 0 0 0 0,-1 0 0 0 0,0 0-1 0 0,0 1 1 0 0,0-1 0 0 0,-1 0 0 0 0,1 0 0 0 0,-1 0 0 0 0,-3 4-18 0 0,-2 2 28 0 0,0-1 1 0 0,0 0 0 0 0,-1 0 0 0 0,-1 0-1 0 0,0-1 1 0 0,0 0 0 0 0,0-1 0 0 0,-1 0 0 0 0,-1-1-1 0 0,-2 2-28 0 0,-10 5 14 0 0,0-2 0 0 0,-1 0 0 0 0,0-2-1 0 0,-13 4-13 0 0,-66 16 0 0 0,-76 12 0 0 0,146-35 0 0 0,-55 11 0 0 0,-1-4 0 0 0,-1-3 0 0 0,0-5 0 0 0,0-4 0 0 0,0-3 0 0 0,-59-11 0 0 0,112 7 36 0 0,-22-6-36 0 0,42 7 7 0 0,1-1 0 0 0,-1-1 0 0 0,1 0 0 0 0,-9-6-7 0 0,22 10 0 0 0,-1 0 0 0 0,0 0 0 0 0,1 0 0 0 0,0-1 0 0 0,-1 1 0 0 0,1-1 0 0 0,-2-3 0 0 0,3 5 0 0 0,1-1 0 0 0,0 0 0 0 0,-1 0 0 0 0,1 0 0 0 0,0 0 0 0 0,0 0 0 0 0,1 0 0 0 0,-1 0 0 0 0,0 0 0 0 0,1 0 0 0 0,-1-1 0 0 0,1 1 0 0 0,0 0 0 0 0,-1 0 0 0 0,1-2 0 0 0,1-3 0 0 0,0 0 0 0 0,0 0 0 0 0,0-1 0 0 0,1 1 0 0 0,0 0 0 0 0,0 1 0 0 0,1-1 0 0 0,0 0 0 0 0,0 1 0 0 0,1-1 0 0 0,-1 1 0 0 0,1 0 0 0 0,4-4 0 0 0,10-11 0 0 0,0 1 0 0 0,1 0 0 0 0,2 2 0 0 0,-21 17 0 0 0,134-118-1 0 0,-11 9-58 0 0,47-44 12 0 0,7 12 18 0 0,151-79 29 0 0,-188 130 0 0 0,216-127 457 0 0,-269 172-285 0 0,2 4 1 0 0,1 4 0 0 0,22-3-173 0 0,-108 40 8 0 0,11-5 48 0 0,0 2 0 0 0,0 0 0 0 0,0 1 0 0 0,8-1-56 0 0,-21 4 5 0 0,-1 0 0 0 0,1-1 0 0 0,-1 1 0 0 0,1 0 1 0 0,-1 0-1 0 0,1 1 0 0 0,-1-1 0 0 0,0 0 0 0 0,1 0 0 0 0,-1 1 1 0 0,1-1-1 0 0,-1 1 0 0 0,0-1 0 0 0,1 1 0 0 0,0 0-5 0 0,-1 0 4 0 0,-1 0-1 0 0,1 0 0 0 0,0 0 1 0 0,-1 0-1 0 0,1 0 0 0 0,-1 0 1 0 0,1 0-1 0 0,-1 0 1 0 0,0 0-1 0 0,1 0 0 0 0,-1 0 1 0 0,0 0-1 0 0,0 0 0 0 0,0 0 1 0 0,1 1-1 0 0,-1-1 1 0 0,0 0-1 0 0,-1 0 0 0 0,1 0 1 0 0,0 0-1 0 0,0 0 0 0 0,-1 1-3 0 0,0 4 6 0 0,0 0 0 0 0,-1 0 0 0 0,0-1 0 0 0,-1 2-6 0 0,-4 8 17 0 0,0-1 1 0 0,-1 1 0 0 0,-1-1-1 0 0,-6 7-17 0 0,-46 53 39 0 0,51-63-28 0 0,-81 93 53 0 0,-117 137 242 0 0,74-71-186 0 0,31-36-54 0 0,-133 129 26 0 0,75-88-104 0 0,147-159-46 0 0,-71 81-3478 0 0,-13 27 3536 0 0,66-76-6384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1T20:00:50.67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500 1635 7023 0 0,'0'0'323'0'0,"0"0"-8"0"0,0 0-105 0 0,0 0 320 0 0,0 0 159 0 0,0 0 30 0 0,0 0-23 0 0,0 0-128 0 0,0 0-59 0 0,0 0-12 0 0,0 0-19 0 0,0 0-81 0 0,0 0-40 0 0,0 0-5 0 0,0 0-21 0 0,0 0-90 0 0,0 0-38 0 0,0 0-10 0 0,0 0 1 0 0,0 0 4 0 0,0 0 2 0 0,0 0 0 0 0,0 0 14 0 0,0 0 54 0 0,0 0 20 0 0,0 0 6 0 0,0 0 9 0 0,0 0 28 0 0,0-3 11 0 0,7-39 503 0 0,4-25-146 0 0,-4 6-313 0 0,4-37-92 0 0,-9-28-164 0 0,-7-41-130 0 0,-18-126 142 0 0,4 63-94 0 0,17 200-48 0 0,-2-12 0 0 0,3-1 0 0 0,1 0 0 0 0,3-6 0 0 0,-1 20 0 0 0,-1 12 0 0 0,3-14 0 0 0,-3 26 0 0 0,1-1 0 0 0,-1 0 0 0 0,1 1 0 0 0,0 0 0 0 0,1-1 0 0 0,-1 1 0 0 0,2-2 0 0 0,-2 3-8 0 0,-2 4 5 0 0,1-1-1 0 0,-1 0 1 0 0,0 0 0 0 0,1 0-1 0 0,-1 1 1 0 0,1-1-1 0 0,-1 0 1 0 0,1 1-1 0 0,-1-1 1 0 0,1 0-1 0 0,0 1 1 0 0,-1-1-1 0 0,1 1 1 0 0,0-1-1 0 0,0 0 4 0 0,8-5-25 0 0,-9 6 23 0 0,0 0 0 0 0,1 0 0 0 0,-1 0 0 0 0,0 0 0 0 0,0 0 0 0 0,0-1 0 0 0,1 1-1 0 0,-1 0 1 0 0,0 0 0 0 0,0 0 0 0 0,1 0 0 0 0,-1 0 0 0 0,0 0 0 0 0,0 0 0 0 0,1 0 0 0 0,-1 0 0 0 0,0 0 0 0 0,0 0 0 0 0,0 0 0 0 0,1 0 0 0 0,-1 0 0 0 0,0 0 0 0 0,0 0 0 0 0,1 0 0 0 0,-1 0 0 0 0,0 1 2 0 0,9 1-22 0 0,-1 1 1 0 0,1 0 0 0 0,-1 0-1 0 0,0 1 1 0 0,0 0 0 0 0,0 0-1 0 0,-1 1 1 0 0,5 4 21 0 0,9 7-113 0 0,-2 1 1 0 0,10 10 112 0 0,-8-3-55 0 0,-1 0 0 0 0,-1 2 1 0 0,-1 0-1 0 0,-1 1 0 0 0,5 14 55 0 0,-9-16-51 0 0,-2-1 0 0 0,4 17 51 0 0,14 53-77 0 0,-25-83 70 0 0,11 44-93 0 0,5 35 100 0 0,-15-59-6 0 0,-1 1 0 0 0,-2-1 0 0 0,-1 24 6 0 0,-2-31 14 0 0,-1-1-1 0 0,-1 0 0 0 0,-4 19-13 0 0,4-32 24 0 0,0 0 0 0 0,0 0 0 0 0,-1-1 0 0 0,0 1 0 0 0,-1-1 0 0 0,0 0 0 0 0,-1 0 0 0 0,1 0 0 0 0,-7 6-24 0 0,-2 0 35 0 0,0-1-1 0 0,-1-1 0 0 0,-1 0 1 0 0,0-1-1 0 0,-1-1 1 0 0,0 0-1 0 0,-4 1-34 0 0,-33 15 47 0 0,-42 14-47 0 0,51-22 18 0 0,-1-3 0 0 0,-41 9-18 0 0,71-21 4 0 0,1-1-1 0 0,-1-1 1 0 0,0-1 0 0 0,0 0-1 0 0,0-1 1 0 0,0-1-1 0 0,0 0 1 0 0,1-1 0 0 0,-1-1-1 0 0,-11-3-3 0 0,8 0 32 0 0,0-1 0 0 0,1 0 0 0 0,-15-10-32 0 0,21 11 16 0 0,1-2 0 0 0,-1 1 0 0 0,2-2 0 0 0,-1 1 0 0 0,1-1 0 0 0,0-2-16 0 0,3 4 1 0 0,1 0 0 0 0,1 0-1 0 0,-1 0 1 0 0,1-1 0 0 0,-2-4-1 0 0,5 9-5 0 0,0-1 0 0 0,1 0 0 0 0,-1 0 0 0 0,1 0 0 0 0,0-1 0 0 0,0 1 1 0 0,1 0-1 0 0,-1 0 0 0 0,1-1 0 0 0,0 1 0 0 0,0 0 0 0 0,0 0 0 0 0,1-1 5 0 0,0-4-12 0 0,1-1 0 0 0,1 0 0 0 0,0 1 0 0 0,0 0 0 0 0,4-7 12 0 0,7-13-84 0 0,3-2 84 0 0,-10 18-29 0 0,29-49-42 0 0,4 2 1 0 0,2 1-1 0 0,6-2 71 0 0,30-28-91 0 0,61-51 91 0 0,-18 32-144 0 0,54-32 144 0 0,-95 78 0 0 0,24-26-2 0 0,-47 38 138 0 0,2 3 0 0 0,19-8-136 0 0,-63 46 42 0 0,0 1 1 0 0,16-6-43 0 0,-28 13 56 0 0,-2 4 8 0 0,0 3-56 0 0,0 0 0 0 0,0-1 1 0 0,-1 1-1 0 0,1 0 0 0 0,-2-1 0 0 0,1 1 0 0 0,0 0 1 0 0,-1 0-1 0 0,0-1 0 0 0,0 1 0 0 0,-2 4-8 0 0,-5 13 3 0 0,-1 1-1 0 0,-3 3-2 0 0,2-5 9 0 0,-71 156 348 0 0,-32 40-357 0 0,40-93 134 0 0,13-22-30 0 0,-140 239 136 0 0,154-266-187 0 0,-13 35-53 0 0,27-52-430 0 0,10-22-4976 0 0,9-14-897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1T20:00:51.653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549 567 2759 0 0,'0'0'126'0'0,"1"-3"-5"0"0,31-64 291 0 0,-12 19 2851 0 0,-17 40-2265 0 0,-1-1 1 0 0,1-6-999 0 0,1-5 1288 0 0,6-32 163 0 0,-9 43-1189 0 0,0-1 0 0 0,-1 1-1 0 0,0 0 1 0 0,0 0 0 0 0,-1-1-262 0 0,0 5 121 0 0,0-1-1 0 0,-1 1 1 0 0,1 0 0 0 0,-1-1-1 0 0,0 1 1 0 0,-1 0 0 0 0,1 1-1 0 0,-1-1 1 0 0,0 0 0 0 0,0 1-1 0 0,0-1 1 0 0,-1 1 0 0 0,1 0-1 0 0,-1 0 1 0 0,0 0 0 0 0,0 1-1 0 0,-1-1 1 0 0,1 1 0 0 0,-1 0-1 0 0,0 1 1 0 0,1-1 0 0 0,-1 1-1 0 0,0 0 1 0 0,-1 0 0 0 0,1 0-1 0 0,-4 0-120 0 0,-2 0 95 0 0,1 1 0 0 0,0 0 0 0 0,0 0 0 0 0,0 1 0 0 0,-1 1 0 0 0,1 0 0 0 0,0 0 0 0 0,0 1-1 0 0,-8 2-94 0 0,-8 4 94 0 0,1 1 0 0 0,0 1 0 0 0,-3 3-94 0 0,9-4 9 0 0,1 1 1 0 0,0 0-1 0 0,1 2 0 0 0,0 0 0 0 0,1 0 0 0 0,0 2 0 0 0,1 0 0 0 0,0 1 1 0 0,2 0-1 0 0,0 1 0 0 0,0 0 0 0 0,1 1 0 0 0,2 1 0 0 0,-3 5-9 0 0,-2 4 16 0 0,2 0 0 0 0,1 1 0 0 0,2 1 0 0 0,-3 10-16 0 0,5-4 0 0 0,2 0 0 0 0,1 1 0 0 0,1-1 0 0 0,2 1 0 0 0,2 0 0 0 0,1 0 0 0 0,6 30 0 0 0,-2-35 0 0 0,1 1 0 0 0,2-1 0 0 0,2 0 0 0 0,0-1 0 0 0,2 0 0 0 0,1 0 0 0 0,2-2 0 0 0,15 24 0 0 0,-16-30-11 0 0,2 0 0 0 0,0-2-1 0 0,2 0 1 0 0,0 0 0 0 0,1-2-1 0 0,7 5 12 0 0,-12-12-7 0 0,1 0 0 0 0,0-1 0 0 0,1-1 0 0 0,-1 0 0 0 0,2-1 0 0 0,-1-1 0 0 0,1-1-1 0 0,0 0 1 0 0,12 2 7 0 0,-3-3-17 0 0,-1-1 0 0 0,1-1 0 0 0,22 0 17 0 0,-33-3-4 0 0,0-1-1 0 0,0 0 0 0 0,0-1 0 0 0,0-1 1 0 0,0 0-1 0 0,-1-1 0 0 0,5-2 5 0 0,5-4 19 0 0,1-1-1 0 0,-1-1 1 0 0,-1-2-1 0 0,0 0 0 0 0,-1-1 1 0 0,7-6-19 0 0,-1-3 32 0 0,-1-2-1 0 0,-1 0 1 0 0,-1-1 0 0 0,7-12-32 0 0,-1-2 66 0 0,-2-1 1 0 0,-1-2 0 0 0,-3-1-1 0 0,-1-3-66 0 0,10-24 298 0 0,10-36-298 0 0,-32 72 101 0 0,-1 0 1 0 0,-2-1 0 0 0,-1-1-1 0 0,-2-5-101 0 0,-1-1 156 0 0,-2 0-1 0 0,-3 0 1 0 0,-1 0-1 0 0,-3-11-155 0 0,1 30 77 0 0,-1 0-1 0 0,-1 0 0 0 0,-1 0 0 0 0,-2 1 1 0 0,0 0-1 0 0,-2 1 0 0 0,0-1 0 0 0,-3-1-76 0 0,7 15 19 0 0,-1-1 0 0 0,0 1 0 0 0,-1 0 0 0 0,0 1 0 0 0,0-1 0 0 0,-1 2 1 0 0,-1-1-1 0 0,1 1 0 0 0,-1 1 0 0 0,-1 0 0 0 0,1 0 0 0 0,-1 1 0 0 0,0 0 0 0 0,-1 1 0 0 0,1 0 0 0 0,-1 1 0 0 0,0 0 0 0 0,0 1 0 0 0,0 1 0 0 0,-1 0 0 0 0,-3 0-19 0 0,-1 1-20 0 0,0 0 0 0 0,-1 2 0 0 0,1 0 1 0 0,0 1-1 0 0,0 1 0 0 0,0 0 0 0 0,-15 6 20 0 0,-22 9-381 0 0,-37 19 381 0 0,79-32-33 0 0,-17 8-319 0 0,2 1-1 0 0,0 1 1 0 0,-13 10 352 0 0,6-1-5387 0 0,-7 9 5387 0 0,0 1-5523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1T20:00:52.055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 72 1839 0 0,'1'-3'134'0'0,"1"-3"110"0"0,1 1 0 0 0,-1-1 0 0 0,3-2-244 0 0,-2 3 1688 0 0,1 0-1 0 0,0 0 0 0 0,0 0 0 0 0,1-1-1687 0 0,-4 6 71 0 0,-1-1 1 0 0,0 1-1 0 0,1-1 1 0 0,-1 1-1 0 0,1 0 0 0 0,-1-1 1 0 0,1 1-1 0 0,-1-1 1 0 0,1 1-1 0 0,-1 0 1 0 0,1 0-1 0 0,-1-1 0 0 0,1 1 1 0 0,-1 0-1 0 0,1 0 1 0 0,0-1-1 0 0,-1 1 0 0 0,1 0-71 0 0,9-4 706 0 0,-7 3-554 0 0,-2 1-76 0 0,0-1 0 0 0,0 1 0 0 0,0-1 0 0 0,0 1 0 0 0,0-1 1 0 0,0 1-1 0 0,0-1 0 0 0,0 0 0 0 0,0 1 0 0 0,-1-1-76 0 0,4 2 441 0 0,5 0-257 0 0,-1 2 0 0 0,1-1 0 0 0,-1 1 0 0 0,1 1 0 0 0,-1-1 0 0 0,0 1 0 0 0,0 1 0 0 0,-1-1 0 0 0,1 1 0 0 0,-1 1 0 0 0,1 0-184 0 0,27 30 1030 0 0,16 23-1030 0 0,-37-42 122 0 0,21 29 564 0 0,17 29-686 0 0,10 15 444 0 0,-22-36-263 0 0,-6-8-19 0 0,2-1 0 0 0,8 6-162 0 0,43 36 73 0 0,-56-58-315 0 0,31 22 242 0 0,-52-45-361 0 0,0 1 0 0 0,6 1 361 0 0,-13-6-416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1T20:00:53.561"/>
    </inkml:context>
    <inkml:brush xml:id="br0">
      <inkml:brushProperty name="width" value="0.1" units="cm"/>
      <inkml:brushProperty name="height" value="0.1" units="cm"/>
      <inkml:brushProperty name="color" value="#FDF955"/>
    </inkml:brush>
  </inkml:definitions>
  <inkml:trace contextRef="#ctx0" brushRef="#br0">1178 22 2759 0 0,'1'-2'383'0'0,"5"-7"566"0"0,-4 7 253 0 0,-2 2 50 0 0,0 0-110 0 0,0 0-503 0 0,2-1-226 0 0,7-5-42 0 0,-7 4 6 0 0,-2 2 67 0 0,0 0 32 0 0,0 0 4 0 0,0 0-1 0 0,0 0-6 0 0,0 0-1 0 0,0 0 0 0 0,0 0-10 0 0,0 0-46 0 0,0 0-22 0 0,0 0-2 0 0,0 0-6 0 0,0 0-30 0 0,0 0-18 0 0,0 0-2 0 0,0 0-10 0 0,0 0-46 0 0,-3 1-22 0 0,-31 5 263 0 0,16-3-237 0 0,0 0-1 0 0,-5-1-283 0 0,8-1 124 0 0,-70 5 312 0 0,18 0-186 0 0,28-3 131 0 0,-35 7-381 0 0,29-1 149 0 0,-53 10 28 0 0,75-16-137 0 0,1-1 0 0 0,-1 0 1 0 0,-8-2-41 0 0,12-1 29 0 0,0 0 0 0 0,0-2 1 0 0,-3-1-30 0 0,-3-1 44 0 0,9 2 41 0 0,0-1 1 0 0,0 0 0 0 0,0-1-1 0 0,-11-6-85 0 0,24 10 78 0 0,3 1-12 0 0,0-2-12 0 0,-3-6-32 0 0,3 5 26 0 0,3-5-25 0 0,-3 8-22 0 0,0 0 1 0 0,0 0 0 0 0,0 0-1 0 0,0-1 1 0 0,0 1-1 0 0,0 0 1 0 0,0 0-1 0 0,0 0 1 0 0,0 0 0 0 0,1 0-1 0 0,-1-1 1 0 0,0 1-1 0 0,0 0 1 0 0,0 0 0 0 0,0 0-1 0 0,0 0 1 0 0,1 0-1 0 0,-1 0 1 0 0,0 0-1 0 0,0 0 1 0 0,0-1 0 0 0,0 1-1 0 0,1 0 1 0 0,-1 0-1 0 0,0 0 1 0 0,0 0 0 0 0,0 0-2 0 0,15-3 10 0 0,-13 3-10 0 0,0 0 0 0 0,0 0 0 0 0,0 0 0 0 0,0 0 0 0 0,0 1 0 0 0,0-1 0 0 0,2 1 0 0 0,-2 0 0 0 0,-1 0 0 0 0,1 0 0 0 0,0-1 0 0 0,0 1 0 0 0,0 0 0 0 0,-1 0 0 0 0,2 1 0 0 0,-2 0 0 0 0,1-1 0 0 0,-1 0 0 0 0,0 1 0 0 0,0-1 0 0 0,0 1 0 0 0,0 0 0 0 0,0-1 0 0 0,1 3 0 0 0,1 3 3 0 0,-1 0 0 0 0,0 0 0 0 0,0 0 0 0 0,1 5-3 0 0,-1 7 48 0 0,-3 7-22 0 0,0 0 0 0 0,-1 0 0 0 0,-2-1 0 0 0,-6 23-26 0 0,-5 39 36 0 0,13-69-36 0 0,3 1 0 0 0,0 44 0 0 0,1-44 0 0 0,7 24 0 0 0,-5-22 0 0 0,1 1 0 0 0,-1-2 0 0 0,2 0 0 0 0,4-3 0 0 0,2-2 0 0 0,3-3 0 0 0,-13-10 0 0 0,0-1 0 0 0,1 1 0 0 0,-1-1 0 0 0,1 0 0 0 0,1 1 0 0 0,8 2 0 0 0,-1-1 0 0 0,1-1 0 0 0,0 0 0 0 0,0 0 0 0 0,7-1 0 0 0,21 0 0 0 0,2-3 0 0 0,9 1 0 0 0,-18 1 0 0 0,96 1 0 0 0,-85 2 0 0 0,40 7 0 0 0,-66-8 0 0 0,-1 2 0 0 0,1 0 0 0 0,-1 1 0 0 0,0 1 0 0 0,0 0 0 0 0,0 1 0 0 0,7 6 0 0 0,-12-6 2 0 0,2 0 20 0 0,-1 1 1 0 0,-1 1-1 0 0,1 0 0 0 0,10 10-22 0 0,-10-4 91 0 0,0 0 0 0 0,0 1 1 0 0,-1 0-1 0 0,-1 1 0 0 0,-1 0 0 0 0,-1 1 1 0 0,0 0-1 0 0,-1 1 0 0 0,4 15-91 0 0,-10-28 52 0 0,0 0 0 0 0,-1 0 0 0 0,1 0 0 0 0,-2 0 1 0 0,1 1-1 0 0,-1-1 0 0 0,0 0 0 0 0,0 0 0 0 0,0 0 0 0 0,-1 1 0 0 0,0-1 0 0 0,0 0 0 0 0,-1 0 0 0 0,0 0 0 0 0,0 0 0 0 0,0 0 0 0 0,-1-1 0 0 0,0 1 0 0 0,0-1 0 0 0,0 1-52 0 0,-2 1 67 0 0,-1 1 0 0 0,0-1-1 0 0,-1 0 1 0 0,0 0-1 0 0,0 0 1 0 0,0-1-1 0 0,-1-1 1 0 0,0 1-1 0 0,0-1 1 0 0,0 0 0 0 0,-1-1-1 0 0,-1 1-66 0 0,-126 43 772 0 0,-2-7 0 0 0,-34 2-772 0 0,-56 14 307 0 0,76-18-230 0 0,-37 10-71 0 0,101-22-603 0 0,-9 8 597 0 0,59-22-713 0 0,35-12 176 0 0,3-1-713 0 0,1-4-313 0 0,7-12-63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1:01:09.171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2613 9470 8287 0,'0'0'368'0,"0"0"80"0,-2-5-448 0,2 5 0 0,0 0 0 0,-4-4 0 16,0-2 1952-16,3 1 304 0,1 5 64 0,-4-4 16 15,0 0-880-15,4 4-176 0,-2-6-48 0,2 6 0 16,0 0-272-16,0 0-48 0,0 0-16 0,0 0 0 0,0 0-464 0,-4 7-112 16,0 1 0-16,2 5-16 0,-1 2 0 0,1 5 0 15,-2 5 0-15,1 6 0 0,1 7 64 0,-2 6 16 16,0 0 0-16,-1 7 0 0,0 1-64 15,-3 3 0-15,-1-1 0 0,-1 2 0 0,0 0-128 0,0-4-48 16,-2-1 0-16,2-6 0 0,1-2 16 0,2-6 0 16,-1-4 0-16,6-5 0 0,-1-2-160 0,2-5 0 15,1-6 144-15,4 0-144 16,3-6-1600-16,-7-9-384 0,13-5-64 0</inkml:trace>
  <inkml:trace contextRef="#ctx0" brushRef="#br0" timeOffset="506.82">2358 9510 20671 0,'-1'-12'912'0,"2"4"192"0,1 1-880 0,4 0-224 0,1-4 0 0,5-3 0 15,2 0 512-15,5 0 64 0,2-4 16 0,3-2 0 16,3 0 48-16,2-1 16 0,6 1 0 0,0 1 0 16,1 0-96-16,1 2-32 0,1 3 0 0,1 5 0 15,-1 1-224-15,2 5-48 0,-5 4-16 0,1 7 0 16,-5 1-240-16,-2 6 176 0,-5 4-176 0,-4 5 160 16,-5 4-160-16,-3 4 0 0,-6-2 144 0,-4 4-144 0,-5 0 192 15,-5 0-48-15,-4-1 0 0,-5 3 0 0,-3-3 112 0,-3 0 32 16,-1-5 0-16,0 0 0 0,-2-7 80 0,3 1 16 15,3-2 0-15,1-2 0 0,0-4-96 0,5-1-16 16,6-7 0-16,2 3 0 0,6-9-48 0,0 0-16 16,0 0 0-16,10 0 0 0,4 0-48 0,4 0-16 15,3-1 0-15,7 3 0 0,2 2-144 0,1 4 0 16,4 2-192-16,2 5 192 0,-2 1-144 0,0 1 144 16,-4 4 0-16,0-1 0 0,-3 0 0 0,-5 3 0 15,-4 3 0-15,-3-2 0 0,-2 2 368 0,-6 0 16 16,-7 3 16-16,-2 11 0 0,-8-7 304 0,-5-3 64 15,-5 1 16-15,-4-3 0 0,-5-6-32 0,-1 3-16 16,-6 0 0-16,-1-3 0 0,-5-6-256 0,-2 1-48 16,-3-1-16-16,0-1 0 0,0-4-224 0,5-1-64 15,-3-6 0-15,7-4 0 0,1-4-128 0,1-6 0 16,3-4 0-16,5-4 0 16,1-4-2320-16,7 1-448 0,4-6-96 0</inkml:trace>
  <inkml:trace contextRef="#ctx0" brushRef="#br0" timeOffset="925.13">4040 9794 20271 0,'0'0'1792'0,"0"0"-1424"15,0 0-368-15,0 0 0 0,-9-9 976 16,0-1 128-16,-1 3 32 0,-2 1 0 0,0 0 272 0,-4 2 48 16,-2 0 16-16,-1 2 0 0,-1 2-448 0,-2 0-96 15,-2 4-16-15,-1 0 0 0,-3 4-320 0,0 4-64 16,-3 2-16-16,2 4 0 0,-4-1-144 0,3 4-48 16,2 2 0-16,2 2 0 0,3-5 0 0,4 2-16 15,3-2 0-15,4 5 0 0,5-4-128 0,3-2-32 16,6-1 0-16,5-1 0 0,2-3 0 0,5-6 0 15,1 0 0-15,5-4 0 0,1-4 160 0,2-1 16 16,1-2 16-16,-1-5 0 0,-1 0-80 0,-1-3-32 16,-1 0 0-16,-2 2 0 0,-4 0-224 0,-1 4 176 15,-2 1-176-15,2 4 160 0,-1 4-160 0,0 6 0 16,-4 0 0-16,-1 4 0 0,1 2 0 0,-2 1 0 16,0 4 0-16,1-1 0 0,-2-1 0 0,1-1 0 15,1 0 0-15,2-4 0 16,1-2-1024-16,2-3-256 0,4 0-32 0,3-6-9856 0,1-4-1968 15</inkml:trace>
  <inkml:trace contextRef="#ctx0" brushRef="#br0" timeOffset="1308.28">4891 9597 18431 0,'0'0'816'0,"0"0"160"0,2-9-784 0,-2 9-192 0,0 0 0 0,0 0 0 0,0 0 1920 0,0 0 352 15,-9 3 64-15,-2 3 16 0,-1 4-1072 0,-6 2-224 16,-5 1-32-16,-2 6-16 0,-5 6-128 0,-1-1-32 16,-4 4 0-16,4-4 0 0,0 0-208 0,6-1-32 15,4-2-16-15,6-1 0 0,4-2-112 0,4 0-32 16,6-2 0-16,4-1 0 0,0-3-192 0,6 1-64 15,4 1 0-15,5-4 0 0,2 0 32 0,2-1 0 16,1 0 0-16,-2 3 0 0,0-1-96 0,-1 1 0 16,-2 2-128-16,-3-2 192 0,-4 2-192 0,-2 0 128 15,-5 1-128-15,-3-1 0 0,-2-1 176 0,-3 3-176 16,-7 3 192-16,-3 0-192 0,-5 0 256 0,-5 0-48 16,-3-2-16-16,-5-1 0 0,-1 1-32 0,-3-2-16 15,1-1 0-15,1-5 0 0,2 0-304 0,5-5-64 16,4-3-16-16,3-2 0 15,1-2-2704-15,5-1-528 0,1-10-112 0,13-1-32 0</inkml:trace>
  <inkml:trace contextRef="#ctx0" brushRef="#br0" timeOffset="1726.04">5588 9840 15663 0,'0'0'1392'0,"0"0"-1120"16,0 0-272-16,0 0 0 0,0 0 2176 0,10 3 368 16,0 0 80-16,2 2 0 0,0-1-1664 0,2-1-352 15,2-3-64-15,0 0-16 0,2 0 512 0,1-1 112 16,1-2 0-16,2-2 16 0,0 0-320 0,-1 1-64 15,-3-2-16-15,2-3 0 0,-4 1-208 0,0-3-48 16,-1-1-16-16,-2 2 0 0,-5-3 16 0,-2 4 16 16,0-2 0-16,-2 1 0 0,-4 2-112 0,-4-2-32 15,-2 2 0-15,-4 0 0 0,-4 1-96 0,-5 3-32 16,-7 1 0-16,-3 4 0 0,-4 4-128 0,-3 5-128 16,-2 0 192-16,-1 4-192 0,0 5 192 0,2 3-192 15,1 6 192-15,3 0-192 0,5 2 192 0,4 1-192 16,5-4 192-16,4 2-192 0,3-5 144 0,11 1-144 15,6 1 0-15,5-3 144 0,4-4-144 0,4-1 192 16,4-3-192-16,8-3 192 0,7 1-192 0,6-5 0 16,5-1 0-16,-9-4 0 15,4-2-1552-15,3-2-304 0,-1-2-48 0</inkml:trace>
  <inkml:trace contextRef="#ctx0" brushRef="#br0" timeOffset="2318.33">9217 9684 14735 0,'8'-14'1312'0,"-3"5"-1056"15,-3-1-256-15,1 1 0 0,-2-3 1280 0,-1 3 192 0,-1-3 32 0,-2 4 16 16,3 8-64-16,-6-9-16 0,-3 3 0 0,-4-2 0 16,1 2-400-16,-2 3-80 0,-3-1 0 0,-2 2-16 15,-4 2-176-15,-2 6-16 0,-5 1-16 0,-3 5 0 16,-4 1-160-16,-2 5-48 0,-2 3 0 0,-2 2 0 15,-3 9-80-15,2-3-32 0,1 3 0 0,3 2 0 0,0 2-112 16,5 1-32-16,7 0 0 0,8-4 0 16,7-4-48-16,7-2-16 0,6 1 0 0,5-3 0 0,5 1 48 0,7-5 16 15,4-2 0-15,3-2 0 0,6-7 48 0,3-1 16 16,6-3 0-16,6 1 0 0,3-4-112 16,3-1-32-16,1-4 0 0,1 1 0 0,-2-3-400 0,0-1-96 15,-3-1-16-15,1-3 0 16,-2 0-2224-16,0 0-448 0,-2 0-80 0</inkml:trace>
  <inkml:trace contextRef="#ctx0" brushRef="#br0" timeOffset="2729.13">10258 9755 19343 0,'0'0'1728'0,"0"0"-1392"16,0 0-336-16,8-8 0 0,-8 8 1488 0,0 0 240 16,0 0 32-16,0 0 16 0,0 0-592 0,0-14-112 0,-4 4-32 15,-4 4 0-15,-3 2-128 0,-2 1-16 16,-2-2-16-16,-4 4 0 0,-4 1-192 0,-5 8-48 0,-1-2 0 16,-6 7 0-16,-3 1-256 0,0 3-64 0,-1 3-16 0,-1 1 0 15,2 2-16-15,4 4 0 0,2-3 0 0,7 0 0 16,2 1-16-16,6-4 0 0,6-1 0 0,4-1 0 15,5-1 16-15,2 1 0 0,4-4 0 0,3-1 0 16,6-6 64-16,3 1 16 0,4-2 0 0,1-3 0 0,3-4 0 0,2-1 0 16,0-3 0-16,1-2 0 0,-1-6-112 15,0 1 0-15,-2-1-16 0,1 0 0 0,-5 3-112 16,-1-3-128-16,-4 2 176 0,-1 4-176 0,-2 2 128 0,-2 0-128 16,-10 4 0-16,11 2 0 0,-11-2 0 0,10 7 0 15,-3 7 0-15,0 1 0 0,0 1 0 0,0 3 0 16,2 1 0-16,0 0 0 0,0 1 128 0,-1 0-128 15,-1 0 0-15,3-1 0 0,2-6 0 0,2 0 0 16,1 0 0-16,-2-6 0 16,2-1-1536-16,4-4-224 0,3-2-32 0,2-2-9856 15,3-2-1984-15</inkml:trace>
  <inkml:trace contextRef="#ctx0" brushRef="#br0" timeOffset="3648.68">11767 9592 3679 0,'0'0'160'0,"6"-4"32"0,2-1-192 0,-8 5 0 0,10-5 0 0,0 0 0 15,-1 3 3520-15,-9 2 640 0,0 0 144 0,9-4 32 16,-9 4-2640-16,0 0-528 0,6-9-96 0,-6 9-32 16,0 0 64-16,0 0 16 0,0 0 0 0,-5-7 0 0,-4 1-112 15,-2 2-32-15,-2 0 0 0,-5 3 0 0,-3 4-272 0,-5 2-64 16,-4 5-16-16,-5 3 0 0,-4-2-80 0,0 3-16 16,-2 1 0-16,0 3 0 0,-1 1-80 0,3 3 0 15,3-1-16-15,6 2 0 0,4-2-128 0,5-1-32 16,3 0 0-16,7 1 0 0,4-3-96 0,3 1-32 15,2-4 0-15,4-1 0 0,6 1 80 0,2 0 16 16,3-2 0-16,2 1 0 0,3 0-48 0,2 1-16 16,2-2 0-16,3 3 0 0,1 4-176 0,-1 0 192 15,-1-2-192-15,1-1 192 0,-4 1-64 0,-2 0-128 16,-1-3 192-16,-1 3-64 0,-4-4 64 0,0 1 16 16,-4 1 0-16,-3 0 0 0,1-2 16 0,-3-2 0 15,-4-12 0-15,1 12 0 0,-2 0 32 0,-2-3 16 16,-1 1 0-16,-3-4 0 0,-5 0-64 0,-2 1-16 15,-2-3 0-15,-2-1 0 0,-1 1-48 0,-4 1-16 16,-4-2 0-16,1-4 0 0,-5-2-128 0,2-1 192 16,-3 2-192-16,4-1 192 0,-1 1-192 0,0 0 0 15,-2-1 0-15,3-1 0 16,3 1-960-16,1 1-192 0,1-2-16 0,2 0-16 16,4-2-1184-16,3-1-224 0,2 2-48 0</inkml:trace>
  <inkml:trace contextRef="#ctx0" brushRef="#br0" timeOffset="4138.6">12141 9887 24991 0,'0'0'1104'0,"0"0"240"16,0 0-1088-16,0 0-256 0,0 0 0 0,0 0 0 0,5 3 576 0,0 0 64 15,1 0 16-15,0-1 0 0,2 0 144 0,1 0 32 16,2-2 0-16,2 3 0 0,0-3 160 0,2-3 32 16,2 1 16-16,0-1 0 0,1 1-192 0,1-1-32 15,2-1-16-15,0-2 0 0,2 0-176 0,1-1-48 16,-1-3 0-16,4 2 0 0,-2-2-32 0,-1 0-16 15,-1 1 0-15,0-5 0 0,0 0-128 0,-4 2-16 16,-2-2-16-16,0-2 0 0,-3 2-128 0,-1-1-32 16,-3-1 0-16,-2 0 0 0,-4 1-16 0,-4 0 0 15,-4 1 0-15,-4 5 0 0,-3 0 0 0,-4 5-16 16,-5 3 0-16,-4 3 0 0,-6 6-176 0,-5 5 0 16,5 1 0-16,-2 4 0 0,-2 2 0 0,-2 4 0 0,-1 4 128 15,2 5-128-15,1 1 0 0,2 3 128 0,3-1-128 0,-6 10 128 16,8-2-128-16,8-2 128 0,8-3-128 0,7-2 128 15,7-4 0-15,6-2-128 0,6-2 192 0,8-6-64 16,7-3 96-16,8-3 16 0,2-1 0 0,9-3 0 16,11-3-80-16,4-1-16 0,7-6 0 0,3-5 0 15,2-4-144-15,4-2 0 0,4-3 0 0,1 0 0 16,1-3-224-16,-2-2-80 0,-2 0-16 0,-4-2-13312 16,0-1-2688-16</inkml:trace>
  <inkml:trace contextRef="#ctx0" brushRef="#br0" timeOffset="9683.12">24235 2685 6447 0,'0'0'576'16,"0"0"-576"-16,0 0 0 0,0 0 0 15,0 0 1328-15,0 0 144 0,0 0 48 0,0 0 0 0,0 0-560 0,0 0-128 16,0 0 0-16,-5 5-16 0,3 3 80 0,2-8 0 15,0 0 16-15,0 0 0 0,0 0 48 0,-4 9 16 16,4-9 0-16,-4 4 0 0,4-4-16 0,0 0 0 16,0 0 0-16,0 0 0 0,0 0-144 0,0 0-48 15,0 0 0-15,0 0 0 0,0 0-64 0,5 8-32 16,-5-8 0-16,13 4 0 0,1-2-48 0,1-2-16 16,4 0 0-16,7 1 0 0,0-2-80 0,6-1-16 15,5 0 0-15,6 0 0 0,5 4-96 0,4-4-32 16,2-1 0-16,3-1 0 0,7 0-32 0,2 1-16 15,4 0 0-15,8-1 0 0,9 3-48 0,1-1-16 16,-2 1 0-16,-22 1 0 0,4-2-48 0,7 2-16 16,5 2 0-16,-5-1 0 0,-2-2-80 0,3 0-128 15,-2 0 176-15,-1 1-176 0,1-2 176 0,-6 1-176 16,-2 1 160-16,2-1-160 0,-2 2 192 0,-3-2-48 16,-2-1-16-16,2 2 0 0,-4 0 0 0,-2 3 0 15,0 0 0-15,-2 0 0 0,-3 0 64 0,-3 1 0 16,0-2 0-16,-1 1 0 0,-1-1-192 0,-1 3 0 15,-4-2 0-15,-1 3 0 0,-3-2 0 0,0 2 0 0,-1 1 0 16,-2-3 0-16,-2 1 128 0,-1 1-128 0,-7-2 128 0,3-3-128 16,-3 2 128-16,0-2-128 0,0 0 0 0,-2 1 128 15,-1-2 16-15,-2 0 0 0,-1 0 0 0,2 0 0 16,-4-2-16-16,1 2 0 0,-2 0 0 0,-1 0 0 16,0 0-128-16,-1 0 160 0,-1 2-160 0,-1-2 160 15,-1-2-160-15,-4 1 0 0,0 0 144 0,-7 1-144 16,0 0 192-16,0 0-48 0,0 0 0 0,0 0 0 0,0 0-144 0,0 0 0 15,0 0 0-15,-8-2 0 16,-2 1 0-16,-5 1 0 0,-5-1 0 0,-1 1 128 16,-5 0-128-16,-4 0 128 0,-3 1-128 0,-5-1 128 0,0 0-128 0,-6 0 0 15,-1-1 144-15,-5 1-144 0,-2-1 0 0,-3 1 0 16,-3 0 0-16,-2 1 128 0,-1 0-128 0,-5 2 0 16,-3-2 0-16,-2-1 0 0,-3 0 0 0,2 3 0 15,0 3 0-15,0-2 128 0,0-2-128 0,-2-1 0 16,0 2 0-16,-1 0 0 0,3 2 0 0,0-2 0 15,0 0 0-15,-29 3 128 0,5 1-128 0,9-2 0 16,5-3 0-16,7 3 0 0,5 3 0 0,0-4 128 16,-1 0-128-16,1 0 0 0,-1-1 0 0,4-3 144 15,3 2-144-15,4 0 0 0,5-1 160 0,2 1-160 16,3-2 128-16,1-2-128 0,1-1 128 0,1-2-128 16,0 1 0-16,2 0 128 0,3 0-128 0,2 0 128 15,2-1-128-15,2 4 128 0,3 1-128 0,3 0 0 16,2-3 0-16,2 3 0 0,2 3 0 0,2 1 0 15,3 0 0-15,0-1 0 0,3 1 0 0,3 1 0 16,-1 2 0-16,3-4 0 0,0-1 0 0,3 1 0 16,-1 0 0-16,9-3 0 0,0 0 0 0,0 0 0 0,0 0 0 0,0 0 0 15,0 0 0-15,0 0 0 0,14 6 0 16,3-2 0-16,5-3 0 0,5 2 0 0,4-2 0 0,8-1 0 16,5-2 0-16,7-2 0 0,5 0 0 0,11 0 0 15,4 4 0-15,6-2 0 0,5-5 0 0,6 4 0 16,5 0 144-16,7-1-144 0,7 3 160 0,1 0-160 15,0-2 0-15,5 3 0 0,7 4 0 0,-1-3-160 0,-6-3 160 16,-29 3 0-16,9 5 0 0,4-1 0 0,1-1 0 16,-1 1 0-16,-1 0 0 0,0-1 0 0,-3 3 0 15,-5 0 0-15,-6-3 0 0,-5 0 0 0,-9-2 0 16,-4 1 0-16,-4 1 0 0,-7-2 0 0,-5 1 0 16,-4-2 0-16,-6 0 0 0,-5 2 0 0,-5-2 0 15,-4 0 0-15,-6-1 0 0,-1 0 128 0,-6 2-128 16,-2-2 0-16,-3-3 0 0,-6 3 128 0,0 0-128 0,0 0 0 15,0 0 128-15,0 0-128 0,-8 1 0 0,-7-1 144 16,-5 2-144-16,-6-2 0 0,-4-2 144 0,-2 2-144 16,-4 0 0-16,-6-1 144 0,-3-1-144 0,-6 0 0 15,-5 1 0-15,-6 0 0 0,-7 0 0 0,-5-1 128 16,-5 2-128-16,-3 0 0 0,-3-2 0 0,-4 0 0 16,-9 2 0-16,0-2 0 0,-1 1 0 0,-4 1 0 15,-4-2 128-15,-40 5-128 0,14 2 0 0,14-1 0 16,8-3 0-16,3 3 0 0,0 3 0 0,8 0 0 15,7-1 0-15,7 3 0 0,4-1 0 0,5 2 0 16,0-4 0-16,10 3 128 0,7-5-128 0,8 2 0 16,5 1 144-16,8-2-144 0,4-3 0 0,9 0 0 15,4-2 0-15,7-2 0 0,5 1 0 0,10 1 128 0,0 0-128 16,0 0 128-16,0 0-128 0,12-5 0 16,9-3 128-16,5 2-128 0,5-3 0 0,10 1 0 0,12 2 0 15,11-2 128-15,8 3-128 0,12 0 0 0,10-2 0 0,13 2 0 16,8-1 0-16,7 1 0 0,3 3 0 0,-31 2 0 15,14 0 0-15,7 1 0 0,0 2 0 0,3 2-128 16,2-4 128-16,-4 2 0 0,-5 2 0 0,-3 2 0 16,-2-2 0-16,-4-1 0 0,-4-1 0 0,-3 2 0 0,-7-1 0 15,-26-2 0-15,1 1 0 0,0-1 0 0,-4 1 0 0,-4-2 0 16,-4 2 0-16,-3-3 0 0,-7-3 0 0,-2 3 0 16,-4 0 0-16,-5 0 0 0,-6-1 0 0,2 0 0 15,-8 1 0-15,-7 0 128 0,-11 0-128 0,0 0 0 16,-13-2 0-16,-8 2 0 0,-9 0 0 0,-12-1 0 15,-10-2 0-15,-9 1 0 0,-7-6 0 0,-10 3 0 16,-8 1 0-16,-6 1 0 0,-8-4 0 0,4 3 0 16,-4 2 0-16,-13-1 0 0,-5-2 0 0,2 0 0 15,2 1 0-15,-1 2 0 0,-3-1 0 0,-38 1 0 16,21 0 0-16,12 2 0 0,6-3 0 0,7 3 0 16,6 3 0-16,10 0 0 0,9 0 0 0,7-2 0 15,8-1 0-15,6 0 0 0,3 0 0 0,10 2 0 16,10 1 0-16,11-2 0 0,7 0 0 0,7 1 0 15,16-2 0-15,0 0 0 0,0 0 0 0,20-4 0 16,11 1 0-16,15 1 128 0,13 2-128 0,14-3 0 16,14-4 0-16,16 5 0 0,15 4 0 0,9 1 0 0,6 0 0 15,-26 0 0-15,17-1 0 0,9 3 0 0,4 1 0 0,3 0 0 16,0 0 0-16,-3 4 0 0,-3-2 0 16,-6 3 0-16,-6-6 0 0,-9 3 0 0,-9-3 0 0,-8 1 0 15,-11 1 0-15,-10-2 0 0,-10-3 0 0,-12 1 0 16,-10-1 0-16,-10 0 0 0,-7-1 0 0,-8-1 0 15,-7 0 0-15,-11 0 0 0,0 0 0 0,-6 0 0 16,-10 0 0-16,-8 0 0 0,-2 0 0 0,-9-1 0 16,-7 1 0-16,-9-2 0 0,-8 0 0 0,-7 1 0 15,-8-1 0-15,-9 1 0 0,-8 0 0 0,-3 1 0 0,1-2 0 0,-5 1 0 16,-5 0 0-16,-2 1 0 0,-1 0 0 16,-2 0 0-16,-3-1 0 0,2 1 0 0,2 0 0 15,-91-2 0-15,39 0 0 0,30 1 0 0,19-2 0 0,21 2 0 16,12-2 0-16,13 2-128 0,11-2 128 0,12 0 0 15,12-4 0-15,10 3 0 0,9 3 0 0,10 1 0 16,8-11 0-16,15 3 0 0,13-2 0 0,12 2 0 16,13-1 0-16,17 4 0 0,16 3 0 0,8-1 0 15,6 2 0-15,-22 1-128 0,18-1 128 0,7 2 0 16,3 2 0-16,4-2 0 0,2-1 0 0,-3 1 0 16,-4 0 0-16,-6 1 0 0,-8 0 0 0,-8 1 128 15,-5-1 0-15,-10-1 0 0,-10 1-128 0,-10-1 0 16,-10-1 0-16,-9 0 0 0,-11 1 0 0,-8-1 0 15,-6-1 0-15,-12 1 0 0,-8-3 0 0,-9-2 0 16,-9 2 0-16,-14-1 0 0,-12 1-128 0,-13-3 128 16,-10 0-128-16,-9 0 128 0,-11-2 0 0,-8 1 0 15,-5 3 0-15,-6 2 0 0,-6-1 0 0,-49 2 0 16,15 1 0-16,11 4 0 0,5-2 0 0,7 2 0 16,4 4 0-16,8-1-128 0,6-1 128 0,6 0 0 15,5 2 0-15,15-2 0 0,9 3 0 0,14-3 0 0,12 0 0 0,14 1 0 16,12-3 0-16,12-1 0 0,14-3 0 0,0 0 0 15,26 2 0-15,12-4 0 0,9-3 0 0,17 0 0 16,15-2 0-16,11 0 0 0,8-4 0 0,11 5 128 16,12-2-128-16,4 4 0 0,2 2 0 0,-27 0 0 15,20 2 0-15,9 3 0 0,9 2 0 0,6 1 0 0,6-2 0 16,-3 4 0-16,-9 1 0 0,-8 2 0 0,-9-2 0 16,-12 1 128-16,-10-4-128 0,-33-2 128 0,-5 3-128 0,-2-4 0 15,-9 1-128-15,-6 0 128 0,-9-1 0 0,-8 0 0 16,-5-1 0-16,-10-2 176 0,-7-2-176 0,-8-1 160 15,-10-1-160-15,-10 0 160 0,-8-2-160 0,-12-3 0 16,-11 1 0-16,-13-3 0 0,-10 0 0 0,-10 3 0 16,-8-4-224-16,-7 5 80 0,-6-4 144 0,-3 5 0 15,-3 2 0-15,-3-1 0 0,-5 1 0 0,0 3 0 16,-1 2 0-16,-115 6 0 0,45-2 0 0,33 1 0 16,25 4 0-16,17-3 0 0,16 0 0 0,16 0 0 15,12 0 0-15,18 2 0 0,18-5 0 0,14 0 0 16,13 1 0-16,11-5-128 0,11-3 128 0,17-1 0 15,15-2 0-15,12-3 0 0,8 2 0 0,14 0 0 16,10-4 0-16,15 1 0 0,11 1 0 0,8-3 0 16,4 3 0-16,-26 3 0 0,18 2 0 0,10 2 0 15,6 0 0-15,5 2 0 0,1-1 0 0,-1 0 0 16,-9 1 0-16,-5 2 0 0,-10 0 0 0,-10 0 0 16,-12-2 0-16,-13-1 0 0,-15 0 0 0,-22 1 0 0,-4 0 0 15,-8 0 0-15,-6 0 0 0,-6-2 0 0,-8 2 0 0,-10 0 128 16,-4-3-128-16,-7-2 0 0,-9 1 128 15,-11 0-128-15,-11 3 0 0,-9-1 0 0,-9-3 0 0,-11 0 0 16,-10 1 0-16,-3 3 0 0,-1-1 0 0,-7 0 0 16,-6 4 0-16,-1-1 0 0,1 3 0 0,-4-2 0 0,-4 1 0 15,-1 2 0-15,3 0 0 0,1 3 0 0,1-1 0 16,-78 3 0-16,45 0 0 0,38-2 0 0,30-2 0 16,24-3 0-16,16 1 0 0,15-3 0 0,12-1 0 15,16-2 0-15,14-1 0 0,20-2 0 0,15-3 0 0,12 2 0 16,10-7 0-16,-14 8 0 0,19 0 0 0,10-3 0 15,7 2 0-15,10 0 0 0,10 2 0 0,3 3 0 16,6 1 0-16,2 2 0 0,4 3 0 0,-6 0 0 16,-4-2 0-16,-8 2 0 0,-8 3 0 0,-11-5 0 15,-11 0 0-15,-10-2 0 0,-11-2 0 0,-12 0 0 16,-8-1 0-16,-9 2 128 0,-17-1-128 0,-5 1 0 16,-4 0 0-16,-4-1 0 15,-8 0-864-15,-8 1-240 0,0 0-48 0,-6-2-12192 16,-4 2-2432-16</inkml:trace>
  <inkml:trace contextRef="#ctx0" brushRef="#br0" timeOffset="11328.14">14932 9412 16815 0,'0'0'736'0,"8"-2"160"0,-1 1-704 0,2-1-192 0,-3-2 0 0,1 1 0 16,-7 3 1504-16,6-2 272 0,-6 2 48 0,0 0 16 0,0 0-256 0,0 0-48 16,0 0-16-16,0 0 0 0,0 0-160 0,0 0-16 15,-8-4-16-15,-2 3 0 0,-2 2-368 0,-4 1-80 16,-5 2-16-16,-5 3 0 0,-3-2-128 0,-4 2-32 15,-4 3 0-15,-3-1 0 0,-2 0-128 0,-4-1-16 16,-3 2-16-16,2 3 0 0,2-3-176 0,0 3-48 16,2 1 0-16,4-2 0 0,3 2-112 0,8 0-16 15,4 0-16-15,5-2 0 0,5-1-176 0,4 2 160 16,3-2-160-16,7 1 160 0,4-1-160 0,6-1 0 16,4 3 0-16,5 1 128 0,4-1-128 0,4-1 128 15,6 2-128-15,4 0 128 0,2 2-128 0,2-1 0 16,0 1 144-16,-1 4-144 0,0 1 0 0,-2 2 0 15,-1-3 0-15,-3 3 0 0,-1 0 128 0,-5 0-128 16,-3-1 128-16,-2 0-128 0,-1 1 224 0,-4-1-32 16,-6-3 0-16,-1 1 0 0,-4 1 128 0,-2-1 0 15,-2-3 16-15,-6-2 0 0,-4 1 112 0,-5 0 0 16,-3 0 16-16,-5-3 0 0,-6-4-16 0,-7 1 0 16,-5-5 0-16,-8 0 0 0,-6-1-64 0,-5 1 0 15,-9-4-16-15,-4-1 0 0,-5-1-208 0,0 0-32 16,0-3-128-16,2 1 192 0,2 1-192 0,-18-1 0 15,16 2 0-15,12 1 0 16,7-1-1712-16,11 1-224 0,6 1-48 0,7 4-18624 0</inkml:trace>
  <inkml:trace contextRef="#ctx0" brushRef="#br0" timeOffset="13558.95">17816 8830 14223 0,'0'0'624'0,"0"0"144"0,4-8-624 0,1 2-144 16,-1-2 0-16,-2 3 0 0,-2 5 496 0,0 0 64 15,0 0 16-15,0 0 0 0,0 0 96 0,-7 0 32 16,-1 1 0-16,-3 4 0 0,-2-1 32 0,-2 4 16 16,-4-1 0-16,-3 5 0 0,-2 2 160 0,-3 1 48 15,-1-1 0-15,-2 5 0 0,-5 4-48 0,0 1 0 16,-3 5 0-16,-3 4 0 0,-4 4-48 0,2 4-16 15,0 5 0-15,0 2 0 0,-2 3-64 0,5 5-16 16,2 2 0-16,6 4 0 0,4 4-192 0,6-3-64 16,8 0 0-16,7-3 0 0,4 0-160 0,7-4-32 15,3-4-16-15,6-1 0 0,5-3-96 0,6-2-16 16,4-2 0-16,3-4 0 0,-1-4-16 0,3-2-16 16,3-4 0-16,-1-6 0 0,-2-1-160 0,3-4 0 15,-3-4 144-15,-2-2-144 0,-4-1-128 0,-2-5-112 16,-4 0-16-16,6-2 0 15,-7-5-1520-15,-2-7-304 0,-4 0-64 0</inkml:trace>
  <inkml:trace contextRef="#ctx0" brushRef="#br0" timeOffset="13975.44">18716 8960 18431 0,'0'0'1632'0,"5"-7"-1312"16,1 0-320-16,0-1 0 0,0-1 832 0,-1 4 80 15,-5 5 32-15,0 0 0 0,0 0 208 0,0 0 64 16,0 0 0-16,0 0 0 0,0 0-304 0,-5 10-48 16,-1 5-16-16,-2 7 0 0,-2 4 48 0,0 7 0 15,-2 3 0-15,1 5 0 0,-2 3-128 0,0 6 0 16,-2 4-16-16,-1 6 0 0,-1-1-304 0,0 2-64 16,0 5-16-16,-2-4 0 0,-2 0-192 0,3-8-48 15,1-4 0-15,0-5 0 0,2-1-128 0,2-8 128 16,3-7-128-16,2-1 128 0,2-6 16 0,2-2 0 15,2-1 0-15,2 0 0 16,0-9-448-16,0-10-80 0,0 0-32 0,12-1 0 16,1-6-2032-16,1-5-416 0,8-17-80 0,-1 0 0 0</inkml:trace>
  <inkml:trace contextRef="#ctx0" brushRef="#br0" timeOffset="14364.38">19387 8938 22863 0,'0'0'1008'0,"0"0"208"0,4-6-960 0,-4 6-256 0,0 0 0 0,0 0 0 0,0 0 416 0,0 0 32 16,0 0 16-16,0 0 0 0,0 0 112 0,-1 11 32 15,-3-5 0-15,-1 7 0 0,-2-2 336 0,-1 3 64 16,-3 0 16-16,-1 4 0 0,-5 2-32 0,-2 3 0 15,-2 3 0-15,-1-1 0 0,-5 3-304 0,1-3-64 16,-8 2-16-16,-1-2 0 0,-6 5-240 0,-1-5-48 16,-1 2-16-16,0-4 0 0,0 0-112 0,-1-3-32 15,1-2 0-15,2-2 0 0,3-2 48 0,4 1 16 16,5-1 0-16,5-3 0 0,3 0 32 0,6-2 0 16,2 1 0-16,6 3 0 0,-1-2-128 0,6 5 0 15,2 0-128-15,5 2 192 0,4 0-192 0,4 1 128 16,5 0-128-16,5 1 0 0,5 2 240 0,4-1-48 15,4 0-16-15,3 2 0 0,3-3-32 0,4-1 0 16,-1-1 0-16,1 0 0 0,-3-1-144 0,-1 1 0 0,-4 0 0 16,-3 2 0-16,-3-1 0 0,-7 0 0 15,-2 0 0-15,-4-2 0 16,-4-1-1632-16,-2-2-416 0,-3 0-64 0</inkml:trace>
  <inkml:trace contextRef="#ctx0" brushRef="#br0" timeOffset="15062.95">20361 9267 2751 0,'-9'2'256'0,"-1"3"-256"16,0-3 0-16,-1 1 0 0,0 1 3120 0,2-1 576 15,2-1 112-15,0 2 32 0,1-1-1760 0,6-3-352 16,-4 6-64-16,4-6 0 0,0 0-320 0,0 0-48 16,10 4-16-16,5-2 0 0,4-2-112 0,8 0-16 15,5 0-16-15,6-1 0 0,4-1-304 0,5-1-64 16,4-5-16-16,4 2 0 0,0 1-432 0,3-3-64 16,-2 5-32-16,2 0 0 0,-2-2-224 0,-3 0 176 15,1 1-176-15,-7 0 160 0,-4 3-160 0,-10 0 0 16,-7 1 0-16,-9 1 0 15,-5 2-2208-15,-12-3-416 0,-4 7-96 0,-10 2-16 0</inkml:trace>
  <inkml:trace contextRef="#ctx0" brushRef="#br0" timeOffset="15239.71">20367 9592 24879 0,'0'0'2208'0,"0"0"-1760"15,0 0-448-15,0 0 0 0,12 13 688 0,2-4 48 0,3 1 16 0,6-4 0 16,4 2 304-16,9-3 64 0,2-4 16 0,-6 1 0 15,7-2-384-15,7-2-80 0,5 1-16 0,3-3 0 16,5-2-288-16,2-1-64 0,1 2-16 0,-4-2 0 16,-2 0-288-16,-5 4 0 0,-5-4 0 0,-7 2 0 15,-4 1-2320-15,-6-1-528 16</inkml:trace>
  <inkml:trace contextRef="#ctx0" brushRef="#br0" timeOffset="15695.09">22480 8971 21711 0,'11'-19'960'0,"-4"11"192"0,0-2-912 0,1 1-240 16,-2-1 0-16,-2 3 0 0,-4 7 816 0,0 0 112 16,0 0 32-16,0 0 0 0,-13 2-256 0,-3 0-32 15,-6 4-16-15,-2 5 0 0,-3 3-48 0,-3 2-16 16,-1 3 0-16,-2 4 0 0,-1 6 208 0,1 2 32 16,1 3 16-16,3 2 0 0,1 1-224 0,5-1-48 0,7 4-16 15,4-5 0-15,6-3-288 0,6-3-48 0,6-3-16 0,6-3 0 16,4-4 192-16,8-1 48 0,8-9 0 0,5 1 0 15,5-5 160-15,7 0 32 0,6-1 16 0,1-4 0 16,-1-7-144-16,-2 0-48 0,-1-6 0 0,-2-2 0 16,-3-4 16-16,-3-3 0 0,-2 0 0 0,-5-3 0 0,-3 0 48 15,-4-3 16-15,-8-4 0 0,-6-4 0 16,-7-6-144-16,-7 2-16 0,-7 0-16 0,-5 2 0 0,-5-1-96 16,-6 3-16-16,-4 3 0 0,-4 4 0 15,-4 7-528-15,-2 6-112 0,0 0-32 0,0 10 0 16,1 1-1232-16,5 5-240 0,0 3-48 15,3 4-10400-15,5 7-2064 0</inkml:trace>
  <inkml:trace contextRef="#ctx0" brushRef="#br0" timeOffset="16150.32">23606 9310 8287 0,'0'0'368'0,"0"0"80"0,9-3-448 0,2 0 0 0,0 1 0 0,0 1 0 16,0 1 3760-16,1 0 656 0,-1 1 144 0,-1 1 32 15,1 1-2768-15,-2 5-544 0,-1 0-128 0,1 4 0 0,0 0 48 16,0 3 16-16,0 4 0 0,-1 1 0 16,-1 0-144-16,0 2-32 0,-4 1 0 0,0 5 0 0,-2 2-224 15,-2 1-48-15,-4 4-16 0,-3-1 0 0,-1-2-208 0,-3-3-32 16,-1 1-16-16,-2-3 0 0,-4 1-96 0,-2-2-16 15,1-1 0-15,-4-5 0 0,-2-1-80 0,0-2-32 16,-4-1 0-16,4 1 0 0,-1-7-144 0,3-1-128 16,1-3 192-16,4-2-192 15,1 0-640-15,4-5-224 0,4-4-48 0,0-7-17824 0</inkml:trace>
  <inkml:trace contextRef="#ctx0" brushRef="#br0" timeOffset="16523.1">25093 8662 18431 0,'2'-21'816'0,"0"9"160"0,2-2-784 0,0 1-192 0,1 0 0 0,-3 2 0 16,2 3 2080-16,0 3 368 0,-4 5 80 0,0 0 16 0,0 0-1376 0,3 5-272 15,-3 4-48-15,-3 6-16 0,-1 6 192 16,-1 7 48-16,-1 3 0 0,-1 9 0 0,-2 3-48 0,-1 5 0 15,-1 4 0-15,-3 8 0 0,-1 4-368 0,-2 2-80 16,-2 1 0-16,1 3-16 0,-2-1-304 0,5-2-64 16,-2-6-16-16,3-4 0 0,1-3-176 0,1-6 0 15,4-3 0-15,2-6 0 0,-1-6 0 0,4-6 0 16,0-4 0-16,2-2 0 16,1-7-752-16,2-2-224 0,2-4-48 0,-4-8-10448 15,9-2-2096-15</inkml:trace>
  <inkml:trace contextRef="#ctx0" brushRef="#br0" timeOffset="17170.71">25875 8003 7359 0,'-6'-2'656'0,"1"-1"-528"16,5 3-128-16,-7-7 0 0,1-2 2432 0,1 2 448 15,2 0 80-15,-1 2 32 0,4 5-1312 0,0 0-256 16,0 0-48-16,7-3-16 0,2 1-464 0,5 2-112 16,3 0-16-16,5 5 0 0,2 1-192 0,5 7-32 15,6 6-16-15,3 4 0 0,1 6 96 0,3 4 16 16,1 5 0-16,1 5 0 0,0 8-64 0,-2 8-16 16,0 5 0-16,-3 10 0 0,-2 10-256 0,-5 5-48 15,-5 5-16-15,-6 5 0 0,-8 3 32 0,-5-2 16 0,-6 1 0 16,-8-6 0-16,-4-2 352 0,-7-2 64 0,-4 2 0 15,-5-5 16-15,0-9-16 0,-2-7 0 0,-2-3 0 0,0-10 0 16,-2-3-144-16,-2-6-48 0,-4-9 0 16,-3-2 0-16,-4 0-224 0,1-3-48 0,1-7-16 0,-4 1 0 15,-4-5-224-15,-4-1 0 0,-1-5-192 0,-1-2-12112 16,-1-6-2432-16</inkml:trace>
  <inkml:trace contextRef="#ctx0" brushRef="#br0" timeOffset="74590.78">2072 12297 11167 0,'0'0'496'0,"6"-8"96"0,-2 3-464 0,4-4-128 16,-3 2 0-16,0-3 0 0,-1 2 1568 0,1 2 288 15,-5 6 64-15,0 0 16 0,0 0-400 0,0 0-96 16,0 0-16-16,0 0 0 0,0 0-400 0,0 0-96 16,5 3-16-16,-3 3 0 0,-2 1-112 0,2 5-32 15,-4 4 0-15,1 3 0 0,1 4-96 0,-2 6-32 16,-1 4 0-16,-1 4 0 0,0 3-128 0,-2 3-48 16,-3 3 0-16,0 3 0 0,0 2-176 0,-1 1-32 15,1 1-16-15,0-2 0 0,2-4-64 0,-1 0-16 16,3-5 0-16,-1-2 0 0,1-7-160 0,0-1 192 0,2-6-192 15,0 1 192-15,1-5-192 0,1-5 192 16,-1 0-192-16,2-7 192 0,0-1-400 0,0-9-80 0,0 0-16 16,0 0-10000-16,7-4-2016 0</inkml:trace>
  <inkml:trace contextRef="#ctx0" brushRef="#br0" timeOffset="75001.78">2818 12169 21935 0,'0'0'480'0,"0"0"96"0,-1 11 32 0,1-3 16 0,-5 4-496 0,-2 2-128 16,-3 3 0-16,0 1 0 0,-1 1 1088 0,-3 2 192 15,-3 0 32-15,-3 2 16 0,-3 2-432 0,-3 0-64 16,-4 3-32-16,-3-2 0 0,-4 1-224 0,-1-3-64 16,-2 0 0-16,1 0 0 0,2-4 64 0,0-1 16 15,6 3 0-15,-1-3 0 0,0-1-144 0,7-2-48 16,-1 0 0-16,5-1 0 0,0-1-112 0,5-4-32 16,2 0 0-16,2-2 0 0,6 2-96 0,2-1-32 15,3 2 0-15,3-2 0 0,3 1-128 0,4 2 160 16,3-2-160-16,3 5 160 0,7 2 0 0,2 2 0 15,1 2 0-15,3 5 0 0,1-1-160 0,1 3 192 16,-1-2-192-16,0 2 192 0,0-3-64 0,-2 3-128 0,-4-4 192 0,-3 0-64 16,-1 0-128-16,-1-2 0 15,-3-3 144-15,-1-1-144 0,-1-2 0 0,0-2-128 0,-2-1 0 0,1-3-11120 16,-1-2-2208-16</inkml:trace>
  <inkml:trace contextRef="#ctx0" brushRef="#br0" timeOffset="75439.45">3518 12668 6447 0,'-11'-5'272'0,"5"4"80"0,6 1-352 0,0 0 0 16,-10 2 0-16,10-2 0 0,0 0 2592 0,0 0 448 16,0 0 96-16,0 0 0 0,0 0-1216 0,0 0-256 15,0 0-64-15,0 0 0 0,12 7 32 0,5-1 0 0,2-3 0 0,4-1 0 16,3-2-672-16,7 0-144 0,3 0-32 16,2-4 0-16,3-2-384 0,2 1-80 0,2 2 0 15,0-3-16-15,1-2-112 0,0 5-32 0,-2 3 0 0,0-2 0 16,-5-5-160-16,-3-1-256 0,-5 2 64 0,-3 1-9744 15,-7 3-1968-15</inkml:trace>
  <inkml:trace contextRef="#ctx0" brushRef="#br0" timeOffset="75630.64">3536 12986 26719 0,'0'0'2368'0,"0"0"-1888"15,0 0-480-15,0 0 0 0,12 13 448 0,3-6-16 16,1 3 0-16,5-6 0 0,3-4 192 0,5-2 32 16,4-3 16-16,3-2 0 0,1 0-48 0,2-5-16 15,4 1 0-15,2 3 0 0,-2-1-336 0,2 3-64 16,0 0-16-16,-1-2 0 16,-5 3-1776-16,-3 1-352 0</inkml:trace>
  <inkml:trace contextRef="#ctx0" brushRef="#br0" timeOffset="76266.45">5836 12291 8287 0,'0'0'736'0,"-4"-11"-592"16,4 11-144-16,-5-8 0 0,-2-4 1536 0,1 5 288 16,-2 1 48-16,0 0 16 0,-3 2-464 0,0 3-80 15,-2 1-32-15,1 0 0 0,-2 0-384 0,-3 4-80 16,-2 3-16-16,-1 1 0 0,-2 3-240 0,-3 2-48 16,0 9-16-16,1-1 0 0,-2 2 64 0,-1 9 16 15,-1 5 0-15,-1 5 0 0,-1 7-224 0,3 5-64 16,0 4 0-16,1 5 0 0,2-1-176 0,5 1-144 15,6-5 192-15,6 0-192 0,4-5 144 0,6-4-144 16,2-5 0-16,5-6 144 0,4-11 128 0,5 0 32 16,4-7 0-16,4-2 0 0,3-2 160 0,6-4 48 0,2-1 0 15,6-4 0-15,5-6 64 0,0 0 0 16,1-2 16-16,-1-4 0 0,0 0-48 0,-15-5-16 0,2-2 0 0,1-2 0 16,-1-4 80-16,3-2 16 0,-1-4 0 0,-1 0 0 15,2 2 80-15,-3-8 32 0,-5-3 0 0,-1-3 0 16,-2-2-32-16,-4-4 0 0,-3-8 0 0,-4 2 0 15,-6-2-112-15,-3 3-16 0,-4-1-16 0,-6 5 0 16,-3-3-128-16,-5 5-32 0,0 3 0 0,-7 4 0 16,-5 1-128-16,-5 4-16 0,-5 3-16 0,-1 3 0 15,-6 4-240-15,-17-6 0 0,1 5 0 0,3 3 0 16,1 4-1120-16,0 3-160 0,-5-4-48 0,0 9-11856 16,-1 4-2368-16</inkml:trace>
  <inkml:trace contextRef="#ctx0" brushRef="#br0" timeOffset="77733.73">2108 17991 10127 0,'0'0'896'0,"0"0"-704"0,-11 2-192 0,2 1 0 16,3 1 832-16,-2 3 128 0,0-1 16 0,-1 5 16 15,1 0 48-15,0 5 16 0,0 2 0 0,0 7 0 16,2 2-288-16,0 6-64 0,3 1-16 0,0 5 0 16,1 2-272-16,-1 7-48 0,-1 4-16 0,0 1 0 15,1-1-48-15,-3 0-16 0,1 3 0 0,2-9 0 16,-2-3-16-16,-1-5 0 0,1-2 0 0,0-6 0 15,-1-3 64-15,1-1 16 0,-2-3 0 0,5-4 0 16,-1-3-96-16,3-2 0 0,0-3-16 0,3 1 0 0,-3-12-400 16,0 0-80-16,0 0-16 0,10-4-10768 15</inkml:trace>
  <inkml:trace contextRef="#ctx0" brushRef="#br0" timeOffset="78083.82">2828 18094 9215 0,'0'0'816'0,"-6"5"-656"16,-2 1-160-16,-1 1 0 0,-1 1 1664 0,1 3 288 16,-1 1 64-16,-1 0 16 0,-3 2-816 0,-2 0-144 0,0 3-48 0,-3 1 0 15,-4-6-192-15,0 5-32 0,-2 2-16 0,-2-3 0 16,-1 0-80-16,-4 0-32 0,-5-2 0 0,2 3 0 15,-1-1-80-15,2-2-16 0,1-1 0 0,2 2 0 16,1-2-176-16,1-3-32 0,-1 2-16 0,5-4 0 16,1 3-144-16,1 3-16 0,1-6-16 0,7 5 0 15,2-4-16-15,4 1 0 0,4 0 0 0,2-1 0 16,3 3 0-16,6-1 0 0,5 1 0 0,5 2 0 16,3 1 192-16,6 3 32 0,6 2 16 0,2-2 0 15,0-2 32-15,2 2 0 0,1 1 0 0,1-1 0 16,1-1-176-16,-1-1-16 0,-6 2-16 0,1 0 0 15,-4-4-96-15,-2-2-128 0,-2 0 176 0,-1-3-176 16,-2 2 0-16,-2-5 0 0,-3 2-160 0,-2-3-10080 16,0-2-2000-16</inkml:trace>
  <inkml:trace contextRef="#ctx0" brushRef="#br0" timeOffset="78421.35">3409 18481 6447 0,'0'0'576'0,"0"0"-576"0,-9 0 0 0,9 0 0 16,0 0 3168-16,0 0 528 0,0 0 96 0,0 0 32 15,0 0-1872-15,10 1-368 0,4 0-80 0,2-1-16 16,4-2-432-16,4-1-96 0,7 1 0 0,-2 0-16 16,0-1-368-16,3-3-80 0,4 1-16 0,-2 2 0 15,-6 0-288-15,-2 2-64 0,-3 0-128 0,-5 1 192 16,-5 0-1936-1,-13 0-400-15</inkml:trace>
  <inkml:trace contextRef="#ctx0" brushRef="#br0" timeOffset="78574.12">3418 18736 17503 0,'-11'5'768'0,"11"-5"176"16,0 0-752-16,0 0-192 0,0 0 0 0,0 0 0 0,0 0 2176 0,17 2 384 16,1 0 96-16,6-3 16 0,3 0-1072 0,5-4-224 15,1-2-32-15,5 1-16 0,1-3-560 0,3 0-96 16,-2-5-32-16,-1 4 0 0,1-3-320 0,-2 2-80 15,-3 4-16-15,0-4 0 16,-2 1-1840-16,-2 0-368 0,1 6-80 0</inkml:trace>
  <inkml:trace contextRef="#ctx0" brushRef="#br0" timeOffset="78938">5355 17726 13823 0,'0'-21'608'0,"3"10"128"16,1 2-592-16,1-4-144 0,-5 13 0 0,6-9 0 0,-6 9 2304 0,0 0 448 0,0 0 64 0,0 0 32 16,8 7-1504-16,-5 8-288 0,-3 3-64 0,-1 6-16 15,-1 8-112-15,-2 5-32 0,0 6 0 0,-5 5 0 0,0 3 64 0,-1 5 16 16,-1 5 0-16,-2 1 0 0,-2-3-368 0,1 4-80 16,-2-4-16-16,1-1 0 15,0 1-224-15,3-10-48 0,2-4-16 0,1-7 0 0,2-1-32 0,2-2-128 16,1-2 192-16,1-7-64 0,3-6-320 0,3 2-80 15,1-4-16-15,1-7-15632 16</inkml:trace>
  <inkml:trace contextRef="#ctx0" brushRef="#br0" timeOffset="79820.67">6980 12367 5519 0,'0'0'496'0,"0"0"-496"0,0 0 0 0,0 0 0 16,0 0 2496-16,-4 6 384 0,0-2 96 0,-1-1 16 15,-1-1-1008-15,-1 1-208 0,2-1-48 0,-1 1 0 16,0-2 80-16,-1-1 16 0,7 0 0 0,-6-4 0 16,6 4-400-16,-5-5-80 0,1 0 0 0,1-3-16 15,3 8-304-15,3-7-64 0,2-3-16 0,1 1 0 16,6-1-480-16,-1 1-80 0,2-3-32 0,1 5 0 15,2-1-160-15,0 2-16 0,-2 1-16 0,0-1 0 0,-3 4-16 0,1 1 0 16,-4 1 0-16,0 2 0 0,-8-2-144 0,0 0 0 16,3 10 0-16,-5 3 0 0,-3-1 0 0,-2 1 128 15,-4 4-128-15,-3 0 0 0,-3-3 128 0,-2-3-128 16,-2-1 128-16,3-1-128 0,1 2 160 0,1-3-160 16,2-3 192-16,3-2-192 0,2-3 192 0,3 0-192 15,1-4 192-15,5 4-192 0,0-10 192 0,2 2-64 16,3-2 0-16,3 2-128 15,3-4-272-15,2 0-176 0,0 2-16 0,1-1-11440 16,1 4-2272-16</inkml:trace>
  <inkml:trace contextRef="#ctx0" brushRef="#br0" timeOffset="80222.7">7079 12901 22287 0,'0'0'976'0,"0"0"224"0,-6-3-960 0,-1 2-240 0,1-2 0 0,-1 0 0 0,7 3 1568 0,-8-6 272 16,1 1 48-16,2 0 16 0,0-4-272 0,3 2-48 16,2 7-16-16,1-14 0 0,1 1-432 0,2 4-96 15,1-2-16-15,2 4 0 0,1-3-384 0,0 3-96 16,2-5-16-16,0 5 0 0,2-4-208 0,-2 6-32 16,-1 1-16-16,0 1 0 0,-2 3-96 0,-7 0-32 15,8 7 0-15,-3 2 0 0,-2 1-144 0,-3 3 0 16,-3 1 0-16,-2 3 128 0,-3 2-128 0,0 2 0 15,-3-3 0-15,-5 7 0 0,-2 2 128 0,2-5-128 16,0-2 0-16,1-1 128 16,0-2-928-16,3-1-192 0,2-1-32 0,1-2-16704 0</inkml:trace>
  <inkml:trace contextRef="#ctx0" brushRef="#br0" timeOffset="80941.75">6504 17969 8287 0,'0'0'736'0,"0"0"-592"0,0 0-144 0,0 0 0 16,0 0 2128-16,-5-8 400 0,0 2 80 0,5 6 16 15,-6-4-800-15,6 4-160 0,0 0-16 0,-9-4-16 0,9 4 32 0,0 0 16 16,0 0 0-16,0 0 0 0,-8-5-64 0,8 5-16 16,0 0 0-16,5-8 0 0,2-2-416 0,-1 5-96 15,4-3 0-15,0 1-16 0,4-3-464 16,3 1-96-16,1-4 0 0,2 4-16 0,2-1-176 0,1 2-48 16,2-2 0-16,-1 4 0 0,0-2-272 0,-2 3 128 15,-3 2-128-15,6 1 0 0,-2 2 0 0,-9 2 0 16,-14-2-240-16,9 8 80 15,-9-8-3040-15,-1 15-624 0</inkml:trace>
  <inkml:trace contextRef="#ctx0" brushRef="#br0" timeOffset="81346.73">6657 18673 16927 0,'0'0'752'0,"-6"6"144"0,6-6-704 16,-11 5-192-16,4 0 0 0,-1-1 0 0,8-4 1680 0,-9 3 304 0,0-1 64 0,2 1 16 15,7-3-208-15,-9 0-64 0,2-4 0 0,7 4 0 16,0 0-176-16,0 0-32 0,0 0-16 0,-2-9 0 15,2-3-288-15,2 2-64 0,4-2-16 0,1 0 0 16,1-4-416-16,4 3-80 0,2-2 0 0,0 1-16 0,2 2-352 0,-1 3-64 16,-1-1-16-16,-1 5 0 0,-2 3-256 0,-1 0 128 15,-10 2-128-15,0 0 0 0,0 0 128 0,8 8-128 16,-4 3 0-16,-4 0 0 0,-4 1 128 0,-2 2-128 16,-5 3 0-16,-1-2 0 0,-4-2 144 0,2-1-144 15,-1-1 0-15,2-5 144 0,2 5-144 0,2-7 160 16,0 0-160-16,9-4 160 0,0 0 32 0,0 0 16 15,-2-10 0-15,0-3 0 0,5-3-16 0,2-3 0 16,1-2 0-16,3 1 0 16,0 0-1296-16,0-1-272 0,-1 3-48 0,2 1-17792 0</inkml:trace>
  <inkml:trace contextRef="#ctx0" brushRef="#br1" timeOffset="95185.58">9087 1952 12831 0,'3'-14'576'0,"-3"4"112"0,2 1-560 0,-2-5-128 0,-2 0 0 0,2 0 0 15,5 4 960-15,-3-3 144 0,0 3 48 0,0-3 0 0,2 2-128 0,-1 2-32 16,0-3 0-16,-3 12 0 0,0 0-96 16,0 0 0-16,0 0-16 0,0 0 0 0,0 0-240 0,0 0-64 15,0 0 0-15,-1 14 0 0,-3 3 96 0,-2 3 16 16,-2 7 0-16,1 7 0 15,-2 7-144-15,0 1-32 0,0 3 0 0,-1 1 0 0,-2 4-192 0,4 2-32 16,-1 0-16-16,1 0 0 0,2 0-144 0,-1 2-128 16,1-2 144-16,1-3-144 0,0-2 128 0,2-5-128 15,4-4 0-15,3-3 0 0,-1-6 128 0,3-5-128 16,3-2 0-16,1-2 144 0,3-5 64 0,4 1 16 16,0-4 0-16,2 0 0 0,0-6 144 0,2 0 16 15,2-2 16-15,3-2 0 0,2-4-112 0,4 0-32 16,1 0 0-16,1 0 0 0,3-1-128 0,1 1-128 0,3-3 192 0,4-4-192 15,-2 1 128-15,1-1-128 0,3 3 0 0,3-2 0 16,2 2 128-16,3 3-128 16,2 3 0-16,3 0 0 0,2-1 0 0,1-1 0 15,2-1 0-15,4 1 0 0,3 0 128 0,3 1-128 16,2 1 0-16,1-1 0 0,0-2 0 0,6 2 0 16,1-2 128-16,3 3-128 0,1 3 0 0,1-3 0 0,0-1 128 0,2-1-128 15,1 2 0-15,1 0 0 0,2 0 0 0,1 0 0 16,-1 0 128-16,4-1-128 0,3 0 0 0,0 0 0 15,-3 1 176-15,2 0-32 0,-1-2 0 0,4 2 0 16,0 0-144-16,4-2 0 0,-3-3 0 0,6 2 0 0,1 2 0 16,1-2 0-16,-2-6-160 0,4 4 160 0,2 0 0 0,3-2 0 15,-3-1 0-15,0 2 0 0,0-3 0 0,2 4 0 16,2-3 0-16,-1 0 0 0,-6 3 0 0,1-1 0 16,1 1 0-16,-4 2 0 0,-2 0 0 0,-1-1 0 15,1 1 0-15,-1 1 0 0,0-2 0 0,-1 0 0 16,0-2 0-16,-1 3 0 0,4 1 0 0,-2-2 0 15,-2-4 0-15,1 4 0 0,2 2 0 0,-2-1 0 16,-1-3 0-16,-1-1 0 0,-2 2 0 0,-1 3 0 16,3-2 0-16,-1-1 0 0,-2 1 128 0,-1 2-128 15,0-2 0-15,-1 1 0 0,-3-1 0 0,-1 3 0 16,-4 0 0-16,0 0 0 0,1-2 0 0,-2 3 0 16,0 0 0-16,-2 0 0 0,-2 0 0 0,0 0 0 0,0 0 0 15,0 1 0-15,-1 1 0 0,0-1 0 0,-3-1 0 0,0 2 0 16,-1 4 0-16,0-4 0 0,0-1 0 0,-2 2 0 15,-1-1 0-15,0 2 0 0,-1 1 0 0,0-1 0 16,0-3 0-16,0 2 0 0,0-1 0 0,0 2 0 16,0 1 0-16,-1-1 0 0,-3-1 0 0,4-1 0 15,-1-2 0-15,-3 2 0 0,-2 0 0 0,-1 3 0 16,-1-1 0-16,-1-1 0 0,0 0 0 0,-2 2 0 16,-3-2 0-16,-2 1 0 0,-3 0 0 0,-2 1 0 15,1 1 0-15,0-1 0 0,0 0 0 0,-2 2 0 16,-1-4 0-16,-1 2 0 0,-2 2 0 0,-1-1 0 15,-1 1 0-15,0 3 0 0,-1-3 0 0,1 2 0 16,-2-4 0-16,-2 0 0 0,-1 2 0 0,-2-2 0 16,-1 0 0-16,-1 3 0 0,-3-3 0 0,-3 1 0 0,-4 2 0 15,2-2 0-15,-2 3 0 0,-1-3 0 0,-4-2 128 0,-3 0-128 16,-3 1 0-16,-2-1 0 0,-2-2 0 0,1 1 0 16,-1-3 0-16,-1 1 0 0,-2 5 0 0,-1-2 0 15,-3-4 0-15,1 0 0 0,-1-1 128 0,1 0-128 16,-1-4 192-16,0 1-192 0,3 1 0 0,0-1 0 15,2-6 0-15,-1 0 0 0,0-4 0 0,2-1 0 16,1-3 0-16,-1-2 0 0,1-2 144 0,1-3-144 16,2-2 0-16,0-9 144 0,2-12 112 0,1-3 32 15,3-1 0-15,-2-2 0 0,-1-4-16 0,1 2 0 16,0 0 0-16,-1 4 0 0,-4 4-144 0,3 2-128 16,-1-3 144-16,0 2-144 0,-6 6 128 0,1 4-128 15,-3 3 0-15,0 6 0 0,0 2 0 0,-3 7 0 16,-1 2 0-16,-3 0 0 15,-5 4-1744-15,-4 3-352 0,-5-1-64 0</inkml:trace>
  <inkml:trace contextRef="#ctx0" brushRef="#br1" timeOffset="95699.81">19551 2939 7359 0,'0'0'656'0,"0"0"-528"16,-7 0-128-16,7 0 0 0,0 0 1840 0,-8-3 336 15,4-4 64-15,4 7 0 0,0 0-528 0,-2-7-112 16,4-2-32-16,2 0 0 0,2-4-368 0,3 2-80 15,3-5-16-15,0-1 0 0,2-2-208 0,3-3-64 16,-1 0 0-16,2 2 0 0,1 0-192 0,-1 3-32 16,0 3-16-16,-2 3 0 0,-3-2-240 0,-2 7-48 15,-3-1-16-15,-8 7 0 0,0 0-160 0,10 9-128 16,-3 1 192-16,-2 7-192 0,0 2 384 0,-3 5-48 16,0 0 0-16,-1 5 0 0,0 1-208 0,2 4-128 15,1 3 160-15,-2 1-160 0,3 1 0 0,0-6 0 16,2 0 0-16,0-3 0 0,2-7 0 0,-3-3 0 15,1-1 0-15,0-1 0 16,0 0-416-16,-1-2-176 0,1-2-48 0,-2-2-8784 0,-5-12-1776 0</inkml:trace>
  <inkml:trace contextRef="#ctx0" brushRef="#br1" timeOffset="95999.31">19575 2847 28559 0,'0'0'1264'0,"0"0"272"0,0 0-1232 0,0 0-304 0,-1 11 0 0,0 3 0 0,0 1 192 0,2 7-32 16,5 6 0-16,3 1 0 0,4 3 64 0,3 0 16 15,5 3 0-15,4 1 0 0,3-1 144 0,6 1 16 16,6-2 16-16,0 1 0 0,6-1-128 0,2-4-32 16,3-2 0-16,1 2 0 0,2-6 64 0,-1 0 0 15,1 1 0-15,21 3 0 0,-7-2-64 0,-2-6 0 16,-6-3 0-16,-1-2 0 0,-2-5-128 0,0 1-128 15,0-4 192-15,4 2-192 0,7-5 240 0,1-3-64 16,4-2-16-16,3-7 0 0,3-1-160 0,0 0 160 16,0 0-160-16,2-2 160 15,3-2-528-15,-2 2-96 0,-4 4-32 0,-2 0 0 16,-1 2-1744-16,0 2-368 0,0 0-64 0,2 0-9712 0</inkml:trace>
  <inkml:trace contextRef="#ctx0" brushRef="#br1" timeOffset="96687.99">23284 3597 13823 0,'-8'-14'1216'0,"2"6"-960"16,0 0-256-16,-2 2 0 0,1-2 304 0,-3 2 16 16,-2 1 0-16,-2-1 0 0,-1 2 304 0,-3 2 64 15,-3 1 16-15,-2 1 0 0,0 3 0 0,-4 2 16 16,-3 4 0-16,-2 0 0 0,-1 3-96 0,0 4-32 15,0-1 0-15,1 1 0 0,-1 2-128 0,5 0-16 0,4 1-16 0,3-4 0 16,5-3-48-16,3 0 0 0,3-3 0 16,6 0 0-16,2-2 160 0,2-7 32 0,6 2 0 0,7-2 0 15,1-4 16-15,5-1 16 0,4-6 0 0,2-1 0 16,3-3-224-16,3-1-64 0,-1-1 0 0,1-1 0 16,-2-6-176-16,-1-1-144 0,-2 0 192 0,1-4-192 15,0 0 160-15,-3-3-160 0,-1-1 128 0,-3-2-128 16,-1-2 144-16,-1-1-144 0,0-4 160 0,-3 2-160 15,-2 2 0-15,1 4 128 0,-1 3-128 0,-5 5 0 0,1 5 0 16,-2 5 0-16,-2 3 128 0,-1 7-128 0,-4 6 0 0,0 0 176 16,-4 6-176-16,-4 9 160 0,-2 8-160 0,-3 8 128 15,-1 4-128-15,-1 6 128 0,0 3-128 0,-2 3 0 16,3 6 0-16,0 0 0 0,2-1 0 0,1-4 0 16,4-4 0-16,3-2 0 0,4-3 0 0,4-5 0 15,2-6 0-15,1-2 0 0,3-6-160 0,2-4-16 16,4-3 0-16,1-4-9232 15,4-3-1840-15</inkml:trace>
  <inkml:trace contextRef="#ctx0" brushRef="#br1" timeOffset="96998.83">23896 3506 13823 0,'0'0'608'0,"-10"-4"128"0,1 2-592 0,9 2-144 0,-10 6 0 0,-3 3 0 16,-4 5 2272-16,-2 3 416 0,-1 0 96 0,-2 3 16 15,-2-1-1936-15,3-2-384 0,2 4-80 0,2-3-16 16,4-3-64-16,4-3 0 0,6 0-16 0,4-1 0 16,5-2 272-16,6-1 64 0,2-7 16 0,6-1 0 15,5-2 112-15,2-7 32 0,1-1 0 0,4-3 0 16,0 1-304-16,-2 2-64 0,-2-2-16 0,-1-2 0 15,-4-2-160-15,-6 1-16 0,-4-5-16 0,-4 1 0 16,-5 0-48-16,-4 0-16 0,-5-1 0 0,-4 4 0 0,-3-2-32 0,-3 3 0 16,-1 1 0-16,-2 1 0 15,0 4-1536-15,0 4-320 0,1 1-64 0,0 4-16 0</inkml:trace>
  <inkml:trace contextRef="#ctx0" brushRef="#br1" timeOffset="97526.18">25443 3447 9215 0,'0'0'400'0,"0"0"96"0,-13-6-496 0,2 5 0 0,1 1 0 0,-1 3 0 15,-1 6 2128-15,-1 0 336 0,0 4 64 0,-1 3 16 0,-2-4-1232 0,0 4-240 16,2-2-48-16,-1 2-16 16,1 2-208-16,-1-1-32 0,0-3-16 0,2-4 0 0,0 1 32 0,6-5 16 15,-1 2 0-15,8-8 0 0,0 0-192 0,0 0-32 16,0 0-16-16,0 0 0 0,0 0 336 0,14-8 64 16,4 0 0-16,3-6 16 0,1-3-320 0,5 1-64 15,2-2-16-15,0 0 0 0,0-1-384 0,1 1-192 16,-1 2 160-16,-2 3-160 0,-2 4 0 0,-3 6 0 15,-3 3 0-15,-3 6 0 0,-6 6 0 0,-2 6 0 16,-3 4 0-16,-5 7 0 0,-5 3 0 0,-5 2 0 16,-3 0 0-16,-2 2 0 0,-3-1 0 0,-1 0 0 15,0-3 0-15,4-6 0 0,3-4 0 0,5-7 0 16,3-2 0-16,1-2 0 0,3-11-240 0,0 0-80 16,10 3-32-16,4-4 0 15,3-3-2192-15,3-6-432 0</inkml:trace>
  <inkml:trace contextRef="#ctx0" brushRef="#br1" timeOffset="97815.19">26101 3538 18431 0,'0'0'1632'0,"-6"-2"-1312"0,-3 2-320 0,-1 5 0 16,-2 1 1664-16,-3 3 256 0,-5 2 48 0,-11 8 16 15,2 2-784-15,0 3-160 0,0 0-16 0,1 0-16 16,1 4-224-16,4-4-32 0,4 0-16 0,4-3 0 15,3-6-304-15,7-4-64 0,4 1-16 0,1-12 0 16,6 10 0-16,7-2 0 0,1-7 0 0,4-1 0 0,2-4 160 0,2-4 48 16,1 2 0-16,-8-3 0 0,5 0-192 0,-1-5-48 15,0-1 0-15,-1-1 0 0,-4-3-192 0,1-1-128 16,-3 0 128-16,-3 0-128 0,-3-1 128 0,-2 0-128 16,-4-2 160-16,-3 3-160 0,0 1 0 0,-3 2 0 15,0 2 0-15,0 3 0 16,-1 2-320-16,1 5-96 0,1 0-32 0,5 5 0 15,0 0-2720-15,0 0-544 0,-4-11-128 0,4 11 0 0</inkml:trace>
  <inkml:trace contextRef="#ctx0" brushRef="#br1" timeOffset="98032.97">26794 3139 23151 0,'0'0'1024'0,"-3"9"208"0,0 1-976 0,-4 4-256 16,-2 5 0-16,-2 3 0 0,-4 3 592 0,-3 3 80 16,-2 6 16-16,-2 3 0 0,2 4-176 0,-3 3-16 15,1 3-16-15,2-1 0 0,-1 2-288 0,4-1-64 0,1 1-128 16,1-1 192-16,1-5-192 0,3-1 0 0,2 1 0 16,1-6 0-16,4-7-176 0,-1-1-80 0,3-6 0 0,-1-2-16 31,1-5-1680-31,-1-3-336 0</inkml:trace>
  <inkml:trace contextRef="#ctx0" brushRef="#br1" timeOffset="98183.06">26349 3584 21183 0,'0'0'1888'0,"8"-4"-1504"15,2-1-384-15,3 4 0 0,2 2 1264 0,5 3 176 16,3 0 32-16,5-1 16 0,5 2-848 0,4 4-160 16,4-4-32-16,2 3-16 0,3-2 64 0,-1-2 16 15,2 1 0-15,0 2 0 0,-2-5-512 0,1-1 0 16,-2 1 0-16,1 0-13248 15</inkml:trace>
  <inkml:trace contextRef="#ctx0" brushRef="#br1" timeOffset="98704.9">28408 3673 16575 0,'-5'-18'1472'0,"4"8"-1168"0,0 1-304 0,1-5 0 15,-2 1 384-15,2 2 0 0,-5-3 16 0,2 4 0 16,-3 1-400-16,0-1 0 0,0 2-192 0,-1 2 192 16,0-3 256-16,-1 2 160 0,-1 0 32 0,-2 4 16 15,-3 2 416-15,-5 3 80 0,-4 2 0 0,-3 5 16 0,-4-1-160 0,-1 3-48 16,-4 6 0-16,-3 1 0 0,-2 1-48 0,1 3-16 16,2 5 0-16,3 0 0 0,2 0-144 0,7-6-48 15,3 0 0-15,7-1 0 0,5-2-160 0,4-3-32 16,5-1-16-16,5-5 0 0,6 0 208 0,7-6 32 15,4-1 16-15,5-2 0 0,3-4-48 0,3-4-16 16,2-1 0-16,2-1 0 0,-2 0-304 0,0-4-48 16,-3 0-16-16,-1-1 0 0,0 0-128 0,-4-2 0 15,-4-1 0-15,-3 3 128 0,-1 2-128 0,-6 6 0 16,-1-1 0-16,-4 4 0 0,-7 4 0 0,0 0 0 16,1 7 0-16,-2 4 0 0,-4 6-224 0,-1 2 80 15,-2 1 16-15,0 2 0 0,-4 0 128 0,3 0 0 16,3-3 0-16,2 0 0 0,2 3-224 0,5-2 32 15,2-2 16-15,4-3 0 16,2-1-1488-16,5-5-320 0,1 0-48 0</inkml:trace>
  <inkml:trace contextRef="#ctx0" brushRef="#br1" timeOffset="99043.5">29407 3482 24991 0,'0'0'1104'0,"-8"-2"240"0,1 0-1088 0,-4 4-256 0,-7 1 0 0,-1 2 0 15,-4 1 384-15,-2-1 0 0,-3 4 16 0,1-2 0 0,0 5 368 0,1-2 64 16,-1 2 0-16,3 1 16 0,3-3-144 16,4 3-48-16,3 1 0 0,3 0 0 0,6-3-304 0,4 2-64 15,5 1-16-15,5 3 0 0,4-1-64 0,4-1-16 16,2 3 0-16,7 0 0 0,-1 0 0 0,2 2-16 15,0-1 0-15,-2 0 0 0,-1 0-176 0,-2 0 0 16,-4 1 144-16,-4-3-144 0,-4-1 0 0,-5-1 0 16,-6-2 0-16,-6 1 0 0,0 1 160 0,-7-3-32 15,-5-3-128-15,-6 2 192 0,-4-6 16 0,-4 0 0 16,-3-3 0-16,-2-2 0 0,-2-1-80 0,-2-2-128 16,1-2 176-16,3 2-176 0,1-9 128 0,4 1-128 15,2-3 0-15,6 0 0 16,3-3-1216-16,7 2-368 0,4-3-64 0</inkml:trace>
  <inkml:trace contextRef="#ctx0" brushRef="#br1" timeOffset="99433.03">30545 3473 23039 0,'-2'-15'2048'0,"2"15"-1648"0,0 0-400 0,-3-5 0 15,-1-3 416-15,-2 4 0 0,-3 2 0 0,-2-1 0 16,-2 2 96-16,-4 0 0 0,-2 1 16 0,-4 0 0 16,-2 1 176-16,0 3 48 0,-1 1 0 0,2 6 0 0,0-3-224 0,1 5-32 15,3-1-16-15,2 2 0 16,3 3-160-16,4 1-16 0,4 0-16 0,2 1 0 0,2 0-64 0,3 1-16 15,1 0 0-15,3 2 0 0,3 1-16 0,0 1 0 16,-2-1 0-16,3-1 0 0,-2-3-64 0,-1-2-128 16,-1 1 176-16,-1-1-176 0,-2-1 160 0,-2 1-160 15,-4 1 128-15,-3-4-128 0,-3-4 288 0,-3 1-32 16,-3-5 0-16,-5 2 0 0,0-3 48 0,-5-2 0 16,-2-3 0-16,-3-2 0 0,-1 1-176 0,1-3-128 15,1-3 144-15,2 0-144 0,3-3 0 0,1 1-256 16,8-3 16-16,3 1-10368 15,5-1-2064-15</inkml:trace>
  <inkml:trace contextRef="#ctx0" brushRef="#br1" timeOffset="99924.58">31127 3434 17503 0,'0'0'1552'0,"0"-8"-1232"15,0 8-320-15,0 0 0 0,0 0 976 0,0 0 144 16,-6-2 32-16,0 2 0 0,-5 1 0 0,1 4 0 16,-2 4 0-16,-1 0 0 0,-1 2-384 0,0 6-64 15,-1 4 0-15,2 5-16 0,-1-2-256 0,2 3-48 16,2 1-16-16,3-3 0 0,2 3-80 0,2-4-16 16,3 0 0-16,3-2 0 0,-1-3 240 0,3-3 64 15,2-5 0-15,0 0 0 0,2 1 128 0,1-5 16 16,3 3 16-16,2-6 0 0,2-4-192 0,1-1-32 15,1-3-16-15,1-2 0 0,0-1-176 0,1-3-48 16,-1 1 0-16,0-5 0 0,-1-2-80 0,-1-3 0 16,0-2-16-16,1 0 0 0,0-5-32 0,1 1 0 15,1-7 0-15,-2-1 0 0,-1-1-144 0,-2 5 0 16,-2-1 0-16,0 9 128 0,-5 2-128 0,0 3-144 16,-1 4 144-16,-3 4-208 15,0 0-336-15,-5 8-64 0,2-3-16 0,-2 3 0 16,0 0-1744-16,0 0-368 0,4 10-64 0,1-3-10688 0</inkml:trace>
  <inkml:trace contextRef="#ctx0" brushRef="#br1" timeOffset="100445.38">31891 3574 15663 0,'-15'9'688'0,"7"-3"144"0,-2 4-656 0,-4 0-176 0,-2 3 0 0,-3 3 0 15,-3 2 2112-15,-1 1 384 0,2 2 64 0,-4-1 32 0,1-1-1072 0,1-1-224 16,0-2-32-16,3 1-16 0,1 1-528 0,4-3-96 16,1-1-32-16,5-4 0 0,0 0 48 0,3-3 16 15,2 0 0-15,4-7 0 0,0 0 16 0,0 0 0 16,7 0 0-16,5-2 0 0,1-3-96 0,1-3-32 16,3-2 0-16,1 0 0 0,3-3-352 0,-2 0-64 15,0 1 0-15,1-4-128 0,2-4 144 0,1 0-144 16,1-1 0-16,2 6 144 0,2 0-144 0,0 1 0 15,0 4 0-15,-1 2 0 0,-2 4 0 0,-3 2 0 16,-4-1 0-16,-4 7 0 0,-4 1 0 0,-4 6 0 16,-3 1 0-16,-7 4 0 0,-7 5-176 0,-5 3 176 15,-4-3-128-15,-3 1 128 0,-5 2 0 0,0 0 0 16,0-3 0-16,4 0 0 0,1 0 0 0,3-4 0 16,2-1 0-16,5-4 0 0,2-1 0 0,5-2 0 15,-1-6 0-15,7-3 0 0,0 0 0 0,0 0 144 16,9-1 0-16,6-3 0 0,2-7 16 0,3 1 0 15,3-3 0-15,2-2 0 0,3-1-160 0,3 1 0 0,1 0 0 16,0 1 0-16,-1-1 0 0,2-1 0 16,0 2 128-16,-1 6-128 0,-3-1 0 0,-3 5 0 0,-2 3 0 15,-5 2 0-15,-5 1 0 0,-3 3 0 0,-4 4 0 0,-3 5 0 16,-4 0-160-16,-5 7 160 0,-4 0 0 0,-4 2-144 16,-5 5 144-16,-3-1 0 0,-4 3 0 0,1 1 0 15,3-2 0-15,0 0 0 0,3-5 0 0,5 3 0 0,1-4-224 16,3 0 32-16,3-2 16 0,2 1 0 15,3-5-400-15,3-5-96 0,2 0-16 0</inkml:trace>
  <inkml:trace contextRef="#ctx0" brushRef="#br1" timeOffset="100856.14">32315 3973 27647 0,'0'0'1216'0,"0"0"256"15,0 0-1168-15,0 0-304 0,1 5 0 0,1 1 0 0,2 1 384 0,3-2 0 16,0 1 16-16,5 2 0 0,3-3 704 0,3 0 144 16,6 2 32-16,1-2 0 15,1 1-304-15,-1-1-48 0,0-3-16 0,1-1 0 0,-1-2-272 0,2-1-48 16,0-3-16-16,-1-1 0 0,1 1-96 0,0-3-32 15,-1 0 0-15,1-4 0 0,-5 1-144 0,-6 0-48 16,0-2 0-16,-2 1 0 0,-4 1-64 0,-3-2 0 0,-3 4-16 0,-8-1 0 16,-3 4-48-16,-7-2-128 0,-7 3 192 0,-3 3-64 15,-5 0-128-15,-13 2 0 0,-4 2 0 0,-2 1 128 16,-3 2 0-16,9 4 0 0,-4 7 0 0,-1 3 0 16,2 4-128-16,3 6 192 0,2-2-192 15,6 2 192-15,3 1-192 0,1 11 0 0,8-4 0 0,11-4 0 0,6-4 0 16,11 0 0-16,6-1 0 0,17 8 0 0,4-6 0 15,-8-14 0-15,11-1 128 0,5 0-128 16,2 2 0-16,0-3 0 16,4-2-160-16,0 1 160 0,1-2-448 0,2-3 16 0,0 2 0 15</inkml:trace>
  <inkml:trace contextRef="#ctx0" brushRef="#br1" timeOffset="105945.54">8035 2867 6447 0,'0'-12'576'0,"0"2"-576"0,4-2 0 0,-3 0 0 16,0 1 1808-16,3-2 256 0,1-1 48 0,0 5 16 15,-5 9-736-15,5-13-160 0,0 3-16 0,-1 3-16 16,-4 7 80-16,0 0 32 0,9-5 0 0,-9 5 0 16,0 0-176-16,0 0-48 0,0 0 0 0,0 0 0 15,0 0-400-15,8 11-96 0,-3 4-16 0,-5 4 0 16,-5 5 32-16,0 2 0 0,-3 6 0 0,-5 5 0 0,-3 2-32 0,-5 5-16 16,0 0 0-16,-1 4 0 0,-5-4-112 0,1 3-32 15,-2-2 0-15,2-3 0 0,2-7-128 0,4-4-32 16,1-2 0-16,5-6 0 0,5-3 32 0,1-4 0 15,6-4 0-15,2-12 0 0,0 0 16 0,0 0 0 16,10 5 0-16,3-5 0 0,4-5 176 0,8-5 32 16,5 0 16-16,4-5 0 0,5-3-144 0,2 0-16 15,3 0-16-15,1 4 0 0,2 4-352 0,2 0 144 16,0 4-144-16,-2-1 0 0,0 5 144 0,-2-1-144 16,-2-1 0-16,-2 1 144 0,-3-2-144 0,-1 2 0 15,-4 3 144-15,-3 1-144 0,-2-1 0 0,-7 0 0 16,-6 7 0-16,-5-5 0 15,-2 1-1232-15,-8-3-320 0,5 6-64 0,-3 6-15232 0</inkml:trace>
  <inkml:trace contextRef="#ctx0" brushRef="#br1" timeOffset="107175.05">22812 2163 13295 0,'0'0'576'0,"6"-8"144"0,0 0-576 0,-1-3-144 15,0 5 0-15,-5 6 0 0,6-10 1248 0,-6 10 224 0,0 0 32 0,0 0 16 16,0 0-112-16,0 0-32 16,0 0 0-16,0 0 0 0,0 0-544 0,-3 11-96 15,-2 2-32-15,-1 4 0 0,-2 5-48 0,-2 1-16 16,-4 5 0-16,0 6 0 0,0 7-80 0,-1 1-32 0,-6 6 0 0,2-1 0 15,-2 3-144-15,-1-2-16 16,-1-3-16-16,1-5 0 0,2-4 32 0,4-6 0 0,2-4 0 0,2-5 0 16,5-3-16-16,1-4 0 0,3-4 0 0,3-10 0 15,0 0 0-15,0 0 0 0,0 0 0 0,0 0 0 16,11-5 224-16,2-7 48 0,1-8 16 0,2-2 0 16,2-3-272-16,0-3-48 0,-2-1-16 0,2-1 0 15,1-5-320-15,0-5 128 0,-1-4-128 0,4 1 0 0,2-4 0 0,0 4 144 16,0 1-144-16,3 7 0 0,0 5 0 0,-1 1 0 15,1 5 0-15,2 1 0 0,2 4 0 0,-3 7 0 16,-3 2 0-16,-1 7 0 0,-3 1 0 0,0 5 0 16,1 3 0-16,-4 8-144 0,-4 5 144 0,-3 2-128 15,-3-2 128-15,-2 7-128 0,-3 4 128 0,-5 1-128 16,-3 2 128-16,-2-1-128 0,-4-6 128 0,-1 0 0 16,-2-2 160-16,-2 1-160 0,1-4 0 0,0-2 0 15,-5-1 0-15,-3-1-160 0,-3-3 160 0,1-3 0 16,1 0 0-16,1-6 128 0,0-1-128 0,5-2 0 15,4-2 0-15,5-3 128 0,9 3-128 0,0 0 0 16,0 0 128-16,0 0-128 0,0 0 0 0,5-5 0 16,6 1 0-16,3 3 0 0,3 1 0 0,6 4 0 15,3-1 0-15,3 5 0 0,0 1 0 0,2 0 0 0,2 0 0 0,0 4-128 16,2-5 128-16,2 5 0 0,0-4 0 0,2 1 0 16,3 2 0-16,-10-5 0 15,4 5 0-15,3-3 0 16,2 3-832-16,0 0-128 0,-3-1-16 0,1 1-10000 15,-3-3-2000-15</inkml:trace>
  <inkml:trace contextRef="#ctx0" brushRef="#br1" timeOffset="129797.9">10726 18805 19343 0,'-10'-1'848'0,"10"1"192"0,-8-3-832 0,-1 1-208 0,4-1 0 0,5 3 0 16,0 0 2400-16,0 0 432 0,0 0 96 0,0 0 16 15,0 0-2544-15,0 0-400 0,0 0-272 0,0 0 32 31,13 5-736-31,1-2-160 0,0-5-16 0</inkml:trace>
  <inkml:trace contextRef="#ctx0" brushRef="#br1" timeOffset="131956.63">8972 11933 9215 0,'0'0'816'0,"0"0"-656"15,-5 2-160-15,5-2 0 0,0 0 1664 0,0 0 288 16,-6 0 64-16,6 0 16 0,0 0-560 0,0 0-96 16,0 0-32-16,0 0 0 0,3-7-224 0,2-2-48 15,3 1-16-15,2-4 0 0,5-1-224 0,0 1-64 16,4-4 0-16,2 0 0 0,2 1-352 0,2-2-80 16,2 3-16-16,-1 0 0 0,4-4 32 0,0 2 0 15,2 3 0-15,0 3 0 0,1 1-32 0,-1-1 0 16,-1 5 0-16,0 4 0 0,-2-1-128 0,-3 4-16 15,-4 1-16-15,-3 5 0 0,-2 0-160 0,-3 7 0 16,-1 1 144-16,-3 3-144 0,-3 2 224 0,-1 4-32 16,-5 2 0-16,-1 5 0 0,-1 3 64 0,-5 1 16 15,1-1 0-15,-3 1 0 0,-4 0-32 0,-2-2-16 16,-1-2 0-16,-3 1 0 0,-4 0 96 0,0 1 0 0,-3-1 16 0,0-1 0 16,-3-4-48-16,0 1-16 0,0-6 0 15,3 1 0-15,0 0-80 0,4-2 0 0,-1 1-16 0,3-5 0 16,3-6-32-16,0 2 0 0,4-3 0 0,2 0 0 15,3-3-144-15,2-1 160 0,0-3-160 0,5-4 160 16,0 0-160-16,0 0 160 0,8 4-160 0,3 2 160 16,4-1 0-16,4-1 0 0,7 2 0 0,2 0 0 15,4-4 32-15,1-1 16 0,1 1 0 0,2-1 0 0,-2-1 0 16,3-1 0-16,-3-1 0 0,0-1 0 0,-1 0 160 0,-1-1 16 16,-3 0 16-16,2 2 0 0,-3 1 0 0,-3 1 0 15,-2-2 0-15,-2 0 0 0,-4-1-256 0,-3-1-144 16,-1 3 160-16,-4 0-160 0,-3 0 0 0,-6 1 0 15,2-6 0-15,-5 1 0 16,3 5-2784-16,-11-10-448 0,-8-8-96 0,-1 2 0 0</inkml:trace>
  <inkml:trace contextRef="#ctx0" brushRef="#br1" timeOffset="132975.59">10445 11145 7359 0,'0'0'656'0,"0"0"-528"16,0 0-128-16,0 0 0 0,0 0 1232 15,0 0 224-15,0 0 32 0,7-1 16 0,0-3-288 0,-7 4-48 16,6-5-16-16,-1 1 0 0,-5 4-176 0,0 0-32 15,0 0-16-15,0 0 0 0,0 0-64 0,0 0-16 16,0 0 0-16,0 0 0 0,0-5-64 0,0 5-16 16,0 0 0-16,-5-3 0 0,-1-3-240 0,-1 5-48 15,1 1-16-15,-2 3 0 0,-2 2-96 0,-1 0-32 16,-2 5 0-16,0-1 0 0,1 5 32 0,-2 1 0 16,0 2 0-16,0 2 0 0,0-1-80 0,1 1-16 15,2-2 0-15,2 1 0 0,0 1-80 0,4-2-32 16,2-2 0-16,3-2 0 0,4 2 48 0,2-2 16 15,3-6 0-15,4 2 0 0,4-4 256 0,4-1 48 16,2-3 16-16,2-2 0 0,2-3-64 0,1-1-16 16,0-4 0-16,0 3 0 0,1-5-144 0,-2 2-48 15,-2-4 0-15,0-1 0 0,-4 1 80 0,-2-1 16 16,-2 0 0-16,4-6 0 0,-3 0-48 0,-5 1 0 16,-6 1 0-16,-3 1 0 0,-4 2 192 0,-2-2 48 0,-2 2 0 15,-5 0 0-15,-5 0-240 0,1 2-64 0,-2-1 0 16,-1 4 0-16,-3 5-128 0,-1 1-128 0,0 0 144 0,1 0-144 15,0 7 0-15,1-1 0 0,2 1 0 0,2-1 0 16,2 2-1024 0,5 0-192-16,7-4-32 0,0 0-16 0,0 0-1376 15,2 12-288-15,7-2-48 0</inkml:trace>
  <inkml:trace contextRef="#ctx0" brushRef="#br1" timeOffset="133448.04">11063 11223 14111 0,'0'0'624'0,"0"0"128"0,0 0-608 15,0 0-144-15,0 0 0 0,0 0 0 0,0 0 1488 0,0 0 272 0,6 9 48 0,-6-9 16 16,9 5-160-16,-9-5-16 0,13 4-16 0,-2-2 0 16,2-2-352-16,-1 0-64 0,1-2 0 0,1-1-16 15,0-1-176-15,1 2-48 0,3-5 0 0,0 2 0 16,-4 2-288-16,1-3-64 0,0 0-16 0,-3 4 0 16,-1-2-288-16,1-1-48 0,-3-2-16 0,2 4 0 0,-2-1-256 0,-1 0 160 15,-1-1-160-15,0 1 128 0,-7 4-128 0,0 0 0 16,0 0 0-16,0 0 0 15,0 0-896-15,0 0-224 0,0 0-32 0,0 0-9328 16,0 0-1856-16</inkml:trace>
  <inkml:trace contextRef="#ctx0" brushRef="#br1" timeOffset="133744.34">11677 11002 20095 0,'0'0'896'0,"0"0"176"0,7-10-864 0,-3 3-208 16,-4 7 0-16,0 0 0 0,8-4 1552 0,-8 4 272 0,0 0 48 16,0 0 16-16,0 0-544 0,3 9-96 0,-3-9-32 15,3 18 0-15,-3 6-64 0,-5 0-32 0,0 1 0 0,0 4 0 16,0 1-320-16,-2 0-64 0,0-1-16 0,-1 0 0 15,3-4-256-15,0 1-48 0,1-3-16 0,0-4 0 16,0-1-240-16,2-3-160 0,-1-4 192 0,2 2-192 16,0 1 160-16,1-5-160 0,2 1 128 0,-2-10-128 31,0 0-1792-31,8 6-432 0,-8-6-80 0,14-3-32 0</inkml:trace>
  <inkml:trace contextRef="#ctx0" brushRef="#br1" timeOffset="134681.44">12964 11129 8287 0,'0'0'368'0,"0"0"80"0,0 0-448 0,0 0 0 0,0 0 0 0,0 0 0 15,0 0 1840-15,0 0 272 0,0 0 64 0,0 0 16 16,-9-1-912-16,0-2-176 0,1 3-32 0,-4 3-16 16,-1-1 32-16,-1 8 0 0,0-1 0 0,-3 5 0 15,-2 0-144-15,-2 4-32 0,-4 4 0 0,-2 2 0 0,-3 6-80 0,-2 6 0 16,-3 5-16-16,0 4 0 0,-2 5-144 0,-1 6-32 15,-3 2 0-15,3 8 0 0,2 4-48 16,3 4-16-16,4-2 0 0,3-2 0 0,3-2-288 0,5-1-64 16,4 0-16-16,4-4 0 0,1-2 48 0,5-7 16 15,3-4 0-15,3-3 0 0,2-1 80 0,5-4 16 16,2-4 0-16,3 1 0 0,2-2-96 0,1-1-16 16,2-5 0-16,3 0 0 0,0-1-96 0,2-4-32 15,3 1 0-15,-1-6 0 0,1 2-128 0,1-3 0 16,1-3 0-16,0-3 0 15,2-1-1728-15,-1-10-416 0,0-3-96 0</inkml:trace>
  <inkml:trace contextRef="#ctx0" brushRef="#br1" timeOffset="135627.59">13784 11524 7359 0,'0'0'320'0,"6"-5"80"0,-6 5-400 0,6-13 0 0,-3 4 0 0,0 1 0 15,-3 8 1920-15,0 0 288 0,0 0 64 0,2-8 16 0,-2 8-1024 16,0 0-208-16,0 0-32 0,0 0-16 0,-8-8-16 0,-1 6 0 16,0 1 0-16,-1 3 0 15,-2 4-256-15,1 1-48 0,-6-2-16 0,1 8 0 0,-3 2-224 0,-3 5-64 16,-1 0 0-16,-2 7 0 0,-3-1 176 0,-2 8 16 16,0 3 16-16,1 5 0 0,-2 5-160 0,3 2-48 15,4 3 0-15,2-1 0 0,3 1-192 0,3-1-64 16,2-2 0-16,2-5 0 0,4 1-128 0,5-5 192 15,3-3-192-15,4-3 192 0,2-2 144 0,6-5 48 16,4 0 0-16,3-5 0 0,3-3 48 0,3-2 16 16,3 0 0-16,4-5 0 0,2-7-64 0,3-1 0 15,0-4 0-15,0-4 0 0,0-1 32 0,0-6 0 16,-1-3 0-16,0-1 0 0,-2-6 16 0,1-2 0 16,-1-2 0-16,0-6 0 0,-1 0-112 0,-2-4 0 15,-3 0-16-15,-3-2 0 0,-3-4 64 0,-4 1 16 16,-4-7 0-16,-7-1 0 0,-3 1 80 0,-6-3 32 15,-6-3 0-15,-3 5 0 0,-5 4-240 0,-2 3-64 16,-2 9 0-16,-3 3 0 0,-2 5-192 0,-1 2 0 0,-2 6 0 16,3 4 0-16,-3 1 0 0,0 4 0 15,1 5-208-15,-1 2 64 16,3 6-1088-16,3 4-224 0,3-3-32 0,3 6-10320 0,2-1-2064 0</inkml:trace>
  <inkml:trace contextRef="#ctx0" brushRef="#br1" timeOffset="136316.93">15130 11827 3679 0,'0'0'320'0,"5"-4"-320"15,0-5 0-15,0 1 0 0,-1 2 2816 0,0-3 480 0,-3 3 96 16,-1 6 32-16,-1-9-1616 0,-1 4-320 16,-2-2-64-16,-1 0-16 0,-4 0-320 0,1 0-64 15,-1 2 0-15,-9 0-16 0,1-4-128 0,-1 4-32 0,-3 2 0 0,1 2 0 16,-1 1-208-16,-2 2-64 0,-3 1 0 0,-2 6 0 15,-1 0-128-15,-1 3-48 0,-2-1 0 0,0 5 0 16,0 3-128-16,2 4-16 0,0-1-16 0,6 1 0 16,3 5-80-16,0-1-16 0,2 4 0 0,5-4 0 0,4 1 32 15,5 1 0-15,4-5 0 0,6 0 0 0,4 0 16 16,2-2 0-16,2-3 0 0,3-2 0 0,1-7 112 16,3-1 16-16,4-3 16 0,2-4 0 0,-1-2 32 0,2-2 0 15,0-3 0-15,-2-3 0 0,-1-4 64 0,-1 0 16 16,-1-1 0-16,-2-2 0 0,0-1-160 0,-2-1-32 15,-4 1 0-15,-1 0 0 0,0-1-64 0,-3 1-32 16,-4 2 0-16,1 4 0 0,-4 0-32 0,-3 10-128 16,4-6 192-16,-4 6-64 0,0 0-128 0,0 0 0 15,0 0 0-15,3 11 128 0,-2 0-128 0,0 5 0 16,0 3 0-16,2 1 0 0,-2-5 0 0,1 4 0 16,1 2 0-16,2 2 0 0,2-2 0 0,-1 0 0 15,2 1 0-15,1 0 0 0,1-2 0 0,0-4 0 16,0-2 0-16,0-2 0 15,3 1-1648-15,-1-4-208 0,2 1-32 0,-2-6-13984 0</inkml:trace>
  <inkml:trace contextRef="#ctx0" brushRef="#br1" timeOffset="136674.94">15601 12311 10127 0,'0'0'448'0,"0"0"96"0,0 0-544 0,0 0 0 15,0 0 0-15,0 0 0 0,0 0 3408 0,6 4 576 16,-1 3 112-16,0-2 32 0,-4 4-2000 0,1-1-400 15,-2 3-64-15,-3 3-32 0,-2 3-208 0,0 2-32 16,-1 4-16-16,-2 1 0 0,0 5-304 0,1-2-64 16,-2 2-16-16,0-1 0 0,1 1-256 0,3 2-48 15,0-3-16-15,0 1 0 0,0-1-208 0,1-1-32 16,0-2-16-16,2-2 0 0,0-5-224 0,1-4-64 16,0 0 0-16,1-1 0 0,1-6-128 0,-1-7 160 15,0 0-160-15,0 0 160 16,0 0-1024-16,12 0-208 0,-4-6-32 0,1-6-17360 0</inkml:trace>
  <inkml:trace contextRef="#ctx0" brushRef="#br1" timeOffset="137739.47">16357 11983 10127 0,'0'0'896'0,"-9"4"-704"0,9-4-192 0,-8 1 0 16,8-1 1488-16,0 0 272 0,0 0 48 0,0 0 16 16,0 0-352-16,0 0-64 0,0 0 0 0,0 0-16 15,0 0 32-15,0 0 16 0,10 3 0 0,4-2 0 0,3-1-160 0,3-1-48 16,4-1 0-16,2 0 0 16,1 1-208-16,2-2-32 0,0 0-16 0,4 2 0 15,3-3-256-15,1 2-48 0,-1-2-16 0,0 3 0 0,-3-3-208 0,0-1-32 16,-1 0-16-16,-3 2 0 0,-3 2-192 0,-5-2-32 15,-3 0-16-15,-4-1 0 0,-4 3-160 0,-10 1 0 16,0 0 0-16,0 0 128 0,0 0-128 0,0 0 0 16,0 0 0-16,0 0-176 15,0 0-1552-15,-10-2-304 0,0 1-64 0,-2 1-16 0</inkml:trace>
  <inkml:trace contextRef="#ctx0" brushRef="#br1" timeOffset="138414.51">17390 11528 7359 0,'0'0'656'0,"0"0"-528"16,-10 5-128-16,1-5 0 0,9 0 1728 0,0 0 304 16,0 0 64-16,0 0 16 0,-5-6-592 0,5 6-112 15,4-9-32-15,2 1 0 0,-6 8-256 0,13-7-48 16,0-2-16-16,1 1 0 0,1 2-224 0,1-3-32 16,2 2-16-16,3-1 0 0,1-1-176 0,1 0-32 15,-1 2-16-15,0 2 0 0,-1 0-48 0,3 1-16 16,3 1 0-16,-8 3 0 0,3 2 16 0,1 4 16 15,-2 3 0-15,7 9 0 0,-6 0-272 0,-4 2-64 16,-6 4-16-16,-4 3 0 0,-4 2-176 0,-6 3 192 16,-3 5-192-16,-6 5 192 0,-8 1 0 0,-4 4 0 15,-2-2 0-15,-3 2 0 0,-2-3-32 0,0-1 0 16,-1-6 0-16,1-2 0 0,1-6 48 0,1 0 16 16,3-1 0-16,4-5 0 0,3-4 80 0,3-2 16 15,0-3 0-15,4-3 0 0,4 3 0 0,2-3 0 16,5-11 0-16,0 0 0 0,0 9-16 0,0-9 0 15,10 9 0-15,3-4 0 0,4 0 48 0,6 2 16 0,1-2 0 16,3 1 0-16,-1 2-208 0,1-3-32 0,3 0-128 16,-7 0 192-16,2 0-192 0,3-2 176 0,1-1-176 0,16 2 160 15,-7 0-160-15,1-2 192 0,2 1-192 0,-3-2 192 16,-2-1-192-16,-3 0 0 0,-3-1 0 0,-11 2 0 16,-1-2-992-16,-1 1-288 15,-3-1-48-15,0-3-15600 0</inkml:trace>
  <inkml:trace contextRef="#ctx0" brushRef="#br1" timeOffset="139054.28">19066 11073 9215 0,'0'0'816'0,"0"-5"-656"16,0 5-160-16,0 0 0 0,3-10 1216 0,-3 10 224 16,-3-5 32-16,3 5 16 0,0 0-384 0,0 0-80 15,-9 1 0-15,-3 1-16 0,1 6-96 0,-2 2-16 16,-1 3 0-16,-4-2 0 0,-3 3 112 0,-2 7 16 15,-1 7 0-15,-4 5 0 0,-5 4 0 0,-2 5 0 16,0 7 0-16,-1 4 0 0,2 5-272 0,1 6-48 16,0 1-16-16,2 1 0 0,2 1-352 0,5-9-64 0,4-3-16 15,6-3 0-15,3-6-64 0,6-2 0 16,4-8-16-16,4-1 0 0,3-4 0 0,3-5 0 16,1 1 0-16,4-4 0 0,2 0-176 0,2-4 192 15,1-4-192-15,0-1 192 0,0-6-192 0,3-2-176 16,-2-6 48-16,2-1 0 15,-2-3-2240-15,2-1-448 0</inkml:trace>
  <inkml:trace contextRef="#ctx0" brushRef="#br1" timeOffset="139581.7">19569 11288 11967 0,'0'0'528'0,"-4"-4"112"0,0-4-512 0,1 3-128 15,-3 3 0-15,0-1 0 0,-2 1 1280 0,0-1 240 16,-3 3 32-16,0 4 16 0,-3 0-480 0,-1 1-80 16,-1 4-32-16,0 0 0 0,-2 3 16 0,-1 0 0 15,-4 3 0-15,-6 10 0 0,1 0-160 0,0 5-16 16,0 3-16-16,3 5 0 0,-1 0-224 0,3 6-64 16,3 3 0-16,1 2 0 0,1-1-208 0,4 1-48 15,4-3-16-15,6-5 0 0,4-2-240 0,4-4 176 0,2-3-176 16,5-3 160-16,1-8 112 0,2-4 32 15,3-1 0-15,2-6 0 0,4 0 288 0,-4-6 64 16,2-4 16-16,5 0 0 0,3 1-16 0,3-2 0 16,1-6 0-16,1-3 0 0,2-2-272 0,-1-4-48 0,0 1-16 15,-1-7 0-15,0 0-48 0,-1-1-16 0,-3-5 0 16,-2 1 0-16,-3-5 160 0,-1-2 32 0,-6-4 0 0,-5 0 0 16,-4-6-80-16,-4 4-16 0,-4 0 0 0,-2 0 0 15,-2-1-176-15,-2 5-48 0,-3 6 0 0,-1 1 0 16,-1 6-128-16,0-1 0 0,-4 6 0 0,1 5 0 15,2 0 0-15,-2 7-272 0,-2 1 64 0,1 4 16 16,0 2-1984 0,1 4-384-16,2-1-64 0</inkml:trace>
  <inkml:trace contextRef="#ctx0" brushRef="#br1" timeOffset="140050.81">20154 11651 10127 0,'0'0'896'0,"0"0"-704"0,0 0-192 0,0 0 0 16,0 0 1856-16,0 0 320 0,0 0 80 0,0 0 16 15,0 0-416-15,7 0-64 0,2-2-32 0,1 0 0 16,1 1-336-16,0 1-64 0,2 3-16 0,2-3 0 0,0 0-320 0,6 0-64 16,-1 0 0-16,1 0-16 0,2-2-224 0,2 1-32 15,0 0-16-15,-1 0 0 0,-1-1-224 0,-1 0-32 16,-2-2-16-16,-1 3 0 0,-1-1-256 0,-2 2-144 16,-3 0 160-16,-2 0-160 0,-2 0 0 0,-1 0 0 15,-8 0 0-15,0 0 0 16,6-1-1280-16,-6 1-336 0,0 0-80 0,0 0-13056 15</inkml:trace>
  <inkml:trace contextRef="#ctx0" brushRef="#br1" timeOffset="140422.74">21046 11189 20271 0,'0'0'1792'0,"8"-4"-1424"0,-1 0-368 0,0-1 0 15,-2-1 336-15,-5 6 0 0,0 0 0 0,0 0 0 16,0 0 448-16,0 0 96 0,0 0 16 0,0 0 0 15,-3 8-192-15,-1 3-48 0,-1 4 0 0,-1 1 0 0,-2 5 128 0,1 3 32 16,-2 0 0-16,0 9 0 16,-1 0-64-16,0 4-16 0,-2 2 0 0,-2 1 0 0,-1 3-368 0,0 0-80 15,-2 6-16-15,2-5 0 0,0 3-144 16,2-8-128-16,0-2 144 0,3-2-144 0,2-1 128 0,1-6-128 16,0-1 0-16,4-3 144 0,0-4-144 15,3 0 128-15,0-4-128 0,3-2 128 16,0-2-1104-16,4-3-240 0,0-1-32 0</inkml:trace>
  <inkml:trace contextRef="#ctx0" brushRef="#br1" timeOffset="141618.1">22565 11472 16703 0,'0'0'736'0,"4"-8"160"0,1-4-720 16,-1 3-176-16,-2-1 0 0,0 2 0 0,-2-2 784 0,-2 2 128 16,0-2 32-16,-2 0 0 0,-2 1-112 0,-2 3 0 15,-1-3-16-15,-1 2 0 0,-3 0 64 0,-1 2 16 16,0 1 0-16,-1 0 0 0,-2 0-128 0,-2 3-32 16,-1 1 0-16,0 3 0 0,-2 2-272 0,-1 0-48 0,-1 2-16 15,0 5 0-15,-2 6-16 0,4 1 0 0,-3 2 0 0,5 3 0 16,1-1-48-16,4 0-16 0,2 1 0 0,4-2 0 15,4-3-64-15,4-1-32 0,2 0 0 0,3-3 0 16,1-2 80-16,3-1 16 0,-1 0 0 0,3-5 0 16,2 2 48-16,1-5 16 0,1-4 0 0,1 0 0 15,0-4 48-15,3-2 16 0,2 1 0 0,-2-4 0 0,1-4-240 16,0-2-32-16,-1 1-16 0,-2 1 0 0,0-2-160 0,-2 1 160 16,-3 0-160-16,-1 5 160 0,-1 0-160 0,-2 4 0 15,-2 0 0-15,-5 5 0 0,0 0 0 0,0 0 0 16,0 0 0-16,-3 8 0 0,1 4 0 0,-2 1 0 15,-1 5 0-15,-2 2 0 0,3-1 0 0,-1 0 0 16,2 3 0-16,0 0 0 0,0 0-128 0,2 3 128 16,1-4 0-16,1 0 0 15,2-1-448-15,1-183 0 0,2 361-16 0,2-184 0 16,2-2-1808-16,3-6-352 0,3-1-80 0</inkml:trace>
  <inkml:trace contextRef="#ctx0" brushRef="#br1" timeOffset="142037.04">22807 11832 14735 0,'0'0'1312'0,"0"0"-1056"0,0 0-256 0,2 9 0 15,-2-9 1408-15,-1 7 240 0,-3 3 32 0,-1-1 16 16,0 4-192-16,-3 2-32 0,-1-1-16 0,0 4 0 16,-5 4-144-16,0-1-32 0,-1 0 0 0,1 0 0 15,1 2-256-15,1-1-64 0,0 1-16 0,5 1 0 16,2-4-336-16,2 0-64 0,3-2-16 0,4-1 0 16,1-2 32-16,3-1 0 0,2 0 0 0,1-3 0 15,1-4 96-15,2-2 32 0,2 0 0 0,2-5 0 16,1-3 16-16,0-4 16 0,0-1 0 0,1-2 0 15,0-3-160-15,-1-2-48 0,1-5 0 0,-1-1 0 0,-4 0 0 16,1-1-16-16,-6-1 0 0,-3-1 0 0,-2 3-16 16,-3-1 0-16,-6-1 0 0,0 0 0 0,-5 4-224 0,-2 3-32 15,-3 0-16-15,-3 5 0 0,-2-4-208 0,-2 4 0 16,-4 4 128-16,-1 3-128 0,-2-1-256 0,-2 4-80 16,0 1-32-16,1 3 0 15,-2 1-2192-15,3-1-432 0,3 2-80 0</inkml:trace>
  <inkml:trace contextRef="#ctx0" brushRef="#br1" timeOffset="143424.19">9054 13179 17503 0,'0'0'768'0,"0"0"176"0,0 0-752 0,0 0-192 0,8-5 0 0,5 1 0 16,4 2 1024-16,2 0 192 0,2 4 16 0,3-1 16 0,5-2-608 0,8-1-128 16,6 5-32-16,7-2 0 15,6-1 80-15,2-2 16 0,6-2 0 0,2-1 0 0,1 1-96 0,11 4-16 16,4-1 0-16,5-2 0 0,1-1-80 0,2 2 0 16,3 2-16-16,6 0 0 0,6 0 48 0,2 0 16 15,-1-1 0-15,5 3 0 0,5 1-96 0,2-3-16 16,0-4 0-16,3 4 0 0,1 4 96 0,4-4 16 15,-1-4 0-15,2 3 0 0,4 2 32 0,-2-1 16 16,0-3 0-16,2 2 0 0,0-2-112 0,1 2-32 16,0-1 0-16,1 0 0 0,0 0-80 0,0 1-32 15,2-5 0-15,1 3 0 0,-1 1-80 0,1 1-16 16,-2-1 0-16,0 2 0 0,-2 1-128 0,-1 1 160 0,2-2-160 16,1 0 160-16,1-1-160 0,-2 0 0 0,-1 1 144 15,0-1-144-15,2-1 0 0,-1 0 0 0,0-1 0 0,-1 2 128 16,0 1-128-16,1-1 0 0,-3-3 0 0,4 3 0 15,-2 1 0-15,-3 1 0 0,-3-4 0 0,0 1 128 16,-4-1-128-16,5 2 0 0,-6 0 0 0,-1 1 128 16,-4-2-128-16,-1 1 0 0,3-4 0 0,-6 4 0 15,-3 0 0-15,-2 2 0 0,0-4 0 0,0 1 0 16,-2-1 0-16,2 3 128 0,-2 0-128 0,6-2 0 16,2-7 176-16,1 4-48 0,-3 3 0 15,1 1 0-15,2-4-128 0,-1-3 0 0,-4 3 144 0,0 0-144 16,3 1 0-16,-2-2 144 0,2-4-144 0,-1 2 0 15,-3 4 128-15,1-3-128 0,2 0 0 0,-3 1 0 16,-2-5 128-16,0 3-128 0,-3 0 144 0,-1 1-144 0,-1-6 192 16,-3 4-48-16,-4 0-16 0,-3 4 0 0,-3-2 32 15,0 0 0-15,-1 0 0 0,-3-2 0 16,-4 5-32-16,-4 0 0 0,-2 3 0 0,-4-3 0 0,-3-1-128 16,-5 2 0-16,-5 2 0 0,-6 0 128 0,-9 1-128 0,-6 1-144 15,-7 0 144-15,-7 2-208 16,-8-1-2224-16,-14-2-448 15</inkml:trace>
  <inkml:trace contextRef="#ctx0" brushRef="#br1" timeOffset="144139.17">14695 13835 18191 0,'0'0'800'0,"-2"-5"176"0,-2-3-784 0,0-1-192 16,-1 3 0-16,0-3 0 0,0 1 1072 0,0 0 160 15,-1 0 48-15,-6-2 0 0,-3 1-272 0,2 3-48 16,-2-3-16-16,0 5 0 0,-2 1-304 0,-1 3-48 16,1 0-16-16,-2 4 0 0,-3 8-160 0,-1-1-32 15,-1 3-16-15,-3 4 0 0,-2 1-96 0,0 5-16 16,-3 4 0-16,1 4 0 0,0-2 64 0,3 5 16 0,4 4 0 0,3-3 0 15,5-6-64-15,4 2-16 16,6 1 0-16,5-5 0 0,3-3-128 0,4-4-128 16,6-1 144-16,4-2-144 0,5-2 256 0,4-2-64 15,2-4 0-15,3-1 0 0,1-6 144 0,1-3 32 0,3-1 0 0,3-5 0 16,1-6 112-16,0-1 32 16,3 0 0-16,0-3 0 0,-1-3-128 0,-1-4-32 15,1-1 0-15,-3 1 0 0,-5-4 0 0,0 0 0 0,-1-4 0 0,-4 1 0 16,-7 2-16-16,-4-3 0 0,-4 0 0 0,-7-1 0 15,-6-4 80-15,-2-1 16 0,-2-1 0 16,-6 1 0-16,-6 1-208 0,1 8-32 0,-1 4-16 0,-4 4 0 16,-2 2-176-16,-3 5 0 0,-1 4 0 0,-1 7 0 15,-3 4-864-15,0 2-208 16,-1 5-32-16,3-3-16 0,-2 2-1616 0,6 2-320 16,-5 4-64-16,10 1-16 0</inkml:trace>
  <inkml:trace contextRef="#ctx0" brushRef="#br1" timeOffset="144486.37">15833 13505 15663 0,'-4'-18'1392'0,"3"11"-1120"16,0-4-272-16,0-1 0 0,-2 5 2096 0,2-3 352 0,-1 3 80 0,2 7 16 15,-2-5-560-15,2 5-128 16,0 0 0-16,-6 0-16 0,-2 2-928 0,-2 1-176 0,2 5-32 0,-2 5-16 16,-2 6-112-16,1 1 0 15,-2 3-16-15,2 0 0 0,-2 5-128 0,-1 4-32 0,-1-1 0 0,2 4 0 16,-1-2-144-16,-4 15-48 0,3-1 0 0,1-5 0 15,0-3-208-15,2-3 144 0,0-6-144 0,2 1 128 16,0 1-128-16,2-9 0 0,0-6 144 0,3 0-144 16,2 1 0-16,0-2-288 0,1 0 48 0,2-4-11040 15,0-12-2224-15</inkml:trace>
  <inkml:trace contextRef="#ctx0" brushRef="#br1" timeOffset="144901.5">15449 14758 13823 0,'0'0'608'0,"0"0"128"0,0 0-592 0,0 0-144 16,0 0 0-16,0 0 0 0,0 0 2576 0,0 0 496 15,0 0 80-15,0 0 32 0,-4-4-1376 0,2-2-272 16,1 1-48-16,-1 1-16 0,2 4-144 0,0 0-48 16,0 0 0-16,3-7 0 0,-1-2-272 0,1 4-64 15,-3 5-16-15,4-9 0 0,-2-180-288 0,5 361-64 16,-2-180-16-16,-1 3 0 0,-2-3-256 0,-2 8-48 16,3-5-16-16,-1-2 0 0,-2 7-240 0,0 0 176 15,0 0-176-15,0 0 160 0,0 0-160 0,-6 7 0 16,-2 0 0-16,-1 2 0 0,2-7 160 0,-3 4-160 0,1 2 192 0,0-3-192 15,0-2 256-15,0-2-64 0,4-1-16 0,0 0 0 16,-2 0 144-16,7 0 48 0,-3-4 0 0,0-1 0 16,2-3 64-16,1 2 16 0,0 6 0 0,4-10 0 15,1 0-224-15,0-2-32 0,0 5-16 0,0-4 0 16,1 5-176-16,1-3 0 0,-2 3 0 0,0 2 0 16,-5 4-832-1,0 0-128-15,2-5-48 0,-2 5-18544 0</inkml:trace>
  <inkml:trace contextRef="#ctx0" brushRef="#br1" timeOffset="146188.96">23456 12597 11055 0,'0'0'976'0,"-6"3"-784"0,-3-2-192 0,0 3 0 16,0-1 832-16,1 0 128 0,2-1 32 0,6-2 0 15,-6 4 176-15,6-4 48 0,-4 8 0 0,4-8 0 0,0 0-128 0,0 0 0 16,0 0-16-16,9 2 0 0,2-2 272 0,3-1 48 16,3 0 16-16,2 0 0 0,2-1-512 0,4-1-112 15,0-4-16-15,2 3 0 0,1 1-336 0,1-1-80 16,1 0-16-16,1 0 0 0,-1 2-192 0,-4-2-144 16,-1 0 192-16,-1 1-192 0,-2 1 0 0,-2 1 0 15,-3 1 0-15,-2 1 0 0,-1 1-192 0,-2 1-160 16,-4-2-32-16,0 4 0 15,-8-5-960-15,6 5-208 0,-4 2-48 0,-2 0-6592 16,0-7-1312-16</inkml:trace>
  <inkml:trace contextRef="#ctx0" brushRef="#br1" timeOffset="146373.84">23517 12865 13823 0,'0'0'1216'0,"0"0"-960"15,0 0-256-15,0 0 0 0,10 1 1920 0,2 1 320 16,2-1 80-16,1 0 16 0,4 3-544 0,3-1-96 0,-1-1-32 0,5-2 0 15,0 1-512-15,4 1-96 16,1 0-32-16,5 1 0 0,5-2-128 0,3 3-48 0,4-2 0 0,1 0 0 16,3-2-464-16,-1 0-80 0,-3 0-32 0,-5 0 0 15,-5 0-272-15,-3-2 0 0,-5 1-176 0,6 0-15712 16</inkml:trace>
  <inkml:trace contextRef="#ctx0" brushRef="#br1" timeOffset="151792.54">25489 11443 6447 0,'3'-12'576'0,"1"2"-576"16,0 0 0-16,0-1 0 0,0 2 2032 0,1-3 288 15,0 5 64-15,0-1 16 0,-5 8-704 0,5-6-144 16,-5 6-16-16,5-9-16 0,-1 2-304 0,-4 7-64 16,0 0-16-16,0 0 0 0,5-5 144 0,-5 5 48 15,0 0 0-15,0 0 0 0,0 0-848 0,4 12-160 16,-3 2-48-16,-2 5 0 0,-3 8 256 0,-1-1 48 15,-1 6 16-15,-3 1 0 0,-2 3-160 0,0 2-48 16,0 2 0-16,-1 6 0 0,1-4 32 0,-1-1 0 0,1-2 0 0,1-3 0 16,1-4-160-16,1-2-48 0,1-1 0 0,1-5 0 15,1 1-80-15,2-1 0 0,3-6-128 0,0-6 192 16,0 0-192-16,0 0 144 0,2-1-144 0,-1-1 128 16,-1-10-128-16,0 0 0 0,8 6 0 0,-8-6 0 15,0 0-1104-15,0 0-208 16,9 1-32-16,2-1-8736 0,-11 0-1744 0</inkml:trace>
  <inkml:trace contextRef="#ctx0" brushRef="#br1" timeOffset="152042.43">25082 12469 23951 0,'-8'-4'2128'0,"8"4"-1696"15,0 0-432-15,0 0 0 0,0 0 592 0,12-1 48 16,2 1 0-16,2 0 0 0,4-4 400 0,5 1 96 16,0-1 16-16,3 1 0 0,3-6-432 0,2 0-80 15,3-1 0-15,3 1-16 0,-1-3-160 0,1 3-16 16,3-1-16-16,1 4 0 0,1-3-208 0,-4 3-32 16,-3-1-16-16,-5 1 0 0,-8 3-176 0,-4 1-192 15,-3 2 32-15,-7 0 16 16,-2 1-2000-16,-1 0-400 0,-7-1-80 0</inkml:trace>
  <inkml:trace contextRef="#ctx0" brushRef="#br1" timeOffset="152488.62">25218 12908 13823 0,'0'0'608'0,"-9"0"128"16,9 0-592-16,0 0-144 0,0 0 0 0,0 0 0 0,0 0 1984 0,0 0 352 15,0 0 80-15,0 0 16 0,13-3-1184 0,2-1-224 16,3 0-64-16,1 3 0 0,0-2 112 0,2-2 16 16,2 0 0-16,0 1 0 0,0 3-192 0,1 0-16 15,2-1-16-15,-3 2 0 0,-3 0-256 0,-1 4-48 16,-1 0-16-16,-4 5 0 0,-4-4-336 0,-4 4-64 15,-2 5-16-15,-4 2 0 0,-5 3 80 0,-5 2 16 16,-4 3 0-16,-4 1 0 0,-2 7 112 0,-4 0 32 16,-4-3 0-16,-5 3 0 0,-1 1-48 0,0 0 0 15,-1-1 0-15,0-3 0 0,1 0 64 0,1-3 0 16,2 2 0-16,5-7 0 0,3 0-128 0,6-4-32 16,7-1 0-16,6-1 0 0,6 0-96 0,5-3-128 15,7-2 176-15,8-3-176 0,4 1 272 0,8-5-48 16,1-3-16-16,6 0 0 0,3-2 48 0,5 0 0 15,1-1 0-15,5-1 0 0,1 2-128 0,-1-1 0 16,-1 1-128-16,-5 0 192 0,-6 1-64 0,-6 1 0 0,-7-6-128 16,-4 2 192-16,-5-1-192 0,-3 2 0 0,-4 0 0 0,-14 3 0 31,5-7-2704-31,-5 7-432 0</inkml:trace>
  <inkml:trace contextRef="#ctx0" brushRef="#br1" timeOffset="154296.29">27041 11092 1839 0,'0'0'160'0,"0"0"-160"0,0 0 0 0,0 0 0 16,0 0 1728-16,0 0 320 0,0 0 64 0,0 0 16 16,0 0-1072-16,0 0-224 0,0 0-32 0,0 0-16 0,-4 9 176 15,-1 0 16-15,-2-2 16 0,-2 5 0 0,-2 3-16 0,-2 2 0 16,-1 0 0-16,-2 4 0 0,-3 4 16 0,0 6 0 16,-2 3 0-16,-2 7 0 0,-3 7-208 0,-3 2-32 15,1 3-16-15,-5 4 0 0,-4 7-112 0,-1 4-32 16,-2 5 0-16,1 4 0 0,3 1-288 0,3 1-64 15,0 1-16-15,5 0 0 0,5 0-96 0,4-1-128 16,1 1 176-16,6-5-176 0,4-3 416 0,7 2-32 16,5 2 0-16,6 0 0 0,5-2 0 0,5-3 0 15,6-2 0-15,3-3 0 0,5 0-64 0,3 3-32 16,3-3 0-16,1-5 0 0,-1-5-48 0,-3-3-16 16,-3 1 0-16,-3-6 0 0,-3-9-32 0,-4 2 0 15,-3-7 0-15,-4-2 0 16,-4 0-800-16,-2-7-160 0,-1 1-48 0</inkml:trace>
  <inkml:trace contextRef="#ctx0" brushRef="#br1" timeOffset="160696.76">27475 11787 3679 0,'0'0'320'0,"4"-11"-320"0,0 2 0 0,1-1 0 16,-4 2 2112-16,3-2 336 15,0 2 80-15,0-1 16 0,1 3-944 0,-4-3-192 0,-1 9-48 0,4-9 0 16,-2-1-144-16,1 4-16 15,-3 6-16-15,0 0 0 0,0 0 0 0,0 0 0 0,3-5 0 0,-3 5 0 16,0 0-272-16,0 0-48 0,-4 11-16 0,-1 4 0 16,1 4-240-16,-2 3-48 0,-1 5-16 0,2-1 0 15,-4 5-240-15,2 3-48 0,-2 4-16 0,2-7 0 16,0 2-48-16,-1 1 0 0,-1 1 0 0,2 0 0 16,-1-2-192-16,0 0 0 0,2-1 128 0,0 0-128 0,2-4 0 0,0 0 176 15,1-5-176-15,2 7 160 0,0-7-160 0,1-5 0 16,1-4 0-16,0-1 0 15,-1-13-688-15,0 0-64 0,0 0-16 0,0 0 0 16,0 0-1664-16,0 0-320 0</inkml:trace>
  <inkml:trace contextRef="#ctx0" brushRef="#br1" timeOffset="160864.25">27119 12174 13823 0,'0'0'1216'15,"0"0"-960"-15,0 0-256 0,0 0 0 0,9-7 2256 0,5 4 416 16,3-1 80-16,4 0 0 0,5 1-1136 0,2 1-224 0,2-1-48 0,3 1-16 15,4-1-560-15,1-3-128 16,2-2 0-16,-2 2-16 0,1-3-224 0,-11 5-32 0,2 2-16 0,0-2 0 16,-1-3-192-16,-2 4-32 15,-3 1-128-15,-1-1 192 16,-3-4-1664-16,-2 2-352 0,-3-1-64 0</inkml:trace>
  <inkml:trace contextRef="#ctx0" brushRef="#br1" timeOffset="161300.34">28201 11625 16575 0,'8'-14'1472'0,"-3"9"-1168"15,3-3-304-15,3 2 0 0,4-5 1280 0,3 4 208 16,0 2 48-16,3-2 0 0,2 1-512 0,-2 2-80 16,2 2-32-16,-3-2 0 0,-2 1-496 0,-2 3-96 15,-2 2-32-15,-2 4 0 0,-4 0-160 0,0 6-128 16,-3-1 144-16,-1 4-144 0,-4 4 128 0,-3 7-128 16,-2 1 0-16,-2 6 144 0,-6 2 176 0,-1 2 48 15,-6 5 0-15,-3 1 0 0,-5-2 64 0,-3-2 16 16,-3-3 0-16,1-3 0 0,1-1 96 0,4-4 32 15,3-3 0-15,3-3 0 0,3-1 48 0,4-2 16 16,3-1 0-16,6-4 0 0,4 0-208 0,3-5-48 16,6 1 0-16,2-3 0 0,7 0 80 0,3-3 16 15,5 0 0-15,4-2 0 0,4 1-80 0,2-1-16 16,1 0 0-16,2-1 0 0,1 0-192 0,2-1-32 16,2 2-16-16,0-2 0 0,-2-2-144 0,0 2 128 15,-3 0-128-15,-3-1 128 0,-2 0-128 0,-4 1 0 16,0 0 0-16,-7-4 128 15,-4-1-1280-15,-4 1-272 0,-6 1-48 0</inkml:trace>
  <inkml:trace contextRef="#ctx0" brushRef="#br1" timeOffset="162039.84">29545 11768 10815 0,'0'0'480'0,"0"0"96"0,0-7-448 0,-2-1-128 0,0-1 0 0,1 0 0 16,-2-1 1232-16,1 0 240 0,-1 0 32 0,-1 2 16 15,-1-2-336-15,-1 1-64 0,-3 0-16 0,0 4 0 16,0 1-80-16,-4 3 0 0,-1 1-16 0,-1 1 0 0,-1 2-256 15,-2 2-48-15,-4 6-16 0,-1 3 0 0,-1 1-32 0,-1 2 0 16,-3 6 0-16,5 0 0 0,0 0-64 0,3 2-16 16,1-2 0-16,2 0 0 0,7 2-224 0,4-2-48 15,2-4-16-15,5-1 0 0,4-3-16 0,3-3 0 16,3 0 0-16,4-1 0 0,3-6 208 0,4-2 32 16,3-1 16-16,2-4 0 0,-2-3-16 0,3-1 0 15,-2-5 0-15,0-5 0 0,0 1-256 0,-3 0-48 16,-3-2-16-16,-1 2 0 0,-2-1-64 0,-3-1-128 15,-3-1 176-15,-1 2-176 0,-2 0 144 0,-3 4-144 16,0 3 0-16,-2 0 144 0,-3 9-144 0,0 0 0 16,0 0 0-16,0 0 0 0,-8 11-240 0,3 3 80 15,-1 2 16-15,0 3 0 0,-1 4 144 0,0 1 0 16,1 4-144-16,1 0 144 0,0 0 0 0,0 2 0 0,0-2-144 0,1 1 144 31,1-5-384-31,2 1-32 0,1-4 0 0,3-2 0 16,1-3-2144-16,2-5-416 0,-2 0-96 0</inkml:trace>
  <inkml:trace contextRef="#ctx0" brushRef="#br1" timeOffset="162341.49">29877 12086 22111 0,'-13'0'976'0,"6"3"208"0,0 3-944 0,-3 4-240 0,-1 0 0 0,-3 5 0 0,1 2 1296 15,-4 2 224-15,0 1 32 0,1 3 16 0,1 0-544 0,2-2-128 16,2-4 0-16,3 1-16 0,3-1-304 0,5-2-64 16,2-2-16-16,5-2 0 0,4 0 16 0,4-4 16 15,4-1 0-15,4 1 0 0,4-7 96 0,0-2 16 16,-1-3 0-16,-1-2 0 0,0-4-48 0,-2-1 0 16,0-5 0-16,-3 1 0 0,-6-3-80 0,-2-2-32 15,-2-3 0-15,-5 1 0 0,-3 3-144 0,-4-2-16 16,-3 1-16-16,-7 3 0 0,0 0-304 0,-2 4 160 15,-2 1-160-15,-1 2 128 0,-4 2-288 0,1-1-64 16,-2 5-16-16,3 0 0 16,3 1-2256-16,2 1-464 0,1 1-96 0</inkml:trace>
  <inkml:trace contextRef="#ctx0" brushRef="#br1" timeOffset="162832.47">30296 10723 13583 0,'0'0'592'0,"0"0"144"0,0 0-592 0,0 0-144 15,0 0 0-15,0 0 0 0,8 4 656 0,1-1 112 16,-1 1 0-16,4 1 16 0,1 2 80 0,1 2 16 15,1 4 0-15,1 1 0 0,1-1 176 0,1 3 32 16,1 4 16-16,2 6 0 0,2 3-176 0,4 4-32 16,-3 0-16-16,0 8 0 0,0 7-240 0,-2 6-64 15,-2 5 0-15,-3 4 0 0,-4 5-64 0,-5 2-32 16,0 4 0-16,-4 1 0 0,-3 4-48 0,-2-2-16 0,-4-3 0 0,-2-2 0 16,2 0 208-16,-4-4 32 15,-2-2 16-15,-3-1 0 0,-4-1-128 0,-2-5-32 0,-4-5 0 0,0-2 0 16,-2-4-192-16,-2-5-32 0,-5 1-16 0,-1-5 0 15,-3-7-80-15,0 0-32 16,-5-1 0-16,3 0 0 16,-1-3-1232-16,3 1-240 0,2-6-48 0</inkml:trace>
  <inkml:trace contextRef="#ctx0" brushRef="#br1" timeOffset="163646.12">24489 14079 7935 0,'0'0'352'0,"0"0"80"0,0 0-432 0,0 0 0 15,0 0 0-15,0 0 0 0,0 0 1328 0,0 0 176 16,0 0 32-16,0 0 16 0,0 0-384 0,0 0-80 16,8-6 0-16,4 1-16 0,3 2-160 0,4 2-16 15,4 0-16-15,1 1 0 0,5-4-256 0,5 1-48 16,6-1-16-16,6-3 0 0,7-3-16 0,9-2 0 15,9 1 0-15,12 2 0 0,9-3 16 0,2 0 0 16,1-2 0-16,8 1 0 0,10 0-176 0,0 3-48 16,-2-3 0-16,7 2 0 0,8 1 32 0,0-3 0 15,1 2 0-15,-31 3 0 0,16-1-112 0,7-1 0 16,1 1-16-16,6 0 0 0,1-2-112 0,0 2-128 16,-1-3 176-16,-3 2-176 0,-3-4 160 0,-6-1-160 15,-3-3 128-15,-9 0-128 0,-6-1 256 0,-5 1-48 16,-3 2 0-16,-5 1 0 0,-3-2 368 0,-4-1 64 15,-4 1 0-15,-5 0 16 0,-1 2-320 0,-2-2-64 0,0 3-16 16,-2 0 0-16,-1 0-128 0,-2 4-128 0,0-1 144 16,-1 2-144-16,-2 1 128 0,-1 3-128 0,1 0 0 15,1 2 0-15,0 2 0 0,-1 1 0 16,-3 0 0-16,-2 0 0 0,-6 1-176 0,-5 1-16 0,-7-2-16 0,-6 0 0 16,-5 1-1760-1,-8 3-336-15</inkml:trace>
  <inkml:trace contextRef="#ctx0" brushRef="#br1" timeOffset="164152.03">27292 14256 15663 0,'0'0'1392'0,"-6"1"-1120"0,-2 2-272 0,3-1 0 15,5-2 608-15,0 0 64 16,0 0 16-16,0 0 0 0,0 0 592 0,0 0 128 0,0 0 32 0,0 0 0 16,7-8-176-16,4-3-48 15,0 1 0-15,6-3 0 0,3-3-288 0,2-2-64 0,1-1-16 0,1-2 0 16,0 2-160-16,5 2-48 0,2-3 0 0,-2 4 0 16,-1 1-304-16,0 3-64 0,-5 5-16 0,-1-1 0 15,-3 0-128-15,-2 5-128 0,-1 0 192 0,-4 6-192 16,0 0 160-16,-3 9-160 0,-4-3 128 0,-3 6-128 15,-2 3 0-15,-2 3 0 0,-2 6 0 0,-4 2 0 16,1 3 0-16,-5 1 0 0,-2 3 0 0,0-1 0 0,-1 0 144 16,0-2-144-16,0-3 160 0,-1 2-160 0,1 0 144 0,0-3-144 15,1-6 128-15,1 0-128 0,2 3 128 16,0-4-128-16,4-4 0 0,-2-3 128 16,1-3-576-16,2 0-112 15,1 2-16-15,0-4-9520 0,2-1-1888 0</inkml:trace>
  <inkml:trace contextRef="#ctx0" brushRef="#br1" timeOffset="164365.25">27025 14880 28559 0,'0'0'1264'0,"0"0"272"0,12-4-1232 0,3 0-304 15,2 3 0-15,-1 2 0 0,6-2 1008 0,6 0 144 16,6-2 16-16,4 2 16 0,3-2-256 0,2 2-48 15,4-2-16-15,1-2 0 0,2 2-224 0,2-3-32 16,-4 1-16-16,3-2 0 0,-1 0-208 0,-4-1-64 16,-5 0 0-16,-4 2 0 0,-4-2-320 0,-5 4 0 15,-5-1 0-15,-4 0 128 16,-2 2-2432-16,-7 0-496 0</inkml:trace>
  <inkml:trace contextRef="#ctx0" brushRef="#br1" timeOffset="165866.65">30560 13022 11055 0,'-5'0'480'0,"4"1"112"0,-2 1-464 0,2 0-128 15,0 0 0-15,0-1 0 0,1 3 1760 0,1-3 336 16,1 1 64-16,4-1 16 0,2-1-992 0,3 0-192 15,0-1-32-15,3-1-16 0,3 1-272 0,2-1-48 16,2-1-16-16,3 2 0 0,2 0-384 0,-1-1-80 0,-1 4-16 0,1-1 0 16,-4 0-128-16,-3 2 0 15,-4 3 0-15,-4-1 0 16,-2 0-2208-16,-4 4-480 0</inkml:trace>
  <inkml:trace contextRef="#ctx0" brushRef="#br1" timeOffset="165999.62">30573 13268 6447 0,'0'0'576'0,"0"0"-576"0,0 0 0 15,0 0 0-15,0 0 3264 0,4 4 560 0,2 1 96 16,4-2 32-16,4-1-1488 0,4 2-288 0,4-4-64 0,3 0-16 16,6 0-1248-16,3 0-240 0,3 1-48 0,4-2-16 15,2-3-320-15,-1 3-64 0,-2 0-16 0,-1 1 0 16,-5 0-1248-16,-4 0-256 0</inkml:trace>
  <inkml:trace contextRef="#ctx0" brushRef="#br1" timeOffset="166671.84">32139 12631 12031 0,'0'0'528'0,"0"0"112"0,-5-2-512 0,2-5-128 0,-2 0 0 0,0 2 0 0,0-3 1296 16,-1 3 240-16,0 1 32 0,-2-1 16 0,-2-1-512 0,0 2-112 15,-1 1 0-15,-1 3-16 16,-4 0-240-16,-1-1-64 0,-4 0 0 0,0 2 0 0,-2 2-128 0,-1 0-48 15,-1 0 0-15,1 6 0 0,-1 1-48 0,1 7-16 16,1 0 0-16,1 1 0 0,1 1 32 0,3 3 0 16,5-2 0-16,3 1 0 0,2-2-48 0,3-2 0 15,4 0 0-15,4-1 0 0,0 0 288 0,5-4 48 16,3 0 16-16,2-1 0 0,1-3-192 0,1-2-32 16,1 1-16-16,4-6 0 0,0-1-160 0,2-3-16 15,1-3-16-15,1 0 0 0,0-2-96 0,-1-3-16 16,-3-1 0-16,-1 1 0 0,-2-2-192 0,-3-1 144 15,-1 0-144-15,-3 3 128 0,-1-3-128 0,-3 3 128 16,-2 3-128-16,1 2 128 0,-5 6-128 0,0 0 0 16,0 0 0-16,0 0 0 0,-6 6 0 0,-2 4 0 15,0 4-144-15,-1 1 144 0,2 4 0 0,-1 0 0 16,2 0 0-16,1 4 0 0,0-1 0 0,2-1 0 16,3 2 0-16,3 3 0 0,2-5 0 0,-1-2 0 15,3 2 0-15,3-1 0 16,1-4-1296-16,1-2-208 0,2-1-32 0</inkml:trace>
  <inkml:trace contextRef="#ctx0" brushRef="#br1" timeOffset="167075.56">32424 13300 12895 0,'0'0'576'0,"0"0"112"16,0 0-560-16,0 0-128 0,-9 4 0 0,0-1 0 0,-1 3 1824 0,-2 2 336 15,0 1 64-15,0 3 16 0,-2-1-736 0,-1 3-144 16,1-1-16-16,-1 2-16 0,1 2-128 0,1-1-32 15,2-2 0-15,-1 3 0 0,3 1-384 0,3-2-80 16,3-2 0-16,3 0-16 0,0-14 16 0,6 6 16 16,2 3 0-16,5-5 0 0,5 1 0 0,0-2 0 0,3-1 0 0,3-2 0 15,1-2-96-15,5-3-32 16,-1-3 0-16,-2-3 0 0,-3-2-96 0,-1-4-32 16,-4-3 0-16,-2 0 0 0,-3-1-32 0,-4-2-16 15,-3-1 0-15,-1 1 0 0,-4 4 0 0,-3 0 0 16,-4 0 0-16,-3 3 0 0,-3-1-192 0,-5 3-32 15,-3 0-16-15,-2 4 0 16,-3-4-752-16,-3 5-160 0,-2 0-32 0</inkml:trace>
  <inkml:trace contextRef="#ctx0" brushRef="#br1" timeOffset="174018.76">32491 12303 2751 0,'0'0'256'0,"0"0"-256"16,0 0 0-16,0 0 0 0,0 0 2080 0,0 0 368 16,0 0 80-16,0 0 16 0,0 0-1360 0,0 0-272 15,0 0-48-15,0 0-16 0,0 0-112 0,0 0-32 16,0 0 0-16,0 0 0 0,0 0 144 0,0 0 32 15,0 0 0-15,0 0 0 0,0 0-192 0,0 0-48 0,0 0 0 0,0 0 0 16,0 0-160-16,0 0-32 0,0 0-16 0,-7 8 0 16,0 2 16-16,0-1 16 0,-1 2 0 0,2 0 0 15,1 0-192-15,1 2-32 0,0-4-16 0,3 2 0 16,1-11 64-16,0 9 16 0,0-9 0 0,0 0 0 16,6 9 256-16,2-3 48 0,-8-6 16 0,14 0 0 15,1-2 48-15,3-2 16 0,2-5 0 0,0-1 0 16,2-7-304-16,-2 0-48 0,3-1-16 0,0-4 0 15,-1-2-64-15,2 1 0 0,1 0-16 0,2-1 0 16,2 1-48-16,-11 9 0 0,5-4 0 0,0-3 0 16,0-5 0-16,-2-3-16 0,-2 2 0 0,3 0 0 15,-3 1-176-15,11-18 192 0,-4 12-192 0,-7 9 192 16,-3 6-192-16,-3 10 0 0,-13 7 0 0,0 0 0 16,0 0-1600-16,0 0-256 0,0 0-64 0,0 0 0 0</inkml:trace>
  <inkml:trace contextRef="#ctx0" brushRef="#br1" timeOffset="184946.64">1635 13858 11967 0,'0'0'1072'0,"0"0"-864"0,-7-1-208 0,7 1 0 16,-9 3 1024-16,1 0 176 0,-4 2 16 0,4 4 16 16,-2 0-720-16,4 4-128 15,-2-2-48-15,1 2 0 0,-2 1 128 0,1 2 32 16,1 5 0-16,-1 1 0 0,3 5-48 0,-2-4-16 0,2 1 0 15,-1 0 0-15,1 0-32 0,1 2 0 0,2-5 0 0,-4-1 0 16,3-6 160-16,0-3 16 0,1 4 16 0,-1-2 0 16,3-13 240-16,0 0 32 0,-1 9 16 0,1-9 0 15,0 0-80-15,0 0-16 0,0 0 0 0,0-9 0 16,0-4-48-16,0-2-16 0,0-3 0 0,0-3 0 16,1-2-240-16,2-4-48 0,-2 3-16 0,1-5 0 15,2-3-240-15,3 0-48 0,-1 2-128 0,2 3 192 0,0-1-192 0,4 4 0 16,1-3 0-16,1 3 0 0,1 2 0 15,1 2 0-15,1 0 0 0,-1 4 0 0,0 0-128 0,1 4 128 16,0 7 0-16,-3 3 0 0,-4-1-160 0,2 8 160 16,0 2-128-16,-3 5 128 0,-5 2-160 0,0 2 160 15,0 4-192-15,-3 0 192 0,-2 1 0 0,-3-2 0 16,-4 0 0-16,-1 0 0 0,2 0 0 0,-4-1 0 16,-2-2 0-16,-3-1 0 0,2-2 0 0,-2-1 0 15,-2 2 0-15,1-2 144 0,1-7-144 0,1 0 160 16,1 1-160-16,0-5 160 0,5 1-160 0,9-2-224 15,0 0 48-15,-3-9 16 16,6 2-2640-16,4-5-528 0</inkml:trace>
  <inkml:trace contextRef="#ctx0" brushRef="#br1" timeOffset="185224.34">2151 13703 7359 0,'-9'-7'656'0,"9"7"-528"0,0 0-128 0,0 0 0 16,-4-5 3952-16,4 5 752 0,-5-2 160 0,5 2 16 15,-6 1-3616-15,-1 2-736 0,0 2-144 0,-1-1-16 16,0 3-96-16,1 3-16 0,-1 6 0 0,0-2 0 16,1 1-64-16,-1 5-32 0,-1 0 0 0,0 2 0 15,1 0 16-15,-1 2 0 0,-2 1 0 0,-4 12 0 16,4-1-176-16,1-3 128 0,-1-4-128 0,1 0 128 0,0-1-128 0,0-2 160 15,1 2-160-15,0-4 160 0,0-6-160 16,3-1 0-16,1 1 0 0,1-5 0 0,4-13-224 0,0 0-128 16,0 0-32-16,0 0 0 0</inkml:trace>
  <inkml:trace contextRef="#ctx0" brushRef="#br1" timeOffset="185616.98">2291 13953 19231 0,'0'0'848'0,"-4"4"176"0,-1 2-816 0,0-1-208 0,1 1 0 0,0 6 0 16,-2 1 592-16,-1 1 80 15,2-1 16-15,0 2 0 0,0 1 16 0,1 0 0 0,0-2 0 0,1 3 0 16,3-3-256-16,0-1-64 0,1 0 0 0,3-7 0 16,-4-6 80-16,0 0 16 0,11 3 0 0,2-3 0 15,1-3 112-15,-2 1 32 0,1-8 0 0,-1 1 0 16,0-4-80-16,1 0-16 0,-2 0 0 0,0-1 0 15,-2-3-16-15,-2 3 0 0,-2 0 0 0,0 1 0 16,0-4-176-16,-1 2-32 0,-1 0-16 0,-1 2 0 0,1 3-160 0,-2-1-128 16,2 2 192-16,-1 1-192 15,-2 8-896-15,0 0-304 0,4-7-48 0,-4 7-8288 16,0 0-1648-16</inkml:trace>
  <inkml:trace contextRef="#ctx0" brushRef="#br1" timeOffset="185995.91">2878 13845 24063 0,'0'0'1072'0,"0"0"208"0,-8-1-1024 0,-3 1-256 0,1 1 0 0,-1 2 0 16,1 1 352-16,0 1 16 15,-3 0 0-15,1 0 0 0,-2 2-64 0,0 0-16 0,0 2 0 0,1 0 0 16,0-4-48-16,3 4-16 15,1-4 0-15,3 1 0 0,6-6-64 0,0 0-16 16,0 0 0-16,0 0 0 0,0 0-144 0,0 0 192 0,13 6-192 0,-1-3 192 16,1-2-192-16,0-1 192 0,-1 0-192 0,1-1 192 15,1-2-192-15,0 2 160 0,-1-3-160 0,-13 4 160 16,10-5 32-16,-10 5 16 0,10-2 0 0,-10 2 0 16,0 0 160-16,0 0 16 0,0 0 16 0,10 11 0 15,-5-1-112-15,-1 4-32 0,-3 3 0 0,-2 1 0 0,-1 1-16 0,-2 1-16 16,-2-1 0-16,-1 0 0 0,1-2 96 0,-2 0 32 15,-1 2 0-15,-2-1 0 0,-2-1 0 0,-1-1 0 16,-1 1 0-16,1-1 0 0,-1 0-144 0,-1-5-16 16,2 0-16-16,2 1 0 0,0-4-176 0,1 0 192 15,-2-2-192-15,5-3 192 16,8-3-1776-16,0 0-336 0,-7-3-80 0</inkml:trace>
  <inkml:trace contextRef="#ctx0" brushRef="#br1" timeOffset="186585.79">3693 13803 2751 0,'0'0'128'0,"0"0"16"0,0 0-144 0,0 0 0 15,0 0 0-15,0 0 0 0,0 0 3616 0,0 0 688 16,0 0 144-16,0 0 32 0,0 0-2400 0,-11-7-480 16,0 4-80-16,-2 4-32 0,-3 4-752 0,-1 4-160 15,-1 4-16-15,1 1-16 0,-2 3-96 0,0 0 0 16,1 2-16-16,1-1 0 0,1 4-48 0,4-3 0 15,2-3 0-15,4 3 0 0,2 2-128 0,4-6-16 16,1-6-16-16,4 4 0 0,4-4 32 0,1 1 16 16,6-3 0-16,3 0 0 0,2-9 176 0,2 1 16 15,0 1 16-15,0-5 0 0,0-1 32 0,-2-4 16 0,1-2 0 0,-2-2 0 16,-3 3-80-16,-3-2-32 0,-1-2 0 0,-5 1 0 16,-2-2 48-16,-4 5 16 0,-2 0 0 0,-2-5 0 15,-2 1-96-15,-1-4-32 0,-3-1 0 0,-1-1 0 16,-4-3-352-16,2 5 144 0,1 5-144 0,0 1 0 31,-1 1-480-31,4 8-208 0,0 0-32 0,7 4-16 16,0 0-2592-16,0 0-512 0,0 0-96 0,0 0-32 0</inkml:trace>
  <inkml:trace contextRef="#ctx0" brushRef="#br1" timeOffset="187173.03">1697 14917 18431 0,'0'0'816'0,"0"0"160"0,0 0-784 0,0 0-192 0,0 0 0 0,-6 0 0 16,6 0 704-16,-8 1 112 0,-1 3 16 0,3 3 0 0,-1 1-160 0,1 3-32 15,-2 1 0-15,1 7 0 0,-1 5-192 0,0-2-64 16,1-1 0-16,2 0 0 0,-3 3-80 0,3-3-32 16,1 2 0-16,0-2 0 0,-1-1-144 0,0-4-128 15,4 0 192-15,0-1-192 0,-1-1 0 0,4-5 0 16,0 2 0-16,-2-11-7872 15,8 4-1472-15</inkml:trace>
  <inkml:trace contextRef="#ctx0" brushRef="#br1" timeOffset="187501.81">1905 15050 24063 0,'-10'10'1072'0,"4"-2"208"0,-2 2-1024 0,-1 2-256 0,-1-2 0 0,0 4 0 15,0 0 656-15,0-3 80 0,3 1 16 0,0-1 0 16,-1-2-80-16,3 0-16 0,1-4 0 0,4-5 0 16,0 0-256-16,0 0-48 0,0 0-16 0,7-13 0 15,-1 2 112-15,5-5 32 0,2-3 0 0,-2 2 0 16,6 0-160-16,-2 1-48 0,-1-2 0 0,2 3 0 16,-1-1-272-16,-3 7 0 0,2 2 0 0,-1 3 0 15,-1 0 0-15,-1 4 0 0,-11 0 0 0,11 5 0 16,0 7 0-16,-4-1 0 0,-2 3 144 0,0 1-144 0,-1 1 144 15,-1 0-144-15,-3 1 128 0,0-3-128 0,-1 0 128 0,-2 1-128 16,-1 0 128-16,2 3-128 0,-1-4 144 16,1-4-144-16,2-10 160 0,-3 11-160 0,0 0 128 0,3-11-128 15,0 0 0-15,0 0 0 16,0 0-1280-16,12 0-368 0,2-5-64 0,1-4-11712 16</inkml:trace>
  <inkml:trace contextRef="#ctx0" brushRef="#br1" timeOffset="187729.11">2611 14693 13823 0,'0'0'1216'0,"0"0"-960"16,0 0-256-16,0 0 0 0,0 0 3136 0,-5 10 576 0,-2 3 112 0,0 1 16 16,-5 0-2512-16,1 4-512 0,0 2-112 0,-1 4 0 15,2-4-240-15,-3 1-32 0,-1 2-16 0,1 1 0 16,1-3-240-16,0 0-48 0,1-1-128 0,2 3 192 15,0 2-64-15,3 0-128 0,1 1 176 0,0-3-176 16,-1-4-192-16,3 0-160 0,0-1-32 0,2 0 0 31,0 0-1472-31,1-6-288 0,0-12-64 0,0 0-9376 0</inkml:trace>
  <inkml:trace contextRef="#ctx0" brushRef="#br1" timeOffset="188050.69">2477 14979 13823 0,'0'0'608'15,"0"0"128"-15,7-8-592 0,2 3-144 0,3-2 0 0,1 3 0 16,0 1 2800-16,-2-1 528 0,3-1 96 0,4 0 32 0,1 1-1856 0,1-1-352 16,-1-2-80-16,-1 2-16 0,-2 2-432 0,-2 1-80 15,-4-4-32-15,-10 6 0 0,11 4-416 0,-11-4-64 16,9 5-128-16,-4 2 176 0,-4 5 16 0,-2-1 0 16,-1 1 0-16,-4-178 0 0,3 368-192 0,-2-180 0 15,-2-1 0-15,2-1 0 0,0 0 128 0,1-3-128 16,0-1 0-16,4-4 128 0,3 0-128 0,1-1 128 15,2-3-128-15,4-2 128 0,3-1 96 0,1-5 16 16,0-2 0-16,4-5 0 0,2 1 272 0,0-5 48 16,1-1 16-16,-3 1 0 0,-1-2-256 0,1-2-32 15,-5-3-16-15,-2 1 0 0,1 2-112 0,-6-1-32 16,-2 0 0-16,-4 1 0 0,-4 2 256 0,-2 2 32 0,-3-2 16 0,-4 1 0 16,-1 3-112-16,-2 0-32 0,-1 4 0 0,-1 2 0 15,-2 3-288-15,2 3-224 0,0-2 32 0,3 3 16 31,2 1-1632-31,3 1-336 0,4-3-64 0</inkml:trace>
  <inkml:trace contextRef="#ctx0" brushRef="#br1" timeOffset="188718">3604 14675 19343 0,'0'0'848'0,"0"0"192"0,-8-10-832 0,2 0-208 15,6 10 0-15,0 0 0 0,-9-7 1152 0,9 7 192 16,-10 0 48-16,1 7 0 0,-1 4-656 0,1 2-128 16,0 1-32-16,0 5 0 0,0 8-128 0,0-3-16 15,0 5-16-15,0-3 0 0,2 1 0 0,-1 0 0 16,-1 1 0-16,1 1 0 0,1-3-144 0,-1 2-16 16,-1-4-16-16,0 1 0 0,1 2-96 0,0-7-16 0,0-3 0 0,2-2 0 15,1-1 272-15,-2-2 48 0,4-5 16 0,3-7 0 16,0 0 96-16,0 0 16 0,0 0 0 0,3-13 0 15,1-4-16-15,1-2 0 0,2-4 0 0,-1-3 0 16,0 3-176-16,2-3-16 0,1-2-16 0,1-4 0 16,3 5-224-16,2-3-128 0,2-5 128 0,2 2-128 15,0 0 0-15,4 5 0 0,0 3 0 0,2 1 0 16,-3-3-128-16,2 6 128 0,1 4-128 0,-1 6 128 16,-3-1-128-16,-2 6 128 0,-2-2-128 0,-1 6 128 15,-5 4 0-15,-1 6-160 0,-2-2 160 0,-2 6 0 16,-2-2-176-16,-1 4 176 0,-6 2-160 0,-2 2 160 15,-4 1-128-15,-2 0 128 0,-5 2 0 0,-1 1-144 16,-4 4 144-16,0-5 0 0,-2-1 0 0,1-1 0 0,3-2 0 16,0-1 0-16,1-2 0 0,3-2 0 0,4-3 0 15,2-1 0-15,4-1 0 0,5-7 0 0,0 0 0 0,0 0 0 16,0 0 0-16,11 9 0 0,2 0 0 0,2-2 0 16,3 0 0-16,1 0 0 0,1 4 0 0,-1-2 0 15,2 0 0-15,-1-2 0 0,-1 5 0 0,-4-2 0 16,-2 2 0-16,0 0 0 0,-2-3 0 0,-2 3 0 15,-4-2 0-15,0 1 0 0,0 1-256 0,-5-12-64 16,0 0 0-16,4 12-16 16,-1 1-2560-16,-3-13-512 0</inkml:trace>
  <inkml:trace contextRef="#ctx0" brushRef="#br1" timeOffset="188973.13">4305 14493 28559 0,'0'0'2544'0,"0"0"-2032"0,0 0-512 0,0 0 0 16,-5 4 832-16,-2 3 80 0,-1 0 16 0,-1 7 0 16,-1 8-688-16,-2-1-240 0,1 2 144 0,-2 1-144 15,1 4 192-15,-1-1-64 0,-1 4 0 0,1-2 0 16,-1 3-128-16,0-2 160 0,-1 1-160 0,0-3 160 15,2 2-160-15,2-5 128 0,-1 0-128 0,3-4 128 16,0 5-128-16,6-3 0 0,-1-4-160 0,1-3 160 16,2-4-1472-1,1-12-208-15,0 0-48 0,0 0 0 0</inkml:trace>
  <inkml:trace contextRef="#ctx0" brushRef="#br1" timeOffset="189163.06">4165 14868 26719 0,'0'0'2368'0,"0"0"-1888"16,0 0-480-16,0 0 0 0,11 11 1072 0,-1-5 112 16,0 2 32-16,1-5 0 0,1-1-400 0,2-2-80 15,2 0-16-15,2-2 0 0,-1 0-272 0,-1-3-48 16,1 2-16-16,1-2 0 0,-2 0-384 0,2-3 0 16,1 3 0-16,-3-1 0 15,-2 0-944-15,0-1-64 0,-1-4-16 0,-1 3 0 16,-2-3-1600-16,2 1-336 0,-3-6-64 0</inkml:trace>
  <inkml:trace contextRef="#ctx0" brushRef="#br1" timeOffset="189351.67">4665 14390 18431 0,'0'0'816'0,"0"0"160"0,0 0-784 0,0 0-192 0,0 0 0 0,-6 13 0 16,-2 2 2000-16,-2 4 368 0,-3 1 64 0,-1 2 0 15,-2 5-1088-15,-2 2-240 0,0 2-32 0,-1 1-16 16,-3-2-176-16,3 1-48 0,0 2 0 0,1 2 0 15,2 1-496-15,-1-3-96 0,0-1-32 0,1-1 0 16,2-3-208-16,3 0 144 0,2-6-144 0,1 0 128 16,1-5-448-16,2 0-80 15,2-3-32-15,2-1-9680 0,1-13-1952 0</inkml:trace>
  <inkml:trace contextRef="#ctx0" brushRef="#br1" timeOffset="189768.98">5210 14407 21183 0,'0'0'1888'0,"0"0"-1504"16,0 0-384-16,0 0 0 0,-9-6 672 0,1 2 64 0,-1 3 16 0,-3-1 0 15,-3 4 336-15,2 0 64 0,-3-1 0 0,-2 4 16 16,-1 2-336-16,-1-1-64 0,0 3 0 0,-1 0-16 16,2 4-192-16,1-4-48 0,0 2 0 0,3-1 0 15,2 4-48-15,2 0-16 0,2-2 0 0,3-2 0 16,0 4-192-16,4 0-64 0,2-4 0 0,4 3 0 16,2-1-48-16,0 1-16 0,0 4 0 0,0-5 0 15,3 1 32-15,1-2 0 0,0 6 0 0,-2-1 0 16,-1 2-32-16,0 1 0 0,-1-5 0 0,-2 4 0 15,-2 1 32-15,-2-1 0 0,-1 0 0 0,-3-2 0 16,-1-1 304-16,-1 1 64 0,-4-5 16 0,0 2 0 16,-3-3 144-16,-2-4 16 0,-3 3 16 0,-3-2 0 15,-3-2-256-15,1 0-48 0,-3-3-16 0,-1-4 0 16,-2 2-208-16,1-3-64 0,2-1 0 0,0-1 0 16,5-4-688-16,2 1-144 0,3-5-16 0,1-1-11728 15,2 0-2336-15</inkml:trace>
  <inkml:trace contextRef="#ctx0" brushRef="#br1" timeOffset="196255.1">30471 4874 6447 0,'-7'4'576'0,"-5"1"-576"0,-4-1 0 0,2-2 0 16,0 2 1776-16,-3 0 240 0,0 1 48 0,1-3 16 15,4 1-368-15,1 0-80 0,2-1-16 0,9-2 0 16,0 0-96-16,0 0-32 0,0 0 0 0,0 0 0 16,0 0-304-16,0 0-64 0,12 1-16 0,6 3 0 15,5-1-80-15,2-1 0 0,0-3-16 0,3-2 0 16,4-3-192-16,1 2-48 0,0 2 0 0,4-2 0 15,3-2-448-15,2 3-80 0,2 2-32 0,2-1 0 16,0 4-32-16,-2-2-16 0,0 0 0 0,-4 0 0 16,-8 2-160-16,-3 3 0 0,-4-1-192 0,-6-1 192 15,-2 1-272-15,-6 3 64 0,-3 0 16 0,-4 5 0 16,-4-12-1600-16,-1 13-320 16,-5 2-64-16,-6 0-11536 0</inkml:trace>
  <inkml:trace contextRef="#ctx0" brushRef="#br1" timeOffset="196535.42">30127 5253 13823 0,'-10'9'608'0,"3"-3"128"0,1 7-592 0,2-3-144 16,4-10 0-16,0 0 0 0,0 10 2080 0,0-10 384 15,8 8 80-15,3-2 16 0,6-3-1216 0,3-1-256 16,4-1-32-16,4 1-16 0,3-2 208 0,7 1 32 15,6 1 16-15,5 1 0 0,2-2-144 0,-1-1-48 16,3 0 0-16,0 2 0 0,2-1-416 0,-1-1-96 16,0-1-16-16,-1 1 0 0,3-3 144 0,-3-1 32 0,-6 2 0 0,-1-2 0 15,-3 1-400-15,1-2-80 0,-8-2-16 0,1-1 0 16,-2-1-256-16,-4 1 0 0,-3-3 0 0,-2 2 0 31,-2-1-656-31,-2 2-240 0,-5-2-64 0,-3 5-10656 0,-2-3-2144 0</inkml:trace>
  <inkml:trace contextRef="#ctx0" brushRef="#br1" timeOffset="209820.83">1668 19320 12031 0,'0'0'528'0,"0"0"112"0,0 0-512 0,0 0-128 0,0 0 0 0,0 0 0 16,0 0 752-16,0 0 112 0,-7 10 32 0,7-10 0 15,-5 10-336-15,1 0-64 0,1 0-16 16,-1 2 0-16,0 2 112 0,3 0 32 0,-4 2 0 0,3 0 0 15,0-1-160-15,-1 1-16 0,3 1-16 0,-1-1 0 16,0 0-32-16,-1-4 0 0,2-3 0 0,0-9 0 16,0 0 240-16,0 12 32 0,0-12 16 0,0 0 0 15,0 0-64-15,0 0-16 0,0 0 0 0,0 0 0 16,0 0-32-16,0 0-16 0,3-16 0 0,0 1 0 16,-2-1-224-16,1-1-32 0,0-2-16 0,3 0 0 15,-1-1-288-15,-1 1 160 0,2 1-160 0,3 0 128 16,0 0-128-16,-1 2 0 0,0 0 0 0,2 6 0 15,2-1 0-15,2-1 0 0,1 1 0 0,-2 1 0 0,1 6 0 16,0 0 0-16,1-2-128 0,2 3 128 0,-3 4 0 0,0 3 0 16,-2 1-144-16,1 0 144 0,-2 2 0 0,-3 2 0 15,-3-2 0-15,1 5 0 0,-5-12 0 0,0 11 0 16,-2-1 0-16,-3 3 0 0,-3-3 0 0,-1 2 0 16,-2 0 144-16,-1-1-144 0,-4-1 128 0,1 0-128 15,1-1 128-15,-2-2-128 0,1 1 128 0,0-5-128 16,-2-1 128-16,6-1-128 0,11-1 0 0,-8-3-256 15,8 3 48-15,-4-7 0 16,4-4-2032-16,5 1-416 0</inkml:trace>
  <inkml:trace contextRef="#ctx0" brushRef="#br1" timeOffset="210113.97">2238 19190 4607 0,'0'0'400'16,"0"0"-400"-16,0 0 0 0,0 0 0 0,0 0 3008 0,0 0 528 0,0 0 112 0,2 11 0 15,-2-3-1664-15,-4 5-320 0,-2-2-80 0,-1 4-16 16,1 2-288-16,-4 1-64 0,1 0-16 0,-3 3 0 15,-3 5-304-15,4-1-64 0,-1 4-16 0,2-3 0 16,0-1-496-16,2-2-112 0,4 2-16 0,1-2 0 16,0-5-192-16,3-5 0 0,3 0 0 0,0-3 0 15,-3-10-384-15,8 6-64 0,-8-6 0 0,11 1-13024 16</inkml:trace>
  <inkml:trace contextRef="#ctx0" brushRef="#br1" timeOffset="210407.31">2442 19355 19343 0,'0'0'1728'0,"0"0"-1392"16,0 0-336-16,0 0 0 0,-5 10 1424 0,0-1 224 16,-2 3 32-16,1 2 16 0,-2-2-160 0,1 4-16 0,2-2-16 0,0 0 0 15,-1-5-752-15,4 2-160 16,-1 0-16-16,3-11-16 0,0 8-224 0,0-8-32 0,0 0-16 0,8 6 0 15,-8-6 192-15,11 2 32 0,0-5 16 0,0-1 0 16,0-2 0-16,2-4 0 0,1 2 0 0,-1-5 0 16,3-2-80-16,-3 1-32 0,-4 2 0 0,-3-2 0 15,3 2-208-15,-1 3-32 0,-3-5-16 0,0 5 0 16,-5 9-160-16,4-7 0 0,-4 7 144 0,0 0-144 16,5-7 0-16,-5 7-240 0,0 0 48 0,0 0 0 31,0 0-2048-31,0 0-384 0,0 0-96 0</inkml:trace>
  <inkml:trace contextRef="#ctx0" brushRef="#br1" timeOffset="210803.12">3093 19337 20207 0,'0'0'896'0,"0"0"192"0,0 0-880 0,0 0-208 16,0 0 0-16,0 0 0 0,-8-5 1312 0,2 4 224 16,6 1 32-16,-12 0 16 0,1 0-704 0,1 1-144 15,-1-1-32-15,0 3 0 0,-3 1-128 0,1 1-48 16,1-1 0-16,1-1 0 0,0 3-80 0,1 1-32 0,1-1 0 0,3 6 0 16,6-12-160-16,-6 8-16 0,6-8-16 0,2 11 0 15,-2-11-224-15,0 0 176 0,12 3-176 0,4-3 160 16,-2-3 176-16,3 0 48 0,4-2 0 0,-3 0 0 15,-1 0-256-15,1-1-128 0,-4 2 160 0,0 1-160 16,-4 2 128-16,-10 1-128 0,11 3 0 0,-11-3 0 16,6 11 0-16,-2 2 0 0,-2 5 0 0,-3-181 0 15,-4 366 384-15,-4-180-32 0,-1 6 0 0,-3-2 0 16,-2 0 224-16,-2-3 64 0,1 4 0 0,-2-4 0 16,0-4-192-16,2 0-48 0,-1-1 0 0,2-5 0 15,3 0-240-15,2-8-160 0,1-1 192 0,9-5-192 31,-6 9-704-31,6-9-256 0,0 0-64 0,0 0-10240 0,9-10-2048 0</inkml:trace>
  <inkml:trace contextRef="#ctx0" brushRef="#br1" timeOffset="211247.77">3985 19262 17903 0,'0'0'784'0,"0"0"176"0,0 0-768 0,0 0-192 0,5-6 0 0,1-3 0 16,-2 3 1744-16,3-3 304 0,0 1 64 0,1-2 16 15,3 1-640-15,3-3-128 0,4-1-16 0,1-1-16 16,-1-6-496-16,0 0-80 0,0 4-32 0,-1 3 0 16,1-1-288-16,-1 4-64 0,-3 1-16 0,-2 4 0 15,1-1-224-15,-13 6-128 0,11 6 128 0,-11-6-128 16,9 12 160-16,-4 5-32 0,-2 5-128 0,-3 5 192 15,-4-1-48-15,-2 2-16 0,-2 2 0 0,-2-1 0 16,-8 3 16-16,2 1 0 0,0-3 0 0,1-2 0 16,0 1-144-16,1-5 0 0,1 2 0 0,2-3 0 15,1-3-416-15,1-1-64 16,1-4-16-16,2 1 0 0,-1-6-1664 0,1 0-336 0,1-5-64 0</inkml:trace>
  <inkml:trace contextRef="#ctx0" brushRef="#br1" timeOffset="211405.24">4005 19566 12895 0,'0'0'576'0,"0"0"112"0,16 2-560 0,1-1-128 16,2 1 0-16,2 0 0 0,-1-2 3584 0,0 0 704 15,5-2 128-15,3-1 16 0,3-1-2384 0,4-5-464 16,-1 1-112-16,0-1 0 0,-1 0-656 0,-1 0-128 16,0 1-32-16,-4 1 0 0,-3-2-656 0,-1 6 0 15,-6-3 0-15,1 3-10736 16,-2 0-2192-16</inkml:trace>
  <inkml:trace contextRef="#ctx0" brushRef="#br1" timeOffset="212322.84">1814 20003 13823 0,'0'0'1216'0,"0"0"-960"16,0 0-256-16,0 0 0 0,0 0 752 0,0 0 96 0,0 0 32 0,0 0 0 15,0 0 400-15,0 0 64 0,0 0 32 0,0 0 0 16,-3 13-432-16,0 0-96 0,-3 0-16 0,1-2 0 16,-1 3-224-16,1 1-48 0,0-1-16 0,0-1 0 15,0 1-288-15,0 0-64 0,2 4-16 0,2-3 0 16,-4-1-176-16,2 0 0 0,2-1 0 0,1-2 0 31,0-11-1920-31,1 6-304 0,-1-6-64 0,0 0-16 0</inkml:trace>
  <inkml:trace contextRef="#ctx0" brushRef="#br1" timeOffset="212648.44">2153 20068 17215 0,'0'0'768'0,"-1"12"144"0,-2-2-720 0,0 1-192 16,-2-2 0-16,-1 3 0 0,3 0 1488 0,-1 0 272 16,-1-1 48-16,0 1 16 0,0-5-544 0,-2 1-128 15,7-8 0-15,0 0-16 0,0 0-368 0,0 0-64 16,0 0 0-16,0 0-16 0,0 0-160 0,0 0-16 16,0 0-16-16,0 0 0 0,5-11-160 0,2-2-16 15,2 4-16-15,-2-4 0 0,2 2-304 0,0 3 160 16,0-2-160-16,-1 2 128 0,-1 2-128 0,1 0 0 15,-8 6 0-15,10-2 0 0,-10 2 0 0,11 5 0 16,-2 3 0-16,-1 0 0 0,-2 3-160 0,-1 2 160 16,-1-2 0-16,0 3-144 0,0 2 144 0,-4 1 0 0,-3-1 0 0,2-1 0 15,0-4 0-15,-1 1 0 16,2-12 0-16,-1 14 0 0,0-4 0 0,2 0 0 16,-1-10-144-16,0 0 144 15,8 6-1520-15,1-2-224 0,1-4-48 0</inkml:trace>
  <inkml:trace contextRef="#ctx0" brushRef="#br1" timeOffset="212876.1">2804 19865 21359 0,'0'0'944'0,"-5"10"208"0,-4 2-928 0,1 0-224 0,2 1 0 0,-1 2 0 15,-2 3 1488-15,0 1 256 0,1 1 48 0,2 2 16 0,-2 1-768 0,0-3-144 16,1-1-48-16,3 0 0 0,1 2-544 0,2-2-112 16,-3-1-32-16,2-1 0 0,2 2-304 0,0-2-64 15,-1-3-16-15,1 0 0 16,0-4-928-16,0-2-176 0,0-8-32 0,0 0-10912 0</inkml:trace>
  <inkml:trace contextRef="#ctx0" brushRef="#br1" timeOffset="213204.89">2686 20142 17615 0,'0'0'768'0,"0"0"192"0,0 0-768 0,10-1-192 16,-10 1 0-16,11 0 0 0,3-2 1280 0,-1 1 240 15,-1 0 32-15,3-2 16 0,5 2-416 0,-2-1-64 16,-4-2-32-16,1 3 0 0,1-1-224 0,-3 2-64 0,0 2 0 0,-1-2 0 16,-2 0-496-16,-10 0-96 15,0 0-32-15,10 5 0 0,-10-5-144 0,0 0 0 16,0 0 144-16,5 6-144 0,-5-6 160 0,1 13-32 0,-2-3-128 0,0 3 192 15,-3-2 0-15,-1 0 0 0,0 2 0 0,1-3 0 16,-2-1 32-16,3 3 0 0,3-12 0 0,0 7 0 16,0-7-96-16,0 0 0 0,0 0-128 0,12 7 192 15,-1-4 16-15,2-1 0 0,1-2 0 0,0-2 0 16,0 0-16-16,2-2-16 0,1-1 0 0,-1-4 0 16,1-1-48-16,-2 0-128 0,-2 1 192 0,-3-1-64 15,-4 1-128-15,-2-1 0 0,-3 2 144 0,-3 0-144 16,-5 2 128-16,-3 0-128 0,-4-2 128 0,-2 3-128 0,-2-1 0 15,1-2 0-15,0 4 0 0,1 0 0 16,1 3-2032-16,5 0-464 0,-3-4-112 0,13 5-16 0</inkml:trace>
  <inkml:trace contextRef="#ctx0" brushRef="#br1" timeOffset="214086.75">4075 19798 12895 0,'0'0'1152'0,"0"0"-928"16,0 0-224-16,0 0 0 0,0 0 1216 0,0 0 208 0,0 0 48 15,0 0 0-15,-4 7-272 0,-1 3-48 16,0 4-16-16,-1-2 0 0,-2 2 0 0,1 1 0 16,-2 3 0-16,1 0 0 0,0 1-192 0,1 1-48 15,-1 2 0-15,2-3 0 0,1-2-288 0,0-1-64 16,0-2-16-16,2-2 0 0,2-5-96 0,1-7-32 15,0 0 0-15,0 0 0 0,0 0 112 0,0 0 0 16,10-7 16-16,1-5 0 0,-2-2-128 0,4-4-16 0,0-4-16 0,3 1 0 16,1-1-240-16,-1-1-128 0,-2 2 128 0,2-1-128 15,-1 2 0-15,1-1 0 0,1 1 0 16,2 2 0-16,0-2 0 0,-1 2 0 0,0 4 0 0,-2 1 0 16,-3 1-128-16,2 4 128 0,-1 2-128 0,-1 4 128 15,-2 6-128-15,-1 3 128 0,1 0-128 0,-4 5 128 16,0 2-128-16,-4 1 128 0,0-1-128 0,-3 4 128 15,-3 2 0-15,1-1-128 0,-6 1 128 0,-1 1 0 16,-1-3-128-16,-1-1 128 0,-1 0-128 0,-2-3 128 0,3-4 0 0,1 3 0 16,-3-4 0-16,1 1 0 0,1-5 0 0,2-1 0 15,9-4 0-15,0 0 0 0,0 0 0 0,0 0 0 16,0-9 0-16,4 0 0 0,1 0 0 0,4 4 0 16,2 0 0-16,2 1 0 0,1 1 0 0,3 2-128 15,0 0 128-15,2 3 0 0,2 4 0 0,-2 4-128 16,-1-3 128-16,-1 5 0 0,-1 1 0 0,-2-3-128 15,-2 1 128-15,-1-2 0 0,-4 2-320 0,1 2 32 16,-1-3 0-16,-1 2 0 16,-1-1-2304-16,0-4-464 0,-5-7-80 0</inkml:trace>
  <inkml:trace contextRef="#ctx0" brushRef="#br1" timeOffset="214339.53">4884 19615 15663 0,'0'0'1392'0,"0"0"-1120"0,-5 5-272 0,-1 2 0 15,0 2 2064-15,0 4 368 0,-1 1 64 0,-3 2 0 16,-1 3-368-16,-1 0-80 0,2 3 0 16,0 0-16-16,0-2-784 0,2 3-160 0,2 1-16 0,0-2-16 15,-2-3-560-15,2 2-112 0,0-2-32 0,4 0 0 16,2 1-352-16,2-3 144 0,1-1-144 0,0-2 0 15,-1 0-320-15,1-4-192 0,-2 0-16 16,-1-10-16-16,0 0-1696 0,6 6-320 0,-6-6-80 16</inkml:trace>
  <inkml:trace contextRef="#ctx0" brushRef="#br1" timeOffset="214673.31">4781 19894 19295 0,'0'0'848'0,"0"0"176"0,10-4-816 0,0 1-208 15,-10 3 0-15,13-4 0 0,1-1 1376 0,0 0 224 16,-2-1 64-16,4-1 0 0,3 1-576 0,-1-1-96 16,-2-4-32-16,2 3 0 0,-2-2-576 0,2 2-112 15,-1-1-16-15,-1 2-16 0,-1-2-240 0,-1 3 0 16,2-5 0-16,-2 5 0 16,1 1-832-16,0-4-224 0,0 1-32 0,-1-3-16 15,-1 2-864-15,0-2-160 0,0-3-48 0,1 1 0 16,0 1 608-16,0-2 112 0,-2 1 32 0,0 0 0 0,-2 0 1424 0,-3 0 176 15,1 3 80-15,0 0 32 0,-1 6 1216 0,-7 4 240 0,0 0 48 0,0 0 16 16,0 0-16-16,0 0-16 16,0 0 0-16,5 10 0 0,1 3-352 0,-4 2-64 0,-4 3-16 0,-2 1 0 15,-3 2-288-15,0 0-64 0,-2-1-16 0,0 3 0 16,0-1-368-16,0 0-80 0,3-2-16 0,-2 3 0 16,1-2-320-16,1 0-64 15,3-2 0-15,0 0-128 0,1-1-192 0,2-2-160 0,2 1-32 0,2-3-10400 16,0-4-2080-16</inkml:trace>
  <inkml:trace contextRef="#ctx0" brushRef="#br1" timeOffset="-214391.48">6059 19580 9215 0,'0'0'816'0,"0"0"-656"16,-3-11-160-16,-2 3 0 0,5 8 3264 0,-4-11 608 15,-3 4 128-15,0 0 32 0,-2 2-1664 0,0 3-336 16,-1 0-64-16,0 1-16 0,-6 1-896 0,1 3-176 0,-3 2-48 0,2 4 0 15,-1-2-368-15,3 3-80 16,0-1 0-16,3 3-16 0,1 1-176 0,3-3-48 16,4 3 0-16,1 0 0 0,4-3-16 0,3 4 0 15,1-1 0-15,3-1 0 0,1 1 176 0,1 0 16 16,3-3 16-16,0 3 0 0,0 1-144 0,2-4-16 16,-1 0-16-16,0 3 0 0,-2-2 16 0,0 2 0 0,-3 1 0 15,-3-4 0-15,0 0 192 0,-7-10 32 0,0 12 16 0,-2-2 0 16,-3-1 80-16,-3-3 16 0,-5-1 0 15,-4 1 0-15,-3 0-96 0,-3-1-16 0,-5-2 0 0,-2 0 0 16,-5-2-224-16,-3-5-48 0,-3 1-128 0,1-2 192 16,-2-2-1008-1,2-2-208-15,4 2-32 0,1-3-17280 0</inkml:trace>
  <inkml:trace contextRef="#ctx0" brushRef="#br1" timeOffset="-212453.45">8791 17015 8287 0,'0'0'736'0,"0"0"-592"16,0 0-144-16,0 0 0 0,0 0 1552 0,0 0 288 16,0 0 48-16,3-6 16 0,3-4-816 0,4 2-176 15,2-2-16-15,2 2-16 0,1-3-304 0,1 1-64 16,3-3-16-16,3 1 0 0,3 4 16 0,2-4 0 15,-1 3 0-15,0-1 0 0,2 2 16 0,-1 2 16 16,-4 2 0-16,1 4 0 0,-2 3-224 0,-5 4-64 16,-1 0 0-16,-4 7 0 0,-1 2-128 0,-6 5-128 15,-3 4 144-15,-6 3-144 0,-2 5 384 0,-5 3-32 16,-6 2 0-16,-2 2 0 0,-4 1 48 0,-4 2 16 0,-2-1 0 0,-1 2 0 16,-3-5-96-16,0-2-32 15,-1-2 0-15,3-3 0 0,1-5 96 0,2-2 32 0,2-4 0 16,3-4 0-16,5 0-96 0,4-3 0 0,4 0-16 15,4-1 0-15,6-13-144 0,0 0-32 0,3 9 0 0,8-1 0 16,3-2 192-16,5 0 16 0,5-4 16 0,4 1 0 16,5-2-80-16,2-1-16 0,4 0 0 0,-1-1 0 15,0-2-96-15,0 1-32 0,-1-2 0 0,0 2 0 16,-3-1 0-16,0 0 0 0,-1 3 0 0,-1 0 0 16,-1-1-128-16,-5 0 192 0,-3-2-192 0,-2 0 192 15,-2 3-384-15,1 2-64 0,-2-4 0 0,0 0-10080 16,-7 0-2016-16</inkml:trace>
  <inkml:trace contextRef="#ctx0" brushRef="#br1" timeOffset="-211686.75">10113 16311 12143 0,'0'0'528'0,"0"0"128"0,0 0-528 0,0 0-128 0,0 0 0 0,0 0 0 16,0 0 576-16,0 0 96 0,0 0 16 0,-6 4 0 0,6-4 16 0,0 0 16 15,-7 4 0-15,7-4 0 0,0 0-128 0,0 0-16 16,0 0-16-16,0 0 0 0,0 0-128 0,0 0-32 16,0 0 0-16,0 0 0 0,0 0-80 0,0 0-32 15,0 0 0-15,0 0 0 0,0 0 16 0,0 0 0 16,0 0 0-16,0 0 0 0,11 0-128 0,-11 0-32 15,0 0 0-15,0 0 0 0,0 0-144 0,0 0 160 16,10-3-160-16,-10 3 160 0,0 0-160 0,0 0 160 16,0 0-160-16,0 0 160 0,0 0-160 0,0 0 0 15,0 0 0-15,0 0 128 0,0 0-128 0,0 0 0 0,0 0 0 0,0 0 0 16,7-5 128-16,-7 5-128 16,0 0 0-16,0 0 128 0,0 0-128 0,0 0 128 15,0 0-128-15,0 0 128 0,0 0-128 0,0 0 192 16,0 0-192-16,0 0 192 0,0 0-192 0,0 0 192 15,0 0-192-15,0 0 192 0,0 0-192 0,2 8 160 16,-2-8-160-16,-2 15 160 0,0 1-160 0,-1 2 192 0,1 1-192 0,-2 3 192 16,-2 5-16-16,-1-2 0 15,1 6 0-15,-2 0 0 0,1 1 0 0,0-7 0 0,2-2 0 16,1-1 0-16,-1 1-48 0,1-4 0 0,-2-3 0 0,1 0 0 16,1-4 16-16,0 1 0 0,-1-1 0 0,1-6 0 15,4-6-144-15,0 0 192 0,-2 13-192 0,2-13 192 16,0 0-192-16,0 0 0 0,0 0-192 0,11 2-12352 15</inkml:trace>
  <inkml:trace contextRef="#ctx0" brushRef="#br1" timeOffset="-211398.89">10308 16635 6447 0,'0'0'272'0,"0"0"80"0,0 0-352 0,0 0 0 16,0-7 0-16,0 7 0 0,1-11 3984 0,-1 11 736 0,10-3 144 0,1-5 16 15,2-1-3040-15,2 0-624 16,7 4-112-16,0 0-16 0,-3-4-496 0,2 1-80 15,2-2-32-15,1 3 0 0,0 4-288 0,-2-1-48 16,-2-1-16-16,1 1 0 0,-3 2-128 0,-4 2 0 16,-2-1 0-16,1-1 0 15,-2 2-2224-15,-11 0-320 0</inkml:trace>
  <inkml:trace contextRef="#ctx0" brushRef="#br1" timeOffset="-211162.36">10933 16227 15663 0,'0'0'1392'0,"6"-5"-1120"15,1 0-272-15,-7 5 0 0,0 0 1280 0,0 0 192 16,0 0 32-16,5 10 16 0,-5 3-80 0,-5 5-16 16,-3 2 0-16,-2 8 0 0,-3-3-464 0,0 7-80 15,-1-3-32-15,2 3 0 0,-1 0-400 0,3 1-64 16,1 0-32-16,3-2 0 0,2-2-352 0,0-1 128 15,1-4-128-15,2-1 0 0,1-2 0 0,-2 2-288 16,2-1 48-16,0-4 16 0</inkml:trace>
  <inkml:trace contextRef="#ctx0" brushRef="#br1" timeOffset="-210394.25">11998 16361 11967 0,'-10'5'1072'0,"-3"0"-864"0,-2 5-208 0,-2-1 0 16,1 4 848-16,-3 3 128 0,-3 3 32 0,1 4 0 0,-2 6 144 0,0 4 48 15,1 4 0-15,-1 3 0 0,1 5-288 0,0 2-48 16,2 5-16-16,2 2 0 16,1-1-240-16,6 1-48 0,3-2-16 0,6-1 0 0,2-7-96 15,3-1-32-15,4-6 0 0,0-3 0 0,2 0-16 0,3-4 0 16,2 1 0-16,1-2 0 0,-1-5-192 0,0 0-32 15,-1-1-16-15,1-3 0 0,1-3-160 0,-2-2 0 16,1-1 144-16,1-1-144 0,0-1-176 0,0-4-96 16,-2 0-32-16,1-4 0 0</inkml:trace>
  <inkml:trace contextRef="#ctx0" brushRef="#br1" timeOffset="-209341.32">12610 16357 10127 0,'0'0'448'0,"0"0"96"0,0 0-544 0,0 0 0 0,-8 6 0 0,2-1 0 16,-5 4 1776-16,4 3 240 0,-6 5 48 0,2 8 16 15,-1 0-752-15,1 4-160 0,-1 0-16 0,0 7-16 16,-1 7-48-16,-1-2 0 0,0 0 0 0,2 2 0 16,2-3-240-16,3 2-48 0,0-1-16 0,4-3 0 15,0-3-400-15,3-5-96 0,1 1-16 0,2-4 0 16,1-2-272-16,-1-5 128 0,1 0-128 0,1 1 0 0,2 0 0 0,0-7 0 16,2-2 0-16,3 0 0 15,-2 0-1280-15,-1-2-384 0,1-5-64 0</inkml:trace>
  <inkml:trace contextRef="#ctx0" brushRef="#br1" timeOffset="-208904.39">13164 16779 11055 0,'0'0'976'0,"0"0"-784"0,-2-12-192 0,0 1 0 16,-1-4 1024-16,0 3 176 15,-1 3 16-15,-1-2 16 0,-3 1 128 0,-1-2 32 16,0 3 0-16,0 2 0 0,0 2-384 0,1-2-80 16,-3 2-16-16,0 3 0 0,-2 2-192 0,-1 2-32 0,-4 2-16 0,1 2 0 15,-2-1-240-15,-2 3-48 0,3 5-16 0,-1 2 0 16,2-1-48-16,1 3-16 0,-1 0 0 0,1 2 0 15,4 2-16-15,1-2 0 0,1 0 0 0,5 0 0 16,0 0-288-16,5-1 160 0,3-4-160 0,2 0 128 16,2-5-128-16,4 0 192 0,-1-4-192 0,4 1 192 15,1-3 16-15,3-1 16 0,1-4 0 0,1-1 0 16,0-2-80-16,1 0-16 0,0-5 0 0,-2 2 0 0,-2-3-128 16,-2 2 128-16,1-1-128 0,-3 2 128 0,1-5 0 15,-1 4 0-15,-5 2 0 0,2 3 0 0,-10 4-128 0,0 0 0 16,0 0 0-16,0 0 0 0,0 10 0 0,0 3-224 15,0 2 48-15,-5 2 16 0,0 0-32 0,1 1 0 16,1 0 0-16,2 0 0 16,2-2-1472-16,3 1-320 0,3 1-48 0</inkml:trace>
  <inkml:trace contextRef="#ctx0" brushRef="#br1" timeOffset="-208678.15">13468 17009 23039 0,'0'0'1024'0,"-6"11"192"0,3 2-960 0,-2 4-256 16,-2 0 0-16,0 4 0 0,-1 2 1248 0,0-2 208 0,2 1 32 15,-3-2 16-15,3-2 144 0,1 1 16 0,1 0 16 0,1-1 0 31,2-3-2144-31,1-1-432 0,0 1-96 0,1-1-16 16,2 0 224-16,-1 2 32 0,2-5 16 0</inkml:trace>
  <inkml:trace contextRef="#ctx0" brushRef="#br1" timeOffset="-207900.04">14094 16832 16575 0,'0'0'736'0,"0"0"160"0,0 0-720 0,0 0-176 15,14 0 0-15,-1-1 0 0,1 0 1344 0,5 1 256 0,0-2 32 16,5 1 16-16,2-1-496 0,2-4-112 0,2 1-16 15,2 0 0-15,1-4-368 0,0 3-80 0,-1 1 0 0,-2-3-16 16,2 2-368-16,-5 1-64 0,-3 1 0 0,0 2-128 31,-2 0-608-31,-2 1-224 0,-4 0-64 0</inkml:trace>
  <inkml:trace contextRef="#ctx0" brushRef="#br1" timeOffset="-207408.16">15070 16480 17503 0,'0'-16'1552'0,"3"5"-1232"15,1-1-320-15,1-1 0 0,0 3 480 0,3-2 32 16,3 5 16-16,2-3 0 0,-1 2 432 0,2 2 96 16,0 2 16-16,0 1 0 0,2 1-384 0,-1 4-80 15,3 5-16-15,0 1 0 0,-2 4-208 0,-2 1-64 16,0 6 0-16,-3 4 0 0,-4 1-112 0,-3 6-16 0,-4 3-16 0,-5 4 0 16,-4 4 208-16,-5-1 64 15,-4 1 0-15,-2 1 0 0,-3 1-96 0,0-1-16 0,-3-6 0 16,5-4 0-16,-2-2-64 0,1-2-16 0,2-5 0 0,1-4 0 15,1-1 192-15,0-3 16 0,4-1 16 16,3-5 0-16,2-3-224 0,9-6-64 0,0 0 0 0,0 0 0 16,-5 9 112-16,5-9 16 0,0 0 0 0,0 0 0 15,14 3 48-15,1-1 16 0,3 1 0 0,0-2 0 16,1-1-256-16,2 4-128 0,3 0 160 0,1-2-160 16,-4 1 0-16,2-2 128 0,1 0-128 0,0 2 0 15,-1 2 0-15,1-1 0 0,-2-4 0 0,0 1 0 0,-3 0-272 0,-1 1-112 16,-3 0 0-16,0 1-16 15,-1-5-2624 1,-3-1-528-16,1-4-96 0,-12 7-32 0</inkml:trace>
  <inkml:trace contextRef="#ctx0" brushRef="#br1" timeOffset="-207087.11">16203 16211 14735 0,'-14'5'1312'0,"4"-4"-1056"0,-4 0-256 0,-1 3 0 16,-2 2 672-16,-2 6 80 15,-1 1 16-15,-2 3 0 0,0 3 464 0,-2 7 112 0,1 3 0 0,-2 1 16 16,-2 7-240-16,3 3-48 0,3-2-16 0,2 0 0 16,2 0-224-16,4 1-64 0,6-3 0 0,3-2 0 15,3-1-256-15,3 0-64 0,3-2-16 0,4-3 0 16,0 1-176-16,1-2-48 0,2-1 0 0,0-3 0 16,1 0-208-16,1 0 144 0,1-4-144 0,2-1 128 15,1-2-1152 1,-2-2-256-16,-2 0-32 0</inkml:trace>
  <inkml:trace contextRef="#ctx0" brushRef="#br1" timeOffset="-206723.45">16816 16244 18431 0,'0'0'1632'0,"0"0"-1312"0,0 0-320 0,-10 5 0 16,-1 1 704-16,1 3 64 15,-1 5 0-15,-2 5 16 0,-1 5 352 0,0 3 64 0,-1 3 16 0,0 1 0 16,2 2-240-16,-4 4-32 0,1 5-16 0,1-4 0 16,1-3-384-16,2 1-80 0,2 0-16 0,1-3 0 15,3-5-320-15,2 1-128 0,1-4 0 0,0 2 0 16,3-5 128-16,0-2-128 0,2-1 0 0,2-2 0 16,-2-3-256-16,2-4-128 0,1 0-48 0,-5-10 0 0</inkml:trace>
  <inkml:trace contextRef="#ctx0" brushRef="#br1" timeOffset="-206486.68">16976 16706 24879 0,'5'-7'1088'0,"0"0"256"0,-5 7-1088 0,13-6-256 16,2-2 0-16,2 3 0 0,0 1 896 0,4 1 112 16,0 0 16-16,2-1 16 0,3 2-528 0,-1 0-96 15,2 2-32-15,-2 3 0 0,-2 0-224 0,-3-1-160 16,-2-1 192-16,-3 2-192 0,-1 1-176 0,-2 1-144 16,-12-5-16-16</inkml:trace>
  <inkml:trace contextRef="#ctx0" brushRef="#br1" timeOffset="-206037.4">17847 16124 19007 0,'0'0'832'0,"0"0"192"0,0 0-832 0,0 0-192 16,0 0 0-16,0 0 0 0,0 0 1024 0,0 9 176 15,-2 3 16-15,0 2 16 0,-2 5-256 0,-1 3-48 16,0 0-16-16,-4 14 0 0,-1 2-192 0,5-14-32 16,-2 3-16-16,-2 3 0 0,2 1-224 0,-2 2-32 15,0 2-16-15,1 0 0 0,1-2-256 0,-6 23-144 16,4-8 160-16,3-10-160 0,1-6 128 0,2-6-128 0,1 1 0 0,0-5 144 15,0-4-144-15,2-3-272 16,2-2 64-16,1-2-8880 16,-3-11-1792-16</inkml:trace>
  <inkml:trace contextRef="#ctx0" brushRef="#br1" timeOffset="-205616.77">18044 15759 6447 0,'0'0'272'0,"0"0"80"0,5-10-352 0,0 4 0 16,-5 6 0-16,12-4 0 0,-1 0 2032 0,1 4 336 0,2 4 64 15,3 4 0-15,-2 3-1376 0,5 6-288 16,3 0-48-16,3 6-16 0,-1 3 16 0,1 4 0 0,-2 11 0 0,1 1 0 16,-2 0-16-16,-1 5-16 15,-1 1 0-15,-3-1 0 0,-3 1-144 0,-3 1-32 16,-2-2 0-16,-4 2 0 0,-1-2-64 0,-2-3-32 15,-3-6 0-15,-3 0 0 0,-3-1 0 0,-3-4 0 16,-1-1 0-16,-1-4 0 0,-1-6-64 0,-1-1-16 0,-2-1 0 16,0 0 0-16,-3-3-144 0,0-3-16 0,0 0-16 0,2-4 0 15,2 2-160-15,1-2 0 0,1-4 0 0,0-3-8784 16,3-2-1680 0</inkml:trace>
  <inkml:trace contextRef="#ctx0" brushRef="#br1" timeOffset="-205157.46">19149 16265 12895 0,'-1'-12'1152'0,"0"1"-928"16,0 2-224-16,-1-1 0 0,2 10 1056 0,-3-10 160 15,-2 1 48-15,-2 4 0 0,1-1 64 0,-2 1 16 16,1 1 0-16,-2 0 0 0,-3-1-512 0,-1 4-112 16,0 5-16-16,-4 1 0 0,-2-2-128 0,-3 4-16 0,-3 3-16 15,1 3 0-15,2-1-112 0,3 5-32 16,1-1 0-16,3 2 0 0,1 0-112 0,4 2-32 15,4-1 0-15,2-2 0 0,1-2-16 0,3 0-16 16,0 2 0-16,4-2 0 0,2-3 96 0,2-2 0 0,2-3 16 0,-1 1 0 16,1-3 16-16,2-1 0 0,0-4 0 15,1 0 0-15,2-1-32 0,-2-2 0 16,1-2 0-16,0-3 0 0,-1 1-80 0,-1-2-32 0,0 3 0 0,-3-1 0 16,-3 0-48-16,-6 7-16 0,0 0 0 0,0 0 0 15,0 0-144-15,0 0 0 0,0 0 144 0,0 0-144 16,0 0 0-16,0 0 0 0,4 11 0 0,-2 1 0 15,-2-1 0-15,2 3 0 0,-4 2 0 0,5-2 128 0,1-1-128 16,2 2-240-16,2 1 64 0,1 1-10128 16,1 1-2016-16</inkml:trace>
  <inkml:trace contextRef="#ctx0" brushRef="#br1" timeOffset="-204800.33">19512 16498 15663 0,'0'0'1392'0,"0"0"-1120"15,0 0-272-15,0 0 0 0,0 0 2096 0,0 0 352 16,-8 9 80-16,-2-3 16 0,-3 3-800 0,-1 1-144 16,0 3-48-16,-2 3 0 0,-3 2-640 0,-2 0-128 15,-2 0-16-15,3 0-16 0,0 1-304 0,5 4-64 16,1 1-16-16,5-1 0 0,4-3-176 0,2 2-48 15,3-2 0-15,4-1 0 0,2-3 112 0,3 1 0 0,0-3 16 0,5 0 0 16,1-4 64-16,2-1 16 16,-2-3 0-16,3-2 0 0,0 0-16 0,2-5 0 15,0-3 0-15,1-1 0 0,-1-2 0 0,0-3 0 0,-2 3 0 16,-3-7 0-16,-1-4-16 0,-1 1 0 16,-3 1 0-16,0-3 0 0,-5 0-64 0,1-4-32 0,-3-6 0 0,0 2 0 15,-3 3-224-15,-3 0 144 0,0-6-144 0,-1 6 128 16,-1 0-128-16,0 2-224 0,-2 6 48 0,1 5 16 15,-2-2-1728 1,1 6-352-16,-1 0-64 0,-1 2 0 0</inkml:trace>
  <inkml:trace contextRef="#ctx0" brushRef="#br1" timeOffset="-203997.75">20082 15579 10127 0,'0'0'896'15,"0"0"-704"-15,0 0-192 0,0 0 0 16,0 0 1536-16,6-9 288 0,0 3 48 0,2 3 16 16,-8 3-592-16,15-2-112 0,3-1-32 0,-1 4 0 0,1 3-320 0,3 0-64 15,0 4 0-15,1-2-16 0,1 0-208 0,1 4-32 16,0-1-16-16,1 4 0 0,1 2-64 0,-1 1-16 15,1 0 0-15,-1 3 0 0,-1 1 32 0,-2 3 16 16,1 4 0-16,-3 2 0 0,-2 3-48 0,-2 2-16 16,-2 3 0-16,-5 3 0 0,-2-2-80 0,-4 5 0 15,-1 0-16-15,-2 3 0 0,-3-5-80 0,-1 1-16 16,1 1 0-16,-4-3 0 0,0 5-16 0,-2-4-16 16,0 1 0-16,-1-3 0 0,-1 2 80 0,0-2 32 15,-2 0 0-15,1 0 0 0,-2-5 128 0,-3 0 32 16,2 1 0-16,-6-2 0 0,1-5 0 0,-2 2 0 15,0 1 0-15,-1-3 0 0,0-2-96 0,0 1-16 16,1-2 0-16,1-3 0 0,0 0-48 0,0-2-16 0,-2-1 0 0,1 1 0 16,-1-1 16-16,3 2 0 15,-2-1 0-15,0-1 0 0,-1-1-48 0,-1-2-16 16,1 1 0-16,1-3 0 0,3-3-96 0,1 1-128 0,0-3 176 16,2 1-176-16,-2 3 128 0,3-5-128 0,2 0 0 15,0-2 0-15,6-3 144 0,7-3-144 0,-8 5 0 0,8-5 144 16,0 0-144-16,0 0 0 0,0 0 144 0,0 0-144 15,0 0 144-15,0 0-144 0,0 0 192 0,0 0-192 16,0 0 128-16,5-8-128 0,2 0 0 0,-1 1 0 16,-6 7 0-16,8-5 0 0,-8 5 0 0,10-6 0 15,-3-1-1152-15,-7 7-176 0,0 0-32 16,8-2-10272-16,-8 2-2048 0</inkml:trace>
  <inkml:trace contextRef="#ctx0" brushRef="#br1" timeOffset="-198560.07">21093 10703 15887 0,'0'0'704'0,"-5"-8"144"0,5 8-672 0,0 0-176 0,0 0 0 0,0 0 0 16,1-12 448-16,-1 12 64 0,0 0 16 0,12 5 0 16,0 4-208-16,2-2-64 0,2 5 0 0,0 3 0 15,2 0 240-15,0 4 32 0,0 3 16 0,-2 6 0 16,6 0 144-16,-2 5 16 0,-1 3 16 0,-1 0 0 0,-2 4-96 0,-2 4-32 15,-2 3 0-15,-3 5 0 16,-3 3-192-16,-2 2-32 0,-4 3-16 0,-3-4 0 16,-3 1-80-16,-3 3-16 0,-1 1 0 0,-3-1 0 0,-1-2 192 0,-1 1 16 15,-2-6 16-15,0 0 0 0,-2-6 96 0,1-1 32 16,3-8 0-16,-3 2 0 0,0-3-96 0,1-3 0 16,2-2-16-16,1 1 0 0,0-5-208 0,-1-2-32 15,-2-5-16-15,5 0 0 0,-1 1-240 0,2-4 144 16,0-6-144-16,5 0 128 15,2-6-1104-15,4-6-240 0,0 0-32 0,0 0-16 0</inkml:trace>
  <inkml:trace contextRef="#ctx0" brushRef="#br1" timeOffset="-196993.81">22893 10567 9215 0,'-5'-20'400'0,"2"11"96"0,3 9-496 0,-3-15 0 15,0 2 0-15,2 1 0 0,-1-3 1808 0,2 15 272 16,0 0 48-16,0 0 16 0,0-15-912 0,0 15-176 16,0 0-32-16,0 0-16 0,4-14-64 0,-4 14-16 15,0 0 0-15,0 0 0 0,10-5-304 0,2 4-64 0,-1 1-16 0,3 3 0 16,2 8-32-16,0 0 0 0,2 7 0 0,2 0 0 16,2-1-160-16,-1 6-32 0,0 4-16 0,-3 3 0 15,1 2-96-15,0 4-16 0,-2 3 0 16,1 1 0-16,0 0 32 0,0 4 0 0,0-3 0 0,-2 5 0 15,-2-1 32-15,-1 3 16 0,1-1 0 0,-3 1 0 16,-3 2 0-16,0-4 0 0,-2 1 0 0,-1 0 0 16,-4-5-32-16,-1 1-16 0,0 0 0 0,0-3 0 15,-4-1 96-15,1 2 0 0,-2-1 16 0,-2 1 0 16,-2 1-64-16,-1 0-16 0,-1-3 0 0,-1 1 0 16,-2-3-64-16,0-1 0 0,-1 3-16 0,0-4 0 15,-2-3 16-15,2 0 0 0,0-2 0 0,-1-1 0 16,1-1-48-16,0 2 0 0,0-6 0 0,-2 4 0 15,-2 1 48-15,1-1 16 0,2-4 0 0,-1 0 0 16,-1 2-16-16,2-4 0 0,-1 1 0 0,2-1 0 0,0-4-32 16,1 0-16-16,-1-6 0 0,2 5 0 0,2-1-16 0,2-2-128 15,1-1 192-15,0-3-64 0,1 4-128 16,0-5 192-16,1 0-192 0,1-4 192 0,5-5-192 0,-6 9 192 16,1-3-192-16,5-6 192 0,0 0-64 0,0 0-128 15,0 0 192-15,0 0-64 0,0 0 0 0,0 0-128 16,0 0 192-16,0 0-64 0,0 0 0 0,0 0-128 15,0 0 192-15,0 0-64 0,0 0 0 0,0 0-128 16,0 0 192-16,3-12-64 0,1-1-128 0,3 0 160 16,0-2-160-16,1 2 160 0,-2 3-160 0,3-5 0 15,1-2 144-15,0 1-144 0,1 2 0 0,0 2 0 16,-1-4 0-16,2-2 128 0,-1-2-128 0,2-4 0 16,1-1 0-16,1-3 128 0,1 0-128 0,2-2 0 0,0-2 0 15,1 2 0-15,0-3 0 0,0-3 0 0,0-1 0 0,0-1 0 16,-1-3 0-16,1 2 0 0,0 0 0 0,-2-1-128 15,-4-2 128-15,-2 2 0 0,-1-1 0 0,-2-2 0 16,-3-1 0-16,0 5 0 0,-1 2-144 0,-3 0 144 16,-2-5-160-16,-2 3 160 0,-1 1-208 0,1 0 80 15,-4 1 128-15,3 0-208 0,-1 0 80 0,0 1 128 16,1 0-144-16,-2 3 144 0,-1 1 0 0,-1 1 0 16,-1 2-176-16,-1-3 176 0,-2-2-160 0,0 0 160 15,-2-2-192-15,0 0 48 0,1 2 16 0,-4 0 0 16,1 0 128-16,-1-1-192 0,0 0 192 0,-1 3-192 15,-1 0 192-15,1 2-160 0,0 4 160 0,0-2-160 16,2 1 160-16,-1 1 0 0,0 4 0 0,0 1-128 16,3-4 128-16,3 5 0 0,-5 1 0 0,4 2-128 15,0 4 128-15,2 1 0 0,1-1 0 0,3 4 0 0,-1-1 0 0,2 4 0 16,5 6 0-16,0 0-128 0,-5-8 128 0,5 8 0 16,0 0 0-16,0 0 0 0,0 0-128 0,0 0 128 15,0 0-128-15,0 0 128 0,0 0-128 0,0 0 128 16,0 0-128-16,1 13 128 0,2 1 0 0,1-1-128 15,1 2 128-15,3 1 0 0,-1 2 0 0,3 1-160 16,1 2 160-16,1 3 0 0,3 0 0 0,2 5-128 16,0 2 128-16,0 4 0 0,1 5 0 0,1-1 0 15,2 1 0-15,-1 1 0 0,-2 4 0 0,3-1 0 16,1 5 0-16,-2-2 0 0,1-7 0 0,-1 4 0 16,0 0 0-16,1 2 0 0,-1-2 0 0,-1 0 0 15,0-1 0-15,-1-1 0 0,0 4 0 0,-2-6 0 0,-3 1 0 0,0 1 144 16,-5-1-144-16,-1-3 0 0,-2 1 0 15,-3-2 0-15,-3-3 0 0,0 1 0 0,0 0 0 0,-2-1 0 16,-2 2 160-16,-1-2-160 0,1-2 192 0,-2-1-192 16,0 0 224-16,-1 1-64 0,-1-5-16 0,1 3 0 15,-2 1-144-15,1-3 192 0,-2 0-192 0,1 1 192 16,-2-5-192-16,0 2 0 0,-2 0 144 0,0-2-144 16,0 2 128-16,0-3-128 0,-2 1 128 0,1 0-128 15,-5-1 144-15,2-5-144 0,0 0 192 0,0-1-192 16,1 2 208-16,1-1-64 0,-1 1-16 0,1-2 0 15,2-1-128-15,0 2 192 0,0-3-192 0,2-2 192 16,-1-3-192-16,2-2 128 0,0-2-128 0,0 2 128 16,-2 5-128-16,2-6 128 0,-1 1-128 0,2-2 128 15,0 3-128-15,2-3 160 0,-2 2-160 0,3 0 160 16,7-8-160-16,-9 5 192 0,0 2-192 0,2 0 192 0,7-7-192 16,0 0 128-16,0 0-128 0,0 0 128 0,0 0-128 0,0 0 128 15,0 0-128-15,0 0 128 0,-7 4-128 0,7-4 160 16,0 0-160-16,0 0 160 0,0 0-160 0,0 0 0 15,0 0 144-15,0 0-144 0,0 0 0 0,0 0 144 16,0 0-144-16,0 0 0 0,0 0 128 0,0 0-128 16,0-8 0-16,0 2 0 0,0 6 0 0,0 0 0 15,0 0 0-15,0 0 0 16,5-8-416-16,-5 8-96 0,0 0 0 0,11-6-12128 16,1-6-2416-16</inkml:trace>
  <inkml:trace contextRef="#ctx0" brushRef="#br1" timeOffset="-194861.52">8848 18228 5519 0,'0'0'496'0,"0"0"-496"0,0 0 0 0,0 0 0 16,0 0 1392-16,0 0 176 0,0 0 32 0,0 0 16 16,0 0-512-16,0 0-96 0,0 0-32 0,0 0 0 15,0 0-160-15,14 0-48 0,2-3 0 0,1 2 0 16,2 1-144-16,4-3-48 0,1 0 0 0,3-2 0 15,2 3-112-15,4 0-16 0,3-1-16 0,3 1 0 16,7-5 48-16,4 3 16 0,3 3 0 0,4-1 0 16,3-2 32-16,4-2 16 0,-1-1 0 0,1 2 0 15,1 1 32-15,3-1 16 0,6 1 0 0,0 2 0 16,4-3-224-16,0 0-48 0,-2 0-16 0,4 2 0 16,3 2-128-16,0-2-32 0,-1-2 0 0,2-1 0 0,-1-2-144 0,2-1 128 15,1 5-128-15,2 1 128 0,1 0 0 16,0-3 0-16,-1 1 0 0,2 0 0 0,1-1-128 0,4 3 192 15,-1-1-192-15,0-3 192 0,1 0-192 0,4 3 0 16,2 1 144-16,4 0-144 0,3-6 0 0,1 2 0 16,1 0 0-16,3-1 128 0,3 1-128 0,-1-1 0 15,1 2 0-15,2-3 128 0,2 2-128 0,0-2 0 16,-3 2 128-16,2 2-128 0,-1-3 0 0,-3 3 0 16,-3 2 0-16,0 1 128 0,-3-4-128 0,1 0 0 15,-2 1 0-15,-1-4 0 0,-1 3 0 0,-1-3 144 16,-1 3-144-16,-2 1 0 0,-5-5 0 0,3 3 0 15,-1-2 0-15,1 2 0 0,1-5 224 0,-2 3-64 16,-1-1-16-16,5 4 0 0,-1-3 0 0,3 1 0 0,-1-4 0 16,1 3 0-16,2 0 16 0,1 0 0 0,-1-5 0 0,-3 3 0 15,-1 2-160-15,-1-3 0 0,0 6 144 0,2-6-144 16,-1-2 0-16,-2 3 0 0,0-2 0 0,-1-2 128 16,3-3 32-16,-5 2 16 0,-1-2 0 0,-2 1 0 15,0 5 144-15,1-4 16 0,0 0 16 0,0 1 0 16,-5-3-32-16,1 3 0 0,-1-2 0 0,5 3 0 15,0 3 0-15,0-2-16 0,-2 0 0 0,-2 3 0 16,0-3-128-16,-1 6-32 0,1-2 0 0,-4 2 0 16,-4 0-144-16,-3 0 128 0,-4 4-128 0,-2-4 128 15,-2 4-128-15,-7 0 0 0,-6 0 0 0,-7 2 0 16,-6-1 0-16,-7 0 0 0,-7 1-224 0,-9-1-10784 16,-8-2-2176-16</inkml:trace>
  <inkml:trace contextRef="#ctx0" brushRef="#br1" timeOffset="-194166.43">13565 18305 16575 0,'0'0'1472'0,"0"0"-1168"16,0 0-304-16,0 0 0 0,0 0 1056 0,-8-1 160 15,-3 2 16-15,1 3 16 0,0-1 96 0,1 1 32 16,0 3 0-16,0 6 0 0,0 2-224 0,1 4-32 16,-1 1-16-16,-2 6 0 0,3-1 16 0,-4 6 0 0,3-2 0 0,0 4 0 15,0 1-464-15,1 2-80 0,-1-2-32 0,0-1 0 16,0-6-192-16,1 0-32 0,2-2-16 0,0 2 0 16,-1-2-144-16,1-1-32 0,1-3 0 15,0-2 0-15,1-3-128 0,0 0 128 0,1-5-128 0,1 2 128 16,-2-4-128-16,4-9 0 0,0 0 0 0,0 0 0 31,0 0-880-31,0 0-208 0,0 0-32 0,-4-9-9392 0,2-3-1888 0</inkml:trace>
  <inkml:trace contextRef="#ctx0" brushRef="#br1" timeOffset="-193865.5">14328 18082 19343 0,'4'-18'1728'0,"-4"18"-1392"16,0 0-336-16,5-9 0 0,-5 9 1392 0,0 0 208 16,0 0 32-16,0 0 16 0,0 0-288 0,-4 9-48 15,-1 2-16-15,-4 7 0 0,-2 2-272 0,-4 2-64 16,1 5-16-16,-3-1 0 0,0 0-176 0,1 3-48 15,-2 5 0-15,2-1 0 0,0 0-448 0,2 3-80 16,0 1-32-16,2 0 0 0,0 0-160 0,2-4 0 16,1-5 0-16,2 3 0 0,0 0 0 0,3-3-256 0,2 0 48 0,1-5 0 31,1-2-2480-31,1-2-512 0,1 3-80 0,1-3-32 0</inkml:trace>
  <inkml:trace contextRef="#ctx0" brushRef="#br1" timeOffset="-193660.45">14064 19304 33743 0,'0'0'1488'0,"0"0"320"0,0 0-1440 0,0 0-368 0,0 0 0 0,0 0 0 15,0 0 1456-15,4-10 208 0,-4 10 64 0,7-15 0 16,1 0-624-16,3 2-112 0,1-1-32 0,0-1 0 15,1 1-608-15,1-4-128 0,0 0-32 0,0 4 0 0,0 4-192 0,-1 0-128 16,-2 5 128-16,-11 5-13104 16,12 0-2496-16</inkml:trace>
  <inkml:trace contextRef="#ctx0" brushRef="#br1" timeOffset="-192724.38">21379 17531 6447 0,'0'0'576'0,"0"0"-576"16,0 0 0-16,0 0 0 0,0 9 2384 0,0-9 368 16,0 0 80-16,5 8 16 0,-5-8-672 0,10 6-144 15,2-1-32-15,2-2 0 0,1-1-368 0,4-2-80 16,1 0-16-16,7-1 0 0,5 1-176 0,3-3-32 15,7-3-16-15,4 2 0 0,4-1-288 0,2 4-48 16,4-2-16-16,0 2 0 0,0-3-224 0,0 2-48 16,-2-1-16-16,0 1 0 0,-5 0-288 0,1 1-48 15,-2-1-16-15,-5 0 0 0,-5 2-320 0,-5 2 0 0,-6-1 0 16,-7 0 0 0,-6 0-1488-16,-14-1-368 0,0 0-80 0</inkml:trace>
  <inkml:trace contextRef="#ctx0" brushRef="#br1" timeOffset="-192568.08">21407 18052 31327 0,'0'0'1392'0,"15"-5"272"0,6 4-1328 0,7-3-336 0,6-1 0 0,9 3 0 16,7-5 1200-16,9 3 160 0,11-1 48 0,8 2 0 16,4-1-336-16,1 1-64 0,0 1-16 0,-8-3 0 15,-4 1-576-15,-5 4-112 0,-5 0-32 0,-6 4 0 31,-7 2-1488-31,-9-1-320 0,-6 1-48 0</inkml:trace>
  <inkml:trace contextRef="#ctx0" brushRef="#br1" timeOffset="-186923.26">24828 17292 8287 0,'0'0'736'0,"-3"-14"-592"0,2 2-144 0,-3 0 0 15,1-2 1632-15,0 0 288 0,-4 3 64 0,1 1 16 16,-2-7-336-16,-1 3-80 0,-2 1-16 0,-2 2 0 16,-2-4-352-16,0-1-80 0,-2 0-16 0,-1 2 0 15,-2 5-208-15,-2-2-32 0,-2 2-16 0,-1-1 0 16,-2 4-288-16,0 3-48 0,1 1-16 0,-3 4 0 16,1-1 640-16,0 3 128 0,2 3 32 0,0 5 0 31,-4 4-1680-31,4 2-336 0,-2 2-64 0,0 5 0 0,0 6 768 0,1 1 128 0,2 1 32 0,3 0 16 15,2 2-16-15,4-1 0 0,6-2 0 0,5-1 0 0,4 0 224 16,5-6 64-16,2 1 0 0,4-5 0 0,3-2-144 16,3-1-32-16,4-4 0 0,1-2 0 0,2-2 64 15,2-3 16-15,5-1 0 0,1-6 0 0,1-4 32 0,0-1 16 16,-2-2 0-16,2-2 0 0,1 0-80 0,0-4 0 16,0-1-16-16,-1-2 0 0,-1-2-176 0,-1-1-128 15,-4-1 192-15,-2-3-192 0,-1 2 192 0,-2-2-192 16,-3 1 192-16,-1 3-192 0,-3 1 144 0,-2 4-144 15,1 3 0-15,-3-1 144 0,0 5-144 0,1-1 0 16,-11 8 0-16,0 0 0 0,10-1 0 0,-10 1 0 16,10 11 0-16,-4 3 0 0,-2 5 0 0,0 4 0 15,0 3 0-15,-3 4 0 0,-1 3 0 0,0 2 0 16,-1 0 0-16,-1 3 0 0,1 2 0 0,1-2 0 0,-1-4 128 0,1-2-128 16,2 0 0-16,0-6 0 0,-1 2 128 0,4-4-128 15,-1 3 0-15,2-4 0 0,1-1 0 16,1-2 0-16,1-1 0 0,0-2 0 0,-1-3 0 0,2-3-176 31,1-6-1600-31,1-1-320 0,-2-3-64 0,1-3-16 0</inkml:trace>
  <inkml:trace contextRef="#ctx0" brushRef="#br1" timeOffset="-186679.1">25532 17733 31679 0,'0'0'1408'0,"0"0"272"0,-1 18-1344 0,-2 4-336 0,-1 1 0 0,-3 3 0 0,-4 1 1472 16,0 2 240-16,-4 0 32 0,1 3 16 0,1 0-768 0,0-4-160 16,-1 1-16-16,0-2-16 0,3 1-432 0,-2 2-96 15,0-4-16-15,2 1 0 0,0-5-256 0,2 3 0 16,1 0 0-16,2-3 0 15,1-1-800-15,1 0-272 0,1-2-48 0,1-3-16352 0</inkml:trace>
  <inkml:trace contextRef="#ctx0" brushRef="#br1" timeOffset="-182706.53">27018 17052 19343 0,'0'0'1728'0,"5"-11"-1392"0,-1-1-336 0,-4 12 0 0,0 0 768 0,0 0 96 15,0 0 16-15,0 0 0 0,0 0 160 0,0 0 48 16,0 9 0-16,-2 1 0 0,0 4-544 0,-2 7-96 16,0 1-32-16,2 5 0 0,0-5 128 0,0 2 32 15,-1 1 0-15,2 2 0 0,1 2 0 0,0-3 16 16,0-1 0-16,-3-3 0 0,1-1-80 0,2 0 0 16,1-2-16-16,3-4 0 0,-4-2-32 0,3 1 0 15,-1-7 0-15,-2-7 0 0,0 0 144 0,13 4 32 16,1-3 0-16,4-3 0 0,2-5 64 0,8-4 0 15,1-3 16-15,5-6 0 0,5-2-304 0,1-2-64 16,1-5-16-16,1-3 0 0,2-5-112 0,5-5-32 16,0-4 0-16,5-4 0 0,2-8-48 0,5-1-16 0,3-6 0 15,1 0 0-15,-1 0-128 0,-4 3 0 0,-5-2 0 0,-1 12 128 16,-5 9-128-16,-2 5 0 0,-1 6 0 0,-3 5 0 16,-1 7 0-16,-3 5 0 0,-5 6 0 0,-4 4 0 31,-2 0-1024-31,-2 6-144 0,-5 4-32 0,-2 0-16656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1:05:55.68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1961 9773 6447 0,'7'-13'576'0,"-3"7"-576"16,1-2 0-16,0-1 0 0,-2 0 1216 0,3-2 144 16,-3 1 32-16,1-1 0 0,-1-3-112 0,-1 3 0 15,0 1-16-15,-2 0 0 0,-3 1-448 0,-1-3-96 16,0 5-16-16,-5-4 0 0,1 5-144 0,-6-3-48 15,1 2 0-15,-2 2 0 0,-2-3 16 0,-1 4 0 16,-2 3 0-16,-2 0 0 0,0-1-64 0,-4 2-16 16,-3 2 0-16,0 3 0 0,-2 5-48 0,-2 0-16 15,-3 3 0-15,0 3 0 0,-4 3 16 0,0 3 0 0,-5 1 0 0,1 3 0 16,-2 1-80-16,1 5-32 16,1 4 0-16,-1 0 0 0,1 2-16 0,-1 4 0 0,1-1 0 0,1 5 0 15,2 0-64-15,0 2-16 0,3-2 0 0,6 1 0 16,2 1 48-16,4-3 0 0,6 0 0 0,4-3 0 15,3 1-80-15,5-1-16 0,3 2 0 0,4-1 0 16,2-5-144-16,6-1 0 0,1-2 0 0,6 0 0 16,-1-2 0-16,6-3 0 0,4 0 0 0,1 1 0 15,0 1 144-15,3-3-144 0,2 1 160 0,3-4-160 0,0 2 192 0,2 4-48 16,2 1-16-16,-2-1 0 0,-1 1-128 0,0 1 128 16,-1 3-128-16,-2 1 128 0,0 0-128 0,-4 2 0 15,-3-3 0-15,0-1 0 0,-5 1 0 0,-3-1 0 16,-2-4 0-16,-3-3 0 0,-1 1 160 0,-3 0-160 15,-3-5 192-15,-3 0-192 0,-3 2 336 0,-3-1-32 16,-5 0-16-16,-6-3 0 0,-3 0 32 0,-3 0 16 16,-4-2 0-16,-11 7 0 0,1-2-144 0,1-7-16 15,1-3-16-15,-1-2 0 0,1-2-32 0,3 1 0 16,1-2 0-16,2-3 0 0,1-5-128 0,3 4 0 16,3-1 144-16,9-5-144 0,2 1 0 0,2-1 0 15,0 2 0-15,3 2 128 0,6-5-128 0,-3 6 0 16,3-6 0-16,4 8-128 0,3 2 128 0,1 2 0 15,4 0 0-15,2 1 0 0,4 2 0 0,-1 1 0 16,0 5 0-16,-1 0 128 0,1 5-128 0,-3 0 0 16,-5 6 0-16,-3 3 0 0,2 4 0 0,-4-1 128 15,-3 4-128-15,-4 20 0 0,-3-1 128 0,0 2-128 16,-2-5 128-16,-1 2-128 0,-1 0 192 0,1-2-16 0,1 6-16 16,1-3 0-16,1 3 32 0,-1 0 16 0,1 3 0 0,-2 1 0 15,-1 2-208-15,3-2 176 0,2 2-176 16,0 1 160-16,0-2-160 0,2-2 128 0,1 2-128 0,2-5 128 15,1-1-128-15,4-1 0 0,-3 1 0 0,2-2 128 16,4 0-128-16,0-3 0 0,0 1 0 0,1-2 0 16,2 1 0-16,2-4 0 0,-2-6 0 0,2-1 0 15,-1-5 0-15,4-3 0 0,0-3 0 0,4-4 0 16,-1-2-464 0,3-2-32-16,1-5 0 0,5-4 0 0,3-2-1744 0,1-7-368 0,3 1-64 0</inkml:trace>
  <inkml:trace contextRef="#ctx0" brushRef="#br0" timeOffset="588.26">1167 12314 16575 0,'-13'-6'736'0,"4"6"160"0,0 4-720 0,-3 4-176 0,-1-2 0 0,-1 7 0 15,-3-2 528-15,0 7 80 0,-6 5 16 0,-1 4 0 16,-1 5-128-16,-2 2-32 0,-7 1 0 0,1 6 0 16,0 7-48-16,-1 6-16 0,2 3 0 0,13-20 0 0,-4 11-80 0,-2 3-32 15,-1 4 0-15,0 3 0 0,0 3-160 0,0 9-128 16,2 10 192-16,-20 69-192 16,10-26 208-16,3-17-64 0,5-16-16 0,3 3 0 0,3 7 64 0,2-8 16 15,1-12 0-15,5 2 0 0,1 6 208 0,0 4 32 16,2 9 16-16,1-7 0 0,2-7-64 0,5 5-16 15,-2 13 0-15,6-4 0 0,2 1 112 0,5-8 16 16,3-7 0-16,5 7 0 0,4 9-256 0,5-3-64 16,1-7 0-16,5-6 0 0,-2-8-48 0,5 8-16 15,9 7 0-15,-17-47 0 0,5 4 48 0,9 3 0 16,5 7 0-16,6 2 0 0,5-1-176 0,4-1 160 16,3-4-160-16,66 49 160 0,-16-21 32 0,-4-19 0 0,-2-10 0 0,-2-10 0 15,-2-8 48-15,9-4 16 0,1-2 0 0,2-7 0 16,-1-1-80-16,5-3-16 0,4-6 0 0,-1-5 0 15,-6 2-32-15,-1-5 0 0,2-3 0 0,-4 1 0 16,-3-2-128-16,-7-2 0 0,-7 0 0 0,-1-1 0 31,-2 0-2560-31,-9-1-400 0</inkml:trace>
  <inkml:trace contextRef="#ctx0" brushRef="#br0" timeOffset="1184.15">5087 16736 14735 0,'0'0'1312'0,"0"0"-1056"0,-6-13-256 0,6 13 0 16,0 0 880-16,-12 0 112 0,2 1 32 0,-1 7 0 16,-2 3 192-16,-2 8 32 0,-3 10 16 0,-1 5 0 15,-2 4-112-15,1 5-32 0,2 6 0 0,-1 5 0 16,-1 4-352-16,0 6-80 0,1 2-16 0,-1 9 0 0,-2 4-336 0,1 6-64 16,3-5-16-16,4-2 0 0,4-11-256 0,3-5 128 15,-1-8-128-15,4-11 0 0,2-6 0 0,3-9 0 16,0-8 0-16,7-5 0 0,2-6-240 0,5-5-48 15,3-9-16-15,2-5-8528 16,3-11-1696-16</inkml:trace>
  <inkml:trace contextRef="#ctx0" brushRef="#br0" timeOffset="1604.46">4932 16785 25743 0,'10'-23'1136'0,"3"7"240"0,6-3-1104 0,9-3-272 16,9 3 0-16,1-3 0 0,4-2 208 0,4 1-16 0,2 0 0 0,1 2 0 15,0-1 208-15,-1 8 48 16,2 3 0-16,-7 4 0 0,-1 4-240 0,-5 8-32 0,-7 2-16 0,-3 9 0 16,-7 5-160-16,-5 8 0 0,-9 5 144 0,-9 2-144 15,-8 5 0-15,-9 2 144 0,-5 6-144 0,-2-2 0 16,-3-7 144-16,-4-2-144 0,-2-2 0 0,2-2 144 15,-2-1 0-15,0-5 0 0,2 0 0 0,5-2 0 16,5-5 208-16,8-2 32 0,6-2 16 0,5-3 0 16,5-14-240-16,9 14-160 0,8 0 192 0,6-1-192 15,3-5 0-15,9 5 0 0,4-3 0 0,4 7 0 16,4 2 128-16,2 6-128 0,0 3 0 0,-3 4 0 16,-5 1 0-16,-7 1 0 0,-5 2 128 0,-3 0-128 0,-9-1 288 0,-5 0 0 15,-8-2 0-15,-7-4 0 0,-6 0 496 0,-6-2 112 16,-7-2 0-16,-7-1 16 0,-9 4 48 0,-5-2 0 15,-6 2 0-15,0-3 0 0,-3 2-464 0,-3-6-96 16,-2-3-16-16,2-3 0 0,2-6-240 0,2-1-144 16,4-5 160-16,5-5-160 15,5-5-640-15,8-1-240 0,6-5-32 0,9-2-10704 16,8-7-2144-16</inkml:trace>
  <inkml:trace contextRef="#ctx0" brushRef="#br0" timeOffset="1955.39">6872 17226 5519 0,'-26'-20'496'0,"10"8"-496"16,-1 2 0-16,-1-4 0 0,-2 0 5616 0,-3 4 1024 0,-3 1 208 0,-4 7 32 15,-1 0-4832-15,-4 4-976 0,0 5-192 0,-4 7-48 16,0 7-320-16,-3 4-80 0,0 2-16 0,3 5 0 15,-1 3-32-15,9 3 0 0,4 2 0 0,9 2 0 16,5-3-80-16,8-2-32 0,5-4 0 0,5-8 0 16,6-1-272-16,3-4 128 0,5-6-128 0,3-4 0 15,1-4 288-15,9-7-48 0,2-6-16 0,3-3 0 16,0-2 128-16,1-5 32 0,-1-2 0 0,3-4 0 0,-5-2-176 0,-1 0-16 16,-6-1-16-16,-2 3 0 0,-7 0-176 0,-3 1 128 15,-4 5-128-15,-1 5 128 0,0 1-128 0,-11 11 0 16,0 0 0-16,0 0 0 0,5 11 0 0,-3 2 0 15,-2 3 0-15,-1 6-176 0,-2 1 48 0,3 0 0 16,3 3 0-16,2-1 0 16,0-1-1280-16,5 4-240 0,4 0-48 0,-2-7-9056 15,3 1-1792-15</inkml:trace>
  <inkml:trace contextRef="#ctx0" brushRef="#br0" timeOffset="2272.15">7994 16938 18431 0,'-8'-2'1632'0,"-2"1"-1312"15,-2 0-320-15,-4 2 0 0,-4 3 2400 0,-4 2 416 16,-4 4 64-16,-6 2 32 0,-3 1-1408 0,-3 2-288 0,3 1-48 0,3 3-16 16,4-1-464-16,4 1-112 15,6 0 0-15,5-1-16 0,4-3-368 0,6 1-192 0,3 0 192 0,7-1-192 16,3 3 304-16,5-1-48 15,7-3-16-15,4 2 0 0,4 1 80 0,1 1 32 0,1 1 0 0,2 4 0 16,-1-1-208-16,-2 0-144 16,-2 1 192-16,-4 1-192 0,-6-2 176 0,-3-1-176 0,-4 0 160 0,-3-2-160 15,-6-3 448-15,-6 2-16 0,-3 1 0 0,-6-1 0 16,-6-2-16-16,-7 1 0 0,-3-1 0 0,-2-3 0 16,-2-6-224-16,1 1-64 0,1-3 0 0,3 1 0 15,2-4-1120-15,3 1-224 0,2-6-64 0,6 1-15968 16</inkml:trace>
  <inkml:trace contextRef="#ctx0" brushRef="#br0" timeOffset="2588.92">8150 17337 18431 0,'0'0'1632'0,"8"0"-1312"16,1-1-320-16,4-2 0 0,2 0 2704 0,4-2 480 15,3-1 80-15,3 1 32 0,3-1-1760 0,4-5-368 16,2 2-64-16,14-6-16 0,-3 0-528 0,-17 2-112 0,4-1-32 16,-4 3 0-16,1-2-224 0,-5 2-32 15,1-1-16-15,-3-2 0 0,-2 2 64 0,-2 3 16 0,-4-4 0 0,0-4 0 16,-10 2 336-16,-7 6 64 0,-7 5 16 0,-1 4 0 16,-7 2-208-16,-15 4-48 15,-6 8 0-15,4 0 0 0,-9 3-144 0,-5 4-48 0,-1 1 0 0,1 3 0 16,5 4 288-16,4-2 48 0,7 1 16 0,5 1 0 15,7-3-544-15,6 0 0 0,4-3 0 16,8-2-192-16,4-1 192 0,8-1-176 0,6-1 176 0,17 5-160 31,7-7-1552-31,11-2-304 0,11-1-64 0</inkml:trace>
  <inkml:trace contextRef="#ctx0" brushRef="#br0" timeOffset="3135.88">12233 16968 10127 0,'13'-6'896'0,"-2"-2"-704"0,-2-5-192 0,-1 3 0 15,-2-1 2048-15,-2-3 368 0,-4 0 80 0,-1 1 0 16,-4-1-496-16,-5-1-96 0,-6 0-32 0,-4 1 0 16,-5 4-496-16,-5-2-96 0,-4 4-32 0,-4 5 0 15,-5 3-352-15,-6 6-80 0,-4 3-16 0,-2 6 0 0,1 6-240 0,-1 6-48 16,0 8-16-16,1 2 0 0,-1 2-128 0,7 6-32 15,3-1 0-15,11-1 0 0,1-3-32 0,13-3-16 16,7-3 0-16,10-4 0 0,8 1-128 0,8 1-32 16,6-3 0-16,9-5 0 0,9-6 48 0,9-2 0 15,8-5 0-15,10-3 0 0,3-4-176 0,10-1 192 16,4-3-192-16,3-3 192 16,-2-1-1280-16,0-4-240 0,-7-1-48 0,-1-4-14464 15</inkml:trace>
  <inkml:trace contextRef="#ctx0" brushRef="#br0" timeOffset="3507.01">13395 16921 28223 0,'0'0'1248'0,"-6"-4"256"0,-3 1-1200 0,0-3-304 0,-1 4 0 0,-3 2 0 16,-5 1 640-16,-5 7 80 15,-5-2 16-15,-3 6 0 0,-5 0-192 0,-2 5-32 16,-1 2-16-16,-17 13 0 0,2 2-112 0,8 0 0 0,7-2-16 0,9-4 0 16,4 0 0-16,8-4 0 0,7 2 0 0,6-4 0 15,5-1-80-15,5-2-16 0,5-1 0 0,7-4 0 16,4-3 80-16,5-5 16 0,2-2 0 0,2-4 0 16,6-4 0-16,2-1 0 0,1-5 0 0,-1-3 0 15,-2-3-160-15,-2-2-16 0,-2 3-16 0,-3-5 0 0,-3-3-176 16,-12 9 192-16,0 1-192 0,-3-1 192 15,-2 0-64-15,-1 1 0 0,-2 2 0 0,-2-1 0 16,-4 12 128-16,0 0 32 0,0 0 0 0,0 0 0 0,6 6-288 0,1 2 0 16,-1 1 128-16,1 1-128 0,1 3 0 0,2 0 0 15,3 3 0-15,1 1 0 0,2-2 0 0,5 3-192 16,0 1 192-16,4-1-192 16,0-3-1840-16,4-1-352 0,3-4-80 0</inkml:trace>
  <inkml:trace contextRef="#ctx0" brushRef="#br0" timeOffset="3852.44">14890 16758 32127 0,'-15'-15'1424'0,"8"11"304"0,-2-1-1392 0,-3-1-336 16,-1 1 0-16,-5 2 0 0,-3 0 272 0,-7-1-16 15,-4 2 0-15,-2 2 0 0,-5 6 176 0,-10 0 16 16,3 5 16-16,5 1 0 0,6 3-128 0,2 2-16 16,5-1-16-16,5 2 0 0,4 1-32 0,5 1 0 0,4 2 0 0,7 1 0 15,4-2-32-15,6 0-16 0,3 0 0 0,4 2 0 16,2 1 80-16,4-1 16 0,1 5 0 0,5-2 0 16,0 0-144-16,1 0-32 0,-2 0 0 0,-3 1 0 15,-4-5-144-15,-4-1 0 0,-3 1 0 0,-4-4 128 16,-5-4 48-16,-4 1 0 0,-6 0 0 0,-5 0 0 15,-5-1 336-15,-6-2 64 0,-5-1 0 0,-4 2 16 0,-1-4-288 16,-4 1-64-16,-6-4-16 0,0 2 0 16,-2-3-224-16,4-4 144 0,3 1-144 0,3-2 128 15,2-2-1104-15,6-1-240 0,6-5-32 0,6 0-10784 16,4-6-2176-16</inkml:trace>
  <inkml:trace contextRef="#ctx0" brushRef="#br0" timeOffset="4353">15384 16985 2751 0,'0'0'128'0,"0"0"16"0,0 0-144 0,0 0 0 0,0 0 0 0,0 0 0 16,9-3 5120-16,3 2 976 0,2 1 208 0,1 0 32 15,3-3-3936-15,2 1-800 0,6 1-144 0,0-1-48 16,3 0-384-16,3-6-96 0,3 0-16 0,1 0 0 15,1-1-240-15,0-3-48 0,0 2-16 0,-4-3 0 16,-1 1-176-16,-5 0-48 0,-3-2 0 0,-3 2 0 16,-3-4-96-16,-5 0-32 0,-4-3 0 0,-5 1 0 0,-6 0 144 0,-4 2 32 15,-7 0 0-15,-6 4 0 0,-8 1-256 0,-4 5-48 16,-11 4-128-16,-9 2 192 0,-8 2-192 0,-3 4 0 16,-3 6 0-16,-1 6 0 0,-2-1 176 0,4 6-176 15,7 5 192-15,7-1-192 0,6 2 368 0,12-2-48 16,5 1 0-16,9 1 0 0,8-2-176 0,8 1-144 15,9-3 192-15,6 3-192 0,6-4 208 0,8 2-64 16,7-2-16-16,7-4 0 0,6-5-128 0,5 1 0 16,4-1 0-16,4 0 0 15,4-2-960-15,3-2-128 0,0-4-32 0,-5-2-10848 16,-2 1-2176-16</inkml:trace>
  <inkml:trace contextRef="#ctx0" brushRef="#br0" timeOffset="4740.22">17367 16686 19343 0,'-12'-5'1728'0,"-5"-4"-1392"0,-3 3-336 0,-6-5 0 15,-4 3 1568-15,-6-4 240 0,-3 5 48 0,-4-2 16 16,-2 2-304-16,2 1-64 0,-2 5-16 0,1 3 0 16,3 3-400-16,7 0-96 0,5 3-16 0,6 2 0 0,5 4-528 0,7 0-128 15,6-1 0-15,6 5-16 0,5 5 16 0,11 1 16 16,4 1 0-16,6 4 0 0,5 4 176 0,0 2 16 16,-1 0 16-16,2 3 0 0,0 1-224 0,-1 0-32 15,0 4-16-15,-3-1 0 0,-2 1 48 0,-4 1 16 16,-4-6 0-16,-4-3 0 0,-2 2 64 0,-6-1 16 15,1-2 0-15,-8-3 0 0,-4-5 112 0,-3 1 32 16,-6-5 0-16,-7-3 0 0,-7-3-48 0,-7-2 0 16,-7-4 0-16,-9 0 0 0,-8-3-192 0,-6-1-64 15,-2 0 0-15,-1-3 0 0,-1 1-512 0,2 3-96 16,4-1-32-16,1 0-20416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0:37:20.1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1782 4046 16575 0,'0'0'1472'0,"0"0"-1168"15,0 0-304-15,0 0 0 0,0 0 240 0,0 0-16 16,10 2 0-16,2-2 0 0,0 0 48 0,4 1 16 15,0 2 0-15,3-1 0 0,4-1 176 0,4-1 48 16,5 0 0-16,1 0 0 0,2 0 16 0,2-1 16 0,0 0 0 0,-1 0 0 16,-2-1-208-16,3 1-32 0,2 0-16 0,2 1 0 15,0-2-48-15,4 1-16 0,6-1 0 0,4 0 0 16,2 2-16-16,0 2 0 0,-5-1 0 0,4-1 0 16,1 0-32-16,2 1-16 0,1-1 0 0,4 1 0 15,5 1 32-15,0 0 0 0,-1 3 0 0,0 0 0 16,-2-1-48-16,1 0 0 0,3 2 0 0,4 2 0 15,2-4 16-15,-2 1 0 0,-4 1 0 0,0-2 0 16,1 1 32-16,4 0 0 0,4 2 0 0,-1-5 0 16,1 1-32-16,-1 1 0 0,-3-3 0 0,2 3 0 15,3-2-16-15,2-1 0 0,0 1 0 0,-1-2 0 16,-1 0-144-16,-3 0 192 0,-2 1-192 0,9 0 192 16,2-1-64-16,-2 0 0 0,-4-2 0 0,-1 2 0 15,-1 0-128-15,2 0 0 0,5 0 144 0,-1-2-144 16,-3 1 128-16,-1 0-128 0,-2 0 128 0,1-2-128 0,2 2 0 15,0 0 144-15,1-1-144 0,-3 0 0 0,-3-1 128 0,0 2-128 16,0 0 0-16,4-1 0 0,3 0 128 0,-3-2-128 16,-1 0 144-16,-3 0-144 0,-2 3 208 0,2-1-48 15,6-1-16-15,-2-1 0 0,-2 0 0 0,1 2 0 16,-2 1 0-16,0-1 0 0,3 2 48 0,-1-1 0 16,2-1 0-16,-2 0 0 0,-4 1-192 0,0-2 160 15,0 3-160-15,4 0 160 0,2-1-160 0,-1 1 0 16,-3-1 144-16,0 1-144 0,1-1 0 0,2 1 0 15,1-2 0-15,1 2 128 0,0 0-128 0,-4 0 0 16,-2 0 0-16,3 0 128 0,1 0-128 0,-1 0 0 0,3-1 0 0,-2 1 0 16,-3-1 0-16,-2 1 0 0,0 1 0 0,5-1 0 15,7 0 0-15,-3 0 0 0,-4 0 0 0,-2 0 0 16,-2-2 128-16,4 2-128 0,5-2 128 0,-1 1-128 16,-2-2 176-16,-1 2-48 0,-1-3 0 0,5 3 0 15,3-1-128-15,-3-1 0 0,0 2 144 0,-2-2-144 16,-3 1 0-16,1-2 144 0,2 0-144 0,0 1 0 15,-1 2 128-15,-2 0-128 0,-2 1 0 0,2-1 0 16,0-3 0-16,1-2 0 0,3 0 0 0,-2 4 0 16,-4-1 128-16,-1 1-128 0,-2-2 0 0,3 0 0 15,5 0 0-15,-3 3 0 0,-2-1 0 0,-1-1 0 16,-2-1 0-16,2 2 0 0,-1-2 0 0,3 1 0 16,1 1 192-16,-3-1-64 0,-3-1 0 0,-2 2-128 15,1-2 208-15,6 2-64 0,2-2-16 0,-3-1 0 16,-6 1 0-16,0 1 0 0,1 2 0 0,-1 0 0 0,2 1 32 15,2-2 0-15,2-1 0 0,-2-1 0 0,-3 1-160 0,-2 3 0 16,-3 4 0-16,4 1 0 0,3-6 0 0,-3 1 0 16,-2-1 144-16,-1 1-144 0,-3 0 0 0,-1 1 0 15,-6 1 0-15,6 1 128 0,0-2-128 0,1 1 144 16,0-2-144-16,-2 1 160 0,-3 0-160 0,-3 0 0 16,1-1 144-16,0 2-144 0,4-1 160 0,-1 1-32 15,2 0-128-15,-5-2 192 0,-2 0-64 0,-1 0-128 16,0 0 176-16,2 0-176 0,-3 0 128 0,4 0-128 15,1 0 0-15,-2-2 0 0,-1-1 160 0,-1 0-160 16,-1 1 128-16,-2 0-128 0,-2 1 0 0,1 1 128 16,2 1-128-16,2-1 0 0,1-1 0 0,-1-2 128 0,-2 1-128 0,1-2 0 15,0 3 0-15,-2-2 0 0,-2 3 128 0,1 0-128 16,1-1 0-16,2-2 0 0,2 2 0 0,-1-3 0 16,-4-1 0-16,0 3 0 0,1 2 128 0,-4-2-128 15,-1 0 0-15,5-1 0 0,-1 2 0 0,0 0 0 16,0 0 128-16,0-2-128 0,0-2 0 0,-1 1 128 15,-1 2-128-15,-1-1 0 0,-2 2 0 0,0 0 128 16,0-1-128-16,2 2 0 0,1 0 144 0,3-4-144 16,0 1 0-16,0-1 128 0,-4 3-128 0,0-2 0 15,-2 0 0-15,1 1 0 0,-4 1 0 0,3 1 0 16,4 0 0-16,-1 0 128 0,4 0-128 0,-5-3 0 16,-3-1 0-16,1 2 0 0,-1 0 0 0,1 1 0 15,-3 0 0-15,1 1 0 0,-1 0 0 0,1 0 128 16,1-1-128-16,1-4 0 0,0-1 0 0,0 4 128 0,-4-1-128 0,0 1 0 15,0-2 128-15,-1 1-128 0,0 0 0 0,0 0 128 16,2 3-128-16,-3-1 0 0,1-2 0 0,3 2 128 16,1-3-128-16,-2 0 0 0,-3 1 0 0,-1 1 128 15,1-3-128-15,2 4 0 0,-2-2 0 0,0 6 0 16,-2-2 0-16,2 1 128 0,1-4-128 0,1 1 0 16,3-2 0-16,-3 1 0 0,-2-2 0 0,-1 2 0 15,0-1 0-15,0 0 0 0,1-2 0 0,-3 3 0 16,0 2 0-16,2-1 128 0,-3-2-128 0,2 2 0 15,0 1 0-15,2-3 0 0,1-1 0 0,-1-1 0 16,-1 2 0-16,-3 0 0 0,-1 0 0 0,1 0 0 16,1-2 0-16,-3 1 128 0,1 4-128 0,0-2 0 0,2 2 128 0,-1-1-128 15,-2 1 0-15,5-2 128 0,2-2-128 0,-3 0 0 16,-2 3 0-16,1 1 0 0,1 0 0 0,-2-2 0 16,-1-1 0-16,-2 1 0 0,-1-1 0 0,0 1 0 15,3 2 0-15,-2 0 0 0,0 0 0 0,0-1 128 16,-4-3-128-16,2 2 0 0,-2-2 0 0,2 1 128 15,-4 1-128-15,-1 0 0 0,-1 1 0 0,1-1 0 16,-1-1 0-16,-1 2 0 0,0 0 0 0,0 1 128 16,-3 0-128-16,1 0 0 0,0-2 0 0,1 4 0 15,1 0 0-15,-3 1 0 0,-3-1 0 0,2 1 0 16,-3-1 0-16,-2 0 0 0,-1-1 0 0,-2 0 0 16,-1 0 0-16,0 2 0 0,0-2 0 0,-2 3 0 15,-10-4 0-15,9 4-192 0,-9-4 192 0,0 0-192 16,2 11-1072-16,-3 3-208 0,-3 0-64 15,-9 3-9504-15,-2-1-1904 0</inkml:trace>
  <inkml:trace contextRef="#ctx0" brushRef="#br0" timeOffset="5111.76">23870 8692 5519 0,'0'0'496'0,"0"0"-496"16,0 0 0-16,0 0 0 0,0 0 1680 0,0 0 240 15,-3-5 64-15,3 5 0 0,0 0-1056 0,0 0-208 16,0 0-32-16,0 0-16 0,0 0-96 0,0 0 0 16,0 0-16-16,7-4 0 0,2-1 272 0,3 0 64 15,-4-2 16-15,5 0 0 0,1-4-192 0,1 1-32 16,2-3-16-16,5-1 0 0,0 1-272 0,4 0-48 16,1-4-16-16,1 0 0 0,1-1-112 0,0 1-32 0,0-1 0 15,-1 0 0-15,-1 1 144 0,-3 1 32 0,-2 3 0 0,-2 3 0 16,-2-3 48-16,-2 6 16 0,-2-1 0 0,-1 4 0 15,-3 4-176-15,-10 0-16 0,0 0-16 0,4 9 0 16,-4 5-224-16,-3 1 0 0,0 4 0 0,-4 3 0 16,-2 2 176-16,0 0-176 0,-1 6 192 0,0-1-192 0,-1 0 128 15,1-4-128-15,1 3 0 0,2-5 0 0,2 1 128 16,1-3-128-16,2-5 0 0,1-2 0 0,1 0-192 0,1-1-80 16,1 0-32-16,2-6 0 15,0 0-608-15,-4-7-128 0,5 6-32 0,-5-6 0 16,0 0-1600-16,0 0-320 0</inkml:trace>
  <inkml:trace contextRef="#ctx0" brushRef="#br0" timeOffset="5392.18">24216 8531 7359 0,'0'0'656'0,"0"0"-528"0,0 0-128 0,0 0 0 0,-5-5 1488 0,5 5 272 15,0 0 48-15,0 0 16 0,-8 5-736 0,3-1-128 16,-2 2-48-16,0 4 0 0,0 2-128 0,-1 2-16 15,-1 1-16-15,2 3 0 0,-1 1-96 0,0 2-16 16,1 3 0-16,0-1 0 0,0 1 0 0,-2 4-16 16,3 2 0-16,-1-2 0 0,1 2-112 0,-1-1-32 15,0 3 0-15,0 1 0 0,1 0-224 0,-2 0-64 16,5-1 0-16,-1 0 0 0,1 2-192 0,3 0 176 16,2 0-176-16,3-1 160 0,1-5-160 0,4 0 128 0,2-1-128 0,2-2 128 15,1-3 48-15,6 3 0 0,2-6 0 0,3-4 0 16,0-1 16-16,2-3 16 0,2-2 0 0,0 0 0 15,3-4-464-15,0 0-112 0,0 0-16 0,-1-2-7920 16,0-3-1584-16</inkml:trace>
  <inkml:trace contextRef="#ctx0" brushRef="#br0" timeOffset="5867.87">25238 8962 23039 0,'5'-16'2048'0,"-2"10"-1648"16,-1-2-400-16,1 3 0 0,-3 5 128 0,0 0-128 16,0 0 128-16,0 0-128 0,0 0 448 0,-6 11 16 15,-6 4 0-15,-1 4 0 0,-4 4-208 0,-6 1-64 16,-5 5 0-16,-3 0 0 0,-3 6 64 0,-4 4 0 15,-2 0 0-15,-2 2 0 0,-1 0-64 0,0 3 0 16,0 0 0-16,2-3 0 0,6-1-192 0,3-7 128 16,4-1-128-16,5-4 0 0,5-8 320 0,5-1-16 15,3-2-16-15,5-6 0 0,4-3 272 0,1-8 48 16,6 5 16-16,3-3 0 0,3-3 0 0,3-4 0 0,5-1 0 0,3-7 0 16,2-2-320-16,3-2-64 0,2 1-16 15,0-1 0-15,1-1-96 0,0 2-128 0,1 2 176 16,1 1-176-16,0 4 0 0,0 3 0 0,0 2 0 0,-5 1 0 15,-2 3 160-15,-3 3-160 0,-4 1 128 0,-3 6-128 16,-4-1 0-16,-1 5 0 0,-4 4 0 0,-4-1 0 16,-1 4 0-16,-4 2 0 0,-3 2 0 0,-1-1 0 15,-4 4 0-15,1-2 0 0,-4 2 0 0,-1-3 0 0,1 2 0 0,1-4 128 16,-1-2-128-16,3 1 0 0,1-3 0 0,1 0 0 16,3-1 0-16,3-3 0 15,2-2-576-15,2-1-160 0,5-3-32 0,4 1 0 16,3-3-1968-16,4-2-400 0,1-1-64 0</inkml:trace>
  <inkml:trace contextRef="#ctx0" brushRef="#br0" timeOffset="6230.42">25822 9590 12895 0,'-3'-16'576'0,"3"16"112"15,-1-3-560-15,0-5-128 0,1 8 0 0,-3-5 0 0,-1 1 2048 0,4 4 368 16,-6-1 80-16,-2 2 0 0,-3 0-1664 0,-2 3-320 16,0 4-80-16,-2-1-16 0,-3 5-64 0,-1 1-16 15,-1 2 0-15,1 3 0 0,1-1 16 0,4 1 0 16,3 1 0-16,3 0 0 0,3 0-32 0,5 2-16 0,2-4 0 0,5 1 0 16,3-2 32-16,3-2 16 0,3-2 0 0,2 1 0 15,1-4 224-15,3 1 64 0,1-6 0 0,1-2 0 16,0 2-192-16,0-3-48 0,1-2 0 0,0-4 0 15,-4-1-144-15,0-4-16 0,-4-2-16 0,1 1 0 16,-1-5 48-16,-3 0 16 0,-2-2 0 0,-3-1 0 16,-2-1-16-16,-5-4 0 0,1-1 0 0,-6 3 0 0,-3-5-80 15,-2 4 0-15,-1 3-16 0,-1 2 0 0,-3 0-176 0,-1 1 0 16,-1 5 0-16,0 3 0 0,0-1-160 0,1 5-16 16,1 0 0-16,4 1 0 15,-1 4-1616-15,4 2-320 0,6-2-64 0,0 0-6800 16,0 0-1376-16</inkml:trace>
  <inkml:trace contextRef="#ctx0" brushRef="#br0" timeOffset="6804.39">26363 9565 3679 0,'0'0'160'0,"0"0"32"0,0 0-192 0,6-3 0 15,0 0 0-15,-6 3 0 0,0 0 2592 0,0 0 480 16,0 0 80-16,0 0 32 0,0 0-1936 0,5 8-384 15,-3-2-80-15,-2 4-16 0,-2-1 64 0,-3 5 16 16,-3 3 0-16,-1-1 0 0,-1 2-192 0,-3 1-32 16,-2 0-16-16,0 1 0 0,-2 0 64 0,3-1 16 15,-2-3 0-15,-1 1 0 0,1-3-16 0,0-3 0 16,4 0 0-16,0 0 0 0,2-5 96 0,2-2 32 16,2 1 0-16,6-5 0 0,0 0-64 0,0 0-16 0,0 0 0 0,5-4 0 15,5 2-304-15,2-2-64 0,2-5-16 0,2 1 0 16,-1-4-192-16,5 0-144 0,0-2 192 0,1-1-192 15,1-2 144-15,1 2-144 0,1 0 0 0,0 0 144 16,0 2-144-16,1-1 0 0,-1 0 0 0,0 5 0 16,0-1 0-16,-1 6 0 0,-1 1 0 0,-2 3 0 0,-2 2 0 15,-2 0 0-15,-2 3-176 0,-2 4 176 16,-5 0-128-16,-2 4 128 0,-5 3-128 0,-2 1 128 0,-5-1 0 16,-1 2-160-16,-5 0 160 0,-1 1 0 0,-1 0 0 15,-1-1 0-15,0 0 0 0,1-3 0 0,4-4 0 0,1 1 0 16,0 1 0-16,2-7 0 0,2-1 0 0,6-5 0 15,0 0 176-15,0 0-176 0,0 0 336 0,6-1-32 16,3-4-16-16,3 0 0 0,6-3-112 0,-1 2-32 16,6-6 0-16,1 3 0 0,1-1-144 0,4 1 0 15,0-5 0-15,1 2 0 0,0-2 0 0,0 1 128 16,1-1-128-16,-1 0 0 0,1 4 0 0,-3 0 0 16,-2 6 0-16,-1 0 0 0,-6 1 0 0,-4 6 0 15,-4 2 0-15,-2 1 0 0,-1 4-176 0,-4 2 176 16,-6 4-128-16,-3 2 128 0,-4 1 0 0,-1 4 0 15,-6 0 0-15,-2 2-128 0,-1 3 128 0,-5-1 0 16,0-1 0-16,1-2 0 0,2 2-192 0,6-3 0 16,1-1 0-16,3-2 0 15,0-1-1216-15,6-1-240 0,4-1-48 0,4-1-7776 16,4-2-1568-16</inkml:trace>
  <inkml:trace contextRef="#ctx0" brushRef="#br0" timeOffset="7270.75">27777 9920 23551 0,'0'-20'1040'0,"1"13"224"0,0-3-1008 0,-1 4-256 16,0 0 0-16,-1-2 0 0,-2 3 768 0,0 1 96 15,-4 1 32-15,-2 1 0 0,-3 1-512 0,-4 1-80 16,-1 3-32-16,-5 3 0 0,-4-1 0 0,0 5 0 16,-2-1 0-16,0 5 0 0,1 2-16 0,2 3-16 15,2 2 0-15,1 1 0 0,4 4-240 0,4-3 144 16,6 1-144-16,2 1 128 0,5-2-128 0,5 0 160 15,4-1-160-15,3-3 160 0,3-3 80 0,4-3 16 16,2-2 0-16,6 1 0 0,3-6 192 0,3-2 64 16,1-3 0-16,2-3 0 0,2-2-48 0,-3-5 0 15,-2 0 0-15,0-5 0 0,-1-1 160 0,-1-2 16 16,-6 0 16-16,0-2 0 0,-2-2-192 0,-4 0-32 16,0-2-16-16,-6-1 0 0,-3 1-176 0,-2 2-48 15,-5 1 0-15,-2 4 0 0,-2-4-192 0,-2 4 0 0,-3 1 0 16,2 3 0-16,-1 3-272 0,0 0-112 0,-1 4 0 15,0 3-16 1,-2 3-1872-16,0 2-368 0,0 0-80 0,0 4-11296 0</inkml:trace>
  <inkml:trace contextRef="#ctx0" brushRef="#br0" timeOffset="7775.73">28698 10059 21183 0,'0'0'1888'0,"8"-4"-1504"16,-3 0-384-16,1-4 0 0,-1 2 384 0,-1 0 0 16,-4-2 0-16,-1 3 0 0,-4-4 80 0,-4 1 32 15,-5 0 0-15,-5 0 0 0,-5 3-320 0,-3 0-176 16,-2 1 192-16,-2 3-192 0,-2 1 512 0,1 3-16 16,2 4 0-16,2-1 0 0,3 3-176 0,2 0-16 15,1 4-16-15,4-2 0 0,3 2-80 0,5 1-16 16,5-3 0-16,5 1 0 0,5 0 176 0,5 1 16 15,4-3 16-15,5 3 0 0,6-2 240 0,5 0 64 16,3 1 0-16,16 2 0 0,-2-5-432 0,2 0-80 16,-2-4 0-16,0-4-16 0,-2-2-32 0,-1 0 0 15,-5-2 0-15,-1 1 0 0,-1-2 64 0,-1 4 16 16,-3 4 0-16,-3 0 0 0,-3-1-16 0,-3 4 0 16,-5 0 0-16,-4 2 0 0,-3 4-208 0,-6 4 176 15,-2 0-176-15,-5 4 160 0,-6 7-160 0,-3 3 0 16,-5 9 0-16,-3 2-176 0,-3 7 176 0,-6 3 0 0,-5 6 0 0,-3 0 0 15,-5 6 0-15,-4-5 0 0,-7 0 0 0,-3-3 0 16,-2-7 144-16,3 1-144 0,3-3 192 0,5-6-192 16,-1-6 240-16,5-7-64 0,2-2-16 0,1-9 0 15,0-5 336-15,1-4 64 0,-3-8 16 0,9-9 0 16,1-4 128-16,2-5 48 0,4-6 0 0,5 1 0 16,6-1-368-16,5-5-64 0,2-2 0 0,8-3-16 15,7-4-48-15,6-2 0 0,8 2 0 0,6-1 0 0,7-3-256 0,4 4-144 16,7 3 16-16,-1 7 0 0,0 2-112 0,-2 8-16 15,-2 12 0-15,-2 4 0 16,-2 4-1024-16,0 6-224 0,0 5-32 0,-1 2-15328 0</inkml:trace>
  <inkml:trace contextRef="#ctx0" brushRef="#br0" timeOffset="7963.78">29077 10306 28559 0,'10'-19'1264'0,"-10"19"272"0,0 0-1232 0,10 4-304 0</inkml:trace>
  <inkml:trace contextRef="#ctx0" brushRef="#br0" timeOffset="11430.76">19269 14162 6447 0,'0'0'272'0,"0"0"80"0,-5-5-352 0,5 5 0 16,0 0 0-16,0 0 0 0,-5-6 2464 0,5 6 416 16,0 0 96-16,0 0 16 0,0 0-1408 0,0 0-288 15,0 0-48-15,9-2-16 0,2-1-336 0,4 2-80 16,2 0-16-16,5-3 0 0,2-1-80 0,4 1-16 15,5 0 0-15,4-2 0 0,2-2-64 0,4 2-32 16,4-3 0-16,5 5 0 0,3 3-96 0,1-3 0 16,1-2-16-16,3 3 0 0,0 2-48 0,1 0 0 15,1 2 0-15,0-1 0 0,0 0-128 0,1 3-48 0,-1 0 0 16,0 1 0-16,1-4-144 0,-1 0-128 0,0 1 192 0,0 2-192 16,2 0 272-16,0-2-48 0,-1-1-16 0,3 1 0 15,0 0-16-15,0 1 0 0,2-1 0 16,23-1 0-16,-11 0 48 0,-5 2 0 0,-3 4 0 0,-1-5 0 15,-3-4 16-15,1-1 0 0,-2 3 0 0,2 1 0 16,-2 1 0-16,1-1 16 0,-1-1 0 0,-1 1 0 0,0 0-112 16,-3 0-32-16,1-1 0 0,0 0 0 0,1-1 0 0,0 5 0 15,-2 2 0-15,2-1 0 16,-3-7 32-16,-3-2 0 0,-1 3 0 0,2 0 0 0,4 4 0 0,0-1 0 16,1 0 0-16,-1 3 0 0,-4-3-160 0,1-1 128 15,-4 0-128-15,3-1 128 0,-1-2-128 0,1 6 192 16,1 1-192-16,-3-3 192 0,-4-1-64 0,3-2 0 15,-4-1 0-15,1-1 0 0,-1 3 0 0,2-2 0 16,-3 0 0-16,4 1 0 0,2 4-128 0,-2-1 192 16,-4-1-192-16,1-1 192 0,-1-1-192 0,0 1 0 15,0-3 144-15,0 0-144 0,-1-1 0 0,5 4 0 0,2 1 0 16,1 0 128-16,-5-1-128 0,0-1 128 0,-1 1-128 0,-1 0 128 16,-2 0-128-16,1 1 0 0,-2 0 0 0,5 1 128 15,-1-1-128-15,-2 1 0 0,-3 0 0 0,-1-1 128 16,-4-2-128-16,1-1 0 0,-2 0 0 0,1 0 0 15,-2 2 144-15,4 0-144 0,-1-2 192 0,0 3-192 16,3 3 0-16,-2-1 0 0,-4-2 0 0,0 0 0 16,0 0 0-16,-2 0 0 0,-1 0 128 0,0 1-128 15,1-3 160-15,-1-1-32 0,-1 2 0 0,-1 1 0 16,1 0-128-16,0 0 0 0,0 0 0 0,0 0-176 16,-4 1 176-16,0 1 128 0,-2-2-128 0,3-2 176 15,-2 1-48-15,1 0-128 0,-2 1 192 0,1-2-64 16,-1 0-128-16,-1 1 128 0,2 1-128 0,1 0 128 15,0 1-128-15,0-1 0 0,0-1 144 0,0 1-144 0,-2 2 0 16,2-2 128-16,-6-1-128 0,2 0 0 0,1-1 0 0,0 2 128 16,-3 2-128-16,0-2 0 0,0-5 128 0,0 2-128 15,-1 3 128-15,-2 0-128 0,6 0 128 16,-5 0-128-16,0-1 128 0,1 1-128 0,-1 2 224 0,-1 1-32 16,-2-3 0-16,1 0 0 0,-1-1-192 0,-2 2 0 15,0 3 0-15,-2-4 0 0,-3-5 0 0,3 2 144 16,0 3-144-16,-2 0 128 0,0-1-128 0,-2-2 192 15,0 1-192-15,-2-1 192 0,-1 3-32 0,-4 1 0 16,2-1 0-16,-9 0 0 0,9-2-160 0,-9 2 0 16,0 0 0-16,8 1 128 0,-1-3-128 0,-7 2 192 15,0 0-192-15,0 0 192 0,0 0-192 0,0 0 0 0,5-7 0 16,-5 7 128-16,0 0-128 0,0 0 0 0,0 0 0 16,0 0 128-16,0 0-128 0,0 0 128 0,0 0-128 0,0 0 128 15,0 0-128-15,0 0 0 0,0 0 0 0,0 0 0 16,0 0 0-16,0 0 0 0,-4-6 0 0,4 6 0 15,0 0 0-15,0 0 0 0,0 0 0 0,0 0 0 16,0 0-192-16,-11 0 48 0,11 0 0 0,-11 1 0 31,-1-2-400-31,2 2-80 0,-1 0-16 0,-3 2 0 16,-2 1-1648-16,-1 0-336 0,-4-2-64 0</inkml:trace>
  <inkml:trace contextRef="#ctx0" brushRef="#br0" timeOffset="14476.1">1713 19761 7359 0,'0'0'320'0,"-7"1"80"0,-2-2-400 0,9 1 0 0,0 0 0 0,0 0 0 16,0 0 1728-16,0 0 256 0,0 0 48 0,0 0 16 15,0 0-512-15,0 0-112 0,0 0-16 0,0 0 0 16,15-4-128-16,2-1-48 0,1 4 0 0,3-3 0 0,8 1-464 16,2-2-80-16,4 0-32 0,5 2 0 15,3 1-336-15,5-1-80 0,1-3-16 0,-1 0 0 0,-4 2 48 0,6 0 16 16,1 0 0-16,1 0 0 0,0 3 144 0,0 1 16 15,2 0 16-15,-4 3 0 0,-1 1-96 0,-6-2-32 16,-5 1 0-16,-4-2 0 0,-4 3-48 0,0-2-16 16,-3-1 0-16,-3 3 0 0,-4-1 48 0,-2-1 16 15,-3 1 0-15,-2-2 0 0,-3 0 48 0,-10-1 16 16,8 4 0-16,-8-4 0 0,0 0 144 0,0 0 32 16,0 0 0-16,0 0 0 0,0 0-64 0,-13-4-16 15,-2 1 0-15,-4 0 0 0,-3-1-240 0,-3-1-32 16,-3 1-16-16,-5 1 0 0,-5-1-32 0,-4-1-16 15,-3 1 0-15,-2-1 0 0,-4 0 32 0,-1 0 0 0,1 2 0 0,2 2 0 16,2 0 0-16,4 1 16 0,5 0 0 0,1 1 0 16,1 0-208-16,4 2 144 0,6-2-144 0,3 1 128 15,4 0-128-15,2 0 0 0,4 0 0 0,2 0 0 16,11-2 0-16,0 0 0 0,0 0 0 0,0 0 0 31,0 0-1280-31,16 6-128 0,9-2-16 0,5-2-10048 0,7-2-2016 0</inkml:trace>
  <inkml:trace contextRef="#ctx0" brushRef="#br0" timeOffset="15430.85">6000 19724 16415 0,'0'0'720'0,"0"0"160"0,0 0-704 0,0 0-176 16,-10 0 0-16,10 0 0 0,0 0 1344 0,0 0 224 15,0 0 48-15,0 0 16 0,0 0-96 0,0 0 0 16,7-1-16-16,11-1 0 0,2-2-432 0,7 2-64 16,5 1-32-16,6-3 0 0,4-1-416 0,4-3-64 15,3 2-32-15,-1 1 0 0,0-4 16 0,-1 4 0 16,0-3 0-16,-3 3 0 0,1 1-16 0,-3 3 0 16,-3-3 0-16,-1 0 0 0,-4 2 16 0,-3 1 0 15,-6-1 0-15,-6 1 0 0,-5 0-128 0,-3 1-32 16,-11 0 0-16,0 0 0 0,0 0 0 0,0 0 0 15,0 0 0-15,-12 2 0 0,-2 2-16 0,-5 2-16 0,-5-2 0 0,-5 3 0 16,-4 0-176-16,-4 1-128 0,-3 3 144 0,-2-3-144 16,-3 2 128-16,-2-1-128 0,-4 2 0 0,-3-2 0 15,1 0 0-15,0-4 128 0,2-1-128 0,2 2 0 16,2-3 0-16,7 1 0 0,5-2 0 0,5 1 0 16,3 1 0-16,8-2 128 0,8 1-128 0,11-3 0 15,0 0 0-15,0 0 0 0,0 0 0 0,16-1 0 16,5-3 0-16,7-1 0 0,6 1 0 0,5 1 0 15,4 2 0-15,4 1 0 0,2-4 0 0,0-1 0 16,3 0 0-16,2 1 0 0,-2 2 0 0,-2-2 0 16,-3-3 0-16,-4 5 0 0,-5 1 0 0,-5-1 0 15,-5 2 0-15,-8-1 128 0,-6 0-128 0,-4 1 0 16,-10 0 160-16,0 0-160 0,0 0 160 0,-8 0-160 16,-9 0 368-16,-6 2-32 0,-6-2 0 0,-5 2 0 0,-7-2-176 15,-4 2-32-15,-3 2-128 0,-5 1 192 0,-4-1-192 0,-2-3 128 16,1-2-128-16,-1 1 0 0,-1 0 128 0,4 0-128 15,6-3 0-15,4 2 144 0,5 0-144 0,7-2 0 16,5 2 0-16,6 0 0 0,5-3-192 0,8 1-128 16,10 3-32-16,0 0 0 15,0 0-2176-15,9-3-432 0,5-3-96 0</inkml:trace>
  <inkml:trace contextRef="#ctx0" brushRef="#br0" timeOffset="17245.24">9827 19336 8287 0,'0'0'368'0,"0"0"80"0,0 0-448 0,-8-2 0 0,2-1 0 0,6 3 0 15,0 0 2288-15,0 0 368 0,0 0 80 0,0 0 16 16,0 0-1136-16,0 0-208 0,0 0-64 0,0 0 0 15,6-8-32-15,5 3-16 0,1 2 0 0,1-3 0 16,2 0-240-16,3 2-48 0,1 2-16 0,3 1 0 16,4-2-400-16,1 0-80 0,1 0 0 0,3 1-16 15,0 0-160-15,8 1-16 0,-1-1-16 0,5 1 0 16,1 1 32-16,5 0 16 0,3 1 0 0,1 3 0 16,1-3 16-16,-1-1 0 0,0 0 0 0,3 0 0 15,3 0 0-15,0 3 0 0,2 3 0 0,1-2 0 16,0 0-64-16,0 0-16 0,0-1 0 0,-1 0 0 15,-2-3-32-15,-1 1 0 0,1 1 0 0,1 1 0 16,-1 0 32-16,4-2 0 0,-4-1 0 0,2-1 0 0,-2-2 0 0,-1 2 0 16,-1 0 0-16,2 1 0 0,-1 0-64 0,0 0-16 15,-4 0 0-15,1-1 0 0,-2-1-48 0,-1 1-16 16,-1 1 0-16,-1 0 0 0,-1 0-16 0,0 1 0 16,-1 1 0-16,0-1 0 0,-1 1 64 0,0 0 0 15,0-4 0-15,0 1 0 0,-1 0-64 0,0 1-128 16,-2 0 192-16,2 0-64 0,0 1 48 0,-2 2 0 15,4 0 0-15,-3 0 0 0,0-2-176 0,-1 1 192 16,-1 0-192-16,1-2 192 0,-2 1-192 0,1-1 128 16,-1 0-128-16,1 0 128 0,-1 2-128 0,0 0 0 15,1 1 144-15,-1-2-144 0,-1-1 128 0,-3 1-128 0,1 2 160 16,1-3-160-16,-2-3 144 0,0 2-144 0,-1 0 128 0,0 1-128 16,-2 1 192-16,0 0-64 0,0-2 0 0,0 1 0 15,-1 0-128-15,0 4 0 0,2-2 0 0,-2 0 0 16,0-2 0-16,6 0 0 0,-3 1 0 0,0-1 0 15,-1 0 0-15,0 0 0 0,0 1 0 0,0 0 0 16,1 2 0-16,1 0 0 0,-1-3 0 0,1 1 0 16,1 1 0-16,-3 3 0 0,0-2 0 0,0-1 0 15,-1 1 0-15,1 0 0 0,-1 2 128 0,1-2-128 16,-2-1 0-16,-1 2 0 0,2-1 0 0,-1 0 0 16,2-1 0-16,-1 0 0 0,2-1 0 0,-1 0 0 15,-1 1 0-15,1-2 0 0,-1 0 128 0,2 2-128 16,3 1 0-16,-5-2 0 0,1 0 0 0,-1-1 0 15,0 0 0-15,0 0 0 0,-2 0 128 0,2-1-128 0,0 0 0 16,0-1 0-16,-1 1 0 0,-1 0 0 0,-3 0 0 0,4-1 0 16,-1 0 128-16,1 0-128 0,-1 4 0 0,1-4 0 15,-1-1 0-15,2 1 0 0,-1 2 0 0,0-1 0 16,-1 0 128-16,2 0-128 0,-2-1 0 0,2 1 0 16,0 0 0-16,-1-1 0 0,-1 1 0 0,-1 1 128 15,0-1-128-15,-1 0 128 0,0-3-128 0,-2 3 0 16,0-1 0-16,-2 1 0 0,-2 0 0 0,1-1 0 15,-2 1 0-15,1 0 0 0,0 1 0 0,-1 0 0 16,1-3 0-16,1 2 0 0,0 1 0 0,0 1 0 16,-2-1 144-16,1 0-144 0,-3 0 0 0,3 0 0 15,3 2 0-15,-1-2 128 0,-2 0-128 0,2 0 0 0,0-2 0 0,-1 2 0 16,1 0 0-16,-1 0 0 16,-2 0 0-16,1-1 128 0,1 0-128 0,-1-2 0 0,-1 3 0 0,0-1 0 15,2 0 0-15,-1 0 128 0,1-1-128 0,-2 1 0 16,0 0 0-16,-1-1 144 0,1 1-144 0,-1 0 0 15,-2 0 144-15,2-2-144 0,-1-2 0 0,-2 1 144 16,1 2-144-16,-1 0 160 0,-1 0-160 0,-1-2 160 16,0-1-160-16,2 1 160 0,-2 2-160 0,-1-1 160 15,-1-1-160-15,-1 0 0 0,0 2 0 0,-2-1 128 16,-2 1-128-16,2-2 0 0,-1-1 0 0,-2 2 0 16,-10 3 0-16,10-1 0 0,-10 1 0 0,0 0 0 15,0 0 0-15,0 0-144 0,0 0 144 0,0 0-208 16,0 0-1408-16,-12 9-288 0,-3-1-48 0,-6 4-17968 15</inkml:trace>
  <inkml:trace contextRef="#ctx0" brushRef="#br0" timeOffset="75523.8">3700 892 16575 0,'0'0'1472'0,"0"0"-1168"15,4-7-304-15,-1 4 0 0,-3 3 352 0,0 0 16 16,0 0 0-16,0 0 0 0,0 0 672 0,0 0 144 15,0 0 32-15,0 0 0 0,-7 6-544 0,0 8-96 16,-2 2-32-16,1 6 0 0,-1 7-144 0,2-5-16 16,-2 7-16-16,0-1 0 0,-1 5 16 0,-1 2 16 15,0 5 0-15,-2 2 0 0,-2 6 144 0,-13 44 32 16,4-12 0-16,5-11 0 0,1-8 16 0,2-5 16 16,0-11 0-16,2 0 0 0,0 0-80 0,3-5-16 15,1-5 0-15,1 1 0 0,1-3-96 0,2-5-32 16,2-8 0-16,1-3 0 0,2-5-384 0,1-5 0 15,0-9 0-15,0 0 0 16,0 0-1344-16,12-3-336 0,-2-5-80 0,-3-9-16 0</inkml:trace>
  <inkml:trace contextRef="#ctx0" brushRef="#br0" timeOffset="75769.33">3457 1029 27647 0,'4'-17'2448'0,"3"9"-1952"0,4-4-496 0,9 2 0 0,7 1 0 0,2-4-192 16,2-1 16-16,4 2 0 0,4-1 688 0,1 1 144 16,3 0 32-16,1-3 0 0,0-3 32 0,2 2 16 15,0 4 0-15,-2 3 0 0,-1-1-416 0,-4 5-64 16,-1 0-32-16,-5 1 0 0,-4 2-224 0,-2 4 0 15,-3 3 0-15,-6 0 0 16,-6 4-1984-16,-4 5-448 0</inkml:trace>
  <inkml:trace contextRef="#ctx0" brushRef="#br0" timeOffset="75944.89">3231 1595 34095 0,'0'0'3024'15,"0"0"-2416"-15,0 0-480 0,0 0-128 0,10 6-256 0,6-1-64 16,3 0 0-16,6-4-16 0,6-2 704 0,8-3 144 16,4 0 16-16,8-1 16 0,5-4-96 0,2 1 0 15,4-4-16-15,-1 1 0 0,-3-2-208 0,-2 2-32 0,0 2-16 16,-3 0 0 0,1 4-1408-16,-6 3-288 0,-1 2-48 0</inkml:trace>
  <inkml:trace contextRef="#ctx0" brushRef="#br0" timeOffset="76599.81">4870 939 11055 0,'0'0'976'16,"1"-12"-784"-16,-1 2-192 0,4 0 0 16,-4 10 832-16,1-8 112 0,-2-2 16 0,1 10 16 0,0 0 416 15,0 0 80-15,0 0 0 0,0 0 16 0,0 0-528 0,0 0-128 16,-8 9 0-16,2 2-16 0,-1 6-240 0,4 6-64 16,0 1 0-16,1 3 0 0,-2 1-96 0,2 3-32 15,5 0 0-15,0-1 0 0,0 0-128 0,5-6-16 16,5-4-16-16,2-2 0 0,3-1 192 0,2-5 32 15,4 0 16-15,4-6 0 0,3-5 320 0,3-1 64 16,4-1 16-16,3-4 0 0,-1-8-288 0,1-3-48 16,0-3-16-16,0-4 0 0,-1-5-176 0,-3 1-32 15,-4-2-16-15,-2 1 0 0,-3 1-128 0,-4-2-32 16,-4 2 0-16,-3-1 0 0,-5 4-128 0,-4-1 0 16,-2 2 144-16,-3 5-144 15,-3 4-1312-15,-1 6-336 0,1 8-64 0</inkml:trace>
  <inkml:trace contextRef="#ctx0" brushRef="#br0" timeOffset="76857.34">5154 1353 24879 0,'0'0'2208'15,"-6"13"-1760"-15,-3 1-448 0,-1 5 0 0,-1 5 576 0,-2 6 16 0,-1 4 16 0,-1-4 0 16,-2 3 608-16,-2 3 112 0,-1 1 16 0,-1 2 16 16,0 3-336-16,0-3-80 0,1 3-16 0,1 4 0 15,2-2-464-15,2 1-80 0,0-8-32 0,4-2 0 16,0-3-208-16,4-6-144 0,-1-3 192 0,3-6-192 0,1-3 0 0,3-1 0 16,2 0 0-16,-1-13 0 15,0 0-976-15,12 4-304 0,-2-6-64 0,5-5-13712 16</inkml:trace>
  <inkml:trace contextRef="#ctx0" brushRef="#br0" timeOffset="77260.73">6237 1067 2751 0,'0'0'256'0,"-8"-2"-256"0,0-1 0 0,8 3 0 16,0 0 3632-16,0 0 672 0,0 0 144 0,0 0 32 15,0 0-2368-15,0 0-480 0,13 0-96 0,3-1 0 16,3-2-400-16,7 2-80 0,3-4-16 0,1 0 0 0,6 1-144 0,2-5-48 16,0 1 0-16,-9 3 0 0,4-2-400 0,6 2-96 15,1-4-16-15,2 1 0 0,-1 2 48 0,1-2 0 16,-1 3 0-16,-3 0 0 0,-3-1-384 0,-2 1 0 15,-5 2 0-15</inkml:trace>
  <inkml:trace contextRef="#ctx0" brushRef="#br0" timeOffset="77489.53">6539 1049 27647 0,'0'0'2448'0,"0"0"-1952"0,0 0-496 0,0 0 0 0,0 12 0 0,0-2 0 16,1 4-176-16,0 2 176 0,0 3 736 0,-1 7 272 15,-1-1 48-15,0 7 16 0,-3 1-240 0,0 5-64 16,-2 3 0-16,1 7 0 0,-1 3-368 0,-2-1-80 16,0-2 0-16,-2 2-16 0,0-1-304 0,2-1 0 0,1 2 128 15,2 0-128-15,-1-2 0 0,4-1-304 0,1 0 64 0,-1-6 16 31,0-2-2320-31,-2-6-464 0</inkml:trace>
  <inkml:trace contextRef="#ctx0" brushRef="#br0" timeOffset="77686.45">5990 2079 31039 0,'0'0'1376'0,"14"2"288"0,2 0-1344 0,3 0-320 16,3-1 0-16,1 2 0 0,2 1 768 0,6-3 96 15,3-2 16-15,5-2 0 0,1-1 176 0,4-1 32 16,4-3 16-16,1 1 0 0,4 1-528 0,-16 1-128 16,1 0 0-16,2 0-16 0,0-4-432 0,1 1 0 15,-3 2 0-15,0-3-11712 16,-1 1-2400-16</inkml:trace>
  <inkml:trace contextRef="#ctx0" brushRef="#br0" timeOffset="78239.39">7999 1321 19343 0,'-11'-10'1728'0,"4"3"-1392"16,5-1-336-16,1 2 0 0,1-5 816 0,3 4 80 16,2-5 32-16,1 5 0 0,-1-4-544 0,2 5-128 0,3-3 0 0,1 4-16 15,-1-4-240-15,0 3 128 0,0 2-128 0,0 2-6960 31,0 0-1440-31</inkml:trace>
  <inkml:trace contextRef="#ctx0" brushRef="#br0" timeOffset="78408.84">7909 1877 32255 0,'0'0'2864'0,"-8"-2"-2288"0,8 2-576 0,0 0 0 0,0 0 0 0,0 0-256 16,-5-1 32-16,5 1 0 0,0 0 224 0,0 0 0 15,0 0 0-15,0 0 0 0,0 0 176 0,0 0-176 16,0 0 160-16,8-4-160 16,-2 1-864-16,1-1-272 0,-7 4-48 0</inkml:trace>
  <inkml:trace contextRef="#ctx0" brushRef="#br0" timeOffset="78957.23">8945 1242 29487 0,'0'0'2624'16,"15"-2"-2112"-16,3-6-512 0,2 1 0 16,4 0-368-16,3-2-176 0,4 2-32 0,2-3-16 0,4-1 768 0,3 0 144 0,5-4 48 0,-1 3 0 15,3 2 16-15,-15 0 16 0,2 2 0 0,16-6 0 16,-9 3-144-16,-8 2-48 0,-5 4 0 0,-7-1 0 0,-6 1-208 16,-4 2 128-16,-11 3-128 0,0 0 0 0,0 0 0 0,-9 0-240 15,-9 3 32-15,-7 2 0 16,-7 2-176-16,-5 0-16 0,-5 3-16 0,-1-1 0 0,-4 3 256 0,0 1 160 15,0 0-192-15,-2 3 192 0,1 1 0 0,-2 3 0 16,1 3 0-16,1-1 0 0,-1-2 336 0,6 2 32 16,5-3 0-16,6 0 0 0,4-1-48 0,8-2 0 15,5 3 0-15,6 0 0 0,5-2-176 0,4 1-144 16,5-2 192-16,8 2-192 0,6 0 256 0,4 1-48 16,3 2-16-16,6 1 0 0,4-3-192 0,1 3 128 15,1-1-128-15,-1 3 0 0,-2 3 160 0,-11-8-160 16,0 1 160-16,8 14-160 0,-4-3 0 0,-7-3 128 15,-8 0-128-15,-1-1 0 0,-8 0 144 0,-3-3-16 16,-5 1 0-16,-5-2 0 0,-3-3 416 0,-6 1 80 16,-5-3 16-16,-5-2 0 0,-6 2 0 0,-2-3 0 15,-3-2 0-15,2-4 0 0,-4 0-368 0,-2-6-64 16,-4-3-16-16,4-1 0 0,1-4-384 0,5-5-96 16,6-2-16-16,5 2-10896 0,5-5-2176 15</inkml:trace>
  <inkml:trace contextRef="#ctx0" brushRef="#br0" timeOffset="79170.7">9682 2042 36863 0,'0'0'3264'0,"0"0"-2608"0,0 0-528 0,0 0-128 16,0 0 128-16,1 10-128 0,-2 2 192 0,1-12-64 0,0 0 352 0,-2 9 64 15,2-9 16-15,0 0 0 0,0 0-304 0,0 0-48 16,0 0-16-16,0 0 0 0,0 0-64 0,0 0 0 16,0 0-128-16,0 0 192 15,0 0-1776-15,0 0-352 0,0 0-80 0</inkml:trace>
  <inkml:trace contextRef="#ctx0" brushRef="#br0" timeOffset="79724.64">10580 1281 24879 0,'-12'-14'2208'0,"8"6"-1760"0,4 8-448 0,4-14 0 16,4 1 832-16,4 3 96 0,4-1 16 0,4 2 0 16,4-3-736-16,5 3-208 0,6-1 0 0,-7 7 128 15,6-4 256-15,3 3 48 0,4 1 16 0,2 1 0 0,0 2 208 16,-1 3 48-16,-3 1 16 0,-3 3 0 0,-6 1-336 0,-3 5-80 15,-5-1-16-15,-6 4 0 0,-6 4-288 0,-3 1 160 16,-6 2-160-16,-7 15 128 0,-8 1 48 0,-4-1 0 16,-7 1 0-16,5-15 0 0,-2 2-16 0,-3-1 0 15,1-3 0-15,3-2 0 0,0-2-160 0,4 0 128 16,3-2-128-16,6 1 128 0,2-2-128 0,4 2 0 16,6-2 0-16,4-3 128 0,6 4 16 0,0-2 0 15,4 1 0-15,2 0 0 0,4 3-144 0,1 1 160 16,2 1-160-16,10 13 160 0,-3-5-160 0,-4 2 0 15,-6 4 0-15,-4-2 0 0,-2-4 128 0,-7 0-128 16,-3-7 0-16,-6 1 128 0,-3 0 128 0,-5-2 32 16,-4-6 0-16,-7 2 0 0,-6 0 416 0,-6 0 96 15,-5-1 16-15,-4 2 0 0,-4-2-160 0,-5-3-16 16,-9-1-16-16,-5 0 0 0,-4-7-336 0,0 3-64 16,-1 3-16-16,1-3 0 0,0 2-208 0,4-5-128 15,5-4 128-15,9-2-12896 16,8-5-2464-16</inkml:trace>
  <inkml:trace contextRef="#ctx0" brushRef="#br0" timeOffset="80563.33">14068 1516 15663 0,'3'-33'1392'0,"0"11"-1120"0,-1-1-272 0,0-3 0 16,2 0 432-16,-3 5 16 0,0 0 16 0,-1 2 0 0,0 1 688 0,0 6 144 15,-1 1 32-15,1 11 0 0,0 0-192 0,0 0-48 16,-13 6 0-16,2 4 0 0,-2 9-320 0,-2 10-80 16,-2 8-16-16,-2 7 0 0,-1 8-288 0,-4 6-48 15,-1 0-16-15,0 1 0 0,-7 3-64 0,0 5-32 16,1 8 0-16,-1-7 0 0,0-5-32 0,3-9 0 15,2-10 0-15,6-7 0 0,3-7 320 0,5-8 64 16,3-7 16-16,5-2 0 0,5-13 240 0,0 0 64 16,0 0 0-16,11-10 0 0,6-8-272 0,4-5-48 15,2 0-16-15,5-7 0 0,5-3-352 0,-1-5-64 16,-1-3-16-16,-1-4 0 0,6 1-128 0,2-1 0 16,0 5 0-16,3 5 128 0,-1 7-128 0,0 2 0 15,-5 4 0-15,0 6 0 0,-2 2 0 0,-5 10 0 16,-4 5-128-16,-3 9 128 0,-3 6-192 0,-3 9 48 15,-2 5 0-15,-4 7 0 0,-5 5-16 0,-3 9 0 16,-2 4 0-16,-3-2 0 0,-4-3 160 0,0-3-192 0,0 0 192 16,2-9-192-16,0-6 192 0,1-6 0 0,2 1-144 0,0-5 144 31,0-3-512-31,3-3-16 0,0-3-16 0,0-13-10144 0,0 0-2048 0</inkml:trace>
  <inkml:trace contextRef="#ctx0" brushRef="#br0" timeOffset="80876.87">15056 1703 35007 0,'-7'5'3120'0,"-5"2"-2496"16,0 2-496-16,-6 6-128 16,-5 6-1392-16,-4 4-288 0,-3 6-64 0,-3 3-16 0,-2 4 1616 0,1 3 320 15,-1 3 64-15,1-6 16 0,5-2 160 0,5-3 32 16,10-2 16-16,5-3 0 0,7 1-48 0,7-6-16 15,7-5 0-15,8-6 0 0,6-7 128 0,5-2 32 16,4-4 0-16,5-3 0 0,3-9-64 0,1-1-16 16,1 0 0-16,-1-6 0 0,0-2-96 0,-4-1-32 15,-3 0 0-15,-1-7 0 0,-3-3 32 0,-6-3 0 16,-5-2 0-16,-6-1 0 0,-6-1-96 0,-6 1-16 16,-6 3 0-16,-3 6 0 0,-5 1-128 0,-1 6-16 15,-3 1-128-15,-2 4 192 16,1 4-848-16,0 4-176 0,2 5-48 0,-1 5-10576 15,0 5-2128-15</inkml:trace>
  <inkml:trace contextRef="#ctx0" brushRef="#br0" timeOffset="81089.14">16136 1021 7359 0,'0'0'656'15,"-12"9"-528"-15,0 5-128 0,1-1 0 16,-3 5 3312-16,-2 5 624 0,-3 8 128 0,-3 5 32 0,-2 5-3024 0,0 6-608 16,-3 6-112-16,3 6-32 0,-3 0 128 0,2 6 32 15,-1-1 0-15,1 4 0 0,0 2-288 0,-2 4-64 16,3 5-128-16,-9 16 192 16,5-19-1392-16,7-10-272 0,9-12-64 0</inkml:trace>
  <inkml:trace contextRef="#ctx0" brushRef="#br0" timeOffset="81238.64">15485 1817 33343 0,'10'-18'1472'0,"3"11"320"0,5-1-1440 0,6 3-352 16,4 4 0-16,3 1 0 0,5-2 0 0,5 0-240 16,3-5 48-16,4 0 0 0,3-2 192 0,-11 4 0 15,7 1 0-15,2 1 0 16,2 3-1152-16,1 0-320 0</inkml:trace>
  <inkml:trace contextRef="#ctx0" brushRef="#br0" timeOffset="84939.89">20355 1755 6447 0,'-16'-4'576'0,"6"4"-576"15,0 2 0-15,0 0 0 0,0 0 2304 0,1 1 336 16,0-1 80-16,9-2 16 0,-9 9-1152 0,9-9-240 16,-3 9-32-16,3-9-16 0,0 0 144 0,14 9 32 15,2-4 0-15,5-4 0 0,6-1-288 0,3-2-48 16,0-2-16-16,4-6 0 0,2-3-448 0,-1 0-96 0,-2-3 0 0,0-1-16 15,-2 0-96-15,-2-2-16 0,0-3 0 0,-3 3 0 16,-6 0-64-16,-2 1-32 0,-6 4 0 0,-4-2 0 16,-4-2-112-16,-5 1-32 0,-7 2 0 0,-2 1 0 15,-7 3 80-15,-6 4 16 0,-7 5 0 0,-7 4 0 16,-5 8-304-16,-4 2 0 0,-3 4 0 0,-2 3 0 16,-2 4 0-16,2 1 0 0,0 7 0 0,5 1 0 15,3 2 0-15,9 2 0 0,6-1 0 0,7 2-144 0,9-1 144 0,6 0 0 16,9 1 0-16,6-2 128 0,4-5 64 0,8-2 32 15,7-5 0-15,7-3 0 0,3-2 16 0,6-3 0 16,6-3 0-16,-2-5 0 0,3-1-240 0,1-4 0 16,0-3 0-16,1-2 0 15,0-2-336-15,-4 0-112 0,-2-4-32 0,2 0-10688 16,-1-3-2144-16</inkml:trace>
  <inkml:trace contextRef="#ctx0" brushRef="#br0" timeOffset="85163.15">21488 1527 29775 0,'0'0'1312'0,"0"0"288"0,4 13-1280 0,0-3-320 16,0 3 0-16,1 3 0 0,0 2 0 0,0 2 128 15,5 5-128-15,-2 1 0 0,2 0 480 0,0 4-16 16,2 2 0-16,-2 1 0 0,0 0-208 0,0 5-64 15,-1 0 0-15,0 0 0 0,0-1-192 0,1-1 0 0,1-3 128 0,1-2-128 16,-2-1-128-16,3-1-80 0,-4-5-16 16,2-3 0-1,1-5-1728-15,-2-3-352 0,-1-4-64 0</inkml:trace>
  <inkml:trace contextRef="#ctx0" brushRef="#br0" timeOffset="85367.92">21847 1536 22111 0,'-7'-9'976'0,"7"9"208"0,0 0-944 0,-6 3-240 16,-2 3 0-16,-2 4 0 0,-2 6 1344 0,-6 3 208 16,-1 3 48-16,-7 8 16 0,0-1-880 0,-5 7-176 15,-3 4-48-15,-1 1 0 0,1 2 192 0,0 3 16 16,-3 5 16-16,3-4 0 0,1-3-416 0,2-1-64 16,3-1-32-16,-5 10 0 0,9-11-224 0,6-5 0 15,5-6 0-15,7-11 0 16,1-2-384-16,2-3-112 0,6-3-16 0,3-1-13744 0</inkml:trace>
  <inkml:trace contextRef="#ctx0" brushRef="#br0" timeOffset="86347.7">23526 1572 21935 0,'-20'17'960'0,"9"-5"224"0,-3 3-944 0,1 3-240 0,-5 1 0 0,-1 4 0 15,0 2 1008-15,-3 1 144 0,2 2 48 0,1-2 0 16,-1 6-144-16,3 3-32 0,0-2 0 0,3-4 0 0,1 0-336 0,3-5-80 15,3-3-16-15,0-5 0 16,4-3 304-16,1-2 64 0,2-4 16 0,0-7 0 0,8 1 32 0,2-2 0 16,1-2 0-16,3-7 0 0,2-2-512 0,0-4-112 15,2-4 0-15,1-3-16 0,1-1-208 0,2-1-32 16,1-3-128-16,2 3 192 0,3-3-192 0,0 3 144 16,3-3-144-16,-1 3 128 0,2-2-128 0,-1 4 0 15,-2 4 0-15,-1 1 0 0,-3 4 0 0,-1 5 0 16,-3 0 0-16,-4 5 0 0,-4 5 0 0,-3 5-176 15,-2 4 176-15,-3 1-192 0,-2 6 192 0,-6 2-160 16,-1 2 160-16,-2 1-160 0,-3-2 160 0,-1 3 0 16,-3 3 0-16,0-5 0 0,1 0 0 0,0-2 0 15,1-4 0-15,2 1 0 0,3-5 0 0,-1-3 0 16,3-1 0-16,4-7 0 0,0 0 0 0,0 0 144 16,8-7-16-16,2-1-128 0,2-4 256 0,2-4-48 15,2-2-16-15,2 0 0 0,0-4-192 0,1 0 128 16,0-1-128-16,5 1 0 0,0 2 0 0,3-1 0 15,1 4 0-15,1 1 0 0,3 1 0 0,-2 6 0 16,0 3 0-16,-4 3 0 0,0 6-192 0,-3 3 64 16,-4 6 128-16,-3 4-208 0,-2 4 80 0,-2 3 128 0,-5 4-208 0,0 2 80 15,-4 0 128-15,-3 3-128 0,0 3 128 0,0-1-128 16,-2 1-32-16,1-1 0 0,1-5 0 0,0 0 0 16,0-7-496-1,1-2-112-15,1-2 0 0,2-3-16 0,0-2-1824 0,1-190-352 16</inkml:trace>
  <inkml:trace contextRef="#ctx0" brushRef="#br0" timeOffset="89768.01">22644 1830 14559 0,'-10'-16'640'0,"3"10"144"0,-2-4-624 0,-2 1-160 15,0 1 0-15,-9-2 0 0,0 0 912 0,0 2 160 16,-3-2 16-16,-3 4 16 0,1 1-80 0,-2 2-32 16,-2 2 0-16,-1 4 0 0,-2 2-288 0,1 2-64 15,1 6-16-15,2 0 0 0,5 5-128 0,0 3-32 16,3 2 0-16,3 0 0 0,3 4-176 0,5-3-32 16,3 0-16-16,3 0 0 0,6-4 96 0,2-2 32 15,3-4 0-15,4-5 0 0,2 0 128 0,4-4 16 16,3-4 16-16,1-2 0 0,3-4 80 0,0-5 16 15,0-3 0-15,2-3 0 0,1-6-64 0,1-1-16 16,1 0 0-16,-2-1 0 0,-4 2-160 0,-4 1-48 16,-2-1 0-16,-4 2 0 0,-2 2-80 0,-1 4 0 15,-4 3-16-15,-7 11 0 0,5-8-48 0,-5 8-16 16,0 0 0-16,0 0 0 0,0 0-176 0,0 13 0 16,-2 2 0-16,-1 4 0 0,1 4 0 0,0 0 0 15,2 1 0-15,2 3 0 0,2-3 0 0,1 2 0 0,2-1 0 0,3-5 0 16,4-2 0-16,3-3 0 0,2-1-144 0,0-6 144 15,-1-1 0-15,-2-4 0 0,2-3 0 0,1-3-10912 16,-1-3-2208-16</inkml:trace>
  <inkml:trace contextRef="#ctx0" brushRef="#br0" timeOffset="95902.95">17244 1812 13823 0,'0'0'1216'0,"0"0"-960"15,4-8-256-15,0 3 0 0,-4 5 528 0,0 0 64 16,0 0 16-16,0 0 0 0,5-4-304 0,-5 4-64 16,5-6-16-16,-4 0 0 0,-1 6 576 0,0 0 112 15,0 0 32-15,-1-5 0 0,1 5 272 0,-8 0 48 16,1-2 16-16,-4 2 0 0,-1 0-336 0,-4 2-64 16,-1 5-16-16,-5 5 0 0,-1 3-416 0,-1 3-96 15,-1 2-16-15,0 5 0 0,1 3-48 0,3 2-16 16,2-4 0-16,5 2 0 0,0-5-80 0,6-1 0 0,4-2-16 0,4-2 0 15,4-2 96-15,5-2 32 16,5 0 0-16,6-6 0 0,6 0 400 0,4-4 96 16,3-4 16-16,4-2 0 0,1-2-432 0,2-3-96 15,-1 0-16-15,0-5 0 0,0-1-112 0,-4-3-32 16,1-4 0-16,-6-1 0 0,0-2 64 0,-5-2 16 16,-5 0 0-16,-2 2 0 0,-8-2 208 0,-1 0 32 15,-4 2 16-15,-3 0 0 0,-5 1-112 0,-2 3-32 16,-5 1 0-16,-2 4 0 0,-2 4-192 0,-2 0-128 0,-2 5 160 0,-4 0-160 15,2 1-224-15,-2 4-144 0,0 4-16 0,0 1-16 16,2-1-2096 0,3 3-432-16,4 0-80 0</inkml:trace>
  <inkml:trace contextRef="#ctx0" brushRef="#br0" timeOffset="96266.68">18019 1611 18431 0,'0'0'1632'0,"0"0"-1312"16,0 0-320-16,0 0 0 0,-1 9 1024 0,-1 5 128 15,-3 1 16-15,-2 2 16 0,-2-1 160 0,-2 5 48 16,-4 0 0-16,-3 5 0 0,-4 3-368 0,-1 3-80 16,0-3-16-16,1 1 0 0,-1 5-192 0,2-2-32 15,4-5-16-15,1-3 0 0,4-6-304 0,3-1-64 16,0-5-16-16,4-6 0 0,5-7 336 0,0 0 80 15,0 0 16-15,7-1 0 0,4-5 272 0,4-8 48 16,4-8 16-16,6-3 0 0,6-1-704 0,2-4-144 16,1-2-32-16,3 2 0 0,1-1-192 0,0 2 128 0,-1 5-128 0,-1 1 0 15,-2 0 0-15,-2 6 0 16,-2 5 0-16,-2 3 0 0,-2 5 0 0,-3 5 0 0,-3 6 0 0,-2 5 0 16,-4 6 0-16,-4 7 0 15,-5 6 0-15,-3 10 0 0,-7 4 160 0,0 5-160 0,-1 1 160 0,-2 0-160 16,-1 0 0-16,1-1 0 15,-3 0-208-15,-1 19 64 16,0-10-2400-16,2-2-464 0,-5 18-112 0,12-19-16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1:12:02.847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25428 3942 21183 0,'0'0'1888'0,"-3"-6"-1504"0,0-2-384 0,1 3 0 16,2 5-560-16,-3-6-176 0,2-1-32 0,1 7-16 16,0 0 784-16,0 0 224 0,0 0 16 0,8-5 0 15,-2-1 208-15,3-2 32 0,0 5 16 0,5 3 0 16,1 0 112-16,4 0 32 0,3 3 0 0,3 0 0 0,3-2-80 0,3 6-16 16,-2 0 0-16,-1 3 0 0,-3-3-48 0,-1 4-16 15,-2 1 0-15,-2 4 0 0,-2 3-96 0,-1 4-32 16,-3 0 0-16,0 4 0 0,1-1-32 0,0 2 0 15,-5 0 0-15,1 4 0 0,-3-3-64 0,-1 1 0 16,-3-3-16-16,-2-1 0 0,1 2-16 0,-2-4 0 16,-2-1 0-16,-1 2 0 0,1-2 80 0,0 1 16 15,0 3 0-15,-1-4 0 0,1-1-80 0,1-2-16 16,4 1 0-16,-3-3 0 0,-1-4-80 0,4 0-16 16,4-4 0-16,-2-2 0 0,0 2 48 0,3-6 0 15,5-1 0-15,-2-2 0 0,2-2 48 0,1-3 16 16,1 0 0-16,2-4 0 0,0 2-64 0,0-4-16 15,0 1 0-15,-6-1 0 0,1 2-160 0,-3-1 192 0,-3 2-192 16,-7 7 192-16,0 0-64 0,0 0 0 0,0 0 0 0,0 0 0 16,0 0 0-16,-12 1-128 0,-2 4 192 0,0 4-64 15,-1 1-128-15,0 1 0 0,1 2 0 0,1 2 128 16,0 4-128-16,3 2 0 0,1-1 0 0,4 4 0 16,1 7 0-16,3-1 0 0,4-3 0 0,0 2 0 15,2-1 0-15,2 3 0 0,2 2 0 0,1 0 0 16,-3 0 0-16,2-1 0 0,0 1 0 0,-2 0 0 15,-4 0 0-15,-1 0 0 0,2-1 0 0,-6 1 0 16,-3 3 128-16,-1-1 112 0,-3-2 16 0,0 0 0 16,-5 2 128-16,-2 2 16 0,-4 1 16 0,-1 1 0 15,-3-4-16-15,1 1 0 0,-4-3 0 0,2-1 0 16,-1-2-208-16,2-4-32 0,0 0-16 0,-1-3 0 0,-2 1-144 0,-1-2 128 16,-1-2-128-16,1-5 128 0,2-1-128 15,2 0 0-15,1-1 0 0,3-8-176 16,1-4-1104-16,2-2-240 0,3 0-32 0,3-8-9712 15,3-2-1920-15</inkml:trace>
  <inkml:trace contextRef="#ctx0" brushRef="#br0" timeOffset="661.55">27225 4003 21183 0,'0'-23'944'0,"1"11"192"0,0 2-912 0,2-4-224 15,1 1 0-15,1 4 0 0,-5 9 752 0,0 0 96 16,0 0 32-16,0 0 0 0,0 0-224 0,0 0-32 16,-4 13-16-16,-1 1 0 0,-3 5-192 0,-2 7-32 15,-2 9-16-15,-4 2 0 0,1-2 144 0,-4 8 48 16,-3 4 0-16,2 3 0 0,-3 2-240 0,-1 1-32 16,0 5-16-16,1-6 0 0,0-5 16 0,3-4 0 15,1-5 0-15,1-7 0 0,3-7 80 0,2-3 16 16,3-2 0-16,3-5 0 0,2-2-32 0,5-12 0 15,0 0 0-15,0 0 0 0,0 0 0 0,10-6 0 16,2-5 0-16,3-4 0 0,3-4-80 0,1-1-16 0,1-1 0 0,1-2 0 16,-2 3-256-16,1 2 160 0,2 3-160 15,-1 5 128-15,0 1-128 0,0 8 0 0,0 5 144 0,-1 7-144 16,0 6 0-16,-2 7 0 0,-3 5-192 0,-2 7 64 16,-4-1 128-16,-3 3 0 0,-1 4-144 0,-2 1 144 15,-3-2 0-15,-1-2 0 0,-1-2 0 0,1-1 0 16,1-2 0-16,1-2 0 0,1-7 0 0,1-2 0 15,-1-4-256-15,2-3 0 0,2-5 16 0,2-1 0 32,0-6-1568-32,4-4-320 0,2-2-64 0,4-9-11472 0</inkml:trace>
  <inkml:trace contextRef="#ctx0" brushRef="#br0" timeOffset="888.8">27801 4672 22111 0,'0'0'1968'0,"0"0"-1584"16,-4 9-384-16,-1 5 0 0,0 2 1952 0,-2 3 304 15,-1 3 64-15,0 3 16 0,2-2-1888 0,0 3-448 16,3 0 0-16,0 0 0 0,3 0 144 0,1 1 32 16,1 2 0-16,-1 2 0 0,0-3-176 0,2 2 128 15,-1-4-128-15,1 0 128 0,-2-3-128 0,2-2 128 16,-1-4-128-16,1-1 128 15,-1-2-512-15,2-2-96 0,1-4-32 0,-5-8-8512 16,13 4-1696-16</inkml:trace>
  <inkml:trace contextRef="#ctx0" brushRef="#br0" timeOffset="1116.04">28102 4747 27647 0,'0'0'2448'0,"-9"11"-1952"0,-2-1-496 0,-2 8 0 15,-4 4 512-15,-2 5 16 0,-2 3 0 0,-2 2 0 16,-3 5-208-16,0 3-64 0,-2 1 0 0,0 5 0 16,-3 0 320-16,0 3 64 0,-1 2 16 0,-1-3 0 15,0 1-256-15,1 0-48 0,0 5-16 0,3-1 0 16,2 0-192-16,6-3-144 0,3-7 192 0,3-5-192 16,2-5 0-16,3-2-192 0,3-7 0 0,5-2 0 15,2-8-1552 1,2-4-304-16,-2-10-64 0,0 0-16 0</inkml:trace>
  <inkml:trace contextRef="#ctx0" brushRef="#br0" timeOffset="1524.26">28607 4725 32255 0,'0'0'1424'0,"0"0"304"0,0 0-1392 0,-11 8-336 16,-2 8 0-16,-3 3 0 16,0 3-272-16,-2 6-128 0,-2 6-32 0,-1 3 0 0,-2 1 432 0,2 4 192 15,-3 5 0-15,-1 3-16 0,3-1 144 0,-1-2 16 0,0 2 16 0,2-6 0 16,-1-7 16-16,4-5 0 0,0-4 0 16,5-5 0-16,3-5 0 0,3-3 0 0,0-6 0 0,7-8 0 15,0 0 144-15,0 0 48 0,10-6 0 0,4-8 0 16,5-2-112-16,3-5 0 0,3-8-16 0,1-4 0 15,-1-2-256-15,2 2-48 0,0-6-128 0,-1-2 192 16,2-2-192-16,2-3 0 0,-1 4 128 0,0 3-128 16,0 1 0-16,-1 8 0 0,-1 5 0 0,-2 7 0 15,-1 6 0-15,-3 1 0 0,-7 8-128 0,1 3 128 16,-4 6-160-16,-3 5 32 0,-4 6 0 0,-7 1 0 16,-2 1 0-16,-5 2 0 0,-5 7 0 0,-4 2 0 15,-5 3 128-15,-4-2 0 0,-4 0 0 0,-1-3 0 16,0 1-208-16,0-6-16 0,2-1 0 0,1-3 0 15,1-3-448-15,4-3-96 0,5-2 0 16,5-7-9840-16,6-6-1952 0</inkml:trace>
  <inkml:trace contextRef="#ctx0" brushRef="#br0" timeOffset="2027.76">29611 4359 28559 0,'0'0'2544'0,"0"0"-2032"16,0 0-512-16,-12 15 0 0,-3 4-208 0,-3 7-144 0,-3 2-32 15,-5 4 0-15,-3 2 384 0,0 4 160 16,0 7-16-16,-2-2 0 0,-1 4 208 0,1-1 32 0,-1 3 16 0,3 2 0 16,2 0-208-16,5-2-64 0,4 1 0 0,4-4 0 15,4-8-128-15,1-6 0 0,4-7 0 0,4-3 0 16,1-7-256-16,3-1-96 0,0-5-16 0,-3-9 0 15,0 0 240-15,12 5 128 0,-12-5-160 0,13 0 160 16,-2 0-128-16,0-5 128 0,0 0 0 0,-1 1-144 16,0-2-48-16,1-2-16 0,1 2 0 0,-1-3 0 15,1 1 208-15,-1-2 0 0,1 2-160 0,-1-1 160 16,-1 2 0-16,-1 2 0 0,-3-3 0 0,-6 8 0 16,8-6 0-16,-2-3 0 0,-2-1 0 0,1-1 0 15,-1 5 192-15,-1-3 0 0,-1 2 0 0,1 1 0 16,-3 6 128-16,2-10 16 0,0 1 16 0,1-2 0 15,0 0 32-15,-2 2 0 0,-1-3 0 0,0-1 0 16,0-2-32-16,0-1 0 0,-1-2 0 0,-2 1 0 0,0 2-32 16,0-1-16-16,-2 0 0 0,-1 2 0 0,-2 3 16 0,-1-2 16 15,-1 2 0-15,0 2 0 0,-2-1-144 0,1 2-16 16,-2-1-16-16,-1 3 0 0,0 1-160 0,-1 0 0 16,-2 2 0-16,1 3 0 0,-1 0 0 15,2 1 0-15,1-1 0 0,3 4 0 0,0 0 0 0,3-1 0 16,8-3 0-16,0 0 0 0,0 0-256 0,0 0 32 15,0 0 0-15,0 0 0 16,0 0-1584-16,15-6-320 0,3-4-64 0</inkml:trace>
  <inkml:trace contextRef="#ctx0" brushRef="#br0" timeOffset="2397.73">30123 4048 18431 0,'9'-18'1632'0,"-1"7"-1312"0,-1 3-320 0,2-1 0 16,-1 3 640-16,-8 6 64 0,0 0 16 0,0 0 0 15,0 0-48-15,0 0-16 0,2 14 0 0,-4 3 0 0,-7 2 240 16,-3 6 32-16,0 5 16 0,-5 8 0 16,-3 4-48-16,-2 5 0 0,-1 5 0 0,-2 4 0 15,-4 4-288-15,-2 6-64 0,1 7-16 0,-5-2 0 0,-1-3-304 16,0 2-64-16,3-6-16 0,1-2 0 0,5-5-144 16,6-7 0-16,4-9 144 0,5-8-144 15,3-5-320-15,5-6-144 0,3-5-32 0,3-7 0 16,-2-10-1600-16,0 0-320 0,10-2-64 0,2-7-16 0</inkml:trace>
  <inkml:trace contextRef="#ctx0" brushRef="#br0" timeOffset="3373.89">29846 4686 25791 0,'0'0'1152'0,"14"-4"224"0,1 1-1104 0,2 2-272 0,2-1 0 0,4-2 0 31,5-6-336-31,1-2-128 0,1-6-32 0,2-3 0 0,0-2 496 0,4-2 256 0,3-6-16 0,2 1-16 16,-3 0 256-16,4 0 48 0,-3-3 16 0,1 1 0 16,-5 0-80-16,-3-2-16 0,-3-6 0 0,-1 5 0 15,-2 2-224-15,-4 4-48 0,-4 2-16 0,-4 8 0 16,-2 6 224-16,-5 3 64 0,-7 10 0 0,0 0 0 16,-2 10-288-16,-8 3-160 0,-6 6 192 0,-4 9-192 15,-4 7 0-15,-3 5 0 0,-3 3 0 0,-1 4 0 16,-4 4 0-16,-4 6 0 0,-1 5 0 0,-2-1 0 15,-1 2 0-15,3-6 0 0,5-1 0 0,3-4 0 16,4-8 288-16,5-3-48 0,6-8-16 0,5-6 0 16,2-3 80-16,4-5 16 0,4-5 0 0,4-5 0 15,-2-9 64-15,12-3 0 0,2-7 16 0,2-4 0 16,3-4 0-16,4-2 0 0,1-3 0 0,2 2 0 0,-2 2-272 0,-1 2-128 16,-1 4 128-16,-2 4-128 0,-2 6 0 15,-2 5 0-15,-2 6 0 0,0 1 0 0,-1 2-192 0,-2 7 192 16,-3 1-160-16,2 1 160 0,-2-1 0 0,-2 3 0 15,-1 2-128-15,0-2 128 0,3-4 0 0,1-1 0 16,1 0 0-16,1-4 0 0,1-3 0 0,1-3 0 16,-1-3 0-16,4-4 0 0,3-2 144 0,1-5-144 15,0 0 0-15,3-5 144 0,-4 2-144 0,0-3-224 16,-2 2 48-16,-1 1 16 0,-3-3-192 0,1 3-32 16,-1 1-16-16,-2 4 0 15,-1-1-96-15,-10 6-16 0,0 0 0 0,0 0 0 16,8-8 64-16,-8 8 16 0,0 0 0 0,0 0 0 0,0 0 176 0,-3-8 48 0,3 8 0 0,-5-6 0 15,0 0 208-15,0-2 0 0,0 2-160 0,5 6 160 16,-6-6 0-16,-1-1 0 0,7 7 0 0,-5-6 0 16,1-3-144-16,1 2 144 0,3 7 0 0,-3-7 0 15,3 7 0-15,0-11 0 0,0 11 160 0,-2-7-32 16,0-2 176-16,2 1 32 0,0-3 16 0,2 3 0 16,-2 8 16-16,2-11 0 0,-2 11 0 0,0-13 0 15,0 3-112-15,0-2 0 0,0 12-16 0,0-11 0 16,-4 2-240-16,4 9 144 0,0 0-144 0,0 0 128 15,-9 0-128-15,9 0 0 0,-9 3 0 0,1 6 128 16,-1-1-128-16,1 5 0 0,-1-1 0 0,2 4 0 16,-1-2 0-16,0 4 0 0,-1 2 0 0,3-1 128 15,1-3-128-15,2-2 0 0,2 1 0 0,2-1 0 16,3-3 0-16,3 2 0 0,0-4 0 0,6 0 0 0,0-4 128 16,4 1-128-16,2-5 192 0,4-2-64 0,4-4 64 0,1-1 16 15,0-1 0-15,3-4 0 0,0-2-80 0,0 3-128 16,-3-3 176-16,2 2-176 0,1 2 144 0,-2-5-144 15,-4 0 0-15,1 3 144 0,-2-1-144 0,-2 2 0 16,-1 1 144-16,-2-1-144 0,-3 4 0 0,-2 4 0 16,-3 2 0-16,-1 0 0 0,-10 0 0 0,10 5 0 15,-2 4 0-15,-4 0 0 0,0 4 0 0,-3 0 0 16,-2-1 0-16,-2 4-128 0,-2 0 128 0,0 2 0 16,-2 0 0-16,1-2 0 0,0 1 0 0,-1-3 0 15,2 1 0-15,-4-2 0 0,1-1 0 0,-1 1 0 0,0-3 160 16,-1 2-160-16,-3-1 256 0,1-2-64 0,1 0 0 15,-2-3 0-15,-2-1-16 0,4 2-16 0,-2-5 0 16,-2 0 0-16,-2-2 0 0,1-2 0 0,-2-3 0 0,3 0 0 16,-3-1-16-16,1-3 0 0,3 3 0 0,2-3 0 15,1 0-144-15,1 4 128 0,4-3-128 0,6 8 128 16,-7-4-288-16,7 4-64 0,-3-6-16 0,3 6 0 31,0 0-1616-31,6-12-320 0,2 2-64 0,4 1-7424 0,4-1-1472 0</inkml:trace>
  <inkml:trace contextRef="#ctx0" brushRef="#br0" timeOffset="3599.64">31364 4767 12895 0,'0'0'576'0,"0"0"112"16,0 0-560-16,-9 10-128 0,-1-5 0 0,-1 7 0 0,0-1 2272 0,-2 2 416 15,-3 2 96-15,2 2 16 0,-1 1-1904 0,1 2-384 16,1 0-80-16,-2 2-16 0,3-1 384 0,1 2 80 16,-1-2 16-16,3-1 0 0,2 0-480 0,-1-1-96 15,2-2 0-15,1-3-16 0,2-1-176 0,1-4-128 16,2-9 192-16,-2 11-192 0,2-11 128 0,0 0-128 16,0 0 0-16,0 0 0 15,0 0-1712-15,9-6-448 0</inkml:trace>
  <inkml:trace contextRef="#ctx0" brushRef="#br0" timeOffset="3774.01">31238 4607 20271 0,'0'0'896'0,"-8"-5"192"0,1 0-880 0,7 5-208 0,0 0 0 0,-11-4 0 15,1 3 1296-15,10 1 224 0,0 0 32 0,0 0 16 31,-9 0-3184-31,9 0-640 0</inkml:trace>
  <inkml:trace contextRef="#ctx0" brushRef="#br0" timeOffset="4072.41">31875 4710 35007 0,'0'0'3120'0,"-10"0"-2496"15,-3 4-496-15,-4 1-128 16,-2 2-1072-16,-4 1-224 0,-3 4-48 0,-1 0-16 0,0-2 1136 0,3 3 224 16,-1-4 0-16,1 2 0 0,-1 5 416 0,8-4-32 15,-1 0 0-15,4 2 0 0,2 2-32 0,5 1-16 16,2-3 0-16,3-1 0 0,5 1-48 0,2 3-16 16,3 1 0-16,2 3 0 0,1-1 64 0,1 3 16 15,-3 0 0-15,1 1 0 0,-5-1-96 0,-3-4-32 0,1-3 0 16,-6-2 0-16,1 1 96 0,-6-1 32 15,-3 2 0-15,-4-2 0 0,-3-3-32 0,0 3 0 0,-1 0 0 0,-4-5 0 16,-4 0-112-16,-1-7-16 0,0 1-16 0,0-6 0 31,0-4-1392-31,2-6-256 0,-1-5-64 0</inkml:trace>
  <inkml:trace contextRef="#ctx0" brushRef="#br0" timeOffset="4929.58">28173 390 28559 0,'0'0'2544'0,"0"0"-2032"0,4-9-512 0,0-1 0 15,-2 2 0-15,6 0-336 0,-8 8 48 0,14-5 16 16,0 3 272-16,1-2 0 0,3-3 0 0,2 4 0 0,2 0 288 16,3 2 16-16,0-3 0 0,0 3 0 0,0 1 80 0,2 1 0 15,1 2 16-15,0 2 0 0,-1 6-208 0,-2 1-64 16,-3 2 0-16,-12-2 0 0,0 5-128 0,-1 2 0 15,-3 5 0-15,-2 5 0 0,-1 3 0 0,-7 0 0 16,-4 2 0-16,-7 30 128 0,1-11-128 0,-1-2 0 16,-1-9 0-16,3-2 0 0,0 0 176 0,3-5-48 15,2 1-128-15,3-5 192 0,5-1-64 0,2 1-128 16,2-9 176-16,4 1-176 0,2-2 128 0,4 0-128 16,4-3 0-16,3-3 0 0,5-1 144 0,2-1-144 15,4-2 0-15,2-3 144 0,4 0-144 0,0-1 128 16,0-2-128-16,-3 1 128 0,-4 1-128 0,-3-4 160 15,-1 1-160-15,-5 2 160 0,-4-1-160 0,-6-1 0 16,-3 0 0-16,-9-4 0 0,3 11 0 0,-5 3 0 0,-3-3 0 0,-5 3 0 16,-5 2 0-16,-3 1 0 0,-2 1 0 15,-2 4 0-15,-1 5 0 0,-1-1 0 0,-1 6 0 0,2-1 0 16,4-3-144-16,1 1 144 0,0-6 0 0,2 3 0 16,0 0 0-16,1 2 0 0,0-4 0 0,-2 0 0 15,0 0 0-15,-4-1 0 0,-2 1 0 0,-1 4 0 16,0-2 0-16,-1 2 0 0,-1-4 0 0,1 4 0 15,-2-4 0-15,3 0 128 0,1 0-128 0,4-4 0 16,1-2-160-16,2-3-128 0,-1-3-32 0,3-3-9104 16,0-5-1840-16</inkml:trace>
  <inkml:trace contextRef="#ctx0" brushRef="#br0" timeOffset="5369.86">30034 1155 14559 0,'-21'-12'640'0,"5"6"144"0,-3-2-624 0,3-2-160 0,0-1 0 0,2 2 0 16,2 4 0-16,0-3-256 0,3 2 64 0,2 2 16 16,0-2 320-16,7 6 64 0,0 0 16 0,0 0 0 15,0 0 672-15,0 0 128 0,0 0 16 0,0 0 16 16,0 0-144-16,-8 0-16 0,8 0-16 0,-13 7 0 15,-1 1 16-15,-3 5 0 0,-1 1 0 0,-1 3 0 16,-3 5-144-16,-4 1-32 0,-2 4 0 0,0 1 0 16,0 2-192-16,3 6-32 0,2-1-16 0,3 3 0 15,2 0-224-15,9-2-32 0,4-3-16 0,5-4 0 16,2-6-208-16,7-2 176 0,3-6-176 0,4 0 160 16,3-6-160-16,5 0 128 0,4-7-128 0,4 0 128 15,4-2-640-15,3-2-128 0,2-3-16 0,-2-5-7984 16,-2-3-1600-16</inkml:trace>
  <inkml:trace contextRef="#ctx0" brushRef="#br0" timeOffset="5679.89">30426 1120 23951 0,'-8'9'2128'0,"-2"3"-1696"15,-5 2-432-15,-3 2 0 0,-4 3 400 0,-1 2 0 16,-1 3 0-16,-1 1 0 0,-1 6-80 0,2-2 0 15,1 2-16-15,4 0 0 0,4-3 80 0,2 0 0 16,2-4 16-16,7-3 0 0,4-7-96 0,4-2-32 16,9 1 0-16,0-8 0 0,5-2 96 0,5-6 16 0,4-3 0 0,6-6 0 15,3-4 0-15,-1-3 16 0,1-3 0 0,-6-3 0 16,-1 1-192-16,-2 1-32 0,-3-3-16 16,-2 2 0-16,-4-2-32 0,-4 1-128 0,-4 4 192 0,-4-2-64 15,-3 0 0-15,-5 4-128 0,-4 1 192 0,-4 3-64 16,-3 3-128-16,-2 2 0 0,-3 6 0 0,-1 4 128 15,-4 3-128-15,-2 2-256 0,2 3 64 0,-1-2 16 32,-2 4-656-32,3-1-144 0,2 3-32 0,2-4 0 15,2 0-2192-15,5-4-432 0</inkml:trace>
  <inkml:trace contextRef="#ctx0" brushRef="#br0" timeOffset="6080.71">30825 1113 20383 0,'2'16'896'16,"0"-4"192"-16,-2 4-864 0,-2 2-224 0,-1 1 0 0,-4 0 0 0,0 3 528 0,-4 1 64 15,-3 1 16-15,-2 3 0 0,-3-2 352 0,-2 6 80 16,-1-2 16-16,-1 0 0 0,0-1-160 0,1-4-48 16,2-4 0-16,2-3 0 0,2-2-352 0,3-3-80 15,1-3-16-15,5-4 0 0,7-5-64 0,0 0-16 16,0 0 0-16,1-9 0 0,3-5 192 0,3-3 16 15,5-2 16-15,3-1 0 0,3-7-352 0,2 2-64 0,3-1 0 16,3 0-128-16,2 1 0 0,2 1 0 16,2 3 0-16,2 4 0 0,2 4 0 0,-2 2 0 0,-2 2 0 15,-3 5 0-15,-3 3 0 0,-4 2-144 0,-1 3 144 0,-3 5-128 16,-4 2 128-16,-6 3 0 0,-1 6 0 0,-6 1 0 16,-5 1 0-16,-3-1-128 0,-1 3 128 15,-3 4-192-15,-5 3 192 0,0-3 128 0,-2-1-128 0,0-6 176 31,-1-3-624-31,3-3-112 0,2-6-16 0,2 1-16 16,2-5-1280-16,2 0-256 0,8-5-48 0</inkml:trace>
  <inkml:trace contextRef="#ctx0" brushRef="#br0" timeOffset="6362.16">31365 1295 27647 0,'0'0'1216'0,"0"0"256"0,0 0-1168 0,0 0-304 0,0 0 0 0,0 0 0 16,0 0-1200-16,0 0-288 0,-6-5-64 0,-1-2-16 0,7 7 1808 0,-9-4 352 16,0 2 80-16,-2 2 16 0,-3 2 176 0,-1 2 32 15,-3 3 16-15,-2 1 0 0,-3 6-144 0,-1 3-48 16,-1 1 0-16,0 2 0 0,1 4-144 0,-1 5-16 15,2 2-16-15,2-2 0 0,5 2-160 0,2-6-16 16,2-2-16-16,6-3 0 0,3-1-176 0,6-1-48 16,2-1 0-16,5-6 0 0,4-2 0 0,5-4-128 15,2-2 192-15,3-3-64 0,2 0 16 0,8-4 0 0,1-2 0 16,2-5 0-16,4 2-144 0,1-2-176 0,1 2 48 0,-1-4 0 31,-3-1-1776-31,-1 0-336 0,0 0-80 0,-3-2-10672 0</inkml:trace>
  <inkml:trace contextRef="#ctx0" brushRef="#br0" timeOffset="6985.66">31618 1504 8287 0,'0'0'368'0,"0"0"80"0,-5 8-448 0,5-8 0 16,-5 9 0-16,5-9 0 0,-5 6 1824 0,5-6 288 16,0 0 48-16,-5 9 16 0,5-9-768 0,0 0-128 15,0 0-48-15,0 0 0 0,0 10-16 0,0-10 0 16,0 0 0-16,10 4 0 0,-10-4-160 0,14-1-32 0,0-3-16 0,1-1 0 16,3-5-256-16,0-2-48 0,2-2-16 0,-1-3 0 15,4-3-112-15,2-4 0 0,2-1-16 0,2-3 0 16,2 1-128-16,2-3-32 0,1-3 0 0,0 0 0 15,-2-3-112-15,0-3-32 0,0-5 0 0,0-6 0 16,-3-4-112-16,1-6-16 0,0-4-128 0,-15 28 192 16,1-1-64-16,1-3-128 0,1-4 176 0,-2 4-176 15,-2-5 128-15,-2 4-128 0,-2 3 0 0,0-19 0 16,-6 18 0-16,-6 26 160 0,-1 3-160 0,-5 6 128 16,-5 4-128-16,-3 8 0 0,-6 3 0 0,-3 7 0 15,-4 5-176-15,-30 28 176 0,8-1-128 0,-1 4 128 16,-1 2 0-16,4 4 0 0,4-1 192 0,4 2-64 0,4 0 0 15,7-5 0-15,4 1 0 0,6-6 0 16,5-9 48-16,4 3 16 0,6-3 0 0,4 0 0 16,4-2 96-16,5-3 32 0,8-3 0 0,3-6 0 0,5-2-128 15,5-7-32-15,3-3 0 0,5-3 0 0,9-1-160 16,-1-2 192-16,-4-5-192 0,1-5 192 0,-1-4-368 0,-3-5-64 16,-3-1-16-16,-16 1 0 15,2-1-2160-15,-1-4-432 0,2-3-96 16</inkml:trace>
  <inkml:trace contextRef="#ctx0" brushRef="#br0" timeOffset="8169.36">28982 5640 19343 0,'0'0'1728'16,"0"0"-1392"-16,-8 7-336 0,-1 3 0 0,-1 5 1216 0,-3 4 160 16,-2 0 32-16,-2 7 16 0,1 4-1184 0,-2 3-240 15,-1 0 0-15,0-2 0 0,-3 2 0 0,1 1 0 16,-2 2 192-16,3 1-48 0,3-2-144 0,2-2 160 15,3-2-160-15,3-7 160 0,3-1-160 0,2-5 0 16,2-6 0-16,3 0 0 16,-1-12-512-16,0 0-144 0,10 1-32 0,2-5 0 0</inkml:trace>
  <inkml:trace contextRef="#ctx0" brushRef="#br0" timeOffset="8521.7">29358 5676 19343 0,'0'0'1728'0,"0"0"-1392"0,-1 10-336 0,-1-1 0 16,1 4 0-16,-1-2 0 0,-5 3 0 0,0 0 0 15,-4 1 0-15,-1 1 128 0,-6 0-128 0,0-1 128 16,-2 2 432-16,-3-1 80 0,-1 1 32 0,0 1 0 16,-1 1 0-16,0 0 0 0,-2-1 0 0,2-4 0 15,2 0-160-15,1-2-48 0,5-1 0 0,1-3 0 16,2-4-64-16,3-2-16 0,-1-1 0 0,4-1 0 15,8 0-80-15,0 0-32 0,0 0 0 0,0 0 0 16,0 0 32-16,0 0 0 0,0 0 0 0,12 0 0 16,2 4-128-16,2 3-32 0,1 0 0 0,2 5 0 0,7 0-16 0,-1 3-128 15,-1 2 192-15,2-1-64 0,0-1-128 0,-3 3 192 16,2-3-192-16,-1 1 192 0,0-4-48 16,-1 2 0-16,-2 0 0 0,-2-2 0 0,-1-5-144 15,0 1 0-15,-3 1 0 0,0-4 0 16,1-1-1472-16,-1-2-288 0,0-4-48 0</inkml:trace>
  <inkml:trace contextRef="#ctx0" brushRef="#br0" timeOffset="8941.2">29786 5959 11055 0,'0'0'480'0,"0"0"112"0,0 0-464 0,0 0-128 0,-2 8 0 0,-2 1 0 15,4-9 592-15,-4 10 112 0,-2 2 0 0,1 0 16 16,0-3 240-16,-1 4 64 0,-1 0 0 0,1-2 0 15,-1 0 80-15,1 2 32 0,1-4 0 0,-3 3 0 16,3-5-176-16,1 3-48 0,4-10 0 0,0 0 0 16,0 0-208-16,0 0-64 0,0 0 0 0,0 0 0 15,0 0 128-15,13-7 0 0,1-3 16 0,1-4 0 0,2 1-352 0,2-2-80 16,1-3-16-16,0 0 0 0,1 0-208 16,-2 4-128-16,-1 2 128 0,-1-1-128 0,-3 4 0 15,0 0 0-15,-1 4 0 0,-3 4 0 0,-10 1 0 0,12 1 0 16,-12-1 0-16,9 11 0 0,-3 1 0 0,-4 4 0 15,-3 5 0-15,-3 2 0 0,-1-2 0 0,-1 1 0 16,0 3 0-16,-2 1 0 0,-2-6 0 0,1 0 0 16,0-1 0-16,3-3 0 15,1-4-368-15,2-3-144 0,3-9-16 0,0 0-16 16,0 0-1808-16,0 0-352 0</inkml:trace>
  <inkml:trace contextRef="#ctx0" brushRef="#br0" timeOffset="9252.65">30451 5878 24879 0,'0'0'2208'0,"0"0"-1760"0,-10 9-448 0,-2 1 0 16,0 3 0-16,-6 2 0 0,-2 0-192 0,-3 2 192 16,0 1 128-16,-1 2 160 0,-2 2 32 0,2 1 0 15,3-1 176-15,1 0 32 0,4-2 16 0,3-2 0 16,6-1-224-16,3-5-32 0,4-3-16 0,6 0 0 15,4-2-80-15,4-6-32 0,5-2 0 0,4-2 0 16,4-5 96-16,2-1 32 0,4-6 0 0,-1 0 0 16,-3-3-112-16,3 0-32 0,-3-1 0 0,-2 0 0 15,-4 0-144-15,-3 1 0 0,-2-1 144 0,-4 2-144 16,-5-1 128-16,-3 1-128 0,-2 1 128 0,-3 0-128 16,-3 5 128-16,-5 0-128 0,-3 2 128 0,-1 1-128 0,-3 3 0 15,-4-1 0-15,-5 0 0 0,3 4 0 16,1 1-448-16,0-1-176 0,0 1-16 0,1 0-8256 15,-1 1-1632-15</inkml:trace>
  <inkml:trace contextRef="#ctx0" brushRef="#br0" timeOffset="9691.49">30912 5850 15663 0,'0'0'1392'0,"0"0"-1120"0,-3 6-272 15,-4 8 0-15,-2 0 1696 0,1 3 288 0,-5 2 48 0,0 1 16 16,-1 1-1072-16,0-2-208 0,-1 2-32 0,1 5-16 16,-3-1 272-16,2-1 48 0,2-1 16 0,3-4 0 15,1-1-352-15,4-5-80 0,4 0-16 0,4-2 0 16,2-5-160-16,6-1-48 0,2-2 0 0,3-6 0 16,6 0 112-16,2-4 32 0,1-5 0 0,2-2 0 15,1-3-208-15,-1-1-32 0,-2-1-16 0,-1-1 0 16,-1-1-144-16,-2 4-16 0,-4 0-128 0,1 6 192 15,-5-1-192-15,0 7 0 0,-3 0 128 0,-1 4-128 16,-9 1 0-16,0 0 0 0,11 10 0 0,-3 3 0 16,-1 1-144-16,0 4 144 0,-2-2 0 0,0 1-144 15,0-2 144-15,3 1 0 0,-2-3 0 0,2-3 0 16,0 0 0-16,4-6 0 0,-1 0 0 0,5-3 0 0,1-1 176 16,1-4 64-16,4-2 16 0,-1-7 0 0,2-3 112 0,-1-3 16 15,-3-2 16-15,1-1 0 0,-2-4-128 0,-5 2-16 16,-2-4-16-16,1 3 0 0,-5-6-48 0,0 6 0 15,-3-3 0-15,-2 1 0 0,-2-5-192 0,0 6 0 16,0 1 0-16,-1 5 0 16,0 0-1024-16,-3 1-192 0,2 0-32 0,0 1-9872 15,-2 1-1968-15</inkml:trace>
  <inkml:trace contextRef="#ctx0" brushRef="#br0" timeOffset="11085.69">29870 299 16927 0,'0'0'752'0,"0"0"144"0,0 0-704 0,10-2-192 16,-10 2 0-16,0 0 0 0,0 0 0 0,0 0 0 16,0 0 0-16,0 0-176 0,0 0 720 0,0 0 144 15,0 0 16-15,0 0 16 0,0 0 352 0,-2-7 64 16,2 7 16-16,-10-6 0 0,-3 4-592 0,-2 0-112 15,-3 2-32-15,-2 0 0 0,-5 3-48 0,0 3-16 0,-2-1 0 16,2 3 0-16,-1 1-128 0,5-3-32 0,2 4 0 0,3-2 0 16,4 2-64-16,4-4-128 0,8-6 176 0,0 0-176 15,4 13 208-15,6-5-64 0,4 1-16 0,-2-5 0 16,4 3 64-16,3 3 0 0,1 3 0 0,3 0 0 16,2 5-192-16,-4-2 0 0,2 1 0 0,13 14 0 15,-11-6 0-15,-7-3 0 0,-3-1 0 0,-7-2 0 16,-6 0 240-16,-2-1-48 0,-4-1 0 0,-4 0 0 15,-8-3 64-15,-3-1 16 0,-4-1 0 0,-2 2 0 16,-7-1-80-16,2-3 0 0,-5 2-16 0,2-5 0 16,0-2-48-16,3 0-128 0,2-2 192 0,4-3-64 15,3-3-368-15,5-4-80 0,2-1 0 0,6-3-16 16,4 2-688 0,8-3-144-16,1 0-32 0</inkml:trace>
  <inkml:trace contextRef="#ctx0" brushRef="#br0" timeOffset="11459.55">30465 168 22111 0,'0'0'1968'0,"0"-11"-1584"0,-1 3-384 0,1 8 0 0,0 0 0 15,-8 8 0-15,-1 3-224 0,-3 2 80 0,-2-3 144 0,-3 3 256 16,1-3-64-16,-4 3-16 0,0 0 336 0,-4 2 80 15,0 0 16-15,-3 5 0 0,-2 2 48 0,12-7 16 16,-2 7 0-16,-1 6 0 0,0 0-272 0,1 1-48 16,-1-3-16-16,4-1 0 0,1-2-80 0,-9 12-32 0,6-12 0 0,6-4 0 15,5-5 160-15,4-3 16 0,3-11 16 0,0 0 0 16,0 0 32-16,14 0 0 16,3-6 0-16,2 0 0 0,0-7-160 0,2 4-32 0,4-5 0 0,0 2 0 15,0 0-256-15,1 0 128 0,0 1-128 0,0 4 0 16,-2 4 0-16,-1 2 0 0,-3 4 0 0,-2 2 0 15,-3 6 0-15,-2-1 0 0,-3 3 0 0,-2 3-144 16,-2 4 144-16,-2 1-192 0,-4 1 192 0,0 2-192 16,0-5 192-16,-3 0 0 0,0-1 0 0,-1-2 0 15,1-2 0-15,-2-2-192 0,1-1 192 0,4-11-192 16,-1 13-560 0,2-5-112-16,-1-8-32 0</inkml:trace>
  <inkml:trace contextRef="#ctx0" brushRef="#br0" timeOffset="11981.45">30863 443 28559 0,'-6'6'2544'16,"-5"2"-2032"-16,-1 5-512 0,-6 2 0 15,-5 0-528-15,0 3-208 0,-4 0-32 0,2 3-16 0,0 1 784 0,0-3 0 16,5 1 0-16,2-1 0 0,4-1 256 0,2 0 48 15,3-4 16-15,4 0 0 0,3-5 0 0,2-9 0 16,5 10 0-16,4-5 0 0,3-4 48 0,3-1 16 16,3-2 0-16,2-1 0 0,2-4 64 0,2-2 32 0,-1-1 0 15,1 1 0-15,1-4-208 0,1-1-32 0,-3 0-16 16,-2-2 0-16,0 0-224 0,-4 1 176 0,-1 0-176 16,-4 2 160-16,-4 2-160 0,-3-3 128 0,-1 0-128 0,-4 5 128 15,-5-3-128-15,1 6 0 0,-1-2 144 0,-1 5-144 16,-2 0 0-16,8 3 0 0,-12 0 0 0,2 0 0 15,1 0 0-15,1 1 0 0,-1 2 0 0,9-3-128 16,0 0 128-16,-9 4 0 0,9-4 0 0,0 0-128 16,0 0 128-16,0 0-208 0,0 0 80 0,0 0 128 15,0 0-288-15,0 0 64 0,0 0 16 0,0 0 0 16,0 0 0-16,7-7 0 0,0 2 0 0,-7 5 0 16,5-10 16-16,-5 10 0 0,6-6 0 0,-6 6 0 15,0 0 16-15,0 0 16 0,0 0 0 0,7-8 0 16,-7 8 16-16,0 0 0 0,0 0 0 0,0 0 0 0,8-4 144 0,-8 4-128 15,0 0 128-15,9-2-128 0,-9 2 128 0,9-2-160 16,-9 2 160-16,0 0-160 16,9-2-224-16,-9 2-64 0,0 0 0 0,0 0 0 15,0 0-352-15,0 0-80 0,0 0-16 0,6-6 0 16,-6 6-128-16,9-4-48 0,-9 4 0 0,11-3 0 16,-11 3 48-16,6-1 0 0,2 0 0 0,-1 1 0 15,1-2 240-15,-1 1 48 0,1-1 16 0</inkml:trace>
  <inkml:trace contextRef="#ctx0" brushRef="#br0" timeOffset="12460.52">31117 515 11967 0,'0'0'1072'16,"3"11"-864"-16,-2-4-208 0,1 5 0 0,0-3 1472 0,-2 2 240 0,0 3 48 0,0 0 16 15,0 0-528-15,-2 2-96 0,0 1-32 0,1 2 0 16,-2-1-176-16,3 1-48 0,-2 3 0 0,2-3 0 15,0-3-272-15,2 2-64 0,1 0-16 0,0 0 0 16,0-7-128-16,1 2-32 0,1-7 0 0,-5-6 0 16,0 0 128-16,13 3 32 0,-1-5 0 0,4-2 0 15,0-3 80-15,2-5 16 0,1-2 0 0,0-1 0 16,1-3-288-16,1 2-48 0,-1-1-16 0,0-2 0 16,1-2-160-16,-1-1-128 0,-1-1 144 0,0 0-144 15,-1-1 192-15,-3 4-64 0,1 2-128 0,-5 4 192 16,-2 3-192-16,-2 0 0 0,-7 11 128 0,0 0-128 15,0 0 0-15,0 0 0 0,0 0 0 0,6 12 0 0,-4-1 0 0,-2 3-192 16,-2 2 192-16,0 1-208 0,1 4 208 0,1-2 0 16,-1-3 0-16,2 0 0 0,2-1 0 0,0-3-144 15,1-4 144-15,3 0 0 0,-2-1 0 0,6-3 0 16,1 0 0-16,3-4 176 0,5-4 144 0,0 0 48 16,1-5 0-16,-1 2 0 0,0-5 80 0,0 3 0 15,-3-7 16-15,1-1 0 0,1 1-208 0,-2-1-32 16,-5 0-16-16,1-1 0 0,0 0 112 0,1-1 0 15,-3-1 16-15,-3 4 0 0,1-4-80 0,0 0 0 16,1-4-16-16,0 2 0 0,0 0-112 0,-2 5-128 16,1 0 176-16,3-6-176 0,-1 7 0 0,-5 4 0 15,-2 5 0-15,-4 7 0 0,0 0-128 0,0 0-96 0,0 0-16 0,0 0 0 32,0 0-2256-32,0 0-464 0,0 0-96 0,0 0-16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1:06:08.58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2-09T21:06:12.099"/>
    </inkml:context>
  </inkml:definitions>
  <inkml:trace contextRef="#ctx0" brushRef="#br0">2728 7550 12783 0,'0'0'560'0,"0"0"128"0,0-9-560 0,0 1-128 16,0-3 0-16,0 4 0 0,-3 0 1264 0,3 7 208 15,-2-7 64-15,-2 3 0 0,4 4-416 0,-5-2-80 16,5 2-16-16,-7 0 0 0,1 1-320 0,-1 2-64 16,-1 3 0-16,0 5-16 0,1 5-48 0,0 3-16 15,0 2 0-15,0 7 0 0,2 2 80 0,1 10 0 16,-1 2 16-16,1 10 0 0,1 4 32 0,-4 7 0 15,-2 5 0-15,-1 5 0 0,-1 3-64 0,-1-2-16 16,0 1 0-16,-1-4 0 0,0-3 0 0,2-3 0 0,-3 0 0 0,1-4 0 16,0-4-96-16,1-7 0 15,-2-2-16-15,1-3 0 0,0-5-160 0,3-3-16 16,-1-1-16-16,1-3 0 0,-1-5-112 0,4-2-32 16,0-5 0-16,2-1 0 0,0-3-160 0,0-3 0 15,4-5 144-15,-2 2-144 16,3-11-256-16,0 0-128 0,0 0-32 0,0 0-10912 0,8-10-2192 0</inkml:trace>
  <inkml:trace contextRef="#ctx0" brushRef="#br0" timeOffset="529.87">3471 8280 20207 0,'0'0'896'0,"0"0"192"0,0 0-880 0,0 0-208 16,0 0 0-16,0 0 0 0,0 0 832 0,-7 4 128 15,0 5 32-15,-1 3 0 0,-1 3-224 0,-2 4-32 16,0 2-16-16,0 7 0 0,-2 0 144 0,0 4 32 16,3 3 0-16,-3 3 0 0,3 1-304 0,1-1-48 15,0 0-16-15,2-6 0 0,-1 0-112 0,4-3-32 16,-1-6 0-16,1-4 0 0,2-2 64 0,2-3 16 16,1-8 0-16,-1-6 0 0,0 0 304 0,12-3 64 15,-4-3 16-15,4-7 0 0,2-3-192 0,1-3-32 16,3-4-16-16,1-4 0 0,0 0-336 0,1-2-64 0,2 4-16 0,-2-2 0 15,2 2-192-15,0 1 0 0,-1 2 0 16,0 4 0-16,-1 4 0 0,0 4 0 0,1-1 0 0,-4 5 0 16,1 6 0-16,-1 3 0 0,-2 2 0 15,1 7 0-15,-3 4 0 0,-1 4 0 0,-1 6 0 0,-2 0 0 16,-1 5 0-16,-1-2 0 0,-4 3 0 0,-1 1 0 16,1 1 0-16,-2-2 0 0,-1-5 0 0,1 1 0 15,-1-4 0-15,4-1 0 0,0-3 0 0,0-3 0 0,-2-3 0 0,2-2 0 16,4-4 0-16,-1 3 0 15,-7-11-1536-15,11 6-192 0,-1 0-32 0,-10-6-9120 16,7-6-1808-16</inkml:trace>
  <inkml:trace contextRef="#ctx0" brushRef="#br0" timeOffset="1134.95">5562 8264 27647 0,'-7'0'2448'0,"-2"-3"-1952"0,-1-3-496 0,-4 0 0 32,0-1-320-32,-1-2-144 0,-2 4-48 0,4 1 0 0,-2-1 512 0,-1 2 192 0,-2 0-16 0,-3 2 0 15,-1 0-176-15,-5 2 160 0,-4 1-160 0,0 5 160 16,-3 2 16-16,-4-1 0 0,-1 5 0 0,-3 4 0 16,0 7 16-16,-1 4 0 0,1 0 0 0,0 7 0 15,3 7-32-15,2 0 0 0,4 5 0 0,3 0 0 16,5 2 16-16,5-2 0 0,6-4 0 0,5-4 0 15,6-2-16-15,4-4 0 0,6-5 0 0,3-6 0 0,3-4 368 16,7-6 80-16,4-5 16 0,7-4 0 0,2-1 144 0,5-6 48 16,4-2 0-16,1-7 0 0,3-5-272 0,1-4-48 15,-4-3-16-15,2-3 0 0,-1-8-224 0,-2-2-32 16,-1-9-16-16,-4-1 0 0,-1-2-80 0,0-6-128 16,0-6 176-16,-5-4-176 0,1-8 192 0,-3-7-192 15,2-10 192-15,-6-11-192 0,-2-4 192 0,1-2-192 16,-2-5 192-16,-2 5-192 0,-1 8 0 0,-1 9 0 15,-1 16 0-15,-3 11 0 0,-4 12 0 0,-1 12 0 16,-3 12 0-16,-3 10 0 0,-3 9 0 0,-5 13 0 16,-6 14-192-16,-1 13 192 0,-4 7-160 0,-1 9 160 15,-4 9-160-15,-2 8 160 0,-2 14 0 0,0 5-144 16,-1 7 144-16,2 9 0 0,1 9 0 0,1 1-128 16,6-1 128-16,3-2 0 0,3-3-192 0,6-9 32 15,3-8 16-15,7 17 0 16,4-25-496-16,6-21-112 0,4-10-16 0,6-13 0 15,3-7-1600-15,4-8-320 0</inkml:trace>
  <inkml:trace contextRef="#ctx0" brushRef="#br0" timeOffset="1483.4">6315 8268 29487 0,'0'0'1296'0,"-8"2"288"0,1 1-1264 0,-1 6-320 0,-1 0 0 0,0 7 0 0,-1 3 128 0,-3 5-128 15,-3 3 144-15,-3 5-144 0,-2 1 384 0,-1 4-32 16,0 0 0-16,2 2 0 0,1 4-96 0,3-1 0 16,5-6-16-16,3-3 0 0,6-3-64 0,3-2-16 15,3-5 0-15,2-3 0 0,4-4 288 0,3-4 48 16,2-3 16-16,6-2 0 0,3-5 464 0,2-6 112 15,0-6 0-15,6-2 16 0,2-5-64 0,3-3-16 16,1-6 0-16,-1-4 0 0,0-3-432 0,-3-5-80 16,-3-3-32-16,-11 12 0 0,-1-6-144 0,0 0-16 15,-2-1-16-15,-2 1 0 0,-4-1-160 0,-2 4-16 16,-4 0-128-16,-1 4 192 16,-1 4-496-16,-3 5-96 0,0 1-32 0,0 4 0 15,0 4-3024-15,-2 0-624 0</inkml:trace>
  <inkml:trace contextRef="#ctx0" brushRef="#br0" timeOffset="1901.74">8351 8364 24879 0,'-18'-11'2208'0,"6"3"-1760"16,2 1-448-16,-2-1 0 0,2 4 592 0,-1 0 48 16,-2 2 0-16,-4-1 0 0,-2-2-208 0,-1 3-48 15,-3 0 0-15,-1 2 0 0,-3 0 64 0,-3 3 16 16,-2 5 0-16,-6 2 0 0,-3 5 48 0,-2 3 0 15,-3 0 0-15,-1 6 0 0,-2 2-64 0,1 5 0 16,0 1 0-16,6 1 0 0,4 6-112 0,6 2-16 16,7-4-16-16,7-2 0 0,8-3-16 0,6-4 0 15,4-3 0-15,8-3 0 0,6-3 160 0,7-1 48 16,9-2 0-16,-5-9 0 0,11 0-32 0,23-2 0 16,0-2 0-16,1-6 0 0,1-3-176 0,-2-4-32 15,0 0-16-15,1 1 0 0,-3-4-240 0,-3 2 128 16,-3-6-128-16,-2 1 0 15,-2-2-384-15,-4 0-160 0,-3 0-32 0,-4 1-16 16,-8-1-2848-16,3-3-560 0</inkml:trace>
  <inkml:trace contextRef="#ctx0" brushRef="#br0" timeOffset="2182.67">9451 7655 21647 0,'0'0'960'0,"0"0"192"0,6-1-912 0,-6 1-240 0,5 5 0 0,-3 4 0 0,-4 3 544 0,-3 5 64 15,-2 2 16-15,-6 8 0 0,-2 6 240 0,1 6 48 16,-4 3 16-16,-3 8 0 0,-1 3-96 0,-3 6-32 16,0 9 0-16,1 0 0 0,0-1-160 0,0 2-48 15,-2 0 0-15,5 1 0 0,-1 3-272 0,3-6-64 16,2-8-16-16,2-2 0 0,2 1-64 0,2-8-16 15,2-4 0-15,1-6 0 0,2-4-160 0,2-4 0 16,3-7 0-16,0 2 0 16,-1-8-2240-16,2-19-544 0</inkml:trace>
  <inkml:trace contextRef="#ctx0" brushRef="#br0" timeOffset="2366.15">8750 8381 32255 0,'0'0'2864'0,"0"0"-2288"16,12-1-576-16,1 1 0 0,4-2 384 0,5 1-16 16,2 2-16-16,3-1 0 0,3 0 368 0,6-1 80 0,3-3 16 0,20-3 0 15,-2 4-128-15,-18 0-32 0,7 2 0 0,2-1 0 16,1-2-416-16,2-1-96 0,-2 2-16 0,-2-2 0 16,-1 1-128-16,-4-2 0 0,-5 3-192 0,-4 1 192 31,-3-2-1920-31,-2 3-256 0,-2-2-48 0</inkml:trace>
  <inkml:trace contextRef="#ctx0" brushRef="#br0" timeOffset="2651.19">10343 8280 20271 0,'0'0'896'0,"0"0"192"0,-6 8-880 0,-2 3-208 16,1 0 0-16,-4 4 0 0,-1 8 1696 0,-4 2 288 15,0 1 64-15,-3 4 16 0,-4 4-496 0,-1 5-96 16,-2 1-32-16,-4 3 0 0,1-1-528 0,-2 3-96 16,1-3-32-16,0-1 0 0,4 0-448 0,2-1-80 15,1-7-32-15,1-1 0 0,3-1-224 0,2-1 144 16,5-7-144-16,2-2 128 0,2-3-128 0,5 0-272 15,5-4 64-15,4-4 16 16,4-6-2528-16,5-6-496 0</inkml:trace>
  <inkml:trace contextRef="#ctx0" brushRef="#br0" timeOffset="3035.98">11009 8443 23039 0,'0'-8'2048'0,"0"1"-1648"0,0-2-400 0,1 3 0 16,-1 6 864-16,2-5 96 0,-4-2 0 0,2 7 16 15,-5-2 80-15,-1 0 16 0,-3 2 0 0,-4 4 0 16,-2 4-352-16,-3 1-64 0,-3 5-16 0,-3 3 0 0,-3 5-192 0,-1 5-32 16,1-1-16-16,2 5 0 0,1 2-16 0,2 1 0 15,3-1 0-15,4 2 0 0,2 0-192 0,7 1-32 16,1-4-16-16,6-1 0 0,4-1 176 0,4-5 16 15,2 1 16-15,6-5 0 0,3-3 464 0,4-4 80 16,6-5 32-16,3 0 0 0,3-6-80 0,5-3-16 16,-3-6 0-16,2-1 0 0,0-1-352 0,0-5-80 15,-3-3-16-15,-3-3 0 0,-1-3-112 0,-2-3-16 16,-2 0-16-16,-6-1 0 0,-3-4-32 0,-4-3 0 16,-5-1 0-16,-2-3 0 0,-7 0-48 0,-3 1-16 15,-4 0 0-15,-3 3 0 0,-3 7-144 0,-6 4 0 16,-6 4 0-16,0 5 0 0,-3 2-272 0,-2 6-48 15,6 1 0-15,-1 6 0 16,-1 0-1936-16,0 0-400 0,0 2-80 0,1 4-14928 0</inkml:trace>
  <inkml:trace contextRef="#ctx0" brushRef="#br0" timeOffset="3430.77">12057 8274 23039 0,'-5'8'2048'15,"-3"2"-1648"-15,-4 5-400 0,-2 4 0 0,-3 2 960 0,-2 1 128 16,-3 3 0-16,-2 0 16 0,-2 2 336 0,1 2 64 16,1 1 16-16,0 5 0 0,-2-1-528 0,2-1-96 15,1-2-32-15,3-6 0 0,3-2-256 0,3-2-48 16,4-3-16-16,4-6 0 0,1-1 192 0,5-4 32 15,0-7 16-15,10 3 0 0,3-5 64 0,2-3 16 16,4 0 0-16,5-7 0 0,0-3-320 0,7-3-64 16,2-3-16-16,2-2 0 0,4-5-192 0,-3 2-32 15,4-2-16-15,-1 4 0 0,1-4-224 0,-2 7 176 16,-3 3-176-16,1 3 160 0,-4 3-160 0,-7 4 128 16,2 5-128-16,0 4 128 0,-2 5-128 0,-1 6 160 15,-4 4-160-15,-2 3 160 0,-4 9-160 0,-1 2 0 16,-4 3 144-16,0 2-144 0,-5 3 0 0,-3 3 0 15,-2 3 0-15,-2 0 0 0,0-2-160 0,2-3-48 16,0-1-16-16,1-2 0 16,2-2-1440-16,4-5-304 0,1-3-48 0,6-3-16432 0</inkml:trace>
  <inkml:trace contextRef="#ctx1" brushRef="#br0">14584 19283 0,'100'11'16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1:06:29.4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15839 7420 6447 0,'0'0'576'0,"0"0"-576"0,6-8 0 0,-1 3 0 0,-2-2 1168 0,-3 7 128 16,6-8 32-16,-1 2 0 16,-2-3-320-16,1 2-64 0,-4 7-16 0,4-10 0 0,0 3 32 15,-2-2 0-15,0 2 0 0,-2 7 0 0,0 0-16 0,0 0 0 16,0-6 0-16,0 6 0 0,0 0-112 0,0 0 0 15,0 0-16-15,-5 5 0 0,0 1-128 0,-1 5-32 16,-2-1 0-16,0 4 0 0,-1 2 0 0,-1 7 0 16,-2 5 0-16,-2 5 0 0,-1 5-80 0,-3 4 0 15,1 6-16-15,-2 6 0 0,-2 3-64 0,-2 0-16 16,0 3 0-16,-3 1 0 0,0 4-48 0,2-5-16 16,1-1 0-16,3-5 0 0,1-6 32 0,1-1 16 15,2-6 0-15,0-3 0 0,2-5 16 0,0-3 0 16,2-5 0-16,1-3 0 0,1-1-112 0,3-5-32 15,0-3 0-15,1-2 0 0,3-4-80 0,3-7-32 16,0 0 0-16,0 0 0 0,0 0 64 0,8-12 16 16,2 1 0-16,3-6 0 0,0-3-144 0,3-3-32 15,3-1 0-15,3 2 0 0,1 1-128 0,2-1 0 16,1 4 0-16,0 4 0 0,0 0 0 0,2 4 0 0,-3 4 0 0,2 5 0 16,-1 1 0-16,1 6 0 0,-1 4 0 15,-1 4 0-15,-1 5 0 0,-1 4 0 0,-3 1-144 0,-1 5 144 16,-1 5 0-16,-1-1 0 0,-3 2 0 0,-3-1 0 15,2 1 0-15,-3-2 0 0,0-1 0 0,-1-2 0 16,0-6 0-16,0 2 0 0,0-5-128 0,2 6 128 16,-2-4-624-16,4-9-64 15,-2-4-16-15,3-2 0 0,0-2-2528 16,2-6-512-16,4-10-96 0,4-3-32 0</inkml:trace>
  <inkml:trace contextRef="#ctx0" brushRef="#br1" timeOffset="4954.42">15658 7665 6447 0,'0'0'576'0,"4"-7"-576"16,-1-6 0-16,2 0 0 0,-1 0 896 0,3-1 64 16,-1-1 0-16,0 3 16 0,1 1-320 0,-2 0-64 15,4 2-16-15,-3-2 0 0,-1 0 320 0,-1 2 48 16,-2 1 16-16,0-1 0 0,-2-4-80 0,1 4-16 16,-1-4 0-16,1 3 0 0,-2 1 64 0,1 9 16 15,-3-10 0-15,3 10 0 0,-1-10-64 0,1 10-16 16,-2-11 0-16,2 11 0 0,0 0-144 0,-5-8-16 15,2 0-16-15,3 8 0 0,0 0 16 0,0 0 0 16,0 0 0-16,0 0 0 0,-9-2-176 0,9 2-16 16,0 0-16-16,0 0 0 0,-10 1 32 0,10-1 16 15,0 0 0-15,-9 8 0 0,1-2-160 0,2 7-48 0,1-3 0 0,0 4 0 16,0 4 32-16,0 3 0 16,0 3 0-16,-4 4 0 0,2 7 32 0,-2 3 16 0,1 4 0 0,-3-2 0 15,1 5-32-15,-1 1-16 0,-1 1 0 0,0 0 0 16,-2 4-48-16,-2 2 0 0,1 2 0 0,0-2 0 15,0-5 16-15,-2-2 0 0,3-1 0 0,-1-3 0 16,-4 1-16-16,1-3-16 0,0-1 0 0,0-3 0 16,1 0-64-16,-1-2-16 0,1-1 0 0,1 0 0 0,1-3-32 15,1-1 0-15,1-5 0 0,1 1 0 0,2-3-48 16,1-2-16-16,2-1 0 0,0-2 0 0,4-2-128 0,-1-2 128 16,0-7-128-16,4-6 128 0,0 0-128 0,0 0 160 15,0 0-160-15,0 0 160 0,0 0 32 0,11-6 0 16,0-7 0-16,1-5 0 0,2 1-16 0,3-6 0 15,-1-5 0-15,3 1 0 0,0-2-176 0,2 1 0 16,2 0 144-16,-2-3-144 0,1 3 0 0,1-1 0 16,1 5 0-16,3-1 128 0,1 2-128 0,-1-3 128 15,0 0-128-15,0 3 128 0,0 1-128 0,-2 3 0 16,-2 0-128-16,-2 1 128 0,-1 2 0 0,-3 2 0 16,1 1 0-16,0 2-128 0,-4 3 128 0,2 3 0 15,-3 0 0-15,0 4 0 0,1 1 0 0,-4 1 0 16,0 4 0-16,0 1 0 0,-1 1 0 0,-1 4 0 15,-2 2 0-15,1 1-128 0,-1 7 128 0,-1 2 0 16,-2 3 0-16,-1 2-128 0,-1-4 128 0,3 5 0 16,0 1 0-16,0 4 0 0,-2 0 0 0,0 3 0 15,-1 0 0-15,0 1 0 0,-1-1 176 0,0-6-48 16,1-1 0-16,1-1 0 0,-2-1 0 0,4 0 0 0,1-3 0 16,-2-3 0-16,3-2-128 0,0-2 160 0,0 0-160 0,3-7 160 15,1 1-160-15,0-7 0 0,1-2 0 0,-2 1 128 16,2-1-128-16,-1-3-144 0,-1-3 144 0,0-3-208 31,0 0-1904-31,-2-7-384 0,1-2-80 0</inkml:trace>
  <inkml:trace contextRef="#ctx0" brushRef="#br1" timeOffset="5420.98">16934 8259 13823 0,'0'0'608'0,"-4"-10"128"0,0-1-592 0,2 4-144 0,-2-3 0 0,4 10 0 15,0 0 1552-15,0 0 288 0,0 0 48 0,0 0 16 16,0 0-256-16,0 0-48 0,0 0-16 0,0 12 0 15,0 4-224-15,4 4-32 0,-2 5-16 0,2 2 0 16,0-1-224-16,2 1-32 0,-2 5-16 0,1 1 0 16,-1 5-400-16,1 3-64 0,-1 1-32 0,-2 3 0 15,1-6-224-15,-2 0-32 0,1-4-16 0,-1-4 0 16,-1-1-144-16,0-6-128 0,0-1 144 0,0-3-144 0,0-5 144 0,1-1-144 16,3-6 128-16,-4-8-128 15,1 10-320-15,-1-10-160 16,0 0-32-16,0 0-10528 0,6-10-2112 0</inkml:trace>
  <inkml:trace contextRef="#ctx0" brushRef="#br1" timeOffset="5649.23">17427 8175 29487 0,'0'0'2624'0,"-6"11"-2112"15,1 5-512-15,-3 4 0 0,0 5 384 0,-4 7-16 16,-5 5-16-16,-2 4 0 0,-2 2 624 0,-1 4 128 15,-1 5 32-15,-4 1 0 0,-3 3-240 0,-2 2-64 16,-1 1 0-16,1 0 0 0,-1-2-128 0,4 4-48 16,0 1 0-16,1-1 0 0,1-2-384 0,2-8-80 15,0-4 0-15,4-5-16 0,1-3-176 0,3-7 0 16,2-2 0-16,5-3 128 16,4-5-512-16,5-7-128 0,4-5 0 0,4-2-11312 15,2-5-2256-15</inkml:trace>
  <inkml:trace contextRef="#ctx0" brushRef="#br1" timeOffset="6200.46">18597 8272 15663 0,'-8'-21'1392'0,"4"8"-1120"0,0-3-272 0,0 3 0 0,2 1 2176 0,-1 5 368 16,3 7 80-16,0 0 0 0,0 0-2144 0,-10 4-480 15,-1 5 0-15,-2 5 0 0,-3 5 192 0,-2 9 80 16,-1 2 32-16,-3 9 0 0,0 2 320 0,-3 3 64 16,1 1 16-16,0 9 0 0,-2 2 64 0,1 2 32 15,-3-2 0-15,3 0 0 0,0-3-144 0,4-8-16 16,0-4-16-16,4-5 0 0,0-5 16 0,3-4 16 16,4-7 0-16,2-3 0 0,3-7-16 0,5-10-16 15,0 0 0-15,0 0 0 0,0 0-48 0,8-9 0 0,2-9 0 16,4-7 0-16,5-5-144 0,3-4-48 15,2-7 0-15,1-1 0 0,2-2-256 0,0-6-128 0,-1-4 128 0,5-1-128 16,2-1 0-16,2 1 0 0,4 0 128 0,1 10-128 16,1 7 0-16,2 6 0 0,2 11 0 0,-1 4 0 15,1 7-128-15,-3 7 128 0,-6 8 0 0,-5 7 0 16,-7 6-176-16,-6 5 48 0,-7 4 0 0,-7 4 0 16,-8 1-192-16,-7 3-16 0,-9 5-16 0,-7-1 0 15,-7 3-16-15,-3-3 0 0,-1-4 0 0,1-6 0 16,1-4-320-16,3-3-64 0,3-7-16 15,3-3 0-15,4-3-1024 0,5-7-224 0,4-3-32 16,4-7-11904-16</inkml:trace>
  <inkml:trace contextRef="#ctx0" brushRef="#br1" timeOffset="6521.7">19334 8222 31263 0,'0'0'1392'0,"-9"9"272"0,-1 4-1328 0,1-1-336 16,-4 5 0-16,-2 7 0 0,-3 0 176 0,-2 5-48 15,-3 1 0-15,0 1 0 0,0 4 448 0,0 0 64 16,0 2 32-16,4-1 0 0,4-2-96 0,6-3 0 16,4-6-16-16,5-3 0 0,5-6-144 0,5-2-32 15,3-5 0-15,5-1 0 0,5-6 144 0,3 1 32 16,2-6 0-16,4-1 0 0,0-7-96 0,1-2-16 15,3-2 0-15,-5-7 0 0,-1-2-128 0,-4-1-16 16,0-6-16-16,-6 2 0 0,-3 1-16 0,-3-4 0 0,-8-1 0 16,-2 1 0-16,-6 2 16 0,-3 1 0 0,-2 2 0 0,-3 4 0 15,-3 4-288-15,-2 4 0 0,-1 3 128 0,2 1-128 32,-3 5-336-32,-1-1-128 0,-3 5-32 0,1 2-12352 0,-2 1-2464 0</inkml:trace>
  <inkml:trace contextRef="#ctx0" brushRef="#br1" timeOffset="6895.61">21023 7406 26719 0,'-9'-14'1184'0,"9"14"240"0,0 0-1136 0,-7 1-288 15,-4 8 0-15,1 1 0 0,-2 6 0 0,-8 6-224 16,-4 9 32-16,-1 7 16 0,-1 8 352 0,0 2 64 15,-1 7 16-15,-1 6 0 0,-1 2 448 0,-2 7 112 16,-2 6 16-16,-1 2 0 0,-2 7-128 0,2-2 0 0,0 2-16 16,2-2 0-16,3-8-448 0,1-7-96 0,2-7-16 15,5-6 0-15,3-8 0 0,5-9-128 0,3-6 192 0,5-7-64 16,1-7-304-16,3-4-64 0,1-14-16 0,0 0-9472 16,0 0-1888-16</inkml:trace>
  <inkml:trace contextRef="#ctx0" brushRef="#br1" timeOffset="7398.99">20329 8186 27231 0,'0'0'1216'0,"0"0"240"0,17 3-1168 0,2-6-288 16,2 2 0-16,6 0 0 0,1-2 272 0,5-1 0 15,4 1 0-15,4-6 0 0,-1 0 48 0,3-4 16 16,3-1 0-16,4-4 0 0,1-2-80 0,2 0 0 15,3-4-16-15,0-3 0 0,-1-2 0 0,-3-1 0 16,-3-4 0-16,0 1 0 0,-2-3 224 0,-2 1 48 16,1-2 16-16,-13 9 0 0,4-5-208 0,2-6-64 15,0-3 0-15,0-2 0 0,-1-4-256 0,0 6 160 16,-2 0-160-16,-3 4 128 0,-4 4-128 0,-2 5 128 16,-4-1-128-16,-4 9 128 0,-3 3 48 0,-3 4 0 15,-4 5 0-15,-4 4 0 0,-5 5 0 0,0 0 0 16,-8 11 0-16,-3 6 0 0,-7 6-176 0,-4 9 128 15,-4 3-128-15,-6 7 128 0,-6 10-128 0,-21 32 160 0,2-3-160 16,0 5 160-16,-1 0 0 0,-1 2 0 16,6 3 0-16,1-6 0 0,1-8 160 0,5-6 48 0,5-9 0 15,7-7 0-15,6-9 112 0,5-5 32 0,4-5 0 16,5-5 0-16,5-3-96 0,5-6-16 0,1-4 0 0,3-4 0 16,0-14-160-16,0 0-48 0,12 0 0 0,6-9 0 15,2-5 128-15,6-3 32 0,3-4 0 0,2-2 0 16,-1-2-96-16,1-3-32 0,-1 5 0 0,-1 3 0 15,-3 4-224-15,-2 4 0 0,-3 2-192 0,0 4 192 16,-1 5-128-16,0 6 128 0,0 5 0 0,-4 7 0 16,-3-3-160-16,-3 6 160 0,-2 2-128 0,-5 2 128 0,-1 1-352 0,-4 0 16 15,0 1 0-15,-1-5 0 16,1 0-160-16,-3 2-16 0,1 1-16 0,0-2 0 16,2-2-1840-16,0-2-384 0,2-1-64 0</inkml:trace>
  <inkml:trace contextRef="#ctx0" brushRef="#br1" timeOffset="7955.52">22607 8264 8287 0,'-20'5'736'0,"7"-1"-592"0,0 0-144 0,2 1 0 15,-1-3 1696-15,2 3 304 0,1-1 64 0,9-4 16 16,0 0-288-16,4 12-64 0,4-2-16 0,3-4 0 16,3-1-112-16,5-2-32 0,5-3 0 0,4 1 0 0,3 2-416 0,2-6-96 15,2-1-16-15,2-1 0 0,0-4-400 0,3 0-64 16,-2 0-32-16,1-1 0 0,2-1 64 0,-15 3 16 16,2-5 0-16,-2 1 0 0,-3-2-96 0,-3 0-16 15,-2-3 0-15,-4 3 0 0,-5 4-80 0,-3-3-32 16,-3-2 0-16,-5 1 0 0,-4-1-96 0,-5 3-32 15,-7 0 0-15,-6 5 0 0,-30-3-272 0,1 11 128 16,-1 10-128-16,2 1 0 0,-5 6 0 0,3 6 0 16,1 3 0-16,1 4 0 0,4 3 0 0,3 0 0 15,5 0 0-15,7 2 0 0,7-2 0 0,9-2 0 16,5 0 0-16,8-2 0 0,8 0 0 0,8-5 0 16,5 1 0-16,9-1 0 0,6-5 0 0,4-1 0 15,6-2 0-15,5-3 0 0,4-7 0 0,3-1 0 16,-1-3 0-16,4-4 0 0,4-4-224 0,-16 1-96 15,3 0-32-15,2-3 0 16,-1-2-1840-16,-2 0-368 0,-2 0-80 0</inkml:trace>
  <inkml:trace contextRef="#ctx0" brushRef="#br1" timeOffset="8325.62">24160 8171 23951 0,'0'0'2128'16,"0"0"-1696"-16,4-10-432 0,0 4 0 16,-2-6 1152-16,-2 5 160 0,-2-2 32 0,-3 4 0 15,-3-3-128-15,-2 3 0 0,-4 2-16 0,-4 1 0 16,-6-1-432-16,0 3-64 0,-5 3-32 0,-2 1 0 16,1 2-96-16,0 4 0 0,4 2-16 0,3 0 0 0,1 3-240 0,4 3-32 15,7-1-16-15,3 2 0 0,3 0-144 0,5 1-128 16,4-1 144-16,5 4-144 0,2-1 240 0,5-2-48 15,2 2-16-15,4 2 0 0,0-4 48 0,1 1 16 16,0-1 0-16,-2 0 0 0,-2 1-96 0,-3-2-16 16,-2 0 0-16,-5 0 0 0,-4 2 64 0,-4 0 16 15,-4-1 0-15,-3-2 0 0,-4 0 144 0,-4-2 32 16,-5 1 0-16,-3-2 0 0,-2-4-128 0,-4 1 0 16,-1-1-16-16,-2-2 0 0,0 3-112 0,-1-5-128 15,1 2 176-15,2-4-176 0,2-4 0 0,4-1 0 16,3-1 0-16,5-3-192 15,2-2-1472-15,6 0-272 0,4-4-64 0,9 1-9760 16,7-5-1936-16</inkml:trace>
  <inkml:trace contextRef="#ctx0" brushRef="#br1" timeOffset="8618.53">24957 8021 26719 0,'0'0'2368'0,"0"0"-1888"15,0 0-480-15,0 0 0 16,0 0 1072-16,0 0 112 0,0 0 32 0,-5 8 0 0,0-2-48 0,1 6 0 16,-3 2 0-16,-1 3 0 0,-1 7-128 0,-1 2-16 15,0 3-16-15,-4 11 0 0,0 1-400 0,0 3-80 16,1-2-16-16,0 0 0 0,2 1-288 0,1-4-64 15,1 3-16-15,1-2 0 0,3-7-144 0,1-8 0 16,3-1 0-16,0 0 0 0,2-2-320 0,2-3-32 16,0-2-16-16,1-2 0 15,1-4-2144-15,3 1-432 0</inkml:trace>
  <inkml:trace contextRef="#ctx0" brushRef="#br1" timeOffset="8804.7">24806 7700 37775 0,'-3'-8'3360'0,"2"-1"-2688"16,2 1-544-16,2-1-128 0,0 2 0 0,-3 7-176 0,0 0 48 0,0 0 0 16,0 0 128-16,0 0 0 0,0 0 0 0,0 0 0 15,0 0-256-15,0 0 16 0,0 0 16 0,10 1 0 31,0 2-2384-31,1 2-464 0</inkml:trace>
  <inkml:trace contextRef="#ctx0" brushRef="#br1" timeOffset="9315.67">26729 8048 4607 0,'4'-17'400'0,"0"8"-400"16,-2 0 0-16,2-2 0 0,0 2 3904 0,0-4 704 15,0 2 144-15,-4 1 32 0,-3-3-2624 0,-1 2-528 16,-2 2-96-16,-3-3-32 0,0 3-352 0,-2-1-80 15,-1 6-16-15,-3-2 0 0,-4-3-192 0,-4 4-32 16,-2-1-16-16,-6 3 0 0,-3 4-176 0,-6 5-16 16,-3-1-16-16,0 4 0 0,-14 5-144 0,6 1-16 15,6 3-16-15,7 1 0 0,7 1-112 0,5 2-32 16,7 3 0-16,8-2 0 0,5 5 0 0,9-3 0 16,2 5 0-16,9-3 0 0,5 1 208 0,5 3 32 0,2-1 16 15,6 4 0-15,2 1-32 0,3 2-16 0,0 1 0 16,-3-2 0-16,-2-2-176 0,-4-1-16 0,-3 0-16 0,-3 0 0 15,-10-10 160-15,-1 4 48 0,-4-4 0 0,-3-3 0 16,-3 0 16-16,-3 1 0 0,-5-4 0 0,-5 1 0 16,-6-3-112-16,-6-1-16 0,-8 0 0 0,-18-1 0 0,-4-1-160 15,-6-4-32-15,-5-2-16 0,0-4 0 0,2-1-176 16,14-1 128-16,-1-1-128 0,-3 0 128 16,3 1-704-16,0-1-128 0,0-2-48 0,5-2-13744 15,1 1-2752-15</inkml:trace>
  <inkml:trace contextRef="#ctx0" brushRef="#br1" timeOffset="42317.17">4098 700 17727 0,'0'0'784'0,"4"-10"176"0,-4 10-768 0,5-9-192 0,-1-1 0 0,-4 10 0 16,1-11 224-16,-1 11 16 0,0 0 0 0,0 0 0 16,-6-7 112-16,-3 3 32 0,-1-2 0 0,-2 3 0 15,-2 2-256-15,0-1-128 0,-2 1 128 0,-1 0-128 16,-1 0 0-16,1 1 0 0,-1 0 0 0,0 0 0 15,0-3 128-15,-5 2-128 0,-1 0 160 0,1-1-160 16,-1-2 352-16,0 3-32 0,-3 0 0 0,-2 0 0 16,-3 1 208-16,-2 0 48 0,-3 1 0 0,-2-1 0 0,-4 0 80 15,3 1 32-15,-1 2 0 0,1 1 0 0,-1-1-240 16,2 1-64-16,1 1 0 0,-3 3 0 0,-1-2-160 0,-4 4-32 16,-3-2-16-16,0 2 0 0,0-3-176 0,-1 1 0 15,1-1 144-15,-2-1-144 0,0 4 0 0,0 1 0 16,0 1 0-16,-2 2 128 0,-7 3-128 0,-1-2 144 15,0-2-144-15,-1 1 160 0,3 2-16 0,1 2 0 16,-1 1 0-16,1 1 0 0,-3 1-144 0,-1 0 192 16,-2 1-192-16,2 0 192 0,1 2-192 0,2 2 192 15,1-1-192-15,1 4 192 0,-2-4-192 0,-1 3 0 16,-1-2 144-16,3 2-144 0,3-4 0 0,-1 4 144 0,3-3-144 0,-1 6 0 16,6 0 160-16,-1 5-160 15,-1-2 128-15,0 2-128 0,0-1 128 0,0 1-128 0,2-3 128 0,2 0-128 16,3-1 128-16,20-13-128 0,-3 8 0 0,-2-2 128 15,1 4-128-15,-3-1 0 0,1 3 144 0,2 2-144 16,-2 1 0-16,-20 28 0 16,8-6 0-16,8-5 0 0,5-2 0 0,5-9 0 0,3-2 0 0,4 0 128 15,2 2 0-15,4-5 0 0,1-4 0 0,3-1 0 16,1 1-128-16,2-2 128 0,3 3-128 0,3 1 128 16,2 3 16-16,3 0 16 0,1 1 0 0,3 0 0 15,3-2 16-15,3-2 0 0,6 0 0 0,1-2 0 16,-3-4 32-16,6-3 16 0,3-2 0 0,-12-11 0 15,6 2-80-15,5 0-16 0,5-1 0 0,5 5 0 16,3-1-128-16,6 1 160 0,5 0-160 0,44 12 160 16,-17-8-160-16,-6-2 0 0,1 2 144 0,2-3-144 15,1-4 0-15,2 1 144 0,0-2-144 0,-2-1 0 0,1 2 128 0,4-2-128 16,3-2 0-16,2 1 0 0,2-3 0 0,2 1 128 16,0-3-128-16,2 4 0 0,4 0 128 0,-1 1-128 15,-3-8 0-15,1 5 0 0,4 1 128 0,3 0-128 16,4-1 0-16,0-5 0 0,-2 0 128 0,3-1-128 15,4 2 0-15,2-1 0 0,1 1 144 0,1-4-144 16,2 1 0-16,1 0 144 0,-2 0-144 0,4-1 128 16,1 0-128-16,3 2 128 0,-1-2-128 0,3 2 0 15,-1 2 0-15,1-1 128 0,2-2-128 0,-1 0 0 16,-1-1 144-16,3 0-144 0,1 0 144 0,1 0-144 16,0-1 192-16,1 0-192 0,2 1 224 0,0 1-64 0,0-4-16 0,2 2 0 15,0-2-16-15,1 3 0 16,-2 3 0-16,1-3 0 0,3 0-128 0,-2 1 128 0,1 1-128 0,-1-2 128 15,1-2-128-15,1 2 0 0,2 0 0 0,-1 0 128 16,-2-1-128-16,3 2 0 0,0 2 0 0,0-3 128 16,-4-3-128-16,3 2 0 0,4 2 0 0,-4 1 0 15,-2-2 0-15,2-2 0 0,1 1 0 0,-2 1 0 16,-3 0 0-16,3 1 0 0,0 1 128 0,0-2-128 16,-2 0 0-16,0 0 0 0,0 0 0 0,-2 1 0 15,-1 1 0-15,0 1 0 0,-2-2 0 0,2 2 0 16,0-1 160-16,-2 3-160 0,-2-1 192 0,0-1-192 15,-1 2 0-15,-1 1 0 0,1-2 0 0,1 2 0 16,0 1 0-16,-2-2 0 0,1-4 0 0,-3 5 0 16,-1 2 0-16,2-4 0 0,2 0 0 0,-2-1 0 0,-4 3 0 15,3-4 0-15,4-2 0 0,-2 3 0 0,-4 4 0 0,1 1 0 16,2-4 0-16,-2 2 0 0,-3 2 0 0,3-2 0 16,4 3 0-16,-4-4 0 0,-4-1 0 0,2 0 0 15,5 2 0-15,-6-1 0 0,2 0 128 0,2 3-128 16,0-3 0-16,-1 0 0 0,-3-3 128 0,-2 5-128 15,-2-2 0-15,1 0 0 0,-2-1 144 0,-1 1-144 16,-3 1 0-16,2 3 144 0,0-5-144 0,-5 2 0 16,0 1 0-16,3-2 128 0,1 0-128 0,-2 5 0 15,-6 0 144-15,-1 0-144 0,2-5 0 0,2 3 0 16,-1-3 0-16,0 2 128 0,-2-1-128 0,3-1 0 16,-1-3 0-16,3 4 0 0,-8 0 0 0,1-1 0 15,1 1 0-15,-1 2 128 0,0-5-128 0,-2 0 0 16,-2 2 0-16,2 3 0 0,3-4 0 0,-3 1 0 0,-4 1 0 0,1-1 0 15,1 2 0-15,-2 0 128 0,0-2-128 0,-2 1 0 16,-2-4 0-16,0 3 0 0,1-1 0 16,-1 2 128-16,-1-1-128 0,0-1 0 0,-2-1 0 0,2 1 0 15,2-2 0-15,0 1 0 0,-4-3 0 0,1 2 128 16,-1-1-128-16,1 1 0 0,-1-2 0 0,-1 0 0 16,-4-2 0-16,2 4 0 0,-1 0 0 0,2-2 0 15,2-1 0-15,-5 0 0 0,-4-1 0 0,0 1 0 16,1-1 0-16,2 2 128 0,3-2-128 0,-4 2 0 15,-5-1 0-15,-1 1 0 0,1 0 0 0,3 0 0 16,1 0 0-16,-3-1 0 0,-2-2 0 0,-2 1 128 16,0 2-128-16,1-3 0 0,4-1 0 0,-3-1 0 15,-3 3 0-15,-2-1 0 0,-5 2 0 0,3-2 0 16,-1 1 0-16,3-2 0 0,1 0 0 0,-6 2 128 0,3-1-128 0,-5 1 0 16,-1-1 0-16,0 2 0 0,0-3 0 0,4 1 0 15,0 1 0-15,-1 1 0 0,-3-1 0 0,-1 0 0 16,-2-2 0-16,2-1 0 0,1 4 0 0,3-1 0 15,-1 0 0-15,0 1 128 0,-3-3-128 0,-2-3 0 16,0 2 0-16,-1 2 0 0,0-3 0 0,3 0 0 16,1 1 0-16,-1 2 0 0,-2 0 0 0,1-5 0 15,-3 0 0-15,1-3 128 0,1 3-128 0,1-2 0 16,1 3 0-16,0-4 0 0,-1 4 0 0,-5-2 0 16,0 2 0-16,-2-1 0 0,1 0 0 0,1 2 0 15,-2-2 0-15,0 3 128 0,2-3-128 0,-2 1 0 16,-1-4 0-16,4 3 0 0,-4-6 0 0,0 5 0 15,-1-1 0-15,3 2 0 0,-1-4 0 0,0 5 0 0,2-2 0 0,-4-2 0 16,0-2 0-16,0-2 0 0,3 2 0 0,-3 3 128 16,1-3-128-16,1 2 0 0,4-1 0 0,1-2 128 15,-3-1-128-15,-2 1 0 0,-1-1 0 0,2 1 0 16,0-2 0-16,0 0 0 0,1-2 0 0,-1 0 0 16,2-1 0-16,-3 0 0 0,-4-4 0 0,1 3 128 15,-3-2-128-15,-2 2 0 0,-1 1 0 0,1-1 0 16,0-3 0-16,1 0 128 0,-3 0-128 0,1-2 0 15,-5 0 0-15,-1 4 0 0,-1-5 0 0,0 2 0 16,1-1 0-16,-3-2 0 0,-1 4 0 0,-1-1 0 16,-3-3 0-16,2 2 0 0,0-6 0 0,-2 2 0 15,-4 2 0-15,1 1 0 0,-2 0 0 0,-2 0 0 16,-4 0 0-16,-2 3-128 0,0-2 128 0,-2 2 0 16,-3 1 0-16,-2 2 0 0,2 1 0 0,-5-1 0 0,0-1-128 0,0 2 128 15,-4 2-128-15,0 0 128 0,0-1-160 0,0 0 160 16,-4 2-192-16,1-2 192 0,-1-2-208 0,-1-2 64 15,-2 2 16-15,2-3 0 0,-5-4 128 0,2 3-160 16,-1 0 160-16,0-1-160 0,-3 0 160 0,0-1 0 16,1 0 0-16,-2 1-128 0,-2 1 128 0,-2 3-128 15,0 1 128-15,-2 0-128 0,-2-4 128 0,3 3-128 16,-4 1 128-16,-3 1-128 0,-4 1 128 0,1 0-128 16,-6 0 128-16,3-1-128 0,-4-1 128 0,-3 0 0 15,-1-3-144-15,1 1 144 0,3-2 0 0,-3 0 0 16,1 2 0-16,-2 2 0 0,-1 1 0 0,0 1 0 0,4 0 0 15,-3 2 0-15,1-2-144 0,-1 1 144 0,-2 1 0 16,-1 1 0-16,0 2 0 0,-2-2-128 16,-2-1 128-16,2 0 0 0,0-1 0 0,-1 1 0 0,-1-1 0 0,2 2 0 15,-1 1 0-15,-2 0-128 0,0-1 128 0,-2 2 0 16,0 2 0-16,-1-3 0 0,-2-3 0 0,1 3 0 16,0 0 0-16,0 3 0 0,-3-2-128 0,1 2 128 15,2-2 0-15,-1 0 0 0,-1-1 0 0,-1 2 0 16,-2 1 0-16,-3-3-128 0,-4 2 128 0,1 3 0 15,0-3 0-15,1 3 0 0,-2-1 0 0,-1 4 0 16,-3-2 0-16,-2 3-128 0,-5 0 128 0,4 1 0 16,-3-2 0-16,0 2-128 0,-2 2 128 0,0 2 0 15,-4 0 0-15,1 0 0 0,-1 0 0 0,1-3 0 0,1-2 0 16,1 4 0-16,2 2 0 0,-3 3 0 16,-3-2 0-16,-2 0 0 0,-2-2 0 0,1 1 0 15,-2 0 0-15,-2 3 0 0,2 2 0 0,-3-1 0 0,-2-2 0 0,1 1 0 16,0-2 0-16,4 2 0 0,-1 0 0 0,-4-2 0 15,-6 1 0-15,2-2 0 0,1 1 0 0,4 0 0 16,2 2 0-16,-7-2 0 0,-6-2 0 0,2 0 0 16,3 0 0-16,0 2 0 0,1 0 0 0,-5 0 0 15,-4 0 0-15,0-1 0 0,4-1 0 0,-3 2 0 16,-1 0 0-16,-2 2 0 0,-4-1 0 0,3-1 0 16,1-1 0-16,-3 1 0 0,-7-2 0 0,3 0 0 15,1 0 0-15,4 0 0 0,-2 0 0 0,-2 0 0 16,-3-2 0-16,1 1 0 0,6-1 0 0,-5-1-192 0,-7-1 192 15,2 0-160-15,4-1 160 0,-1 1 0 0,-1 3 0 0,-2-3 0 16,1 1 0-16,1-1 0 0,0 2 0 0,-4 0 0 16,-5-1 0-16,4-2-128 0,5 0 128 15,-3 3 0-15,-4-1 0 0,2 1-160 0,2-6 160 0,-1 2 0 16,0 1-208-16,1-4 64 0,-3 0 16 0,3 0 0 16,-1 5 128-16,-3-1-160 0,-4-7 160 0,2 6-160 15,2-3 160-15,-4 4 0 0,-6-4 0 0,3 4 0 16,4-1 0-16,-4-1 0 0,-2 5 0 0,2-3 0 15,-3-2 0-15,2 1 0 0,-2 2 0 0,2 2 0 16,2-3 0-16,0 0 0 0,-2 2 0 0,2-1-128 16,0-1 128-16,1-4 0 0,-2 3 0 0,-2-3 0 15,-1 3 0-15,0-3 0 0,3 1 0 0,-3 2 0 16,-3-6 0-16,5 5 0 0,-1-2 0 0,0 2 0 16,-8-3 0-16,3 5 0 0,6-2 0 0,-4 1 0 0,-7 1 0 0,6-2 0 15,6 0 0-15,-4 4 0 0,-5-2 0 0,4-3 0 16,5 2 144-16,-3-3-144 0,-4 1 0 0,3 3 0 15,4-4 0-15,-5 4 0 0,-5-4 0 0,62 4 0 16,-13 0 0-16,-6-4-144 0,-8 4 144 0,-7 1 0 16,-5-4 160-16,-4 3-160 0,-4 3 0 0,-111-8 0 15,40 2 0-15,24 4 0 0,16 2 0 0,8-3 0 16,5 0 0-16,1 3 0 0,5 0 0 0,0-1 0 16,1-3 0-16,1 3 0 0,1 2 0 0,3-2 0 15,0-2 0-15,2 0 0 0,0 4 0 0,2-2 0 16,-1-2 0-16,1 0 0 0,-2-1 0 0,4 1 0 15,5 1 0-15,-1-4 144 0,-3 2-144 0,3 4 0 0,4 0 0 0,-1 0 0 16,4-6 128-16,-4 4-128 0,4 2 128 16,1-1-128-16,0-3 0 0,-1 3 0 0,-2-1 128 0,4 3-128 15,1 0 0-15,4-2 0 0,-3-3 0 0,3 3 0 16,0 2 0-16,2 0 0 0,3-2 0 0,-1 2 0 16,0-1 0-16,3 0 0 0,1 2 0 0,0 0 0 15,1 0 0-15,-1 0 128 0,-5-3-128 0,5 4 0 16,-3 3 0-16,3-3 0 0,4-1 0 0,-2 0 0 15,-2-3 0-15,2 5 0 0,4 1 0 0,-1 2 0 16,2-2 0-16,0-2 0 0,-4-1 0 0,6 4 0 16,-1 1 0-16,0-1 0 0,5 0 0 0,-1-2 0 15,-2 2 128-15,0 0-128 0,1 1 0 0,2 4 128 16,1-3-128-16,1-1 0 0,2-2 0 0,-1 5 128 16,-1-2-128-16,2 4 0 0,3-2 0 0,1 2 0 15,-1-5 0-15,1 1 0 0,-1 1 128 0,0-1-128 0,-3 4 0 0,5-1 128 16,3 3-128-16,31-7 128 0,-7 4-128 0,-5-2 192 15,-3 3-192-15,-1-1 192 0,-1 4-64 0,1-3 0 16,0 2 0-16,-45 7 0 0,13-3-128 0,11 1 192 16,7-1-192-16,6-2 192 0,6-4-192 0,1 3 128 15,1 0-128-15,4-1 128 0,4 2-128 0,0 2 0 16,-4 0 0-16,0 1 0 0,-2-2 0 0,4-4 0 16,0 1 128-16,3 2-128 0,0-3 0 0,1 5 0 15,2 0 0-15,2 1 0 0,-1-1 0 0,0 1 0 16,0 0 0-16,1 0 0 0,0 0-256 0,0 0-64 15,0 4-32-15</inkml:trace>
  <inkml:trace contextRef="#ctx0" brushRef="#br1" timeOffset="50999.86">16512 4385 11055 0,'0'0'480'0,"0"0"112"0,0 0-464 0,0 0-128 0,0 0 0 0,4-6 0 15,1 1 1008-15,-5 5 176 0,4-5 32 0,-4 5 16 16,2-6-240-16,-2 6-48 0,0-9-16 0,0 4 0 15,0 5-112-15,-1-6-32 0,-3 2 0 0,-1-3 0 16,0 0 48-16,-3 0 0 0,-1 5 0 0,-1-4 0 16,0-3-288-16,-6 0-48 0,-1-3-16 0,0 3 0 15,0 1-160-15,-1-3-48 0,-1 2 0 0,0-1 0 16,-3 4-16-16,4 1 0 0,-1-3 0 0,0 3 0 0,-1-1 16 0,0-2 0 16,-1 3 0-16,1-3 0 0,-2 1-16 0,1 2 0 15,-2-2 0-15,0 2 0 0,-1 2 0 0,2-3 0 16,-1 1 0-16,-1 2 0 0,-1-1 256 0,-1 2 32 15,0 0 16-15,-2-2 0 0,-2 3-560 0,1 0-272 16,0 1 16-16,0-2 16 0,-2 1 240 0,2 0 240 16,-2-1-48-16,0 1-16 0,-1 0 32 0,-2 1 16 15,0 0 0-15,1 0 0 0,0 0-80 0,2 2-16 16,-2 1 0-16,1 1 0 0,1 3 32 0,2-4 0 16,0 1 0-16,1 1 0 0,2 1-160 0,2-2 160 15,0 2-160-15,1 2 160 0,0-4 272 0,2 2 48 16,-1 2 16-16,2-2 0 0,1 3-704 0,0-1-144 15,1 2-32-15,-6 3 0 0,3 1 384 0,4 0 0 16,-1 0 128-16,3-3-128 0,1 2 0 0,1 1 128 16,0 0-128-16,3-2 0 0,2 1 128 0,2 2-128 15,-2-1 0-15,3-1 128 0,-1 1-128 0,0 0 160 0,-1 0-160 0,1-1 160 16,1 1-160-16,0 0 160 0,1 0-160 16,0 0 160-16,0-2-160 0,-1 2 0 0,1 0 144 0,2-1-144 15,0-3 0-15,2 4 144 16,2-2-144-16,0-1 0 0,1 2 144 0,3 1-144 0,-2-4 0 0,4 1 144 15,1 2-144-15,-1-2 128 0,1 2-128 0,4 2 128 16,2-3-128-16,2 2 160 0,-3 0-160 0,-5-1 160 16,5-5-160-16,0 4 0 0,1-3 0 0,1 2 128 15,1 3 0-15,1-4 0 0,0 1 0 0,1 0 0 16,1 0-128-16,2 3-144 0,-1 2 144 0,2-2-208 16,0-5 208-16,1 3 0 0,2-2 0 0,-1 2 0 0,2-1 0 0,-3-3 0 15,2 5 0-15,1-3 0 0,2 0 0 0,-3 1 0 16,-1-3 0-16,1 2 0 0,0-3 0 0,1 1 0 15,0-1 128-15,1-3-128 0,0-1 0 0,0 0 128 16,0 1-128-16,0-3 0 0,1-1 144 0,1-1-144 16,2-2 0-16,0 1 144 0,0-2-144 0,-1 1 0 15,-1 0 0-15,0-5 128 0,1 3-128 0,-1 1 128 16,1-2-128-16,-2-1 128 0,-1 0-128 0,0-2 0 16,0 2 0-16,-1-1 128 0,-1 0-128 0,0-4 128 15,-1 2-128-15,0-2 128 0,1 0-128 0,-1 2 0 16,-1-4 144-16,1 1-144 0,0 2 0 0,-3-2 144 15,-1-1-144-15,0 0 0 0,-4 4 144 0,1-3-144 0,-1 1 0 0,-2-1 144 16,-1-2-144-16,-1-1 0 16,-1 2 144-16,0 0-144 0,-2 2 128 0,-1-2-128 0,-1-2 128 0,-2 2-128 15,-1 0 160-15,-1 1-32 16,-2-4-128-16,0 0 192 0,-4 0-64 0,0-1 0 0,-3-2-128 0,-3-1 192 16,-2 1-64-16,-3 0-128 15,-2 0 176-15,-3 0-176 0,-2 0 192 0,-2-1-64 16,-2 2 0-16,-3 3-128 0,1-1 160 0,-5 2-160 0,-1 1 128 0,2 3-128 15,1-2 0-15,1-1 0 0,0 4 0 0,2-2 0 16,2 2 0-16,1 3 0 0,3 0 0 0,1 1 0 16,2 2 0-16,2 3-224 0,1-1 32 0,3 4 0 15,2 2-1984-15,2 3-384 16,4 0-64-16</inkml:trace>
  <inkml:trace contextRef="#ctx0" brushRef="#br1" timeOffset="52787.57">18525 4532 11055 0,'0'0'480'0,"0"0"112"0,0 0-464 0,0 0-128 0,9-4 0 0,-2 0 0 16,-1-2 800-16,-6 6 144 0,6-5 16 0,-6 5 16 16,7-4-256-16,-7 4-48 0,5-7-16 0,-5 7 0 15,4-6-64-15,-4 6-16 0,2-7 0 0,-1-1 0 16,-1 8 0-16,0 0 0 0,0 0 0 0,0-7 0 15,-1-5 96-15,0 6 16 0,-2-3 0 0,1 4 0 0,-3 0-112 0,0-2 0 16,-3 1-16-16,2 2 0 0,-2-2-192 0,-1 2-48 16,0-1 0-16,-2 1 0 0,-2-2-144 0,-2 1-48 15,2 1 0-15,-2-3 0 0,-2 2 16 0,1 2 0 16,-2 1 0-16,0-1 0 0,-1-4 48 16,0 2 16-16,-1 1 0 0,1 0 0 0,1 1-16 0,0 0 0 15,-1 2 0-15,1 0 0 0,0 2-32 0,1-1-16 16,-2 1 0-16,-1 2 0 0,3-1 80 0,-1 1 16 15,0 1 0-15,0-2 0 0,-2 2 16 0,2 4 16 16,0-3 0-16,1 2 0 0,-4 2-80 0,2 0 0 16,0 0-16-16,0 1 0 0,1 2 80 0,2 2 0 15,-1-1 16-15,2 0 0 0,1 1-80 0,0 0 0 16,0 4-16-16,0-2 0 0,1 0-48 0,-1 0-128 16,2-2 192-16,3 3-64 0,-3-1-128 0,3 0 128 15,3-1-128-15,0 1 128 0,1 1-128 0,1-1 192 16,1 1-192-16,3-1 192 0,1 0-64 0,1 1 0 15,2 1 0-15,1-1 0 0,1-2 96 0,0 0 16 0,6 1 0 16,-1-2 0-16,2-2 16 0,1 2 16 0,1 0 0 0,2 1 0 16,2-2-80-16,1 0-32 0,4 1 0 0,-2-1 0 15,2-5-32-15,0 3 0 0,-1-4 0 0,0 3 0 16,0-3-128-16,1 2 128 0,0-4-128 0,0-3 128 16,0 2-128-16,1-1 0 0,-1 0 144 0,0-1-144 15,0-2 144-15,0 0-144 0,2-2 192 0,-2 1-192 16,0-3 208-16,0 2-64 0,1-1-16 0,1 1 0 15,-2-2-128-15,1-2 192 0,-3 1-192 0,1 1 192 16,-3-1-192-16,1-2 0 0,-2 1 144 0,0 1-144 0,-1-3 0 0,2 3 144 16,-1-4-144-16,-1 0 0 0,-2-1 128 0,2 1-128 15,-3-2 0-15,1 2 0 0,-2-3 128 0,0 4-128 16,-3-4 0-16,0-1 0 0,0 2 0 0,-2-2 128 16,-2-3-128-16,1 0 0 0,-2 1 128 0,0 0-128 15,0-2 0-15,-3 3 0 0,0-5 128 0,-2 2-128 16,-1 0 0-16,0 2 0 0,-2-4 144 0,-1 1-144 15,-1 0 0-15,-1 2 144 0,-1-1-144 0,-1 2 0 16,-1 0 0-16,0 1 0 0,-2 0 0 0,-2 0 0 16,1 0 0-16,-1 1 0 0,-2 0 0 0,1 1 0 15,-3 0 0-15,1 2 0 0,-3-3 0 0,0 3 0 16,-1 1 0-16,-1 3 0 0,-3-2 0 0,-1 3 0 16,-3-4 0-16,-1 3 0 0,-2 2 0 0,-2 0 0 15,0-1 0-15,0 1 0 0,1 1 0 0,7-1 0 16,-3-1 0-16,-1 2 0 0,-3 1 0 0,2 0 0 15,-3 2 0-15,2 2 0 0,-1-1-128 0,2 3 128 16,1 1 0-16,0-1 0 0,1 2 0 0,2 3 0 0,-2-2 0 0,6 5 0 16,-1-3 0-16,-5 6 0 0,0 2 0 0,4 0 0 15,2 1 0-15,5 0 0 0,1 1 0 16,3 0 0-16,3 1 0 0,3 3 0 0,2-1 0 0,1-2 0 16,2 3 0-16,4 0 0 0,2 0 0 0,1 0 0 15,3 1 0-15,3 1 0 0,1-2 0 0,0-1 0 16,2-1 0-16,5-2 0 0,0 1 0 0,3-1 0 15,1 0 0-15,1-2 0 0,3 0 0 0,-1-2 0 16,1-1 0-16,-3 0 0 0,2-1 0 0,0 1 128 0,1-5-128 0,1 2 0 16,0-3 0-16,0 1 0 0,2-5 128 15,-2-1-128-15,0 1 0 0,2-3 128 0,-1-2-128 0,2-1 0 16,0-1 0-16,0-1 128 0,-2-3-128 0,-1-2 0 16,-2-1 0-16,0 1 0 0,0-4 0 0,-2 3 128 15,-2-3-128-15,0-3 0 0,0-2 0 0,-2-1 0 16,0-3 128-16,-4-1-128 0,0 2 0 0,-3-2 0 15,-1-1 0-15,-3-3 128 0,-3 4-128 0,-2-1 160 16,-3 1-160-16,-2 1 160 0,-2 2-32 0,-3 0-128 16,-1-1 192-16,-5 1-64 0,-1 2-128 0,-2 0 0 15,-2-1 0-15,-2 3 128 0,-1 2-128 0,1 0 0 16,0-1 0-16,0 3 0 0,1 5-144 0,0 0-112 16,2 1-32-16,2 2 0 15,2 2-2528-15,1 0-512 0,1 4-112 0</inkml:trace>
  <inkml:trace contextRef="#ctx0" brushRef="#br1" timeOffset="53768.02">16352 4377 5519 0,'0'0'496'0,"0"0"-496"0,0 0 0 0,0 0 0 16,0 0 1728-16,0 0 240 0,0 0 48 0,0 0 16 15,0 0-816-15,0 0-144 0,-4-5-48 0,4 5 0 16,-4-5-240-16,-1-3-48 0,0 2-16 0,0 2 0 15,-3 0-144-15,-1-1-16 0,3 0-16 0,-3 1 0 16,-1-3-32-16,-2 0-16 0,1 1 0 0,-3-3 0 16,-2 1-32-16,-4-3 0 0,0-1 0 0,-1 4 0 0,-2-6-128 0,-3 1-16 15,-2 1-16-15,-1 0 0 16,-3 0-48-16,-1 3 0 0,-1-2 0 0,-3 5 0 0,-2-1 32 0,-1 1 0 16,0 2 0-16,-2 2 0 0,-2-2-48 0,0-1-16 15,-2 2 0-15,0 2 0 0,2 1-48 0,-4 1-16 16,-1 2 0-16,1 2 0 0,-2 0-32 0,1-1 0 15,-1-1 0-15,2 4 0 0,1-1-128 0,1 6 0 16,3-2 0-16,0 2 0 0,-1 2 160 0,3-2-160 16,0 2 192-16,0 1-192 0,2 0 352 0,1 3-32 15,3-1-16-15,2 0 0 0,1 1 48 0,3 0 16 16,4 0 0-16,3 2 0 0,3 4-112 0,4 3-32 16,2-2 0-16,4 5 0 0,4-4-224 0,0 2 128 15,3 2-128-15,2-5 0 0,2 3 0 0,4-3 128 16,2 1-128-16,4 0 0 0,2-4 128 0,3 0-128 15,5-2 176-15,2 2-176 0,4-2 400 0,3-1-16 16,3 0-16-16,3-1 0 0,3-2-80 0,2 1-16 16,2-1 0-16,0-2 0 0,2-1-112 0,2 0-32 15,3-4 0-15,1 1 0 0,3-4-128 0,1 2 160 0,0-4-160 0,1-3 160 16,1 0 0-16,1-3 0 0,0-2 0 0,1-2 0 16,0-1-16-16,0 1 0 0,-3-4 0 0,1 1 0 15,-3-4 0-15,-2-1 0 0,-2-1 0 0,-1-2 0 16,-3 5 112-16,-1-5 32 0,-6-2 0 0,0-5 0 15,-5-3 32-15,-2-5 16 0,-5 1 0 0,-1-4 0 16,-5-2-16-16,-3 2-16 0,-4-1 0 0,-4 2 0 0,-4 0-144 16,-5 2-32-16,-3 1 0 0,-4 1 0 15,-4 4-128-15,-5 1 0 0,-4 3 0 0,-3 3 0 16,-5 4-416-16,-3 2-160 0,-5-1-48 16,-3 2-11488-16,-1 0-2304 0</inkml:trace>
  <inkml:trace contextRef="#ctx0" brushRef="#br1" timeOffset="61475.78">3475 10565 19343 0,'0'0'1728'0,"0"0"-1392"0,0 0-336 0,0 0 0 16,0 0 880-16,0 0 96 0,-5 10 32 0,1 2 0 15,-1 0 176-15,0 6 32 0,0 3 16 0,0 3 0 16,1 8-208-16,-1 2-32 0,1 5-16 0,2 3 0 16,-2 7-240-16,1 3-48 0,0 4-16 0,0 1 0 0,-1 3-256 0,0-1-48 15,2-6-16-15,1-2 0 0,-3-2-144 0,0-3-16 16,0-6-16-16,2-4 0 0,-2-3 16 0,1 1 0 15,2-9 0-15,1 0 0 0,0-6-192 0,1-2 128 16,2-2-128-16,-2-3 128 16,-1-12-448-16,0 0-80 0,0 0-32 0,0 0-10016 15,5-9-2016-15</inkml:trace>
  <inkml:trace contextRef="#ctx0" brushRef="#br1" timeOffset="61710.68">3375 10640 29423 0,'19'-14'1296'0,"-6"5"288"0,4 0-1264 0,8-4-320 0,6 0 0 0,5 3 0 16,2-4 256-16,1 1 0 0,2 1 0 0,0-2 0 15,1-4 224-15,0 1 32 0,-3 1 16 0,3 2 0 16,-3 2-288-16,0 1-64 15,-4 6-16-15,-3-3 0 0,-3 2-160 0,-6 3-272 0,-4 2 64 0,3 4 16 32,-7 1-2304-32,-7 8-448 0</inkml:trace>
  <inkml:trace contextRef="#ctx0" brushRef="#br1" timeOffset="61905.46">3269 11158 8287 0,'0'0'368'0,"0"0"80"0,0 0-448 0,0 0 0 15,13-4 0-15,5 0 0 0,3-1 5232 0,4-1 960 16,5 0 192-16,8 1 32 0,8-6-4752 0,2 1-960 16,7-5-192-16,0-2-48 0,-1 2-144 0,2 1-16 15,0 0-16-15,20-2 0 16,-11 6-1152-16,-6 6-224 0,-6 1-64 0,-6 1-12864 0</inkml:trace>
  <inkml:trace contextRef="#ctx0" brushRef="#br1" timeOffset="62207.51">4502 11042 28559 0,'0'0'2544'0,"-5"8"-2032"0,-2-3-512 0,-1 9 0 15,-1 3 416-15,-1 3-16 0,-4 2 0 0,-3 7 0 16,-2 1 368-16,-1 5 64 15,0 0 0-15,-1 2 16 0,0 1-208 0,3 2-32 0,3-2-16 0,3-3 0 16,3-2-304-16,6-7-64 0,4-5-16 0,4-1 0 16,3-4 16-16,4-3 0 0,5-2 0 0,6-4 0 15,3-1 112-15,6 3 32 0,4-5 0 0,2-4 0 16,0-5-96-16,0-7-16 0,-1-3 0 0,-1-3 0 0,-3-4 384 16,-4-2 64-16,-4-5 0 0,-3 0 16 15,-7 0-144-15,-5-3-48 0,-5-4 0 0,-5 3 0 0,-5-1-224 0,-5 5-48 16,-4 2-16-16,-5 5 0 0,-3-1-240 0,0 6 0 15,-4 1 0-15,-9 2 0 16,3 8-1472-16,3 4-256 0,2 7-32 0</inkml:trace>
  <inkml:trace contextRef="#ctx0" brushRef="#br1" timeOffset="62524.62">5114 11064 18431 0,'1'22'1632'15,"-1"1"-1312"-15,-1 2-320 0,-2 7 0 0,-2 5 1360 0,-1 2 208 16,-3 3 32-16,-1-1 16 0,-2-1 368 0,0 2 80 0,-1-6 16 0,3-3 0 16,-2 0-704-16,2-5-144 15,2-7-16-15,2-3-16 0,1-2-352 0,2-6-64 0,2-3-16 0,1-7 0 16,0 0 16-16,9-12 0 15,-1-5 0-15,2-3 0 0,0-4-144 0,1-7-48 0,3-2 0 0,-1-1 0 16,4-2-320-16,2 1-64 16,1-1-16-16,2 0 0 0,1 6-32 0,1-1-16 15,2 7 0-15,1 1 0 0,1 4-144 0,0 4 0 0,-1 4 0 0,-1 2 0 16,0 4 0-16,-1 3 0 0,-2 1 0 0,0 4-176 16,-4 3-2512-16,-1 2-496 0</inkml:trace>
  <inkml:trace contextRef="#ctx0" brushRef="#br1" timeOffset="63496.71">8041 11663 16815 0,'0'0'736'0,"0"0"160"0,0 0-704 0,-4 4-192 16,4-4 0-16,-2 6 0 0,1 2 864 0,1-2 144 15,1 4 16-15,4-5 16 0,1 0 160 0,3 2 16 16,-1-4 16-16,4 1 0 0,4-3-256 0,2-1-48 15,3-5-16-15,6 0 0 0,5-5-176 0,3 1-32 16,5-5-16-16,2-6 0 0,2-4 16 0,-2 0 16 16,-1-2 0-16,3-3 0 0,2 0-96 0,-3 1-32 15,-2-3 0-15,-2 3 0 0,-1 2-240 0,-2 1-48 0,-6-1-16 0,1 2 0 16,-6-1-288-16,-2 4 160 0,-5-1-160 0,0 3 128 16,-3 4-128-16,-2 2 160 0,-1 6-160 0,-3 0 160 15,-2 2-160-15,-7 5 0 0,7 12 0 0,0 5 0 16,-2 5 0-16,0 7 0 0,-1 2 0 0,0 11 0 15,-1 7 0-15,0 6 0 0,-1 6 0 0,1 10 0 0,-3 0 0 16,0 4 128-16,0 3-128 0,-4-2 0 16,-2-3 256-16,-3-5-16 0,-4-3-16 0,0 1 0 0,-1-2 272 0,-1-6 48 15,-4-3 16-15,-2-3 0 0,-4-6 64 0,0-2 16 16,0-6 0-16,-1-1 0 0,-1-4-224 0,1-2-32 16,-2-5-16-16,-1-5 0 0,-3-7-176 0,0-5-16 15,-4-6-16-15,0-6 0 0,-4-9-16 0,-1-4 0 16,0-6 0-16,1-7 0 0,2-2-144 0,5-2 128 15,4-5-128-15,5-3 128 0,3 2-128 0,9 2-176 16,3 0 48-16,4 2 0 0,5-2-96 0,5 1-16 16,4 3 0-16,8-11 0 15,2 9-240-15,6 4-48 0,2-1-16 0,4 3 0 16,3 2-1952-16,1-2-400 0,-1-1-80 0</inkml:trace>
  <inkml:trace contextRef="#ctx0" brushRef="#br1" timeOffset="63726.42">8763 10465 28559 0,'-6'-11'2544'0,"-1"1"-2032"0,1-3-512 0,1 2 0 16,2 3 2624-16,1-2 448 0,-1 2 64 0,1 2 32 15,-1-1-2544-15,2 2-624 0,0-3 0 0,-1 1 0 16,1 3-224-16,1 4-128 0,0 0-32 0,0 0 0 16,-5-3-2272-1,5 3-464-15</inkml:trace>
  <inkml:trace contextRef="#ctx0" brushRef="#br1" timeOffset="64272.78">10098 11267 8287 0,'-14'6'736'0,"7"-3"-592"16,-1 5-144-16,-1-4 0 0,-1 2 2144 0,-1 0 400 15,2 0 80-15,3-4 0 0,6-2-512 0,0 0-96 16,0 0-32-16,0 0 0 0,12-2-384 0,3-4-96 15,5-1-16-15,4 2 0 0,4-2-480 0,4-3-112 16,4-1 0-16,3-1-16 0,4-2-368 0,2-1-80 16,2 0-16-16,1 3 0 0,3 0-224 0,-3-1-32 15,-2 0-16-15,-5 3 0 0,-2 1-144 0,-5 3 0 16,-3 3 0-16,3-2 0 16,-11 3-1104-16,-9 6-304 0,-14-4-64 0,1 6-16 0</inkml:trace>
  <inkml:trace contextRef="#ctx0" brushRef="#br1" timeOffset="64441.53">9992 11668 37199 0,'0'0'1648'0,"7"-3"336"0,3 2-1584 0,4-2-400 0,4 1 0 0,4-3 0 16,5 2 272-16,5 1-16 0,4-1-16 0,7 2 0 16,8-3 416-16,6-2 96 0,8-2 16 0,1-2 0 15,0 1-288-15,-3-1-48 0,-3 2-16 0,16-2 0 31,-12 4-944-31,-9 2-192 0,-7-1-48 0,-20 4-11312 0,-4-1-2256 0</inkml:trace>
  <inkml:trace contextRef="#ctx0" brushRef="#br1" timeOffset="66466.12">12719 10685 1839 0,'4'-5'160'0,"1"0"-160"0,0-5 0 16,-1 2 0-16,2-2 2864 0,-1 3 528 0,-1-6 128 0,-2 4 0 15,4 0-1504-15,-4 3-304 0,-1-3-64 0,1 4-16 16,-2-3-144-16,0 8-16 0,0 0-16 0,0 0 0 16,0 0-480-16,0 0-80 0,-3 8-32 0,-1 3 0 15,-2 7-352-15,0 7-64 0,-3 6 0 0,2 2-16 16,-2 6 144-16,1 5 48 0,-4 6 0 0,3 5 0 0,-2 5-112 0,-2 3 0 16,-1 1-16-16,1-1 0 15,2-3-256-15,1 0-48 0,0-5-16 0,1-3 0 0,4-9-48 0,-2-4-128 16,3-4 192-16,2-4-64 0,1-6-128 0,2-1 0 15,1-7 0-15,3 4 0 16,2-12-320-16,-7-9-80 0,10 0-32 0,-2-5-9808 16,1-7-1952-16</inkml:trace>
  <inkml:trace contextRef="#ctx0" brushRef="#br1" timeOffset="66827.17">13581 10462 26079 0,'0'0'1152'0,"0"0"256"0,-7 3-1136 0,1 1-272 16,-3 5 0-16,1 0 0 0,-3 5 384 0,-3 1 0 0,-2 4 16 16,-4 2 0-16,0 0 80 0,-3 6 16 15,-2-2 0-15,-3 5 0 0,-4-2-16 0,-1 1 0 0,-5 3 0 16,-3-4 0-16,-2 1-64 0,-3-3-16 0,-1 2 0 0,-1-2 0 15,2 1-32-15,3-5-16 0,4 0 0 0,2 0 0 16,2-5 96-16,5-1 0 0,2 5 16 0,5-5 0 16,1-2 0-16,7-2 0 0,2 1 0 0,4-3 0 15,2 3-224-15,7-2-48 0,2 1-16 0,5 3 0 16,4 1-176-16,4 2 0 0,6 0 144 0,2 1-144 16,7 1 192-16,6 5-16 0,6-3-16 0,3 1 0 0,4 0-32 0,2 0 0 15,2-1 0-15,-1-2 0 0,-1 0-128 0,-4 1 160 16,-6-2-160-16,-3 0 160 0,-3 1-160 0,-2-2-144 15,-2 0 144-15,-3-3-11648 16,-3 0-2224-16</inkml:trace>
  <inkml:trace contextRef="#ctx0" brushRef="#br1" timeOffset="67666.69">15528 11288 15887 0,'0'0'704'0,"-5"-14"144"0,0 4-672 0,0-3-176 0,-2-1 0 0,-1 2 0 15,-3 1 688-15,0-3 96 0,-3 1 32 0,-3 4 0 16,-2 1 272-16,0 5 48 0,0 7 16 0,-2 1 0 16,-5-1-304-16,-2 5-48 0,-4 6-16 0,1 4 0 15,0 1-192-15,-2 6-32 0,3 2-16 0,0 0 0 16,2-2-128-16,4 4-32 0,4 0 0 0,5-3 0 16,3-2-32-16,7-6-16 0,4-5 0 0,7-1 0 15,3 0 48-15,6-2 0 0,6-7 0 0,5-3 0 16,4-3 224-16,3-5 48 0,1-2 16 0,2-5 0 0,-2-5-128 0,-1-1-32 15,0-4 0-15,-5 0 0 0,-3 1-272 0,-3 2-64 16,-4 1-16-16,-3 1 0 0,-2 5-160 0,-3 1 192 16,-2 7-192-16,-8 6 192 0,0 0-192 0,0 0 0 15,5 9 0-15,-3 6 128 0,-3 3-128 0,1 5 0 16,-1 5 0-16,1-2-176 0,0 2 176 0,2 2 0 16,2-6 0-16,4 1 0 15,1 2-1328-15,5-7-224 0,3-2-48 0,4-3-8336 16,2-6-1664-16</inkml:trace>
  <inkml:trace contextRef="#ctx0" brushRef="#br1" timeOffset="68001.48">16228 11252 21071 0,'-12'18'928'0,"5"-7"208"0,0 1-912 0,-2 2-224 0,-1 5 0 0,-6 10 0 15,0-3 1152-15,1 2 192 0,-3-4 48 0,4 1 0 16,1-2-240-16,2-3-64 0,3-4 0 0,2-5 0 16,2-1-352-16,4-10-80 0,2 9-16 0,-2-9 0 15,0 0-128-15,16-6-48 0,2-3 0 0,-3-1 0 16,4-2 32-16,4-4 0 0,2-5 0 0,2 1 0 16,1 0-336-16,0 1-160 0,-2-3 160 0,1 2-160 15,0-1 128-15,-2 6-128 0,1 1 0 0,-2 3 144 16,-3 6 0-16,0 2 0 0,-2 6 0 0,6 7 0 0,-6 4-144 0,-2 5 0 15,-12-8 0-15,1 7 0 0,-1 1 128 0,-2 4-128 16,-2 0 0-16,-2 1 128 0,0 5-128 0,-2-2 0 16,-1-3 0-16,-2 19 128 0,1-11-304 0,2-8-64 15,2-2-16-15,2-9 0 16,2-5-2240-16,-3-8-464 0,0 0-96 0</inkml:trace>
  <inkml:trace contextRef="#ctx0" brushRef="#br1" timeOffset="68749.45">17750 11341 21183 0,'-5'-5'1888'0,"0"-5"-1504"16,-2 0-384-16,-1 0 0 0,-1-1 704 0,-4 4 64 16,-1 0 0-16,-4 2 16 0,0 4 144 0,-5 4 32 15,-2 2 0-15,-3 1 0 0,-1 7-512 0,-4-1-112 16,0 5-16-16,-3 6 0 0,-2 1 0 0,2 5 0 16,3-1 0-16,4 3 0 0,4-3 16 0,4-2 0 15,7 0 0-15,8-2 0 0,2-5-208 0,9-2-128 16,7-6 160-16,6-1-160 0,2-6 384 0,7-4 0 0,4-4-16 0,5-9 0 15,0-4 80-15,2-6 32 0,2-4 0 16,1-3 0-16,-2-7-128 0,1 0-32 0,-2-1 0 0,-1 0 0 16,-2-6-80-16,-3-1-32 0,-3-1 0 15,-1-5 0-15,2-1 0 0,-5-4 0 0,1-11 0 0,-2 0 0 16,-1 0-208-16,-2 1 176 0,-1 0-176 0,-2 11 160 16,-2 15-160-16,-2 7 0 0,-3 11 0 0,-3 7 0 15,-2 7 0-15,-6 8-192 0,0 0 64 0,-3 22 128 0,-2 7-176 16,-1 10 176-16,-3 6-128 0,-4 6 128 15,-1 3 0-15,-1 7 0 0,0 7 0 0,0 4 0 0,-2 7 0 0,2-3 0 16,0-3 0-16,6-6 128 0,2-9-128 0,5-2-160 16,6-5 160-16,3-4-208 15,5-6-976-15,3-5-192 0,0-11-32 0,7-1-8528 16,1-4-1712-16</inkml:trace>
  <inkml:trace contextRef="#ctx0" brushRef="#br1" timeOffset="69197.38">20614 10239 17791 0,'5'-11'784'0,"-1"3"176"0,-3 2-768 0,3-3-192 0,0 4 0 0,-4 5 0 0,0 0 928 0,0 0 160 16,0 0 16-16,0 12 16 0,-3 5-96 0,-1 5-32 16,-2 2 0-16,-2 7 0 0,-2 9-240 0,-1 6-48 15,-3-1-16-15,-2 10 0 0,-1 7-112 0,-2 2-32 16,0 2 0-16,-8 28 0 0,3-6-96 0,2-7-32 16,0-8 0-16,5-7 0 0,4-9-240 0,3-8-48 15,1-7-128-15,3-5 192 0,0-2-64 0,4-10-128 16,1-5 176-16,1-6-176 0,2-1 0 0,-2-13-224 15,0 0 16-15,0 0-9184 16,9-6-1824-16</inkml:trace>
  <inkml:trace contextRef="#ctx0" brushRef="#br1" timeOffset="69559.27">21356 10219 19343 0,'0'0'1728'0,"0"0"-1392"16,0 0-336-16,0 0 0 0,-2 11 384 0,-3 1 16 0,-2 3 0 0,-2 3 0 15,-2 1 304-15,-3 4 48 0,-3 1 16 0,-2 5 0 16,-6 0-64-16,-1 3-16 0,-3 2 0 0,-4 1 0 16,-2-1 64-16,-5-3 16 0,1-2 0 0,-1 0 0 15,0-5-96-15,2-1-16 0,-2 0 0 0,5-4 0 16,3-3-32-16,-1-2-16 0,1-1 0 0,3 0 0 15,3-3-112-15,3 2-32 0,2 1 0 0,6-5 0 16,-1 2-112-16,6-1-32 0,2 3 0 0,6 2 0 0,-1-3-192 0,6 4-128 16,2 3 160-16,4 2-160 0,4 6 128 0,3-2-128 15,3 4 0-15,4 0 0 0,3 1 144 0,3 2-144 16,4-3 128-16,4 3-128 0,1 1 144 0,0-3-144 16,-2 1 160-16,-3-1-160 0,1-6 0 0,-4-2 0 15,-4-2-176-15,-1-2 176 16,-3-3-1952-16,-2 0-272 0,-1-6-48 0,7-2-11744 15</inkml:trace>
  <inkml:trace contextRef="#ctx0" brushRef="#br1" timeOffset="70281.11">22393 10487 13823 0,'9'-20'608'0,"-2"9"128"0,-1-1-592 0,2-3-144 0,-1-3 0 0,1 1 0 15,-2 3 1968-15,1 7 352 0,-4-2 80 0,-3 9 16 16,0 0-992-16,0 0-192 0,0 0-32 0,-1 10-16 15,-4 1-512-15,-3 7-96 0,-2 5-32 0,-2 2 0 16,-2 7-32-16,0 5 0 0,-3 5 0 0,2 5 0 16,-2 1-144-16,1 2-48 0,-2 1 0 0,1 0 0 0,2-1-128 0,1-1-48 15,0-2 0-15,3-4 0 16,1-6-144-16,2-4 0 0,2-4 144 0,1-1-144 0,1-6-192 16,0-3-96-16,1-3-32 0,1-3-9088 15,-1-8-1840-15</inkml:trace>
  <inkml:trace contextRef="#ctx0" brushRef="#br1" timeOffset="70462.85">21987 10861 23951 0,'0'0'1056'0,"0"0"224"0,12-3-1024 0,2 1-256 16,3 2 0-16,6 0 0 0,1 0 1280 0,4 1 192 16,2 0 32-16,5 0 16 0,3 2-832 0,5-2-176 15,4 0-16-15,5 1-16 0,5-2-160 0,2-2-48 16,1 0 0-16,-4-1 0 0,-4-2-272 0,-4-1 0 15,-5 0 128-15,-3 1-128 16,-5-4-1920-16,-2 1-448 0,-4-3-96 0,7-5-9392 0</inkml:trace>
  <inkml:trace contextRef="#ctx0" brushRef="#br1" timeOffset="70750.7">23956 9864 29487 0,'0'0'2624'0,"0"7"-2112"0,0-2-512 0,-2 3 0 0,-1 6 0 0,-3 4 0 16,-1 5 0-16,-3 8 0 0,-1 8 464 0,-1 7 48 15,-2 2 0-15,0 9 0 0,-3 3 288 0,-1 9 64 16,-1 6 16-16,-1 6 0 0,-3 2 32 0,0 2 16 15,-2 3 0-15,1-2 0 0,0-6-608 0,-1-1-128 16,1-8-32-16,3-6 0 0,2-3-160 0,-2-7 192 16,5-3-192-16,0-8 192 0,4 1-192 0,-1-7 128 15,4-1-128-15,0-5 128 16,4-6-1008-16,-1 0-208 0,-1-3-32 0</inkml:trace>
  <inkml:trace contextRef="#ctx0" brushRef="#br1" timeOffset="72178.82">5453 15245 9215 0,'0'0'400'0,"5"-12"96"0,-2-3-496 0,-1 0 0 15,-2 1 0-15,0 0 0 0,-2 1 1984 0,0-1 320 16,-3-1 48-16,-1 2 16 0,-2 3-832 0,-3-3-144 16,-3 3-48-16,-3 0 0 0,1-3-256 0,-3 4-64 15,-4-3-16-15,-2 3 0 0,-5 2-320 0,0 3-64 0,-2 1-16 16,-1 3 0-16,0 3-208 0,-1 3-32 0,-5 5-16 0,3 4 0 15,0 3-144-15,0 5-16 0,2 6-16 0,1 3 0 16,-1 2-48-16,1 4-128 16,3 8 192-16,5 1-64 0,3 1 48 0,5 1 0 15,5-1 0-15,7-5 0 0,5 3-16 0,5-8 0 0,7-6 0 0,-1-7 0 16,6-2 0-16,2-2 0 0,2-4 0 0,5-5 0 16,3-7 144-16,1-1 16 0,1-7 16 0,1-3 0 15,2-3 112-15,3-5 32 0,2-3 0 0,-1 0 0 16,-2-4-160-16,0-4-16 0,-1-3-16 0,-2-4 0 15,-3 2-128-15,-3-2-32 0,1 0 0 0,-3-2 0 16,-4-1-128-16,-2 2 160 0,-1 2-160 0,-3 6 160 16,-2 5-160-16,-2 5 0 0,-2 3 0 0,2 9 128 15,-11 3-128-15,11 5 0 0,-2 9 0 0,0 7 0 16,-3 7 0-16,0 4-224 0,-2 4 80 0,-1 2 16 16,-2 0 128-16,2 4 0 0,-2 4 0 0,1-2 0 15,2 3-176-15,1-4 0 0,0 2 0 0,2-6-10624 16,0-1-2128-16</inkml:trace>
  <inkml:trace contextRef="#ctx0" brushRef="#br1" timeOffset="72853.25">6312 16657 2751 0,'0'0'256'0,"-6"9"-256"0,0-3 0 0,6-6 0 16,-8 9 3632-16,8-9 672 0,-6 6 144 0,6-6 32 15,0 0-2512-15,0 0-496 0,0 0-112 0,0 0-16 0,0 0 16 0,0 0 0 16,11 0 0-16,2-5 0 0,1-5-192 0,2-3-32 15,2-1-16-15,1-6 0 0,2-3-416 0,3-1-96 16,2-4-16-16,4 0 0 0,-2-1-192 0,0 2-32 16,2-2-16-16,-1 1 0 0,-1 1-96 0,-1-1 0 15,-2 7-16-15,-2 3 0 0,-4 1-240 0,-2 8 176 16,-4 2-176-16,-1 4 160 0,0 3-160 0,-1 5 0 16,-1 4 0-16,2 10 0 0,0 7 0 0,0 3-144 15,-3 4 144-15,0 3 0 0,-3 2 0 0,-2 7 0 16,-4 5 0-16,-4 2 0 0,-2 2 192 0,-4 3 0 15,-6 2 0-15,-1-1 0 0,-3 0 48 0,-2-2 0 16,-5-4 0-16,-1-2 0 0,0-3 112 0,-1-7 32 16,-3 1 0-16,0-1 0 0,0-2 32 0,3-5 16 15,-4-1 0-15,3-3 0 0,2-9-112 0,1-3 0 16,2-5-16-16,0-5 0 0,1-4-96 0,0-3-16 16,0-2 0-16,4-3 0 0,0-8-64 0,3-1-128 15,0-2 176-15,4-1-176 0,2-1 128 0,5 1-128 16,-1-3 0-16,7 1 0 0,7-1 0 0,0 1 0 15,5 0-176-15,0 0 176 0,1-3-384 0,2-2 48 0,3 1 0 0,1 0 0 32,-1-3-1120-32,2 2-208 0,1 1-64 0,-3-4-9728 0,-2 2-1968 0</inkml:trace>
  <inkml:trace contextRef="#ctx0" brushRef="#br1" timeOffset="73135.67">6756 15454 22111 0,'0'0'976'0,"-5"-16"208"0,0-2-944 0,4 4-240 15,3-1 0-15,1 3 0 0,-3 12 2400 0,0 0 432 16,3-11 96-16,-3 11 16 0,2-14-1808 0,-2 14-368 16,0 0-64-16,4-10 0 0,-1-4-480 0,2 6-96 15,-5 8 0-15,0 0-128 16,0 0-480-16,0 0-208 0,0 0-32 0,0 0-9392 16,0 0-1856-16</inkml:trace>
  <inkml:trace contextRef="#ctx0" brushRef="#br1" timeOffset="73543.09">7994 15229 17503 0,'-10'4'1552'0,"1"-1"-1232"16,9-3-320-16,0 0 0 0,0 0 1280 0,0 0 192 0,-4 6 32 0,4-6 16 15,0 0-208-15,14 3-32 16,5-3-16-16,4-2 0 0,3 1-464 0,3-3-96 16,3-1 0-16,-6-1-16 0,7 2-368 0,7 1-80 15,4 1-16-15,20-7 0 16,-6 0-1328-16,-7 0-272 0,-10 5-48 0</inkml:trace>
  <inkml:trace contextRef="#ctx0" brushRef="#br1" timeOffset="73693.7">8299 15641 29775 0,'0'0'1312'0,"0"0"288"0,9 8-1280 0,0-4-320 0,2 1 0 0,5 0 0 15,3-4 240-15,5-2-16 0,3-3 0 0,4 0 0 16,5-3 96-16,3-5 32 0,5 3 0 0,17-4 0 15,-3 2-1776-15,1 0-368 0</inkml:trace>
  <inkml:trace contextRef="#ctx0" brushRef="#br1" timeOffset="74334.19">11185 14295 18143 0,'-16'-2'800'0,"7"-1"160"16,1-5-768-16,1 1-192 0,3 0 0 0,3-3 0 0,1 1 1024 0,4-3 176 15,2-2 16-15,7 0 16 0,7-2-416 0,2 1-96 16,3-3-16-16,5 2 0 0,1-1-352 0,8 2-80 16,5 4-16-16,3 0 0 0,1-3 96 0,-1 6 16 15,3 1 0-15,-3 5 0 0,-4 2-96 0,-5 4-16 16,-3 8 0-16,-7 7 0 0,-5 7-256 0,-7 9 0 15,-7 10 0-15,-8 4 0 0,-7 7 0 0,-6 4 0 16,-7 6 0-16,-6 0 0 0,-6 4 176 0,-2-3-32 16,-1 0 0-16,-2-9 0 0,0-2-16 0,1-8 0 15,3-10 0-15,2-2 0 0,1-2 448 0,5-2 96 16,3-6 16-16,7-4 0 0,7 0-144 0,3-5-32 16,6-6 0-16,7 2 0 0,5-2-192 0,7-3-64 15,4-2 0-15,7-1 0 0,3-5-16 0,6-5-16 16,6-5 0-16,3-3 0 0,4 1-224 0,4-1 0 15,0-6-144-15,4 1-10288 16,4 0-2048-16</inkml:trace>
  <inkml:trace contextRef="#ctx0" brushRef="#br1" timeOffset="74851.69">12887 13932 13823 0,'0'0'1216'0,"0"0"-960"16,0 0-256-16,0 0 0 0,0 0 832 0,0 0 128 15,0 0 32-15,0 0 0 0,0 0 224 0,9 2 32 16,1-4 16-16,2-1 0 0,2-3-176 0,3-1-16 16,2-3-16-16,0-3 0 0,3-3-240 0,-1-2-48 15,0-5-16-15,0 0 0 0,3-1-192 0,-2-2-48 16,2 0 0-16,-2-2 0 0,-3 3-80 0,-1-2-32 15,-1 2 0-15,-3 4 0 0,-3 3-128 0,-1 5-16 16,-1 1-16-16,-2 4 0 0,-7 8-240 0,0 0 0 16,9 2 0-16,-2 7 0 0,-2 5 0 0,-2 8 0 15,0 4 0-15,-3 9 0 0,0 7 0 0,-1 5 0 16,-3 4 0-16,1 1 0 0,-3 2 0 0,-3 2 128 16,-2-3-128-16,-2-1 0 0,0-7 224 0,-1-2 0 0,0-6 0 15,-2-3 0-15,-1-5 304 0,-2-1 64 0,0-5 16 0,0-4 0 16,0-5 32-16,1-1 0 0,2-8 0 0,-2-2 0 15,-4-5-304-15,1-3-48 0,-1-6-16 0,2-3 0 16,1-1-272-16,0-7 0 0,2-2 0 0,0-4 0 16,3-8-1904-1,3-4-480-15,2-6-112 0</inkml:trace>
  <inkml:trace contextRef="#ctx0" brushRef="#br1" timeOffset="75020.14">13273 13171 28559 0,'-8'-19'1264'0,"6"9"272"0,1-6-1232 0,2 0-304 0,-1 0 0 0,2 3 0 0,2 4 704 0,-1-1 64 15,-2 5 32-15,-1 5 0 0,0 0-544 0,0 0-96 16,0 0-32-16,0 0 0 16,0 0-1600-16,0 0-320 0,0 0-64 0</inkml:trace>
  <inkml:trace contextRef="#ctx0" brushRef="#br1" timeOffset="75312.9">14064 13628 27871 0,'0'0'1232'0,"0"0"256"0,0 0-1184 0,0 0-304 0,9-3 0 0,1-1 0 15,1 3 1152-15,3 1 192 0,3-2 16 0,4-2 16 0,6 0-608 0,1-4-128 16,1 2-32-16,0 1 0 0,-1-5-352 0,2 2-80 16,-1-3-16-16,-1 3 0 0,-3-2-160 0,2 4 0 15,-3-5 144-15,-1 5-144 16,-3 3-1408-16,2 1-336 0,-3-1-80 0,6 1-12240 15</inkml:trace>
  <inkml:trace contextRef="#ctx0" brushRef="#br1" timeOffset="75524.2">14913 13075 25455 0,'0'0'1120'0,"0"0"240"0,0 0-1088 0,0 0-272 16,4 9 0-16,-3 5 0 0,-1 4 672 0,-4 4 80 16,-2 6 16-16,-2 5 0 0,-3 3-64 0,-2 1-16 15,-2 4 0-15,-2 6 0 0,-1 0-192 0,1 3-48 16,-2 1 0-16,-1-1 0 0,3-4-288 0,0-1-160 16,4 1 160-16,1-5-160 15,3-4-1664-15,2-4-448 0,4-7-64 0</inkml:trace>
  <inkml:trace contextRef="#ctx0" brushRef="#br1" timeOffset="76037.03">16544 13201 16575 0,'-12'-3'736'0,"3"2"160"0,-1 0-720 0,-1 2-176 0,-6 3 0 0,-2 2 0 15,-2 6 1152-15,-2 4 192 0,-7 4 32 0,0 10 16 16,-6 0-192-16,1 8-48 0,-1 7 0 0,-1 3 0 15,-3 5-256-15,-1 10-48 0,4 7-16 0,-1 5 0 16,6 6-352-16,3 2-80 0,1-1-16 0,6 6 0 16,6 1-144-16,4-4-48 0,7-7 0 0,5-9 0 15,4-6 0-15,6-6-16 0,7-6 0 0,4-5 0 16,4-7 0-16,4-3 0 0,1-6 0 0,8-5 0 0,7 0-176 0,5-9 128 16,2-6-128-16,-3-2-9472 15,-2-3-1984-15</inkml:trace>
  <inkml:trace contextRef="#ctx0" brushRef="#br1" timeOffset="76988.64">17360 14440 16127 0,'-10'13'704'0,"3"-6"160"0,1 1-688 0,2-2-176 0,4-6 0 0,0 0 0 0,-2 13 880 0,2-13 144 16,0 0 16-16,10 1 16 0,4-2 368 0,2-4 80 16,2-5 16-16,4-3 0 15,2-3-176-15,2-2-16 0,4-4-16 0,0 1 0 0,2 0-528 0,-2-2-96 16,1-2-32-16,-1 3 0 0,0 1-256 0,-1 3-48 15,-2 1-16-15,-3 5 0 0,-5 4-176 0,-4 2-32 16,-3 3-128-16,-2 3 192 0,-10 0-192 0,10 14 0 16,-4 4 0-16,-1 12 0 0,0 10 0 0,-1 2 0 15,-1 6 0-15,-2 4 0 0,-2 4 0 0,-2 4 0 16,-3 3 0-16,-4 0 0 0,-6 3 208 0,-3 0 0 16,-3-5 0-16,-3-1 0 0,1-4 240 0,-1-8 64 15,-2-1 0-15,0-10 0 0,2-4 240 0,0-7 48 16,-2 2 16-16,1-5 0 0,2-1-368 0,-2-6-64 15,0-4 0-15,-1-7-16 0,-3-5-176 0,3-5-16 16,1-5-16-16,0-4 0 16,2-8-1200-16,4-2-240 0,-3-4-64 0,5-10-10144 15,3-8-2032-15</inkml:trace>
  <inkml:trace contextRef="#ctx0" brushRef="#br1" timeOffset="77132.67">17859 13614 24879 0,'-5'-10'2208'0,"0"2"-1760"0,5 8-448 0,0 0 0 16,-6-6 1472-16,6 6 224 0,0 0 32 0,0 0 16 15,0 0-1376-15,-8 5-368 0,8-5 0 0,0 0 0 16,-5 11-2336-16,4-1-576 0</inkml:trace>
  <inkml:trace contextRef="#ctx0" brushRef="#br1" timeOffset="77768.14">19630 13863 19807 0,'-11'-10'880'0,"3"3"176"15,-1 0-848-15,-2-3-208 0,-5-1 0 0,-1 3 0 0,-4 1 1120 0,-2 0 176 16,-6 1 48-16,0 6 0 0,0 6-560 0,-3 4-96 15,-3 0-32-15,1 4 0 16,0 1-144-16,2 4-16 0,2 4-16 0,0 5 0 0,2-3-96 0,3 5-32 16,1 3 0-16,2-1 0 0,3-2-32 0,5 1-16 15,5-5 0-15,7-2 0 0,4-3-16 0,5-3 0 16,8-6 0-16,4-4 0 0,5-4 272 0,4-3 48 16,4-4 16-16,2 0 0 0,0-4-48 0,5-3-16 15,-1 1 0-15,0-2 0 0,-1-5-304 0,-4 3-64 16,-3 0-16-16,-3 0 0 0,-4 4-176 0,-4 4 128 15,-3 3-128-15,-2 3 128 0,-2 3-128 0,-3 7 0 16,-2 6-160-16,-2 0 160 0,-3 1 0 0,-1 1 0 16,-1 0-128-16,0 3 128 0,-3 3 0 0,2-3 0 15,-1-2 0-15,-1-2 0 0,-1 0 0 0,2-4 0 16,2-3-144-16,1 1 144 16,-1-12-1984-16,0 0-304 0,0 0-64 0</inkml:trace>
  <inkml:trace contextRef="#ctx0" brushRef="#br1" timeOffset="77973.83">20174 14243 23327 0,'-5'22'1024'0,"0"-5"224"0,0 8-992 0,-3 0-256 0,-2 5 0 0,-1 4 0 15,-5 2 1424-15,1 3 240 0,-2 0 64 0,1 2 0 16,1 1-640-16,-3-3-128 0,0-2-32 0,2-3 0 15,0-2-576-15,4-5-112 0,0 3-32 0,6-6 0 0,1 2-208 0,2-6 0 16,2-2-192-16,1-4-9728 16,0-14-1968-16</inkml:trace>
  <inkml:trace contextRef="#ctx0" brushRef="#br1" timeOffset="78362.4">21249 13947 12895 0,'-14'4'576'0,"8"-2"112"0,6-2-560 0,0 0-128 0,0 0 0 0,0 0 0 15,0 0 2656-15,14 4 496 0,4 0 112 0,2 3 0 16,3-3-1344-16,4 5-288 0,5 0-48 0,3-3-16 0,3-1-800 15,4-1-144-15,4-1-48 0,-2-2 0 0,2-1-192 0,1-2-64 16,0-4 0-16,-1 0 0 0,-1 4-320 0,-15-1 0 16,1-1 0-16,-1-1 128 15,3-1-1536-15,-1 1-320 0,-3-4-48 0</inkml:trace>
  <inkml:trace contextRef="#ctx0" brushRef="#br1" timeOffset="78774.59">22573 13338 22687 0,'6'-18'1008'0,"0"11"208"0,3 0-976 0,4 1-240 16,3-2 0-16,2 3 0 0,0-2 272 0,5 1 16 0,1 4 0 16,0 2 0-16,3 0 288 0,0 5 64 0,-1 4 16 0,1 4 0 15,-3 3-272-15,-3 4-48 0,-5 5-16 0,-5 1 0 16,-3 7-320-16,-7 0 0 0,-6 2 0 0,-6 3 0 16,-6 8 224-16,-4-2-32 0,-6 2 0 0,-3 1 0 15,-5 2 112-15,0 2 16 0,-2-2 0 0,2-7 0 16,5-2-32-16,3-3 0 0,3-3 0 0,4-4 0 0,3-9 320 15,6 0 64-15,4-4 16 0,7 0 0 0,4 1-48 16,4-3-16-16,5-6 0 0,1 0 0 0,5-2-112 16,3 1-32-16,5-3 0 0,2 0 0 0,3 0-272 0,4-2-48 15,2 1-16-15,1-2 0 0,3-2-144 0,1 0 0 16,1 0 0-16,-4-1 128 16,-3-2-1440-16,1 2-288 15,-5-3-64-15,11-5-13200 0</inkml:trace>
  <inkml:trace contextRef="#ctx0" brushRef="#br1" timeOffset="79103.56">24200 13032 21183 0,'-10'-14'944'0,"6"5"192"0,-1 1-912 0,-2-1-224 0,0 4 0 0,-4 4 0 16,0 3 816-16,-7 6 112 0,-3 4 32 0,-6 5 0 16,-4 6-128-16,0 5 0 0,-2 8-16 0,-2 2 0 15,1 8-192-15,-2 3-48 0,1 10 0 0,0-1 0 16,2 4-256-16,4 2-48 0,4 3-16 0,3-3 0 15,4 2-256-15,4-1 0 0,3-7 128 0,5-1-128 16,3 1 0-16,4-5-192 0,4-3 16 0,4-6 16 16,5-6-2032-16,4-7-416 15</inkml:trace>
  <inkml:trace contextRef="#ctx0" brushRef="#br1" timeOffset="79574.48">24496 13956 16575 0,'0'0'1472'0,"-8"4"-1168"15,-1 1-304-15,2-2 0 0,2 0 768 0,-3 0 112 16,8-3 16-16,-6 1 0 0,6-1-176 0,0 0-16 16,0 0-16-16,0 0 0 0,5-5 272 0,4 1 64 15,3-2 16-15,4-1 0 0,1 1-304 0,4-3-64 16,2 3-16-16,1-3 0 0,2 1-208 0,1-2-64 16,0 1 0-16,-2-2 0 0,1 3-64 0,-2 0 0 15,-6 4-16-15,-1 2 0 0,-4 2-144 0,-1 2-32 0,-4 5 0 16,-1 4 0-16,-2 5 16 0,-3 5 0 0,-2 7 0 0,-1 5 0 15,-3 7-144-15,-1 4 128 0,0 6-128 0,-5 6 128 16,-4 6 96-16,-1-1 16 0,-3 1 0 0,-4-2 0 16,-2 0 16-16,-2-3 16 0,-4 0 0 0,0-7 0 15,-1-3 80-15,2-5 16 0,0-6 0 0,1-4 0 16,2-4 320-16,2-8 64 0,0 0 16 0,3-4 0 0,-1-3-256 16,3-6-64-16,2-3 0 0,2-4 0 0,0-5-144 0,2-5-48 15,-1-3 0-15,4-6 0 0,0-5-256 0,1 0 0 16,1-5 0-16,1-2 0 15,0-7-1872-15,6-6-432 0,1-9-96 16</inkml:trace>
  <inkml:trace contextRef="#ctx0" brushRef="#br1" timeOffset="79748.89">24903 13041 32255 0,'0'0'2864'0,"0"0"-2288"16,-2-6-576-16,2-2 0 0,0 1 160 0,0 7-160 16,0 0 128-16,0 0-128 0,0 0 0 0,0 0-192 0,0 0 0 0,0 0 16 31,0 0-2320-31,0 0-448 0</inkml:trace>
  <inkml:trace contextRef="#ctx0" brushRef="#br1" timeOffset="79968.75">25368 13705 29487 0,'0'0'2624'0,"0"0"-2112"16,7 5-512-16,2 3 0 15,0-3 448-15,1 3 0 0,-1-2-16 0,5-2 0 0,0 0-32 0,3 1 0 16,2-3 0-16,1-2 0 0,2-2-224 0,-1-2-48 15,1 4-128-15,0-3 192 16,1-2-704-16,-1 2-160 0,1-4-32 0,0 2-8608 16,-2 1-1728-16</inkml:trace>
  <inkml:trace contextRef="#ctx0" brushRef="#br1" timeOffset="80252.5">26433 13222 19343 0,'0'0'848'0,"0"0"192"0,0 0-832 0,0 0-208 15,0 8 0-15,-4 2 0 0,-2 4 1568 0,-2 6 272 16,-4 3 48-16,-1 4 16 0,-2 0-800 0,-2 4-144 15,-1 6-48-15,-2 3 0 0,1-1-448 0,-3 2-80 0,-2 2-32 0,0 5 0 16,-1 1-352-16,-1-2 144 0,2 1-144 0,2-1 0 16,5-6-256-1,1-1-176-15,5 0-16 0,4-7-8448 0,4-3-1664 0</inkml:trace>
  <inkml:trace contextRef="#ctx0" brushRef="#br1" timeOffset="80759.05">26925 12372 19343 0,'0'0'1728'0,"0"0"-1392"16,10 1-336-16,3 1 0 0,1 1 176 0,2 1-48 15,2 5 0-15,4 1 0 0,2 5 448 0,4 7 64 16,2 7 32-16,5 4 0 0,4 4-224 0,3 5-64 16,3 8 0-16,-1 6 0 0,1 5-32 0,-1 7-16 15,-2 6 0-15,-5 4 0 0,-4-1 16 0,-9 4 0 16,-4-2 0-16,-7 0 0 0,-8 1 16 0,-6-4 0 15,-7-1 0-15,-2 2 0 0,-4-7-32 0,-4-8 0 16,-3-5 0-16,-3-4 0 0,-2-2-32 0,-1-2-16 16,-1-11 0-16,-2-3 0 0,1-2-64 0,-2-7-16 15,1-5 0-15,2-3 0 16,2-6-880-16,3-2-176 0,2-5-48 0</inkml:trace>
  <inkml:trace contextRef="#ctx0" brushRef="#br1" timeOffset="81238.73">29001 13061 20271 0,'-3'-17'1792'0,"2"-2"-1424"15,-2-2-368-15,1 0 0 0,-1 1 576 0,-4 1 32 16,-2-1 16-16,-1 4 0 0,-2 1 336 0,-1 1 64 16,1 1 0-16,-4 7 16 0,-1 1-464 0,-4 5-80 15,0 3-32-15,-3 2 0 0,-2 6-144 0,1 0-48 16,-2 6 0-16,0 3 0 0,2 5-48 0,1-1-16 15,1 5 0-15,1-2 0 0,4 1 0 0,4-4 0 16,4 0 0-16,4-3 0 0,5 0-16 0,1-2 0 16,5-3 0-16,4-2 0 0,2-5 432 0,4 0 80 15,4-5 0-15,3-1 16 0,1-3-144 0,2-3-48 16,-1-5 0-16,2 1 0 0,-2 0-240 0,0-4-48 16,-3-2-16-16,0 4 0 0,-4-2-224 0,-2 3 128 15,-2-1-128-15,-3 6 0 0,-1 3 0 0,-9 0 0 0,6 6 0 0,-3 5 0 16,-2 1 0-16,-1 0 0 15,-3 6 0-15,-2 3 0 0,-1 1 0 0,0 0 0 0,-2 2-128 0,-1 3 128 16,-2-3 0-16,2 0 0 0,-1 0-128 16,3-2 128-1,3 0-1664-15,4-1-256 0,4 0-64 0,5-1-12096 0</inkml:trace>
  <inkml:trace contextRef="#ctx0" brushRef="#br1" timeOffset="81555.19">29385 13450 23039 0,'-8'6'2048'16,"0"6"-1648"-16,-2-2-400 0,-4 6 0 0,-4 2 1024 0,-1 2 112 16,-2 3 16-16,0-1 16 0,0 2-16 0,0 3-16 15,2-2 0-15,4 2 0 0,2-4-560 16,4 1-128-16,4 1 0 0,4-3-16 0,1-3-176 0,6-2-48 15,2-1 0-15,5-3 0 0,3-4 208 0,3 0 32 16,4-7 16-16,3-4 0 0,3-5 64 0,0 0 16 16,-1-6 0-16,0-2 0 0,-1-3-96 0,-2-1 0 15,-2-3-16-15,-3 1 0 0,0-6 80 0,-4 1 0 16,-2-4 16-16,-3 2 0 0,-2-1-288 0,-4 1-64 16,-2 0-16-16,-3 0 0 0,-1 4-352 0,-3 2-64 15,-1 2 0-15,-2-1-16 16,-4 6-2304-16,-2-1-464 0</inkml:trace>
  <inkml:trace contextRef="#ctx0" brushRef="#br1" timeOffset="83094.33">11216 15927 23439 0,'23'-5'1024'0,"-1"1"240"0,8 0-1008 0,10-2-256 0,9 1 0 0,10 1 0 15,4-1 0-15,7 0 176 0,3 0-176 0,9-1 160 16,11-7 16-16,9 3 0 0,6 2 0 0,6-5 0 16,3-1 80-16,10 2 32 0,9-1 0 0,5 2 0 15,4 0-160-15,2-3-128 0,4-1 192 0,6 5-192 16,7 2 0-16,-2 2 0 0,-6-8 0 0,9 3 0 15,8 2 224-15,7 2-64 0,-1 2-16 0,0-1 0 16,-5-3 208-16,5 0 32 0,7-1 16 0,3 2 0 0,2-1-16 0,2 2 0 16,0-5 0-16,-1 2 0 15,-2-3-32-15,4-1-16 0,5-2 0 0,0 2 0 0,6-3-80 16,-2 2 0-16,-1-1-16 0,3 0 0 0,0 1 16 0,7-3 0 16,4-2 0-16,3 0 0 0,2 2-80 0,1-2-16 15,3-2 0-15,4 0 0 0,4 3-32 0,-1 0 0 16,2 0 0-16,-3-1 0 0,-3 3-128 0,1-1 192 15,1-1-192-15,-1-1 192 0,-1-2 96 0,3 0 32 16,-1 1 0-16,-3 0 0 0,-1-5 0 0,-1-2 16 16,0 4 0-16,-2-3 0 0,-3 3 112 0,-4-2 0 15,0-1 16-15,-6 0 0 0,-6-1 16 0,1 0 0 16,1 3 0-16,2-2 0 0,1 4-48 0,-2 4-16 0,-1 4 0 0,-5 0 0 16,-4-2-224-16,-5 3-32 0,-4 1-16 15,-3 2 0-15,-3 6-144 0,-5 1 0 0,-9-2 0 16,-6 3 128-16,-4 3-128 0,-3 3 0 0,-6 2 0 0,-9-4 0 15,-12-2 0-15,-5 3 0 0,-6 5 0 0,-9-2 0 32,-6-5-1424-32,-12-1-176 0,-11-3-16 0,-12 1-15056 0</inkml:trace>
  <inkml:trace contextRef="#ctx0" brushRef="#br1" timeOffset="83971.43">18486 16950 12895 0,'-13'11'1152'0,"4"-3"-928"0,-1 0-224 0,0 1 0 0,1-3 1360 0,1 1 240 16,2 0 32-16,6-7 16 0,-2 8-304 0,2-8-48 16,0 0-16-16,0 0 0 0,11 9-576 0,2-5-112 15,1-4-16-15,2 0-16 0,3-7 256 0,4-3 48 16,1-1 16-16,7-3 0 0,2-4-176 0,2-2-16 15,1 0-16-15,5-1 0 0,5-1-144 0,-1 1-16 16,0-3-16-16,3-1 0 0,-2 5-48 0,-5-3-16 16,-6-2 0-16,-1 3 0 0,-2 3-160 0,-1 1-16 15,-5 7-16-15,-1 4 0 0,-5 2-240 0,-1 4 176 16,-3 4-176-16,-2 2 160 0,-2 6-160 0,-3 3 0 16,-3 8 0-16,-2 4 0 0,-4 8 0 0,-1 5 0 15,-3 7 0-15,-4-1 0 0,-1 5 0 0,-3 3 0 0,-4 5 0 16,-1 3 0-16,-5-2 0 0,-1 6 0 0,-5-3 0 15,-1 2 0-15,-3-3 0 0,-2-1 160 0,-3-1-160 0,0-4 160 16,-1-5 80-16,0-7 16 0,-3-2 0 0,4-6 0 16,3-3 224-16,2-3 48 0,2-6 16 0,2-5 0 15,2-3 128-15,0-9 32 0,0-3 0 0,3-6 0 16,2-5-128-16,4-6-32 0,2-5 0 0,2-4 0 16,2-4-192-16,1-5-32 0,5-5-16 0,2-3 0 15,2-2-304-15,5-3 128 0,1 3-128 0,5-1 0 16,1 1 0-16,3 5 0 0,4 3 0 0,0 2 0 15,6 3-128-15,-1 0 128 0,1 7-208 0,1 2 80 16,1 2-976 0,-1 3-192-16,-1 2-48 0,2 0-10848 0,2 4-2176 0</inkml:trace>
  <inkml:trace contextRef="#ctx0" brushRef="#br1" timeOffset="84166.2">19401 16147 35935 0,'-14'-28'3200'0,"5"14"-2560"15,-1 3-512-15,1-1-128 0,2 3 576 0,2 3 112 16,-2 2 16-16,7 4 0 0,0 0-528 0,-9 5-176 16,0-3 0-16,9-2 144 15,-10 8-1728-15,1-1-336 0,0 2-80 0,2-4-13168 0</inkml:trace>
  <inkml:trace contextRef="#ctx0" brushRef="#br1" timeOffset="84491.69">20632 15900 36687 0,'0'0'1616'0,"-3"-12"352"16,3 12-1584-16,0 0-384 0,-1-9 0 0,1 9 0 16,0 0 256-16,-3 6-16 0,2 6-16 0,0 4 0 15,-4 5-224-15,1 1 0 0,-1 9 0 0,-2 2 0 16,0 4 0-16,-1 3 144 0,-2 4-144 0,-1 3 128 0,-3 1-128 0,-4 4 0 15,-3 4-192-15,4 1 192 0,-2-3 0 0,-2 2 0 16,-2 2 0-16,2-2 0 0,-1-3-304 0,4-1-32 16,-2-3-16-16,5 0 0 15,2-3-2656-15,3-1-544 0,-3 7-96 0,4-13-32 0</inkml:trace>
  <inkml:trace contextRef="#ctx0" brushRef="#br1" timeOffset="84732.89">20196 17810 43311 0,'-4'-11'3840'0,"4"4"-3072"0,-1-5-608 0,1 12-160 16,0-11 640-16,1 2 80 0,4-1 32 0,0 1 0 15,3-1-288-15,2 1-48 0,1-3-16 0,3 4 0 16,0-3-400-16,1 3 0 0,1-3-144 0,-1 2 144 31,-1-1-2800-31,-4 0-448 0,-1-4-80 0,-13-1-32 0</inkml:trace>
  <inkml:trace contextRef="#ctx0" brushRef="#br2" timeOffset="91481.56">8506 12891 8287 0,'0'0'736'0,"-10"-6"-592"0,0 1-144 0,1 3 0 16,9 2 1008-16,-9-3 160 0,9 3 48 0,-10-1 0 16,10 1-544-16,-10 0-96 0,0 3-32 0,2-2 0 0,-2-1-96 0,10 0-32 15,-10 1 0-15,1-1 0 0,9 0 480 0,0 0 112 16,0 0 16-16,0 0 0 0,0 0 80 0,0 0 32 15,0 0 0-15,0 0 0 0,0 0-96 0,11 0-16 16,7 0 0-16,6 0 0 0,7-5 112 0,6-1 16 16,5-1 0-16,6 2 0 0,7-2-352 0,7 0-64 15,4-3-16-15,9 2 0 0,6-4-272 0,7 2-48 16,3-3-16-16,9-2 0 0,5 2-32 0,10-4-16 16,0-2 0-16,7 3 0 0,7 2 0 0,0-1 0 15,2-3 0-15,4 3 0 0,2-1-128 0,-1 4-16 16,2 0-16-16,-1-1 0 0,3 2-176 0,-2 2 128 15,-3-4-128-15,-2 3 128 0,1-1-128 0,-6 2 0 16,-3 4 0-16,-3 1 128 0,-1-2 64 0,-7-2 0 0,-5 3 0 0,-1 1 0 16,-1 0-16-16,-4 0 0 0,-1-1 0 15,-8 3 0-15,-5 1-176 0,-4-1 160 0,-6 1-160 0,-3 1 160 16,-6-3-160-16,-6 3 0 0,-7 4 0 0,-6-4 0 16,-6-4 0-16,-7 2 0 0,-6 1 128 0,-5 1-128 15,-5 1 0-15,-6-1 0 0,-3-3 0 0,-13 3 0 16,0 0 128-16,0 0-128 0,0 0 0 0,0 0 128 15,-12 3-128-15,-5-1 160 0,-6 4-160 0,-7-4 160 16,-3-3-160-16,-10 2 0 0,-10 2 144 0,-4-1-144 16,-6-1 0-16,-5-1 0 0,-6-1 0 0,-5 2 128 15,-6 3-128-15,-7 3 0 0,-5-5 0 0,-6 2 0 16,-7-1 0-16,-8 3 0 0,-9 0 0 0,-4 1 0 16,-5-2 0-16,-6 0 0 0,-8 2 0 0,-2 4 128 0,-1 4-128 15,-4-5 0-15,1-2 0 0,-6 3 0 0,-2 7 0 0,2 0 0 16,2-1 0-16,1 4 0 0,1-1 0 0,3 2 0 15,4-1 0-15,3 1 0 0,3 1 0 0,6 0 0 16,3-2 0-16,5 1 0 0,5-4 0 0,6-1 0 16,7 1 0-16,5-1 0 0,3 2 0 0,7-3 0 15,8-2 0-15,7 2 128 0,3-2-128 0,10-3 0 16,8-1 0-16,11-3 0 0,10-4 0 0,8 1 0 16,8-4 0-16,9 0 0 0,16 0 0 0,0 0 128 15,7-9-128-15,8 4 0 0,10-2 0 0,14-2 0 16,11-8 0-16,11 2 128 0,8 0-128 0,12-1 0 15,11 4 0-15,11-5 0 0,9-4 0 0,7-2 0 0,8 2 0 16,9 0-128-16,11-2 128 0,3-1 0 16,7 2 0-16,7 2 0 0,0-1 0 0,5 1 0 0,-1-3 0 0,4 3 0 15,0 2 0-15,1 2 0 0,0 3 0 0,0-2 0 16,1-7 0-16,-1 7 0 0,-1 3 0 0,-6 3 128 16,-3-1-128-16,-6 3 0 0,-3-4 0 0,-8 8 0 15,-8 1 0-15,-6 1 0 0,-6-5 0 0,-8 3 0 16,-10 2 0-16,-6 3 0 0,-9 2 0 0,-10-4 0 15,-8-2 0-15,-10 0 0 0,-10 6 0 0,-12-4 0 16,-10-2 0-16,-7 0 0 0,-9 0 0 0,-8 1 128 16,-9 1-128-16,0 0 0 0,-16 0 0 0,-12 2 0 15,-13 2 128-15,-11 2-128 0,-13-2 128 0,-12-1-128 16,-10-5 0-16,-11 5 144 0,-10 5-144 0,-9-6 0 16,-6-3 128-16,-7 1-128 0,-7 2 0 0,-8 1 0 15,-7 1 160-15,-7 0-160 0,-8-1 128 0,-1 5-128 16,-6 7 128-16,-2-1-128 0,-1-2 128 0,-7 2-128 0,-3-3 0 0,4 6 128 15,-3 4-128-15,6 0 0 0,0-2 160 0,6 1-160 16,4 2 192-16,7 0-192 0,8 0 0 16,10 0 0-16,8 1 0 0,7 2 0 0,7-2 0 0,9 0 0 15,7 1 0-15,13-5 0 0,10-1 0 0,11-2 0 16,9 1 0-16,13-7 0 0,13 0 0 0,12-6 0 16,10 0 0-16,16-4 0 0,0 0 0 0,15-5 0 15,12-7 0-15,12 2 0 0,9-4 128 0,16 3-128 16,8 1 0-16,15-4 0 0,11-4 0 0,11 0 0 15,9 1 0-15,9-2 0 0,7-7 0 0,8 2 0 16,6 3 0-16,3 0 0 0,1 0 0 0,-3 5 0 16,-3 2-160-16,-7 2-12752 0,-8 6-2544 0</inkml:trace>
  <inkml:trace contextRef="#ctx0" brushRef="#br2" timeOffset="93009.85">20296 12050 12319 0,'-30'-10'544'0,"12"5"112"0,-3-4-528 0,0 4-128 16,-2 1 0-16,1-1 0 0,3-1 656 0,0 3 112 15,1 1 0-15,2 1 16 0,-1-2 112 0,3-1 0 16,0 0 16-16,3 3 0 0,-1 2 48 0,6 1 16 16,6-2 0-16,0 0 0 0,0 0-96 0,0 0-32 15,0 0 0-15,0 0 0 0,14 0 240 0,5-2 64 16,7 2 0-16,7-1 0 0,6-1 32 0,7-1 16 15,7-5 0-15,11 3 0 0,6 2-400 0,8-6-80 16,10 0-16-16,8-3 0 0,5 6-144 0,9-4-48 16,6 1 0-16,10-3 0 0,8 5-16 0,6-3-16 0,5 2 0 15,6 0 0-15,6 6-176 0,4 1-48 0,-3-2 0 0,3 3 0 16,-1 0-128-16,-1 3-128 0,-3-1 192 0,-5 2-192 16,-1 1 176-16,-6 0-176 0,-4 5 160 0,-7-3-160 15,-4-2 144-15,-9 6-144 0,-4-1 128 0,-9 2-128 16,-9-1 128-16,-13-3-128 0,-13-1 0 0,-11 0 128 15,-11-1-128-15,-11 0 160 0,-7-3-160 0,-10 0 160 16,-10 2-160-16,-12-5 0 0,0 0 0 0,-9 1-176 16,-10-2 176-16,-10-1 0 0,-9 2 0 0,-10-1 0 15,-9-3 0-15,-10-3 0 0,-8-2 0 0,-6 0 0 16,-5 0 0-16,-7 3 0 0,-5-6 0 0,-6 2 0 16,-9 2 0-16,-4 3 0 0,-4-2 0 0,-6 0 0 15,-7-2 0-15,-2 4 0 0,-2 3 0 0,-2-1 0 16,-9-3 0-16,-1 3 0 0,-2 1 0 0,0 1 0 0,0 2 0 0,4 0 0 15,4-1 0-15,5 4 0 0,7 4 0 16,5-2 0-16,6 2 0 0,10-1 0 0,11 3 0 0,7-1 0 16,8 5 0-16,13-5 0 0,9 0 0 0,11-3 0 15,9 1 0-15,11-2 0 0,7 0 0 0,9 1 0 16,8-3 0-16,8-3 0 0,0 0 0 0,19 4 0 16,7-3 0-16,12-1 0 0,9-3 0 0,12-2 0 15,8-2 0-15,10 2 128 0,8-4-128 0,9 1 0 16,7-5 0-16,9 3 0 0,4-1 0 0,8 1 0 15,7-1 0-15,5 2 0 0,5 4 0 0,2 2 0 16,3-1 0-16,2-1 128 0,1 2-128 0,-3 1 0 16,-4 0 0-16,-2 1 0 0,0 0 0 0,-8 1 0 15,-4 0 0-15,-9 0 128 0,-4 1-128 0,-8 2 0 0,-9-2 0 0,-9 3 0 16,-15 2 0-16,-11 0 0 0,-13 5 0 16,-9-5 0-16,-11 0 0 0,-11 3 0 0,-9-1 0 15,-11 1 0-15,-8-4 0 0,-13 4 0 0,-12-3 0 0,-15 2 0 16,-13 1 0-16,-18-7 0 0,-14-3 0 0,-9 1 0 15,-8 1 0-15,-9-2 0 0,-11 0 0 0,-6-2 0 16,-1-2 0-16,-11 2 0 0,-8 1 0 0,-2-2 0 16,-4 0 0-16,1 2 0 0,2 2 0 0,6-3 0 15,5 1 0-15,6 2 128 0,9 2-128 0,8 2 128 16,9-3-128-16,11 2 176 0,8-1-176 0,11 3 192 16,10 2-192-16,11-2 0 0,11 1 0 0,11-1 128 15,15-5-128-15,8 0 0 0,10 0 0 0,13 0 0 16,0 0 128-16,22 0-128 0,12-5 0 0,16 0 128 15,14 1-128-15,14-2 0 0,7-2 144 0,12 2-144 16,9-4 0-16,9 5 128 0,7-3-128 0,8 2 0 16,6-4 0-16,7 3 0 0,6 3 0 0,2-1 0 0,0-1 0 0,5 3 0 15,4 2 0-15,-5 2 0 0,-7 1 0 0,-3 1 0 16,-4 4 0-16,-7-3 0 0,-7 1 0 0,-7 4 0 16,-7-1 0-16,-12 3 128 0,-12-8-128 0,-12 4 0 15,-18 2 0-15,-12-3 0 0,-12 2 0 0,-14-3 0 16,-9 0 0-16,-12-5 0 0,-14 11 0 0,-17-2 0 15,-11 0 0-15,-16-5 0 0,-17 0 0 0,-15-2 0 16,-12 2 128-16,-11-3-128 0,-12-1 0 0,-6 0 0 16,-3 0 0-16,-8 0 128 0,-5 0-320 0,0 3-48 15,-2-1-16-15,0 5 0 16,0 0-2128-16,1 1-432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1:08:23.67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1119 11501 18431 0,'0'0'1632'0,"0"0"-1312"0,-5-7-320 0,5 7 0 15,0 0 160-15,0 0-32 0,0 0-128 0,0 0 192 16,11-5 96-16,0 1 16 0,1 3 0 0,3-2 0 15,4 0 80-15,0 0 0 0,2-2 16 0,1 3 0 16,5 2-80-16,1 0 0 0,0-1-16 0,5 2 0 16,4 2-304-16,2-2 0 0,5-2 0 0,-2 1 0 15,-2 0 0-15,1 0 0 0,0 0 0 0,2 1 0 16,4 2 256-16,1 0-64 0,-1-1-16 0,7 0 0 16,4 1 192-16,2-2 32 0,2 0 16 0,-1-1 0 0,-1-2-16 0,3 2 0 15,3 1 0-15,7 0 0 0,7-3-96 0,-4-1-32 16,-6-1 0-16,3 1 0 0,2 1-80 0,3 1 0 15,5 1-16-15,1 0 0 0,0 0-176 0,1 0 128 16,-1 0-128-16,4 1 128 0,2 2-128 0,0 1 0 16,0-3 144-16,-1 2-144 0,-1-2 0 0,2 0 128 15,6 4-128-15,-6 0 0 0,-4-2 0 0,6 1 0 16,-2-2 0-16,4 3 0 0,3 3 0 0,-4-6 0 16,-4 0 0-16,2 0 0 0,-6 1 0 0,12-1 0 15,11 2 0-15,-6-1 0 0,-8-3 128 0,0 1-128 16,2-1 128-16,9 1-128 0,9 2 144 0,-4-2-144 15,-5 0 192-15,2 2-192 0,8 3 144 0,-7-2-144 16,-6-3 0-16,3 3 144 0,5 2-144 0,-1-1 0 0,-2-1 0 0,0 1 0 16,-2 0 0-16,3 1 0 0,7-4 0 0,-5 2 0 15,-3 0 0-15,3 3 0 0,1 0 0 0,0-1 0 16,-2-3 0-16,-1 0 0 0,0 4 0 0,3-1 128 16,3-6-128-16,-1 3 0 0,-2-1 144 0,3 3-144 15,2-2 192-15,-4-2-16 0,-6-1-16 0,3 4 0 16,1 1 64-16,-2-1 16 0,-4 0 0 0,2 2 0 15,-4-2-48-15,2 2-16 0,4 2 0 0,-4-4 0 16,-5-1-48-16,3 1-128 0,1 3 192 0,-1-4-64 16,-2-1-128-16,-1-1 192 0,0 1-192 0,4 2 192 15,0 1-192-15,-2-2 0 0,-3-2 0 0,-3 0 0 16,-2 2 0-16,-1 1 128 0,6 0-128 0,-6-2 0 16,-6 2 0-16,1-3 0 0,-1-1 0 0,2 3 0 0,1 1 0 0,-5 1 0 15,-7-2 0-15,-2-1 0 0,-2 0 0 16,-2-2 0-16,0 2 128 0,-1-1-128 0,-3 1 0 0,-4 0 0 15,-9 0 0-15,-2-2 0 16,-5 0-704-16,-1 1 0 0,-8 1-16 0,-6 0 0 16,-5 0-1968-16,-6-2-384 0,-5 0-64 0,-4-2-32 15,-12 2-96-15,0 0-32 0,0 0 0 0,-6-5 0 16,-5-2 2208-16,-6 0 432 0,-3-2 80 0,-4 3 32 0,-3-3 1968 0,-2 4 400 16,-1 1 80-16,1 0 16 0,0-2-64 0,1 2-16 15,0 0 0-15,1 1 0 0,1-4-432 0,3 2-64 16,0 0-32-16,5-1 0 0,3-1-64 0,3 4-16 15,2-5 0-15,10 8 0 0,0 0-336 0,0 0-64 0,-1-10 0 16,5-2-16-16,3 6-256 0,4-3-48 16,3 3-16-16,3 1 0 0,6-4-112 0,1 2 0 15,2-3-16-15,0 3 0 0,4-5-112 0,3 4 0 0,4-3-16 0,2 3 0 16,3 0-96-16,1 2-16 0,6 4 0 0,0-1 0 16,4-3 0-16,1 1 0 0,-1 0 0 0,2-2 0 15,2 1-128-15,0 2 128 0,3 0-128 0,1 3 128 16,4 1 0-16,0-2-128 0,-2-2 192 0,0 0-64 15,-2 3-128-15,0 0 192 0,1-1-192 0,1 2 192 16,5 0-64-16,-2 2 0 0,1-4 0 0,2 1 0 16,-3-2 80-16,0 1 16 0,0 2 0 0,4-1 0 15,3 1 0-15,0-2 0 0,1 0 0 0,1-1 0 16,-1 2-16-16,5 0 0 0,-1 2 0 0,4-1 0 16,0-4-32-16,0-1-16 0,-1 1 0 0,0 2 0 15,5-1-16-15,0 2 0 0,2-3 0 0,-2-1 0 16,2 1-144-16,1 2 192 0,1-1-192 0,3 1 192 0,-3-4-192 0,2 4 0 15,-3-2 0-15,2 2 128 0,1 0-128 0,2 0 0 16,1-3 0-16,-1 1 0 0,1 0 0 0,3 2 0 16,3-2 0-16,-3 0 0 0,-3 0 0 0,-1 0 0 15,0 3 0-15,3 0 0 0,1-1 0 0,2 1 0 16,-3 0 0-16,-2 1 0 0,0 0 0 0,4 0 0 16,4 2 0-16,-1 0 0 0,-2-1 0 0,5 0 0 15,-4 2 0-15,2 1 0 0,2 1 0 0,-2-1 0 16,-2-2 0-16,5 3 0 0,3 2 0 0,-1-2 0 15,0-2 0-15,0 5 0 0,3-2 0 0,-2-1 0 16,0 2 0-16,3-1 0 0,0 1 0 0,1 1 0 16,-1-2 0-16,-1 4 0 0,-2-1 0 0,2 1 0 0,6-3 0 0,-2 2 0 15,1-2 0-15,5 3 0 0,2 0 0 0,-2 0 0 16,-1-4 0-16,4 5 0 0,3-1 0 0,0 0 0 16,-1-5 0-16,6 3 0 0,3-1 0 0,0 1 0 15,-3 0 0-15,4-2 0 0,2 4 0 0,2-4 0 16,-6 5 0-16,3-4 0 0,6 1 0 0,-1 1 0 15,-5-3 0-15,4 4 0 0,3-2 0 0,-2 3 0 16,-5-3 0-16,2 2 0 0,1 5 0 0,-4-3 128 16,-7-2-128-16,0 1 0 0,-3 0 144 0,-7 0-144 15,-7 2 0-15,-3-2 0 0,-2 2 0 0,-12 0 128 16,-11-3-128-16,-10 1 0 0,-11-3 0 0,-8 1-12080 16,-9-5-2320-16</inkml:trace>
  <inkml:trace contextRef="#ctx0" brushRef="#br0" timeOffset="1030.37">1321 14847 10127 0,'0'0'896'0,"0"0"-704"0,-8-2-192 0,4 0 0 15,-1 1 1104-15,0-2 192 0,-3-1 48 0,3 2 0 16,5 2-224-16,-6-4-32 0,6 4-16 0,0 0 0 15,-6-3-96-15,6 3-16 0,-7-2 0 0,7 2 0 16,0 0 48-16,0 0 0 0,0 0 0 0,0 0 0 16,0 0-240-16,0 0-64 0,0 0 0 0,0 0 0 0,9 2 48 0,3 0 0 15,3-2 0-15,7 2 0 0,2 1-112 0,7-3-32 16,6-1 0-16,7 2 0 0,6 0-128 0,2 0-32 16,6-1 0-16,3 0 0 0,2 0-80 0,5 0-32 15,3-1 0-15,0 0 0 0,0 1 80 0,0 0 16 16,3 1 0-16,0-1 0 0,1 0 16 0,-3 3 0 15,-2 3 0-15,-1-4 0 0,-7 1-64 0,-1 0-16 16,-4-1 0-16,-2 3 0 0,-2-1-48 0,-2 0 0 16,-4 0 0-16,-2 1 0 0,-3-1-64 0,-2-2-32 15,1-1 0-15,-4 1 0 0,0-1-96 0,0-1-128 16,-4 0 176-16,-3 1-176 0,-3-2 176 0,-2 0-176 16,-1-1 160-16,-3 1-160 0,-1 0 0 0,-2-3 0 15,-3-1 0-15,-2 0 0 16,-3 1-1728-16,-2-1-272 0,-5-3-64 0</inkml:trace>
  <inkml:trace contextRef="#ctx0" brushRef="#br0" timeOffset="1661.99">2319 13154 13695 0,'0'0'608'0,"3"-5"128"0,-3 5-592 0,7-3-144 15,-7 3 0-15,2-8 0 0,-2 2 1264 0,0 6 208 16,0 0 64-16,-7-4 0 0,-1-3-256 0,-3 2-64 15,-2 1 0-15,-2 2 0 0,-4 0-128 0,-3 1-16 16,-1-1-16-16,-4 2 0 0,-6 3-80 0,2 1-16 16,-3-2 0-16,0 2 0 0,-3 1-128 0,0 0-48 15,1-1 0-15,1 6 0 0,3-5-224 0,4 3-48 0,7 1-16 0,3-2 0 16,5 5-272-16,3-3-48 16,3 1-16-16,3 1 0 0,4 0-160 0,5 1 192 15,4 0-192-15,3-1 192 0,6 2-16 0,4 2 0 0,3 0 0 0,5 3 0 16,-1 1-176-16,-1 0 192 0,-3-1-192 0,-1 0 192 15,-2 1-192-15,-3 0 0 0,-3 0 0 0,-4-1 128 16,-3 1-128-16,-3-1 0 0,-1 0 0 0,-6-2 0 16,-5 1 128-16,-3-2-128 0,-4-1 192 0,-1 0-64 15,-2-1 128-15,-4-1 32 0,-1-4 0 0,-2 1 0 0,-2-3-160 0,0-3-128 16,1-3 144-16,1 0-144 0,0 0 0 0,6-3-256 16,1-1 16-16,-3-8 16 15,3-2-2352-15,7-2-480 0,4-8-80 0,7 3-32 0</inkml:trace>
  <inkml:trace contextRef="#ctx0" brushRef="#br0" timeOffset="1941.22">2413 13409 20271 0,'0'0'1792'0,"-3"9"-1424"15,1 5-368-15,0 0 0 0,-2 0 960 0,-1 0 112 0,-1 1 16 0,1 1 16 16,1-3 288-16,2-1 48 15,-1-1 16-15,2 2 0 0,2-1-752 0,2 0-160 0,0 1-32 0,4-3 0 16,0 0 32-16,4-2 0 16,0 1 0-16,3-4 0 0,2-1 192 0,1-2 32 0,1 1 16 0,0-6 0 15,1 2-368-15,-2-4-80 16,1-3-16-16,-1-1 0 0,-1 4 320 0,0-5 48 16,-1 1 16-16,-4-3 0 0,1 3-416 0,-3-4-80 0,-2-1-16 0,0 0 0 15,-2 0 0-15,-2-1 0 0,3 1 0 0,-4 0 0 16,-1 0-192-16,1 1 0 0,-1 0 0 0,1 3 0 31,0 3-944-31,0-2-272 0,1 4-64 0,-1 1-15760 0</inkml:trace>
  <inkml:trace contextRef="#ctx0" brushRef="#br0" timeOffset="2300.54">3103 13423 24703 0,'-8'22'1088'0,"6"-11"240"0,-1 7-1072 0,-2 2-256 16,-3 3 0-16,-2 0 0 0,-6 0 1696 0,-2 2 288 16,0 1 48-16,-1 2 16 0,-1 0-1040 0,-2 1-208 15,0-4-32-15,2 2-16 0,0-5-432 0,1-2-96 16,2-1-16-16,3-4 0 0,2 1 32 0,1-6 0 16,5-1 0-16,0-3 0 0,6-6 96 0,0 0 32 15,0 0 0-15,0 0 0 0,7-6 112 0,3-7 32 16,2-1 0-16,2-3 0 0,2-3-256 0,3-3-32 15,2-1-16-15,2-3 0 0,2 2-208 0,2-2 144 16,-1 2-144-16,4-2 128 0,0 3-128 0,2 2 0 0,-1-2 0 0,2 5 0 16,-2 0 0-16,-1 5 0 15,-5 1 0-15,-2 2 0 0,-5 6 0 0,-3 5 0 16,-5 0 0-16,-1 4 0 0,-5 5-144 0,-3 1 144 0,-2 3-192 0,-6-1 192 16,-5 1-256-16,-5 3 48 0,-2 5 16 0,-4-2 0 15,-2 1-64-15,-1-2-16 0,1-3 0 0,0-1 0 31,3-1-976-31,3-4-192 0,1 0-32 0,3-4-14128 0</inkml:trace>
  <inkml:trace contextRef="#ctx0" brushRef="#br0" timeOffset="2734.47">3994 13597 23951 0,'-12'12'2128'0,"9"-7"-1696"16,-1 2-432-16,0 4 0 0,1 4 880 0,-3 0 80 15,-3 2 32-15,-1 0 0 0,-1 3-784 0,-1-1-208 16,2-3 0-16,0-1 0 0,1-2 320 0,-1 1 0 16,-2 0-16-16,1-4 0 0,-3 2-304 0,1-1 0 15,3-3 0-15,0 3-144 0,-3-5 608 0,7 1 128 16,-2-1 32-16,1-2 0 0,0 1 16 0,7-5 16 15,0 0 0-15,0 0 0 0,0 0 128 0,0 0 32 0,0 0 0 0,0 0 0 16,0-10-240-16,3-3-32 16,2 2-16-16,1-3 0 0,3-7 0 0,0 0 0 15,1-3 0-15,0-4 0 0,0 1-528 0,3-3 0 16,1 2 0-16,1-2 0 0,2 6 0 0,-1 0 0 16,2 2 0-16,0 2 0 0,0 1 0 0,0 3 0 15,-1 0 0-15,-3 9 0 0,-1-2 224 0,-1 5-16 16,-2 1 0-16,-1 6 0 0,-3 1-208 0,-1 6 0 0,-4-1 0 15,-1 4 0-15,-3 0-192 0,-5 1-96 0,-2 3-16 0,-4 5 0 16,-3-3 304-16,-3 1 128 0,0 0-128 0,-2-1 192 16,0 0-192-16,1-2 0 0,2 0 0 0,-2-5 0 15,7-3-704-15,2 1-176 16,1-6-32-16,3-1-10320 0,0-3-2064 0</inkml:trace>
  <inkml:trace contextRef="#ctx0" brushRef="#br0" timeOffset="3052.82">4453 13455 23039 0,'0'0'2048'0,"-3"5"-1648"16,-1 4-400-16,-2-4 0 0,-3 5 1440 0,-1-2 208 16,-3 5 32-16,1-5 16 0,-4 3-416 0,4 1-96 15,1-3-16-15,4 4 0 0,0-3-688 0,4 0-144 16,0 0-16-16,3-2-16 0,3 2-64 0,0-1-16 15,4 0 0-15,2-4 0 0,2-2 112 0,2 2 32 16,2-4 0-16,2-1 0 0,-1-1-96 0,2-2-16 0,0-1 0 0,0-1 0 16,-1-2-16-16,0 0-16 15,-2-3 0-15,-2 2 0 0,-2 0 32 0,-1 1 16 0,-4 2 0 0,-3-5 0 16,-1 1-32-16,-4-5-16 16,-1 0 0-16,-5 1 0 0,-1-1 0 0,-4-1 0 0,-3 0 0 0,0 0 0 15,1 3-224-15,1 3-160 0,0-1 32 0,0 4 0 31,3 3-1728-31,-1 1-320 0,4 0-80 0,1 2-13440 0</inkml:trace>
  <inkml:trace contextRef="#ctx0" brushRef="#br0" timeOffset="3414.19">5017 13381 25567 0,'0'0'1136'0,"0"0"224"0,0 0-1088 0,0 0-272 15,0 0 0-15,0 0 0 0,-1 5 1136 0,-5 4 160 16,-1-4 48-16,-2 5 0 0,-1-1-320 0,-1 4-48 16,-2 0-16-16,-2-1 0 0,-2 5-448 0,2 0-112 15,2-2-16-15,2 1 0 0,1 0-64 0,2-4-32 16,2 5 0-16,1-3 0 0,-1-2-128 0,4-1-32 16,2 0 0-16,2 2 0 0,-2-6-128 0,4 5 192 15,1-5-192-15,2 5 192 0,-1-3-48 0,2 1 0 16,-1 0 0-16,1-1 0 0,0 1-16 0,-1-2-128 15,0 2 192-15,-4-1-64 0,2 0-128 0,-2-4 0 0,-3-5 0 16,0 8 0-16,0-8 0 0,-1 8 128 16,1-8-128-16,-7 7 0 0,0 2 144 0,-3-4-144 15,2 1 160-15,-4 0-160 0,1-2 0 0,0-2 128 16,-2 0-128-16,-1 1 0 0,-1-1-128 0,-1-1-80 0,1 2-16 0,0-3 0 31,0-4-1408-31,1 2-288 0,2 0-48 0,-1-1-12816 0</inkml:trace>
  <inkml:trace contextRef="#ctx0" brushRef="#br0" timeOffset="3812.37">5312 13506 24479 0,'0'0'1088'0,"0"0"208"0,5 4-1040 0,1-2-256 16,-6-2 0-16,9 6 0 0,0-2 1472 0,1 0 256 16,2-1 32-16,1-1 16 0,-1 3-640 0,2-2-128 15,2-1-32-15,0 2 0 0,1-4-432 0,0 0-96 16,0 0 0-16,-1 0-16 0,2-1-32 0,-1 0 0 16,-1-2 0-16,0 1 0 0,-1-1-80 0,-1-2 0 15,-2-1-16-15,0 0 0 0,-2-4-64 0,0 3-16 16,-5-3 0-16,-1 3 0 0,-3-4 64 0,-2 2 16 15,-4-3 0-15,-3 2 0 0,-3 1 32 0,-3-2 16 16,-4 3 0-16,-2-1 0 0,-2 4-160 0,-2 3-48 0,-1 2 0 0,-2 4 0 16,-2 3-144-16,0 2 160 15,-1 6-160-15,4 3 160 0,1 0 32 0,3 1 16 16,4 1 0-16,5 2 0 0,4 2 48 0,5-2 16 16,6 2 0-16,3 1 0 0,4-2-80 0,6 1 0 0,3 3-16 0,6-4 0 15,3 0-48-15,3 0-128 0,3-3 192 16,5-1-64-16,4 0-128 0,8-1 0 0,2 0-192 0,25 2 192 31,1-3-2048-31,-7-9-272 0</inkml:trace>
  <inkml:trace contextRef="#ctx0" brushRef="#br0" timeOffset="6951.29">27803 11251 25791 0,'0'0'2304'0,"0"0"-1856"16,0 0-448-16,-6-4 0 0,6 4 160 0,-8-4-160 16,8 4 160-16,-9 5-160 0,9-5 160 0,-10 4-160 15,-1 1 160-15,-1 4-160 0,1-2 368 0,-3 4-32 16,-4-1 0-16,0 3 0 0,-3 1 112 0,-2-1 0 0,-5 1 16 0,-3 1 0 16,-2 1-48-16,-4 2-16 0,-1 1 0 0,-2 1 0 15,-2 0-144-15,-5-3-16 0,-7 0-16 0,1-2 0 16,0-2-224-16,3-3 144 0,4 0-144 0,7-2 128 15,7 2 96-15,7-1 16 0,0 0 0 0,8-4 0 16,4 2 48-16,5-1 16 0,8-6 0 0,0 0 0 16,0 0-304-16,10 7 0 0,6 2 128 0,4-5-128 15,2 0 0-15,6 2 0 0,2-2 0 0,10 0 0 16,3 1 0-16,1 2 0 0,1-3 0 0,-1 1 0 16,-2 2 0-16,-1-2 0 0,-4-1 0 0,0 2 0 15,-2 0 0-15,0-1 0 0,-1 2 0 0,-4 2 0 16,-2-4 0-16,-1 2 0 0,-2-3 0 0,0 0 0 15,-4 0-624-15,0 1-80 0,-4-3 0 0,0 1-16 16,-3-3-1872-16,-3 0-368 0,-2 1-80 0</inkml:trace>
  <inkml:trace contextRef="#ctx0" brushRef="#br0" timeOffset="7533.26">27267 11637 17503 0,'-15'-1'1552'16,"1"0"-1232"-16,1 1-320 0,13 0 0 0,0 0 1808 0,0 0 304 16,0 0 64-16,0 0 16 0,13 5-1600 0,4-3-320 15,5 0-64-15,5-2-16 0,3-2 32 0,5 0 0 16,3-3 0-16,5 1 0 0,5 0-32 0,6 3 0 0,5-3 0 0,5-1 0 16,1 0 112-16,0 0 16 0,-6-3 0 0,2 3 0 15,0-1 48-15,8-3 16 0,2 6 0 0,2-1 0 16,-2-4-16-16,-3 0 0 0,-5-5 0 0,0 4 0 15,1-2-32-15,1 3 0 0,0-1 0 0,-1 3 0 16,0-3-16-16,-3 2-16 0,-4-4 0 0,-4 5 0 16,1-5-112-16,-1 2-32 0,1 0 0 0,0 2 0 15,2 4-160-15,-2-4 160 0,-4 0-160 0,-2 2 160 16,-5-2-160-16,-4 3 0 0,-2-1 144 0,0-2-144 16,-3 0 160-16,-1 3-32 0,2-3-128 0,-6 3 192 15,-1-2-64-15,0-1-128 0,-5 2 176 0,-2 0-176 16,0 0 224-16,-4-1-64 0,0 2-16 0,-3 1 0 15,-4-2 48-15,0 0 0 0,-10 5 0 0,8-4 0 16,-8 4 0-16,0 0 16 0,0 0 0 0,0 0 0 0,0 0-32 0,0 0-16 16,0 0 0-16,0 0 0 0,-5 11 80 0,-5-3 16 15,-4 3 0-15,-3 1 0 0,-1 5-64 0,-1 6 0 16,-4 2 0-16,-1 7 0 0,-3 1-192 0,-1 5 176 16,1 7-176-16,-1 4 160 0,0 5-160 0,-2 1 0 15,0 5 0-15,-1 0 0 0,0 2 0 0,-4 3 0 16,0 0 0-16,-2-3 0 0,-3 3 0 0,2-3 0 15,0 3 128-15,0-3-128 0,1 1 0 0,2-4 192 16,0 2-192-16,3-2 192 0,-1-4-192 0,4 2 192 16,-1 8-192-16,-1-7 192 0,-1-1-192 0,2-2 0 15,-1-3 0-15,2-2 0 0,0-1 0 0,1-4 0 16,1-2 0-16,4-4 0 0,4-3 0 0,3-4-192 16,2-6 64-16,2 1 128 15,3-5-624-15,4-5 0 0,2-5 0 0,0-3 0 16,3-9-2080-16,0 0-432 0,1-9-64 0</inkml:trace>
  <inkml:trace contextRef="#ctx0" brushRef="#br0" timeOffset="7788.99">28391 13236 30399 0,'-17'19'2704'0,"1"6"-2160"0,-1 2-544 0,4 4 0 15,3-4 0-15,2 2 0 0,3-4 0 0,5 1 0 16,5-2 384-16,3-5-48 0,4-1 0 0,5-2 0 16,4-2 112-16,2-6 32 0,1-4 0 0,5-4 0 0,3-2 240 0,7-4 48 15,7-9 16-15,7-4 0 0,7 0-112 0,4-8-32 16,0-1 0-16,-1-6 0 0,-4-2-320 0,0 1-80 16,-3-4-16-16,-1 3 0 0,-2-1-224 0,0 1 0 15,1 3 0-15,-6 1 0 16,-5 3-1392-16,-3 2-320 0,-5-2-64 0</inkml:trace>
  <inkml:trace contextRef="#ctx0" brushRef="#br0" timeOffset="10225">29846 10856 12895 0,'0'0'576'0,"0"0"112"0,0 0-560 0,0 0-128 0,0 0 0 0,0 0 0 16,0 0 928-16,13 0 160 0,-1-7 16 0,-1 0 16 0,-4-7-304 0,2 0-64 15,-1-3-16-15,-1-2 0 0,0-4 96 0,-1-1 32 16,-1-6 0-16,-1 0 0 0,1 2-80 15,-1-1-16-15,-2 1 0 0,-3 1 0 0,-1 5-144 0,-2 1-48 16,-3 1 0-16,-1 2 0 0,-4 0 0 0,2 4 0 16,-2 2 0-16,1 5 0 0,0 1-64 0,0 5-32 15,0 4 0-15,2 5 0 0,1 7-32 0,0 3 0 16,0 1 0-16,3 4 0 0,2 6-224 0,2 1-48 16,1 3-16-16,3 0 0 0,2 1-160 0,0-1 128 15,5-1-128-15,1-6 128 0,1 0-128 0,2-6 128 16,1-7-128-16,0-2 128 0,2-2-128 0,1-5 0 15,-1-5 0-15,-1-6 128 0,-1 0-128 0,0-6 0 16,2-1 0-16,1-4 128 0,-6-2-128 0,0-3 0 0,-1 0-160 0,-1-3-9952 16,-2 0-1984-16</inkml:trace>
  <inkml:trace contextRef="#ctx0" brushRef="#br0" timeOffset="10473.78">30060 10046 22111 0,'0'0'1968'16,"0"0"-1584"-16,0 0-384 0,2 13 0 15,2 1 416-15,1 1 0 0,1 3 0 0,2 1 0 0,0 0 544 0,2 4 128 16,0 1 0-16,3-3 16 0,-1 0-464 0,2-3-112 15,-1 1-16-15,1-4 0 0,-1-4-288 0,1 2-64 16,0 0-16-16,-2-4 0 0,0 0-144 0,-2-6 0 16,-1-1 0-16,-9-2 0 15,11-4-752-15,-3-1-224 0,-3-7-48 0</inkml:trace>
  <inkml:trace contextRef="#ctx0" brushRef="#br0" timeOffset="10751.47">29935 9152 19695 0,'0'0'864'0,"0"0"192"0,0 0-848 0,-1 9-208 0,1 3 0 0,1 0 0 16,3 6 608-16,1 8 80 0,4 2 16 0,3 5 0 15,0 1 112-15,3 4 16 0,2 1 16 0,2 6 0 16,2-1-240-16,2 5-48 0,3 0-16 0,-2-3 0 16,3 0-240-16,0-2-48 0,0 1-16 0,1-6 0 15,-2 1-240-15,-4-7 0 0,0-5 128 0,-4-7-128 16,-3-3-208-16,-1-1-96 0,-6-9-16 0,-2 0-7840 16,-6-8-1568-16</inkml:trace>
  <inkml:trace contextRef="#ctx0" brushRef="#br0" timeOffset="11153.24">30032 9727 19343 0,'0'0'1728'0,"0"0"-1392"15,0 0-336-15,7-10 0 0,1-2 336 0,2 1 0 16,1-3 0-16,1-3 0 0,-3 0 144 0,1-4 32 16,-1 0 0-16,0-6 0 0,-3 0 48 0,-1-2 16 15,-4 0 0-15,2 1 0 0,-3-4 96 0,-1-1 32 16,-2-4 0-16,-1-1 0 0,-2-3-64 0,-3-3-16 15,-2-1 0-15,-2-3 0 0,-1 1-272 0,0 8-48 16,1 8-16-16,2 3 0 0,2 8-48 0,3 3-16 0,-2 2 0 16,3 10 0-16,5 5 128 0,0 0 32 0,1 10 0 0,3 8 0 15,1 7-144-15,3 3-32 0,1 5 0 0,3 5 0 16,0 6-64-16,3 1-16 0,2 6 0 0,0 1 0 16,2 2-128-16,-1-5 160 0,-3-7-160 0,1-1 160 15,-4-2-32-15,1-7-128 0,-3-5 192 0,-1-7-64 16,0-3 80-16,-1-5 16 0,-3-5 0 0,-5-7 0 15,0 0-16-15,7-7 0 0,-3-5 0 0,0 0 0 16,1 0-32-16,-2-1-16 0,0 0 0 0,4 5 0 16,-7 8-160-16,0 0 0 0,11-3 0 0,2 3 0 15,1 5 0-15,0 1 0 0,-1 6 0 0,1 0 0 16,1 0-176-16,-1 3 48 0,-1 3 0 0,-2-2 0 16,-1 0-496-16,0-2-80 15,1-3-32-15,-3 0 0 0,-8-11-2000 16,9 2-400-16,-9-2-64 0</inkml:trace>
  <inkml:trace contextRef="#ctx0" brushRef="#br0" timeOffset="11528.19">30450 9304 13823 0,'0'0'1216'0,"0"0"-960"16,0 0-256-16,0 0 0 0,0 0 1344 0,0 0 240 16,0 0 32-16,0 0 16 0,0 0 16 0,7-5 0 15,0-7 0-15,-1 1 0 0,0-1-512 0,0-2-112 0,-1-2 0 0,-3-2-16 16,3-1-384-16,-2 1-80 0,-1-2-16 0,-2 1 0 16,-1 1-256-16,-1 3-48 0,-5 1-16 0,3 3 0 15,-2 0-80-15,-2 6 0 0,1-1-128 0,7 6 192 16,-12-2-192-16,3 6 176 0,1 5-176 0,1 2 160 15,1 3-160-15,1 6 0 0,2 1 0 0,2-1 0 16,1 0 0-16,2-1 160 0,1 0-160 0,6-2 160 16,0-1 48-16,2-5 16 0,1 1 0 0,0-2 0 15,1-5-16-15,1-1 0 0,1-2 0 0,-1-2 0 16,-1-2-208-16,0-2 176 0,1-3-176 0,0-1 160 16,-2 0-160-16,1-5 0 0,-1 1 0 0,-2-5 0 31,-4-1-1344-31,2-1-336 0,-2-4-80 0</inkml:trace>
  <inkml:trace contextRef="#ctx0" brushRef="#br0" timeOffset="11793.16">30682 8855 18831 0,'-5'20'832'0,"3"-2"176"0,4 2-816 15,1 3-192-15,1 3 0 0,1-2 0 0,1 4 1120 0,2-4 176 16,-1-1 48-16,2 2 0 0,-1-4-144 0,1-2-32 15,-5-3 0-15,2-6 0 0,-6-10-160 0,0 0-48 16,0 0 0-16,0 0 0 0,8-9-48 0,-5-5-16 16,2-5 0-16,-3-3 0 0,-4-9-384 0,0 1-96 15,-2-1-16-15,0-2 0 0,-1-3-192 0,0 1-32 0,0-1-16 0,3 1 0 16,0 2-160-16,4 1 0 16,-1 3 0-16,3-1 128 0,2 6-128 0,0 3 0 15,-1 5 0-15,2 5 0 0,-2 1-192 0,-5 10-64 0,0 0 0 0,10 0-10448 16,-10 0-2096-16</inkml:trace>
  <inkml:trace contextRef="#ctx0" brushRef="#br0" timeOffset="12376.62">31258 7972 11967 0,'0'0'1072'0,"0"0"-864"16,0 0-208-16,-7 0 0 0,7 0 1536 0,-11 5 272 0,4-2 48 16,-3 1 16-16,5 1-400 0,-2 4-96 0,0 0-16 0,-1 4 0 15,0 2-464-15,2 5-80 0,0 2-32 0,1 3 0 16,-1 1-192-16,3 2-32 0,0-4-16 0,2-1 0 15,0-5-48-15,2-1-16 0,1-1 0 0,2-2 0 16,0-3-112-16,-4-11-32 0,6 6 0 0,-6-6 0 16,10 0 96-16,1-2 16 0,-4-8 0 0,1-2 0 15,0-4-48-15,-1-3 0 0,0-5 0 0,-2-1 0 16,-2-1-176-16,4 0-32 0,-5 2-16 0,1 0 0 16,-2 5-176-16,-1 2 160 0,-1 7-160 0,1-2 160 15,0 0-160-15,1 3 0 0,-1 9 144 0,0 0-144 16,0 0 0-16,10 2 0 0,0 3 0 0,-1 2 128 15,0-2-128-15,3 0 0 0,-3-2 0 0,3 1 0 16,1 0 0-16,-3-3 0 0,3 0 0 0,-2-3 0 0,1-9 0 0,-3 2 0 16,-3-3 0-16,2-2 0 15,-2-3-704-15,-1-1-48 0,0 1-16 0,-1-2 0 16,-1 0-2064-16,-2-3-432 0</inkml:trace>
  <inkml:trace contextRef="#ctx0" brushRef="#br0" timeOffset="12594.14">31096 7067 16575 0,'0'0'736'0,"-6"7"160"0,1 3-720 0,3 1-176 16,3 1 0-16,0 6 0 0,-1 2 1328 0,3 6 224 0,2-1 48 0,3 7 16 16,1 1-368-16,3 3-80 15,2 0-16-15,3 4 0 0,-3-1-304 0,3 3-64 0,5 1-16 0,0-1 0 16,2 3-320-16,0-4-80 0,0-5-16 0,2-3 0 15,0-1-352-15,-2-6 144 0,-4-2-144 0,-1-3 0 16,0-2 0-16,-4-6 0 0,-1-3 0 0,-3-3-192 31,-2-3-1792-31,-9-4-368 0,0 0-64 0</inkml:trace>
  <inkml:trace contextRef="#ctx0" brushRef="#br0" timeOffset="12922.75">31449 7264 19583 0,'0'0'864'0,"-3"10"176"0,0 0-832 0,1 4-208 16,2-1 0-16,0 4 0 0,0 6 832 0,2 0 128 16,-1 3 32-16,3 2 0 0,-2-2 32 0,5 1 16 15,-4-3 0-15,4 0 0 0,0-3-304 0,1-4-64 16,0-5-16-16,2-2 0 0,1-2-32 0,1-3-16 15,-12-5 0-15,12-8 0 0,0 0 48 0,-2-6 16 16,-2-2 0-16,-1-6 0 0,0-6-128 0,-2 2-32 16,-2-1 0-16,-1 2 0 0,-6 0-176 0,-1-1-32 15,0 2-16-15,-3-1 0 0,-2 5-32 0,-3 2-16 16,2 2 0-16,-1 6 0 0,0 2-48 0,1 4 0 16,1 3 0-16,1 1 0 0,1 2-192 0,1 5 0 0,1-1 0 15,-1 0 0 1,1 5-368-16,1-5-160 0,5-6-48 0,-4 11-10432 0,4-11-2112 15</inkml:trace>
  <inkml:trace contextRef="#ctx0" brushRef="#br0" timeOffset="13288.56">31553 6890 16575 0,'0'0'1472'0,"0"0"-1168"0,0 0-304 0,0 0 0 15,1 14 864-15,1 2 112 0,-2 6 32 0,1-2 0 16,0-1 192-16,2 4 32 0,-2 4 16 0,3 2 0 16,-3 4 80-16,3 2 16 0,0-2 0 0,1 0 0 0,0 1-304 0,1-5-48 15,1-1-16-15,-1-4 0 16,-2-2-464-16,1-7-112 0,0-1-16 0,0-2 0 0,-5-12-64 0,0 0 0 16,0 0-16-16,0 0 0 0,0 0 144 0,10-11 48 15,-5-1 0-15,-2-5 0 0,-2-1-128 0,-1-3-32 16,-1-3 0-16,-2 1 0 0,1-4-208 0,-3 0-128 15,1-3 128-15,-1-1-128 0,-2 2 144 0,4 0-144 16,0 5 192-16,2-2-192 0,0 3 0 0,2 4 0 16,1 3 0-16,0 4-192 0,-2 12 192 0,0 0 0 15,0 0 192-15,0 0-192 0,0 0 0 0,0 0 0 16,11 9-240-16,-1-1 80 0,-1 2-160 0,-1 2-16 16,-1-4-16-16,1 5 0 15,0-3-432-15,1 3-96 0,-2 0-16 0,1-4 0 16,-1 2-1968-16,-7-11-400 0,11 8-64 0</inkml:trace>
  <inkml:trace contextRef="#ctx0" brushRef="#br0" timeOffset="13693.8">31887 6817 19407 0,'0'0'848'0,"-5"8"192"0,5-8-832 0,-2 11-208 0,2-11 0 0,0 0 0 0,0 0 1328 16,4 9 208-16,-4-9 64 0,0 0 0 0,11-2-64 0,0-5 0 16,1-4 0-16,-2-4 0 0,2-4-432 0,-4-3-80 15,3-1-32-15,-1-3 0 0,-1 0-336 0,-3-2-64 16,-2 1-16-16,-2 2 0 0,-2 0-64 0,-3 2 0 15,-6-1-16-15,2 15 0 0,-2-3-112 0,-1 6 0 16,-2 1-16-16,-2 0 0 0,-3 3-96 0,1 5-16 16,-2 3 0-16,-14 11 0 0,5 4-256 0,6 9 0 15,3 4 0-15,4 7 0 0,4-1 0 0,5 0 0 16,5-2 0-16,2-6 0 0,6-3 0 0,4-6 0 16,8-7 0-16,2-3 0 0,9-8 0 0,2-2 0 15,3-5 128-15,0-1-128 0,0-9 0 0,-2-2 160 16,-6-4-160-16,0-6 128 0,-4-8-128 0,4-3 0 0,3-5 0 0,-15 20 0 31,4-1-2256-31,1-5-336 0</inkml:trace>
  <inkml:trace contextRef="#ctx0" brushRef="#br0" timeOffset="14587.84">30503 11289 15135 0,'0'0'672'0,"0"0"144"0,0 0-656 0,0 0-160 16,0 0 0-16,0 0 0 0,0 0 1120 0,-2 13 192 16,0-4 32-16,1 2 16 0,0-1-288 0,0 4-64 15,1 1-16-15,1 5 0 0,3 1-240 0,-1 5-48 16,0-2-16-16,1 2 0 0,1-3-256 0,1-2-48 15,1 0-16-15,-1-2 0 0,-1-2-144 0,1-4-32 0,2-6 0 0,-8-7 0 16,13 5 48-16,-2-5 0 0,-1-5 0 0,2-2 0 16,-2-6 320-16,-2-2 64 0,-2-3 16 0,-1-5 0 15,0-3 16-15,-2-1 16 0,-3 0 0 0,-2-2 0 16,1-2-288-16,-7 6-48 0,1-2-16 0,-3 4 0 16,0 3-64-16,-4 2 0 0,0 0-16 0,1 3 0 15,0 3-80-15,-1 5-16 0,0 3 0 0,3 1 0 16,-1 2-144-16,2 4 160 0,-3 1-160 0,6-1 160 15,-1 2-160-15,3 4 0 0,5-9 0 0,-4 12 0 16,-1-2 0-16,1 1-272 0,4-11 64 0,0 8 16 16,0-8-2336-1,0 0-464-15</inkml:trace>
  <inkml:trace contextRef="#ctx0" brushRef="#br0" timeOffset="14896.72">30722 10811 24639 0,'-1'15'1088'0,"2"-2"240"0,1 1-1072 0,2 0-256 16,3 1 0-16,0 6 0 0,1 4 512 0,-1-3 32 16,4-1 16-16,-4 1 0 0,5-1-32 0,-6 1 0 15,2-2 0-15,-2 1 0 0,0-6 128 0,-1-2 32 16,1-6 0-16,-6-7 0 0,0 0 80 0,0 0 0 15,0 0 16-15,0 0 0 0,5-9 0 0,-5-5 0 16,-4-5 0-16,0-1 0 0,0-3-320 0,0 0-64 0,1-1-16 0,-1-5 0 16,0-2-256-16,3 3-128 0,1-2 128 0,1 3-128 15,1-1 0-15,2 4 0 0,1-3 0 0,2 5 0 16,0 1 0-16,2 2-256 0,0 1 48 0,-1 4 0 31,-1 3-2480-31,2 1-512 0</inkml:trace>
  <inkml:trace contextRef="#ctx0" brushRef="#br0" timeOffset="15331.38">30921 9721 21183 0,'0'0'944'0,"-9"1"192"0,9-1-912 0,0 0-224 0,-8 2 0 0,8-2 0 0,-6 9 224 0,4 3 0 16,3-2 0-16,2 5 0 0,-1 3 480 0,3 5 112 15,2 3 16-15,2 1 0 0,1 2 192 0,1 4 64 16,3-3 0-16,0 5 0 0,4 7-128 0,-1-1 0 16,-1 2-16-16,2 0 0 0,1-3-336 0,0-2-64 15,-2-3-16-15,0-3 0 0,0-8-240 0,-2-3-48 16,-1-3-16-16,-2-7 0 0,-12-11-16 0,0 0 0 15,0 0 0-15,0 0 0 0,8-8 240 0,-4-7 64 16,-1-7 0-16,-3-3 0 0,0 1-208 0,-2-7-48 0,-1 1 0 0,-1-1 0 16,-2-2-256-16,2 2 0 0,-1 4 128 15,2 1-128-15,2 6 0 0,-2 4 0 0,3 3 0 0,3 4 0 16,-3 9 0-16,0 0 0 0,9-8 0 0,-9 8 0 16,15 5 0-16,-1 4 0 0,0 8-176 0,-1-1 176 15,1 1 0-15,-3 3 0 0,-1 7 0 0,-2-3 0 16,-2 4 0-16,-2-3 0 0,-4 1 0 0,3-2 0 15,-6-5 0-15,3-2 0 0,-1-5 0 0,-2-2 0 32,3-10-448-32,0 0-176 0,0 0-32 0,-6 3-10352 0,-2-6-2080 0</inkml:trace>
  <inkml:trace contextRef="#ctx0" brushRef="#br0" timeOffset="15625.4">31415 9592 21471 0,'0'0'960'0,"-6"12"192"0,1-5-928 0,2 6-224 16,-1 1 0-16,1 4 0 0,1 5 688 0,-1-2 80 15,2 2 32-15,1 2 0 0,1-2 80 0,2 0 16 16,-1 3 0-16,2-5 0 0,1 1 96 0,0-4 32 16,0-6 0-16,3-3 0 0,2-2-320 0,2-6-48 15,2-2-16-15,-4-8 0 0,1-3-96 0,-1-4-32 16,-1-5 0-16,-1 0 0 0,-4-2-224 0,2 3-48 15,-2-2-16-15,-4-2 0 0,-3 1-80 0,-2 1-16 16,-2 5 0-16,-2-1 0 0,-2 1-128 0,1 6 192 16,-1 3-192-16,-1 3 192 0,1-3-192 0,1 3 0 0,1 4 0 0,0 1 0 31,0 3-1408-31,2 2-304 0,-1 1-64 0,-2-2-16 0</inkml:trace>
  <inkml:trace contextRef="#ctx0" brushRef="#br0" timeOffset="15962.5">31469 8803 12895 0,'0'0'576'0,"0"0"112"0,0 0-560 0,0 0-128 15,0 0 0-15,0 0 0 0,0 0 1520 0,0 0 272 16,-2 14 48-16,3 2 16 0,3 3-256 0,2 4-32 16,2 1-16-16,2 6 0 0,1 0-336 0,2-1-64 15,1 4 0-15,0 3-16 0,-1 0-160 0,3-1-16 16,2 2-16-16,1-4 0 0,-1-1-608 0,4-5-112 15,-3 1-32-15,1-6 0 0,-1 4-192 0,-1-5 0 16,-2-1 128-16,-2-5-128 0,-5-5 0 0,-9-10 0 0,0 0-192 0</inkml:trace>
  <inkml:trace contextRef="#ctx0" brushRef="#br0" timeOffset="16399.91">31532 9174 16575 0,'0'0'1472'0,"0"0"-1168"0,3-10-304 0,2 2 0 0,2-3 496 0,0-1 32 0,1 0 16 0,0-5 0 15,1-2 224-15,-2-5 64 0,-2-2 0 0,-1 2 0 16,-3-1-80-16,1 2-16 0,0-4 0 0,-2 2 0 16,-5-6-16-16,1 3 0 0,-1-3 0 0,-2-1 0 15,-2-1-96-15,0-2-32 0,0 0 0 0,-3-2 0 16,2 1-304-16,0 2-64 0,1 4-16 0,2 3 0 0,1 8-16 0,3 5-16 15,0 6 0-15,3 8 0 0,0 0 48 0,0 0 16 16,0 0 0-16,4 13 0 0,1 6-112 0,3 3-128 16,1 1 176-16,-1 7-176 0,5 7 0 0,1 0 0 15,3 2 0-15,-1 4 0 0,1-2 256 0,0 0-64 16,1-3-16-16,-1-4 0 0,-6-3 144 0,2-6 48 16,-2-1 0-16,0-3 0 0,-1-2 32 15,-3-5 16-15,-7-14 0 0,8 9 0 0,-8-9 32 0,0 0 0 16,0 0 0-16,6-12 0 0,-1-10 48 0,1 2 16 15,-6 0 0-15,1 1 0 0,0 1-320 0,0 1-64 16,2 3-128-16,-1 3 192 0,0-2-192 0,2 4 0 0,2 2 128 16,4 4-128-16,1 3 0 0,3 1 0 15,3 5 0-15,3 1 0 0,3-2 0 0,1 3-128 0,-1 0 128 16,1-1 0-16,-1 5 0 0,0-4 0 0,-1 3 0 0,-2-4 0 31,-1 2-752-31,-1-1-80 0,-3 2-32 0</inkml:trace>
  <inkml:trace contextRef="#ctx0" brushRef="#br0" timeOffset="17430.93">30815 12442 4607 0,'0'0'192'0,"0"0"64"0,0 0-256 0,0 0 0 0,0 0 0 0,0 11 0 16,0-11 2368-16,0 0 448 0,0 13 64 0,1-3 32 16,-1 2-1552-16,2 2-304 0,1 0-64 0,1 0-16 15,0 3-128-15,1 5-16 0,0 0-16 0,2-2 0 16,0 0-192-16,0-1-48 0,2-2 0 0,1-2 0 15,-1-2-256-15,0-7-64 0,0-2-16 0,1-4 0 16,0-3 160-16,-1-2 48 0,-1-7 0 0,0-4 0 0,-1-3 416 0,-2 0 96 16,-2-2 0-16,-2-6 16 0,-2-1-64 15,-2-1-16-15,0 3 0 0,-5-2 0 0,-2 4-272 0,-3-1-64 16,-1 4-16-16,1 4 0 0,-3 4-64 0,-1 2-16 16,-1 4 0-16,2 1 0 0,3 3-208 0,2 2-32 15,-1 1-16-15,1 4 0 0,2 2-208 0,1-1 0 16,2 3 0-16,-2 3 0 15,5-3-864-15,-1 1-224 0,4-9-32 0,0 0-9216 16,0 0-1840-16</inkml:trace>
  <inkml:trace contextRef="#ctx0" brushRef="#br0" timeOffset="17853.16">30939 12003 5519 0,'0'0'496'0,"0"0"-496"0,0 0 0 0,0 0 0 16,0 0 2576-16,0 0 432 0,3 13 64 0,1-3 32 15,1 0-1504-15,1-1-320 0,2 3-48 0,-1 0-16 16,3 1-336-16,1 2-80 0,-1 2-16 0,1-1 0 16,-1 1-112-16,2 0-32 0,0-1 0 0,1-2 0 15,-3-3-208-15,1 2-48 0,-3-1-16 0,1-3 0 16,-9-9-16-16,0 0 0 0,0 0 0 0,0 0 0 15,0 0 96-15,0 0 32 0,0 0 0 0,0 0 0 16,11-3-80-16,-11 3-16 0,7-6 0 0,-7 6 0 0,1-9-96 0,-1 9-32 16,0 0 0-16,-1-7 0 0,-4 0-64 15,5 7 0-15,0 0-16 0,-5-5 0 0,5 5-48 0,0 0 0 16,-5-2 0-16,5 2 0 0,-8 2-128 0,8-2 0 16,0 0 144-16,0 0-144 0,0 0 0 0,0 0 0 15,-4 7 0-15,4-7 128 0,0 0-128 0,0 0 0 16,0 0 0-16,0 0-128 0,0 0 128 0,3 12 0 15,-3-12 0-15,0 0 0 0,0 0 0 0,0 0 0 16,0 0 0-16,0 0-128 0,0 0-208 0,0 0-48 16,3 11 0-16,-3-11 0 15,0 0-2176-15,0 0-448 0,0 0-96 0,0 0-16 0</inkml:trace>
  <inkml:trace contextRef="#ctx0" brushRef="#br0" timeOffset="18512.08">30872 12181 3679 0,'-10'-3'320'0,"10"3"-320"0,-5-8 0 0,-1 2 0 15,1 0 2608-15,2 0 448 0,3 6 80 0,-3-6 32 16,3 6-1264-16,0 0-256 0,0 0-48 0,0 0-16 16,0 0-576-16,0 0-112 0,0 0-32 0,0 0 0 0,0 0-240 0,0 0-48 15,-6 4-16-15,6-4 0 0,0 0-176 16,1 14-16-16,1-4-16 0,4 2 0 0,0 2 64 0,3 2 16 16,1-1 0-16,1 3 0 0,1-1-32 0,1 1 0 15,1 0 0-15,0 1 0 0,1-1-32 0,-1-2-16 16,0-3 0-16,0 1 0 0,0 0-32 0,-2-1 0 15,-1-6 0-15,1 1 0 0,-2 0 0 0,1-3-16 16,-11-5 0-16,10 4 0 0,-10-4 16 0,0 0 0 16,0 0 0-16,0 0 0 0,0 0 0 0,0 0 16 15,10-5 0-15,-10 5 0 0,3-8-16 0,-3-2 0 16,0 2 0-16,0-1 0 0,-7 3-128 0,2-3-16 0,0 1-16 0,0 2 0 16,0-3-32-16,0 3-128 15,-2-2 192-15,4 0-64 0,-2-2-128 0,-1 3 128 0,1-3-128 0,0 2 128 16,0-2-128-16,1 2 0 0,1-1 0 0,-1 2 128 15,-1 0-128-15,5 7 0 0,-4-10 0 0,0 2 128 16,0 0-128-16,4 8 0 0,-2-9 0 0,-1-3 0 16,1 2 0-16,2 10 0 0,-2-9 0 0,1-1 0 15,0 1 0-15,-2-1 0 0,3 2 0 0,0-3 0 16,-1 2 0-16,1-3 0 0,0 5 0 0,0-3 0 16,0 1 0-16,1-3 0 0,-1 2 0 0,3 0 0 15,-1-4 0-15,1 1 0 0,-1 2 0 0,2-2 0 16,0 2 0-16,0 1 0 0,0-3 0 0,-1 1 0 15,3 1 0-15,-3-2 0 0,1 3 0 0,1 1 0 16,0 3 0-16,-5 6 0 0,5-8 0 0,-5 8 0 16,0 0 0-16,7-5 0 0,-7 5 0 0,0 0 0 15,0 0 0-15,0 0 0 0,0 0 0 0,0 0 0 0,0 0-224 16,10 0 80-16,-10 0 16 0,0 0 0 16,0 0-1664-16,0 0-320 15,0 0-64-15,0 0-12528 0</inkml:trace>
  <inkml:trace contextRef="#ctx0" brushRef="#br0" timeOffset="18893.59">31158 11767 9215 0,'0'0'816'0,"0"0"-656"0,0 0-160 0,0 0 0 16,0 0 2064-16,0 0 384 0,0 0 80 0,0 0 16 16,0 0-1040-16,0 0-208 0,0 0-32 0,0 0-16 15,9-10-240-15,1 0-48 0,-3-3-16 0,2-4 0 16,0-2-160-16,-1 0-16 0,-3-1-16 0,-1-2 0 16,-4 3-256-16,0 0-48 0,-1 1-16 0,-2 4 0 15,-1 0-48-15,-1 2-16 0,-3 3 0 0,0 1 0 16,0 4 64-16,8 4 16 0,-11 2 0 0,0 3 0 15,1 6-64-15,0 6 0 0,2 6 0 0,1 5 0 16,2-2-128-16,2 6-48 0,1 1 0 0,4-1 0 16,-1-3-208-16,6-1 144 0,3-5-144 0,3-3 128 15,1-2-128-15,2-4 128 0,2-3-128 0,4-5 128 0,3-6-128 16,2-4 0-16,-1-4 144 0,1-3-144 16,1-6 0-16,-1-3 0 0,-1-6 0 0,-1-2-10800 15,-3-3-2032-15</inkml:trace>
  <inkml:trace contextRef="#ctx0" brushRef="#br0" timeOffset="19491.93">31648 10570 10127 0,'0'0'448'0,"0"0"96"0,-7-11-544 0,7 11 0 15,-5-6 0-15,-4-4 0 0,0 1 1840 0,0-1 256 16,3 3 48-16,-2 0 16 0,-2 1-560 0,1 0-128 16,0 0 0-16,9 6-16 0,-10-6-304 0,10 6-48 15,-13-3-16-15,4 1 0 0,-1 2-192 0,10 0-32 16,-7 6-16-16,0 3 0 0,7-9-272 0,-5 11-64 16,1 6-16-16,3 6 0 0,5 3-176 0,-2 5-16 0,2-2-16 15,1 4 0-15,2 3 80 0,3-2 16 0,1-1 0 0,4 1 0 16,1-7-160-16,2 2-32 0,1-4 0 15,0-3 0-15,1-2-192 0,0-7 128 0,-2 0-128 16,0-1 0-16,0-6 0 0,-3 3 128 16,0-4-128-16,-1-2 0 0,-2-2 0 0,-12-1-128 0,0 0 128 0,6-5-208 31,-3-4-672-31,-3 1-128 0,-4-1-16 0</inkml:trace>
  <inkml:trace contextRef="#ctx0" brushRef="#br0" timeOffset="19641.45">31548 10929 17791 0,'0'0'784'0,"0"0"176"0,0 0-768 16,8-11-192-16,1 2 0 0,2-4 0 0,0 1 1024 0,5-1 192 0,1-5 16 0,4 0 16 15,-1-2-464-15,-1 0-80 0,0-3-32 0,-1 1 0 16,-1-1-288-16,-2-1-64 0,-1 1-16 0,-3 3 0 0,-3 0-304 0,-3-2-224 16,-1 0 32-16</inkml:trace>
  <inkml:trace contextRef="#ctx0" brushRef="#br0" timeOffset="19817.23">31901 10380 19007 0,'0'0'832'0,"3"12"192"0,-1-2-832 16,2 3-192-16,1 2 0 0,2 3 0 0,-2 1 896 0,2 2 144 16,1 2 32-16,1 3 0 0,0-4-320 0,1 5-64 15,-1-3-16-15,0 0 0 0,1-1-176 0,0-2-48 16,-1-4 0-16,0-3 0 0,-1-3-256 0,-2 0-48 0,0-3-16 0,-6-8 0 31,0 0-1712-31,0 0-336 0</inkml:trace>
  <inkml:trace contextRef="#ctx0" brushRef="#br0" timeOffset="20210.6">32069 10182 18879 0,'0'0'832'0,"5"14"192"0,0 0-832 0,2 4-192 0,-1 3 0 16,0 5 0-16,2 4 832 0,-2 3 112 0,1-1 16 0,-1-3 16 0,2 2 64 0,-2-5 16 16,0 0 0-16,1-7 0 0,-2-1-160 0,0-3-16 15,-1-6-16-15,-4-9 0 0,0 0-160 0,0 0-16 16,0 0-16-16,0 0 0 0,0 0-48 0,4-12-16 15,-1-3 0-15,-1-3 0 0,-4-2-160 0,-1-5-16 16,1-2-16-16,-1-5 0 0,-3-5-272 0,1 0-144 16,2 1 160-16,0 1-160 0,0 2 0 0,2 8 128 15,1 1-128-15,1 5 0 0,1 2 0 0,0 6 0 16,1-1 0-16,-3 12 0 0,7-6 0 0,-7 6 0 16,11-5 0-16,-1 6 0 0,1 7 0 0,1-1 0 15,0 5 0-15,1 0 0 0,0 1 128 0,0 5-128 16,-1 1 0-16,-4-8 0 0,1 5 0 0,1-1 0 15,0-1 0-15,2 0 0 0,-1-1 0 0,-1-1 0 0,0-3-128 0,4 5 128 32,-4-9-1472-32,-10-5-192 0,0 0-48 0</inkml:trace>
  <inkml:trace contextRef="#ctx0" brushRef="#br0" timeOffset="20510.55">32297 10055 14735 0,'0'0'1312'0,"0"0"-1056"0,4-12-256 0,1 5 0 15,1-5 1216-15,0 3 176 0,2-5 32 0,0 0 16 16,-2-3-368-16,0-2-80 0,1-3-16 0,-2-2 0 16,-1-3-16-16,-1 3 0 0,-1-3 0 0,-2 4 0 15,0 1-80-15,-2 2-32 0,0 3 0 0,1 3 0 0,-1 1-144 0,2 13-48 16,-4-8 0-16,4 8 0 0,0 0-80 0,0 0 0 15,0 0-16-15,-5 13 0 0,2 5-288 0,1 3-48 16,1 2-16-16,4 2 0 0,0 2-80 0,2-1 0 16,2 1-128-16,2-6 192 0,1-3-192 0,3-1 144 15,-1-6-144-15,4 0 128 0,-1 1-128 0,1-6 0 16,0-1 0-16,0 0 0 0,1-5 0 0,-2-1 0 16,-2-3 0-16</inkml:trace>
  <inkml:trace contextRef="#ctx0" brushRef="#br0" timeOffset="20645.82">31908 10007 30399 0,'0'0'1344'0,"0"0"288"15,0 0-1312-15,0 0-320 0,14-7 0 0</inkml:trace>
  <inkml:trace contextRef="#ctx0" brushRef="#br0" timeOffset="21299.31">31174 12944 15999 0,'0'0'704'0,"0"0"160"0,0 0-688 0,0 0-176 0,0 0 0 0,0 0 0 16,0 0 1264-16,0 0 208 0,0 0 64 0,0 0 0 0,2-13-400 0,1 1-80 15,4 1-16-15,-1-3 0 0,2-2-128 0,4-3-16 16,2 0-16-16,3-8 0 0,1-1-48 0,2-4 0 16,0-2 0-16,1 2 0 0,0 6-304 0,-3-1-64 15,-1 4-16-15,-2 5 0 0,-2 0-256 0,-3 6-48 16,0 0-16-16,-2 1 0 0,-2 1-128 0,-6 10 0 16,0 0 144-16,6-5-144 0,-6 5 0 0,0 0-320 15,0 0 64-15,0 0 16 16,0 0-624-16,0 0-128 0,4 10-32 0,-1 0 0 15,-5 3-1728-15,2-1-368 0</inkml:trace>
  <inkml:trace contextRef="#ctx0" brushRef="#br0" timeOffset="21561.66">31426 12658 9215 0,'0'0'816'0,"0"0"-656"0,0 0-160 0,0 0 0 16,0 0 1920-16,0 0 368 0,0 0 64 0,5 9 16 15,-1 4-992-15,1-2-192 0,0 3-32 0,3 3-16 16,1 0-272-16,1 1-48 0,0 1-16 0,1 2 0 16,1-4-160-16,1 2-16 0,1-1-16 0,-2 1 0 15,3-1-304-15,-1 0-64 0,0-2-16 0,0 2 0 16,0 1-224-16,0-1 144 0,-1-1-144 0,-1-2 128 0,-5-2-128 0,1-1-144 15,-2-3 144-15</inkml:trace>
  <inkml:trace contextRef="#ctx0" brushRef="#br0" timeOffset="21771.4">31552 13304 26143 0,'0'0'1152'0,"7"-14"256"0,2-4-1136 16,2-2-272-16,0-6 0 0,3 1 0 0,4-6 736 0,1 2 96 16,-1-2 0-16,1-2 16 0,-2 0-160 0,3 0-48 15,-3 3 0-15,1-1 0 0,0 0-192 0,-2 4-64 0,-2 1 0 0,-2 5 0 16,-2 2-256-16,-1 2-128 0,-1 3 128 0,-1 4-128 31,1-1-1152-31,-2 4-320 0,-6 7-64 0</inkml:trace>
  <inkml:trace contextRef="#ctx0" brushRef="#br0" timeOffset="22411.48">31959 11747 12895 0,'0'0'576'0,"-7"-7"112"16,7 7-560-16,0 0-128 0,-5-7 0 0,5 7 0 15,0 0 1440-15,0 0 256 0,0 0 48 0,0 0 16 0,0 0-432 0,0 0-96 16,12 11-16-16,2 7 0 0,2 5 0 0,2 2-16 16,0 7 0-16,0 1 0 0,-1 0-176 0,1-2-48 15,-1-1 0-15,-1-1 0 0,1-5-416 0,0 1-96 16,1-1-16-16,0-4 0 0,0-3-288 0,-2-3-160 16,1-3 160-16,-3 2-160 0,-3-4 0 0,-1 0 0 15,-10-9-176-15,0 0 176 16,0 0-2496-16,0 0-368 0</inkml:trace>
  <inkml:trace contextRef="#ctx0" brushRef="#br0" timeOffset="22581.64">32104 12017 21535 0,'0'0'960'0,"0"0"192"0,0 0-928 0,0 0-224 0,5-9 0 0,0 3 0 15,0-4 816-15,1 0 112 0,0-4 32 0,2-4 0 16,0 0-528-16,-1-1-112 0,1-1 0 0,-2-1-16 15,1 0-176-15,-2 3-128 0,0 0 192 0,0 4-192 32,-2-1-224-32,-1 0-160 0,-1 2-16 0</inkml:trace>
  <inkml:trace contextRef="#ctx0" brushRef="#br0" timeOffset="22771.45">32144 11467 5519 0,'0'0'240'16,"0"0"64"-1,0 0-304-15,0 0 0 0,0 0 0 0,0 0 0 0,-5 8 3904 0,3 3 736 0,-1 4 144 0,3 3 16 0,3 1-2720 16,-1 4-544-16,1 2-128 0,2-2 0 0,0-2-288 0,2 0-48 16,2 0-16-16,2 2 0 0,0-1-288 0,3 3-64 15,0 1-16-15,2-2 0 0,2 3-464 0,-8-14-96 16,3 2 0-16,1 0-128 0,0 1 0 0,0-1-144 16,0-4-16-16,-1 1 0 15,-2-2-2464-15,4 0-512 0</inkml:trace>
  <inkml:trace contextRef="#ctx0" brushRef="#br0" timeOffset="23088.19">32152 12591 15663 0,'0'0'688'0,"0"0"144"0,0 0-656 0,0 0-176 0,0 0 0 0,0 0 0 16,-3-12 2528-16,2 2 480 0,2-1 80 0,2-3 32 15,1 1-1712-15,1 0-352 0,-1-3-64 0,1-1-16 16,0-1-656-16,0 2-144 0,0-1-32 0,0 2 0 16,0 1-1008-16,0 1-208 15,0-1-32-15</inkml:trace>
  <inkml:trace contextRef="#ctx0" brushRef="#br0" timeOffset="23312.78">32541 11809 23951 0,'-12'-5'1056'0,"12"5"224"0,-6-7-1024 0,6 7-256 0,0 0 0 0,0-8 0 15,3-3 1952-15,0 4 336 0,2 0 64 0,3-1 16 16,2 0-1792-16,0-1-368 0,-2 4-64 0,0-3-16 31,1 3-960-31,-1 1-192 0,-8 4-32 0</inkml:trace>
  <inkml:trace contextRef="#ctx0" brushRef="#br1" timeOffset="37097.03">859 16760 28271 0,'0'0'1248'0,"0"0"272"0,0 0-1216 0,0 0-304 15,10-4 0-15,3 0 0 0,1 0 352 0,3 2 16 16,0 0 0-16,5-1 0 0,2 0 16 0,3-1 16 16,5-2 0-16,-1 1 0 0,1-5-160 0,8 2-48 15,2 3 0-15,7-4 0 0,3 1-192 0,5 1 128 16,6 0-128-16,0 2 0 0,1-5 0 0,2 3 0 16,1-5 0-16,6 5 0 0,3-4 128 0,7 4-128 15,1-2 0-15,1 2 0 0,-1-3 192 0,5 4-64 16,6-2-128-16,3 3 192 0,2 1 0 0,-1-1 0 0,-1-1 0 15,9 2 0-15,5 2 0 0,0 2-16 0,-4-4 0 0,5-1 0 16,5 1 0-16,2 1 0 0,-2 1 0 0,3 1 0 16,2-2 16-16,0 0 0 0,1 0 0 0,1 0 0 15,2 1-48-15,2-1 0 0,1 2 0 0,3-2 0 16,0-2-16-16,2 1-128 0,-1 1 192 0,0 1-64 16,2-2-128-16,0 2 0 0,-1-2 144 0,1 2-144 15,1 0 0-15,-2 1 0 0,0-2 0 0,0 3 128 16,1 2-128-16,0-1 0 0,-2-1 0 0,2 3 0 15,4-1 128-15,-4 2-128 0,0-2 128 0,4 1-128 16,4 2 176-16,-6-1-48 0,-4 1 0 0,2-1 0 16,9 0 16-16,-7-1 0 0,-2 2 0 0,2 1 0 15,1-1 80-15,0 0 16 0,-2 0 0 0,2-1 0 0,1 2-48 16,1 2 0-16,-3-5 0 0,2 3 0 0,1 1 0 0,1-2-16 16,1 2 0-16,-1 0 0 0,-2-2-48 15,5 2-128-15,-1 0 192 0,-1-2-64 0,0 0 0 0,0 3-128 16,3-4 192-16,-1 2-64 0,-2 1 0 0,3-1 0 15,4 2 0-15,-1 0 0 0,-6-4 0 0,3 4-128 16,3-2 192-16,-1-1-64 0,-1 2-128 0,0-3 160 16,1-2-160-16,1 2 160 0,3 4-160 0,-4-5 128 15,-2 0-128-15,0-1 128 0,4 3-128 0,-3 1 0 16,0-4 0-16,-1 1 128 0,3 2-128 0,-3 2 160 16,-4-3-160-16,3-1 160 0,4 1-160 0,1-1 160 15,-2 2-160-15,2-1 160 0,-1-2-160 0,4 0 0 16,-2 2 0-16,-1 1 0 0,-3-3 0 0,5 1 0 0,0-3 128 0,2 1-128 15,-3 1 0-15,3-1 0 0,1 0 0 0,1 2 0 16,3 2 128-16,-4-3-128 0,-1-3 0 0,3 2 128 16,1 2-128-16,-2-3 0 0,-3 1 144 0,4 0-144 15,-3-1 128-15,2 3-128 0,0-1 128 0,3 2-128 16,-3-2 128-16,5 0-128 0,0 1 128 0,0-2-128 16,-3 1 176-16,2 1-48 0,3 0 0 0,2 2 0 15,3-2-128-15,-1 3 160 0,-4-4-160 0,3 4 160 16,2-1-160-16,1 2 0 0,1-2 0 0,-2 0 128 15,-3 5-128-15,1 0 0 0,5 1 0 0,-2-5 128 16,-3 0-128-16,0 2 0 0,-1-1 0 0,5 5 0 16,3-4 0-16,-3 3 0 0,-1-2 0 0,1 1 0 15,1 1 0-15,3-2 128 0,2 2-128 0,-1-3 0 16,-6 4 0-16,1-4 128 0,2 0-128 0,2-1 0 0,2 3 144 0,-6-4-144 16,-6 2 160-16,2 0-160 0,0-5 192 0,2 4-48 15,-1 2-16-15,-3-3 0 0,-4 2-128 0,2-2 0 16,-1 0 144-16,-1 3-144 0,-3-1 0 0,-1 1 144 15,-3-3-144-15,-2 3 0 0,-1-3 128 0,-4 1-128 16,-2-1 0-16,-4-1 0 0,-1 3 0 0,-4-2 0 16,-4-3 0-16,1 0 0 0,-5 3 0 0,-1-3 0 15,-5-4 0-15,-2 4 0 0,0 0 0 0,-1 3 0 16,-2-4 0-16,-3 2 0 0,-5-2 0 0,0 2 0 16,-3 0 0-16,-4 0 0 0,-5-5 0 0,-2 1 0 15,0 1 0-15,-1 3 0 0,0-4 0 0,-3 0 0 16,-3-3 0-16,0 6 0 0,-1-1 0 0,0 2 0 15,2-1 0-15,-2 2 0 0,-1 0-176 0,-2 0 16 0,-2-1 0 0,-1 5 0 32,-1-3-352-32,-1 2-80 0,-3 0-16 0,-8 0 0 15,-3 2-1776-15,-30-6-368 0,3 1-64 0</inkml:trace>
  <inkml:trace contextRef="#ctx0" brushRef="#br2" timeOffset="40146.68">1909 17541 10127 0,'0'0'896'0,"3"-10"-704"0,-1 3-192 0,0-2 0 16,-2 2 1264-16,-3-2 208 0,-1 3 64 0,-2 1 0 15,-2-3 48-15,-2 2 16 0,-4 1 0 0,-2-1 0 16,-5 2-704-16,0 3-144 0,-4 1-32 0,-1 3 0 0,-3 5-176 16,-5 1-32-16,-4 4-16 0,-1 1 0 0,-2 0-160 0,2 2-16 15,-1 1-16-15,5 2 0 0,3 2-144 0,4-2-32 16,5-1 0-16,5-1 0 0,7-5-128 0,5 2 0 16,4 2 144-16,7-2-144 0,6-3 192 0,8 3-48 15,7 3 0-15,7-1 0 0,3-2 240 0,3 1 32 16,3 1 16-16,-1 1 0 0,1 1-192 0,-5 2-48 15,-4 1 0-15,-5 0 0 0,-4 0-192 0,-5 0 0 16,-4 2 0-16,-7-1 0 0,-5-2 176 0,-6 2-176 16,-5 1 192-16,-4 3-192 0,-6 0 448 0,-5 0 0 15,-8-4-16-15,-2 2 0 0,-2 2-176 0,-2-6-16 16,-2-3-16-16,0-6 0 0,3-2-80 0,0-4-16 0,2-3 0 16,4-4 0-1,6-4-512-15,5-3-96 0,3-1-32 0,6-7-13872 0</inkml:trace>
  <inkml:trace contextRef="#ctx0" brushRef="#br2" timeOffset="40411.99">2284 17779 20271 0,'-9'8'1792'0,"-3"-1"-1424"0,-5-2-368 0,-1 6 0 15,-3-1 864-15,-1 2 96 0,-5 4 32 0,1 0 0 16,-1 2 256-16,3 1 48 0,0 0 16 0,2-1 0 0,4 1-480 0,6-1-80 16,3-3-32-16,4-1 0 0,3-2-256 0,7 0-48 15,3-5-16-15,5 1 0 0,2 0 176 0,5-2 16 16,4-2 16-16,2-2 0 0,4-4-336 0,2 1-64 16,4-2-16-16,-1-2 0 0,-3 2-336 0,-1 0-80 15,-2-2-16-15,-1-1-10128 16,0 1-2016-16</inkml:trace>
  <inkml:trace contextRef="#ctx0" brushRef="#br2" timeOffset="40712.6">2695 17792 19407 0,'-12'18'848'0,"6"-7"192"0,-2 4-832 0,1 6-208 0,-5 3 0 0,-2 0 0 15,2 3 1520-15,-2-2 256 0,0 0 48 0,2 1 16 16,3-7-592-16,2-1-112 0,-1-6-32 0,2 1 0 16,1-1-240-16,2-3-48 0,3-9-16 0,0 0 0 15,0 0 112-15,0 0 32 0,0 0 0 0,0 0 0 16,3-11 64-16,0-3 16 0,4 2 0 0,0-2 0 16,2-4-608-16,3-2-112 0,-1-3-32 0,2 0 0 15,1 0-272-15,1-1 160 0,2 3-160 0,0 2 128 16,3 3-128-16,-1 2 0 0,-2 2 0 0,2 1 0 15,1 2 0-15,-3 3 0 0,-3 3 0 0,0 3 0 16,2 3-256-16,0 1-16 0,1 1-16 0,0 0 0 16,1 2-2448-16,1 3-480 0</inkml:trace>
  <inkml:trace contextRef="#ctx0" brushRef="#br2" timeOffset="41077.06">3358 17817 13823 0,'0'0'608'0,"-5"-4"128"0,0-2-592 0,5 6-144 15,0 0 0-15,-13-2 0 0,-2 0 2752 0,0 6 512 16,-2 2 96-16,0 3 32 0,-4 1-1888 0,-3 7-368 16,3 1-80-16,-5 1-16 0,-1 1-224 0,3 3-48 15,3 4-16-15,4-2 0 0,6 1-272 0,3-5-48 0,4 0-16 0,4-4 0 16,3-1 64-16,3-4 16 0,4-1 0 0,7-4 0 15,1-6 48-15,3-2 16 0,2-5 0 0,4-1 0 16,-3-1-192-16,1-3-48 0,0-4 0 0,-4 0 0 16,-1-2-112-16,0 0-16 0,-3-1-16 0,1 1 0 15,-3 5-176-15,-2-1 0 0,-3 1 144 0,-2 5-144 16,-2-1 0-16,-6 8 0 0,0 0 0 0,0 0 0 16,0 0 0-16,0 0 0 0,2 15 0 0,-2 1 0 15,-2-2 0-15,1 1-128 0,0 1 128 0,2 1-128 16,2-2-64-16,2 3 0 0,2 0 0 0,3-4 0 31,1-2-704-31,1-4-128 0,4 0-48 0,1-6 0 0,4-1-416 0,2-2-96 0,1-8-16 0,-3 0-7760 16,3-1-1568-16</inkml:trace>
  <inkml:trace contextRef="#ctx0" brushRef="#br2" timeOffset="41410.75">4390 17028 3679 0,'0'0'160'0,"-6"-6"32"0,0-2-192 0,-2 4 0 16,-1 3 0-16,0 3 0 0,0 1 3920 0,-1 5 752 0,-2 2 128 0,-1 4 48 15,1 2-3408-15,2 5-672 0,0 0-144 0,1 8-32 16,2 8-160-16,-1 5-48 0,-1 4 0 0,0 6 0 16,-2 5 192-16,-1 6 48 0,-3 1 0 0,1 2 0 15,-5-4-128-15,1-1-32 0,2-4 0 0,-1-1 0 16,-1-3-256-16,2-3-48 0,2-5-16 0,4-1 0 16,1-8-144-16,2-1 0 0,2-6 144 0,1-1-144 15,2-6 0-15,2-3-288 0,0-4 48 0,2-2-8288 16,-2-13-1664-16</inkml:trace>
  <inkml:trace contextRef="#ctx0" brushRef="#br2" timeOffset="41604.47">3939 17741 23903 0,'0'0'1056'0,"0"0"224"0,0 0-1024 0,0 0-256 16,0 0 0-16,14-3 0 0,0 1 1072 0,4-3 160 15,2-3 48-15,6 4 0 0,3-1-576 0,3-1-96 16,1-2-32-16,1-1 0 0,2 3-304 0,-2-2-64 16,-1 5-16-16,0-1 0 0,0 1-384 0,-1 1-96 15,-4 2-16-15,1 2-8784 16,-1 1-1744-16</inkml:trace>
  <inkml:trace contextRef="#ctx0" brushRef="#br2" timeOffset="41827.47">4777 17666 11967 0,'0'0'528'0,"-8"4"112"0,-1 1-512 0,-2 3-128 0,-2-3 0 0,-3 2 0 16,-5 3 2752-16,0 3 528 0,-2 5 112 0,-3 0 0 15,-2-3-1440-15,1 3-288 0,0 2-64 0,4-1-16 16,4 1-272-16,4 0-48 0,2-4-16 0,5-1 0 16,4-2-608-16,4 0-112 0,4-2-16 0,3-3-16 15,3 1-160-15,4-4-16 0,4-4-16 0,2 2 0 16,4-3-128-16,1-2-32 0,1 0 0 0,-1-2 0 15,5-4-528 1,-1 2-96-16,1 0-32 0,0-3 0 0,-2 1-2144 0,-1-2-432 0,10-5-96 16,-5 1-16-16</inkml:trace>
  <inkml:trace contextRef="#ctx0" brushRef="#br2" timeOffset="42226.08">5355 17121 21183 0,'0'-23'1888'0,"3"8"-1504"15,1 1-384-15,-2 2 0 0,-2 1 704 0,0 11 64 16,-1-5 0-16,1 5 16 0,0 0 496 0,-12 9 112 16,1 5 16-16,-2 5 0 0,-2 3-800 0,0 6-160 15,-3 5-16-15,-1 4-16 0,-1 0 32 0,-2 5 16 16,0 6 0-16,-2 6 0 0,-1 0 112 0,1 2 0 15,-1 0 16-15,5-5 0 0,4-4-336 0,3-7-64 0,3-6 0 0,2-5-16 16,3-2 64-16,2-3 16 0,2-5 0 0,2-2 0 16,2-6 288-16,-3-11 64 0,0 0 16 0,13 1 0 15,2-3 16-15,3-7 16 0,1 0 0 0,1-6 0 16,2-1-336-16,-1-1-80 0,0-2-16 0,2 2 0 16,0 2-224-16,-1 2 128 0,-1 0-128 0,2 3 0 15,-2 4 0-15,1 3 0 0,-3 2 0 0,-1 4 0 16,1 5 0-16,0 3 192 0,-1 1-48 0,-3 2-16 15,-2 4 0-15,-3 2 0 0,2 0 0 0,-1 1 0 16,-1 1-128-16,-1 4 0 0,0-1 0 0,1-1 0 31,0 0-912-31,1-2-224 0,1-3-32 0,3-2-16464 0</inkml:trace>
  <inkml:trace contextRef="#ctx0" brushRef="#br2" timeOffset="42742.78">6917 17524 18431 0,'-8'-13'816'0,"6"10"160"15,2 3-784-15,-2-9-192 0,0 2 0 0,1 2 0 0,0-3 3296 0,0 3 608 16,-1-4 128-16,2 9 32 0,2-6-2656 0,0 2-512 16,2-1-128-16,-4 5 0 0,5-6-624 0,-5 6-144 15,8-4 0-15,2 1 0 16,-10 3-2432-16,0 0-528 0</inkml:trace>
  <inkml:trace contextRef="#ctx0" brushRef="#br2" timeOffset="42874.51">6745 17996 26719 0,'0'0'1184'0,"0"0"240"0,-9-5-1136 0,2 0-288 16,7 5 0-16,0 0 0 0,-3-10 2400 0,3 10 416 15,2-9 96-15,4-2 16 0,3-1-1968 0,4 3-384 16,0-3-64-16,5 4-32 16,1-3-2432-16,2-1-480 0</inkml:trace>
  <inkml:trace contextRef="#ctx0" brushRef="#br2" timeOffset="43742.23">9071 17165 10127 0,'-10'-10'896'0,"3"6"-704"16,-2 2-192-16,-2-1 0 0,-2 1 1216 0,-2 4 224 15,-4-1 32-15,-1 3 16 0,-6 4-128 0,-1 2-16 16,-1 0-16-16,-2 2 0 0,-4 2-464 0,2 1-96 15,-1 3 0-15,2 1-16 0,3-2-160 0,3 3-16 16,6-1-16-16,4-2 0 0,3 1-144 0,6 0-32 16,4 0 0-16,6 0 0 0,4-1-144 0,6-3-48 15,1 3 0-15,8-2 0 0,5 0 256 0,4 1 64 0,1-2 0 0,1 2 0 16,-1 1-176-16,-2-2-16 16,-3-2-16-16,-4 2 0 0,-4 1-176 0,-2 0-128 0,-5-1 192 0,-4-1-192 15,-3-1 240-15,-4 1-64 0,-3 0-16 0,-3 1 0 16,-1-4 240-16,-5 2 48 0,-3 1 16 0,-4 0 0 15,-8-4-16-15,1 2-16 0,0-5 0 0,0 2 0 16,-3-5-192-16,1 0-48 16,0-2 0-16,2-2 0 0,1-2-64 0,3-3-128 15,2-2 176-15,5-3-176 16,3-1-1040-16,6-2-320 0,4-1-64 0,7-5-12784 0</inkml:trace>
  <inkml:trace contextRef="#ctx0" brushRef="#br2" timeOffset="44094.66">9577 16986 19343 0,'0'0'1728'0,"0"0"-1392"15,0 0-336-15,-11-1 0 0,1 3 784 0,-4 5 96 16,-1 7 16-16,-3 3 0 0,-2 2 160 0,-2 4 32 16,-1 4 16-16,1 2 0 0,0 6 16 0,-2 3 0 15,-2 4 0-15,-2 2 0 0,3 6-480 0,0 2-80 16,3-1-32-16,3-7 0 0,5-4-320 0,1-5-64 15,3-1-16-15,2-6 0 0,3-7-128 0,2-3 192 16,0-3-192-16,3-1 192 0,3-7-64 0,-3-7 0 16,0 0 0-16,12 4 0 0,2-4 192 0,3-4 48 15,-1-1 0-15,2-4 0 0,0 1-144 0,1-4-32 16,0 3 0-16,-1-1 0 0,-3 5-192 0,-1 0 0 16,-3 0 0-16,1 5 0 0,-3 7 0 0,-2-2 0 15,-7-5 0-15,7 16 0 0,-1-1-128 0,-2 3 128 16,-3 0 0-16,-2-1 0 0,-2 0 0 0,1-2 0 15,-1 0 0-15,2 1 0 0,0-4 0 0,1-1 0 16,0-11 0-16,4 12 0 16,-4-12-1232-16,8 12-144 0,3-7-32 0,1-3-8256 15,1-3-1648-15</inkml:trace>
  <inkml:trace contextRef="#ctx0" brushRef="#br2" timeOffset="44395.89">10057 17531 7359 0,'0'0'320'0,"0"0"80"0,0 0-400 0,0 0 0 0,0 0 0 0,0 0 0 0,-14-2 3760 0,0 3 656 15,-4 4 144-15,-1 4 32 0,-2 1-3040 16,-2 4-592-16,0 4-128 0,0 2-32 0,3-1-80 0,2-1-16 16,3-4 0-16,5 1 0 0,3 1-128 0,5 0-16 15,3-4-16-15,5-1 0 0,6-1-64 0,2-3-16 16,0 0 0-16,3 0 0 0,1-6 32 0,3-2 0 15,-1-3 0-15,2-3 0 0,-2 1-176 0,0-4-48 16,-1-2 0-16,-1 0 0 0,-4 0-96 0,-1 2-32 16,-2-3 0-16,-3 2 0 0,-3-2-144 0,-3-1 192 15,-2 2-192-15,-3 0 192 0,-4-1-64 0,-3 1-128 16,-3 1 192-16,1 0-64 0,-2 2-128 0,1 3-272 16,2 2 64-16,-2 0 16 15,1 0-1760-15,3 3-352 0,2-1-64 0</inkml:trace>
  <inkml:trace contextRef="#ctx0" brushRef="#br2" timeOffset="44821.36">10558 17419 19343 0,'0'0'1728'0,"-4"8"-1392"15,-1 3-336-15,0 6 0 0,-3-2 1248 0,-2 3 176 0,-1 0 48 0,-2 1 0 16,0 1-48-16,1 1 0 0,-1 1 0 0,3 1 0 15,1-1-528-15,2-4-128 0,4-3 0 0,1-2-16 16,4 1-416-16,3-2-80 0,1-3 0 0,4-1-16 16,0-4 272-16,6-3 64 0,0-1 16 0,2-4 0 0,1-1-80 15,4-5-32-15,-3-2 0 0,1 1 0 0,-2-3-192 0,1 0-32 16,-1-4-16-16,-1 2 0 0,-3 3-64 16,0 0-16-16,-3 1 0 0,-1 4 0 0,-2 0-160 15,-9 8 0-15,0 0 144 0,0 0-144 0,0 0 0 0,9 11 0 16,-4 1 0-16,-1 2 0 0,-1 4 0 0,-2-1 0 15,-1-3 0-15,1 1 0 0,2 1 0 16,0 0 0-16,1-2 0 0,5-3 0 0,0-1 0 0,4-3 0 16,1-2 0-16,1-3 0 0,2-3 0 0,2-4 0 15,2-2 128-15,2-3-128 0,0 0 400 0,0-4 16 16,0-2 0-16,0-3 0 0,-4-4-16 0,-2-1 0 0,0 1 0 16,-4-2 0-16,-3 1 0 0,-1 1 0 15,-4 1 0-15,-1-1 0 0,-3 4-80 0,-1 2-32 0,-1 6 0 16,-1-1 0-16,0 5-288 0,2 7 0 0,-4-8 128 0,4 8-128 31,0 0-1264-31,0 0-304 0,-9 6-64 0,9-6-16480 0</inkml:trace>
  <inkml:trace contextRef="#ctx0" brushRef="#br2" timeOffset="45638.67">14158 17027 2751 0,'0'0'256'0,"0"0"-256"15,7-12 0-15,0 5 0 0,-2-4 2816 0,-5 11 528 16,4-8 112-16,-2-4 0 0,2 3-1424 0,-4 9-304 16,1-11-48-16,-1 11-16 0,0 0 32 0,0 0 0 15,0 0 0-15,0 0 0 0,0 0-608 0,-5 12-128 16,-1 0-32-16,-2 9 0 0,-3 4-64 0,-2 8-16 15,-1 2 0-15,0 3 0 0,-2 2-80 0,-2 6 0 16,-5 3-16-16,4 3 0 0,0 2-368 0,1-2-64 0,4-4 0 16,0-6-16-16,4 0-176 0,2-6-128 15,4-7 144-15,1-1-144 0,3-4 128 0,3-5-128 0,0-5 0 16,2-4 144-16,-5-10-400 0,11 4-96 16,3-4-16-16,0-6 0 15,0-5-2304-15,3-5-464 0</inkml:trace>
  <inkml:trace contextRef="#ctx0" brushRef="#br2" timeOffset="45962.75">14694 17061 21071 0,'0'0'928'0,"0"0"208"0,0 0-912 0,0 0-224 0,0 0 0 0,-1 8 0 0,-2 0 1024 0,-2-1 144 15,0 3 48-15,-1-1 0 0,-3 4-176 0,-2 1-16 16,-3-4-16-16,-3 4 0 0,-2 0-96 0,-3 0-16 15,-1 0 0-15,-1 1 0 0,0-1-176 0,1 2-32 16,2 1-16-16,-9 3 0 0,4-3-256 0,3-2-48 16,1-3-16-16,10-4 0 0,-1 4-160 0,0-3-16 15,2 1-16-15,2-1 0 0,0 2 16 0,3-3 0 16,0 3 0-16,5-3 0 0,2 2 64 0,5-2 16 16,2 1 0-16,4-3 0 0,2 3 224 0,2-3 48 15,3 2 16-15,1 2 0 0,2-2-144 0,1 2-16 16,0 1-16-16,0-3 0 0,0 2-368 0,0-1 0 0,0 2 0 0,-2-2 0 15,1 1 0-15,-2-2 144 16,-2 2-144-16,6 0 0 16,-3 1-544-16,-1-2-224 0,-5-2-32 0,-5-3-11040 15,0 1-2192-15</inkml:trace>
  <inkml:trace contextRef="#ctx0" brushRef="#br2" timeOffset="46164.97">15189 17727 16575 0,'-3'9'1472'0,"1"-3"-1168"0,-2 3-304 0,-1 1 0 15,-2 3 2304-15,0 0 416 0,-3 2 80 0,-1 3 16 16,-1 1-1024-16,-2 2-208 0,1 0-48 0,0-1 0 0,1-1-928 0,0 0-192 16,1-1-32-16,0-1-16 15,3-1-224-15,1-2-144 0,2-2 192 0,1 2-192 16,2-3-1344-16,2-11-368 0,0 0-80 0</inkml:trace>
  <inkml:trace contextRef="#ctx0" brushRef="#br2" timeOffset="46507.83">16636 17075 24015 0,'-10'-11'1056'0,"10"11"224"0,-7-4-1024 0,7 4-256 15,-10-4 0-15,-2 4 0 0,-1 5 1088 0,1 4 144 0,-2 4 48 0,-3 6 0 16,-1 1-352-16,2 7-64 0,-1 1-16 0,2 6 0 15,-3 4-80-15,3 5 0 0,-2-1-16 16,2 4 0-16,0-2-240 0,1 2-64 0,1-5 0 0,3 1 0 16,2 0-240-16,1-4-48 0,0-6-16 0,1-6 0 15,4-1-144-15,-1-3 0 0,2-2 144 0,2-5-144 16,2-6 0-16,-3-9-320 0,0 0 64 0,10 3 16 16,0-5-2480-16,0-4-496 0</inkml:trace>
  <inkml:trace contextRef="#ctx0" brushRef="#br2" timeOffset="46882.25">17175 16938 23439 0,'0'0'1024'0,"0"0"240"0,-5 2-1008 15,-1 1-256-15,-3 4 0 0,-2 1 0 0,-3 7 1104 0,-3 1 176 16,-2 4 48-16,-1 0 0 0,-2 4-80 0,-1 6-16 15,-2 0 0-15,-2 1 0 0,-2-1-272 0,-2 3-64 16,-2 1-16-16,3-1 0 0,1 1-432 0,2-4-64 16,0-1-32-16,2-1 0 0,1-4-192 0,1-3-32 15,0-2-128-15,1-4 192 0,2-2-64 0,2-6 0 0,4 0-128 0,1-1 192 16,3-5-32-16,3-1-16 16,0-2 0-16,3-3 0 0,4 5 32 0,0 0 0 0,2-7 0 0,-2 7 0 15,0 0-176-15,10 0 0 0,1 3 0 0,2 6 0 16,1-3 0-16,1 7 0 15,1 1 0-15,1 1 0 0,1 3 0 0,0 0 0 16,0-2 0-16,-2 2 0 0,1 0 0 0,-1-2 160 0,1 0-160 0,-1-1 160 16,2 1-160-16,0 1 0 0,-2-1 0 0,1-3 128 15,-2-1-128-15,2-1-256 0,-1-3 64 0,1-1 16 16,-1-2-2480 0,2-3-496-16</inkml:trace>
  <inkml:trace contextRef="#ctx0" brushRef="#br2" timeOffset="47108.52">17773 17268 24879 0,'1'-13'2208'0,"-1"13"-1760"16,0 0-448-16,0 0 0 0,0 0 1072 0,0 0 128 16,-7 2 16-16,-2 3 16 0,-3 6 0 0,-1 2 0 15,-1 5 0-15,-1 6 0 0,-1-1-272 0,-2 5-48 16,0-3-16-16,0 6 0 0,3 2-384 0,-1-3-96 15,3 3-16-15,1 0 0 0,1 2-256 0,1-4-144 16,2-1 160-16,2 0-160 0,-1 1 0 0,2-5 0 16,2 2-128-16,0-6 128 15,0-3-1968-15,2-4-272 0,-1-1-64 0,-1-10-12432 0</inkml:trace>
  <inkml:trace contextRef="#ctx0" brushRef="#br2" timeOffset="47274.32">17402 17508 27519 0,'0'0'1216'0,"0"0"256"0,0 0-1168 0,0 0-304 16,10 2 0-16,1 0 0 0,3 1 1120 0,3-1 160 15,2 2 48-15,2 0 0 0,4-2-416 0,0 2-80 0,2 1 0 0,1 2-16 16,1-3-480-16,1 1-80 0,1 1-32 0,-1-1 0 31,0-2-1200-31,1 0-240 0,0 0-64 0,0-1-13456 0</inkml:trace>
  <inkml:trace contextRef="#ctx0" brushRef="#br2" timeOffset="47469.75">18652 17123 30351 0,'0'0'1344'0,"0"0"272"0,-2 7-1296 0,-2 0-320 15,-1 5 0-15,-4 3 0 0,-2 3 1280 0,-6 5 176 16,-1 5 32-16,-3 5 16 0,-6 11-272 0,-1-2-48 15,0 3-16-15,1-2 0 0,3 4-640 0,3-4-128 16,3 3-16-16,-4 13-16 0,4-6-368 0,11-28 0 16,2 3 0-16,0 2 128 15,1-2-1664-15,1 2-336 0,1-5-64 0</inkml:trace>
  <inkml:trace contextRef="#ctx0" brushRef="#br2" timeOffset="48147.44">20746 17639 15663 0,'0'0'1392'0,"0"0"-1120"0,-4 4-272 0,0 1 0 16,4-1 1136-16,3 2 160 0,2-1 48 0,3-1 0 15,2 3 448-15,10-2 112 0,6 1 16 0,7-3 0 0,6-1-512 0,7 2-112 16,5-3-16-16,2-3 0 0,7-3-560 16,5-4-112-16,5 4-32 0,2 1 0 15,3 1-192-15,1-3-64 0,0-2 0 0,-2 3 0 0,-4 3-176 0,-6-2-144 16,-6 4 192-16,-4 0-192 16,-6 4-304-16,-7-2-160 0,-8 2-48 0,-8 0 0 15,-8-2-2256-15,-17-2-464 0</inkml:trace>
  <inkml:trace contextRef="#ctx0" brushRef="#br2" timeOffset="48337.85">21116 17883 16575 0,'-38'-2'736'0,"17"2"160"0,2 0-720 0,5 0-176 16,7 1 0-16,7-1 0 0,0 0 2624 0,0 0 512 16,15 6 80-16,8 0 32 0,5-3-1984 0,7-1-400 15,7-2-80-15,7-2-16 0,3-1-256 0,8-1-64 16,6 0-16-16,5 0 0 0,4-4-48 0,1 1-16 15,0 0 0-15,-1 0 0 0,-3 2-176 0,-6 0-16 16,-8 0-16-16,-4 1 0 16,-6 0-1488-16,-6-1-288 0,-7-3-64 0,-5 2-7536 15,-8-4-1488-15</inkml:trace>
  <inkml:trace contextRef="#ctx0" brushRef="#br2" timeOffset="48599">21946 17380 22511 0,'0'0'992'0,"0"0"224"16,11 3-976-16,3-1-240 0,2 4 0 0,4 3 0 0,3-2 1168 0,6 5 192 15,5 1 48-15,6-1 0 0,3 2-304 0,4 2-48 16,4 2-16-16,0 2 0 0,1 2-128 0,-4 6-16 16,-2 4-16-16,-9-1 0 0,-8 2-560 0,-6 3-96 15,-7 1-32-15,-7 1 0 0,-5 4-192 0,-9-1 0 16,-5 1 0-16,-7-1 0 0,-4-2 144 0,-8-4-144 15,-6-2 128-15,1-5-128 0,-2-2 192 0,3-5-64 16,3 1 0-16,-2-3 0 0,1-4-128 0,5-1 0 16,2-5 0-16,3 1 128 15,5-1-1472-15,6-3-320 0,2-3-48 0</inkml:trace>
  <inkml:trace contextRef="#ctx0" brushRef="#br2" timeOffset="48942.23">24329 17369 22111 0,'0'0'1968'16,"0"0"-1584"-16,0 0-384 0,0 0 0 0,0 0 1408 0,0 0 192 16,9 3 32-16,-5 8 16 0,-7 3-416 0,-2 3-80 15,-7 6 0-15,-1 4-16 0,-4 2-320 0,-2 7-64 16,-5 2-16-16,-1 3 0 0,-1-1-192 0,-4 0-32 16,-2 2-16-16,0-1 0 0,2 1-256 0,2-3-48 15,2-3-16-15,7 1 0 0,2-5-176 0,3-3 0 16,1-6 0-16,4 0 0 0,3-4 0 0,3-2-272 15,2-3 32-15,3-5 16 16,-2-9-2336-16,0 0-448 0</inkml:trace>
  <inkml:trace contextRef="#ctx0" brushRef="#br2" timeOffset="49315.17">25074 17313 20783 0,'0'0'912'0,"0"0"208"0,-4 11-896 0,-2 1-224 0,-4 1 0 0,-3 4 0 15,-2 2 1264-15,-2 3 208 0,-3 3 32 0,-2 2 16 16,0 1-480-16,-3 0-80 0,-3 4-32 0,-3 2 0 16,-5-1-368-16,-1-1-80 0,-3-6-16 0,0 4 0 15,-1-6-272-15,2-1-64 0,0-3-128 0,0-2 192 16,3-2-192-16,0-2 144 0,0-1-144 0,2-4 128 15,0-2 0-15,3-4 0 0,5 0 0 0,3-2 0 16,2-2-128-16,6-1 128 0,4 0-128 0,2-1 128 0,9 3 128 16,0 0 0-16,0 0 16 0,0 0 0 0,0 0-32 0,0 0-16 15,14-1 0-15,-2 3 0 0,5 2 48 16,2 6 16-16,1-2 0 0,3 5 0 0,3 0 112 0,0 2 32 16,1 1 0-16,5 2 0 0,3 1-96 0,5 0-16 15,2 0 0-15,-1-1 0 0,-5-1-320 0,0 0 0 16,-2-1 0-16,-3-2 128 0,-3-7-128 0,-2 2-208 15,-1-4 48-15,-4 0-11072 16,0-2-2208-16</inkml:trace>
  <inkml:trace contextRef="#ctx0" brushRef="#br2" timeOffset="49569.62">25970 17436 22111 0,'9'-3'1968'0,"-1"0"-1584"16,-3 0-384-16,0 3 0 0,-1 0 1600 0,-4 6 256 0,-1-1 32 0,-5 9 16 15,-5-1-560-15,-2 7-96 16,-3 2-32-16,-5 4 0 0,-1 5-384 0,-3 4-96 0,0-1-16 0,-3 2 0 16,0 2-176-16,-1 4-32 0,-2 2-16 0,1 1 0 15,-4 3-304-15,6 0-64 0,1-5-128 0,5-2 192 16,6-2-192-16,4-5 0 0,3-3 0 0,4-1 0 15,2-9-448-15,1-3-48 16,5-3 0-16,1-2 0 0,-4-13-1184 0,7 5-240 16,-7-5-64-16</inkml:trace>
  <inkml:trace contextRef="#ctx0" brushRef="#br2" timeOffset="49771.25">25304 17883 25791 0,'0'0'1152'0,"0"0"224"0,0 0-1104 0,0 0-272 16,10-5 0-16,3 0 0 0,2 3 1440 0,7 0 224 16,3 1 64-16,7 1 0 0,5 0-1088 0,5 0-224 15,5-1-32-15,3 1-16 0,2-3-240 0,0 2-128 16,-1 0 128-16,-2 1-128 0,0 0 176 0,-1 0-48 16,-1 0 0-16,-1 2 0 15,-2 1-1152-15,-2-2-224 0,-1-1-48 0</inkml:trace>
  <inkml:trace contextRef="#ctx0" brushRef="#br2" timeOffset="50164.67">26565 17665 27647 0,'12'-13'1216'0,"-1"8"256"0,4 0-1168 0,7 2-304 0,6 2 0 0,5 0 0 16,3-1 1344-16,-1 1 224 0,1 1 32 0,-1-1 16 15,2-2-656-15,-2 3-144 0,-1 0-32 0,-5 4 0 0,-2 0 32 0,-2 4 0 16,1-3 0-16,-10 1 0 0,-1 6-240 0,-7-2-32 16,-5 1-16-16,-7 4 0 0,-6 1-352 0,-7 3-176 15,-5 2 160-15,-7 5-160 0,-6 0 192 0,-6 4-64 16,-6-4-128-16,-3 4 192 0,-2-5-192 0,3 0 176 15,2-3-176-15,5-2 160 0,6-2-160 0,8 0 160 16,8 0-160-16,5 0 160 0,7-4 32 0,5 2 0 16,7 3 0-16,8-2 0 0,7-5 176 0,6 1 32 15,7 1 16-15,7-4 0 0,6 0-128 0,6-2-32 16,-2-3 0-16,6 0 0 0,2-1-80 0,5 4-32 16,4-2 0-16,4 3 0 0,2 0-144 0,0 0 0 15,0 0 0-15,-5-3 0 16,-9 3-864-16,-5-2-96 0,-2 6-32 0,-9 0-18416 0</inkml:trace>
  <inkml:trace contextRef="#ctx0" brushRef="#br2" timeOffset="52988.27">16545 4529 3967 0,'0'0'176'0,"0"0"32"0,11 2-208 0,-11-2 0 0,11 4 0 0,-11-4 0 16,0 0 272-16,10 2 16 0,-10-2 0 0,0 0 0 16,0 0 160-16,0 0 16 0,0 0 16 0,0 0 0 15,0 0 96-15,0 0 32 0,0 0 0 0,0 0 0 16,0 0 208-16,0 0 32 0,0 0 16 0,0 0 0 15,6-4-208-15,-6 4-32 0,0 0-16 0,4-5 0 16,-2-4 32-16,0 3 0 0,-4-3 0 0,1 1 0 16,-4-8 0-16,-3 2 0 0,-2 4 0 0,-1-4 0 15,-4 1-208-15,-2 3-48 0,-1-3 0 0,-2 4 0 16,-3-1-384-16,-2-3 0 0,-1 3 0 0,-2-1 0 0,-2 3 0 16,-1-2 0-16,2 4 0 0,-4-5 0 0,0 3 128 0,-3-4-128 15,1 2 0-15,-2 1 128 0,-1-1-128 0,0 4 0 16,1-1 0-16,-3 2 0 0,1 3 0 0,-2-1 0 15,-3 2 0-15,1-1 0 0,1 1 0 0,0 0 0 16,-2 0 0-16,2-1 0 0,2 0 0 0,-1 2 0 16,0 6 0-16,1-3 0 0,-2 1 0 0,-1 3 0 15,-3 0 0-15,1 1 0 0,2 3 0 0,0 0 0 16,0-2 0-16,1 2 0 0,4 0 0 0,-1 4 0 16,3 0 0-16,1 3 0 0,6 3 0 0,1 5 0 15,1-1 0-15,3 7 0 0,1 1 0 0,6-2 0 16,3-1 0-16,3-1 0 0,8-3 0 0,0 2 0 0,6-5 0 0,4 2 0 15,5 2 0-15,4-7 0 0,1-1 0 0,6-1 128 16,2-2 0-16,3 1 0 0,1 0 0 0,4-3 0 16,5-6 32-16,3 5 0 0,2-4 0 0,1 1 0 15,3-2-32-15,1-1-128 16,4-5 192-16,0-2-64 0,-2 1-128 0,2 0 192 0,1-1-192 0,2 0 192 16,2 0-64-16,2-1-128 0,0 0 192 0,0-6-64 15,-2-4 32-15,-1 1 0 0,-1 1 0 0,-2-5 0 16,-1 1 16-16,-4-1 0 0,-1-6 0 0,-2 0 0 15,-8-5 224-15,-2 2 48 0,-2-4 16 0,-6 2 0 16,-5-1-48-16,-7 2-16 0,-5 1 0 0,-5 1 0 16,-5 3-208-16,-4 0-32 0,-5 0-16 0,-3 1 0 15,-6-1-688-15,0 4-144 0,0 2-16 16,-2 2-7024-16,0 5-1392 0</inkml:trace>
  <inkml:trace contextRef="#ctx0" brushRef="#br2" timeOffset="53587.61">18654 4552 7359 0,'0'0'320'0,"0"0"80"0,9-7-400 0,-9 7 0 16,7-12 0-16,-7 12 0 0,8-11 1088 0,-2 2 144 16,-6 9 32-16,5-11 0 0,-1 0-704 0,1-1-144 15,-1 0-32-15,-1 3 0 0,-1-2-192 0,-2 11-32 16,3-10-16-16,-3-2 0 0,0 1 112 0,0 2 32 16,0 9 0-16,-5-12 0 0,1 1 112 0,-1 0 32 15,-2 6 0-15,7 5 0 0,-9-7-176 0,1 3-16 16,8 4-16-16,-8-3 0 0,8 3-224 0,0 0 0 15,-8 0 0-15,8 0 0 0,0 0 0 0,0 0 144 0,0 0-144 16,0 0 128-16,0 0-128 0,0 0-256 0,0 11 64 0,2-1-4864 16,0 3-992-1</inkml:trace>
  <inkml:trace contextRef="#ctx0" brushRef="#br2" timeOffset="54876.89">18846 4393 2751 0,'0'0'128'0,"10"-1"16"0,-10 1-144 0,13 0 0 0,-5-1 0 0,-8 1 0 15,12-1 1344-15,-12 1 224 0,9-2 48 0,-9 2 16 16,0 0-1120-16,0 0-208 0,0 0-48 0,0 0-16 16,9-1-96-16,-9 1-16 0,0 0 0 0,0 0 0 15,2-10 48-15,-3 2 0 0,0-2 0 0,-4 3 0 0,0 0 208 0,-2-2 64 16,0 2 0-16,-4-4 0 0,-1 3 112 15,-2-4 16-15,-5 1 16 0,-2 1 0 0,-2-3-80 0,-1 1-32 16,-4 0 0-16,-1-1 0 0,-1 2-272 0,-4 3-48 16,-4-2-16-16,-2 3 0 0,-4 5-144 0,-1-1 192 15,-2 2-192-15,2-2 192 0,3 1-64 0,2 1-128 16,-1-1 192-16,0 5-64 0,1 2 80 0,-2 3 16 16,0 6 0-16,0 2 0 0,-5 4-16 0,1 1 0 15,1 2 0-15,3 2 0 0,2-2-208 0,4 2 0 16,6 2 128-16,0 4-128 0,6-1 0 0,4 3 0 15,7 1 0-15,4 0 0 0,7-5 176 0,4-1-16 16,6 1 0-16,5-2 0 0,6 4 400 0,6 1 80 0,6-5 0 16,4 0 16-16,5-7-224 0,4-1-48 0,4-1-16 15,3-2 0-15,0-3-224 0,1-3-144 0,2 3 192 0,-2-5-192 16,1-1 176-16,6-4-176 0,2-5 160 0,0-3-160 16,0-4 160-16,0 2-160 0,0-3 160 0,-3 1-160 15,-2-4 192-15,-1-2-48 0,-3 0-16 0,-1-6 0 16,-4-7 128-16,-4 0 0 0,-2-3 16 0,-7 0 0 15,-5 1 176-15,-6-4 48 0,-8 0 0 0,-4-1 0 16,-6-2-176-16,-8 0-16 0,-7 0-16 0,-5 3 0 16,-2 2-128-16,-6 6-32 0,-6 2 0 0,-1 4 0 15,-7 1-128-15,-1 4 0 0,-6 7 0 0,0 0 0 32,-2 5-480-32,-1 4 32 0,0 8 0 0,-1 1-11888 0</inkml:trace>
  <inkml:trace contextRef="#ctx0" brushRef="#br2" timeOffset="56235.78">8513 4842 9263 0,'0'0'400'0,"-7"-9"112"0,1-2-512 0,-2 3 0 16,-2-3 0-16,-4 3 0 0,-5-2 640 0,-4 4 16 16,-2-3 16-16,-3 2 0 0,-4-5-400 0,-6 1-80 15,0-1 0-15,-4 3-16 0,-4 1-176 0,-1 3 0 16,-2-4 144-16,-6 3-144 0,-7 2 0 0,-2-1 144 0,-3 0-144 16,-3 1 0-16,-1-1 0 0,1 1 0 0,-2 3 0 0,1 0 0 15,-2-1 128-15,0 1-128 0,2-1 0 0,2 0 0 16,3 4 0-16,3 1 0 0,-1 2 0 0,2 3 0 15,-3 1 0-15,3 2 0 0,-3 3 0 0,4 3 0 16,1 2 224-16,0 4-64 0,-2 6-16 0,-1 0 0 16,-2 3 48-16,-1 2 16 0,1 0 0 0,4 1 0 15,2 6-208-15,3 2 128 0,6-1-128 0,2 1 0 16,7 3 128-16,5 3-128 0,4-4 0 0,7 1 0 16,3-7 0-16,6-1 0 0,3-2 0 0,7-3 0 15,4-6 0-15,5 1 0 0,7-2 0 0,3 1 0 16,1-5 128-16,7-2-128 0,3-5 0 0,6 0 0 15,3 2 160-15,5-4-160 0,0-4 160 0,9 1-160 0,4-3 304 16,5 2-48-16,6-4 0 0,4-5 0 0,8-1 0 0,2-4 0 16,2-1 0-16,3 1 0 0,5-2-32 0,3-4-16 15,-1-3 0-15,4 0 0 0,-2 0-208 0,4-1 176 16,3-2-176-16,-2-1 160 0,2-3-160 0,-2-4 160 16,-1 1-160-16,0-2 160 0,0-1-16 0,-5-2 0 15,-8-4 0-15,-4 1 0 0,-6-2 256 0,-5-3 48 16,-6-7 16-16,-7 5 0 0,-6 1 48 0,-9 2 0 15,-5-1 0-15,-9 1 0 0,-7-4-192 0,-9 5-16 16,-8 4-16-16,-12 2 0 0,-9 3-288 0,-10 4-144 16,-7 0 16-16,-10 8 0 15,-6 1-512-15,-4 4-80 0,-6 7-32 0,-8 6-8512 0</inkml:trace>
  <inkml:trace contextRef="#ctx0" brushRef="#br2" timeOffset="58906.1">3287 19573 11343 0,'0'0'496'0,"0"0"112"0,0 0-480 0,0 0-128 0,0 0 0 0,0 0 0 16,0 0 1584-16,0 0 288 0,0 0 64 0,0-8 16 16,-4-3-480-16,7-1-80 0,2-2-32 0,1-2 0 15,1-1-160-15,2-2-48 0,1-1 0 0,2-6 0 16,-1 0-384-16,3-1-64 0,2 0-32 0,2-1 0 0,0 0-240 0,-1-2-48 16,1-1-16-16,1 1 0 0,-1-5-176 0,1 2-16 15,-1 3-16-15,0 4 0 0,-3-2-160 0,-1 7 160 16,-3 3-160-16,0 4 160 0,-2 4-160 0,-2 2 0 15,-7 8 0-15,10 4 0 0,-1 5 0 0,0 9-144 16,0 3 144-16,0 10 0 0,-1-2-128 0,-2 5 128 16,-1 3 0-16,0 4 0 0,-1-2-128 0,0 0 128 15,-2-1 0-15,0 1 0 0,-4 2 0 0,1-3 0 16,0-4 0-16,-1-1 0 0,2-6 0 0,-1 0 0 16,-3-5 0-16,4-2 0 0,0-4 0 0,0-1-192 15,0-6 16-15,0-9 0 16,0 0-2208-16,0 0-448 0</inkml:trace>
  <inkml:trace contextRef="#ctx0" brushRef="#br2" timeOffset="59087.75">3400 19376 23951 0,'0'0'1056'0,"0"0"224"0,0 0-1024 0,10 6-256 0,2-6 0 0,2-1 0 16,2 2 704-16,6-1 96 0,3-1 16 0,3-2 0 15,3-1-96-15,3 0-16 0,4 1 0 0,0-4 0 16,-3 1-384-16,-1 0-64 0,-1-3-32 0,-1 2 0 31,-4 2-2016-31,-1-4-384 0</inkml:trace>
  <inkml:trace contextRef="#ctx0" brushRef="#br2" timeOffset="59326.74">4467 18783 23039 0,'0'0'1024'0,"0"0"192"0,0 0-960 0,0 0-256 16,0 0 0-16,-9 12 0 0,-1 3 864 0,-2 3 128 16,0 3 32-16,-1 5 0 0,-1 4-208 0,-1 5-48 15,-3-1 0-15,0 3 0 0,-1 1-112 0,1 1-16 16,0 1-16-16,3 0 0 0,0-1-336 0,2-3-64 15,2-1-16-15,0-4 0 0,3-4-208 0,3 0 0 16,1-6 0-16,4-1 0 16,4-3-2720-16,2-4-432 0</inkml:trace>
  <inkml:trace contextRef="#ctx0" brushRef="#br2" timeOffset="59680.25">5082 18688 23039 0,'2'-13'1024'0,"1"6"192"0,-2-6-960 0,1 3-256 15,-2 1 0-15,0 9 0 0,0 0 1216 0,0 0 192 16,0 0 32-16,-12 11 16 0,-1 1-496 0,-3 7-80 15,-2 5-32-15,-1 3 0 0,-3 4-176 0,1 5-32 16,-1 5-16-16,-1 7 0 0,-2 0-32 0,1 2 0 16,1 2 0-16,3 1 0 0,0-1-256 0,4-2-48 15,3 1-16-15,2-9 0 0,2-4-272 0,5-2 0 16,2-3 0-16,3 0 0 0,3-9 144 0,1 1-144 16,1-4 0-16,4-4 144 0,4-1-144 0,1-8-256 15,1 0 64-15,2-5 16 16,2-6-1248-16,0-5-256 0,-1 0-48 0,0-6-12672 0</inkml:trace>
  <inkml:trace contextRef="#ctx0" brushRef="#br2" timeOffset="59847.24">4692 19175 25791 0,'0'0'2304'0,"9"4"-1856"0,2-4-448 0,4 0 0 15,2-3 400-15,4 2-16 0,1-2 0 0,5 1 0 16,1-7 192-16,1 2 16 0,5 1 16 0,1 0 0 16,-1 2-608-16,0 1 0 0,-1 2 0 0,0-1-8688 15,2-2-1696-15</inkml:trace>
  <inkml:trace contextRef="#ctx0" brushRef="#br2" timeOffset="60147.18">5308 19233 23951 0,'0'0'1056'0,"0"0"224"0,12-1-1024 0,-1-3-256 16,1 0 0-16,3-5 0 0,4 2 1280 0,-1-5 192 16,-1-3 32-16,1 1 16 0,-1 0-624 0,-3-2-128 15,1-3-32-15,-2 1 0 0,-2 3-256 0,-1 1-48 16,-3-3-16-16,-1 4 0 0,-2 1-256 0,-4-1-160 15,-1 3 192-15,1 10-192 0,-7-9 304 0,7 9-48 16,-11 0-16-16,-1 4 0 0,-2 5-80 0,-1-1-16 16,-1 5 0-16,-1 4 0 0,1 4-144 0,-1 5 0 0,0-2 0 15,4 3 0-15,0-2 0 0,4-1 0 0,1 4-144 16,6-5 144-16,3-3 0 0,3-2 0 0,2-1 0 0,3-2 0 31,3 0-464-31,1-2-48 0,1-6 0 0,4 0-9568 0,1-2-1920 0</inkml:trace>
  <inkml:trace contextRef="#ctx0" brushRef="#br2" timeOffset="60407.44">5826 19215 16575 0,'-16'16'1472'0,"6"-4"-1168"0,-3 2-304 0,1-1 0 16,-1 2 1616-16,2 1 272 0,-1-2 48 0,1-2 16 0,-1-5 224 0,3-1 64 15,3 0 0-15,6-6 0 0,0 0-656 0,0 0-128 16,0 0-32-16,6-10 0 0,2-3-320 0,3-2-64 16,3-5-16-16,3 1 0 0,2-2-640 0,0 1-144 15,-1-1-32-15,0-5 0 0,1 1-208 0,1 2 0 16,-1 0 0-16,1 4 0 0,3 1 0 0,-1 3 0 16,-3-2 0-16,-1 6 0 0,-3 6-176 0,0 0-128 15,-1 3-16-15,-1 6-11712 16,-2 3-2352-16</inkml:trace>
  <inkml:trace contextRef="#ctx0" brushRef="#br2" timeOffset="60961.49">6584 19017 11967 0,'0'0'1072'0,"0"0"-864"16,0 0-208-16,0 0 0 0,0 0 1936 0,-2 12 352 15,-2-5 64-15,-1 5 16 0,-3 3-944 0,-2 0-176 16,-1 4-32-16,-2 4-16 0,0 6-240 0,-2-2-64 16,-4-2 0-16,1 0 0 0,2-1-64 0,-1 1-32 15,1-2 0-15,2-4 0 0,1-4-160 0,3-2-16 16,1-3-16-16,3-1 0 0,6-9 32 0,0 0 0 15,0 0 0-15,0 0 0 0,6-10 176 0,5 0 32 16,3-5 16-16,2-3 0 0,0-5-496 0,-1 4-112 16,2 0 0-16,1-2-16 0,-2-1-240 0,2-1 0 15,-2-2 0-15,1 5 0 0,0 1 0 0,-1 4 0 0,1 2 0 16,-1 4 0-16,-1 4 0 0,-2 3 0 0,-3 3 0 0,-10-1 0 16,12 11-128-16,-7 7 128 0,0 6-192 0,-3 0 192 15,-3 1-192-15,-3 3 64 0,-3-3 128 0,-2 4-208 16,-3 3 64-16,3-4 16 0,-2 1 0 0,3-2 0 31,1 0-320-31,4-3-48 0,1-4-16 0,2-3 0 16,3-6-1728-16,4-3-368 0,-7-8-64 0</inkml:trace>
  <inkml:trace contextRef="#ctx0" brushRef="#br2" timeOffset="61290.68">7165 19231 20271 0,'0'0'1792'0,"-10"-3"-1424"0,0 2-368 0,-1 1 0 0,-3 1 1920 0,-2 2 320 15,0-2 64-15,-1 4 16 0,1 1-848 0,-1 2-192 16,-1 1-16-16,2-3-16 0,2 4-672 0,4-2-144 16,2 4-32-16,4-4 0 0,4-8-112 0,0 0-32 15,4 12 0-15,2-5 0 0,-6-7 48 0,13 8 0 16,1-4 0-16,3-2 0 0,0-2-128 0,1-1-32 15,-1-1 0-15,1 0 0 0,-1 0-144 0,1 1 160 16,-4-1-160-16,3 4 160 0,-3 0-160 0,-2 1 0 16,-1 0 0-16,-1 4 0 0,-10-7 0 0,7 10 0 15,-2 3 0-15,1-3 0 0,-3 0 0 0,-3-10 0 0,4 13 0 16,1-3 0-16,0 1 0 0,3-6 0 16,2-1 0-16,2-2 128 0,-1-4-256 0,4 1-64 0,3-3-16 0,4 0 0 31,2-5-1840-31,1 1-352 0,-1-3-80 0</inkml:trace>
  <inkml:trace contextRef="#ctx0" brushRef="#br2" timeOffset="61508.97">8022 18674 24879 0,'0'0'1088'0,"0"0"256"0,-9 5-1088 0,-1 4-256 0,-3 1 0 0,-2 4 0 16,-1 4 1184-16,-5 6 176 0,-3 0 48 0,0 2 0 0,-2 2-352 16,0 6-64-16,-2 3-16 0,2 0 0 0,3-2-576 0,3 0-112 15,1-2-32-15,3 3 0 0,0 3-128 0,4-5-128 16,3-5 192-16,0 3-192 16,4-2-1488-16,2 0-416 0,2-6-80 0</inkml:trace>
  <inkml:trace contextRef="#ctx0" brushRef="#br2" timeOffset="61665.71">7675 19120 24639 0,'0'0'1088'0,"0"0"240"0,11 0-1072 16,3 1-256-16,-1 1 0 0,5-2 0 0,4-4 1008 0,-1 3 144 0,1-1 16 15,-1 0 16-15,0-5-832 0,3 1-160 0,1 1-48 0,-2-4-8784 16,0 1-1776-16</inkml:trace>
  <inkml:trace contextRef="#ctx0" brushRef="#br2" timeOffset="61827.9">8280 19007 23439 0,'-10'20'1024'0,"4"-3"240"0,-5 4-1008 0,-1 2-256 0,-4 4 0 0,0-3 0 16,-2 3 1312-16,2-3 224 0,-1-2 32 0,3-1 16 15,-2 2-816-15,3-3-144 0,3-2-48 0,2 1 0 16,3-2-576-16,1-2-240 0,2-3 16 0,2-1-13424 16</inkml:trace>
  <inkml:trace contextRef="#ctx0" brushRef="#br2" timeOffset="62157.73">8511 19016 20271 0,'0'0'896'0,"0"0"192"0,-3 11-880 0,-1-1-208 16,0 4 0-16,0 2 0 0,-1-1 2048 0,0 3 352 0,-1 1 80 0,1 0 16 16,1 0-1248-16,1 0-240 0,-1-4-48 0,3 1-16 15,-1-2-368-15,0-3-64 0,1-1 0 0,1-10-16 16,0 0 16-16,0 0 0 0,4 6 0 0,-4-6 0 15,0 0 128-15,0 0 48 0,13-2 0 0,-1-1 0 16,0-3-160-16,0-3-16 0,1 0-16 0,-1-2 0 16,-1-3-208-16,0-1-32 0,-2-3-16 0,3 0 0 15,-2 1-112-15,1 3 0 0,-2-3-128 0,0-1 192 16,1 0-192-16,1 0 176 0,-1 2-176 0,-1 2 160 16,-2 1-160-16,0 3 0 0,2-3 0 0,-2 3-176 31,3 2-1424-31,-3 3-304 0,-1-1-48 0,0 0-14688 0</inkml:trace>
  <inkml:trace contextRef="#ctx0" brushRef="#br2" timeOffset="62781.87">8945 19166 17503 0,'0'0'1552'16,"0"0"-1232"-16,13 0-320 0,-2-4 0 0,-1 1 2000 15,2 0 352-15,-1-1 64 0,2-5 16 0,2 0-896 0,2-5-160 16,-1 1-32-16,2 2-16 0,1-3-432 0,-2 0-64 16,-4-4-32-16,0 2 0 0,1 0-224 0,-4 4-64 15,-3-1 0-15,-2 0 0 0,-3 6-192 0,-2 7-32 16,-2-11-16-16,-3 6 0 0,-4 4-32 0,-1 1-16 15,-2 3 0-15,-2 3 0 0,-4 3-224 0,-1 1 0 16,-2 5 0-16,-2 3 0 0,0 1 0 0,4 3 0 16,1-3 0-16,2 2 0 0,0 1 0 0,6 2 0 15,4-1 0-15,5-3 0 0,3-3 0 0,6 0 0 16,2-6 0-16,3 0 0 0,2-2 0 0,4-1 0 16,4-7 0-16,2 2 0 15,8-1-432-15,-1-3-128 0,1-3-16 0,1 2-10192 0,3-2-2032 0</inkml:trace>
  <inkml:trace contextRef="#ctx0" brushRef="#br2" timeOffset="62985.66">9818 18493 27519 0,'0'0'1216'0,"0"0"256"0,-6 11-1168 0,-2 0-304 0,-2 3 0 0,-3 4 0 16,-2 2 976-16,-1 7 144 0,-1 2 32 0,-1 2 0 15,0-2-320-15,-1 0-64 0,-2 4-16 0,0 0 0 16,2 1-464-16,3 1-96 0,-1-1 0 0,3-2-16 16,3 0-176-16,2-2 0 0,1 2 0 0,6-5 0 15,2-1-1504-15,2-4-384 0,3-3-80 0,4-4-11632 16</inkml:trace>
  <inkml:trace contextRef="#ctx0" brushRef="#br2" timeOffset="63210.71">9917 18982 23903 0,'0'0'1056'0,"-1"15"224"0,1 0-1024 0,0 2-256 16,1-2 0-16,1 1 0 0,0-3 672 0,2 4 96 15,0-2 0-15,0-1 16 0,-1-1-400 0,2-2-96 16,-1 4-16-16,1-1 0 0,2-2-272 0,2-6 160 0,0 0-160 0,2-1 128 15,0-1-128-15,2-5 0 0,1-5-192 0,1 1 192 32,3 1-1552-32,0-5-192 0,0-1-48 0,-3-4 0 0</inkml:trace>
  <inkml:trace contextRef="#ctx0" brushRef="#br2" timeOffset="63363.23">10295 18933 20271 0,'-13'13'896'0,"4"0"192"0,-2 2-880 0,-3 4-208 0,-3 6 0 0,-1 6 0 15,-1 6 2016-15,-1 0 352 0,0-2 80 0,-2 2 16 16,-2 1-848-16,-1 3-160 0,-1-4-48 0,1 0 0 16,-1-2-592-16,3 1-128 0,3-1-32 0,2 5 0 15,3 2-1744 1,1 5-368-16,0 4-64 0,5-8-16 0</inkml:trace>
  <inkml:trace contextRef="#ctx0" brushRef="#br2" timeOffset="63913.75">11656 18913 16575 0,'0'0'1472'0,"0"0"-1168"0,-6-6-304 0,-2 2 0 0,-1-1 832 0,-1 0 128 16,-3 2 0-16,-1 3 16 0,-2 1 352 0,-3 3 64 15,-3 2 16-15,3 2 0 0,-2 5-672 0,-5 1-128 16,-3-2-32-16,-2 9 0 0,1 3 192 0,-1 5 16 16,1-2 16-16,2 6 0 0,4 0-160 0,2-4-16 15,3-1-16-15,6-5 0 0,5 1-224 0,5-3-32 16,4-2-16-16,4-3 0 0,3-1-128 0,2-2-16 16,7-1-16-16,2-1 0 0,1-5-320 0,5-2-64 15,3-1-16-15,5-2 0 16,3-2-2400-16,2-4-496 0</inkml:trace>
  <inkml:trace contextRef="#ctx0" brushRef="#br2" timeOffset="64197.37">12102 19027 22111 0,'0'0'976'0,"0"0"208"0,-11-2-944 0,-1 2-240 0,1 2 0 0,-2 3 0 16,-1 8 1456-16,-3 1 240 0,-6-1 48 0,-1 5 16 15,-1 2-656-15,-1 3-128 0,2-2-16 0,1 0-16 16,1-2-144-16,7 0-32 0,5-5 0 0,6 0 0 16,4-5-256-16,5 1-48 0,4-6-16 0,5 0 0 15,6-2 192-15,3-3 16 0,4-3 16 0,2 0 0 0,0-5-384 0,0 2-80 16,-1-1-16-16,-1-5 0 0,-3-3 0 16,-2-1 0-16,-3-1 0 0,-3 1 0 15,-2-2 0-15,-2 1 0 0,-2 1 0 0,-4 1 0 16,-3-1-32-16,-4 1-16 0,-3 3 0 0,-3 0 0 15,1 1-464-15,-3 4-80 0,-1 2-32 16,0 3 0-16,1 3-2816 0,-1 1-560 0</inkml:trace>
  <inkml:trace contextRef="#ctx0" brushRef="#br2" timeOffset="64526.18">12480 18948 20959 0,'0'0'928'0,"0"0"192"0,-5 12-896 0,-2 3-224 0,1 3 0 0,-2-1 0 16,0-1 1216-16,-1 1 192 0,-1 0 32 0,-2 2 16 15,4-1-176-15,2 0-16 0,0-5-16 0,2 1 0 16,1 0-224-16,3-2-64 0,3-3 0 0,3 0 0 15,-6-9 32-15,12 4 0 0,-1-1 0 0,2-2 0 16,3-5-176-16,2-1-48 0,1-5 0 0,2-2 0 16,-4 1-256-16,2-4-64 0,1-3-16 0,-1 1 0 15,1 2-240-15,-2 0-32 0,-3-3-16 0,-2 0 0 16,1-3-144-16,-2 3 128 0,0 1-128 0,-2 2 128 16,-1 1-352-16,-1 1-80 0,-2 1-16 0,0 1 0 15,-1 0-3056-15,-1 1-608 0</inkml:trace>
  <inkml:trace contextRef="#ctx0" brushRef="#br2" timeOffset="64774.45">13065 18540 19343 0,'0'0'1728'0,"0"0"-1392"15,-4 11-336-15,-4 4 0 0,-2 4 816 0,-4 4 80 16,0 5 32-16,-1-1 0 0,-2-1 128 0,1 6 32 16,-2 1 0-16,0 4 0 0,0 1-64 0,2 1 0 0,1-2 0 0,-2 4 0 15,2 0 320-15,3-5 64 0,3 1 16 0,3-6 0 32,2-2-1872-32,3-1-384 0,1-6-80 0,3-5-16 15,2-5-480-15,1-2-112 0,-6-10-16 0</inkml:trace>
  <inkml:trace contextRef="#ctx0" brushRef="#br2" timeOffset="65197.31">13389 18993 28559 0,'0'0'2544'0,"0"0"-2032"16,-3-9-512-16,3 9 0 0,0 0 144 0,-9-4-144 15,-1 0 128-15,0 3-128 0,0 1 736 0,-3 0 64 16,-3 1 16-16,-3 5 0 0,-4 1-464 0,-2 3-96 16,0 4 0-16,-3 3-16 0,-2 2-240 0,2 3 0 15,2 3 0-15,3-2 0 0,3 0 0 0,3 1 0 16,6 0 0-16,2-4 0 0,5-4 0 0,6-1 0 16,1-1 0-16,6-4 0 0,4 1 384 0,4-4-32 15,2-5 0-15,5-3 0 0,2-4 0 0,4-5 0 16,-1-3 0-16,1-5 0 0,1-6-96 0,-1 0 0 15,0-4-16-15,-4 3 0 0,0-6 16 0,-1 1 0 16,1-9 0-16,-2 3 0 0,-1-4 80 0,0 1 32 0,-1-7 0 0,1 2 0 16,-1-6-144-16,-4 2-32 0,-2 1 0 0,-2 5 0 15,-2 10-192-15,-5 5 0 0,-2 9 128 0,-2 8-128 16,-3 10 0-16,0 0 0 0,0 0 128 0,-10 18-128 16,-2 9 0-16,-2 7 0 0,-3 0 0 0,-4 8 0 15,-2 8 0-15,0 3 0 0,-1 3-128 0,0 3 128 16,4 3 0-16,2-2 0 0,5 5 0 0,4-11 0 31,6-2-1408-31,1-6-192 0,5-1-16 0,4-6-8944 0,5-3-1776 0</inkml:trace>
  <inkml:trace contextRef="#ctx0" brushRef="#br2" timeOffset="65760.48">15631 18993 14735 0,'0'-9'1312'0,"0"1"-1056"0,0 8-256 0,-3-7 0 15,-2-1 1312-15,5 8 208 0,-9-4 32 0,1 2 16 16,-4 1-224-16,-1 2-64 0,-2 1 0 0,-1 5 0 16,-3 2-368-16,-2 1-80 0,0 4 0 0,-3 4-16 15,-4-1-64-15,3 1-16 0,4 0 0 0,0 0 0 16,2 1-32-16,4-1 0 0,4-3 0 0,3 1 0 16,4 0-272-16,4-6-64 0,0-10-16 0,9 10 0 15,3-1-16-15,3 0 0 0,-1-5 0 0,4-2 0 16,2 1-48-16,-2 2-16 0,0-1 0 0,-3-3 0 15,-4 0-272-15,-11-1 160 0,0 0-160 0,0 0 128 0,0 0-128 0,2 10 0 16,-6-3 144-16,-4 0-144 0,-3 1 192 0,-5-2-16 16,-3 1-16-16,-4-2 0 0,-1-3-16 0,-2 3 0 15,-2 2 0-15,1-3 0 0,-1-3-144 0,4 0 0 16,3-2 0-16,5 1 0 16,3 0-1488-16,13 0-176 0,0 0-48 0,0 0-13424 0</inkml:trace>
  <inkml:trace contextRef="#ctx0" brushRef="#br2" timeOffset="66078.16">16084 19027 21183 0,'0'0'944'0,"0"0"192"0,0 0-912 0,0 0-224 0,-12-4 0 0,2 4 0 16,1 4 1568-16,-2 1 272 0,-5 6 48 0,-1-1 16 15,-1 4-704-15,-3 4-144 0,0-1-32 0,0 4 0 16,2 4-256-16,3-2-64 0,3-4-16 0,3-1 0 16,4-4-208-16,3-2-32 0,4 2-16 0,4 0 0 15,3-1-96-15,4-4-16 0,0 1 0 0,1-3 0 16,1 1 0-16,1-4 0 0,3-4 0 0,1-1 0 16,-1 0 48-16,1-4 0 0,-1-2 0 0,-1 4 0 15,-1-8-144-15,-2 4-32 0,0-3 0 0,-3 1 0 16,-1-3-64-16,-2 2-128 0,-4-3 176 0,-2 1-176 0,-3 1 0 0,0-1-176 15,-2-4 0-15,1 5 0 16,-2 3-1664-16,-2 2-336 0,6 6-64 0,-8-6 0 0</inkml:trace>
  <inkml:trace contextRef="#ctx0" brushRef="#br2" timeOffset="66671.62">16214 18654 13823 0,'2'-13'1216'0,"0"1"-960"0,1 1-256 0,1 0 0 16,-4 2 1248-16,1 0 208 0,-1 9 32 0,0 0 16 15,0 0-32-15,0 0-16 0,0 0 0 0,0 0 0 16,-9 11-432-16,-1 4-96 0,-3 6-16 0,-2 4 0 0,-2 3-16 0,0 4-16 16,-3 4 0-16,1 2 0 0,-1 2 64 0,1 5 16 15,-1-2 0-15,-1 3 0 0,6-3-176 0,-5 3-16 16,1-6-16-16,2-3 0 0,3-2-224 0,3-9-32 16,3 0-16-16,3-6 0 0,2-5-80 0,2-2-16 15,1-3 0-15,0-10 0 0,0 0 144 0,0 0 32 16,15-1 0-16,2-2 0 0,2-3 16 0,1-3 0 15,2-6 0-15,1 1 0 0,1-3-352 0,1 0-64 16,1-2-16-16,-1-1 0 0,-1-1-144 0,1 3 0 16,-4 4 0-16,-2 5 0 0,-3 0 0 0,-4 6 0 0,-2 0 0 0,1 6 0 15,-3 4 0-15,0 3 0 0,-3 4 0 16,-1 3 0-16,-4 2-192 0,-3 1 192 0,-2-2-192 16,-2 2 192-16,-1-2-256 0,-2 0 80 0,1 1 16 0,0-1 0 31,0 0-1280-31,4-4-256 0,3-2-48 0,2-12-16 15,3 9-848-15,5 0-160 0,2-6-48 0</inkml:trace>
  <inkml:trace contextRef="#ctx0" brushRef="#br2" timeOffset="66978.5">16762 18982 19343 0,'0'0'1728'0,"0"0"-1392"0,0 0-336 0,0 0 0 16,0 0 1728-16,0 0 256 0,-10 7 64 0,-3 2 16 15,-1 4-592-15,-3 1-128 0,-4 1-32 0,1-1 0 16,-4 3-336-16,1 2-64 0,0 5-16 0,1-4 0 0,3 0-80 16,4-2-32-16,4-3 0 0,4-1 0 0,5-2-304 0,4-1-64 15,5-4-16-15,2 2 0 0,2-2 16 0,4-3 0 16,4-4 0-16,4-1 0 0,1-1 0 0,3 1 0 16,0-3 0-16,-2-5 0 0,-3 1-224 0,-2-3-64 15,-2-1 0-15,-2-2 0 0,-2-2 32 0,-1 0 0 16,1-3 0-16,-5 2 0 0,-4 2 32 0,-2 1 0 15,-3 1 0-15,-3-2 0 0,-3 0-192 0,-3 3 0 16,-4 4 0-16,2-3-176 16,-2 4-256-16,0 2-48 0,-1 0-16 0,2 2 0 15,0 2-2512-15,3-2-512 0</inkml:trace>
  <inkml:trace contextRef="#ctx0" brushRef="#br2" timeOffset="67382.82">17047 18961 19343 0,'0'0'848'0,"0"0"192"0,-8 9-832 0,3 1-208 0,0 3 0 0,0 4 0 15,-2-2 1664-15,1 0 304 0,-2-1 48 0,0 3 16 16,-1-2-624-16,1 1-128 0,2 0-32 0,0-1 0 16,1-4-224-16,2 2-64 0,1-3 0 0,4-2 0 15,-1 1-208-15,-1-9-48 0,0 0-16 0,12 3 0 16,-1 0-32-16,2-3 0 0,1-4 0 0,1-2 0 15,2 1-96-15,0 1-32 0,0-4 0 0,1 2 0 16,0-5-208-16,-1 2-32 0,1-3-16 0,-3 5 0 0,-1 1-144 0,-2 0-128 16,-3 1 192-16,-9 5-192 15,10 1 0-15,-2 6 0 0,-2 2 0 0,0 6 0 0,-6 3 0 0,0 1 0 16,0 1 0-16,0-1 0 0,-4 1 0 0,3-3 0 16,1-2-128-16,1-1 128 0,1-4 0 0,3 2 0 15,-5-12 0-15,11 6 0 0,1 2 0 0,2-7 0 16,2-5 0-16,3-5 0 0,2-3 0 0,0-1 192 15,2-4-48-15,0-2 0 0,-3-7 176 0,-1-1 16 16,0-5 16-16,-1-3 0 0,-1 0 16 0,-2-2 0 16,0 1 0-16,-3-1 0 0,-1 1-176 0,-2 2-48 15,-3 1 0-15,0 5 0 0,-1 6-144 0,0 6 0 16,-4 4 0-16,1 1 0 16,0 3-400-16,-2 8-112 0,0 0-32 0,0 0-19360 0</inkml:trace>
  <inkml:trace contextRef="#ctx0" brushRef="#br2" timeOffset="69610.97">18930 18654 9215 0,'0'0'816'0,"8"-11"-656"0,1-1-160 0,0 0 0 16,0 7 1632-16,-2-1 288 0,-7 6 64 0,0 0 16 16,6-7-400-16,-6 7-64 0,0 0-32 0,0 0 0 15,0 0-480-15,0 0-80 0,0 12-32 0,-3 1 0 16,-3 3-80-16,-2 2 0 0,-1 1-16 0,-1 4 0 0,-1 1 32 0,-1 4 16 16,1 1 0-16,-2 3 0 0,-1 2-208 0,-2 2-32 15,-1 1-16-15,-1 2 0 0,-2 1-304 0,1-1-64 16,1-6-16-16,2 0 0 0,0-1-96 0,2-3-128 15,2-7 176-15,0-3-176 0,2-3 160 0,3-2-160 16,1-1 128-16,3-3-128 0,3-10 0 0,0 0 0 16,0 0-224-16,0 0 80 15,10 3-1712-15,1-6-320 16,2-7-80-16,1 0-16 0</inkml:trace>
  <inkml:trace contextRef="#ctx0" brushRef="#br2" timeOffset="69966.53">19461 18586 11967 0,'0'0'1072'0,"0"0"-864"0,0 0-208 0,0 0 0 16,0 0 1728-16,0 0 320 0,-10 13 48 0,2-3 16 16,-3 3-928-16,1 2-176 0,-2 4-48 0,-1-1 0 15,-1-2 32-15,-2 2 0 0,-3 0 0 0,0 1 0 16,0 0 0-16,1-1 0 0,-1-1 0 0,0 0 0 15,1 2-368-15,0 0-80 0,0-3-16 0,1-1 0 16,-3-1-144-16,0 0-16 0,-4 1-16 0,2 0 0 16,-3-1-208-16,1-2-144 0,0-2 192 0,1 1-192 15,1-3 160-15,4 2-160 0,3-5 128 0,2 0-128 16,5 2 176-16,0-3-48 0,8-4-128 0,-4 8 192 16,4-8 0-16,4 13 0 0,1 1 0 0,5 3 0 0,4 2-16 0,3-1-16 15,0 1 0-15,3 1 0 0,1 3 80 0,2-4 16 16,-1-3 0-16,-1 2 0 0,1 0-48 0,-2-1 0 15,0-2 0-15,-2-2 0 0,-2-5-64 0,-2 3-16 16,-3 0 0-16,-1-3 0 0,-2-1-128 0,-8-7 0 16,9 8 0-16,-9-8-11200 15,9 5-2176-15</inkml:trace>
  <inkml:trace contextRef="#ctx0" brushRef="#br2" timeOffset="70701.8">19798 19036 17615 0,'0'0'768'0,"0"0"192"0,0 0-768 0,0 0-192 0,0 0 0 0,0 0 0 15,0 0 1504-15,0 0 272 0,10 4 48 0,3-4 16 16,2 0-320-16,1-4-64 0,2 0-16 0,3 1 0 16,-1-1-480-16,4-4-112 0,4 2-16 0,3-3 0 0,-1 1-320 0,2 3-80 15,-2-2-16-15,0 0 0 0,-4 2-176 0,1-1-48 16,-2 2 0-16,-3 1 0 0,-3 2-64 0,-1 0-128 15,-4 0 176-15,-1-1-176 16,-2 1-1152-16,-11 1-320 0,10 0-80 0,-10 0-12416 16</inkml:trace>
  <inkml:trace contextRef="#ctx0" brushRef="#br2" timeOffset="71469.28">20623 18668 4607 0,'0'0'192'0,"-10"-2"64"0,2 2-256 0,-1-1 0 16,1-3 0-16,8 4 0 0,-7-1 3488 0,7 1 656 0,0 0 128 0,0 0 16 16,0 0-2064-16,0 0-432 0,0 0-64 0,9-8-32 15,1-2-672-15,5 4-144 0,3-1-32 0,4 0 0 16,2 3-320-16,0 0-64 0,0 2-16 0,1-1 0 16,1 3-64-16,-1 3-32 0,-1-2 0 0,2 3 0 15,-2 0-16-15,-1 6 0 0,-2-1 0 0,-3 5 0 16,-4-2-160-16,-1 2-48 0,-3 2 0 0,-4 3 0 15,-4 2-128-15,-7 3 0 0,-3 1 0 0,-6 4 0 16,-6 1 304-16,-3 0-32 0,-3 0 0 0,0-5 0 16,-2 2 0-16,0-4 0 0,1 0 0 0,2 0 0 15,-1-4 112-15,6-1 32 0,1-7 0 0,4 2 0 16,2 1-16-16,4-5 0 0,3 0 0 0,6-9 0 16,-2 8-192-16,6 3-32 0,-4-11-16 0,14 3 0 15,4 0 208-15,2 0 32 0,2-1 16 0,2-1 0 0,0-2-208 16,3-1-32-16,1-1-16 0,2 0 0 0,2 1-160 15,-1 1 128-15,-3 1-128 0,0-2 128 16,-2 2-128-16,0-1 0 0,-2 0 0 0,-3 0 0 0,-3-1-176 0,-1 0-112 16,-7-1-32-16,-10 3-11840 15,11-1-2368-15</inkml:trace>
  <inkml:trace contextRef="#ctx0" brushRef="#br2" timeOffset="71935.07">21557 19213 11967 0,'0'0'1072'0,"0"0"-864"16,0 0-208-16,0 0 0 0,0 0 1584 0,0 0 272 16,5 13 48-16,-1-5 16 0,-4-8-256 0,-1 12-32 15,-2 1-16-15,-1-2 0 0,-3 4-144 0,-1 2-16 16,-2-4-16-16,1 3 0 0,-4 1-224 0,1-1-64 16,-5-2 0-16,0 3 0 0,-2 0-416 0,0 0-96 15,-2-1 0-15,0 0-16 0,2-2-320 0,0-2-64 16,0 0-16-16,3 1 0 0,0-5-224 0,2 1-208 15,4-1 32-15,1-3-10720 16,9-5-2160-16</inkml:trace>
  <inkml:trace contextRef="#ctx0" brushRef="#br2" timeOffset="72406.86">22686 18703 17391 0,'0'0'768'0,"0"0"160"0,0 0-736 0,0 0-192 16,0 0 0-16,-9 9 0 0,1 5 1168 0,-2 3 208 15,1 3 32-15,-1 2 16 0,-1-1-160 0,-1 6-48 16,2 5 0-16,-3-2 0 0,2 3-208 0,-1 3-48 16,0 1-16-16,-2 2 0 0,-3-1-288 0,1-2-48 15,0-4-16-15,2-2 0 0,0 1-368 0,3-9-80 16,-2 0-16-16,6-3 0 0,-1-1-128 0,3-4 128 16,0-1-128-16,2-7 128 0,3-6-128 0,0 0-272 0,0 0 64 0,0 0 16 31,0 0-2304-31,9-6-448 0</inkml:trace>
  <inkml:trace contextRef="#ctx0" brushRef="#br2" timeOffset="72745.53">23184 18736 14735 0,'0'0'640'0,"0"0"160"0,0 0-640 0,-10 8-160 0,2 2 0 0,-2 0 0 15,-3 4 2096-15,-1 1 384 0,-1 3 80 0,0 0 0 0,-2 0-1152 16,-3 1-224-16,-3 0-48 0,-2 0-16 0,-2 3-160 0,-1-2-48 16,0-1 0-16,1 0 0 15,1 1-208-15,-2-2-32 0,0 0-16 0,1-5 0 0,0 1-368 0,3-2-80 16,0-1-16-16,2 0 0 0,1-3-64 0,3 1-128 16,5-3 176-16,1 2-176 0,1-3 176 0,4-2-176 15,7-3 160-15,0 0-160 0,-3 12 272 0,3-3-32 16,4 1-16-16,2 3 0 0,6-2-32 0,1 2 0 15,-2 0 0-15,6-1 0 0,0 1-192 0,2 2 176 16,2-1-176-16,2-2 160 0,1 0-160 0,0 2 0 16,-1 0 144-16,0-2-144 0,-2-1 0 0,1-1 0 15,-2-1 0-15,-1-1 0 16,-1-1-2240-16,-3-3-352 0,-1 1-80 0,-1-3-16 0</inkml:trace>
  <inkml:trace contextRef="#ctx0" brushRef="#br2" timeOffset="72999.22">23340 19204 22111 0,'0'0'976'0,"0"0"208"0,0 0-944 0,0 0-240 0,0 0 0 0,13 0 0 16,0 1 2880-16,2 1 512 0,0-1 128 0,3-2 0 15,1 1-2784-15,4 0-560 0,2 0-176 0,2 1 0 16,2-2 480-16,-1 2 16 0,0-2 0 0,-2 1 0 0,-1-2-256 16,-1 2-48-16,-2-2-16 0,-2 0 0 0,-2 2-176 0,-1-2 0 15,-3 2 144-15,-2 0-144 16,0 2-1408-16,-2 0-336 0,-10-2-80 0,0 0-16 0</inkml:trace>
  <inkml:trace contextRef="#ctx0" brushRef="#br2" timeOffset="73328.05">24334 18809 19343 0,'0'0'1728'0,"0"0"-1392"0,0 0-336 0,0 0 0 15,9 7 1120-15,-1 7 160 0,-3 2 16 0,-1 4 16 16,-4-1 80-16,0 4 16 0,0 5 0 0,-4 0 0 16,-2 2-560-16,-5 3-96 0,1 2-32 0,-4 0 0 15,-2 5 32-15,-2-5 0 0,-4 0 0 0,2-4 0 16,0-1-368-16,1-1-64 0,0-4 0 0,1 2-16 15,1-4-304-15,2-2 0 0,2-3 0 0,2 0 0 16,1 0-1184-16,1-4-288 0,2-2-64 0,7-12-16 0</inkml:trace>
  <inkml:trace contextRef="#ctx0" brushRef="#br2" timeOffset="73957.03">25406 19124 6447 0,'-14'9'576'0,"14"-9"-576"16,-11 1 0-16,0 2 0 0,1 2 2240 0,3 1 320 16,0-1 80-16,7-5 16 0,0 0-736 0,0 0-128 15,-1 8-48-15,1-8 0 0,6 7-112 0,6-2-32 16,3-2 0-16,4 0 0 0,4-1-512 0,4 1-96 16,4-6-32-16,6 2 0 0,5 0-224 0,5-1-48 0,5 1-16 0,2-3 0 15,-2-5-304-15,0 2-64 0,0 0-16 0,-1 0 0 16,-1 2-288-16,-3 1 160 0,-5-1-160 15,-3 2 128-15,-5 2-128 0,-5 0 0 0,-7-3-160 0,-5 3 160 32,-6 1-1920-32,-11 0-272 0,0 0-64 0,0 0-10992 0</inkml:trace>
  <inkml:trace contextRef="#ctx0" brushRef="#br2" timeOffset="74153.59">25528 19344 12895 0,'-17'4'576'0,"10"-2"112"0,0 3-560 0,7-5-128 0,0 0 0 0,0 0 0 16,4 10 2816-16,4-3 512 0,2-1 128 0,8 0 0 16,4-3-1984-16,7 0-384 0,6-2-96 0,6 0-16 0,-3-1-160 0,5-1-48 15,4 0 0-15,2-1 0 0,2 1-192 0,-1 0-32 16,0-4-16-16,-2 0 0 0,-1 2-320 0,-1 0-64 16,-3 1-16-16,-3 1 0 15,-6-3-512-15,-2-1-128 16,-3 0 0-16,-4 1-9264 0,-4-4-1840 0</inkml:trace>
  <inkml:trace contextRef="#ctx0" brushRef="#br2" timeOffset="74514.34">26216 18891 17503 0,'0'0'1552'0,"0"0"-1232"0,0 0-320 0,3-6 0 16,5-3 1248-16,2 4 192 0,2 2 32 0,3 1 16 15,4-1-240-15,4 2-48 0,4-1-16 0,2 2 0 16,3 3-432-16,2 1-96 0,0-1-16 0,4 2 0 16,3 1 80-16,1 2 16 0,0 4 0 0,0 2 0 15,-1 0-192-15,-3 3-32 0,-3 6-16 0,-4 1 0 16,-6 0-240-16,-3 5-32 0,-6 1-16 0,-4 0 0 15,-6 4-80-15,-3 1 0 0,-5-3-128 0,-3-1 192 16,-4 1 32-16,-3 0 0 0,-5 0 0 0,-2-1 0 16,-1-1-32-16,-3-2 0 0,-4-4 0 0,-3 1 0 15,-5-2-32-15,1 0-16 0,2-4 0 0,1 0 0 0,-1-4-144 0,3-2 0 16,6 1 0-16,4-4 0 16,3 0-1440-16,6-5-320 15,10-5-64-15</inkml:trace>
  <inkml:trace contextRef="#ctx0" brushRef="#br2" timeOffset="74868.02">28136 18726 24879 0,'0'0'2208'0,"0"0"-1760"0,0 0-448 0,0 0 0 16,-5 8 928-16,-1 3 96 0,-4 4 32 0,1 4 0 15,-1 6-48-15,-1 3-16 0,-1 3 0 0,-1 6 0 16,-3 5-368-16,0 3-80 0,0-2-16 0,-2 8 0 15,-1 0-240-15,0-3-48 0,0-2-16 0,0-3 0 16,-2 0-224-16,6-5 0 0,0-2 128 0,1-3-128 16,2-8 0-16,4 1 0 0,0-2-144 0,3-6 144 15,0-3-896-15,2-5-96 16,3-10-16-16,0 0-8688 0,0 0-1744 0</inkml:trace>
  <inkml:trace contextRef="#ctx0" brushRef="#br2" timeOffset="75254.55">28786 18876 15663 0,'0'0'688'0,"-13"1"144"0,6-2-656 0,-5 5-176 16,-1 2 0-16,-1 1 0 0,-2 1 1616 0,-2 1 304 15,-4 3 48-15,1-1 16 0,-3 1-848 0,0 0-176 16,-2-3-16-16,-1 4-16 0,1 0-160 0,-3-4-48 0,-1 1 0 0,1 1 0 16,0-3 96-16,0-1 16 0,-2 2 0 0,1-4 0 15,-2 3-64-15,3-3 0 0,4 0 0 0,3 3 0 16,2 0-208-16,4 3-48 0,1-2-16 0,5 4 0 16,2-1 96-16,3 4 32 0,2 0 0 0,3 2 0 15,3-2-224-15,3 3-32 0,3-1-16 0,1 4 0 16,4 2 128-16,4 0 32 0,1 3 0 0,4 0 0 15,4 2-16-15,-1 3 0 0,2-5 0 0,0 4 0 16,2 1-80-16,-1-4-16 0,1 0 0 0,1-5 0 16,-2-1-160-16,0 0-48 0,-3-4 0 0,-2-3 0 15,-3 3-192-15,2-4 144 0,-2-1-144 0,-2-2 128 16,-3-3-912 0,-3 3-192-16,-3-2-48 0,-2 2-18304 0</inkml:trace>
  <inkml:trace contextRef="#ctx0" brushRef="#br2" timeOffset="90080.88">29352 17901 2751 0,'0'0'128'0,"0"0"16"0,0 0-144 0,0 0 0 0,0 0 0 0,0 0 0 15,0 0 2784-15,0 0 528 0,0 0 96 0,0 0 32 16,0 0-1968-16,0 0-384 0,0 0-64 0,0 0-32 16,0 0-96-16,0 0-32 0,0 0 0 0,-3-9 0 15,3 9-32-15,0 0 0 0,-4-6 0 0,4 6 0 16,-2-8-64-16,2 8 0 0,0 0-16 0,0 0 0 15,-2-11-208-15,2 4-32 0,0 7-16 0,4-10 0 16,1 3-48-16,2-2 0 0,-1 4 0 0,5-3 0 0,1 0 0 0,1 3-16 16,-1-2 0-16,2 2 0 0,2-2-128 0,-1 1-32 15,1 1 0-15,-3 2 0 0,2-4-128 0,1 2-16 16,-4 1-128-16,0 1 192 0,-2 2-48 0,-1 0-16 16,-9 1 0-16,0 0 0 0,7 6 0 0,-7-6-128 15,3 11 192-15,-4-2-64 0,-4 3-128 0,-3-3 128 16,-2 3-128-16,-4 0 128 0,-3-2 0 0,-2 3 0 15,-1-6 0-15,-1 1 0 0,4-4 160 0,-5 1 32 16,-1 1 0-16,3-3 0 0,1-3 176 0,1-1 32 16,1-3 16-16,5 1 0 0,2 1-96 0,10 2-32 15,-7-7 0-15,7 7 0 0,-2-11-32 0,4 2 0 16,6-4 0-16,3 2 0 0,3 1-128 0,5-3-16 0,3 0-16 16,2 3 0-16,2-1-224 0,0 2 0 0,2-3 128 0,0 6-128 15,-1-2 0-15,-2 4 0 0,-1 3 0 0,-2 1 0 16,-2-4 0-16,-2 6 0 0,-4 0 0 0,-1 3 0 15,-4 3 0-15,-9-8 0 0,0 0-128 0,2 14 128 16,-4 2 0-16,-5 0 0 0,-4-2-128 0,-4 0 128 16,-6 1 0-16,2-4 0 0,-5 2 0 0,-1-4 0 15,-2 1 0-15,2-4 0 0,2 0 0 0,2-4 0 16,2-2 0-16,5-1 128 0,3-2-128 0,2-3 0 16,3 1 304-16,6 5-48 0,-2-10 0 0,5 1 0 15,2-4 0-15,4 3 0 0,5-2 0 0,1 1 0 16,7 0-256-16,3-2 160 0,2 1-160 0,1 4 128 15,0-3-128-15,1 5 128 0,-1 1-128 0,0 0 128 0,1 6-128 16,-2 3 0-16,-8-2-160 0,-2 2 160 0,-5 3 0 0,-4 2-144 16,-4-1 144-16,-6 5 0 15,-3 0 0-15,-2 0-160 0,-3 2 160 0,-6-1 0 0,-4 1 0 0,-3-1 0 16,-1-3 0-16,1 1 0 0,0-1 0 0,2-4 0 16,-1-2 0-16,2-3 0 0,0 1 0 0,4-3 0 15,-1-3 0-15,5-1 0 0,2-1 256 0,2 0-64 16,8 5 0-16,-4-11 0 0,4-2 0 0,4 2-16 15,4-2 0-15,2-1 0 0,1 0-48 0,3 1-128 16,3-1 192-16,0 0-64 0,0 3-128 0,3 2 0 16,-2-1 0-16,1 4 0 0,0-1 0 0,-2 1 0 15,-3 6 0-15,-4 1 0 0,-10-1 0 0,0 0 0 16,0 0 0-16,1 13 0 0,-5 5 0 0,-3-2 0 0,-6-1-176 0,-2 2 176 16,-3-1 0-16,-1 0 0 15,-1-4 0-15,1 0 128 0,1-6-128 0,4 2 0 0,1-3-176 0,3-1 176 16,0-3 0-16,10-1 0 0,0 0 0 0,0 0 0 15,0 0 0-15,0 0 0 0,5-6 0 0,2-5 0 32,4 4-832-32,0-2-240 0,2 1-32 0,1 3-11792 0,-2-5-2352 0</inkml:trace>
  <inkml:trace contextRef="#ctx0" brushRef="#br2" timeOffset="91581.32">10920 1830 11967 0,'10'-21'528'0,"-2"9"112"0,2 2-512 0,-1 1-128 16,-1 2 0-16,-1-2 0 0,0 3 896 0,-7 6 160 16,6-6 32-16,-6 6 0 0,10-7-608 0,-2 2-112 15,-8 5-32-15,0 0 0 0,0 0-176 0,0 0-32 16,2-10-128-16,-4 4 192 0,2 6 0 0,-5-10-16 0,-3 3 0 15,-1-2 0-15,0 2 80 0,-1 2 0 0,-1-4 16 0,-5 4 0 16,1-4 64-16,0 2 16 0,0 4 0 0,1-4 0 16,0 2 64-16,1 0 16 0,0 1 0 0,1-1 0 15,-1 3-48-15,0-1 0 0,0 0 0 0,1 2 0 16,-1-1 0-16,-1 0-16 0,0 2 0 0,-1 2 0 16,-3-1-80-16,3 0-16 0,-2 2 0 0,1 2 0 15,-3 4-16-15,-2 0 0 0,-2 2 0 0,1 3 0 16,-3-1-80-16,3 1-32 0,0 0 0 0,2 2 0 15,1 1-144-15,-1 2 160 0,1 4-160 0,0 2 160 16,2-2-160-16,-1 1 0 0,1 5 0 0,2 6 0 16,0 3 0-16,1-1 128 0,0 0-128 0,2-2 128 15,1 1-128-15,1-3 0 0,0-1 0 0,2-6-176 0,2 3 176 16,2-2 0-16,1 1 0 0,2-2-128 0,1 0 128 0,2 0 0 16,2 0 0-16,1-3 128 0,2-1-128 0,2-2 144 15,1-1-144-15,2-5 160 0,4 0-160 0,-1-2 192 16,3-6-192-16,2 0 192 0,0 1 0 0,3-5 0 15,2 0 0-15,-1-2 0 0,0-3 0 0,1 0 0 16,3-2 0-16,-2 0 0 0,0-1 0 0,1-3 16 16,0 1 0-16,-2-3 0 0,-1 0-48 0,2-1-16 15,-2-4 0-15,1-2 0 0,-2 0-16 0,-1 0-128 16,-3 0 192-16,1 2-64 0,-1-1-128 0,-1 1 192 16,-4 2-192-16,3 0 192 0,-1-4-192 0,-2 2 160 15,-3-1-160-15,1 0 160 0,-2 0-160 0,-1 0 0 0,-1-1 144 16,-3 3-144-16,-3-3 0 0,1 3 144 0,-3 4-144 0,-1-2 0 15,-3-2 0-15,-1 2 0 0,-3 4 0 0,-2-1 0 32,-3 4-704-32,0 0-64 0,-1 1 0 0,0 3 0 0</inkml:trace>
  <inkml:trace contextRef="#ctx0" brushRef="#br3" timeOffset="99068.05">10920 1418 10991 0,'22'1'480'0,"-8"-1"112"0,2 0-464 0,2 1-128 15,0 1 0-15,0 0 0 0,-2 1 1088 0,-2-1 192 16,0 1 32-16,-2-1 16 0,-2 1 80 0,-10-3 32 0,10 1 0 0,0 2 0 16,-10-3 112-16,12 2 32 15,-2 2 0-15,-10-4 0 0,0 0-416 0,9 6-80 16,-9-6 0-16,6 4-16 0,-6-4-384 0,0 0-80 16,0 0-16-16,0 0 0 0,0 0 16 0,0 0 0 15,0 0 0-15,-6 5 0 0,-4 0 48 0,-4-1 16 16,-4-1 0-16,-4-1 0 0,-3 1-208 0,-5 1-32 15,0 1-16-15,-4-1 0 0,-4-1-128 0,-3 3-32 0,-4 0 0 16,-3-2 0-16,1 1-32 0,-4 1-16 0,0-1 0 0,0-1 0 16,-1 0-16-16,0 0-16 0,6-3 0 0,13-2 0 15,-3-3-32-15,-3 0 0 0,1 0 0 0,1 0 0 16,3-3-144-16,2 0 128 0,2 1-128 0,3-3 128 16,3 3-128-16,4-2 192 0,2 2-192 0,5 2 192 15,3-1-192-15,2 2 0 0,8 3 144 0,0 0-144 16,0 0 0-16,0 0 0 0,0 0 0 0,0 0 0 15,0 0 0-15,0 0 0 0,0 11 0 0,3-1 0 0,-1 4 0 0,2 2 0 16,1 1 0-16,0 2 0 0,0 2 0 0,-1 5 0 16,0 1 0-16,0 3 0 0,-4 3 0 0,0 4 0 15,0 4 0-15,-5 7 0 0,-2 5 0 0,1 2 0 16,-4-2 0-16,0 2 128 0,-3-2-128 0,0 0 144 16,1-3-144-16,-1-1 160 0,0 0-16 0,2 1 0 15,1-3 0-15,-1-4 0 0,3-1-16 0,0-5 0 16,0-4 0-16,1 0 0 0,-2-5-128 0,2-5 128 15,2-2-128-15,0-2 128 0,0-2-128 0,1-3 0 16,-1-5 144-16,1 1-144 0,1-2 128 0,3-8-128 16,0 0 160-16,0 0-160 0,0 0 192 0,0 0-64 15,0 0-128-15,0 0 192 0,0 0-64 0,6-7-128 16,2 1 176-16,7-3-176 0,3 3 128 0,5-4-128 16,5 1 0-16,5-2 0 0,3 5 128 0,6-3-128 15,4 2 0-15,4 2 0 0,2-1 0 0,1 1 0 16,2 2 0-16,2-3 0 0,2 1 0 0,-1 3 0 15,2-1 0-15,-2 2 0 0,-1 1 0 0,-2 1 0 16,-3 1 0-16,-2 0 0 0,-3 1 0 0,-4 0 0 0,-1-1 0 0,-5-1 0 16,1 0 0-16,-5 2 0 0,-2-1 0 0,-3 1 0 15,-4-2 0-15,-1 0 0 0,-2 1 0 0,-3 0 0 16,-3 1 128-16,-1-2-128 0,-2 0 0 0,-2 1 0 16,-1-2 0-16,-2 1 128 0,-7-1-128 0,0 0 0 15,0 0 160-15,0 0-160 0,0 0 128 0,0 0-128 16,0 0 192-16,0 0-64 0,0 0 0 0,0 0 0 0,0-8 0 0,-2-2 0 15,-1 0 0-15,-1 1 0 0,1-2-128 16,-2-1 128-16,-1-2-128 0,1-4 128 0,0-2-128 0,1-5 0 16,-1-3 144-16,2-5-144 0,-1-6 0 0,1 1 0 15,2-2 0-15,0-2 128 0,-1-4-128 0,2-1 0 16,2-5 0-16,3-2 0 0,-3-3 0 0,5 1 0 16,-1 0 0-16,2 11 0 0,1 3 0 0,1 2 0 15,0 5 0-15,1 4 0 0,1 1 0 0,-1 0 0 16,1 5 0-16,-2 2-128 0,-1-1 128 0,0 2 0 15,-2 2 0-15,0 1 0 0,-1-4 0 0,0 3 0 16,-2 2 0-16,1 3-128 0,-2-2 128 0,1 4 0 16,-2 1 0-16,1 2-128 0,-1-2 128 0,2 2 0 15,-3 2 0-15,2 3 0 0,-2-1 0 0,-1 6-128 16,0 0 128-16,0 0 0 0,0 0 0 0,-5-1-128 16,-1 1 128-16,-2 2 0 0,0 2 0 0,-2 0-160 15,-1 2 160-15,-2 2 0 0,-2-2 0 0,0 4 0 16,-2-2 0-16,-2 3 0 0,-1-2 0 0,-3 4 0 15,-3-3 0-15,-3 2 0 0,-5-1 0 0,-3-1 0 16,-5 2 0-16,-4 0 0 0,-3-1 0 0,-4 0 0 0,0-2 0 0,0 1 0 16,-3 1 0-16,0-3 0 0,-1 2 0 15,1-3 0-15,1 0 0 0,2 2 0 0,-1-5 0 0,2 1 0 16,3 0 0-16,2-1 0 0,1-3 0 0,4 2 0 16,2-1 0-16,5-2 0 0,2-1 0 0,4-2 0 15,2 1 0-15,4-2 0 0,4-1 0 0,2 1 0 16,7 0 0-16,3 2 0 0,2-1 0 0,5 3 0 15,0 0 0-15,0 0 0 0,5-7 0 0,5 2 0 16,-3 2-128-16,4 1 128 0,-1 0 0 0,-1 2 0 0,1 2-128 0,-1 0 128 16,-2 1 0-16,1 0 0 0,-2 5 0 0,-1 1-128 15,-1 5 128-15,-1 2 0 0,-1 5 0 0,-2 3 0 16,-1 4-128-16,-2 4 128 0,-2 5 0 0,-1 4 0 16,-2 10 0-16,1 1 0 0,-1 1 0 0,1 1 0 15,-4 2 0-15,1-1 0 0,-1-2 0 0,-1 2 0 16,0-2 0-16,1 1 0 0,0 2 0 0,0-4 0 15,-1-5 0-15,1-4 0 0,-1-1 0 0,2-1 0 16,-1-7 0-16,3-6 0 0,2-2 0 0,1-3 0 16,-1-5 0-16,3 1 0 0,-1-4 0 0,1-3 0 15,1-1 0-15,1-2 0 0,1-9 0 0,0 0 0 16,0 0 128-16,0 0-128 0,0 0 0 0,8-2 144 16,1-1-144-16,3-2 128 0,-1 0-128 0,4-3 0 15,3 2 0-15,5-4 128 0,4 2-128 0,6-3 0 16,5-1 0-16,4-2 0 0,1 2 0 0,5 1 0 15,6-1 0-15,2 0 0 0,2 1 0 0,5-2 0 16,-1 0 0-16,3 5 0 0,-2-3 0 0,-1 5 0 16,-1-2 0-16,-2 5 0 0,-2 0 0 0,-6 2 0 0,-1-2 0 0,-3 2 0 15,-4 1 0-15,-1 0 0 0,-3 0 0 0,-2 1 0 16,-4 1 0-16,0-1 0 0,-4 0 0 0,-1 2 0 16,-1 0 0-16,-2 3 0 0,-2-1 0 0,-2-3 0 15,-2 2 0-15,-4-2 0 0,-2 2 0 0,-2-2 0 16,-2-2 0-16,-9 0 0 0,0 0 0 0,0 0 0 15,0 0 0-15,0 0 0 0,0 0 0 0,0 0 128 16,1-9-128-16,-2 2 0 0,-1-3 144 0,-4 1-144 0,1-5 0 0,-1-2 144 16,-2-5-144-16,1-7 0 0,-2-3 144 0,0-10-144 15,0-1 0-15,0-1 144 0,0-4-144 0,4-1 0 16,0-5 0-16,1-1 0 0,3-5 0 0,2 0 0 16,3-1 0-16,1 4 0 0,3 4 0 0,2 7 0 15,1 3 0-15,3 5 0 0,-2 3 0 0,1 5 0 16,-1-2 0-16,0 9 0 0,-2 0 0 0,0-1 0 15,-1 3 0-15,0-1 0 0,-2 1-144 0,1 1 144 16,0-1 0-16,-2 1 0 0,0-1-160 0,1 4 160 16,-1 2-128-16,-1 1 128 0,-1 1 0 0,0 3-128 15,-2 2 128-15,1 0 0 0,-2 3 0 0,-1 4-128 16,0 0 128-16,0 0 0 0,0 0 0 0,0 0-128 16,0 0 128-16,0 0 0 0,-5-4 0 0,5 4-128 15,-8 1 128-15,2 2 0 0,-2-1 0 0,0 2-128 16,-4 1 128-16,-2 2 0 0,-4-2 0 0,-2 6 0 15,-3-1 0-15,-4 3 0 0,-3 1 0 0,-4 3 0 16,-2-5 0-16,-6 2 0 0,-6 3 0 0,-6-1 0 16,-3 0 0-16,-6-1 0 0,-2 1 0 0,-5 0 0 0,-3-2 0 15,-2 3 0-15,-2 4 0 0,-3-2 0 0,-2-7 0 16,1 2 0-16,1 0 0 0,3 2 0 0,2 0 0 0,6-3 0 16,7-2 0-16,7 1 0 0,9-6 0 15,11 1 0-15,7-2 0 0,7-2 0 0,6-1 0 0,7 0 0 16,8-2 0-16,0 0-160 0,12 4 160 0,12 0 0 31,1-7-1424-31,7 3-176 0,6 4-48 0,0-3-17088 0</inkml:trace>
  <inkml:trace contextRef="#ctx0" brushRef="#br3" timeOffset="100815.42">3189 18586 10127 0,'0'0'896'16,"0"0"-704"-16,3-9-192 0,-2-2 0 0,-2 3 1376 0,1-2 240 15,0 10 48-15,2-10 16 0,1 1-432 0,-3 9-96 16,4-8 0-16,-4 8-16 0,0 0-32 0,0 0 0 16,0 0 0-16,0 0 0 0,0 0-320 0,0 0-64 15,0 0-16-15,2 12 0 0,0 1 32 0,-2 4 0 16,-3 6 0-16,2 6 0 0,-2 6 32 0,-1 3 16 15,-1 4 0-15,-4 7 0 0,-3 6 112 0,-2 5 0 16,-2 3 16-16,1 5 0 0,0-1-272 0,0-5-48 16,-2-4-16-16,2-4 0 0,0-4-48 0,1-2-16 15,-2-5 0-15,2-1 0 0,3 0-32 0,0-4-16 16,-2-5 0-16,3 0 0 0,2-3-176 0,2-1-32 0,-2-4-16 0,2 0 0 16,-1-4-240-16,2-3 144 0,0-3-144 15,0-2 128-15,0-3-128 0,2 0 0 0,1-3 0 0,2-7 0 31,0 0-1120-31,0 0-160 0,0 0-16 0,0 0-16 16,11-4-1616-16,0-8-320 0</inkml:trace>
  <inkml:trace contextRef="#ctx0" brushRef="#br3" timeOffset="104421.5">3157 18576 25791 0,'0'0'2304'0,"0"0"-1856"15,0 0-448-15,0 0 0 0,0 0 224 0,0 0-48 16,0 0-16-16,0 0 0 0,14-2-16 0,0 0 0 16,0 1 0-16,2-3 0 0,0 2 192 0,5-2 48 15,3-4 0-15,1 1 0 0,3-1 16 0,3-1 16 16,3-1 0-16,3 1 0 0,2-1-32 0,3 2 0 16,5-1 0-16,1 0 0 0,2 0 80 0,-4 3 16 15,0 4 0-15,2-1 0 0,1-1-32 0,2-1 0 0,3 1 0 16,5 2 0-16,5 1-176 0,0 1-32 0,-5 1-16 0,4-1 0 15,-1 0 16-15,3-1 0 0,1-2 0 0,5 0 0 16,5 1-112-16,-2-1 0 0,1 1-128 0,-1-2 192 16,1-1-192-16,3-4 144 0,5 3-144 0,-3-3 128 15,0 2-128-15,-1-1 160 0,-1 1-160 0,3 2 160 16,3-1-32-16,1 1-128 0,0 1 192 0,-1-1-64 16,-1-2-128-16,2 6 0 0,1 0 0 0,3 0 128 15,2-2-128-15,-4 0 0 0,0 1 0 0,0 1 128 16,2 2-128-16,2-1 0 0,-1-4 0 0,-2 3 0 15,-1 0 0-15,0 1 0 0,-1 2 0 0,1 2 0 16,4-4 0-16,-4 0 0 0,-2 1 128 0,1 2-128 0,3-2 0 16,0 2 160-16,1-1-160 0,-3 1 160 15,-5-2-160-15,5 3 160 0,1-2-160 0,-1 1 160 16,2-3-160-16,-2 1 0 0,-3-1 0 0,1 3 0 0,1-1 0 0,1 1 0 16,-1 1 0-16,-1-3 0 0,-6 0 0 15,0 0 0-15,-2 1 0 0,3 0 0 0,3 1 0 0,-3-1 0 16,-1 3 0-16,-3-1 0 0,-2-1 0 0,5 0 0 15,0 4 128-15,1-2-128 0,2-3 0 0,0 2 0 16,-2-1 0-16,1 1 0 0,2-3 0 0,-1-1 0 16,0-1 0-16,-1 1 0 0,-2 0 0 0,0 0 0 15,1 0 0-15,1 0 0 0,3 0 0 0,-5 1 0 16,-2-1 0-16,0 1 0 0,-6 0 0 0,5 2 0 16,5-2 0-16,-2 2 128 0,-3-1-128 0,1 0 0 15,-1-1 0-15,2-1 0 0,2-1 128 0,0 1-128 16,0 0 128-16,-1 0-128 0,-4 0 0 0,1 0 0 0,1-2 0 15,1 1 0-15,6 0 0 0,-7 1 0 0,-3 1 128 16,-1 0-128-16,0-1 0 0,1 2 0 16,2-1 0-16,-1-1 0 0,-2 0 0 0,-3 4 0 0,-2 0 0 0,0-3 0 15,-4-1 0-15,4 0 0 16,3 1 0-16,-1-1 0 0,0 0 0 0,-4 0 0 0,0 3 0 0,-4-3 0 16,3-2 0-16,1 1 0 0,3 0 0 0,0 1 0 15,2-3 0-15,-4 2 0 16,-3 1 0-16,-2-1 0 0,0-4 0 0,2 2 0 0,3 1 0 0,-1 0 0 15,-2 1 0-15,-2 1 0 0,-2 1 0 0,-2-1 0 16,-3 0 0-16,5-1 0 0,-1 1 0 0,5 0 0 16,0 0 0-16,-5 0 0 0,-2 0 0 0,1 0 0 15,-1-3 0-15,-1 2 0 0,-2 0 0 0,4 1 0 0,0-5 0 16,2 4 0-16,-2-1 0 0,0 2 0 16,-4-1 0-16,0 0 0 0,-1 1 0 0,2-2 0 0,1 1 0 15,1 0 0-15,3 1 0 0,-3 0 0 0,-3 0 0 0,1 0 0 16,0-1 0-16,-1-1 0 0,-3 1 0 0,4 0 0 15,2-2 0-15,3 2 0 0,0 0 0 0,-2-1 0 16,-3 2 0-16,-1 0 0 0,1-1 0 16,0 1 0-16,1 0 0 0,1 0 0 0,1 0 0 0,1 0 0 15,-1 0 0-15,-2 0 0 0,-4 0 0 0,2 1 0 16,-1 2 0-16,2-3 0 0,-2-1 0 0,3 1 0 16,2 1 0-16,1-1 0 0,-2 0 0 0,0 1 0 15,-2-1 0-15,-2 3 0 0,-1-3 0 0,1 0 0 16,0 0 0-16,2 0 0 0,1 1 0 0,1 0 0 15,-4 1 0-15,1 0 0 0,-4-1 0 0,4 1 0 0,-3-1 128 16,2-1-128-16,0 0 0 0,3 1 0 0,-1-1 0 0,2 2 0 16,-3-1 0-16,-2 3 0 0,0-2 0 15,0-1 0-15,-1-2 0 0,2 1 0 0,2 0 0 0,2 0 0 16,0-1 0-16,-1 1 0 0,-4 1 0 0,3 2 128 16,0-2-128-16,-2 0 0 0,-1-1 144 0,3 3-144 15,3-1 0-15,2 1 144 0,0 2-144 0,-2-1 0 16,-2-2 0-16,0 2 0 0,1-1 0 0,3 1 0 15,0-3 0-15,2 0 0 0,2 0 0 0,-3 1 0 16,-4 0 160-16,1 1-160 0,1-2 128 16,-1 0-128-16,-1-2 0 0,4 0 0 0,3-2 0 0,0 3 0 15,-2 0 0-15,0 3 0 0,-2-1 0 0,0-1 0 16,-1-1 0-16,4 3 0 0,1 1 0 0,3-3 0 16,1-1 0-16,-3 1 0 0,-3-1 0 0,1 2 0 15,-1-1 0-15,1 1 0 0,3 1 0 0,2 2 0 0,-1-2 0 16,-2-1 0-16,-3 2 0 0,3 0 0 0,-4 1 0 15,4 0 0-15,1 0 0 0,1 1 0 0,0 0 0 0,-5-3 160 16,-2 2-160-16,1 2 160 0,2-3-160 16,1-1-144-16,2 2 144 0,1 2-208 0,2-3 208 0,-3 2 0 15,-6-1 0-15,3 0 0 0,1-2 0 0,-2 2 0 16,0 2 0-16,2-3 0 0,-1 1 0 0,1 2 0 16,-4-2 144-16,-4-1-144 0,1 1 0 0,1 1 0 15,-2-2 0-15,3 3 0 0,3 4 0 0,-1-5 0 16,-1 2 0-16,-2-3 0 0,-3 0 0 0,0 2 0 15,2 1 0-15,0 0 0 0,1-2 0 0,1-2 0 0,-1 1 0 16,0-1 0-16,-5-2 0 0,0 1 0 16,1-2 0-16,-2 2 0 0,1 0 0 0,-1 4 0 0,1-1 0 15,-1 3 0-15,1-3 0 0,-2-2 0 0,-3-1 0 0,-2 3 0 16,-2-1 0-16,1-1 0 0,1 4 0 0,-2-2 0 16,1-2-128-16,2 2 128 0,0 0 0 0,0-2 0 15,-3 0-128-15,1-3 128 0,-3-1 0 0,-2 0 0 16,1 2 0-16,-3-1 0 0,2 1 0 0,-1 0 0 15,0 0 0-15,2 0 0 0,1-2 0 0,1 0 0 16,2 2 0-16,0-1 0 0,3-2 0 0,-5 1 0 16,1-1 0-16,1 2 0 0,-1 2 0 0,1-3 0 15,-1-3 0-15,2 3 0 0,2 3 0 0,1-2 0 16,0-2 0-16,-1 1 0 0,-1 1 0 0,-2-2 0 16,-1-2 0-16,1 1 0 0,1 2 0 0,-2 1 0 15,3 1 0-15,0 0 0 0,2-2 128 0,0-2-128 0,2 1 0 16,0 0 0-16,-5 0 0 0,2-3 0 0,-1-1 0 0,0 2 0 15,0 1 0-15,1-1 0 0,1 2 0 0,-1-2 0 16,1 2 0-16,0-3 0 0,-2 0 0 0,-1-1 0 16,-2-1 0-16,1 0 0 0,-1 0 0 0,0 5 0 15,0 0 0-15,1 0 0 0,4-2 0 0,-1-1 0 16,0 0 0-16,-3 1 0 0,-3-2 0 0,-2-4 0 16,1 2 0-16,-1 2 0 0,2-1 0 0,-3 1 0 15,-1 0 0-15,1-2 0 0,0 2 0 0,3 0 0 16,-1-4 0-16,3 3 0 0,-6-3 0 0,1 1 0 15,-2 0 0-15,-1-1 0 0,-2 0 0 0,-1 1 0 0,-2 2 0 16,2-3 0-16,-3 1 0 0,1 2 0 0,-3 1 0 16,1 0 0-16,1-4 0 0,1 1 0 0,-1 1 0 15,0 0 0-15,-1 2 0 0,0-3 0 0,0 1 0 16,-2 0 0-16,0-4 0 0,-2 5 0 0,1-3 0 0,-1 4 0 16,-3-5 0-16,-1 4 0 0,0 3 0 0,-2-4 0 15,-2 1 0-15,-1 2 0 0,-2 0 0 0,-3 0 0 16,-2 3 144-16,-1 0-144 0,-8 1 128 0,8-1-128 15,-8 1 0-15,8-2 128 0,0 1-128 0,-8 1 0 16,0 0 0-16,0 0 0 0,11 0 0 0,-11 0 0 16,8 1 0-16,-8-1 0 0,9 4 0 0,-9-4 0 15,5 9 0-15,1-3 0 0,0 3 0 0,-2-1 0 16,-4-8 0-16,5 14 0 0,-2 0 0 0,-2 0 0 16,-1 2 0-16,-1 2 0 0,-3 0 128 0,0 5-128 0,2 1 0 15,-3 5 0-15,-3 1 0 0,2 1 0 0,-6 4 0 0,2 0 0 16,0 2 0-16,-2 4 0 0,-2 1 0 0,1 2 0 15,-4 7 0-15,2 4 0 0,-2 1 0 0,2 0 0 16,0-1 0-16,2 1 0 0,2-2 0 0,2-2 0 16,1 1 0-16,3 1 0 0,1-1 0 0,3-3 0 15,2-2 0-15,0 2 0 0,3-9 0 0,-1 3 0 16,1-4 0-16,-1 0 128 0,1-5-128 0,0 1 0 16,0 1 0-16,-2-3 0 0,0 0 0 0,-1-4 0 15,-1-4 0-15,0 0 0 0,0-2 0 0,0-2 0 16,0-3 128-16,-1 0-128 0,-1-4 0 0,1 0 0 15,0-2 0-15,-2-3 0 0,1-2 128 0,-2 1-128 16,-1-3 0-16,0 2 128 0,-2-3-128 0,1 2 128 16,-3 0-128-16,-2-4 128 0,-2 3 112 0,-1-1 16 0,-3 0 0 15,-3-1 0-15,-5 1-256 0,-3 1 128 0,-3-2-128 16,-3-3 0-16,-4 2 128 0,-2-1-128 0,-2-1 0 0,-2 1 0 16,-4-2 0-16,-2 2 128 0,-2 2-128 0,-4-1 0 15,-5-2 0-15,-3-1 0 0,-2-1 0 0,-2-1 0 16,-3 0 0-16,-2 0 0 0,-1 1 0 0,-2-3 0 15,-7-1 0-15,0 0 0 0,-1-2 0 16,1 2 0-16,0 3 0 0,-4 0 0 0,-6-3 144 0,0-3-144 16,0 2 0-16,2-2 0 0,-3 3 0 0,-3 1 0 15,-3-4 0-15,2 1 0 0,-1 0 0 0,-3-1 0 16,-1 3 0-16,-6-4 128 0,1 0-128 0,0 1 0 16,-2 2 0-16,0 1 128 0,-2-3-128 0,3 2 0 15,2 2 0-15,-1 1 0 0,-4 0 0 0,1 0 0 0,1-1 0 0,3 3 0 16,3 2 0-16,-4-1 0 0,-3-2 0 15,3 0 0-15,3 1 128 0,-5 1-128 0,-3-1 0 0,1 0 0 16,4-5 0-16,-1 5 0 0,-3 2 0 0,0-1 0 16,-1-1 0-16,1 1 0 0,2 0 0 0,-2 0 0 15,-3 0 0-15,2 1 0 0,3 3 0 0,-4-1 128 16,1-3-128-16,1 1 0 0,3 0 0 0,1 3 0 16,-1-1 0-16,-2-1 0 0,-2 0 0 0,1 1 0 15,2 0 0-15,-1-2 0 0,-3-1 0 0,1 0 0 16,1 0 0-16,0 1 0 0,-4-1 0 0,3 0 0 15,2-1 128-15,1 0-128 0,-2 1 0 0,1 0 0 16,1-1 0-16,-1-1 0 0,1 2 0 0,-4 0 192 16,-1-1-192-16,-1 1 192 0,2 0-192 0,-3 1 0 15,-3-1 0-15,3 0 0 0,3-3 0 0,-2 0 0 0,-2 0 0 16,2 1 0-16,2-1 0 0,0 0 0 0,-2-4 0 0,-1 3 0 16,-3 1 0-16,1-3 0 0,1 1-144 0,-3 2 144 15,-1-1 0-15,0 0 0 0,4 1 0 0,-6 1 0 16,-4-1 0-16,4 2 0 0,0 1 0 0,-2 0 0 15,-6-1 0-15,5 1 0 0,0-2 0 0,-1 1 0 16,-3 0 0-16,2 0 0 0,5-2 128 0,-2 1-128 16,-5-1 0-16,4 2 0 0,2-2 128 0,1 1-128 15,-3-1 0-15,2-1 0 0,3-2 0 0,2 2 0 16,1 0 0-16,1-1 0 0,1-2 0 0,1 0 0 16,2 0 0-16,-2 0 128 0,-1 1-128 0,4-2 0 15,2 2 0-15,0 1 0 0,-5-1 0 0,1 0 0 16,9 4 0-16,-1-1 0 0,0 1 0 0,0-2 0 15,-1 0 0-15,3 2 0 0,1-1 0 0,-3 1 0 16,-1-1 0-16,-3-1 0 0,6 2 0 0,-1 0 0 0,-1 1 0 16,1 0 0-16,-1 0 0 0,1 1 0 0,2 0 0 0,-4 0 0 15,-6 0 0-15,3 0 0 0,4-2 0 0,-1 2 0 16,-4 0 0-16,2 0 0 0,2 0 0 0,0 0 0 16,0 2 0-16,0-2 0 0,-4 0 0 0,4 0 128 15,1 1-128-15,-2 1 0 0,-6 0 0 0,3-1 0 16,2 0 0-16,0 0 0 0,2 2 0 0,2-2 0 15,-1-1 0-15,4 0 0 0,0 0 0 0,0 0 0 16,-4-1 0-16,0-2 0 0,4 2 0 0,3 0 0 16,1 0 0-16,-1 1 0 0,-2-2 0 0,4 2 128 15,3 0-128-15,-2 2 0 0,-1-1 0 0,2 0 0 0,0-1 0 0,6 0 0 16,0 0 128-16,-1 0-128 0,-3-1 0 0,3 0 0 16,1-1 0-16,2 1 128 0,1 1-128 0,-2-1 0 15,-2 0 0-15,2 1 0 0,4-3 0 0,1 2 0 16,1-2 0-16,-3 3 0 0,-4-2 128 0,3 2-128 15,3-2 0-15,2 2 0 0,0 2 0 0,0 0 0 16,-1 0 128-16,-1 0-128 0,3-1 0 0,3 1 144 16,-1 0-144-16,4 1 0 0,0-1 144 0,-2-1-144 15,2-2 0-15,2 1 0 0,4 0 0 0,0 0 128 16,5 0-128-16,-2 0 0 0,1-1 0 0,-2 0 0 16,0-1 0-16,2 1 0 0,3 0 0 0,2 0 0 15,-1 1 0-15,5 0 0 0,0 1 0 0,0 0 0 16,-1 0 0-16,0 1 0 0,2-2 0 0,5 0 0 0,2 1 0 15,2 0 0-15,2-1 0 0,2 0 0 0,1 0 0 0,2 0 0 16,-2 0 0-16,3 0 0 0,-1 0 0 0,0 0 0 16,0 0 0-16,1 1 0 0,2 3 0 0,2-1 0 15,1-1 0-15,1 0 0 0,0 0 0 0,2-1 0 16,1-1 0-16,1 0 0 0,1 2 0 0,2-1 0 16,-2-1 0-16,-1 1 0 0,0 2 0 0,1-3 0 15,2 0 0-15,1 1 0 0,-2-1 0 0,3 1 0 16,3-1 0-16,1 2 0 0,0-1 0 0,1 0 0 15,-1-1 0-15,3 0 0 0,-1 1 0 0,1 1 0 16,-1-1 0-16,3 2 0 0,0-2 0 0,-1 0 0 16,0 2 0-16,1-2 0 0,2 1 0 0,1 1 0 15,-2-3 0-15,2 1 128 0,-1 2-128 0,3-2 128 0,0 0-128 16,-1 1 128-16,0 1-128 0,1 0 0 0,0-2 0 0,-1 2 128 16,-3-3-128-16,3 1 0 15,0-1 0-15,-2 0 0 0,0 0 0 0,-2 0 0 0,0 0 0 0,0 0 128 16,-1-1-128-16,1 1 0 0,0 0 0 0,1 0 0 15,-1 0 0-15,0 0 0 0,1 0 0 0,0 0 128 16,5-2-128-16,-1 1 0 0,1 0 128 0,2 0-128 16,-3-1 0-16,9 2 0 0,-7-3 0 0,7 3 0 15,0 0 0-15,0 0 0 0,-6-4 0 0,6 4 0 16,0 0 0-16,0 0 0 0,0 0 0 0,0 0 0 16,0-5 0-16,0 5 0 0,0 0 0 0,0 0-128 15,4-9-1024-15,-4 9-208 0,0 0-48 0,5-8-17216 16</inkml:trace>
  <inkml:trace contextRef="#ctx0" brushRef="#br3" timeOffset="108969.18">30226 19941 2751 0,'0'0'128'0,"0"0"16"0,0 0-144 0,0 0 0 0,0 0 0 0,0 0 0 15,0 0 528-15</inkml:trace>
  <inkml:trace contextRef="#ctx0" brushRef="#br3" timeOffset="110139.27">30360 19569 6447 0,'0'0'272'0,"-7"9"80"0,7-9-352 0,-5 10 0 16,-1 1 0-16,-2-2 0 0,-1 1 2368 0,2-1 416 15,2 0 80-15,-6-1 16 0,0-1-944 0,1-3-176 16,0-1-32-16,-2-1-16 0,1 2-48 0,-1-4-16 15,1-1 0-15,1-3 0 0,-2-1-176 0,3 0-48 16,0-4 0-16,2 3 0 0,-3-6-320 0,3-1-64 16,0 2-16-16,0-4 0 0,2-3-288 0,1 0-64 0,2-1-16 15,1 1 0-15,1 2-256 0,3-2-48 0,4 0-16 0,3 0 0 16,1 2-144-16,6 1-48 0,2 1 0 0,3 3 0 16,2 1-144-16,2 4 0 0,5 1 0 0,1 1 0 15,1 2 0-15,0 0 0 0,0 1 0 0,-1 0 0 16,-2 3 0-16,-1 2 0 0,-3 0 0 0,-3 1 0 15,-4 0 0-15,-3 4 0 0,-3-3 0 0,-3 7 0 16,-4 0 0-16,-3 2 0 0,-6 1 0 0,-3 2 0 16,-4-2 0-16,-4 3 0 0,-3 2 0 0,-4 1 0 15,-3-7 160-15,-2 0-160 0,1-1 192 0,-1-1-192 16,1-4 256-16,-3-1-64 0,-1-6-16 0,0-1 0 16,-1-2 208-16,4-1 64 0,1-4 0 0,1 0 0 0,0-2-80 15,4-3-16-15,2-2 0 0,5-2 0 0,3 0 32 0,4-2 16 16,2-1 0-16,4 2 0 0,5-1-192 15,5 1-32-15,3-2-16 0,5 0 0 0,3 1-160 0,5 0 0 16,0 6 0-16,8 3 0 0,1-1 0 0,1 3 0 16,-6 1 0-16,3 2 0 0,0 3 0 0,-2 3 0 15,-3-1 0-15,-4 5 0 0,-4 4-128 0,-4 3 128 16,-6-1 0-16,-5 4 0 0,-3 6 0 0,-6 0-144 16,-6 0 144-16,-5 4 0 0,-4-1 0 0,-6 4 0 15,-6-2 0-15,-1-4 0 0,2-6 0 0,-2-6 0 16,-2-2 0-16,1-3 0 0,0-2 0 0,2-3 128 15,3-2-128-15,3-1 0 0,2-5 240 0,4-3-48 0,2-2-16 16,5-5 0-16,1-2 80 0,8-1 0 0,3-3 16 0,5 1 0 16,4 0-80-16,3-4-32 0,6 1 0 0,4 1 0 15,2-3-160-15,4 4 0 0,1 3 0 0,5 4 0 16,2 3 0-16,-2 3 0 0,-3 4 0 0,-2 3 0 16,-1 3 0-16,-4 4 0 0,-6 2 0 0,-3 5 0 15,-7 6-144-15,-4 4 144 0,-6 6 0 0,-5 0 0 16,-6 3 0-16,-6 4-128 0,-8-1 128 0,1 2 0 15,-4-3 0-15,-3-5 0 0,-1-2 0 0,-2-7 0 16,3-6 0-16,3-5 0 0,-1-1 0 0,5-2 0 16,1-2 0-16,6-4 0 0,3-2 128 0,3-3-128 15,2-1 0-15,3-3 128 0,4-2-128 0,3-6 0 16,2-4 0-16,3-1-336 0,1 0 48 0,7-1 16 16,3-5-2768-16,3-3-544 15</inkml:trace>
  <inkml:trace contextRef="#ctx0" brushRef="#br3" timeOffset="116465.68">22434 19704 10479 0,'0'0'448'0,"0"0"128"0,0 0-576 0,0 0 0 0,0 0 0 0,0 0 0 16,10 2 624-16,2-2 16 0,-2 0 0 0,0 1 0 15,1 1-80-15,2-2-16 0,-1 0 0 0,2 0 0 16,0 0 208-16,5 0 32 0,4-2 16 0,3 2 0 15,5-2 64-15,3-1 16 0,2-2 0 0,3 4 0 16,8 1-256-16,1 1-48 0,3 0-16 0,0 5 0 0,2-3-144 0,3-1-32 16,-2 0 0-16,-3-2 0 0,-2-1 144 0,1 1 32 15,2 0 0-15,-1 0 0 0,0 1-112 0,-2-1-32 16,1 0 0-16,-3 0 0 0,-4 0 96 0,-4-1 32 16,1-2 0-16,-5 0 0 0,-4-1-160 0,-3 2-16 15,-4 2-16-15,-4-1 0 0,-2 0-48 0,-3 0-16 16,-1 1 0-16,-2 0 0 0,-12 0-128 0,0 0-32 15,0 0 0-15,0 0 0 0,0 0-128 0,0 0 128 16,0 0-128-16,-12 7 128 16,-2 0-1216-16,0-2-256 0,-2 4-64 0,-2-4 0 0</inkml:trace>
  <inkml:trace contextRef="#ctx0" brushRef="#br3" timeOffset="117110.55">18487 19734 8287 0,'-12'1'736'0,"-1"-5"-592"0,1-1-144 0,3-1 0 16,3-2 1856-16,6 8 352 0,0-10 64 0,6-1 16 15,7 1-432-15,6 1-64 0,5 0-32 0,8 2 0 16,10 2-608-16,8 0-128 0,1 3-32 0,8 2 0 15,6 1-336-15,10-1-64 0,3-2-16 0,6 0 0 16,5 4-256-16,3 0-48 0,5 2-16 0,-3-2 0 16,-2-3-128-16,-5 5-128 0,-3 1 192 0,0 6-192 15,0-2-1072 1,-3 2-320-16,27-8-64 0,-19 9-16 0</inkml:trace>
  <inkml:trace contextRef="#ctx0" brushRef="#br3" timeOffset="117666.65">27625 19968 22511 0,'9'-10'992'0,"1"7"224"0,4 1-976 0,11-1-240 16,6 1 0-16,4 2 0 0,2 2 640 0,7 4 64 15,7-4 32-15,1-1 0 0,4 3 240 0,4-2 48 16,4 1 16-16,4 2 0 0,-3-1-144 0,-1-2-16 16,-1 2-16-16,-5 3 0 0,-3-2-448 0,-2-2-96 0,-4 6 0 0,-5-4-16 15,-5 2-304-15,-3 2 0 0,-5-4 0 16,-6 1-9840-1,-5 2-1904-15</inkml:trace>
  <inkml:trace contextRef="#ctx0" brushRef="#br3" timeOffset="119504.92">11242 1564 4607 0,'15'-4'400'0,"-3"2"-400"15,0-3 0-15,2 1 0 0,0 0 384 0,1 0-16 16,3-2 0-16,0 1 0 0,0 0 80 0,2-3 0 16,-2 0 16-16,1 2 0 0,-1-3 624 0,-2 0 128 15,-3-2 32-15,0 2 0 0,-2 0-16 0,-1 3 0 16,-2-2 0-16,-2 3 0 0,-1-3-80 0,-5 8-32 16,0 0 0-16,0 0 0 0,0 0-352 0,0 0-80 15,0 0-16-15,0 0 0 0,-8 5-432 0,-3 2-96 16,0 4-16-16,0-2 0 0,-3 3-128 0,-2-2 192 15,0 4-192-15,-2 0 192 0,-1 1 0 0,-1-1 0 16,-3-3 0-16,1 2 0 0,-2 1 16 0,-2-3 16 0,-1 3 0 0,-4 0 0 16,-2 2 32-16,-1-1 0 0,-1-1 0 0,0-1 0 15,-3-1 64-15,1-3 0 0,-1 0 16 16,2-5 0-16,-1-1-128 0,-1-1-16 0,2-2-16 0,1 0 0 16,2 0 16-16,0-1 0 0,0-2 0 0,0 1 0 15,1 0-64-15,-1 1-128 0,0-1 192 0,0-3-64 16,2-1 64-16,3 3 16 0,2-4 0 0,-1 0 0 15,1 0-208-15,4-2 0 0,1 2 0 0,3-1 0 16,3 4 192-16,2-1 0 0,2 1 0 0,2-1 0 16,9 5 0-16,0 0 0 0,-9-1 0 0,9 1 0 15,0 0-192-15,0 0 144 0,-9 1-144 0,9-1 128 16,0 0-128-16,0 0 0 0,0 0 0 0,-4 13 0 0,2 0 0 16,2-1 0-16,0-1-128 0,0 1 128 0,0 2 0 15,-3 0 0-15,2 3 0 0,-1 2 0 0,-3 3 0 16,-1 0 0-16,1 5 0 0,-2 5 0 0,-2 2-160 0,1 4 160 15,-2 2 0-15,2 0-144 0,-2 0 144 0,0-1 0 16,-4-1 0-16,0 4 0 0,-1-1 0 16,1 0 0-16,-3 3 0 0,0-1 0 0,-3 4 0 0,1-2 0 15,0 2 0-15,-4-6 0 0,2-3 0 0,1-7 0 16,-1 0 0-16,3-6 0 0,2 2 0 0,-1-4 144 16,1-5-144-16,3 0 0 0,3-3 176 0,4-5-176 15,0 0 160-15,6-10-160 0,0 0 192 0,0 0-64 16,0 9-128-16,0-9 192 0,0 0 48 0,12 1 0 15,-1-2 0-15,2 0 0 0,1-2 0 0,3-1 0 16,2-1 0-16,4-2 0 0,2 0-112 0,3-3-128 0,1 1 176 0,3-2-176 16,0 3 128-16,3-2-128 0,3 2 0 0,3 0 0 15,1 2 0-15,3 4 0 0,-1 1 0 0,3-1 0 16,1 1 0-16,1 1 0 0,-1 0 0 0,2 3 0 16,-6-1 0-16,3 3 0 0,0 4 0 0,0 0 0 15,1 4 0-15,-1-3 0 0,-2 1 0 0,1 1-144 16,-2-5 144-16,-3 4 0 0,-4-5 0 0,-2 4 0 15,1 0 0-15,-3 0 0 0,-3-4 0 0,-2 2 0 16,-1 0 0-16,-3-2 0 0,-2 1 0 0,-2-3 0 16,1-1 0-16,-4 0 128 0,-1-3-128 0,-2-1 0 15,-4-3 160-15,0 0-32 0,-2-4-128 0,-3 0 192 16,-3-5 0-16,-1-1-16 0,-1-3 0 0,-1-3 0 0,-1-5 80 16,0-3 32-16,0-3 0 0,1-6 0 15,-2-6 32-15,3-7 0 0,-1-5 0 0,1-5 0 16,-3-6-128-16,3-4 0 0,0-1-16 0,3-7 0 0,-3-12-176 15,2 2 0-15,1 3 144 0,-1 7-144 0,1 3 128 0,-1 7-128 16,0 2 128-16,2 7-128 0,-4 6 208 16,1 8-16-16,-2 10-16 0,1 6 0 0,0-1-176 0,-3 11 0 15,0 7 0-15,1 3 0 16,2 9-896-16,0 0-256 0,-8 7-48 0,2 6-14960 0</inkml:trace>
  <inkml:trace contextRef="#ctx0" brushRef="#br0" timeOffset="125985.8">13591 17777 12319 0,'0'0'544'0,"0"0"112"0,0 0-528 0,0 0-128 16,-9-4 0-16,0-1 0 0,1 0 944 0,1 3 144 0,-2 2 48 0,0-1 0 16,1 0-112-16,2-3-32 0,0-2 0 0,6 6 0 15,0 0-32-15,-8-3 0 0,8 3 0 0,0 0 0 16,-6-4-272-16,6 4-64 0,0 0-16 0,0 0 0 16,0 0-272-16,0 0-48 0,0 0-16 0,0 0 0 15,0 0 0-15,0 0 0 0,-2 13 0 0,2-13 0 16,6 11 80-16,1 1 16 0,3-182 0 0,4 363 0 15,2-181 144-15,1 1 48 0,2-1 0 0,4 2 0 16,3 0 0-16,2-2 0 0,0-2 0 0,2 3 0 16,2-4 0-16,0 1 0 0,1 2 0 0,0-3 0 15,2 2-48-15,2-2-16 0,1 1 0 0,3-4 0 16,1 1-16-16,1-1 0 0,2-2 0 0,3-2 0 16,-3-3-48-16,-1 0-16 0,-1-2 0 0,-1 2 0 15,0-3-176-15,-2-1-48 0,-1 1 0 0,-1 1 0 16,-1-2-192-16,-4-2 176 0,-5 2-176 0,-3 1 160 0,-2-2-160 0,-4 1 0 15,-1 1 144-15,-1 0-144 0,-5 2 0 0,-12 2 128 16,0 0-128-16,0 0 0 0,0 0 0 0,0 0 0 16,0 0 0-16,0 0 0 0,0 0-176 0,-11 6-96 15,-3 0-32-15,-1 5-11728 16,-2-3-2368-16</inkml:trace>
  <inkml:trace contextRef="#ctx0" brushRef="#br0" timeOffset="126976.74">15757 17858 12671 0,'0'0'560'0,"0"0"112"0,0 0-544 0,-9-3-128 0,9 3 0 0,0 0 0 16,0 0 1088-16,0 0 176 0,0 0 32 15,0 0 16-15,0 0-96 0,0 0 0 0,0 0-16 0,0 0 0 16,0 0-368-16,0 0-80 0,0 0-16 0,0 0 0 15,0 0-176-15,10 5-48 0,2 1 0 0,0-3 0 16,0 4 48-16,3 2 0 0,0-3 0 0,4 5 0 16,3-3 64-16,0 3 16 0,0 3 0 0,3-2 0 15,-1 1-96-15,1 2-16 0,1 1 0 0,2 0 0 16,3-4-80-16,4 4-32 0,1-1 0 0,1 1 0 16,1-2 32-16,1-1 0 0,1-4 0 0,2 2 0 15,1-2 16-15,2 1 16 0,2-4 0 0,-1 0 0 16,1 3 16-16,1-3 0 0,0 3 0 0,1-5 0 15,-4-2-160-15,2-2-16 0,0-1-16 0,1 1 0 0,-3 0-48 0,-3 0 0 16,-2 0 0-16,-1 0 0 0,-1 0-96 16,0 0-32-16,0 0 0 0,-1-1 0 0,-4 0-128 15,2-1 192-15,-2 0-192 0,-3-3 192 0,-1-2-48 0,-1 4 0 16,-1-3 0-16,0 1 0 0,0 2 16 0,-2 0 0 16,-1 0 0-16,0 1 0 0,-2 1-32 0,-1-2-128 15,4 1 192-15,-3 0-64 0,0 0 0 0,0 0 0 16,-3 1 0-16,5 1 0 0,-4-5 0 0,-1 0 0 15,-1 1 0-15,-1 0 0 0,-2 1 16 0,0-4 0 16,-1 2 0-16,0 1 0 0,0 1 32 0,-1-3 0 16,-2 1 0-16,-1 3 0 0,-2-2-16 0,-8 4 0 15,10-5 0-15,-1 2 0 0,-9 3-160 0,10-5 160 16,-1 4-160-16,-9 1 160 0,0 0-160 0,12-4 0 16,-3-1 0-16,-9 5 128 0,0 0-128 0,0 0 0 0,0 0 0 0,0 0 0 15,0 0 0-15,0 0 0 0,0 0 0 0,0 0 0 16,0 0 0-16,0 0 0 0,0 0 0 0,0 0 0 15,0 0 0-15,-11 6 0 0,0-3 128 0,-1 1-128 16,2 3-176-16,-2 0-64 0,-1-5-16 0,0 3 0 31,4 3-1984-31,-2-2-384 0,2 2-96 0</inkml:trace>
  <inkml:trace contextRef="#ctx0" brushRef="#br0" timeOffset="128113.34">23403 18012 11967 0,'0'0'1072'0,"0"0"-864"16,0 0-208-16,1 0 0 0,1-3 1120 0,1 3 176 15,0 0 48-15,-2 4 0 0,3 0-320 0,3 2-48 16,0-1-16-16,3 0 0 0,3 5-64 0,2-1 0 16,1 2-16-16,6 1 0 0,2 1 0 0,3 2 0 0,1 2 0 0,2-2 0 15,5-1-144-15,3-1-32 0,1-2 0 0,3 4 0 16,3 3 64-16,3-4 0 0,3-4 0 0,6 7 0 15,1 1-64-15,1 1-16 0,-2-4 0 0,0 0 0 16,0 3-192-16,1-3-48 0,-1 1 0 0,3-4 0 16,3 2-48-16,-1 0-16 0,-1-2 0 0,-2-5 0 15,2 1 80-15,-1 1 16 0,-2-3 0 0,1 3 0 16,0-5-160-16,1 2-48 0,0 2 0 0,-3-3 0 16,-4-1-16-16,0 2-16 0,-4-3 0 0,1-1 0 15,-1 2 16-15,1 1 0 0,2 3 0 0,0-3 0 16,0 0-16-16,0 1 0 0,-1-3 0 0,0 1 0 15,-1-1 16-15,-1 2 0 0,1 1 0 0,1-4 0 0,2 2-16 16,0 0 0-16,1 1 0 0,-5-3 0 16,0 2-240-16,-1-3 0 0,-1 1 128 0,0-1-128 0,-3 0 128 15,5 3 0-15,-1-3-128 0,0 1 192 0,-1 0-32 0,2-1-16 16,-2-1 0-16,0-1 0 0,0-1-16 0,0-1 0 16,0 1 0-16,0-1 0 0,0-1 0 0,0 2-128 15,-3 0 192-15,1 0-64 0,-1-1 32 0,-3-1 0 16,-4 2 0-16,-3-2 0 0,-2 0-16 0,-1-5 0 15,-3 2 0-15,-3-3 0 0,-2 1 16 0,0-3 0 16,-4 3 0-16,-1-2 0 0,-4 2 48 0,-3-2 16 16,-2 0 0-16,0 3 0 0,0-4-48 0,-2 4-16 15,-2 1 0-15,0 0 0 0,-5 7-160 0,4-5 192 16,-1-2-192-16,-3 7 192 0,0 0-192 0,0 0 0 16,0 0 0-16,0 0 128 0,0 0-128 0,0 0 0 15,0 0 0-15,0 0 0 0,-5-7 0 0,5 7 0 0,0 0 0 0,0 0 0 16,0 0 0-16,0 0 0 0,0 0 0 0,0 0 0 15,-10 2 0-15,10-2 0 0,-9 3 0 0,9-3 0 16,-9 4 0-16,9-4-176 0,-9 7 48 0,9-7 0 31,-9 5-928-31,9-5-176 0,-11 9-48 0,0-3 0 16,4 0-1472-16,7-6-288 0,-13 7-64 0,3-7-16 0</inkml:trace>
  <inkml:trace contextRef="#ctx0" brushRef="#br0" timeOffset="129349.4">14634 4735 5519 0,'-6'-2'496'16,"-3"-1"-496"-16,-4 1 0 0,0-1 0 15,-3 3 1104-15,1 0 128 0,0-1 32 0,-1 0 0 0,0 2-416 0,1 0-80 16,-1 0 0-16,1 1-16 0,1-2 16 15,-1 1 16-15,2 0 0 0,1 1 0 0,-4-1 176 0,5 0 48 16,1-1 0-16,1 1 0 0,0 3-64 0,3-3-16 16,6-1 0-16,0 0 0 0,0 0-240 0,0 0-48 15,0 0-16-15,0 0 0 0,0 0 144 0,0 0 48 16,8 4 0-16,3-2 0 0,-2-2 80 0,3 0 0 16,1 2 16-16,2 2 0 0,0 1-304 0,3 0-64 15,0 0-16-15,1 3 0 0,3-2-80 0,2 3-32 16,3 0 0-16,2-1 0 0,3 0 32 0,3-1 0 15,3 2 0-15,4-4 0 0,1 1-32 0,3 2 0 16,3-2 0-16,1 3 0 0,4-1-160 0,0 2-16 16,1-5-16-16,1 0 0 0,0-1-80 0,2 1-16 15,-2-3 0-15,0 0 0 0,1-1 32 0,1-1 0 16,-1 0 0-16,0-1 0 0,0-2 96 0,0-3 0 16,-1 1 16-16,-1 1 0 0,-2-1-16 0,0 0-16 15,-3 1 0-15,0 0 0 0,-4 2-80 0,-1-2-16 16,-3 0 0-16,-2 1 0 0,-6 1-144 0,-1 1 128 15,-4-1-128-15,-4 2 128 0,-5-2-128 0,-2 1 0 16,-4-1 0-16,-3 1 0 0,-3-2 0 0,-8 3-256 16,0 0 64-16,0 0 16 15,0 0-1504-15,0 0-304 0,0 0-64 0,0 0-14272 0</inkml:trace>
  <inkml:trace contextRef="#ctx0" brushRef="#br0" timeOffset="130013.97">17214 4713 16527 0,'-6'-17'720'0,"3"12"176"0,3 5-720 0,-2-5-176 0,1-3 0 0,1 8 0 16,-2-5 1024-16,2 5 160 0,0 0 32 0,0 0 16 15,0 0-640-15,0 0-128 0,0 0-16 0,0 0-16 16,0 0 0-16,0 0 0 0,5 5 0 0,2 4 0 0,3-3 416 0,4 7 96 16,3-1 16-16,6 2 0 0,4 1-256 0,4 1-64 15,6 1 0-15,4 1 0 0,3-1-48 0,6 3-16 16,1-1 0-16,2 1 0 0,3 0-48 0,3-1-16 16,2-1 0-16,2-1 0 0,2-2 96 0,1-1 16 15,0-5 0-15,2 0 0 0,-1-7 96 0,3 0 32 16,1-2 0-16,0-3 0 0,-3-1-128 0,-2-5-32 15,-3 2 0-15,-2-4 0 0,-2 4-176 0,-5-3-32 16,-3 1-16-16,-1-4 0 0,-6 2-176 0,-4 2-48 16,-5-4 0-16,-3 4 0 0,-3-4-144 0,-3 2 0 15,-3 1 0-15,-3 0 0 0,-4 2 0 0,-2 0 0 16,-1 2-192-16,-5 2 192 16,-2 0-1408-16,-6 4-144 0,0 0-48 0,0 0-9984 15,0 0-1984-15</inkml:trace>
  <inkml:trace contextRef="#ctx0" brushRef="#br0" timeOffset="130903.5">5679 5517 13071 0,'0'0'576'0,"0"0"128"0,-2-5-576 0,-5-3-128 16,1 3 0-16,1 1 0 0,0-1 864 0,1 0 144 15,4 5 16-15,0 0 16 0,0 0-464 0,0 0-112 16,0 0-16-16,0 0 0 0,0 0 16 0,0 0 0 16,1 9 0-16,3-1 0 0,0 3 176 0,5-1 48 15,1 4 0-15,4 3 0 0,4-1 16 0,5 1 0 16,5 0 0-16,7-1 0 0,7-1 128 0,4 1 16 16,5-5 16-16,7 2 0 0,7-1-16 0,5-3 0 0,4 1 0 15,1-2 0-15,1-3-16 0,3 2 0 0,1-4 0 0,1 1 0 16,4-1-256-16,-4-3-64 15,0-2-16-15,-1 1 0 0,0 0-16 0,-4-2 0 16,2 1 0-16,-3-6 0 0,-3 1-96 0,-2-1-32 16,-2-3 0-16,-2 0 0 0,-3 1-144 0,-2-3-16 15,-2-1-16-15,-5-1 0 0,0 1-176 0,-3-1 128 0,-4 0-128 16,-3-2 128-16,-3 2-128 0,-4 0 0 0,-6 2 0 16,10-7 0-1,-9 4-1088-15,-8 5-288 0,-5 6-64 0,-6-3-14880 0</inkml:trace>
  <inkml:trace contextRef="#ctx0" brushRef="#br0" timeOffset="134251.03">5918 5670 16991 0,'0'0'752'0,"0"0"144"0,0 0-704 0,0 0-192 16,0 0 0-16,0 0 0 0,0 0 448 0,11-2 48 15,1 4 16-15,2 1 0 0,-1 0-288 0,2 3-48 16,2 1-16-16,1 0 0 0,1 6-160 0,1-3 0 16,2 2 0-16,2 3 128 0,2 1-128 0,5-2 128 15,-2-2-128-15,4 1 128 0,3-1 0 0,2-3 0 16,0-1 0-16,3-2 0 0,-1 3 384 0,2 0 80 0,0 0 16 16,0 0 0-16,1 2-32 0,3-3 0 0,2-1 0 15,2 1 0-15,3-5-64 0,1-2-32 0,-1-2 0 0,1-1 0 16,0 1 32-16,1-1 0 0,-2-1 0 0,2-2 0 15,1-1-64-15,2-1 0 0,3-3 0 0,-3 2 0 16,-5-3-112-16,-1 2-16 0,-2 1-16 0,-3 3 0 16,-2-1-160-16,0 1-16 0,-3-1-128 0,-4-3 192 15,-5 2-192-15,-1-2 128 0,-3 3-128 0,-6 1 0 32,-5-4-320-32,-4 4-176 0,-3 2-16 0,-11 3-12896 0</inkml:trace>
  <inkml:trace contextRef="#ctx0" brushRef="#br3" timeOffset="140098.79">20605 2838 12895 0,'0'0'1152'0,"0"0"-928"16,0 0-224-16,2-7 0 0,-2 7 544 0,0-9 64 15,0 9 16-15,-2-7 0 0,-4 0 208 0,0-1 32 16,1 1 16-16,-2 1 0 0,-2 1 80 0,0 1 0 16,0-4 16-16,-1 6 0 0,0-1 16 0,0 2 0 15,-2-2 0-15,-1 3 0 0,-1-1-224 0,-1 1-64 16,0-1 0-16,-3 1 0 0,-1 0-192 0,-8 1-32 16,2 0-16-16,0 5 0 0,-1 2-96 0,1 1-32 15,1 4 0-15,-3 1 0 0,3 3-160 0,1 2-48 16,0 0 0-16,3 1 0 0,2 3 96 0,3 2 16 15,3-2 0-15,4-1 0 0,3-2-96 0,4-1-16 16,2-1 0-16,4-2 0 0,3 0 48 0,1-2 0 16,4-5 0-16,-1 1 0 0,5-4 32 0,-1 1 16 15,2-2 0-15,1-4 0 0,0-1 32 0,3-1 0 16,-2-1 0-16,1-1 0 0,-1-3-32 0,0 0 0 16,-1 0 0-16,-1-4 0 0,-1 1-64 0,-2-3-16 15,-1 2 0-15,-3 1 0 0,0-1-144 0,-4 2 128 0,2 3-128 0,-1-1 128 16,-2 1-128-16,-6 5 0 0,8 0 0 0,-8 0 0 15,7 6 0-15,1 3 0 0,0 0 0 0,-1 2 0 16,1 5 0-16,-1-2-144 16,1-2 144-16,2 7 0 15,0-3-1408-15,1-1-192 0,-1 0-16 0,1-2-12848 0</inkml:trace>
  <inkml:trace contextRef="#ctx0" brushRef="#br3" timeOffset="140776.31">20637 3413 4607 0,'0'0'400'0,"0"0"-400"15,0 0 0-15,-4 8 0 0,-1-2 2864 0,1 3 480 16,0-2 112-16,0 2 0 0,-1-3-1536 0,1 0-320 0,2 3-64 0,2-9-16 16,0 0-256-16,0 0-48 0,0 0-16 15,0 0 0-15,0 0-112 0,2-6 0 0,4 0-16 0,-1-2 0 16,1-5-224-16,2-2-32 0,1 1-16 0,1 1 0 16,1 1-288-16,2-1-64 0,0 3-16 0,-1-2 0 15,1-1-112-15,-2 6-32 0,0-1 0 0,-3 3 0 16,1 1-112-16,-9 4-32 0,8 3 0 0,-2 3 0 0,1 4-144 15,-3 3 0-15,-3 0 0 0,-2 3 0 0,-1 2 0 0,-2 1 192 16,-1 4-192-16,-1 0 192 0,-2-1 0 0,-1 0 0 16,-1 0 0-16,3-4 0 0,0-4 64 0,1-1 0 15,1 1 16-15,1-4 0 0,2-1 176 0,2-9 48 16,0 0 0-16,0 0 0 0,0 0-112 0,7-4-32 16,2-5 0-16,1 0 0 0,4-6-144 0,1-2-16 15,2-2-16-15,1 0 0 0,1-3-176 0,0 1 0 16,0 3 144-16,1 3-144 0,-1 1 0 0,-1 1 0 15,-3 7 0-15,-2 1 0 0,-1 7 0 0,-1 5 0 16,-2 1 0-16,-1 9-128 0,-3 6 128 0,0 2 0 16,-3 6 0-16,-2 1 0 0,-2-1 0 0,-3 2 0 15,-2 2 0-15,0-2 0 0,-1 0 0 0,-1-5 128 16,0 0-128-16,2-4 128 0,2-1-128 0,-2-4 0 16,3-4 0-16,2-1 0 15,1-2-1536-15,3-4-208 0,2 0-48 0,-4-8-15328 0</inkml:trace>
  <inkml:trace contextRef="#ctx0" brushRef="#br3" timeOffset="141169.81">21478 3041 14735 0,'0'0'1312'0,"0"0"-1056"16,0 0-256-16,0 0 0 0,0 0 976 0,0 0 144 16,0 0 32-16,8 3 0 0,1-3 160 0,3 0 32 15,5 0 16-15,1 0 0 0,2-2-416 0,2 1-96 16,1-1-16-16,-1 0 0 0,1-2-256 0,3 2-64 16,-3-1-16-16,2 3 0 0,-1-3-240 0,-1-3-32 15,-1 3-16-15,-3 0 0 0,-3 1-208 0,-3 2-128 16,-4 0 128-16,-9 0-8720 15,0 0-1632-15</inkml:trace>
  <inkml:trace contextRef="#ctx0" brushRef="#br3" timeOffset="141305.24">21454 3297 12895 0,'0'0'1152'0,"0"0"-928"0,0 0-224 0,0 0 0 16,14 7 1680-16,1 2 304 0,3-3 48 0,-4-2 16 16,6 0-672-16,5-4-128 0,1 0-32 0,3-2 0 15,5-1-544-15,0 0-112 0,3 1-32 0,1-1 0 16,1 0-272-16,1-1-48 0,-5 1-16 0,1 2 0 15,-3 1-576-15,-4 0-128 0,-3 0-32 0</inkml:trace>
  <inkml:trace contextRef="#ctx0" brushRef="#br3" timeOffset="141786.51">22589 2764 16575 0,'0'0'1472'0,"5"-5"-1168"16,2-5-304-16,-1 3 0 0,0 0 816 0,1 2 96 16,-4 0 32-16,-3 5 0 0,0 0-80 0,0 0-16 15,0 0 0-15,0 0 0 0,0 0-32 0,0 0-16 0,0 0 0 0,0 0 0 16,0 0 144-16,-2 7 16 0,-4 3 16 0,-1 1 0 16,0 1-80-16,-1 3 0 0,-1 5-16 0,1 0 0 15,0 0-176-15,0 4-16 0,2-1-16 0,0 1 0 16,3 1-272-16,0-4-48 0,2-2-16 0,2 2 0 15,2-4-160-15,2-1-48 0,1-2 0 0,4-6 0 0,3 4 48 16,1-7 0-16,2-1 0 0,2-3 0 16,4-2 32-16,0-3 16 0,-1-1 0 0,-1 0 0 0,3-4-224 15,-4 3 0-15,-2-3 0 0,-2 2-160 16,-1-2-560-16,-2 2-112 16,-2 2-32-16,-3-3 0 0,0 2-2592 0,-2 1-528 0</inkml:trace>
  <inkml:trace contextRef="#ctx0" brushRef="#br3" timeOffset="141992.51">23047 2725 15663 0,'0'0'688'0,"0"0"144"16,0 0-656-16,0 0-176 0,0 0 0 0,0 0 0 0,0 0 2896 0,-2 8 560 16,-3 6 96-16,-3 3 32 0,-5 3-1696 0,-2 8-336 15,-3 7-64-15,-1 4-16 0,-3 8-112 0,-1 1-16 16,-1 3-16-16,1 4 0 0,-2 3-560 0,2 5-128 15,1-2 0-15,1 2-16 0,0-3-432 0,2-5-64 16,3-6-128-16,0-2 176 0,5-7-176 0,1-4 0 16,1-3 0-16,3-5 0 0,-1-1-304 0,3-8-32 15,2-4-16-15,1-4 0 16,-2-1-1968-16,6-4-400 0</inkml:trace>
  <inkml:trace contextRef="#ctx0" brushRef="#br3" timeOffset="142531.34">23926 2538 23039 0,'2'-5'2048'0,"0"-2"-1648"0,-2-3-400 0,1 4 0 16,-1-2 480-16,0 8 16 0,0 0 0 0,0 0 0 15,-7 3 352-15,-2 0 80 0,-1 3 16 0,0 5 0 16,-4 0-192-16,-2 9-48 0,-3 2 0 0,-2 5 0 16,-5 9 240-16,-2 7 32 0,-1 3 16 0,-1 8 0 0,-2 11-144 0,-1 5-16 15,-2 6-16-15,1 2 0 0,4 1-400 0,3-2-80 16,5 5-16-16,4-6 0 0,5-5-160 0,2-2-32 16,4-8-128-16,5-3 192 0,5-5-192 0,5-3 0 15,4-3 0-15,10-8-11488 16,7-3-2304-16</inkml:trace>
  <inkml:trace contextRef="#ctx0" brushRef="#br3" timeOffset="148280.72">24370 2683 2751 0,'0'0'256'0,"0"0"-256"15,0 0 0-15,0 0 0 0,0 0 368 0</inkml:trace>
  <inkml:trace contextRef="#ctx0" brushRef="#br3" timeOffset="149067.1">24294 2784 7359 0,'0'0'656'0,"0"0"-528"16,-5 7-128-16,1-2 0 0,4-5 1440 0,-5 5 256 15,0 0 48-15,1 1 16 0,0-1-384 0,0 2-80 16,4-7-16-16,0 0 0 0,0 0-80 0,-1 7-32 15,1-7 0-15,0 0 0 0,0 0-112 0,0 0-32 16,0 0 0-16,8 0 0 0,0-2-256 0,3-5-48 16,0 2-16-16,3-2 0 0,0-6-272 0,1 2-64 15,-1-1-16-15,3-2 0 0,-1 0-112 0,1-1-32 16,-1-2 0-16,2 3 0 0,0-1-32 0,-1 1-16 16,-2 3 0-16,-1 1 0 0,1 1-32 0,-5 4-128 15,0 0 192-15,-2 1-64 0,-8 4-128 0,0 0 0 16,0 0 144-16,4 9-144 0,-4-1 0 0,-2 6 128 15,-1 4-128-15,-4 1 0 0,0 2 224 0,-2 3-32 16,-1 0 0-16,-1 4 0 0,0-3-16 0,0 3-16 16,-1-4 0-16,1 2 0 0,-1-2 80 0,2-4 16 0,0 1 0 0,1-3 0 15,1-3 128-15,2-5 48 0,1 0 0 16,2-2 0-16,3-8-128 0,0 0-32 16,0 0 0-16,7-3 0 0,0-3 112 0,4-4 0 0,0-4 16 0,3-4 0 15,1-4-176-15,3 1-32 0,0-2-16 0,2-4 0 16,2 0-176-16,-1 1 0 0,1-1 144 0,0 0-144 15,0 1 0-15,1 3 0 0,0 0 0 0,-1 4 0 16,-3 5 0-16,-1 2 0 0,-2 2 0 0,1 4 0 16,-3 5 0-16,-2 1 0 0,0 6 0 0,-3 4 0 15,-2 3 0-15,0 1 0 0,-2 4 0 0,-1 4-192 0,-2 1 192 16,0 2 0-16,-2 0 0 0,0-1 0 0,0 2 0 0,1-1 144 16,1-3-16-16,1-1-128 0,-2-2 256 0,0 3-48 15,1-7-16-15,0 0 0 0,1-2-64 0,1 0-128 16,-2-4 176-16,-2 1-176 0,0-10 0 0,0 0 0 15,0 0 0-15,0 0 0 16,0 0-1968-16,0 0-336 0,0 0-80 0</inkml:trace>
  <inkml:trace contextRef="#ctx0" brushRef="#br3" timeOffset="151522.03">27067 2877 10127 0,'0'0'896'0,"0"0"-704"16,-7-1-192-16,7 1 0 0,-7-1 1792 0,7 1 320 15,0 0 64-15,0 0 0 0,0 0-352 0,0 0-80 16,0 0-16-16,12-7 0 0,0 5-448 0,8-2-80 15,2-3-32-15,8 5 0 0,3 1-256 0,2-1-48 16,1 2-16-16,2-1 0 0,3-1-272 0,-1-3-48 16,0-1-16-16,-11 3 0 0,4 0-128 0,1-3-16 15,1 2-16-15,0 0 0 0,-2 2-192 0,0-1-32 16,-2 2-128-16,-6-3 192 0,-1 0-192 0,-4 0-160 16,-5 0 32-16,-2 1 0 15,-5-2-2048-15,-1 1-384 0,-7 4-96 0</inkml:trace>
  <inkml:trace contextRef="#ctx0" brushRef="#br3" timeOffset="165680.37">25248 2797 12319 0,'0'0'544'0,"-10"4"112"0,1-2-528 0,9-2-128 15,-10 2 0-15,1 3 0 0,9-5 1152 0,-9 5 208 16,9-5 48-16,-6 5 0 0,6-5-144 0,0 0-32 15,-3 11 0-15,3-11 0 0,0 0 96 0,0 0 16 16,12 5 0-16,2-2 0 0,1-3-384 0,5-4-80 16,-4-1-16-16,4-3 0 0,2 5-272 0,2-1-48 15,1-1-16-15,-2-3 0 0,0 2-112 0,1-2-32 16,2 3 0-16,-9 2 0 0,2 2-176 0,-1 0-32 16,-1 1-16-16,4 0 0 0,-3 0-160 0,-3 0 0 15,-3 0 0-15,-12 0 128 16,0 0-448-16,0 0-112 0,0 0-16 0,0 0 0 15,0 0-2288-15,0 0-464 0,0 0-80 0,0 0-32 0</inkml:trace>
  <inkml:trace contextRef="#ctx0" brushRef="#br3" timeOffset="166000.81">26019 2573 10127 0,'6'-9'896'16,"0"3"-704"-16,1-4-192 0,0-2 0 0,1 2 2352 0,-2-1 432 16,-1 4 96-16,-1-1 0 0,0 1-1008 0,-4 7-208 15,0 0-32-15,0 0-16 0,0 0-656 0,0 0-128 16,0 0-16-16,-1 9-16 0,-3 4-160 0,-4 8-16 15,-2 6-16-15,-1-3 0 0,-1 3-32 0,0 0-16 16,-1 3 0-16,1 4 0 0,2 0-240 0,0-3-64 16,0 0 0-16,4-10 0 0,-1 4-256 0,2-4 160 15,0 1-160-15,1-2 128 0,-1-1-128 0,3-1 0 16,0-4 0-16,2 4-176 16,0-3-1584-16,3-4-320 0,-3-11-64 0</inkml:trace>
  <inkml:trace contextRef="#ctx0" brushRef="#br3" timeOffset="166618.84">24221 2323 2751 0,'0'0'256'0,"-9"2"-256"0,0 1 0 0,-2 1 0 16,1 2 2736-16,-2 4 496 0,1-1 96 0,-2 4 32 15,-2 2-1600-15,-3 6-320 0,-2 9-64 0,-2 3-16 16,-1 3-368-16,-1 1-80 0,-1 2-16 0,1 3 0 15,1 6-128-15,2 4-48 0,4 0 0 0,3 2 0 16,4 3-176-16,4-5-32 0,5-4-16 0,4-4 0 16,3-2-128-16,4-4-32 0,3-4 0 0,5-1 0 15,2-2-176-15,7-7-32 0,6-1-128 0,5-4 192 16,5-4-1376-16,4-4-288 16,2-6-48-16</inkml:trace>
  <inkml:trace contextRef="#ctx0" brushRef="#br3" timeOffset="167186.97">26371 2257 11967 0,'0'0'1072'0,"0"0"-864"0,-8-5-208 0,8 5 0 16,0 0 640-16,0 0 64 0,0 0 32 0,0 0 0 15,0 0 160-15,0 0 48 0,0 0 0 0,10 6 0 0,2 0-64 0,2 7-16 16,0 0 0-16,3 2 0 0,4 3-240 15,-2 6-48-15,3 1-16 0,-1 6 0 0,-1 2-176 0,1 1-48 16,-1 4 0-16,-2-1 0 0,-3 0-128 0,-2 3-16 16,-3 0-16-16,-4 1 0 0,-3-2 256 0,-3-1 48 15,-3 1 16-15,0-3 0 0,-2 0 0 0,-4-3 0 16,-3 0 0-16,-1-1 0 0,1-7-160 0,-2 0-16 16,-1-1-16-16,-1-5 0 0,2-3-64 0,0-2-16 15,-1-4 0-15,1 3 0 0,3-7-224 0,-1 2 0 16,2-3-192-16,2-5 192 15,8 0-2304-15,-5-4-368 0</inkml:trace>
  <inkml:trace contextRef="#ctx0" brushRef="#br3" timeOffset="167757.15">27611 2713 13471 0,'0'0'592'0,"0"0"128"0,0 0-576 0,8 1-144 0,0 2 0 15,-8-3 0-15,0 0 640 0,7 4 80 0,0-2 32 0,-7-2 0 0,0 0 80 16,0 0 0-16,0 0 16 0,0 0 0 0,6 3 96 15,-6-3 16-15,0 0 0 0,0 0 0 0,0 0 96 0,0 0 32 16,0 0 0-16,0 0 0 0,-5 0-368 0,-3 0-64 16,-1 0-16-16,-1 0 0 0,-1-1-128 0,-3-2-48 15,-1 0 0-15,-1 3 0 0,-2 2-128 0,1 2-16 16,-1-1-16-16,0 4 0 0,-2-1-80 0,-1 0-16 16,0 5 0-16,-1-1 0 0,1 4-208 0,-1 2 128 15,0 3-128-15,3 0 0 0,3 0 0 0,3 2 128 16,0-2-128-16,6-1 0 0,3-1 192 0,4 0 0 15,1-2 0-15,6-1 0 0,3-2 288 0,2-5 48 16,4 1 16-16,1-4 0 0,5-6-192 0,1-3-32 16,1 0-16-16,-1-1 0 0,-1-5-112 0,0-1 0 0,3 1-16 15,-3-3 0-15,-2-2-48 0,-3 2 0 0,-3 0 0 0,0 2 0 16,-1-1-128-16,-3 5 192 16,-1 1-192-16,-3 3 192 0,-6 4-192 0,0 0 0 15,0 0 0-15,0 0 0 0,3 9 0 0,-2-2 0 16,-1 5 0-16,-1-1 0 0,0 5 0 0,-1-1 0 0,1 1 0 0,1 0 0 15,1-2 0-15,2-3 0 0,1 2 0 0,0-3 0 16,3 0 0-16,2 0 0 0,1-5-176 0,2 0 176 31,0-1-688-31,4-2-48 0,-1-2-16 0,3-2 0 0,1-2-2672 16,0-1-544-16</inkml:trace>
  <inkml:trace contextRef="#ctx0" brushRef="#br3" timeOffset="168243.93">27948 3145 8287 0,'0'0'368'16,"-6"7"80"-16,-3-2-448 0,3 4 0 0,-3-3 0 0,0-1 0 0,0 3 3264 0,0-1 560 15,-1 0 112-15,2-1 32 0,2-2-2496 0,6-4-512 16,0 0-80-16,0 0-32 0,0 0 304 0,0 0 48 16,0 0 16-16,5-8 0 0,1-3-352 0,2 1-64 15,2 1-16-15,0-1 0 0,-1 2-432 0,4-1-96 16,-3 3 0-16,-1 1-16 0,-1-2-96 0,-1 5-16 16,-7 2 0-16,0 0 0 0,7 2-128 0,-7-2 0 15,5 9 0-15,-3 0 0 0,-1 1 176 0,-2 4-48 16,-1-2-128-16,-3 3 192 0,1 1-64 0,-1 1 0 15,-2-2-128-15,1 0 192 0,-2-2-48 0,2-1-16 16,0 0 0-16,1-3 0 0,-2 1 0 0,5-3 0 16,2-7 0-16,0 0 0 0,0 0 64 0,0 0 16 0,5-4 0 0,2-1 0 15,1-4 272-15,3 1 48 0,1-4 16 0,1-1 0 16,-1 0-352-16,1-1-192 0,0-1 192 0,1 2-192 16,0 4 0-16,-2-1 0 0,-1 4 0 0,-3 3 0 15,1 2 0-15,-1 2 0 0,-8-1 0 0,9 5-192 16,-3 7 192-16,-1-2 0 0,-2 3-160 0,-3 2 160 15,-1-1 0-15,-3 0 0 0,-1 2 0 0,0 1 0 0,-1-2-192 16,1 2 192-16,0-1-192 0,2-1 192 16,-1-3-704-16,2-1 0 0,4 0-16 0,-2-11 0 15,0 0-1440-15,0 0-272 0,10-2-64 0,-1-4-10768 16</inkml:trace>
  <inkml:trace contextRef="#ctx0" brushRef="#br3" timeOffset="168469.27">28341 3261 13823 0,'0'0'1216'0,"-3"6"-960"15,0 2-256-15,3-8 0 0,-3 5 1728 0,3-5 320 16,-2 8 48-16,0 1 16 0,2-9-656 0,3 7-128 16,1 2-32-16,2-4 0 0,2-1-80 0,2-1 0 15,1-3-16-15,3-2 0 0,3 1-368 0,1-2-80 16,-1-2-16-16,2 0 0 0,2-4-448 0,-1 3-96 15,-1-3 0-15,0 3-16 0,2-2-176 0,-4 0 0 16,-1 3 0-16,-2-2 0 16,-2-1-608-16,0 3 0 0,-3-3 0 0,0 3 0 15,-2 3-1648-15,0-2-336 0,-7 4-64 0</inkml:trace>
  <inkml:trace contextRef="#ctx0" brushRef="#br3" timeOffset="168725.74">28894 3119 18431 0,'0'0'1632'0,"0"0"-1312"0,0 0-320 0,0 8 0 0,0 4 1488 0,-1 3 240 16,-3 3 32-16,-1 1 16 0,-3 1-384 0,1 3-80 15,-2 0-16-15,-2-1 0 0,-3 3-336 0,0 2-64 16,0-3 0-16,1 3-16 0,0-3-432 0,1 1-64 16,1 1-32-16,1-5 0 0,0 0-352 0,3-1 144 15,1-3-144-15,1-4 0 16,4 0-576-16,-1-4-208 0,1 0-48 0,1-9-8768 15,0 0-1728-15</inkml:trace>
  <inkml:trace contextRef="#ctx0" brushRef="#br3" timeOffset="169494.71">29685 2497 14623 0,'0'0'640'0,"0"0"144"0,0 0-624 0,0 0-160 16,0 0 0-16,0 0 0 0,0 0 1008 0,0 0 160 16,0 0 48-16,0 0 0 0,0 0-192 0,10 8-48 15,1-2 0-15,6-3 0 0,2-1 128 0,6-1 32 16,4 2 0-16,2-3 0 0,-1-1-304 0,2 1-64 15,3 0-16-15,1-2 0 0,-1-1-208 0,2 0-32 16,-1 0-16-16,0 0 0 0,-3-1-256 0,-2 3-48 0,-2-2-16 0,-5 0 0 16,-1 2-176-16,-4 0 160 0,-3-2-160 0,0 2 160 31,-6 0-688-31,0-2-144 0,-10 3-32 0,0 0-8352 0,0 0-1680 0</inkml:trace>
  <inkml:trace contextRef="#ctx0" brushRef="#br3" timeOffset="170031.08">31398 2273 8287 0,'0'0'368'0,"-6"-10"80"0,-3 1-448 15,0-2 0-15,0 2 0 0,-1 0 0 0,-2 0 1728 0,1 2 256 16,-2-1 48-16,-1-1 16 0,-2 4-720 0,-3 1-144 16,-2 0-32-16,0 3 0 0,-3 0-240 0,-2 3-48 15,1 5-16-15,-3-1 0 0,-1 4-144 0,1 4-16 16,-2 4-16-16,0 0 0 0,2-2-256 0,-4 3-48 15,-2 5-16-15,1 2 0 0,5 4-96 0,6 1-32 16,2-1 0-16,6 0 0 0,5-5 96 0,5-2 32 16,5-4 0-16,6-4 0 0,3-2 160 0,5-2 16 0,4-2 16 15,5-1 0-15,3-7-160 0,1-1-16 16,3-5-16-16,0-5 0 0,2-3-64 0,0-5-16 0,-1-3 0 0,-1-1 0 16,-1-1-48-16,-2-1-16 0,-1 1 0 0,-2 0 0 15,-1-3-64-15,-2 4-16 0,-3 6 0 0,-2 0 0 16,-5 0 0-16,0 7 0 0,-6 0 0 0,-6 9 0 15,0 0-128-15,1 10 0 0,-2 4 0 0,-4 4 0 16,-3 4 0-16,0 4 0 0,-1 10 0 0,-2 1 0 16,0 2 0-16,2 1 0 0,-1-2 0 0,1-1-176 15,1-1 176-15,3-1 0 0,2-4 128 0,1-4-128 16,4 1 0-16,1-4-288 0,1 2 48 0,1-6 16 16,2-5-2208-1,0-3-448-15,5-1-96 0,0-3-16 0</inkml:trace>
  <inkml:trace contextRef="#ctx0" brushRef="#br3" timeOffset="170534.33">31422 3019 15663 0,'0'0'688'0,"0"0"144"0,0 0-656 0,0 0-176 16,0 0 0-16,0 0 0 0,0 0 320 0,0 0 16 0,10-6 16 0,-1 0 0 15,-1-6 352-15,0 5 80 0,-1-5 16 0,1 5 0 16,-1-2 96-16,1 2 32 0,1-2 0 0,1 2 0 16,0-5-240-16,0 3-48 0,2-1-16 15,-1 5 0-15,1-2-112 0,-2 3 0 0,-10 4-16 0,11-3 0 16,-11 3-96-16,0 0-16 0,11 4 0 0,-11-4 0 15,5 14-208-15,-2 3-48 0,-3 2-128 0,-1 1 192 16,-3 0 64-16,-2 4 16 0,-4-1 0 0,2 1 0 16,-2 1 48-16,0-5 16 0,0-3 0 0,1-5 0 15,0 0 16-15,3-2 0 0,6-10 0 0,0 0 0 16,0 0-96-16,0 0 0 0,0 0-16 0,0 0 0 16,7-8 272-16,6-1 64 0,1-3 16 0,4-6 0 15,1-3-336-15,1-3-64 0,0 0 0 0,1 1-16 16,-3-2-176-16,3 3 0 0,1 3 144 0,-2 1-144 0,-3 3 0 15,-2 6 0-15,-2 3 0 0,-3 5 0 0,-10 1 0 16,0 0-128-16,7 12 128 0,-2 6-192 0,-5 4 192 16,-1 2-128-16,-3-1 128 0,-2 2-128 0,-4 2 128 15,0 0 0-15,0 2 0 0,-2-3 0 0,-1 2 0 0,3 0 0 16,1-6 0-16,0-3 0 0,2-1 0 16,2-4 0-16,2-5 0 0,3-9 0 15,0 0-704-15,0 0-64 0,0 0-16 0,12 5-9280 16,-1-5-1856-16</inkml:trace>
  <inkml:trace contextRef="#ctx0" brushRef="#br3" timeOffset="170810.62">32139 3070 18431 0,'0'0'816'0,"0"0"160"0,0 0-784 0,0 0-192 0,0 0 0 0,0 0 0 15,0 0 1728-15,0 0 320 0,12 3 48 0,-1-2 16 16,2-2-1056-16,-1 0-208 0,2-2-32 0,0 2-16 16,2-2-336-16,-1 2-64 0,0-2-16 0,-7 2 0 15,2-3-208-15,1 2-48 0,1-2-128 0,1 1 192 16,-2 0-192-16,0-2 0 0,0-1 0 0,5 0 0 15,-4-3-1904-15,-4 3-320 0,-8 6-64 0</inkml:trace>
  <inkml:trace contextRef="#ctx0" brushRef="#br3" timeOffset="171156.42">32467 2975 28559 0,'0'0'2544'0,"0"0"-2032"16,0 0-512-16,6-6 0 16,2-1-512-16,-8 7-208 0,13-2-48 0,-1-1 0 0,4 2 976 0,-1 0 192 15,0-2 48-15,0 3 0 0,1 0 288 0,-5 3 64 0,-2 0 16 16,-9-3 0-16,8 12-400 0,-3-3-80 0,-4 3-16 0,-1 4 0 16,-2 2 0-16,-4 3-16 0,-1 2 0 0,-5 6 0 15,-3 4 32-15,-1-1 16 0,-2-1 0 0,1-3 0 16,1-7-32-16,2-1-16 0,0 0 0 0,4-3 0 15,2-1 224-15,2-1 48 0,4-4 16 0,4-1 0 16,-2-10-144-16,7 12-48 0,3-7 0 0,4 0 0 16,4-1-16-16,1 0 0 0,2-3 0 0,1-2 0 15,4-3-128-15,1 0-48 0,1-1 0 0,3 0 0 16,2-1-208-16,-11 3 0 0,3 0 128 0,3 1-128 16,0-2-768-1,0-1-192-15,0 1-32 0,131-16 992 0</inkml:trace>
  <inkml:trace contextRef="#ctx0" brushRef="#br3" timeOffset="173145.17">23865 3617 4607 0,'0'0'192'0,"-9"2"64"0,9-2-256 0,-8 4 0 0,8-4 0 0,-9 3 0 16,9-3 2704-16,0 0 496 0,0 0 112 0,0 0 16 15,0 0-1888-15,0 0-368 0,0 0-80 0,0 0-16 16,10 2-272-16,-4-2-48 0,3-1-16 0,1 0 0 0,2 1 0 0,2-2 0 16,2 0 0-16,3 1 0 0,3-1 0 0,22 2 0 15,-4 0 0-15,-1 0 0 0,-1 0-192 0,0 2-32 16,1-2-16-16,1 0 0 0,2-2-16 0,1 2-16 15,1 0 0-15,3 0 0 0,6 3-32 0,3-1 0 16,-4 1 0-16,4 1 0 0,-1-3-16 0,2 2-16 16,0-2 0-16,0 1 0 0,1 2-32 0,6 0 0 15,4 1 0-15,-2-1 0 0,-6 0-80 0,-1 1-32 16,1 0 0-16,1-1 0 0,-2 1 16 0,4 2 0 16,4-1 0-16,1 0 0 0,-5 2-16 0,1-3 0 0,-2 0 0 15,3 1 0-15,2-1-32 0,7 0-128 0,2 5 192 16,1-4-64-16,-2-3-128 0,1 0 0 0,0-3 144 0,4 5-144 15,3 0 0-15,0-1 0 0,-5 0 0 0,0-1 128 16,-2 0-128-16,0 0 0 0,1-1 0 0,1 1 0 16,6-2 224-16,-2-1-32 0,-3-1 0 0,-1 2 0 15,5 0 0-15,1 4 0 0,0 0 0 0,1-1 0 16,-2-1-48-16,-1 2-16 0,2-1 0 0,1-1 0 16,2 4-128-16,-3 0 192 0,-1-3-192 0,-2 1 192 15,-3-1-192-15,4 2 0 0,0-2 0 0,0 1 128 16,-5 0-128-16,-2-2 128 0,-1-4-128 0,1 1 128 15,-1 4-128-15,3-2 0 0,6 2 0 0,-4-4 128 16,-4-4-128-16,-2 2 160 0,0 2-160 0,3 0 160 16,4-2-160-16,-2 2 0 0,-5 2 144 0,-1-2-144 0,-5-2 0 15,0 1 144-15,1 1-144 0,-1 0 0 0,2 0 144 16,-1-1-144-16,-2-3 0 0,-1 1 144 0,-1 1-144 0,-2 1 0 16,0 1 0-16,2 0 128 0,1 0-128 0,-3 0 128 15,-3 0-128-15,-2-2 128 0,-3 0-128 0,2 0 128 16,-5-1-128-16,0 0 128 0,0 6-128 0,0-1 0 15,1 1 144-15,-3-3-144 0,-2 0 128 0,0 0-128 16,-1 0 128-16,-3 0-128 0,-2-2 0 0,0 4 128 16,-1 2-128-16,0-3 0 0,-1-4 0 0,1 2 128 15,-2 1-128-15,0 0 0 0,-1 1 0 0,-2 2 128 16,0-1-128-16,-2-2 0 0,0-2 0 0,-3-1 144 16,0 1-144-16,-1 2 0 0,-1-3 160 0,-13 3-160 0,3 0 128 15,2 0-128-15,2 0 192 16,1 0-64-16,0 0 0 0,-1 0 0 0,1 0 0 0,15-1 0 0,-7 0 0 0,-6-2 0 15,-3 2-128-15,-2 0 128 0,-1-2-128 0,-2 0 128 16,-2 1-128-16,0 2 128 0,-1-3-128 0,-1 1 128 16,-1-3-128-16,-4 1 0 0,3 0 0 0,-3 3 128 15,-1-2-128-15,3 2 0 0,0-3 0 0,0 2 0 16,-1-1 0-16,1 1 0 0,2 0 128 0,-2 1-128 16,3 1 0-16,-2 0 0 0,1 0 0 0,-1 0 0 15,1-1 0-15,-6 1 0 0,3-1 128 0,-3 1-128 16,2 0 0-16,-2 1 128 0,0-1-128 0,0 1 128 15,-1-1-128-15,-5 0 0 0,0 0 0 0,0 0 0 16,0 0 0-16,0 0 0 0,0 0 0 0,0 0 0 16,0 0 0-16,0 0 0 0,0 0 0 0,0 0 0 15,-7 3-192-15,1 0 16 0,0 0 16 0,-5 1 0 16,0 0-512-16,0-2-96 16,-2 1-32-16,-1 0 0 0,-12 5-2352 15,2-4-480-15,-4 0-80 0,8 0-32 0</inkml:trace>
  <inkml:trace contextRef="#ctx0" brushRef="#br3" timeOffset="177186.65">26737 4386 7359 0,'0'0'656'0,"0"0"-528"0,0 0-128 0,-8 1 0 16,8-1 1216-16,0 0 192 0,-9 0 64 0,9 0 0 15,0 0-320-15,0 0-64 0,0 0-16 0,0 0 0 16,0 0-48-16,0 0 0 0,9-5 0 0,3-4 0 15,2 0-320-15,0-2-80 0,2-2-16 0,3 2 0 16,2-5-128-16,3 0-32 0,0-3 0 0,1 1 0 16,1 1-96-16,-2 1-32 0,-1 1 0 0,-2 3 0 15,1 3 64-15,-3 3 16 0,0 1 0 0,-2 2 0 16,-3 2-208-16,-2 5-32 0,-2 4-16 0,-2 2 0 16,-3 5-144-16,-2 3 0 0,-6 1 0 0,-1 2 0 15,-3 6 128-15,-3-1-128 0,-6 2 192 0,1-1-64 16,-1 0 0-16,0 0-128 0,2 2 192 0,2-2-64 0,-2-7 128 15,1-2 32-15,1-5 0 0,1-1 0 0,2 0 240 0,4-6 48 16,5-6 16-16,0 0 0 0,0 0-16 0,0 0-16 16,0 0 0-16,0 0 0 0,10-13-16 0,3-1 0 15,1-3 0-15,4-5 0 0,3-2-352 0,3 2-192 16,1 1 192-16,3-1-192 0,2 2 0 0,2 1 0 16,-2 0 0-16,1 3 0 0,-3 6 128 0,0-1-128 15,-2 2 0-15,-1 1 0 0,-5 4 176 0,-1 4-176 16,-1 4 160-16,-3 4-160 0,-2 1 0 0,-3 5 0 15,-2 4 0-15,-2-1 0 0,-2 4 0 0,-2 3 0 16,0 4 0-16,-2-2 0 0,0 5 0 0,0-3 128 16,0-5-128-16,-2-2 0 0,1 0 144 0,1-2-144 15,0-1 128-15,0-3-128 0,0-1 0 0,1 0 128 16,1-4-128-16,0 0 0 0,-2-10 128 0,4 12-128 0,-4-12 0 16,0 0 128-1,0 0-1280-15,9 6-272 0,-9-6-48 0,13 0-8448 0,-2-1-1664 16</inkml:trace>
  <inkml:trace contextRef="#ctx0" brushRef="#br3" timeOffset="177660.78">28758 4142 4607 0,'0'0'400'0,"0"0"-400"15,8-5 0-15,-8 5 0 0,0 0 2048 0,0 0 320 16,0 0 64-16,0 0 0 0,0 0-1536 0,0 0-304 0,0 0-64 16,0 0-16-16,0 0 336 0,0 0 64 15,0 0 16-15,0 0 0 0,-12 1-96 0,-1 3 0 0,1 0-16 0,-4 3 0 16,-1 1-64-16,-2 3-16 0,-3-1 0 0,0 6 0 15,-1 3-48-15,-1 5-16 0,-4-1 0 0,3 7 0 16,-3 3-208-16,0 4-32 0,0 0-16 0,1 0 0 16,4 0-192-16,2 0-32 0,3-2-16 0,5-2 0 15,3-6-176-15,4-2 128 0,3-5-128 0,1-1 128 16,4 0-128-16,1-2 0 0,2-1 144 0,5-4-144 16,0 2 0-16,6-2 0 0,1-7-160 0,2 0 160 31,2 0-832-31,-1-4-48 0,0-1-16 0,1-1-11008 0</inkml:trace>
  <inkml:trace contextRef="#ctx0" brushRef="#br3" timeOffset="178155.42">28985 4603 11055 0,'-7'-11'480'0,"7"11"112"0,-7-8-464 0,7 8-128 16,0 0 0-16,0 0 0 0,-2-9 2608 0,2 9 496 16,0 0 96-16,6-11 32 0,3-6-2592 0,3 1-512 0,0-1-128 15,2 2 0-15,2-2 0 0,0 2 0 0,2 1 0 16,0 2 128-16,-2 0-128 0,-1 4 192 0,-1-3-192 0,-1 7 192 15,-1 3 32-15,-12 1 16 0,10 6 0 0,-3 6 0 16,-2 3-96-16,-1 3-16 0,-4 3 0 0,-2 1 0 16,-1 3 128-16,-2 0 0 0,-3-3 16 0,0 3 0 15,-1-4 80-15,-1-2 16 0,2-2 0 0,-1-2 0 16,-2-4 16-16,4 1 16 0,2-2 0 0,5-10 0 16,0 0 0-16,0 0 0 0,0 0 0 0,0 0 0 15,0 0 48-15,10-6 0 0,3-3 0 0,2-4 0 16,2-1-176-16,2-1-16 0,1 0-16 0,2-1 0 15,1-1-240-15,-2 0 128 0,3 2-128 0,-2 1 0 16,-2 2 0-16,-2 6 0 0,-4 5 0 0,-2 2 0 16,-3 5 0-16,-3 6 0 0,-1 3-128 0,-3 2 128 0,-2 2 0 0,0 0-128 15,-2 1 128-15,-2 2 0 0,-2 3 0 16,1-1 0-16,-3 4 0 0,0-4 0 0,0-2 0 16,0-2-160-16,-1-1 160 0,1 0-128 15,3-6-816-15,3 1-144 16,2-14-48-16,0 0-11808 0</inkml:trace>
  <inkml:trace contextRef="#ctx0" brushRef="#br3" timeOffset="178396.2">29741 4665 28559 0,'0'0'2544'0,"0"0"-2032"0,0 0-512 0,10 6 0 32,-10-6-256-32,14 1-128 0,1-1-48 0,4 0 0 0,3-1 432 0,-1-1 0 0,0-2 0 0,1 2 128 15,4-1 64-15,1 1 32 0,0-1 0 0,0 0 0 16,-1-3-224-16,0 1 128 0,-3 2-128 0,3-3 0 31,-1 0-448-31,-3 1-176 0,-6 0-32 0,-1-1-7296 0,-2 0-1456 0</inkml:trace>
  <inkml:trace contextRef="#ctx0" brushRef="#br3" timeOffset="178652.43">30554 4395 26607 0,'0'0'1168'0,"0"0"256"0,0 0-1136 0,0 0-288 16,-4 14 0-16,-1 0 0 0,-1 1 240 0,-4 4-16 16,-3 3 0-16,-1 6 0 0,-1 0 224 0,-1 3 64 15,1 1 0-15,1-4 0 0,3 1-224 0,-2-2-32 16,3 1-16-16,0-1 0 0,0-1-240 0,2-4 144 16,2-2-144-16,0 1 128 15,4-1-528-15,-1-2-112 0,6-4-32 0,-1 0-8128 16,4 0-1632-16</inkml:trace>
  <inkml:trace contextRef="#ctx0" brushRef="#br3" timeOffset="179117.57">30952 4200 14735 0,'0'0'1312'0,"-9"-5"-1056"15,4 1-256-15,5 4 0 0,0 0 1472 0,0 0 224 16,0 0 48-16,-3 8 16 0,6 2-864 0,1 5-160 16,5 3-32-16,2 3-16 0,3-1 32 0,5 7 16 15,3 1 0-15,2 5 0 0,0 2-256 0,0 6-48 0,2 5-16 0,-5-4 0 16,0 2-96-16,-5-2-32 0,-1 1 0 0,-6 2 0 15,-4-8-128-15,-1-1-32 0,-3 0 0 0,-2-3 0 16,-9-8 0-16,2 2-128 0,-2-3 192 0,0-1-64 16,-3-1 64-16,1-3 16 0,-1-1 0 0,0-4 0 31,-3-3-528-31,3 1-96 0,1-7-32 0,2-3-8272 0,0-3-1664 0</inkml:trace>
  <inkml:trace contextRef="#ctx0" brushRef="#br3" timeOffset="180128.3">32609 1874 6447 0,'-12'-11'272'0,"3"2"80"0,-1 1-352 0,-1-3 0 0,1 2 0 0,1-4 0 0,1 2 1616 16,0 2 256-16,0-3 48 0,3 6 16 0,5 6-848 0,-2-10-192 16,-2 4-16-16,4 6-16 0,0 0-240 0,0 0-48 15,0 0-16-15,0 0 0 0,0 0-176 0,0 0-48 16,0 0 0-16,0 0 0 0,7 5 128 0,2 5 32 15,-1 1 0-15,0 3 0 0,-1 3 16 0,1-1 16 16,1 1 0-16,0 1 0 0,-3 1-144 0,0 2-16 16,1 5-16-16,-2 0 0 0,0 9-96 0,0 5 0 15,-1 7-16-15,1 3 0 0,1-2 0 0,1 2 0 16,-1-1 0-16,2-5 0 0,0-2 64 0,1-2 16 16,0 3 0-16,0 6 0 0,1 5-112 0,-1 1-16 15,-1 0 0-15,-2-2 0 0,1-2-64 0,-1-5-128 16,-1-8 176-16,0-1-176 0,0-3 256 0,-2 4-64 15,2 3-16-15,0 7 0 0,0 3-48 0,-1 1-128 0,1-2 192 0,-1-2-64 16,-2-1-128-16,-2-8 192 0,-1-3-192 0,0-3 192 16,-2-4-192-16,-1 3 160 0,-1 2-160 0,0 3 160 15,-1 3 0-15,-1 4 0 0,0-1 0 0,0 3 0 16,2-3 48-16,-1 1 16 0,-2-5 0 0,2-3 0 16,0-2-16-16,-1-5 0 0,0 0 0 0,-1 3 0 15,0 0-80-15,0 0 0 0,-1 3-128 0,-2 2 192 16,1 1 32-16,0-1 0 0,0-3 0 0,-1-1 0 15,-5 1 80-15,1-3 16 0,0 1 0 0,0-7 0 16,-2 1-80-16,-1-3-16 0,-2-3 0 0,-2 0 0 16,1 1-32-16,-1 3 0 0,-1-2 0 0,2 0 0 15,0 0 16-15,11-9 0 0,-1 1 0 0,-2 4 0 0,-1-2-32 16,0 2-16-16,0 0 0 0,-4 1 0 0,2 0-16 16,-14 15 0-16,5-6 0 0,2-1 0 0,1-3 32 15,2-1 0-15,2 1 0 0,1-4 0 0,-3-2-176 16,3 0 192-16,-1-2-192 0,1 1 192 0,1-3-64 0,3-3 0 15,2 1 0-15,2-3 0 0,0 1-128 0,9-10 128 16,-6 13-128-16,6-13 128 0,0 0-128 0,0 0 128 16,0 0-128-16,0 0 128 0,0 0-128 0,0 0 160 15,8-2-160-15,3 1 160 0,-1-5-416 0,4-2-64 16,2-5-32-16,5-2 0 16,1-5-2304-16,3-2-464 0</inkml:trace>
  <inkml:trace contextRef="#ctx0" brushRef="#br3" timeOffset="183798.01">30215 19543 15663 0,'0'0'688'0,"-13"0"144"0,-1 3-656 0,2-2-176 15,2 3 0-15,10-4 0 0,-10 4 1792 0,10-4 336 16,0 0 64-16,0 0 16 0,0 0-1040 0,0 0-208 16,9 4-32-16,2-4-16 0,5-3-192 0,2 6-32 15,2-6-16-15,3 6 0 0,3-6 80 0,5 2 16 16,1 2 0-16,1-2 0 0,2 0-128 0,0 1 0 15,0-2-16-15,0 2 0 0,1-2-64 0,3 0-16 16,3 1 0-16,1 1 0 0,0-1-32 0,4 0 0 16,1 1 0-16,2-2 0 0,-3 2-112 0,-3 0-16 0,-4 2-16 15,-3-1 0-15,-2 0-96 0,-2 2-16 0,0-2 0 16,2 0 0-16,0 1-64 0,0 0-32 0,-2 2 0 0,0 0 0 16,1-3-32-16,-1 0-128 0,0 1 192 0,0-1-64 15,-2-1-128-15,-2 1 192 0,-1-1-192 0,-3 3 192 16,1-2-192-16,-5-1 0 0,1 0 144 0,-2 0-144 15,1 0 0-15,-1 2 144 0,-2 2-144 0,0-1 0 16,-1-3 160-16,1 1-160 0,0-1 128 0,0 1-128 16,-2 1 160-16,1-1-160 0,-1-1 192 0,0-1-192 15,-2 1 240-15,0 0-64 0,-2 0-16 0,1-2 0 16,0 1-160-16,-2 0 0 0,1-1 0 0,-4 0 0 16,-8 2 128-16,12-3-128 0,-2 0 128 0,-1-1-128 15,-9 4 128-15,10-4-128 16,-1 0 0-16,-9 4 128 0,10-5-128 0,0 1 128 0,1 2-128 0,-11 2 128 0,8-3-128 15,1-1 160-15,-2-1-160 0,0 1 160 0,1 1-160 16,0-1 0-16,-1-4 144 0,1 3-144 0,-8 5 0 0,10-5 144 16,-2-4-144-16,-1 3 0 0,1-3 128 0,-1 1-128 15,0 1 0-15,-1-2 0 0,1 2 160 0,-1-2-160 16,-1 2 128-16,0-3-128 0,-2 1 128 0,3-1-128 16,-1 2 128-16,1-2-128 0,1 1 128 0,0-3-128 15,1 0 128-15,0 0-128 0,1-2 128 0,-6 5-128 16,2 1 128-16,2-4-128 0,0 3 128 0,1-5-128 15,1-1 0-15,0 0 128 0,0-2-128 0,9-13 0 16,-4 0 144-16,0 5-144 0,-2-4 0 0,0 2 0 16,-1-1 0-16,1 0 128 0,-4 3-128 0,5-3 0 0,-3 2 0 0,2 2 128 15,-2 0-128-15,-1 2 0 0,2 2 0 16,-1-1 0-16,1-4 0 0,0 1 0 16,2-1 0-16,-4-4 128 0,1-3-128 0,0 1 0 0,0 1 0 0,-1-2 0 15,-1-4 0-15,1 1 0 0,1-2 0 0,-1 1 0 16,-3 1 0-16,2 2 0 0,-2 1 0 0,2 1 0 15,-2 1 0-15,-1-4 0 0,-2-2 0 0,0 0 0 16,1 0 0-16,-1-1 0 0,-2-6 0 0,0 1 128 16,2 0-128-16,-1-2 0 0,0 4 0 0,-1 3 0 15,0 3 0-15,-1 1 0 0,0-3 0 0,0 0 0 16,0 1 0-16,0-3 0 0,0-3 0 0,-1-4 0 16,0 1 0-16,1-2 0 0,0 3 0 0,0 1 0 15,0 0 0-15,0 4 0 0,0 2 0 0,0-2 0 0,0-2 0 16,-2-4 0-16,0 2 0 0,2-2 0 0,0-2 0 15,-1-3 0-15,-1 2 0 0,2 1 0 0,0 5 0 16,-1-1 0-16,0 4 0 0,-1-1 0 0,1-6 0 0,-1 1 0 16,-1-2 0-16,1-1 128 0,-1-4-128 0,1 0 0 15,0 3 0-15,1 5 0 0,-2 1 0 0,2 0 0 16,0 4 0-16,0-2 0 0,-2-4 0 0,2-1 128 16,1-2-128-16,0 0 0 0,-1-2 0 0,-2 2 0 15,3 3 0-15,-1 4 128 0,-1 0-128 0,1 3 0 16,0 1 0-16,1-1 0 0,0-4 0 0,0 2 0 15,0-5 0-15,1 1 128 0,2-3-128 0,1 3 0 16,-3-1 0-16,3 3 0 0,1 3 0 0,-1 1 0 16,-2 3 0-16,2-2 0 0,-2-1 0 0,2 0 0 0,-1-2 0 15,-1-2 0-15,0 1 0 0,-1-1 0 0,-1 0 0 16,2 1 0-16,0 2 0 0,0 2 0 0,1 3 0 0,-2 2 128 16,-1 1-128-16,1 1 0 0,1-2 0 0,-2-1 0 15,0-1 0-15,0 0 0 0,0-1 0 0,0-2 0 16,0 0 0-16,0 0 0 0,-2 0 0 0,2 3 0 15,0 3 0-15,0-1 0 0,-1 1 0 0,0 4 0 16,1 1 0-16,0 0 0 0,0 0 0 0,0-1 0 16,1 0 0-16,0-2 0 0,1 2 0 0,0-5 0 15,-1 2 0-15,1 0 0 0,1-2 0 0,1-1 0 16,0 1 0-16,1 1 0 0,2 0 0 0,-1 4 0 16,0 0 0-16,1 3 0 0,0-3 0 0,1 5 0 15,-2 0 0-15,1 1 0 0,0-3 0 0,1-2 0 16,-2 1 0-16,-2 10 0 0,1-5 0 0,0-2 0 15,0 0 0-15,0-6 0 0,0 0 0 0,2-3 0 0,-2 1 0 16,5-24 0-16,-1 10 0 0,-3 6 0 0,-1 6 0 16,0 4 0-16,-1 0 0 0,-1 3 0 0,-1-4 0 0,0 3 0 15,-2-3 0-15,0 1 0 0,-2-3 0 0,2-1 0 16,-1 1 0-16,0-4 0 0,0 0 0 0,-1-1 0 16,1 2 0-16,1 1 0 0,0 2 0 0,0 1 0 15,0 5 0-15,1-1 0 0,2 1 0 0,-1-1 0 16,0-4 0-16,0 0-128 0,2 0 128 0,0-4 0 15,0-3 0-15,-1-1 0 0,1-1 0 0,0-3 0 16,-1 2 0-16,-2 2 0 0,0 2 0 0,0 3 0 16,-1 1 0-16,0 1 0 0,0 0 0 0,0 1 0 15,0-4 0-15,0-2 0 0,0-2 0 0,3-5 0 0,1-3 0 16,-3 0-128-16,-1 1 128 0,1 2 0 0,2 0 0 16,-1 6 0-16,1 3 0 0,-1-2 0 0,0-2 0 15,0-1-128-15,1-2 128 0,-1-5 0 0,1-1 0 0,-1-3 0 16,1-1 0-16,0 4 0 0,-3 1 0 0,1 4 0 15,0 5 0-15,4-3 0 0,-1-4 0 0,1 0 0 16,1-2 0-16,1-1 0 0,0-6 0 0,1-1 0 16,0 2 0-16,-1 3 0 0,0 3 0 0,-2 5 0 15,-3-1 0-15,1 1 0 0,2 0 0 0,-3-6 0 16,-2-1 0-16,0-4 0 0,0-2 0 0,-2 1-128 16,-6 0 128-16,4 4-128 0,-1 5 128 0,2 3-128 15,-3-5 128-15,4 3 0 0,-3-5 0 0,1 0-128 16,3-6 128-16,-2-1 0 0,-1 0 0 0,2 3 0 15,1 4 0-15,1 5 0 0,0-1 0 0,1-1 0 0,0-3 0 16,0-1 0-16,1-4 0 0,-2-1 0 0,-2-3 0 0,1 4 0 16,0 3 0-16,-2 4 0 0,-2 3 0 15,3 1 0-15,0-6 0 0,0 1-128 0,-2-3 128 0,1-4 0 16,1-3 0-16,-2 3 0 0,-2 2 0 0,1 4-160 16,0 4 160-16,1 0 0 0,0 0-160 0,0-2 160 15,0-2-128-15,2-1 128 0,-1-4 0 0,1 0 0 16,-2 1 0-16,0 2-128 0,0 5 128 0,2 3 0 15,-2 2 0-15,1 1 0 0,0-4 0 0,-1 0 0 16,0 0 0-16,0-5 0 0,-2 0 0 0,1 1 0 16,-2 0 0-16,1 4 0 0,-2 4 0 0,2 3 0 15,0 2 0-15,2 15 0 0,-1-1 0 0,0-4 0 16,0-5 0-16,-2 1 0 0,1-3 0 0,0-5 0 0,-1 0 0 0,-6-30 0 16,2 10 0-16,1 11 0 0,0 3 0 15,1 6-128-15,0 4 128 0,0 2 0 0,0 3 0 16,0-2 0-16,2 0 0 0,-2-2 0 0,0 1 0 0,1-1 0 15,1-1 0-15,-1-2 0 0,-2 0 0 0,1 0 0 16,0-2 0-16,1 5 0 0,-1-2 0 0,1 4 0 16,-3 3 0-16,2 3 0 15,1 2 0-15,-3-2 0 0,-1 2 0 0,0 1 0 0,1-2 0 0,-1 1 128 16,0-2-128-16,1-2 0 0,-1 3 0 0,-1 0 0 16,2 1 0-16,-2-2 0 0,0-1 0 0,-1 2 0 15,0-2 0-15,0 0 0 0,0-1 0 0,2 4 128 16,-2-2-128-16,1 2 0 0,0-1 0 0,7 9 0 15,-2 1 0-15,1 0 0 0,-2-3 0 0,0 1 0 16,1 1 0-16,-1-1 0 0,2-2 0 0,-9-7 0 0,1 0 0 16,4 2 0-16,-1-2 0 0,3 3 0 0,-1-2 0 15,0 3 0-15,2-2 0 0,-2 1 0 0,1 1 0 16,0 0 0-16,2-1 0 0,-3 1 0 0,1 0 0 0,-2 2 0 16,1-2 0-16,1 3 0 0,1-2 0 0,-4 2 0 15,3 2 0-15,-2 1 0 0,-1-1 0 0,2 0 0 16,-1 4 0-16,4 2 0 0,0 1 0 0,0 0 0 15,-2-3 0-15,1 4 0 0,0-4 0 0,-1 2 0 16,0 2 0-16,-7-8 0 0,5 1 0 0,0 5 0 16,1 0 0-16,2 1 0 0,1 0 0 0,0 2 128 15,2-2-128-15,0 0 128 0,3 0-128 0,-1 0 0 16,0-1 0-16,2 4 0 0,1 3 0 0,-1-7 0 16,1 7 0-16,-1-7 128 0,1 2-128 0,-2-3 0 15,2 8 0-15,0-6 0 0,-1 0 0 0,1 6 0 0,0 0 0 0,0-6 128 16,0 6-128-16,0 0 0 0,1-6 0 0,-1 6 0 15,0 0 0-15,0 0 0 0,0 0 0 0,0 0 0 16,0 0 0-16,0 0 0 0,-10 6 0 0,1 4 0 16,0-2 0-16,0 5 0 0,2 3 0 0,-3 3 0 15,-3 3 0-15,0 4 0 0,-1 2 0 0,0 3-128 16,0 3 128-16,2 1 0 0,1-1 0 0,0-1 0 16,1-4 0-16,1 3 0 0,0 2 0 0,0-3 0 15,2-6 0-15,-2 3 0 0,2-4 0 0,0 0 0 16,-1 1 0-16,-1-4 0 0,1-2 0 0,0-1 0 15,0-4 0-15,0-2 0 0,-1-1 0 0,4 0 0 16,0-3 0-16,5-8 0 0,-9 8 0 0,9-8 0 16,0 0 0-16,0 0 144 0,0 0-144 0,0 0 0 15,-7-7 176-15,0 0-176 0,2-7 160 0,0 0-160 0,0-4 128 16,1-1-128-16,1-1 0 0,0-2 144 0,0-4-144 0,2 5 0 16,0 1 0-16,0-3 0 0,-1-3 0 0,2 2 0 15,2 1 0-15,-1-1 0 0,-1 1 0 0,1 2 0 16,2-5 0-16,-1 3 0 0,0 0 0 0,1-2 0 15,1 0 0-15,0 2 0 0,0-1 0 0,2 3 0 16,-3 1 0-16,0-1 0 0,1 2 0 0,1 0 0 16,0 2 0-16,1 0 0 0,-3 1 0 0,1 2 0 15,0 0 0-15,0 3 0 0,0 0 0 0,-4 11 0 16,3-9 0-16,1-1 0 0,3 2-144 0,-7 8 144 16,0 0 0-16,0 0 0 0,7-7-128 0,-7 7 128 15,0 0 0-15,12 2 0 0,-2 5-128 0,1-1 128 0,1 4 0 16,0 1 0-16,4 3-144 0,0 3 144 0,1 0 0 0,2 2-144 15,5 0 144-15,-1 1 0 0,2-2 0 0,3 0 0 16,1-3 0-16,1 0 0 0,-1-1 0 0,1-4 0 16,2 3 128-16,0-4-128 0,-3 1 128 0,-1-2-128 15,-1-2 144-15,-2-2-144 0,-1-2 192 0,-2 1-192 16,-2-3 176-16,-2 0-176 0,-3-1 160 0,-2-2-160 16,-3 1 0-16,-10 2 128 0,8-6-128 0,-8 6 0 31,0 0-288-31,4-10-96 0,-8 3-32 0,0-2 0 15,-1 4-1968-15,-4-3-400 0,-4 0-80 0</inkml:trace>
  <inkml:trace contextRef="#ctx0" brushRef="#br3" timeOffset="186919.23">31379 5460 19343 0,'0'-18'848'0,"0"7"192"0,1 1-832 0,-1-2-208 0,0 12 0 15,0-8 0-15,3-3 560 0,-1 3 64 0,-2-2 16 0,0 10 0 16,0 0-512-16,4-6-128 0,-4 6 0 0,5-8 0 16,-5 8 144-16,0 0 16 0,0 0 0 0,0 0 0 15,0 0 16-15,0 0 0 0,0 0 0 0,0 0 0 16,0 0 48-16,0 0 16 0,0 0 0 0,-5 13 0 16,-1-2 144-16,-2 0 48 0,1 0 0 0,-6 0 0 15,-1 5-32-15,-1 0 0 0,-2-1 0 0,-2 2 0 16,-1 1-16-16,-2 1-16 0,-1 1 0 0,0 1 0 15,-2-4 16-15,1 1 16 0,-4 1 0 0,-3 3 0 16,-3-1-80-16,-3-2 0 0,-4-1-16 0,-1 0 0 16,-2-1-144-16,-2 0-32 0,-2 0 0 0,0-1 0 15,-3 2 0-15,0 0 0 0,0 1 0 0,-2-5 0 16,-6-3 208-16,2 1 48 0,-1-3 0 0,0 0 0 0,1-4-64 0,1 1 0 16,0 1 0-16,0-2 0 0,-1 0-128 15,-4 0-16-15,-2-5-16 0,-2 0 0 0,0 0-32 0,0 2 0 16,2 3 0-16,-1-1 0 0,-1-1 64 0,-4-2 0 15,-2-1 0-15,1-1 0 0,2-1-192 0,2 2 128 16,2 0-128-16,2 0 128 0,0 0-128 0,-3-1 160 16,-4-3-160-16,3 2 160 0,5-3-160 0,1 0 128 15,4 3-128-15,-1 0 128 0,2-1-128 0,-1-2 160 16,-1-4-160-16,-1 3 160 0,-3-4-160 0,4 2 128 16,-1-2-128-16,5 4 128 0,1-2 16 0,0 2 0 15,-2-1 0-15,-2-2 0 0,-1 3 0 0,0-3 0 16,1 0 0-16,3 2 0 0,-1-2-144 0,5 0 192 0,2-1-192 15,0 1 192-15,1 0-64 0,0-1-128 0,-1 0 192 0,0-4-64 16,0 2 0-16,-1 1-128 0,2-3 192 16,3 2-64-16,0 2 0 0,1-3 0 0,2 2 0 0,2 2 0 15,-1-4 0-15,3 1-128 0,-1-1 192 0,-1-1-64 16,0-1-128-16,2 1 160 0,3-2-160 0,3 2 160 16,-1-1-160-16,5-1 160 0,0-3-160 0,3 0 160 15,0 1-160-15,2-1 0 0,-1 0 0 0,2-3 0 16,1 2 0-16,0-1 0 0,0 1 0 0,0 0 0 15,1-2 0-15,-2 0 0 0,-1 1 128 0,0-1-128 16,0 1 0-16,1-2 0 0,-2-4 0 0,3 3 0 16,-2-5 0-16,0 3 0 0,0 0 0 0,0 0 0 15,1-3 0-15,0 3 0 0,-2 0 128 0,0 3-128 16,0 3 0-16,-4-2 0 0,3 0 0 0,-1 3 0 16,1 0 0-16,0 1 128 0,-2 1-128 0,2 1 0 15,-4 4 0-15,2-1 0 0,-2-2 0 0,1-2 0 0,-4-1 0 0,0 1 0 16,-2-2 0-16,-1-1 0 0,1 4 0 0,0 1 0 15,-1-1 128-15,-1 1-128 0,0-3 0 0,2 2 0 16,0 2 0-16,0-1 0 0,-1 3 0 16,-2 2 0-16,-3 0 0 0,-3 0 0 0,-2-3 0 0,1 2 0 15,-4 0 0-15,2-1 0 0,-1-1 0 0,2 3 0 16,1-2 0-16,0 5 0 0,3-2 0 0,-2 2 0 16,-1-1 0-16,-1 0 0 0,-2-1 0 0,1 0 0 15,0-1 0-15,1 1 0 0,1-2 0 0,2 4 0 16,-2-2 0-16,6 4 0 0,0-1 0 0,1 1 0 15,1 1 0-15,-5 2 0 0,1 0 0 0,-1 1 0 0,-4 1 0 0,1 0 128 16,1 0-128-16,2 0 0 0,1 0 0 16,-1 1 0-16,1 1 0 0,3 0 0 0,2 1 0 15,0 2 0-15,-3-3 0 0,0 1 0 0,0-2 128 0,-3 2-128 16,-5 4 0-16,2-2 0 0,0-2 0 0,-1 1 0 16,1 5 0-16,1-4 0 0,2 0 0 0,1 1 0 15,1-1 0-15,0 3 0 0,-2 1 0 0,-2-6 0 16,0 0 128-16,-2 0-128 0,-3 0 0 0,0 0 128 15,1 1-128-15,0 0 0 0,-2 1 0 0,3 2 0 16,-1-2 0-16,-2 6 0 0,-4-4 0 0,0 2 0 16,-6-5 0-16,3 0 0 0,0 1 0 0,2 2 0 15,1-5 0-15,4 0 0 0,1 2 0 0,1-1 0 16,-2-2 0-16,-3-1 0 0,0 0 128 0,-3 0-128 16,1-1 0-16,0-1 0 0,0 0 0 0,0 0 0 0,0 2 0 15,-1 0 0-15,0-1 128 0,-3 0-128 0,-1-2 0 0,0-2 0 16,-2-1 0-16,2 2 0 0,-1-1 0 0,2 0 0 15,0 1 0-15,0 0 0 0,-3 3 0 0,1-7 0 16,1 0 0-16,1-1 0 0,1 1 0 0,4 2 0 16,0-5 0-16,4 4 0 0,2-6 0 0,-2 0 0 15,-2-2 0-15,-2-1 0 0,-1-5 128 0,0 4-128 16,0 0 0-16,1 0 128 0,2 2-128 0,-1-5 0 16,4 0 0-16,-3-1 0 0,-1 0 0 0,1-2 0 15,-1-5 0-15,3 4 0 0,0-3 0 0,1 3 0 16,3 1 0-16,1-4 0 0,1 1 0 0,3-2 0 15,1 5 0-15,2-4 0 0,-1 2 0 0,1-3 0 0,-1 0 0 16,2 0 0-16,-1 2 0 0,1-2 0 16,-2 0 0-16,5-3 0 0,0 0 0 0,2 3 0 0,1-2 0 15,2 0 0-15,0 2 0 0,2-2 0 0,2 1 0 16,3 1 0-16,0-2 0 0,1 2 0 0,3-2 0 0,1-1 0 16,1 6 0-16,2-4 0 0,-1-2 0 0,3 3 0 15,3-3 0-15,1 0 0 0,1 2 0 0,2-3 0 16,0 3 0-16,4-2 0 0,1 0 0 0,2-1 0 15,3 1-144-15,0 3 144 0,2-4 0 0,-1 2 0 16,1-1 0-16,3 1-128 0,-1-1 128 0,5 4 0 16,-1-4 0-16,3 2 0 0,2-2-128 0,2 1 128 15,1-2 0-15,3 1-128 0,-1 5 128 0,7-1 0 16,-1 3-128-16,4 2 128 0,1-1 0 0,2 2 0 16,3 1-128-16,1 0 128 0,0 3 0 0,3-2 0 0,2 1 0 15,5 1-128-15,0 1 128 0,3 0 0 0,2 4 0 16,3-2 0-16,-1 1 0 0,2 2 0 0,-1-2 0 0,2 0 0 15,4 4 0-15,0-2 0 0,3-1-128 16,1 2 128-16,-1-1 0 0,2 2 0 0,0-1 0 16,3-2 0-16,3 1 0 0,0-3 0 0,2 1 0 0,1 3 0 15,-1 0 0-15,1 1 0 0,2-2 0 0,3 3-128 16,3 0 128-16,-4 2 0 0,0-4 0 0,2 3 0 16,2-2 0-16,-2 2 0 0,6 1 0 0,-5-5 0 15,-5 4 0-15,0-2 0 0,1 4 0 0,3 0 0 16,-1-2 0-16,-3 2 0 0,-6-5 0 0,0 2 0 15,3 0 0-15,2 4 0 0,0 2 0 0,-2 0 0 0,-1-3 0 16,-2-3 0-16,1 2 0 0,2 5 0 0,2-2 0 16,-2 0 0-16,-1 0 0 0,0-1 0 0,-3 0 0 15,4 0 0-15,3 2 0 0,1-2 0 0,1 0 0 16,-1 0 0-16,-8-2 0 0,3 0 0 0,1 0 0 0,2 4 0 16,0-2 0-16,-2-1 0 0,-4-1 0 0,2 4 0 15,0-1 0-15,2-1 0 0,5 1 0 0,-5 2 0 16,-3 0 0-16,-2-1 0 0,-1 0 0 0,2 2 0 15,5 0 0-15,-3 2 0 0,1 0 0 0,-4-4 0 16,-5 0 0-16,2 1 0 0,5-2 0 0,2 2 0 16,1-1 0-16,-3 0 0 0,-2-2 0 0,0 0 0 15,1 2 0-15,1 1 0 0,3-2 0 16,-1-2 0-16,-3 0 0 0,-1 1 0 0,-5-1 0 0,1-1 0 16,1-1 0-16,2 3 0 0,1-1 0 0,-1 0 0 15,-3 0 0-15,-1-3 0 0,-1 2 0 0,2 2 0 0,1 1 0 16,1-3 0-16,-3 0 0 0,0 1 0 0,-2-3 0 15,0 2 0-15,-1-3 0 0,4 3 0 0,0 1 0 0,2-3 0 16,-2 0 0-16,0 0 0 0,-6 2 0 16,0 0 0-16,-2-5 0 0,2 2 0 0,-1-3 0 0,-1 2 0 15,0 0 0-15,-1-3 0 0,-4 3 0 0,-1-1 0 16,-2-3 0-16,1 3 0 0,0-1 0 0,1 0 0 16,0 2 0-16,1-3 0 0,-5-1 0 0,3-1 0 15,-5-3 0-15,-2 2 0 0,1 2 0 0,-1-1 128 16,2-1-128-16,4 2 0 0,2 2 0 0,-2 2 0 15,-3-7 0-15,-2 2 0 0,-2-2 0 0,-1 2 0 0,0 2 0 16,-3 1 0-16,2 0 0 0,0 1 0 16,-2-2 0-16,2 2 0 0,-1-1 0 0,-1-1 0 15,-3-2 0-15,2 4 0 0,-1 1 0 0,0-2 0 0,1 3 0 16,-1-2 0-16,0-1 0 0,1 3 0 0,-1-2 0 0,4 1 0 16,1-3 0-16,-3 5 0 0,-2 0 0 0,-2 0 0 15,-2-2 0-15,-2 2 0 0,-2-2 0 0,-1 4 0 16,-1-3 0-16,-1 4 0 0,1-2 0 0,-1 1 0 15,-5 0 0-15,2 2 0 0,2-1 0 0,-1 1 0 16,0 1 0-16,-3 1 0 0,-1-1 0 0,0-2 0 16,0 1 0-16,1 1 0 0,-2-1 0 15,1 0 0-15,-1-1 0 0,-1 2 0 0,-2 1 0 0,1-1 0 16,2 2 0-16,0 0 0 0,-1-1 0 0,0 1 0 16,0 1 0-16,-2 0-128 0,1 1 128 0,0 1 0 15,-1-1 0-15,1-1 0 0,1-1 0 0,0 3 0 0,-4-1 0 16,0 2 0-16,-3-2 0 0,1 1 0 0,-2-2 0 15,2 1 0-15,-2-1 0 0,0 1 0 0,-1 0 0 16,0 2 0-16,-1-2 0 0,-1 2 0 0,0-1 0 16,-1 2 0-16,-1-1 0 0,1-1 0 0,1 3 0 0,1-2-128 15,0 2 128-15,-3 3 0 0,1-3 0 0,-3-2 0 16,1 1 0-16,2 1 0 0,2-1 0 0,0-1 0 16,1 0 0-16,1 1 0 0,2 3 0 0,10 2 0 15,-2 2 0-15,-5-3 0 0,-2 2 0 0,-3-3 0 16,-2 4 0-16,-2-4 0 0,-1 3 0 0,2-2 0 15,-1 2 0-15,1-1 0 0,-2 1 0 0,0 2 0 16,0-3 0-16,0 3 0 0,1 0 0 0,0 0 0 16,-5 2 0-16,3 2 0 0,0-4 0 0,-1 4-128 0,-2-1 128 0,2 1 0 15,-2 1 0-15,2-1 0 0,-2 2-128 0,0-1 128 16,-1-1 0-16,2 0 0 0,-1-2 0 0,1 0 0 16,-1-2 0-16,2 2 0 0,-1-4 0 0,2 2 0 15,0 1 0-15,0-3 0 0,1 2 0 0,-1 1 0 16,-1-1 0-16,-1 3 0 0,0 0 0 0,-1 3 0 15,-1 1 0-15,0 1-128 0,-1 3 128 0,0 3 0 16,1-2 0-16,0 2 0 0,-1-1 0 0,-1-10 0 16,3 0 0-16,-1 2 0 0,0-1 0 0,2 2 0 15,-2 1 0-15,3 0 0 0,1-1 0 0,6 11 0 16,-2-4 0-16,0-4 0 0,1-3 0 0,1-2 0 16,-1-1 0-16,2 1 0 0,2-2 0 0,0 2 0 15,-2-1 0-15,2 2 0 0,1 1 0 0,-15-16 0 16,-4-2 0-16,0 0 0 0,0 0 0 0,0 0 0 0,0 0 0 15,0 0 0-15</inkml:trace>
  <inkml:trace contextRef="#ctx0" brushRef="#br3" timeOffset="187448.07">32939 4179 39391 0,'-8'33'1744'0,"-2"4"368"0,1-1-1696 0,-1 1-416 0,-2-1 0 0,2-2 0 16,0-2 0-16,0 1 0 0,1-1 0 0,3-13 0 15,-1 4 0-15,0 2 0 0,-1 6 128 0,0 2-128 16,1 2 0-16,-2 0 0 0,0-1 0 0,-6 26 0 16,2-11 0-16,3-11 0 0,0-3 0 0,-1-9 0 15,0 0 0-15,1-5 0 0,0 0 0 0,-2-2 128 16,0-3-128-16,0 1 0 0,1-1 0 0,-3 1 0 16,-3-1 0-16,-1-2 128 0,-2-1-128 0,-3 1 0 15,-1 0 128-15,0-1-128 0,-2-2 128 0,0 1-128 0,-5-1 192 16,-1-1-64-16,-2 3 0 0,14-8 0 0,-4 1-128 0,-3 2 160 15,-2-3-160-15,-3-2 160 0,0 4-32 16,-2-2 0-16,-3 1 0 0,-33 5 0 0,10-3 16 0,4 2 0 16,2-1 0-16,3 0 0 0,4-1-144 0,1 1 0 15,4-2 144-15,3 2-144 0,3-6 0 0,2 2 128 16,1-2-128-16,1 2 0 0,-2-2 0 0,15-5 0 16,-4 2 0-16,-4 0 128 0,-1 0-128 0,-1 0 0 15,-4 0 0-15,1 2-128 0,-1 0-160 0,-24 8-32 16,8-2 0-16,11 5 0 15,5-4-1536-15,8 3-320 0,4 0-64 0</inkml:trace>
  <inkml:trace contextRef="#ctx0" brushRef="#br3" timeOffset="191168.21">7718 2756 6959 0,'0'0'304'0,"-11"4"80"0,-1 3-384 0,3-1 0 0,-2-2 0 0,1-2 0 16,1 2 464-16,1 0 32 0,8-4 0 0,-9 5 0 15,9-5 448-15,0 0 80 0,-8 1 32 0,8-1 0 16,0 0-48-16,0 0-16 0,-3-7 0 0,3 7 0 15,6-7-96-15,6-3 0 0,4-1-16 0,6-5 0 16,6-3-304-16,5-1-48 0,4-3-16 0,6 0 0 16,4-1-128-16,4-4-16 0,1 3-16 0,3-7 0 15,1-2-64-15,2 2-16 0,4 4 0 0,3-3 0 16,5 6-272-16,-8-3 128 0,-3 1-128 0,-3 2 0 16,1 4 176-16,-5 6-176 0,-5 8 160 0,-2-2-160 0,-1 4 0 15,-3 2 0-15,-6 3 0 0,1 3 0 16,0-2-1200-16,-7 4-272 0,3 4-64 15,-10 0-16-15</inkml:trace>
  <inkml:trace contextRef="#ctx0" brushRef="#br3" timeOffset="191546.99">8350 2076 17503 0,'-3'-21'1552'0,"3"11"-1232"0,3-4-320 0,1 5 0 15,1-2 0-15,3 5-192 0,2 0 16 0,5 2 16 16,5 1 368-16,2 0 80 0,1-4 16 0,2 5 0 15,3-1-304-15,4 2 0 0,5 0 128 0,1-1-128 16,1 1 0-16,3 0 128 0,2 1-128 0,-1 1 0 16,1 2 160-16,1 2-160 0,-2 1 128 0,-2 0-128 15,-6 3 0-15,-3 3 0 0,-4 3 128 0,-3 3-128 16,-2 1 0-16,-4 5 0 0,-2 4 0 0,-6 4 0 16,-4 0 160-16,-7 9 0 0,-4 4 0 0,-9 6 0 0,-7 2 80 0,-8 4 16 15,-5 4 0-15,-12 2 0 0,-8 0-128 0,-9 0 0 16,-10 1-128-16,-5 4-8960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1:12:30.650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28979 990 5519 0,'0'0'496'0,"0"0"-496"0,0 0 0 0,0 0 0 15,0 0 1472-15,0 0 192 0,0 0 32 0,0 0 16 16,0 0-752-16,0 0-160 0,0 0-32 0,0 0 0 16,0 0-176-16,0 0-32 0,0 0-16 0,0 0 0 15,0 0-32-15,0 0-16 0,0 0 0 0,0 0 0 16,0 0 16-16,-10 3 16 0,0 1 0 0,1 4 0 0,0-2-64 0,0 6-16 16,-1-4 0-16,-4 5 0 0,-4 1 64 0,0-1 16 15,-1 1 0-15,-1 1 0 0,-2 2 64 0,-2 0 16 16,-1-1 0-16,1-1 0 0,1-1-96 0,0 1 0 15,0-1-16-15,0 1 0 0,1 2-112 0,3 1 0 16,3 1-16-16,-2-1 0 0,-2-2-128 0,2-1-32 16,3-1 0-16,2 0 0 0,2-1-64 0,2 0-16 15,2-4 0-15,2 1 0 0,5-10-128 0,0 0 128 16,0 0-128-16,3 9 128 0,-3-9-128 0,7 9 128 16,5-6-128-16,3 1 128 0,2-1 96 0,3-3 16 15,4-3 0-15,4 2 0 0,3 1-112 0,2 0 0 16,2-3-128-16,-1 2 192 0,0 0-192 0,-3 1 0 0,-1 0 0 15,-1 1 0-15,-3 0 0 0,0 1 0 0,-4 0 0 16,-2 2 0-16,-2-3 0 0,-2 4 0 0,-2-1 0 16,-4 0 0-1,-10-4-1600-15,9 10-256 0,-2-2-48 0,-7-8-10272 0</inkml:trace>
  <inkml:trace contextRef="#ctx0" brushRef="#br0" timeOffset="240.69">28549 1354 24703 0,'0'0'1088'0,"0"0"240"0,0 0-1072 0,0 0-256 0,0 0 0 0,0 0 0 16,0 0 128-16,13-3-128 0,5 0 144 0,2-1-144 16,2-3 672-16,6 1 32 0,5 3 16 0,4-4 0 0,6 3-64 0,0-1-16 15,2-5 0-15,2 1 0 0,1-5-352 0,3 2-80 16,2 0-16-16,3-1 0 0,3 3-64 0,-1 1-128 15,-3 3 176-15,-6-4-176 0,0 0 0 0,-6 0 0 16,-6-3 0-16,-5 4 0 16,-4-1-2128-16,-3 1-336 0,9-6-64 15,-8 1-16-15</inkml:trace>
  <inkml:trace contextRef="#ctx0" brushRef="#br0" timeOffset="1519.4">30316 768 11567 0,'0'0'512'0,"3"-10"112"0,2 4-496 0,-1-6-128 16,-2 1 0-16,0 2 0 0,0-1 1136 0,-2 10 208 16,-1-8 32-16,1 8 16 0,-5-10-304 0,-2 5-48 15,-1 2-16-15,-3 2 0 0,0 4-48 0,-2-1-16 16,-3 2 0-16,-2 8 0 0,-2 2-512 0,-2 3-128 16,-2 4 0-16,1 2-16 0,0 5-48 0,0 1 0 15,0 4 0-15,0 2 0 0,2 1 80 0,3 0 16 16,3 0 0-16,3-3 0 0,3-3-352 0,7-6 144 15,1-1-144-15,3-3 0 0,3-2 0 0,3-4 0 16,3-1 0-16,5-7 0 0,-4 3 0 0,5-5 0 16,2-4 0-16,1 0 0 0,2-2 0 0,2-1-192 15,1-5 0-15,1 2 0 16,-1-6-768-16,2 2-128 0,-2-4-48 0</inkml:trace>
  <inkml:trace contextRef="#ctx0" brushRef="#br0" timeOffset="1805.28">30550 899 9215 0,'0'0'816'0,"0"0"-656"0,-5 5-160 0,-3 2 0 16,1 2 1488-16,-2-2 272 0,-1 3 48 0,0 2 16 15,-2 1-784-15,2 3-144 0,-1 3-48 0,-1 0 0 16,2 3-176-16,0-3-32 0,1-1-16 0,0-4 0 16,5 1 16-16,0-1 16 0,3-1 0 0,2-3 0 15,-1-10-80-15,0 0 0 0,11 9-16 0,0-7 0 16,0 0 64-16,3-4 16 0,0-4 0 0,4-4 0 15,-1-2-112-15,1 1-16 0,-1-6 0 0,0 1 0 0,-3-2-192 16,-1 0-64-16,-3-1 0 0,-1 1 0 0,-3 2-256 16,-2-2 128-16,-2 2-128 0,-4 2 0 0,-1 2 160 0,1 1-160 15,-3-1 128-15,0 6-128 0,-1 1 192 0,0 0-32 16,-3 1-16-16,2 4 0 0,7 0-144 0,-8 5-144 16,-2 0 144-16,10-5-208 15,-8 4-464-15,8-4-96 0,0 0 0 0</inkml:trace>
  <inkml:trace contextRef="#ctx0" brushRef="#br0" timeOffset="2152.71">30877 749 9215 0,'0'0'400'0,"-9"9"96"15,1-2-496-15,-1 4 0 0,1 2 0 0,0-1 0 0,2 2 1968 0,-1 2 288 0,0 0 64 0,0 2 16 16,2-1-992-16,0 2-208 0,-1 0-48 0,1-2 0 15,1-1-112-15,-1 0-16 0,0-1-16 0,0-2 0 16,1 0-288-16,1-3-48 0,3-10-16 0,0 0 0 16,0 0-128-16,0 0-16 0,0 0-16 0,0 0 0 15,10-6 192-15,2-2 32 0,1-6 16 0,-1-1 0 16,2 0-192-16,1-2-32 0,3-2-16 0,0 1 0 16,-1 0-288-16,-1 2-144 0,-1 6 160 0,2-3-160 15,-3 4 0-15,0 0 0 0,0 5 0 0,-1 2 0 16,-3 2 0-16,0 2 0 0,-10-2 0 0,10 9 0 15,-4 4 0-15,0 2 0 0,-3 3 0 0,-1 0 0 16,-4 1 0-16,1 0 0 0,-1 0 0 0,-1 0 0 0,-1 0 0 16,2-2 0-16,-1-5 0 0,2 1 0 0,1-13-368 0,0 0 48 15,0 0 0-15,0 0 0 16,0 0-1232-16,11 3-240 0,-1-6-64 0,1-3-10288 16</inkml:trace>
  <inkml:trace contextRef="#ctx0" brushRef="#br0" timeOffset="2904.13">31535 748 2751 0,'0'0'256'0,"0"0"-256"0,0 0 0 0,0 0 0 16,-2-8 2784-16,2 8 512 0,-7-3 96 0,7 3 32 16,-6-5-1760-16,6 5-336 0,-11-2-80 0,-1 4-16 15,1 3-368-15,-1-2-80 0,-4 3-16 0,-1 2 0 16,-1 1-320-16,-1 4-80 0,0 4-16 0,-1-1 0 16,1 1 0-16,0 2 0 0,-1 2 0 0,3 1 0 15,3-1 0-15,4-1 0 0,1-4 0 0,5-2 0 16,3 0-64-16,3-3-16 0,-2-11 0 0,12 8 0 15,2-3 96-15,4-2 16 0,2-5 0 0,3-1 0 16,1-4 64-16,1-3 0 0,3 0 16 0,-1-1 0 16,-1-1-272-16,-2 2-64 0,0-4-128 0,-1 1 192 15,-3 2-192-15,-2-2 0 0,0 3-192 0,-1 1 192 16,-3-4-1904-16,-1 4-272 0,-1-1-48 0</inkml:trace>
  <inkml:trace contextRef="#ctx0" brushRef="#br0" timeOffset="3277.55">31721 908 14735 0,'-6'8'1312'0,"0"-1"-1056"16,4 4-256-16,2-4 0 0,0-7 1248 0,0 0 192 15,0 0 32-15,0 0 16 0,0 0-480 0,11 4-112 0,1-4 0 16,3-5-16-16,3-4 128 0,1-4 16 0,1-3 16 0,2-2 0 15,-1-4-480-15,2 0-112 0,-1-3 0 0,0 1-16 16,-2-4-80-16,-1 2-16 0,-1-6 0 0,-2-4 0 16,-2-3-64-16,-1-7-16 0,-3-2 0 0,-3 20 0 15,-1-8-112-15,-1 1-16 0,1 0-128 0,-3 5 192 16,-1 4-192-16,1 1 0 0,-2 5 0 0,-1-10 0 16,-2 11 336-16,-2 7-16 0,4 12-16 0,-9 0 0 15,-2 5-176-15,-3 7-128 0,-6 4 192 0,1 5-192 16,-3 5 0-16,8-3 0 0,-4 7 0 0,-3 7 0 15,2 5 0-15,3 0 0 0,-2 4 0 0,7-3 0 16,-1 1 0-16,-2 33 0 0,8-18 160 0,7-9-160 16,5-9 128-16,5-8-128 0,1-7 128 0,5-4-128 15,1-3 0-15,2-3 128 0,0-2-128 0,1-3 0 0,-2-2 0 16,-1-6-192-16,-3-3 0 0</inkml:trace>
  <inkml:trace contextRef="#ctx0" brushRef="#br0" timeOffset="4148.62">28977 442 15663 0,'0'-19'688'0,"2"8"144"16,1-1-656-16,-1-2-176 0,3 0 0 0,-3 4 0 0,3-4 768 0,0 5 128 0,-5 9 32 0,4-9 0 15,-3 0-608-15,-1 9-128 0,0 0-32 0,0 0 0 16,-5-5 528-16,5 5 96 0,-10 0 32 0,-1 4 0 16,2 3-416-16,-3 0-80 0,0 2 0 0,2-1-16 15,0 4-112-15,1-2-32 0,-1 2 0 0,6-1 0 16,0-2 160-16,0 5 16 0,1-1 16 0,1-1 0 15,1 2-176-15,2 1-48 0,2 1 0 0,6 5 0 16,2-3-128-16,3-1 160 0,3-1-160 0,2-3 160 16,0-3-32-16,1 3-128 0,1-3 192 0,-1 3-64 15,-1-2-128-15,-1-2 0 0,-4 2 144 0,-3-2-144 0,-1 0 0 16,-2-1 128-16,-3 2-128 0,-4-2 0 0,-1 2 128 16,-1-1-128-16,-5 0 160 0,-4-2-160 0,-3 3 512 15,-2 3 16-15,-4-3 0 0,-2 2 0 0,-3-7-176 0,0 0-32 16,-2 1-16-16,2-3 0 0,0-3-176 0,1-1-128 15,3-6 192-15,5 2-192 0,1 0-128 0,5 0-144 16,2-5-32-16,5 1 0 16,4-3-1952-16,5-2-400 0</inkml:trace>
  <inkml:trace contextRef="#ctx0" brushRef="#br0" timeOffset="4510.67">29555 255 21183 0,'0'0'944'0,"0"0"192"0,0 0-912 0,0 0-224 0,0 0 0 0,-9 5 0 16,1 3 0-16,2 0 0 0,0 4 0 0,-1-1-160 16,0 5 352-16,-1 3 64 0,0 1 0 0,5-5 16 15,0 4 192-15,-2 3 48 0,0 3 0 0,0-2 0 16,0 3-64-16,0-5 0 0,0 0 0 0,-6 13 0 15,4-9 0-15,2-6 0 0,-2-5 0 0,4-1 0 16,0-3 32-16,2-1 0 0,1-9 0 0,0 0 0 16,0 0-160-16,9-4-16 0,1-3-16 0,4 0 0 15,-2-5 48-15,4-2 16 0,-1 0 0 0,0 0 0 16,-1 1-224-16,1 2-128 0,-2 0 160 0,1 0-160 16,-1 5 0-16,-2 2 0 0,1 0 0 0,-2 4 0 15,-10 0 0-15,9 8 0 0,-3-1 0 0,2 5 0 0,-3 0 0 16,-1 1 0-16,-3 1 0 0,2 4 0 0,-3 1 0 0,0-3 0 15,0 0 0-15,0-1 0 0,0-2 0 0,1-2 0 16,0 2 0-16,-1-13 0 0,0 0-368 0,4 9 48 16,0 0 0-16,-4-9 0 15,0 0-2000-15,11 0-400 0</inkml:trace>
  <inkml:trace contextRef="#ctx0" brushRef="#br0" timeOffset="4869.24">30028 392 13823 0,'0'0'1216'0,"0"0"-960"0,0 0-256 0,-8 3 0 15,8-3 1600-15,-9 5 288 0,9-5 48 0,-5 4 16 16,1 2-1440-16,1 3-272 0,-3-2-64 0,4 5-16 16,-2 2 352-16,0 1 80 0,0-2 16 0,-2 14 0 15,-3-8-48-15,5 0-16 0,2 0 0 0,1-1 0 16,-3-3-112-16,6-2-32 0,3-6 0 0,2 1 0 15,-1 1-48-15,3-4-16 0,1-3 0 0,3-2 0 16,0-4 112-16,1 1 32 0,1-2 0 0,0-6 0 16,0 0-128-16,2 1-32 0,1-4 0 0,-4 1 0 15,-4 2-160-15,0-3-32 0,-1 0-128 0,-1 1 192 16,-3 3-192-16,-3-2 144 0,-2 3-144 0,-2-2 128 16,-1 2 0-16,-1 3-128 0,-2 1 192 0,-2 0-64 0,-1-2 64 15,-1 3 16-15,0 1 0 0,0 1 0 0,0-1-208 0,-11-3 0 16,6 4 0-16,2-1-160 15,3 1-464-15,10 2-80 0,-6 0-32 0,6 0 0 16,0 0-1824-16,0 0-384 0,1-9-64 0</inkml:trace>
  <inkml:trace contextRef="#ctx0" brushRef="#br0" timeOffset="5305.1">30438 297 19919 0,'0'0'880'0,"-7"5"192"0,-1 3-864 0,0-2-208 0,0 4 0 0,0-1 0 16,2 4 640-16,-2-1 64 0,2 1 32 0,3-3 0 16,1 2 128-16,-1-1 32 0,-1 2 0 0,3 1 0 15,2-3-336-15,0 2-64 0,1-2-16 0,3 5 0 16,4-6-112-16,0-5-32 0,2-1 0 0,0-7 0 16,1-2 224-16,2-3 32 0,-1-4 16 0,-3 5 0 15,-3-4-192-15,4-2-32 0,-4 1-16 0,5-5 0 16,-1 2-112-16,1-2-32 0,-1 3 0 0,8-7 0 15,-5 3-80-15,-1 6-16 0,-7 6 0 0,-6 6 0 16,0 0-128-16,0 0 0 0,0 0 144 0,0 0-144 16,4 12 208-16,-2-1-16 0,-2 2-16 0,2 2 0 15,-1 0-176-15,2-7 128 0,-1 3-128 0,3-2 128 16,0 1-128-16,2-3 0 0,1 0 0 0,3-2 0 16,-1-2 256-16,3-3-16 0,2-3-16 0,1-6 0 0,2-1 416 15,1-4 96-15,0-1 16 0,-1-1 0 0,-1-1 16 0,8-12 16 16,-6 1 0-16,-6 6 0 0,-6 2-48 0,-2 0-16 15,-6-2 0-15,-3-2 0 0,-1 0-224 0,-2 1-48 16,-3 2-16-16,1 2 0 0,-2 3-304 0,0 3-128 16,1 2 128-16,-2 2-128 15,1 5-256-15,0 4-144 0,-2-1-32 0,-1 5 0 16,2 4-2704-16,1 0-560 0</inkml:trace>
  <inkml:trace contextRef="#ctx0" brushRef="#br0" timeOffset="7679.3">25790 4238 3679 0,'0'0'320'0,"0"0"-320"0,0 0 0 0,0 0 0 16,-7-5 1120-16,7 5 160 0,-8-2 16 0,8 2 16 15,-7-4-240-15,7 4-48 0,0 0-16 0,-6-6 0 0,1-2-240 0,0 3-32 16,5 5-16-16,-2-9 0 0,2 9 112 0,0 0 32 16,-5-8 0-16,5 8 0 0,-6-5 64 0,6 5 16 15,0 0 0-15,0 0 0 0,-6-9-112 0,1 6-32 16,5 3 0-16,0 0 0 0,0 0-240 0,0 0-48 16,-2-9-16-16,2 9 0 0,7-7-48 0,3 2 0 15,1-2 0-15,5 0 0 0,1 2 32 0,4-4 0 16,3 3 0-16,5-2 0 0,0 3-112 0,3 0-32 15,0 1 0-15,3 2 0 0,4-1-112 0,0 3-32 16,0 0 0-16,-1 4 0 0,1-1 0 0,-3-1-16 16,1 2 0-16,-1 1 0 0,-4 0-48 0,2-1 0 15,-1 2 0-15,0 6 0 0,-2-3 48 0,0 3 0 0,-1 4 0 16,0-1 0-16,-2 1 64 0,1 1 16 0,-2 1 0 0,-2 1 0 16,-2 2 48-16,-4 1 16 0,-1 0 0 0,-1 4 0 15,-3-3 0-15,0 5 0 0,-2-2 0 0,-3 5 0 16,-1 1-16-16,1 2 0 0,-3-1 0 0,-1 3 0 15,0 0 0-15,0 0 0 0,1 0 0 0,0 2 0 16,-2 2-112-16,0-2 0 0,-1 0-16 0,1 1 0 16,0 1-48-16,0 2 0 0,0-2 0 0,1 2 0 15,0 1-128-15,0-2 160 0,0 2-160 0,3-2 160 16,0-3-160-16,0 3 0 0,0-3 144 0,1 1-144 16,0 0 128-16,1-1-128 0,0-2 128 0,1 1-128 15,2-1 144-15,0-2-144 0,-2-2 192 0,2-1-192 16,2-1 192-16,2 2-64 0,-1-5 0 0,4 0-128 0,1 0 192 15,-1 1-192-15,-1-1 192 0,0 1-192 16,2 2 144-16,-2-2-144 0,-3 0 0 0,1-2 144 0,-1 3-144 0,1-2 0 16,-1-1 0-16,2 1 0 0,0 1 128 0,0-4-128 15,1-1 128-15,1-3-128 0,0 1 128 0,1-4-128 16,-2 0 0-16,4-2 128 0,2-2-128 0,2 0 192 16,-6-1-192-16,4-1 192 0,1 0-192 0,2 0 0 15,0-3 144-15,3 2-144 0,-1-2 0 0,1 2 128 16,-1-2-128-16,0-1 0 0,-3 0 0 0,3-4 0 15,-2 1 0-15,-2-1 128 0,2-2-128 0,2-1 0 16,0-1 0-16,2-1 0 0,0 0 0 0,1-1 144 16,1 1-144-16,4-1 0 0,4 1 144 0,-1-3-144 15,-2-2 0-15,1-2 144 0,-2-1-144 0,-1-2 0 0,-4-1 144 16,0 3-144-16,0-2 0 0,-2 5 0 0,-3-5 0 16,2 5 128-16,-5-4-128 0,3 5 0 0,-5-2 0 15,0 3 0-15,-2 1 0 0,0-2 0 0,-3 1 0 0,2 1 0 16,-2 2 0-16,-3-2 0 0,-4-1 0 0,1 1 0 15,-2 0 0-15,-10 4 128 0,10-4-128 0,-10 4 0 16,9-3 0-16,-9 3 0 0,0 0 0 0,0 0 0 16,0 0 0-16,0 0 0 0,0 0 0 0,5 8 0 15,-5 4 0-15,-4 1 0 0,-1 2 0 0,-4 5 0 16,-1 6 0-16,-1-5 0 0,2 1 0 0,0 3 0 16,1-1 0-16,5 4 0 0,3-1 0 0,3 4 0 15,4-3 0-15,2 3 0 0,1 4 0 0,2-1 0 16,2 0 0-16,2-2 0 0,0-5 0 0,2 4 0 15,2 0 0-15,2-3 0 0,0-1 0 0,2-4 0 16,2-1 0-16,4 4 0 0,0-2 0 0,6-1 0 0,3 0 0 16,2-2 0-16,1 0 0 0,0 0 0 0,1 1 0 15,0 2 0-15,-1-2 0 0,-1-1 0 0,-1-3 0 0,1-1 0 16,1-2 0-16,3 0 0 0,-1-2 0 0,6 1 0 16,2-1 0-16,1-5 128 0,1 1-128 0,-4-2 0 15,3 3 0-15,-1-3 0 0,1 2 0 0,0-2 0 16,1 3 0-16,3-3 0 0,1 4 0 0,2-4 0 15,-4 2 0-15,-2-1 0 0,-2 3 0 0,0-1 0 16,0 3 0-16,1 0 0 0,1-3 0 0,-1 5 0 16,0 3 0-16,0 1 0 0,-4 1 0 0,-3 1 0 15,-4-3 0-15,2 2 0 0,0 0 0 0,-1 2 0 16,-1-1 0-16,0 1 0 0,2 1 0 0,1 0 0 0,3 0 0 0,-2 0 0 16,-3 1 0-16,0-3 0 0,-2 2 0 15,-1 1 0-15,-1-1 0 0,-1-1 0 0,1 1 0 16,2 1 0-16,-1-2 0 0,1 2 0 0,-4 2 0 0,5-1 0 15,0 0 0-15,-1-2 0 0,-3 2 0 0,-1 1 0 16,-4-3 0-16,1-1 0 0,-4 3 0 0,-12-13 0 16,3 4 0-16,0 1 0 0,3 2 0 0,2 2 0 15,0 2 0-15,1-2 0 0,-1 2 0 0,18 23 0 16,-7-7 0-16,-8-6 0 0,-5-5 0 0,-2 0 0 16,0-2 0-16,-5 2 0 0,-4 2 0 0,0 2 0 15,-2 3 0-15,1 5 0 0,-1 1 0 0,1-2-128 16,-2 2 128-16,1-1 0 0,1-2 0 0,0-2 0 15,1-3 0-15,-2-2 0 0,3-2 0 0,-1-2 0 0,0 0 0 16,0 5 0-16,-1 1 0 0,1 0 0 0,-2 5 0 0,-3-17 0 16,0 0 0-16,1 5 0 0,-1 1 0 15,1-2 0-15,-1 3 0 0,1-4 0 0,-1 3 0 0,6 13 0 16,-3-5 0-16,-3-10 128 0,-3 1-128 0,0-5 0 16,-1 1 0-16,-1 3 0 0,-1-1 0 15,-1 3 0-15,0 1 0 0,0 4 0 0,-2-2 0 16,1 3 0-16,1-1 0 0,-1 1 128 0,0-4-128 0,-1-1 0 15,0 2 0-15,0-4 0 0,-1 4 0 0,0-6 0 16,-3 0 0-16,0-3 0 0,-2 0 128 0,1 2-128 16,-4 1 128-16,2-1-128 0,-2-3 0 0,5-6 144 15,-3 0-144-15,1 0 0 0,-2 1 160 0,1-1-160 16,2 0 128-16,-3-5-128 0,3 0 0 0,-5-3 0 0,11-6 0 16,-5-7 0-1,5-11-992-15,4-9-224 0,5-5-64 0</inkml:trace>
  <inkml:trace contextRef="#ctx0" brushRef="#br0" timeOffset="8616.07">28713 4205 13823 0,'9'-12'608'0,"-9"12"128"0,5-11-592 15,2 3-144-15,-1-3 0 0,0 4 0 0,-6 7 768 0,8-5 112 0,-8 5 16 0,8-10 16 0,-8 10 128 16,0 0 32-16,0 0 0 0,0 0 0 0,0 0 96 0,0 0 32 16,0 0 0-16,0 0 0 0,-10 11-384 0,-6 5-80 15,-3 6-16-15,-2 4 0 0,-5 5-16 0,-2 6-16 16,-2 6 0-16,-3 3 0 0,-2 6-48 0,0 3-16 15,-1 3 0-15,1-3 0 0,-1-5-224 0,3-2-32 16,2-6-16-16,3-3 0 0,-5-6-32 0,5-3-16 16,4-5 0-16,3-2 0 0,0-4 32 0,7-3 16 15,3-4 0-15,3-2 0 0,8-10-112 0,0 0-32 16,0 0 0-16,0 0 0 0,12-11 112 0,3-3 0 16,4-2 16-16,4-1 0 0,5-4-160 0,0 1-48 15,1-2 0-15,0 2 0 0,2-2-128 0,1 2 0 0,1 2 144 16,1 3-144-16,-1 1 0 0,-1 8 0 0,-2 6 0 15,-2 2 0-15,-2 2 0 0,-5 9 0 0,-3 3 0 0,-4 3 0 16,-5 2 0-16,-4 0-128 0,-2 3 128 0,-6 3 0 16,-3 4 0-16,-4 0 0 0,-3 6 0 0,-4 0 0 15,0-5 0-15,-3-2 0 0,-1 1 0 0,1-6 0 16,0 3 0-16,3-5 128 0,1-5-128 0,5-2 0 16,1 0-176-16,3-5-96 0,7-11-32 0,0 0 0 31,-5 9-1632-31,5-9-336 0,0 0-64 0,0 0-12080 0</inkml:trace>
  <inkml:trace contextRef="#ctx0" brushRef="#br0" timeOffset="8889.19">29327 4913 23039 0,'0'-19'2048'0,"0"12"-1648"16,0 7-400-16,0 0 0 0,0 0 640 0,0 0 64 16,0 0 0-16,-6 14 0 0,2 0-320 0,-3 3-48 15,-1 2-16-15,0 7 0 0,2-1 368 0,-2 6 64 16,-2 2 16-16,0-1 0 0,0-2-208 0,0 1-48 0,-2-2 0 0,2-1 0 15,1 1-192-15,-1-2-32 0,1-4-16 0,1-2 0 16,1-2-144-16,2-3-128 0,1-6 192 0,4-10-192 16,0 11 0-16,0-11 0 0,0 0 0 0,10 0 0 31,0-4-1952-31,2-6-288 0,-1 0-64 0</inkml:trace>
  <inkml:trace contextRef="#ctx0" brushRef="#br0" timeOffset="9147.93">29626 4981 23951 0,'0'0'2128'0,"0"0"-1696"0,0 0-432 0,0 0 0 0,0 0 912 0,-6 15 112 16,-2 1 0-16,-3 2 16 0,-3 1-560 0,0 2-112 16,-4 2-32-16,-1 3 0 0,-4 0 304 0,-2 3 48 15,-6 5 16-15,-2-2 0 0,-5-1-96 0,-4 4-16 16,-8 1 0-16,1 1 0 0,0 2-368 0,1-1-80 15,0 0-16-15,3-2 0 0,5-4-128 0,2-3 0 16,2 1 144-16,5-6-144 0,5 1 0 0,3-4 128 16,4-3-128-16,2-1 0 0,5-6-192 0,3-1-128 15,9-10 0-15,0 0-16 16,0 0-2528-16,0 0-496 0</inkml:trace>
  <inkml:trace contextRef="#ctx0" brushRef="#br0" timeOffset="9651.32">29832 5223 25791 0,'0'0'1152'0,"0"0"224"0,0 0-1104 0,-9 3-272 0,9-3 0 0,-11 9 0 16,-1 9 0-16,-2 1 0 0,0 2 128 0,-2 4-128 16,-3-1 192-16,-2 5 0 0,0 1-16 0,-3 5 0 15,-3 2 320-15,0 2 64 0,1-1 16 0,-1 2 0 16,-2-1 64-16,2-2 32 0,-1-4 0 0,4-3 0 16,2 0-176-16,3-8-48 0,0-1 0 0,4-3 0 0,3-4-80 0,3-6-32 15,3 0 0-15,6-8 0 0,0 0 32 0,0 0 0 16,0 0 0-16,12-13 0 0,0-4 80 0,5-5 32 15,3-7 0-15,3 2 0 0,2-2-240 0,3-2-48 16,2 0-16-16,0-5 0 0,3-3-176 0,3 0 0 16,3 1 144-16,3 5-144 0,4 5 0 0,1 2 0 15,-3 4 0-15,0 5 0 0,1 2 0 0,-3 6 0 16,-2-1 0-16,-9 6 0 0,-3 4 0 0,-2 4 0 16,-2 4 0-16,-5 1-128 0,-7 1 128 0,-5 3 0 15,-3 4-144-15,-5 5 144 0,-3 0 0 0,-6 0 0 16,-8 6 0-16,-4-2 0 0,-3-1 0 0,-4 1 0 0,-3-6 0 15,-2-1 0-15,-3-1 128 0,-1-3-128 0,-2-2 128 16,2-6-128-16,1-1 0 0,4-3 0 16,1-3 0-16,7-2 0 15,-1-5-576-15,7 1-112 0,5-4-16 0,3 0 0 16,2-4-2480-16,5-3-496 0</inkml:trace>
  <inkml:trace contextRef="#ctx0" brushRef="#br0" timeOffset="10051.04">30644 5478 20271 0,'-9'-3'1792'0,"-1"1"-1424"0,-3 0-368 0,0 5 0 0,-3 1 1376 0,-2 3 208 15,-2 3 32-15,-3 4 16 0,0-1-1104 0,-1 5-208 16,0 4-64-16,-1 0 0 0,-2 3 208 0,2 1 48 16,0-3 0-16,6 1 0 0,2 0 32 0,4-2 16 15,3-4 0-15,6 1 0 0,6 0-144 0,5-4-32 16,0-6 0-16,9-1 0 0,6-3 112 0,4-1 16 16,1-4 0-16,1-4 0 0,0-5 64 0,1-4 32 15,0-3 0-15,-1-2 0 0,0-2-384 0,-5-2-80 16,-3-2-16-16,-1 1 0 0,0 3 0 0,-2-3 0 15,-6-3 0-15,-2 3 0 0,-4 1-128 0,-5-3 192 0,-2 3-192 16,-5 2 192-16,-2 3-48 0,1 3 0 16,0 6 0-16,-4 6 0 15,0-2-480-15,0 8-112 0,0-1 0 0,0 1-16 16,1 3-2112-16,2 0-432 0,2-2-64 0</inkml:trace>
  <inkml:trace contextRef="#ctx0" brushRef="#br0" timeOffset="10312.42">31370 5046 26031 0,'0'0'1152'0,"0"0"240"0,-8 5-1120 0,0 6-272 0,-3 3 0 0,-4 4 0 0,-4 2 176 0,-3 4-32 16,0 0 0-16,-3 7 0 0,-3 3 336 0,0 3 64 15,-1 1 16-15,0 3 0 0,0 3-128 0,-2 2-32 16,0 5 0-16,-1 1 0 0,1 0-208 0,-1-1-32 16,-1-4-16-16,3-1 0 0,3-2-144 0,3-3 0 15,2 0 0-15,5-4 0 0,1-2 0 0,2-3 0 16,4-2 0-16,0-7 0 16,1-5-752-16,3-4-16 15,-1-4-16-15,7-10-7744 0,0 0-1552 0</inkml:trace>
  <inkml:trace contextRef="#ctx0" brushRef="#br0" timeOffset="10784.87">30736 5713 13823 0,'0'0'1216'0,"0"0"-960"0,0 0-256 0,10-3 0 15,-10 3 1104-15,11 0 176 0,1 0 48 0,-2 2 0 16,0 0-544-16,3 1-96 0,1-1-32 0,2 1 0 16,3-2-32-16,6-1-16 0,3-4 0 0,2 0 0 15,2-2 48-15,2-4 16 0,4 1 0 0,0-6 0 16,3-2-128-16,-1-2-32 0,0-1 0 0,1-6 0 15,-3 1 48-15,4-3 0 0,-1 1 0 0,-3-2 0 16,-3 2 0-16,0-2 0 0,-2 2 0 0,-3-3 0 16,-3 1-240-16,-4 2-32 0,-5-2-16 0,-4 7 0 15,-4 3 32-15,-3 8 0 0,0 4 0 0,-7 7 0 16,0 0 96-16,-7 9 32 0,-3 6 0 0,-4 6 0 16,-5 3-304-16,-5 5-128 0,1 4 0 0,-4 4 128 15,-2 1-128-15,-3 7 0 0,-2 0 0 0,-3 2 0 0,0 2 0 16,-1-2 128-16,-1-1-128 0,2-1 0 0,1-3 256 15,5-4-48-15,1-2 0 0,4-3 0 0,3-8 48 0,4 1 0 16,3-6 0-16,6-5 0 0,3-4-64 0,7-11-16 16,0 0 0-16,0 0 0 0,0 0 0 0,12-7 0 15,4-5 0-15,0-4 0 0,1-1-48 0,2-1 0 16,1 0 0-16,2 1 0 0,-3 2-128 0,1 4 0 16,-2 1 144-16,0 4-144 0,-2 5 0 0,-2 4 0 15,1 4 0-15,-2 2 128 0,-3 7-128 0,-2-2-160 16,-3 1 160-16,-2 3-208 0,-1 3 208 0,-4 1 0 15,-1 1 0-15,-2 1 0 0,-3-1 0 0,1 0 0 0,-2-2 0 16,0 2 0-16,0-4 0 0,1-1 160 16,1-2-160-16,0-2 192 0,1-1-192 0,2 0-144 0,3-4 144 0,1 1-208 31,0-10-416-31,-1 9-80 0,1-9 0 0,0 0-16 16,0 0-2400-16,0 0-464 0,0 0-112 0</inkml:trace>
  <inkml:trace contextRef="#ctx0" brushRef="#br0" timeOffset="11145.13">31586 5979 14735 0,'0'0'1312'0,"0"0"-1056"0,0 0-256 0,-7 6 0 16,-1 1 1136-16,-1 0 160 0,1 2 48 0,2 0 0 16,0 2-368-16,1-2-64 0,1 2-16 0,4-11 0 15,0 11 0-15,2 0 0 0,2 0 0 0,1-4 0 16,-5-7-112-16,13 5-16 0,-2 0-16 0,1 0 0 0,-1-4-96 0,1-1-16 15,-1-2 0-15,2-5 0 0,-2 1-64 0,5 1 0 16,-2-4-16-16,-2 0 0 0,-2-7-48 0,1 2-16 16,0 4 0-16,-1-3 0 0,-3-1-176 0,-2 2-48 15,-2 4 0-15,-1-4 0 0,-4 3 112 0,-1 2 32 16,3 7 0-16,-9 0 0 0,-1 1 0 0,-2 4 0 16,-2 3 0-16,-2 4 0 0,-3 1-272 0,1 1-144 15,-3 2 160-15,2 4-160 0,0 0 128 0,0 4-128 16,1-4 0-16,4-1 0 0,3 0 0 0,2 1 0 15,1-4 0-15,5-1 0 0,0 1 0 0,3-6 0 16,1 1 0-16,3 1 0 0,-4-12-160 0,10 5-32 16,2-1 0-16,1-1 0 15,-1 1-1280-15,5-4-272 0,-1-4-48 0,2-1-16 16,-1 0-960-16,-1-2-192 0</inkml:trace>
  <inkml:trace contextRef="#ctx0" brushRef="#br0" timeOffset="11622.8">32145 6118 24927 0,'0'0'1104'0,"0"0"240"0,0 0-1088 0,0 0-256 0,0 0 0 0,0 0 0 16,0 0 272-16,-7 5 0 0,-1-1 0 0,-1-1 0 15,-1 2 384-15,0-1 80 0,-3-1 16 0,-1 4 0 16,-1 0 64-16,-1 0 16 0,-2 4 0 0,-1-2 0 15,0 3-288-15,-3 2-48 0,-3 1-16 0,2 1 0 0,1 3-128 0,2 0-32 16,-1 1 0-16,5-3 0 0,3 0-128 0,4-3-48 16,4 1 0-16,3-2 0 0,3-2 48 0,5-2 16 15,2 1 0-15,2-2 0 0,1 1 64 0,2-3 16 16,1 1 0-16,1 0 0 0,-1-3-80 0,4 0-16 16,0-3 0-16,-3 4 0 0,-3-1-192 0,-1 0 0 15,-11-4 128-15,9 7-128 0,0 1 0 0,-9-8 0 16,2 13 128-16,-2-4-128 0,0-9 192 0,-5 12-16 15,-4-1 0-15,-1 0 0 0,-4-1 208 0,-2-2 32 16,-3 3 16-16,-2-2 0 0,2 1-160 0,-2-2-16 16,-3-2-16-16,-1 1 0 0,4-5-112 0,-3 1 0 15,0-2-128-15,-2 0 192 0,3-3-192 0,3-2 0 0,2-4 0 16,3 2 0-16,1 1 0 0,2-3-288 0,6-1 32 0,2 0 16 31,2 0-1472-31,2-1-288 0,2-1-64 0,3-3-16 16,4 1-256-16,4-1-48 0,3-1-16 0,5-3-5904 0,3-3-1168 0</inkml:trace>
  <inkml:trace contextRef="#ctx0" brushRef="#br0" timeOffset="11813.23">32379 6491 9215 0,'0'0'400'0,"0"0"96"0,-10 5-496 0,-1 0 0 0,-2 4 0 0,4-4 0 0,-2 0 3840 15,-3 6 688-15,0 3 128 0,-4 0 16 0,0 2-2416 0,-2 1-480 16,1 5-112-16,-16 16 0 16,4-10-608-16,5 1-112 0,6-4-32 0,3-4 0 0,2-2-576 0,5-5-112 15,2-1-32-15,8-13 0 0,0 0-192 0,0 0 0 16,0 0 0-16,0 0 0 0,0 0 0 0,0 0-128 16,0 0 128-16,13 0-208 15,0-1-496-15,-1-7-112 0,0 0-16 0</inkml:trace>
  <inkml:trace contextRef="#ctx0" brushRef="#br0" timeOffset="12006.29">32190 6062 34095 0,'-4'-9'3024'16,"4"9"-2416"-16,-4-6-480 0,4 6-128 0,0 0 0 0,-2-10-240 0,2 10 64 0,0 0 16 15,0 0 160-15,4-8 0 0,-4 8 0 0,7-7 0 16,1 2-320-16,1 2-16 0,-9 3-16 0,10 0 0 31,0 0-1952-31,2 3-384 0,-1 2-64 0</inkml:trace>
  <inkml:trace contextRef="#ctx0" brushRef="#br0" timeOffset="12419.92">32733 6614 22111 0,'0'0'1968'0,"-3"10"-1584"16,1 2-384-16,-2-2 0 0,-1 3 480 0,-2-2 16 15,-2-2 0-15,-2 1 0 0,-2-4 720 0,1 1 128 16,-2-1 48-16,0-2 0 0,0 0-272 0,1-2-48 15,3 1-16-15,1-1 0 0,0-2-224 0,9 0-32 16,0 0-16-16,0 0 0 0,-9 2-144 0,9-2-16 16,0 0-16-16,0 0 0 0,0 0-224 0,0 0-32 15,-6 7-16-15,3 5 0 0,3-3-160 0,0 3-48 0,-1 0 0 0,1-1 0 16,2 2 32-16,1 2 0 0,-2-1 0 0,2 1 0 16,-1 3-16-16,2 0 0 0,-1 0 0 0,-1 0 0 15,1-1 32-15,-2 0 0 0,-2-2 0 0,-2-1 0 16,1 0 80-16,-5-4 32 0,1 2 0 0,-3-1 0 15,-2-3 176-15,-2 2 48 0,-1-2 0 0,-3-1 0 16,0 1-224-16,-2-4-32 0,0 1-16 16,-2-1 0-16,0-3-96 0,-4-2-16 0,4-5 0 0,7 4 0 15,1-2-128-15,-2 0 128 0,-2-3-128 0,1 0 128 16,-2 1-944 0,0-4-192-16,0-2-32 0</inkml:trace>
  <inkml:trace contextRef="#ctx0" brushRef="#br0" timeOffset="15480.64">25410 4655 28559 0,'0'0'2544'0,"-8"-6"-2032"16,4-2-512-16,4 8 0 0,0 0 304 0,0 0-48 16,0 0 0-16,0 0 0 0,0 0-256 0,0 0 0 15,0 0 0-15,0 0-144 0,0 0 432 0,0 0 96 0,0 0 0 16,0 0 16-16,4 13 64 0,1 1 16 0,0 1 0 0,2 3 0 15,-2 2-48-15,1-1-16 0,2 2 0 0,-2-2 0 16,-2-1-32-16,2-3 0 0,2 0 0 0,-2-3 0 16,2-1-48-16,0-3-16 0,0 1 0 0,1-4 0 15,1-2 176-15,3-1 16 0,0-5 16 0,3-2 0 16,3-6 160-16,6-6 16 0,0-7 16 0,3-6 0 16,3-5-160-16,-1-3-48 0,-1-4 0 0,1-4 0 15,4-3-256-15,-4-5-48 0,0-3-16 0,3 8 0 16,-2 0-192-16,4 4 0 0,-1 4 128 0,-2 5-128 15,-2 7 0-15,1 4 0 0,-3 3 0 0,1 3 0 32,-4 4-1344-32,3 3-144 0,-1 7-48 0,-1 4-16224 0</inkml:trace>
  <inkml:trace contextRef="#ctx0" brushRef="#br0" timeOffset="17492.25">13197 7122 8287 0,'0'0'736'0,"0"0"-592"15,5-5-144-15,3-2 0 0,-3 0 1040 0,-5 7 176 16,0 0 48-16,5-5 0 0,-5 5-432 0,9-7-64 0,-9 7-32 0,8-4 0 16,-8 4 96-16,11-4 32 0,-11 4 0 0,10-6 0 15,-10 6 96-15,10-4 0 0,-10 4 16 0,10-1 0 16,-10 1-208-16,0 0-64 0,10 3 0 0,-10-3 0 16,9 12-208-16,-1 1-48 0,-2-1-16 0,1 5 0 15,-4 1-48-15,1 3 0 0,0 3 0 0,-3-1 0 16,2 4 48-16,-2-2 0 0,-1 5 0 0,1-5 0 15,2-1-80-15,1 0-16 0,1-3 0 0,-1-1 0 16,2-2-112-16,2-2-32 0,-3 1 0 0,2-3 0 16,0-5 848-16,0 1 176 0,2-4 16 0,0-1 16 31,-9-5-1456-31,13-1-304 0,1-4-48 0,1-1-16 0,2-7 992 0,2-1 192 0,0-4 32 0,6-3 16 16,-1-2-256-16,6-9-48 0,0-4-16 0,2-4 0 15,2-6 16-15,2-2 0 0,1-6 0 0,1 0 0 16,2-8-80-16,0 5-16 0,-2 3 0 0,3 2 0 0,-1 2-112 15,1 8-16-15,-3 3-128 0,-1 7 192 0,1 1-192 0,-2 7 0 16,-5 6 0-16,-3 6 0 16,-2 3-960-16,-6 6-256 15,-6 10-32-15</inkml:trace>
  <inkml:trace contextRef="#ctx0" brushRef="#br0" timeOffset="19850.68">11637 7525 2751 0,'0'0'128'0,"0"0"16"0,0 0-144 0,1-3 0 16,-1-3 0-16,0 6 0 0,0-2 2576 0,0-4 496 15,0-1 80-15,0 5 32 0,0 2-1520 0,0 0-288 16,0 0-64-16,0 0-16 0,0 0-128 0,0 0-16 16,0 0-16-16,0 0 0 0,0 0-240 0,0 0-32 0,0 0-16 0,0 0 0 15,0 0 0-15,8 2 0 0,2 1 0 0,0 1 0 16,-2-1 0-16,2 0 0 0,0-1 0 0,4-2 0 15,2 0-144-15,0-1-16 0,1-1-16 0,0-1 0 16,1-2-224-16,1 0-32 0,-1 1-16 0,1-3 0 16,0 0-160-16,0 0-48 0,2-6 0 0,-2 0 0 15,0 6-64-15,-1-5 0 0,-2-1-128 0,-2 2 192 16,-1-2-48-16,-2 0-16 0,-2 1 0 0,-1-3 0 0,-1-3 16 16,-3 1 0-16,-1 1 0 0,-2-1 0 0,-2 3-16 0,-2 0 0 15,-1 1 0-15,-1 0 0 0,-1 1-128 0,0 4 0 16,-5 0 144-16,1 1-144 0,-1 5 0 0,-2 0 0 15,-1 4 0-15,-1-1 128 0,0 3-128 0,-2 1 0 16,-1 2 0-16,0 0 0 0,-1 3 0 0,-1-1 0 16,1 2 0-16,-3 5 0 0,0 1 0 0,-1 2 0 15,0 0 128-15,0 1-128 0,-1 0 128 0,1 1-128 16,0 4 160-16,0-4-160 0,0 0 176 0,3 0-176 16,5 0 192-16,1 0-192 0,2-3 208 0,3 1-64 15,2 1-16-15,2-1 0 0,1-2-128 0,2 1 0 16,2-2 0-16,3 1 128 0,1-3-128 0,1 1 0 15,1-1 144-15,3 0-144 0,3-5 144 0,-1 1-144 16,3-4 192-16,1 5-192 0,2-6 256 0,1 1-64 16,1 0-16-16,2-2 0 0,2 1-16 0,-2 0 0 15,0-2 0-15,2-1 0 0,1 0-32 0,-2-1-128 16,2 2 192-16,0-1-64 0,-1-2-128 0,1 0 0 16,-1 0 144-16,0-1-144 0,-3-3 128 0,-1 1-128 15,-1 0 160-15,-1-1-160 0,-1 0 144 0,-1 1-144 0,1 1 128 0,-2-1-128 16,-2 1 0-16,-2 1 128 0,-2-2-128 0,-8 3 0 15,0 0 0-15,0 0 0 0,0 0 0 0,0 0 0 16,0 0 0-16,0 0 0 0,0 0 0 0,1 9 0 16,-3-3 0-16,-2 3 128 0,-1-4-128 15,-1 4 0-15,-3-3 128 0,1 3-128 0,-1-1 0 0,-1-3 128 0,0 0-128 16,-2 3 0-16,0-3 0 0,-2 0 128 16,-3 0-128-16,1-1 0 0,0-3 144 0,-1 2-144 15,-1-2 144-15,0-1-144 0,0-1 192 0,2-2-192 0,0 1 160 16,2-3-160-16,0-2 128 0,0 1-128 0,4-4 128 0,-1-1-128 15,-2 0 128-15,2-2-128 0,1 1 128 16,1-4-128-16,0 0 0 0,0-2 128 0,-1-1-128 0,1-1 0 16,1-6 0-16,2 3 128 0,-1 0-128 0,2-1 0 15,0 3 0-15,3-1 0 0,0 2 0 0,2-2 0 16,2 2 0-16,0 1 0 0,1-2 0 0,-1 2 0 16,2 2 0-16,1-3 0 0,2 0 0 0,2 1 0 15,1 1 0-15,1 0 0 0,1 1 0 0,2 1 0 16,1 1 0-16,0 4 0 0,0-2 0 0,3 0 0 15,0 4 0-15,2-2 0 0,1 3 0 0,0-1 0 16,2 4 0-16,-1-1 0 0,-2 2 0 0,0 2 0 16,-1-1 0-16,0 2 0 0,1 2-144 0,-3 2 144 15,0 0 0-15,-2 3 0 0,-1-3 0 0,-1 0 0 16,-2 3 0-16,-1 2 0 0,1-4 0 0,-3 2-128 16,0 2 128-16,0-2 0 0,-2 3 0 0,-1-1 0 15,-1 3 0-15,-1-1 0 0,-3 3 0 0,-2 0 0 16,-2-2 0-16,2 2 0 0,-4 1 0 0,-3 0 0 15,1-2 0-15,-2 1 0 0,-3 0 0 0,-1-2 0 0,-2 2 0 16,-2 1 0-16,-1-3 0 0,-2 1 0 0,-1-1 0 0,-3-2 0 16,0 3 0-16,-2 0 0 0,-1-3 128 15,0 3-128-15,-2-3 0 0,2 2 128 0,-3-2-128 0,2 1 0 16,-1-5 128-16,2 3-128 0,1-3 0 0,2-1 144 16,2-4-144-16,2 0 0 0,2-2 0 0,3 2 128 0,2 0-128 15,1 0 0-15,5 0 0 0,2 0 0 0,6 0 0 16,0 0 0-16,0 0 0 0,0 0 0 0,0 0 0 0,12 3 0 15,2 0 0-15,2-2 0 0,3 1 0 0,3-2 0 16,1 0 0-16,1-2 0 0,0 1 0 16,0-1 0-16,0 0 0 0,2-2 0 0,-1 0 0 0,0-4 0 15,1 2 0-15,1-3 0 0,-2 0 0 0,0-1 0 16,-2 1 0-16,0-2 0 0,-4 1 0 0,2-3 0 16,-2 0 128-16,-3 2-128 0,-2-2 0 0,-1 0 0 15,-2 3 0-15,-2-1 0 0,-2 1 0 0,-2-1 0 16,-3-1 128-16,-2 2-128 0,-2-4 0 0,-3-2 0 15,-2 2 144-15,-2 2-144 0,-1 1 0 0,0 0 128 16,-1 2-128-16,-2 0 0 0,0 4 0 0,-2 1 0 16,-3 2 0-16,-1 2 0 0,-1 1 0 0,-2 3 0 15,-1 1 0-15,0 4 0 0,-2-3 0 0,2 6 0 16,-1 0 0-16,1 4 0 0,-2 0 0 0,0 1 0 16,4 0 0-16,-2 1-128 0,3-3 128 0,2 3 0 0,1 0 0 15,3-1 0-15,3-1 0 0,1 1 0 16,-1-3 0-16,4 2 0 0,0 1 0 0,4 0 0 15,-1 1 0-15,1 0 0 0,1 1 0 0,1 0 0 16,1 3 0-16,1-2 0 0,1 0 0 0,1 0 0 0,-1-3 0 16,2 0-128-16,1-1 128 0,2 0 0 0,-1-4 0 15,3 1 0-15,2 0 0 0,3-3 0 0,4 0 0 0,2-4 0 16,3 1 0-16,3-5 0 0,0 0 0 0,4-1 0 16,1-1 0-16,4 0 128 0,2 0-128 0,-2-1 0 15,3-4 0-15,-1-3 128 0,-1 3-128 0,-2-3 0 16,-5 2 0-16,1 2 0 0,-4 0 0 0,-2 0-128 15,-3 3-1984-15,-5 2-400 16</inkml:trace>
  <inkml:trace contextRef="#ctx0" brushRef="#br0" timeOffset="21233.09">4765 10395 11967 0,'0'0'1072'0,"0"0"-864"15,0 0-208-15,0 0 0 0,0 0 1056 0,0 0 160 16,0 0 48-16,0 0 0 0,0 0 32 0,0 0 16 15,0 0 0-15,0 0 0 0,0 0-160 0,0 0-16 16,7-1-16-16,2 1 0 0,0-6-208 0,2 1-32 0,-1 3-16 0,3 1 0 16,2-1-128-16,6-1-32 0,1-1 0 0,5-1 0 15,4 0 80-15,4 3 16 0,2-2 0 0,2 1 0 16,3-1-272-16,2 3-48 0,-1 0-16 0,-1-2 0 16,-3 1-144-16,2-1-16 0,-2 2-16 0,-1 0 0 15,-1 1-16-15,-2-2 0 0,-4 0 0 0,0 2 0 16,-3 5-96-16,-4-2-32 0,-4-2 0 0,-2 1 0 15,-4 3-144-15,-2 3 0 0,-6-2 0 0,-6-6 0 32,0 0-816-32,-9 16-240 0,-5 1-48 0,-6 3-16 0</inkml:trace>
  <inkml:trace contextRef="#ctx0" brushRef="#br0" timeOffset="22227.89">19479 10450 18431 0,'0'0'816'0,"0"0"160"0,0 0-784 0,9-5-192 0,5 1 0 0,5 2 0 0,2 0 960 0,6 1 160 16,6 0 32-16,3 2 0 0,4 4-336 16,5-1-64-16,4-1-16 0,3-1 0 0,3 1-368 0,5-2-80 15,3-1-16-15,4-1 0 0,1-1 48 0,5 1 0 16,5 2 0-16,4-1 0 0,2-3 192 0,2 3 64 16,1-2 0-16,0 4 0 0,1 1-128 0,2 0-32 15,2-3 0-15,-2 0 0 0,-4 0-208 0,-2 6-32 16,-4 1-16-16,-6 3 0 0,-5-4-160 0,-6 2 128 15,-4 2-128-15,-8 0 128 16,-8 3-1280-16,-6 3-256 0</inkml:trace>
  <inkml:trace contextRef="#ctx0" brushRef="#br1" timeOffset="30525.7">2882 12950 14223 0,'0'0'624'0,"2"-10"144"0,2 3-624 0,-1 1-144 16,-1-1 0-16,1 0 0 0,-3 7 832 0,0 0 128 15,2-10 16-15,-2 3 16 0,-1-2 352 0,-2 1 80 16,0 2 16-16,-3-4 0 0,-1 2-64 0,-1-2-16 15,-5 3 0-15,-2-1 0 0,-5 1-240 0,0 0-48 16,-1 0-16-16,-5 6 0 0,-4 0-480 0,-3 2-80 16,-6 4-32-16,-3 6 0 0,-3 2-144 0,-2 2-48 15,-1 7 0-15,-2 1 0 0,2 2-80 0,-1 7 0 16,-2 5-16-16,0 7 0 0,0 1-16 0,3 6 0 16,-2 1 0-16,3 4 0 0,4 2 64 0,4 3 16 0,3 0 0 15,8-3 0-15,6-4-64 0,7-3-16 0,4-3 0 0,8-4 0 16,6-4 48-16,4-4 16 0,6-7 0 0,6-1 0 15,4-6 48-15,7-2 16 0,6-1 0 0,5-4 0 16,2-1-16-16,4-6 0 0,3 0 0 0,2-6 0 16,1-2-80-16,4 0 0 0,2-2-16 0,-1-4 0 15,2-1-176-15,-3-1 160 0,-3-2-160 0,-4-3 160 16,-1 2-1184-16,-5-3-224 16,-4-1-48-16,-4-1-9984 0,-1 0-2000 0</inkml:trace>
  <inkml:trace contextRef="#ctx0" brushRef="#br1" timeOffset="30851.74">3785 12471 29423 0,'7'-27'1296'0,"-5"16"288"0,0 1-1264 0,0 2-320 0,1 3 0 0,-3 5 0 16,0 0 320-16,0 0 0 16,0 0 0-16,-3 10 0 0,2 4 384 0,-3 5 96 0,-2 8 16 0,-1 1 0 15,0 4-192-15,-3 7-48 16,1 8 0-16,-4 4 0 0,0 8-96 0,-3 4-32 0,0 4 0 0,0 5 0 16,-1 3-80-16,1 2-32 15,-1 1 0-15,1-1 0 0,-3-4-112 0,2-6-32 0,2-2 0 0,0-8 0 16,3-1-192-16,1-5 0 0,1-2 0 0,2-7 0 15,2-4 0-15,-1-2-256 0,5-5 48 0,1-5 16 32,2-3-2368-32,1-8-480 0</inkml:trace>
  <inkml:trace contextRef="#ctx0" brushRef="#br1" timeOffset="31317.79">4823 13245 27119 0,'0'0'1200'0,"0"0"256"0,-4-9-1168 0,-1 3-288 16,-2-3 0-16,1 3 0 0,-5-3 624 0,-3 4 64 0,-4-2 16 0,-4 1 0 15,-2 1 64-15,-3 4 0 16,-2-2 16-16,-1 3 0 0,-3 4-208 0,-2 2-32 0,1 6-16 0,-2 6 0 16,-1 3-336-16,1 6-64 15,-3 1 0-15,3 4-128 0,0-1 272 0,4 2-48 0,2 0-16 0,6 2 0 16,5-2-16-16,3-1 0 16,6-6 0-16,4 0 0 0,3-5 192 0,4-3 48 0,6-1 0 0,3-5 0 15,5-5-32-15,4-4 0 0,3-1 0 0,1-6 0 16,1-5-96-16,3-4-32 0,2-1 0 0,0-1 0 15,0 0-96-15,-1-3-32 0,-1-1 0 0,-4 2 0 16,-1 5-144-16,-3-1 0 0,-3 5 144 0,1 1-144 16,-6 3 160-16,2 3-32 0,-3 3-128 0,-1 7 192 15,-2-1-192-15,0 4 0 0,-2 0 128 0,0 2-128 16,-2 6 0-16,2-1 128 0,-3 0-128 0,1 3 0 16,-1-3 0-16,2 1 0 0,0-1 0 0,2-1 0 15,-1-1-1248-15,4-2-288 0,1-4-64 16,3 1-16-16,2-3-1744 0,3-4-352 0</inkml:trace>
  <inkml:trace contextRef="#ctx0" brushRef="#br1" timeOffset="31572.65">5625 13216 35935 0,'0'0'784'0,"0"0"176"0,-5 9 16 0,5 5 48 0,-2 4-832 0,-1 3-192 15,-4 6 0-15,0-2 0 0,-1 5 592 0,-2-2 80 16,0 2 16-16,-2 3 0 0,-1-1-336 0,1 1-64 16,-1 0-16-16,0 1 0 0,-1-2-272 0,4 1 128 15,0 1-128-15,1-3 0 16,3-6-304-16,2 1-160 0,3-3-48 0,-1-6 0 15,1-5-2096-15,1-2-416 0,0-10-96 0</inkml:trace>
  <inkml:trace contextRef="#ctx0" brushRef="#br1" timeOffset="32185.54">6644 13306 33167 0,'0'0'2944'0,"0"0"-2352"15,0 0-464-15,0 0-128 0,0 10 0 0,-4 3 0 16,2 2-128-16,-2 3 128 0,-2 0 0 0,-3 2 224 16,-3 2-32-16,1 2 0 0,-2-1 192 0,-1 0 48 15,-1 2 0-15,-2-2 0 0,0 1 16 0,-1-2 0 16,0 1 0-16,1-4 0 0,1-1 48 0,1-3 16 15,1-2 0-15,2-2 0 0,2-1-320 0,2-3-48 16,2-2-16-16,6-5 0 0,0 0 256 0,0 0 32 16,6-9 16-16,1-5 0 0,4 0-32 0,7-4 0 15,1-2 0-15,4 1 0 0,1-3-400 0,3-1 0 16,3-2 128-16,2 2-128 0,2-3 0 0,2 3 0 16,1 3 0-16,2 0 0 0,1 1 0 0,0 3 0 15,0 1 0-15,-2 5 0 0,-1 2 0 0,-4 7 0 16,-4 1 0-16,-3 3 0 0,-2 8 0 0,-5 1 0 15,-3 3 0-15,-3 4 0 0,-3 4 0 0,-3 1 0 0,-5 0 0 16,-2 5 0-16,-2-1 0 0,-4 0 0 0,-1-4 0 0,0 1 0 16,0-5 0-16,-1-4 0 0,2-2 0 0,1-3 0 15,1-3 128-15,4-8-128 0,0 0 128 0,0 0-128 16,0 0 256-16,6-6-16 0,2 0-16 0,1-6 0 16,2-4 0-16,2-2 0 0,1-1 0 0,2-1 0 15,1-2-224-15,2 2 0 0,3-6 128 0,1 5-128 0,1-1 0 0,2 3 0 16,1 1 0-16,2 4 0 0,1 4 0 0,-1 2 0 15,3 5 0-15,-2 4 0 0,1 5 0 0,-1 6 0 16,-1 4 0-16,-1 6 0 0,-1 4 0 0,-3 2 0 16,-2 4 0-16,-2 4 0 0,0 1 0 0,-2 3 144 15,-1 5-144-15,-2-6 128 0,-1-1-128 0,-3-2 0 16,-2-3 0-16,-1-1 128 0,-2-7-128 0,-1 3 0 16,-3-6 0-16,-5-4 0 0,-2-2-272 0,-3-8-48 15,-3-7 0-15,-3-4-12656 16,-4-2-2528-16</inkml:trace>
  <inkml:trace contextRef="#ctx0" brushRef="#br1" timeOffset="32370.52">5843 12559 47631 0,'-10'-24'2112'0,"8"15"432"0,0 2-2032 0,2 7-512 15,0 0 0-15,2-8 0 0,-1 1 272 0,-1 7-32 16,0 0-16-16,9-6 0 0,1-2-224 0,0 4 0 0,-10 4 0 0,0 0 0 31,10 5-2640-31,-10-5-528 0</inkml:trace>
  <inkml:trace contextRef="#ctx0" brushRef="#br1" timeOffset="37425.78">4727 10632 2751 0,'0'0'256'0,"0"0"-256"16,0 0 0-16,0 0 0 0,0 0 2528 0,0 0 464 15,-5-1 80-15,1-1 32 0,4 2-1632 0,0 0-320 16,-5-3-64-16,2-3 0 0,1-1-128 0,1 2-32 0,1-3 0 0,3 0 0 16,-1-4-96-16,3 0 0 0,-1 0-16 0,5-4 0 15,-2 1-224-15,4-1-32 0,0-1-16 0,1 2 0 16,0-2-192-16,1 1-32 0,0-2-16 0,-1 0 0 16,0-1-304-16,-1 4 0 0,1 0 0 0,-2 4 0 15,-1 4 0-15,-2 0 0 0,0 2 0 0,-7 5 0 0,0 0 0 0,7 7 0 16,1-1 0-16,-3 7 0 0,-2 3 0 0,-3 3 160 15,-2 2-160-15,1 0 128 16,-1 3 0-16,-2 2-128 0,-1-2 192 0,2 1-64 0,2-3 16 0,0-2 0 16,-1-2 0-16,2-3 0 0,2-4 144 0,0-1 32 15,-2-10 0-15,6 6 0 0,3-3 496 0,0-5 96 16,3-3 32-16,2-2 0 0,1-6-288 0,5-2-48 16,-1 1-16-16,2-3 0 0,0-1-400 0,2-1-64 15,0-1-128-15,0-3 176 0,-1 0-176 0,-1-2 0 16,-1 2 0-16,0 4 128 0,-3 0-128 0,1 2 0 15,0 1 0-15,-3 3 0 0,-2 4 0 0,-3 3 0 16,-1 2 0-16,0 3 0 0,-9 1 0 0,6 5 0 16,1 4-144-16,-2 1 144 0,-4 4 0 0,1 1 0 15,-2 3-128-15,0 1 128 0,0 0 0 0,2-2 0 16,-1-3 0-16,2 0 0 0,-1-6 0 0,1 3 0 16,0-5 0-16,-3-6 0 0,0 0 0 0,11 1 144 15,0-2-144-15,3-3 128 0,-3-1-128 0,3-5 192 16,3-2-192-16,1 0 192 0,1-3 0 0,1-1 0 15,1 2 0-15,0 0 0 0,1 3-32 0,1-2 0 0,0 6 0 16,-2-1 0-16,1 3 128 0,-3 4 32 0,-3 2 0 16,1 5 0-16,-6 4-80 0,2 3-16 15,-3 1 0-15,3 3 0 0,-3 2-224 0,0 0 0 0,0 2 128 0,1-2-128 16,1-1 0-16,1 1 128 0,0 0-128 0,1-1 0 16,0-3 0-16,2-2-240 0,1 0 32 15,0 2-11312-15,1-2-2240 0</inkml:trace>
  <inkml:trace contextRef="#ctx0" brushRef="#br1" timeOffset="38781.61">19488 10706 14735 0,'-23'-8'1312'0,"14"4"-1056"0,-1-2-256 0,-1 3 0 0,3-1 672 0,-1 3 80 15,1-3 16-15,2-2 0 0,1 1 368 0,0 0 80 16,1-4 0-16,1 3 16 0,6-3-368 0,1 0-80 16,1-3-16-16,4 1 0 0,2-6-160 0,4 1-32 15,3 1-16-15,2-3 0 0,2-4-48 0,3-2 0 16,2 0 0-16,2 4 0 0,2 1-16 0,1-1-16 16,-2 3 0-16,1 1 0 0,-1 4-64 0,-6 4-16 15,-1 0 0-15,-1 3 0 0,-2 3-192 0,-5 2-32 16,-1 2-16-16,-1 2 0 0,-4 1-160 0,-1 0 0 15,-2 4 0-15,-2 1 0 0,-3 2 0 0,2-3 0 16,-3 1 144-16,-3-1-144 0,2 4 208 0,-1-5-16 16,1 1-16-16,1-9 0 0,0 0 48 0,0 7 16 0,1 0 0 15,-1-7 0-15,0 0 0 0,11 3 0 0,1-3 0 0,4-3 0 16,5-4-48-16,5-2 0 0,4-5 0 0,4-1 0 16,3 1-192-16,3 2 128 0,2-1-128 0,0 3 0 15,0 3 0-15,0 3 128 0,-3 1-128 0,-2 5 0 16,-3-2 0-16,-5 1 128 0,1 3-128 0,-4 3 0 15,-3 3 0-15,-1-1 128 0,-3 3-128 0,-3 0 0 16,0-3 0-16,-2 3 0 0,0-5 0 0,-2 2 0 16,0-4 0-16,2 3 128 0,2-2-128 0,2-4 0 0,0-2 192 0,2-2-64 15,3 1-128-15,2-1 192 0,5-1-32 0,3-2-16 16,2-1 0-16,3 0 0 0,3-2-144 0,2 1 160 16,2-3-160-16,-2 4 160 0,-2-2 32 15,-2 4 16-15,-2 3 0 0,-3 5 0 0,-3 1 112 0,-4 0 0 16,-2 6 16-16,-3 0 0 0,-5 3-112 0,-1 1-32 15,-1 1 0-15,-1 1 0 0,0-2-64 0,0 0 0 16,0 1-128-16,0-1 192 0,1 0-192 0,3-2 176 16,3-2-176-16,4 1 160 0,1-6-160 0,4 4 192 15,0-2-192-15,1 1 192 0,-1-5-192 16,-2 1-224-16,-3 1 48 0,-2 0-11904 16,-4 1-2384-16</inkml:trace>
  <inkml:trace contextRef="#ctx0" brushRef="#br1" timeOffset="40308.53">4819 10501 16575 0,'0'0'736'0,"0"-11"160"0,1-1-720 0,2-1-176 0,0-2 0 0,3 4 0 16,-1 2 592-16,1-3 96 0,3 3 16 0,1-1 0 0,-1 5-256 0,1-1-32 15,-2-2-16-15,-8 8 0 0,10-4 224 16,0 4 32-16,-1 4 16 0,-3 0 0 0,-6-4-256 0,0 0-48 16,12 10-16-16,-6-1 0 0,0 1 32 0,-3 2 0 15,-3-12 0-15,0 11 0 0,0 1 192 0,0-4 32 16,0-8 16-16,0 0 0 0,0 0 96 0,0 0 32 15,-1 11 0-15,1-11 0 0,0 0-48 0,9-3 0 16,2-5 0-16,7-2 0 0,6-6-240 0,4-3-48 16,3-4-16-16,-1 3 0 0,1 6-256 0,-4 1-144 15,0 0 160-15,-3 7-160 0,-1 3 176 0,-4 3-176 16,-3 4 192-16,-2 1-192 0,0 5 160 0,-4 6-160 16,-5 5 128-16,-1 1-128 0,-2 1 0 0,1 2-176 15,-3-1 16-15,0 5-15424 0</inkml:trace>
  <inkml:trace contextRef="#ctx0" brushRef="#br1" timeOffset="41311.68">19748 10547 9375 0,'0'0'416'0,"-9"-2"96"16,0-1-512-16,9 3 0 0,-9-4 0 0,9 4 0 16,0 0 496-16,-6-5 0 0,2-4 0 0,4 9 0 0,0 0-112 0,0 0-32 15,0 0 0-15,-2-13 0 0,1 2 96 0,2-1 0 16,-1 12 16-16,4-10 0 0,1-1 304 0,0-1 48 15,1 1 16-15,3-2 0 0,1 2 16 0,4-2 16 16,1-5 0-16,6 0 0 0,3 1-112 0,3-1-32 16,2-1 0-16,4-2 0 0,2 0-208 0,4 0-32 15,-1 4-16-15,1 0 0 0,-1 1-112 0,0 3-32 16,4 1 0-16,-1 6 0 0,-3 0 192 0,-1 3 16 16,-1 3 16-16,-6 5 0 0,-4 5-400 0,-5 2-144 15,-3-1 0-15,-3 6 144 0,-2 1-144 0,-3 1 0 16,-4 1 0-16,1-2 128 0,-3-4-128 0,1 1 0 15,0-2 0-15,1-3 0 0,-6-10 208 0,9 10-32 16,1-6-16-16,3 1 0 0,1 1 288 0,4-2 48 16,3-4 16-16,7-2 0 0,4-5-16 0,5 2 0 15,5 0 0-15,5-3 0 0,4 1-240 0,-4 2-32 16,0 0-16-16,-1 1 0 0,-2 0-208 0,-2 4 144 16,-4-1-144-16,-5 3 128 0,-5 5 128 0,-2 3 32 15,-6 3 0-15,-1 3 0 0,-1 3-48 0,-2 1-16 16,-2 1 0-16,0-1 0 0,2-5-224 0,0-1 0 15,3-3 0-15,3 0 0 0,4-1 224 0,4-2 0 16,1-4 0-16,6-1 0 0,3 5 176 0,2-5 48 0,6-3 0 16,2-2 0-16,2 0-208 0,2-2-48 0,1 0 0 0,1-1 0 15,-3 0-192-15,-3 0 0 0,-7 2 128 0,-5 0-128 16,-3 0-800 0,-8 3-208-16,-5 1-32 0,-7 4-14880 0</inkml:trace>
  <inkml:trace contextRef="#ctx0" brushRef="#br1" timeOffset="42153.9">8724 13047 9215 0,'-5'-13'816'0,"2"2"-656"0,1-1-160 0,0 2 0 16,1-4 2272-16,1 1 416 0,0-2 96 0,1 4 16 0,3-2-688 15,-1 4-144-15,0-2-32 0,3 1 0 0,0 2-480 0,-2-1-112 16,-4 9 0-16,6-8-16 0,0 3-512 0,1-4-112 16,-1 4 0-16,2-1-16 0,-1-2-400 0,1 5-80 15,0-3-16-15,-8 6 0 0,0 0-368 0,0 0-80 16,0 0 0-16,0 0-14688 16</inkml:trace>
  <inkml:trace contextRef="#ctx0" brushRef="#br1" timeOffset="42294.5">8645 13435 33743 0,'0'0'1488'0,"0"0"320"0,0 0-1440 0,0 0-368 15,0 0 0-15,0 0 0 0,0 0 256 0,0 0-32 16,8-5 0-16,-1-3 0 0,1 2-16 0,-8 6 0 16,13-3 0-16,-6-1 0 15,-7 4-2224-15,12-6-448 0</inkml:trace>
  <inkml:trace contextRef="#ctx0" brushRef="#br1" timeOffset="43030.56">11365 13318 20271 0,'-8'-14'896'0,"3"1"192"0,-1-4-880 0,-3 1-208 16,-1-1 0-16,-1 2 0 0,-2 2 944 0,-1-2 144 16,-1-1 16-16,-2-1 16 0,-1 3-64 0,-2 1-16 15,-4 2 0-15,0 1 0 0,-2 5-352 0,-2 3-80 0,-1 4-16 0,-4 0 0 16,-3 3-96-16,0 6-32 0,-5 0 0 0,-1 3 0 16,-3 2-64-16,2 9-16 0,1 1 0 0,0 10 0 15,-2 6 64-15,-1 5 0 0,1 4 0 0,2 2 0 16,4 4-144-16,3 2-32 0,4 1 0 0,5-5 0 15,5-4-80-15,7-5-32 0,6-3 0 0,8-8 0 0,6-9 16 16,7-2 0-16,1-1 0 0,9-6 0 0,1-7 160 16,5-2 48-16,2-7 0 0,7-4 0 0,4-3-80 0,2-2-16 15,2-7 0-15,2-4 0 0,2-3-80 16,2-6-16-16,0-2 0 0,0-1 0 0,-1-3-192 0,-4 0 176 16,-5 0-176-16,-2-2 160 0,-5 2-160 0,-2 3 128 15,-4 4-128-15,-2 2 128 0,-4 7-128 0,-5 8 128 16,-2 1-128-16,-2 8 128 0,-1 6 80 0,-3 4 16 15,-3 6 0-15,-1 8 0 0,-1 6-80 0,-2 4-16 16,-2 5 0-16,-1 7 0 0,0 7-128 0,0 1 0 16,0-1 0-16,0 1 0 0,1-1 0 0,-1 0 0 15,0-9 128-15,1 2-128 16,1-5-576-16,-2 0-128 0,0-4-48 0,0 0 0 16,0-2-2192-16,0-2-432 0</inkml:trace>
  <inkml:trace contextRef="#ctx0" brushRef="#br1" timeOffset="43472.28">11791 14863 30111 0,'0'0'1344'0,"0"0"256"0,0 0-1280 0,0 0-320 16,0 0 0-16,8 8 0 0,-3 5 304 0,-3 2-16 16,-1 4 0-16,-1 4 0 0,-1 6 592 0,-1-10 112 15,-2 4 32-15,-1 4 0 0,1-2-368 0,-4 4-64 16,2 1-16-16,0-2 0 0,1 0-192 0,-2-3-64 16,1 2 0-16,-1-1 0 0,0-4-176 0,0 0-144 15,1-1 192-15,0-6-192 0,-1-1 0 0,2-1 0 16,2-5 0-16,1 2 0 15,2-10-720-15,0 0-160 0,0 0-16 0,12-14-16 16,-1-5-2096-16,1-2-432 0</inkml:trace>
  <inkml:trace contextRef="#ctx0" brushRef="#br1" timeOffset="43840.44">12599 14559 16575 0,'0'0'736'0,"-1"-11"160"0,-1 3-720 0,2 8-176 0,0 0 0 0,0 0 0 16,-9 7 3136-16,2 5 576 0,0 2 128 0,-1 3 32 16,-2 3-2240-16,-2 2-448 0,-3 2-96 0,-1 2 0 0,-3-4-336 15,-3 6-64-15,-2 0-16 0,-3 3 0 0,-2-3-160 16,-2 1-48-16,2 4 0 0,-3-4 0 0,-2-2-208 0,1-2-32 16,0 1-16-16,9-8 0 0,-4-1-48 0,-1 1-16 15,-2-4 0-15,1-2 0 0,-1-1 160 0,3-5 16 16,3 2 16-16,4-4 0 0,1-4 32 0,2 1 0 15,6-1 0-15,1 0 0 0,5 0-176 0,6 0-48 16,0 0 0-16,0 0 0 0,0 0-16 0,11 7 0 16,3-1 0-16,6 0 0 0,2 4-128 0,6-1 0 15,5 5 0-15,3 2 0 0,0-1 0 0,0 3-144 16,4 2 144-16,-3 0-208 0,-3-1 208 0,-1 3 0 16,-2 0 0-16,0-1 0 0,-3-2 0 0,-1 0 0 15,-3 0 0-15,-2-1 0 0,-2 0-160 0,-3-3-32 16,-2-1-16-16,-1-2 0 15,-4-2-2064-15,-2-4-416 0,-2 0-64 0</inkml:trace>
  <inkml:trace contextRef="#ctx0" brushRef="#br1" timeOffset="44149.68">13394 14684 23039 0,'-3'-13'2048'0,"2"8"-1648"0,-3 4-400 0,0 0 0 0,4 1 2784 0,-7 6 480 16,-1 8 80-16,1 3 32 0,-4 3-2352 0,0 5-448 15,-3 6-112-15,-1 4-16 0,2 5 64 0,-1 4 16 16,-1 1 0-16,1 3 0 0,-2-1-224 0,5 0-48 15,0 1-16-15,-2 2 0 0,3-4-112 0,0 1-128 16,1-4 176-16,4-1-176 0,-2-4 0 0,3-5 0 16,2-6 0-16,-1 8-192 15,3-10-608-15,2-9-112 0,0-6-32 0,-2-10-10208 16,0 0-2048-16</inkml:trace>
  <inkml:trace contextRef="#ctx0" brushRef="#br1" timeOffset="44365.93">12803 15126 34719 0,'0'0'1536'0,"0"0"320"0,0 0-1472 0,0 0-384 16,9 4 0-16,2-3 0 0,3 3 224 0,6-2-32 0,5-1 0 0,3-4 0 16,7-1 288-16,6 2 48 15,5-6 16-15,1-1 0 0,1-6-80 0,3 1-16 0,3-1 0 0,2 2 0 16,-1-3-320-16,2-1-128 0,-2 1 0 0,19-5 0 15,-12 6-1088 1,-10 1-320-16,-6 0-64 0,-20 6-9216 0,0-2-1856 0</inkml:trace>
  <inkml:trace contextRef="#ctx0" brushRef="#br1" timeOffset="44716.92">13939 14725 35935 0,'7'-13'3200'0,"3"0"-2560"15,4-2-512-15,6 2-128 0,2 6 480 0,4-2 80 16,5 2 16-16,1 0 0 0,2 4 176 0,0 5 32 16,-2 4 16-16,-1 0 0 0,-4 6-240 0,0 3-48 15,-3 4-16-15,-2 4 0 0,-6 9-128 0,-2 1-32 16,-5 2 0-16,-5 20 0 0,-8 1-80 0,-7-3 0 15,-8 2-16-15,-4-3 0 0,-5 1-80 0,-4-4-16 16,-6-5 0-16,1-3 0 0,-2-2-16 0,4 1-128 16,4-7 192-16,4-1-64 0,5-4 240 0,6-4 32 15,3-3 16-15,8-2 0 0,6 0-80 0,7-5-16 16,9-1 0-16,7 0 0 0,9-2 112 0,11-2 16 0,11-5 0 16,8-4 0-16,5-3-192 0,12 0-16 0,6-2-16 15,6 2 0-15,3-2-224 0,0 0 0 0,0 1 128 0,-1 7-128 31,-2 2-1088-31,-4 1-272 0,-9 3-48 0,-5 1-19776 0</inkml:trace>
  <inkml:trace contextRef="#ctx0" brushRef="#br1" timeOffset="48631.47">15955 13654 7359 0,'0'0'656'0,"-7"-1"-528"0,7 1-128 0,-9-1 0 16,9 1 2640-16,-8 0 496 0,8 0 112 0,0 0 16 16,-8 2-1392-16,8-2-272 0,0 0-48 0,0 0-16 15,0 0-144-15,11 3-48 0,1 0 0 0,6-3 0 16,4-3-240-16,4 0-48 0,6 1-16 0,6-1 0 0,5 1-368 0,5-2-80 15,4-1-16-15,-2 0 0 0,4 0-368 0,1-2-80 16,0 1 0-16,-1 4-128 0,-7 2 160 0,0 2-160 16,-4 1 128-16,-6 0-128 15,-8 4-1232-15,-8 0-336 0,-10 6-64 0</inkml:trace>
  <inkml:trace contextRef="#ctx0" brushRef="#br1" timeOffset="48797.81">15955 14090 26719 0,'-10'6'1184'0,"10"-6"240"0,0 0-1136 0,10-3-288 16,5-3 0-16,4 4 0 0,7 2 3024 0,7 2 560 16,6 1 96-16,11-3 32 0,7-3-2208 0,5-4-432 15,5 1-96-15,-18-3-16 0,7 1-624 0,4-3-128 16,1 2-16-16,0-1-16 0,-4 1-176 0,-5-1-144 16,-5 2 144-16,9-3-208 15,-14 7-2480-15,-11-2-512 0</inkml:trace>
  <inkml:trace contextRef="#ctx0" brushRef="#br1" timeOffset="50831.7">17975 12307 9215 0,'0'0'816'0,"0"0"-656"0,0 0-160 0,0 0 0 0,0 0 1344 0,0 0 224 16,0 0 48-16,0 0 16 0,0 0-464 0,0 0-80 16,0 0-32-16,0 0 0 0,0 0 480 0,0 0 80 15,0 0 32-15,0 0 0 0,8-5-416 0,0-5-80 16,3 1 0-16,3-2-16 0,2 2 400 0,5-1 96 15,0-6 16-15,13-2 0 16,1 3-1824-16,2 6-352 0,1-1-80 0,-10 6-16 0,2 1 848 0,2-1 160 16,1 6 48-16,-2 2 0 0,-3 1-224 0,-3 8-32 15,-3 3-16-15,-3 3 0 0,-3 2 48 0,-4 5 16 16,-2 4 0-16,-6 4 0 0,-4 3 128 0,-6 5 32 16,-2 4 0-16,-6 2 0 0,-8 0-64 0,-2 4 0 15,-7 3 0-15,-2-2 0 0,-5-2-160 0,0-1-32 16,0-6-128-16,0 1 192 0,2-7 64 0,2-1 0 15,2-3 0-15,3-2 0 0,3-5 48 0,5-1 16 16,2-5 0-16,3-5 0 0,4-2-32 0,4-4 0 16,3 0 0-16,5-10 0 0,0 0 0 0,6 3 0 15,5 1 0-15,3-4 0 0,3-2-96 0,8 1-32 0,2 0 0 16,7 1 0-16,4-1-160 0,6-2 0 0,7 1 144 0,4-4-144 16,2 3 0-16,-1 0 128 0,-3 2-128 0,-2 0 0 15,-5-1 0-15,-2 2 0 0,-4-1 0 0,9 2 128 31,-9 1-1024-31,-9-2-208 0,-5-2-48 0,-13 2-11056 0,-3-2-2208 0</inkml:trace>
  <inkml:trace contextRef="#ctx0" brushRef="#br1" timeOffset="51404.45">19293 11994 6447 0,'0'0'576'0,"0"0"-576"0,1-7 0 0,2-1 0 0,-2-2 2704 0,4 4 432 15,0-3 96-15,0 2 16 0,1-1-1392 0,-1 1-288 16,0 2-48-16,0-1-16 16,-5 6-304-16,7-2-64 0,-7 2-16 0,0 0 0 0,8 7-224 0,-2-1-64 15,-2 3 0-15,-1 4 0 0,-2 2 0 0,-1 3 0 16,-1 3 0-16,-2 4 0 0,-1-1-288 0,-1 0-64 15,-1 4-16-15,0-4 0 0,-1 5-240 0,0-3-48 16,-2 2-16-16,1-5 0 0,-1 1-160 16,4-1 128-16,-1-4-128 0,1-2 128 0,-3-1-128 0,3-5 0 15,1 1 0-15,3-1 0 16,1-11-576-16,0 0-128 0,0 0-48 0,0 0 0 16,0 0-1984-16,8-6-400 0,2-2-64 0</inkml:trace>
  <inkml:trace contextRef="#ctx0" brushRef="#br1" timeOffset="51738.95">19730 11917 20959 0,'0'0'928'0,"0"0"192"0,0 0-896 0,0 0-224 15,0 0 0-15,0 0 0 0,0 0 768 0,0 10 128 16,-1-1 0-16,-3 2 16 0,0-2 80 0,-2 3 16 0,-1 2 0 15,-2-2 0-15,-2 4-176 0,0-2-48 0,-2 1 0 0,1 0 0 16,-2 3-96-16,0-1-32 0,0-2 0 16,1-3 0-16,-1 2-128 0,0 0-16 0,0-3-16 0,0 0 0 15,0-1-160-15,1-5-16 0,2 2-16 0,2-1 0 16,1-1-80-16,3-1-16 0,5-4 0 0,0 0 0 16,-1 6 64-16,4 3 16 0,-3-9 0 0,7 8 0 15,3 2-96-15,4-1-32 0,0 1 0 0,2 1 0 0,0-3-160 0,2 2 0 16,2-1 0-16,1 3 128 0,-2-3-128 15,-2 1 0-15,1-4 0 0,-3 4 0 0,1-2 0 16,-2 1-176-16,-2-4 16 0,5 0 0 16,-6 1-1968-16,-11-6-400 0,11 3-80 0</inkml:trace>
  <inkml:trace contextRef="#ctx0" brushRef="#br1" timeOffset="51992.66">20213 12010 19343 0,'0'0'1728'0,"0"-5"-1392"16,0 2-336-16,0 3 0 0,0 0 1664 0,0 0 272 16,0 0 48-16,-3 6 16 0,0 6-704 0,-1-2-144 15,-1 7-16-15,-1-1-16 0,-2 1-400 0,1 2-80 16,-1 1 0-16,2 2-16 0,-1-2-272 0,3-181-48 0,1 361-16 0,0-181 0 15,1-1-288-15,0-1 0 0,1 1 128 0,1-4-128 16,0-3 0-16,0 0-256 0,0 2 64 0,0-5 0 31,0-8-2016-31,0 0-400 0,0 0-80 0</inkml:trace>
  <inkml:trace contextRef="#ctx0" brushRef="#br1" timeOffset="52170.07">19952 12213 25791 0,'0'0'2304'0,"0"0"-1856"0,0 0-448 0,0 0 0 0,0 0 608 0,7 5 32 16,3 2 0-16,2 0 0 0,4-3 96 0,3 0 32 15,3-2 0-15,2 0 0 0,2-2-320 0,2-3-48 16,2-2-16-16,1 2 0 0,-2-3-384 0,-1 1 0 16,-3 1 0-16,-1-1-9552 15,-2-3-1888-15</inkml:trace>
  <inkml:trace contextRef="#ctx0" brushRef="#br1" timeOffset="52593.96">21043 11806 4607 0,'0'0'192'0,"0"0"64"0,3-6-256 0,-3 6 0 16,0 0 0-16,0 0 0 0,0 0 5056 0,4 5 976 15,0 3 192-15,-3 6 48 0,-1 1-3824 0,-3 7-752 16,-2 7-160-16,-1 1-16 0,0 3-464 0,-2 3-96 16,0 5 0-16,-1-3-16 0,-1 0-592 0,1-1-112 15,0-2-32-15,1 2 0 0,-1 0-208 0,-2-3 0 16,1-4 0-16,-2-5 0 0,1 3 0 0,1-5-288 15,1-5 64-15,0-1 16 16,2 0-2832-16,-1-4-560 0</inkml:trace>
  <inkml:trace contextRef="#ctx0" brushRef="#br1" timeOffset="53830.07">22110 11954 2751 0,'0'0'128'0,"4"-4"16"0,-4 4-144 0,0 0 0 15,4-5 0-15,-1-1 0 0,-3 6 3392 0,0 0 656 16,0 0 128-16,0 0 32 0,0 0-2032 0,-7-2-416 15,-3 4-80-15,-3 3-16 0,-1 0-512 0,-4 0-96 16,-2 5-32-16,-4 0 0 0,-4 5-16 0,-2 6-16 16,-1 5 0-16,-1 6 0 0,-1 5-160 0,-2 6-48 15,-3 9 0-15,0 8 0 0,1 7-224 0,-1 6-48 16,1 4-16-16,3 4 0 0,6 2-240 0,3-2-32 16,7-4-16-16,4-2 0 0,5-8-64 0,6 1-16 15,6-5 0-15,5-5 0 0,3-5-128 0,6-4 0 16,4-3 0-16,13 11 0 15,1-10-1312-15,2-7-288 0,0-6-64 0,-11-10-16 0</inkml:trace>
  <inkml:trace contextRef="#ctx0" brushRef="#br1" timeOffset="69895.89">22449 12170 6447 0,'0'0'576'0,"0"0"-576"15,11-6 0-15,-1 2 0 0,2-1 1632 0,-3 1 224 16,0-1 32-16,-2 2 16 0,-7 3-448 0,11-2-96 16,-11 2-16-16,0 0 0 0,0 0 0 0,0 0 0 15,8 1 0-15,-8-1 0 0,0 0-320 0,0 0-64 16,2 14 0-16,-2 6-16 0,-2 2-32 0,-3 3 0 16,-3 7 0-16,-2 2 0 0,-2 4-80 0,0 4 0 15,-2 3-16-15,0-2 0 0,-2 0-272 0,1-1-48 16,-1 4-16-16,-1-3 0 0,2-1-224 0,1-1-64 15,1-4 0-15,0-7 0 0,2-2-192 0,1-4 144 16,2-1-144-16,4-4 128 0,1-6-128 0,1 0 160 16,2-13-160-16,4 11 160 0,2-6-160 0,-6-5 0 15,12 3 0-15,-3-4 0 16,1-3-1088-16,1-1-288 0,2-6-64 0,1-1-12928 0</inkml:trace>
  <inkml:trace contextRef="#ctx0" brushRef="#br1" timeOffset="70279.89">22888 12259 20271 0,'6'-14'1792'0,"-6"14"-1424"0,5-6-368 0,3 0 0 15,1-1 800-15,-2 2 96 0,1 2 0 0,0 2 16 16,-2 2 272-16,-6-1 48 0,9 3 16 0,-1 3 0 0,-2 3-576 0,-1 0-112 15,-1 1-32-15,-2 4 0 16,0 1 48-16,-4-1 0 0,0 2 0 0,-3-1 0 0,-4 1 64 0,0 1 0 16,-4 2 16-16,-1-1 0 0,-1-2 48 0,-3 2 16 15,-1 0 0-15,-2 0 0 0,0-2-176 0,1-2-32 16,1-2-16-16,0-1 0 0,-2 5-144 0,4-3-32 16,0-4 0-16,3 4 0 0,1-3-128 0,3 1-16 15,1 3-16-15,4-5 0 0,1 1 112 0,4 1 32 16,3 1 0-16,3 2 0 0,3 3 16 0,3-1 16 15,5 1 0-15,4 1 0 0,0 1 16 0,5 0 0 16,4 0 0-16,6 0 0 0,2-1-112 0,3 0-32 16,1-2 0-16,1-1 0 0,-1-3-208 0,-1-1 176 15,-2 1-176-15,-2-3 160 0,-3-1-160 0,-2-1 0 16,-3-1 0-16,-5 2 0 16,-5-3-1408-16,-3 0-352 0,-8 0-80 0</inkml:trace>
  <inkml:trace contextRef="#ctx0" brushRef="#br1" timeOffset="74433.53">23865 12327 30175 0,'-2'9'656'0,"-1"10"144"0,-1 1 32 0,-1 2 16 0,-1 5-672 0,0 1-176 16,-1 1 0-16,1 1 0 0,-2 0 192 0,2 3 16 15,1-1 0-15,0-2 0 0,-2 2-208 0,2 0 144 16,0-5-144-16,0 1 128 0,0-6-128 0,1-1 160 16,3-2-160-16,-2-3 160 0,1-2-320 0,-1-1-64 15,3-13-16-15,0 0 0 16,-6 6-2400-16,6-6-496 0</inkml:trace>
  <inkml:trace contextRef="#ctx0" brushRef="#br1" timeOffset="74597.89">23502 12633 18431 0,'0'0'1632'0,"-3"-7"-1312"16,3 7-320-16,0 0 0 0,10-7 1616 0,1 3 256 15,0 2 48-15,3 2 16 0,6 3-608 0,6-2-128 16,2-2-32-16,4 1 0 0,1 0-432 0,1 0-96 0,0 0 0 0,-1 1-16 15,3-3-288-15,-11 2-48 0,-1 1-16 0,1 0 0 16,-5-2-512-16,0 0-96 0,-1-1-32 0</inkml:trace>
  <inkml:trace contextRef="#ctx0" brushRef="#br1" timeOffset="74986.37">24294 12399 23951 0,'0'0'2128'16,"6"-5"-1696"-16,4-4-432 0,0 2 0 0,-1 1 800 0,4 0 80 16,2 1 16-16,2-1 0 0,-1 3 96 0,2 0 32 15,0 3 0-15,1 3 0 0,0 3-416 0,-2 2-80 16,-2 1-16-16,-2 2 0 0,-2 4-320 0,-6 4-64 15,-4 5 0-15,-3-1-128 0,-5 0 224 0,-4 6-64 16,-6-1-16-16,-3 5 0 0,-4 4 96 0,-1 4 16 16,-3 0 0-16,0-3 0 0,0-3-128 0,2 0 0 15,2-7-128-15,5-2 192 0,1-5 32 0,4-1 0 16,3-1 0-16,3-5 0 0,3 0 224 0,4-6 64 16,5-1 0-16,5-2 0 0,2 0 64 0,7-3 0 0,1-5 16 0,4 1 0 15,1-1-256-15,4 2-48 0,1-3-16 0,-5 0 0 16,3 2-272-16,2-1 0 0,3 2 128 0,1-2-128 15,-4 2 0-15,-1-1-224 0,-4-1 32 0,-2-2 16 32,-4 2-2512-32,-2 1-496 0,-2-1-96 0</inkml:trace>
  <inkml:trace contextRef="#ctx0" brushRef="#br1" timeOffset="75359.59">24971 12044 17503 0,'-1'-10'768'0,"1"10"176"0,0 0-752 0,0 0-192 16,0 0 0-16,0 0 0 0,6-6 1552 0,1 3 288 15,0 2 48-15,2 2 16 0,3 3-896 0,-2 2-176 16,0 1-48-16,3 5 0 0,-1 5-192 0,2 2-32 16,2 1-16-16,0 4 0 0,1 6 48 0,-1 1 16 15,-1 6 0-15,-3 3 0 0,1 3 0 0,-4 4 0 16,-2 5 0-16,-3 1 0 0,-3 2-256 0,-3 5-48 16,-3 2-16-16,-4-4 0 0,1 0-160 0,-3-1-128 15,-6-1 144-15,2-8-144 0,-4-3 384 0,1-5 0 0,-2-2-16 16,1-2 0-16,0-4-32 0,-1-2 0 15,1-3 0-15,2 0 0 0,0-4-128 0,3-4-16 0,0 0-16 0,1-4 0 16,2-5-432-16,1-2-96 0,2-1-16 0,2-4-16160 16</inkml:trace>
  <inkml:trace contextRef="#ctx0" brushRef="#br1" timeOffset="75969.33">26133 12700 2751 0,'0'0'256'0,"3"-4"-256"0,-3 4 0 16,3-8 0-16,1 2 3120 0,0-3 576 0,-3 2 112 0,1 0 32 15,-4-2-1856-15,1 4-352 0,-2-4-80 0,1 2-16 16,-2 0-416-16,-1 0-96 16,1 3 0-16,-5-1-16 0,0-3-128 0,-2 4-32 0,-4 3 0 0,-2 1 0 15,-3 0-240-15,-2 0-48 0,-2 3-16 0,1 2 0 16,-2 4-160-16,-1-2-16 0,0 2-16 0,-1 1 0 16,0 6-96-16,4 0 0 0,-1 2-16 0,4 1 0 15,2-1-48-15,4 0-16 0,4 1 0 0,4-3 0 16,2 1 96-16,4-1 32 0,4 1 0 0,3-3 0 0,3-4 48 0,4 1 16 15,3-3 0-15,1 0 0 0,2-5 64 0,4 0 16 16,-2-2 0-16,2-2 0 0,-1-2-192 0,-2 1-16 16,-1-3-16-16,-3-3 0 0,0 3-80 0,-3-3-16 15,-3 2 0-15,1 1 0 0,-2-3-128 0,-2 5 160 16,-3 0-160-16,-5 3 160 0,0 0-160 0,0 0 0 16,0 0 0-16,1 10 0 0,-2-1 0 0,-1 4 0 15,1 1 0-15,-1-2 0 0,-2 4 0 0,2 0 0 16,0 1 0-16,1 2 0 0,-1 0-304 0,1 1 64 15,0-3 16-15,1 1 0 16,2-2-2128-16,1 1-416 0,1-2-96 0</inkml:trace>
  <inkml:trace contextRef="#ctx0" brushRef="#br1" timeOffset="76204.92">26436 13072 27647 0,'0'7'2448'0,"0"5"-1952"0,0 4-496 0,0 1 0 16,-2 1 1024-16,1 5 128 0,-4 3 0 0,0 3 16 15,-1 1 208-15,-1 1 32 0,-2-1 16 0,0 3 0 16,0-1-512-16,1 1-96 0,-3-2-32 0,1 2 0 16,1-1-464-16,2-2-112 0,-1-3-16 0,2 1 0 15,-1-5-192-15,2-4 128 0,1-2-128 0,1 0 0 16,0-3-672-16,1-4-224 0,0 2-64 0,2-5-16144 15</inkml:trace>
  <inkml:trace contextRef="#ctx0" brushRef="#br1" timeOffset="78255.88">21504 11842 3679 0,'0'0'320'0,"0"0"-320"0,-2-10 0 0,2 2 0 16,0 8 2496-16,-1-10 448 0,1 2 64 0,0 8 32 15,-2-6-1520-15,-2 0-304 0,4 6-64 0,0 0-16 16,-8-5 32-16,2 3 16 0,-2 1 0 0,0 4 0 15,0-1-320-15,-4 3-64 0,-2 3-16 0,-1-1 0 16,-2 5-16-16,1 1 0 0,-2-1 0 0,-2 7 0 16,-3 6 0-16,-1 4-16 0,-3 3 0 0,0 3 0 15,-1 3-208-15,-1 8-32 0,-1 4-16 0,-2 6 0 16,0 3-112-16,0 6-32 0,-2-1 0 0,2 2 0 0,2 2-176 0,2 1-48 16,2-2 0-16,6 3 0 0,2 0-128 0,4-1 128 15,3 1-128-15,3-8 128 0,3-2 80 0,4-3 16 16,2 0 0-16,3-2 0 0,3-6-32 0,4 1 0 15,1-4 0-15,6-1 0 0,4-1-64 0,4-4 0 16,4-3-128-16,1 0 192 0,5-8-192 0,2 1 0 16,-1-5 0-16,4-1-160 15,2-4-1904-15,3-2-384 0,-1-4-80 0</inkml:trace>
  <inkml:trace contextRef="#ctx0" brushRef="#br1" timeOffset="79918.61">27179 12626 7359 0,'-10'-10'656'0,"10"10"-528"16,-5-3-128-16,5 3 0 0,0 0 1904 0,0 0 336 15,-3-2 80-15,3 2 16 0,0 0-336 0,0 0-64 0,0 0-16 16,0 0 0-16,9-1-640 0,1 1-128 15,1 1-16-15,0-1-16 0,1-1-128 0,0-1-32 16,1 2 0-16,1-1 0 0,-1-1-144 0,2-1-48 16,1 2 0-16,2 0 0 0,1-2-304 0,0 3-64 0,-1 0-16 0,0 0 0 15,-2 0-208-15,0 1-48 16,-2 2-128-16,0 1 192 0,-2-4-192 0,-1 1-240 0,-4-1 48 0,-7 0 16 31,12-1-1952-31,-12 1-400 0,5-9-80 0</inkml:trace>
  <inkml:trace contextRef="#ctx0" brushRef="#br1" timeOffset="80306.57">27745 12355 19343 0,'-3'-12'848'0,"3"12"192"0,4-7-832 0,1-2-208 0,3 3 0 0,1-1 0 0,0 0 1424 0,1 1 240 15,2-1 64-15,2 4 0 0,2 0-576 0,2-1-96 16,2-1-32-16,1 4 0 0,0 1-272 0,-1 1-64 16,0 4-16-16,-2 0 0 0,-2 4-288 0,-4 3-48 15,0 3-16-15,-5 3 0 0,-3 2-144 0,-4 7-48 16,-2 1 0-16,-5 5 0 0,-3 1 0 0,-4 0 0 16,-4 1 0-16,-3-1 0 0,-5 3 64 0,1 0 0 15,-1-2 0-15,2-4 0 0,-1-3 128 0,2 0 16 16,3-4 16-16,2-4 0 0,3-3 160 0,3-2 48 15,4-2 0-15,2-4 0 0,6 1-112 0,3-4 0 16,-3-6-16-16,10 7 0 0,4-1 64 0,2-2 16 0,2-3 0 16,2 0 0-16,3-1-256 0,3-1-64 15,0 0 0-15,2-2 0 0,0 1-192 0,2-2 128 16,-1 3-128-16,-1-2 0 16,-3 2-320-16,-1-1-144 0,-1 1-48 0,-2 0 0 15,-4 1-2176-15,0-1-448 0,-2-2-96 0</inkml:trace>
  <inkml:trace contextRef="#ctx0" brushRef="#br1" timeOffset="80693.47">28966 12028 11055 0,'0'0'976'0,"0"0"-784"16,3-7-192-16,-3 7 0 0,0 0 1808 0,0 0 320 15,0 0 64-15,-8-1 16 0,1-2-640 0,-5 5-128 16,1 0-32-16,-2 6 0 0,-1-1-640 0,-2 2-144 15,-5 5-32-15,-2 4 0 0,-2 2 224 0,-3 6 32 0,1 2 16 0,-1 6 0 16,0 3-80-16,2 2-16 16,0 3 0-16,3 0 0 0,4 5-256 0,1-3-64 15,6 0-16-15,3-2 0 0,4-3-112 0,2 0 0 16,3-1-16-16,4 0 0 0,4-5-32 0,2-1 0 16,3-2 0-16,2-3 0 0,3-1 32 0,1-4 0 15,1-2 0-15,2-3 0 0,1-3-304 0,-1-1-176 0,1-3 32 0,0-3-10672 16,-1-3-2144-1</inkml:trace>
  <inkml:trace contextRef="#ctx0" brushRef="#br1" timeOffset="82932.62">29462 12200 10127 0,'0'0'896'0,"1"-5"-704"16,-1-4-192-16,2 4 0 15,-2 5 1632-15,0 0 288 0,0 0 64 0,0 0 16 0,1-7-576 0,-1 7-112 16,0 0-32-16,0 0 0 0,0 0-512 0,0 0-128 16,0 0 0-16,0 0-16 0,-4 11 0 0,0 4 0 15,0 2 0-15,-1 2 0 0,0 4 80 0,0 5 32 16,-1 0 0-16,0 5 0 0,-1 5-160 0,2-1-16 15,0 2-16-15,-1-2 0 0,-1 0-128 0,1-1-32 16,1-2 0-16,0-2 0 0,1 1-112 0,-1 0-16 16,-1-3-16-16,0-4 0 0,1 0-96 0,0-4-16 15,0-2 0-15,1-2 0 0,2-3 32 0,-1-1 0 16,1-5 0-16,0 0 0 0,2-9-160 0,0 0 0 16,0 0 0-16,0 0-176 15,7 1-656-15,-1-2-128 0,2-4-16 0,-1-3-8528 16,1-3-1696-16</inkml:trace>
  <inkml:trace contextRef="#ctx0" brushRef="#br1" timeOffset="83358.16">29934 12208 19343 0,'0'0'1728'0,"0"0"-1392"0,0-6-336 0,0 6 0 15,0 0 624-15,0 0 48 0,0 0 16 0,0 0 0 16,0 0 80-16,0 0 32 0,0 0 0 0,0 0 0 16,-3 7-192-16,-1 2-32 0,-1 4-16 0,0 0 0 15,-1 3 112-15,-3 1 32 0,-1 0 0 0,-2 3 0 0,-2-1-32 0,-1 2 0 16,-1 0 0-16,-1-1 0 0,1-1-160 0,-1 3-48 16,-2-5 0-16,-1 2 0 0,-2 2-128 0,3-3-16 15,-4-1-16-15,3-1 0 0,-1-2-48 0,2 1-16 16,0-1 0-16,3-4 0 0,-1 1-32 0,3-4 0 15,1 0 0-15,5 0 0 0,-1-3 32 0,2 1 0 16,2 1 0-16,5-6 0 0,-4 5 48 0,3 4 16 16,2-1 0-16,3 2 0 0,3-1-112 15,1 3 0-15,4 1-16 0,1 2 0 0,1 1-176 0,1-1 160 16,0 1-160-16,0 0 160 0,3-1-160 0,-1-2 0 16,-2 1 0-16,1 0 128 0,0 0-128 0,-1-3 0 15,-1 0 144-15,5 6-144 0,-4-4 0 0,-2-2 0 16,-2 1 0-16,-5-5 128 0,-6-7-128 0,0 0 0 15,6 8 0-15,-6-8 128 16,0 0-528-16,0 0-112 0,0 0 0 0,0 0-16 16,0 0-2272-16,-9 0-448 0,3-3-80 0</inkml:trace>
  <inkml:trace contextRef="#ctx0" brushRef="#br1" timeOffset="86281.08">30088 12588 11231 0,'0'0'496'0,"0"0"96"0,0 0-464 0,0 0-128 0,0 0 0 0,0 0 0 15,0 0 992-15,0 0 176 0,0 0 48 0,0 0 0 16,0 0 144-16,0 0 48 0,0 0 0 0,0 0 0 16,7 5-64-16,2-2-16 0,0-1 0 0,0 0 0 15,1-1-240-15,0 3-64 0,0-2 0 0,3 1 0 0,1-5-320 0,0 0-80 16,1 2-16-16,2 0 0 0,1-1-144 0,-1-2-16 15,2 2-16-15,2 0 0 0,2 2-160 0,0 0-16 16,-3-1-16-16,0 0 0 0,1-1-112 0,-4 1 0 16,-1 1-128-16,-2 2 192 0,-2-3-192 0,0-3 128 15,-3 2-128-15,-2 0 0 0,-7 1 0 0,0 0-288 16,0 0 32-16,0 0 16 16,0 0-1760-16,0 0-368 0,0 0-64 0</inkml:trace>
  <inkml:trace contextRef="#ctx0" brushRef="#br1" timeOffset="86615.42">30421 12376 15663 0,'1'-17'1392'0,"0"8"-1120"16,0 2-272-16,2-3 0 0,1 1 1520 0,0 0 240 15,-1 4 48-15,1 1 16 0,-4 4-288 0,0 0-48 16,0 0-16-16,0 0 0 0,0 0-656 0,0 0-144 16,4 8-32-16,-3 3 0 0,-1 5 0 0,-2 1-16 0,-2 3 0 0,-2 3 0 15,-2 5-32-15,-1-2 0 0,-2 2 0 0,-1 0 0 16,1 3-176-16,-3 1-32 0,1-1-16 0,2-3 0 16,-1 0-144-16,2-3-32 0,0 3 0 0,1-4 0 15,1-4-48-15,2-1-16 0,1-2 0 0,1-2 0 16,3-1-128-16,-1-5 192 0,2 1-192 0,0-10 192 15,4 7-64-15,-4-7 0 0,0 0 0 0,8 2 0 16,0-3-544-16,0-3-112 0,1-1-32 16,0-4 0-16,-1 3-2288 0,-1-4-464 0</inkml:trace>
  <inkml:trace contextRef="#ctx0" brushRef="#br1" timeOffset="87028.57">30896 12172 11967 0,'0'0'1072'0,"6"-5"-864"16,-1 0-208-16,2-2 0 0,-1 0 1792 0,-1 2 304 16,2 1 64-16,-7 4 16 0,0 0-464 0,0 0-96 15,6-6-16-15,-6 6 0 0,0 0-560 0,0 0-112 0,0 0-32 0,0 11 0 16,0 1-16-16,-4 4-16 0,-1 6 0 0,0 2 0 16,-1 5-96-16,-1 1-32 0,1 3 0 0,-1 4 0 15,0-1-208-15,1 1-32 0,-5-1-16 0,4 1 0 16,0 0-176-16,2-2-48 0,0 0 0 0,0-2 0 15,1 0-128-15,-1 1-128 0,0-6 192 0,1-1-192 0,1-3 176 0,-1-1-176 16,0-3 160-16,1-1-160 0,-2-4 160 0,3-3-160 16,0-1 160-16,1-3-160 0,1-8 0 0,0 0-320 15,0 0 64-15,0 0 0 16,0 0-1680-16,0 0-336 0,7-4-64 16,1-6-11856-16</inkml:trace>
  <inkml:trace contextRef="#ctx0" brushRef="#br1" timeOffset="87497.4">31173 11827 6447 0,'-9'-16'576'0,"7"10"-576"16,-2-4 0-16,0 4 0 0,0-5 1664 0,2 4 208 0,-1-2 48 16,1 1 16-16,-1 2-576 0,3 6-112 0,0 0-32 0,0 0 0 15,0 0-448-15,0 0-112 0,0 0-16 0,0 0 0 16,0 0-192-16,0 0-32 0,8 5-16 0,-1 1 0 15,1 4 208-15,0 1 32 0,0 3 16 0,1 3 0 16,-1 1-48-16,2 6-16 0,0 2 0 0,0 7 0 16,-1-1-64-16,2-1-16 0,-1 5 0 0,0 5 0 0,0 1-16 15,-1 5-16-15,0-2 0 0,1 5 0 0,-2-3 32 0,1 0 0 16,-4 3 0-16,-2-3 0 0,1-7-48 0,-4 2 0 16,-1 1 0-16,-2-3 0 0,1-3-16 0,-2-2 0 15,-2-2 0-15,-1-3 0 0,0-2-128 0,-2-3-48 16,-1 0 0-16,-1-3 0 0,1 0-80 0,-1-3-32 15,-3-2 0-15,-1 0 0 0,3-4-160 0,-1-1 0 16,-1-3 0-16,2 0 0 16,0-5-1280-16,1-3-176 0,1-1-32 0,0-2-8320 15,1-5-1664-15</inkml:trace>
  <inkml:trace contextRef="#ctx0" brushRef="#br1" timeOffset="88000.08">32013 12288 13823 0,'0'0'608'0,"0"0"128"0,2-11-592 0,-1 2-144 0,-1-3 0 0,0 3 0 16,-1-1 1248-16,-2 3 224 0,-1-5 32 0,0 3 16 16,-3 2-160-16,-1 0-16 0,-1 0-16 0,-1 3 0 0,-1 3-304 0,-2-1-48 15,-1 2-16-15,-1 2 0 0,-1 0-384 0,-1 3-64 16,-1 5-32-16,0 2 0 0,-2 1-128 0,1 4-32 16,1 1 0-16,1 1 0 0,1 0 64 0,2 2 16 15,2-2 0-15,2 0 0 0,3 1-16 0,1-1 0 16,4 0 0-16,2 0 0 0,2-3 64 0,2-1 0 15,1-4 0-15,3 2 0 0,2-4 48 0,2-3 16 16,0-5 0-16,4-1 0 0,-1 0-176 0,3-1-16 16,-1-4-16-16,2-3 0 0,1 2-112 0,-1-4 0 15,1 1-16-15,0-4 0 0,-1 2-176 0,-2 1 160 16,-2 0-160-16,-2 2 160 0,-2 3-160 0,-2-2 0 16,-2 5 0-16,-7 2 0 0,0 0 0 0,0 0 0 15,0 0 0-15,2 11 0 0,-2 1 0 0,-1 3 0 16,-3 4-128-16,0 0 128 0,-1 0 0 0,0 3 0 15,0-2 0-15,1 1 0 16,-1-1-528-16,2-1 16 0,2-1 0 0,2-2 0 16,2 1-1936-16,1-1-384 0,1-4-80 0</inkml:trace>
  <inkml:trace contextRef="#ctx0" brushRef="#br1" timeOffset="88340.55">32429 12588 24815 0,'0'0'1088'0,"0"0"256"0,0 0-1088 0,0 0-256 15,-6 4 0-15,-1-2 0 0,-2 2 1152 0,-1 3 192 16,-3-1 16-16,2-1 16 0,-3 5-480 0,-1 2-80 16,-2 3-32-16,1 3 0 0,-1 1-240 0,3 1-48 15,1 2-16-15,1 3 0 0,2-2 48 0,5 0 16 16,2-4 0-16,4 0 0 0,4-2 224 0,2-5 64 15,2 1 0-15,-1-3 0 0,4-2-176 0,2 2-16 16,2-5-16-16,2 0 0 0,0 0-80 0,1-2-16 16,0-5 0-16,4-4 0 0,-3 0-16 0,-1-6-16 15,-2 1 0-15,-3-4 0 0,-1-4-144 0,-2-2-32 16,-2-2 0-16,-3 2 0 0,-1 0-128 0,-1 1-48 16,-2 0 0-16,-2 2 0 0,-2 3-144 0,0-1 0 15,-2 4 0-15,-2 3 0 16,-2-3-768-16,-2 6-128 0,-2-2-16 0,0 3-16 15,-2 1-1568-15,0 2-320 0,-3 1-64 0</inkml:trace>
  <inkml:trace contextRef="#ctx0" brushRef="#br1" timeOffset="89478.51">32506 11707 4607 0,'0'0'400'0,"0"0"-400"16,0 0 0-16,11-6 0 0,-2 2 1680 0,1 0 256 16,-1 0 48-16,1 3 16 0,-10 1-976 0,14 0-192 0,0 0-32 0,0 0-16 15,-2 1 16-15,2 3 0 0,0 0 0 0,0 0 0 16,2 2-32-16,1 4 0 0,1 6 0 0,3 3 0 16,0 4-112-16,-9-4-16 0,2 7-16 15,1 7 0-15,0 6 16 0,2 1 0 0,-1 1 0 0,2 2 0 16,0-2-112-16,16 36-16 0,-2-6 0 0,-4 4 0 15,-3 7-128-15,1-3-16 0,-10-35-16 0,-16-44 0 16,0 0 144-16,0 0 16 0,0 0 16 0,0 0-528 16</inkml:trace>
  <inkml:trace contextRef="#ctx0" brushRef="#br1" timeOffset="91595.09">18406 14160 18431 0,'0'0'1632'0,"0"0"-1312"15,0 0-320-15,0 0 0 0,0 0 416 0,0 0 16 16,0 0 0-16,0 0 0 0,0 0-432 0,0 0 0 0,10 4 0 0,5-1 0 16,3-3 336-16,5 0-16 0,5-2 0 0,6 0 0 15,7-1 96-15,-16 1 16 16,7 1 0-16,10-2 0 0,4-1 48 0,7 2 16 0,6-3 0 0,7-2 0 15,5 1-16-15,78-4 0 0,-11 1 0 16,-7 0 0-16,-1 1-16 0,3 1 0 0,7 4 0 0,3-2 0 16,0-3-64-16,8 0-16 0,7 2 0 0,6-1 0 15,4 0 80-15,3 4 16 0,2-5 0 0,5 3 0 16,7 1-16-16,5 3 0 0,5-3 0 0,3 0 0 16,3 3-16-16,0-2 0 0,-3-2 0 0,3 4 0 15,2-3-64-15,4-1 0 0,2 1-16 0,6 1 0 16,-1 0-32-16,1-1 0 0,-2-2 0 0,0 1 0 15,-1 0 16-15,3-2 0 0,0 2 0 0,2 3 0 16,2-2 16-16,-2 3 0 0,1 1 0 0,-3 0 0 16,-2 0-96-16,-3 2-16 0,-7 1 0 0,-3-2 0 15,-4-2-96-15,-2 1-32 0,-3 0 0 0,-4 1 0 16,-7 1 0-16,-7 0 0 0,-9-4 0 0,-6 4 0 0,-2 2 0 0,-10-1-128 16,-6 0 192-16,-7-1-64 0,0 0-128 0,-10 3 128 15,-11 2-128-15,-4 0 128 0,0-5-128 0,-9 6 0 16,-6-2 0-16,-11 2 0 15,-10 1-320-15,-9-4-80 16,-6 3-32-16,-12-1 0 0,-12 6-2528 0,-13-4-512 0</inkml:trace>
  <inkml:trace contextRef="#ctx0" brushRef="#br1" timeOffset="92221.62">22880 14485 23775 0,'0'-11'1056'0,"0"11"224"0,0 0-1024 16,0 0-256-16,0 0 0 0,0 0 0 0,0 0 416 0,0 0 32 16,0 0 16-16,0 14 0 0,-1 0 416 0,-2 4 80 15,-2 4 0-15,-1 7 16 0,-2 3-208 0,1 6-64 16,-3 5 0-16,1 0 0 0,1 6-112 0,-1 0-16 16,-1-4-16-16,-3 2 0 0,1 4-176 0,1-4-48 15,-3-2 0-15,3-3 0 0,1-1-144 0,1-5-48 16,-3-7 0-16,5 0 0 0,-3-4-144 0,2 0 192 0,2-11-192 15,1-2 192 1,2 0-640-16,3-12-112 0,0 0-16 0,0 0-9616 0,10-14-1920 0</inkml:trace>
  <inkml:trace contextRef="#ctx0" brushRef="#br1" timeOffset="92570.81">23665 14421 22111 0,'0'0'976'16,"0"0"208"-16,0 0-944 0,-6 4-240 0,0 1 0 0,-2 0 0 0,0 3 784 15,-3 2 112-15,-1-1 32 0,-5 5 0 0,-4 3-48 16,-11 11-16-16,1-6 0 0,-1-2 0 0,3-2-128 0,-3 1-32 16,1 5 0-16,0-2 0 0,-1-2-112 0,1-2-16 15,-4 1-16-15,1-2 0 0,0-1-80 0,3 1-16 16,-2-5 0-16,1 2 0 0,2 3-144 0,2-3-16 15,2-3-16-15,5 0 0 0,3 1 144 0,4-2 16 16,4 2 16-16,5 1 0 0,5-2-96 0,5 3-32 16,5 0 0-16,8 2 0 0,6 2-48 0,4-1-16 15,4-3 0-15,3 0 0 0,3 1-48 0,2 0-16 16,2 2 0-16,1-2 0 0,3-2-80 0,1-2-128 16,-3 2 176-16,-9-4-176 0,0 1 0 0,-2 1 0 15,2-3 0-15,-4 3 0 16,0-4-1792-16,-4 3-272 0,-3-5-48 0,4 3-13792 0</inkml:trace>
  <inkml:trace contextRef="#ctx0" brushRef="#br1" timeOffset="92897.74">24417 14632 28559 0,'0'0'2544'0,"0"0"-2032"16,0 0-512-16,0 0 0 0,3-8 224 0,-3 8-48 16,0 0-16-16,-2 8 0 0,0 5-160 0,-1-1 0 15,-1 2 0-15,-1 8 128 0,-1 6 144 0,0 1 32 16,-2 0 0-16,-1 4 0 0,-1 0 176 0,-2 3 32 15,1 0 16-15,0-3 0 0,-1-3-208 0,2 5-32 16,1-2-16-16,1-3 0 0,1-1-144 0,0-3-128 16,2-2 144-16,2-1-144 0,-5-5 0 0,3-1 0 15,0-3-176-15,0 4 176 16,0-8-2128-16,5-10-304 0,-8 5-64 0,-2-6-9728 0</inkml:trace>
  <inkml:trace contextRef="#ctx0" brushRef="#br1" timeOffset="93044.26">24028 14960 25791 0,'0'0'2304'0,"10"-4"-1856"16,2 2-448-16,4 0 0 0,5 2 496 0,1 0 0 15,4 3 0-15,-6-1 0 0,6 2-128 0,-1-3-32 0,6 2 0 16,2-2 0-16,1 1-80 0,1-1-32 0,5 0 0 0,-2-1 0 31,-1 1-1104-31,1 1-208 0,0-2-64 0</inkml:trace>
  <inkml:trace contextRef="#ctx0" brushRef="#br1" timeOffset="93432.72">25028 14722 30399 0,'-1'-13'2704'0,"2"10"-2160"0,2 0-544 0,5-2 0 0,1 1 768 0,3 2 32 16,5-1 16-16,2 2 0 0,4 3-576 0,1 2-112 15,0 1-128-15,0-1 176 0,0 2 112 0,0 3 32 16,-4-2 0-16,-4 4 0 0,-2-1-160 0,-6 4-32 16,-3 2 0-16,-5 4 0 0,-4 5 64 0,-5 2 16 15,-6 6 0-15,-4 1 0 0,-5 2 176 0,-4 0 16 16,-4 2 16-16,1-5 0 0,1-4-16 0,3 0 0 15,3-1 0-15,5-5 0 0,5-4 64 0,4-1 16 0,3-2 0 0,5 0 0 16,4-6-80-16,6 1-16 16,5-3 0-16,6 1 0 0,6-5 0 0,4-2-16 0,3-1 0 15,3-2 0-15,1-3-192 0,3 1-48 0,-3-4 0 0,1 1 0 16,-1 1-128-16,-1-3 0 0,1 1-192 0,-2 1 192 31,-2 0-1920-31,-1 2-272 0,-3 0-48 0,8 2-14864 0</inkml:trace>
  <inkml:trace contextRef="#ctx0" brushRef="#br1" timeOffset="93978.9">26137 14396 23951 0,'5'-17'2128'0,"-5"17"-1696"0,8-9-432 0,2 1 0 16,4 3 768-16,1-1 80 0,2 3 16 0,-1 3 0 16,1 6-96-16,3 2 0 0,2 8-16 0,0 3 0 0,3 0-80 0,0 9-16 15,2 10 0-15,-3 4 0 0,1 0-160 0,1 7-48 16,-2 6 0-16,-4 4 0 0,-3 2 0 0,-7 1-16 16,-5 3 0-16,-6-2 0 0,-8 5 48 0,-3-1 16 15,-5 2 0-15,-6-2 0 0,-4-5-240 0,-5 1-32 16,-2-4-16-16,-3-3 0 0,-1-6-208 0,-2-6-208 15,0-2 32-15,2-5 16 16,-2-3-2208-16,5-7-448 0</inkml:trace>
  <inkml:trace contextRef="#ctx0" brushRef="#br1" timeOffset="94388.43">22353 14327 17503 0,'-14'4'1552'0,"2"1"-1232"0,-2 2-320 0,-2 2 0 0,-2 4 1344 0,-2 6 224 16,-3 5 32-16,-3 9 16 0,0 12-464 15,-2 1-112-15,-5 4-16 0,0 5 0 0,-2 0 192 0,0 6 16 16,-3 5 16-16,3 2 0 0,5 1-592 0,3-2-112 15,7-6-32-15,4 3 0 0,5-3-64 0,5 0-32 16,3-4 0-16,6-3 0 0,4-4-160 0,3-1-48 16,6 0 0-16,1-3 0 0,6-7-208 0,7 1 0 15,5-3 0-15,7-4 0 16,4-4-2032-16,0-7-400 0</inkml:trace>
  <inkml:trace contextRef="#ctx0" brushRef="#br1" timeOffset="94919.32">27618 14376 3679 0,'0'-20'320'0,"0"20"-320"16,2-10 0-16,-2 10 0 0,4-10 6032 0,1 3 1136 15,-5 7 240-15,0 0 32 0,0 0-5616 0,8 0-1120 16,-1 3-240-16,0 5-32 0,-2 2 64 0,-1 5 16 15,-1 5 0-15,-1 10 0 0,-2 3 0 0,-2 5 16 16,-1 0 0-16,-2 6 0 0,-3 1-96 0,-1 4-32 16,-1 4 0-16,-2 0 0 0,0 2-192 0,-1 2-32 15,0-3-16-15,-1 2 0 0,-1 0-160 0,2-2 0 16,2-7 0-16,-1-5 0 16,1 0-704-16,2-7-192 0,0-3-16 0,2-2-9728 0,0-5-1952 15</inkml:trace>
  <inkml:trace contextRef="#ctx0" brushRef="#br1" timeOffset="95185.66">27282 16078 32255 0,'-4'6'2864'0,"1"1"-2288"16,-3-1-576-16,3-2 0 0,0 4 928 0,1-4 80 15,2-4 16-15,0 0 0 0,6-4 528 0,3-5 112 16,2 0 32-16,3-4 0 0,1-3-400 0,3-2-80 16,1-1 0-16,2-1-16 0,-1-2-496 0,0 0-112 15,-2 5-16-15,0-1 0 0,-3 4-320 0,-2 1-64 16,-3 0 0-16,-4 6-16 0,0-2-176 0,-4 4 0 16,-2 5 0-16,0 0 0 15,-8-3-448-15,-2 2-192 0,-1 1-16 0,-6 3-16 16,-3-1-1856-16,-4 2-368 0</inkml:trace>
  <inkml:trace contextRef="#ctx0" brushRef="#br1" timeOffset="111728.55">11083 2005 2751 0,'0'0'256'0,"0"0"-256"16,0 0 0-16,0 0 0 0,1-13 2224 0,-1 13 400 15,0-11 64-15,0 11 32 0,0 0-1296 0,0 0-256 16,0 0-48-16,0 0-16 0,0 0-240 0,0 0-48 15,0 0-16-15,0 0 0 0,0 0-272 0,-10 3-48 16,2 3-16-16,3-2 0 0,3 2 112 0,-1 5 32 16,-1 2 0-16,-1-1 0 0,0 2 96 0,0 0 32 15,0 2 0-15,1-2 0 0,0 4 144 0,-1 2 16 16,-2 2 16-16,-2 1 0 0,2 1-464 0,-1-1-112 16,0-2-16-16,2 4 0 0,-1 1-160 0,3-2-32 15,1 1-128-15,0-4 192 0,1-2-32 0,-1-1-16 16,2 1 0-16,1-2 0 0,0-1-16 0,0-4 0 15,-3-2 0-15,3 1 0 0,3-5-128 0,-3-6-272 16,0 0 64-16,0 0 16 16,0 0-2112-16,6-2-432 0,0-7-80 0</inkml:trace>
  <inkml:trace contextRef="#ctx0" brushRef="#br1" timeOffset="111995.15">10665 2225 21183 0,'0'0'944'0,"0"0"192"0,0 0-912 0,0 0-224 0,6-3 0 0,3 1 0 0,1 1 832 0,2 1 112 15,0 1 16-15,4-1 16 0,1-1 0 0,4 1 0 16,3 0 0-16,5 1 0 0,4-1-144 0,4 0-16 16,2 0-16-16,3 0 0 0,2 0-352 0,-4 0-64 15,2 0 0-15,-4 1-16 0,-3 0-240 0,-5 1-128 16,-3 0 128-16,-3 1-128 0,-2 1 0 0,-5 1 144 15,-3-1-144-15,-2-3 0 0,-2 3 0 0,-2-1 0 16,-8-3 0-16,0 0 0 16,7 7-560-16,-7-7-64 0,0 0-16 0,8 2-8640 15,-8-2-1744-15</inkml:trace>
  <inkml:trace contextRef="#ctx0" brushRef="#br1" timeOffset="112412.42">11616 2027 13823 0,'0'0'1216'0,"-6"-8"-960"0,1 3-256 0,2 0 0 16,-1-3 1504-16,-1 3 256 0,2-1 48 0,1-2 16 15,2 8-304-15,0 0-64 0,2-6-16 0,-2 6 0 16,6-4-608-16,2 0-112 0,1 4-16 0,1 0-16 16,2 0-160-16,2 3-16 0,1 1-16 0,1 1 0 15,1 1 64-15,-1 0 16 0,1 1 0 0,-1 4 0 0,0-4-240 0,-4 4-32 16,0-2-16-16,-5 4 0 0,-1 1-160 0,-6 2-128 16,-3 1 144-16,-5 0-144 0,-4 3 256 0,-5-1-32 15,-3 1-16-15,-4 0 0 0,-4 1 128 0,-2 3 32 16,-1-1 0-16,0 0 0 0,3-4 160 0,4-2 48 15,1 0 0-15,4-1 0 0,3 0-112 0,3 0-16 16,4-2 0-16,5-1 0 0,5 0-192 0,6 1-64 16,4-4 0-16,11 8 0 0,5-4 32 0,3-2 0 15,6-4 0-15,-1-1 0 0,5 0-224 0,0-2 0 16,4 1 0-16,1-2 0 16,1 1-1168-16,6 4-336 0,2 0-64 0,-1 1-14880 0</inkml:trace>
  <inkml:trace contextRef="#ctx0" brushRef="#br1" timeOffset="114777.06">17613 1928 7359 0,'0'0'656'0,"0"0"-528"15,11-3-128-15,-1 1 0 0,-10 2 1296 0,12-3 240 16,-2-1 32-16,-1-1 16 0,-9 5-368 0,9-5-80 16,-9 5-16-16,7-6 0 0,-7 6 48 0,0 0 16 15,0 0 0-15,0 0 0 0,0 0-256 0,0 0-48 16,0 0-16-16,0 0 0 0,0 0-400 0,-3 10-80 16,-4 5 0-16,-2 4-16 0,-1 3 352 0,-1 3 80 15,-2-1 16-15,-2 3 0 0,-3-2-384 0,-1 6-80 16,0 1-16-16,0-2 0 0,0-2-16 0,1 0-16 15,0-1 0-15,2 2 0 0,-1-4-304 0,3 3 160 16,1-3-160-16,2-3 128 0,1-2-128 0,3-3 128 16,2 0-128-16,0-2 128 0,3-2-128 0,0-6 0 15,2-7-192-15,0 0 192 16,0 0-800-16,0 0-32 0,0 0-16 0,9-3 0 16,-1-2-1376-16,0-4-272 0,-1 2-48 0</inkml:trace>
  <inkml:trace contextRef="#ctx0" brushRef="#br1" timeOffset="114999.31">17346 2191 18431 0,'0'0'1632'0,"0"0"-1312"0,0 0-320 0,0 0 0 16,0 0 896-16,1 7 96 0,-1-7 32 0,3 11 0 16,3 0 256-16,2-5 64 0,0 2 16 0,4 1 0 15,1-3-464-15,1 4-80 0,0-1-32 0,0-1 0 16,2-6-336-16,2 4-64 0,1 2 0 0,1-3-16 0,1-1-176 0,2 3-48 15,1-5 0-15,0 2 0 0,-3 1-144 0,1 1-256 16,0 0 64-16,-6-4 16 16,1-1-1632-16,-1-1-336 0,1 0-64 0,-2 0-9376 15</inkml:trace>
  <inkml:trace contextRef="#ctx0" brushRef="#br1" timeOffset="115410.93">17852 2108 25791 0,'0'0'1152'0,"0"0"224"0,-8-9-1104 0,6 0-272 16,2 9 0-16,0 0 0 0,-2-9 576 0,2 9 48 15,0 0 16-15,0 0 0 0,8-6-192 0,2 1-16 16,3 4-16-16,3 1 0 0,3 0-80 0,4 2-16 15,1 3 0-15,2 0 0 0,-2-1 272 0,1 5 48 0,1-4 16 0,-5 4 0 16,-2 3-208-16,-2 2-32 0,-4-2-16 0,-3 1 0 16,-4 0-176-16,-6 2-32 0,-2 0-16 0,-10 2 0 15,-3 0 80-15,-5 4 0 0,-5 0 16 0,3-3 0 16,-8 0 48-16,-4 2 16 0,-4 1 0 0,-1 0 0 16,-2 2-64-16,1 0-16 0,0 1 0 0,3 2 0 15,1-5 96-15,6-2 16 0,2-1 0 0,5 1 0 16,3-2-48-16,7-1 0 0,5 1 0 0,7-2 0 15,5 0-32-15,7-1-16 0,7 0 0 0,4 0 0 0,4 4-16 0,4-4 0 16,3-3 0-16,2 1 0 0,3-3-256 0,4-2 128 16,2 0-128-16,-1 0 0 0,-1-3 128 0,-2 0-128 15,0-1 0-15,-6 3 0 16,-2-1-672-16,-7-1-240 0,-3 0-48 0,-4 2-11200 16,-6 0-2224-16</inkml:trace>
  <inkml:trace contextRef="#ctx0" brushRef="#br1" timeOffset="118020.64">14640 294 10815 0,'0'0'480'0,"0"0"96"0,0 0-448 0,0 0-128 0,0 0 0 0,0 0 0 16,0 0 1200-16,0 0 208 0,0 0 64 0,0 0 0 15,0 0-176-15,0 0-16 0,0 0-16 0,0 0 0 16,0 0-544-16,0 0-96 0,0 0-32 0,2 9 0 15,1 3-96-15,-2 3-32 0,0 1 0 0,0 1 0 16,1 3-256-16,-2 1-48 0,4 1-16 0,-2 3 0 16,2-3-144-16,0 0 0 0,0-2 144 0,4 7-144 15,1-4 0-15,1-3 0 0,2-3 0 0,4 3-128 16,-2-3-704-16,0-6-128 0,-2-7-16 16</inkml:trace>
  <inkml:trace contextRef="#ctx0" brushRef="#br1" timeOffset="118240.99">14552 566 20207 0,'0'0'896'0,"0"0"192"0,0 0-880 0,10-1-208 15,0 1 0-15,2-1 0 0,-1-1 304 0,2 0 16 16,1-4 0-16,1 0 0 0,0 1-128 0,1-2 0 15,-1-1-16-15,0 1 0 0,0-5-32 0,-1 2 0 0,0 0 0 0,4-6 0 32,-4 5-528-32,-6 5-96 0,-1-1-32 0,1-3 0 0</inkml:trace>
  <inkml:trace contextRef="#ctx0" brushRef="#br1" timeOffset="118559.8">14880 288 8287 0,'0'0'736'0,"0"0"-592"0,-1-8-144 0,1 3 0 15,0 0 2144-15,2-1 400 0,-1 1 80 0,6 1 0 16,-2-2-1696-16,1 0-352 0,6 3-64 0,0 1 0 0,2-1 16 0,0-4 16 16,0 2 0-16,0 3 0 0,-2 0 32 15,-1 2 0-15,-2 2 0 0,-1 0 0 0,-3 4-304 0,-1 3-48 16,-4-1-16-16,-2 3 0 0,-3 0 224 0,-1 3 32 15,-3 0 16-15,0 2 0 0,0 2 208 0,1-2 32 16,2 0 16-16,2-5 0 0,2 2 208 0,2 1 32 16,2-4 16-16,5 0 0 0,0 2-176 0,5-5-48 15,3 2 0-15,9-1 0 0,3-1-288 0,0-3-64 16,0-5-16-16,4-3 0 0,2-1-208 0,-8 1-64 16,1-5 0-16,-1 2 0 15,2 0-1264-15,-3 0-256 0,-1 0-48 0</inkml:trace>
  <inkml:trace contextRef="#ctx0" brushRef="#br1" timeOffset="123172.65">15723 561 2751 0,'0'0'128'0,"0"0"16"0,-3-9-144 0,3 9 0 15,-3-7 0-15,3 7 0 0,0 0 2896 0,0 0 560 16,0 0 96-16,0 0 32 0,0 0-1856 0,0 0-384 15,0 0-64-15,0 0 0 0,0 0-576 0,0 0-128 16,3 12 0-16,0-1-16 0,3 1-48 0,0 5-16 16,-1 1 0-16,6 1 0 0,-4-2-256 0,5 4-48 15,-4-2-16-15,1 1 0 0,0 3-176 0,-2-3 160 16,-1-1-160-16,-1-1 160 0,-1-1-160 0,1-3 0 16,-4-2 0-16,-1 2 0 15,-1-5-736-15,-2 2-80 0,0-4-16 0</inkml:trace>
  <inkml:trace contextRef="#ctx0" brushRef="#br1" timeOffset="123380.75">15653 779 17503 0,'0'0'768'0,"0"0"176"0,0 0-752 0,0 0-192 0,9 0 0 0,1 0 0 16,1-2 896-16,2 1 160 15,1-2 32-15,2 1 0 0,2-2-192 0,0 2-48 0,-2-1 0 0,0 0 0 16,-2 1-528-16,-2-3-128 0,0-3 0 0,-2 4-16 16,-2-2-176-16,-1-2 0 0,1 3 0 0,0-2 0 15,-8 7-1792-15,7-9-304 16</inkml:trace>
  <inkml:trace contextRef="#ctx0" brushRef="#br1" timeOffset="123708.81">15922 416 15663 0,'0'0'688'0,"0"0"144"0,-1-9-656 0,1 2-176 0,0-2 0 0,0 9 0 0,7-6 1488 0,4 2 272 16,0 0 48-16,3-2 16 0,3 0-608 0,0 3-128 15,2-2-32-15,-1 3 0 0,-1 2-192 0,-2 4-32 16,-2-1-16-16,-3 2 0 0,-2 6-480 0,-6-4-80 15,-1 5-32-15,-2 3 0 0,-1 3-16 0,-2 1 0 16,-5 3 0-16,-1 0 0 0,-3 0 80 0,-11 22 16 16,3-10 0-16,6-10 0 0,2-4 192 0,5-4 32 15,4-2 16-15,4-5 0 0,0-9 48 0,11 8 16 16,4-5 0-16,7-3 0 0,7-1-48 0,6-4-16 16,4-3 0-16,4-2 0 0,4-5-224 0,-11 2-64 15,3-1 0-15,2 3 0 0,-2-3-256 0,-1-2-272 16,-2 4 48-16,10-5 16 15,-12 6-1712-15,-3 2-320 0,-8 4-80 0,-3 3-16 0</inkml:trace>
  <inkml:trace contextRef="#ctx0" brushRef="#br1" timeOffset="127187.57">20126 377 1839 0,'0'0'160'0,"0"0"-160"16,0 0 0-16,-2-9 0 0,2 9 2832 0,-1-8 544 15,1-1 96-15,0 9 32 0,0 0-1648 0,0 0-320 16,0 0-64-16,3-7 0 0,-3 7-112 0,0 0-16 15,0 0 0-15,0 0 0 0,0 0-272 0,0 0-64 16,0 0-16-16,0 0 0 0,0 0-352 0,10 2-64 0,-10-2 0 16,10 11-16-16,-1 4-96 0,-4-4-16 15,1 7 0-15,1 0 0 0,0 3-192 0,1 1-32 0,0 2-16 0,1 0 0 16,-2 1-80-16,3 5-128 0,-1 1 176 0,-1-5-176 16,-2 0 0-16,2-5 0 0,-4-3 0 0,-1 0 0 31,-1 0-912-31,-1-4-144 0,-1-5-32 0</inkml:trace>
  <inkml:trace contextRef="#ctx0" brushRef="#br1" timeOffset="127398.35">20082 629 26943 0,'0'0'1200'16,"0"0"240"-16,0 0-1152 0,0 0-288 0,0 0 0 0,12-2 0 0,-2-3 0 0,2 1 128 15,0 1-128-15,4-5 0 0,1 2 656 0,1-1 32 16,0-3 0-16,-5 5 0 0,3-3-272 0,1 2-48 16,-2 0-16-16,1-3 0 0,1 0-352 0,-2-1 144 15,0 2-144-15,6-6 0 16,-1 3-544-16,-2 2-224 0,-4-3-32 0</inkml:trace>
  <inkml:trace contextRef="#ctx0" brushRef="#br1" timeOffset="127736.19">20413 293 26719 0,'0'0'1184'0,"0"0"240"15,0 0-1136-15,0 0-288 0,0 0 0 0,8-8 0 0,1 3 0 0,2 1 0 0,2-2 0 0,1-3 0 16,1 2 784-16,3-2 208 0,1 1 32 0,0-3 16 15,0-3-64-15,0 6-16 0,-1 3 0 0,-2 4 0 0,-2 1-448 16,-2 2-112-16,-12-2-16 0,10 8 0 0,-4 5-208 16,-1-2-48-16,-5 2-128 0,-2 1 192 0,-2 2 96 0,-1 2 16 15,-1-1 0-15,-1 0 0 0,1 0 80 0,1-2 0 16,0-3 16-16,3 0 0 0,2 1 240 0,0-13 64 16,7 9 0-16,4-2 0 0,4-4-256 0,7-2-32 15,5-3-16-15,-3-3 0 0,6-2-128 0,6 1-16 16,2-4-16-16,3-3 0 0,2 0-240 0,1-2 176 15,1-1-176-15,19-10 160 0,-6 5-160 0,-2 1-144 16,-4 5 144-16,-19 8-208 16,-1-2-2304-16,-3 2-464 0</inkml:trace>
  <inkml:trace contextRef="#ctx0" brushRef="#br1" timeOffset="132457.65">32526 11870 3679 0,'0'0'320'0,"0"-10"-320"15,0 0 0-15,3 2 0 0,-1-2 2352 0,0 2 400 0,-1-2 64 0,-1 10 32 16,6-9-1280-16,-3-2-256 15,1 3-48-15,-1-1-16 0,2 3-240 0,-5 6-48 0,4-10-16 0,-4 10 0 16,0 0-224-16,0 0-32 0,2-8-16 0,-2 8 0 16,0 0 96-16,0 0 32 0,0 0 0 0,0 0 0 15,0 0-288-15,0 0-48 0,0 0-16 0,0 0 0 16,0 0-96-16,0 0-32 0,0 0 0 0,0 0 0 16,-4 9-160-16,3 4-32 0,2 2-128 0,3 4 192 15,0 1 128-15,1 6 0 0,0 0 16 0,3 5 0 16,1-2 48-16,0 3 0 0,-2-2 0 0,2 5 0 15,0-2-176-15,-1-4-16 0,-1-1-16 0,1-5 0 16,-1 0-48-16,1 2-128 0,-2-1 192 0,3 6-64 16,-2 1 80-16,0 4 16 0,2 3 0 0,0 0 0 15,-1-1 48-15,1 0 16 0,0-2 0 0,-2-3 0 0,0-3-48 16,0-1-16-16,0-5 0 0,-1-1 0 0,0-2-64 0,-1-2-16 16,-1 0 0-16,-1-2 0 0,-2 2 32 0,-1 3 0 15,-3 1 0-15,1 1 0 0,-1 4-16 0,1-1 0 16,-5 6 0-16,2 0 0 0,0 1-16 0,0-3 0 15,-1 1 0-15,-1-1 0 0,1-3-16 0,0 1-128 16,-1-4 192-16,1 0-64 0,-2-2 0 0,1-3-128 16,-1-1 192-16,-1 1-64 0,2 0-128 0,-1 0 192 15,0 3-192-15,1 1 192 0,-2 3-64 0,1 0 0 16,1 2 0-16,0-2 0 0,0 2 16 0,-1 2 0 16,-1-5 0-16,1 0 0 0,1 0 32 0,-2-3 0 15,-1 0 0-15,0-2 0 0,1 2-48 0,-1-3 0 16,-1-2 0-16,1-3 0 0,0-2-128 0,0 2 160 15,-3-1-160-15,3-2 160 0,-4 2-160 0,1-1 160 0,-1-2-160 0,-1 2 160 16,1-3-160-16,-1 3 192 0,0-1-192 0,1-2 192 16,0 3 0-16,2-5 16 0,1 2 0 0,6-5 0 15,0 0-208-15,-1 0 128 0,1 1-128 0,0-2 0 16,0-1 160-16,5-2-160 0,0 0 160 0,0 0-160 16,0 0 192-16,0 0-64 0,0 0-128 0,0 0 192 15,0 0-48-15,0 0-16 0,0 0 0 0,3-4 0 16,1-4 0-16,1 2 0 0,4-4 0 0,-2 2 0 15,2-2-128-15,4 2 0 0,-1-3 0 0,15-7 0 16,-3 3 0-16,-2 3 0 0,-2-2 0 0,1 2 0 16,-2 0 0-16,1-2 0 0,0-2 0 0,-2-2 0 15,0-4 0-15,0-3 0 0,0-1 0 0,-2-4 0 16,1-4 0-16,0-2 0 0,1-5 0 0,1 2 128 0,2-3-128 0,-2 4 0 16,0 1 0-16,-8 19 0 0,3-2 0 15,0-2 128-15,0-4-128 0,1-1 0 0,-2-6 0 0,1-3 0 16,0-3 128-16,11-40-128 0,-5 12 0 0,-5 8 0 15,-3 12 144-15,-3 5-144 0,-2 9 0 0,-2 3 0 16,-1 2 0-16,-3 0 0 0,-4-5 0 0,1-3 0 16,-1-2 0-16,-1-4 0 0,-2-4 0 0,-2 1 0 15,1-1 0-15,-1 1 0 0,1 6 0 0,-1 5 0 16,-1 3 0-16,1 3 0 0,1 0 0 0,2 3 0 16,-2-5 0-16,2 3-128 0,0-5 128 0,1 1 0 15,1 2 0-15,-1-1 0 0,0-2 0 0,1 16 0 16,0-1 0-16,-2-2-128 0,-1 0 128 0,1 1 0 15,-1 0 0-15,0 1-128 0,-2 2 128 0,-6-10 0 16,1 6 0-16,1 2-128 0,0 4 128 0,-2 5 0 0,1-3 0 16,1 6-128-16,-2 0 128 0,1-1 0 0,0 1-144 15,1 2 144-15,1 1 0 0,1-2 0 0,0 0-144 16,1 2 144-16,0-1 0 0,0 2 0 0,1-1 0 0,8 2 0 16,-11-2 0-16,2 1-128 0,9 1 128 0,-8 0 0 15,8 0 0-15,0 0 0 0,-9 1-128 0,9-1 128 16,0 0 0-16,0 0 0 0,-5 8-128 0,2 2 128 15,3-10 0-15,1 11-128 0,3 2 128 0,-1 2 0 16,2 0-128-16,1 6 128 0,0 0 0 0,2 10 0 16,0 3-128-16,1 6 128 0,0 4 0 0,-2 4 0 15,1 3-128-15,1-6 128 0,0-5 0 0,-1-2 0 16,1-3 0-16,0 4 0 0,0 3 0 0,0 9 0 16,0 6 0-16,-1 2 0 0,-3-5 0 0,0-4 0 0,0-6 0 15,-3-4 0-15,0-7 0 0,-1 1 0 16,-1-1 0-16,0 5 0 0,0 3 0 0,0 7 0 0,-1 4 0 0,1 1 0 15,0-5 0-15,0-2 0 0,0-7 0 0,0-3 0 16,-2-5 144-16,0-4-144 0,-2 0 0 0,-1-1 0 16,0 2 0-16,-3 5 0 0,-1 0 0 0,0 4 0 15,1 3 0-15,-3-2 0 0,0 0 144 0,1-1-144 16,-3-4 160-16,3 0-160 0,-3-3 192 0,-1-4-64 16,-1-3-128-16,-2-2 192 0,0-5-32 0,-2 0-16 15,-6-1 0-15,1 1 0 0,-2-1 0 0,-2 0 0 16,-2 2 0-16,14-10 0 0,-2 6 32 0,-1-2 0 15,-1 2 0-15,-1 1 0 0,1 1-48 0,0-3 0 0,1 1 0 16,-12 6 0-16,6-3 0 0,7-3 0 0,5-6 0 0,2 1 0 16,2-4 0-16,9-4-128 0,0 0 192 0,-9 0-64 15,9 0 0-15,0 0 0 0,0 0 0 0,0 0 0 16,0 0-128-16,0 0 0 0,0 0 144 0,-1-6-144 16,1-5 0-16,1 9 0 0,1-2 0 0,2-4 0 31,3 3-400-31,0 2-112 0,3-6 0 0,2 4-16 15,1-4-2128-15,13-2-416 0,0-1-96 0</inkml:trace>
  <inkml:trace contextRef="#ctx0" brushRef="#br1" timeOffset="139159.44">4079 15679 29599 0,'0'0'1312'0,"0"0"272"0,0 0-1264 16,0 0-320-16,-3 10 0 0,1 2 0 0,-3-1 720 0,-3 7 96 0,-1 5 16 0,-1 2 0 16,-1 6 176-16,1 3 32 0,-3 4 16 0,1 4 0 15,-3 5-336-15,0 3-64 0,-2 3-16 0,-7 29 0 16,-1-1-320-16,1-2-64 0,-3-3 0 0,3 0-16 15,3 1-240-15,2-2 0 0,-1 0 128 0,1 2-128 0,2-1 0 16,6-2 0-16,3-3 128 0,0-1-128 0,1-1 0 0,5-3 0 16,2 0 0-16,1 0 0 0,3-2 0 0,3-2-160 15,5-7 32-15,3-2 0 16,2-3-1200-16,7-3-224 0,5-2-48 0,3-5-9088 16,-1-3-1824-16</inkml:trace>
  <inkml:trace contextRef="#ctx0" brushRef="#br1" timeOffset="140153.01">3601 15778 8287 0,'-5'4'736'0,"-3"4"-592"0,1-2-144 0,-2 1 0 16,-1 0 1584-16,0-2 272 0,-1 4 64 0,0-4 16 0,2 0-256 15,0 3-48-15,-1-3-16 0,0 1 0 0,2 2-80 0,1-4 0 16,1 0-16-16,1-2 0 0,5-2-64 0,0 0-16 16,0 0 0-16,0 0 0 0,-1-6-208 0,2-3-32 15,3-1-16-15,1-5 0 0,5-3-352 0,3-3-64 16,4-1 0-16,3-8-16 0,5 0-160 0,5-5-16 15,1-1-16-15,1-5 0 0,0 0-128 0,2-1-32 16,3 2 0-16,1 0 0 0,-1 3-16 0,1 2 0 16,0 0 0-16,1 5 0 0,-3 3 16 0,0 2 0 15,-3 5 0-15,-4 3 0 0,-3 7-240 0,-3 0-160 16,-4 5 192-16,-2 3-192 0,0 6 224 0,-3 5-64 16,-4 6-16-16,-1 3 0 0,-1 5-16 0,-2 2-128 15,-3 7 192-15,-1 2-64 0,1 3 0 0,-2 1-128 16,-1-1 192-16,0 3-64 0,0-1-128 0,1 1 128 0,-1-4-128 0,1 1 128 15,-1-1 32-15,2-1 0 16,3-3 0-16,-4 0 0 0,0-2-160 0,2 0 160 16,1-4-160-16,0-1 160 0,1-1-160 0,-2-4 0 15,4 0 0-15,4 7 0 16,1-8-1392-16,-1-5-208 0,1-2-32 0,-2-2-11488 16,1-5-2304-16</inkml:trace>
  <inkml:trace contextRef="#ctx0" brushRef="#br1" timeOffset="140888.84">4518 18077 20207 0,'0'0'896'0,"0"0"192"0,0 0-880 0,0 0-208 0,-3-8 0 0,3 8 0 15,0 0 1072-15,0 0 160 0,-6 2 48 0,-1 7 0 16,0 4-176-16,-1 2-16 0,0 7-16 0,2 3 0 0,-3 7-160 16,0 2-16-16,-1 5-16 0,0 1 0 0,-1 6-48 0,0 0 0 15,-1 3 0-15,-2 1 0 0,0-3-272 0,1-3-64 16,2-3-16-16,2-4 0 0,0-4-48 0,1-2-16 15,2-9 0-15,1-3 0 0,1-2 144 16,3-4 16-16,1-7 16 0,0-6 0 0,0 0 16 0,0 0 0 16,7-9 0-16,3-5 0 0,3-4-16 0,2-1 0 15,-1-2 0-15,2-6 0 0,-1 0-368 0,1-3-80 16,1 1-16-16,1 1 0 0,-1-3-128 0,3 4 0 16,-1 1 0-16,0 4 128 0,1 3-128 0,0 4 0 15,1 3 0-15,-2 9 0 0,-1 5 0 0,-1 8-192 16,4 4 32-16,-6 7 16 0,1 3 144 0,-2 9-160 15,2 0 160-15,-5 2-160 0,-2 4 160 0,-1 1 0 16,-2 5 0-16,2 14-128 16,-5-4-304-16,-1-3-48 0,0-10-16 0,1-4 0 15,1-5-1328-15,-1-3-272 0,3-9-48 0,-1-3-16 16,0-5-1280-16,-5-13-256 0</inkml:trace>
  <inkml:trace contextRef="#ctx0" brushRef="#br1" timeOffset="141240.6">5087 18720 30399 0,'9'6'1344'0,"1"-2"288"0,4-2-1312 0,3 0-320 0,0-2 0 0,4-2 0 15,-1-1 1152-15,4-2 176 0,2-6 16 0,-1 0 16 0,1-4-400 0,0-2-64 16,1-1-32-16,0-1 0 0,-1 0-416 0,-3 1-96 15,-5-1-16-15,0 2 0 0,-4-1-160 0,-2 1-48 16,-3 2 0-16,-1 1 0 0,-3 0 0 0,-1 3-128 16,-4-2 192-16,-3 5-64 0,-2-1 32 0,-4 6 0 15,0 0 0-15,-2 4 0 0,-2 3-160 0,-3 6 0 16,-6 2 144-16,3 5-144 0,-4 4 0 0,0 6 0 16,0-2 0-16,-1 7 0 0,4 3 0 15,2 0-128-15,4-2 128 0,4-4 0 0,1 0 0 0,7 0 0 16,4-3 0-16,2-5 0 0,5-3 0 0,2-3 0 0,2-1 0 15,2-1 0-15,0-7 0 0,5 1-256 16,1-6 64-16,6-1 0 16,1-1-1424-16,2-2-304 0,1-2-48 0,2-1-14016 0</inkml:trace>
  <inkml:trace contextRef="#ctx0" brushRef="#br1" timeOffset="141603.78">5892 18746 30927 0,'0'0'1360'0,"0"0"304"0,11-1-1344 0,1-3-320 0,-2-3 0 0,5 0 0 16,4 2 448-16,1-5 0 0,2-6 16 0,-4 5 0 15,3-3 176-15,2-1 16 0,0-1 16 0,3-1 0 0,-4 1-288 0,0-1-48 16,0 3-16-16,-5-1 0 0,-4-2-112 15,-1 1-16-15,-3 3-16 0,-3 2 0 0,-2-1 80 0,-4 3 0 16,-3 3 16-16,-2 3 0 0,-9 3-16 16,-1 4 0-16,-4 5 0 0,-10 8 0 0,-1 2-256 0,0 2 0 15,2 3 0-15,2 4 0 16,4 0 0-16,-1 2-144 0,0 0 144 0,5-2 0 0,5 1 0 0,4-5 176 16,4 1-16-16,3-5 0 0,2-2-160 0,2-6 0 15,3 0 0-15,4 1 0 0,3-6 128 0,3 1-128 16,1-4 0-16,-3-2 128 15,5-2-944-15,2 0-192 0,1-1-32 0,3-2-9952 16,2-3-1984-16</inkml:trace>
  <inkml:trace contextRef="#ctx0" brushRef="#br1" timeOffset="142093.13">6962 18774 35935 0,'-13'-9'3200'0,"7"7"-2560"0,0-1-512 0,-1 2-128 16,7 1-256-16,-10-8-64 0,-1 2 0 0,-1 4-16 16,-2-1 336-16,0 1 0 0,-2-4-144 15,-1 6 144-15,1 0 0 0,-2 4 0 0,3 0 176 0,-5 1-176 16,-1 1 0-16,-2 6 0 0,-2 3 0 0,0 3 0 0,3 1 208 0,0 3-64 15,2-1-16-15,3 5 0 0,6-6 208 0,3 0 48 16,3-1 0-16,4-5 0 0,3-1 0 0,7-5 0 16,5-2 0-16,5-1 0 0,5-5-32 0,9-6 0 15,7-2 0-15,7-7 0 0,4-3-80 0,-2-3-16 16,1-9 0-16,-2-1 0 0,2-1-112 0,-3-4-16 16,-3-2-128-16,1-3 192 0,-1-1-192 0,-1-3 176 15,1-5-176-15,-2-3 160 0,-3-6 16 0,-3-2 0 16,-3-9 0-16,-18 31 0 0,0-13 80 0,2-3 32 15,-1-6 0-15,2 0 0 0,-7 5-128 0,1 4-32 16,-3 9 0-16,-2 5 0 0,-2 8 80 0,-1 0 16 16,-4 11 0-16,-4 13 0 0,-3 8-224 0,-6 10 0 0,-3 12 128 0,-5 7-128 15,-4 8 0-15,-1 4 0 16,-4 6 0-16,-3 7 0 0,0 8 0 0,-2 2 0 16,1 4 0-16,1 1-160 0,1 3-112 0,4-2-32 0,4 2 0 0,4 0 0 31,3-7-1856-31,5-2-368 0,3-4-80 0,4-6-8496 15,3-7-1696-15</inkml:trace>
  <inkml:trace contextRef="#ctx0" brushRef="#br1" timeOffset="142352.04">8551 18154 41471 0,'-3'5'3680'0,"1"5"-2944"0,-1-1-592 0,-2 5-144 0,-2 7-288 0,-2 4-96 16,-3 4 0-16,-2 6-16 0,-2 3 400 0,-1 2 0 16,-1 0 0-16,1-1 0 0,-1 6 128 0,0-3-128 15,0 3 160-15,-1 1-160 0,-3 1 0 0,1-2 0 16,-2 0 0-16,0 0 0 15,-1 2-1344-15,1-4-352 0,0-1-80 0,7-3-16 16,2 0-1424-16,2-5-304 0,2-7-48 16</inkml:trace>
  <inkml:trace contextRef="#ctx0" brushRef="#br1" timeOffset="142732.01">8130 18727 25791 0,'10'-1'2304'0,"4"0"-1856"15,3-3-448-15,4-1 0 0,6 2 768 0,4 2 48 16,7-1 16-16,0 0 0 0,1 1 368 0,1-2 80 16,-3-5 0-16,-4 2 16 0,-2 4-480 0,-1 1-112 15,-4-2 0-15,-4 4-16 0,-4 3-496 0,-4 1-192 0,-3 5 176 16,-6 1-176-16,-2 4 272 0,-5 4-32 0,-1 5-16 0,-5 0 0 16,-5 3 80-16,1 0 16 0,-2-1 0 0,1 1 0 15,-1 2-32-15,2-6 0 0,2-4 0 16,4-2 0-16,2-1 256 0,3-1 48 0,3-2 16 0,4-1 0 15,-1-1-144-15,6-6-16 0,2 0-16 0,2-1 0 16,3-4-144-16,1-2-32 0,1-2 0 0,2 0 0 16,-2-8-112-16,-5 6-16 0,2-4-128 0,1 1 192 0,0-2-48 0,-2-2-16 15,-2-1 0-15,-4-1 0 0,-1-1 32 0,-3 0 0 16,-2-1 0-16,-2 2 0 0,-5 1-160 0,-2 1 192 16,-1-1-192-16,-7-5 192 0,-2 2-384 15,-1 4-64-15,0 4 0 0,4 0-16 16,0 4-2800-16,-2-1-576 0</inkml:trace>
  <inkml:trace contextRef="#ctx0" brushRef="#br1" timeOffset="143198.65">10900 18711 26719 0,'-5'-17'2368'16,"0"-2"-1888"-16,-2-2-480 15,0-4 0-15,-3 1 784 0,-2 1 64 0,-1 2 16 0,1-3 0 0,-2 3 480 0,-2 6 80 16,-1 6 32-16,-1-1 0 0,-2 4-496 0,-3 4-112 16,-4 4-16-16,-2 3 0 0,-4 1-576 0,-2 4-112 15,0 6-16-15,-1 1-128 0,2 2 0 0,2 2 0 16,3 0 0-16,7 3 0 0,3-3 0 0,8 0 0 16,1 1 0-16,6 2 0 0,2-1 0 0,6 0 160 15,4 1-160-15,6-2 128 0,5 1 160 0,1-1 32 16,-1 3 0-16,0-5 0 0,-1-4-128 0,0 4-32 15,-3-1 0-15,-1 0 0 0,-1-5-32 0,-5 0-128 16,-5-3 192-16,0 3-64 0,-6 1 128 0,-2-2 0 0,-4-4 16 16,-2 4 0-16,-4-4 224 0,-4 1 32 0,-5-5 16 15,-4 0 0-15,-3 1-336 0,-1-3-64 0,-1-3-16 16,0 0 0-16,1-4-128 0,1-2-176 0,-1-1 48 0,4-3 0 31,4-3-1104-31,5-3-224 0,2-1-32 0,8 0-10560 0,5-4-2112 0</inkml:trace>
  <inkml:trace contextRef="#ctx0" brushRef="#br1" timeOffset="143521.34">11992 17775 27759 0,'0'0'1216'0,"0"0"272"0,-4-17-1184 0,0 4-304 0,4 13 0 0,-6-8 0 16,6 8 1024-16,-12 0 160 0,0 5 32 0,-2 11 0 0,-3 4-336 16,-1 9-64-16,-2 7-16 0,-2 6 0 0,1 2-464 0,-2 11-80 15,-1 7-32-15,0 3 0 0,-3 1 160 0,-2 4 48 16,-2 2 0-16,-2 2 0 0,-2 1-96 0,0-1-16 16,1-1 0-16,0-1 0 0,-1-9-192 0,3-1-128 15,2-6 160-15,2-6-160 0,0-8 0 0,5-3 0 16,2-4 0-16,3-5 0 0,3-9-272 0,1-5-48 15,1-2-16-15,3-5 0 16,3-5-2128-16,7-4-416 0,-2-8-96 0</inkml:trace>
  <inkml:trace contextRef="#ctx0" brushRef="#br1" timeOffset="143858.99">12030 18763 24879 0,'0'0'2208'0,"0"0"-1760"0,9-4-448 0,-9 4 0 15,0 0 608-15,0 0 32 0,0 0 16 0,0 0 0 16,0 0 416-16,-1 9 80 0,-5 2 0 0,-2 5 16 16,-6-2-256-16,-2 0-48 0,0 2-16 0,-2 2 0 15,-1 1-192-15,0 0-32 0,0 3-16 0,0-1 0 16,0-2-176-16,1-1-48 0,1 0 0 0,3-1 0 0,2-1-64 15,1-1-32-15,3-2 0 0,0 1 0 16,0 0-16-16,3-1 0 0,0-4 0 0,1 2 0 16,1-3-112-16,3-8-32 0,-4 9 0 0,4-9 0 0,-5 6-128 0,5-6 128 15,-4 6-128-15,4-6 128 0,0 0-128 0,0 0 0 16,0 0 0-16,0 0 0 0,0 0 0 0,0 0 0 16,0 0 128-16,0 0-128 0,-8 4 0 0,8-4 0 15,0 0 0-15,0 0 0 0,-7 0 0 0,7 0-144 16,0 0 144-16,0 0-208 15,0 0-368-15,0 0-64 0,-3-10 0 0,3 10-16 16,0 0-1408-16,0 0-288 0,1-12-48 0,2 4-16 16,-3 8-848-16,1-9-160 0</inkml:trace>
  <inkml:trace contextRef="#ctx0" brushRef="#br1" timeOffset="144264.81">11520 18994 19983 0,'0'0'880'0,"0"0"192"0,8-5-864 0,1-2-208 0,1 1 0 0,0 3 0 16,-1-5 1552-16,0 2 272 0,2 1 48 0,-1-3 16 15,2 3-384-15,-1 0-80 0,-2-5-16 0,3 1 0 16,-2 1-240-16,0 2-48 0,3-6-16 0,-2 2 0 16,1-1-320-16,-1-1-64 0,-1 3-16 0,2-3 0 15,0 1-192-15,2-1-64 0,-3 2 0 0,1 2 0 16,1-5-48-16,0 3-16 0,-1-1 0 0,2 4 0 15,-1 0-80-15,4 2-32 0,-2-2 0 0,0 0 0 0,2 3 0 16,0 3 0-16,0-5 0 0,1 4 0 16,-2 4-80-16,0 2-32 0,-1 0 0 0,-4 4 0 0,1 2-160 0,-2 4 160 15,-3 1-160-15,0 4 160 0,-1 3-160 0,-2-1 128 16,0 4-128-16,-2 1 128 0,-2 5 0 0,-1-2-128 16,-1 3 192-16,-1 1-64 0,-1 0 0 15,-1 1-128-15,-1 0 192 0,-1-2-64 0,1-3-128 0,0-1 0 16,1-3 144-16,-2-4-144 0,2 0 0 0,0-4 144 15,-1-1-144-15,1-1 0 0,0 1 0 0,-1-2 0 16,1-3 0-16,2-3 0 16,0-1-880-16,3-7-272 0,-3 9-64 0,3-9-16 15,0 0-1200-15,0 0-256 0,0 0-32 0,0 0-16 0</inkml:trace>
  <inkml:trace contextRef="#ctx0" brushRef="#br1" timeOffset="144750.07">12884 18993 21423 0,'5'-17'944'0,"-2"6"208"0,-1-2-928 0,-2-2-224 0,0 0 0 0,-1 1 0 0,-2 1 1408 0,-2 4 256 16,5 9 32-16,-11 0 16 15,-3 1-320-15,-3 7-64 0,-2 5-16 0,-2 3 0 0,-2 3-416 0,-3 4-64 16,2 3-32-16,-1-1 0 0,-1 4-192 0,4 4-32 15,0-5-16-15,4 2 0 0,3 1-64 0,5-5-16 16,3-3 0-16,6-3 0 0,4-2 64 0,3-3 16 16,5-3 0-16,7-2 0 0,3-5-128 0,4-1-32 15,3-4 0-15,4-3 0 0,3 1-96 0,2-7-32 16,-1 0 0-16,1-4 0 0,0-1 48 0,-2-3 0 0,1-3 0 0,-4 1 0 16,-5-1-32-16,-2-1 0 15,-4 1 0-15,-3-5 0 0,-4-2 48 0,-4-5 16 0,-3 4 0 0,-5-1 0 16,-3-2-160-16,-3 6-16 0,-7 0-16 0,-2 3 0 15,-4 3-160-15,-2 2 0 0,-2 2 0 0,-2 4 0 32,-1 2-1056-32,-1 4-192 0,3 5-32 0,-1 0-16 15,4 1-1280-15,3 3-256 0,1 3-48 0,5 0-16 0</inkml:trace>
  <inkml:trace contextRef="#ctx0" brushRef="#br1" timeOffset="145202.29">13672 18727 28047 0,'0'0'1232'0,"0"0"272"0,-10 11-1200 0,-1-1-304 0,-6 4 0 0,-2 3 0 0,-4 6 960 0,0 3 144 16,-1-3 32-16,2 3 0 0,3 4 192 0,3 0 32 16,-2-2 16-16,8 3 0 0,1 2-608 0,4-3-128 15,1-6-32-15,4 3 0 0,4 1-304 0,4-7-64 16,0-5-16-16,5 0 0 0,0 1 112 0,5-4 32 15,3-8 0-15,3-2 0 0,2 1 0 0,-1-3 0 16,1-3 0-16,0-4 0 0,2-7 144 16,-1-1 48-16,-3-1 0 0,-2-2 0 0,-3 1-64 0,-1-2-16 15,-1 0 0-15,0 3 0 0,-3-2-288 0,-1 6-64 16,-3 1-128-16,-1 1 192 0,-9 9-192 0,0 0 0 0,0 0 0 16,0 0 0-16,0 0-144 0,4 19 144 0,-2-1 0 15,1 4-144-15,-1 3 144 0,3 0 0 0,2 2 0 0,2-3 0 16,1 1-128-16,1-1 128 0,2-2-128 0,3-3 128 15,2 0 0-15,0-5 0 0,4-1 0 0,3-5 0 16,4-5 0-16,3-4 0 0,1-5 144 16,6-1-144-16,0-7 336 0,-1-3-32 0,-1-5-16 0,-2-3 0 15,-3-1 224-15,-1-6 32 0,0-3 16 0,-1-5 0 16,-3-8-176-16,0-4-48 0,-4 0 0 0,-3 2 0 16,-2-1-192-16,-3 6-144 0,-2 8 192 0,-3 6-192 15,-3 5 0-15,-2 5-256 0,0 2 32 0,-1 5 0 31,-2 5-2752-31,-2 9-544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1:15:06.84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1898 16905 4607 0,'0'0'400'0,"0"0"-400"0,0 0 0 0,0 0 0 15,0 0 832-15,0 0 64 0,0 0 32 0,1-13 0 16,0 0-480-16,2-1-80 0,5 3-32 0,-2 1 0 0,0-3 496 0,-1 3 80 16,2-2 32-16,-4 0 0 0,4 0-336 0,-3 3-64 15,-4 9-16-15,5-11 0 0,-3 1-304 0,3-1-64 16,-5 11-16-16,4-8 0 0,-4 8-16 0,3-13-128 16,-3 13 192-16,2-10-64 0,-2 10 16 0,0 0 0 15,4-8 0-15,-4 8 0 0,0 0 176 0,0 0 48 16,3-11 0-16,-3 11 0 0,0 0 80 0,0 0 0 15,0 0 16-15,0 0 0 0,0-9-32 0,0 9-16 16,0 0 0-16,0-13 0 0,0 2 176 0,0 0 48 16,-3 0 0-16,2 2 0 0,0-1 80 0,1 10 32 15,-3-9 0-15,0-2 0 0,2 0-432 0,1 11-64 16,0 0-32-16,-1-10 0 0,1 10-224 0,0 0 0 16,0 0 0-16,0 0 0 0,-1-10 0 0,1 10 0 15,0 0 0-15,0 0 0 0,0 0-128 0,0 0-80 16,0 0-16-16,0 0-7408 15,0 0-1488-15</inkml:trace>
  <inkml:trace contextRef="#ctx0" brushRef="#br0" timeOffset="1180.55">2184 15974 8287 0,'1'-14'736'0,"0"5"-592"16,1-5-144-16,-1 0 0 0,4 0 1520 0,-2 0 272 0,0-2 48 0,1 2 16 15,1 1-160-15,-2 4-32 0,-2-1 0 0,-1 10 0 16,0 0-160-16,0 0-32 0,0 0-16 0,0 0 0 16,0 0-400-16,5 12-80 0,-2 2-16 0,-3 3 0 15,-2 2-64-15,0 6 0 0,-3 9-16 0,0 4 0 16,-4 5-48-16,-1 7-16 0,-3 7 0 0,-1 1 0 15,-3 0-144-15,0 3-32 0,-1 3 0 0,0 1 0 16,-2-1-224-16,-1-6-48 0,1-3-16 0,-3-4 0 16,1-3-32-16,3-2-16 0,3-8 0 0,2-5 0 15,1-8 160-15,3-2 48 0,2-4 0 0,2-2 0 0,0-4-96 16,1-7-16-16,5-6 0 0,0 0 0 0,0 0-160 0,0 0-48 16,2-8 0-16,3-8 0 0,3-7 112 0,1-6 16 15,0-3 0-15,5-6 0 0,0-4-176 0,1-5-16 16,1 1-128-16,2-2 192 0,1-2-192 0,3-2 0 15,5-4 0-15,-2 0 0 0,2 2 0 0,2 0 0 16,-2 1 0-16,2 3 0 0,1 5 0 0,2 1 0 16,1 5 0-16,3 5 0 0,-3 2 0 0,0 8 0 15,-1 6 0-15,-2 3 0 0,-2 6 0 0,-4 5 0 16,-3 8-128-16,-2 2 128 0,0 11-192 0,-4 0 32 16,-4 2 0-16,-3 4 0 0,-4 9 160 0,-4 2-192 0,-4 1 192 15,-5-1-192-15,-2-1 192 0,-5 0 0 16,-4 3 0-16,-4-3 0 0,-7 1 0 0,-2-2 0 0,-2-2 0 0,-2-3 128 15,-1 0-128-15,1-4 0 16,1-6 0-16,1 1 128 0,0-9-288 0,4-2-48 0,0-6-16 0,5-4 0 31,1-6-1488-31,8-1-288 0,3-6-64 0,6-3-9808 0,5-6-1952 0</inkml:trace>
  <inkml:trace contextRef="#ctx0" brushRef="#br0" timeOffset="1544.92">3717 15726 29487 0,'4'-6'2624'0,"1"-4"-2112"15,0 1-512-15,0-3 0 0,0 2 512 0,0-1-16 16,-2 1 0-16,-2 2 0 0,-2-2 656 0,-1 2 128 15,-2-1 16-15,-2-2 16 0,-3-2-368 0,-2 6-80 16,-2-1-16-16,-2 4 0 0,-4 3-272 0,-2 3-64 16,-3 7-16-16,-1 0 0 0,-4 3-144 0,-2 3-32 15,-1 5 0-15,1 6 0 0,-3 5-32 0,1 9-16 16,0 6 0-16,0-1 0 0,2 6 64 0,3 5 16 16,2 1 0-16,5 2 0 0,1-2-160 0,5 0-16 15,4 8-16-15,1-5 0 0,2 3-160 0,0-5 0 16,6-4 144-16,1-3-144 0,-1-3 0 0,5-1 0 15,1-5 0-15,2-1-128 16,-1-7-384-16,1-3-80 0,2-2-16 0,1-5 0 16,-3-5-1888-16,3-3-384 0,-4-8-80 0,-5-8-12976 0</inkml:trace>
  <inkml:trace contextRef="#ctx0" brushRef="#br0" timeOffset="1702.87">2841 16516 23951 0,'-1'-8'1056'0,"1"8"224"0,4-10-1024 0,1 2-256 0,3 2 0 0,5-3 0 15,0 6 2272-15,6 0 400 0,5 0 80 0,7-2 0 16,3 1-1328-16,7-1-272 0,4-4-48 0,6 3-16 16,3-3-432-16,0 1-80 0,1 1-32 0,-2-2 0 15,1 1-320-15,0-2-64 0,1 1-16 0,-3-1 0 16,-2 5-2160 0,-7-3-432-16</inkml:trace>
  <inkml:trace contextRef="#ctx0" brushRef="#br0" timeOffset="2159.69">4889 16278 28559 0,'0'0'2544'0,"0"0"-2032"0,0 0-512 0,0 0 0 0,0 0 320 0,0 0-16 16,0 0-16-16,0 0 0 0,-8 4 112 0,-2 2 32 15,-3-2 0-15,1 1 0 0,-4 5 272 0,-2-2 64 0,-2 2 16 0,-3 0 0 16,-2 3-128-16,1 3-16 0,-2 2-16 0,6 0 0 16,1 1-112-16,2-1 0 0,2 1-16 0,4 1 0 15,2-3-240-15,6-2-64 16,2-4 0-16,5-2 0 0,8 3 16 0,2-6 0 0,6-2 0 0,2-1 0 15,5-3 208-15,5-2 32 0,1-2 16 0,5 1 0 16,0-6-112-16,2 1-32 0,-1 0 0 0,-2-2 0 16,-2-2-160-16,-2-1-32 0,-1-2-128 0,-3-1 192 15,-2 0 48-15,-3 1 0 0,-5-2 0 0,-5 2 0 16,-2-2 16-16,-6 5 0 0,-3-2 0 0,-6-2 0 0,-3 2 48 16,-8 3 16-16,-6-3 0 0,-3 3 0 0,-7 0-112 0,0 1-16 15,-4 5 0-15,-2 1 0 0,-1-2-192 0,3 5 0 16,3 2 0-16,2 1 0 15,4 4-512-15,0-3-64 0,4 1 0 0,4 3 0 16,6-2-1936-16,11-5-400 0,0 0-80 0,0 0-13600 16</inkml:trace>
  <inkml:trace contextRef="#ctx0" brushRef="#br0" timeOffset="2447.17">6162 15599 16575 0,'5'-18'736'0,"-2"12"160"0,-2-4-720 0,-1 2-176 0,-1-3 0 0,-3 3 0 16,-1-1 3472-16,-2 4 672 0,-4-2 128 0,-1 0 16 15,0 3-2448-15,1 4-496 16,-5 3-112-16,0 3-16 0,-3 3-512 0,0 6-96 0,0 5-32 0,-4 1 0 16,-3 3-128-16,2 6-48 0,1 4 0 0,-1 4 0 15,0 4-16-15,0 5-16 16,1 4 0-16,1 2 0 0,3 2-176 0,3 3-16 15,1 3-16-15,2-2 0 0,2-2-160 0,2 0 0 0,0-3 0 16,2-1 128-16,2-5-128 0,1-1-176 0,-1-5 48 0,4-2 0 16,0-3-624-1,1-2-112-15,0-3-32 0,0-2 0 0,-1-7-1968 0,-2-2-400 0,0-5-64 16,-3-6-32-16</inkml:trace>
  <inkml:trace contextRef="#ctx0" brushRef="#br0" timeOffset="2587.19">5415 16350 14735 0,'0'0'1312'0,"3"-5"-1056"15,-3 5-256-15,7-9 0 0,6 4 3904 0,1 2 736 16,1-1 144-16,4 1 16 0,3 3-3072 0,6 0-640 16,4-2-112-16,6-1-16 0,4 3-256 0,3-2-64 15,6-2 0-15,-2-4 0 0,-2 3-448 0,1 1-192 16,1 2 176-16,2-1-176 16,1-1-2048-16,4 2-496 0</inkml:trace>
  <inkml:trace contextRef="#ctx0" brushRef="#br0" timeOffset="3079.19">8153 15833 14735 0,'-1'-14'1312'16,"-2"-2"-1056"-16,1-2-256 0,-1 0 0 0,-2-2 1600 15,0 2 272-15,-3 1 48 0,1 6 16 0,-1-4-464 0,-1 3-112 16,-1 3-16-16,-3 2 0 0,-1 3-416 0,-1 3-96 16,-1 1 0-16,-4 3-16 0,-2 8-128 0,-6-1-32 15,-2 6 0-15,-1 2 0 0,-4 1 48 0,-3 5 0 16,-4 0 0-16,2 8 0 0,-1 4-48 0,1 2 0 16,4 5 0-16,0 3 0 0,-1 3-208 0,7-1-64 15,5-1 0-15,6 0 0 0,5-4-96 0,6 1-32 16,4-6 0-16,8-1 0 0,4-4-32 0,6-7-16 15,5-2 0-15,7-2 0 0,4-5-80 0,7-1-128 16,6-4 176-16,7 0-176 0,6-5 0 0,4-3 0 16,2-5 0-16,-1-3 0 15,1-1-1392-15,-2-5-272 0,0 0-64 0,1-4-14336 0</inkml:trace>
  <inkml:trace contextRef="#ctx0" brushRef="#br0" timeOffset="3302.57">8951 15599 33279 0,'0'0'1472'0,"0"0"320"0,-6 0-1440 0,0 4-352 0,0 6 0 0,0 3 0 16,-3 5 560-16,-2 5 32 0,-3 3 16 0,-1 7 0 15,-2 5 400-15,-2 6 80 0,-1 0 0 0,1 4 16 16,-1 5-512-16,1-1-96 0,0 2-32 0,0 2 0 15,0-1-320-15,0 1-144 0,1 0 128 0,1-2-128 0,-3-3 0 0,4 0-272 16,1-3 32-16,-3 13 16 16,4-5-2080-16,4-10-400 0,3-9-96 0,5-9-12400 15</inkml:trace>
  <inkml:trace contextRef="#ctx0" brushRef="#br0" timeOffset="3731.12">9676 16151 36447 0,'0'0'1616'0,"-4"-5"336"0,0-4-1568 0,0 3-384 15,-1-1 0-15,-2 5 0 0,-4 0 144 0,0 5-144 16,-4 1 160-16,-4 2-160 0,-4 2 256 0,-3 3-32 0,-4 3-16 0,-2 3 0 16,-2 0-80-16,-2 4 0 0,2 0-128 0,1 6 192 15,1-1-32-15,4 3-16 0,3-5 0 0,3 0 0 16,4-1-144-16,4-3 192 0,4-3-192 0,4-3 192 16,3 0 96-16,5-2 32 0,3-6 0 0,3 0 0 15,6-2 128-15,4-4 48 0,4-4 0 0,5-4 0 16,4 1-144-16,4-5-32 0,0 1 0 0,1-2 0 0,-1-3-176 15,-2-1-144-15,-2 0 192 0,-4 5-192 0,-3 4 128 0,-3 1-128 16,-1 1 0-16,-4 5 0 0,-3 4 0 0,-3 2 0 16,-1 4 0-16,0 2 0 0,-3 2 0 0,-1 3 0 15,-1 2 0-15,-1 1 0 0,-1 2 0 0,1 0 0 16,-1-2 0-16,2 7 0 16,0-1-1104-16,1-3-288 0,-1-5-48 0,1-6-10496 15,1-1-2096-15</inkml:trace>
  <inkml:trace contextRef="#ctx0" brushRef="#br0" timeOffset="3940.42">10365 16235 26719 0,'0'0'2368'0,"-4"9"-1888"16,-2 3-480-16,-1 4 0 0,0 0 1648 0,-1 4 224 15,-2 2 48-15,0 2 16 0,-2 0-560 0,1-1-112 16,1-2-32-16,2-1 0 0,-2 2-704 0,2-2-144 0,2-2-16 0,1-1-16 16,0 1-528-16,1-2-96 0,4-1-32 0,0 0 0 31,0-1-3088-31,4-1-608 0</inkml:trace>
  <inkml:trace contextRef="#ctx0" brushRef="#br0" timeOffset="4532.42">11199 16057 34095 0,'-2'5'3024'0,"0"6"-2416"16,-1 0-480-16,-1 9-128 16,2 0-560-16,-3 2-128 0,-3 1-16 0,3-6-16 0,-3 4 1008 0,1 0 208 15,-3 4 32-15,0-4 16 0,-2-2 0 0,-1 2 0 16,1-1 0-16,0-2 0 0,1-3-208 0,1-1-32 16,1-5-16-16,2 1 0 0,2-5-48 0,5-5-16 15,0 0 0-15,0 0 0 0,0 0 288 0,4-5 48 16,1-6 16-16,4 0 0 0,2-4-64 0,3-1 0 15,2-3 0-15,0-3 0 0,2-1-256 0,4 1-48 16,1 1-16-16,1-1 0 0,4 2-192 0,1 0 128 16,-1 4-128-16,4 1 0 0,-2 1 0 0,1 5 0 15,0 3 0-15,-1 3 0 0,-2 5 0 0,-3 3 0 0,-2 4 0 16,-3 1 0-16,-3 4-144 0,-3 3 144 0,-3 3 0 0,-2 0-144 16,-4 1 144-16,-2 0 0 0,-3-1 0 0,-2-1 0 15,-1 0 0-15,-2-2 0 0,-1-2 0 16,1-3 0-16,2-2 128 0,0-1-128 0,3-9 128 0,0 0-128 15,0 0 176-15,0 0-48 0,8-4 0 0,2-3 0 16,3-3 112-16,2 0 16 0,1-3 0 0,3 1 0 16,3-1-112-16,0-1-16 0,-1 0 0 0,3 3 0 15,2 2-128-15,0-2 0 0,1 4 0 0,2 7 0 0,3 0 0 0,1 5 0 16,2 5 0-16,-1 4 0 0,0 1 0 0,-1 9 0 16,-2 2 0-16,-5 6 0 0,-1-3 0 0,-5 0 160 15,-4 2-160-15,-2-1 160 0,-3-1-160 0,-4 2 128 16,-3-1-128-16,-1-3 128 15,-5 4-432-15,0-5-80 0,-3 2-32 0,-2-4 0 16,-2-1-2448-16,2-9-480 16</inkml:trace>
  <inkml:trace contextRef="#ctx0" brushRef="#br0" timeOffset="4737.83">10292 15464 35935 0,'-20'-16'1600'0,"11"8"320"0,4 3-1536 0,5 5-384 15,3-9 0-15,2 2 0 0,2 5 2304 0,3 0 400 16,2 2 80-16,1 0 16 0,1 0-2224 0,1 0-448 16,3 0-128-16,7 1 0 15,-1 0-1472-15,0 1-352 0,-1 0-64 0,1 1-16688 0</inkml:trace>
  <inkml:trace contextRef="#ctx0" brushRef="#br0" timeOffset="5125.75">13187 16141 19343 0,'-3'-13'848'0,"6"5"192"0,-2 2-832 0,3-5-208 15,1 0 0-15,0-3 0 0,4 0 3136 0,-2 3 576 16,1 1 112-16,0 1 16 0,-1 0-2144 0,1 3-432 16,-2-2-96-16,2 3-16 0,0 0-704 0,-1 0-160 0,0 2-32 0,-7 3 0 15,0 0-256-15,0 0-176 0,0 0 32 16,6 9-11120-16,-4 0-2240 0</inkml:trace>
  <inkml:trace contextRef="#ctx0" brushRef="#br0" timeOffset="5288.88">13052 16558 30399 0,'0'0'1344'0,"0"0"288"0,0 0-1312 0,6-5-320 0,2 1 0 0,0 0 0 15,-1 3 2272-15,2-2 384 0,0-3 80 0,1 2 16 0,0 0-1600 0,3 2-320 16,-2-2-64-16,3-1-16 0,-1 0-752 0,0 2 0 15,0-1-160-15,2-2-18848 16</inkml:trace>
  <inkml:trace contextRef="#ctx0" brushRef="#br0" timeOffset="6401.89">15856 16101 16575 0,'-1'-15'736'0,"1"7"160"0,0-2-720 0,-2 0-176 15,1-4 0-15,0 3 0 0,0 2 1200 0,-3-3 208 16,0 5 32-16,-1-5 16 16,-4 3-144-16,0-2-32 0,-1-1 0 0,-1 2 0 0,-2-2-320 0,-2 3-64 15,-2-1 0-15,-2 3-16 0,-3 0-64 0,-1 3-16 16,-1 4 0-16,-1 4 0 0,-2 3-128 0,-1 2-32 16,0 5 0-16,0 5 0 0,-1 5-272 0,-3 6-64 15,-2 5-16-15,-2 5 0 0,-2 5 96 0,-1 4 0 16,-1 4 16-16,-1 0 0 0,4 2-112 0,2-4-32 15,5-3 0-15,6-2 0 0,5-5-32 0,5-5-16 16,3-4 0-16,6-6 0 0,5-2 0 0,5-3 0 16,6-3 0-16,3-5 0 0,7-4 32 0,6-7 0 15,5-3 0-15,5-4 0 0,3-8 80 0,3-3 0 16,2-3 16-16,2-4 0 0,1-5-160 0,2 2-48 16,-1-3 0-16,1 0 0 0,-2 0-128 0,-2-2 128 15,-3 2-128-15,-3 4 128 0,-7 3-128 0,-1 4 0 16,-5 4 0-16,-2 8 128 0,-5-1-128 0,-2 9 0 0,-2 5 0 0,-2 4 0 15,-2 5 0-15,-3 4 0 0,-4 6 0 0,-2-1 0 16,1 6 0-16,-1 3 0 0,-3 0 0 0,-3 1 0 16,-1-5 0-16,1 3 0 0,-1 2 0 0,-2 12 0 15,-1-9-496 1,1-3 32-16,-2-2 0 0,2-6 0 0,-1 0-2800 0,1-6-576 16</inkml:trace>
  <inkml:trace contextRef="#ctx0" brushRef="#br0" timeOffset="6612.48">16467 16781 23951 0,'0'0'2128'0,"0"0"-1696"16,0 0-432-16,0 0 0 0,0 0 1808 0,-2 8 288 0,-2 1 48 0,0 7 16 15,-3 2-720-15,-1 4-144 16,0 3-16-16,-1 1-16 0,-2 4-448 0,1-2-96 16,-2 5-16-16,2 0 0 0,0 2-224 0,0-1-48 15,-2 0-16-15,2-2 0 0,0-2-256 0,4 2-160 16,-2-3 192-16,2-4-192 0,-1-3 0 0,4 1 0 16,-2-6 0-16,2 2 0 15,3-9-1328-15,0-10-208 0,0 0-64 0,11-1-9424 16,3-4-1904-16</inkml:trace>
  <inkml:trace contextRef="#ctx0" brushRef="#br0" timeOffset="6969.38">16977 16682 28959 0,'0'0'1280'0,"0"0"272"0,0 0-1232 0,0 0-320 0,-6 9 0 0,-2 4 0 0,-1 0 864 0,-1 2 112 16,-1 1 32-16,-3 3 0 0,-4 2-112 0,-1-2-32 15,-2 0 0-15,0-1 0 0,-1 2-384 0,-2-1-80 16,-3 0-16-16,1 1 0 0,-2-1-192 0,0 1-32 16,-1-4-16-16,1-1 0 0,-2 1-144 0,2-4 160 15,2-3-160-15,0 1 160 0,2-3-160 0,0-1 0 16,7-2 144-16,1-3-144 0,1 3 128 0,1-3-128 16,1-1 128-16,4 0-128 0,-1 2 160 15,10-2-32-15,-3 3-128 0,5 4 192 0,3-1-64 0,4 3-128 16,2 1 176-16,6 4-176 0,3 0 144 0,3-1-144 15,1 2 0-15,5 2 144 0,13 7-16 0,4-1 0 16,2-2 0-16,0-2 0 0,0 2-128 0,-5-4 160 16,-4 0-160-16,-5-1 160 0,-2-2-160 0,-3-2 0 15,-3-1 0-15,-3-1 0 16,-4-3-1856-16,-3-3-384 0,-2-4-96 0</inkml:trace>
  <inkml:trace contextRef="#ctx0" brushRef="#br0" timeOffset="7296.21">17873 16758 29487 0,'0'0'1296'0,"0"0"288"0,0 0-1264 0,0 0-320 15,-6 0 0-15,-2 3 0 0,-2 7 832 0,-1 0 96 16,-3 7 32-16,0 4 0 0,-2 6 0 0,2 1 16 16,1 3 0-16,0 2 0 0,1 2-464 0,2 1-80 15,1 2-32-15,2 0 0 0,0-1-208 0,1 1-32 16,0 2-16-16,-2-4 0 0,3-1-144 0,-1-4 128 15,-1 1-128-15,2-1 128 0,0-7-128 0,1 0-256 16,0-5 64-16,-1 4 16 16,1-8-2192-16,1-8-432 0</inkml:trace>
  <inkml:trace contextRef="#ctx0" brushRef="#br0" timeOffset="7486.24">17456 17172 31327 0,'0'0'1392'0,"0"0"272"0,11-3-1328 0,1 3-336 0,3-1 0 16,3 1 0-16,1 0 1024 0,4 0 128 0,-2 0 16 0,3 0 16 15,4 0-320-15,5-2-64 0,4 0-16 0,2-3 0 16,2 0-560-16,-1 2-224 0,0-2 176 0,11-3-176 16,-4 3-1456-1,-4-1-384-15,-5-3-80 0,14 2-13344 0</inkml:trace>
  <inkml:trace contextRef="#ctx0" brushRef="#br0" timeOffset="7977.34">18736 16856 31263 0,'-7'-17'1392'0,"5"8"272"0,2-4-1328 0,0-2-336 16,3-2 0-16,2 3 0 0,1 0 368 0,3 0 0 15,3 3 0-15,3 2 0 0,4-1 272 0,3 3 64 16,2 5 16-16,3-2 0 0,-6 3-304 0,2 2-64 0,1 3-16 0,0 1 0 16,1 9-128-16,-1 4-16 0,0 1-16 0,-3 6 0 15,4 13-176-15,-5 0 192 16,-5 1-192-16,-5 0 192 0,-6 4-64 0,-5 3 0 0,-5 5 0 0,-7-2 0 16,-6 0 48-16,-5 0 0 0,-7 2 0 15,-2-6 0-15,-3-2-176 0,0-6 128 0,-1-2-128 0,2-4 128 16,5-6-128-16,4-3 128 0,7-3-128 0,5-3 128 15,4-2 16-15,5-1 0 0,5-5 0 0,7 2 0 16,5-6 432-16,7-1 64 0,7 0 32 0,6 2 0 16,7-4-96-16,0-1 0 0,5-1-16 0,3-1 0 0,2 0-288 15,6 0-48-15,5-1-16 0,4 1 0 0,5-3-208 0,5-2 144 16,-2 2-144-16,1 3 128 16,-1-1-1152-16,2 2-224 0,2-1-48 15,27 5-17328-15</inkml:trace>
  <inkml:trace contextRef="#ctx0" brushRef="#br0" timeOffset="9394.18">2584 17547 4607 0,'-10'3'400'0,"-1"5"-400"0,-3-4 0 0,-4 1 0 16,-3 8 3248-16,1 1 560 0,-1 5 112 0,-4 1 32 16,0 2-2144-16,-2 6-416 0,-1 5-96 0,-1 6-16 15,0 2-224-15,0 9-48 0,1 3-16 0,2 4 0 16,2 4-400-16,5 4-80 0,5-4 0 0,5 1-16 16,4-4-240-16,4 0-64 0,1-2 0 0,2-7 0 15,7-3-64-15,3-5-128 0,0-2 176 0,5-6-176 0,1-1 128 16,1-8-128-16,1 1 0 0,4-7 0 15,2-5-1056-15,0 0-320 16,5-1-64-16,1-7-16 0</inkml:trace>
  <inkml:trace contextRef="#ctx0" brushRef="#br0" timeOffset="9741.91">3009 18047 20959 0,'-17'17'928'0,"7"-1"192"0,-1 5-896 0,-2 4-224 0,-1 3 0 0,-3 4 0 16,1 2 512-16,2 2 48 0,1 2 16 0,4-1 0 15,2 0 208-15,2-4 48 0,2-7 16 0,4 0 0 16,3-5-224-16,2-5-48 0,3-6-16 0,5 0 0 15,3-5 288-15,3-4 64 0,4-4 16 0,4-6 0 16,3-8-80-16,2 1-16 0,5-5 0 16,-5-4 0-16,-1-3-256 0,0-1-48 0,-2-2-16 0,-3 3 0 15,-4-1-176-15,0 0-32 0,-3 1-16 16,-2-2 0-16,-3 4-96 0,-2-1-32 0,-3 3 0 0,-3 2 0 16,0 1-160-16,-2 5 0 0,0 1 0 0,-1 1 0 15,0 4-1472 1,-4 10-256-16,5-8-64 0,-5 8-13232 0</inkml:trace>
  <inkml:trace contextRef="#ctx0" brushRef="#br0" timeOffset="10110.57">4401 17836 20271 0,'0'0'1792'0,"0"0"-1424"16,0 0-368-16,0 0 0 0,-13-9 288 0,0 4-16 16,-1 10 0-16,-6-1 0 0,-6 3 352 0,-4 4 64 15,-7 2 16-15,-2 3 0 0,-2 3-128 0,-3 2-32 0,-2-1 0 16,3 3 0-16,2 4 112 0,5-2 32 0,6 3 0 0,6-4 0 16,3 0-240-16,5 0-32 0,3-2-16 0,8-4 0 15,8-4 48-15,2-4 16 0,-5-10 0 0,16 13 0 16,4 2 208-16,6-2 32 0,2-3 16 0,4 3 0 15,-3-2-272-15,4 2-48 0,0-1-16 0,-3 2 0 16,-4-5-208-16,-3 3-48 0,-3-3-128 0,-5 1 192 16,-4 0-192-16,-5 1 176 0,-4 2-176 0,-3-1 160 15,-5 0-32-15,-4 2-128 0,-4 4 192 0,-8-1-64 16,-2-2 48-16,-4 0 0 0,-1-1 0 0,-2 0 0 16,1-1-176-16,2-6-256 0,1 1 64 0,3-4 16 15,2-2-2160 1,1-2-432-16</inkml:trace>
  <inkml:trace contextRef="#ctx0" brushRef="#br0" timeOffset="10492.32">4683 18157 21183 0,'0'0'1888'0,"9"12"-1504"15,2-5-384-15,3-1 0 0,0-3 592 0,0-1 48 16,0 1 16-16,0-1 0 0,0-3 672 0,1-2 128 16,3 1 16-16,-1-2 16 0,-2-4-368 0,3 1-80 15,1-6-16-15,-1-1 0 0,-2 3-336 0,1-2-80 16,-3-4-16-16,-3 1 0 0,-2-1-176 0,-3 1-32 0,-1-1-16 0,-2 2 0 16,-3 1-160-16,-1 0-16 0,-3-1-16 0,-3 2 0 15,-4 3 48-15,-3-3 16 0,-4 2 0 0,-1 4 0 16,-2 6-240-16,-4 1 0 0,-1 5 0 0,-2 7 0 15,-1 0 0-15,-1 8 128 16,0 2-128-16,1 3 0 0,2-1 128 0,3 0-128 0,0 3 0 0,6-1 0 16,9 0 192-16,0-1-48 0,8-5-16 0,2 2 0 15,10 0-128-15,2-2 192 0,2 0-192 0,4-4 192 16,4-4-64-16,5 1-128 0,8-5 192 0,2 0-64 16,3-4-720-1,4 0-160-15,1-3-16 0,2-1-15808 0</inkml:trace>
  <inkml:trace contextRef="#ctx0" brushRef="#br0" timeOffset="11887.9">6014 17585 11055 0,'0'-8'976'0,"0"-2"-784"0,0 2-192 0,0-1 0 15,0 9 1296-15,-2-6 224 0,1 1 32 0,1 5 16 16,0 0-176-16,0 0-48 0,0 0 0 0,-6 9 0 16,-2 7-544-16,4 8-112 0,-1 6-32 0,0 4 0 15,0 0 80-15,-3 8 16 0,1 8 0 0,-2 4 0 0,0 4-48 0,-2-1 0 16,-2 1 0-16,1-2 0 0,-3-2-192 0,2-9-64 16,1-3 0-16,0-6 0 0,1-7 64 0,1-1 0 15,2-6 0-15,3-4 0 0,0-6-128 0,5-12 0 16,0 0-16-16,0 0 0 0,0 0 64 0,13-4 16 15,1-7 0-15,2-3 0 0,1-2-128 0,0-4-32 16,1-2 0-16,0 1 0 0,1 0-288 0,0-1 128 16,0 0-128-16,-1 3 0 0,-1 0 0 0,-1 4 0 15,2 5 0-15,-3 2 0 0,-1 4-144 0,1 4 144 16,-1 3-128-16,0 8 128 0,0 5-128 0,-1 1 128 0,-2 3-128 16,0 0 128-16,-8 0-128 0,0 4 128 15,-3 4-128-15,0-4 128 0,-1 2-144 0,1-2 144 16,1-4-160-16,-1-1 160 15,0-1-1520-15,3-4-208 0,0 0-32 0</inkml:trace>
  <inkml:trace contextRef="#ctx0" brushRef="#br0" timeOffset="12083.08">6644 18103 20271 0,'0'12'1792'0,"-1"-3"-1424"0,-2 2-368 0,1 0 0 16,-2 1 1792-16,0 2 304 0,-1 1 48 0,1-1 16 16,-1-4-848-16,3 3-160 0,0 0-48 0,2-2 0 0,0 1-832 15,3-2-272-15,-3-10 160 0,6 12-160 16,1 0-384-16,0-7-176 0,-7-5-16 0,12 3-13184 16</inkml:trace>
  <inkml:trace contextRef="#ctx0" brushRef="#br0" timeOffset="12279.5">6998 18036 13823 0,'0'0'1216'0,"0"0"-960"15,0 0-256-15,-9 10 0 0,0 4 1920 0,-3 3 352 16,-3 2 64-16,-1 3 16 0,-4 6-400 0,0 0-80 16,-1 4-16-16,-2 1 0 0,-2 2-448 0,-1 3-80 15,-2 5-32-15,0 4 0 0,-1-3-640 0,1 2-128 0,0-1-16 0,4 0-16 16,3-1-368-16,7-1-128 0,3-6 0 15,3-4 144 1,4-5-1232-16,3-2-240 0,2-3-48 0,3-7-13056 0</inkml:trace>
  <inkml:trace contextRef="#ctx0" brushRef="#br0" timeOffset="12751.71">7657 17976 17503 0,'0'0'1552'0,"0"0"-1232"0,-10 6-320 0,0 5 0 0,0 3 1152 0,0 1 160 16,-3 3 32-16,1 3 16 0,2 6 144 0,0 5 32 15,-5 3 0-15,1 5 0 0,0 4-480 0,-1 7-96 16,-4 5 0-16,-1 0-16 0,1-3-448 0,2-3-96 16,-1-6-16-16,3-2 0 0,-1-4 0 0,2-8 0 15,2-6 0-15,3-5 0 0,2-5 224 0,4-4 32 16,3-10 16-16,0 0 0 0,0 0 0 0,0 0 0 16,5-11 0-16,1-6 0 0,0-3-144 0,5-4-16 15,0-3-16-15,0 0 0 0,0-1-320 0,0-1-160 16,3-4 160-16,3-3-160 0,-2-4 0 0,6-2 0 0,2 1 0 0,3 4 0 15,0 2 0-15,1 5 0 0,1 6-192 16,0 5 192-16,3 3-176 0,-5 6 176 16,-2 4-160-16,-2 6 160 0,-3 6-144 0,-5 2 144 0,-4 5-128 0,-3 4 128 15,-5 3-192-15,-3 3 64 0,-6 1 0 16,-5 5 0-16,-7 7 128 0,-4-2-192 0,-5 0 192 0,1-4-192 16,0-4 192-16,2-4-160 0,1-2 160 0,1-3-160 15,-1-4-32-15,5-5-16 0,4 0 0 0,2-7 0 16,1-1-2816-1,5-5-560-15</inkml:trace>
  <inkml:trace contextRef="#ctx0" brushRef="#br0" timeOffset="13095.83">8103 18174 20959 0,'0'0'928'0,"0"0"192"0,0 0-896 16,0 0-224-16,0 0 0 0,0 0 0 0,0 0 1072 16,0 0 160-16,0 0 48 0,-8 4 0 0,-1 5-368 0,-2 1-64 15,1 3-16-15,0 2 0 0,-1 2-80 0,-2 1-32 16,-1 1 0-16,4 0 0 0,1-3-48 0,4-2-16 16,2-2 0-16,3-1 0 0,0-11-96 0,5 12-32 15,-5-12 0-15,13 5 0 0,0-5-16 0,1-2-16 16,-2-3 0-16,1-5 0 0,2-1-128 0,1-1-32 15,-6-2 0-15,1 2 0 0,1-5-144 0,-2 2-48 0,0 2 0 16,-4-2 0-16,1-2-144 0,-2 1 0 0,-3-1 0 0,1 2 0 16,-2 2 0-16,-1 1 0 0,-1-2 0 15,0 6-176 1,1 8-1872-16,0 0-368 0,0 0-80 0,0 0 0 0</inkml:trace>
  <inkml:trace contextRef="#ctx0" brushRef="#br0" timeOffset="13712.79">8980 17554 20271 0,'0'0'896'0,"0"0"192"0,-7 9-880 0,-3 2-208 0,-2 3 0 0,-2 8 0 0,-2 3 992 16,-1 7 160-16,1 1 16 0,0 4 16 0,1 0-288 0,-3 2-48 15,1 10-16-15,1-2 0 0,0 1-32 0,-1 3-16 16,1-2 0-16,3 0 0 16,3-1-368-16,2 2-80 0,3-5-16 0,1 1 0 0,3-1-320 0,4-6 144 15,0-8-144-15,4-2 0 0,2-3-144 16,2-3-144-16,1-5-32 0,-1-8-13440 0</inkml:trace>
  <inkml:trace contextRef="#ctx0" brushRef="#br0" timeOffset="14112.84">8742 18068 17503 0,'0'0'1552'0,"11"-4"-1232"0,7-3-320 0,3 0 0 16,5 0 1824-16,2-1 304 0,4-1 64 0,3-7 16 16,1 0-800-16,4-3-176 15,2 0-16-15,-1-3-16 0,-2-5-672 0,0 3-128 0,-4-1-16 0,1-2-16 16,-1 1-240-16,1-1-128 0,-2 0 128 0,-3-1-128 15,-3 0 144-15,-4 0-144 0,-4-6 192 0,1 2-192 16,-4 3 192-16,-3 2-192 0,-4-1 192 0,-3 5-192 16,-2 4 176-16,-5 5-176 0,-3 7 160 0,3 7-160 15,0 0 192-15,-11 6-64 0,-4 8-128 0,-2 5 192 16,-1 4-64-16,-2 6-128 0,-2 7 176 0,0 3-176 16,-1 4 176-16,-3 4-176 0,-2 8 160 0,2 2-160 15,-4 3 144-15,5-3-144 0,-3-1 128 0,5-4-128 0,3-2 272 16,3-9-16-16,2-6-16 0,4-2 0 0,0-9 112 15,4-2 32-15,0-6 0 0,4-3 0 0,3-13-96 0,0 0-16 16,0 0 0-16,0 0 0 0,10 3-96 0,1-5-32 16,3 0 0-16,0-1 0 0,-1 1-144 0,1 2 0 15,0 2 0-15,0 1 0 0,-3 2 0 0,2 5 0 16,1 7-176-16,-4 0 176 0,0 3-208 0,-2-1 32 16,-4 2 16-16,0 0 0 15,-2-1-1312-15,-1 2-272 0,-1-3-48 0</inkml:trace>
  <inkml:trace contextRef="#ctx0" brushRef="#br0" timeOffset="14510.34">9615 18125 18431 0,'0'5'1632'16,"1"-1"-1312"-16,-1-4-320 0,0 0 0 0,5 4 2368 0,0 1 416 0,-1 4 80 0,2-4 16 15,5-3-1392-15,1 3-272 0,1-3-48 0,4-1-16 16,0-1-512-16,4 1-128 0,2-2 0 0,-1 0-16 16,4-6-80-16,1 1-16 0,-5 1 0 0,1-5 0 15,0-2-80-15,-1 2-32 0,-2 0 0 0,-2 0 0 16,-3-4-80-16,-2 5-16 0,-2 0 0 0,-3-1 0 15,-8 10-192-15,4-11 176 0,-8-1-176 0,0 5 160 0,-5 1-160 0,-3 5 160 16,-4 0-160-16,-3 3 160 0,-2 4-160 0,-4 0 0 16,3 4 0-16,-4 1 0 0,1 6 0 0,1 0 0 15,1 3 0-15,4 1 0 0,2 3 0 0,3-3 0 16,3-1 128-16,3 3-128 0,3 2 0 0,2-3 0 16,7-3 0-16,1 0 0 0,3-1 0 15,2 0 0-15,2-2 0 0,2-1 0 16,3-2-1056-16,5-3-144 0,2 0-16 0,7-6-14656 0</inkml:trace>
  <inkml:trace contextRef="#ctx0" brushRef="#br0" timeOffset="14969.38">10815 17929 11055 0,'-7'-6'976'0,"0"1"-784"0,-3-3-192 0,-2 2 0 15,-1 1 2832-15,-2-2 528 0,-3 3 96 0,-2 1 32 0,-3 3-1568 16,-1 2-320-16,-3 3-64 0,-1 4-16 0,-3 0-688 16,1 2-144-16,4 5-32 0,0 0 0 0,3 3-336 0,6 0-64 15,1-1 0-15,5 1-16 0,6 0 16 0,3 0 0 16,5-1 0-16,5 1 0 0,3 2 176 0,4-1 32 16,3 0 16-16,2-4 0 0,3-3-160 0,2 3-48 15,-1 0 0-15,0 0 0 0,-3-5-144 0,0 3-128 16,-2 2 192-16,-4 1-192 0,-3 2 176 0,-5-1-176 15,-3-3 160-15,-4 0-160 0,-4-1 432 0,-3-1-16 16,-5 0 0-16,-4 1 0 0,-6-4 208 0,-5 0 32 16,-3 0 16-16,-5-3 0 0,4-4-368 0,-4 1-80 15,0 0-16-15,-1 0 0 0,1-4-208 0,2 0 0 0,2-3 0 0,6-1 0 32,2-1-2080-32,6 2-464 0,4-4-80 0,7 1-13056 15</inkml:trace>
  <inkml:trace contextRef="#ctx0" brushRef="#br0" timeOffset="15396.28">11219 18246 27647 0,'10'0'2448'16,"3"-2"-1952"-16,1 2-496 0,1-2 0 16,3-3 288-16,5-3-32 0,0 2-16 0,2-2 0 0,4 0 832 0,3 1 160 15,1-5 48-15,1 1 0 0,-1 1-432 0,1-4-80 16,-1-3 0-16,-4 2-16 0,-4-1-144 0,-1 0-32 16,-6 4 0-16,0-1 0 0,-8 0-128 0,-2 2-16 15,-3-3-16-15,-5 2 0 0,-5 6-32 0,-4 0-16 16,-5 2 0-16,-6 4 0 0,-6 2-96 0,-4 6-16 15,-3 0 0-15,-4 4 0 0,-3 2-256 0,-2 3 0 16,0 2 0-16,3 2 0 0,2 2 144 0,5 1-144 16,4-1 0-16,8 0 144 0,5 4-144 0,6-4 0 0,4 0 0 15,7 0 0-15,7 1 0 0,3-3 0 0,2 1 0 16,6-2 0-16,5-2 0 0,7-1 0 0,1-3 0 16,5-2 0-1,4-4-928-15,3 2-224 0,-2-5-32 0,2 0-10496 0,-3-1-2096 16</inkml:trace>
  <inkml:trace contextRef="#ctx0" brushRef="#br0" timeOffset="15844.18">12812 17972 24479 0,'0'0'1088'0,"-8"-11"208"0,-1 1-1040 16,0 1-256-16,-1 4 0 0,-3 0 0 0,-1 1 896 0,-1 3 112 16,0 2 16-16,-3 4 16 15,0 0-400-15,0 3-64 0,1 2-32 0,4 3 0 0,0-1-224 0,4 5-64 16,0 1 0-16,4 1 0 0,2 3 160 0,3 3 32 15,0 0 0-15,2 2 0 0,4-6 0 0,3 4 16 16,2 1 0-16,1 0 0 0,4-1-64 0,0-2-16 16,2 1 0-16,-3 1 0 0,3 0-32 0,-3 1-16 15,0-2 0-15,-1 1 0 0,-2-2-32 0,-3-2-16 0,0-3 0 16,-3-2 0-16,-1 0 288 0,-1-4 64 0,-2 1 16 16,-2-1 0-16,0-4 48 0,-3 3 0 0,3-11 0 15,-12 9 0-15,-3 1 16 0,-5-3 16 0,-5 1 0 0,-6-3 0 16,-8-4-288-16,-2-1-48 0,-5-1-16 0,-3-2 0 15,-1-3-160-15,-1 0-32 0,0-1-16 0,1 7 0 32,1 5-1104-32,0 1-224 0,1-4-32 0,0 1-18768 0</inkml:trace>
  <inkml:trace contextRef="#ctx0" brushRef="#br0" timeOffset="19032.08">20470 15865 1839 0,'-10'-1'160'0,"1"-1"-160"0,-2 1 0 0,-1 0 0 16,0 0 2896-16,-1-2 560 0,-2 2 96 0,1-1 32 16,1 2-1664-16,4 0-320 0,9 0-64 0,0 0 0 15,0 0-208-15,0 0-48 0,0 0 0 0,18-2 0 0,3-2-112 0,9 3-16 16,5-2-16-16,7 1 0 0,5-5-432 0,5 2-96 16,3-4-16-16,3 2 0 0,7 0-224 15,3-1-48-15,3 2-16 0,0-1 0 0,-1 0-96 0,-1 4-16 16,-8 3 0-16,-6-2 0 0,-5 2-192 0,-7 2 144 15,-5 3-144-15,-7 2 128 0,-6-2-384 0,-7 4-96 16,-8 1-16-16,-7 4-9200 16,-8-1-1840-16</inkml:trace>
  <inkml:trace contextRef="#ctx0" brushRef="#br0" timeOffset="19226.87">20517 16392 29663 0,'0'0'1312'0,"0"0"272"0,13 8-1264 0,2-4-320 0,3 0 0 0,4 2 0 16,2-3 1152-16,5-1 160 0,5-2 32 0,4-1 16 16,11-3-272-16,3 0-64 0,4 0-16 0,4-1 0 15,2 1-464-15,1-2-96 0,0 1 0 0,-4 2-16 16,0-2-304-16,-4 2-128 0,-5 1 128 0,-4 2-128 31,-6 0-800-31,-6 2-240 0,-4 3-48 0,-4-2-15584 0</inkml:trace>
  <inkml:trace contextRef="#ctx0" brushRef="#br0" timeOffset="25220.94">5298 5349 8287 0,'0'0'736'0,"0"0"-592"0,0 0-144 0,4-10 0 0,-2 3 1040 0,-2 7 176 16,0 0 48-16,5-11 0 0,-1 2-480 0,0-1-80 16,0 3-32-16,-4 7 0 0,0 0 48 0,8-7 16 15,-8 7 0-15,8-4 0 0,-8 4 48 0,0 0 16 16,0 0 0-16,11 0 0 0,-11 0-48 0,10 4-16 15,-10-4 0-15,7 9 0 0,1 0 96 0,-3 3 0 16,-1-1 16-16,0 2 0 0,-2 3-208 0,1 5-32 16,-6 3-16-16,2-1 0 0,-2 6-96 0,0 4-32 15,-2 8 0-15,-4-1 0 0,-1 6-208 0,-1 0-32 16,-3 3-16-16,-1 0 0 0,0-4-64 0,-2 2-16 16,1-3 0-16,-2-1 0 0,0-5 32 0,2-1 0 0,2 0 0 15,1-3 0-15,0-1 176 0,2-4 48 0,-1-1 0 0,0-5 0 16,-1-1-32-16,0 1 0 0,2-2 0 0,-1-2 0 15,3-3-48-15,2-1-16 0,1-1 0 0,-1-3 0 16,1-3-80-16,6-8-16 0,-5 9 0 0,1 0 0 16,1 0-192-16,3-9 176 0,-1 11-176 0,1-11 160 15,0 0-160-15,1 9 160 0,2 2-160 0,-3-11 160 16,0 0-32-16,10 4 0 0,0-1 0 0,2-1 0 16,-1 1 64-16,4 1 0 0,3-2 0 0,1 1 0 15,-1-2 32-15,2 0 16 0,5-1 0 0,1-1 0 16,1 1-48-16,1-1-16 0,0-1 0 0,4 1 0 15,2-1-48-15,4-4 0 0,1 3 0 0,5 0 0 16,0 3 32-16,4-1 0 0,3-2 0 0,1-2 0 16,1 1-32-16,0 1-128 0,0 1 192 0,1 0-64 0,0-1-128 0,4 2 160 15,0 5-160-15,3-2 160 0,-2-2-160 0,0 0 160 16,-2-1-160-16,3 1 160 0,4 1-160 0,1 1 0 16,-2 1 144-16,7 1-144 0,1 0 128 0,0-4-128 15,-1-4 160-15,2 4-160 0,0 3 128 0,2 1-128 16,1-1 0-16,2 1 144 0,2-5-144 0,-1 0 128 15,-2 1-128-15,0 0 128 0,2 0-128 0,-1 1 0 16,2 1 0-16,-3-2 0 0,-2-1 0 0,-2 0 128 16,0 0-128-16,0 3 0 0,4 5 0 0,1-2 128 15,-1 0-128-15,0-1 0 0,-1-4 128 0,3 1-128 16,1 3 128-16,1-1-128 0,1 3 128 0,-1-1-128 16,-2 0 128-16,0-1-128 0,1-2 0 0,3 2 128 15,1 1-128-15,0-3 0 0,0 1 0 0,-1 0 0 0,-3 2 128 16,4 1-128-16,2-2 0 0,-1-2 0 0,-2 1 0 0,1-2 128 15,0 0-128-15,1 2 0 0,1 2 0 0,0-1 0 16,-1-4 0-16,1 1 0 0,-4-1 128 0,3 3-128 16,1-1 0-16,1 0 0 0,-1-2 0 0,-1 0 128 15,-2 0-128-15,2 3 0 0,0 1 144 0,1-3-144 16,0-2 0-16,-2 0 0 0,-3-2 0 0,0 3 128 16,0 3-128-16,3-1 0 0,-1 0 0 0,-1-4 0 15,-5-1 0-15,-1-1 0 0,0 3 0 0,1 2 128 16,3-1-128-16,-2 0 0 0,1-1 0 0,-2-1 0 15,-1 1 0-15,-1 0 0 0,0 1 0 0,1 0 128 16,1 0-128-16,-2-2 0 0,-3 0 0 0,0 2 0 16,0 0 0-16,4 2 176 0,-1 1-176 0,1-3 192 15,0-1-192-15,-1-1 0 0,-2 1-160 0,1 0 160 0,0 1 0 16,5 0 0-16,2 0 0 0,0-1 160 0,-6-3-160 0,-1 0 0 16,0 1 0-16,2 2-176 0,2 0 176 0,-2-2 0 15,-1 2 0-15,-1 0 0 0,-2-2 0 0,1 1 0 16,1-1 0-16,3 2 0 0,3-2 0 0,-2 1 0 15,-3-2 0-15,1 0 0 0,1 0 0 0,3 3 0 16,2 0 0-16,1-3 0 0,-2-4 0 0,1 1 0 16,2 2 0-16,1 2 128 0,2-3-128 0,-1 1 0 15,-1 0 0-15,-1-3 0 0,-3 2 0 0,4 2 0 16,-3 0 0-16,4 0 0 0,-1 0 0 0,1-1 0 16,-2 0 0-16,1 0 0 0,0 4 0 0,2-3 0 15,1-1 0-15,-2-3 0 0,-3 1 0 0,1 4 0 16,0 2 0-16,1-4 0 0,2-4 0 0,-1 0 0 0,-3-1 0 15,1 5 128-15,-2-2-128 0,2 4 144 0,5 0-144 16,0-2 160-16,-3-4-160 0,-1 4 0 0,1 1 0 0,2 0-176 16,2 2 176-16,-2-1 0 0,1-1 0 0,-3 3 0 15,-1-1 0-15,5-1 0 0,1-1 0 0,2 1 0 16,-3-1 0-16,-2 1 0 0,0-1 0 0,3 1 0 16,3-1 0-16,-2 1 0 0,-2 2 0 0,-1 0 0 15,0-2 0-15,3 1 144 0,1-2-144 0,1 1 160 16,-6 1-160-16,1 0 0 0,0 1 0 0,1 0 0 15,2 0 0-15,0-2 0 0,-5-1-176 0,0 3 176 16,1 0 0-16,-1 1 0 0,3-2 0 0,-2 1 176 16,-2-1-176-16,-1 0 0 0,0 2-160 0,2 0 160 15,2 0 0-15,-3-2 0 0,-6-1 0 0,1 2 0 0,1 1 0 16,-1 0 0-16,2 0 0 0,-4 0 0 16,-1 0 0-16,-2 0 0 0,0 0 0 0,2 2 0 0,-1 1 0 0,1-2 0 15,-1 2 0-15,-2-1 0 0,-3 1 0 16,-1 1 0-16,-2-2 0 0,5 2 0 0,-1-1 0 15,-2 0 0-15,-1 3 0 0,-3-3 0 0,-4 0 0 0,2 1 0 16,-4 0 0-16,1 1 0 0,0-2 0 16,-2 0 0-16,-1 1 0 0,-4 0 0 0,-3-1 0 0,0-1 0 15,-3 0 0-15,-1 1 0 0,3 2 0 0,-2 0 0 16,-1-3 0-16,0 2 0 0,-1 0 0 0,-2 1 0 16,1 0 128-16,-3-2-128 0,-3-2 0 0,2 3 160 15,-3 0-160-15,3 1 128 0,-3 0-128 0,0 0 0 0,0 6 0 16,2-4 128-16,-2-2-128 0,0 0 0 15,0-3 0-15,-1 2 0 0,0 1 0 0,-4 3 128 16,-3-4-128-16,0 2 0 0,-3 1 128 0,1-4-128 0,0 2 0 16,-1 2 128-16,1-2-128 0,-2 0 0 0,0 3 0 0,-3-2 0 15,-1-2 0-15,-1-2 128 0,1-2-128 0,-2 3 128 16,-2 3-128-16,0-1 0 0,-2-1 0 0,0 1 0 16,-4-1 0-16,1-1 0 0,1 0 0 0,-1 0 0 15,-3-3 0-15,0 0 0 0,-1 0 0 0,0 0 0 16,0-1 0-16,-9 1 0 0,10 0 0 0,-10 0 0 15,13-4 0-15,-13 4 0 0,7-1 0 0,-7 1 0 16,10-4 128-16,-3-3-128 0,0 0 0 0,1 0 128 16,0-3-128-16,-1 3 128 0,3-5-128 0,1-2 128 15,0 1 0-15,-1 2 0 0,0-6 0 0,2 0 0 16,1-2 0-16,-1-3 0 0,2-3 0 0,0-1 0 16,1-3 48-16,2-3 0 0,0-3 0 0,-1-2 0 0,1-1-32 15,-1-3 0-15,1 0 0 0,2-3 0 0,5 2-16 0,-3-4-128 16,-1 4 192-16,0 5-64 0,1 3-128 0,-1 1 128 15,-4-3-128-15,-1 4 128 0,3 3-128 0,-1 3 128 16,-3 4-128-16,0 3 128 16,-3 0-128-16,-1 2 0 0,2 6 144 0,-3 2-144 0,-1 0 0 0,1 3-288 15,0 2 48-15,1 1 16 16,1 3-1568-16,0 3-304 0,-2-1-64 0,4 4-10976 16,1 2-2208-16</inkml:trace>
  <inkml:trace contextRef="#ctx0" brushRef="#br0" timeOffset="40395.18">5137 5279 6447 0,'0'0'272'0,"0"0"80"0,0 0-352 0,0 0 0 0,-5-15 0 0,1 2 0 15,4 13 752-15,0 0 80 0,-3-11 0 0,1-2 16 16,2 13-112-16,-3-14-32 0,3 14 0 0,-1-14 0 15,0 5-48-15,1 9-16 0,0-12 0 0,0 12 0 16,0 0-96-16,2-13-32 0,-2 13 0 0,3-9 0 16,-3 9-80-16,0 0-32 0,0 0 0 0,0 0 0 15,0 0-224-15,0 0-48 0,-7 9-128 0,0 6 192 16,-2 6-192-16,-1 4 0 0,-2 3 128 0,1 5-128 16,-2 3 304-16,0 2 16 0,1 2 0 0,1 5 0 15,0 4-160-15,2 4-32 0,0-3 0 0,3-3 0 16,1 1-128-16,1-1 0 0,1-4 0 0,2 1 0 15,0 1 0-15,0-2 0 0,-1 1 0 0,2-3 0 0,0-1 0 16,3-5 0-16,1-2 0 0,1-1 0 0,-1-5 128 0,2-1 0 16,2-4 0-16,0-2 0 0,4-1 224 0,-3-1 32 15,2-4 16-15,4 0 0 0,-2-2 160 0,5-4 16 16,2 3 16-16,3-6 0 0,3-5 48 0,2-2 0 16,2 0 0-16,3-3 0 0,1 0-336 0,3-2-64 15,1-4-16-15,4 3 0 0,2-2-80 0,3 5-16 16,0 0 0-16,1-1 0 0,2 0-128 0,2 1 0 15,0 0 144-15,1 0-144 0,3 1 128 0,0 1-128 16,-1-2 128-16,3 2-128 0,4 2 0 0,5-1 144 16,-1 1-144-16,1 0 0 0,0 1 128 0,3 0-128 15,1 0 0-15,-1 0 0 0,7 2 0 0,0 1 0 0,3-4 0 16,-3 1 0-16,-1 0 0 0,0 2 0 16,-2 1 0-16,3 1 0 0,2-2 0 0,1 1 0 0,3-5 0 0,-1 2 0 15,1 0 0-15,0 2 0 0,2-5 0 0,3 1 0 16,-1-3 128-16,1 2-128 0,0 2 0 0,1-1 0 15,5 1 0-15,-1 0 0 0,-3 1 128 0,1 0-128 16,2 0 0-16,2 0 0 0,2 1 0 0,-2 2 0 16,-2 1 128-16,0 2-128 0,0 0 0 0,1 1 0 15,1-2 0-15,0-2 0 0,-3 3 0 0,1 1 0 16,2 0 0-16,-1-1 0 0,2 2 0 0,0-5 0 16,-3 1 0-16,4 4 0 0,2-2 0 0,0-2 0 15,-1-5 0-15,2 1 0 0,-1 4 0 0,3-2 0 16,2-3 128-16,-1 1-128 0,0 0 0 0,0 0 0 15,3 0 0-15,0-1 0 0,-1-3 128 0,0 1-128 16,1 2 0-16,-1-3 128 0,1-5-128 0,-2 5 0 16,-1 3 192-16,0 1-192 0,0 0 192 0,2-1-192 0,2-7 144 0,-3 3-144 15,-1 3 0-15,-1-1 144 0,2-2-144 0,-1-1 0 16,-3 4 144-16,7 0-144 0,-1-1 176 0,2-2-48 16,0-4 0-16,0 5 0 0,-4 2-128 0,4-3 0 15,2 0 0-15,1 1-176 0,-4 1 176 0,1 2 0 16,-1 0 0-16,0 0 0 0,-2-186 0 0,-1 367 128 15,1-181-128-15,0 0 0 0,2-2 0 0,-3 3 0 16,-1-2 0-16,-2 0 0 0,-1 2 0 0,2-1 0 16,1-3 0-16,0 3 0 0,-4 0 0 0,2-1 0 15,4 0 128-15,-4 1-128 0,-1-1 144 0,-3 2-144 16,0 2 192-16,2-1-192 0,3-2 160 0,-6 2-160 16,1 1 128-16,-2 1-128 0,1 2 0 0,-1-2 128 0,2-2-128 0,-3 0 0 15,-3 3 0-15,2 0 128 0,2 1-128 0,-1 0 0 16,-1-3 0-16,-1 4 0 0,-3 0 0 0,2-1 0 15,3 0 0-15,-1 3 0 0,-1-5 0 0,-3 6 0 16,-2 3 0-16,1-2 0 0,2-5 0 0,-1-1 0 16,-2 1 0-16,0 3 0 0,-1-2 0 0,1 2 0 15,4-5 144-15,-3 0 0 0,0-1 0 0,-1 2 0 16,0 1-144-16,1-2-144 0,1-2 144 0,-4 0-208 16,0 2 208-16,-1 1 0 0,0 2 0 0,5-2 0 15,-4-3 160-15,2 2-160 0,-1-3 128 0,-1 1-128 16,-2 2 0-16,1 0 0 0,2 3 0 0,1-4 0 15,-1-1 0-15,-2 1 0 0,-4 1 0 0,1 1 0 16,2 3 0-16,1-5 0 0,1-3 0 0,0 2 0 0,-1 3 0 16,-1 4 0-16,-1-3 0 0,2-3 0 0,-2-1 0 0,-1 2 0 15,-1 1 0-15,2 1 0 0,-1-1 0 0,0-3 0 16,-2-2 0-16,-3 1 0 0,-2 1 0 16,0 3 0-16,-1-4 128 0,2 2-128 0,0 2 0 0,3-3 0 15,-6-1 0-15,0 0 0 0,-1 2 0 0,-1 2 0 16,0-1 0-16,-2 2 128 0,3-1-128 0,-2 0 0 15,-3-3 0-15,-1 2 0 0,1-1 0 0,-1 2 0 16,0 1 0-16,-3-1 0 0,-1-3 0 0,1 2 0 16,-3-1 0-16,-2 0 0 0,-4-2 0 0,0 4 0 15,-4 1 0-15,2-2 0 0,-1 0 0 0,-2 3 0 16,-1-1 0-16,-1-1 0 0,-2 0 0 0,1 1 0 16,-5 0 0-16,-2-1 0 0,-2 1 896 0,-2 1 112 15,-1-2 16-15,-2-1 0 16,-1 1-1616-16,-2-2-320 0,-2 1-64 0,-1-2-16 0,-4-1 864 0,-1 0 128 0,-1-1 0 0,-4-2 160 15,-2-1 32-15,0-1 16 0,-3 0 0 0,-1-4 0 16,-2 2 112-16,1-5 32 0,-2 0 0 0,2-2 0 16,-3-4-32-16,0-4 0 0,3 1 0 0,-2-1 0 15,0-2-48-15,3-7-16 0,0 1 0 0,-1-3 0 16,-2-4 16-16,1-5 0 0,-1-3 0 0,0 1 0 16,1-4-48-16,-1 1-16 0,2-4 0 0,-3 5 0 15,1 7-80-15,0 2-128 0,-1-1 176 0,2 2-176 16,0 2 128-16,-1 2-128 0,-4 4 0 0,1 3 0 15,-2 4-256-15,0 3-128 0,-1 3 0 0,-2 5-10688 16,-1 0-2112-16</inkml:trace>
  <inkml:trace contextRef="#ctx0" brushRef="#br0" timeOffset="45904.41">6165 4910 5519 0,'0'0'496'0,"0"0"-496"0,0 0 0 0,0 0 0 16,0 0 1776-16,0 0 256 0,4 12 48 0,-2 2 16 0,0 0-912 0,-2 5-176 16,-2 4-48-16,1 4 0 0,0 5-272 0,-1 2-64 15,1 3-16-15,1 1 0 0,-2 0-336 0,-1 7-64 16,-2-2-16-16,-1 5 0 0,-2-2-64 0,2-2 0 15,1-2-128-15,1-4-5728 16,1-2-1248-16</inkml:trace>
  <inkml:trace contextRef="#ctx0" brushRef="#br0" timeOffset="46216.83">6473 4808 19343 0,'0'0'1728'0,"2"16"-1392"15,1 6-336-15,-2 2 0 0,-2 2 320 0,-2 3 0 16,-2 4 0-16,-4 2 0 0,-5 0 176 0,-1 2 16 16,-2 1 16-16,1-3 0 0,-3 1-128 0,-2 0-16 15,1-1-16-15,-2-2 0 0,-2-4 48 0,1-1 16 16,1-5 0-16,1 1 0 0,2-5-96 0,4-1-16 15,2-5 0-15,6-2 0 0,3 0-48 0,4-11-16 0,0 0 0 0,9 8 0 16,3-1 80-16,4-1 16 0,3-3 0 0,4-1 0 16,6-2 16-16,1-1 0 0,2 0 0 0,1-2 0 15,7-1-368-15,0-2 0 0,3 1 0 0,6 0 0 16,4-3-1600 0,4 3-400-16</inkml:trace>
  <inkml:trace contextRef="#ctx0" brushRef="#br0" timeOffset="46790.39">12176 3815 18431 0,'0'-13'1632'0,"1"5"-1312"15,2-5-320-15,-3 13 0 0,0 0 384 0,0 0 0 16,10 6 0-16,-1 4 0 0,-1 6-96 0,-2 4-16 16,2 12 0-16,-5 5 0 0,0 3-48 0,-2 10-16 15,-2 2 0-15,-2 1 0 0,0 3-208 0,-4 0 128 16,-2-1-128-16,0 5 0 0,-2 3 144 0,-2-1-144 15,2 3 128-15,1-8-128 16,1-8-1664-16,4-7-400 0</inkml:trace>
  <inkml:trace contextRef="#ctx0" brushRef="#br0" timeOffset="47110.18">12842 3792 16575 0,'0'0'736'0,"0"0"160"0,-9 5-720 0,2 0-176 0,-2 4 0 0,-1 5 0 15,-4 9 1152-15,0 3 208 0,0 5 48 0,-3 5 0 16,-2 0-832-16,-1 4-176 0,-2 5-16 0,-3-2-16 16,-5-1-128-16,1 1-32 0,-1-3 0 0,0-4 0 15,1-3-80-15,1-3-128 0,0-7 176 0,3-3-176 0,3-2 560 0,3-3 0 16,3-5 0-16,2-2 0 0,4-3 80 15,3-1 0-15,7-4 16 0,0 0 0 0,0 0-176 0,0 0-32 16,0 0-16-16,0 0 0 16,15 5-288-16,4 0-144 0,4 0 160 0,4 5-160 0,5-2 0 0,2 3 0 15,3-3 0-15,4 3 0 0,3 4 0 0,1-1 0 16,-1-2 0-16,2 2 0 16,1 0-1632-16,0-3-272 15</inkml:trace>
  <inkml:trace contextRef="#ctx0" brushRef="#br0" timeOffset="52967.77">22323 15090 19007 0,'2'-14'832'0,"-2"6"192"16,0 0-832-16,1-1-192 0,0 1 0 0,-1 1 0 0,0 7 1136 0,0 0 176 16,0-6 32-16,0 6 16 0,0 0-464 0,0 0-112 15,-4 6-16-15,2 2 0 0,-6 6-368 0,1 2-80 16,-1 6 0-16,-1 3-16 0,-1 3 208 0,-1 5 64 16,-1 3 0-16,2 2 0 0,1-1 32 0,1 1 16 15,3-4 0-15,3 1 0 0,1-2-32 0,3-2 0 16,3-3 0-16,4 0 0 0,4-5 80 0,-2-1 16 15,3-2 0-15,3 1 0 0,2-6-176 0,2-1-16 16,5 0-16-16,3-5 0 0,3 1-112 0,1-5-32 16,-1-1 0-16,2-2 0 0,-2-2-160 0,0 0-48 15,-2-4 0-15,-1-1 0 0,2 0-336 0,-5-2-80 16,-1 0-16-16,4 0 0 16,-6-3-2304-16,-5 4-464 0,-6 1-80 0</inkml:trace>
  <inkml:trace contextRef="#ctx0" brushRef="#br0" timeOffset="53255.66">23117 15195 18431 0,'-4'-14'816'0,"4"6"160"0,2 2-784 0,0 0-192 0,-1-4 0 0,-1 4 0 15,0 6 2112-15,0 0 368 0,0 0 80 0,0 0 0 16,-5 4-1408-16,-3 5-272 0,-2 5-64 0,-1 4-16 15,-3 4-80-15,-2 6-16 0,-4 8 0 0,0 6 0 0,-2 7 128 0,-2 5 32 16,-3 9 0-16,-1 8 0 0,-1 8-336 0,0 8-64 16,-2 7-16-16,2 3 0 15,0-2-272-15,0-1-176 0,-1 4 192 0,4-8-192 0,0-4 128 0,3-9-128 16,3-8 0-16,1-7 0 0,1-5 128 0,2-5-128 16,2-3 0-16,1-6 0 0,2-1 0 0,0-7 0 15,2-4 0-15,1 4 0 16,0-7-1088-16,5-12-336 0,1-9-64 0,2-7-14080 15</inkml:trace>
  <inkml:trace contextRef="#ctx0" brushRef="#br0" timeOffset="53650.04">24042 14913 22111 0,'0'0'1968'0,"0"0"-1584"0,-1-12-384 0,0 5 0 15,1 7 448-15,0 0 16 0,0 0 0 0,0 0 0 16,-9 1-80-16,-2 3 0 0,-1 9-16 0,-2 1 0 15,-4 8 32-15,-1 4 16 0,-4 7 0 0,-1 11 0 16,-5 9 368-16,-4 11 80 0,-4 13 16 0,-3 8 0 16,-2 11-272-16,-3 9-48 0,-4 9-16 0,0 3 0 15,-3 5-368-15,3 1-176 0,4 4 160 0,3-3-160 0,3-5 160 0,8-8-160 16,3-6 160-16,6-11-160 0,4-6 512 0,7-10 16 16,3-5 0-16,7-5 0 0,4-6-16 15,3-5 0-15,7-4 0 0,3-6 0 0,4-1-240 0,6-3-48 16,4-3-16-16,7-7 0 0,6-1-384 0,3-6-80 15,4-7 0-15,20-2-15840 0</inkml:trace>
  <inkml:trace contextRef="#ctx0" brushRef="#br0" timeOffset="54431.9">24845 14918 8287 0,'0'0'736'0,"0"0"-592"0,-5-3-144 0,2 0 0 16,-4-1 1744-16,1 2 320 0,-2 2 64 0,-1 2 16 15,-1 4-880-15,-1 0-176 0,-3 5-48 0,-3 0 0 16,-1 4-272-16,-1 4-48 0,0 7-16 0,-4-1 0 0,-2 4 128 0,-2 5 32 16,1 1 0-16,0 5 0 0,6 0-224 15,1 3-32-15,2 2-16 0,4-3 0 0,5 0-160 0,0-3-48 16,5-2 0-16,3 0 0 0,2-3-96 0,3 1-32 16,1-7 0-16,4-2 0 0,3-4-32 15,0-1-16-15,3 0 0 0,3-3 0 0,3-6-400 0,1 0-96 16,0-6-16-16,0-1-8576 15,1-1-1712-15</inkml:trace>
  <inkml:trace contextRef="#ctx0" brushRef="#br0" timeOffset="54683.75">25364 14837 15663 0,'0'0'1392'0,"-3"-11"-1120"0,0 0-272 0,3 11 0 0,0 0 1424 0,0 0 240 0,-9-5 32 0,9 5 16 16,-9 1-704-16,1 6-144 0,1 4-32 0,0 5 0 16,0 5-304-16,-1 3-64 0,-1 3-16 0,1 4 0 15,0 1-64-15,1 3 0 0,-2 1-16 0,2 3 0 16,-1-3-160-16,0 0-16 0,2 0-16 0,1-3 0 15,1 0-176-15,0-2 0 0,2-1 144 0,-1-5-144 16,1 2 144-16,-1-6-144 0,2-2 192 0,0-3-192 16,-1-6 0-16,2-10 0 0,0 0-160 0,0 0-8352 15,0 0-1664-15</inkml:trace>
  <inkml:trace contextRef="#ctx0" brushRef="#br0" timeOffset="55036.06">25708 14834 15663 0,'0'0'688'0,"0"0"144"0,0 0-656 0,0 0-176 15,0 0 0-15,0 0 0 0,0 0 1472 0,0 8 256 16,-2-1 48-16,-6 7 16 0,1 2-960 0,-5 1-192 16,-2 0-48-16,-9 7 0 0,-1 0-96 0,-1 2-32 15,-1-5 0-15,2 2 0 0,0 0-48 0,1-5-16 16,2-6 0-16,0 1 0 0,2 4 112 0,3-2 0 15,0-6 16-15,4 1 0 0,0-5 80 0,3 3 16 16,0-1 0-16,4-2 0 0,5-5-160 0,0 0-16 16,0 0-16-16,0 0 0 0,0 0-96 0,0 0-16 15,11 6 0-15,-11-6 0 0,11 8-80 0,0 4-32 16,1-3 0-16,-1 5 0 0,-1 1-208 0,-2 0 0 16,0-1 128-16,1 3-128 0,1-2 0 0,-1 2 0 15,2 0 128-15,-1 0-128 0,-1-2 0 0,0 0 0 16,-1-3 0-16,-2 0 0 0,3 0 0 0,-1-3 0 0,-1 0 0 0,-7-9-160 31,0 0-1616-31,10 6-320 0,-2-1-64 0</inkml:trace>
  <inkml:trace contextRef="#ctx0" brushRef="#br0" timeOffset="55271.04">26087 14974 23151 0,'0'0'1024'0,"0"0"208"0,0 0-976 0,0 0-256 0,0 0 0 0,0 0 0 0,0 0 1024 0,-2 11 144 15,-3-3 48-15,-2 6 0 0,3 1-480 0,-2 3-96 16,-1 2 0-16,0-2-16 0,2 1-240 0,-1 1-64 16,2 3 0-16,0 3 0 0,0-2-320 0,0 3 144 15,2-3-144-15,1 0 0 0,1-1 160 0,0-3-160 16,0-1 128-16,-2-1-128 15,1-3-928-15,-1-3-272 0,-2-2-48 0,-4-1-11424 0</inkml:trace>
  <inkml:trace contextRef="#ctx0" brushRef="#br0" timeOffset="55419.46">25851 15278 3679 0,'0'0'320'0,"0"0"-320"15,5-7 0-15,-5 7 0 0,10-5 4320 0,3 1 800 0,0 1 144 0,2 1 48 16,3 2-3088-16,2 0-624 0,2 0-112 15,4 0-16-15,1 0-688 0,5-1-128 0,-1-2-16 0,-6 3-16 16,1 2-496-16,1-2-128 0,-3 0 0 0,9 1-8928 16,-9 0-1840-16</inkml:trace>
  <inkml:trace contextRef="#ctx0" brushRef="#br0" timeOffset="55697.55">26760 14729 22863 0,'0'0'1008'0,"0"0"208"0,0 0-960 0,0 0-256 16,4 10 0-16,-2 1 0 0,-2 3 1040 0,0 4 176 15,-2 4 16-15,-1 0 16 0,-1 3-336 0,-2 4-64 16,-2 1-16-16,-6 12 0 0,0 0-112 0,0 0-16 15,3-1-16-15,-1-6 0 0,2-3-336 0,1-3-64 16,0 1-16-16,2-4 0 0,2 5-272 0,0-2 160 16,0-5-160-16,3-1 128 0,1-1-320 0,0-3-64 15,1-1 0-15,0-2-9664 16,1-4-1936-16</inkml:trace>
  <inkml:trace contextRef="#ctx0" brushRef="#br0" timeOffset="56121.77">26887 14327 15663 0,'0'0'688'0,"0"0"144"0,-5-9-656 0,5 9-176 16,0 0 0-16,0 0 0 0,0 0 1360 0,0 0 240 16,0 0 64-16,0 0 0 0,7 6-736 0,4-1-144 15,0 7-16-15,4 1-16 0,3 1-112 0,0 5 0 16,2 0-16-16,3 7 0 0,-1 1 64 0,2 6 16 0,0 4 0 0,0 7 0 15,-2 1-144-15,-1 7-32 16,-3 4 0-16,-3 4 0 0,-4-1-224 0,-5 1-48 16,-5 1-16-16,-5-4 0 0,-5-2-48 0,-5-3 0 15,-2-2 0-15,-6-1 0 0,-1 1 160 0,-3-4 32 16,-1-7 0-16,2-2 0 0,-1-3-144 0,1-1-32 0,1-7 0 16,-2 0 0-16,3-3-48 0,2-1-16 15,2-7 0-15,2-1 0 16,3-4-912-16,4-2-192 0,0-4-48 0,10-4 0 0</inkml:trace>
  <inkml:trace contextRef="#ctx0" brushRef="#br0" timeOffset="56622.62">27816 14984 15999 0,'0'0'704'0,"5"-5"160"0,1-1-688 0,0-1-176 16,-1-2 0-16,-2 3 0 0,1-3 1792 0,-4 1 320 15,2 0 64-15,-4-1 0 0,-2 4-896 0,-1-3-176 16,-1 2-32-16,-4 1-16 0,-4-1-528 0,-3 5-96 16,-3 2-32-16,-3 6 0 0,-2-2-208 0,-3 1-32 15,0 6-16-15,0 2 0 0,-1 2 128 0,1 3 32 16,0 3 0-16,2-1 0 0,3 4-48 0,3 0 0 0,3-6 0 0,5 3 0 16,2-1 64-16,3-2 0 15,2-2 0-15,5-1 0 0,3-4 128 0,2-2 48 0,1 3 0 16,4-3 0-16,4-6 112 0,-1 0 32 0,4-3 0 0,0-2 0 15,1-3-128-15,0 0-32 0,0-5 0 0,1 3 0 16,0 1-240-16,-1-4-48 0,-3 1-16 0,-1-1 0 16,-1 3-176-16,-2 1 0 0,-1 0 0 0,-2 5 128 15,-8 0-128-15,0 0 0 0,7 5 0 0,-1 1 0 16,-4 6 0-16,-2 0 0 0,-1 3 0 0,0 2 0 0,-2 0 0 16,0 0-176-16,1 7 176 0,-1 1-128 15,3-3-1824-15,0 1-352 0,0 3-80 16</inkml:trace>
  <inkml:trace contextRef="#ctx0" brushRef="#br0" timeOffset="56897.21">28052 15409 7359 0,'0'0'656'0,"-1"5"-528"16,-1 0-128-16,-1 2 0 0,-1 2 3776 0,-2 3 704 16,-2-1 160-16,1 4 32 0,-1 2-2432 0,-1 2-464 15,-1 1-112-15,-1 2 0 0,-1 5-704 0,1-4-144 0,-2 3-32 0,-1 0 0 16,0 3-496-16,1-2-96 16,2-1-32-16,2-3 0 0,0 0-160 0,3-3 128 15,-1 2-128-15,4-7 128 0,0 0-128 0,2-2 0 16,1-1 0-16,1-6 128 15,-1-6-672-15,0 0-144 0,0 0-16 0,10 1-8896 16,3-3-1792-16</inkml:trace>
  <inkml:trace contextRef="#ctx0" brushRef="#br0" timeOffset="57228.84">28389 15462 23039 0,'0'0'1024'0,"0"0"192"0,-6 6-960 0,-3-1-256 0,-1 0 0 0,-3 3 0 0,-2-2 1248 0,-2 5 208 16,-3-4 32-16,1 5 16 0,0-6-576 0,0 4-112 16,-1-1-32-16,-2 4 0 0,2-4-352 0,0 1-80 15,4-4-16-15,-1 3 0 0,3-4-16 0,-1 2 0 16,2 0 0-16,3-3 0 0,1 1 64 0,3 3 16 16,-2-3 0-16,3 4 0 0,5-9-112 15,-3 7-32-15,1 4 0 0,0-4 0 0,0 3-48 0,4-2-16 16,0 2 0-16,1-1 0 0,1 2 0 0,1 0 0 15,-1 0 0-15,-1 2 0 0,4-3 32 0,-1 1 0 16,-1-3 0-16,1 3 0 0,2-5-64 0,1 2-16 16,2-3 0-16,-2 2 0 0,0-1-144 0,1-2 160 15,2-1-160-15,-1-1 160 0,-1-1-320 0,-1 1-64 16,2-2-16-16,-4 0 0 16,2-2-2304-16,-3 1-464 0,2 1-80 0</inkml:trace>
  <inkml:trace contextRef="#ctx0" brushRef="#br0" timeOffset="57457.48">28621 15552 21183 0,'0'0'944'0,"0"0"192"0,3-5-912 0,-3 5-224 0,0 0 0 0,0 0 0 0,0 0 2080 0,0 0 368 15,0 0 80-15,2 12 16 0,-2-1-1248 0,-3 4-240 16,-2-2-48-16,-1 3-16 0,-3 5-544 0,2 3-128 15,-1 0 0-15,0-1-16 0,0 4-304 0,1-2 160 16,-2 1-160-16,0 0 128 0,1-2-128 0,2 3 0 16,0-3 0-16,-1-1 0 15,1 0-384-15,1-5-144 0,0-4-48 0,1 0 0 16,-1-2-2000-16,0-4-416 0</inkml:trace>
  <inkml:trace contextRef="#ctx0" brushRef="#br0" timeOffset="57618.39">28443 15772 25631 0,'0'0'1136'0,"0"0"224"0,7 0-1088 0,1 0-272 0,0 1 0 0,2-1 0 15,0 0 1328-15,3 2 208 0,1-1 32 0,1 0 16 16,0 0-752-16,0 2-160 16,6 1-32-16,-1 1 0 0,3-4-448 0,-1 0-192 0,-1 1 128 0,-1-1-128 31,0-1-1600-31,-3 0-416 0,-1 0-80 0</inkml:trace>
  <inkml:trace contextRef="#ctx0" brushRef="#br0" timeOffset="57802.87">29039 15590 17503 0,'0'0'1552'0,"0"0"-1232"0,0 0-320 0,0 0 0 16,0 0 1680-16,0 0 288 0,-4 7 48 0,0 2 16 15,-3 2-240-15,-1 4-32 0,0 3-16 0,-1 2 0 0,-1 3-704 0,0 3-144 16,-1-3-16-16,0 5-16 15,0-3-448-15,1 4-96 0,1-1 0 0,0 0-16 0,-1-2-304 0,2 0 160 16,-2-3-160-16,2 1 128 16,0 0-1568-16,-1-2-320 0,-1-4-64 15</inkml:trace>
  <inkml:trace contextRef="#ctx0" brushRef="#br0" timeOffset="58455.48">29452 15048 15775 0,'0'0'704'0,"0"0"128"0,-8-4-656 0,8 4-176 16,-6-3 0-16,6 3 0 0,0 0 1536 0,0 0 256 15,0 0 64-15,0 0 16 0,0 0-288 0,14-5-64 0,0 1-16 0,2 1 0 16,2-1-320-16,3 1-64 15,1 1-16-15,4-2 0 0,1-183-256 0,6 365-48 0,0-183-16 0,2-2 0 16,3 2-336-16,-8 4-80 0,4-3-16 0,0-1 0 16,-3 3-224-16,1-1-128 0,-3 2 160 0,-4-2-160 31,-2 2-1056-31,-4 0-304 0,-2 1-64 0,1-3-13264 0</inkml:trace>
  <inkml:trace contextRef="#ctx0" brushRef="#br0" timeOffset="58897.92">30760 14699 19695 0,'0'0'864'0,"0"0"192"0,1-10-848 0,0 4-208 15,-1 6 0-15,0-9 0 0,0 9 944 0,-5-6 144 16,3 0 16-16,-3 1 16 0,-2 7-416 0,-1 0-64 16,-5 1-32-16,0-1 0 0,-3 3-160 0,-2 6-48 15,-3-1 0-15,-3 2 0 0,0 1-80 0,0 2-32 0,-1 1 0 0,0 1 0 16,4 0 16-16,-1 2 0 16,4-2 0-16,3-1 0 0,1 1 0 0,4-2 0 15,2 0 0-15,5-3 0 0,0-4 144 0,7 3 16 16,1-5 16-16,1 0 0 0,3-3 64 0,1-1 16 0,3-2 0 0,2-2 0 15,3-2-128-15,0-1-32 16,0-1 0-16,1-5 0 0,1 4-144 0,-1-3-16 0,-1 2-16 0,-2-1 0 16,0 3-224-16,-1-1 128 0,-4 5-128 0,3 1 0 15,-3 2 0-15,-3 5 0 0,-1 1 0 16,-2 3 0-16,0-1 0 0,-1 5 0 0,1 0 0 0,-1 1 0 16,0 1 0-16,-1 1 0 0,-1-1 0 0,3 2 0 15,0 0 0-15,0 0 0 0,0 1 0 0,-1-4 0 16,1-3-544-1,1-4 0-15,2 4 0 0,-2-4-9952 0,1-2-1984 0</inkml:trace>
  <inkml:trace contextRef="#ctx0" brushRef="#br0" timeOffset="59128.55">31195 14905 23951 0,'0'0'2128'0,"0"0"-1696"15,0 0-432-15,-7 9 0 0,-2-1 640 0,1 4 32 16,-3 2 16-16,0 3 0 0,-1 3 464 0,1 3 112 16,2 1 16-16,-2 3 0 0,2-5-384 0,1 2-80 15,1 2-16-15,0 0 0 0,2-1-448 0,3-2-96 16,0 0 0-16,2 1-16 0,0-2-112 0,0-3 0 16,4 0-128-16,0-3 192 0,0 0-192 0,0-6 0 15,1 0 0-15,1 4 0 16,0-8-1376-16,-6-6-224 0,0 0-32 0,13-1-12320 0</inkml:trace>
  <inkml:trace contextRef="#ctx0" brushRef="#br0" timeOffset="59490.54">31544 14952 24879 0,'0'0'2208'0,"0"0"-1760"0,0 0-448 0,0 0 0 15,-9 5 912-15,0 3 112 0,3-3 0 0,-2 1 16 16,0 5 160-16,-1 0 16 0,-2 2 16 0,1 1 0 16,-1-3-528-16,-1 1-128 0,0 3 0 0,-6 4-16 0,0-5-176 0,0 0-48 15,2-3 0-15,1 2 0 0,1 1-48 0,1-4-16 16,0-3 0-16,2-1 0 16,2 4 128-16,0-2 32 0,0 1 0 0,4-4 0 15,5-5-48-15,-8 6-16 0,2 4 0 0,2-2 0 0,2 2-144 0,2-10-32 16,0 0 0-16,3 14 0 0,1-1 64 0,3-1 0 15,1 1 0-15,4-3 0 0,1 2 32 0,1 3 16 16,3 0 0-16,4-3 0 0,0-1-16 0,2 2 0 16,-1-2 0-16,-6 1 0 0,3-3-112 0,2 1-32 15,-1 0 0-15,12 0 0 0,1 0-144 0,0-3 160 0,-1-2-160 16,0 1 160-16,-2-2-160 0,-1 0-144 16,-2-1 144-16,-2 3-208 15,0-4-1584-15,-5 2-304 0,-4 2-64 0</inkml:trace>
  <inkml:trace contextRef="#ctx0" brushRef="#br0" timeOffset="60381.5">23923 16776 7359 0,'-11'0'656'16,"1"-2"-528"-16,-1-1-128 0,-1 2 0 0,1 1 880 0,-2 0 144 15,0-3 16-15,2 3 16 0,0 3-80 0,-1 1-16 0,-2-3 0 0,1 0 0 16,-1-1-208-16,4 3-48 0,-1-1-16 0,1 2 0 16,0 0-112-16,1 0 0 0,1-3-16 0,8-1 0 15,-6 4-64-15,6-4-16 0,0 0 0 0,0 0 0 16,0 0 192-16,0 0 32 0,12 4 16 0,7-4 0 0,4-2 304 0,4 0 64 16,4-2 16-1,8 0 0-15,7-3-336 0,11 0-80 0,9-2-16 0,5 2 0 0,7-1-224 0,4-3-32 16,3-1-16-16,15 5 0 0,8-1-128 0,4 2-16 15,2 2-16-15,12 1 0 0,10 3 16 0,-3 2 16 16,-1 0 0-16,6 2 0 0,4 5-144 16,-1-3-128-16,-1 0 192 0,0 2-192 0,2-2 208 0,3 5-64 15,1-6-16-15,-1-1 0 0,-1-2 128 0,2 3 32 16,1-1 0-16,0-1 0 0,-5-1 32 0,3 1 16 16,5 3 0-16,-4-2 0 0,-4-2 0 0,5 5 0 15,1 2 0-15,0-2 0 0,-7 3-80 0,1-2-32 16,2 3 0-16,-6-4 0 0,-4 0-16 0,-3-2 0 15,-1 2 0-15,-7-2 0 0,-8-1 80 0,-4-3 16 16,-4 2 0-16,-5-1 0 0,-7 1-48 0,-6 2 0 16,-4-3 0-16,-4 1 0 0,-2-3-96 0,-8 2-32 15,-6 1 0-15,-4-1 0 0,-4 1-128 0,-3 0 0 16,-6-2 144-16,-5 1-144 0,-5 1 0 0,-7 2 0 0,-7 1-160 16,-10-1 160-1,-14-5-2544-15,0 0-400 0,0 0-64 0</inkml:trace>
  <inkml:trace contextRef="#ctx0" brushRef="#br0" timeOffset="60890.95">24847 17151 19343 0,'0'0'1728'0,"0"-9"-1392"0,0 9-336 0,-3-9 0 15,-1 1 768-15,4 8 96 0,-10-2 16 0,0 6 0 16,-1 2 320-16,-3 3 64 0,-4 3 16 0,-4 8 0 16,-2 8-592-16,-3 3-112 0,-1 3-32 0,-1 7 0 15,-3-1 0-15,4 5 0 0,4 0 0 0,4 0 0 0,5-3-112 16,7-1-32-16,3-1 0 0,7 0 0 0,4-9-80 0,4 1 0 16,5-1-16-16,5-6 0 0,4-1-112 0,4-5-32 15,2-5 0-15,-1-1 0 0,3-2-320 16,-3-5-64-16,-1-1-16 0,-1-5-9744 15,-2-4-1936-15</inkml:trace>
  <inkml:trace contextRef="#ctx0" brushRef="#br0" timeOffset="61183.28">25484 17047 29663 0,'0'0'1312'0,"0"0"272"0,-11 5-1264 0,4 5-320 16,0 3 0-16,0 5 0 0,-3 2 160 0,-2 4-32 15,-1 5 0-15,1-1 0 0,-1 4 288 0,2 1 48 16,-1 3 16-16,1 1 0 0,-1-2-240 0,2 1-48 16,1-1-16-16,2 1 0 0,-1-2-176 0,3-2 128 15,0-4-128-15,1 3 128 0,0-6-128 0,3-1 128 16,0-5-128-16,1-3 128 15,2-4-576-15,1 0-128 0,-1-3-32 0,-2-9-13424 0</inkml:trace>
  <inkml:trace contextRef="#ctx0" brushRef="#br0" timeOffset="61476.78">25956 17028 27647 0,'0'0'2448'0,"0"0"-1952"15,0 0-496-15,0 0 0 0,0 0 752 0,0 0 48 16,0 0 16-16,-7 8 0 0,-1 2-240 0,-1 6-64 16,-5 2 0-16,0 2 0 0,-1 1-80 0,-2 0-32 15,0 5 0-15,-2-3 0 0,-4 3-16 0,-3-2 0 16,2 2 0-16,-5 1 0 0,0-3-224 0,-15 11-160 16,5-5 192-16,6-9-192 0,4-3 208 0,3-3-64 15,2-2-16-15,5-5 0 0,5-1 0 0,3 1-128 16,1-6 192-16,2 2-64 0,8-4 0 0,0 0 0 15,0 0 0-15,0 10 0 0,2-1-128 0,5 3 160 16,4 0-160-16,3 0 160 0,3 1-32 0,-3-2-128 16,2-1 192-16,5 3-64 0,1 3-128 0,3 0 160 0,-1-1-160 0,1 0 160 15,-4-2-160-15,-2 1 0 16,0-1 144-16,-2-3-144 0,0 2 0 0,-2-1-192 0,-1 0 32 0,-1 0 0 31,-2-4-2416-31,0-1-496 0</inkml:trace>
  <inkml:trace contextRef="#ctx0" brushRef="#br0" timeOffset="61702.88">26447 17263 32127 0,'0'0'1424'0,"0"0"304"0,0 0-1392 0,0 0-336 0,0 0 0 0,-5 9 0 0,5-9 336 0,-8 13 0 16,-1 3 0-16,1 3 0 0,-1 4 192 0,-2 0 48 15,0 2 0-15,0 2 0 0,-1-1-304 0,1 2-48 16,-1-4-16-16,2 2 0 0,1-1-208 0,2 0 0 16,-1 2 128-16,3-1-128 0,0 0 0 0,0-3-288 15,0 3 64-15,0-3 16 16,1-4-2080-16,-3 0-400 0,4-2-96 0</inkml:trace>
  <inkml:trace contextRef="#ctx0" brushRef="#br0" timeOffset="61869.39">26160 17536 27647 0,'0'0'2448'0,"5"-3"-1952"15,-5 3-496-15,7-3 0 0,4 2 784 0,1-1 64 0,4 1 16 0,1 0 0 16,4-2-48-16,3 0-16 16,3 0 0-16,1 0 0 0,-1 1-480 0,3-1-80 0,0 2-32 0,8 0 0 31,-5 0-2288-31,-2-1-464 0,-4 0-80 0,-2-3-32 0</inkml:trace>
  <inkml:trace contextRef="#ctx0" brushRef="#br0" timeOffset="62192.15">26900 17288 31263 0,'0'0'1392'0,"0"0"272"0,0 0-1328 0,8 0-336 0,4 0 0 0,2 2 0 0,-3 0 576 0,5 1 32 16,0 1 16-16,8 5 0 0,-2-3-160 0,-4 5-16 16,-4 0-16-16,-2 1 0 0,-2 2-272 0,-4-1-160 15,-6 3 192-15,-3 2-192 0,-3 0 128 0,-6 2-128 16,-3 2 0-16,-4 1 0 0,-3-3 0 0,-1 2 0 16,-1 1 128-16,3-3-128 0,2-2 144 0,2-2-16 15,6-2-128-15,4-2 192 0,3-2 128 0,4-10 32 16,0 0 0-16,9 8 0 0,2-2 32 0,5-2 0 15,2-4 0-15,3-4 0 0,6 0-80 0,-7 0-16 16,3 2 0-16,2-6 0 0,0 0-288 0,5 2 0 16,1-1 0-16,13-2 0 15,-4-3-896-15,-7 1-272 0,-4 2-64 0,-10 4-9792 0,2-3-1968 0</inkml:trace>
  <inkml:trace contextRef="#ctx0" brushRef="#br0" timeOffset="62535.52">27643 16920 23951 0,'0'0'2128'0,"10"0"-1696"16,0 0-432-16,3 2 0 0,1 2 1008 0,3 6 112 15,0 1 32-15,1 5 0 0,-1 2-208 0,-1 6-48 16,1 4 0-16,-6 3 0 0,1 3-320 0,-3 1-64 16,-4 2 0-16,-3 3-16 0,-3 0-80 0,-2 4-16 15,-5-2 0-15,-5 1 0 0,-6-3-48 0,-3 0-16 16,-2 2 0-16,-1-2 0 0,-2-4-160 0,0-2-48 16,1-2 0-16,0-4 0 0,2-3-128 0,1 0 160 15,3-5-160-15,2-2 160 16,1-3-1776-16,5-6-368 0,2-1-64 0</inkml:trace>
  <inkml:trace contextRef="#ctx0" brushRef="#br0" timeOffset="62884.43">28769 16971 15087 0,'0'0'656'15,"0"0"160"-15,-3-9-656 0,-1 4-160 0,-3 0 0 0,5-2 0 0,2 7 1472 0,-5-5 256 16,-2 3 48-16,2 0 16 0,-1 1-432 0,-2 4-80 15,-1-2 0-15,-1 5-16 0,-2 1-272 0,-2 0-48 16,-3 9-16-16,1 1 0 0,-4 2-224 0,3 6-64 16,-2 1 0-16,1 5 0 0,1-1-16 0,2 5-16 15,0 1 0-15,2 3 0 0,2 1-256 0,3 0-48 16,2-2-16-16,3-1 0 0,4-2-64 0,3 1-16 16,4-3 0-16,1-1 0 0,1-3-32 0,4-1-16 15,2-5 0-15,2-2 0 16,1 1-480-16,0-4-80 0,2-6-32 0,-2-1-10064 15,-1-4-2000-15</inkml:trace>
  <inkml:trace contextRef="#ctx0" brushRef="#br0" timeOffset="63130.99">29218 17022 24479 0,'-2'5'1088'0,"-1"0"208"0,-1 5-1040 0,-1-1-256 0,-3 5 0 0,-2 2 0 16,-1 6 704-16,-2 2 64 0,2 0 32 0,-3 0 0 15,1 4 32-15,0 2 0 0,1 0 0 0,-1 3 0 16,0 1-288-16,-1-2-48 0,3 1-16 0,-2-2 0 16,2-2-272-16,3-2-48 0,-2-1-16 0,5-3 0 15,0 3-144-15,2-6 128 0,2-2-128 0,1-5 128 16,1-2-592-16,2 0-128 0,0-6-32 0,-3-5-8720 15,7-1-1760-15</inkml:trace>
  <inkml:trace contextRef="#ctx0" brushRef="#br0" timeOffset="63473.88">29578 17113 23903 0,'0'0'1056'0,"0"0"224"0,0 0-1024 0,-7 8-256 15,-4 4 0-15,2-1 0 0,-1 0 848 0,-4 3 128 16,-3-1 32-16,-2 1 0 0,0 1-96 0,-1 1-16 16,-2 1 0-16,-2 1 0 0,-2 0-192 0,-2 1-64 15,-2 1 0-15,2 0 0 0,2-2-320 0,0-1-64 16,2-2 0-16,1 0-16 0,3-1-96 0,2-4-16 16,2-1 0-16,2-1 0 0,0-2 0 0,5-2 0 15,0 0 0-15,9-4 0 0,0 0 64 0,0 0 0 16,0 0 0-16,0 0 0 0,0 0-16 0,0 0 0 0,0 0 0 0,7 4 0 15,2-2-176-15,1 3 128 16,2-1-128-16,1 0 128 0,2 1-128 0,1 3 0 0,3-2 144 16,3 4-144-16,2-2 0 0,2 1 144 15,0-3-144-15,1 3 0 0,0-3 0 0,-2-1 0 0,-1 3 0 0,-1-3 0 16,-1-2-1072 0,-3-1-272-16,-1-1-48 0,3-1-13504 0</inkml:trace>
  <inkml:trace contextRef="#ctx0" brushRef="#br0" timeOffset="63706.31">30019 17300 22111 0,'0'0'1968'0,"0"0"-1584"16,-1-6-384-16,1 6 0 0,0 0 1664 0,0 0 256 15,-8-2 64-15,0 2 0 0,-1 3-752 0,1 2-144 16,-1 3-16-16,-2-1-16 0,1 3-240 0,-1 2-48 15,-1 2-16-15,0 4 0 0,-1-1-368 0,2 2-80 16,0 2-16-16,3-1 0 0,-1-1-160 0,-2 3-128 16,4-4 144-16,-1-1-144 0,2 1 0 0,1 1 0 0,-2-1 0 0,2 0 0 31,0-2-1456-31,-1 2-336 0,-2-5-64 0,-2 5-12736 0</inkml:trace>
  <inkml:trace contextRef="#ctx0" brushRef="#br0" timeOffset="63890.7">29644 17510 27695 0,'0'0'1216'0,"0"0"272"0,0 0-1184 0,8 1-304 0,-1 1 0 0,3 1 0 15,3-2 1024-15,2 1 128 0,3 1 48 0,1-1 0 16,1-1 48-16,6-1 16 0,2 0 0 0,2 0 0 16,1 0-624-16,-1-1-112 0,3-2-16 0,-1-1-16 15,-1 0-496-15,-3 1 128 0,-2 0-128 0,-1-1 0 16,-5-2-1184-16,0 1-288 0,-2 1-48 0,-1-2-8928 15,-3 1-1792-15</inkml:trace>
  <inkml:trace contextRef="#ctx0" brushRef="#br0" timeOffset="64087.59">30438 17311 18431 0,'0'0'816'0,"-7"3"160"0,-2 2-784 0,-1 4-192 16,-2 0 0-16,0 3 0 0,-1 5 2336 0,0 1 416 15,-1 0 96-15,0-1 16 0,0 4-1136 0,1 0-240 16,1 1-32-16,0 0-16 0,1 0-640 0,-1-1-128 16,3 0-32-16,2 2 0 0,1-4-384 0,2 0-96 15,1-1-16-15,2 0 0 0,2-3-288 0,3-2-64 16,0 0-16-16,2 3 0 16,2-6-2192-16,-2-2-432 0</inkml:trace>
  <inkml:trace contextRef="#ctx0" brushRef="#br0" timeOffset="64616.65">30549 17051 13823 0,'0'0'1216'0,"0"0"-960"15,0 0-256-15,0 0 0 0,10 0 2016 0,0 0 352 16,2 5 80-16,-2-1 16 0,1 1-784 0,3 5-144 0,0-1-48 0,4 6 0 15,1 5-208-15,0 3-32 16,4 4-16-16,0 4 0 0,-1-1-304 0,-1 6-64 16,-3 6-16-16,0-2 0 0,-4 1-144 0,-5 0-48 0,-4-1 0 0,-3 15 0 15,-6-4-208-15,-4-9-32 16,-6-7-16-16,-3 0 0 0,-2-2-176 0,-3-8-32 0,2-2-16 16,-3-1 0-16,-1-1-176 0,2-2 0 15,2-4 0-15,2-3 128 0,2-2-1648 16,3-4-336-16,4-2-64 0,9-4 0 0</inkml:trace>
  <inkml:trace contextRef="#ctx0" brushRef="#br0" timeOffset="65698.59">31567 14055 6447 0,'-11'-12'576'0,"-1"1"-576"15,2 0 0-15,0-2 0 0,1 1 1824 0,0 4 256 16,1-4 48-16,3 6 16 0,0-3-864 0,5 9-160 15,-2-8-32-15,2 8-16 0,0-7-16 0,0 7 0 16,0 0 0-16,6-11 0 0,-1 5-240 0,3 0-48 16,-8 6-16-16,10-4 0 0,-10 4-144 0,11-3-32 15,0 3 0-15,-4-1 0 0,-7 1-176 0,15 1-32 16,-2 2-16-16,1 2 0 0,-2 1 224 0,4 1 32 0,-1 5 16 0,3 2 0 16,1-1-64-16,2 7-16 0,-1 7 0 0,3 2 0 15,0 3-112-15,1 4-32 0,0 1 0 0,1 6 0 16,1 4-16-16,-1 4-16 0,-1 2 0 0,2 7 0 15,-1 1-368-15,-2 5 128 0,-5-3-128 0,0 4 0 16,-3 2 144-16,0 1-144 0,0 0 192 0,2-2-192 16,0 0 208-16,-1 1-64 0,-1-2-16 0,-2 4 0 15,1-1 80-15,-3 0 16 0,0-4 0 0,-2 2 0 16,-2-1 32-16,-2 0 0 0,0-3 0 0,-1 1 0 16,0-5-16-16,0 1 0 0,-4-3 0 0,-3 1 0 15,2-2 16-15,0 1 0 0,-2-1 0 0,-1-1 0 16,1 3-64-16,-3 2-16 0,-1-5 0 0,-1 0 0 15,-1 2-48-15,-2 2 0 0,2-4 0 0,-4 0 0 16,-1-3 0-16,-1 0 0 0,-2 1 0 0,1-1 0 0,-1 3 64 0,1-2 0 16,-2-1 0-16,-1-1 0 0,-1-1-48 0,-1-4 0 15,1 1 0-15,1 1 0 0,2-5-144 0,0 3 160 16,-1-2-160-16,0 0 160 0,0-3-160 0,0 4 160 16,3-5-160-16,-3 2 160 0,-1 1-160 15,-2 0 0-15,-1-1 0 0,0-1 128 0,1 2-128 0,1-2 128 16,-3-2-128-16,1-4 128 0,0-1 0 0,1 0 0 15,-1 1 0-15,2-3 0 0,1-1 0 0,0-4-128 16,-2 1 192-16,2-4-64 0,2 2-128 0,0-4 192 16,2-1-192-16,0 0 192 0,2-1-192 0,0-1 0 15,2-2 0-15,-1 1 128 0,1-1-128 0,-1-4 192 16,1-3-192-16,-1 2 192 0,0 0-192 0,0-3 0 0,2 3 144 16,0-1-144-16,-1-2 128 0,-1 2-128 0,1 1 160 15,0-3-160-15,3 2 160 0,-1 0-160 0,0-3 160 0,2 2-160 16,1-3 160-16,0 2-160 0,6-10 160 0,0 0-160 15,0 0 176-15,0 0-176 0,0 0 192 0,0 0-192 16,0 0 144-16,0 0-144 0,0 0 0 0,5-11 144 16,-1 3-336-16,2-5-80 0,3-1-16 0,2-6 0 31,2-2-2128-31,4-6-416 0,0-1-96 0</inkml:trace>
  <inkml:trace contextRef="#ctx0" brushRef="#br0" timeOffset="67181.1">15045 4152 6447 0,'0'0'576'0,"0"0"-576"16,6 1 0-16,2 2 0 0,-8-3 1552 0,8 4 208 15,-1 1 32-15,0 4 16 0,-2-2-736 0,-1 3-160 16,-3 6-16-16,0-1-16 0,-1 1 240 0,-1 3 48 16,-2 2 16-16,-1 2 0 0,1 3-32 0,-5 4 0 15,0 6 0-15,-1 4 0 0,-1 4-240 0,0-3-48 16,-3 4-16-16,1-1 0 0,-1 4-528 0,0-3-128 15,-1-3 0-15,4-3-16 0,0-1-176 0,1-2 0 0,-1-3 0 0,1-3 0 32,1-5-816-32,3-4-32 0,1-3-16 0,3-3-6928 15,4-5-1376-15</inkml:trace>
  <inkml:trace contextRef="#ctx0" brushRef="#br0" timeOffset="67512.4">15376 4194 20559 0,'0'0'896'0,"0"0"208"0,0 0-880 0,0 0-224 0,0 0 0 0,-2 9 0 16,-2 1 592-16,-2 4 80 0,-3 2 16 0,-2 2 0 16,-5 1-32-16,-3 4 0 0,-2 4 0 0,-3-3 0 15,-2-1-160-15,-2 2-48 0,-2-2 0 0,1 3 0 0,-2 0 32 0,3 0 0 16,1-1 0-16,2-3 0 0,3-2-80 0,2-1-16 15,2-2 0-15,3-2 0 0,2 2-64 0,4-3-32 16,2-3 0-16,5 2 0 0,4-1-80 0,3-1-16 16,2 1 0-16,4 1 0 0,1-4 0 0,9 2-16 15,-1-3 0-15,5 3 0 0,3-2-16 0,3 0 0 16,1-1 0-16,2 1 0 0,3-3-32 0,1 3-128 16,0-3 192-16,0 3-64 0,2-6-128 0,-1 1 160 15,-1 3-160-15,-1 1 160 16,-1-2-1264-16,-1 3-256 0,1-3-48 0,11 6-12176 0</inkml:trace>
  <inkml:trace contextRef="#ctx0" brushRef="#br0" timeOffset="68118.92">18102 4209 13407 0,'0'-14'592'0,"0"10"128"0,0-2-576 0,1-2-144 0,1 5 0 0,0-4 0 15,1 0 1328-15,-3 7 224 0,0 0 48 0,0 0 16 16,0 0-448-16,0 0-80 0,5 8-32 0,-3 3 0 16,-2 4-272-16,-1 3-48 0,-3 2-16 0,-1 5 0 15,-2 3-208-15,-2 3-64 0,-2 2 0 0,-1 0 0 16,-3 0-256-16,-2 1-48 0,-2-1-16 0,0-1 0 16,1 0-128-16,2-5 0 0,0 1 0 0,6-8 0 15,2-3-1888-15,6-2-256 0,2-5-48 0,4-1-4640 16,-4-9-912-16</inkml:trace>
  <inkml:trace contextRef="#ctx0" brushRef="#br0" timeOffset="68416.06">18471 4101 14735 0,'7'-15'640'0,"-7"15"160"0,5-4-640 0,-5 4-160 15,0 0 0-15,0 0 0 0,6 4 1200 0,-4 7 208 16,-3-2 32-16,-3 4 16 0,-4 3-912 0,-3 4-176 15,-6 1-48-15,0 3 0 0,-4 0 32 0,1-2 0 16,-2 1 0-16,-1 2 0 0,-2-2 288 0,-2 1 64 16,1 2 16-16,0-5 0 0,1 1-80 0,2-2 0 0,1-1-16 0,4-1 0 15,1-4 0-15,1 0 0 16,6-2 0-16,3-2 0 0,4 0 80 0,3-2 0 16,4 3 16-16,5-2 0 0,4 2-272 0,3-2-48 15,4 3-16-15,5 0 0 0,1 0-160 0,2 1-32 16,3-1-16-16,2-2 0 0,2 1-176 0,2 0 0 15,1-1 0-15,0 2 128 0,1-5-128 0,-4 3 0 16,1-3 0-16,-2 3-10128 16,-3-2-2032-16</inkml:trace>
  <inkml:trace contextRef="#ctx0" brushRef="#br0" timeOffset="69067.7">12930 5094 6447 0,'0'0'576'0,"6"-10"-576"0,1-3 0 0,-1 4 0 0,-1-2 2304 0,-5 11 336 15,0 0 80-15,0 0 16 0,0 0-1440 0,0 0-272 16,5 14-64-16,-2 3-16 0,-5 5 80 0,-1 6 0 16,-3 0 16-16,-1 6 0 0,-1 8-16 0,-1 3 0 15,-2-1 0-15,-3 3 0 0,-1 4-304 0,-2 0-64 16,1 1-16-16,-1-2 0 0,2-5-320 0,-3-1-64 15,0-4 0-15,3-4-16 0,2-6-240 0,3-2 144 16,1-6-144-16,2-3 128 16,0-1-368-16,3-4-80 0,2-5 0 0,2-9-16 15,0 0-656-15,0 0-128 0,7-7-32 0,2-5-10720 0</inkml:trace>
  <inkml:trace contextRef="#ctx0" brushRef="#br0" timeOffset="69384.75">13442 5047 19343 0,'0'0'848'0,"0"0"192"0,0 0-832 0,-5 7-208 0,-1 6 0 0,-4 4 0 16,-3 0 592-16,-4 3 80 0,-2 1 16 16,-4 2 0-16,-2 2-48 0,-3 1-16 15,-1 2 0-15,-2 0 0 0,1 0 16 0,-3-3 0 0,-4 1 0 0,0-5 0 16,-1 1 16-16,0-1 16 0,2 0 0 0,3-2 0 15,3-1-96-15,3-3-32 0,3 1 0 0,3 1 0 16,5-2-128-16,4-1-32 0,5 1 0 0,2-3 0 16,0 1-128-16,6 1-16 0,6 1-16 0,6 0 0 0,5 2-32 0,4-2-16 15,3 1 0-15,7 2 0 0,5 1 0 0,1 2 0 16,1-4 0-16,3 0 0 0,0-2-16 0,0-2 0 16,-1 0 0-16,-2-5 0 0,-1 4-160 0,-2-2 0 15,-4 1 0-15,-4 2 0 16,-3-4-1504-16,-3 3-384 0,-5-1-80 0</inkml:trace>
  <inkml:trace contextRef="#ctx0" brushRef="#br0" timeOffset="69989.67">15539 5129 13759 0,'3'-12'608'0,"1"5"128"0,0 1-592 0,1 2-144 16,-5 4 0-16,0 0 0 0,0 0 896 0,0 0 128 15,0 0 48-15,6 7 0 0,-1 4-112 0,-2 3-32 16,-3 0 0-16,-3 8 0 0,-2 2 144 0,-3 4 16 15,-2 1 16-15,-2 5 0 0,-5 6-112 0,-2 4-32 16,-1 2 0-16,-3 3 0 0,-1 2-288 0,-3 1-64 16,3-5-16-16,0 0 0 0,-1-1-384 0,3-5-80 15,1-6 0-15,3 0-128 0,3-9 0 0,3 0 0 0,1-4 0 16,1 0 0 0,5-5-592-16,4-6-240 0,1-11-32 0,9-2-16 15,6-11-1872-15,3-3-384 0</inkml:trace>
  <inkml:trace contextRef="#ctx0" brushRef="#br0" timeOffset="70318.53">16037 5193 19695 0,'0'0'864'0,"0"0"192"0,0 6-848 0,-2 5-208 0,0-3 0 0,-5 4 0 16,2 2 576-16,-4 0 80 0,-1-3 16 0,-1 3 0 0,-3 3 160 0,-1-2 48 15,-3 0 0-15,-1 2 0 0,0 1-48 0,-4 1 0 16,-1-2 0-16,-3 1 0 0,-1-4-352 0,0 1-80 16,-1-1-16-16,-2 2 0 0,-1-2-96 0,1-2-32 15,0 1 0-15,3 0 0 0,3-3 256 0,3 0 32 16,3-1 16-16,5 0 0 0,3-1-48 0,3 0 0 16,2-2 0-16,3 4 0 0,3-4-240 0,3 4-48 15,2-2-16-15,4 3 0 0,2-1 176 0,3 3 48 16,4 1 0-16,1 1 0 0,3 3 32 0,0 1 16 15,4 3 0-15,-2 0 0 0,3-1 48 0,1 2 16 16,-2-3 0-16,5 1 0 0,-1-2-240 0,1-1-48 16,-1-2-16-16,2 1 0 0,-1-2-240 0,-1-1 0 15,-1 0 128-15,1-1-128 16,-2 0-1504-16,0-2-352 0,0-2-64 0</inkml:trace>
  <inkml:trace contextRef="#ctx0" brushRef="#br0" timeOffset="76645.77">29271 15083 10703 0,'0'0'464'0,"0"0"112"0,2-7-448 0,-2 7-128 0,2-14 0 0,0 2 0 16,-2 12 592-16,2-9 112 0,1-2 0 0,-3 11 16 15,1-8-64-15,-1 8-16 0,0 0 0 0,0 0 0 16,0 0 64-16,0 0 0 0,0 0 0 0,0 0 0 16,-10-4-64-16,1 2-16 0,0 1 0 0,0 4 0 15,0 2 80-15,0-2 0 0,9-3 16 0,-9 4 0 16,4 2 0-16,5-6 0 0,0 0 0 0,0 0 0 15,0 0-16-15,0 0-16 0,13 7 0 0,7-4 0 16,6 1 48-16,2 0 16 0,2-4 0 0,2 0 0 16,2 0-272-16,2 0-48 0,3-5-16 0,-3 1 0 15,1 0-208-15,0-1-32 0,1 0-16 0,0 1 0 16,-3 0 128-16,1 1 32 0,-2-1 0 0,-3 4 0 16,-8 0 64-16,-3 0 32 0,-2-3 0 0,-7 3 0 15,-11 0-224-15,0 0-32 0,0 0-16 0,0 0 0 16,-14 5 48-16,-3-2 16 0,-5-2 0 0,-2-2 0 0,-3-2 16 15,-1 0 0-15,-1 0 0 0,1 0 0 0,0 1 32 0,3-1 16 16,3 0 0-16,4-1 0 0,2 2-32 0,4 1-16 16,12 1 0-16,0 0 0 0,0 0 0 0,0 0 0 15,0 0 0-15,0 0 0 0,15-1-96 0,3 1-128 16,1 1 176-16,2 0-176 0,2 1 128 0,2 2-128 16,3-2 0-16,-3 1 0 0,1 0 0 0,0 0 0 15,4-2 128-15,-5 1-128 0,1 5 0 0,-5-3 0 16,-6 0 0-16,1 0 0 0,-5 1 0 0,-2-1 0 15,-9-4-128-15,6 7 128 16,-6-7-2176-16,0 0-320 0</inkml:trace>
  <inkml:trace contextRef="#ctx0" brushRef="#br0" timeOffset="78034.83">12682 17536 18431 0,'-10'-9'816'0,"10"9"160"0,-7-12-784 0,6 2-192 0,1-3 0 0,1 0 0 16,2 3 1152-16,2-1 192 0,0 3 48 0,3-1 0 16,2 4-784-16,1-3-160 0,3 3-16 0,2 1-16 15,-2-1-96-15,5-1 0 0,1 3-16 0,3 0 0 16,2 1 80-16,3 1 32 0,3 1 0 0,1 1 0 15,1 1 96-15,2-1 0 0,2 3 16 0,0 3 0 16,1 0 32-16,0 4 0 0,-1 1 0 0,-1 3 0 16,-3 1-176-16,-1 5-48 0,-2-1 0 0,-1 5 0 0,-3 1-128 0,-2 4-16 15,0-2-16-15,-4 5 0 0,-1 3 80 0,-1 1 32 16,-3 3 0-16,-1 1 0 0,-2-1-32 0,-5 4 0 16,0-1 0-16,-2 0 0 0,-1-1-32 0,-4-1-16 15,-2 2 0-15,-1-2 0 0,-4-4-32 0,0 0-16 16,-3 0 0-16,-2-1 0 0,-1 3 192 0,-2 0 32 15,0-2 16-15,-2-2 0 0,0-2 48 0,-3-1 16 16,1 1 0-16,-5 0 0 0,-1-2-64 0,-1-2-16 16,2-3 0-16,-1 1 0 0,-3 1-32 0,0-3-16 15,-1-1 0-15,-1 0 0 0,2-1-32 0,-1-3-16 16,-1 2 0-16,0-2 0 0,3-2-48 0,0 0-16 0,0-1 0 0,3 1 0 16,2-4-80-16,-1 0-16 0,3-1 0 0,1-2 0 15,-1 2 16-15,2-2 0 0,3-3 0 0,1 1 0 16,1-3-16-16,2 1-128 0,2-1 192 0,1-2-64 15,8-4 16-15,-8 4 0 0,8-4 0 0,0 0 0 16,0 0 16-16,0 0 0 0,0 0 0 0,0 0 0 16,0 0-32-16,0 0 0 0,0 0 0 0,0 0 0 15,0 0-128-15,0 0 128 0,0 0-128 0,0 0 128 16,0 0-128-16,0 0 0 0,0 0 144 0,0 0-144 16,0 0 0-16,0 0 0 0,0 0 0 0,0 0 0 15,0 0 0-15,0 0 0 0,-2-8 0 0,2 8 0 16,0 0 0-16,0 0 0 0,0 0 0 0,0 0 0 15,0 0-288-15,7-9-32 0,-7 9 0 0,9-4 0 16,-9 4-1776-16,12-1-352 0,-1 0-80 0,2 0-15456 16</inkml:trace>
  <inkml:trace contextRef="#ctx0" brushRef="#br0" timeOffset="79785.17">25452 4228 5519 0,'-4'-5'496'0,"0"-2"-496"16,0 0 0-16,2 1 0 0,0-2 3440 0,2 8 592 16,0-7 112-16,0 7 16 0,0 0-2688 0,0 0-528 15,0 0-112-15,0 0-32 0,0 0 240 0,0 0 48 16,0 0 16-16,0 0 0 0,0 0-176 0,0 0-32 16,0 0-16-16,9 8 0 0,-2 5-96 0,-1 2-16 15,-1 2 0-15,2 2 0 0,-1 1-288 0,0 2-64 0,1 5-16 0,-1 1 0 16,0 3-96-16,4 4-32 0,-2 2 0 0,0-2 0 15,-2-1-48-15,3-3-16 0,0-4 0 16,0-1 0-16,0-1 16 0,0-6 0 0,-2-2 0 0,1 0 0 16,-1-4 96-16,4-3 0 0,-2 0 16 0,1-5 0 15,-10-5-16-15,11 4 0 0,1-3 0 0,-1-3 0 16,-1-6 64-16,3-5 0 0,1-2 0 0,0-4 0 16,0-3-32-16,2-7 0 0,2-1 0 0,0-9 0 15,2-3-160-15,1-2-48 0,0-4 0 0,0-1 0 16,1 0-144-16,1 2 128 0,0-1-128 0,1 3 128 15,3 1-128-15,2 4 0 0,1 1 144 0,1 3-144 16,5 3 0-16,-2 1 0 0,-2 3 0 0,-1 2 0 16,-4 5 0-16,-1-1 0 0,-3 5 0 0,-4 1 0 15,-4 3 0-15,-2 2 0 0,-3 4 0 0,-2 0 0 0,-8 8 0 16,0 0 0-16,0 0 0 0,0 0 0 0,0 0 0 0,0 0 0 16,0 0 0-16,0 0 0 0,0 0 0 0,0 0 0 15,-3 12 0-15,-1-2 0 0,-1 1 0 0,-1 5 0 16,-3 0 0-16,-1 2 0 0,-4 0 0 0,-3 2 0 15,-2 0 0-15,-2 6 0 0,-2 4 0 0,-4 2 0 16,-2 1 0-16,-2 2 0 0,-1 3 0 0,1 0 0 16,-2 0 0-16,1 1 0 0,4 2 0 0,-1 1 0 15,-1-1 0-15,2 2 0 0,0-2 0 0,1-2 0 16,0-1 0-16,0 0 0 0,-1-2 0 0,1-3 0 16,2-6 0-16,0-2 128 0,-3 4-128 0,4-5 0 0,-1-1 0 15,5-1 0-15,2-7 0 0,3-2 128 16,1-1-128-16,4-5 0 0,1-1 128 0,9-6-128 0,0 0 128 0,0 0-128 15,-10-6 256-15,3-2-32 0,4-6 0 0,-2 2 0 16,2-1-80-16,-1-4-16 0,0-1 0 0,1-1 0 16,-1-3-128-16,-1 0 128 0,0 0-128 0,-1 2 128 15,1-2-128-15,2-2 0 0,-3 1 0 0,3-1 0 16,-2-4 0-16,2 4 0 0,2-3 128 0,1 2-128 16,-2-6 0-16,1 7 0 0,0-4 0 0,-2 4 0 15,1-1 0-15,-1 2 0 0,3 3 0 0,-1-1 0 16,0 2 0-16,0 3 0 0,-1-2 0 0,2 4 0 15,-1 6 0-15,1 8 0 0,0-9 0 0,0 9 0 16,0 0 0-16,0 0 0 0,0 0 0 0,0 0 0 16,-3 13-144-16,2 1 144 0,1 0 0 0,1 4 0 0,2 0-128 0,1 4 128 15,-2 1 0-15,5 2 0 16,-4-1 0-16,3 1-128 0,1 6 128 0,2-2 0 0,1 0 0 0,0 4 0 16,1-1 0-16,0-5 144 0,2-2-144 0,-1-2 0 15,0-4 0-15,1 0-176 0,-1-2 176 0,2-1 0 16,0-1 0-16,-1-3 0 0,-2-2 0 0,2-2 0 15,0-2 0-15,0-1 0 0,-3-2 0 0,0-1 0 16,1-2 0-16,0-2 0 0,0-2 0 0,2-4 128 16,1-1-128-16,-2-2 0 0,1-5 0 0,1 0 144 15,1-7-144-15,2-1 0 0,1-8 192 0,3 0-192 16,2-2 192-16,4-5-192 0,-3-5 176 0,5-1-176 16,4 0 160-16,4-6-160 0,8-2 144 0,-2-2-144 15,3-7 128-15,1 4-128 0,-3 2 0 0,-3 6 0 0,-4 7 128 0,-4 6-128 16,-4 5 0-16,-4 9 0 0,-2 3 0 0,-4 3 0 31,-2 5-608-31,-4-1-48 0,-1 4-16 0,0 0 0 16,-1 7-2432-16,-1 0-480 0</inkml:trace>
  <inkml:trace contextRef="#ctx0" brushRef="#br0" timeOffset="85021.82">4045 10420 5519 0,'0'0'496'0,"0"0"-496"15,0 0 0-15,0 0 0 0,0 0 1328 0,0 0 160 16,0 0 48-16,12 3 0 0,1-5-928 0,-1 1-176 16,-1 1-48-16,2 1 0 0,-1 3-48 0,5-4-16 15,2-4 0-15,3 3 0 0,2 2-32 0,1 1-16 0,2-2 0 0,1-2 0 16,-1-2-32-16,3 2-16 0,3 0 0 0,1 1 0 15,1-2-32-15,0 0 0 0,1-2 0 0,1 3 0 16,1 2-64-16,-2-1-128 0,-2-2 176 16,0 2-176-16,4-1 192 0,-3-1-64 0,-2 2 0 0,0-4-128 15,-1 1 176-15,-3 1-176 0,-3 3 160 0,-1-1-160 16,-5-1 176-16,0 0-176 0,-2 2 192 0,-4 2-192 16,-3 0 0-16,-11-2 0 0,0 0 0 0,0 0 0 15,0 0 0-15,0 0 0 0,-1 10 0 0,-5-1 0 16,-6-5-128-16,-4 1-48 0,-4 3 0 0,-6-4 0 15,-2-1 32-15,-1 2 0 0,0-1 0 0,-3 1 0 16,-4 5 144-16,1-4-160 0,0-4 160 0,-3 2-160 16,-1 1 160-16,1-2 0 0,1-2 0 0,1 0 0 15,3-1 0-15,0 1 0 0,3-1 0 0,2 2 0 16,5-2 0-16,1 1 0 0,3 0 0 0,3 0 0 0,2 1 0 0,2 0 0 16,0 2 0-16,1 0 0 0,4-2 0 0,7-2 0 15,-5 7 0-15,5-7 0 0,0 0 0 0,0 0 0 16,0 10 0-16,0-10-128 0,0 0 128 0,14 4 0 15,1 0-144-15,4 1-4528 16,1-3-896-16</inkml:trace>
  <inkml:trace contextRef="#ctx0" brushRef="#br0" timeOffset="86389.54">19558 10304 6447 0,'0'0'576'0,"0"0"-576"0,12-8 0 0,1 3 0 16,2 1 1536-16,4-1 192 0,4 2 32 0,5 0 16 16,4 2-1040-16,6 1-208 0,4 2-32 0,5 2-16 15,5-3-48-15,7 3-16 0,3-3 0 0,4 2 0 16,1 2-128-16,3 3-32 0,1-3 0 0,2 4 0 16,2-3-256-16,-1-2 0 0,1 1 0 0,-3 3 0 15,-1-5 0-15,-3 2 0 0,0 2 0 0,1-3 0 16,-2 1 0-16,-3-1 0 0,-3-4 0 0,-3 3 0 15,-2 2 160-15,-4-1-32 0,-2 1 0 0,-3 0 0 16,-6-3-128-16,-5 0 192 0,-4 2-192 0,-1-1 192 16,-3-5-48-16,-4 1 0 0,-5 0 0 0,-6 1 0 15,-13 0-16-15,0 0-128 0,0 0 192 0,0 0-64 16,-17 4 176-16,-3-2 16 0,-4 2 16 0,-6-4 0 16,-3 0-160-16,-3-1-48 0,-6 1 0 0,-4-4 0 15,-4 0-128-15,1 0 160 0,-5 3-160 0,-4-2 160 16,-4 1-160-16,-3-3 0 0,-3-3 144 0,-2-1-144 15,-2 3 160-15,-3 3-32 0,-3 0-128 0,1-5 192 0,-2 0 0 16,0-1 0-16,2 3 0 0,-1 0 0 0,4-6 16 0,5 6 0 16,4-2 0-16,4 2 0 0,7-3-16 0,6 3-16 15,9 2 0-15,4-3 0 0,6 0 16 0,6 3 16 16,4-2 0-16,6 2 0 0,4 1-64 0,9 3-16 16,0 0 0-16,0 0 0 0,11-2 112 0,6 2 16 15,9-3 0-15,7 1 0 0,8-5-80 0,7 5-16 16,7 3 0-16,4-1 0 0,4-1-160 0,1 0 0 15,5-1 0-15,2 2 0 0,2 0 128 0,3 0-128 16,4-1 0-16,0 2 128 0,-2 2-128 0,-1-2 0 0,1-1 0 16,-2 1 128-16,0 2-128 0,-2 2 0 0,-3 0 0 0,-5 1 0 15,-5 1 0-15,-5-1 128 0,-2 4-128 16,-7-1 0-16,-3 3 0 0,-6-2 0 0,-2 1 0 0,-6 3 0 31,-2-4-272-31,-7 6-144 0,-7 1-32 0</inkml:trace>
  <inkml:trace contextRef="#ctx0" brushRef="#br0" timeOffset="87884.89">3923 10365 10079 0,'0'0'448'0,"10"0"80"0,0-1-528 0,-1 2 0 0,2-1 0 0,1 0 0 15,-1-3 384-15,2 3-16 0,0-1-16 0,-1 1 0 0,1 1 32 0,2-1 16 16,-1 0 0-16,3 2 0 16,-2-2-16-16,2 2-16 0,0 3 0 0,4-3 0 0,3-2 48 0,1 0 16 15,3 1 0-15,0-2 0 0,2-1 16 0,3 1 16 16,2 1 0-16,2 1 0 0,-1 1-96 0,2-1-32 16,-1-1 0-16,2 1 0 0,2 2-112 15,-1 0-32-15,1-3 0 0,1-1 0 0,0-1 16 0,-3 0 0 16,-1 1 0-16,-1 0 0 0,0-5 48 0,0 2 16 15,-1 0 0-15,-3 3 0 0,-2-1 16 0,1 1 0 16,0 0 0-16,0 1 0 0,-3 2-112 0,-1 0-32 16,0-1 0-16,-1 0 0 0,-3 0-144 0,-1 2 160 15,-2 0-160-15,0 2 160 0,-5-4-160 0,2 1 0 16,-3 1 0-16,-1 2 0 0,-2 3 0 0,-1-3 128 0,-1 0-128 0,-10-5 0 16,4 10 0-16,-1 1 0 0,-3-11 0 0,1 11-6752 15,-1-11-1392-15</inkml:trace>
  <inkml:trace contextRef="#ctx0" brushRef="#br0" timeOffset="88716.15">19446 10080 11567 0,'0'0'512'0,"0"0"112"0,0 0-496 0,0 0-128 16,11 5 0-16,7-2 0 0,4-1 800 0,4 0 144 15,5 1 16-15,6 1 16 0,5 1-480 0,5-1-112 0,3 0 0 0,8-179-16 16,1 363-80-16,9-182-16 15,4 4 0-15,3-2 0 0,1 1-96 0,3-3-32 0,1 3 0 0,3-1 0 16,1 2-144-16,0-3 128 0,-2 2-128 0,-2 2 128 16,2 1-128-16,-1 0 0 0,-2 0 0 0,0 2 0 15,-3 0 224-15,-4-1-32 0,-4 1-16 0,-2 5-5680 16,-5 7-1120-16</inkml:trace>
  <inkml:trace contextRef="#ctx0" brushRef="#br0" timeOffset="94700.54">5590 13699 3679 0,'0'0'320'0,"0"0"-320"0,0 0 0 0,0 0 0 16,0 0 1920-16,0 0 320 0,9-4 64 0,-9 4 16 15,0 0-1248-15,0 0-256 0,9-4-48 0,-9 4-16 16,0 0-240-16,0 0-32 0,0 0-16 0,0 0 0 15,0 0-128-15,0 13-16 0,-2 0-16 0,-5-2 0 16,1-1 0-16,-3 2 0 0,-1-1 0 0,0 5 0 16,-2-3 48-16,1 4 16 0,-2-3 0 0,-1 0 0 0,3 3-48 0,-1-2 0 15,0-1 0-15,3-2 0 0,-2 0-48 0,4 1-16 16,0 1 0-16,5-3 0 0,2-11-16 0,-5 11-16 16,1 1 0-16,4-12 0 0,0 0 64 0,0 0 16 15,0 0 0-15,0 0 0 0,8 8 224 0,2-3 48 16,1-3 16-16,3-1 0 0,2 1-96 0,0-1-32 15,2 0 0-15,1-1 0 0,0-1-272 0,1 0-64 16,2 1-128-16,0 1 192 0,-1 0-192 0,1-2 128 16,-3-2-128-16,-1 3 0 0,1 6 128 0,-2-4-128 15,0-2 0-15,-2 1 0 0,-1 3-160 0,-1 2-128 16,-3 0-32-16,-1-3-11968 0</inkml:trace>
  <inkml:trace contextRef="#ctx0" brushRef="#br0" timeOffset="95330.18">6221 13707 14447 0,'0'0'640'0,"0"0"128"0,0 0-608 0,-8 9-160 0,1-3 0 0,0 4 0 0,1-1 384 0,0 4 32 15,-1-3 16-15,1 3 0 0,1 0 32 0,0 3 16 16,1-1 0-16,-2 3 0 0,-1 1-144 0,2 0-16 16,0 0-16-16,0-1 0 0,0 0 16 0,0-3 0 15,0-2 0-15,1 1 0 0,0 0 112 0,1 1 16 16,1-5 16-16,-1-1 0 0,3-9 128 0,0 0 32 15,-2 7 0-15,2-7 0 0,0 0-176 0,0 0-16 16,0 0-16-16,0 0 0 0,0 0-64 0,2-11-16 16,-2-3 0-16,2 0 0 0,1 1-80 0,-1 2-32 15,0-3 0-15,3-4 0 0,-1 0 0 0,1-1 0 16,0-2 0-16,2-1 0 0,-1 0-96 0,-1 3 0 16,4 0-128-16,1 2 192 0,2-1-64 0,-2 2-128 15,3 1 176-15,-1 4-176 0,1-2 0 0,1 4 0 0,1-1 0 0,2 2 0 16,-1-3 0-16,2 6 0 0,1-2 0 0,-4 4 0 15,-2 0 0-15,0 2 0 0,-2 2 0 0,-1 0 0 16,-10-1 0-16,0 0 0 0,12 3 0 0,-12-3 0 16,0 0 0-16,11 8 0 0,-6-2 0 0,-5-6 0 15,0 0 0-15,8 8-144 0,-8-8 144 0,5 10 0 16,-5-10 0-16,0 0 0 0,0 0 0 0,1 14 0 16,2-5 0-16,-3-9 0 0,0 0 0 0,0 0 0 15,0 0 0-15,0 0 0 0,0 0 0 0,0 0 0 16,0 0 0-16,0 0 0 0,-4 11 0 0,4-11 0 15,0 0 0-15,0 0 128 0,0 0-128 0,0 0 0 16,0 0 0-16,0 0 0 0,0 0 0 0,0 0 128 16,0 0-128-16,0 0 0 0,0 0 0 0,0 0 0 0,0 0-192 15,0 0 0-15,0 0 0 0,0 0 0 16,0 0-1152 0,0 0-256-16,0 0-32 0</inkml:trace>
  <inkml:trace contextRef="#ctx0" brushRef="#br0" timeOffset="95614.23">6068 13769 6623 0,'0'0'288'0,"0"0"64"0,0 0-352 0,0 0 0 0,11-9 0 0,-11 9 0 16,0 0 176-16,11-5-48 0,-1-1 0 0,-1-2 0 15,0 4-128-15,0-1 0 0,1-3-192 0</inkml:trace>
  <inkml:trace contextRef="#ctx0" brushRef="#br0" timeOffset="95877.06">6245 13568 9215 0,'0'0'400'0,"0"0"96"0,0 0-496 0,0 0 0 0,3-10 0 0,-3 10 0 0,0 0 1376 16,0 0 176-16,0 0 48 0,0 0 0 0,0 0-848 15,0 0-176-15,0 0-16 0,0 0-16 0,0 0-160 0,0 0-16 16,0 15-16-16,2-3 0 0,-2-1 160 0,0 4 48 15,0 4 0-15,0 2 0 0,-2 3-32 0,0 3 0 16,-2 3 0-16,1 1 0 0,-2 2-48 0,0 0-16 16,-2 0 0-16,1-5 0 0,-2-2-32 0,3 1-16 15,0 2 0-15,-3-6 0 0,-2-5-16 0,3-3 0 16,1-1 0-16,1 0 0 0,0-2-176 0,2-2-32 16,3-10-16-16,0 0 0 0,-7 9-32 0,7-9 0 15,0 0 0-15,0 0 0 0,0 0-336 0,0 0-64 16,0 0 0-16,0 0-7840 15,0 0-1568-15</inkml:trace>
  <inkml:trace contextRef="#ctx0" brushRef="#br0" timeOffset="96100.65">6106 13865 11967 0,'0'0'1072'0,"0"0"-864"0,0 0-208 0,0 0 0 15,6 9 896-15,1-2 128 0,-7-7 16 0,15 5 16 16,1 1-32-16,1 1-16 0,3-6 0 0,-1 0 0 16,0-1-240-16,0 0-64 0,1 0 0 0,4 0 0 15,2 0-336-15,-3-1-80 0,-3 0-16 0,0 1 0 16,-1-3-272-16,-2 2 0 0,-4-1 0 0,1 1 0 16,1-1-512-1,-1 0-192-15,-2 0-64 0,-4-3 0 0</inkml:trace>
  <inkml:trace contextRef="#ctx0" brushRef="#br0" timeOffset="96318.22">6549 13647 12895 0,'0'0'1152'0,"0"0"-928"16,0 0-224-16,0 0 0 0,0 0 848 0,5 13 128 16,-1-2 32-16,-2 3 0 0,-2 1-80 0,0 3-16 15,0 1 0-15,-1 3 0 0,0-1-112 0,-2 5-32 16,-2-2 0-16,-1 5 0 0,-4-2 160 0,2 2 32 0,-1-4 0 15,-1 5 0-15,-4 0-448 0,2-3-64 0,0-2-32 0,3-1 0 16,2-1-256-16,1 0-160 0,1 1 192 0,1-5-192 16,2-2 144-16,-1-3-144 0,1-4 0 0,2 2 144 31,0-12-1872-31,0 0-384 0</inkml:trace>
  <inkml:trace contextRef="#ctx0" brushRef="#br0" timeOffset="96783.87">7290 13750 15599 0,'0'0'688'16,"0"0"144"-16,-8-8-656 0,1 3-176 0,-2 1 0 0,-1-1 0 0,-2 1 1088 0,1 1 192 16,-5 0 48-16,1 1 0 0,-3 0-320 0,1 2-64 15,-2 2-16-15,-2 1 0 0,0 2-224 0,3 3-32 16,-1-3-16-16,0 3 0 0,0 2-288 0,2-4-64 16,3 3-16-16,1-1 0 0,2 3-144 0,2-3-16 15,3 2-128-15,2-2 192 0,4-8-192 0,2 12 144 16,5 1-144-16,0-1 128 0,0 1 128 0,4 3 0 15,4-2 16-15,2 1 0 0,-3 0 48 0,0 6 0 16,0-1 0-16,-1 0 0 0,-3-2-64 0,-1 1 0 0,-2-1 0 16,-2 0 0-16,-2-3 96 0,-3-2 16 0,-3-1 0 0,-2 1 0 15,-1-5 224-15,-5 1 48 0,-5-3 16 0,-2 3 0 16,-2-4 48-16,-4 3 0 0,-5 0 0 0,-2-4 0 16,-2 0-336-16,-2-1-64 0,-1 0-16 0,4-4 0 15,-1-4-160-15,3 0-128 0,-1-1 192 0,3-3-192 31,2 4-1184-31,0 0-352 0,2-3-64 0</inkml:trace>
  <inkml:trace contextRef="#ctx0" brushRef="#br0" timeOffset="102537.72">4003 10519 7599 0,'0'0'320'0,"-9"-2"96"0,4 1-416 0,5 1 0 15,0 0 0-15,0 0 0 0,0 0 1136 0,0 0 144 16,0 0 16-16,0 0 16 0,7-2-576 0,0 2-112 15,4-3-32-15,3 2 0 0,4-2 144 0,1 2 32 0,0 0 0 0,8-2 0 16,0 2-96-16,3-2-16 0,3 1 0 0,4-3 0 16,1 1-64-16,1 0-16 0,5-6 0 0,0 5 0 15,3 2 48-15,3 1 0 0,2 3 0 0,-1-1 0 16,0-4-224-16,-1 0-32 0,3 2-16 0,-4-1 0 16,-1 0 32-16,-2 0 0 0,0 2 0 0,-2 1 0 15,0 2-80-15,-2-2-16 0,-4-2 0 0,-3 0 0 16,-2 5-288-16,-5-2 0 0,0-1 128 0,-6 2-128 15,-4 0 0-15,-4 1 128 0,-2-2-128 0,-12-1 0 32,0 0-256-32,0 0-144 0,0 11-48 0,-5-3-11488 0</inkml:trace>
  <inkml:trace contextRef="#ctx0" brushRef="#br0" timeOffset="103509.85">19413 10130 3679 0,'0'0'160'0,"0"0"32"0,0 0-192 0,12 7 0 0,0-1 0 0,3-4 0 16,2 2 2176-16,3 0 400 0,5 2 80 0,1-1 16 15,0 1-1424-15,9 2-288 0,0-2-48 0,5 3-16 16,3-1-256-16,5 2-64 0,3-2-16 0,4 1 0 15,3-3-192-15,8 0-48 0,2 1 0 0,3-3 0 0,3 1 128 16,2-2 32-16,1 3 0 0,5-4 0 0,3-2 160 0,0 1 48 16,-2 1 0-16,-1 1 0 0,0 1-176 0,0 1-16 15,1-2-16-15,-3-1 0 0,-4 2-144 0,-3 1-16 16,-3 4-16-16,-4-4 0 0,-1 3-112 0,-3-3 0 16,-2-1-16-16,-6 5 0 0,-5-2-48 0,-7 5 0 15,-8-3 0-15,-6 2 0 0,-7-1-128 0,-4 3-176 16,-6 2 48-16,-4-1-12112 0</inkml:trace>
  <inkml:trace contextRef="#ctx0" brushRef="#br0" timeOffset="106308.23">14942 12985 3679 0,'0'0'160'0,"0"0"32"0,0 0-192 0,0 0 0 0,0 0 0 0,0 0 0 16,0 0 800-16,0 0 112 0,0 0 32 0,0 0 0 15,0 0-704-15</inkml:trace>
  <inkml:trace contextRef="#ctx0" brushRef="#br0" timeOffset="106953.01">18813 13178 6447 0,'0'0'576'0,"0"0"-576"16,0 0 0-16,0 0 0 0,0 0 384 0,0 0-48 15,0 0 0-15,0 0 0 0,0 0-336 0,0 0 128 16,0 0-128-16,0 0 0 0</inkml:trace>
  <inkml:trace contextRef="#ctx0" brushRef="#br0" timeOffset="111790.88">3225 19029 10127 0,'0'0'896'0,"0"0"-704"15,0 0-192-15,0 0 0 0,0 0 1360 0,0 0 240 16,0 0 64-16,0 0 0 0,0 0-432 0,0 0-80 15,0 0 0-15,0 0-16 0,0 0-288 0,0 0-48 16,0 0-16-16,0 0 0 0,-12 1-144 0,1 4-48 16,-3 1 0-16,-3 1 0 0,2-1 16 0,-5 3 0 15,0-4 0-15,-1 5 0 0,1-3-96 0,0 0 0 16,-3-1-16-16,0 2 0 0,1 4-208 0,-1-4-32 16,2 0-16-16,0 0 0 0,6 2-112 0,1-3-128 0,1 0 176 15,3-1-176-15,4-1 0 0,6-5 0 0,0 0 0 0,0 10 0 16,0-10 0-16,7 6 0 0,4-3-160 0,3 4 160 15,3-2 0-15,5-1 0 0,1 3 0 0,1 0 0 16,0-1 0-16,-2 4 0 0,-3-5 0 0,1 4 0 16,-1-3-144-16,-2 5 144 0,-6-2 0 0,-1 2 0 15,-2-2 0-15,-2 1 0 0,-6-10 0 0,-2 11 144 16,-2 1 224-16,-4 1 32 0,-3-3 16 0,-3 1 0 16,0 2 80-16,-4-3 16 0,-2 2 0 0,1 2 0 15,-4-3-208-15,-1 2-48 0,-2-2 0 0,2-3 0 16,0-2-112-16,1 0-16 0,3-3-128 0,2-3 192 15,4 0-192-15,4-3 0 0,2-4 0 0,3 0-160 16,3 0-1856 0,3-5-368-16,3-2-80 0</inkml:trace>
  <inkml:trace contextRef="#ctx0" brushRef="#br0" timeOffset="112104.53">3846 18734 19119 0,'0'0'832'0,"0"0"192"0,0 0-816 0,0 0-208 0,0 0 0 0,0 0 0 15,-10 9 1488-15,-1 2 256 0,-1 3 48 16,1 8 16-16,-2-2-624 0,-2 3-128 16,-2 7-32-16,0 1 0 0,-2 2-192 0,-3 5-32 0,-1 4-16 0,1 0 0 15,2 4-464-15,0-4-80 0,-1-7-32 0,4-2 0 16,0-1-208-16,3-7 128 0,3-2-128 0,2-4 0 31,2-1-512-31,4-5-208 0,0-2-48 0,3-11-13152 0</inkml:trace>
  <inkml:trace contextRef="#ctx0" brushRef="#br0" timeOffset="112548.2">3627 19123 12895 0,'0'0'1152'0,"10"1"-928"0,4-1-224 0,3-3 0 0,3 0 1808 0,2-3 320 15,-1 0 64-15,2 1 16 16,0 2-960-16,1-3-192 0,1 1-32 0,1 1-16 0,0 3-752 0,-2 1-256 15,1-1 144-15,-3-1-144 0,0 2 0 0,-2 0 0 16,-1-1 0-16,-1 1 0 16,-3-1 0-16,-1 1 128 0,-2 0-128 0,-12 0 0 0,11 0 352 0,-11 0-16 15,0 0 0-15,0 0 0 0,0 0 304 0,0 0 64 16,0 0 16-16,0 0 0 0,0 0 112 0,0 0 0 16,0 0 16-16,-7 5 0 0,-5 0-336 0,0 4-64 15,-2 0 0-15,-2 4-16 0,-1 1 0 0,-3-2 0 0,0 2 0 0,1 3 0 16,1-1-32-16,3 1 0 0,1-4 0 15,4-2 0-15,2 2-96 0,3-1-32 0,1-3 0 16,4-9 0-16,0 0-96 0,12 9-32 0,0-4 0 16,2-2 0-16,4-6 48 0,0-1 0 0,2-3 0 15,2 0 0-15,-2 4-192 0,2-6 160 0,0 0-160 0,-2-3 160 16,-1 5-160-16,-1-2 128 0,-4 3-128 0,1-5 128 16,-4 2-128-16,1 1 0 0,-3 1 0 0,-9 7 0 15,0 0 0-15,0 0 0 0,10 5 0 0,-4 4 0 16,-3 0 0-16,-2 4-144 0,-1-13 144 0,0 14 0 15,0-2-128-15,1 2 128 0,-1-1 0 0,5 0 0 16,-1-4-448 0,4 1 32-16,2-5 0 0,4 0 0 15,-1 0-2240-15,1-5-448 0</inkml:trace>
  <inkml:trace contextRef="#ctx0" brushRef="#br0" timeOffset="112839.88">4636 19144 21247 0,'-13'23'944'0,"4"-10"192"0,0-2-912 16,-1 2-224-16,0-4 0 0,-1 4 0 0,-2-1 2528 0,3-5 464 15,-1-4 80-15,11-3 32 0,-6 8-1296 0,6-8-256 16,0 0-48-16,0 0-16 0,0 0-688 0,0 0-144 16,0 0-16-16,13-11-16 0,-2-2-304 0,1 0-48 15,0-2-16-15,2 0 0 0,0-2-256 0,0 3 128 16,0 0-128-16,3 3 0 0,-1-3 0 0,1 4 0 15,-2 1 0-15,3 4 0 0,0-2 0 0,-3 5 0 16,-1 1 0-16,-1 3 0 0,-1 1 0 0,-1 3 0 0,-11-6 0 16,10 9 0-1,-4 4-512-15,0-3-16 0,-2 0 0 0,0 4 0 16,0 1-2960-16,-2-2-592 0</inkml:trace>
  <inkml:trace contextRef="#ctx0" brushRef="#br0" timeOffset="113163.52">5635 18698 22223 0,'0'0'976'0,"0"0"224"0,-6 9-960 15,-3 2-240-15,-3 2 0 0,-1 5 0 0,-3 5 1728 0,-2 1 320 16,0-1 48-16,-1 7 16 0,-1 3-528 0,-2 3-112 16,1 0 0-16,-2 2-16 0,-1 1-624 0,1 3-128 15,0 3-32-15,1-7 0 0,2-3-416 0,2 1-96 16,3-2-16-16,0-3 0 0,-1-8-144 0,5-2 0 16,1-2 0-16,3-1 0 15,1-3-1168-15,5-1-272 0,1-14-48 0,0 0-8880 16,0 0-1760-16</inkml:trace>
  <inkml:trace contextRef="#ctx0" brushRef="#br0" timeOffset="113286.36">5316 19118 23951 0,'0'0'2128'0,"0"0"-1696"0,6 6-432 0,-6-6 0 16,8 9 1392-16,2-4 192 0,1-1 32 15,1 2 16-15,-1-1-160 0,2-1-48 0,1 0 0 0,1 1 0 16,1-3-976-16,0 2-192 0,1-1-32 0,0-1-16 15,1-2-208-15,0 0-128 0,0 2 128 0,-2-1-208 32,2 3-1664-32,-3-3-336 0,3-5-64 0</inkml:trace>
  <inkml:trace contextRef="#ctx0" brushRef="#br0" timeOffset="113524.1">5984 19092 20271 0,'0'9'1792'0,"-1"4"-1424"0,-3 1-368 0,1 2 0 0,-4 2 2000 0,-2 1 336 16,-2 1 64-16,-2 1 16 0,-2-2-640 0,0 0-128 16,1 0-32-16,-3-1 0 0,4 1-960 0,2-1-192 15,1-1-32-15,1 0-16 0,0-2-288 0,3-5-128 16,1 1 128-16,5-11-128 0,0 0-192 0,0 0-112 15,0 0-16-15,6 8-16 16,4-1-2192-16,0-7-432 0</inkml:trace>
  <inkml:trace contextRef="#ctx0" brushRef="#br0" timeOffset="113936.15">6377 19170 22511 0,'0'0'992'0,"0"0"224"0,-5 2-976 0,0 2-240 0,0-1 0 0,-4 3 0 15,-2-1 1216-15,-3 0 192 0,-2 4 32 0,2-3 16 16,2 1-304-16,-2 0-64 0,1 1-16 0,-1 1 0 0,1-3-304 0,3-1-48 15,1-1-16-15,9-4 0 0,-5 5-48 0,5-5-16 16,0 0 0-16,0 0 0 0,0 0 0 0,8-5-16 16,3-5 0-16,2 2 0 0,0-3-224 0,2 3-32 15,4-3-16-15,1-3 0 0,1 1-352 0,0 2 144 16,1-2-144-16,1 4 0 0,-2-1 0 0,1 6 0 16,-2 2 0-16,-1 4 0 0,-3 3 0 0,-4 7 0 15,-3-1 0-15,-1 4 0 0,-3 3 0 0,-1 1 0 16,-4 4 0-16,-3-1 0 0,-2-2 0 0,0 2 0 15,-3-2 0-15,1-1 0 0,-1 0 0 0,2 0 0 16,1-1 0-16,3-4 0 16,5-1-1200-16,2-6-144 0,-5-7-16 0,12 7-9648 0,2-7-1920 15</inkml:trace>
  <inkml:trace contextRef="#ctx0" brushRef="#br0" timeOffset="114469.14">7367 19171 24879 0,'0'0'1088'0,"0"0"256"0,0 0-1088 0,0 0-256 0,0 0 0 0,-7-12 0 16,-3 7 1200-16,-1 0 176 0,0-2 32 0,0 2 16 16,-5 5-528-16,1 0-128 0,-3 1 0 0,-3 1-16 15,-2 1-336-15,1 5-64 0,1-1-16 0,-1 5 0 16,0-5-160-16,2 6-48 0,0-4 0 0,1 1 0 0,1 3-128 0,3-4 0 15,2 0 144-15,3-1-144 0,2 5 208 0,3-5-16 16,5-8-16-16,-3 10 0 16,5-4 128-16,3 3 16 0,-5-9 16 0,10 5 0 0,3-3-80 0,-2-2-32 15,3 0 0-15,3 0 0 0,0-2 32 0,1 0 0 16,0-3 0-16,0-2 0 0,-2 2-256 0,0 1 0 16,-2-2 0-16,1 1 0 0,-2-1 176 0,-2-2-176 15,-1 3 192-15,0 2-192 0,-2-3 208 0,-8 6-64 16,9-9-16-16,-9 9 0 0,10-5-128 0,-2-3 128 15,-2 2-128-15,-6 6 128 0,0 0-128 0,0 0 0 16,0 0 0-16,0 0 0 0,0 0 0 0,0 0 0 16,0 0 0-16,0 0 0 0,0 0 0 0,0 0 0 15,0 0 0-15,4 8 0 0,-4-8 0 0,-1 10 0 0,-2 1 0 16,0-2 0-16,-2 4 0 0,0 0 128 0,-2-1-128 0,-2 4 128 16,-1-1 32-16,-1 1 0 0,1 0 0 0,0-4 0 15,-3 2 32-15,2-1 0 0,1 4 0 0,0-2 0 16,-2-2-192-16,2 0 0 0,0 1 144 0,0 2-144 15,-2-4 0-15,2 1 144 0,-1 2-144 0,2 1 0 16,-3 0 0-16,2-1 0 0,0-1 0 0,0-1 0 31,1 1-1488-31,2 0-256 0,1-1-48 0,-1-7-14592 0</inkml:trace>
  <inkml:trace contextRef="#ctx0" brushRef="#br0" timeOffset="115772.8">8640 19105 5519 0,'0'0'240'0,"0"0"64"0,0 0-304 0,0 0 0 0,0 0 0 0,0 0 0 15,0 0 1472-15,0 0 256 0,0 0 32 0,-9-3 16 0,9 3-624 16,-10 0-128-16,2 2-32 0,-1 0 0 16,-2-1 80-16,-1 2 16 0,0 3 0 0,-1-1 0 0,-1 6-128 0,0-1 0 15,-1 2-16-15,-2 4 0 0,-1-1-48 0,1-1 0 16,-2 1 0-16,2 0 0 0,4-1-144 0,1-1-48 16,3-1 0-16,2-1 0 0,1-6-32 0,6-5-16 15,0 0 0-15,0 0 0 0,0 0 0 0,9 9 0 16,4-6 0-16,1-3 0 0,2 0-96 0,-1-3-32 15,2-3 0-15,-1-2 0 0,1-2-256 0,-2 2-48 16,-1-1-16-16,-2 0 0 0,-1 0-208 0,-1 1 176 16,-3-6-176-16,0 3 160 0,-2 1-160 0,-1 0 128 15,-3 0-128-15,-2-2 128 0,-3 6-128 0,4 6 0 0,-7-5 0 16,0-1 128-16,1 1-128 0,0 2 0 0,6 3 0 16,-9-1 0-16,9 1 0 0,0 0 0 15,-7-1 0-15,7 1 0 0,0 0-144 0,0 0 144 0,0 0 0 0,0 0 0 16,10-7-128-16,4 2 128 0,3 1 0 0,1-2 0 15,0 0 0-15,2 2 0 0,0 0 0 0,2 0 0 16,-1-1-128-16,2 1 128 0,0 2 0 0,3-1 0 16,-1 2 0-16,-1 1-128 0,-2 1 128 0,-3 3 0 15,0-1 0-15,-2 4 0 0,-2 2 0 0,-3 2 0 16,0 0 0-16,-3 3 0 0,0 2 0 0,-7 2 0 16,1-2 0-16,-3 0 192 0,-1-5-48 0,-2 2-16 15,-2 1 128-15,-1-5 32 0,-1-2 0 0,0-2 0 16,-1 3 112-16,0 0 32 0,2-4 0 0,6-4 0 15,0 0 0-15,0 0 0 0,0 0 0 0,0 0 0 16,0 0-112-16,0 0-32 0,10-8 0 0,3-1 0 16,2 3-160-16,2-5-128 0,-1 1 192 0,2-1-192 0,-2 5 128 0,2-2-128 15,0 4 0-15,0 2 0 0,0-1 0 16,-2 3 0-16,-1 4 0 0,-1 0 0 0,0 3 0 0,-2 1 0 16,-2 5 0-16,-2-3-144 15,-3 1 144-15,-1 1 0 0,-1-1 0 0,-3 3 0 0,-2 1 0 0,1 1 0 16,-2-4 0-16,0 2-128 15,1 0-1792-15,1-1-336 0,1-4-80 16,0-9-16-16</inkml:trace>
  <inkml:trace contextRef="#ctx0" brushRef="#br0" timeOffset="116269.9">10107 19001 12895 0,'0'0'1152'16,"0"0"-928"-16,0 0-224 0,0 0 0 15,0 0 2592-15,0 0 480 0,0 0 80 0,0 0 32 0,0 0-1216 0,-7 10-240 16,2-3-64-16,0 5 0 0,-1 2-576 0,-1 0-128 16,-1 0-32-16,-1 5 0 0,-3 4-144 0,0 0-16 15,-2-2-16-15,-4 5 0 0,0-2-144 0,-2-3-32 16,1 0 0-16,-3 2 0 0,-2-4-112 0,0-2-16 15,5 0-16-15,0-3 0 0,2 0-96 0,4 0-16 16,2-5 0-16,3 1 0 0,2 1-96 0,2-4-32 16,4-7 0-16,0 0 0 0,0 0-48 0,9 9-16 15,0-2 0-15,4-4 0 0,1-3 16 0,3 1 0 16,2 0 0-16,3 1 0 0,1-1-144 0,4 0 0 16,1 3 0-16,1-3 128 0,-1 2-128 0,0-3 0 15,-2-1 0-15,1 1 0 0,-1 1 0 0,-2 0 0 0,-3-2 0 0,0 1 0 31,-2 0-1504-31,-2-1-176 0,-1-2-48 0,-1-2-9920 0,-1 1-1984 16</inkml:trace>
  <inkml:trace contextRef="#ctx0" brushRef="#br0" timeOffset="116624.57">10680 18976 17503 0,'0'0'1552'0,"0"0"-1232"0,0 0-320 0,0 0 0 0,0 0 1152 0,0 0 160 15,-8 2 32-15,1 3 16 0,-6 4 128 0,2 3 32 16,-1 2 0-16,-2 4 0 0,1 5-368 0,1-1-80 16,-1 3-16-16,0 2 0 0,-1-1-192 0,0 1-32 15,-2-5-16-15,4 1 0 0,2-3-384 0,1 2-80 16,0-2-16-16,3-2 0 0,1 0-192 0,1-6-144 16,2 0 192-16,0 0-192 0,2-3 128 0,0 0-128 15,0-9 0-15,0 0 0 16,9 5-1600-16,-9-5-384 0,12 3-80 0,0-3-11952 0</inkml:trace>
  <inkml:trace contextRef="#ctx0" brushRef="#br0" timeOffset="116823.32">10588 19240 7359 0,'0'0'656'0,"0"7"-528"0,0-7-128 0,0 0 0 15,8 9 2864-15,-8-9 528 0,10 6 128 0,2 0 0 16,0-4-1584-16,2 2-320 0,0-2-64 0,2 1-16 15,0-3-720-15,2 0-160 0,-2 0-16 0,1-1-16 16,-2-1-368-16,2 1-64 0,-2-1 0 0,2-3-16 16,-3 1-176-16,1 1-256 0,-1 2 64 0,0 0 16 15,-3-6-592 1,2 2-128-16,-2 0-32 0,1-3-6768 0,-1 2-1360 0</inkml:trace>
  <inkml:trace contextRef="#ctx0" brushRef="#br0" timeOffset="117017.95">11089 18955 19231 0,'0'0'848'0,"0"0"176"0,0 0-816 0,0 0-208 16,0 0 0-16,0 0 0 0,-4 10 1648 0,-2 5 272 16,-4 6 64-16,-3 3 16 0,-1-4-544 0,-2 4-112 15,-1 3-32-15,1-2 0 0,-1 7-128 0,-2-6-32 16,-4-1 0-16,2-1 0 0,0 3-432 0,1-3-80 16,0 0-32-16,1 2 0 0,1-5-368 0,2-1-80 15,5 2-16-15,1-3 0 0,2-1-144 0,3-3-144 0,1-1 144 0,3-1-208 31,1-13-368-31,0 0-80 0,0 0-16 0,0 0-10080 16,10 5-2000-16</inkml:trace>
  <inkml:trace contextRef="#ctx0" brushRef="#br0" timeOffset="117413.05">11600 19032 20783 0,'0'0'912'0,"0"0"208"0,0 0-896 0,0 0-224 0,7-7 0 0,-7 7 0 16,0 0 1424-16,0 0 240 0,0 0 64 0,-14-2 0 0,1 5-592 0,-4 0-112 16,-2 2-32-16,-1 5 0 15,-3-3-272-15,-1 6-48 0,-1-1-16 0,-2-1 0 0,3 3 48 0,3 3 0 16,1-2 0-16,5 1 0 0,0 3-160 0,3-3-32 15,1-4 0-15,7 1 0 0,-1 1-64 0,3 0-32 16,4 0 0-16,2 0 0 0,-1 0-32 0,4 1-16 16,0-1 0-16,2-2 0 0,1 0-128 0,1 2-32 15,-3-1 0-15,0 2 0 0,0-1-80 0,-1 2-128 16,-4-2 176-16,-1-2-176 0,-2 1 224 0,-1 0-64 16,-3-4-16-16,-2 1 0 0,-3-4 144 0,-2 3 32 15,-2-3 0-15,-4 3 0 0,2-2-64 0,-5-2-16 16,1-2 0-16,-3 1 0 0,-1-2-240 0,-1-5 176 0,-4-2-176 0,0 0 160 31,0-2-1440-31,-2-3-304 0,-2 3-48 0,0-6-16304 0</inkml:trace>
  <inkml:trace contextRef="#ctx0" brushRef="#br0" timeOffset="118272.07">12332 19280 10127 0,'0'0'896'0,"6"-4"-704"0,-6 4-192 0,0 0 0 15,2-10 1664-15,-2 10 320 0,-2-5 48 0,-2 1 16 16,4 4-384-16,-10-2-80 0,-1-1-16 0,-1 6 0 15,-5 2-400-15,1 0-80 0,-2 4 0 0,0-1-16 16,-2 3-192-16,1 0-48 0,0 3 0 0,1 0 0 16,0 0-64-16,3-2 0 0,2 0-16 0,4 1 0 15,1-5-288-15,8-8-48 0,0 0-16 0,4 13 0 0,-4-13-80 0,12 6 0 16,0 2-16-16,4-5 0 16,0-1-16-16,3-2 0 0,2-2 0 0,-1 1 0 0,2 0-144 15,-1-4-16-15,1 0-128 0,-2-2 192 0,-1 0-192 16,-2 2 0-16,-3 1 128 0,-3 1-128 0,-1 1 0 0,-10 2 128 15,10-4-128-15,-10 4 0 0,0 0 0 0,0 0 0 16,0 0 0-16,0 0 0 0,0 0 0 0,0 0 0 16,0 0 0-16,12-3 0 0,-12 3 0 0,13-4 128 15,-2-1-128-15,3-2 0 0,4 2 0 0,3 0 0 16,4-6 0-16,1 5 0 0,2-7 0 0,4 1 0 16,4-1 0-16,-1-2 0 0,1-3 0 0,-1-1 0 15,2-1 0-15,-1-3 0 0,-4-2 0 0,-1 0 0 16,0-4 0-16,-1-2 0 0,0 2 128 0,-1-1-128 0,-2 7 0 15,-5 1 144-15,-2 7-144 0,-5 2 0 0,-4 2 0 16,-2 6 0-16,-9 5 0 0,0 0 0 16,0 0 0-16,-2 14 0 0,-3-3 0 0,-6 11 0 0,-4 2 0 15,-3 8 0-15,-5 3 192 0,-2 2-64 0,-6 4 0 16,1 4 0-16,-4 1 192 0,-4 4 16 0,-6 3 16 0,1 1 0 16,0-4-160-16,0-1-16 0,-1-2-16 0,5-2 0 15,3-4-160-15,5-4 0 0,1-4 144 0,6-6-144 16,3-1-224-16,7-3-112 0,1-4-32 0,7-2 0 31,2-2-2592-31,3-8-528 0</inkml:trace>
  <inkml:trace contextRef="#ctx0" brushRef="#br0" timeOffset="118415.06">12663 19526 26719 0,'9'-3'2368'0,"2"-2"-1888"0,3 1-480 0,2 2 0 0,1-2 768 0,6 1 64 16,4-1 16-16,3 2 0 0,2-2 112 0,1 3 32 15,0-2 0-15,3 2 0 0,2 0-816 0,0 1-176 16,-1 1 0-16,0-1-14800 16</inkml:trace>
  <inkml:trace contextRef="#ctx0" brushRef="#br0" timeOffset="118822.19">14451 19046 18431 0,'0'0'816'0,"-5"-10"160"0,0-1-784 0,-1-3-192 0,-3 1 0 0,-1 3 0 16,-3-3 1648-16,-1 3 272 0,-4 2 64 0,-1 2 16 16,-1 0-592-16,-5 4-128 0,-5 2-32 0,-2 3 0 15,-2 6-528-15,-1-2-96 0,-2 6-32 0,2 1 0 16,1 4 128-16,2 2 32 0,3-1 0 0,4 6 0 0,2-1-112 16,4 0 0-16,2 0-16 0,4 0 0 0,5-4-160 0,2 0-16 15,5-4-16-15,5 1 0 0,4 0-48 16,3-1 0-16,6-4 0 0,0 2 0 0,4 0-128 0,4-4-16 15,4 2-16-15,4-2 0 0,3-5-224 16,2-2 128-16,3-1-128 0,-3-2 0 16,-4-2-1312-16,-2-1-352 0,-3-2-80 15,1-1-14768-15</inkml:trace>
  <inkml:trace contextRef="#ctx0" brushRef="#br0" timeOffset="119078.35">14936 18791 8287 0,'0'-13'736'0,"0"13"-592"0,0 0-144 0,7-10 0 16,0 2 4272-16,-7 8 816 0,0 0 160 0,0 0 48 16,0 0-3296-16,-10 4-656 0,-3 6-128 0,-2 2-16 15,-2 4-352-15,-1 5-64 0,0 4-16 0,-2 2 0 16,-3 5-288-16,-1 3-64 0,-3 6-16 0,3 2 0 15,-4 0-160-15,3 3-48 0,-1-5 0 0,2-2 0 16,0-3-192-16,3-2 144 0,0-3-144 0,6-6 128 16,3 2-128-16,4-5 0 0,1-1 0 0,3-2 0 31,4-1-1504-31,0-3-176 0,3-4-48 0</inkml:trace>
  <inkml:trace contextRef="#ctx0" brushRef="#br0" timeOffset="119490.97">15175 19086 4607 0,'0'0'192'0,"0"0"64"0,0 0-256 0,0 0 0 16,0 0 0-16,0 0 0 0,-4-9 4128 0,-4-1 784 15,-4 5 144-15,0 2 48 0,-3-2-3184 0,-2 5-624 16,0 4-128-16,-3-3-16 0,0 4-368 0,-1-1-64 16,-2 6-16-16,-2-1 0 0,-2 4 64 0,1 5 16 0,1 1 0 0,2 0 0 15,1-2-240-15,6 0-48 0,4 0-16 0,2-3 0 16,4-3 64-16,4 2 16 0,2-13 0 0,3 12 0 16,2-1-128-16,5-1-32 0,2-4 0 0,3 0 0 15,4-3-48-15,4 1-16 0,2-4 0 0,2-1 0 16,1-5-80-16,0-1-32 15,1 2 0-15,2-4 0 0,0 1-48 0,-5 2-16 0,-2-3 0 0,-4 5 0 16,2 3 96-16,-4-2 32 0,-4-1 0 0,0 4 0 16,-14 0-112-16,10 7-32 0,-3-2 0 0,-7-5 0 15,0 0-144-15,4 10 0 0,-4-10 0 0,4 9 0 16,-3 2 0-16,1-2 0 0,-2-9-128 0,3 13 128 16,1 0-1312-1,3-3-192-15,-2-1-32 0,4-4-16 0,1-1-1536 16,3-2-304-16,4-2-64 0,4 0-16 0</inkml:trace>
  <inkml:trace contextRef="#ctx0" brushRef="#br0" timeOffset="119734.28">15948 18964 22111 0,'0'0'1968'0,"-3"11"-1584"16,0 3-384-16,-3 1 0 0,-4 3 1728 0,-2 0 256 16,-2 2 48-16,-1-2 16 0,-1 1-432 0,-1 0-80 0,-1 2 0 15,2-1-16-15,-1-1-944 0,2 1-192 16,2-2-48-16,1-1 0 0,2-2-336 0,2 0 0 0,2-2 0 0,2 0 0 31,1-2-880-31,3 0-240 0,3-3-48 0,2 1-8832 0,1-3-1776 0</inkml:trace>
  <inkml:trace contextRef="#ctx0" brushRef="#br0" timeOffset="120316.53">16305 19085 24879 0,'-2'7'2208'0,"0"2"-1760"0,-4 2-448 0,0 0 0 0,-2 4 496 0,-3 1 16 16,0 0 0-16,0-2 0 0,-6 0 640 0,0-2 128 15,0 2 16-15,1-4 16 0,2 1-480 0,2-4-80 16,0 1-32-16,2-2 0 0,1 4-208 0,9-10-32 16,0 0-16-16,0 0 0 0,0 0 160 0,0 0 16 15,0 0 16-15,0 0 0 0,0 0-64 0,13-6-16 16,3 1 0-16,2 0 0 0,0-3-272 0,0 2-64 15,0-3-16-15,1-1 0 0,0 4-224 0,1-3 176 16,2-4-176-16,-1 3 160 0,1-2-160 0,0 5 0 16,-3-4 0-16,0 6 0 0,-3-1 0 0,-1 2 0 15,-4 4 0-15,-11 0 0 0,9 5 0 0,-9-5 0 0,7 8 0 16,-2 3 0-16,-1 1 0 0,-4-1 0 0,-2 1 0 16,0-3 0-16,2-9 0 0,-4 12 0 0,1-3 0 0,3-9 0 15,0 0 0-15,0 0 0 0,0 0 0 0,0 0 0 16,0 0 128-16,0 0 0 0,0 0 0 0,11 5 0 15,0-3 112-15,1-4 16 0,1-2 0 0,-3-1 0 16,5 2-128-16,0-4-128 0,2 0 176 0,-1-1-176 16,-2-3 128-16,4 4-128 0,0 1 0 0,-2 2 0 15,-2 1 0-15,2 2 0 0,-1 1 0 16,-1 1 0-16,0 3 0 0,0 4 0 0,-1 1 0 0,-2 2 0 16,0-2 160-16,0 3-160 0,-1 0 128 0,-1-2-128 15,-2 3 0-15,1 0 0 0,0 0 128 0,-2-1-128 16,0 4 0-16,-1 0 0 0,-1-2 0 0,-1-1 0 15,3 1-176-15,-1 0-64 0,0-5-16 0,-1 0 0 16,-4-9-1552 0,0 0-320-16,0 0-64 0,0 0-16 0</inkml:trace>
  <inkml:trace contextRef="#ctx0" brushRef="#br0" timeOffset="120482">15967 18363 41471 0,'0'0'3680'0,"8"-11"-2944"16,3 5-592-16,-1-3-144 0,-1 4 784 0,-2-4 128 15,1 2 32-15,-2 0 0 0,5 0-224 0,-11 7-32 0,7-7-16 16,-7 7 0-16,0 0-544 0,0 0-128 0,0 0 0 0,0 0 0 31,0 0-2208-31,0 0-480 0,0 9-80 0,-6 5-32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1:17:24.06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FF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15836 13280 3679 0,'0'0'160'0,"0"0"32"0,0 0-192 0,0 0 0 15,0 0 0-15,-8 5 0 0,0-2 1792 0,0-1 320 16,1-1 64-16,0 0 16 0,-1 1-1168 0,0-1-224 15,-1 0-48-15,2 0-16 0,-2 1 112 0,1 1 32 16,-1 1 0-16,0-3 0 0,1 1 112 0,-1 0 32 16,0 0 0-16,1 0 0 0,0 1 112 0,1-1 16 15,-1-1 16-15,2 1 0 0,1-1-16 0,5-1 0 16,0 0 0-16,0 0 0 0,0 0-112 0,0 0-16 0,0 0-16 0,10 0 0 16,4 0-32-16,4-1 0 0,7-1 0 0,6-1 0 15,6 0-80-15,4-1-32 0,5 0 0 0,3 2 0 16,4-3-416-16,2 1-64 0,3 0-32 0,1 2 0 15,0 0-32-15,0 0 0 0,2-3 0 0,-3 2 0 16,1 1 96-16,-3-1 16 0,-4 2 0 0,0 0 0 0,-6-1-208 0,-3 1-32 16,-2 1-16-16,-5 1 0 15,-4 1-176-15,0 0 0 0,-5 1 0 0,-3-1 0 0,-3 1-208 16,-3 1-80-16,-3-1-16 0,-2 0 0 16,-4 1-2096-16,-3 1-416 0,-6-5-96 0,0 0-8128 15,-2 9-1632-15</inkml:trace>
  <inkml:trace contextRef="#ctx0" brushRef="#br0" timeOffset="320.61">15740 13881 21183 0,'-19'6'944'0,"9"-1"192"0,1-1-912 0,9-4-224 16,0 0 0-16,0 0 0 0,0 0 1952 0,17 1 352 16,4-2 64-16,7 0 0 0,5-2-272 0,8-2-64 15,6 0-16-15,-9 2 0 0,7-2-736 0,8 0-160 0,7 1-32 0,8 1 0 16,4 0-160-16,3-2-32 16,1 1-16-16,1 0 0 0,1 1-64 0,-2-1-16 0,-5 0 0 15,-2 1 0-15,-3 0-160 0,-5 0-16 0,-5 3-16 0,-5 0 0 16,-3 0-320-16,-7 0-64 0,-4-1-16 0,-4 0 0 15,-5-1-208-15,-4 2 0 0,-4 0 0 0,-3 0 0 16,-4 3-800 0,-5-2-208-16,-8-1-32 0,0 0-16 0,-6 3-2496 0,-7 3-496 0</inkml:trace>
  <inkml:trace contextRef="#ctx0" brushRef="#br0" timeOffset="3272.09">25888 1647 16287 0,'0'0'720'0,"-2"-10"160"0,1-2-704 0,1 3-176 0,0 9 0 0,0-9 0 16,0-1 1232-16,0 0 224 0,0 4 32 16,0 6 16-16,0 0-32 0,1-11 0 0,-1 11 0 0,0 0 0 15,0 0-432-15,0 0-80 0,0 0-32 0,0 0 0 16,0 0-320-16,0 0-64 0,0 0-16 0,11 12 0 15,-6 1-96-15,1-1-32 0,2 4 0 0,-1 3 0 16,-2 3 64-16,0 0 16 0,1-2 0 0,-3 5 0 16,0 1-144-16,-2-2-16 0,0 3-16 0,1-4 0 15,-2-4-64-15,0-2-16 0,0 0 0 0,0-3 0 16,4-2 96-16,1-2 0 0,-5-10 16 0,0 0 0 16,11 4 96-16,4-5 16 0,2-5 0 0,2-6 0 0,5-4 64 0,3-1 0 15,2-5 16-15,2-1 0 0,-1-5-208 0,1 2-32 16,-1-4-16-16,1-3 0 0,-1-5-96 0,3-1-32 15,0-7 0-15,1-2 0 0,2-10-144 0,2 3 128 16,2-4-128-16,2 8 128 0,3 7-128 0,-1-2 0 16,-3 3 0-16,-1 2 0 0,-5 7 0 0,-3 3 0 15,-3 1 0-15,-1 6 0 0,-2 1 0 0,-3 4 0 16,-5-2 0-16,-2 6 0 0,-2 4 0 0,-3-1 0 16,-4 5 0-16,-2-1 0 0,-5 8 0 0,0 0 0 15,0 0 0-15,0 0 0 0,0 0 0 0,0 0-176 16,-10 11 176-16,1 0-128 0,-5 1 128 0,-1 5 0 15,-2 1-144-15,1 2 144 0,-2 4 0 0,0-1 0 16,0-3 0-16,-1 6 0 0,0 3 0 0,-3 3 0 16,1-3 0-16,-7 3 0 0,-3 2 0 0,-3 3 0 0,-3 4 0 0,0 4 0 15,-1 5 0-15,0-4-176 16,-3 1 176-16,5-4-128 0,-1 0 128 0,1-5 0 0,0-2 0 0,3-1 0 16,2-4 0-16,1-3 0 0,2 1 0 0,0-5 0 15,1-2 0-15,1 2 0 0,3-4 0 0,2 1 0 16,2-3 0-16,2-2 0 0,0-1 0 0,5-5 0 15,0 1 0-15,3-5 0 0,9-6 128 0,-8 3-128 16,0-6 176-16,8 3-48 0,-3-8 0 0,1-4 0 16,-1-4-128-16,1-1 0 0,0-2 144 0,2-1-144 15,0 1 128-15,2-1-128 0,-2 0 128 0,0-2-128 16,0-1 144-16,2 3-144 0,0-2 192 0,0 3-192 0,1 0 0 16,-2 0 0-16,0 1 0 0,-1 2 0 0,-2-1 0 0,0 5 0 15,1 0 0-15,0-1 0 0,-2 2 0 0,1 2 0 16,0-2 0-16,2 11 0 0,0 0 0 0,0 0 0 15,-1-9 0-15,1 9-144 0,0 0 144 0,0 0 0 16,-5 6 0-16,0 7-128 0,1 3 128 0,-3 2-128 16,-1 2 128-16,3 1-128 0,0 3 128 0,1 1 0 15,1-2 0-15,2 1 0 0,0 3 0 0,0-4 0 16,1 0 0-16,1 0-128 0,0-3 128 0,2-2 0 16,1-2 0-16,2-4 0 0,2-2 0 0,0-4 0 15,-8-6 0-15,16 0 0 0,0-5 0 0,6-4 0 16,2-2 0-16,5-6 128 0,3-3-128 0,2-4 144 15,2-3-144-15,-2 1 160 0,-1-1-160 0,2-6 128 16,0-7-128-16,3-7 128 0,0-1-128 0,2-9 192 0,0-5-192 0,4-3 192 16,0 4-192-16,3 0 128 0,0 4-128 0,-4 7 128 15,-6 7-128-15,-4 6 0 0,-3 6 0 0,-7 7 0 16,-4 4 0-16,-7 5 0 16,0 4 0-16,-5 6 0 0,-7 5 0 0,0 0-192 0,0 0 32 0,7 11 16 31,-5-1-1904-31,0 4-368 0,-2 2-80 0</inkml:trace>
  <inkml:trace contextRef="#ctx0" brushRef="#br0" timeOffset="12225.37">21521 9236 7359 0,'0'0'320'0,"11"-6"80"0,-1-3-400 0,1 3 0 0,3 2 0 0,0-4 0 16,0 2 1808-16,1 2 288 0,1-1 48 0,-2 1 16 15,1-1-1120-15,-1-1-208 0,-1-1-64 0,-2 2 0 16,-1-1 176-16,0-2 16 0,-2 3 16 0,0-4 0 15,-2 0-96-15,-1 2-32 0,-2 0 0 0,-3 0 0 16,-2-5-176-16,-1 5-32 0,-4-3-16 0,-2 2 0 16,-2-4-80-16,-3 5-16 0,-4-2 0 0,-1 0 0 15,-6-4-128-15,-2 1-16 0,-4 3-16 0,-2-3 0 0,-1-2 32 16,-2 0 16-16,-2 2 0 0,-1-2 0 0,-1-2 32 0,-3 2 0 16,-4 2 0-16,-4-2 0 0,-3 1-192 0,-5 0-48 15,-4 3 0-15,-2-3 0 0,-1 1-48 0,-3 0-16 16,-1-2 0-16,-5 3 0 0,-4 2 32 0,-3-5 0 15,-5 0 0-15,-2 1 0 0,-2 1-16 0,-6-4 0 16,-3 1 0-16,-4 2 0 0,-4 4 16 0,-3-2 0 16,-2 0 0-16,-3-2 0 0,-1 3-176 0,-1 2 192 15,-2 3-192-15,-3-5 192 0,-4 2-64 0,-1 1 0 16,2 1 0-16,-4 3 0 0,-1-5-128 0,0 4 0 0,2 2 0 0,-6-1 128 16,-4-3 0-16,0 3 0 0,1 3 0 0,-2-1 0 15,-1-4-128-15,0 4 160 0,-1-1-160 0,0-1 160 16,0-6-160-16,1 4 160 0,2 1-160 0,-3-3 160 15,1 1-160-15,2 1 192 0,0-1-192 0,3 2 192 16,0 1-48-16,-1 2 0 0,-3 2 0 0,4-2 0 16,4-2-144-16,-3 2 160 0,-2 1-160 0,4-1 160 15,6-5-160-15,0 0 0 0,-4 5 0 0,5-1 128 16,3-1-128-16,7 1 128 0,-1 4-128 0,2-4 128 16,0-2-128-16,4 4 0 0,0 4 144 0,0-2-144 15,1-8 128-15,3 4-128 0,4 5 128 0,0 0-128 16,-1 2 0-16,0-3 144 0,-1-1-144 0,4 6 0 15,2 3 128-15,-2-5-128 0,-2-1 0 0,3 2 0 0,3 1 128 0,3 3-128 16,1-1 0-16,-1 1 0 0,3-4 128 0,2 4-128 16,1-2 0-16,3 2 0 0,1-4 0 0,1 3 0 15,-1-1 0-15,6 1 0 0,3 1 0 0,1-2 0 16,0 2 0-16,2-1 0 0,-2 1 0 0,-1 3 0 16,4-3 0-16,3 3 0 0,4 1 0 0,-1-1 0 15,5 0 0-15,-1 2 0 0,1 2 0 0,1-2 0 16,-2 0 0-16,1 2 0 0,3 3 0 0,2 1 0 15,3 0 0-15,1 5 0 0,0-2 0 0,0 5 0 16,-1-2 0-16,1 3 0 0,-2-6 0 0,3 7 0 0,2 1 0 16,6-2 0-16,3 3 0 0,2 0 0 0,0 2 0 15,3-1 0-15,3 2 0 0,3-1 0 16,4 1 0-16,1-1 0 0,0 1 0 0,6 0 0 0,-1 0 0 0,1 1 0 16,3-1 0-16,3 2 0 0,2 0 0 0,3 1 0 15,-1 2 0-15,3-1 0 0,1-4 0 0,4 4 0 16,3-1 0-16,2 3 0 0,0-2 0 0,4-1 0 15,6 3 0-15,3 1 0 0,2-1 0 0,2 3 0 16,0-3 0-16,5 1 0 0,5 1 0 0,3-4 0 16,-2-1 0-16,4 3 0 0,4-1 0 0,4 1 0 15,5 0 0-15,5-2 0 0,2 2 0 0,3 0 0 16,0-5 0-16,3 0 0 0,3-2 0 0,7 1 0 16,6 0 0-16,1-1 0 0,1 1 0 0,2-3 0 15,2-4 0-15,7 3 0 0,3 0 0 0,1-3 0 16,-2 0 0-16,3 2 0 0,1-5 0 0,4 5 0 15,2-1 0-15,-1 0 0 0,0-1 0 0,4-3 0 0,8 1 0 16,-3-1 0-16,-4-4 0 0,7 1 0 0,6-1 0 0,1-2 0 16,-3-1 0-16,3-1 0 0,3 1 128 0,0-4-128 15,-2-2 0-15,2 0 0 0,0 3 128 0,1-2-128 16,1-3 0-16,1-3 0 0,2 4 0 0,-3-2 0 16,-1-5 0-16,0 3 0 0,3-1 144 0,1-3-144 15,0-3 0-15,2 3 144 0,-1-1-144 0,1-2 0 16,0-1 0-16,2 0 0 0,1 0 128 0,0-2 0 15,-1-2 0-15,1 1 0 0,-3-1-128 0,3-3 0 16,-4-1-160-16,3 3 160 0,-1-3 0 0,0 1 0 16,0-6 0-16,-1 2 0 0,-1 2 0 0,2-4 0 0,-3-2 0 15,2 2 0-15,-2 0 0 0,1-2 0 0,-1-4 0 0,2 0 0 16,-5 1 0-16,0-1 0 0,1 0 0 0,-3-1 0 16,-2 1 160-16,2-4-160 0,2 0 128 0,1 1-128 15,-2-1 176-15,-3-1-48 0,1 1-128 0,0-1 192 16,-3 3-192-16,1-2 128 0,1-3-128 0,0 0 0 15,-9 3 144-15,4-4-144 0,1 4 128 0,-1-5-128 16,-2-6 176-16,-1 0-48 0,1-1-128 0,-1 0 192 16,0-1-32-16,-4-1-16 0,1-7 0 0,-1 4 0 15,-4 2-144-15,-2 1 0 0,-4-3 144 0,0-2-144 16,1 1 0-16,-9-1 144 0,-4-6-144 0,-6-1 0 16,-4 4 224-16,-4-4-64 0,-5 0-16 0,-6 4 0 15,-7-2 112-15,-9 4 32 0,-11-5 0 0,-7 1 0 16,-10 4 0-16,-5 2 0 0,-9-1 0 0,-4 1 0 15,-6 2-144-15,-6-3-16 0,-3 0-128 0,-10 3 192 16,-7 3-192-16,-7-1 0 0,-4-1 0 0,-8-3-160 31,-5 4-352-31,-4 2-80 0,-4-1-16 0,-4 6 0 0,-2-1-1904 0,-3 3-384 0,-4 2-80 0,3-4-16 0</inkml:trace>
  <inkml:trace contextRef="#ctx0" brushRef="#br0" timeOffset="13260.49">24326 9352 4607 0,'0'0'400'0,"8"-5"-400"15,1 0 0-15,-1 0 0 0,-8 5 2128 0,6-11 352 16,-6 11 64-16,9-7 16 0,-2-3-896 0,-2 3-192 16,-5 7-16-16,3-10-16 0,-3 10 32 0,0-9 16 15,-2-2 0-15,-2 3 0 0,4 8-144 0,-9-11-16 16,-1 3-16-16,-3 2 0 0,1 2-560 0,-5 5-112 0,-5 2-32 0,0 4 0 15,-5 1-352-15,-2 5-80 0,-4-1-16 0,-7 6 0 16,-2 4 96-16,-1 2 32 0,-3 5 0 0,2 2 0 16,-1 7 0-16,6 1 0 0,2 1 0 0,3 3 0 15,-1 1-144-15,6 2-16 0,2 0-128 0,8-5 192 16,5-6-192-16,7-2 0 0,4-1 128 0,6-5-128 0,3-2 176 0,6-6-16 16,5-5 0-16,4-1 0 0,0 0 48 0,7-2 16 15,5-5 0-15,4-2 0 0,3-3-16 0,0 1 0 16,3-2 0-16,-1-4 0 0,-2-2 48 0,-5-5 16 15,-2 4 0-15,-3-6 0 0,-5-5-16 0,-2 0-16 16,-4 2 0-16,-4 1 0 0,-3 2 16 0,-6-1 16 16,-1 0 0-16,-5 6 0 0,-2-3-32 0,-3 2-16 15,-3-2 0-15,-3-1 0 0,-2 3-64 0,-4-1-16 16,-2 4 0-16,0 1 0 0,0-2-144 0,0 5 0 16,1-1 0-16,2 2 0 0,3 1 0 0,3 0 0 15,2 0 0-15,8 0 0 0,0 0-128 0,8 1 128 16,3-1 0-16,6 0 0 0,4 0 0 0,5 0 0 15,1 2 0-15,3 0 0 0,3 1-144 0,0 2 144 16,-1 0 0-16,-2 0 0 0,1 5-128 0,-3-1 128 16,-3 4 0-16,-2-1 0 0,-2 0 0 0,-4 2 0 15,-3 2 0-15,-2 1 0 0,-6-1 0 0,-2 0 0 16,-5-4 0-16,-3 2 0 0,-1-1-160 0,-2 0 160 16,-2-4-128-16,1 2 128 15,-1-2-1248-15,1 1-160 0,0-5-48 0,3-2-9504 0,5-3-1904 0</inkml:trace>
  <inkml:trace contextRef="#ctx0" brushRef="#br0" timeOffset="13666.6">25353 9737 17503 0,'0'0'1552'0,"0"0"-1232"15,0 0-320-15,0 0 0 0,0-6 1248 0,0 6 192 16,-2-10 32-16,-2 4 16 0,-1 1 16 0,-1 4 0 16,-3 1 0-16,-1 1 0 0,-3 2-576 0,-2 1-112 15,-3 6-32-15,-2 3 0 0,1 1-192 0,-2 1-32 16,0 3-16-16,2-1 0 0,1 2-16 0,4 3 0 15,1 0 0-15,7-1 0 0,2-3-64 0,5-1-16 16,5-5 0-16,2 1 0 0,5-2 64 0,4-3 16 16,2-2 0-16,5-2 0 0,1-6 16 0,2-2 0 15,0-1 0-15,-1-4 0 0,0-1-96 0,-3-5 0 16,-2-2-16-16,-2-1 0 0,-1 0 32 0,-5 1 16 16,-4-2 0-16,-5-1 0 0,-4 1-160 0,-4 2-48 15,-4-2 0-15,-1-1 0 0,-3 3-272 0,-4 1 0 0,-3 1 0 16,0 4 0-1,0 3-1920-15,-1 3-384 0,-3-1-64 0,2 3-15072 0</inkml:trace>
  <inkml:trace contextRef="#ctx0" brushRef="#br0" timeOffset="14294.29">26131 9764 3679 0,'0'0'320'0,"0"0"-320"16,2-9 0-16,1 4 0 0,-2 0 3680 0,-1 5 672 15,0-7 128-15,0 7 16 0,-1-5-2688 0,-1 0-528 16,1-1-128-16,-1 1 0 0,-2 1-320 0,-1 0-48 16,-2-1-16-16,1 1 0 0,0 2-128 0,-3 0-16 15,-2 1-16-15,0 0 0 0,-2 1-144 0,1 1-16 16,-2 0-16-16,0 2 0 0,0-1-96 0,0 2-16 16,-2 1 0-16,1 0 0 0,1-1 0 0,1 4 0 15,2-2 0-15,1 1 0 0,0 0-64 0,1 0 0 16,1 1-16-16,2-1 0 0,2 0 0 0,3 2 0 15,1-9 0-15,2 9 0 0,3 1 144 0,2-1 48 0,2 0 0 0,-2-1 0 16,3 1-432-16,1-3 0 0,0 3 128 0,0-3-128 16,1-1 128-16,-1 2-128 0,1-3 192 0,-1-1-64 15,1 0 16-15,-1-2 0 0,-1-2 0 0,2 0 0 16,-1 1 288-16,1-3 48 0,-2 1 16 0,1-3 0 16,1-4-272-16,0 2-48 0,2 0-16 0,-1-1 0 0,1 2 48 0,-3-3 16 15,2 1 0-15,-1-1 0 0,-1 3-224 0,1-2 0 16,-4 2 0-16,1 1 0 0,-1-2 0 0,0 4 0 15,-2 0 0-15,-6 3 0 0,0 0 0 0,0 0 0 16,8 4 0-16,-2 0 0 0,-6-4 0 0,8 6 0 16,-1-2 0-16,2 1 0 0,1 0 0 0,0-2 0 15,1-2 0-15,-1 0 0 0,0-1 0 0,0-1-160 16,1-2 32-16,0-2 0 16,-1 1-432-16,0 1-80 0,1-4 0 0,0 0-16 15,-1 2-16-15,0-3 0 0,-1 2 0 0,0 2 0 16,0 0-272-16,-2 0-48 0,0 0-16 0,-2 2 0 15,-5 2-1376-15,0 0-288 0,0 0-48 0,4-4-16 0</inkml:trace>
  <inkml:trace contextRef="#ctx0" brushRef="#br0" timeOffset="14720.89">26961 8866 15663 0,'5'-28'1392'0,"-2"17"-1120"0,-1 2-272 0,2-1 0 0,-1 4 1792 0,0 2 288 16,-3 4 64-16,0 0 16 0,0 0-1200 0,-4 6-256 15,-1 6-32-15,-4 3-16 0,-1 6 96 0,-2 4 16 16,-1 4 0-16,-3 3 0 0,0 6-208 0,-2 4-48 16,-1 7 0-16,-1 1 0 0,-1 3-32 0,1 3-16 15,-2 1 0-15,1-1 0 0,-2-1 0 0,1-2 0 16,2-3 0-16,5-4 0 0,1-2-192 0,1-6-32 15,1-2-16-15,4-2 0 0,1-6-32 0,2-1 0 16,1-7 0-16,2-1 0 0,-1-2-192 0,2-3 176 16,1-7-176-16,0-7 160 15,0 0-1264-15,0 0-256 0,8-2-48 0,0-3-12976 0</inkml:trace>
  <inkml:trace contextRef="#ctx0" brushRef="#br0" timeOffset="16010.47">28720 9413 9215 0,'6'-6'816'0,"-1"-3"-656"0,2 0-160 0,-1-3 0 0,-1 0 1792 0,0 1 320 15,-1-1 64-15,0 0 0 0,-2 2-496 16,0-3-96-16,-4 1-32 0,0 2 0 0,-2-3-336 0,-2 4-64 16,-2-1 0-16,-1 5-16 0,-1 1-432 0,-2 1-96 15,-2 3-16-15,0 4 0 0,-3 1-400 0,-7 10-64 16,-1 3-128-16,9-2 176 0,-1 3-48 0,1 2-128 15,-1 3 192-15,3 3-64 0,2-3 64 0,3 3 0 16,2-5 0-16,5-2 0 16,2-2 64-16,4-1 0 0,2-3 16 0,7 4 0 0,2-6 240 0,-1-3 32 15,4-6 16-15,-1 1 0 0,4-3-176 0,0-1-48 16,0 0 0-16,-2-1 0 0,-1-1-48 0,-2 0-16 16,-2 2 0-16,-2 2 0 0,0 0-48 0,-3 5-16 15,-2 0 0-15,-4 7 0 0,-1 1-64 0,-4 4-16 16,-1 2 0-16,-5 2 0 0,-2 2 16 0,-3-1 0 15,-3-2 0-15,-2 3 0 0,-1-3 0 0,-11 6 0 16,1 0 0-16,4-7 0 0,1 0-144 0,2-3 160 16,2-4-160-16,1 1 160 0,2-6-160 0,3 0-192 15,1-3 32-15,4-4 16 16,9-2-1728-16,-6-6-352 0,6 6-64 0,-2-15-16 0</inkml:trace>
  <inkml:trace contextRef="#ctx0" brushRef="#br0" timeOffset="16324.74">29135 9510 22111 0,'0'0'1968'0,"0"0"-1584"0,0 0-384 0,0 0 0 16,0 0 1008-16,9 0 112 0,0 0 32 15,3 0 0-15,0 0-176 0,4 0-16 0,0-3-16 0,3 0 0 0,3 0-432 0,1-1-96 16,1-4-16-16,0 2 0 0,-1-4 128 0,-1 1 32 15,-1-4 0-15,-2 3 0 0,-4-4 16 0,1-3 0 16,-6 1 0-16,-3 1 0 16,-1-1 0-16,-4 5 16 0,-2-2 0 0,-2 4 0 0,-4 3-80 0,0 2-32 15,-3 2 0-15,-2 3 0 0,-3 1-272 0,-4 6-48 16,-5 2-16-16,-1 4 0 0,0 3-144 0,0 1 0 16,0-1 0-16,2 2 0 0,4 0 0 0,5 2 0 15,3-2 0-15,5-1 0 0,4-1 0 0,5 0 0 16,3-2 0-16,5-2 0 0,3-2 0 0,5 1 0 15,5-6 0-15,1-1 0 0,2-1-208 0,1-3 16 16,2-2 16-16,1-4 0 16,-4-1-1616-16,1-1-336 0,-1 1-64 0</inkml:trace>
  <inkml:trace contextRef="#ctx0" brushRef="#br0" timeOffset="16567.64">30335 8899 23951 0,'3'-6'2128'0,"-3"6"-1696"0,0 0-432 0,0 0 0 15,0 0 1472-15,0 0 192 0,0 0 64 0,-6 12 0 16,-2-2-1040-16,-2 5-208 0,-2 4-32 0,-2 8-16 16,-1 2-160-16,1 8-16 0,-1 5-16 0,1-2 0 0,1 2-240 0,-1 2 0 15,3-4 0-15,-2 3 0 0,2 3 0 0,-1-3 0 16,2 3 0-16,0-3 0 0,1 1 0 0,1-5-192 15,-1-1 16-15,2-2-9392 16,-1-4-1888-16</inkml:trace>
  <inkml:trace contextRef="#ctx0" brushRef="#br0" timeOffset="16718.21">29903 9382 31151 0,'17'-7'1376'0,"-6"3"288"0,6-1-1328 0,4 2-336 16,3 2 0-16,3 1 0 0,5 3 416 0,5-1 16 15,3 1 0-15,6-1 0 0,4 1 80 0,2-1 0 16,1 2 16-16,1 0 0 0,-2 1-384 0,-1-2-144 16,-7 2 0-16,-4 2-10176 15,-5 0-2160-15</inkml:trace>
  <inkml:trace contextRef="#ctx0" brushRef="#br0" timeOffset="17392.68">27287 10617 10127 0,'0'0'896'0,"4"-8"-704"16,0-5-192-16,-2 3 0 0,1-3 2592 0,-1 2 480 16,0 2 112-16,-1 0 16 0,-1 0-992 0,0 2-192 15,0 7-32-15,0 0-16 0,0 0-912 0,0 0-176 16,-11 9-48-16,3-1 0 0,-1 8-320 0,-2 2-64 15,-2 2 0-15,-2 5-16 0,-3 3 0 0,0 3 0 16,-2 2 0-16,1 1 0 0,0-6-80 0,0 0-16 16,-1 3 0-16,4-9 0 0,1-1 32 0,3-2 0 15,1-5 0-15,2-1 0 0,3-6 144 0,2-2 48 16,4-5 0-16,0 0 0 0,6-7 64 0,3-5 16 0,4-4 0 16,2-3 0-16,1-2-288 0,4 0-48 0,4-6-16 15,1-1 0-15,1-1-288 0,0-1 0 16,2-1 128-16,3-1-128 0,0 3 0 0,3 1 0 0,-1-3 0 15,1 8 0-15,-1 6 0 0,-1 0 0 0,-2 6 0 0,-1 3 0 16,-2 0 0-16,-3 7 0 16,-2 6 0-16,-4 0-144 0,-4 2 144 0,-5 3-192 0,-4 2 192 0,-5 0-192 15,-4 4 32-15,-4 4 0 0,-4 0 0 0,-5 1 0 16,-2-1 160-16,-3-3 0 0,-1 0 0 0,-5-4-128 0,3 1 128 16,-4-3 0-16,1-5 0 0,1 1 0 15,0-2 0-15,3-3 0 0,3-3-144 0,3-2 144 0,3 0 0 16,3 0-176-16,3 1 176 0,4-2-128 0,5 4-64 0,0 0 0 15,0 0 0-15,0 0 0 0,12 5-16 0,2 4-16 16,3-2 0-16,4 5 0 0,0-2 224 0,4 1 0 16,0 3 0-16,2-2-144 0,1 1 144 0,1 2 0 15,0-1 0-15,2 1-128 0,-1 0-64 0,2 1-16 16,0-1 0-16,-2 0 0 16,-2 2-1520-16,-2-3-320 15,-4-6-48-15,0 3-12992 0</inkml:trace>
  <inkml:trace contextRef="#ctx0" brushRef="#br0" timeOffset="17624.78">28364 10374 30927 0,'0'0'1360'0,"0"0"304"0,0 0-1344 0,0 0-320 0,-5 5 0 0,0 6 0 16,-2 2 704-16,-2 4 64 0,-1-3 0 0,-5 2 16 15,-3 3-16-15,0 4-16 0,-2 4 0 0,0-1 0 16,2 4-368-16,0 1-64 16,0 4 0-16,3-1-16 0,-1-2-304 0,0 0 160 0,2-2-160 0,2 3 128 15,0-5-128-15,2 1 0 0,1-4 0 0,2-1 0 16,0-5-656 0,5-1-16-16,-1-2 0 0,3-6 0 15,0-10-2336-15,0 0-448 0</inkml:trace>
  <inkml:trace contextRef="#ctx0" brushRef="#br0" timeOffset="18010.28">28160 10675 23615 0,'0'0'1040'0,"0"0"224"15,0 0-1008-15,0 0-256 0,8 0 0 0,1 0 0 0,1 0 1088 0,4 0 160 16,3 1 32-16,2-1 16 0,2 0-400 0,2-1-64 16,3 0-32-16,-2-3 0 0,0 0-432 0,0 0-96 15,0-1-16-15,-1-1 0 0,-1 1-256 0,-3 1 160 0,-1-5-160 0,-1 3 128 16,1 2-368-16,0-2-80 15,-1 1 0-15,-2 1-16 16,0-6-672-16,-1 3-128 0,1-2-16 0,-1 2-16 16,0-6-224-16,-1 0-32 0,0-3-16 0,-1 0 0 15,1 1 32-15,0 1 16 0,-2-4 0 0,1 1 0 0,-1-1 848 0,2 0 160 16,0 3 48-16,-1 2 0 0,0-1 1136 0,-2 3 224 0,-1 3 64 0,-2 0 0 16,-7 8 640-16,0 0 144 15,0 0 32-15,0 0 0 0,0 0-432 0,-3 11-96 16,-8 1-16-16,-1 2 0 0,-5 8-336 0,-1 1-64 15,1 2 0-15,-4 4-16 0,0 6-32 0,-1 2 0 0,-1 3 0 16,0 5 0-16,-1-2-144 0,3 3-16 0,0-2-16 16,2 1 0-16,4-3-464 0,2-2-80 0,3-4-32 0,2-2 0 15,2-1-160-15,2-2 0 0,3-7 0 0,1-1 0 16,1-4 0-16,2-3-272 0,1-4 32 0,2-4 16 16,2-6-1856-1,0-6-368-15,3-2-80 0,1-6-12848 0</inkml:trace>
  <inkml:trace contextRef="#ctx0" brushRef="#br0" timeOffset="18464.49">29636 10359 17503 0,'2'-9'1552'0,"0"0"-1232"15,2 2-320-15,0-1 0 0,-3 1 2560 0,-1 7 464 16,4-9 96-16,-4 9 16 0,0 0-1600 0,0 0-320 16,-4-5-64-16,-2 4-16 0,-3 1-496 0,-4 2-80 15,-4 4-32-15,0 5 0 0,-4-2-96 0,-2 5-32 16,-1 4 0-16,0 2 0 0,1 2 80 0,-1-1 16 16,3 0 0-16,1 1 0 0,3 5-96 0,3-4-16 15,4 1 0-15,3 3 0 0,3-2-64 0,4 3 0 16,3-1-16-16,2 2 0 0,3-3-16 0,1 2 0 0,1-3 0 15,2 2 0-15,5-4 80 0,-2 1 16 16,2 2 0-16,-2 1 0 0,0 0 64 0,0-3 32 0,-2 1 0 16,-1 0 0-16,-4 1-32 0,-1-2 0 0,-2 1 0 0,-3-1 0 15,-2-3 0-15,-2-2-16 0,-4 0 0 0,-3-1 0 16,-4-1 0-16,-4-3 0 0,-3-4 0 0,-4 0 0 16,-5-5-176-16,-6 1-16 0,-4-3-16 0,-3-3 0 15,-2-4-224-15,-1 0 176 0,1 1-176 0,0-6 160 16,1 0-160-16,0-3-192 0,-2 3 32 0,1-6 16 15,-2-3-1968-15,2-1-400 0,-3-4-80 16,0-3-16992-16</inkml:trace>
  <inkml:trace contextRef="#ctx0" brushRef="#br0" timeOffset="19622.57">5320 10736 7359 0,'0'0'656'0,"0"0"-528"0,-11-4-128 0,4-1 0 15,-2 0 1456-15,0 1 256 0,0 2 48 0,-2-1 16 16,2 3-816-16,-1 0-144 0,-2 2-48 0,2-1 0 15,1-1-304-15,9 0-64 0,-7 4-16 0,7-4 0 16,0 0 0-16,0 0 0 0,0 0 0 0,0 0 0 16,0 0 512-16,0 0 112 0,14 0 16 0,5 1 0 15,3-1 0-15,8-1 0 0,4-2 0 0,5 2 0 16,5-3-160-16,3 1-32 0,4 0 0 0,6 0 0 16,5-1-96-16,5 2-32 0,5-1 0 0,1 1 0 0,0-3-176 15,2-1-32-15,1 1-16 0,0-4 0 0,2 2 32 0,1-2 0 16,-2 3 0-16,2-1 0 0,-4-3-80 15,0 4-16-15,0-2 0 0,-1 3 0 0,-1 2-176 0,-3-3-48 16,-6 0 0-16,-3 3 0 0,-8 2-192 16,-2 2 144-16,-4 0-144 0,-4 2 128 0,-7-4-128 0,-3-1 0 15,-2 1 0-15,-7 1 0 0,-7 0-176 0,-4 1-64 16,-13-1-16-16,0 0 0 16,0 0-2592-16,-7 8-528 0</inkml:trace>
  <inkml:trace contextRef="#ctx0" brushRef="#br0" timeOffset="20157.74">5590 10978 21183 0,'-2'-23'944'0,"2"16"192"0,1 2-912 0,2-2-224 15,-1 2 0-15,-2 5 0 0,0 0 432 0,0 0 32 16,0 0 16-16,0 0 0 0,-4 5 32 0,-1 4 16 16,-1-1 0-16,-2 5 0 0,-1-1-64 0,-1-1-16 15,-1 3 0-15,1 3 0 0,-1-1 0 0,3 1 0 16,0-5 0-16,-1 11 0 0,3-2-144 0,2-5-48 15,1-4 0-15,3-2 0 0,0-10 0 0,3 12 0 16,1-5 0-16,2 2 0 0,-6-9 64 0,15 2 0 16,1 2 0-16,1-4 0 0,2-4 0 0,3-1 0 15,1-1 0-15,1 3 0 0,0 2-160 0,-1-2-32 16,-1-2 0-16,1 1 0 0,1 2-128 0,0-1 0 16,-4 2 0-16,-1 0 0 15,-1 0-992-15,-1-1-224 0,-3 2-64 0,1-3 0 0</inkml:trace>
  <inkml:trace contextRef="#ctx0" brushRef="#br0" timeOffset="20395.82">6193 10814 8287 0,'0'0'368'0,"0"0"80"0,0 0-448 0,0 0 0 0,0 0 0 0,2 6 0 16,-2-2 2784-16,0 5 480 0,-2 2 80 16,-2 4 32-16,-2 2-2032 0,-2-1-416 0,0 1-80 0,1 3-16 0,-1-1-272 15,-1 3-64-15,-1-3-16 0,-4 9 0 0,3-3-352 0,1-2-128 16,1-1 0-16,2-3 0 0,1-4 192 0,1-2-64 16,1 1-128-16,0-1 192 0,0-6-192 0,4-7-160 15,0 0 32-15,0 0-7424 16,0 0-1472-16</inkml:trace>
  <inkml:trace contextRef="#ctx0" brushRef="#br0" timeOffset="20561.34">6106 11072 19343 0,'6'-3'1728'0,"6"-2"-1392"15,2 0-336-15,4 2 0 0,4 3 512 0,1 0 48 16,1-2 0-16,2-1 0 0,4 2-288 0,-2 1-48 15,0-2-16-15,-3 0 0 0,-1 0-208 0,0 0-128 16,0 2 128-16,-2-1-6592 16,-4-3-1184-16</inkml:trace>
  <inkml:trace contextRef="#ctx0" brushRef="#br0" timeOffset="20760.22">6610 10825 13823 0,'0'0'608'0,"0"0"128"0,0 0-592 0,0 0-144 0,0 0 0 0,0 0 0 15,0 0 1968-15,0 0 352 0,-1 12 80 0,-1-1 16 16,0 4-1248-16,0 3-240 0,-1 4-48 0,-4 11-16 16,1-3 32-16,0 2 16 0,-1-4 0 0,1 4 0 0,0 7-432 0,-1 1-96 15,1 0 0-15,-1 0-16 0,1-2-368 0,1-3 128 16,1-2-128-16,2-5 0 0,0-1-128 0,4-7-112 16,-1-1-16-16,1-2-8576 15,2-3-1728-15</inkml:trace>
  <inkml:trace contextRef="#ctx0" brushRef="#br0" timeOffset="21102.54">7257 10805 24879 0,'0'0'2208'0,"0"0"-1760"16,0 0-448-16,0 0 0 0,0 0 640 0,0 0 64 15,-9-2 0-15,-2 4 0 0,-3-2-256 0,-4 4-64 16,-4-1 0-16,-2 6 0 0,0-2-128 0,-2 4-16 16,4-2-16-16,-3 2 0 0,2 5-48 0,4-2-16 0,4-2 0 15,-1 6 0-15,5-4 80 0,5 1 16 0,4-1 0 0,3-2 0 16,5-1 128-16,4 3 16 0,3-2 16 0,2 2 0 16,3 1 144-16,2 1 16 0,2 2 16 0,1 0 0 15,0 1-144-15,-3 1-48 0,-2 3 0 0,0 1 0 16,-2-3-144-16,-3-1-16 0,-4 2-16 0,-4-3 0 15,-5-3-16-15,-4 0 0 0,-3-1 0 0,-5-2 0 16,-1-5 144-16,-4 4 32 0,-5-7 0 0,-2 1 0 0,-2 2-160 16,0-4-32-16,-2 1 0 0,-1 0 0 15,-1 0-1104-15,-1-1-240 16,-1 3-32-16,-5-3-16 0</inkml:trace>
  <inkml:trace contextRef="#ctx0" brushRef="#br0" timeOffset="21712.65">1121 14485 20271 0,'0'0'1792'0,"0"0"-1424"15,0 0-368-15,8-13 0 0,6 3 912 0,5 1 112 0,5 0 32 0,5 1 0 16,6 1-96-16,10-2-32 0,9 1 0 0,8-5 0 16,5-1-240-16,10-1-48 0,6-3-16 15,8-1 0-15,4 1-144 0,7 1-32 0,3 1 0 0,-1 4 0 16,3-5-272-16,-1 3-176 0,-2 8 192 0,-5 1-192 15,-6 1 0-15,-5 6 0 0,-7 9 0 0,-3-4 0 16,-6 1 0-16,-1-2-144 0,-5 4-16 0,-7-1 0 31,-10-1-1376-31,-3-3-288 0,-8 0-48 0,-5 0-10032 0</inkml:trace>
  <inkml:trace contextRef="#ctx0" brushRef="#br0" timeOffset="22270.95">1497 14971 24879 0,'0'0'2208'0,"0"0"-1760"0,0 0-448 0,0 0 0 16,0 0 208-16,-3 13-32 0,-5-2-16 0,3 3 0 16,2 2 32-16,1 0 16 0,-2 1 0 0,0 1 0 15,2 1 48-15,-1-2 16 0,-1 0 0 0,0 2 0 16,1 0-96-16,-1 1-32 0,0-4 0 0,0 1 0 16,-5 1-144-16,3-3 192 0,0-3-192 0,0 1 192 15,1 1-32-15,2-7 0 0,3-7 0 0,0 0 0 16,0 0 96-16,0 0 32 0,0 0 0 0,0 0 0 15,0 0-64-15,0 0-16 0,15 0 0 0,-1-1 0 0,-1-2-64 16,1 1-16-16,1 2 0 0,-1-1 0 0,1-1-128 0,0 1 0 16,-1-1 0-16,0-1 0 0,-1 3-192 0,-2 0-128 15,-11 0-32-15,12 0 0 16,-12 0-1824-16,10 3-384 16,-10-3-64-16,0 0-7920 0</inkml:trace>
  <inkml:trace contextRef="#ctx0" brushRef="#br0" timeOffset="22820.18">1996 14753 19343 0,'0'0'848'0,"0"0"192"0,0 0-832 0,0 0-208 16,0 0 0-16,0 0 0 0,0 0 816 0,-7 9 112 16,2 3 32-16,-1 6 0 0,-3 1-192 0,0 5-16 15,1 2-16-15,1-2 0 0,-2 1-160 0,1-1-16 0,1-1-16 0,-1 4 0 16,-2-3-256-16,2 2-48 0,-2-2-16 0,5-4 0 15,1-2-224-15,-1 0 144 0,1-1-144 0,0 1 128 32,-1-4-1408-32,5-14-304 0,-5 12-48 0,5-12-16 0</inkml:trace>
  <inkml:trace contextRef="#ctx0" brushRef="#br0" timeOffset="23008.31">2144 14929 24879 0,'0'0'2208'0,"0"0"-1760"0,0 0-448 0,9 7 0 0,5-1 272 0,0 2-16 15,2-4-16-15,-1 1 0 16,0-2 64-16,3 1 16 0,1-1 0 0,1-3 0 0,1 0-320 0,0-1 0 16,1-2 0-16,1-2 0 15,1 1-1792-15,-1-1-448 0</inkml:trace>
  <inkml:trace contextRef="#ctx0" brushRef="#br0" timeOffset="23254.6">2484 14745 27647 0,'-12'6'1216'0,"12"-6"256"0,-2 9-1168 0,2 5-304 0,2 4 0 0,0 0 0 15,-1 4 384-15,1 3 0 0,1-1 16 0,0-1 0 16,-1 0 112-16,-1 2 32 0,-1-2 0 0,0 5 0 16,0 0-288-16,-2 1-48 0,-5-5-16 0,1 6 0 15,0-1-192-15,-2-1 128 0,2 0-128 0,-2-5 0 16,2-2 0-16,1 1 0 0,0 0-176 0,-1-3 176 31,5-5-816-31,-1 0-32 0,-1-2-16 0,3-12-7952 0,3 12-1584 0</inkml:trace>
  <inkml:trace contextRef="#ctx0" brushRef="#br0" timeOffset="23655.58">3332 14654 18431 0,'0'-14'816'0,"0"14"160"0,3-9-784 0,-3 9-192 15,0 0 0-15,0 0 0 0,-2-7 2544 0,2 7 464 16,-13 0 80-16,0 5 32 0,-2 3-2048 0,-4 3-416 16,-4 2-80-16,-3 0 0 0,-4 3-240 0,0 2-32 15,-1 0-16-15,2 0 0 0,-1 0-32 0,2 1 0 16,1 1 0-16,1 2 0 0,7-3-112 0,3 0-16 16,1-1-128-16,4-2 192 0,5-1-192 0,2-2 0 15,3-2 0-15,1-11 0 0,8 16 224 0,2-5 0 0,3 3 0 0,2 0 0 16,3-2 16-16,2-1 0 0,2 3 0 15,2 3 0-15,0-6-48 0,1 0 0 0,1 2 0 0,-3 0 0 16,-3 0 0-16,-2-1 0 0,-4 0 0 0,-4 0 0 16,-4 6 128-16,-2-1 32 0,-4-5 0 15,-5 4 0-15,-4 0 272 0,-6 1 48 0,-6-2 16 0,-4-2 0 16,-4 1 0-16,-6 1 0 0,-3 1 0 0,-5-2 0 16,-4-3-304-16,-1 1-64 0,-2-3-16 0,-1 0 0 15,1-3-304-15,1 2 0 0,1-3 0 0,0 0 0 16,-2 0-3008-1,3-5-624-15</inkml:trace>
  <inkml:trace contextRef="#ctx0" brushRef="#br0" timeOffset="27761.45">15911 9216 10367 0,'2'-3'448'0,"-2"3"112"0,0 0-560 0,0 0 0 15,0 0 0-15,0 0 0 0,0 0 912 0,-4-14 80 16,-1 3 16-16,5 11 0 0,-7-11-592 0,-1 0-112 16,0 2-32-16,0-1 0 0,-3 4 48 0,1-3 16 15,0 6 0-15,-3 0 0 0,-1-2-64 0,-1 0-16 16,-1 1 0-16,0-1 0 0,-1 2-16 0,-3 1-16 15,-1-2 0-15,-2 2 0 0,-2 0 0 0,-2 1 0 16,-2 2 0-16,-2 1 0 0,2 5-64 0,-4-3-16 16,0 2 0-16,-2 2 0 0,0-2-16 0,-2 2 0 15,-1 0 0-15,-14 8 0 0,5-5 80 0,3 3 16 0,3 3 0 16,0 0 0-16,0 0-16 0,2 0 0 16,1 2 0-16,-2 2 0 0,-2 5-208 0,0-1 128 0,0 7-128 15,2-6 0-15,-1 0 128 0,4-3-128 0,3-2 0 0,3 2 0 16,2-2 192-16,8-1-48 0,3 0-16 0,5 4 0 15,4 4 128-15,7 2 32 0,5-1 0 0,6 3 0 0,5 2-80 16,4-1-16-16,4 0 0 0,3 3 0 16,3-3-64-16,4-2-128 0,5-3 176 0,-8-7-176 15,4-3 144-15,4 1-144 0,4-2 0 0,2 3 144 0,2-1-144 0,4-2 160 16,2 0-160-16,1-2 160 0,1-6-160 0,1 1 0 16,-1-3 0-16,-1-1 128 0,-1-6 160 0,0-4 32 15,0-1 0-15,-1-1 0 0,3-6 208 0,-1-2 48 16,1-5 16-16,-2 0 0 0,-3-1-16 0,-1-1-16 15,0-1 0-15,-5-5 0 0,-1 1 0 0,-3-3 0 16,-4 1 0-16,-3-2 0 0,-4-5-144 0,-5-3-32 16,-3-4 0-16,-5 2 0 0,-5-1-80 0,-5 0-32 15,-6-3 0-15,-5 3 0 0,-2-2-272 0,-3 4 160 16,-5 2-160-16,-2 4 128 0,-5 5-272 0,-3 2-64 16,-3 6-16-16,-1 3 0 15,1 6-1632-15,-1 0-320 0,1 7-64 0</inkml:trace>
  <inkml:trace contextRef="#ctx0" brushRef="#br0" timeOffset="28658.23">20605 9277 1839 0,'0'0'160'0,"1"-5"-160"0,0 1 0 0,1-1 0 16,-1-1 2304-16,-1 1 416 0,-1-1 96 0,-1-1 0 15,1 0-1680-15,0 1-352 0,-3-2-64 0,0 3-16 16,-2-2-144-16,-2-1-48 0,1 0 0 0,-3-2 0 16,-3 0 0-16,-2 1-16 0,-2 0 0 0,-1 2 0 0,-1 0-112 15,-2-2 0-15,-5-176-16 0,-4 363 0 0,-1-183-128 0,-4 2-32 16,-4 2 0-16,-1 4 0 0,-2 2-48 15,-1-2-16-15,-3 5 0 0,1 2 0 0,1 4 80 16,-1 3 16-16,-2 3 0 0,2 2 0 16,-2 2-240-16,5 5 176 0,1 4-176 0,4 1 160 0,1 1-160 0,7-4 0 15,10 3 0-15,5 0 0 0,7 3 0 0,8 0 160 16,8-1-160-16,8 4 160 0,8-6 80 0,6 0 16 16,8 0 0-16,2-3 0 0,7 1-128 0,2-5 0 15,5-1-128-15,1-5 192 0,-1-2-64 0,-1-3-128 16,2 1 176-16,0-2-176 0,1-5 448 0,1 2-32 15,-1-7 0-15,-1-3 0 0,-3-4 80 0,0-2 16 16,1-1 0-16,-3-4 0 0,-3 0 48 0,-1-5 16 16,-1 0 0-16,-3-2 0 0,-5-2 64 0,-2-2 0 15,-5-2 16-15,-3-5 0 0,-2-1-16 0,-6-5 0 16,-5-4 0-16,-4 1 0 0,-6-5-272 0,-7 0-64 16,-5 2-16-16,-5 1 0 0,-4-3-288 0,-4 0 0 15,-5 4-128-15,-1 3 128 16,-4 4-768-16,0 0-48 0,-2 7-16 0,-1 2-8960 15,-1 4-1792-15</inkml:trace>
  <inkml:trace contextRef="#ctx0" brushRef="#br0" timeOffset="37095.47">15991 9301 4607 0,'0'0'192'0,"0"0"64"0,0 0-256 0,0 0 0 15,0 0 0-15,0 0 0 0,0 0 1600 0,0 0 256 16,0 0 64-16,0 0 16 0,0 0-976 0,0 0-208 15,0 0-48-15,0 0 0 0,0 0 48 0,0 0 0 16,0 0 0-16,2-6 0 0,-2-1-112 0,-2 1-32 16,-1-3 0-16,-1 4 0 0,-1 0-48 0,-1-1-16 15,2-1 0-15,-2 2 0 0,-3-4-80 0,1 3-16 16,1-3 0-16,-5 3 0 0,1-5-32 0,-1 4-16 16,0-3 0-16,-2 2 0 0,-2-2 16 0,1 2 0 15,0-2 0-15,-5 1 0 0,2-1-272 0,-1 2-144 16,-2-2 160-16,1 1-160 0,-2-2 192 0,-1 2-48 15,-1-1-16-15,0 2 0 0,0-1-128 0,-1 3 160 0,-1-2-160 16,-1 3 160-16,1 3-160 0,-15 0 0 16,2 2 0-16,1 0 0 0,2 3 0 0,-2 1 0 0,-2 2 0 15,2-1 0-15,-1 3 0 0,2 1 0 0,-2-3 128 16,1 6-128-16,1-4 0 0,2 4 192 0,2 1-192 0,2-2 192 16,3 4-32-16,1 2 0 0,1-2 0 0,4 3 0 15,-1 1-160-15,1 0 160 0,3 0-160 0,1 1 160 16,3 1-160-16,0 2 0 0,1-2 144 0,2 1-144 0,2 2 0 15,1 0 0-15,0-2 0 0,2 1 128 0,-1 1-128 0,2-3 0 16,1 0 0-16,0 0 0 16,-1 1 0-16,3 3 0 0,-1-2 0 0,3 4 0 0,-1-3 0 0,2 3 0 15,3 1 0-15,1 0 128 0,1-5-128 0,4-1 0 16,0 5 0-16,4-4 0 0,3-5 0 0,3 0 144 16,2-3-144-16,5-1 0 0,1 0 224 0,0 1-64 15,3-2-16-15,2-4 0 0,1 0-16 0,2-1 0 16,2 0 0-16,2-4 0 0,3 0 16 0,2-3 0 15,-2-2 0-15,1-2 0 0,1-1 32 0,-12-1 0 16,0-2 0-16,5 2 0 0,1-3-176 0,1 2 160 16,-1-1-160-16,6-2 160 0,-1-1 16 0,1-4 0 15,-2 0 0-15,1-1 0 0,-1-4 32 0,0 0 16 16,-2 1 0-16,-1 0 0 0,-2-1 112 0,-3-1 32 16,-2-1 0-16,-3 0 0 0,-3-3 16 0,-6 0 0 15,-5-3 0-15,-2 0 0 0,-4-2-80 0,-4 1-16 16,-5-3 0-16,-3 4 0 0,-4 0-128 0,-5-4-32 15,-3 7 0-15,-4-3 0 0,-3 1-128 0,-3 5 0 16,-3 2 144-16,-4 3-144 0,-3 1 0 0,-2 3 0 16,-1 3 0-16,-2 0 0 15,0 3-2240-15,2 2-432 0,2-1-80 0</inkml:trace>
  <inkml:trace contextRef="#ctx0" brushRef="#br0" timeOffset="38251.32">20670 9157 7359 0,'0'0'656'0,"7"0"-528"0,1-1-128 0,0 0 0 15,-8 1 704-15,6-4 96 0,-6 4 32 0,0 0 0 16,6-2-128-16,-6 2-32 0,0 0 0 0,0 0 0 15,0 0-80-15,0 0-16 0,0 0 0 0,2-7 0 16,-2 2-64-16,-3-1-32 0,-1 1 0 0,-3 2 0 16,-1-4-96-16,-3 0 0 0,-2 1-16 0,-2-2 0 15,-2 2 16-15,-3 2 0 0,-2-4 0 0,-5 3 0 16,1 1-112-16,-3-2-16 0,-5 1 0 0,-1 1 0 0,-2 0-32 0,-2-1-16 16,-2 2 0-16,-1 1 0 0,-3 4 32 0,0 1 0 15,-4 5 0-15,0-2 0 0,-1 3 64 0,-1 0 16 16,1 4 0-16,-1 3 0 0,0 3 16 0,1 2 16 15,2 3 0-15,1 4 0 0,3 1-128 0,2 3-32 16,1 5 0-16,5 2 0 0,5 2-192 0,1-2 0 16,6 3 0-16,6 1 0 0,3-1 0 0,6 3 0 15,5-3 0-15,7-2 0 16,6-1 192-16,9-1-48 0,7-3-16 0,8-3 0 0,6 0 224 0,7-2 32 16,6-4 16-16,4-1 0 0,4-3-96 0,2-3-32 15,2-1 0-15,-1-7 0 0,0-5-128 0,0-3-16 16,1-2-128-16,-1-1 192 0,1-2 112 0,-1-2 16 15,0-8 0-15,-2 0 0 0,-3-2 192 0,-1-4 32 16,-1-1 16-16,-3-4 0 0,-5-2-48 0,-5-2 0 16,-1-1 0-16,-4-5 0 0,-5-3-80 0,-4-1-32 15,-6-1 0-15,-4-1 0 0,-5-4-240 0,-5 2-160 0,-5-5 192 16,-5 4-192 0,-4 3-272-16,-7 3-176 0,-4 5-16 0,-5 5-16 15,-4 1-1376-15,-4 6-256 0,-6 5-64 0</inkml:trace>
  <inkml:trace contextRef="#ctx0" brushRef="#br1" timeOffset="48730.28">19311 5387 23039 0,'4'-16'2048'0,"0"-2"-1648"0,-1-5-400 0,4 4 0 15,-2-1 0-15,2 7 128 0,-1-1-128 0,-1 4 0 16,0 1 224-16,1 1-32 0,0 2-16 0,-6 6 0 15,0 0 224-15,8-4 48 0,-8 4 16 0,0 0 0 16,0 0 128-16,8 9 32 0,-3 1 0 0,-1 4 0 16,-3 2 80-16,-2 5 0 0,-2 6 16 0,-2 6 0 15,-5 5 176-15,-2 8 48 0,-3 3 0 0,-3 11 0 16,0 8-304-16,-3 5-48 0,-3 7-16 0,-3 8 0 16,-1 7-304-16,-2 2-64 0,-2 5-16 0,0-2 0 15,3 2-32-15,2-4-16 0,3-2 0 0,2-6 0 16,3-4-144-16,0-8 192 0,1-1-192 0,2-7 192 15,1-7 80-15,2-4 32 0,3-1 0 0,0-3 0 16,-1-6 128-16,4 0 16 0,-1-5 16 0,2 1 0 16,2-5-144-16,1 1-48 0,-2-5 0 0,2-2 0 15,-1-2-144-15,1-1-128 0,2-4 144 0,0 0-144 0,1-4 0 16,0-2 128-16,1-2-128 0,1-3 0 16,1-2 0-16,0-2 0 0,-2-3 0 0,4 3 0 0,0-5 0 15,0 3 0-15,-5-10 128 0,8 11-128 0,-2-1 0 0,3 0 0 16,1-4 0-16,2 1 0 0,2-1 0 0,3-1 128 15,1-2-128-15,0 0 0 0,2 3 128 0,4-4 0 16,2 1-128-16,6-1 192 0,-1 2-192 0,5 2 144 16,3-3-144-16,5 1 128 0,1-2-128 0,7 2 0 15,3-4 0-15,4 0 128 0,-2-1-128 0,4-1 0 16,4 1 0-16,5 0 0 0,3 0 128 0,1 1-128 16,4 1 0-16,0-1 128 0,1 0-128 0,4 1 0 15,1 0 0-15,3 3 0 0,1 3 0 0,1-2 128 0,-1-1-128 16,1 3 0-16,1 1 0 0,3 1 0 0,1-3 0 0,0-2 0 15,0 3 0-15,4 0 0 0,4 2 0 0,-1 0 0 16,2 0 0-16,0-2 0 0,3-2 0 0,2 4 0 16,0-2 0-16,0-1 0 0,-1 1 0 0,3 0 0 15,3 4 0-15,-5-3 0 0,-6 0 0 0,2-1 0 16,6 3 0-16,-5-2 0 0,-1 2 0 0,1-2 0 16,-1-1 0-16,4 2 0 15,4 4 0-15,-4-5 0 0,-7 2 0 0,4-1 0 0,4 3 0 0,-1-1 0 16,-2-3 0-16,0 0 0 0,0 0 0 0,3-4 0 15,3 1 0-15,-4 0 0 0,-4-3 0 0,4 2 0 16,5-3 0-16,-2 1 0 0,-9-2 128 0,3 1-128 16,3 0 0-16,3-2 0 0,1 1 144 0,-3-1-144 15,-3-1 0-15,3 1 0 0,3-1 0 0,-2-1 0 16,-2-1 0-16,3 2 0 0,2-2 0 0,-4 1 128 0,-2 2-128 0,-1 0 0 16,-2 1 0-16,-1-2 128 0,4 0-128 0,-4-2 0 15,-3 2 0-15,2 0 0 0,-1 0 0 0,1 0 0 16,-2-1 0-16,-2 0 0 0,-2-1 0 0,2 0 0 15,2 1 0-15,-2-2 0 0,-3-2 0 0,-3 3 0 16,-1 2 0-16,1-2 128 0,-1-1-128 0,-3 1 0 16,-2 0 0-16,-2 3 128 0,0 4-128 0,1-3 144 15,2 0-144-15,-5 0 160 0,-3-2-160 0,-1 2 0 16,-2 2 144-16,0-2-144 0,1-3 128 0,1 2-128 16,-1-2 128-16,-5 1-128 0,-2-2 0 0,-3 1 0 15,2 1 0-15,-2 1 0 0,2-1 0 0,-3 0 0 16,-2 2 0-16,-2 0 0 0,-2 0 0 0,-2 0 144 0,-1-2-144 15,-1 2 0-15,-1 2 0 0,1-2 0 16,1 0 0-16,-2 2 0 0,-2 0 128 0,-5 0-128 16,-6 1 0-16,-1-1 0 0,-2 3 0 0,0-1 0 0,-3-1 0 15,1 2 0-15,-2 1 128 0,-2-2-128 0,-3 2 0 0,2 2 0 16,2-3 128-16,-1 1-128 0,-1 2 0 0,-1-4 0 16,-1 3 0-16,-1 1 0 0,-3-3 0 0,1 3 0 15,-3-2 0-15,-1-1 0 0,-2 1 0 0,-1 0 0 16,0-4 128-16,-3 2-128 0,0 0 0 15,-4 1 0-15,-2-3 128 0,-2 0-128 0,-9-2 0 0,10 0 0 16,-10 0 0-16,0 0 128 0,8-2-128 0,-8 2 0 16,7-5 160-16,-2-1-160 0,-5 6 128 0,8-9-128 15,-3-2 160-15,-1-1-160 0,-3 2 192 0,4-5-192 16,-1-4 208-16,1 1-64 0,-2-1-16 0,1-2 0 16,-1-3-128-16,1 1 0 0,0-3 0 0,2-5 0 15,-1-1 0-15,1-2 0 0,-1-4 0 0,1 0 0 0,2-4 0 0,0-5 0 16,3-5 0-16,1 1 0 0,0 0 0 0,2 2 0 15,0-5 128-15,0-3-128 0,1-2 0 0,-1 1 0 16,0-4 0-16,1 2 0 0,-1 2 0 0,1-5 0 16,-1 1 0-16,-1-5 0 0,-3-1 0 0,-1 2 0 15,4 0 0-15,-3-4 0 0,-1 0 0 0,1 0 0 16,2-2 0-16,0 2 0 0,0 0-160 0,2 0 160 16,-3 0 0-16,2-2-144 0,1 1 144 0,-6 34 0 15,0-3 0-15,3-3 0 0,0-8 0 0,2-2 0 16,-2-2 0-16,2 1 0 0,1-1 0 0,11-44 0 15,-3 22 0-15,-2 9-128 0,1 3 128 0,-2 4 0 0,-3 0 0 16,2 3 0-16,0 2 0 0,0 5 0 0,-1 6 0 0,1 2-128 16,0 2 128-16,-3 2 0 0,2 0 0 0,-2-3 0 15,-2 2 0-15,-1 1 0 0,1-1 0 0,-1 1 0 16,-4 0 0-16,4 3 0 0,-3 4 0 0,0 2 0 16,-3 3 0-16,-1 4 0 0,-1 3 0 0,-2 2 0 15,1 3 0-15,-3 1 0 0,-1 2 0 0,-1 0-128 16,1 1 128-16,-3 1 0 0,-2 1 0 0,2 2-128 15,-1 2 128-15,-1-4 0 0,-3 1 0 0,-3 1 0 16,2 0 0-16,-1 3 0 0,-3 1 0 0,-1-1-128 16,-3 3 128-16,-1 1 0 0,-3 0 0 0,-2 1 0 15,-1 0 0-15,-2 3 0 0,-2 0 192 0,-4-1-64 16,-3 0-128-16,13 0-192 0,-5 0 64 0,-2 1 0 16,-6 0 128-16,-2 4 0 0,-4 1 0 0,-6 2 0 15,-3-3 0-15,-50 11 0 0,10-2 0 0,4 0 0 16,7-2 0-16,-4-1 0 0,-2-4 0 0,-2 3 0 15,2-4 0-15,-3 1 0 0,-3-3 0 0,-4 3 0 0,-7-4 0 16,0 4 0-16,-5-3 0 0,-3 1 0 16,-3 0 0-16,-2 2 192 0,-5-3-64 0,-2 0 0 0,-4 1-128 0,-1-3 0 15,-3 3 0-15,-2-2 0 0,-1-1 0 0,-4 3 0 16,-3-3 0-16,-1-1-128 0,-2 1 128 0,2 2 0 16,0-2 0-16,-3 0 128 0,-5 1-128 15,1-3 0-15,2 2 0 0,-3 0 128 0,-4 1-128 0,1-3 176 16,1 1-176-16,-1 1 192 0,2 2-192 0,-2-4 0 15,-2 3 0-15,1 1 0 0,2-2 0 0,-2 0 0 16,-2 2 0-16,3-2 128 0,5 1-128 0,-2 0 0 16,-4-2 144-16,2-1-144 0,5-1 0 0,-2 2 0 15,1 1 0-15,-1 0 128 0,1 0-128 0,5 2 0 0,2-3 128 16,-2-1-128-16,-2 4 0 0,4 0 128 0,7 0-128 16,-4-2 0-16,-3 0 0 0,4-1 0 0,3 2 0 15,1 2 128-15,-3-6-128 0,4 2 0 0,3 5 0 0,-3-3 0 16,-3-2 0-16,3 4 0 0,3-2 0 0,0 2 0 15,-2 2 0-15,5-2 0 0,1 2 0 0,0 1 0 16,0-3 0-16,5 4 0 0,1 0 0 0,3 1 128 16,-7 1-128-16,8 0 0 0,3-3 0 0,3 3 128 15,1 1 0-15,1-1 0 0,1-2 0 0,5 2 0 16,3 0-128-16,0-2 0 0,1 0-176 0,2 2 176 16,3 0 0-16,5 0 0 0,-1-2 128 0,3 2-128 15,1 0 192-15,5-1-192 0,4-4 192 0,3 2-192 16,3-2 160-16,8 3-160 0,5-3 128 0,5 1-128 0,3-4 160 15,5 2-160-15,5-3 192 0,3-1-192 0,4 0 144 16,5 1-144-16,4-3 0 0,6 1 144 0,3-3-144 0,2 0 0 16,11 0 0-16,0 0 0 15,0 0-368-15,0 0-48 0,0 0-16 0,16 5 0 16,3 5-2304-16,7-5-464 0</inkml:trace>
  <inkml:trace contextRef="#ctx0" brushRef="#br1" timeOffset="50072.08">28411 5802 14047 0,'10'-14'624'0,"-2"5"128"0,-1-4-608 0,2 2-144 0,1 2 0 0,-1-3 0 16,0 4 384-16,0-4 64 0,0 6 0 0,0-3 0 15,0 3 64-15,0-5 32 0,1 4 0 0,-3-3 0 16,-1 2 96-16,1-2 0 0,1 2 16 0,-3 2 0 15,-1-6 112-15,-2 3 0 0,-2 1 16 0,-1-1 0 16,-4 0 48-16,0-3 0 0,0 5 0 0,-3-2 0 16,-3 1-176-16,-2 2-16 0,-1-2-16 0,-4 3 0 15,0 1-272-15,-6-1-48 0,-4 0-16 0,0 3 0 16,-1 0 48-16,-3 2 16 0,-8 0 0 0,0 2 0 16,0 3-160-16,-2 2-16 0,2-2-16 0,1 4 0 15,-1 1 32-15,1 4 0 0,0-2 0 0,-2 6 0 16,0 5-16-16,2-2 0 0,1-1 0 0,-2 3 0 0,2 4-48 15,4 1 0-15,1 4 0 0,7 1 0 0,2 0 0 16,5 0-128-16,4 4 192 0,5 1-64 0,3 3 0 0,6 3 0 16,4-2 0-16,2 0 0 0,2 0 0 0,5-3 0 15,2 3 0-15,2-1 0 0,2-9-128 0,2 1 128 16,5-1-128-16,0-1 128 0,3-4-128 0,0 1 160 16,0-5-160-16,2-2 160 0,3-1 32 0,0-3 16 15,2 0 0-15,2-4 0 0,2-1 48 0,2-3 0 16,-1-1 0-16,5-4 0 0,2-6 0 0,0 0 16 15,-1-7 0-15,-1 1 0 0,-1-4-80 0,-1-2 0 16,0-3-16-16,-1-5 0 0,-3 0 16 0,1-4 0 16,-2-2 0-16,-1-2 0 0,-3 0 144 0,-1-3 48 0,-1-6 0 15,-3-3 0-15,-3 0-96 0,-7-4-16 16,-3 1 0-16,-7-1 0 0,-2 5 112 0,-5 4 0 0,-3 2 16 16,-6 3 0-16,-4 4-256 0,-4 4-144 0,-3 1 160 15,-4 3-160-15,-3-1 0 0,-3 6 0 16,-1 0 0-16,-2 1 0 15,-3 2-336-15,2 3-112 0,3 1-32 0,3 4 0 16,2 1-1856-16,5 3-368 0,5 0-80 0,5 0-12576 0</inkml:trace>
  <inkml:trace contextRef="#ctx0" brushRef="#br1" timeOffset="50992.94">31624 5896 12671 0,'0'0'560'0,"0"0"112"0,0 0-544 16,0 0-128-16,2-8 0 0,-2 8 0 0,0 0 608 0,1-9 96 16,-1 9 0-16,-1-9 16 0,1-2 128 0,-2 5 32 15,2 6 0-15,-4-13 0 0,-2-1 16 0,0 1 16 16,-4-1 0-16,1 0 0 0,-4-3-96 0,-1 0-32 15,-4-1 0-15,0 2 0 0,-4-1-80 0,-4-2 0 16,-4 0-16-16,-3-1 0 0,-3 1-176 0,-2 1-16 16,-3 4-16-16,-1 4 0 0,-1-2-96 0,0 6-32 15,-2 1 0-15,3 6 0 0,0 4-32 0,2 3-16 16,-2 6 0-16,-3 4 0 0,0 2-160 0,0 7-16 0,1 1-128 16,2 6 192-16,1 4-192 0,3 5 0 0,1 3 128 15,4 2-128-15,0-2 0 0,6 1 0 0,7 1 0 0,7-2 0 16,4 0 0-16,9-5 0 0,4-3 0 0,4-1 0 15,2-1 0-15,6-4 176 0,5-4-32 0,2-5 0 16,1-3 128-16,5-2 32 0,3-1 0 0,3-2 0 16,3 0 112-16,4-5 32 0,3 2 0 0,1-5 0 15,1 0-128-15,-2-7-32 0,8-4 0 0,-1-4 0 16,0 5-48-16,2-8-16 0,4 1 0 0,0-5 0 16,2 2 32-16,-3-1 16 0,-5-5 0 0,2-5 0 15,-1-8 112-15,-2-3 0 0,-2-3 16 0,-2-4 0 16,-2-7-16-16,-6 1-16 0,-6 1 0 0,-6 1 0 15,-7 6-128-15,-4 3-32 0,-7 2 0 0,-6 2 0 16,-4 4-64-16,-5 2-16 0,-6 3 0 0,-6-1 0 16,-6 2-128-16,-4 3 0 0,-3 0-160 0,-2 3 160 15,-3 0-768-15,-2 2-64 0,0 3-16 16,2 5 0-16,3-2-1408 0,1 4-288 0,0 5-48 0,2 1-16 0</inkml:trace>
  <inkml:trace contextRef="#ctx0" brushRef="#br1" timeOffset="52162.45">15721 9141 19343 0,'-14'-19'848'0,"5"5"192"15,-2 0-832-15,0 2-208 0,-1 1 0 0,-2-3 0 0,-1 0 368 0,-2 4 16 16,0-3 16-16,-3 4 0 0,-4-2-144 0,0-1-48 16,-1 5 0-16,-3-1 0 0,-4 3-208 0,-1 3 176 15,0 0-176-15,-4 4 160 0,-4 0 32 0,1 2 0 16,-2 3 0-16,0-1 0 0,-3 2-64 0,1 0 0 16,-1 7 0-16,0 2 0 0,-2 1-128 0,2 2 192 15,-1 4-192-15,0 5 192 0,-1 6 0 0,4 3 0 16,4 0 0-16,1 6 0 0,2 2 48 0,6 3 16 0,4-4 0 0,8 2 0 15,7 2-112-15,6-6-16 0,7 1 0 16,6-2 0-16,5-2 64 0,6-3 0 0,5-4 0 16,4-2 0-16,1-3 160 0,5-2 32 0,5-6 16 0,1-2 0 15,1 0 64-15,3-3 16 0,6-5 0 0,1-1 0 16,0-3-32-16,2 1 0 0,2-5 0 0,2-2 0 16,1-7 0-16,2-2-16 15,1-7 0-15,-1 1 0 0,-2-1-48 0,1-1 0 0,-1-2 0 0,1-3 0 16,-3 0-48-16,-2-8-16 0,-1-3 0 0,-5-4 0 15,-5-1 208-15,-5 0 48 0,-6 0 0 0,-5-4 0 16,-6 0-64-16,-4 0-16 0,-6-4 0 0,-3 5 0 16,-4 0-176-16,-7 1-48 0,-1 4 0 0,-6 5 0 15,-4 1-272-15,-4 2 160 0,-3 3-160 0,-3 4 128 16,-4-2-128-16,-3 8 0 0,-4 2 0 0,-4 4 0 16,-1 3-144-16,-2 2-64 0,-1-1-16 0,1 1 0 15,1 8-1584-15,5 1-320 0,6 0-64 16,3 4-13040-16</inkml:trace>
  <inkml:trace contextRef="#ctx0" brushRef="#br1" timeOffset="52968.21">20599 9293 18879 0,'6'-11'832'0,"-4"1"192"0,2 1-832 15,-1-2-192-15,-2-1 0 0,-1 2 0 0,0-3 736 0,-2 0 96 16,-2 3 32-16,0-4 0 0,-6 2-336 0,0-1-64 16,-3-2-16-16,-2-1 0 0,-3 0-16 0,-1 2-16 15,-2 0 0-15,0 4 0 0,-3-3 112 0,-3 5 32 16,-4-2 0-16,1 3 0 0,-2-5-208 0,-1 6-32 15,-6 3-16-15,-1 1 0 0,0 0-80 0,-1 6-16 0,-1 1 0 0,0 0 0 16,-2 4 48-16,-1-1 0 0,1 3 0 16,0 2 0-16,1 4 80 0,0 6 32 0,-2 1 0 0,0 7 0 15,-4 0-112-15,4 5 0 0,-1 3-16 0,4 2 0 16,3 2-112-16,5 3 0 0,7-6-128 0,4 5 192 16,2-1-192-16,7 2 0 0,4-3 128 0,8 3-128 15,5-2 0-15,8-3 0 0,3-3 128 0,6-2-128 16,5-1 256-16,11-5 0 0,3-2 0 0,7-5 0 15,4-2 0-15,3-3 16 0,2-2 0 0,6-2 0 16,0 2-64-16,6-10-16 0,3-6 0 0,2-2 0 16,2-2 64-16,0-4 0 0,-2 0 0 0,-2-2 0 15,-1-6 48-15,-3-6 16 0,3-2 0 0,-6-5 0 16,-6 0 176-16,-3-5 32 0,-7-1 16 0,-5-3 0 16,-8-4-16-16,-5-1 0 0,-8-7 0 0,-5 6 0 15,-6-1-128-15,-6 6-16 0,-8 1-16 0,-6 1 0 0,-5 0-176 0,-9 4-48 16,-8 2 0-16,-7 6 0 15,-5 1-144-15,-5 3 0 0,-6 4 0 0,-3 3 0 0,-5 2-256 0,2 3-64 16,-3 4-32-16,-1 4 0 16,0 1-1984-16,5 4-400 0,4 5-80 0,3-1 0 15</inkml:trace>
  <inkml:trace contextRef="#ctx0" brushRef="#br1" timeOffset="54920.25">11548 12908 8975 0,'12'5'384'0,"-6"-2"112"0,2 0-496 0,-1-2 0 15,0 0 0-15,-2 4 0 0,-5-5 960 0,7 1 80 16,1-1 32-16,-8 0 0 0,0 0 208 0,6 0 32 15,-6 0 16-15,0 0 0 0,7-3-96 0,-7 3-16 16,6-4 0-16,-6 4 0 0,0 0-96 0,0 0-32 16,0 0 0-16,0 0 0 0,4-5-272 0,1-4-64 0,-3 2-16 0,0 2 0 15,-2-4-160-15,-2 3-16 0,1 0-16 0,-1-4 0 16,-2-1 32-16,-1 3 0 0,-2-5 0 16,-2 3 0-16,-2-3-32 0,-2 2 0 0,-1 2 0 0,-1-5 0 15,-3-2-160-15,0 1-48 0,-3-1 0 0,-3 2 0 16,0-2-128-16,-6 0-16 0,1-2-16 15,0-1 0-15,-2 0-176 0,-2 1 0 0,-2-1 144 0,-5 0-144 0,-2-3 0 16,-2 3 128-16,-3 0-128 0,-3 0 0 0,-2-1 0 16,0 1 0-16,0 2 0 0,0 3 0 0,0 3 0 0,-2-2 0 15,-2 4 0-15,2 3 0 0,-1 2 0 0,2 2 0 16,-1-1 0-16,2 0 0 0,1 3 0 0,3 4 0 16,1 0 0-16,2 1 0 0,1 3 0 0,1-2 0 15,0 2 0-15,1 2 0 0,2 0 0 0,2 2 0 16,0-2 0-16,1 0 0 0,1 3 0 0,3 1 0 15,3-3 0-15,-1 2-128 0,2 1 128 0,2 1 0 16,2 4 0-16,2-1 0 0,0-2 0 0,4 2 0 16,3 2 0-16,2 1 0 0,1 2 0 0,4 2 0 15,2-1 0-15,1 2 0 0,4 3 0 0,3 0 0 16,3-3 0-16,2 3 0 0,2 0 0 0,1 2 0 16,1 0 0-16,4 1 0 0,3-4 0 0,0 3 0 15,2 2 0-15,2-2 0 0,-1 0 128 0,4-1-128 16,3 2 128-16,2-4-128 0,3 0 0 0,2 0 0 15,2 0 0-15,2-3-128 0,1-2 128 0,2-1 0 16,1 0 0-16,2-2 0 0,2-2 0 0,1-2 128 16,2 1-128-16,1 1 0 0,3-2 128 0,0-1-128 0,0-5 160 15,1-1-160-15,-1-1 144 0,0 2-144 16,1-3 128-16,-1-1-128 0,-1-2 128 0,2-2-128 0,-1 1 128 16,1-2-128-16,-1-5 128 0,-1 0-128 0,-2-3 0 0,-1-1 128 15,-3-2-128-15,-2 1 160 0,0-2-160 16,-2 0 160-16,-2-2 96 0,0-1 0 0,-3-2 16 0,-3 1 0 15,-2 0 96-15,-3-3 16 0,-1-2 0 0,-3-1 0 16,-3-3 112-16,-2 0 16 0,-2-5 16 0,-3-2 0 16,-3 1 48-16,-3-5 16 0,-4-1 0 0,-3-4 0 15,-3 6-144-15,-3-3-48 0,-1-1 0 0,-1 1 0 0,-3 4-64 0,-1 2-16 16,-3 1 0-16,-2-1 0 0,-3 6-128 16,0 0-48-16,0 3 0 0,0 2 0 0,-2 1-144 0,-1 1 0 15,-2-1 0-15,0 3 0 0,-1 2-192 16,-1 4-128-16,0 0-32 0,1 4 0 15,0-3-2192-15,1 4-432 16,3 4-96-16</inkml:trace>
  <inkml:trace contextRef="#ctx0" brushRef="#br1" timeOffset="56099.37">28473 5710 10703 0,'-10'-12'464'0,"4"8"112"0,-6 0-448 0,2-2-128 16,-4-1 0-16,0 1 0 0,-1-3 656 0,-2 3 112 15,-2-5 32-15,-2 5 0 0,-2-4-96 0,-3 2-32 16,0 3 0-16,-2-1 0 0,-3 2-144 0,2 2-16 16,-3 0-16-16,0 2 0 0,-1 0-160 0,0 3-16 0,-2 3-16 0,-1 4 0 15,-2 4 48-15,1-1 16 16,-2 2 0-16,-1 6 0 0,2 1-48 0,1 1 0 0,2 7 0 0,3-2 0 15,3 2-112-15,3 2-16 0,5 0-16 16,-3 12 0-16,8-2-32 0,11-14 0 0,8-3 0 0,4 3 0 16,6-2 32-16,6 2 0 0,7-3 0 0,5 4 0 15,7-4 160-15,4 1 48 0,4-3 0 0,2 0 0 16,3-3-112-16,1-2-16 0,1-4 0 0,0-1 0 0,0-3 16 16,1-1 0-16,-1-3 0 0,-1-3 0 0,-2-6 176 15,-1-2 48-15,-3-1 0 0,-3-7 0 0,-2-2 288 0,-3-3 64 16,-4-2 16-16,-2-1 0 0,-4-4-160 0,-4-2-16 15,-5-4-16-15,-3-5 0 0,-5-1-384 0,-5 1-80 16,-4 2-16-16,-4 2 0 0,-5 4-192 0,-3 2 0 16,-3 4 0-16,0 3 0 0,-1 4-368 0,0 3-16 15,0 2 0-15,4 5 0 16,4 0-2304-16,6 5-480 0</inkml:trace>
  <inkml:trace contextRef="#ctx0" brushRef="#br1" timeOffset="56857.12">31646 5706 3679 0,'0'0'160'0,"-4"-6"32"0,0 0-192 0,-1-1 0 15,-1-1 0-15,-3 1 0 0,-1-3 2112 0,-2 2 368 16,0-3 80-16,-1 2 0 0,-1-2-1792 0,0 0-352 15,0 3-80-15,-1-4-16 0,-1 3 64 0,1 0 0 16,-1 3 0-16,-2 1 0 0,-1-3-80 0,-2 3-16 16,0-1 0-16,-3-2 0 0,-3 3 32 0,0 0 16 15,-2-1 0-15,0 1 0 0,-2 1 48 0,-2-1 0 16,-1 2 0-16,-2 1 0 0,0 3-32 0,-4 3 0 16,-3 2 0-16,-2 0 0 0,3 6 0 0,-1-1 0 15,0 5 0-15,1 4 0 0,3 4-32 0,2-1 0 16,1 4 0-16,4 2 0 0,2 5-112 0,5-1-16 0,3 0-16 0,7 0 0 15,3-1 0-15,7 1 0 0,5 0 0 0,6 0 0 16,7 2 64-16,6-1 16 0,4 1 0 0,5 0 0 16,1-5 96-16,6 1 32 0,3-2 0 0,1-5 0 15,2 2-64-15,1-5 0 0,0-1 0 0,1-3 0 16,0-4 192-16,3-6 16 0,-3 0 16 0,3-3 0 16,0-4 16-16,-3-3 0 0,-1 2 0 0,0-4 0 15,0-2-48-15,-3-4-16 0,-2-2 0 0,-1-1 0 0,-5-4 80 0,0-6 32 16,-2-1 0-16,-2-8 0 0,-4-3-224 0,-5-1-32 15,-4-3-16-15,-6-2 0 0,-5 1-176 0,-7 4-32 16,-5 2-128-16,-5-1 192 0,-4 3-192 16,-2 4 144-16,-4 2-144 0,-3 4 128 0,-3 0-128 0,-2 5 0 15,-1 3-192-15,0 2 192 16,0 3-1680-16,2 5-224 0,2 4-32 16,4 1-12544-16</inkml:trace>
  <inkml:trace contextRef="#ctx0" brushRef="#br1" timeOffset="60486.11">5087 16654 10367 0,'0'0'448'0,"0"0"112"0,5-5-560 16,0-4 0-16,3 2 0 0,-4-2 0 0,-1 0 1024 0,3 0 80 16,-1 0 32-16,1-1 0 0,0 2-144 0,1-2-32 15,-2 2 0-15,1 0 0 0,0-1-64 0,1 2 0 16,-1 0-16-16,-1 3 0 0,-1-1-80 0,1-2-16 16,0 2 0-16,-5 5 0 0,0 0-96 0,0 0-32 15,0 0 0-15,0 0 0 0,0 0-160 0,0 0-48 16,0 0 0-16,0 0 0 0,0 0-128 0,0 0-16 15,-1 13-16-15,-2-2 0 0,1 5 48 0,-2 2 16 16,-2 2 0-16,1 4 0 0,-4 0 144 0,-1 5 16 16,-2-1 16-16,-1 5 0 0,1 3-96 0,-1 0-32 15,0-2 0-15,2 0 0 0,-1 1-16 0,1-4-16 0,2-1 0 0,0-1 0 16,2-5 80-16,0 1 0 16,2 0 16-16,1-4 0 0,3-1 0 0,5-3 0 15,0-3 0-15,3 1 0 0,6-1-192 0,2-4-32 16,4 2-16-16,3-5 0 0,2 2 224 0,4-4 64 15,3 0 0-15,0 1 0 0,5-6-192 0,2 0-48 0,-2-2 0 16,1 0 0-16,-1 2-96 0,1 0-32 16,0 0 0-16,1 0 0 0,0 2-144 0,-1 0 0 15,-1-1 0-15,-2-1 0 0,0 0-128 0,0 0 128 0,-5 2 0 0,9-2 0 32,-11-1-1264-32,-6 0-176 0,-3 1-32 0,-9 1-10112 0,-9-1-2032 0</inkml:trace>
  <inkml:trace contextRef="#ctx0" brushRef="#br1" timeOffset="60822.44">6030 16461 23951 0,'3'-5'2128'0,"3"0"-1696"16,-1-3-432-16,2 3 0 0,-7 5 688 0,0 0 48 15,0 0 16-15,0 0 0 0,0 0 208 0,2 6 64 16,-4 5 0-16,0 4 0 0,-3 4-352 0,-2 3-64 16,-5 7-16-16,-2 4 0 0,-2 5 176 0,-2 8 48 15,0 8 0-15,-2 11 0 0,-4 6-240 0,1 7-32 16,-3 10-16-16,2 4 0 0,-3 8-256 0,2-1-48 16,0 1-16-16,4-3 0 0,0-2 32 0,2-6 0 0,-1-6 0 15,4-5 0-15,1-8 160 0,3-6 48 0,0-2 0 0,0-7 0 16,1-4-128-16,0-6-32 15,4-1 0-15,-2-5 0 0,3-3-160 0,1-5-128 0,-1-6 144 0,1 6-144 32,3-10-736-32,-1-9-240 0,3-12-48 0,0 0-10752 15,0 0-2160-15</inkml:trace>
  <inkml:trace contextRef="#ctx0" brushRef="#br1" timeOffset="61371.1">7645 16101 12895 0,'0'0'1152'0,"0"0"-928"16,0 0-224-16,0 0 0 0,-4-2 800 0,-3 0 112 15,1 1 32-15,-2 2 0 0,-1 2-192 0,-1 3-48 16,-1-1 0-16,-3 1 0 0,0 1-112 0,-1 5-16 16,-2 2-16-16,-1 1 0 0,-3 1 336 0,-2 3 64 15,-4 3 0-15,-1 1 16 0,-2 4-32 0,-3 3-16 0,-2 10 0 0,1 1 0 16,0 4-80-16,-1 7-16 0,2 5 0 0,0 6 0 16,1 8-128-16,3 6-16 15,1 7-16-15,3 6 0 0,2 2-160 0,0 5-48 0,1 2 0 16,5 4 0-16,-4-2-64 0,6 0-16 0,-1 0 0 0,0-3 0 15,2 0-64-15,2-8 0 0,0-1-16 16,3-5 0-16,3-2 0 0,2-4 0 0,2-4 0 0,5-4 0 16,1-6-80-16,4-3-16 0,3-7 0 0,3-4 0 15,2-4-208-15,1-4 176 0,4 1-176 0,2-6 160 0,1-3-160 16,2-4-144-16,5 1 144 0,-1-3-11712 16,6-5-2208-1</inkml:trace>
  <inkml:trace contextRef="#ctx0" brushRef="#br1" timeOffset="62231.7">8663 16139 16863 0,'-3'-15'752'0,"3"8"144"0,3-5-704 0,-2 1-192 0,-1-5 0 0,-1 1 0 15,1 4 1488-15,-3 2 272 0,2 0 48 0,1 9 16 16,-3-5-768-16,3 5-160 0,0 0-16 0,-3 4-16 16,-3 5-320-16,1 2-64 0,0 6-16 0,-1 7 0 15,0 1 16-15,0 8 0 0,1 3 0 0,0 6 0 16,2 5 48-16,-1 5 16 0,-3 0 0 0,-2 4 0 0,-1 2 16 16,0 3 0-16,1-1 0 0,-2 1 0 0,-1 0-304 15,1-5-64-15,-1-4-16 0,1-6 0 0,1-3-48 0,1-5 0 16,0-2 0-16,1-4 0 0,1-3 0 0,0-1 0 15,2-8 0-15,3-2 0 0,-1-3-128 0,5-5 0 16,-2-1 0-16,0-9 0 16,0 0-336-16,11-5-160 0,0-8-16 0,1 2-9712 15,-1-5-1936-15</inkml:trace>
  <inkml:trace contextRef="#ctx0" brushRef="#br1" timeOffset="62585.3">9340 16042 20783 0,'0'0'912'0,"0"0"208"0,0 0-896 0,0 0-224 16,0 0 0-16,0 0 0 0,0 0 880 0,-6 6 128 16,-3 5 16-16,0 0 16 0,-2 1-240 0,-2 3-48 0,-1 1-16 0,-1 2 0 15,-3 2-112-15,-1 0-32 16,-2 3 0-16,0 4 0 0,-3-3-80 0,-2 3 0 0,0-3-16 0,-2 1 0 15,-2-1-96-15,-3-2-16 0,-2 1 0 0,-1 0 0 16,1-4-80-16,-1-1-32 0,4-4 0 0,0 1 0 16,3-1-80-16,4 0-32 0,2-5 0 0,5 1 0 15,0-1-160-15,6 0 128 0,1-3-128 0,4 2 128 16,2-3-128-16,5 2 128 0,0 2-128 0,2 4 128 0,5-4-128 16,3 4 0-16,2-2 0 0,5 3 0 15,2 0 0-15,1 2 0 0,5 2-160 0,-1-1 160 0,-1-1 0 16,3 0 0-16,1-4 0 0,0 2 0 0,-2 0 224 0,-1-2-64 15,-2-3-16-15,-3 2 0 0,-1-2-144 0,-2 2 192 16,0-3-192-16,-4 1 192 0,2-4-192 16,-2 0 0-16,-2 0-160 0,1-2-10272 15,-2-3-2048-15</inkml:trace>
  <inkml:trace contextRef="#ctx0" brushRef="#br1" timeOffset="62847.28">9814 16198 22111 0,'0'0'1968'0,"0"0"-1584"0,0 0-384 0,0 0 0 16,0 0 1216-16,-6 2 144 15,-3 2 48-15,0 5 0 0,0 4-336 0,-1 5-64 0,-1 3-16 0,-1 6 0 16,2 1-544-16,1 2-96 0,-1 3-32 0,0 4 0 15,-2 0-176-15,5 3-144 0,-1 3 192 0,-1-1-192 16,-2 0 144-16,4 0-144 0,1-4 0 0,1-3 144 16,1-3 432-16,0-3 64 0,2-1 32 0,-1 4 0 15,1-9-4032 1,-1-5-800-16</inkml:trace>
  <inkml:trace contextRef="#ctx0" brushRef="#br1" timeOffset="63035.18">9479 16561 26655 0,'11'-5'1184'0,"-2"4"240"0,3-1-1136 0,4 4-288 0,2-2 0 0,3 0 0 0,4 0 1248 0,1 0 192 16,1-2 32-16,5 0 16 0,1 2-480 0,2 0-112 16,2 0 0-16,1 4-16 0,1-1-592 0,-3-1-112 15,3-1-32-15,-6 1 0 0,0 0-144 0,-5 1-192 16,-4-1 32-16,6 2 16 15,-6-3-2512-15,-4 2-496 0</inkml:trace>
  <inkml:trace contextRef="#ctx0" brushRef="#br1" timeOffset="63339.56">10636 16019 22863 0,'2'-12'1008'0,"-2"12"208"0,0 0-960 0,0 0-256 0,0 0 0 0,0 0 0 15,-2 8 1344-15,-2 5 240 0,-1 2 32 0,0 5 16 16,-1-1-352-16,3 5-64 0,-2 3 0 0,-1 5-16 16,0 2-192-16,-2 6-48 15,0 3 0-15,-3 5 0 0,0 2-400 0,1 2-96 0,0 1-16 0,-1 2 0 16,1 1-320-16,1-4-128 0,3-5 0 0,1-1 144 15,1-4-144-15,2-4-192 0,0-4 32 0,2-2 16 32,0-2-1648-32,2-4-336 0,-1-2-64 0</inkml:trace>
  <inkml:trace contextRef="#ctx0" brushRef="#br1" timeOffset="63784.68">8262 15817 21183 0,'-20'-3'944'0,"10"3"192"0,0 3-912 0,-2 0-224 0,1 4 0 0,-8 2 0 15,-3 2-384-15,2 4-112 0,-1 2-16 0,5-2-16 0,-4 3 1344 16,-2 6 272-16,-2 3 48 0,-3 8 16 0,-1 7-112 0,0 5-16 16,1 4 0-16,2 4 0 0,1 5-192 0,6 2-64 15,2 4 0-15,7-1 0 0,4 1-320 0,3 1-80 16,4-4-16-16,4-1 0 0,4-2-176 0,5-3-48 16,6-5 0-16,0-3 0 0,3 0-128 15,4-5 0-15,4-2 0 0,18 12 0 16,-3-14-880-16,4-4-96 0,2-2-32 15</inkml:trace>
  <inkml:trace contextRef="#ctx0" brushRef="#br1" timeOffset="64282.25">10835 15675 10127 0,'-5'-13'448'0,"5"13"96"0,0-9-544 0,1 4 0 16,1-4 0-16,1 2 0 0,-3 7 2256 0,0 0 352 16,9 0 64-16,1-1 16 15,2 1-1664-15,2 1-336 0,2 6-64 0,2 0-16 0,0-2-32 0,5 7-16 16,0-1 0-16,5 6 0 0,1 2-96 0,3 6-16 15,2 2 0-15,-1 6 0 0,0 5 32 0,0 5 0 16,-5 2 0-16,-1 7 0 0,-3 3-64 0,-2 6-16 16,-5 6 0-16,-3 4 0 0,-5 2 32 0,-4 2 0 15,-5 0 0-15,-2-6 0 0,-6-4-112 0,-1-1 0 16,-2-7-16-16,-3-2 0 0,-3-6 400 0,0-5 96 16,-1-1 16-16,-3-6 0 0,0-3-240 0,0-1-64 15,-1 1 0-15,-3-4 0 0,1-1-320 0,-1-6-192 16,3-2 192-16,-7 6-192 15,6-8-1520-15,7-6-400 0,4-7-96 0</inkml:trace>
  <inkml:trace contextRef="#ctx0" brushRef="#br1" timeOffset="65320.23">12271 15466 7359 0,'0'0'656'0,"0"0"-528"16,0 0-128-16,0 0 0 0,0 0 2016 0,-3-5 368 0,-2 1 80 0,-2 1 16 15,0 2-688-15,0 0-144 0,0 0-32 0,-2 1 0 16,-1 2-544-16,-2 1-112 0,-1 3-32 0,-2 2 0 15,-3-1-224-15,-1 5-64 0,-1 3 0 0,-2 3 0 16,-2 3 0-16,-3 2-16 0,-2 6 0 0,0 4 0 16,-4 4 32-16,0 7 16 0,0 8 0 0,0 5 0 0,-2 6-96 0,1 7-32 15,0 4 0-15,2 2 0 0,2 7-336 16,3 0-64-16,7 3-16 0,2-2 0 0,2-5 32 0,5-2 0 16,2-4 0-16,4-3 0 15,1-4-160-15,4-3 192 0,5-4-192 0,4-3 192 0,1-3-192 0,6-2 160 16,0-3-160-16,4-5 160 0,3 2-160 0,4-6 192 15,4 1-192-15,2-3 192 0,2-4-192 0,6 0 0 16,3-7 0-16,21 9 0 16,-3-7-1664-16,-4-9-272 0</inkml:trace>
  <inkml:trace contextRef="#ctx0" brushRef="#br1" timeOffset="66452.85">12648 15681 6447 0,'0'0'576'0,"0"0"-576"16,0 0 0-16,0 0 0 0,0 0 1776 0,0 0 240 15,-7 0 48-15,7 0 16 0,-6 0-672 0,1 1-128 16,5-1-16-16,0 0-16 0,-6-1-160 0,0-1-16 15,6 2-16-15,0 0 0 0,0 0 16 0,0 0 0 16,0 0 0-16,0 0 0 0,0 0-352 0,7-5-64 16,0 0-16-16,1 1 0 0,0-2-112 0,2 1-16 15,1 1-16-15,2-1 0 0,1-3-64 0,1 3-16 0,2-1 0 0,-1 0 0 16,1 2-48-16,-2 2-16 16,2-1 0-16,-5 4 0 0,2 3-144 0,-1 3-16 15,-2 2-16-15,-2 3 0 0,0 2-16 0,-2 3 0 0,-4 5 0 0,-1 1 0 16,-4 0 96-16,-1 5 32 0,-4 1 0 0,-2 3 0 15,-3 0 0-15,-2-1 0 0,-2-1 0 16,-1 1 0-16,-5 2-16 0,2 0 0 0,-2-3 0 0,0-1 0 16,1 1-80-16,0-4-32 0,0 1 0 0,1-6 0 15,2-3 32-15,4-3 16 0,2-3 0 0,5-2 0 16,0-4 0-16,7-6 0 0,0 0 0 0,0 0 0 16,12-2 0-16,2-1 0 0,1-2 0 0,4-4 0 15,3 3-80-15,1-3 0 0,2 4-128 0,0 2 192 16,3-3-192-16,2-2 0 0,1 6 0 0,0 0 0 0,-1 1 144 15,1 1-144-15,-3 1 128 0,-1-1-128 0,-3 6 0 0,-3-4 0 16,-3-1 0-16,2 3 0 16,-6 0-976-1,-3-3-288-15,-11-1-48 0,0 0-9952 0,0 0-2000 0</inkml:trace>
  <inkml:trace contextRef="#ctx0" brushRef="#br1" timeOffset="66825.89">13426 15270 9215 0,'0'0'816'0,"0"0"-656"15,0 0-160-15,0 0 0 0,0 0 2176 0,0 0 384 0,0 0 96 0,0 0 16 16,0 0-1008-16,3 4-208 0,0 1-48 16,-2 6 0-16,-1-2-224 0,-1 4-48 0,1 5-16 0,-3 1 0 15,1 4-304-15,-1 1-64 0,1-1-16 0,-1 2 0 16,2 2-384-16,-2-2-80 0,2 3-16 0,1-5 0 15,-1 3-256-15,0-6 0 0,-1-1 128 0,1-1-128 16,1-2-144-16,0 0-96 0,0-6-16 0,0 1 0 16,1-6-1760-1,-1-5-352-15,0 0-80 0</inkml:trace>
  <inkml:trace contextRef="#ctx0" brushRef="#br1" timeOffset="67134.28">13731 15304 14735 0,'0'0'1312'0,"0"0"-1056"16,0 0-256-16,1 7 0 0,-1 2 1792 0,0 1 288 0,-1 1 64 0,-2-1 16 15,-1 3-688-15,-1 2-128 0,-1 1-16 0,-3-2-16 16,-2 2-480-16,-2-1-112 0,-2-1-16 16,-2 2 0-16,-1-2-176 0,-1 0-32 0,-1 0-16 0,0-2 0 15,-1-2-64-15,1 2-16 0,0-1 0 0,2-3 0 16,1 0-16-16,3-3 0 0,0-3 0 0,3 2 0 15,2 2 32-15,3-2 0 0,6-4 0 0,0 0 0 16,0 0-64-16,3 7-16 0,5 1 0 0,2-1 0 16,3 0-144-16,5 2-16 0,5-1-16 0,1 2 0 0,1-1 48 15,2 1 16-15,1 0 0 0,1-3 0 16,-1 4-96-16,1-3 0 0,-3-1-128 0,-1 0 192 0,-1-1-192 16,-2 2 0-16,-2-3 0 0,-2-1 0 15,-3-1-2416-15,-2 0-528 0</inkml:trace>
  <inkml:trace contextRef="#ctx0" brushRef="#br1" timeOffset="68601.14">14882 15403 9215 0,'0'0'816'0,"0"0"-656"0,0 0-160 0,0 0 0 0,0 0 1568 0,0 0 288 0,0 0 48 0,0 0 16 16,0 0-528-16,-5 9-112 0,-1-4 0 0,-2 1-16 0,-1-3-224 0,-1 1-32 15,-3-1-16-15,-1-3 0 16,-1 1-48-16,-1-1-16 0,-3 0 0 0,-3 0 0 0,-2-1-48 0,0-2-16 15,0-1 0-15,-1 1 0 0,0-1-240 0,1 0-48 16,1-2-16-16,3 0 0 0,2 3-112 0,1-1-32 16,5 3 0-16,-1-1 0 0,3-1-112 0,10 3-32 15,0 0 0-15,0 0 0 0,-9 0-144 0,9 0-128 16,0 0 192-16,0 0-192 0,0 0 144 0,0 0-144 16,2 12 0-16,3 1 144 0,2 1-144 0,-1-1 0 15,1 1 0-15,0 2 0 0,1 6 0 0,-1 3 0 16,-3 1 0-16,-1 3 0 0,-3 0 0 0,-2 4 0 15,-1 5 0-15,-4 0 0 0,-2 2 0 0,-2 0 0 16,-4 1 0-16,-1 2 0 0,1-2 0 0,-3-4 128 16,-2-2-128-16,2 1 128 0,-1 0 16 0,1-1 0 15,1-4 0-15,0-3 0 0,3 1 80 0,1-5 16 16,2 3 0-16,3-4 0 0,2-4-16 0,0-1 0 16,3-2 0-16,2-2 0 0,1-1 32 0,2-2 16 0,-2-11 0 15,9 12 0-15,1-6-16 0,2 2 0 16,-1 0 0-16,6-1 0 0,2-1-96 0,4-1-32 15,-2-2 0-15,4 1 0 0,0 1-128 0,3-1 160 0,0-2-160 16,4-2 160-16,2-1-160 0,0 0 0 0,-1 1 144 0,0-2-144 16,-1 0 0-16,-3-2-288 0,-3 0 48 0,-3 2 16 31,-3-1-2496-31,-2-1-496 0</inkml:trace>
  <inkml:trace contextRef="#ctx0" brushRef="#br1" timeOffset="69018.97">15449 15438 17615 0,'0'0'768'0,"0"0"192"0,-7 1-768 0,-2 4-192 16,-3 2 0-16,1-1 0 0,-1 4 1120 0,1 3 192 15,-3 3 32-15,-3 7 16 0,1 1-176 0,-3 0-32 16,0 3-16-16,-3 1 0 0,-2 5-240 0,1 1-32 16,2 1-16-16,3 2 0 0,1 0-272 0,3-1-48 15,2 3-16-15,5-4 0 0,5-2-288 0,2-1-64 0,0 1-16 0,3-6 0 16,5 1-144-16,2-5 0 0,3-4 0 0,2-3 0 16,2-2 0-16,2-1 0 0,2-11 0 0,2-2 0 31,-1-2-640-31,2-3-64 0,0-3-16 0,-7-1-12752 0</inkml:trace>
  <inkml:trace contextRef="#ctx0" brushRef="#br1" timeOffset="69312.23">15928 15354 22111 0,'0'0'1968'0,"0"0"-1584"16,0 0-384-16,0 0 0 0,0 0 896 0,0 0 112 15,0 0 16-15,-1 9 0 0,0 4-160 0,-2 1-32 16,1 3 0-16,-3 6 0 0,1 1-352 0,-1 6-80 16,1-1-16-16,-4 4 0 0,1 1-96 0,-1 2-32 15,-1 1 0-15,-1 1 0 0,-1-4-64 0,-1 0-32 16,1 1 0-16,1 0 0 0,-1-4-160 0,3-6 0 15,0-1 144-15,2-2-144 0,0-3 0 0,4-4-240 16,1-5 48-16,1-1 0 16,0-9-2240-16,0 0-448 0</inkml:trace>
  <inkml:trace contextRef="#ctx0" brushRef="#br1" timeOffset="69661.23">16246 15440 19343 0,'0'0'1728'0,"0"0"-1392"0,0 0-336 0,0 0 0 0,0 0 1104 16,0 0 160-16,-2 7 16 0,-3-1 16 0,-3 3-80 0,-2 2-32 15,-4 5 0-15,-1 0 0 0,-2 1-416 0,-1 0-64 16,-2 3-32-16,1-1 0 0,-1 0-144 16,-1 0-16-16,0 0-16 0,-1 0 0 0,-1-1-256 0,1-1-48 15,1 1-16-15,1-1 0 0,-1-4-176 0,2-5 128 16,3 3-128-16,0-5 128 0,2-1-128 0,3 0 0 15,1-4 144-15,1 1-144 0,1-2 0 0,8 0 128 16,0 0-128-16,0 0 0 0,0 0 0 0,0 0 0 16,0 0-160-16,0 0 160 0,0 0-192 0,9 9 64 15,1 1 128-15,3 4-208 0,2-2 208 0,2 4 0 16,2-1-160-16,8 5 160 0,-2 1 0 0,-9-9 0 16,0 2 0-16,2 2 0 0,2-2 0 0,0-2 128 15,-1 1-128-15,0 1 128 0,-1-3-128 0,-1 2 0 16,-2 0 144-16,-1-4-144 15,0 0-2208-15,-1-7-512 0</inkml:trace>
  <inkml:trace contextRef="#ctx0" brushRef="#br1" timeOffset="69885.88">16579 15452 14735 0,'0'0'1312'15,"0"0"-1056"-15,0 0-256 0,0 0 0 0,-6 5 2944 0,0 4 544 16,-1 1 96-16,0 4 32 0,-4 2-2160 0,1 4-432 16,-1 1-96-16,1 6-16 15,-3-4-384-15,0 2-80 0,3 3 0 0,-3-3-16 0,3 3-272 16,3-2-160-16,1 2 192 0,-1-1-192 0,2 0 0 0,0-2 0 16,0 1 0-16,1-4 0 15,0 0-2192-15,0-5-352 0,0 0-64 0</inkml:trace>
  <inkml:trace contextRef="#ctx0" brushRef="#br1" timeOffset="70047.19">16277 15829 15663 0,'0'0'1392'0,"10"0"-1120"16,0-1-272-16,2 1 0 0,0-3 1616 0,3 2 272 15,2 1 48-15,1-1 16 0,1-4-800 0,2 1-176 16,4 0-16-16,0 0-16 0,0-2-432 0,1 2-64 15,-2 0-32-15,0 1-8400 16,0-2-1680-16</inkml:trace>
  <inkml:trace contextRef="#ctx0" brushRef="#br1" timeOffset="70276.2">17000 15434 21183 0,'0'0'1888'0,"0"0"-1504"0,-3 9-384 0,1 2 0 16,-2 3 1728-16,-1 3 256 0,-1 4 64 0,-2 5 16 0,-1 2-864 0,-1 0-176 15,0 1-48-15,0 3 0 0,-1-2-512 0,3 1-96 16,-1-2-32-16,0 2 0 0,0-3-336 16,3 2 128-16,0-5-128 0,3 2 0 15,0-3-1200-15,1-2-304 0,2-4-64 0,2-3-11728 16</inkml:trace>
  <inkml:trace contextRef="#ctx0" brushRef="#br1" timeOffset="70693.06">17240 14969 24191 0,'0'0'1072'0,"0"0"208"0,0 0-1024 0,0 0-256 0,0 0 0 0,7 4 0 15,0 6 240-15,5 1-16 0,3 6 0 0,4 6 0 16,3 3 192-16,2-2 32 16,0 6 16-16,1 0 0 0,-1 5-128 0,1 4-16 0,-1 3-16 0,2 6 0 0,-4 2 80 0,-2-1 32 15,-3 3 0-15,-4 3 0 0,-4 0-96 0,-6-1-32 16,-3 4 0-16,-2-6 0 16,-5-4 160-16,0-2 48 0,-1-7 0 0,-3-3 0 0,-6-2 64 0,1-5 16 15,0-3 0-15,-1 2 0 0,-1-2-240 0,-2-3-32 16,0 0-16-16,-1-8 0 0,-2-1-288 0,0-1 0 15,0-8 0-15,3-5-144 16,1-4-1968-16,1-3-384 0,-9-17-64 16,10-2-32-16</inkml:trace>
  <inkml:trace contextRef="#ctx0" brushRef="#br1" timeOffset="71096.42">18131 15437 14735 0,'0'0'640'0,"-1"-8"160"0,-1-2-640 0,-1 0-160 0,0 1 0 0,1 0 0 15,-4 1 2912-15,-1 4 544 16,0-2 128-16,-2 2 0 0,-3 4-2224 0,-1 0-448 16,0 3-80-16,-3 4-32 0,0 1-352 0,-3 5-64 15,-3 1 0-15,-2 2-16 0,-3 2-96 0,1 1-16 0,0 3 0 0,2 1 0 16,2 4-64-16,2-2 0 0,3 3-16 0,5-6 0 15,3-2 0-15,5-1 0 0,4 1 0 0,4-4 0 16,3-2 64-16,4-1 16 0,0-5 0 0,4 1 0 16,2-4 64-16,2-3 0 0,3-2 16 0,-1-1 0 0,1-4-80 15,-2-4 0-15,-1 0-16 0,-1-4 0 16,-2-1-80-16,0-1-16 0,-2 5 0 0,-2-3 0 0,-1 2-144 16,-2 3 0-16,-2-1 144 0,-1 4-144 15,-6 5 0-15,0 0 0 0,0 0 0 0,0 0 0 0,0 14 0 0,0 2 0 16,-2 3-128-16,-1 0 128 0,1 1 0 0,-1 2-128 15,0 3 128-15,0-2 0 0,-1 2-320 0,2 1 0 16,0-5 16-16,4 1 0 16,0 0-2944-16,2-5-592 0</inkml:trace>
  <inkml:trace contextRef="#ctx0" brushRef="#br1" timeOffset="71249.62">18393 15847 22111 0,'-9'13'1968'0,"5"-6"-1584"16,1 7-384-16,-1 2 0 0,-1 3 1296 0,-2 1 176 0,-2 3 48 16,1 1 0-16,0 0-256 0,-2-1-48 15,1 4-16-15,-3-6 0 0,2 1-512 0,1 0-112 16,2-3 0-16,0 0-16 16,4-3-1168-16,0-2-224 0,3 0-64 0,1 2-13280 0</inkml:trace>
  <inkml:trace contextRef="#ctx0" brushRef="#br1" timeOffset="71809.02">18865 15584 7359 0,'-15'1'320'0,"8"1"80"0,0-2-400 0,-1 1 0 0,2-1 0 0,6 0 0 16,0 0 3648-16,0 0 656 0,0 0 128 0,0 0 32 15,0 0-2400-15,10 4-464 0,2-1-112 0,4-1-16 0,3-1-384 0,2-1-96 16,5-1-16-16,0 1 0 0,1-2-288 0,2 1-64 16,4-3-16-16,0-1 0 0,1 0-208 15,-1 3-32-15,1-2-16 0,2-1 0 0,-3-3-208 0,0 3-144 16,-2-1 192-16,-1 1-192 0,-5-1 0 0,-2-1 0 15,-4-1 0-15,1 3-192 16,-7-1-2240-16,-3 1-432 16</inkml:trace>
  <inkml:trace contextRef="#ctx0" brushRef="#br1" timeOffset="72267.92">19566 15265 23951 0,'0'0'2128'0,"4"-8"-1696"0,0 2-432 0,1-2 0 16,0 3 480-16,3-2 16 0,-2 2 0 15,3-1 0-15,1 1 416 0,0 0 96 0,1 3 16 0,0 2 0 16,0 1-416-16,1 3-80 0,-1 2-16 0,0 1 0 15,-3 4-256-15,1 3-64 0,-4 1-16 0,-1 6 0 16,-1 0-16-16,-3 2 0 0,-2 5 0 0,-3-3 0 0,-3 5 64 0,-5 0 16 16,-4 6 0-16,-2-2 0 0,-2 0 80 15,2-2 32-15,-2-1 0 0,2-5 0 0,0 5 16 16,3-7 0-16,0-4 0 0,2 1 0 0,3-6 48 0,2 0 16 16,4-2 0-16,4 0 0 15,2-6-48-15,4 2-16 0,1-3 0 0,4-2 0 0,2-2-48 0,2-1 0 16,2-1 0-16,4 0 0 0,0-1-128 0,1-2-48 15,2 0 0-15,0 0 0 0,1 0-144 0,1-2 128 16,-1 0-128-16,-1 2 128 0,-1 0-128 16,3-2 0-16,-1 1 0 0,-3 0 0 15,-2 1-1808-15,-1 0-240 0,-1-1-64 0</inkml:trace>
  <inkml:trace contextRef="#ctx0" brushRef="#br1" timeOffset="72750.57">20268 15095 17391 0,'0'0'768'0,"0"0"160"0,0 0-736 0,5-5-192 15,-1-4 0-15,-4 9 0 0,0 0 1280 0,0 0 240 16,0 0 32-16,0 0 16 0,0 0-176 0,0 0-48 16,4 9 0-16,-2-3 0 0,-2-6-368 0,0 14-80 15,0 1 0-15,-2 4-16 0,-1 3-160 0,-1 1-16 16,-2 3-16-16,0 4 0 0,-2 3-224 0,-2 1-32 15,-2 0-16-15,0 1 0 0,-1 0-112 0,0 0-32 16,1 0 0-16,0-2 0 0,2-6-128 0,2 0-16 16,2-5-128-16,2-1 192 0,0-3-192 0,4-2 0 15,-1-4 0-15,1-4 0 0,1 3-128 0,-1-11-128 16,0 0-32-16,0 0 0 16,8-2-1472-16,0-2-288 0,-1-1-64 0,2 0-7104 15,-1-7-1424-15</inkml:trace>
  <inkml:trace contextRef="#ctx0" brushRef="#br1" timeOffset="73140.11">20761 15182 16575 0,'3'-11'1472'0,"-3"11"-1168"0,0 0-304 0,0 0 0 15,0 0 1408-15,0 0 240 0,0 0 32 0,0 0 16 0,0 0-352 0,0 0-64 16,0 0 0-16,0 0-16 0,-7 8-496 0,1-2-80 15,-4-1-32-15,-3 4 0 0,1-2-144 0,-2 5-48 16,0-1 0-16,-2 2 0 0,-1 1 96 0,-3-1 16 16,1-2 0-16,-2 3 0 0,-3 3-64 0,-1-2 0 15,0-1 0-15,0-3 0 0,-2 2-64 0,0-1-32 16,3-2 0-16,-1 4 0 0,0-5-32 0,4 1-16 16,2 1 0-16,2-2 0 0,3 1-32 0,4-1 0 15,1 1 0-15,4-1 0 0,3 4 16 0,2 0 0 16,3-2 0-16,4 4 0 0,4 2-96 0,3 1 0 15,3-1-16-15,3 0 0 0,3-2 80 0,2 0 0 16,3 2 16-16,3-6 0 0,-1 0-80 0,2-4-32 16,-1 2 0-16,-1-3 0 0,-1 3-224 0,-1-4 176 15,0-1-176-15,-2-1 160 0,-3-1-160 0,-2-2 0 0,-3 0 0 0,0-2 0 32,-4-2-1264-32,-3 1-224 0,-2 3-48 0,-9 0-16304 0</inkml:trace>
  <inkml:trace contextRef="#ctx0" brushRef="#br1" timeOffset="77040.16">21763 15377 18943 0,'0'0'832'0,"-10"-7"192"0,-2 1-832 0,2 0-192 16,-3-6 0-16,2 3 0 0,0 4 944 0,-2 3 144 16,-1-2 16-16,0 0 16 0,-3-1-96 0,1 3 0 15,-2-1-16-15,0 2 0 0,-3 1-336 0,0 2-64 0,0 5-16 0,0 1 0 16,1 5-272-16,1 0-48 0,-4 2-16 0,3 2 0 16,2 0 64-16,3 1 0 0,2 0 0 0,3-1 0 15,2-1-32-15,3 1 0 16,4-2 0-16,2-2 0 0,2-3 144 0,6-3 16 15,-1 2 16-15,5-5 0 0,1-1 256 0,4-2 48 16,1-2 16-16,1-2 0 0,2 1-160 0,0 0-48 16,-1-3 0-16,1-4 0 0,-1 0-224 0,-2-1-48 0,-1 4-16 0,-3-2 0 15,-2 2-128-15,-1 2-32 0,-2-2 0 0,-10 6 0 16,0 0-128-16,0 0 0 0,11 4 0 0,-11-4 0 16,8 14 0-16,-3 3 0 0,-1 2 0 0,-4 2 0 15,-3-2-160-15,2 0 160 0,-2 0 0 0,2 0-144 16,0-5-288-1,1 0-48-15,1 1-16 0,2 0 0 0,2-2-2160 0,-5-13-432 0,0 0-96 0</inkml:trace>
  <inkml:trace contextRef="#ctx0" brushRef="#br1" timeOffset="77410.39">22105 15565 17503 0,'0'0'1552'0,"0"0"-1232"16,-4 5-320-16,2 3 0 0,2-8 1280 0,0 0 192 15,-4 9 32-15,0 2 16 0,-1 0-192 0,0 0-48 16,0 0 0-16,-2 2 0 0,1-1-272 0,-3 5-64 16,0-2-16-16,0 3 0 0,-1 0-48 0,1-2-16 15,-1 1 0-15,4 1 0 0,1-6-320 0,1 1-64 16,2 1-16-16,4-1 0 0,2-3 48 0,2 0 0 15,-6-10 0-15,13 9 0 0,-1-3 112 0,2-3 16 16,0-2 16-16,4-2 0 0,1-3-16 0,0-2-16 16,-2 2 0-16,-1-1 0 0,1-9-176 0,-2 0-48 0,2 4 0 15,-5-4 0-15,-2-2-80 0,-2 1 0 0,-3-1-16 0,-1-1 0 16,-7 4-80-16,1-1-16 0,-2-1 0 0,-2 2 0 16,-3 3-32-16,-1-1-16 0,-2 5 0 0,-1-1 0 31,-2 1-992-31,1 2-192 0,-4 0-32 0,1 0-16 15,0 2-2224-15,2-2-448 0,-7-2-96 0,7-2 0 0</inkml:trace>
  <inkml:trace contextRef="#ctx0" brushRef="#br1" timeOffset="79308.08">22772 14797 13295 0,'0'0'576'0,"0"0"144"0,-9-1-576 0,9 1-144 0,-10-4 0 0,10 4 0 16,-9 0 1264-16,9 0 208 0,0 0 64 0,0 0 0 15,0 0-416-15,0 0-80 0,0 0-16 0,0 0 0 16,0 0-160-16,0 0-32 0,12-1-16 0,2 0 0 15,2-1 80-15,2 2 32 0,4 2 0 0,-3-1 0 16,1 0-144-16,4 2-16 0,2-2-16 0,2 0 0 16,2 0-256-16,1-1-48 0,-1 3-16 0,11 2 0 15,-6-2 80-15,-4 0 0 0,-4 1 16 16,-3 3 0-16,-4-4-304 0,-5 1-64 0,-3 1-16 0,-2 2 0 0,-3-4 16 0,0 5 0 16,-3 2 0-16,1-1 0 15,-7 1-32-15,1 4 0 0,-1 2 0 0,-3-1 0 0,-3 3 0 0,-1 5 0 16,0-1 0-16,0 4 0 0,0-1 16 0,0-1 0 15,1 4 0-15,0 0 0 0,2 0-144 0,1 4 160 16,-1-1-160-16,1 2 160 0,0-2-16 0,3 4 0 16,-1 2 0-16,-1-2 0 0,3-1-144 0,1 1 192 15,1-2-192-15,3-3 192 0,1 1-192 0,2-3 160 16,-2-5-160-16,5-3 160 0,0 0 32 0,1 2 0 16,1 1 0-16,1-3 0 0,1-1 64 0,-2 2 32 15,0 0 0-15,-2 0 0 0,-1 0-128 0,0-1-32 16,1-2 0-16,-1-2 0 0,-2-4 16 0,0 2 0 15,-2-1 0-15,0-4 0 0,1 0 128 0,-6-9 32 16,0 0 0-16,0 0 0 0,5 6 96 0,-5-6 32 16,0 0 0-16,0 0 0 0,0 0-48 0,0 0-16 15,-9 5 0-15,-2-1 0 0,-3-3 96 0,-4 1 32 16,-1-1 0-16,-4 0 0 0,-3 0 16 0,-4 2 0 0,-1 1 0 0,-2 1 0 16,-2 0-320-16,-2-1-48 0,-1 1-16 15,0 1 0-15,1-2-128 0,4 1 0 16,4 4 0-16,0-4 0 0,5 1 0 0,2 2 0 0,3-4 0 0,4 0 0 31,2 1-784-31,4-3-144 0,9-2-32 0,0 0 0 16,0 0-1600-16,0 0-320 0,14-5-64 0</inkml:trace>
  <inkml:trace contextRef="#ctx0" brushRef="#br1" timeOffset="80397.73">12284 16905 17503 0,'0'0'768'0,"0"0"176"0,0 0-752 0,0 0-192 0,0 0 0 0,8-8 0 16,1-1 336-16,5 4 48 0,3 0 0 0,6 0 0 16,4 1-16-16,6 0 0 0,8-1 0 0,2-1 0 15,4 1 96-15,3 2 32 0,-1 2 0 0,5-2 0 16,0 2-176-16,6-3-16 0,6 2-16 0,5 0 0 16,5 4 64-16,2-2 16 0,1-2 0 0,6 0 0 0,1-1 80 0,7 0 32 15,6 1 0-15,2-3 0 0,-1-1 64 0,8 2 16 16,7-2 0-16,0 1 0 0,5 1-64 0,-2-1-16 15,5 0 0-15,1 2 0 0,-2-1-144 16,6 3-16-16,4-2-16 0,0 2 0 0,-1-6-48 0,4 3 0 16,5 2 0-16,0 1 0 0,-3-3 112 0,4 1 16 15,3 1 0-15,-4 1 0 0,-6 0-96 0,4 1-16 16,1-3 0-16,-1 1 0 0,-6-2 96 0,4-1 16 16,2 1 0-16,-2-1 0 0,-2 1 16 0,2-2 16 15,6 1 0-15,-2 0 0 0,-3-6-64 0,6 5-16 16,3-2 0-16,3 2 0 0,-2 2-96 0,1-1-32 15,-2-5 0-15,1 5 0 0,1 2 0 0,-3 0 0 16,-1-1 0-16,1 0 0 0,0 3-16 0,-5-3 0 16,-5-1 0-16,-2 3 0 0,1 2-16 0,-5-1-16 0,-7-4 0 0,-3 4 0 15,-6 3-160-15,-3-2 0 0,-5-2 0 0,-7-1 128 16,-6 3-128-16,-3 2 0 0,-2-1 0 0,-7-1 128 16,-5 0-128-16,-7 0 0 0,-4 0-192 15,-11 0 192 1,-6 1-2560-16,-10 2-384 0,3 0-64 0,-24 4-32 0</inkml:trace>
  <inkml:trace contextRef="#ctx0" brushRef="#br1" timeOffset="80946.47">15613 17263 6447 0,'0'0'576'0,"-10"-6"-576"16,0-3 0-16,-2 2 0 0,1-1 3104 0,-2 2 512 16,2 3 96-16,-4 3 32 0,1 0-1984 0,0 2-400 15,-2 2-80-15,1 5 0 0,0 1-560 0,-2 4-96 0,0 3-32 0,-1 3 0 16,1 7-336-16,-1-2-80 0,2 4-16 0,-1 3 0 16,2 2 0-16,1 1 0 0,1-1 0 0,3 2 0 15,3 2 16-15,3-5 0 0,5-4 0 0,3 0 0 16,1-3-176-16,3-2 192 0,2-1-192 0,3-6 192 15,0-5 48-15,4 1 16 0,2-6 0 0,5 1 0 0,2-6-256 16,0-3 0-16,2-1 0 0,0-5-8832 16,0 1-1680-16</inkml:trace>
  <inkml:trace contextRef="#ctx0" brushRef="#br1" timeOffset="81199.66">16333 17130 22111 0,'0'0'1968'0,"-4"3"-1584"15,4-3-384-15,-6 11 0 0,-2 3 768 0,-1 2 64 16,-2 4 0-16,0 6 16 0,-1-3 304 0,-2 5 64 16,0-2 16-16,-2 7 0 0,-1-1-304 0,-1 1-64 15,0-1-16-15,2 0 0 0,0 1-352 0,4-1-80 16,0-4-16-16,2 1 0 0,4 1-240 0,-1-7-160 15,2-4 192-15,1 0-192 0,3-3 0 0,1-2 0 16,1-6 0-16,3 1-192 16,-4-9-1632-16,0 0-320 0,12 0-64 0,-1-3-16 0</inkml:trace>
  <inkml:trace contextRef="#ctx0" brushRef="#br1" timeOffset="81567.14">16704 17175 21183 0,'0'0'1888'0,"0"0"-1504"0,0 0-384 0,0 0 0 16,0 0 912-16,0 0 112 0,0 0 32 0,0 0 0 0,0 0-32 0,-3 12-16 15,-3 1 0-15,-2 0 0 0,-2 3-272 0,0 2-48 16,-1 1-16-16,-2 1 0 0,-2 2-80 0,-2 0-16 16,1 3 0-16,0 0 0 0,0-2-96 0,1 0-32 15,-6-4 0-15,5 1 0 0,-2 0-192 0,0-2-32 16,0-4-16-16,0 0 0 0,1 0-48 0,-1 0-16 15,0-5 0-15,0 0 0 0,3-5-16 0,0 0 0 16,1-1 0-16,1-1 0 0,0 0 0 0,3-2 0 16,1-2 0-16,9 2 0 0,0 0-128 0,0 0 0 15,0 0 144-15,0 0-144 0,0 0 0 0,8 7 0 16,3 0 0-16,3 2 0 0,2-2 0 0,3 3 0 16,2-1 0-16,2 3 0 0,1-5 128 0,2 4-128 15,-1-5 128-15,2 4-128 0,-2 0 0 0,2 2 144 16,0-1-144-16,-1-1 0 0,1 3 0 0,-2-5 0 15,0 2 0-15,-3-4 0 16,-2 2-2016-16,-3-3-352 0,0-4-80 0,-1 0-16 0</inkml:trace>
  <inkml:trace contextRef="#ctx0" brushRef="#br1" timeOffset="81773.81">17169 17329 25791 0,'0'0'2304'0,"0"0"-1856"0,0 0-448 0,0 0 0 16,0 0 912-16,0 0 96 0,0 0 16 16,-1 10 0-16,-2 7 64 0,-2 10 32 0,-2-5 0 0,1 5 0 0,0-1-352 0,0 1-64 15,-2 0 0-15,2 1-16 0,-2-2-352 0,1 3-64 16,-1-2-16-16,2 2 0 0,-1-5-256 0,2 3 0 16,-1-6 128-16,2-3-128 15,0 0-288-15,3-2-112 0,-3 0-32 0,3-5 0 16,-1 0-2288-16,1-3-464 0</inkml:trace>
  <inkml:trace contextRef="#ctx0" brushRef="#br1" timeOffset="81942.13">17041 17548 14735 0,'0'0'1312'0,"0"0"-1056"0,0 0-256 0,0 0 0 0,0 0 2944 0,4 10 512 0,-4-10 128 0,8 9 0 0,4 0-1872 0,-1-3-384 16,6-1-80-16,-4 0-16 0,3-2-112 0,3-2-32 15,3-1 0-15,1 0 0 0,-1 1-704 0,3-2-160 16,-2-1-32-16,1-4 0 16,-3 1-2336-16,2 0-480 0,-3-4-80 0</inkml:trace>
  <inkml:trace contextRef="#ctx0" brushRef="#br1" timeOffset="82154.19">17858 17132 29087 0,'0'0'1280'0,"0"0"272"0,-6 6-1232 0,-2 7-320 0,-1 2 0 0,-1 2 0 15,-3 3 976-15,1 2 144 0,-2 7 32 16,0-1 0-16,0 3-48 0,1 2 0 0,0-2 0 0,3 0 0 0,1-1-720 0,1 2-160 16,2-5-32-16,2 1 0 15,2-3-192-15,1 2 0 0,1-4 0 0,1-1 0 16,1-3-1792-16,2-3-384 0,1-1-96 0</inkml:trace>
  <inkml:trace contextRef="#ctx0" brushRef="#br1" timeOffset="82891.98">18143 16987 6447 0,'-12'-6'272'0,"12"6"80"0,-10-6-352 0,3 0 0 16,-1 0 0-16,8 6 0 0,-4-6 3232 0,4 6 576 16,0 0 112-16,0 0 32 0,8-7-2032 0,-8 7-384 15,12-3-96-15,4 3-16 0,-4 5-464 0,5 1-112 16,2 7-16-16,3 2 0 0,2 1-256 0,0 6-64 0,1 1-16 0,-2 7 0 15,-4 4-160-15,-3 2-16 0,-3-1-16 0,-6 3 0 16,-3 1 112-16,-3 3 32 0,-4 0 0 16,-2-1 0-16,-4-4 64 0,-1-2 32 0,-1-3 0 15,-3-4 0-15,-4-1-160 0,0-4-16 0,0-1-16 0,1 1 0 16,-1-4-128-16,0-2-32 0,2-6 0 0,2 1 0 0,2-7-192 16,4-3-240-16,8-2 48 0,0 0 16 15,-6-11-2640-15,6-6-544 0,4-13-96 16,7-2-9312-16</inkml:trace>
  <inkml:trace contextRef="#ctx0" brushRef="#br1" timeOffset="83169.97">19072 16771 28735 0,'0'0'1280'0,"0"0"256"0,0 0-1232 0,0 0-304 15,1-10 0-15,-1 10 0 0,0 0 1136 0,0 0 160 16,-1 14 48-16,0 2 0 0,-2 2-448 0,1 4-96 16,-2 6-16-16,0 0 0 0,-1 5-208 0,0 0-32 15,4-1-16-15,-3 1 0 0,-1 5-272 0,0-5-48 16,1-1-16-16,-1 2 0 0,-3 3-192 0,2-2 144 16,-1-1-144-16,2-1 128 0,0-5-128 0,3-2 0 0,-1-3 0 0,3-3 0 31,1-4-1344-31,2-4-208 0,1-1-48 0,-4-11-14176 0</inkml:trace>
  <inkml:trace contextRef="#ctx0" brushRef="#br1" timeOffset="83467.67">18998 17914 11055 0,'0'0'976'0,"0"0"-784"15,0-8-192-15,0 8 0 0,-2-6 3232 0,2 6 608 16,0-12 112-16,-3 5 16 0,2-5-1216 0,0 3-240 16,-1-2-48-16,4 1-16 0,-1 1-464 0,3-4-112 15,-2 3-16-15,2-1 0 0,-4 11-576 0,8-12-128 16,-2 2-32-16,0 0 0 0,-6 10-512 0,5-5-96 15,-5 5-32-15,0 0 0 0,7-8-272 0,-7 8-48 16,0 0-16-16,0 0 0 0,0 0-144 0,0 0 0 16,0 0 0-16,0 0 0 15,0 0-864-15,-5 12-160 0,-2-2-16 0,1-1-12288 16,0 1-2464-16</inkml:trace>
  <inkml:trace contextRef="#ctx0" brushRef="#br2" timeOffset="91082.6">5152 16226 8287 0,'0'0'736'0,"4"-5"-592"16,-3-5-144-16,1 2 0 0,1-3 1840 0,-2 3 336 16,-1-1 64-16,0 1 0 0,-1-2-608 0,0 4-128 0,-3-3-32 0,3 3 0 15,1 6-80-15,-3-7-32 16,-1-2 0-16,1 4 0 0,3 5-272 0,0 0-48 16,-4-4-16-16,4 4 0 0,-7-2-160 0,2 2-32 0,5 0-16 0,-6 4 0 15,0-2-192-15,-1 2-48 16,1 6 0-16,-3-1 0 0,0 4-16 0,0 5-16 0,-2-1 0 0,-2 6 0 15,0 4 0-15,-1 4 0 0,-2 4 0 0,-1 10 0 16,-1-1-48-16,1 4-16 0,-1 3 0 0,-1 1 0 16,0-1-80-16,0-1-16 0,-2-1 0 0,1 1 0 15,0-1-32-15,-1-4-16 0,2 1 0 0,1-6 0 16,1 1-48-16,0-7-16 0,3-4 0 0,1-5 0 16,3-1-112-16,3-5-32 0,2-2 0 0,1-7 0 15,0-2 0-15,4-8-128 0,0 0 192 0,0 0-64 0,9-3 16 0,2-3 0 16,5-1 0-16,4-3 0 0,1 1-144 15,5-2 0-15,4 1 0 0,1-2 128 0,2 3-128 0,3 0 0 16,4 4 0-16,2-2 0 0,0 2 0 0,1 0 0 16,-1-2 0-16,1 3 0 0,2 1 0 0,-1-1 0 15,-2-1 0-15,-3 2 0 0,-5 2 0 0,-1 1 0 16,-4 1 0-16,4 2 0 0,-4 0 0 0,-2 0 0 16,-3 0 0-16,-1-1 0 0,-2 1 0 0,-2 0 0 15,-3 1 0-15,1-1 0 0,-2-2 0 0,-1-1 0 16,0 0 0-16,-4-1 0 0,0 0 0 0,0-1 0 15,-1-3 128-15,-1 3-128 0,-8 2 0 0,0 0 0 0,5-4-192 0,3-3 192 32,-8 7-1408-32,5-11-176 0,-2 0-16 0,1 0-16 15,0-1-1312-15,1 0-256 0,-1 1-48 0</inkml:trace>
  <inkml:trace contextRef="#ctx0" brushRef="#br2" timeOffset="91396.83">5880 16329 23039 0,'-4'-27'1024'0,"6"18"192"0,0-3-960 0,1-2-256 0,-3-4 0 0,1 4 0 15,2 1 1440-15,-2 3 240 0,-1 2 48 0,0-1 16 16,0 9-208-16,0 0-64 0,0 0 0 0,0 0 0 16,-4 9-528-16,-1 5-112 0,0 7-32 0,-5 4 0 15,-3 8 96-15,0 9 0 0,-3 4 16 0,-1 6 0 0,-1 6-80 0,-1 8-32 16,-2 7 0-16,2 11 0 0,-2 7-208 0,0 5-32 15,-1 4-16-15,-1 4 0 0,0 4-208 16,0-3-32-16,1-3-16 0,1-4 0 16,-2-6-96-16,4-8-32 0,2-4 0 0,1-5 0 0,4-4-32 0,0-6 0 15,2-11 0-15,2-3 0 0,3-5-128 0,0-3 0 16,4-3 144-16,0-7-144 0,-1-8 0 0,1-3 0 16,0-6 0-16,1 0-128 15,0-16-1184-15,0 0-224 0,11-6-64 0,1-5-11552 16,2-7-2320-16</inkml:trace>
  <inkml:trace contextRef="#ctx0" brushRef="#br2" timeOffset="92106.38">7698 15977 10127 0,'0'0'896'0,"0"0"-704"15,0 0-192-15,0 0 0 0,0 0 1488 0,0 0 272 16,0 0 48-16,0 0 16 0,0 0-544 0,0 0-96 16,0 0-32-16,0 0 0 0,0 0 112 0,0 0 16 15,0 0 0-15,0 0 0 0,0 0-64 0,-5 6 0 16,-3-1 0-16,1-1 0 0,-2 1-240 0,-1 3-48 15,-1-2-16-15,-1 5 0 0,-1-4-96 0,-1 4-32 16,-3-1 0-16,0 4 0 0,-1 2-144 0,-3 1-16 16,-4 1-16-16,-2 1 0 0,-2 7-128 0,-1 0-32 15,-3 1 0-15,-3 4 0 0,4 3-80 0,-2 5-32 16,0 3 0-16,-1 0 0 0,1 3-16 0,0 2 0 0,1 2 0 16,1 2 0-16,1 4-32 0,2 2-16 15,1 5 0-15,0 2 0 0,0 2 32 0,4-5 0 0,0 1 0 16,1-2 0-16,1 1-48 0,2 4-16 15,1-3 0-15,2 3 0 0,2 2-16 0,2-3 0 0,1 1 0 16,2 2 0-16,1-2-32 0,1 4 0 16,2 2 0-16,1 0 0 0,2-1-64 0,-2-3 0 0,1 1-128 15,2-5 192-15,0 3-64 0,2 0 0 0,0-1-128 0,3 0 192 16,1-5-16-16,2-3-16 0,-2 0 0 0,4-4 0 16,-1 1-160-16,2-5 0 0,1 1 144 0,0 0-144 15,2 0 0-15,1-3 144 0,1 2-144 0,1-2 0 16,0-4 128-16,2-2-128 0,0-2 0 0,4-6 0 15,2-1 144-15,3-2-144 0,0 0 0 0,2-5 144 0,2 4-144 16,4-6 0-16,3-1 0 0,22 6 0 16,-1-9-1184-16,5-4-112 0,1-6-32 0,4-3-12208 15,4-6-2448-15</inkml:trace>
  <inkml:trace contextRef="#ctx0" brushRef="#br2" timeOffset="93246.08">8797 18394 4607 0,'-17'4'400'0,"0"-3"-400"0,1-2 0 0,3 1 0 16,-1-1 2080-16,4 1 336 0,2-3 64 0,8 3 16 16,0 0-1216-16,0 0-256 0,0 0-32 0,0 0-16 15,0 0-480-15,10-2-112 0,2 2 0 0,3 0-16 16,4-2 144-16,4 1 16 0,4 0 16 0,4 0 0 0,5-2 144 15,6 1 16-15,2-1 16 0,5-1 0 0,3 0-96 16,6-1-32-16,7-2 0 0,5 0 0 16,5 2-16-16,4-4 0 0,7 3 0 0,5 0 0 0,3-6-32 0,9 2-16 15,3 1 0-15,5-1 0 0,2 2-80 0,5-1-32 16,4 2 0-16,4 0 0 0,3 0 672 0,3 2 144 16,4-2 32-16,5 0 0 15,2 0-1680-15,4-1-336 0,5 0-64 0,3 0-16 0,5 1 832 16,3 0 320-16,2-3 0 0,4 3-16 0,6-2 0 0,0 1 0 15,0 0 0-15,6 3 0 0,2 3-144 0,1-2-32 16,-1-1 0-16,4 2 0 0,1 3-128 0,3 2 128 16,2-1-128-16,-2-1 128 0,-2-1-128 0,3 1 0 15,-1 1 144-15,2 3-144 0,2-2 0 0,0-1 128 16,1-1-128-16,1 2 0 0,-4-1 176 0,2 3-48 0,-2 0 0 0,1 2 0 16,2 0 0-16,-4 3 0 0,3-2 0 15,-3-5 0-15,-2-2-128 0,2 1 128 16,-1 1-128-16,0 2 128 0,-2-4-128 0,-2-2 128 0,-2-2-128 0,-2 3 128 15,-1 1 32-15,0 0 0 0,-2 1 0 0,1-1 0 16,1 0 32-16,-2 0 16 0,-1-1 0 0,-1 1 0 16,2 0-16-16,-2 0 0 15,0 0 0-15,3-1 0 0,2-2-16 0,0 0-16 0,3 1 0 16,2 0 0-16,1 2-16 0,-3-4 0 0,-3-2 0 0,3-2 0 16,3 3-144-16,2 1 0 0,-4 1 144 0,-1-3-144 15,4 0 176-15,-6 2-48 0,-3-1 0 0,4 2 0 16,-3 0 48-16,0 1 0 0,-2 2 0 0,0 0 0 15,-4 0-176-15,1 2 160 0,0 0-160 0,-2 3 160 0,-2-1-32 0,-2-2-128 16,0 1 192 0,-2 0-64-16,-3 2-128 0,-4-2 0 0,-3 0 0 0,-8 2 0 0,-5-1 0 15,-7 0 0-15,-11-2 0 0,-7 1 0 0,-12-1-320 0,-8-2 16 16,-14-2 0-16,-13-2-11856 16,-14-1-2368-16</inkml:trace>
  <inkml:trace contextRef="#ctx0" brushRef="#br2" timeOffset="94044.77">12458 18763 13823 0,'-11'-12'1216'0,"6"7"-960"0,5 5-256 0,-7-6 0 15,1-4 656-15,-2 4 96 0,0-2 16 16,0 4 0-16,0 2 608 0,-1 0 128 0,-1 1 32 0,-1 2 0 15,-2 4-528-15,-1 4-112 0,-2 0 0 0,-2 5-16 16,-1 4-240-16,-2 4-64 0,-4 4 0 0,-2 2 0 16,-2 4 16-16,0 4 0 0,-2 0 0 0,-1 8 0 15,3 0 112-15,3 6 0 0,4-6 16 0,4 2 0 16,3-8-160-16,5 1-48 0,2 1 0 0,7-7 0 0,2-4-288 16,5 2-64-16,3-5-16 15,4-1 0-15,4-5-144 0,2-2 0 0,4-4 144 0,3-3-144 16,2-1-224-16,1-6-112 0,1-4-32 0,4-4-9664 15,0-5-1936-15</inkml:trace>
  <inkml:trace contextRef="#ctx0" brushRef="#br2" timeOffset="94307.52">13103 18674 21183 0,'0'0'1888'0,"0"0"-1504"16,0 0-384-16,0 0 0 0,0 0 672 0,0 0 64 15,0 0 16-15,0 0 0 0,1 10 368 0,-2 2 80 0,-2 4 16 0,-1 4 0 16,-5 6-128-16,1 1 0 16,-3 4-16-16,0 5 0 0,-3 3-256 0,-3 6-48 0,-2-1-16 0,-1 5 0 15,5 0-400-15,-2-6-80 0,1-3-16 16,2-2 0-16,1-3-256 0,3-3 0 0,1-4 0 0,3-5 0 15,1-1 0-15,5-4-320 0,0-5 32 0,2 0 16 16,-2-13-1984-16,10 5-400 16,3-3-80-16</inkml:trace>
  <inkml:trace contextRef="#ctx0" brushRef="#br2" timeOffset="94627.38">13503 18676 28559 0,'0'0'2544'0,"-5"12"-2032"16,-1-6-512-16,-3 7 0 16,-4 2-304-16,-1 2-144 0,-4 1-48 0,-1 1 0 0,-2-2 1328 0,0 5 256 15,1 2 48-15,-3 0 16 0,-2-1-544 0,2-4-96 16,-1 2-32-16,-1-1 0 0,4-1-288 0,-1 3-64 16,2-7-128-16,0 0 192 0,1-2-32 0,1-2-16 15,0-4 0-15,5-1 0 0,3 2-144 0,10-8 0 16,-9 3 144-16,9-3-144 0,0 0 256 0,0 0-32 0,0 12 0 0,3-2 0 15,1 3-96-15,4-1 0 16,6 1-128-16,0 4 192 0,4-2-192 0,1 0 0 16,3-1 128-16,1-1-128 0,-2 1 256 0,3-1 0 0,2-2 0 15,-2-1 0-15,-2 2-256 0,2-3 176 0,-1 1-176 0,-2-3 160 16,-2 1-160-16,-1-3 0 0,-1 1 0 0,-1 1 0 31,-1-3-2416-31,1-4-512 0</inkml:trace>
  <inkml:trace contextRef="#ctx0" brushRef="#br2" timeOffset="95013.57">14148 18893 11967 0,'0'0'1072'0,"0"0"-864"15,0 0-208-15,0 0 0 0,-3-6 3728 0,3 6 704 0,0 0 144 0,0 0 32 16,-6 6-2592-16,1 5-512 16,-2 2-96-16,1-1-32 0,-2 2-608 0,1 4-112 15,-1 4-16-15,0 1-16 0,0-2-336 0,0 2-64 16,0 4-16-16,1-4 0 0,-1 1-208 0,-1 0 176 0,3-1-176 0,-1-3 160 31,2 1-1168-31,2-4-224 0,0-1-48 0,0-1-16 16,1-5-1664-16,2-10-336 0</inkml:trace>
  <inkml:trace contextRef="#ctx0" brushRef="#br2" timeOffset="95194.33">13906 19025 26255 0,'0'0'1152'16,"0"0"256"-16,0 0-1120 0,0 0-288 0,0 0 0 0,14 1 0 15,3 0 1152-15,0-1 160 0,5-1 32 0,3 0 16 0,2-2-288 0,1 3-64 16,1-2-16-16,3 0 0 0,2 1-672 0,-1 1-128 15,-2-1-16-15,-3 0-16 16,-1-1-1344-16,1 2-272 0,0 0-48 0,-4-2-16 16</inkml:trace>
  <inkml:trace contextRef="#ctx0" brushRef="#br2" timeOffset="95558.26">14741 18760 16575 0,'0'0'736'0,"0"0"160"0,0 0-720 0,9-10-176 16,1 1 0-16,2 2 0 0,-1 3 2496 0,3-1 480 15,-1 0 96-15,1 0 0 0,0 3-1520 0,1 4-304 0,0 3-64 16,-1 0-16-16,0 1-608 0,-5 6-128 15,-4 3-32-15,-2 3 0 0,-4 2-256 0,-5 3-144 0,-5 5 160 0,-5 1-160 16,-9 3 256-16,1 3-32 0,-5 4-16 0,0-3 0 16,-2-1 128-16,5-1 32 0,1-1 0 0,8-5 0 15,-1-6 304-15,6-3 64 0,6-4 16 0,3-2 0 16,3-1-320-16,4 0-64 0,-4-12-16 0,16 6 0 0,1 3-16 16,5-5 0-16,5-4 0 0,3 0 0 15,3-1-80-15,1-3-32 0,3-5 0 0,1 4 0 0,1-2-224 0,-1 4 0 16,-1-2 128-16,-1 2-128 0,3 1 0 0,-4-4-240 15,-3 1 48-15,-2 2 16 16,1-3-2352-16,-3 0-480 0,-1 1-80 0</inkml:trace>
  <inkml:trace contextRef="#ctx0" brushRef="#br2" timeOffset="95882.9">15454 18473 20271 0,'0'0'896'0,"0"0"192"0,0 0-880 0,0 0-208 0,11 0 0 0,-4 1 0 16,2 6 1792-16,0 3 304 0,0 3 64 0,0 6 16 15,3 1-528-15,1 4-112 0,0 9 0 0,-2 3-16 16,1-1-288-16,-2 7-48 0,-1 5-16 0,-2 3 0 16,-1 2-416-16,-1 4-96 0,-2 2-16 0,0 3 0 15,-4 2-416-15,-3-9-96 0,-2 0 0 0,-3-6-128 16,-2-5 0-16,0 3 0 0,-3-5 0 0,-1-4 0 16,0-4-272-16,-3-4-64 0,2-2-16 15,1-3-11408-15,0-6-2272 0</inkml:trace>
  <inkml:trace contextRef="#ctx0" brushRef="#br2" timeOffset="96371">17773 18637 13823 0,'0'0'608'0,"2"-10"128"0,1 1-592 0,-1-2-144 0,-2 11 0 0,0-9 0 15,0-1 1664-15,0 10 288 0,-5-9 64 0,2 2 16 16,3 7-304-16,-9-1-64 0,-7 2-16 0,2 6 0 16,-1 0-688-16,-3 8-144 0,-2 3-32 0,-3 3 0 15,-4 4-208-15,-2 3-64 0,-4 4 0 0,-2 7 0 0,-2 7 112 16,-3 4 16-16,3 5 0 0,3 4 0 0,5-3-256 15,4 1-32-15,4-2-16 0,6-7 0 0,5-4-160 16,5-2-48-16,5-6 0 0,3-3 0 16,5-5 16-16,6 1 0 0,5-6 0 0,4-4 0 0,4-5-144 0,2-2 192 15,3-6-192-15,5-2 192 16,3-3-1344-16,2-3-256 0,-1-2-48 0,0-8-13328 16</inkml:trace>
  <inkml:trace contextRef="#ctx0" brushRef="#br2" timeOffset="96677.48">18384 18548 23263 0,'0'0'1024'0,"0"0"224"0,0 0-992 0,0 0-256 0,0 0 0 0,0 0 0 16,0 0 960-16,0 8 128 0,-1 2 48 15,-2 6 0-15,-2 1-192 0,-2 5-48 0,-3 7 0 0,-1 0 0 16,1 0-32-16,-1 6-16 0,-2 0 0 0,0 8 0 16,-1 4-144-16,0 4-16 0,-1 3-16 0,1 0 0 15,3 2-352-15,-1-4-64 0,2-6 0 16,1-1-16-16,0-5-240 0,2 2 0 0,3-6 128 0,1-6-128 16,2 0 0-16,1-9 0 0,3-3-144 0,2-3 144 15,-1 0-1472-15,1-7-192 0,-5-8-32 16,11 0-12928-16</inkml:trace>
  <inkml:trace contextRef="#ctx0" brushRef="#br2" timeOffset="97022.82">19020 18618 27647 0,'9'-14'1216'0,"-9"14"256"0,6-9-1168 0,-6 9-304 15,10-6 0-15,-10 6 0 0,0 0 912 0,0 0 128 16,7 9 32-16,-5 2 0 0,-2 3-256 0,-4 4-48 16,-3 1-16-16,-3 4 0 0,-3 1-176 0,-2 0-48 15,-4 4 0-15,-4 0 0 0,-4 3-208 0,-1 2-64 16,-1 3 0-16,-6 0 0 0,0-2-128 0,-2-3-128 16,0-6 192-16,0-1-192 0,-1 1 192 0,1-6-192 15,2 0 192-15,2-3-192 0,2 1 176 0,3-6-176 0,3-1 160 16,3-5-160-16,3 2 208 0,5-2-48 0,4-1-16 0,10-4 0 15,0 0-144-15,0 0 0 0,0 0 0 16,0 0 0-16,4 10 0 0,3-5 0 0,5 0 0 16,2 4 128-16,1 0-128 0,5 4 0 0,2-1 0 0,2 0 0 15,3 0 0-15,2 2 0 0,3-2 224 0,2 1-64 16,2 1-32-16,-1 1-128 0,3-1 192 0,-1 0-64 16,-1 0-128-16,-1 0 0 0,2-4 0 0,-5 0 0 15,-4-2-1888 1,-4-2-464-16,-1-3-80 0,-3-3-32 0</inkml:trace>
  <inkml:trace contextRef="#ctx0" brushRef="#br2" timeOffset="97295.57">20039 18744 32079 0,'0'0'1408'0,"0"0"320"0,0 0-1392 0,0 0-336 16,0 0 0-16,-6 13 0 0,-7 3 304 0,-1 3-16 15,-2 3 0-15,-1 2 0 0,-1 6 224 0,2 0 64 16,1 3 0-16,-1 2 0 0,0 5-64 0,1-3-16 0,-1-1 0 0,1 1 0 16,0 1-240-16,0-2-64 15,-1-2 0-15,4 1 0 0,0-1-400 0,3-4-96 16,0 0-16-16,3-2 0 15,1-4-1008-15,2-4-208 0,2-3-32 0,1-6-8288 16,0-11-1664-16</inkml:trace>
  <inkml:trace contextRef="#ctx0" brushRef="#br2" timeOffset="97496.26">19580 19082 27647 0,'0'0'2448'0,"0"0"-1952"0,11 0-496 0,3 3 0 15,3 0 784-15,4 0 64 0,-1 1 16 0,4-1 0 0,2 0 224 0,4 1 32 16,4-4 16-16,3 2 0 0,1 1-592 16,2-3-112-16,-1-3-32 0,1 1 0 0,-2-2-400 15,-1 1 0-15,-2-3 0 0,1 1-10800 16,-1 0-2048-16</inkml:trace>
  <inkml:trace contextRef="#ctx0" brushRef="#br2" timeOffset="97750.59">21065 18482 28559 0,'0'0'2544'0,"-2"10"-2032"16,-4 3-512-16,-1 3 0 0,-1 5 176 0,-3 2-176 0,-6 10 192 0,3 0-192 15,-1 4 1424-15,-2-1 176 16,1 3 48-16,-1 3 0 0,0 3-384 0,0 0-80 16,3 3-16-16,0 2 0 0,-2-3-624 0,2 2-128 0,0 0-32 0,2-5 0 15,2 1-384-15,1-9 0 0,2 1 128 0,1-2-128 32,3-5-448-32,1-2-128 0,2-1-32 0,2-6 0 0,4-3-1504 15,0-8-320-15,2-1-48 0</inkml:trace>
  <inkml:trace contextRef="#ctx0" brushRef="#br2" timeOffset="98103.22">22004 18125 29087 0,'0'0'1280'0,"0"0"272"0,0 0-1232 0,11 0-320 16,-1 5 0-16,0 1 0 0,-1 10 832 0,1 0 128 16,1 4 0-16,2 6 16 0,0 8-144 0,0 11-16 15,-3 3-16-15,-1 9 0 0,2 3-160 0,-2 7-48 16,-3 2 0-16,-2 2 0 0,-1-2-64 0,-5 8-16 15,-4 2 0-15,-5 5 0 0,-3-4-320 0,-4-2-192 16,-2-15 192-16,-1-3-192 0,2-13 160 0,-4 0-160 0,-5-8 128 0,-1-2-128 16,-1-6 0-16,-2-3 128 0,0-2-128 0,-2-4 0 31,-2-6-1536-31,2-2-384 0</inkml:trace>
  <inkml:trace contextRef="#ctx0" brushRef="#br2" timeOffset="99060.89">8347 15817 12671 0,'0'0'560'0,"6"-6"112"0,-3 0-544 0,1-3-128 15,1 3 0-15,-1-2 0 0,-3 1 704 0,1-1 96 16,-2 0 32-16,0 2 0 0,0-2-240 0,1 2-32 16,-1 6-16-16,-3-5 0 0,0-5-80 0,0 3-16 15,0-1 0-15,1 2 0 0,-1 0 64 0,1-2 0 0,-1 2 0 16,1 0 0-16,2 6 64 0,0 0 32 0,-7-4 0 0,7 4 0 16,-3-4 32-16,-4 3 0 0,0 2 0 0,-2 2 0 15,-1-1-128-15,-2 3 0 0,-2-1-16 0,-1 0 0 16,0 4 0-16,-3 0 0 0,0-2 0 15,0 6 0-15,-2 2-96 0,0 3-16 0,-1 1 0 0,1 3 0 16,-3 3 48-16,0 8 0 0,0 2 0 16,-1 3 0-16,-1 6 48 0,0 3 16 0,3 5 0 0,0 1 0 0,4 2-128 15,5 2-32-15,3 2 0 0,5 6 0 0,3-5-80 0,4 1 0 16,3 0-16-16,3-3 0 0,1-2-240 0,2 1 176 16,2-4-176-16,1 0 160 0,-1-4-160 15,-1-3 0-15,2 2 0 0,0-7 0 0,2-2 128 0,-2-2-128 16,-2-4 0-16,1-2 128 0,0-2-400 0,1 0-96 15,0-6-16-15,5 8 0 16,-3-8-2144-16,-2-7-432 0,4-3-96 16,-4-6-9456-16</inkml:trace>
  <inkml:trace contextRef="#ctx0" brushRef="#br2" timeOffset="99468.56">8933 15925 10127 0,'0'0'896'0,"7"-4"-704"0,2 1-192 16,-3-1 0-16,0-1 1408 0,-6 5 240 0,7-1 48 0,-7 1 16 0,0 0-496 0,0 0-112 15,4 6-16-15,-2 1 0 0,-4 4-80 0,-3 2-32 16,-3 1 0-16,-2 4 0 0,-7 7 32 0,1 1 0 16,-2 5 0-16,0 4 0 0,-2 3-16 0,-2 2 0 15,-2 10 0-15,0 2 0 0,1 4-480 0,-1 1-112 16,1 0-16-16,3 1 0 0,2-7-256 0,3-1-128 15,2-1 0-15,4-6 128 0,-1 1-128 0,2-7 0 16,2-1 0-16,1-4 128 0,0-6-128 0,1 0 0 16,0-6-192-16,1 3 192 15,2-4-704-15,1-6-32 0,0-13 0 0,0 0-8384 16,0 0-1680-16</inkml:trace>
  <inkml:trace contextRef="#ctx0" brushRef="#br2" timeOffset="99872.18">9239 16021 13823 0,'0'0'1216'0,"7"-2"-960"16,2 2-256-16,-9 0 0 0,0 0 1104 0,0 0 176 0,0 0 48 15,0 0 0-15,3 6-192 0,-3 3-48 16,-4 0 0-16,-3 1 0 0,-3 4-176 0,-1 3-32 0,-3-2-16 0,-4 3 0 15,-2 1 32-15,-3 2 16 0,-3 3 0 0,-2-1 0 16,-1 1-208-16,-4 3-32 0,-4-1-16 0,0 3 0 16,1-4-208-16,-1 2-64 0,0-3 0 0,3 0 0 15,0 0-96-15,4-3-32 0,2-4 0 0,3 1 0 16,2-2-256-16,4-5 0 0,2 0 0 0,4 0 0 0,3-6 128 16,4 1-128-16,1 0 192 0,5-6-192 15,-3 7 0-15,5-1 0 0,-2-6 0 0,8 10 0 0,5 4 208 16,2-2-64-16,3-1-16 0,4 3 0 0,1-1 208 0,2 1 48 15,3 1 0-15,0 2 0 0,0-3-128 0,0 0-32 16,1-2 0-16,-2 1 0 0,-3 1-224 0,0-3 144 16,-1 2-144-16,-3 1 128 0,-2-1-128 0,0-2 0 15,0 2-160-15,5 3 160 16,-6-2-2144-16,0-5-336 0,-2 1-64 16,-5-7-16-16</inkml:trace>
  <inkml:trace contextRef="#ctx0" brushRef="#br2" timeOffset="100248.43">9973 16105 20495 0,'0'0'896'0,"0"0"208"15,0 0-880-15,0 0-224 0,0 0 0 0,-5 9 0 0,0 1 1088 0,-1 3 160 16,-3 2 32-16,2 3 16 0,0 0-192 0,-2 3-32 15,0 6-16-15,-1 0 0 0,-2 6-192 0,2 5-32 16,-4 0-16-16,0 3 0 0,0-2-288 0,0-1-48 16,0-1-16-16,0-1 0 0,3-2-464 0,-2-2 0 15,3-3 0-15,0 0 0 0,1-7-192 0,1-1-48 16,5-3 0-16,-4 5 0 16,3-9-2432-16,4-14-480 0</inkml:trace>
  <inkml:trace contextRef="#ctx0" brushRef="#br2" timeOffset="100431.96">9535 16527 25791 0,'0'0'2304'0,"7"0"-1856"16,4 3-448-16,0-3 0 0,4 0 960 0,4 0 80 16,3-2 32-16,2 1 0 0,5 0 64 0,4-2 16 15,3 1 0-15,2-2 0 0,1 1-656 0,1 1-128 16,2-1-32-16,-3 2 0 0,1-1-336 0,-4-2 0 0,-1-1 0 0,8 1 0 31,-6 1-1728-31,-7-1-384 0,-3-2-64 0,-10 2 0 0</inkml:trace>
  <inkml:trace contextRef="#ctx0" brushRef="#br2" timeOffset="100715.4">10596 15916 17503 0,'0'0'768'0,"0"0"176"0,0 0-752 0,8-2-192 0,-1 4 0 0,-7-2 0 0,3 7 2176 0,-1 6 384 15,-2 0 96-15,-1 5 16 0,0 3-1136 0,-2 3-240 16,-2 7-32-16,0 2-16 0,-1 5-544 0,-1 0-96 16,-1 4-32-16,-3 4 0 0,1 1-176 0,0 4-32 15,-1 1-16-15,0 1 0 0,1-1-224 0,3-1-128 16,-1 0 160-16,2-8-160 0,-1-2 0 0,2-4 128 15,0-2-128-15,1-3 0 0,2-1 0 0,-1-1-192 16,-1-4 48-16,4 7 0 16,-1-5-1456-16,1-9-304 0,0-8-48 0,0-11-11552 0</inkml:trace>
  <inkml:trace contextRef="#ctx0" brushRef="#br2" timeOffset="101675.73">10779 15533 10127 0,'-4'-2'896'0,"-1"-2"-704"0,5 4-192 0,-2-4 0 16,-2 0 1920-16,1-1 336 0,1 0 80 0,2 5 16 0,0 0-784 15,0 0-160-15,0 0-16 0,0 0-16 0,0 0-384 0,9 3-80 16,0-2-16-16,2 1 0 0,3 2 80 0,3 1 16 16,2 0 0-16,2 3 0 0,5-2-144 0,0 2-16 15,1 2-16-15,2 3 0 0,2 0-176 0,1 2-16 16,1 3-16-16,1 6 0 0,0 1-224 0,-2 8-32 16,-1 2-16-16,-4 4 0 0,-1 5-144 0,-3 6-16 15,-4 3-16-15,-1 3 0 0,-3 3 96 0,-4 0 32 16,-2 6 0-16,-2-1 0 0,-4 3-32 0,0 2 0 15,-4-4 0-15,-2 0 0 0,-2-2 80 0,-3-2 16 16,0 1 0-16,-3 2 0 0,1-4 96 0,-1-2 32 16,-2-2 0-16,-1-1 0 0,0-6-48 0,-2-2-16 15,-4 0 0-15,0-3 0 0,-3-1-112 0,0-3-32 16,-1 1 0-16,-1-3 0 0,-1-2-80 0,1-4 0 16,1-1-16-16,1-5 0 0,0-2-16 0,3-4 0 15,-3-1 0-15,3-2 0 0,2-6-32 0,0 0-128 16,0-1 192-16,3-4-64 0,1-2-128 0,1-2 192 15,2 0-192-15,2-2 192 0,1 1-192 0,2-1 160 0,-1-1-160 16,7 1 160-16,0 0-160 0,0 0 0 16,0 0 144-16,0 0-144 0,-5-4 0 0,5 4 0 0,0 0 0 0,0 0 128 15,0 0-128-15,0-5 0 0,0-3 0 16,2 3 0-16,-2 5 0 0,3-5 0 0,3-3 0 0,-1 2 0 16,0 2 0-16,0-1 0 0,2-1 0 0,0 1 0 15,-1 1-336-15,2-4 16 0,-1 2 0 0,1 2 0 16,0-2-1472-16,-1 1-304 15,1-2-48-15,2-3-16096 0</inkml:trace>
  <inkml:trace contextRef="#ctx0" brushRef="#br2" timeOffset="103845.81">24798 16282 8975 0,'0'0'384'0,"0"0"112"0,-9 6-496 0,1-2 0 16,-1-3 0-16,0 2 0 0,9-3 1008 0,-10 4 96 16,-2-2 32-16,1 2 0 0,-2-3-80 0,-1 2-16 15,-2-2 0-15,-2 2 0 0,-3-2-64 0,-2 1-16 16,3 1 0-16,-1-2 0 0,-1-2 288 0,2 5 48 16,1-2 16-16,1 1 0 0,1-3 144 0,2 2 16 0,0 1 16 0,2-1 0 15,3 1-320-15,10-3-64 16,-9 0-16-16,9 0 0 0,0 0-176 0,0 0-32 15,0 0-16-15,0 0 0 0,13-5-160 0,6 0-48 0,4-5 0 0,7 2 0 16,4-1-128-16,3 2-16 0,1-1-16 0,2-2 0 16,2 2-256-16,1-1-48 0,1 3-16 0,4-2 0 15,-1 2-48-15,2-3 0 0,3 3 0 0,-1 2 0 16,-1 0 0-16,-6-1 0 0,-6 1 0 0,-5 2 0 16,-7 0-128-16,-6 1 128 0,-5 0-128 0,-5 1 128 15,-10 0-128-15,0 0 192 0,0 0-192 0,-11 5 192 16,-5 1-16-16,-9 3 0 0,-6 0 0 0,-11 1 0 0,-8 0-176 15,-2-1 128-15,-1 1-128 0,-3-1 128 0,0 3-128 16,2-3 0-16,0 2 0 0,0-1 0 0,1-1 0 0,1 0 128 16,1 0-128-16,5-3 0 0,6 2 144 0,6-4-144 15,9 1 160-15,11-1-160 0,1 1 0 0,4-3 0 16,3-1 0-16,6-1 0 0,0 0 0 0,9 0 0 16,5-1 0-16,8-1 0 0,7-3 0 0,6-1 0 15,7 1 0-15,21-6 0 0,-6 1 0 0,1-3 0 16,0 2 0-16,1 2 0 0,0-4 0 0,3 4 0 15,3-4 0-15,-3 5 0 0,-5-1 0 0,-5 4 0 16,-7-4 0-16,-8 5 0 0,-8 0 0 0,-7 3 0 16,-8 2 0-16,-14-1 0 0,0 0 128 0,0 0-128 15,-12 4 0-15,-6 1 0 0,-6 3 144 0,-8-2-144 16,-6 2 128-16,-7-1-128 0,-9-2 128 0,0 4-128 16,0-1 128-16,1 2-128 0,-1-5 0 0,2-1 0 0,3 1 0 0,4 1 0 15,4-3 224-15,7 1-32 16,5-3-16-16,5 1 0 0,6 1-176 0,5 1 0 15,13-4 144-15,0 0-144 0,0 0 0 0,14-7 0 16,5 2 0-16,8 2 0 0,5-4-160 0,5 1-48 0,5-1-16 0,0-1 0 31,3 1-1184-31,4 2-224 0,1 1-48 0,5 2-16 16,2 1-1712-16,2-2-352 0</inkml:trace>
  <inkml:trace contextRef="#ctx0" brushRef="#br2" timeOffset="105660.1">28263 14636 18543 0,'0'0'816'0,"3"-17"176"0,-3-2-800 0,0-1-192 0,-1-1 0 0,-1 4 0 16,0 3 1136-16,-2 0 176 0,-2 1 32 0,1 0 16 0,5 13-80 0,-11-6-32 15,0 1 0-15,0 4 0 0,-3 1-368 0,-3 7-80 16,-2 5-16-16,-4 4 0 0,-1 3-368 0,-3 5-80 16,-2 1-16-16,-3 9 0 0,-3 9-128 0,-5 7-16 15,-3 4-16-15,-6 10 0 0,-6 6 144 0,-4 9 16 16,-3 7 16-16,1 6 0 0,1 5-128 0,4 8-16 15,3 1-16-15,3 1 0 0,3-1-48 0,8-3 0 16,5-4 0-16,6-1 0 0,6-6 160 0,8 0 32 16,7-6 0-16,3-3 0 0,6-9-48 0,6-4 0 15,-2-2 0-15,7-7 0 0,3-2-272 0,4-5 0 16,0-4 0-16,4-2 0 0,3-4 0 0,3 0 0 16,2-5 0-16,2-3 0 0,2-4 0 0,5-4-224 15,3 1 32-15,3-5 16 16,4 0-560-16,2-3-112 0,3-2-32 0,-2-7-9344 15,-5-3-1872-15</inkml:trace>
  <inkml:trace contextRef="#ctx0" brushRef="#br2" timeOffset="106604.7">32587 14504 13295 0,'-33'-18'576'0,"12"5"144"0,0-2-576 0,-4 1-144 15,0 1 0-15,1 0 0 0,0 2 1216 0,2 2 192 16,3 1 64-16,2 2 0 0,5 2-368 0,3 3-64 16,9 1-16-16,0 0 0 0,0 0-208 0,0 0-48 15,0 0-16-15,7 9 0 0,4 1 48 0,5 5 16 0,5 2 0 16,1 4 0-16,4 2-112 0,1 7-32 15,2-1 0-15,-1 6 0 0,4 4-32 0,1-1-16 0,1-7 0 0,4 4 0 16,4-1 32-16,-17-7 16 16,8 10 0-16,2 6 0 0,-1 10-192 0,3 4-32 15,1 6-16-15,0 4 0 0,-5 8-176 0,23 76-48 0,-56-151 0 16,0 0 0-16,0 0-80 0,0 0 0 0,0 0-128 0,0 0 192 16,0 0-192-16,0 0 0 0,0 0 0 0,-5 1043 0 15,-34-948 288-15,-2-6-32 0,-2-9-16 0,19-39 0 16,-6 1 144-16,-3 8 16 0,-2 4 16 0,-1 4 0 15,-3 3-64-15,-2-2-16 0,-2-5 0 0,-44 40 0 16,9-26-144-16,39-36-48 0,-6-7 0 16,-2 4 0-16,-2-3-144 0,-1 3 0 0,-4-5 0 0,-2 3 0 15,2-4-2176-15,-48 17-384 16</inkml:trace>
  <inkml:trace contextRef="#ctx0" brushRef="#br1" timeOffset="111884.63">23406 14492 11343 0,'-3'-21'496'0,"3"10"112"0,0 2-480 0,0-5-128 0,1 0 0 0,1-1 0 16,1 1 864-16,1-1 160 0,0 0 16 0,1 1 16 15,0 0-144-15,1 2-16 0,1-2-16 0,0 3 0 16,-2 2-112-16,2-1-32 0,-2 2 0 0,0 3 0 16,-5 5-144-16,0 0-16 0,0 0-16 0,0 0 0 15,0 0-144-15,7 4-32 0,1 0 0 0,0 3 0 0,-1 4 192 0,1 3 48 16,-2 1 0-16,2 4 0 0,0 4-32 0,-2 7 0 16,3-1 0-16,-2 7 0 0,0 7 48 0,-2 3 0 15,0 5 0-15,-3 5 0 0,4 6-160 0,-3 4-32 16,1 5 0-16,0 2 0 0,0 2-160 0,-3 1-32 15,2 4-16-15,-1 3 0 0,2 4-16 0,-1-1 0 16,-2-4 0-16,-1 2 0 0,-3 3 16 0,1-5 0 16,-3 2 0-16,-2 0 0 0,-2-9 80 0,0 1 32 15,-2-2 0-15,-6 26 0 0,0-8 128 0,-2-12 32 16,0-10 0-16,0-5 0 0,-2 1 0 0,3-6 16 16,-3 1 0-16,0-6 0 0,1-2-144 0,0-5-48 15,-2 0 0-15,-1-2 0 0,3-4-16 0,0-1 0 16,-1-5 0-16,0 0 0 0,-1-4 0 0,-1 0 0 15,-1-4 0-15,0-2 0 0,0-2-48 0,-2 3-16 16,-2-5 0-16,9-6 0 0,-1-1-80 0,0 1-32 16,-2-4 0-16,2 4 0 0,-1-4-16 0,3 2-128 15,2-5 192-15,1 1-64 0,-1-2-128 0,2 1 0 16,0-4 0-16,2 1 0 0,0 2 128 0,1-3-128 16,-2 0 0-16,2 2 128 0,1-2-128 0,1-2 0 15,1 0 0-15,2-2 0 0,1-1 128 0,5 0-128 16,0 0 0-16,0 0 128 0,0 0-128 0,0 0 0 15,2-7 0-15,2-4 128 0,1 3-128 0,5-5 0 0,4 0 0 16,1-1 0-16,-1-4 0 0,4-2 0 0,3-4 128 0,-1 1-128 16,3 1 0-16,2-3 0 0,3 1 0 0,1-3 0 15,2 0 0-15,-1-3 0 0,1-2 0 0,-2-1 0 16,-1-2 0-16,1-2 0 0,-3-3 0 0,-2 0 0 0,0-4 0 16,2-4 0-16,0 0 0 0,2-3 0 0,0-2 0 15,1-6 0-15,2-2 144 0,1-6-144 0,1-4 0 16,-2-1 0-16,0 0 0 0,-2-1 0 0,-5 0 0 15,2-1 0-15,-7-4 0 0,-1 6-128 0,-2 1 128 16,-4 5 0-16,-2 0 0 0,-3 0 0 0,0 1 0 16,-5-1-128-16,0 0 128 0,-4 3 0 0,0-3-128 0,-5 5 128 15,0-2-128-15,-3 2 128 0,-2-2-176 0,-1 2 176 16,1-4-208-16,-2 4 80 16,0 0 128-16,-7 3-192 0,4-1 192 0,-2 1-192 0,-2 1 48 0,1 5 0 15,-2 3 0-15,1 4 0 0,0 5 144 0,0 1-192 16,0 3 192-16,4 2-192 0,-2 1 192 0,2 1-160 15,6 7 160-15,-2-1-160 0,3 7 160 0,2 3 0 16,3-1 0-16,2 6-128 0,3-1 128 0,0 6 0 16,3-2 0-16,1 3-128 0,2 1 128 0,-1 2 0 15,-5 2 0-15,12 4 0 0,-1-1-256 0,1 4 0 16,-1 2-16-16,6 6 0 16,-2 3-576-16,-1 1-112 0,-3 0-32 0,-1 3 0 15,-1 0-2384-15,-4 1-464 0,-2 5-112 0,-8-7-16 0</inkml:trace>
  <inkml:trace contextRef="#ctx0" brushRef="#br1" timeOffset="113342.68">12154 15261 15087 0,'9'-9'656'0,"-9"9"160"0,5-14-656 0,-1-1-160 15,1 2 0-15,-2 2 0 0,-2-2 1248 0,0 3 224 16,5 1 32-16,-4 3 16 0,-2 6-432 0,0 0-96 15,0 0-16-15,0-12 0 0,-1 1-144 0,1 11-48 16,0 0 0-16,0 0 0 0,-3-10-48 0,3 10-16 16,0 0 0-16,0 0 0 0,0 0-48 0,-12 0-16 15,-1 2 0-15,-1 7 0 0,4 6-208 0,-4 6-32 16,-3-2-16-16,-1 7 0 0,-2 2-80 0,-3 7 0 16,2 4-16-16,-6 3 0 0,-2 8-16 0,1 3 0 15,-3 4 0-15,1 4 0 0,-1 4-16 0,3 6 0 16,1 7 0-16,5 4 0 0,1 2 0 0,3-1 0 15,2-2 0-15,2-1 0 0,1 0-32 0,4-1-16 16,0-3 0-16,4-3 0 0,0-7 16 0,4-1 0 0,4-4 0 0,0 2 0 16,2 0 16-16,2-5 16 15,0-2 0-15,4-3 0 0,1-2-32 0,1-2-16 0,-2-4 0 16,1-1 0-16,-1 1-64 0,2-3-16 0,2 2 0 0,1-1 0 16,-2-5-16-16,1 1-128 0,0-1 192 15,0-2-64-15,1-2-128 0,-2-3 192 0,-3-2-192 0,-1-5 192 16,-1-2-192-16,-3-3 160 0,1 0-160 0,-3-4 160 15,-2-1 16-15,-1-1 0 0,-1-4 0 0,2 0 0 16,-2-9 0-16,0 0 0 0,0 0 0 0,0 7 0 16,0-188-32-16,0 362 0 0,0-181 0 0,0 0 0 15,0 0 16-15,0 0 0 0,0 0 0 0,0 0 0 16,0 0 16-16,-5-5 0 0,0-4 0 0,-2 0 0 0,2-5 0 0,0-1 0 16,0 0 0-16,0-4 0 0,-2-4-32 15,1-4 0-15,-5-3 0 0,3-6 0 0,-2-6-144 0,-3-5 192 16,-1-5-192-16,0-5 192 0,-1-5-192 0,1 1 0 15,-4-4 0-15,4-3 0 0,0-1 0 0,1-4 0 16,1-1 0-16,-1 4 0 0,2 6 0 0,3-4 0 16,4 1 0-16,2 2 0 0,4-2 0 0,-1-2 0 15,5-3 0-15,2 0 0 0,5 0 0 0,1-3 0 16,-1-4 0-16,5 2 0 0,5-1 0 0,2 4-144 16,3 8 144-16,-1 0 0 0,1 5-192 0,-2 3 192 15,2 6-192-15,-2 3 192 0,-3 0-144 0,2 6 144 16,0 3 0-16,-2 6-144 0,1 5 144 0,-1-2 0 15,1 4 0-15,-2 1-128 0,-2 3 128 0,1 2 0 16,-1 5-144-16,-2 1 144 0,-4-2 0 0,-1 3-144 16,-2-1 144-16,0 6 0 0,1 1-128 0,1 2 128 0,-5-2 0 0,3 1 0 15,-11 7-128-15,11-3 128 0,-11 3 0 0,9-2 0 16,-9 2 0-16,0 0-128 0,0 0 128 0,0 0 0 16,0 0 0-16,0 0 0 0,0 0-128 0,0 0 128 15,0 0 0-15,0 0 0 0,0 0 0 0,-8 12 0 0,-1 1-128 16,-2 1 128-16,0 0 0 0,-5 4 0 0,0 0-128 15,-2 5 128-15,0 7 0 0,-3 6 0 0,-9 4-144 0,-1 10 144 16,-6 3 0-16,-1 10-144 0,-2 5 144 0,-2 6 0 16,-4 7 0-16,1 10 0 0,-2 11 0 15,5 3 0-15,4-1 0 0,2 7-128 0,2 0 128 0,3 2 0 16,3 2 0-16,4-5 0 0,2-1 0 0,8-9 0 16,3-5 0-16,1-7 0 0,5-8 0 0,1-5 192 15,1-4-64-15,2-5 0 0,1-1-128 0,4-8 176 16,1-5-176-16,1-6 192 0,3-1-192 0,1-7 128 15,-1-5-128-15,2-4 128 0,0-2-128 0,0-8 0 16,2-3 0-16,2-3 0 16,-1-5-896-16,2-4-144 0,0-6-48 0,3-2-11776 15,5-2-2352-15</inkml:trace>
  <inkml:trace contextRef="#ctx0" brushRef="#br1" timeOffset="115587.43">30710 4316 16575 0,'-2'-11'1472'0,"1"-2"-1168"0,-2-4-304 0,3-1 0 16,3 1 256-16,-2 0 0 0,1 1 0 0,1 0 0 16,-3 0 384-16,0 1 64 0,-1-2 0 0,1 3 16 15,0 3 240-15,1-3 32 0,0 2 16 0,0 3 0 16,1-2-80-16,-2 5-16 0,0-5 0 0,0 11 0 16,0-9-144-16,0 9-48 0,0 0 0 0,0 0 0 15,2-8-144-15,-2 8-48 0,0 0 0 0,0 0 0 16,8 7-176-16,-2 3-32 0,-2 6-16 0,1 4 0 15,2 5 16-15,1 1 0 0,0 3 0 0,0 3 0 0,-1 1-32 16,1 5 0-16,1-1 0 0,-3 1 0 0,1-1-96 0,1 0 0 16,1 0-16-16,0-2 0 0,-1-1-48 0,2 0-128 15,0-4 192-15,-1-2-64 0,-3-4 0 0,3-4 0 16,-1-2 0-16,-2-2 0 0,-1-5 16 0,3 2 0 16,-2-3 0-16,1-3 0 0,0-3 128 0,2-2 32 15,-1-4 0-15,1-2 0 0,0-2 96 0,1-2 32 16,0-4 0-16,4-3 0 0,0-3-80 0,1-4-16 15,3-2 0-15,0-7 0 0,1-3-112 0,3-1-32 16,-1-2 0-16,3-1 0 0,2-2-64 0,3-2-128 16,4 2 176-16,0-2-176 0,3-5 144 0,-1-2-144 15,3-2 0-15,2-3 144 0,0-5-144 0,1 2 128 16,-3 0-128-16,5 0 128 0,-3-2-128 0,1 6 0 16,-1 3 0-16,0 2 128 0,-2 1-128 0,-4 4 0 15,-6 5 144-15,-3-1-144 0,-3 3 128 0,-4 3-128 16,-3 2 160-16,-2 8-160 0,-4 3 176 0,-2 2-176 0,0 3 192 0,-2 2-192 15,1 5 176-15,-5 1-176 16,-1 7 160-16,0 0-160 0,0-5 0 0,0 5 128 0,0 0-128 0,0 0 0 16,0 0 0-16,-10 6 0 0,1 6 0 0,-3 2 0 15,-1 3 0-15,-4 5 0 0,-2 0 0 16,-1 8 0-16,-2 4 0 0,-3 3 0 0,-2 4 0 16,-2 2 0-16,0 3 0 0,0 2 0 0,-1 0 0 0,1 2 0 15,0-2 0-15,0 4 0 0,-2 3 0 16,2 0 0-16,-2-3 0 0,2-1 0 0,0-6 0 0,1 4 0 0,-3-2 0 15,1-4 0-15,-3 0 0 0,0 0 0 0,1-2 0 16,3 1 0-16,2 1 0 0,-1-3 0 0,4-2 0 16,0-1 0-16,1-4 0 0,3-1 0 0,1 1 0 15,1-7 128-15,1 1-128 0,2-5 0 16,1-2 0-16,0-2 0 0,4-3 0 0,0-2 0 0,1-7 128 0,9-6-128 16,-10 4 0-16,10-4 0 0,-9 0 128 0,0-3-128 15,0 1 0-15,0-5 144 0,0-2-144 0,1 1 160 16,2-4-160-16,0-2 160 0,-1 0-160 0,4-2 0 15,0-2 0-15,1 0 0 0,0-1 0 0,2-3 0 16,0-2 128-16,2-4-128 0,0 2 0 16,1-6 0-16,0 0 0 0,0-1 0 0,0-3 0 0,-2 1 0 15,-1-1 128-15,0 3-128 0,0 1 0 0,-1-1 0 16,-3 3 0-16,0 2 0 0,0-1 0 0,0 3 0 16,2 0 128-16,-2 3-128 0,0 0 0 0,2 0 0 0,0 1 0 15,1 4 0-15,0 2 0 0,-2 2 0 0,2 3 0 0,-3-1 0 16,4 12 0-16,-2-8 0 15,2 8 0-15,0 0 0 0,-7-3 0 0,7 3 0 0,-5 9 0 0,0 5 0 16,1 3 0-16,2 5 0 16,-1 5 0-16,3 3 0 0,1 4-128 0,3 3 128 0,1 3 0 0,4 0 0 15,1 0 0-15,3-1 0 0,0 2 0 0,2 1 0 16,0-5 0-16,-1-2 0 0,3 0 0 16,-1-5 0-16,-2-1 0 0,2-5 0 0,-1-1 0 0,-1-1 0 15,0-5 0-15,-1-5 0 0,-1 1 0 0,1 0 0 16,-3-4 0-16,2-1 0 0,-2-2 0 0,0-1 0 15,-10-5 0-15,13 1 0 0,-2-2 0 0,0-3 0 16,2-1 0-16,-1-7 160 0,-3-2-160 0,-2-1 160 16,3-3 16-16,2-6 0 0,0 0 0 0,4-9 0 0,0-5-48 0,3-4-128 15,0-6 192-15,4-6-64 0,1-1 0 16,4-9 0-16,0-9 0 0,0-3 0 0,5-9-128 0,2 6 192 16,0 1-192-16,0 6 192 0,-2 5-192 0,1 2 0 15,2 6 144-15,-1 2-144 0,1 5 0 0,-1 5 0 16,0 8 0-16,-5 4 128 0,-3 6-128 0,-4 6 0 15,-4 4 0-15,-3 3 0 0,-2 0-144 0,-2 5 0 16,-5 2 0-16,-7 9 0 16,0 0-1072-16,0 0-192 0,0 0-64 0,0 0 0 15,0 0-1024-15,0 0-192 0,0 0-64 0</inkml:trace>
  <inkml:trace contextRef="#ctx0" brushRef="#br3" timeOffset="124597.78">15958 5287 27695 0,'-5'-22'1216'0,"3"15"272"0,2 7-1184 0,0 0-304 16,0-10 0-16,0 3 0 0,0 7 0 0,3-9 0 0,-3 9-176 0,5-6 176 15,-5 6 0-15,6-8 0 16,-6 8 0-16,8-7 0 0,-2 2 0 0,1-3 0 0,-2 2 0 0,0-1 0 15,-1-3 0-15,-2 3 0 16,-1-4 0-16,-1 4 0 0,-2-3 272 0,-2 2 16 16,-2-3 0-16,-3 2 0 0,-1 0-32 0,-3-3-16 15,-4 2 0-15,-2-1 0 0,-4 3-112 0,-1-2-128 0,-2 2 176 0,-6 1-176 16,-6 2 256-16,-4-1-64 0,-4 3-16 16,3-1 0-16,0 0 176 0,1 3 32 0,-4 1 16 0,0 1 0 15,3 0-144-15,0 2-48 0,1 1 0 0,-1 2 0 16,-5-1-208-16,3 1 176 0,-1 1-176 0,5-2 160 15,4 5-32-15,2-2-128 0,2 2 192 0,1-4-64 16,2 6 32-16,4-1 0 0,1 1 0 0,1 0 0 16,1-2 64-16,2 3 16 0,2 0 0 0,0-2 0 0,0 2-80 15,0 2-16-15,1-3 0 0,-2 2 0 0,0 1-144 0,0 0 160 16,3-2-160-16,-2-4 160 0,-4 0-16 0,0-3 0 16,-1 0 0-16,0 3 0 0,-1-4 0 0,1 0 0 15,0 1 0-15,1-5 0 0,2-2-144 0,0-5 128 16,0 1-128-16,-1-1 128 0,0-7-128 0,1-2 0 15,-1-1 0-15,-2-4-176 0,-3 3 176 0,-1-2 0 16,-2-3 0-16,-1 2-128 0,-3-3 128 0,2-3 0 16,-1 2 0-16,0-1 0 0,1 1 0 0,-1 2 0 15,-2 2 0-15,-2 3 0 0,-4 1 128 0,-2 2-128 16,-3 3 128-16,-5 4-128 0,-6 4 288 0,-4 1-16 16,-2-1 0-16,-2 6 0 0,-1 4-80 0,-4 7-32 15,-4 4 0-15,-6 3 0 0,-6 0-32 0,-2 5 0 16,-1 1 0-16,5 3 0 0,1 0-128 0,2-7 128 15,-2-3-128-15,8-2 128 0,5-2 48 0,6-6 0 0,1 0 0 16,6 0 0-16,0-5 32 0,2-2 16 16,-1-3 0-16,4-2 0 0,1 0-224 0,4-6 144 15,0-1-144-15,2-1 128 0,0 0-128 0,2-5 0 16,0-2 0-16,-2-2 0 0,-2-1 0 0,-2-1 0 0,-5 4 0 0,1-1 0 16,-1 1 0-16,0 3 0 0,-3 3 0 0,-1 5 0 15,0 4 160-15,-8 4-160 0,-9 3 192 0,-3 5-192 16,2 1 192-16,-3 4-64 0,-2 5 0 0,-3 2-128 15,-8 1 128-15,2-2-128 0,0-1 0 0,1-1 0 16,1-2 0-16,2-2 0 0,-4-1 0 0,1-5 0 16,3-2 0-16,5-3 0 0,1-3 0 0,-1 2 0 15,-2-2 0-15,2-3 0 0,1-5 0 0,5-3 0 0,3 3 0 0,4-5 0 16,2 1 0-16,0-1 0 0,-4-2 0 0,4 0 0 16,2 2 0-16,0-2 0 0,5 0 0 0,-1 1 0 15,3 4 0-15,-2 0 0 0,-3 4 0 0,0 2 0 16,-1 0 0-16,5-1 0 0,1 4 0 0,1 2 0 15,0 0 0-15,1 0 0 0,1 1 0 0,-2-2 0 16,0 2 0-16,1-1 0 0,4-1 0 16,4-2 0-16,4 0 0 0,1-3 0 0,3 0 0 0,0-5 0 15,0 2 0-15,0-185 0 0,-2 365 0 0,-1-185 0 16,-2 3 0-16,-2-3 0 0,1-5 0 0,1 2 0 16,1 0 0-16,1-2 0 0,0-1 0 0,1 4 0 15,-1 2 0-15,-2 3 0 0,-5 1 0 0,-2 3 0 16,-3-1 0-16,-2 4 0 0,-3 5 0 0,1 6 0 15,-3 2 128-15,-1 4-128 0,-2 8 160 0,-5 0-32 16,-3 4 0-16,-1 3 0 0,1 5 0 0,1 0 0 16,0 2 0-16,3-1 0 0,5-1-128 0,-2-2 0 15,-5-2 0-15,4-3 0 0,2-1 0 0,5-5 0 16,-1 0 0-16,5-2 0 0,6-1 0 0,2-3 0 16,5-5 0-16,0-5 0 0,1-4 128 0,3-5-128 0,4-2 128 15,3-5-128-15,3-3 0 0,3-3 128 0,-1-3-128 0,5-4 0 16,-1-1 0-16,3 2 0 0,1-3 0 0,2 0 0 15,-1 1 0-15,3-4 0 0,-1 2-128 0,-2-2 128 16,3 4 0-16,-1-1-144 0,-1 4 144 0,-1 5 0 16,-1 8 0-16,-3 5 0 0,-5 6 0 0,-6 7 0 15,-8 9 0-15,-3 8 0 0,-6 8 128 0,-3 10-128 16,-4 7 160-16,-2 11-160 0,-2 6 160 0,-5 3-160 0,-5-2 0 16,2-2 0-16,-1-5 0 0,5-4 0 15,6-6 0-15,5-6 128 0,6-5-128 0,6-8 0 0,5-4 0 16,8-10 0-16,7-2 0 0,3-9 0 0,3-4 0 0,2-8-128 15,3-6 128-15,3-5-208 0,4-4-96 0,-2-6-16 16,-1-6 0-16,4-2 0 0,2 3 96 0,-3-4 16 16,-2 0 0-16,1 0 0 0,1 2 208 0,-2 3 0 15,-4 7 0-15,-1 2 0 0,-3 3 0 0,0 5 128 16,-1 7 16-16,-1 5 0 0,-3 9 64 0,-5 10 16 16,0 7 0-16,-2 10 0 0,-3 7-224 0,-3 3 0 15,0 10 0-15,-1 4 0 0,-1 9 0 0,1 2 128 0,2 6-128 16,-1 2 0-16,2-3 0 0,-2-3 0 15,1-5 0-15,1-3 0 0,-1-8 0 0,5-1 0 0,2-7 0 16,5-2 0-16,7-6 0 0,3-4 144 16,3-5-144-16,2 0 192 0,3-1-192 0,4-6 0 15,3-7 0-15,0-4 0 0,1-1-160 0,2-4 160 0,4-1 0 16,1-3-144-16,1 2 16 0,0-3 0 16,4-4 0-16,-2 4 0 0,-3 1 128 0,2-1 0 15,-2 0 0-15,1 7-128 0,-1-1 128 0,0 5 0 16,-1 6 0-16,1 3 0 0,1 6 0 0,1 3 0 0,0 4 0 15,-1 2 0-15,0-4 0 0,1 4 144 0,1 2-144 0,1-4 0 16,2-3 0-16,0 1 0 0,0-4 0 0,4 0 0 16,4-3 0-16,2-4 0 0,0 1 0 0,4-5 0 15,2-2 0-15,-2-2 0 0,1-4 0 0,3-6 0 16,3-2 0-16,4-1 0 0,2-4-160 0,6-2 160 16,3-1-192-16,5-2 48 0,2-3 0 0,-1-3 0 15,1-3 144-15,-1 4-192 0,0-2 192 0,0 6-192 0,2 0 192 0,-5 4 0 16,2 2 0-16,-7 4 0 0,-2 6 0 0,-5-1 0 15,-1 4 0-15,0 1 0 0,-2 0 0 16,1-1 0-16,3 1 0 0,1-2 128 0,1 1-128 16,-2-3 0-16,0 2 0 0,-1-4 0 0,-1 3 0 0,0-5 0 15,1 2 0-15,2-3 0 0,-2 0 0 0,8-3 0 16,3 2 0-16,0-3 0 0,0-1 0 0,2 0 0 16,-3-3 0-16,3 0 0 0,-1 2 0 0,4 0 0 15,3 1 0-15,0 2 0 0,-1 6 0 0,-2 2 0 16,-3 4 0-16,-4 2 0 0,-2 5 0 0,-3 5 0 15,-2 2 0-15,3 3 0 0,3-6 0 0,-3 3 0 16,-3-2 160-16,-2 2-160 0,0-7 128 0,3 0-128 16,3-5 0-16,5-2 0 0,7-5 0 0,8-3 128 0,10-7-128 15,-1-7 0-15,1-3 0 0,3-7 0 0,5-3-144 0,2-4 144 16,0-1-208-16,-1-3 48 16,-3-3 16-16,-1-1 0 0,0 1 144 0,0-1-192 15,0-1 192-15,-6 0-192 0,-3 4 192 0,-3 6 0 16,-3 1 0-16,-3 9 0 0,-4 8 0 0,-6 3 0 0,-6 4 0 15,-5 8 128-15,-5 9 16 0,-1 2 16 0,-2 8 0 16,-2 2 0-16,0 0-160 0,2 3 192 0,2 3-192 16,4 1 192-16,6-1-192 0,-1 0 0 0,-1-4 0 0,3-7 0 15,3-3 0-15,5-4 0 0,2-6 0 0,7-1 0 16,8-8 0-16,4-6 0 0,0-9 0 0,6-4 0 16,4-5 0-16,5-9-144 0,6-7 144 0,-1-3-208 15,-2 0 0-15,3-5 0 0,6 2 0 0,-7 0 0 0,-6 2 208 16,-4 6 0-16,-5 4 0 0,-2 6-144 15,2 3 144-15,-11 7 0 0,-9 5 0 0,-7 7 128 0,-5 7 128 0,-4 7 16 16,-2 8 16-16,0 3 0 16,-1 0-160-16,2 4-128 0,0 5 192 0,-1-1-192 0,-3 3 128 0,2 0-128 15,-1 0 0-15,5 1 0 0,-2-7 0 0,4 1 0 16,1-5 0-16,3-4 0 0,2-6 0 0,0-5 160 16,-3-3-160-16,4-5 128 0,3-5 32 0,4-3 0 15,4-3 0-15,4-5 0 0,2-3-160 0,-2-1 0 16,0-2 0-16,-1 0 0 0,2-9 0 0,0 2 192 15,1 2-192-15,-4 0 192 0,-6 3-192 0,-4 4 0 16,-2 0 0-16,-3 3-176 0,-2 2 176 16,-4 7 0-16,-1 3 0 0,-3 4 0 0,-2 2 0 0,-6 5 0 0,-1 2 0 15,-3 3 0-15,0 0 0 0,0 0 0 16,1 3 0-16,0-2 0 0,0-2 0 0,2-1 0 0,1 1 0 0,1 0 0 16,0-4 0-16,-2 1 0 15,-4-2 0-15,-3-3 0 0,-2 1 0 0,2-2 0 16,-3 2 128-16,3-2-128 0,-1-2 144 0,2-2-144 15,1 1 192-15,2-1-192 0,5 2 0 0,3-2 0 0,2 1 0 0,-1-2 0 16,-1 0 0-16,3 0-144 16,-4 3 144-16,0-2 0 0,-1 3 0 0,0 3 0 0,-2-1 0 0,0 2 0 15,0 1 0-15,1 4-128 0,-1-2 128 0,-1-1 0 16,-4-1 0-16,-1-2 0 0,0-2 0 0,-2-1 0 16,0 0 0-16,-2 0 0 0,1-5 0 0,-1-5 0 15,-1-2 0-15,1-2-128 0,-3-4 128 0,3 1 0 0,-1-2 0 16,0-2 0-16,-2 2 0 0,0-1 0 15,-2-3 0-15,-3 1 0 0,1-3 0 0,-1 1 0 0,2-2 0 0,-1-3 0 16,1 0 0-16,-2 2 128 16,2-2-128-16,0 4 0 0,-3-5 0 0,0 0 0 0,0-7 0 15,-1 1 0-15,-2 1 0 0,-2-2 0 0,-2 0 0 0,1-1-128 16,-3-3 128-16,-2-3-192 0,0-1 192 0,-4-2 0 16,-2 0 0-16,2-1 0 0,-4 0 0 0,-3 7 0 15,-2 3 0-15,-4 5 0 0,-4 2 0 0,-2 7 128 16,-4-3-128-16,-2 4 176 0,-5 2-176 0,-2 1 0 15,-1 0 0-15,0 0 0 0,-3-3-160 0,3 2 160 16,-1-2 0-16,1-1-144 0,-1-1 144 0,3 1 0 16,2-4 0-16,1 0 0 0,0-6 0 0,4 0 0 15,1-2 0-15,3-2 128 0,0-4-128 0,4 0 0 16,1-2 0-16,2-2 128 0,1-4-128 0,3 1 0 16,0-1 0-16,3 2-128 0,1 0 128 0,2 3 0 15,-2 1 0-15,1 3-128 0,0 0 128 0,-1 6 176 16,-3 4-48-16,-2-1 0 0,-3 2 192 0,-3 3 16 15,-4 6 16-15,-3 0 0 0,-4 7-96 0,-5 0 0 0,-10 3-16 0,-2 2 0 16,-8 3-240-16,-2 0 0 0,-3 3 0 0,-3 4 0 16,-1 4 0-16,1 5-160 0,3 4 32 0,2 1-13152 15,4-1-2624-15</inkml:trace>
  <inkml:trace contextRef="#ctx0" brushRef="#br3" timeOffset="127867.93">13712 12786 22111 0,'0'0'1968'0,"-5"-9"-1584"16,2 3-384-16,-1-2 0 0,4 8 864 0,0 0 96 15,-5-8 0-15,5 8 16 0,-9-9-464 0,3 1-112 16,6 8-16-16,-7-6 0 0,2-4-128 0,5 10-48 15,-2-12 0-15,-2 2 0 0,-1 1 176 0,1-2 16 16,2-5 16-16,-1 1 0 0,1 1 112 0,0 1 32 16,0 1 0-16,-1-5 0 0,-2-2-48 0,0 1 0 15,0 0 0-15,-1 1 0 0,-3-2-192 0,-2 1-32 16,0 1-16-16,-4 1 0 0,-2-1 48 0,1 3 16 16,-3 3 0-16,0-2 0 0,0 2-160 0,1 2-48 15,0-4 0-15,0 5 0 0,0 0 16 0,-1 4 0 16,0-1 0-16,0 1 0 0,-1 1-144 0,-4 3 160 15,2 0-160-15,-2 2 160 0,-2 3-160 0,0 0 0 16,-3-3 0-16,-2 3 0 0,-2 3 0 0,0-3 0 16,-3 1 0-16,3 2 0 0,3-3 0 0,1 4 0 15,1 0 0-15,1 1 0 0,0-5 0 0,1 3 192 0,-1 1-192 16,3 1 192-16,1 0-192 0,-1 3 0 16,-2-2 0-16,2 3 128 0,2 3-128 0,0 1 0 0,-5-1 0 0,3 1 0 15,0-3 0-15,-1 4 0 0,0 2 0 0,1 0 0 16,0 2 0-16,3 0 128 0,2 3-128 0,3 3 0 15,1 5 0-15,2-1 128 0,1 1-128 0,3 1 0 16,4-2 0-16,2 1 0 0,1 0 0 0,2-2 0 16,3-1 0-16,2-5 0 0,0 5 0 0,1-6 0 15,3 2 0-15,0-3 0 0,0 2 0 0,3-3 0 0,-1-3 128 0,2 0-128 16,2 1 0-16,3-5 128 16,5 1 32-16,-3-3 0 0,2 0 0 0,3-3 0 0,2-1 32 0,1-1 0 15,0 0 0-15,-2-5 0 0,5 0-64 0,1-1 0 16,2-1 0-16,3-2 0 0,0 0-128 0,2-2 0 15,-1-1 144-15,5 0-144 0,2-1 0 0,-1 2 0 16,1-1 0-16,-2-3 128 0,-2 1-128 0,-1 1 0 16,1-1 0-16,-2 0 128 0,1-2-128 0,-2 2 0 15,-1-4 0-15,1 3 0 0,1-4 0 0,-2 1 0 16,-1-4 0-16,2 2 128 0,-1-1-128 0,-3-3 0 16,-3 1 0-16,-3 0 128 0,0-2-128 0,-2 0 128 15,1 1-128-15,-3-1 128 0,-2-5-128 0,-2 2 0 16,-2-1 128-16,-2 1-128 0,0-3 128 0,-4 1-128 15,0-1 128-15,-2-2-128 0,-1 1 128 0,-4 1-128 16,0-1 160-16,0-1-160 0,-1 0 144 0,0 1-144 16,-4-2 128-16,0 2-128 0,-3-4 0 0,1 3 0 15,-2 4 0-15,-1-1 0 0,1-1 0 0,-5-3 0 16,0 4 0-16,-1 0 0 0,-1 1 0 0,-1 2 0 16,-1 2 0-16,-1 1 0 0,-1-2-160 0,-1 3 160 0,-3 0 0 0,0 1-144 15,-1-1 144-15,1 2 0 0,-1 2 0 16,1-2-128-16,-1 2 128 0,-2 1 0 15,-2-2 0-15,0 3-128 0,0-1 128 0,-1 1 0 0,0 1 0 0,-2-3-128 16,1 3 128-16,0-2 0 0,2 3 0 16,1-3 0-16,-1 3 0 0,1-1 0 0,-1-2 0 0,0 6 0 15,-2-2 0-15,2 0 0 0,-1-1 0 0,1 3-128 16,-2 0 128-16,5-1 0 0,-2 2 0 0,-1-1-128 16,-2 2 128-16,1 1-128 0,-1 0 128 0,1 0-128 15,1 2 128-15,0 1 0 0,0 2 0 0,1 0-128 0,0 0 128 0,1 3 0 16,2-2-144-16,-1 4 144 0,2 1 0 0,0 3 0 15,2-2-144-15,-1 1 144 0,1 6 0 0,-1 0 0 16,2 3-128-16,-1 1 128 0,1 6 0 16,-1 3-128-16,0 2 128 0,0 2 0 0,0-1-256 0,1-2 48 15,-1 0 16-15,3-1 0 16,2-5-416-16,3 1-80 0,4-7-16 0,5-3 0 16,5-4-1952-16,5-9-400 0</inkml:trace>
  <inkml:trace contextRef="#ctx0" brushRef="#br3" timeOffset="129860.03">13063 12376 4607 0,'24'-7'192'0,"-7"5"64"0,-2-2-256 0,3 0 0 16,0 2 0-16,1-3 0 0,-1 0 2064 0,0 2 368 16,-3 2 80-16,0-2 16 0,0 2-1104 0,-1 1-208 15,0 1-64-15,-1 0 0 0,-2 1 0 0,0 0-16 16,-11-2 0-16,0 0 0 0,11 3 32 0,-11-3 16 16,0 0 0-16,0 0 0 0,0 0-32 0,0 0 0 15,0 0 0-15,0 0 0 0,-5-7-128 0,-3 0-16 16,-3-1-16-16,-3 2 0 0,-4-4-368 0,0 2-80 15,-2-1-16-15,-3 3 0 0,-2-4-80 0,-2 3 0 16,0-2-16-16,1 2 0 0,-2-2-96 0,2 1-16 16,1 2 0-16,2-2 0 0,5 3-128 0,3-5-16 15,-2 1-16-15,5-1 0 0,0 1-160 0,1-4 0 16,-1-1-160-16,3 3 160 0,-1-1 0 0,3 4 0 16,0-4 0-16,3-1 0 0,1-1 0 0,1 3 0 15,2-3 0-15,3 1 160 0,-1 1-160 0,2-4 0 16,0 1 0-16,1 1 0 0,1 3 0 0,1 2 208 0,-2 0-48 15,-5 9-16-15,0 0-16 0,0 0-128 0,0 0 192 0,0 0-64 16,0 0-128-16,0 0 0 0,0 0 0 0,5 9 0 16,-4 2 0-16,-2 1 0 0,-4 2 0 0,-1 3 0 15,-5 4 0-15,0 0 0 0,-2 4 0 0,-1-1 0 16,-2 5 0-16,-1-1 0 0,-1 2 0 0,1 0 0 16,0-5 0-16,2-1 0 0,3-2 0 15,1-3 0-15,1-5 0 0,1-1 0 0,0-2 0 0,3-5 0 0,6-6 0 0,0 0 0 16,0 0 144-16,0 0-144 0,0 0 144 0,0 0-144 15,-4-9 192-15,1-3-192 0,1-1 144 0,-1-1-144 16,2 1 0-16,0-1 144 0,-1-2-144 16,0 2 0-16,-2-1 0 0,1 2 0 0,1 4 0 0,2 9 0 15,-5-8 0-15,5 8 0 0,-10-6 0 0,1 6 0 16,-3 5 0-16,1 3 0 0,-2 7 0 0,0 3-176 16,1 5 176-16,-3 6-128 0,-2 3 128 0,-1-2 0 15,-2 6 0-15,1 1 128 0,-2 5-128 0,4-4 0 16,-1-4-176-16,5-1 176 0,2-4 0 0,-1 1 0 15,5-6 0-15,2-4 0 0,-1-2 0 0,6-3 0 16,0-1 0-16,3-3 0 0,-3-11 192 0,5 9-192 16,-5-9 192-16,8 9-192 0,-8-9 128 0,10 5-128 15,-10-5 0-15,0 0 0 0,10 3 0 0,-10-3 0 16,10 5 0-16,-10-5 0 0,7 10 0 0,-4 2 0 16,-1-2 0-16,-4 5 0 0,-1 4 0 0,-2 3 0 0,-2 3 0 0,0 1 0 15,-1 3 0-15,0 0 160 16,2 2-160-16,1 0 128 0,-2-3-128 0,5 0 0 0,-1-2 0 15,3-2 0-15,3-6 128 0,-1-4-128 16,4-6 0-16,0 3 128 0,0-6-128 0,6-1 0 16,-12-4 0-16,14 1 0 0,0-2 0 0,0-1 0 0,-2-2 0 15,1-1-176-15,0-1 176 0,-3 1 0 0,0-1 0 0,-1-1-128 16,-9 7 128-16,10-1 0 0,-10 1 0 0,9 0 0 16,-9 0 0-16,0 0 0 0,5 14 0 15,-5 1 0-15,0-1 0 0,0 0 0 0,-2 1 0 0,0 1 0 0,2 0 0 16,4 1 0-16,-3-3 0 0,3-3 128 0,1-1-128 0,3-3 0 15,2 2 0-15,4-6 128 0,1 1 0 0,4-3 16 16,2-2 0-16,-1-1 0 16,0-1-16-16,2-1-128 0,-2-2 192 0,2 0-64 0,0-3-128 0,-1 2 0 15,0 1 0-15,-2 0 128 0,-2 2-128 0,0 3 0 16,-2 1 0-16,-2 5 0 0,-2 1 0 0,-2 3 0 16,-1 4 0-16,-2 2 0 0,-1 4 0 0,0 0 0 15,1 3 0-15,-3 0 0 0,4 5 144 0,-4-5 0 16,4-2 0-16,-1-1 0 0,2-1-144 0,1-3 128 15,-3 0-128-15,7-1 128 0,1-3 80 0,5-1 16 16,2-6 0-16,5-1 0 0,2-3-224 0,4-3 144 0,-1-5-144 16,2-6 128-16,0-1-128 0,3-3 0 15,0-4-192-15,2 2 192 0,-3-4-160 0,-3 2 160 16,0-1 0-16,-3 3-144 0,-2-4 144 0,-6 5 0 16,4 2 0-16,-5 6 0 0,-3-2 0 0,-4 5 0 15,-1 2 0-15,-12 6 128 0,10-1-128 0,-10 1 0 16,6 9 0-16,1-3-128 0,-7-6 128 0,4 14 0 15,-1 0 0-15,0-1 0 0,0 1 0 0,-1-2 0 16,-2-12 0-16,4 11 0 0,-4-11 0 0,8 9 0 16,-8-9 0-16,13 3 128 0,1-1-128 0,3-5 144 0,-3-3-144 0,3-7 160 15,2-2-160-15,1-2 0 0,3-2 0 0,1-2 128 16,-1 0-128-16,1-3 0 0,-1 0 0 0,0 1 0 16,-3-2 0-16,0 0 0 0,-2 1 0 0,1-2 0 0,0 1 0 15,0 0 0-15,-2 0 0 0,-1 6 0 0,-2 0 0 0,-1 5 0 16,0 2 0-16,-2 3 0 0,1-1 0 15,-2 4 0-15,-10 6 128 0,10-4-128 0,-1-4 0 0,-9 8 0 16,10-4 144-16,0 2-144 0,-2-1 0 16,1 0 0-16,-2-5 0 0,0 3 0 0,-7 5 128 0,7-7-128 15,0-3 128-15,-1 3-128 0,-1-5 0 0,0-1 0 16,0 1 0-16,-2-3 0 0,-1-2 0 0,1-1 128 16,0-2-128-16,-1-4 0 0,-2 1 0 0,1-1 0 15,-2-8 0-15,0 3 0 0,0 2 0 0,-1-2 0 16,0 1 0-16,-1-1 0 0,-1-2 0 0,1 7 0 15,-2 1-144-15,-1 3 144 0,0 2 0 0,0 4 0 16,-2 2 0-16,-1 6 0 0,0-2 0 0,-1 5 0 16,-3-1 0-16,1 3 0 0,-4 1 0 0,2 0 0 15,2 0 0-15,-1 0 0 0,2 0 0 0,-1 0 0 16,2-3 0-16,1-1 0 0,0 0 0 0,2-1 0 16,-1 2 0-16,0-4 0 0,3 2 128 0,0 0 0 15,0-5 0-15,1 1 0 0,0-3-128 0,2 4 0 16,1-4-192-16,-1 3 192 0,2-1-128 0,0-1 128 15,0 2 0-15,0-1 0 0,2 3 0 0,-2 7 0 16,0-10 0-16,0 10 0 0,0 0 0 0,0 0 0 0,0 0 0 16,0 0 0-16,0 0-128 0,0 0 128 0,0 0 0 15,0 0 0-15,0 0 0 0,0 0 0 16,0 0 0-16,0 0 0 0,-11-1 0 0,11 1 0 0,-11 2 0 0,1 1 0 16,0-1 0-16,0 0 0 0,-3 0 0 15,-1 1 0-15,-3-2 816 0,-2 2 176 0,-1-1 32 16,0-1 16-16,-1 1-1632 0,1 0-336 15,-3-2-64-15,0 0-16 0,0-2 832 0,2-1 176 0,-4-1 0 0,3 1 0 0,-1-6 0 0,0 0 0 16,1-5 0-16,2-3 0 0,5 3 0 16,-1-2 0-16,1-2 0 0,0-1 0 0,1-2 0 15,0 0 0-15,2 1 0 0,-2-2 0 0,-1-2 0 0,1 3 0 16,0 5 0-16,0 1 0 0,2 1 0 0,-2 2 0 16,0 7 0-16,-2 0 0 15,-1 4 288-15,-1 6-32 0,-1 0-16 0,-3 4 0 0,3 1-240 0,-3 4 128 16,0 0-128-16,-4 0 0 0,2 1 0 0,-3-2 0 15,1-2 0-15,-1 0 0 0,1 0 0 0,2-5 128 16,-1-1-128-16,5 1 0 0,-2-3 0 0,2-1 0 16,1-1 128-16,1-2-128 0,0-2 0 0,3-1 128 15,-1-1-128-15,5-1 0 0,-3-4-176 0,5-2-128 16,4-4-16-16,2-3-13184 16,3-6-2640-16</inkml:trace>
  <inkml:trace contextRef="#ctx0" brushRef="#br3" timeOffset="131734.51">27979 14488 9215 0,'0'0'816'0,"0"0"-656"0,0 0-160 0,0 0 0 0,0 0 512 15,0 0 64-15,0 0 0 0,0 0 16 0,10-17 48 0,-1 5 0 16,-3 6 0-16,3-1 0 0,-1 1-80 0,1 3-16 16,-1 1 0-16,3 2 0 0,0 1-32 0,-3-1-16 15,-1 0 0-15,1 1 0 0,0 5 16 0,-2 0 16 16,0-2 0-16,-1 1 0 0,0-1-144 0,-2 3-16 16,0 0-16-16,-2 2 0 0,-1-9 240 0,0 3 48 15,0 1 16-15,0 1 0 0,-1 2-80 0,1-7 0 16,0 0-16-16,0 0 0 0,-2 3-128 0,1 4-32 15,1-2 0-15,0-5 0 0,0 0-176 0,-1 5-32 16,1-1-16-16,0 0 0 0,0-4-16 0,0 0 0 16,0 0 0-16,-5 6 0 0,0-1 64 0,-2 0 16 15,7-5 0-15,-10 8 0 0,-3-1 64 0,1 2 16 16,-2-2 0-16,0 0 0 0,-3 3 0 0,-1 4 0 16,1 3 0-16,-3-4 0 0,0-5-16 0,-1 6 0 15,-4 0 0-15,5 0 0 0,-2-1-64 0,1-1-16 16,-2-4 0-16,-1 4 0 0,0-1 0 0,1 3 0 15,1 2 0-15,3 0 0 0,1-2-48 0,2-1-16 0,4 1 0 0,2-2 0 16,1 2-32-16,4-3 0 0,3 1 0 16,2 1 0-16,1-4-128 0,3 0 0 0,-4-9 0 0,11 6 0 15,2 1 224-15,1 0-32 0,4-4-16 0,1-1 0 16,1 1-48-16,0-2-128 0,-1 0 192 0,-1-1-64 16,-3 2-128-16,-2 0 192 0,-13-2-192 15,10 3 192-15,-10-3-64 0,0 0 0 0,0 0 0 0,3 11 0 16,-6 3 80-16,-2 0 16 0,-2-1 0 0,-9 0 0 15,-1 2 16-15,-4 1 0 0,-5 2 0 0,-1-3 0 0,-1 2-240 0,-1 1 144 16,-1 1-144-16,2 4 128 16,2 0-128-16,-1 1 0 0,2 0 0 0,3 4 0 0,-1-5 0 15,4 1 0-15,1 1 0 0,4-2 0 0,2 4 0 0,1-4 0 16,4 0 0-16,0-3 0 0,2-2 0 0,2-1 0 16,1 1 0-16,2 0 0 15,0-1 0-15,0-1 0 0,0-1 0 0,0 2 0 0,0 1 0 0,0-1 0 16,-1-1 128-16,-1-1-128 0,-4-1 0 0,3 2 0 15,-2 2 0-15,-2-1 0 0,0-3 0 0,-2 1 0 16,0 2 0-16,0-1 0 0,-1 1 0 0,-2 0 0 16,1 1 0-16,-1 1 0 0,0 2 0 0,-2-1 0 15,-2 3 0-15,1 0 0 0,0-2 0 0,0 0 0 16,1 2 0-16,1-2 0 0,0 2 0 0,1-1 0 16,-2 3 0-16,3-1 0 0,-1-2 0 0,1-2 0 0,1 2 0 15,3-1 0-15,0 2 0 0,4-2 0 16,0-2 128-16,2 2-128 0,1 2 0 0,1 1 0 0,2-3 0 0,-1-1 128 15,2 0-128-15,0 1 0 16,1-1 0-16,0 3 0 0,0-4 0 0,1 0 128 0,-1-1-128 0,-1 1 0 16,-1 2 0-16,-1 1 0 0,0 1 0 0,-1-3 0 15,0-1 0-15,-1 0 128 0,0 0-128 16,0 1 0-16,-1-3 0 0,0 1 0 0,-3 1 0 0,-1-1 0 16,-2 0 0-16,1 1 0 0,-2 0 128 0,-2-1-128 15,3 1 0-15,-1 0 128 0,2-4-128 0,0 2 128 16,0 0-128-16,1-1 192 0,2 0-192 0,3-2 192 0,3-4-192 15,1 3 192-15,1-4-192 0,3 1 192 16,2-2-192-16,1 1 128 0,2-3-128 0,1 3 128 16,-1 0-128-16,1 0 128 0,1-4-128 15,0 4 128-15,2 0-128 0,-1 3 0 0,1-2 0 0,-2 2 0 0,-1 1 0 0,0-3 0 16,-1 2 128-16,1 1-128 0,0-5 0 0,0 3 0 16,-3-2 0-16,4 4 0 0,3-2 0 0,0 1 0 15,0-1 0-15,-1 2 0 0,0 0 0 0,1 2 0 16,-1-1 0-16,3 4 0 0,0-2 0 0,2 2 0 15,-1-2 0-15,1 2 0 0,-1 1 144 0,1-1-144 16,0-4 160-16,-2 1-160 0,-2 3 0 0,1 0 0 16,-1-3 0-16,-1 0-160 0,4 1 160 0,-2 0 0 15,-3-1 0-15,2 1 0 16,1-4-1024-16,1 1-128 0,1 0-32 0,3-7-15632 0</inkml:trace>
  <inkml:trace contextRef="#ctx0" brushRef="#br3" timeOffset="132868.46">32181 14619 8287 0,'0'0'736'0,"-6"-6"-592"0,-1-3-144 0,7 9 0 16,-5-9 1312-16,5 9 224 0,0 0 64 0,-1-14 0 15,2 4-560-15,-1 10-96 0,7-12-32 0,0 1 0 16,1 5-80-16,2 2 0 0,3-2-16 0,-1 3 0 16,5 3-96-16,-6 1-16 0,3 2 0 15,3 2 0-15,2-1-32 0,1 2-16 0,1 3 0 0,-1-1 0 0,-1 2-80 0,12 6-32 16,-7 1 0-16,-6-4 0 0,-6-1-288 0,-3 2-64 16,-2-5-16-16,-4 3 0 0,0 2 16 0,-2-3 0 15,-1 0 0-15,0 3 0 0,0-2 64 0,1 2 0 16,2 0 16-16,1 1 0 0,1-1 64 0,1 0 16 15,1 3 0-15,3 0 0 0,1 2-96 0,3 2-32 16,-2-2 0-16,2 0 0 0,0 1 32 16,0-1 0-16,-4 2 0 0,1 0 0 0,-1 0-256 0,0 1 144 15,1 1-144-15,-1-1 128 0,-3-3-128 0,4 0 160 16,-4 0-160-16,2 0 160 0,-4 2-160 0,-1 1 192 0,2 4-192 0,-2 6 192 16,-1 4-192-16,-2 6 160 15,0 4-160-15,2 1 160 0,-1-4-160 0,2 1 0 0,0-2 0 0,1-8 0 16,3-7 0-16,1-1 128 15,0-4-128-15,-1-1 0 0,1 5 192 0,0-2-32 0,-2 3-16 0,-4 1 0 16,0 3-144-16,-2 0 0 16,-2 2 0-16,0 0 128 0,-3 0 32 0,0 0 0 0,0-2 0 0,2-2 0 15,-2 0 32-15,1-5 16 0,1 2 0 16,-1-5 0-16,2 0-208 0,0-4 176 0,1 1-176 0,-2 1 160 16,0 0-160-16,-1 3 0 0,0 1 144 0,0 1-144 15,-5 1 128-15,1 5-128 0,-3 1 128 0,-1 3-128 16,1-3 192-16,-1 1-48 0,-3 0 0 0,1 2 0 15,2-1-16-15,-1-4 0 0,-2-2 0 0,1-4 0 0,2 1 0 16,1 0 0-16,0-3 0 0,1 2 0 0,1 2 48 16,2 0 0-16,1 5 0 0,1-1 0 0,0 3 0 15,2 1 0-15,-1-2 0 0,1 2 0 0,-2 1-32 16,1 0 0-16,-3-1 0 0,-1-1 0 0,0-3-144 0,-2-4 192 16,0-1-192-16,-1 1 192 0,-2-4 64 0,1 3 0 15,-4 4 16-15,-1 0 0 0,1 4 80 0,-1 1 16 16,-3 3 0-16,-2 1 0 0,0-2-96 0,8-16-16 15,-2 3 0-15,-2 2 0 0,-2 0-64 0,-1 0-32 16,-3 3 0-16,0-5 0 0,0 2-160 0,-19 18 192 16,9-7-192-16,6-3 192 15,3-5-992-15,4 2-192 0,5-4-32 0</inkml:trace>
  <inkml:trace contextRef="#ctx0" brushRef="#br3" timeOffset="135128.79">28000 15179 6447 0,'0'0'272'0,"0"0"80"0,0 0-352 0,0 0 0 16,0 0 0-16,0 0 0 0,0 0 2416 0,0 0 400 16,4-8 96-16,-4 8 16 0,0 0-1232 0,7-4-240 15,-2-1-48-15,1-1-16 0,0 1-224 0,2 1-32 0,0-3-16 0,2 4 0 16,1-3-240-16,2 0-48 0,1-2-16 0,1 3 0 15,2-2-272-15,0 0-48 0,2 2-16 16,3 2 0-16,1-1-128 0,-1 1-32 0,-3 2 0 0,-2 2 0 16,-1 3-128-16,-5 5-16 0,2 0-16 0,-6 2 0 15,-1 3-160-15,-6 3 0 0,-3 3 0 0,-5 0 0 16,-7 3 0-16,-3 4 160 0,-2 2-160 0,-4 3 160 16,-3 1-16-16,-11 13 0 0,2-9 0 0,5-4 0 0,1-5 80 0,6 0 16 15,4-7 0-15,2 0 0 0,7-5 208 0,2-3 64 16,4-4 0-16,5-9 0 0,0 0-128 0,0 0 0 15,14 0-16-15,0-2 0 0,3 0-16 0,5-4 0 16,4-5 0-16,4 4 0 0,3-3-160 0,3 2-48 16,1-2 0-16,-2 3 0 0,1 0-144 0,-1 2 0 15,-2 3 0-15,-2 0 0 0,-2-3 0 0,-1 2 0 16,-6 2 0-16,-1 1 0 16,-2 1-1056-16,-2 1-240 0,-2-2-48 0,-1 1-9408 15,-2 3-1888-15</inkml:trace>
  <inkml:trace contextRef="#ctx0" brushRef="#br3" timeOffset="135506.67">28697 14495 16815 0,'0'0'736'0,"0"-5"160"0,0 5-704 0,0-5-192 0,0 5 0 0,0 0 0 16,0-8 1168-16,0 8 208 0,0 0 32 0,0 0 16 0,0 0-416 15,0 0-96-15,-6 9-16 0,0 2 0 0,-1 7-96 0,0 2-32 16,1-1 0-16,0 3 0 0,-1 2-240 0,2 4-48 16,0-2-16-16,0 3 0 0,1-4-288 0,1 3-176 15,-1-4 192-15,0 2-192 0,0-5 160 0,0 0-160 16,2-4 128-16,-1 0-128 0,2-2 0 0,0-3 128 16,1-2-128-16,0-3 0 15,0-7-1648-15,0 0-400 0,0 0-96 0</inkml:trace>
  <inkml:trace contextRef="#ctx0" brushRef="#br3" timeOffset="135824.14">28993 14488 15663 0,'0'0'1392'0,"0"0"-1120"15,0 0-272-15,0 0 0 0,0 0 1648 0,0 0 272 16,1 7 48-16,-2 4 16 0,-1-3-624 0,0 2-112 15,-3 1-32-15,0 1 0 0,-1 3-384 0,-2 2-64 16,-2 0-32-16,-3 4 0 0,-1 0-176 0,-2 2-48 16,-1 0 0-16,1-3 0 0,-3-1-144 0,0 1-48 15,-1-4 0-15,1 1 0 0,2-1-144 0,1 1-48 0,2-5 0 0,2-3 0 16,0 1 0-16,3-5-128 0,2 1 192 0,7-6-64 16,0 0 0-16,0 0 0 0,0 0 0 15,0 0 0-15,7 0-128 0,3 0 160 0,1-2-160 0,1 1 160 16,2-2-160-16,2 3 0 0,-2-1 0 0,0 2 0 15,0-1 0-15,0 3 0 0,0 1 0 0,0 1 0 16,-1 0-400-16,-1 0-16 0,2 0 0 0,-1 3 0 16,-2-4-1760-16,-1 1-336 0,-1 1-80 15</inkml:trace>
  <inkml:trace contextRef="#ctx0" brushRef="#br3" timeOffset="136017.6">29099 14797 25279 0,'0'0'1120'0,"0"0"224"0,7-4-1072 0,0 2-272 15,1-2 0-15,1-1 0 0,4 1 800 0,1 2 96 16,1-1 32-16,2-1 0 0,-1 0-544 0,1 2-128 16,1-1 0-16,-1 1-16 0,1 1-240 0,-2-1-192 15,-2 1 48-15,-3 0-8512 16,-1-1-1712-16</inkml:trace>
  <inkml:trace contextRef="#ctx0" brushRef="#br3" timeOffset="136210.01">29540 14435 16575 0,'0'0'736'0,"0"0"160"0,0 0-720 0,0 0-176 15,0 0 0-15,0 0 0 0,0 0 3136 0,0 0 576 0,0 0 128 0,-5 9 32 16,-2 4-2160-16,0 3-432 0,-2 4-96 0,-1 6-16 15,-2-2-544-15,-2 5-112 0,1-1-32 0,1 3 0 16,-1-1-336-16,2-1-144 0,3 4 128 0,-2 1-128 0,0-4 0 0,3-2-304 16,1 1 48-16,1-5-10464 15,2 1-2096-15</inkml:trace>
  <inkml:trace contextRef="#ctx0" brushRef="#br3" timeOffset="137866.57">30094 14828 15375 0,'0'0'320'0,"0"0"80"0,0 0 16 0,0 0 32 0,0 0-448 0,0 0 0 16,0 0 0-16,0 0 0 0,0 0 1232 0,0 0 160 16,0 0 16-16,0 0 16 0,0 0-320 0,0 0-64 15,0 0-16-15,0 0 0 0,0 0-144 0,-6 2-48 16,-2 1 0-16,-2-1 0 0,-2 2-192 0,0-1-64 15,-4-1 0-15,-1-1 0 0,-4 5-64 0,0-3 0 0,-1 2-16 0,-2-1 0 16,-3 1-128-16,0 2-32 16,2-2 0-16,0-1 0 0,0 1-128 0,5 1-16 0,-2-2-16 0,5-2 0 15,3 2-48-15,0 1 0 0,4-2 0 0,2-1 0 16,8-2 64-16,0 0 16 0,0 0 0 16,0 0 0-16,0 0 48 0,5 7 0 0,1 0 0 15,3 0 0-15,3 2-128 0,-3 2 0 0,1 3-128 0,-1 1 192 16,0 1-192-16,-2 1 0 0,-2 2 0 0,0 2 0 15,-3 0 0-15,-4 4 128 0,-1 1-128 0,-4 2 0 16,-2 3 0-16,-5 3 128 0,-1 4-128 0,-1 2 0 16,-4-1 160-16,0 0-160 0,-1-1 160 0,-1-1-160 0,2-2 192 0,1-2-48 15,1-5-16-15,1 1 0 0,2-6-128 0,1-2 0 16,3 2 0-16,0-2 0 0,2-2 176 0,4-2 0 16,4-3 0-16,1-2 0 15,1-1 0-15,3 2 0 0,3-4 0 0,1 1 0 0,3-5 64 0,1 0 16 16,2 0 0-16,4-1 0 0,0-3-112 0,1 2-16 15,1-3 0-15,-1 0 0 0,0 3-128 0,0 0 0 16,1-4 0-16,-1 1 128 0,-3 0-128 0,1 1 0 16,-2 1 0-16,0 0 0 15,-1-2-1472-15,-2 1-336 0,-2 2-64 0,-1-2-13680 0</inkml:trace>
  <inkml:trace contextRef="#ctx0" brushRef="#br3" timeOffset="138201.04">30335 14978 9215 0,'0'0'816'0,"0"0"-656"0,0 0-160 0,0 0 0 16,0 0 1872-16,0 0 352 0,0 0 64 0,0 0 16 15,0 0-656-15,0 0-128 0,0 0-32 0,0 0 0 0,-1 9-320 0,-3-1-64 16,-3 6-16-16,-1 3 0 0,-1 3-144 0,0 3-48 16,-1 1 0-16,0 2 0 0,-2 3-256 0,2 2-48 15,0-1-16-15,1 1 0 0,0 0-288 0,2-3-64 16,-1 1-16-16,2-4 0 0,1-1-208 0,0-3 144 15,1-3-144-15,0-1 128 0,1-3-128 0,2-4-144 16,0 1 144-16,0-4-208 16,1-7-1840-16,0 0-384 0,0 0-64 0</inkml:trace>
  <inkml:trace contextRef="#ctx0" brushRef="#br3" timeOffset="138557.29">30626 14993 21183 0,'0'0'1888'15,"0"0"-1504"-15,0 0-384 0,0 0 0 0,-6 4 880 0,0 2 96 16,-1-2 32-16,0 2 0 0,-3 4 112 0,1 1 32 16,-3 0 0-16,0 4 0 0,-2-1-448 0,-2-1-64 0,1 1-32 0,0 1 0 15,0 0-112-15,1 3-32 0,0-1 0 0,2-2 0 16,-1-2-176-16,1-2-32 0,-1 1-16 0,2-3 0 15,2-1-96-15,-3 0-16 0,2 1 0 0,1-3 0 16,0 1-128-16,0 0 128 0,2-3-128 0,0 0 128 16,2 0-128-16,5-4 0 0,-6 5 144 0,6-5-144 0,-4 5 0 0,4-5 0 15,0 0 0-15,0 11 0 16,3-3 0-16,1 2 0 0,-1-2 0 0,2 2 0 0,0-2 0 0,2 2 0 16,-1-3 0-16,3 4 0 0,-3-4 0 15,6 3 0-15,-2-2 0 0,0 2 128 0,-1-4-128 16,0 1 0-16,0-1 0 0,0-1 128 15,1-2-624-15,-1-1-112 0,-1 1-32 0,0-2-9264 16,1-1-1856-16</inkml:trace>
  <inkml:trace contextRef="#ctx0" brushRef="#br3" timeOffset="138983.34">30869 15233 11967 0,'0'0'528'0,"0"0"112"0,4-7-512 0,-1 0-128 15,-3-3 0-15,1 4 0 0,-1 6 2496 0,1-8 448 16,-2 0 112-16,0 5 16 0,1 3-1488 0,0 0-304 0,-7-2-48 0,0 2-16 16,-2 0-512-16,-1 3-96 0,-2 2-32 0,-3 3 0 15,0-3-128-15,-1 4-48 0,0 2 0 0,1 3 0 16,-1 0 16-16,2-1 0 0,2 1 0 0,0 1 0 15,3-2-64-15,2-3-16 0,2 2 0 0,2-3 0 16,2 0-144-16,3 0-16 0,3-2-16 0,3-5 0 16,1 2 144-16,1-2 16 0,3-2 16 0,1-1 0 15,1-3-80-15,0 1-32 0,1-6 0 0,-1 1 0 16,1-2-80-16,-3 2-16 0,0-2 0 0,-2 2 0 0,-1-2-128 0,-1 4 160 16,-1 3-160-16,-8 3 160 0,0 0-160 0,0 0 0 15,0 0 0-15,0 0 128 0,0 0-128 0,1 11 0 16,-2 3 0-16,-2-1 0 0,1 3 0 0,-1-1 0 15,1 3 0-15,-3-2 0 0,0 0 0 0,1-1 0 16,0-1 0-16,1 0 0 16,1-4-352-16,1 0-48 0,1-1-16 0,1-1 0 15,-1-8-2208-15,0 0-448 0</inkml:trace>
  <inkml:trace contextRef="#ctx0" brushRef="#br3" timeOffset="139189.03">31111 15440 18431 0,'0'0'1632'0,"-5"9"-1312"15,0-2-320-15,-2 4 0 0,-2-1 1872 0,0 4 304 16,-1 3 64-16,3-1 16 0,-2 3-592 0,0-1-112 0,1 4-16 0,1-3-16 16,3-1-608-16,0-1-112 15,1 0-32-15,1-1 0 0,-1 1-448 0,1-2-80 0,1-2-32 0,1-3 0 16,0 2-208-16,0-5 144 0,0 2-144 0,0-9 128 15,0 0-304-15,0 0-64 0,6 4-16 0,-6-4-10176 16,9-1-2048-16</inkml:trace>
  <inkml:trace contextRef="#ctx0" brushRef="#br3" timeOffset="139635.51">31188 15279 18591 0,'0'0'832'0,"0"0"160"0,0 0-800 0,0 0-192 0,0 0 0 0,0 0 0 15,0 0 1456-15,0 0 240 0,7-1 48 0,2-2 16 16,-1 2-480-16,3-2-112 0,0-2-16 0,2 3 0 16,1-1-432-16,0-1-80 0,0 2-32 0,0-2 0 15,0 0-256-15,-2 3-48 0,4 0-16 0,-4 1 0 16,0-2-160-16,-2 2-128 0,0 0 144 0,-1 2-144 16,-9-2-1024-16,8-2-320 0,-8 2-48 15,0 0-11680-15</inkml:trace>
  <inkml:trace contextRef="#ctx0" brushRef="#br3" timeOffset="140069.53">31463 15126 15663 0,'0'0'1392'0,"2"-6"-1120"16,1 0-272-16,1 1 0 0,1-3 1152 0,0 2 160 16,1 1 32-16,1-1 16 0,0 4 48 0,2-1 0 0,0 1 0 0,1-1 0 15,0 2-512-15,1 1-112 16,0 4-16-16,-1-3 0 0,-2 2-256 0,1 0-48 16,-9-3-16-16,5 11 0 0,-1-2-144 0,-4 3-48 0,-2 3 0 15,-3 2 0-15,-2 1 48 0,-4 1 0 0,0 2 0 0,-2 0 0 16,-1-1 80-16,0 2 0 0,0-2 16 0,0 0 0 15,2-4 128-15,-1-1 32 0,2-2 0 16,2 1 0-16,2 0-48 0,2-2-16 0,0-2 0 0,3 1 0 16,2-4-160-16,3 1-16 0,4-3-16 15,-1-2 0-15,3-1-48 0,1-1-16 0,2-1 0 0,2 2 0 16,0-4-96-16,2 1-16 0,2-3 0 0,0 2 0 16,-2-2-128-16,1-1 0 0,-3 2 0 15,-2 1 0-15,0-1-208 0,-2 1-128 0,-1-1-32 0,0 1 0 16,-2-1-1968-16,2-1-400 15,-9 4-80-15</inkml:trace>
  <inkml:trace contextRef="#ctx0" brushRef="#br3" timeOffset="140389.81">31948 14868 11055 0,'0'0'976'0,"0"0"-784"0,0 0-192 15,0 0 0-15,0 0 1536 0,0 0 272 16,-5 2 48-16,2 0 16 0,-4 3-336 0,0-1-64 15,-2 1 0-15,0 4-16 0,-1 1-352 0,-2 2-64 0,-2 0-16 0,0 2 0 16,0 8-128-16,-1 0-48 0,-2 2 0 0,5 2 0 16,-2 0-176-16,2 6-32 0,1-1-16 0,2 1 0 15,3 0-256-15,2 0-48 0,3-1-16 0,-2 0 0 16,3-2-112-16,3 0-32 0,0-4 0 0,2 1 0 16,2-2-160-16,0-3 128 0,1-1-128 0,1-1 128 15,0-2-272-15,1-1-64 0,0-2-16 0</inkml:trace>
  <inkml:trace contextRef="#ctx0" brushRef="#br3" timeOffset="140709.76">32173 14861 20783 0,'0'0'912'0,"0"0"208"0,0 0-896 15,0 0-224-15,0 0 0 0,0 0 0 0,0 0 1152 0,0 0 176 16,4 4 32-16,-1 6 16 0,-2-3-400 0,-1 7-80 0,-1-2 0 0,0 4-16 16,-2 2-480-16,-1 5-80 15,-2 2-32-15,-3 5 0 0,0-5-64 0,-1 6-16 16,-4 2 0-16,0-4 0 0,0 0-64 0,-1-1-16 0,1-3 0 0,0 1 0 15,0-1-128-15,0-3 160 0,0-2-160 0,1-1 160 16,0 0-160-16,3-3-272 16,0-2 64-16,2-5 16 15,1 1-2160-15,7-10-416 0</inkml:trace>
  <inkml:trace contextRef="#ctx0" brushRef="#br3" timeOffset="141021.54">32293 15022 23151 0,'0'0'1024'0,"-6"1"208"0,-2-1-976 0,-1 2-256 15,0-1 0-15,-2 2 0 0,-1 2 832 0,2 1 128 16,0-1 32-16,0 4 0 0,1-1-304 0,0 4-64 16,-1-3-16-16,0 3 0 0,2-3-112 0,-2 2-32 15,2 3 0-15,1-5 0 0,0 1-128 0,2-2-16 16,-1 1-16-16,1-2 0 0,1 3-64 0,0-3-16 15,4-7 0-15,-4 10 0 0,0-1 80 0,4 1 16 16,0-4 0-16,0 4 0 0,4-3 0 0,0-1 0 16,1 2 0-16,0-3 0 0,4 1-64 0,-1 2 0 15,-2-3 0-15,2 3 0 0,-1-3-96 0,1 0-32 0,0 4 0 16,-1-4 0-16,1-1-128 0,0-1 0 0,-2 4 0 0,-6-7 128 16,9 2-128-16,-3-1 0 15,-6-1 0-15,8-1-176 16,-8 1-1632-16,0 0-336 0,0 0-64 0</inkml:trace>
  <inkml:trace contextRef="#ctx0" brushRef="#br3" timeOffset="141242.93">32298 15213 19343 0,'0'0'848'0,"0"0"192"0,6-3-832 0,2 1-208 0,0-1 0 0,1 1 0 0,-1 2 1936 15,3 0 352-15,0 0 64 0,2 0 16 0,-1 0-1008 0,1 0-192 16,0 0-32-16,-3 0-16 0,1 0-608 0,-2 0-112 16,-1 0-16-16,-8 0-16 0,8 0-368 0,-8 0 0 15,0 0 0-15,0 0 0 16,0 0-1632-16,0 0-240 0,0 0-48 0</inkml:trace>
  <inkml:trace contextRef="#ctx0" brushRef="#br3" timeOffset="141676.72">32505 15074 14735 0,'0'0'1312'0,"0"0"-1056"0,0 0-256 15,0 0 0-15,0 0 1792 0,0 0 320 0,0 0 48 0,0 0 16 0,0 0-416 0,0 0-80 16,0 8-16-16,0 3 0 16,0 0-432-16,0 2-80 0,0 3-32 0,0 2 0 0,0 1-448 0,0 0-96 15,-1-2 0-15,0 3-16 0,-2-1-240 0,1 0-32 16,-2 0-16-16,0 4 0 0,-1-2-80 0,0 2-32 16,-2 3 0-16,1-2 0 0,-2 1-160 15,1 2 0-15,-1-4 0 0,1 0 128 0,-1-2-128 0,-1-3-224 16,3-3 48-16,-1-1 16 15,2-2-1456-15,1-6-304 0,4-6-48 0</inkml:trace>
  <inkml:trace contextRef="#ctx0" brushRef="#br3" timeOffset="141978.99">32491 14933 22687 0,'0'0'1008'0,"0"0"208"0,0 0-976 15,7-2-240-15,-7 2 0 0,8-2 0 0,4 2 1136 0,-1 2 176 0,2 0 32 0,0 2 16 16,-1 4-480-16,4 3-112 0,-4 4 0 0,1 4-16 16,0 3-304-16,0 5-64 0,-2-1-16 0,0 6 0 15,0 2 80-15,-2 1 0 0,-3-6 16 0,-4 2 0 0,-3 0-80 0,-3 2-32 16,-2 2 0-16,-3 0 0 15,-2 3-32-15,-3-1 0 0,-2-1 0 0,0-1 0 16,-2-4-80-16,-1-4-32 0,-1-3 0 0,1-1 0 0,0-3-208 16,1-3 176-16,-3-6-176 0,4-1 160 0,-1-2-304 0,5-3-64 15,0-5-16-15,3-3 0 16,4-4-2640-16,2-2-528 0</inkml:trace>
  <inkml:trace contextRef="#ctx0" brushRef="#br3" timeOffset="142357.16">32941 15264 13823 0,'0'0'1216'0,"-2"-5"-960"0,2 5-256 0,-3-6 0 16,-1 0 1888-16,-1 1 336 15,-1 1 64-15,-2 2 16 0,1-1-640 0,-2-1-112 0,-3 2-16 0,2 1-16 16,-1 2-400-16,-1 1-80 15,-2 2-16-15,-1 1 0 0,-2 0-256 0,1 3-64 0,-1-2-16 0,2 2 0 16,1 2-144-16,-1 3-32 16,1-2 0-16,5 2 0 0,3 1-96 0,2-4-32 0,3 2 0 0,2 0 0 15,1-3 0-15,3 1 0 0,1-2 0 0,0 0 0 16,2-3 64-16,0-3 0 0,1 1 0 0,2-3 0 16,-3-2-112-16,3 0-16 0,-1-1 0 0,-1 1 0 15,0-3-128-15,-2 1-16 0,1 0-16 0,-2 3 0 16,-1-2-160-16,-5 3 0 0,0 0 144 0,0 0-144 15,0 0 0-15,0 0 0 0,2 9 0 0,-4 3 0 0,0-1 0 0,-1 1 0 16,-1 2 0-16,1 2-128 0,-1 2 128 16,1 0 0-16,1-1 0 0,0 5-128 15,2-2-416-15,3-4-80 0,1-1-16 0,1-1 0 16,1-4-2624-16,17 1-512 0</inkml:trace>
  <inkml:trace contextRef="#ctx0" brushRef="#br3" timeOffset="142688.13">32951 15721 37487 0,'-3'7'1664'0,"-3"2"336"0,0-3-1600 0,1 3-400 15,0-2 0-15,0 4 0 0,5-5 240 0,0 2-48 16,0 0 0-16,5-1 0 0,1 0 352 0,1-2 64 16,3-1 16-16,1 0 0 0,2 0 16 0,1-4 0 0,0 0 0 15,1-3 0-15,-1 1-96 0,-14 2-16 0,0 0 0 16,0 0 0-16,0 0-208 0,0 0-32 0,0 0-16 0,0 0 0 16,0 0-80-16,0 0 0 0,0 0-16 0,0 0 0 15,0 0-176-15,0 0 192 0,0 0-192 0,0 0 192 16,0 0-192-16,0 0 0 0,0 0 0 0,0 0 0 15,0 0-528-15,0 0 16 0,-32-181 0 16,-1 179 0-16,-1 2-2480 16,6 0-480-16</inkml:trace>
  <inkml:trace contextRef="#ctx0" brushRef="#br3" timeOffset="143266.81">28344 16249 10127 0,'-9'2'896'0,"2"0"-704"0,7-2-192 0,-10 0 0 16,2 0 1792-16,8 0 320 0,0 0 64 0,0 0 0 16,0 0-464-16,0 0-112 0,0 0 0 0,0 0-16 15,0 0-352-15,12 1-64 0,1-1-16 0,4 0 0 0,5-3-32 16,6-2-16-16,5-2 0 0,5-2 0 0,7 1-176 0,12-1-32 16,12-1-16-16,13-4 0 0,13 1-128 0,14 2-32 15,9-3 0-15,15-1 0 0,11-3-272 0,11 4-48 16,8 2-16-16,-41 2 0 0,12 1-240 0,13-2-144 15,6 1 160-15,2 2-160 0,1 2 176 0,-10-2-176 16,-9 3 192-16,-7 0-192 0,-10-1 240 0,-1 2-64 16,-6 1-16-16,-9-2 0 0,-9 0 16 0,-7 1 0 15,-4 2 0-15,-5-1 0 0,-3-1-48 0,-6-1-128 16,-8 1 192-16,16 1-64 0,-20-2-128 0,-8-2 0 16,-11 2 144-16,-7 3-144 0,-8-3-192 0,-12 1-128 15,-5 1 0-15,-2 1-16 16,-5 2-2608-16,0 0-528 0</inkml:trace>
  <inkml:trace contextRef="#ctx0" brushRef="#br3" timeOffset="143613.76">29840 16516 28559 0,'0'0'1264'0,"-9"-3"272"0,9 3-1232 0,0 0-304 16,-7 9 0-16,2 1 0 0,-1 5 880 0,0 8 112 15,-1 4 32-15,1 1 0 0,-3-1-160 0,3 6-32 16,-1-1 0-16,1 1 0 0,0 1-144 0,-2 1-48 15,-1 0 0-15,0-1 0 0,-1-1-224 0,-1 0-48 16,-1-2-16-16,-1-5 0 0,-1 4-176 0,2-5-48 16,-1 3 0-16,4-5 0 0,-1-5-128 0,1-2 0 15,4-2 0-15,1-4 0 16,2 1-976-16,2-11-288 0,0 0-48 0,0 0-9552 16,0 0-1904-16</inkml:trace>
  <inkml:trace contextRef="#ctx0" brushRef="#br3" timeOffset="144012.34">30712 16401 21183 0,'0'0'944'0,"0"0"192"0,-2-10-912 0,2 10-224 15,-7-8 0-15,-2 6 0 0,-3 2 2240 0,-2 2 384 0,0 2 96 0,-3 5 16 16,-4-1-1264-16,-3 6-240 0,-5 2-48 0,-2 2-16 15,0 2-464-15,-6 1-112 0,-4 2-16 0,-1 3 0 16,1 0-80-16,0 2-32 0,-1-2 0 0,1 1 0 16,3-5-208-16,3-1-64 0,5 0 0 0,2 0 0 15,1-5 16-15,3-1 0 0,3-2 0 0,3-1 0 0,4-5-16 0,4-1-16 16,3 2 0-16,7-8 0 0,0 0-176 0,0 0 128 16,4 7-128-16,2 1 128 0,3-3-128 0,4 5 0 15,2-1 0-15,2 4 0 0,1-1 0 0,2 4 0 16,2 0 0-16,3 1 0 0,0-1 0 0,5 1 0 15,4-1 0-15,-1 2 0 0,-1 0 0 0,0 0 0 16,-1-2 128-16,-4-3-128 0,-3-2 0 0,-2 2 0 16,-4-5 0-16,-4 1 0 15,-2-3-1616-15,0 0-256 0,-2-3-48 0,-10-3-14512 0</inkml:trace>
  <inkml:trace contextRef="#ctx0" brushRef="#br3" timeOffset="144222.25">31089 16401 11055 0,'0'0'480'0,"-5"-12"112"0,-1 4-464 0,-1 0-128 0,7 8 0 0,-10 0 0 15,1 8 5600-15,-1 1 1104 0,0 2 208 0,0 7 64 16,-2 1-4960-16,2 5-992 0,0 2-192 0,0 2-32 15,1 5-368-15,0 4-80 0,-1-1-16 0,1 1 0 16,1-1-208-16,1-1-128 16,-1 0 128-16,3 0-128 0,0 1 0 0,2 0 0 0,1-1 0 0,2 1 128 15,2-3-1760-15,1 0-352 0,1-3-64 0,2-2-13888 16</inkml:trace>
  <inkml:trace contextRef="#ctx0" brushRef="#br3" timeOffset="144434.31">30844 17624 37775 0,'-10'-6'3360'0,"10"6"-2688"16,0 0-544-16,0 0-128 0,0 0 1216 0,0 0 192 0,-3-17 64 0,4 3 0 15,6-1-288-15,4 2-48 0,6-1-16 0,1 2 0 16,2 3-784-16,-1-4-144 0,0 3-48 0,-1 2 0 15,-2 0-144-15,-3 2-224 0,-3 2 48 0,-10 4-13840 16,0 0-2784-16</inkml:trace>
  <inkml:trace contextRef="#ctx0" brushRef="#br2" timeOffset="149393.31">32648 14139 6447 0,'0'-14'272'0,"0"2"80"0,-2 2-352 0,0 0 0 0,-2-3 0 0,1 3 0 15,0-1 944-15,-1-1 112 0,0 5 32 0,-1-4 0 0,0 4-128 0,-2-2 0 16,1 1-16-16,-3 4 0 0,-1-2-368 0,-1 1-80 15,-3 1-16-15,2 0 0 0,-1-1 32 0,3 3 0 16,0-1 0-16,1 1 0 0,2-1 160 0,7 3 32 16,0 0 16-16,-8-4 0 0,8 4 112 0,0 0 0 15,0 0 16-15,0 0 0 0,0 0-240 0,0 0-48 16,0 0-16-16,0 0 0 0,0 0-80 0,0 0-16 16,0 0 0-16,0 0 0 0,8 7 32 0,-8-7 0 15,7 5 0-15,2 2 0 0,1-1-32 0,0-3 0 16,-1 2 0-16,2 3 0 0,0-2-128 0,0 5-48 15,1-4 0-15,1 6 0 0,-2 2 0 0,3 3 0 16,-1 1 0-16,1 0 0 0,0-1-128 0,2 2-16 16,2 1-128-16,0-1 192 0,0-1-192 0,1 5 144 0,0-1-144 15,-8-5 128-15,3 5-128 0,1 7 128 0,1 7-128 0,0 5 128 16,2 4-128-16,1 1 192 0,0-3-192 0,20 38 192 16,-4-23-192-16,-5 0 160 0,-7-16-160 0,-23-43 160 15,0 0-160-15,0 0 0 0,0 0 144 0,0 0-144 16,0 0 160-16,0 0-160 0</inkml:trace>
  <inkml:trace contextRef="#ctx0" brushRef="#br2" timeOffset="150929.51">27905 18101 3679 0,'-17'10'160'0,"6"-4"32"0,-3 1-192 0,-1 3 0 16,-2-6 0-16,1 2 0 0,-2 3 512 0,-1-4 64 15,0-1 16-15,-4 1 0 0,0-1 544 0,0 1 96 16,0 2 32-16,-1-3 0 0,-1-1 80 0,-2 2 0 15,0 2 16-15,1-3 0 0,-2 0-320 0,1 1-64 16,3 1-16-16,0 0 0 0,0 4-96 0,1-4-32 16,0-1 0-16,1 1 0 0,6 0 112 0,-2-3 16 15,4 1 0-15,2-1 0 0,2-3 128 0,10 0 48 16,-7 2 0-16,7-2 0 0,0 0-48 0,0 0-16 16,0 0 0-16,0 0 0 0,0 0-208 0,0 0-32 15,0 0-16-15,15 2 0 0,1-4-256 0,5 2-48 0,0 3-16 16,5-3 0-16,0-7-16 0,6 2 0 0,6 4 0 15,7-1 0-15,4-7-16 0,6 2 0 0,4 1 0 0,3 0 0 16,1 2-16-16,6 0 0 0,1-5 0 0,5 5 0 16,5 3-64-16,1 1 0 0,2 3-16 0,1-5 0 15,-1-2-96-15,2 3-16 0,1 4 0 0,-2-1 0 16,-3 1-32-16,-1-3-16 0,-3-1 0 0,0 1 0 16,-2 0-16-16,2 2 0 0,0 2 0 0,-3-2 0 15,-4 0 16-15,-2-1 0 0,0-1 0 0,-2 0 0 16,0-1-48-16,0 2-16 0,0 0 0 0,-2 1 0 15,-2-4 16-15,-1 1 0 0,-1 0 0 0,-2 1 0 16,3 1-32-16,-1 0-128 0,-2-2 192 0,-2 2-64 0,-2 1-128 16,-1-1 160-16,1-1-160 0,-1-1 160 0,0-1-160 0,3 2 192 15,3 0-192-15,-1 0 192 0,1-1-192 0,-3 1 0 16,-3-3 144-16,-1 2-144 16,-1 0 0-16,-3 0 128 0,2-6-128 0,-2 6 0 0,0 1 0 15,1 1 128-15,-1 2-128 0,0-2 0 0,-2-1 0 0,-1 0 128 16,-1 0-128-16,1 0 0 0,0-2 0 0,4 0 0 15,0 1 0-15,2 1 128 0,0 3-128 0,2-1 0 16,-2 1 0-16,-5-2 0 0,-5 0 0 0,-1 0 144 16,1-2-144-16,-2 1 0 0,-2 0 128 0,-17 0-128 15,3 1 0-15,3 1 0 0,2-1 128 0,-2 0-128 16,1 2 0-16,-3-1 0 0,-1 1 128 0,11 2-128 16,-9-4 0-16,-8 1 0 0,-4-1 0 0,-13-1 0 0,0 0 0 15,0 0 0-15,0 0 0 0,0 0 0 0,0 0 0 0,0 0-144 16,0 0-208-16,0 0-32 0,0 0-16 0,-14 0 0 31,-1 1-1840-31,0 0-384 0,-3-1-64 0</inkml:trace>
  <inkml:trace contextRef="#ctx0" brushRef="#br2" timeOffset="151738.46">31188 19758 11967 0,'0'0'528'0,"-10"8"112"16,3 1-512-16,-1 0-128 0,2 2 0 0,-1-2 0 0,0 1 1376 0,0-2 240 0,1-1 48 0,-1 1 16 15,1 2-336-15,-1-1-80 0,1 0-16 0,6-9 0 16,-5 6 80-16,5-6 16 0,-6 9 0 0,6-9 0 16,0 0-112-16,0 0-16 0,-6 7 0 0,6-7 0 15,0 0-80-15,0 0-32 0,0 0 0 0,0 0 0 16,0 0-144-16,7-7-48 0,2-4 0 0,5-2 0 16,1-1-272-16,6 0-48 0,0-2-16 0,6-1 0 15,2-1-96-15,2-1-32 0,1-4 0 0,3 2 0 16,5-2-64-16,-4 0 0 0,0-6-16 0,1 2 0 15,0-4-112-15,-2 1 0 0,0 3-16 0,-4-3 0 16,1-3-32-16,1 2 0 0,3 1 0 0,-1-2 0 16,1 0-48-16,0 0-16 0,0 4 0 0,0-3 0 15,-3-4-144-15,-1 0 160 0,-2-1-160 0,1 1 160 16,-2-2-160-16,-1 0 192 0,-1 1-192 16,-2 1 192-16,-3-1-192 0,3 0 160 0,1 1-160 0,-11 17 160 0,1-2-160 15,4-1 0-15,0-5 0 0,3-1 128 0,-3-5-128 0,2-1 0 16,-2-1 0-16,16-30 128 0,-8 10-128 0,-6 7 128 15,-1 7-128-15,-2 6 128 0,-1 2-128 0,-1 7 0 16,0-1 0-16,-2 3 128 0,-1 2-128 16,0-5 0-16,0 1 0 0,0-4 128 0,3 1-128 0,-1-4 0 15,-1 0 0-15,3-2 0 0,1-2 0 0,0 1 128 16,-1-1-128-16,-8 17 0 0,3-3 0 0,0 2 128 16,1-3-128-16,-3 0 0 0,2 2 128 0,0 0-128 15,1 2 128-15,10-19-128 0,-4 4 128 0,-1 1-128 0,0 1 0 0,-1 3 128 16,-1-3-128-16,-1-1 0 0,2-1 0 15,-4 1 128-15,-3 0-128 0,-1 2 0 0,3 1 144 16,-13 30-144-16,0 0 0 0,0 0 144 16,0 0-144-16,0 0 0 0,0 0 128 0,0 0-128 0,0 0 0 0,0 0 0 15,0 0 0-15,0 0 0 0,0 0 0 0,0 0 0 16,0 0 0-16,0 0 0 0,0 0 0 0,0 0 0 16,0 0 128-16,0 0-128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1:20:12.338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13494 12662 21183 0,'4'-17'1888'0,"0"6"-1504"0,0 2-384 0,1-3 0 15,1 1 144-15,-1 2-144 0,0-6 192 0,-1 2-192 0,-1 2 192 0,-1-3-64 16,1-4 0-16,-3 0-128 0,-2-2 400 0,0 0-16 16,-2-2-16-16,0 0 0 0,0-1 448 0,2 12 80 15,-3-2 32-15,-1-1 0 0,-2-1-32 0,0 1-16 16,-1 3 0-16,-1-2 0 0,-1-1-112 0,-13-8-32 15,2 3 0-15,-2 1 0 0,0-1-256 0,-2 3-48 16,0-1-16-16,-1 1 0 0,-1 1 0 0,-3 2 0 16,-2 3 0-16,-1-2 0 0,1 3-32 0,-1-1 0 15,1 5 0-15,0 0 0 0,0 0-224 0,1 5-160 16,1 2 192-16,2 6-192 0,0-2 208 0,0 7-64 0,-1 2-16 16,4 4 0-16,-2 1-128 0,0 4 0 0,1 5 0 0,-2 3 0 15,0 3 0-15,1 2 0 0,0 1-128 0,2 4 128 16,2 7 0-16,2-4 0 0,-2 2 0 0,4 2 0 15,2-4 0-15,4 2 0 0,3 0 0 0,3-2 0 16,4 1 0-16,4-3 0 0,4 1 0 0,2-2 0 16,5 2 160-16,3-4-160 0,2-2 192 0,4-1-192 15,5-1 192-15,3-3-64 0,1-4 0 0,6 0-128 16,0-1 224-16,9-2-64 0,3-6-16 0,3 0 0 16,1-1 48-16,5-2 16 0,5-2 0 0,3-3 0 15,5-7-48-15,0 0-16 0,-2-5 0 0,2 0 0 16,1-1-16-16,1-3 0 0,-1-1 0 0,0-7 0 15,-2 0 16-15,-2-1 0 0,-5-1 0 0,-2-3 0 16,-2-3-144-16,-1 0 160 0,0-3-160 0,-4 2 160 16,-5 0-16-16,-1-1 0 0,1-6 0 0,-8 3 0 15,-4-3 16-15,-4 2 0 0,-1-4 0 0,-2-3 0 0,-4 0 16 0,-3 1 0 16,-3 0 0-16,-5-1 0 0,-3-1-48 16,-4 1 0-16,-2 0 0 0,-4 1 0 0,-1-4-128 0,-4 5 160 15,-4 1-160-15,-4 4 160 0,-2-4-160 0,-4 4 0 16,-3-3 0-16,-2 4 0 0,-1 0 0 0,-5 3 0 15,-1 0 0-15,-2-1 0 0,-3 1 0 0,-3 2 128 16,-1 1-128-16,0 0 0 0,-4 1 0 0,4 0 0 16,-2 0 128-16,-2 3-128 0,-1 0 0 0,-2 3 0 15,0 1 0-15,0-2 0 0,-2-1 0 0,-2 5 0 16,-2-1 0-16,0 4 0 0,1 2-128 0,-2-3 128 16,3 5 0-16,1 2 0 0,-3 2 0 0,4 4 0 0,2-1 0 15,0 5 128-15,-2 0-128 0,2 5 0 0,2 2-192 0,-1 2 192 16,1 1-144-16,3 2 144 0,1 2 0 0,1 0 0 15,1 4 0-15,3 1-128 0,2 7 128 0,5 1 0 16,1-3 0-16,2 5 0 0,1 6-128 0,3 7 128 16,3 4 0-16,3 4 0 0,2 3 0 0,5-3 0 15,2 2 0-15,6-4 0 0,2 0 0 0,6-5 0 16,4-3 0-16,6-3 0 0,4-1 0 0,8-2 0 16,6-7 0-16,5-6-128 0,9-3 128 0,5-6-160 31,6 4-1184-31,10-8-224 0,9-7-48 0</inkml:trace>
  <inkml:trace contextRef="#ctx0" brushRef="#br0" timeOffset="1729.79">17226 5512 29599 0,'3'-15'1312'0,"-3"15"272"0,0 0-1264 0,7-4-320 0,-7 4 0 0,0 0 0 15,0 0 0-15,0 0 0 0,0 0-128 0,0 0 128 16,0 0 0-16,-8 4 0 0,-3 1 0 0,-1 1 0 16,-5-2 0-16,-1-3 0 0,-1-1 0 0,-4-1 0 15,-2-3 0-15,-3-2 0 0,-2 1 128 0,-2 0-128 16,-3-4 416-16,-3 2-32 0,-4-4 0 0,-1 3 0 15,-4-4 48-15,0-2 0 0,-5-3 0 0,0-1 0 16,0 6-64-16,-3-2-16 0,-1-2 0 0,-5 2 0 16,-6-1-64-16,-4 1-16 0,-4-1 0 0,-3 0 0 15,-2-2-48-15,0 2-16 0,-5 2 0 0,-2 2 0 16,-3-4 48-16,-2 1 0 0,1 1 0 0,-4 1 0 0,-5-2-64 16,0 2-16-16,-2 0 0 0,-1-2 0 0,-1-1-176 0,-4 2 0 15,-6 3 0-15,-1-3 128 0,0 2 32 0,-6 2 0 16,-6 0 0-16,1 2 0 0,5 0-16 0,-5-2 0 15,-5 3 0-15,3-3 0 0,2 3-144 0,-1-3 192 16,-5 4-192-16,2 1 192 0,3-4-64 0,-3 3-128 16,-2 3 192-16,3-2-64 0,1-4-128 0,-1 4 0 15,-5 3 0-15,3-1 128 0,3-2-128 0,-4-3 0 16,-4 5 0-16,2-1 0 0,3 2 0 0,-2 1 0 16,-4 0 128-16,2 1-128 0,4 1 0 0,-1 0 0 15,-2 4 0-15,6-2 0 0,2-1 128 0,0 1-128 16,-1 2 0-16,3-2 128 0,3-3-128 0,3 2 0 15,1 3 0-15,4-1 0 0,-1-2 0 0,6-1 0 0,2 5 128 0,-2 0-128 16,-3 0 0-16,4 5 0 0,2 0 0 0,-3 2 0 16,-4-2 0-16,3 5 0 0,2-2 0 0,1 3 0 15,2 1 0-15,0 0 0 0,-2-1 0 0,5 0 0 16,4 1 0-16,0 0 0 0,1 1 0 0,2 0 0 16,2 0 0-16,3-1 0 0,3 2 128 0,-1 1-128 15,0-1 0-15,0 2 0 0,-1 0 0 0,3-1 128 16,3-3-128-16,2 2 0 0,1 4 0 0,0 0 0 15,0-2 0-15,7 1 128 0,1 3-128 0,2-1 0 16,-1 1 0-16,3 2 0 0,-1-2 128 0,0 2-128 16,-4-3 0-16,5 3 0 0,0-2 0 0,2 3 0 15,3 3 0-15,-2 0 128 0,0-1-128 0,0 0 0 16,-4 0 0-16,2 2 0 0,5 4 128 0,1 0-128 16,2 0 0-16,5 0 0 0,-2 1 0 0,4-1 0 15,0 1 0-15,2 0 0 0,3 1 0 0,3-2 128 0,2-4-128 0,3 6 0 16,2 0 0-16,2 1 0 0,2 0 0 0,3 1 0 15,3-3 0-15,2 2 0 0,4 2 0 16,2-2 0-16,4-1 0 0,0 5 0 0,5-1 0 16,3 1 0-16,2-6 0 0,4 2 0 0,4 3 0 0,2-2 0 15,5-2 0-15,4 0 0 0,3 2 0 0,4-4 0 16,5-1 0-16,5 1 0 0,3 2 0 0,7-2 0 16,4-2 0-16,6-3 0 0,7-2 0 0,2 2 0 15,5-1 0-15,3-3 0 0,4 2 0 0,6 1 128 16,2-4-128-16,6 1 128 0,2 1-128 0,2-2 0 15,5 0 144-15,5-1-144 0,7 4 0 0,0-3 144 16,3-6-144-16,5-1 0 0,6 0 128 0,1 0-128 0,2-2 0 16,6-1 0-16,6-4 128 0,0 0-128 15,-1 0 0-15,8-3 0 0,4 0 128 0,1 0-128 0,-1-6 0 16,3 0 0-16,4-1 160 0,3-1-160 0,1-1 128 0,1 0-128 16,4-2 160-16,2-2-160 0,2-5 192 15,2 0-192-15,2-4 192 0,1 3-192 0,1-3 192 0,0 1-192 16,3-4 128-16,1 2-128 0,0 0 0 0,-2-1 0 15,1-2 144-15,1 0-144 0,0-2 0 0,0 1 144 16,-1-1-144-16,-2 2 0 0,-2-5 0 0,4 1 128 16,-2 0-128-16,0-2 0 0,1 0 0 0,-2-2 128 15,1-5-128-15,1 1 0 0,2-2 0 0,-2-3 0 16,0-2 0-16,-1-2 128 0,-1-2-128 0,-1-3 0 16,3-6 128-16,-1 3-128 0,-3-6 128 15,-5-3-128-15,-4-7 160 0,-4-6-160 0,-3-6 192 16,-9-2-192-16,-8-5 416 0,-5-1-32 0,-7-5 0 0,-10-4 0 15,-9-4 64-15,-10 0 0 0,-10 3 0 0,-11 2 0 0,-7 2-176 0,-13 5-16 16,-12 2-16-16,-13 6 0 0,-12 5-32 0,-11 8 0 16,-12 4 0-16,-12 5 0 0,-7 2-208 15,-12 9 0-15,-13 3 128 0,-9 4-128 16,-15 7-1504-16,-14 4-352 0,-13 7-64 0,-13 5-17616 0</inkml:trace>
  <inkml:trace contextRef="#ctx0" brushRef="#br0" timeOffset="3371.61">14346 7130 28095 0,'-13'-18'1248'0,"13"18"256"0,-11-11-1200 0,11 11-304 16,0 0 0-16,0 0 0 0,-9-12 0 0,9 12 0 15,0 0 128-15,0 0-128 0,0 0 0 0,9-1 160 0,1 2-160 0,3 6 128 16,1 0 16-16,1 1 0 0,4 3 0 0,1 3 0 15,2-2 112-15,5 2 32 0,2 1 0 0,0 2 0 16,3 2 32-16,3 0 0 0,4 1 0 0,-3 2 0 16,1 2 64-16,0 0 0 0,4 3 16 0,-2-1 0 15,4 5-16-15,4 3 0 0,1 6 0 0,7-4 0 16,0 0 48-16,2 2 0 0,3 3 0 0,1 0 0 16,-1-3-80-16,1 0-16 0,1 0 0 0,5 3 0 15,5 2-80-15,-4-2 0 0,5 2-16 0,-2 1 0 16,-2-1-112-16,2 4 0 0,1 1-128 0,4-1 192 15,3 2-64-15,-2 3-128 0,-5 0 176 0,0 0-176 16,3 1 144-16,-1-4-144 0,1 3 0 0,4 2 144 0,-1 0-144 16,0 1 128-16,-1-2-128 0,1 5 128 0,2-1-128 15,4 0 0-15,3 0 144 0,-3 3-144 0,-4-3 0 0,1 0 144 16,2 2-144-16,2 0 0 0,4 1 208 0,-3 0-64 16,-2 0-16-16,-1-2 0 0,-1-1-128 0,5 6 0 15,2-4 144-15,-1 1-144 0,-4 2 128 0,-2-3-128 16,1 1 160-16,2 1-160 0,3-3 160 0,-4 3-160 15,-3 3 160-15,0-2-160 0,-2 0 144 0,1 4-144 16,0 0 128-16,-2 2-128 0,-3-1 128 0,-2 2-128 16,-3-4 128-16,-2 2-128 0,-1 0 144 0,0 2-144 15,3 1 160-15,-2-1-160 0,-2-3 176 0,-1 5-176 16,-3 0 192-16,2 1-192 0,0 0 256 0,1-1-48 0,1-1-16 16,-1 0 0-16,-5 0-192 0,-2-3 176 15,0-2-176-15,-1 2 160 0,-5 3-32 0,1 0-128 16,-1-3 192-16,-1 1-64 0,0-2-128 0,-1 2 0 0,-3 1 0 0,0-3 0 15,-5-1 0-15,-2 1 0 0,-2-1 0 0,2-2 0 16,-3-3 0-16,-2 1 0 0,-2-1 0 0,0 2 0 16,-3-2 128-16,0-3 0 0,-2-1 0 0,-1-3 0 15,-2-2-128-15,1 0 0 0,-5 2 0 0,0 1 128 16,-4-3 48-16,0 0 0 0,-1-2 0 0,-3 5 0 16,-1-5 0-16,-2 2 0 0,1-1 0 15,-2-2 0-15,-3-1-48 0,2 1-128 0,1-5 192 0,-4 6-64 16,0-4 0-16,0 1 0 0,0-4 0 0,3-1 0 15,0-3 0-15,-5 0-128 0,2-1 192 0,1 1-64 16,-1-1-128-16,1-3 192 0,-1 1-192 0,0-1 192 16,-1 0-192-16,-1-2 160 0,-1-2-160 0,1 1 160 0,-1 3-32 15,2-3 0-15,-4-5 0 0,1 4 0 0,0-4-128 16,1 2 160-16,0-2-160 0,0 2 160 0,-1-7-160 0,0 0 160 16,0-3-160-16,1-2 160 0,-2-1-160 15,1-1 128-15,-1-4-128 0,1 2 128 0,-1-12-128 0,0 11 160 16,0-3-160-16,0-8 160 0,0 0-16 0,-1 14 0 15,0-5 0-15,1-9 0 0,0 0-16 0,0 0-128 16,-4 11 192-16,4-11-64 0,-4 9-128 0,4-9 128 16,0 0-128-16,-3 10 128 0,3-10-128 0,0 0 0 15,0 0 0-15,-2 12 0 0,2-12-128 0,0 0-16 16,-6 6 0-16,6-6 0 16,-8 6-896-16,8-6-176 0,-9 6-48 15,9-6-12400-15,-9-3-2480 0</inkml:trace>
  <inkml:trace contextRef="#ctx0" brushRef="#br0" timeOffset="4663.7">20446 15566 35935 0,'-10'-4'3200'0,"-2"1"-2560"16,1-6-512-16,-3 2-128 16,-4 3-384-16,0 2-112 0,-1-2-16 0,-1 3 0 0,-3 1 848 0,-1-1 176 15,-1-1 16-15,-2 0 16 0,-6-1-32 0,2 1 0 0,0-1 0 16,-1-2 0-16,-1 0-64 0,-3 0 0 0,-5-4-16 15,1 3 0-15,-2-2-112 0,0 0 0 0,0 1-16 0,3-5 0 16,0 0-96-16,1-1-16 16,0-1 0-16,1-1 0 0,3-1 16 0,1 4 0 0,1 0 0 0,0 0 0 15,1-1-32-15,0 4-16 0,1-1 0 0,0 2 0 16,1 1-32-16,4 1-128 0,-1 4 192 0,7-2-64 16,0-1-128-16,3 4 128 0,2 1-128 0,1 4 128 15,1-2 0-15,2 1 0 0,0-1 0 0,1 6 0 16,0 3 0-16,0 4-128 0,-1 3 192 0,-1 3-64 15,1 0-128-15,-3 7 0 0,-1 3 0 0,1 2 128 16,0 4-128-16,2 6 160 0,1-1-160 0,0 6 160 16,0 0-160-16,-1 3 160 0,1 6-160 0,1 2 160 0,2 1-160 15,-2 3 160-15,5-1-160 0,0 3 160 16,0 0-160-16,2-3 128 0,2 3-128 0,2-4 128 0,1 4 0 0,2-4-128 16,4 3 192-16,0-7-64 0,-2 0 16 0,2 0 0 15,-1-2 0-15,1 0 0 0,1 4-16 0,-1-3 0 16,-3-1 0-16,1-2 0 0,1 1-128 0,0-1 128 15,0 2-128-15,1-2 128 0,0 0 0 0,-2 1-128 16,1-1 192-16,-1-2-64 0,0-4-128 0,2 0 192 16,2-1-192-16,-5-4 192 0,1-4-192 0,-2 1 160 15,0-2-160-15,-1-2 160 0,-3-4-160 0,0 2 0 16,-1-5 144-16,-1-1-144 0,-1-3 128 0,-1 0-128 16,-1-2 128-16,0-4-128 0,-1-4 128 0,0-4-128 15,0 1 128-15,1-4-128 0,4-7 0 0,-5 9 144 0,5-9-144 16,0 0 0-16,0 0 128 0,0 0-128 0,0 0 0 0,0 0 0 15,0 0 0-15,0 0 0 16,0 0 0-16,12 0 0 0,0-2 128 0,5-3-128 0,5 0 0 16,0 0 0-16,6-4 0 0,8 1 0 0,3-4 128 0,7-1-128 15,2-1 0-15,7 0 0 0,4-1 128 0,4 1-128 16,3-1 0-16,4 2 0 0,1 0 0 0,2 7 0 16,-1-2 0-16,3 4 0 0,0 2 0 0,1-1 0 15,1 2 0-15,2 1-256 0,1 1 80 16,0 2 16-1,-1 1-1184-15,-1 1-256 0,1 0-32 0,8-1-11744 0,4-1-2368 0</inkml:trace>
  <inkml:trace contextRef="#ctx0" brushRef="#br0" timeOffset="5546.31">27464 15815 23039 0,'-4'-17'1024'0,"4"17"192"0,4-13-960 0,2 3-256 16,1 1 0-16,4 0 0 0,4 0 1728 0,6 0 288 16,-1-1 64-16,5 1 16 0,3 1-1472 0,4 2-304 15,6 1-48-15,4-3-16 0,5 2 160 0,-1 0 32 16,-1-3 0-16,-1 2 0 0,-2-2 128 0,-3 6 16 16,0 1 16-16,-4 1 0 0,-3 1-160 0,-4 3-16 15,-3-1-16-15,-3 5 0 0,-3 1-160 0,-5 5-48 16,-3-1 0-16,-2 3 0 0,-1 5 80 0,-3 6 16 0,-5-1 0 15,-1 8 0-15,-4 4-48 0,-4 7 0 0,-3 3 0 16,-2 7 0-16,-2 3 0 0,-3 5 0 16,0 1 0-16,0 3 0 0,-1 4-48 0,0 1-16 0,0-1 0 0,1 1 0 15,2-4-192-15,3-1 128 0,3-2-128 0,3 1 0 16,1-6 192-16,0 2-64 0,3 0-128 0,2-3 192 16,1-1 80-16,1-3 16 0,1 0 0 0,-1-1 0 15,0-1-32-15,1 2-16 0,0 2 0 0,-1-2 0 16,0-2-112-16,0-1 0 0,2 1-128 0,0-1 192 15,1-5 0-15,1 1 0 0,2-4 0 0,2 3 0 16,0-3 32-16,1 3 0 0,0-4 0 0,0 2 0 16,0-3-64-16,0-1-16 0,-3-1 0 0,1-5 0 15,-4-2-16-15,0-3-128 0,-3-5 192 0,-3-2-64 16,0-3 112-16,-2-5 16 0,-3-3 0 0,-2-5 0 0,-4-4 192 0,-3-2 32 16,-1-2 16-16,-4-2 0 0,-5-5-160 0,-4-3-16 15,-3-3-16-15,-5-3 0 0,-2 2-304 16,0-2 128-16,-1 0-128 0,4-1 0 0,0 0 0 0,1-2-144 15,4 3-16-15,4-1 0 16,5 1-1120-16,3 0-240 0,5 0-32 0,6 2-12288 16,6-2-2464-16</inkml:trace>
  <inkml:trace contextRef="#ctx0" brushRef="#br1" timeOffset="11501.03">31207 4859 6447 0,'16'-3'576'0,"-4"2"-576"0,2 0 0 0,3-1 0 0,1 0 512 0,1 1 0 16,0-2 0-16,2 0 0 0,1 1 48 0,2-1 0 15,0 0 0-15,2 0 0 0,-1-1 528 0,1-3 96 16,-1 0 32-16,-2-2 0 0,-3 4-64 0,1 0 0 15,-5-2 0-15,-1 0 0 0,-2 1 112 0,0-2 16 16,-6 3 0-16,1 0 0 0,0 0-240 0,-8 5-32 16,6-6-16-16,-6 6 0 0,0 0-288 0,0 0-64 15,6-6-16-15,-6 6 0 0,0 0-128 0,0 0-32 16,0 0 0-16,0 0 0 0,0 0-144 0,0 0-48 16,0 0 0-16,-12-5 0 0,-1 2-96 0,3 1-32 0,-4 1 0 0,0 1 0 15,-4 1-16-15,0 1-128 0,-1-1 192 0,-1 1-64 16,-4 2-128-16,2-1 128 15,-5 1-128-15,1-3 128 0,-2-1-128 0,-2 0 160 0,0 2-160 0,-2 1 160 16,-1-3 16-16,-2 1 0 0,-1-1 0 16,0 1 0-16,1 2 16 0,-3-2 16 0,-3-1 0 0,-1 0 0 15,-1-1-64-15,1-2-16 0,1 1 0 0,-1 1 0 16,0-1-128-16,0 1 192 0,-2 0-192 0,3 1 192 16,-2 0-64-16,1-1-128 0,-3 1 192 0,0-3-64 15,-4 0-128-15,1 0 192 0,1-2-192 0,0 1 192 16,-1-1-192-16,1-2 160 0,0 1-160 0,-2 1 160 15,1-3-32-15,1 2 0 0,-1 1 0 0,-2-3 0 16,-1 2 0-16,3-3 0 0,1 1 0 0,0 2 0 16,0-3-128-16,0 4 128 0,-1-4-128 0,1 3 128 15,-6-3-128-15,0 1 0 0,-3 1 144 0,3-2-144 0,1 4 0 0,-2-4 128 16,0 1-128-16,-1-2 0 0,0 2 0 0,-4-1 144 16,-6 2-144-16,-1-2 0 0,-2 2 0 15,0 4 0-15,-2-2 0 0,-2 0 0 0,-3 1 0 16,-3 1 0-16,-4 1 0 0,0-1 0 0,0-1 0 0,1 2 0 15,0-1 0-15,-5 1 0 0,-4 0 192 0,1 1-192 16,0-3 192-16,3 0-192 0,-3 1 0 0,-3-1 0 16,0 0 0-16,-1-4 0 0,0 1 0 0,-1 3 192 15,-3-1-64-15,-3 0-128 0,-4-2 192 0,2-1-64 16,2 1 0-16,-5 3-128 0,-3-2 192 0,1 2-192 16,3-1 192-16,1 4-192 0,0 1 160 0,-3-3-160 15,-5-3 128-15,4 5-128 0,6 2 0 0,-5-1 128 16,-6-1-128-16,2 1 0 0,3-3 0 0,0 3 0 0,3 1 128 15,-3-1-128-15,-1-1 0 0,5 1 0 0,3 3 0 16,-2-3 0-16,-5-3 0 0,3-1 0 16,2 2 0-16,3 1 0 0,1 1 0 0,-1-2 0 0,-1-2 128 15,-3 2-128-15,3-1 0 0,3 2 0 0,-3 0 0 0,0 1 0 16,-2-1 0-16,4-1 0 0,6 4 128 0,-5-2-128 16,-3 0 0-16,2 1 0 0,2-2 0 0,9 2 128 15,-1 5-128-15,-2 1 0 0,-2-4 0 0,5 1 128 16,0 1-128-16,2 4 0 0,0-1 0 0,-2 2 0 15,0-2 0-15,1 2 0 0,4-1 0 0,-1 3 0 16,-2 4 0-16,-4-2 0 0,-2-3 0 0,2 7 0 16,2 3 0-16,2 1 0 0,0-2 0 0,-2 1 0 15,-4 2 0-15,2 2 0 0,4-1 0 0,1 0 0 16,2 3 0-16,1 0 0 0,-3 4 0 0,2 0 0 0,0-4 0 16,2 6 0-16,1 2 0 15,-2 2 0-15,-2-1 128 0,2 2-128 0,-2 3 0 0,2-2 128 0,1 2-128 0,0 2 0 16,1-2 0-16,-1 0 0 0,1-1 0 0,0 3 0 15,7-1 0-15,3 1 0 0,3-2 128 0,4 3-128 16,1 2 0-16,2 2 128 0,7-2-128 0,7 1 128 16,5-4-128-16,6 4 128 0,5-2-128 0,3 2 0 15,5 3 0-15,4 3 0 0,3 2 0 0,4-1 0 16,0 1 0-16,3 0 0 0,2-1-128 0,4 2 128 16,2 1 0-16,3 2 0 0,2-3 0 0,6 0 0 15,-2 0 0-15,5-2 0 0,2 1-128 0,3 0 128 16,3-1 0-16,5 2 0 0,4-1 0 0,5-3 0 0,3-2 0 15,6-1 0-15,-1 4 0 0,4-3 0 0,5-4 0 16,4 3 0-16,4 3 0 0,7-1 128 16,7 0-128-16,6-4 128 0,-2 0-128 0,5-2 128 0,6 0-128 15,8 4 128-15,8-5-128 0,0 2 192 0,1-4-192 0,5 1 192 16,7 2-192-16,0-3 0 0,0-4 144 0,6-1-144 16,5-2 0-16,0 3 144 0,-3-6-144 15,3 1 0-15,4 0 128 0,-1 0-128 0,0-2 0 0,3-5 0 16,3 1 144-16,2-3-144 0,1 2 0 0,2-1 144 15,3-2-144-15,4 4 0 0,1-3 0 0,2-3 128 16,1-4-128-16,1 0 0 0,7 0 144 0,-1 0-144 16,-2-4 0-16,3-3 0 0,3 0 0 0,4-2 0 15,5 3 0-15,-7-5 0 0,-6-2 0 0,3 2 128 16,3-2-128-16,0 1 0 0,0 2 0 0,-5-5 0 16,-5 2 0-16,4-4 0 0,3 0 0 0,-4-1 128 15,-8-2-128-15,1-3 0 0,2-3 0 0,3 0 0 0,4 0 0 16,-6-3 0-16,-4-8 0 0,3 1 0 0,5-1 0 0,-4-4 0 15,-5-5 0-15,2 1 128 0,2 1-128 0,0-2 0 16,2 1 0-16,-5-3 0 0,-3 1 0 16,-1-3 128-16,2-3-128 0,-6 1 0 0,-4-2 0 0,-1-1 128 15,2-3-128-15,-7-7 0 0,-8-5 144 0,-1-1-144 16,0-3 192-16,-3-4-192 0,-5-11 0 0,-1-1 0 16,-2-4 0-16,-3 0 0 0,-2-4 128 0,-5-3-128 15,-4-5 0-15,-2 0 0 0,1 2 144 0,-10 3-144 16,-4-1 0-16,-8 4 144 0,-4 1 0 0,-5 2 0 15,-7 3 0-15,-3 4 0 0,-5-1 96 0,-8 2 16 16,-7 1 0-16,-8 3 0 0,-7 4-48 0,-8-3 0 16,-8 4 0-16,-8 4 0 0,-7-3-80 0,-9 4 0 0,-10 0-128 0,-6-1 192 15,-10-7-192-15,-11 5 128 0,-10 0-128 0,-11 1 0 16,-10 0 0-16,-12 1 0 0,-12 0 0 0,-8 1 0 16,-7 5-240-16,-9-1-32 0,-9 4-16 0,-2 6 0 31,-3 6-1488-31,-4 3-288 0,-2 3-64 0,-2 4-16 0</inkml:trace>
  <inkml:trace contextRef="#ctx0" brushRef="#br1" timeOffset="13242.46">20069 7679 29599 0,'-4'-16'1312'0,"4"16"272"0,0 0-1264 0,0 0-320 0,0 0 0 0,0 0 0 15,0 0 0-15,0 0-224 0,-9 2 32 16,1 6 16-16,1-1 176 0,-1 7 0 0,-5-3-144 0,1 1 144 16,-4 4 0-16,-2-1 0 0,-2 3 0 0,-4-1 0 15,-4 2 0-15,-4 2 0 0,2-1 0 0,-5 0 0 16,0 2 0-16,-2-3 0 0,-5 0 144 0,1 3-144 15,-3 3 192-15,-6 3-16 0,-4-4-16 0,-5 2 0 16,-3-3 64-16,-3 3 16 0,4 4 0 0,-5 3 0 16,-4 2 16-16,-6 1 16 0,-9-1 0 0,-2 1 0 15,-1 2-96-15,1 0-32 0,-1 2 0 0,-6 3 0 16,-6-2-144-16,3-1 128 0,0 1-128 0,2 0 128 16,-3-2-128-16,-2 2 0 0,-3-1 144 0,-2 0-144 15,1-1 128-15,-4 2-128 0,-6 1 160 0,1-3-160 0,2-2 224 16,-2 0-48-16,-3 0-16 0,-1-2 0 0,-1 0 32 15,0 0 16-15,1 1 0 0,-5-1 0 0,-4-3-80 16,2 3 0-16,-1-4-128 0,2 2 192 0,-4 0-16 16,3 2-16-16,1 0 0 0,1 1 0 0,-3-2 32 0,6 1 16 15,6-4 0-15,-3 1 0 0,-1 2 48 0,3-1 0 16,6 3 0-16,1-3 0 0,0-1-256 0,3-3 144 16,0 0-144-16,3 4 128 0,5-1-128 0,-2 0 0 15,-3-4 0-15,3 0 128 0,3-4-128 0,4 5 128 16,4-1-128-16,-2 1 128 0,-2-6-128 0,4 4 0 15,5-2 0-15,3 2 0 0,3-1 128 0,-1-1-128 16,1 0 128-16,-2-3-128 0,3 0 128 0,3 1-128 16,2 3 0-16,5-2 128 0,4 3-128 0,-1-2 0 15,-4 3 0-15,1-3 0 0,1 1 0 0,3-2 0 0,3 3 0 16,2 0 0-16,4 2 0 0,-1 0 0 0,0 3 0 0,1 2 0 16,-2 1 0-16,2-2 0 0,1-1 0 15,4 2 0-15,2 1 0 0,3 0 0 0,3-3 0 0,-1 2 0 16,2 4 0-16,4-1 128 0,2-2-128 0,0 2 0 15,-1 0 128-15,0-1-128 0,0-1 0 16,3 0 128-16,-1-4-128 0,2 2 128 0,2-1-128 16,3-1 128-16,3-1 32 0,-1 2 0 0,4-4 0 0,-2 2 0 15,5 4-16-15,-1 0 0 0,1-6 0 0,1 2 0 16,3 3-16-16,-1 0-128 0,-1-1 192 0,2-4-64 16,3 1 16-16,1-3 0 0,2-1 0 0,0-3 0 15,1-2-16-15,1-1-128 0,1 0 192 0,-1-2-64 16,1-1 64-16,0-3 0 0,1-5 0 0,1 2 0 15,0-2 64-15,0 0 0 0,0-1 16 0,0-7 0 16,0 0-32-16,0 0-16 0,0 0 0 0,0 0 0 16,0 0-48-16,0 0-16 0,0 0 0 0,0 0 0 0,5 6-160 0,-5-6 160 15,0 0-160-15,0 0 160 0,0 0-160 0,0 0 0 16,0 0 0-16,0 0 0 0,0 0 0 0,0 0-144 16,0 0 0-16,0 0 0 15,0 0-1216-15,0 0-240 0,0 0-64 0,-6-4-10240 16,6 4-2064-16</inkml:trace>
  <inkml:trace contextRef="#ctx0" brushRef="#br1" timeOffset="14002.15">10815 12399 14735 0,'0'0'640'0,"-2"-9"160"0,-1-4-640 0,-1 0-160 0,1 1 0 0,1 1 0 15,-1-1 2144-15,2 3 400 0,0-3 80 0,-1 2 0 16,1 0-1648-16,0-3-336 0,0 1-64 0,-2 3 0 15,2-4-320-15,-3 3-64 0,0-3-16 0,0 0 0 16,-1-1-48-16,-1 2 0 0,-2-5 0 0,-1 1 0 16,-3 2-128-16,0-2 0 0,-2 1 0 0,-2 4 0 0,-2-2 256 0,-1 2 32 15,-3 2 0-15,-1-1 0 0,-1 2 288 0,-4 3 48 16,-5 1 16-16,-2 3 0 0,-2-3-128 16,0 1 0-16,-1 2-16 0,0 2 0 0,-1 2-112 15,3 2 0-15,-3 3-16 0,3 1 0 0,0 2-80 0,0 6-16 16,1 0 0-16,-2 1 0 0,-5 0-48 0,-2 1-16 15,-5 1 0-15,6 1 0 0,0-1-208 0,2 3 0 16,0 1 0-16,2 1 0 0,0 2 144 0,2-1-144 16,2 2 128-16,0-2-128 0,-2 5 272 0,1 2-16 15,1 2-16-15,0 2 0 0,5-2-112 0,2 0 0 16,8 2-128-16,1 1 192 0,1 2-64 0,5 4 0 0,3 2-128 16,4 2 192-16,0 2-192 0,4 2 0 15,2 1 0-15,6 1 0 0,2-1 0 0,6-5 0 0,6 1 0 16,4-1 0-16,3-5 0 0,4 2 0 0,4-7 0 0,5-3 0 15,-2 1 0-15,4-6 0 16,3-4 0-16,5-3 0 0,3-2 0 0,8 0 0 0,6-7 0 0,-1-4 144 16,4-3-144-16,1-3 0 0,0-8 0 0,4-2 0 15,4-7 0-15,5-3 128 0,3-7-128 0,1 0 128 16,-3-6-128-16,2 1 0 0,2-4 144 0,2-2-144 16,1-2 0-16,-3 2 0 0,-4-3 0 0,0 1 128 15,-4 2-128-15,2-2 0 0,0 1 0 0,-7-3 0 16,-8 0 144-16,-1-2-144 0,-1 0 192 0,-5 1-192 15,-4-1 304-15,-1-2-48 0,-3-1-16 0,-5 1 0 16,-6-5 208-16,-9 1 32 0,-6-6 16 0,-6 1 0 16,-8-1-48-16,-4 0 0 0,-7-2 0 0,-4 0 0 0,-4 1-160 15,-7 5-32-15,-6 5-16 0,-9 5 0 0,-9-5-240 0,-7 6 176 16,-7 1-176-16,-7 8 160 0,-7 4-160 0,-4 9-192 16,-2 5 32-16,-9 6 16 15,-10 3-1184 1,1 4-224-16,3 5-48 0,4 7-16064 0</inkml:trace>
  <inkml:trace contextRef="#ctx0" brushRef="#br1" timeOffset="15448.42">11139 13680 23951 0,'0'-15'1056'0,"0"4"224"0,0 11-1024 0,0-8-256 0,0 8 0 0,0 0 0 15,2-12 528-15,-2 12 48 0,0 0 16 0,8-4 0 16,-8 4-288-16,10-3-64 0,0 0-16 0,2 3 0 15,1 4 48-15,1 0 16 0,-1-1 0 0,4 5 0 16,1 0 144-16,2 4 16 0,0 0 16 0,3 2 0 16,0 1 48-16,5 3 0 0,3 1 0 0,2 4 0 0,-3 3-80 0,5 2-16 15,0 3 0-15,0 2 0 0,-2 1-16 16,0 2 0-16,0-2 0 0,2 3 0 0,3 3-16 0,1 1 0 16,-1 4 0-16,1-4 0 0,0 2-80 0,1 0-32 15,-1 4 0-15,-1-4 0 0,1-1-144 0,-5 3-128 16,-5-3 192-16,-1 0-192 0,-3-3 256 0,0-2-64 15,-2-2-16-15,-1 1 0 0,-4 1 80 0,0-3 32 16,0-1 0-16,-4 0 0 0,-2-2 32 0,1 1 0 16,-1-1 0-16,-2-4 0 0,-1 1-32 0,-2-4 0 15,0 3 0-15,-4-4 0 0,5 0-32 16,-3 0-16-16,-2-3 0 0,-1-1 0 0,-2 0 16 0,0 0 0 16,3 3 0-16,-3-2 0 0,0-2-80 0,0-2-16 0,-3 0 0 0,3 0 0 15,-1 1-160-15,0-2 128 0,-2-2-128 0,2 1 128 16,-2 0-128-16,2 1 128 0,-1-5-128 0,2-10 128 15,-3 13-128-15,0-1 0 0,3-3 0 0,0-9 128 16,0 0-128-16,-1 12 128 0,1-12-128 0,0 0 128 16,0 0-128-16,0 0 0 0,-2 10 0 0,2-10 128 15,0 0-128-15,0 0 0 0,0 0 144 0,0 0-144 16,0 0 128-16,0 0-128 0,-9-3 128 0,9 3-128 16,-8-5 0-16,8 5 128 0,-9-5-128 0,9 5 0 15,-10-4 0-15,1 1 0 0,0 0 0 0,9 3 0 16,-10-3 0-16,0 2 0 0,1-1-160 0,0 2 160 15,0-2-192-15,9 2 64 0,-11-2 128 0,1-1-208 16,1 0-48-16,9 3 0 0,-7-6 0 0,-3 4 0 16,3-2-96-16,-2-1-32 0,1 1 0 0,8 4 0 15,-9-5 48-15,0 1 0 0,2-2 0 0,-2 1 0 0,0 1 176 16,1-1 160-16,1-1-208 0,-2 0 80 0,-1 1 128 16,-2-1 0-16,-1 1 0 0,-1 1 0 0,0-3 0 15,-1 1 0-15,-3 4 0 0,2-3 0 0,-2-3 128 0,2 3-128 16,-1-1 160-16,3-2-160 0,1 4 144 0,3-5-144 15,1 1 128-15,3-3-128 0,1 2 240 0,1-2-48 16,1 1 0-16,2-2 0 0,0 4 128 0,1-3 32 16,0 11 0-16,0-10 0 0,1 1-96 0,-1 9 0 15,0 0-16-15,0 0 0 0,0 0-64 0,0 0-16 16,0 0 0-16,0 0 0 0,0 0-160 0,0 0 128 16,0 0-128-16,5 13 128 0,2-4-128 0,-1 6 0 15,2 5 0-15,0 3 0 0,1 1 128 0,-1 1-128 16,2 3 128-16,2-2-128 0,0 6 128 0,4-3-128 0,0-1 0 0,2 0 128 15,0-4-128-15,1 1 160 0,0 0-160 0,0-5 160 16,1-2-160-16,1 0 0 16,0-3 0-16,2-3 0 0,4-1 208 0,-1-1-32 0,1-5-16 0,1-2 0 15,1 1 96-15,1-4 0 0,-4-4 16 0,7-1 0 16,0-5-96-16,2-1-32 0,-1-3 0 0,0-5 0 16,-1-6 16-16,2-2 0 0,-4-1 0 15,4-4 0-15,-2-6 16 0,0-5 0 0,-1-4 0 0,-1-1 0 16,0-4 16-16,-2-4 0 0,-2-4 0 0,2 8 0 15,-5 7-64-15,2 5 0 0,-5 0 0 0,-3 7 0 16,-4 4-128-16,-4 7 0 0,-3 3-192 0,-5 5 192 16,-3 2-976-1,-4 7-80-15,-3 0-16 0,-2 5-12880 0,-3 5-2560 0</inkml:trace>
  <inkml:trace contextRef="#ctx0" brushRef="#br1" timeOffset="17364.7">17506 15735 20271 0,'0'0'1792'0,"0"0"-1424"0,-4-9-368 0,2 4 0 16,2 5 416-16,0 0 16 0,-4-11 0 0,4 11 0 15,-4-9 208-15,0-1 64 0,4 10 0 0,0 0 0 16,-5-14-192-16,1 4-48 0,-1-3 0 0,4 4 0 16,-2-2-80-16,2 0 0 0,0-1-16 0,0-1 0 15,-1 2-224-15,1 2-144 0,0-3 192 0,-2 3-192 16,-1-3 224-16,-1 0-64 0,-1 3-16 0,-2-1 0 15,-2 0 176-15,-3 0 16 0,-1 2 16 0,-5-2 0 16,-5 4-32-16,-4-3-16 0,-2 1 0 0,-5-1 0 16,-3 2-96-16,-1 0-16 0,-2-3 0 0,-1 4 0 15,-4-2 112-15,-1 3 16 0,-2 1 0 0,-7 0 0 16,-6-1-32-16,-3 1 0 0,-3 2 0 0,0 2 0 0,-2 0-32 0,-3-1-16 16,-4-2 0-16,-6 2 0 15,-6 1-80-15,0 0-16 0,-1-1 0 0,-3-3 0 0,-1 4 16 16,-4 1 0-16,-2 4 0 0,3-2 0 0,1-3-160 0,-3 1 192 15,-6 0-192-15,4 2 192 0,2-1-64 0,1 3-128 16,1-2 192-16,-2 1-64 0,-4-4-128 0,1 0 0 16,2 2 0-16,-2 1 128 0,-1 3-128 0,1-3 0 15,1-3 144-15,5 1-144 0,4 0 0 0,-5-1 0 16,-5 0 0-16,3 0 128 0,5-1-128 0,1 1 0 16,2 0 0-16,-3 0 0 0,-3-1 0 0,3-2 128 15,4-1-128-15,3 3 0 0,1-2 0 0,-2 2 0 16,-2-1 0-16,4 2 128 0,-1-2-128 0,3 2 0 0,2 0 0 15,-7 0 0-15,-2 0 0 0,2 2 0 0,3-2 0 0,1 1 0 16,1 0 0-16,-2 0 0 16,-3 1 0-16,3 0 0 0,6 2 0 0,1 0 0 0,6 0 0 0,-7 1 0 15,-3 1 0-15,3 1 0 0,1 0 0 0,4 2 0 16,1-1 0-16,2 2 0 0,0-3 0 0,-2 5 0 16,-2 2 0-16,2-1 0 0,3 1-144 15,2 3 144-15,3 5 0 0,-3 5 0 0,-2-3-144 0,1 3 144 16,0-3 0-16,5 5 0 0,4 0-128 0,5 5 128 15,3 5 0-15,2 5 0 0,4 4-128 0,-1 6 128 16,-3 2 0-16,3 3 0 0,2 8 0 16,4 1 0-16,3-3 0 0,7 5-192 0,3 1 48 0,4-1 0 15,5-1-48-15,5-1 0 0,3-2 0 0,6-2 0 16,5-3 32-16,5-1 0 0,5-4 0 0,3-4 0 0,5-5 160 16,4 1 0-16,4 0-144 0,4-3 144 15,8 1 0-15,7-7 0 0,7 0 0 0,2-2 0 0,-3-2 0 16,6-2 0-16,4 0 0 0,4 1 0 0,10-4 0 15,4-2 0-15,7 2 0 0,0-4 128 0,0 4-128 0,5 3 0 16,6 0 144-16,3-3-144 0,4 3 0 0,1-1 0 16,2 2 0-16,5-2 0 0,5-1 0 0,1 0 0 15,-3 2 0-15,6 2 0 0,5-3-176 0,-2-7 176 16,-2-1-208-16,6-1 80 0,7-3 128 0,-1-2 0 16,-6-8 0-16,4 0 0 0,6-3 0 0,-2-2 0 15,-4-3 160-15,3 1-160 0,6-3 208 0,-1-1-48 16,-5-2-16-16,6 1 0 0,6-3-16 0,-2-1 0 15,-3 1 0-15,3-3 0 0,3 0-128 0,3-4 0 16,-1 0 0-16,-2-1 128 0,-3-5-128 0,5-2 0 16,0-3 0-16,-2-4 0 0,-5-6 0 0,3 0 128 0,1-1-128 0,-6-3 0 15,-5-5 160-15,-2-6-160 0,2-2 192 0,-8 1-192 16,-7-3 384-16,-2-2-48 0,-4-1 0 0,-4 0 0 16,-6-1 48-16,-5-2 16 0,-4-1 0 15,-4-6 0-15,-1-2-48 0,-7-6-16 0,-8-4 0 0,-8-7 0 16,-10-5 144-16,-6-5 32 0,-10-4 0 0,-12-4 0 15,-11-5-32-15,-9 1 0 0,-9 4 0 0,-9 5 0 16,-10 6 112-16,-9 4 32 0,-8 7 0 0,-11 4 0 16,-6 6 16-16,-10 6 0 0,-7 3 0 0,-6 3 0 15,-6 5-496-15,-9 2-144 0,-7 8 0 0,-8 1 0 32,-9 9-832-32,-9 5-288 0,-6 7-48 0,-12 6-19056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1:20:41.7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22528 19184 10127 0,'0'0'448'0,"0"0"96"0,5-8-544 0,0 2 0 0,0-5 0 0,0 6 0 16,-5 5 2448-16,8-8 384 0,-2-1 80 0,0 4 16 15,-6 5-864-15,7-9-160 0,-7 9-48 0,7-187 0 16,-7 369-384-16,0-182-64 0,0 0-32 0,0 0 0 16,0 0-288-16,0 0-64 0,0 0-16 0,7 8 0 15,-4 5-416-15,-1 5-80 0,-2 1 0 0,-1 6-16 0,-3 2 112 0,-1 6 32 16,0 2 0-16,-1 3 0 0,-2 5-160 0,-1 5-32 15,0 4 0-15,2 0 0 0,-1-1-128 0,0-5-48 16,2-2 0-16,1-4 0 0,0-5-80 0,1 0 0 16,0-5-16-16,2-4 0 0,-1-2-16 0,3-1 0 15,0-3 0-15,1-1 0 0,1 0-32 0,0-2 0 16,1-2 0-16,-1-4 0 0,2 0-128 0,-4-11 128 16,0 0-128-16,0 0 128 0,0 0-128 0,0 0 0 15,12 0 0-15,-2-4 0 16,-1-6-1328-16,-2 1-144 0,1-4-16 0,1 0-16 15,0 2-1792-15,0-3-352 0</inkml:trace>
  <inkml:trace contextRef="#ctx0" brushRef="#br0" timeOffset="699.08">22556 19140 22111 0,'-8'-12'1968'0,"2"-1"-1584"0,0-4-384 0,1 2 0 16,1 3 1360-16,1 1 192 0,2-3 48 0,1 4 0 15,0 1-224-15,4-1-32 0,2 3-16 0,2-2 0 16,2 2-496-16,4 2-112 0,4-2-16 0,3 1 0 16,5 4-256-16,3-2-64 0,5-2-16 0,6 2 0 15,3 1 48-15,7 0 16 0,4-3 0 0,6 3 0 0,4 0 0 0,2 1 0 16,1 2 0-16,2-3 0 15,-1 2-112-15,3 0-32 0,6 1 0 0,-6-2 0 0,-4 0 0 0,-3 0 0 16,-6 1 0-16,-4 1 0 0,-6 0-80 0,-1 1-16 16,-1 1 0-16,-6-2 0 0,-1 2 0 0,-3 1 0 15,-2 1 0-15,-7-1 0 0,-2 0-16 0,-6 2-16 16,-4 0 0-16,-2-2 0 0,-2-3-16 0,-11 0 0 16,10 3 0-16,-10-3 0 0,9 7-144 0,-9-7 192 15,8 6-192-15,-8-6 192 0,4 12-192 0,-1-3 128 16,-3 3-128-16,0-3 128 0,0 3-128 0,-1-1 160 15,-3-1-160-15,2 4 160 0,-5 3-160 0,2-1 160 16,-1 3-160-16,-2 3 160 0,2 6-160 0,-3 0 160 0,-2 1-160 16,-2 0 160-16,-1 3-160 0,0 4 0 0,0 2 0 0,0 5 128 15,1-2-128-15,2 4 0 0,3 0 0 0,1 3 0 16,-1-3 0-16,3 0 0 0,0-6 128 0,1-3-128 16,3 1 128-16,1-1 0 0,-2-3 0 0,1 1 0 15,1-4 16-15,3-1 0 0,1 0 0 0,-2-2 0 16,2 1 0-16,0-5 0 0,1-2 0 0,0-1 0 15,0 2 48-15,0-5 0 0,-1-5 0 0,2 1 0 16,-1 0-32-16,0-3 0 0,1-2 0 0,-3-3 0 16,-3-5 16-16,0 0 0 0,0 0 0 0,0 0 0 15,0 0 96-15,0 0 32 0,0 0 0 0,0 0 0 16,0 0-32-16,-10-11 0 0,-3 3 0 0,-3-3 0 16,-4 4-64-16,-6-2-16 0,-6 0 0 0,-4 3 0 0,-6-1 16 15,-7 2 0-15,-4 1 0 0,-7 2 0 16,-5-3-16-16,-7 1-16 0,-4 1 0 0,-3 2 0 15,0 1-176-15,0 1 192 0,2-1-192 0,2 0 192 16,0 0-192-16,5 0 192 0,4 0-192 0,7 2 192 0,4-1-192 0,8-1 0 16,7 0 0-16,8 0 0 0,7-1 0 0,7-1 0 15,8 2-144-15,10 0 144 16,0 0-1456-16,9-6-176 0,7-2-32 0,8 2-13264 16,5-3-2656-16</inkml:trace>
  <inkml:trace contextRef="#ctx0" brushRef="#br0" timeOffset="1781.7">21232 20221 9215 0,'0'0'816'0,"0"0"-656"16,12-7-160-16,-2 2 0 0,-10 5 2144 0,11-2 400 15,-11 2 80-15,10-4 0 0,-10 4-944 0,0 0-192 16,0 0-32-16,0 0-16 0,0 0-224 0,0 0-32 16,0 0-16-16,0 0 0 0,0 0-224 0,0 0-48 15,-12 5-16-15,-4 4 0 0,-2 0-240 0,-4-1-64 0,-2 0 0 0,-2 0 0 16,-6 5-48-16,-4-1-16 0,-4-1 0 0,-4 0 0 16,-3-3-240-16,-1 3-48 0,1-6-16 0,0 4 0 15,0-1-208-15,4 2 144 0,3-6-144 0,5 5 128 16,3 0-128-16,5 2 0 0,4-6 0 0,6 0 128 15,0 3 16-15,7-2 0 0,10-6 0 0,0 0 0 16,0 0-144-16,9 13 0 0,3-3 0 0,8 1 0 16,2-2 0-1,5 2 0-15,2-1 0 0,4 2 0 0,4 4 128 0,1-1-128 0,2 0 128 0,2 0-128 16,1 1 0-16,0-1 0 0,0-1 0 0,1 0 0 16,-2-4 128-16,-6 1-128 0,-5 2 128 0,-3-3-128 15,-1 2 128-15,-3 1-128 0,-3-3 0 0,-2 2 128 16,-2 2-128-16,-4-2 0 0,1-1 0 0,-4 2 128 15,-3-5-736-15,0 1-160 0,-7-9-16 16,7 6-16-16,-7-6-2400 0,0 0-496 0,0 0-80 0,0 0-32 16</inkml:trace>
  <inkml:trace contextRef="#ctx0" brushRef="#br0" timeOffset="2257.81">20993 20662 11967 0,'0'0'1072'0,"0"0"-864"16,-7-5-208-16,7 5 0 0,0 0 2592 0,0 0 480 16,0 0 80-16,10 0 32 0,3 2-1600 0,5 2-320 0,5 0-64 15,4 0-16-15,2-2-48 0,6 1-16 0,2 1 0 0,4 1 0 16,1 0-128-16,-15-3-32 0,6 5 0 0,6 2 0 16,4-3-240-16,5 3-48 0,6-1-16 0,4 3 0 15,6-2-272-15,54 12-64 0,-21-3-16 0,-13 0 0 16,-9-3-112-16,-3-1 0 0,-1-1-16 0,2-3 0 15,2 0-48-15,-3 3 0 0,-3-3 0 0,-2 0 0 16,-6-5-128-16,1 1 160 0,6-1-160 0,0-2 160 16,4 1-160-16,-5 1 160 0,-3 0-160 0,-2-1 160 15,-1-2-160-15,2-2 0 0,2 0 0 0,1 0 128 16,0 0-128-16,-2 2 0 0,-3 1 0 0,-1-1 0 16,1-2 256-16,-4 0-48 0,0-1 0 0,3 0 0 15,2 1 48-15,1 1 0 0,-2 1 0 0,-2 2 0 16,-2-1-80-16,-3-2-16 0,-5-1 0 0,1 0 0 0,0-2 16 15,-1 0 0-15,-1 2 0 0,-1 2 0 0,-2-1 32 0,-4 0 16 16,-3 0 0-16,-4-1 0 0,-3 0 32 0,-2 0 16 16,-1 0 0-16,-3-1 0 0,-3 0 32 0,-1 0 0 15,1-2 0-15,0-1 0 0,-1 0-48 0,2 2-16 16,0 1 0-16,1 1 0 0,-1-2-240 0,-1 2 176 16,-1 0-176-16,0 2 160 0,-2-2-160 0,-2 1 0 15,0 0 0-15,-6 0 0 0,0 2 0 0,-11-3 0 16,0 0-192-16,0 0 192 15,0 0-1536-15,0 0-192 0,0 0-48 0</inkml:trace>
  <inkml:trace contextRef="#ctx0" brushRef="#br0" timeOffset="2962.89">26505 20673 29487 0,'-3'-6'2624'0,"-4"-3"-2112"0,0 1-512 0,-2 1 0 16,-1 2 272-16,-3 0-48 0,-1-2-16 0,-1 3 0 16,-2 2 368-16,1-2 64 0,-2-1 0 0,0 1 16 15,-1 3 0-15,0 1 0 0,-1 0 0 0,-2 4 0 16,-3 2-192-16,-1 4-32 0,-3 3-16 0,-2 4 0 16,0 3-144-16,-5 3-16 0,-2 2-16 0,1 1 0 15,0 3-240-15,4-4 128 0,3 4-128 0,4-6 0 16,3-1 144-16,8 1-144 0,5-4 128 0,4 0-128 15,6-19 176-15,3 23-48 0,-3-23-128 0,17 30 192 0,6-8-192 16,-9-11 176-16,6 0-176 0,5 1 160 0,6-3 0 0,3 1 0 16,3-2 0-16,1 0 0 0,2-6-160 0,28 3 192 15,-13-5-192-15,-8-4 192 0,-4-3-192 0,-20-1-144 16,4 1 144-16,1-5-208 16,2-1-1584-16,2 2-304 0,0-3-64 0</inkml:trace>
  <inkml:trace contextRef="#ctx0" brushRef="#br0" timeOffset="3202.7">27173 20298 33519 0,'0'0'1472'0,"0"0"320"0,0 0-1424 15,-9 3-368-15,1 2 0 0,3 1 0 0,-1-1 0 0,-4 7-208 0,-2 1 16 0,-2 4 16 16,-2 5 304-16,-2 2 48 15,3 3 16-15,-16 27 0 0,7-4 144 0,0-3 48 0,2-6 0 0,3 2 0 16,3-1-176-16,-1 2-16 0,1 1-16 0,0-2 0 16,1 0-176-16,2-3 0 0,2-5 0 0,6-17 128 15,-1 1-384-15,3-1-96 0,0 0-16 0,2-2 0 32,1-3-1424-32,3-3-304 0,1-1-48 0</inkml:trace>
  <inkml:trace contextRef="#ctx0" brushRef="#br0" timeOffset="3602.43">27663 20738 32879 0,'-13'-5'1456'0,"4"3"304"0,0-1-1408 0,0 2-352 16,-3 1 0-16,2-2 0 0,-3 2 0 0,0 0 0 15,-3 0 0-15,1 2-192 0,0-1 448 0,-2 3 96 16,-1 0 16-16,1 3 0 0,-1 0 208 0,-1 5 32 16,-3 2 16-16,11-5 0 0,-3 5-336 0,0 3-64 15,-1-1-16-15,-1 1 0 0,2-1-64 0,2 1-16 16,0-2 0-16,-3 13 0 0,6-6 0 0,5-3 0 0,4-4 0 0,5-2 0 16,3-6 48-16,3 1 0 0,2-4 0 0,1-4 0 15,1 0 128-15,2-4 16 0,1-4 16 0,1 2 0 16,1-3-16-16,0 0-16 0,1-1 0 0,-2 2 0 15,-3-1-64-15,-1 3-16 0,-2 2 0 0,-3 0 0 16,-10 4-48-16,11-1-16 0,-11 1 0 0,0 0 0 16,8 5-160-16,-8-5 0 0,7 9 0 0,-3 3 128 15,-3 0-128-15,-1 0 0 0,0 2 0 0,1 0 0 16,0 1-144-16,3-2 144 0,0-1-192 0,1 1 192 31,1-4-608-31,1-3-16 0,-2-2 0 0,4-1 0 16,1-2-1888-16,3-1-384 0,2-1-80 0</inkml:trace>
  <inkml:trace contextRef="#ctx0" brushRef="#br0" timeOffset="3834.48">28402 20718 32255 0,'-13'-3'2864'0,"3"8"-2288"16,-3 2-576-16,-1 7 0 0,-2 4 928 0,-2 2 80 15,-5 3 16-15,0 1 0 0,-2 1-816 0,-3-4-208 16,3-2 0-16,-1-2 0 0,3-1 192 0,4-1-64 16,3-1 0-16,3-3 0 0,4 2-128 0,4 0 160 15,1-3-160-15,4 3 160 0,3-4-160 0,2 0-224 16,4-2 48-16,1 1 16 16,3-4-1504-16,2-1-320 0,1 1-48 0</inkml:trace>
  <inkml:trace contextRef="#ctx0" brushRef="#br0" timeOffset="4403.42">28960 20742 21183 0,'-14'-11'1888'0,"5"8"-1504"0,-1 2-384 0,-1 2 0 0,-1 5 2896 0,-2 5 512 0,-2 3 112 0,-2-1 0 15,-1 5-2992-15,0 3-528 0,-2-2-256 0,2-2 32 16,0-3 416-16,0 0 64 0,-1 0 32 0,1 0 0 16,1-3 304-16,3 0 64 0,2 2 16 0,3-4 0 15,2 1-96-15,3-4-32 0,5-6 0 0,0 0 0 16,0 12-176-16,0-12-48 0,0 0 0 0,10 5 0 0,3-3 112 0,2-2 16 16,3-2 0-16,2-1 0 0,2-2-32 0,0-4 0 15,-1 2 0-15,5-5 0 0,-1 3-192 0,2-4-32 16,-1-3-16-16,2-2 0 0,0 0-48 0,3 1 0 15,-1-1 0-15,2 3 0 0,0 1-128 0,-2 5 160 16,-2 0-160-16,-2 5 160 0,-3 1-160 0,-4 3 0 16,-5 4 0-16,-3 4 128 0,-2-2-128 0,-4 7 0 15,-4-2 0-15,-2 2 0 0,-3 1 0 0,-3 0 0 16,-3-1 0-16,-2-1 0 0,-1 1 0 0,1-4 0 16,-1 1 0-16,0-2 0 0,2 1 0 0,1-4 128 15,1 0-128-15,9-5 0 0,-7 8 128 0,7-8-128 0,0 0 0 0,0 0 128 16,0 0 16-16,11-2 0 15,1-3 0-15,4 0 0 0,3-1 96 0,2-3 16 0,2 1 0 0,1-3 0 16,2 1-128-16,-1-3-128 0,1-1 176 0,0 1-176 16,2 2 128-16,0-1-128 0,-2 3 0 0,-1 1 0 15,-1 4 0-15,0 1 0 0,0 4 0 0,-1 3 0 16,-1 4 0-16,0 2 0 0,-3 4 0 0,-2 0 0 16,1 0 0-16,-4 4-144 0,-2 1 144 0,-2 4 0 15,-4 0 0-15,0 2 0 0,0 3 0 0,-1-11 0 16,-3 2 0-16,2 0-160 0,0 0 160 0,-2 0 0 15,1 0-416-15,-1-3 32 0,1 0 0 0,0 5 0 16,-2-7-1568 0,-1-14-304-16,0 0-64 0</inkml:trace>
  <inkml:trace contextRef="#ctx0" brushRef="#br0" timeOffset="4587.95">28496 19779 51263 0,'-27'-22'2272'0,"15"10"464"0,-1 5-2192 16,2 0-544-16,2 6 0 0,9 1 0 0,-9 8 0 0,2-2-144 15,7-6-16-15,0 0 0 0,0 0 0 0,0 0 0 16,0 0 0-16,0 0 0 16,-5-13-656-16,1 2-128 0,2 0-16 0,-1-2-13312 15,0-4-2640-15</inkml:trace>
  <inkml:trace contextRef="#ctx0" brushRef="#br0" timeOffset="8204.6">25248 1112 3679 0,'0'0'160'0,"0"0"32"0,-1-11-192 0,1 4 0 16,1-3 0-16,-1 10 0 0,3-8 1968 0,-3 8 336 15,2-10 80-15,-2 10 16 0,0-8-832 0,3-2-160 16,-3 10-48-16,3-8 0 0,-3-1-272 0,0 9-64 15,3-6-16-15,-3 6 0 0,0 0-160 0,0 0-16 16,0 0-16-16,0 0 0 0,0 0-32 0,0 0 0 16,0 0 0-16,0 10 0 0,-1 4-16 0,0 3-16 15,0 2 0-15,1 1 0 0,-2 3-528 0,4-1-96 16,0-2-128-16,2 2 176 0,0-3-176 0,1-3 0 0,1-2 0 16,3-1 0-16,0-7 0 0,2-2 0 0,1-4 0 15,3-2 128-15,2-2 320 0,4-8 48 0,6-2 16 0,2-6 0 16,7-5 272-16,4-8 64 0,4-2 16 0,-1-4 0 15,-4-6-528-15,3-4-96 0,0-8-32 0,4-3 0 16,1-2-64-16,0-6-16 0,0-2 0 0,-18 32 0 16,3-9-128-16,4 5 160 0,-1 0-160 0,-2 8 160 15,-2 2-160-15,-3 3 0 0,-2 6 0 0,15-15 0 32,-9 7-656-32,-7 12-16 0,-3 4 0 0</inkml:trace>
  <inkml:trace contextRef="#ctx0" brushRef="#br0" timeOffset="9960.89">22936 19017 18831 0,'-15'-6'832'0,"6"2"176"0,0-1-816 0,0 1-192 16,2 0 0-16,7 4 0 0,-9-1 864 0,9 1 128 16,0 0 32-16,0 0 0 0,-7-4-496 0,7 4-80 15,0 0-32-15,0 0 0 0,0 0 32 0,0 0 0 16,0 0 0-16,0 0 0 0,0 0-64 0,0 0 0 16,0 0 0-16,0 0 0 0,0 0-208 0,0 0-48 15,11 1-128-15,0 2 192 0,0-2 0 0,1 2-16 16,-1-1 0-16,7 1 0 0,4 1 160 0,2-3 48 0,1-1 0 15,4 0 0-15,5-1 176 0,-1-1 32 0,0-3 16 0,2 2 0 16,2-1-160-16,4-1-48 0,2-2 0 0,4 1 0 16,4-6-16-16,4 4 0 0,2-6 0 0,-3 3 0 15,0 4 48-15,-6-3 0 0,-5 2 0 0,4-1 0 16,2 0-240-16,-4 3-32 0,-4-2-16 0,-3 3 0 16,-2-4 0-16,-3 5 0 0,-3 3 0 0,-6 1 0 15,-1-1 64-15,-1 3 16 0,-2 1 0 0,-1 0 0 16,-2 2-224-16,1-2 144 0,-2 4-144 0,-1 3 128 15,-2-1-128-15,-1 4 0 0,-2 2 0 0,-1 0 0 16,-2 0 0-16,-2 4 0 0,-1 4 0 0,-1 5 0 16,-5 0 0-16,-3 4 0 0,-2 1 0 0,-5 3 0 15,0 2 128-15,-5 1-128 0,-3 3 0 0,1 3 128 16,-3-6-128-16,0 5 0 0,1 1 0 0,-1 3 0 16,1-2 0-16,2 0 0 0,1-2 0 0,3-1 0 0,1-4 0 15,1-3 0-15,3 0 0 0,-2-3 0 0,1-5 0 0,-1 0 0 16,2 0 128-16,-3-1-128 0,2 2 0 0,0-5 0 15,-2 0 0-15,1 0 128 0,1-2-128 0,1-3 0 16,0-2 144-16,3-2-144 0,0-4 0 0,-1 2 128 16,2-2-128-16,1-4 0 0,1 2 0 0,4-9 128 15,0 0-128-15,-4 6 0 0,0 2 0 0,4-8 128 16,0 0-128-16,0 0 0 0,0 0 0 0,0 0 0 16,-5 7 0-16,5-7 0 0,0 0 128 0,-8 3-128 15,1-1 128-15,7-2-128 0,-12 2 128 0,4-4-128 16,-1 1 160-16,0 0-160 0,-1 0 288 0,-1-2-32 15,-1 0-16-15,-1 2 0 0,-4-4-32 0,-2 1 0 16,-1 2 0-16,-3 0 0 0,-2 0-208 0,-6-1 128 16,-2 0-128-16,-1 0 0 0,-2 2 0 0,-1-1 128 0,1 1-128 0,-3 0 0 15,-3 1 0-15,2-3 0 0,0 0 128 16,-2-2-128-16,-3 1 0 0,-6 1 144 0,-3-2-144 0,0-1 128 16,-1-1-128-16,3 4 128 0,2-4-128 15,5 3 128-15,-1 1-128 0,4 0 0 0,0 0 0 0,3-2 0 16,0 3 0-16,3-1 0 0,-1 1 0 0,2 2 0 15,5-3 0-15,1 1 0 0,1-2 0 0,2 0 0 16,1 2 0-16,5-1 0 0,2 2 0 0,2-2 0 16,4-2 0-16,-1 3 0 0,2-2 0 0,2 1 0 15,2-1 0-15,7 4-144 0,-6-5 144 0,1 0 0 16,0 1-192-16,5 4 64 0,0 0 128 0,-5-11-208 16,1-2 208-16,1 1 0 0,3-2-160 0,0 1 160 15,2-1 0-15,0-4 0 0,2-4 0 0,0 0 0 0,3-3 0 16,4-5 0-16,1-6 0 0,4-3 0 0,-1-11 0 15,1-4 0-15,6-6 0 0,1-2 0 0,1 2 0 0,0 3 0 16,0 2 0-16,2 7 0 0,-1 2 0 0,-2 5 128 16,1 3-128-16,-3 5 0 0,-2 6 128 0,-3 3-128 15,-3 4 0-15,0 3 128 0,-3 7-128 0,-3 1 0 16,-7 9 0-16,0 0-176 16,0 0-1360-16,0 0-256 0,0 18-64 0</inkml:trace>
  <inkml:trace contextRef="#ctx0" brushRef="#br0" timeOffset="23863.6">7193 5165 20207 0,'0'0'896'0,"0"0"192"15,-2-9-880-15,2 9-208 0,0 0 0 0,0 0 0 0,0 0 256 0,14-1 0 16,1 1 0-16,0 1 0 0,2 4-80 0,2 2-16 16,2-1 0-16,4-1 0 0,3 1 160 0,1 1 48 15,4 0 0-15,1 4 0 0,2-5 64 0,2 4 16 16,1 0 0-16,5 3 0 0,3 2 288 0,3 2 64 16,9-3 16-16,-1 2 0 0,6-6-48 0,-2 4-16 15,3 0 0-15,2 2 0 0,1 1-80 0,4 1-16 16,3 0 0-16,3-3 0 0,-5-2-80 0,2 2-32 15,2 4 0-15,2 0 0 0,-1 0-128 0,2 2-32 16,0 3 0-16,1-4 0 0,-3-1-128 0,1-1-48 16,3 0 0-16,-4-2 0 0,0 1-48 0,-1-4-16 0,-4-2 0 15,-2 0 0-15,-2-2-144 0,-2 4 192 0,-2-1-192 0,-2-4 192 16,0 4-192-16,-6-4 0 0,-6 2 144 0,-3-3-144 16,-1 3 0-16,-5-2 0 0,-5 1 0 0,-4-3 128 31,-3 1-1120-31,-3 3-224 0,-3-1-32 0,-3 1-14304 0</inkml:trace>
  <inkml:trace contextRef="#ctx0" brushRef="#br0" timeOffset="24613.04">13710 5605 18879 0,'0'0'832'0,"-1"-7"192"0,1 7-832 0,0 0-192 0,0 0 0 0,10-5 0 0,-10 5 480 0,13 0 48 16,0 4 16-16,-2 0 0 0,3 0-240 0,1 2-48 15,1 3-16-15,3 0 0 0,2 1 80 0,3 2 32 16,-1-5 0-16,3 5 0 0,0-3 48 0,2 2 16 16,2-2 0-16,3 2 0 0,5 1 48 0,2-1 16 15,5 3 0-15,-1 0 0 0,2-5 32 0,3 2 16 16,0 0 0-16,3 0 0 0,3 3 48 0,5-4 0 15,1-1 0-15,3-1 0 0,3 1-32 0,-4-3 0 16,-3 0 0-16,-2 1 0 0,2 2-96 0,-1 0-32 16,-1 2 0-16,-1-3 0 0,-5-1-160 0,-1 1-48 15,-3-4 0-15,-2 1 0 0,-6 0-208 0,-1-3 144 16,-1 1-144-16,-2 2 128 0,-3 3-128 0,-4-3 0 16,-2 1 0-16,-1 0 128 0,-4 0-304 0,-2-3-64 0,-4 2-16 0,-2 2 0 31,-5-5-1504-31,-9-2-304 0,10 7-64 0,-10-7-10752 0</inkml:trace>
  <inkml:trace contextRef="#ctx0" brushRef="#br0" timeOffset="25181.26">17135 5562 18431 0,'0'-16'1632'0,"-2"2"-1312"0,2 14-320 0,0-11 0 15,0 1 976-15,0 10 128 0,0 0 32 0,0 0 0 16,0 0-704-16,0 0-144 0,0 0-32 0,2 7 0 16,-2 7-256-16,0 3 0 0,0 2 0 0,-2 4 0 15,0 4 0-15,1-2 0 0,-2 3 0 0,2-3 0 16,-2 5 0-16,1-2 0 0,1 1 0 0,1 3 0 15,-3 1 0-15,3-4 0 0,0 1 0 0,0 0 0 16,0-6 0-16,0 0 160 0,3-5-32 0,-2-1 0 16,0 0-384-16,2-2-64 0,-1-2-32 0,1-3-6496 15,-3-11-1280-15</inkml:trace>
  <inkml:trace contextRef="#ctx0" brushRef="#br0" timeOffset="25604.6">17754 5498 15663 0,'0'0'1392'0,"0"0"-1120"0,0 0-272 0,-7 8 0 15,0-1 512-15,-2 6 64 0,-1 0 0 0,-2 5 0 16,0 1-160-16,-4 3-32 0,0 1 0 0,-3 0 0 16,-3-1-112-16,-1-1-16 0,-1-2-16 0,0 1 0 15,-1-1-48-15,0 0 0 0,1-2 0 0,0 0 0 16,0-2 16-16,0-3 0 0,-3-1 0 0,3-2 0 16,1-3-80-16,3-3 0 0,1-1-128 0,1 0 192 15,0-4-192-15,4 0 176 0,3-3-176 0,2-2 160 16,9 7-160-16,0 0 160 0,0 0-160 0,0 0 160 15,0-8 224-15,0 8 64 0,7-8 0 0,4 7 0 16,0 3 64-16,3 5 0 0,2-2 16 0,2 4 0 16,1-2-272-16,3 5-64 0,2-3-16 0,0 5 0 15,-1 0-176-15,-1-2 128 0,-1 2-128 0,2 0 128 0,1 1-128 0,-1-1 128 16,-1-2-128-16,-2 2 128 0,-2 2-128 0,-1 0 0 16,-1-5 0-16,-3-1 0 15,-2-2-1184-15,-1-1-320 0,-1-1-64 0</inkml:trace>
  <inkml:trace contextRef="#ctx0" brushRef="#br0" timeOffset="25876.23">18220 5459 35935 0,'3'-22'1600'0,"-1"11"320"0,-2 11-1536 0,0 0-384 0,0 0 0 0,0 0 0 31,7 12-1216-31,-3 5-320 0,-2 3-64 0,-1 4-16 0,-1 6 1296 0,-2 3 320 0,-3 2 0 0,-2 2 0 16,1-5 0-16,-2 6 0 0,0 0 0 0,-3-1 0 15,-1-3 0-15,-1 1-176 0,-1-2 176 0,1-2-128 31,-1 0-496-31,2-2-80 0,0-3-32 0,2-1-7680 0,0-1-1536 0</inkml:trace>
  <inkml:trace contextRef="#ctx0" brushRef="#br0" timeOffset="26070.5">18084 6290 24879 0,'-5'-17'2208'0,"1"5"-1760"16,2 0-448-16,2 6 0 0,0 6 2832 0,5-8 496 16,1 2 80-16,3 2 32 0,3-1-2496 0,3 2-496 15,-1 1-112-15,2-1-16 16,1 2-1584-16,-1 2-320 0,0 3-64 0,0 0-13760 0</inkml:trace>
  <inkml:trace contextRef="#ctx0" brushRef="#br0" timeOffset="27351.91">18919 5506 19343 0,'-1'-22'1728'0,"1"12"-1392"0,-1 0-336 0,-2 2 0 16,1-3 0-16,-2 2 0 0,-2-1 0 0,-3 3 128 15,-1-2 48-15,-8 6 16 0,-4-1 0 0,-2-3 0 16,-1 0-192-16,-3 0 0 0,-4-2 0 0,-2 6 0 15,-5 0 0-15,1 3 0 0,-2 3 0 0,-5-1 0 16,-6 2 0-16,-1-1 0 0,-3-3-144 0,1-2 144 16,-1 1-128-16,-2 0 128 0,-2 1 0 0,0-2 0 15,-1 1 0-15,-5 0 0 0,-6-3 0 0,1-1 0 16,3 2 0-16,2 0 0 0,1-1 0 0,3 1 0 16,3 2 0-16,2 1 0 0,0 1 0 0,3 3 0 15,0 0 0-15,5 5 0 0,2 1 0 0,2 4 0 0,1 3 0 16,1 2 0-16,0 5 0 0,4 4 0 0,-2 0 0 0,3 6 0 15,2 3 0-15,2 2 0 0,6-1 0 0,4 2 0 16,3 3 0-16,3 0 0 0,6-3 0 0,6 0 128 16,5 2-128-16,6-4 0 0,6-2 0 0,4 1 0 15,6 2 128-15,3 1-128 0,6-2 176 0,0-6-16 16,4-3 0-16,2-3 0 0,2 4-32 0,3-4 0 16,2 1 0-16,5-7 0 0,2-2 0 0,3-3-128 15,5-6 192-15,0 0-64 0,-1-5 160 0,0 0 32 16,7 1 0-16,1-4 0 0,0-1 128 0,5-4 48 15,4-2 0-15,-2 0 0 0,-3-4-240 0,-3-1-64 0,-1-3 0 16,0-2 0-16,0-4 0 0,0-2-16 0,-2-3 0 0,-4 2 0 16,-7-8 272-16,-5 3 64 0,-3-2 16 0,-6-3 0 15,-7-2-32-15,-6 0-16 0,-6-2 0 0,-5 3 0 16,-6 3-176-16,-5 3-48 0,-5 1 0 0,-7 3 0 31,-5 4-1264-31,-6 1-256 0,-5 1-48 0,-6 3-6880 0,-6 3-1392 0</inkml:trace>
  <inkml:trace contextRef="#ctx0" brushRef="#br0" timeOffset="28032.36">16493 6053 11967 0,'-13'0'1072'0,"-1"3"-864"0,-1 1-208 0,-4 3 0 15,-4-3 288-15,-2 9 16 0,-5 2 0 0,-1 3 0 16,-4 4-96-16,-2-2-16 0,-3 3 0 0,0 2 0 15,-3 1-64-15,-1 5 0 0,-3 1-128 0,-2 4 192 16,1 2-192-16,-5 0 0 0,-6 4 0 0,-1 1-160 16,-3-2 160-16,3 2 0 0,3 2 0 0,2-1 0 15,0-1 0-15,5-1 0 0,1 3 0 0,1-3-128 16,0-2 256-16,-1 0 64 0,1 0 16 0,4-4 0 16,3 0 16-16,3-1 0 0,0 0 0 0,1 0 0 15,1-2 0-15,2 0 0 0,6-2 0 0,0 1 0 16,3-4 176-16,3-1 48 0,3-4 0 0,2 4 0 15,2-3-96-15,2 4-16 0,5-2 0 0,2-4 0 0,3-4-144 16,3 0-48-16,3 0 0 0,4-2 0 0,0 0-16 16,5-1 0-16,2 0 0 0,4-5 0 0,-1 2 224 0,4-1 32 15,3-3 16-15,4 1 0 0,2-3 176 0,2-2 16 16,0 0 16-16,5 0 0 0,2-3-48 16,4 0-16-16,2-1 0 0,2 1 0 0,3 2-224 15,-3-2-32-15,-6 2-16 0,1-1 0 0,0 3-272 0,-2 0 160 16,-3-1-160-16,-3 1 128 15,-2 2-448-15,0-4-112 0,-2 3-16 0,-3-1-7216 16,-4 1-1440-16</inkml:trace>
  <inkml:trace contextRef="#ctx0" brushRef="#br0" timeOffset="28352.12">15397 7391 24015 0,'0'0'1056'0,"0"0"224"0,0 0-1024 0,10-3-256 0,2 3 0 0,4 3 0 16,3 0 240-16,3 8-16 0,3 1 0 0,6 0 0 15,3-1-48-15,4 1-16 0,6 4 0 0,0 1 0 16,3-1-160-16,-2 3 128 0,-5 0-128 0,-2 0 128 15,-2 1-128-15,-4 2 0 0,-3 1 0 0,-5 1 0 16,-4 2 0-16,-3-3 0 0,-6-2 0 0,-3 2 0 16,-3-1 0-16,-5-1 0 0,-1-2 0 0,-7 2 0 0,-3-3 0 15,-7 1 0-15,-6-4-128 0,-5 3 128 0,-3 0 0 0,-10 2 0 16,-5 0 0-16,-10-2 0 0,-6-4 0 0,-1 0 0 16,-1-3 0-16,-1 5 0 15,-2-4-960-15,-2 4-288 0</inkml:trace>
  <inkml:trace contextRef="#ctx0" brushRef="#br0" timeOffset="29489.26">26738 5581 14623 0,'9'-13'640'0,"-1"4"144"0,-2 0-624 15,2 0-160-15,-1-1 0 0,1 1 0 0,-3 3 464 0,3 1 64 16,-2-4 16-16,-2 1 0 0,1-2-352 0,-3 2-192 16,1-3 192-16,-4 3-192 0,-3-2 240 0,-1 4-64 15,-3-2-16-15,-2-1 0 0,-3-1-32 0,-5 3-128 16,-3-2 192-16,-7 1-64 0,-3 2-128 0,-2-2 0 16,-5 2 0-16,-2 2 0 0,-6 0 0 0,3 3 128 0,-2-1-128 15,-2 1 128-15,0-1-128 0,-4 0 0 0,0 2 0 16,-2-1 0-16,0 0 0 0,-5 1 160 0,4 1-160 0,-4 4 160 15,-1 4 0-15,-2-1 0 0,-3 2 0 0,-2 0 0 16,-4 4 0-16,4 3 0 0,1 3 0 0,5 3 0 16,3 3-160-16,4 2 0 0,2 2 0 0,5 3 0 15,3-1 0-15,7-5 0 0,6-1 0 0,8-3 0 16,7 0 0-16,7 1 128 0,7-3-128 0,8-2 128 16,8 1 128-16,5-3 32 0,7-1 0 0,6-1 0 15,4 1 32-15,5-2 0 0,5-1 0 0,4 0 0 16,2-4-192-16,5 2-128 0,6 1 144 0,5-5-144 15,-2-2 144-15,3-2-144 0,-3-4 128 0,4-3-128 16,4 0 192-16,0 0-64 0,2-1 0 0,-2-3 0 16,0-2 320-16,-3 0 48 0,-2-4 16 0,-4 3 0 15,-4-1-96-15,-4-1-16 0,-6 2 0 0,-8 0 0 16,-8-6-128-16,-8 2-16 0,-7-2-16 0,-9 2 0 0,-3 4-240 16,-5-2 0-16,-4-2 0 0,-4 2 0 15,-5 3-320-15,-5-2-128 0,-5 3 0 16,-4 2-7312-16,-4 0-1456 0</inkml:trace>
  <inkml:trace contextRef="#ctx0" brushRef="#br0" timeOffset="29969.06">25644 6290 19119 0,'0'0'832'0,"11"-10"192"0,2-3-816 0,0 9-208 0,-2 0 0 0,2 6 0 16,-2-1 640-16,4 1 96 0,-1 5 16 0,0 3 0 15,0 4-432-15,0-1-96 0,3-1-16 0,-3 5 0 16,-3 1-208-16,-2 1 0 0,-1 1 0 0,-2 3 0 16,-2 2 0-16,-3 2 0 0,-3 5 128 0,-3 1-128 0,-4-1 0 0,-3 2 0 15,-4 2 0-15,-3 1 0 0,-5 1 0 0,-1-2 128 16,-4 0-128-16,-4 0 192 0,-1-2-192 0,-2-1 0 16,1-4 0-16,0 2 0 0,-2 1 128 0,2-3 128 15,-1 1 16-15,-1-2 16 0,-3-6 48 0,-6-1 16 16,-4 1 0-16,-6-4 0 0,-6-4 48 0,-1-1 16 15,-4-6 0-15,0 1 0 0,-4-4-160 0,-3-1-16 16,-6 0-16-16,-1-4 0 0,-1-4-64 0,2 1-16 16,3-1 0-16,-3 2 0 0,0 1-144 0,1-1 192 15,-3 1-192-15,7-2 192 0,6-1-192 0,6 1 0 16,5 0 0-16,3 3 0 16,3-2-320-16,1-1-112 0,2 1-16 0,4 1-7664 15,7 1-1536-15</inkml:trace>
  <inkml:trace contextRef="#ctx0" brushRef="#br0" timeOffset="30269.12">23216 6806 35935 0,'-21'-22'3200'0,"8"11"-2560"0,-5 3-512 0,-1 6-128 32,-3 2-1536-32,-2 5-320 0,-3 9-64 0,-3 5 0 0,-2 4 1568 0,0 5 352 0,-1-2 0 0,0 6 0 15,0 5 0-15,0 4 0 0,0 4 0 0,1-1 0 16,3 1 0-16,3-5 0 0,5-2 128 0,7 0-128 0,6 2 128 16,7-4 0-16,6-1-128 0,6-6 192 15,7-1-48-15,9-3-16 0,7 2 0 0,11-2 0 0,6 3 0 0,8-3 0 16,11-3 0-16,5 4 0 15,4-3-1344-15,5 1-256 0,4 0-64 0</inkml:trace>
  <inkml:trace contextRef="#ctx0" brushRef="#br0" timeOffset="32844.82">24107 12101 10127 0,'10'-11'896'0,"1"-1"-704"0,1 5-192 0,-1-3 0 16,1 1 1248-16,-3-3 224 0,0 2 32 0,-2 1 16 16,0 3-688-16,-1-4-128 0,-1-2-16 0,-1 3-16 15,-2-3-256-15,-2 3-48 0,-1-1-16 0,0 1 0 0,-2-3-176 0,-2 1-48 16,-2 1 0-16,-1-2 0 0,2 3-128 0,-6-1 192 15,-1 2-192-15,-4-2 192 0,-5 4-192 0,-3-3 0 16,-5 3 144-16,-1 1-144 0,-5 0 128 0,-2 2-128 16,-5-1 128-16,-2 3-128 0,-1 0 128 0,-3 1-128 15,-6 1 160-15,-2 0-160 0,-4-1 192 0,-5 0-48 16,2 0-16-16,-1 0 0 0,-1 1 0 0,-2 1 0 16,-6-1 0-16,-4-2 0 0,-3 2-128 0,-1 0 160 15,-4-1-160-15,-1 2 160 0,-6-2-16 0,-5 0 0 16,-5 0 0-16,-1 0 0 0,0 1-144 0,-6 3 0 15,-4-3 0-15,-3 1 0 0,-3 1 0 0,-3 1 0 16,-3-2 144-16,2 3-144 0,2-1 144 0,-3-1-144 16,-5-2 192-16,5 3-192 0,3 0 224 0,-3 1-64 0,-3-3-16 15,2 0 0-15,2-1-144 0,1 1 192 16,-1 1-192-16,3-2 192 0,4-1-192 0,-4 3 160 0,2-1-160 0,-1 1 160 16,2-2-160-16,0 2 0 15,1 3 0-15,0-1 0 0,0-2 0 0,1-1 128 0,2 4-128 0,-2 1 0 16,-2-5 0-16,5 2 128 0,7-1-128 0,3 3 0 15,-1 3 0-15,4-4 0 0,3-1 0 0,2 2 0 16,7 1 0-16,-3 3 0 0,-1-3 0 16,6 4 0-16,0-8 0 0,4 4 0 0,3 0 128 0,1-2-128 15,1 2 0-15,-1 0 0 0,0-3 0 0,4 1 0 16,4 2 0-16,3-2 0 0,3 2 0 0,2 4 0 16,-3-4 0-16,0 3 0 0,3 2 0 0,6-5 0 15,2 0 0-15,6 2 0 0,2-2 0 16,6 5 128-16,0 0-128 0,6-1 160 0,2 1-160 0,0 1 160 15,1 0-160-15,1 3 0 0,2 2 0 0,6 0 0 0,1 3 0 16,5 1 0-16,3 0 0 0,4-2 0 16,3 2 0-16,3 4 0 0,4 0 0 0,7 3 0 0,4-5 0 0,5 0 0 15,7 2 0-15,4-5 0 0,3-2 0 0,3 0 0 16,4 1 0-16,6 2 0 0,4 3 128 0,7 0-128 16,7-1 0-16,8-2 128 0,6 1 96 0,4-3 16 15,1 0 0-15,7 1 0 0,2-2 16 0,8-3 16 16,7-2 0-16,0 1 0 0,2-2-80 0,6 0-32 15,9-6 0-15,-1 5 0 0,-2-3-32 0,7 1-128 16,6-4 192-16,2 5-64 0,-1-5-128 0,8 3 0 16,8-2 0-16,4 2 128 0,0 0-128 0,5-2 0 15,2-2 144-15,4-2-144 0,4 1 0 0,1-1 144 0,0-4-144 0,1-2 0 16,3-1 176-16,3-5-176 0,0 2 160 16,-2-5-160-16,-4 3 256 0,-1-5-64 0,0-3 0 15,-2-1 0-15,-1-4 160 0,-4-3 32 0,-4-1 0 0,-3-5 0 16,-2-5 48-16,-7-2 16 0,-8-2 0 0,-4-4 0 15,-5 2 176-15,-9-6 32 0,-11-6 16 0,-7 2 0 16,-8 5-224-16,-11-1-32 0,-8 1-16 16,-16 2 0-16,-12 0 128 0,-11 3 32 0,-11 5 0 0,-9 1 0 15,-10 4-272-15,-7 2-48 0,-7 1-16 0,-8 1 0 16,-11 5-1520 0,-11 2-304-16,-12 1-64 0,-10 2-8912 0,-9 4-1776 15</inkml:trace>
  <inkml:trace contextRef="#ctx0" brushRef="#br0" timeOffset="34016.68">19688 16240 18431 0,'2'-15'816'0,"-1"8"160"0,-1-2-784 0,3 3-192 16,-3 6 0-16,0 0 0 0,2-11 1024 0,1 3 176 15,-3-1 16-15,0 9 16 0,0-9-544 0,0-1-112 16,-2 0-32-16,0 0 0 0,-2 2-160 0,-1-2-16 15,-3-2-16-15,-2 2 0 0,-3-2-224 0,-2 4-128 16,-5-1 160-16,-1 1-160 0,-4-4 144 0,-7 3-144 16,-6-1 128-16,-4 3-128 0,-5 0 0 0,0 0 0 15,0 1 128-15,0-4-128 0,-3 5 0 0,1-3 0 0,-3 2-160 16,-3 1 160-16,-5-3 0 0,-2 3 0 0,-4-4 0 16,-3 0 0-16,2 0 0 0,-3 2 160 15,-1 0-160-15,-8 1 128 0,-9 2-128 0,2 1 0 0,2 2 0 0,0 0 128 16,-1 0-128-16,-5 1 0 0,-7 1 0 0,4 1 0 15,4 0 0-15,0 0 128 0,-1 2-128 0,-3 0 128 16,-3-2-128-16,3 1 0 0,4-2 0 16,1 2-176-16,-1 2 176 0,-1 1 0 0,-4-2 0 0,0 2 0 15,5 2 0-15,0-2 0 0,5 5 0 0,-5-3 0 16,-2 4 0-16,0-1 0 0,4 2 0 0,3 4 0 16,1-1 0-16,2 2 0 0,-2 1 0 0,6-1 0 15,4-2 0-15,4 2 0 0,3 2 0 0,2 5 0 16,0 3 0-16,2-1 0 0,1-4 0 0,5 2 0 0,5 4 0 15,6-4 0-15,6 3 0 0,5-1 0 16,4 2 0-16,6 0 0 0,5-5 128 0,7 3-128 16,1-1 0-16,9-2 0 0,3 2 0 0,8 1-128 0,4 0 128 0,5-3 0 15,6-1 0-15,5 4 0 0,4-2 240 16,8 3-32-16,6-4 0 0,6 1 0 0,3-3-48 0,2 0-16 16,1 2 0-16,3 4 0 0,3-3-144 0,5 3 160 15,4-2-160-15,3 2 160 0,2-3-160 0,1 3 0 16,5-4 0-16,6 5 0 0,4-2 192 0,3-2-64 15,0-4 0-15,2-2 0 0,-1-1 64 0,8-1 16 16,6-1 0-16,-2-2 0 0,1-4 80 0,4-1 16 16,8-3 0-16,-1 0 0 0,-5 0-96 0,7-3-16 15,3-1 0-15,-2-2 0 0,-4-2-48 0,3 1-16 16,1 0 0-16,-2-6 0 0,-2 0 128 0,-1 2 32 0,1-2 0 16,-6 1 0-16,-3-8 160 0,-5 4 16 15,-4-2 16-15,1-2 0 0,2-1-240 0,-5-1-48 16,-7-5-16-16,-3-2 0 0,-5 1 144 0,-3-6 16 0,-5-5 16 0,-6-4 0 15,-10-4 224-15,-6-5 64 0,-4-3 0 0,-9-5 0 16,-6-4 48-16,-9-3 16 0,-7-4 0 0,-9 1 0 16,-8-4-192-16,-6-1-16 0,-8-2-16 0,-9 0 0 15,-9 0-288-15,-7 3-48 0,-6 2-16 0,-8-1 0 16,-8 1-128-16,-7 6 0 0,-7 5 0 0,-7 2-176 16,-4 0-128-16,-9 4-16 0,-8 10-16 0,-5-2 0 15,-4-1-1232 1,0 7-240-16,-1 7-48 0,-3 0-9568 0,-6 5-1904 0</inkml:trace>
  <inkml:trace contextRef="#ctx0" brushRef="#br0" timeOffset="46156.21">11783 714 9951 0,'9'-8'448'0,"-9"8"80"0,0 0-528 0,10-2 0 15,-5-4 0-15,-5 6 0 0,8-6 656 0,-8 6 32 16,0 0 0-16,6-6 0 0,-2-3-176 0,-1 3-48 16,-3 6 0-16,1-11 0 0,-2 2 0 15,-2-1 0-15,2 3 0 0,-2-2 0 0,-2 0-112 0,0 0-32 16,-2 0 0-16,0-2 0 0,1 3-64 0,-4-2 0 16,0 1-16-16,-2-3 0 0,1 0 112 0,-2 0 32 15,-1-4 0-15,-1-1 0 0,-3 2 0 0,8 7 0 16,-4-3 0-16,-4 2 0 0,0-2 16 0,-3-3 16 15,-4 3 0-15,0 0 0 0,1 1-288 0,-26-9-128 16,5 6 128-16,0 2-128 0,-1 4 0 0,-1 1 0 16,-2 2 0-16,0 3 0 0,0 1 0 0,-1 1 0 0,-2-1 0 0,1 0 0 15,2-1 0-15,-5-2 0 0,-5 0 0 0,-4 0 0 16,0 3 128-16,0 4-128 0,1-2 128 0,2 0-128 16,3-2 128-16,-1 0-128 0,-3-2 0 0,0 2 128 15,-5 3 96-15,2 2 16 0,3 5 0 0,1-2 0 16,1 2-96-16,1-2-16 0,2 3 0 0,26-3 0 15,-6 4-128-15,-2 5 128 0,0 1-128 0,-3-1 128 16,-1 4-128-16,1 2 0 0,-1 5 0 0,-35 21 128 16,10-7-128-16,11-2 0 0,10-2 144 0,6 1-144 15,3 0 0-15,2 1 0 0,2 1 0 0,5 0 0 16,6-2 0-16,4-3 128 0,2 1-128 0,5-2 0 16,5-1 0-16,1 0 0 0,1-1 0 0,5 2 128 15,2-5-128-15,3 2 0 0,3-2 0 0,2 0 0 16,3 0 0-16,3 5 128 0,2-1-128 0,4 0 128 0,1 0-128 15,4-4 0-15,0-1 128 0,6-4-128 16,6 3 192-16,3-6-48 0,1 0 0 0,6-2 0 0,-1-1 48 16,5-3 16-16,0-2 0 0,4 0 0 0,-1 2 112 0,5-5 0 15,4-1 16-15,2-2 0 0,0-2-112 0,2-3-32 16,-4-1 0-16,2 2 0 0,-1 3 32 0,3-4 0 16,1-1 0-16,0-2 0 0,-3-5-32 0,5-3-16 15,-4 3 0-15,3-2 0 0,2 0-176 0,0-1 160 16,1-4-160-16,-3-2 160 0,-3-3 32 0,-2 0 16 15,-1-2 0-15,2 2 0 0,0-2 0 0,1-2 0 16,-2 0 0-16,-4-7 0 0,-6-3 96 0,-1-4 16 16,-3-5 0-16,-2-1 0 0,-4 0 144 0,-1-3 48 15,-2 0 0-15,-4-4 0 0,-6-5-64 0,-5-1-16 16,-3-5 0-16,-5 2 0 0,-4-3-32 0,-7 4 0 0,-5 3 0 0,-7 1 0 16,-6 2-16-16,-5 2-16 0,-2 4 0 0,-5 2 0 15,-4 1-160-15,10 17-16 0,-7-4-16 0,-5-1 0 16,-9 1-176-16,-7 0 0 0,-6 5 0 0,-4 1-176 31,-3 4-272-31,-50-12-64 0,13 10-16 0,8 3 0 16,4 3-1184-16,5 9-224 0,5 4-48 0</inkml:trace>
  <inkml:trace contextRef="#ctx0" brushRef="#br0" timeOffset="47982.91">8458 19022 15663 0,'3'-7'1392'0,"0"2"-1120"16,0-3-272-16,-3 8 0 0,4-9 256 0,0 0 0 16,-2 0 0-16,-1-1 0 0,1 2 192 0,-1-3 16 15,0 1 16-15,-1-2 0 0,0 3-160 0,0-2-48 16,-1-3 0-16,0 1 0 0,-1 2 48 0,1-4 16 0,-1-4 0 0,-2-1 0 16,-3 4 176-16,2-4 48 15,-2-2 0-15,-3-2 0 0,-2 5-208 0,-4-4-32 0,-1-6-16 0,1 3 0 16,-2 0-112-16,-1 1 0 0,-4 4-16 0,1-5 0 15,-2 1-48-15,-1-2-128 0,0 3 192 0,0 3-64 16,-2-2-128-16,-2-2 0 0,-1 4 144 0,-2 2-144 16,-1 1 0-16,-2 0 128 0,0 0-128 0,-7 2 0 15,-6 1 0-15,-3-1 0 0,0 2 0 0,-2-1 0 16,0-1 0-16,1 0 0 0,-1 1 0 0,-3 4 0 16,-2 2 0-16,-5-4-160 0,-3 3 160 0,3-2-160 15,2 5 160-15,1-2 0 0,-1 1 0 0,1 2 0 16,2 3 0-16,-3 3 0 0,-6 2 0 0,1-1 0 15,0 0 0-15,3 4 0 0,0 0 0 0,2 7 0 16,2 1 0-16,-7 1 0 0,-4 1 0 0,1 0 0 0,3 3 0 16,1 0 0-16,0-2 0 0,3 5 0 15,1 3 0-15,-4 2 0 0,-4-3 0 0,1 3 0 0,2-1 144 0,2 0-144 16,4 6 192-16,5 2-192 0,0 1 384 0,3 3-16 16,1 1-16-16,0 4 0 0,-2 7-64 0,3-5-16 15,3 2 0-15,4 1 0 0,1-3-144 0,4 6-128 16,2 2 192-16,6 1-192 0,2 2 176 0,2 1-176 15,2 0 160-15,5-3-160 0,4-2 144 0,2-1-144 16,2-10 128-16,0 5-128 0,3 3 0 0,3 1 128 16,1-5-128-16,2 2 0 0,2 3 128 0,4-5-128 15,3 0 0-15,1-3 128 0,1-4 16 0,3-2 0 16,1 1 0-16,2-1 0 0,3 1 48 0,2 2 0 16,2 3 0-16,4-1 0 0,1-3-32 0,3 3 0 0,1-2 0 0,5 1 0 15,2-2 0-15,1 0 0 0,0-4 0 0,2-1 0 16,1 0-160-16,-1-2 192 0,-4-1-192 0,3 3 192 15,4-3-192-15,-1 2 0 0,3-2 144 0,1-5-144 16,2-2 0-16,2 1 0 16,0-6 0-16,1 0 128 0,-1-3-128 0,1 0 144 0,-1-1-144 0,-2-6 160 15,1 0-160-15,2-4 160 0,0-1-160 0,1-1 160 16,1-2-32-16,-1-2-128 0,1-4 192 0,-2 0-64 16,-1 2 128-16,-1-3 0 0,-1 1 16 0,0-3 0 15,1 2 16-15,2-2 0 0,3 0 0 0,-2-2 0 16,-5 1-96-16,2 1 0 0,-3-7-16 0,-1 2 0 15,-2 1-176-15,-1-3 192 0,-1 0-192 0,0-1 192 16,0-1-192-16,2 1 160 0,-1-2-160 0,0-2 160 16,-1-1 80-16,-1-1 16 0,-3-1 0 0,-1 0 0 0,1-1 80 0,-3 0 32 15,1-2 0-15,-4-1 0 0,-2-1-16 16,1-3 0-16,-1-3 0 0,3 0 0 0,-2-8-32 0,-2 2-16 16,-1 1 0-16,-1-5 0 0,-2 2-16 0,-1-7 0 15,-2-3 0-15,-2-2 0 0,-2-3 32 0,-2 1 0 16,0 0 0-16,-2 4 0 0,-2 2 128 0,0 1 16 15,-2-3 16-15,-1 4 0 0,-1 3-96 0,-2-2 0 16,-2 1-16-16,0 5 0 0,-1 3-128 0,0-2-32 16,1 6 0-16,-3 1 0 0,0 6-208 0,-1 0 144 15,0 6-144-15,-1-1 128 0,0 1-128 0,1 0 0 16,-4 3 0-16,0 3-176 0,-1 3 0 0,0 1 0 16,-4 2 0-16,1 0 0 15,-1 3-352-15,1-1-80 0,-4 6-16 0,-1 2 0 16,-2 1-2528-16,0 4-512 0</inkml:trace>
  <inkml:trace contextRef="#ctx0" brushRef="#br0" timeOffset="52255.36">7486 19959 4655 0,'0'0'192'0,"0"0"64"0,0 0-256 0,0 0 0 0,0 0 0 0,0 0 0 15</inkml:trace>
  <inkml:trace contextRef="#ctx0" brushRef="#br0" timeOffset="53616.03">5069 12784 11167 0,'0'0'496'0,"0"0"96"0,0 0-464 0,0 0-128 0,0 0 0 16,-4-10 0-16,4 10 688 0,0 0 112 0,0 0 32 0,6-11 0 15,-1 3-432-15,1 1-80 0,-6 7 0 0,14-6-16 16,1 0-112-16,4 0 0 0,2 0-16 0,0 1 0 16,3 2 0-16,4-3 0 0,3-2 0 0,-1 3 0 15,0-1-176-15,0 2 0 0,-1 0 144 0,3 1-144 16,0-5 128-16,1 2-128 0,-1 2 128 0,1 1-128 15,1-2 128-15,2 0-128 0,-1 0 160 0,1-1-160 16,-2 2 256-16,0 0-64 0,0 0 0 0,-7-2 0 16,-2 1 64-16,-4 1 0 0,-2 4 0 15,-3-1 0-15,-6-4-256 0,-10 5 128 0,10 1-128 0,-10-1 0 16,0 0 368-16,0 0-32 0,0 0 0 0,-10 0 0 16,-4 0 112-16,-4 0 32 0,-2-1 0 0,-7 1 0 15,-1-3-288-15,-3 3-48 0,1 3-16 0,-2-6 0 0,-2-1 0 16,0 2 0-16,2 0 0 0,-1 1 0 0,-2 0 32 0,2 0 0 15,0-1 0-15,4 1 0 0,4 2-160 0,2-1 0 16,2 0 0-16,5 2 0 0,2 0 0 16,4-1 0-16,10-1 0 0,0 0 0 0,-9-1 0 0,9 1 0 15,0 0 0-15,0 0 0 0,0 0 160 0,13-1 0 16,2-2 0-16,1 2 0 0,2 1-160 0,4 0 128 16,2-1-128-16,1 2 128 0,-1 0-128 0,3 2 0 15,1-2 0-15,0 2 128 0,4-5-128 0,-2 2 0 16,3 0 0-16,0-1 128 0,1-1-128 0,-1-2 0 15,-2-3 144-15,-1 4-144 0,-4 1 0 0,-2 1 0 16,-5-4 0-16,-2 1 128 0,-4 4-128 0,-3 1 0 16,-1 3 0-16,-9-4 0 0,0 0 0 0,0 0 0 0,0 0 0 0,0 0 128 15,-9-4 96-15,-3 3 32 16,-2 0 0-16,-6 1 0 0,-4 1-32 0,-4-1 0 0,-2-1 0 0,-2 1 0 16,0 0-224-16,-1 0 144 0,-1-1-144 15,1-1 128-15,-1-1-128 0,4 3 160 0,3 0-160 0,3-2 160 16,3-3-16-16,-1 0 0 0,-1 1 0 0,4 3 0 15,2 1-144-15,5 0 192 0,-2 0-192 0,1 0 192 16,2 1-192-16,0 2 0 0,3-2 0 0,8-1 128 16,0 0-128-16,0 0 0 0,-6 9 0 0,6-9 0 15,0 0 0-15,0 0-176 0,11 8 16 0,1 2-12176 16</inkml:trace>
  <inkml:trace contextRef="#ctx0" brushRef="#br0" timeOffset="55349.77">6947 12771 12895 0,'0'0'576'0,"0"0"112"0,0 0-560 0,0 0-128 0,0 0 0 0,0-11 0 16,0 3 384-16,0 8 32 0,0 0 16 0,0 0 0 16,0 0 0-16,0 0 0 0,0 0 0 0,0 0 0 15,0 0-224-15,0 0-32 0,0 0-16 0,0 0 0 16,0 0-160-16,0 0 0 0,0 0 0 0,0 0 0 15,11 3 0-15,2-2 192 0,3 1-192 0,5 2 192 16,2 1 320-16,3-1 80 0,5-3 16 0,4 2 0 16,5-3 16-16,6 0 0 0,3 1 0 0,6-1 0 15,3-2-128-15,5 2-32 0,0-2 0 0,2-1 0 16,0-4-16-16,2 3 0 0,2 2 0 0,1-1 0 16,1-4-64-16,0 3-32 0,-2 0 0 0,2 2 0 15,3 0-96-15,-1 0 0 0,1 0-16 0,0 2 0 16,-2 0-64-16,-2 2-16 0,-4 2 0 0,0-3 0 0,0 1-160 15,2 2 0-15,-1 2 144 0,-2 0-144 0,-1-3 0 0,-6 5 144 16,-1-2-144-16,-3 1 0 0,-5-1 0 16,-1 0 0-16,-3 1 0 0,-3 2 0 0,-4-4 128 0,0 4-128 15,-2-4 0-15,-4-1 0 0,-4-1 0 0,-2 2 0 16,-2-2 0-16,-1-2 0 0,-1 1 0 0,-6-2 0 16,-4 1 128-16,-1 0-128 0,-1 0 128 0,-10-1-128 15,0 0 192-15,0 0-192 0,0 0 352 0,0 0-32 16,0 0-16-16,0 0 0 0,0 0 64 0,0 0 16 15,0 0 0-15,-6-7 0 0,-2-1-128 0,-2 2-32 16,-2-1 0-16,-2 0 0 0,-3 0-224 0,-1 0 128 16,-1 3-128-16,-1-1 0 0,0-5 0 0,-5 2 128 15,0-1-128-15,0 2 0 0,-2-2 0 0,-4-1 0 0,0-1 0 0,-1 2 0 16,-3-2 0-16,-1 5 0 0,-4 1 0 16,-3-2 0-16,-3 1 0 0,-3-2 0 0,-9 2 0 15,0 2 0-15,-6-1 0 0,-2 0 0 0,-2 0 0 0,-4 1 0 16,-3 0 0-16,-5 0 0 0,-1 4 0 0,-3-2 0 15,-1-5 0-15,2 4 0 0,1 3 0 0,2 0 0 16,0-2 0-16,1 0 0 0,3-2 0 0,2 1 0 16,6 2 0-16,2 0 0 0,1 0 0 0,-1-1 0 15,-1 5 0-15,2-3 0 0,2 0 0 0,0-1 0 16,4-1 0-16,0 4 0 0,2-1 0 0,4 3 0 16,2 0 0-16,0-1 0 0,4-1 0 0,4-1 0 15,4-1 0-15,4 0 0 0,3 0 0 0,7 0 0 16,3 0 0-16,4 0 0 0,3-1 0 0,4-1 0 0,2-3 0 15,9 5 0-15,0 0 0 0,0 0 0 0,0 0 0 16,0 0-192-16,0 0 192 0,11-1-208 0,7 1-48 0,6 0 0 16,7 0 0-16,7-1 0 0,7-1 256 0,6 1 0 15,9 0 0-15,4-3 0 0,3-2 0 0,5 5 0 16,6 3 0-16,6-2 0 0,6-5 160 0,2 1-160 16,2 2 128-16,2-1-128 0,6 3 128 0,1 0-128 15,1-4 0-15,2 4 128 0,-1 4-128 0,3-1 0 16,2-3 0-16,-2 1 128 0,-3 0-128 0,-1 0 0 15,-1 3 0-15,-1-1 0 0,-2-2 0 0,-4 3 0 16,-3-2 144-16,-4 1-144 0,-4 2 0 0,-3 1 0 16,-4-2 0-16,-7 3 0 0,-6 4 0 0,-7-1 0 0,-6 3 0 15,-5 2 0 1,-5 0-1600-16,-6 2-304 0</inkml:trace>
  <inkml:trace contextRef="#ctx0" brushRef="#br0" timeOffset="64254.73">11832 761 17503 0,'0'0'768'0,"0"-9"176"0,0 9-752 0,0 0-192 15,0 0 0-15,0 0 0 0,7-8-208 0,3 4-80 16,1 3-16-16,-1 0 0 0,-10 1 480 0,12-1 80 16,0-1 32-16,-2 1 0 0,0-1-288 0,-10 2 128 15,12 0-128-15,-1 0 0 0,-1-2 128 0,-10 2-128 16,10-2 0-16,-10 2 0 0,9-5 384 0,-9 5-16 15,7-11-16-15,-2 4 0 0,-5 7 384 0,0 0 80 16,1-13 16-16,-2-1 0 0,0-1-176 0,-3-2-16 0,-4 0-16 0,0 0 0 16,1-2-240-16,-3 1-64 15,-2-1 0-15,1-1 0 0,-2-1-16 0,0 1-16 0,-2 0 0 0,6 8 0 16,-3 1 96-16,-2-4 0 0,-3 1 16 0,-2 0 0 16,-3 2-160-16,-2 0-48 0,-1 0 0 0,-24-4 0 15,8 5-192-15,1 1 0 0,2 3 0 0,1-1 0 16,2 0 0-16,-2 2 0 0,-1-3 0 0,-4 4 0 15,-3-4 128-15,-2 3-128 0,-1 2 0 0,-1 1 0 16,4 2 0-16,3 1 0 0,-3-2 0 0,6-1 0 16,-1-1 0-16,-2 0 0 0,-2 3 0 0,-3-1 0 15,-3-2 0-15,0 3 0 0,-3 1 0 0,4 3 0 16,3 1 0-16,2-1 0 0,-1-2-128 0,2 1 128 16,1 1 0-16,-1 0 0 0,-7-1 0 0,1 1 0 15,-2 0 0-15,1 1 0 0,2 5 0 0,3-1 0 0,3 2 0 16,4-2 0-16,0 1 0 0,3-3 0 0,0 3 0 15,1 0 0-15,-2 2 0 0,16-3 0 0,-4 4 0 0,-2 1 0 16,0 4 0-16,-2 2 0 0,-1 4 0 0,-2-2 0 16,2 1 0-16,-28 22 0 0,7-6 0 0,7-2 0 15,3-7 0-15,6 1 0 0,1 1 0 0,3-3 0 16,2 0 0-16,2 4 0 0,1-2 0 0,2 2 0 16,1 0 0-16,3-1 0 0,0-6 0 0,1 4 0 15,2-2 0-15,3 1 0 0,2-5 176 0,3 1-176 16,2-1 192-16,2 0-192 0,0 0 0 0,3-2 0 15,2-1 0-15,2 0-192 0,-2-1 192 0,5 1 0 16,1 0 144-16,3 1-144 0,2-2 224 0,2 1-48 16,2 3-16-16,0-3 0 0,2 1 32 0,1-2 0 15,1 2 0-15,5 1 0 0,-1 1 32 0,4-3 16 0,5-1 0 0,-2 0 0 16,4-2-48-16,3-1 0 0,1-2 0 0,2-1 0 16,0 1 48-16,3 1 0 0,3-2 0 0,1 2 0 15,3 0-80-15,3-1-16 0,-2-2 0 0,8-5 0 16,-2 2-144-16,2-5 128 0,0-3-128 0,-1 3 128 15,1 0 0-15,2 0 0 0,3-2 0 0,1 0 0 16,0-5-128-16,0-2 0 0,1 0 0 0,0 0 0 16,0-4 128-16,3 3-128 0,1-5 0 0,1 1 128 15,-3-4-128-15,-1 0 0 0,-3-2 0 0,-1-1 0 16,0 3 0-16,1-3 128 0,1-1-128 0,-2-6 0 16,-2-2 0-16,-1-2 128 0,-4 3-128 0,-1-4 0 15,-3 3 0-15,-1-2 128 0,-1 3-128 0,-2-2 0 0,-4 3 176 16,0-2-48-16,-3-3-128 0,-4-3 192 0,-4 1-192 0,-3 0 0 15,-6 1 0-15,-2-5 0 0,-4 1 192 16,-2-2-16-16,-5 3 0 0,-1 0 0 0,-5 2 64 0,-4-2 16 16,-3-1 0-16,-3 1 0 0,-2 7-256 0,-3-4 176 15,-1 3-176-15,-3 0 160 0,-2 0-160 0,-2 3 0 16,-2 1 0-16,-4-2 0 0,-3-1 0 0,0 2 0 16,0-3 128-16,12 12-128 0,-4-4 0 0,-2-3 0 15,-5 1 0-15,0-1 0 0,-7 1 0 0,-3 0 0 16,-4 4-128-16,-36-10 128 0,8 7 0 0,7 6 0 15,4 1 0-15,3 4 0 0,2-3-128 0,-3 0 128 16,-9 3 0-16,-3-1 0 0,-4 5 0 0,4 0 0 16,3-2 0-16,0 2 0 0,2 3-144 0,-4-6 144 0,-2 0 0 0,-3 4 0 15,-1 1 0-15,4 0 0 0,4 6 0 0,4-1 0 16,3 2 0-16,-3-4 0 0,1-1-128 0,-5 1 128 16,-1 1 0-16,1 2 0 0,4 3 0 15,1 2 0-15,4-3 0 0,-2 4 0 0,5-3 0 0,-2 2 0 16,-5 0 0-16,1 1 0 0,0 3-192 0,4 4 192 15,3 5-144-15,4 1 144 0,4 6 0 0,19-10-144 16,-3 5 144-16,-2 5 0 0,-3-1 0 0,1 5-128 16,1 1 128-16,1 1 0 0,2-1 0 0,-17 27-128 15,11-8 128-15,11-4 0 0,0-5 0 0,7-1-128 16,4-1 128-16,1-2 0 0,0 0 0 0,4-3 0 16,1-3 0-16,2 2-128 0,4-2 128 0,1-3 0 15,1 1 0-15,2-2 0 0,4-4 0 0,3 3-128 16,1-1 128-16,2 4 0 0,2-3 0 0,3 1 0 15,1-1 0-15,3-2 0 0,1 6 0 0,2-5 0 0,4 1 0 16,1-3 0-16,0-1 0 0,5-3 128 0,2-5-128 16,0 0 0-16,2-5 0 0,0 2 0 0,4 1 0 0,4 1 0 15,0-4 0-15,4 1 128 0,2-1-128 0,1-4 0 16,1-5 0-16,1 1 0 0,-1-2 0 0,1 0 0 16,-2 3 0-16,0-3 0 0,2 1 0 0,2-4 128 15,1-3-128-15,-1-1 0 0,0 0 0 0,0-2 0 16,0 0 0-16,3-2 128 0,-1 3-128 0,5-5 0 15,-4 2 0-15,2-3 0 0,-2-3 160 0,0 0-32 16,-3-1-128-16,-2-2 192 0,-1-2-192 0,-1-2 0 16,-1-5 0-16,0 2 0 0,-3-4 0 0,-2-1 0 15,-4-1 0-15,-4 0 0 0,-2-1 0 0,-3 0 0 16,-1 3 144-16,-4-2-144 0,-4-1 0 0,-2-2 128 0,-2 1-128 0,-3-2 0 16,-3 0 192-16,-3-3-64 0,0 0 0 0,-5 0 0 15,-1 2-128-15,-3 1 160 0,-4 1-160 0,-3-1 160 16,-2 2-160-16,-3-1 0 0,-5 1 0 0,-1 0 0 15,-4 1 0-15,-3-3 0 0,-3-2 0 0,7 18 0 16,-4-5 0-16,-4 3 0 0,-3-6 0 0,-3 5 0 16,-4 1 0-16,-1 1 0 0,-1 3-176 0,-31-11 176 15,10 3 0-15,7 6 0 0,4 2 0 0,2 1-128 16,0 1 128-16,-4 2 0 0,-2-3-144 0,-2 3 144 16,-1 2 0-16,2 2 0 0,0-3 0 0,2 3 0 15,-1 2-144-15,0 3 144 0,-1-1 0 0,-4 1 0 16,-5 1 0-16,-5 1-128 0,-3 3 128 0,4 1 0 0,3 2 0 15,3-2 0-15,3 1-128 0,-2 1 128 16,-2 5 0-16,-3-2 0 0,-2 4-128 0,1 2 128 16,1 4 0-16,6 1 0 0,2-2 0 0,2 2 0 0,2-3-144 0,-2-2 144 15,-2 2 0-15,0 2-144 0,0 0 144 0,0 3 0 16,1 4 0-16,25-8 0 0,-1 6 0 0,-4 4 0 16,-1 1 0-16,-1 3-128 0,-4-4 128 0,2 4-128 15,-1-1 128-15,-25 25-128 0,9-8 128 0,11-7 0 16,6-1-144-16,5-2 144 0,4 0 0 0,4 0 0 15,3 0-144-15,3 1 144 0,2-3 0 0,2 1-160 16,2 2 160-16,4-3-128 0,3-3 128 0,1 2 0 16,4-4-144-16,2 1 144 0,2 0 0 0,3-2-176 15,1 0 176-15,3-4-128 0,2 1 128 0,3 3 0 16,4-3-144-16,2 4 144 0,1-2 0 0,3 4 0 0,1-2 0 16,3 1 0-16,4 1 0 0,1-3 0 15,2-2 0-15,3-3 0 0,4-3 0 0,2-1 0 0,-2 0 0 0,3-2 0 16,2-2 0-16,3 0 0 0,0 1 0 0,5-1 0 15,2-2 0-15,4-6 0 0,-1-2 0 0,0-1 0 16,-2 0 128-16,-1-1-128 0,-2-2 0 0,3 0 128 16,0 0-128-16,2-3 0 0,-2-3 0 0,2-2 0 15,-3-6 128-15,-1 1-128 0,-2 2 0 0,3-3 128 16,3 1-128-16,2-1 0 0,1 0 0 0,-1-3 128 16,-2-5-128-16,-2-1 0 0,-1 0 144 0,1-5-144 15,3 0 0-15,-1-1 0 0,-2 4 0 0,-2-6 128 16,-4 1-128-16,-4 2 0 0,-4 0 0 0,0 2 0 15,-4 0 0-15,-2 0 128 0,-4-4-128 0,0 4 0 16,0-1 0-16,-4 2 128 0,-5-3-128 0,-2 1 0 0,-1-4 192 16,-4 0-16-16,1-2-16 0,-6 3 0 15,-4-2-32-15,-5-1-128 0,-2 1 192 0,-4 5-64 16,-3 1-128-16,-4 0 128 0,-5-2-128 0,-4 3 128 0,-7-6-128 16,2 3 0-16,-2-1 0 0,-6 1 0 0,-4 1 0 15,15 10 0-15,-3-5 0 0,-4-2 0 0,-4 0 0 0,-5 0 0 16,-1-1-128-16,-5 5 128 0,0 2 0 0,-36-12 0 15,13 7 0-15,5 5 0 0,4 4-160 0,0 3 160 16,-1-1 0-16,-6 3-144 0,-5-1 144 0,-1 4 0 16,0 1 0-16,1 2-128 0,2 3 128 0,0-1 0 15,-1-3-144-15,-3 3 144 0,-5-2 0 0,1 3 0 16,2 2 0-16,4 0 0 0,4 1 0 0,6-1 0 16,3 1 0-16,-1-2 0 0,-2-1-128 0,-2 3 128 15,0 2 0-15,3 1 0 0,4 4 0 0,0-1 0 0,5 2-144 16,3 1 144-16,2-2 0 0,-1 3 0 0,0 1-128 15,-2 4 128-15,-3 3 0 0,21-6 0 0,-4 7-128 16,-2 1 128-16,-1 4 0 0,-1-3 0 16,0 1 0-16,1 2 0 0,-1 2 0 0,-24 21-128 0,10-7 128 15,9-8 0-15,3-7 0 0,7 2 0 16,3-1 0-16,3-1 0 0,0 4 0 0,3-2 0 0,3-1-128 0,2 2 128 16,2-2 0-16,2-3 0 15,2 3 0-15,3-5 0 0,1 0 0 0,3 3 0 0,1-2 0 0,3 2 0 16,1-7 0-16,3 2-128 0,2-3 128 0,3 1 0 15,1 3 0-15,4 0 0 0,-1 1 0 0,5 0 0 16,3-2 0-16,2-2 0 0,2 1 0 0,3 1 0 16,2 3 0-16,3-4 0 0,3 2 0 0,-1-3 0 0,4 0 0 15,2-3 0-15,-1-1 0 0,5 0 0 0,3-2 0 16,2-1 0-16,2-6 128 0,2 1-128 0,0-3 0 16,2-4 0-16,1 2 0 0,0-2 0 15,1 0 0-15,2-1 0 0,2-2 0 0,1-1 0 0,2-2 0 0,-1-4 0 16,0 1 0-16,-3-4 0 0,1 2 0 0,0-3 128 15,0-3-128-15,0-3 0 0,-1-4 0 0,-3 0 128 16,-2 1-128-16,-3-1 0 16,-2-1 0-16,1 0 128 0,1 0-128 0,-1-4 0 0,-3 1 0 0,-5-2 128 15,-3-4-128-15,-4 1 0 0,-5-5 144 0,-1 3-144 16,-7 1 128-16,-2 1-128 0,-1-2 128 0,-5-2-128 16,-2-1 128-16,-4 2-128 0,-4-1 0 0,0 4 128 15,-4-1-128-15,-2 3 0 0,-4 1 0 0,-2-4 128 16,-1 0-128-16,-5 1 0 0,-2 3 0 0,-5-2 0 0,-3 1 0 15,0 2 0-15,-3-3 0 0,8 15 0 0,-8-5-144 16,-2 1 144-16,-3 0-144 0,-2 0 144 0,-1 3 0 16,-3 0-144-16,-1 1 144 0,-30-14-208 0,5 10 80 0,1 2 128 15,0 2-208-15,-1 4 80 0,-2 5 128 0,1 2-208 16,2-3 80-16,0 2 128 0,1 2-208 0,-1-4 80 16,-3 2 128-16,-2-2-128 0,-6 4 128 15,5 3-128-15,-1 2 128 0,2 2 0 0,1 2 0 0,1-4-128 16,-2-1 128-16,-3 3 0 0,-3-1 0 0,0 5 0 15,3 2 0-15,4-3 0 0,4 2 0 0,2-2 0 16,1 0 0-16,-2 3 0 0,-3-2 0 0,1 5 0 16,-2 4 0-16,4 0-128 0,4 4 0 0,24-6 0 15,-4 5 128-15,-3 3 0 0,-5 1 0 0,4 4 0 16,-3-3 0-16,1 4-128 0,0-2 128 0,-28 28-128 0,15-6 128 16,11-7 0-16,5-2 0 0,6-2 0 15,4-1 0-15,2-1 0 0,2 1 128 0,5 1-128 0,2 3 0 16,5-2 0-16,0 1 0 0,5-3 0 0,2 3 0 0,3-1-160 15,3-1 16-15,6-3 0 0,8-1 144 0,0-1 0 16,2-2 0-16,4-1 0 16,0 3 0-16,5 1 0 0,3 0 0 0,4-1 0 0,1-1 0 0,3-1 0 15,4-3 160-15,3 0-160 0,3-6 0 0,5 2 0 16,5-3 0-16,-2 2 0 0,1-3 0 0,2 0 0 16,2-2 0-16,5-1 0 0,3-2 144 0,1-2-144 15,3-4 128-15,0-1-128 0,2-5 0 0,0 3 0 16,3 2 0-16,3-6 0 0,-1-5 0 0,2-3 240 15,-4-1-64-15,0-1-16 0,2 4-160 0,0-5 0 0,2-4 0 16,-1-8-176-16,-4-2 176 0,-4 0 0 16,-5-4 0-16,1 0 0 0,0-5 128 0,-2-5-128 0,-6-8 128 0,-4 0-128 15,-8 1 272-15,-6-4-16 0,-1 2 0 0,-9-4 0 16,-3 1 0-16,-5-1 0 0,-7 2 0 0,-5 4 0 16,-3-4-96-16,-6 7-32 0,-3 0 0 0,-6 6 0 15,-3-1-128-15,-3 9 0 16,-8 1 0-16,-6 5 128 15,-7 5-448-15,-7 1-80 0,-6 9-32 0</inkml:trace>
  <inkml:trace contextRef="#ctx0" brushRef="#br0" timeOffset="66209.42">6665 12714 5519 0,'-18'-15'496'0,"6"4"-496"16,0 3 0-16,0-4 0 0,-1 3 1216 0,2-2 160 15,0 1 32-15,0 3 0 0,2 3-64 0,1 1-16 16,0-2 0-16,8 5 0 0,-6-3-432 0,6 3-96 15,0 0-16-15,0 0 0 0,0 0 32 0,0 0 0 16,0 0 0-16,17 6 0 0,1-3-480 0,9 1-80 16,2 1-32-16,8 2 0 0,7-1 48 0,9-1 16 0,4 1 0 15,5-2 0-15,4-2 224 0,4 0 32 0,4 0 16 0,6-1 0 16,8-1 128-16,3-1 16 0,3-1 16 0,3 0 0 16,1 2-32-16,2-1-16 0,0 0 0 0,2 0 0 15,-1 1-176-15,-1 1-48 0,-1 0 0 0,2 0 0 16,-1-1-128-16,-5 3-16 0,-6 1-16 0,-2-2 0 15,-2 1-288-15,-5-1 0 0,-1 2 0 0,-7-1 0 16,-4-1 0-16,-7 1 0 0,-5-2 0 0,-6 4 0 16,-3-1 0-16,-7 0 0 0,-8 1 0 0,-6 1 0 15,-3-2 0-15,-2 2 0 0,-10 5 0 0,-11-11 0 16,0 0 128-16,0 0-128 0,-8 6 0 0,-6 1 0 16,-7-3 208-16,-10-1-64 0,-9-1-16 0,-7 0 0 15,-7-4 272-15,-6 1 48 0,-4 0 16 0,-6-2 0 16,-5-4-256-16,-5 0-48 0,-7 4-16 0,-4-3 0 15,-6-2-144-15,-1 2 128 0,-4-1-128 0,1 0 128 16,3 1-128-16,-1-2 0 0,-2 2 0 0,5 2 128 16,0-1-128-16,6 3 0 0,5-1 0 0,4 2 128 0,3 2-128 0,8 2 0 15,8-1 0-15,9 2 0 0,5-3 0 0,9 2 0 16,7-2 0-16,7 2 0 0,5-1 0 0,6-1 0 16,3-1 0-16,11 0 0 0,0 0 0 0,0 0-192 15,16-2 64-15,4-1 128 0,10 1-208 0,9-2 80 16,8-2 128-16,10-1-208 0,9-2 208 0,9 2 0 15,8 2 0-15,8 0 0 0,8 1 0 0,5-1 0 16,5-4 0-16,5 5 0 0,0 4 0 0,7-1 0 16,4-3 0-16,-1 4 0 0,1 0 0 0,-1 1 0 15,1 0 0-15,-2 2 0 0,-5-3 0 0,-2 0 0 0,-4 0 0 16,-5 1 0-16,-7 2 0 0,-6 1 0 0,-6-1 0 0,-7 1 0 16,-4 1 0-16,-11 2 160 0,-10-2-160 0,-11 1 128 15,-8 3-128-15,-9 0 0 0,-9 5 0 0,-10 0 0 16,-9-1 0-16,-11-1 0 0,-11 4 128 0,-19 0-128 15,-20-1 0-15,-15 3 0 0,-14-1 144 0,-17 0-144 16,-17 1 144-16,-12 0-144 0,-13-5 192 0,-14-2-192 16,-15 3 128-16,-11 1-128 0,-13 1 0 0,-8 0 0 15,-7 3 0-15,-3 0 0 0,-2 2 0 0,9-3 0 16,7-3-384 0,9 1-16-16,9 3-16 0,17 3-10000 0,20 0-2000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1:22:07.21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5242 6262 22111 0,'-5'-28'1968'0,"4"19"-1584"0,-1-2-384 0,2 3 0 16,0-1 1360-16,0 9 192 0,0 0 48 0,0 0 0 15,-3 8-1040-15,-1 4-208 0,-1 11-32 16,-2 7-16-16,0 12 144 0,-3 7 16 0,-1 11 16 0,-1 11 0 16,3 10-64-16,-3 17-16 0,1 8 0 0,0 9 0 15,-1 16-16-15,2 8-16 0,1 7 0 0,1 4 0 0,2-3-240 0,1 0-128 16,1-5 160-16,3-12-160 0,3-11 0 16,1-15 0-16,-1-13 0 0,2-13 0 0,0-11 0 0,0-12-240 15,1-8 48-15,4 4 16 16,-3-20-1760-16,1-13-368 0,-7-18-64 0</inkml:trace>
  <inkml:trace contextRef="#ctx0" brushRef="#br0" timeOffset="239.32">4927 6328 24879 0,'-8'-19'1088'0,"8"10"256"0,4-1-1088 0,5-2-256 16,5-2 0-16,6 1 0 0,7-3 1328 0,7 0 208 0,8-5 32 0,5 0 16 16,5-2-1104-16,6-6-224 15,3-3-32-15,7 1-16 0,5 0 80 0,3-2 16 16,5 1 0-16,-1 0 0 0,0 2-160 0,2-1-16 0,0 6-128 16,1-2 192-16,0 5-192 0,-8 3 0 0,-10 4-192 0,13 5 192 31,-17 9-2224-31,-19 9-336 0,-15 4-64 0</inkml:trace>
  <inkml:trace contextRef="#ctx0" brushRef="#br0" timeOffset="410.01">4743 7440 37775 0,'5'7'3360'0,"7"-1"-2688"16,6 2-544-16,9-6-128 0,8-1-208 0,14-2-80 15,12-4-16-15,10-6 0 0,13-5 304 0,6-3 192 16,9-4-16-16,11-5-16 0,9-2-32 0,3-3 0 15,0 0 0-15,43-12 0 16,-17 11-1120-16,-20 7-224 0,-17 8-64 0,-6 3-14208 16</inkml:trace>
  <inkml:trace contextRef="#ctx0" brushRef="#br0" timeOffset="818.47">8180 5657 26719 0,'-14'-24'2368'0,"10"14"-1888"15,-2-1-480-15,2 3 0 0,1-1 1536 0,1 1 224 0,2 8 32 0,0 0 16 16,0 0-1232-16,-7 4-240 0,1 5-48 0,0 6-16 15,-2 9-32-15,2 8-16 0,-3 7 0 0,0 13 0 16,0 7-64-16,1 11-16 0,2 11 0 0,3 0 0 16,6 3-144-16,1-1 128 0,5-2-128 15,5-8 128-15,5-8-128 0,6-11 0 0,2-13 0 0,6-7 0 16,5-11 608-16,4-10 32 0,5-11 16 0,5-9 0 0,3-12 128 16,2-11 32-16,1-9 0 0,2-7 0 15,1-3-272-15,-1-6-48 0,-8-2-16 0,-1-5 0 0,-5-7-224 16,-6-2-64-16,-4-4 0 0,-2-4 0 0,-5 1 0 0,-2 2-16 15,-4 1 0-15,0 10 0 0,-3 6-352 0,-2 9-64 16,-4 6-16-16,3 2 0 16,-6 12-528-16,-5 16-112 0,-6 14-32 0,0 0 0 15,-10 26-2720-15,-5 7-528 0,-16 24-112 0,0 3-32 0</inkml:trace>
  <inkml:trace contextRef="#ctx0" brushRef="#br0" timeOffset="1051.22">8562 6639 32255 0,'-9'17'2864'0,"2"5"-2288"15,-3 7-576-15,-2 6 0 0,-1 6 608 0,-2 12 16 16,-3 7 0-16,-3 6 0 0,-2 7 368 0,-3 2 80 16,-1 5 16-16,-4-1 0 0,-1 6-320 0,-1 1-64 15,1 2-16-15,1-3 0 0,-1-1-288 0,1 1-48 0,3-2-16 0,2-3 0 16,-2-4-208-16,4-5-128 0,3-3 160 15,3-11-160-15,3-4 0 0,8-2 0 0,0-9 0 0,3-1 0 32,3-6-1344-32,2-8-224 0,3-7-32 0,3-7-9936 0,0-12-1984 0</inkml:trace>
  <inkml:trace contextRef="#ctx0" brushRef="#br0" timeOffset="1451.05">10563 5755 30351 0,'-20'-9'1344'0,"20"9"272"0,-8-4-1296 0,8 4-320 0,0 0 0 0,6-8 0 16,6 3-128-16,7 2-112 0,8-4-16 0,10 1 0 15,6-1 256-15,11-3 160 16,12 3-32-16,7-5 0 0,6-2 160 0,2 2 32 16,6-2 0-16,7-2 0 0,7-1-160 0,-2 0-32 0,-5 2 0 0,-2 1 0 15,-4 2-320-15,-4 2-80 0,-3 3-16 0,-10-2-8864 16,-9 4-1792-16</inkml:trace>
  <inkml:trace contextRef="#ctx0" brushRef="#br0" timeOffset="1701.03">10989 5965 34143 0,'-12'8'1520'0,"12"-8"304"0,2 12-1456 0,3 4-368 16,1 10 0-16,3 4 0 0,1 8 0 0,2 7 0 16,2 7 0-16,0 3 128 0,0 7 288 0,-3 5 64 15,0 7 16-15,0 6 0 0,-1 3-48 0,-1 10 0 16,0 6 0-16,-3 6 0 0,-2 5-144 0,-2 5-48 15,0 1 0-15,-2 3 0 0,1-4-256 0,-2-3 160 16,-2-8-160-16,1-3 128 0,-4-4-128 0,1-7-256 16,0-7 64-16,0-8 16 15,-1-8-1776-15,-2-4-352 0,2-4-80 0</inkml:trace>
  <inkml:trace contextRef="#ctx0" brushRef="#br0" timeOffset="1841.41">10193 9005 26719 0,'0'9'2368'0,"4"-3"-1888"0,7 3-480 0,8-5 0 16,9-3 2672-16,13-1 432 0,7-2 96 0,10-9 0 16,4-1-2480-16,12-4-496 0,7-4-96 0,10-4-128 15,12-7 304-15,7 1-48 0,5-3 0 0,52-14 0 32,-8 6-784-32,-12 4-176 0,-12 3-16 0</inkml:trace>
  <inkml:trace contextRef="#ctx0" brushRef="#br0" timeOffset="7338.44">14736 6720 36159 0,'1'-18'1600'0,"3"10"336"0,-2-5-1552 0,1 2-384 16,1 0 0-16,0-1 0 0,-2 4 0 0,1 1 0 15,-3 7 128-15,0-5-128 0,1 0-224 0,-1 5-80 16,0 0-16-16,0 0 0 16,0 0-2112-16,0 0-448 0</inkml:trace>
  <inkml:trace contextRef="#ctx0" brushRef="#br0" timeOffset="7500.33">14530 7668 43311 0,'0'0'3840'0,"0"0"-3072"16,0 0-608-16,0 0-160 0,0 0-256 0,8-7-96 16,2 2-16-16,4-2 0 0,1-3 368 0,4-3 0 15,4 4-144-15,12-5 144 16,-4 2-1360-16,4 2-224 0,-7-1-32 0,-3 1-15360 0</inkml:trace>
  <inkml:trace contextRef="#ctx0" brushRef="#br0" timeOffset="7879.37">19202 5731 50687 0,'-39'-21'2240'0,"23"15"464"0,-2-2-2160 0,2 6-544 16,0 2 0-16,-8 12 0 16,-1 5-1904-16,-1 12-480 0,-4 16-112 0,7-7 0 0,-4 11 1888 0,-3 11 384 15,-2 10 80-15,-2 10 16 0,-3 10 128 0,-1 11-160 16,0 8 160-16,-3 9-160 0,-1 4-32 0,3 7-16 16,-1 2 0-16,-12 48 0 15,6-21-704-15,7-17-144 0,2-14-32 0,5-18 0 16,3-10-512-16,7-19-96 0,3-11-32 0,3-17 0 15,6-10-928-15,2-13-192 0</inkml:trace>
  <inkml:trace contextRef="#ctx0" brushRef="#br0" timeOffset="8375.08">18007 6910 30815 0,'0'0'1360'0,"0"0"288"0,10 0-1328 0,1 1-320 0,6 2 0 0,10 3 0 15,3-4-272-15,6-2-128 0,6-2-32 0,-6-4 0 0,12-4 432 16,5-8 0-16,4-7 0 0,7-5 0 0,6-5 128 0,7-7 128 16,6-3 0-16,1-5 16 15,0-3 64-15,-1-1 16 0,0-2 0 0,-2-6 0 0,1-1 32 0,-3-7 16 16,-3-6 0-16,-5-5 0 0,-5-3 0 0,-2-3 0 16,-3-5 0-16,-2 1 0 0,1 2-144 0,-5 9-16 15,-7 9-16-15,-5 13 0 0,-7 8-48 0,-7 13-16 16,-7 7 0-16,-6 9 0 0,-4 10 16 0,-12 11 0 15,0 9 0-15,-7 10 0 0,-7 10-48 0,-6 12-128 16,-8 12 192-16,-6 11-64 0,-6 8-128 0,-4 13 128 16,-7 15-128-16,-6 10 128 0,-8 11-128 0,-2 5 0 15,-7 2 0-15,-1-1 0 0,-1 2 0 0,3-7 0 16,2-4 0-16,5-10 0 0,2-12 208 0,10-8 16 16,7-9 0-16,9-14 0 0,4-11 416 0,10-8 64 15,7-10 32-15,6-10 0 0,5-3-320 0,6-9-64 16,0-14-16-16,13-2 0 0,2-6-96 0,7-7-32 15,6-5 0-15,2-2 0 0,3-1-208 0,1 4 128 16,1 2-128-16,-2 7 0 0,-1 3 0 0,-1 4 0 16,0 6 0-16,-2 4 0 0,-3 3-144 0,-4 7 144 15,-3 3 0-15,-3 6-144 0,-6 0 144 0,-4 5 0 0,-3 1-144 16,-4 0 144-16,-2 2 0 0,-1-1 0 0,-1-1 0 16,0-3 0-16,0-2-288 0,1-1 64 0,2-3 16 0,2 4 0 31,3-4-1408-31,4-9-288 0,0-4-48 0,1-6-9088 0,1-2-1824 0</inkml:trace>
  <inkml:trace contextRef="#ctx0" brushRef="#br0" timeOffset="8727.86">20202 7163 33807 0,'0'0'1488'0,"6"4"320"0,5 4-1440 0,2-3-368 16,4 0 0-16,5 1 0 0,3-2-144 0,6-3-112 16,4-3 0-16,5-2-16 0,4-5 272 0,2-4 144 15,0-1-16-15,-1-5 0 0,1-4 224 0,-3-1 32 16,-2 0 16-16,-3-4 0 0,-2 1 32 0,-3-2 0 16,-5-4 0-16,-5 1 0 0,-7 2-48 0,-6-2-16 0,-6-1 0 15,-6 2 0-15,-6 5-32 0,-7 2 0 16,-6 6 0-16,-3 8 0 0,-8 5-48 0,-1 10-16 15,-5 9 0-15,-16 16 0 0,3 11-272 0,4 5 0 16,5 6 0-16,7 6 0 0,6 7 0 0,8 1 0 16,3-4 0-16,8 3 0 0,6-4 0 0,9-1 0 15,9-11 0-15,9-3 0 0,7-5 0 0,10-4 0 0,5-3 0 16,13-6 0-16,8-6-208 0,16-7 48 16,14-9 16-16,7-2 0 15,3-4-1920-15,8-6-384 0</inkml:trace>
  <inkml:trace contextRef="#ctx0" brushRef="#br0" timeOffset="9418.06">4656 11072 27647 0,'-15'-21'2448'0,"6"7"-1952"0,3-2-496 0,1 2 0 0,2-1 192 15,3 4-64-15,0 11-128 0,0 0 192 0,0 0-192 16,0 0 0-16,0 0-192 0,3 11 192 16,0 6 0-16,1 9 0 0,0 2 0 0,0 10 0 15,-2 9 208-15,3 6 0 0,-2 10 0 0,0-1 0 0,-3 5 96 0,-2 2 16 16,-2 3 0-16,-2 1 0 0,-3-1 96 0,-2-4 32 15,-3-9 0-15,6-19 0 0,-2-1 128 0,2-6 48 16,-1-4 0-16,3-4 0 0,1-4 80 0,1-3 32 16,2-5 0-16,-1-7 0 0,3-6-64 0,0 0-16 15,3-11 0-15,7-19 0 0,0-6-112 0,4-6-32 16,4-8 0-16,3-5 0 0,0-3-352 0,0-7-160 16,3-1 128-16,3-4-128 0,1-1 0 0,5 2 128 15,5-2-128-15,4 2 0 0,3 1 0 0,6 6 0 16,6 7 0-16,5 7 0 0,2 1 0 0,-1 8 0 15,1 9-128-15,2 8 128 16,-3 10-448-16,0 6-32 0,-2 9 0 0,-3 7 0 16,-3 5-1840-16,-6 10-368 0,-5 5-80 0</inkml:trace>
  <inkml:trace contextRef="#ctx0" brushRef="#br0" timeOffset="9787.79">6051 11609 36863 0,'0'0'1632'0,"7"7"336"0,8 0-1584 0,7-3-384 0,7-4 0 0,3 0 0 16,5-2-288-16,1-9-144 0,1-3-16 0,3-5-16 0,0-5 464 15,4-4 0-15,0-1 128 0,-2-5-128 0,-2-3 256 0,-2 0-48 16,-5 0-16-16,-4 0 0 0,-6 2-48 0,-6 3-16 15,-5 1 0-15,-10 6 0 0,-6-3 32 0,-7 6 0 16,-8 3 0-16,-6 3 0 0,-7 2 80 16,-5 10 16-16,-3 9 0 0,-4 9 0 0,-2 6-256 0,-2 11 176 15,0 6-176-15,3 7 160 0,0 6-160 0,5 5 0 16,2 6 0-16,7 2 0 0,5 6 0 16,6 2 0-16,5 1 0 0,9-21 0 0,4 3 0 0,8-1 0 15,6-1 0-15,5-5 0 0,8-4-224 0,5-6 80 16,6-8 16-16,21 2 0 15,1-12-1104-15,4-10-224 0,4-13-32 0,-13-5-13824 0</inkml:trace>
  <inkml:trace contextRef="#ctx0" brushRef="#br0" timeOffset="10309.79">8341 11092 28095 0,'-18'-11'1248'0,"8"5"256"0,0-4-1200 0,2 4-304 0,-2 2 0 0,3 4 0 16,-4 7 400-16,2 6 32 0,-2 7 0 0,-2 8 0 16,1 6 112-16,-2 7 32 0,0 2 0 0,0 6 0 15,-4 5-160-15,-2 0-32 0,0 4 0 0,-1 0 0 0,-3 2 32 0,-2-4 0 16,-2-2 0-16,2-3 0 0,1-1-80 0,5-12-16 15,4-10 0-15,3-5 0 0,0-7 64 0,8-8 16 16,5-8 0-16,0 0 0 16,5-15 240-16,5-10 64 0,6-9 0 0,4-5 0 0,5-11-368 0,-4 16-64 15,2-4-16-15,13-26 0 0,-1 3-256 0,0 1 0 16,0-1 0-16,4 3 0 0,3 2 0 16,1 5 0-16,3 10 0 0,1 7 0 0,0 2 0 0,-1 13 0 15,-4 8 0-15,-3 11-144 0,-7 9 144 0,-2 7-192 16,-3 7 192-16,-5 9-192 0,-4 5 192 0,-8 6-208 15,-6 7 80-15,-8 4 128 0,-6 3-144 0,-4 1 144 16,-3-2 0-16,-1-8 0 0,0-5 0 0,1-9 0 16,1-8 0-16,1-6 0 0,6-6 0 0,3-7 144 15,6-7-144-15,-3-11 192 0,3-13 336 0,7-4 80 16,4-6 16-16,7-5 0 0,5-7-224 0,7 0-32 16,2-4-16-16,10 0 0 0,3 1-352 0,4 5 0 15,3-2 0-15,3 8-128 0,2 5 128 0,0 7-128 0,1 5 128 16,1 11-128-16,2 12 128 0,-4 12 0 0,-6 7-144 15,-6 9 144-15,-7 7-128 0,-9 5 128 0,-5 6-160 0,-8 7 160 32,-7 5-1168-32,-7 4-144 0,-6 8-32 0,-2-1-16256 0</inkml:trace>
  <inkml:trace contextRef="#ctx0" brushRef="#br0" timeOffset="10756.81">11032 11062 35935 0,'-30'-22'1600'0,"12"7"320"15,-6-2-1536-15,-1 2-384 0,-1 3 0 0,-3 5 0 0,-2 7 464 0,-2 7 32 16,-3 4 0-16,-2 11 0 0,-1 12-320 0,-4 6-176 15,-3 3 192-15,0 8-192 0,2 6 0 0,2 6 0 16,0 0 0-16,4 1 0 0,3-6 0 0,7 1 0 16,7-1 0-16,7-11 0 0,7-10 0 0,7-9 0 15,7-10 128-15,5-9-128 0,8-5 0 0,5-12 0 16,7-9-160-16,6-5 160 0,6-11 0 0,1-8 256 16,2-9 0-16,0-2-16 0,0-1-48 0,0-1-16 0,-3 1 0 15,-2 3 0-15,-3 3 16 0,-6 8 16 0,-2 6 0 16,-6 10 0-16,-4 10-64 0,-4 6-16 0,-6 7 0 15,-1 11 0-15,-1 11-128 0,-5 10 0 0,-3 8 0 16,-1 6 0-16,-2 0 0 0,0 5 0 0,0 5 0 0,1-2 0 31,-2-2-304-31,3 2-144 0,0 0-16 0,6-3-16 16,2-4-2752-16,3-10-544 0,3-11-128 0</inkml:trace>
  <inkml:trace contextRef="#ctx0" brushRef="#br0" timeOffset="10988.95">12024 10927 30287 0,'-6'19'1344'0,"4"-1"272"0,-1 2-1296 0,-2 4-320 16,-2 8 0-16,-3 5 0 0,-4 3 704 0,-4 7 64 15,-3 6 0-15,0 0 16 0,-1 3-16 0,-1 2-16 16,0 1 0-16,2 1 0 0,-1-5-464 0,4 3-96 15,3-4 0-15,5-3-16 0,2-6-176 0,1-8-144 16,3-4 144-16,1-9-208 16,2-5-2304-16,2-6-464 0</inkml:trace>
  <inkml:trace contextRef="#ctx0" brushRef="#br0" timeOffset="11341.54">12986 10936 29487 0,'-13'15'2624'0,"4"1"-2112"0,-1 9-512 0,0 5 0 16,-4 4 992-16,-1 7 96 0,-1 7 0 0,-5 3 16 15,-2 1-832-15,-1 2-272 0,-2-1 160 0,1-1-160 0,-1-5 192 0,2 0-32 16,3-5-16-16,2-7 0 15,1-9 48-15,4-7 16 0,2-9 0 0,5-2 0 0,7-8 416 16,0 0 80-16,2-14 0 0,5-7 16 16,5-10-96-16,5-5-32 0,5-3 0 0,4-5 0 0,3-1-400 0,5-3-64 15,1-1-128-15,6 2 176 0,2-3-176 0,4 3 0 16,1 3 0-16,1 5 0 0,-2 6 0 0,-3 5 0 16,-2 8 0-16,-2 9 0 0,-4 4 0 15,-3 8-144-15,-5 7 144 0,-2 9 0 0,-6 10 0 0,-2 9 0 16,-3 4 0-16,-7 6 0 0,-6 1 0 0,-4 2 0 15,-6 4 0-15,-2 3 144 0,-5-2 48 0,-3 0 16 16,-2-2 0-16,-2-2 0 0,-2-2-208 0,2-5 128 16,-2 0-128-16,1-5 0 0,-1-3 176 0,4-6-176 15,2-1 192-15,5-10-192 0,3-3 0 0,5-7-256 16,5-8 32-16,0 0 0 16,0 0-2736-16,13-9-560 0</inkml:trace>
  <inkml:trace contextRef="#ctx0" brushRef="#br0" timeOffset="11732.1">14549 10919 21183 0,'-1'-16'944'0,"1"16"192"0,0 0-912 0,0 0-224 0,0 0 0 0,0 0 0 0,0 14 1056 0,-4 8 160 16,-3 5 48-16,-4 7 0 0,-4 5-112 0,0 8 0 15,-3 2-16-15,-1 8 0 0,-3 3-128 0,1 4-32 16,-3 2 0-16,0 1 0 0,-1-1-464 0,2 0-80 16,-1 3-32-16,4-3 0 0,0-7-256 0,4-6-144 15,0-5 160-15,8-10-160 0,2-6 0 0,5-10 0 16,3-10 0-16,6-6 0 16,3-8-1104-16,3-10-320 0,4-10-64 15</inkml:trace>
  <inkml:trace contextRef="#ctx0" brushRef="#br0" timeOffset="12117.34">15689 10692 30111 0,'-3'17'1344'0,"-1"-4"256"0,-2 5-1280 0,-3 7-320 0,-3 3 0 0,-3 8 0 0,-4 7 304 15,-3-1-16-15,-6 4 0 0,0 2 0 16,0 6 464-16,-3 3 80 0,-4 5 32 0,0-2 0 16,-2 1-304-16,0-4-64 0,3-2-16 0,2-6 0 15,4-11-96-15,4-7 0 0,6-7-16 0,8-6 0 0,2-6 160 0,8-12 48 16,0 0 0-16,0 0 0 0,14-12 32 0,6-9 16 16,6-8 0-16,6-5 0 0,1-6-304 0,5 0-48 15,3-5-16-15,4 0 0 0,4-5-256 0,4 4 160 16,4 3-160-16,2 4 128 0,-1-3-128 0,-1 5 0 15,-3 5 0-15,0 7-176 0,0 11 176 0,-2 6 0 16,-8 8 0-16,0 6-128 0,-8 10 128 0,-5 5-128 16,-7 7 128-16,-5 3-128 0,-9-1 128 0,-5 6-208 15,-6 2 80-15,-6 5 128 16,-7-1-1248-16,-3 3-128 0,-1-5-32 0,2 5-10128 16,0 0-2032-16</inkml:trace>
  <inkml:trace contextRef="#ctx0" brushRef="#br0" timeOffset="12479.88">17482 10849 29487 0,'-9'-21'2624'0,"-3"-1"-2112"0,-2 2-512 0,-3 3 0 15,-7 3 960-15,-4 9 96 0,-6 4 16 0,-5 3 0 16,-8 7-560-16,-1 4-96 0,-2 5-32 0,-1 8 0 15,-1 4-144-15,-1 4-48 0,-1 4 0 0,5 3 0 0,1-1-192 16,4 0 128-16,6-1-128 0,10-3 0 16,8-6 144-16,10 0-144 0,10-5 128 0,9-5-128 0,7-6 176 0,11-5-48 15,7-4-128-15,8-10 192 0,5-5-48 0,5-8-16 16,4-8 0-16,5 0 0 0,5 2 16 0,3-4 0 16,1 3 0-16,-7-3 0 0,-3 4-144 0,-6 3 0 15,-7 7 0-15,-9 4 128 0,-6 6 272 0,-7 9 48 16,-7 7 16-16,-6 8 0 0,-4 11-208 0,-10 8-32 15,-6 9-16-15,-7 6 0 0,-7 3 48 0,-7 4 16 16,-7 6 0-16,-7 6 0 0,-7-1 112 0,-9 2 32 16,-10 0 0-16,-7 4 0 0,-7 0-160 0,-6 3-16 15,-4-1-16-15,-3-3 0 0,-6-6-96 0,7-6-128 16,4-7 176-16,14-6-176 16,7-3-688-16,12-11-240 0,11-8-48 0,10-11-11280 15,10-9-2256-15</inkml:trace>
  <inkml:trace contextRef="#ctx0" brushRef="#br0" timeOffset="12972.07">22078 10270 35007 0,'-28'-28'3120'0,"9"14"-2496"0,-1 1-496 0,-2 3-128 0,-1 2 512 0,-2 6 64 15,-6-1 32-15,-2 8 0 0,-2 3-608 0,-6 6 0 16,-5 4-192-16,-2 3 64 0,-3 5 128 0,2-1-128 15,-1 4 128-15,3 3-128 0,1 1 128 0,7 3 0 16,6-2 0-16,6-1 0 0,5-2 0 0,10-5 0 16,7 2 0-16,7-4 0 0,6-1 0 0,8 0 0 15,9 1 0-15,8 3 0 0,3-2 0 0,8 6 0 16,3-2 0-16,0 5 0 0,-3 2 0 0,-2 3 0 16,-2 1 0-16,-6-1 0 0,-5-2 0 0,-7 4 0 15,-8 2 0-15,-7-1 0 0,-5-4 176 0,-10-1 16 16,-5-1 0-16,-8-2 0 0,-10-2 288 0,-7-1 64 0,-5-1 16 15,-7-1 0-15,-6 0-112 0,-3-7-32 16,-4-6 0-16,1-4 0 0,1-6-272 0,4-6-144 0,5-4 160 16,5-7-160-1,7-11-1296-15,8-10-368 0,12-4-64 0,10-14 0 0</inkml:trace>
  <inkml:trace contextRef="#ctx0" brushRef="#br0" timeOffset="13206.88">23422 8938 30527 0,'0'0'1344'0,"0"0"288"0,0 0-1312 0,0 0-320 16,-7 12 0-16,0 7 0 15,-5 9 160-15,-3 9-32 0,-3 8-128 0,-3 9 192 0,-6 12 272 0,-4 16 48 16,-4 8 16-16,-2 12 0 0,-5 13-32 0,-23 54-16 15,0-2 0-15,4-7 0 0,2-5-352 0,3 0-128 16,2-4 0-16,7-7 144 0,4-9-144 0,4-12 0 16,-1-14 0-16,10-13 128 0,3-12-128 0,4-14 0 15,4-13 0-15,4-8 128 16,3-9-1664-16,5-10-320 0,4-9-80 0</inkml:trace>
  <inkml:trace contextRef="#ctx0" brushRef="#br0" timeOffset="13467.91">23892 10828 42383 0,'-15'12'3776'0,"2"2"-3024"0,-2 7-608 0,3-1-144 16,-2 9 0-16,0 7 0 0,-1 3 0 0,-12 20 0 15,3-2-128-15,-1 0 128 0,-1-1 0 0,4-5 0 16,-1-2 0-16,2 0 0 0,0-5 0 0,2-1 0 31,0-2-576-31,5-5-32 0,3-3-16 0,4-7 0 0,7 0-2000 0,4-10-416 16,5-5-80-16</inkml:trace>
  <inkml:trace contextRef="#ctx0" brushRef="#br0" timeOffset="13890.23">25067 11007 15663 0,'17'-47'688'0,"-8"23"144"0,1-2-656 0,-1-4-176 16,-2-1 0-16,-3 2 0 0,-4-3 2384 0,-6 4 448 15,-1 2 96-15,-7 1 16 0,-3 3-1536 0,-3 2-288 16,-4 3-64-16,-4 5-16 0,-4 2-320 0,-2 6-64 15,-3 6-16-15,-4 3 0 0,-3 9-336 0,-22 10-80 16,1 8-16-16,5 7 0 0,3 4-208 0,3 3 144 16,6 3-144-16,5 6 128 0,5 4 16 0,7 0 0 15,7 0 0-15,9-6 0 0,5-5-144 0,6-9 0 0,10-10 0 16,6-4 0-16,5-9 144 0,9-10 48 16,6-7 16-16,6-8 0 0,6-5 208 0,-3-2 32 0,6-11 16 0,5-8 0 15,2-4-48-15,1-7-16 0,1-7 0 0,0-7 0 16,3-2 16-16,1-7 0 0,2-5 0 0,-1-10 0 15,0-6-112-15,-3-6-32 0,-2-9 0 0,1-5 0 16,1-7-272-16,0 2 0 0,2-2 0 0,-3 13 0 16,-4 11-176-16,-7 17-80 0,-9 13-32 0,-8 16 0 0,-7 10 144 15,-6 9 144-15,-5 14-208 0,-8 9 80 16,-3 5 128-16,-12 15-192 0,-6 9 192 0,-4 13-192 0,-7 10 32 0,-4 6 0 16,-4 10 0-16,-1 9 0 15,-6 11 160-15,-1 7-128 0,-1 8 128 0,-2 5-128 0,-2 9-144 0,2 1-32 16,1 0 0-16,6 3 0 15,7-6-2448-15,10-7-512 0,9-13-80 0</inkml:trace>
  <inkml:trace contextRef="#ctx0" brushRef="#br0" timeOffset="14206.18">25893 11082 26367 0,'10'-9'1168'0,"-2"6"240"0,3-4-1120 0,4-1-288 16,6-1 0-16,4 0 0 0,6-1 784 0,4 1 112 15,5-6 0-15,3-1 16 0,5-5-16 0,2-2 0 16,1-2 0-16,-2-1 0 0,1-4-80 0,-6-3-32 16,-2-1 0-16,-5-3 0 0,-4-3-16 0,-8 2 0 0,-6 0 0 15,-7 5 0-15,-8 5 0 0,-9 6-16 0,-7 6 0 16,-8 7 0-16,-8 3-256 0,-9 11-48 0,-10 6-16 0,-5 8 0 15,-4 5-432-15,-4 6 0 0,-1 6 128 0,0 9-128 16,4-1 0-16,2 7 0 0,7 0 0 0,7 0 0 16,7-4 0-16,9-4 0 0,7 0 0 0,5-2 0 15,8-9-464-15,6-2-80 16,8-2-16-16,6-6 0 0,7-5-2064 0,7-9-400 0</inkml:trace>
  <inkml:trace contextRef="#ctx0" brushRef="#br0" timeOffset="14574.63">28358 10631 24879 0,'-28'-37'2208'0,"15"19"-1760"16,-5-2-448-16,-1-1 0 0,-1 1 1344 0,-6 1 192 15,-4 0 48-15,-3 1 0 0,-3 3-1040 0,0 1-208 16,0 2-32-16,-1 5-16 0,0-1 0 0,1 6 0 15,3 7 0-15,3-2 0 0,1 1-96 0,3 4-32 16,3 1 0-16,5 5 0 0,6 2-16 0,4 6 0 16,6 2 0-16,5 5 0 0,8 3 288 0,5 5 48 15,4 4 16-15,7 3 0 0,5 4-48 0,2 5-16 16,4 2 0-16,-1 3 0 0,-1-4 0 0,-2 2 0 0,-6-5 0 16,-3 0 0-16,-13-14 96 0,-3 0 32 0,-5-1 0 15,-3 0 0-15,-4-2 32 0,-2-1 16 0,-6-2 0 0,-3 1 0 16,-9-1-128-16,-4-3-32 0,-3-5 0 0,-6-4 0 15,-6-3-192-15,-2-6-32 0,-6-8-16 0,-1-2 0 32,-1-5-1088-32,0-6-208 0,0-6-64 0</inkml:trace>
  <inkml:trace contextRef="#ctx0" brushRef="#br0" timeOffset="14758.83">25004 9241 45151 0,'-19'-19'4016'16,"7"-1"-3216"-16,1 0-640 0,9 3-160 0,6 7 128 0,-4 10-128 15,7-3 192-15,5 6-64 16,3-1-2048-16,4 2-432 0,3 4-80 0,-3-2 0 0</inkml:trace>
  <inkml:trace contextRef="#ctx0" brushRef="#br0" timeOffset="15509.16">5937 14633 11967 0,'0'0'1072'0,"2"-11"-864"16,-1-2-208-16,0-1 0 0,1-1 1216 0,-2 2 192 15,-4 2 32-15,2-3 16 0,2-4 16 0,-1 1 16 16,-4 3 0-16,-3 3 0 0,2-2 32 0,-4-1 0 15,-4 0 0-15,-3 4 0 0,-3-1-368 0,-3 3-64 0,-4-2 0 0,-2 6-16 16,-3 4-368-16,-3 4-64 0,-3 9 0 0,-4 3-16 16,-4 6-272-16,2 10-48 0,-1 7-16 0,-2 10 0 15,-1 6-288-15,1 6 0 0,1 7 128 0,3 3-128 16,2-1 0-16,4-2 0 0,7-3 128 0,9-3-128 16,11-7 0-16,10-11 0 0,10-3 0 0,7-12 0 0,4-4 160 15,9-14-160-15,4-8 128 0,7-10-128 16,2-8 256-16,5-9-48 0,3-13 0 0,2-5 0 0,3 1 144 0,-1-2 32 15,-2-6 0-15,-3-1 0 0,-5 0-128 0,-5 1 0 16,-4-2-16-16,-4 0 0 0,-6 4 112 0,0 6 32 16,-6 7 0-16,-3 9 0 0,-6 4-240 0,-1 7-144 15,0 5 192-15,-10 9-192 0,9 9 0 0,-1 8 0 16,-2 7 0-16,-1 13 0 0,2 9 0 0,0 2 0 16,1 4 0-16,1 7-144 0,0-1 144 0,0 2 0 15,2 3 0-15,-1 1-128 16,-1 3-640-16,3-6-128 0,1-9-32 0,3-6-10384 15,2-8-2064-15</inkml:trace>
  <inkml:trace contextRef="#ctx0" brushRef="#br0" timeOffset="15799.39">7010 14496 24879 0,'-18'33'1088'0,"10"-3"256"0,-1 10-1088 0,2 6-256 0,1-1 0 0,-3 11 0 16,-2 8 1600-16,-5 5 272 0,-3 0 48 0,-2 3 16 16,-7-8-976-16,-2 1-208 0,1-4-48 0,1-6 0 15,0-9 192-15,5-7 16 0,6-7 16 0,5-8 0 16,5-9-224-16,3-6-64 0,4-9 0 0,0 0 0 0,4-23 16 16,3-5 0-16,6-10 0 0,2-4 0 0,2-4-144 0,3-3-16 15,2-3-16-15,2-4 0 0,5-6-336 0,4 1-144 16,5-4 128-16,4 5-128 0,1 4 0 15,7 3 0-15,3 6 0 0,6 9 0 0,4 6-160 0,5 9-64 16,2 5-16-16,-3 9 0 16,-3-1-2144-16,-6 11-432 0,-5 9-96 0,-4 3-16 0</inkml:trace>
  <inkml:trace contextRef="#ctx0" brushRef="#br0" timeOffset="16128.13">8327 14951 33167 0,'18'3'2944'0,"5"-3"-2352"16,5-3-464-16,2-3-128 0,0-1 704 0,0 2 128 16,-1-6 32-16,-1 1 0 0,-1-3-576 0,-3-4-112 15,-2 2-32-15,-3-4 0 0,-5-1 48 0,-4-1 16 16,-4-3 0-16,-3 1 0 0,-6 2 0 0,-6 0 0 0,-5 0 0 15,-7-1 0-15,-8 2 48 0,-6 5 16 0,-4 6 0 0,-2 4 0 16,-6 5-64-16,-4 5-16 0,2 10 0 16,2 4 0-16,1 4-32 0,3 10-16 0,3 9 0 0,5 5 0 15,3 4-16-15,6 2-128 0,5 3 192 0,7 1-64 16,5 0-128-16,8 2 0 0,5-4 144 0,7-1-144 16,8-2 0-16,5-6 0 0,5-3 0 0,8-3 0 15,7-6-1504-15,8-3-224 0,9-5-32 16</inkml:trace>
  <inkml:trace contextRef="#ctx0" brushRef="#br0" timeOffset="16683.18">13512 14457 26431 0,'-10'-9'1168'0,"5"4"240"0,5 5-1120 0,0 0-288 0,-10-2 0 0,-2 7 0 15,1 3 0-15,-3 10 0 0,0 10 0 0,-4 9 0 16,-5 5 336-16,-2 11 16 0,-3 12 0 0,-2 6 0 16,-1 6-80-16,-4 10-16 0,-3 2 0 0,-2 4 0 15,-4-2-128-15,1-3-128 0,-1-8 192 0,4-9-192 0,7-7 416 16,7-13-32-16,4-13 0 0,12-15 0 0,5-11 720 0,5-12 144 15,10-1 32-15,8-16 0 16,7-13-240-16,11-8-32 0,8-9-16 0,6-5 0 0,3-8-544 0,2 0-96 16,1-2-32-16,1 0 0 0,3-6-320 15,2 2 0-15,4 3 0 0,-1 0 128 0,-2 4-128 0,-3 8 0 16,-5 9 0-16,-4 9 0 0,-6 11 0 0,-5 7 0 16,-6 10 128-16,-3 9-128 0,-7 8 0 0,-5 10 0 15,-4 6 0-15,-5 8 0 0,-5 4 0 0,-5 1 0 16,-2 3 128-16,-8 6-128 0,-4 2 0 0,-5 4 0 15,-6 5 0-15,-1 0 0 16,-5-1-272-16,5-2-128 0,0-4-32 0,4-9 0 16,9-5-2912-16,2-8-592 0</inkml:trace>
  <inkml:trace contextRef="#ctx0" brushRef="#br0" timeOffset="17015.74">14885 14762 25791 0,'-13'11'2304'0,"2"3"-1856"0,-6 6-448 0,-3 3 0 0,-3 4 1024 0,-4 1 128 16,-3 4 0-16,-3 5 16 0,-3 3-464 0,-1 3-112 0,-1-2-16 0,1 2 0 15,2 3-128-15,2 4-16 0,2-1-16 0,2 0 0 16,1-2-48-16,5-7-16 0,7-4 0 16,5-4 0-16,6-7 144 0,8-6 16 0,4-5 16 0,7-4 0 0,8-6 0 15,6-5 0-15,5-8 0 0,8-4 0 16,6-7-16-16,5-8 0 0,3-5 0 0,-1-5 0 0,0-4-176 0,-4-5-32 15,-1-2-16-15,-5 0 0 0,-4-1 48 16,-7-2 16-16,-7-5 0 0,-8 4 0 16,-5 0-96-16,-8 6 0 0,-5 8-16 0,-6 5 0 0,-6 7-240 0,-3 8 0 15,-5 6 128-15,-5 3-128 16,-4 8-1088-16,-1 2-272 0,-2 2-48 0,1 3-10704 16,1 1-2144-16</inkml:trace>
  <inkml:trace contextRef="#ctx0" brushRef="#br0" timeOffset="17235.78">15860 13320 34095 0,'-15'4'3024'0,"7"1"-2416"15,-2 10-480-15,-3 8-128 0,-1 8 256 0,-1 7 48 16,-3 8 0-16,-4 7 0 0,-3 7-160 0,-3 7-16 0,-1 8-128 0,-3 9 192 16,0 6 96-16,-1 4 16 0,0 9 0 15,0 3 0-15,0 1-160 0,1-3-16 0,2 0-128 16,2-2 192-16,2-7-192 0,3-5-192 0,3-5 48 0,2-8 0 16,3-7-3120-1,2-13-640-15</inkml:trace>
  <inkml:trace contextRef="#ctx0" brushRef="#br0" timeOffset="17402.27">15007 14577 36863 0,'-9'-16'1632'0,"8"6"336"0,3-2-1584 0,6-2-384 16,5 7 0-16,2 0 0 0,5 5 128 0,7 0-128 16,7 2 0-16,4-1 128 0,7-1-128 0,6-1 0 15,2-2 0-15,7 1 0 0,6 0-144 0,10-1-16 16,9-2 0-16,6-1-10704 15,0-2-2128-15</inkml:trace>
  <inkml:trace contextRef="#ctx0" brushRef="#br0" timeOffset="17940.95">19574 14431 17503 0,'-4'-20'1552'0,"0"-3"-1232"16,2 1-320-16,-1 2 0 0,0-2 3024 0,-3 2 560 16,-2 2 96-16,-3 4 32 0,-3 3-2240 0,-3 4-448 15,-4 4-96-15,-3 5-16 0,-4 3-272 0,-6 11-64 16,-7 3-16-16,-1 10 0 0,-4 5-384 0,1 7-176 16,-4 5 160-16,1 4-160 0,1 4 128 0,0 3-128 15,4 1 0-15,5-3 0 0,6-3 224 0,9-5-48 16,6-1-16-16,11-9 0 0,6-4-160 0,9-8 0 15,4-2 0-15,10-6 0 0,7-6 224 0,4-7-32 16,5-7-16-16,5-4 0 0,4-8 144 0,4-7 16 16,2-7 16-16,2-3 0 0,-2-4-64 0,-3 0-16 15,-6-1 0-15,-7-1 0 0,-10-3 240 0,-7-4 32 16,-5 1 16-16,-10-2 0 0,-6 2-96 0,-6-1-16 16,-6 3 0-16,-5 0 0 0,-5 3-320 0,-5 6-128 15,-2 6 0-15,-4 4 144 0,-5 2-400 0,0 5-96 16,1 1-16-16,1 4 0 15,3 4-1920-15,4 2-384 0,1 3-80 0</inkml:trace>
  <inkml:trace contextRef="#ctx0" brushRef="#br0" timeOffset="18222.39">20328 14126 29487 0,'-9'14'1296'0,"3"-1"288"0,-1 6-1264 0,-2 9-320 0,-1 4 0 0,-4 3 0 16,-2 5 624-16,-5 3 64 0,-3 5 16 0,-1 4 0 16,-3-2 368-16,-3-2 80 0,-1 4 0 0,-2-4 16 0,-1-6-256 0,0-2-48 15,1-2-16-15,3-8 0 0,5-3-64 16,4-7-16-16,4-3 0 0,7-7 0 0,5-1-256 0,6-9-48 16,0 0-16-16,8-13 0 0,9-3 64 0,2-4 16 15,8-3 0-15,2-5 0 0,4-2-336 0,5-1-192 16,0-2 192-16,5 3-192 0,3 4 0 0,3 4 0 15,1-3 0-15,3 8 0 0,-1 8 0 0,0 7 0 16,-1 5 0-16,-4 4-144 0,-4 4 144 0,-4 8-160 16,-3 9 160-16,-6 0-160 15,-6 3-384-15,-4 1-80 0,-5 1-16 0,-2-2 0 16,-5 0-2304-16,-1-1-480 0</inkml:trace>
  <inkml:trace contextRef="#ctx0" brushRef="#br0" timeOffset="18833.37">23687 14495 12895 0,'0'0'1152'0,"0"7"-928"15,0-7-224-15,4 5 0 0,3 6 1568 0,1-5 272 16,3-2 48-16,3 1 16 0,2-5-336 0,4-1-64 16,8-1-16-16,4-2 0 0,3-2-144 0,3-4-16 15,5 0-16-15,3-2 0 0,1 0-416 0,4 0-64 16,-3-2-32-16,-2-1 0 0,-4-3-144 0,-4 0-16 15,-4 1-16-15,-7-3 0 0,-3 3-96 0,-8-2-16 16,-4-2 0-16,-7 2 0 0,-9-4 16 0,-4 4 0 16,-9 0 0-16,-9 5 0 0,-8 5-224 0,-11 7-48 15,-10 1-16-15,-7 4 0 0,-4 10-240 0,-1 5 0 0,0 5 0 16,1 6-160-16,-1 4 160 0,3 8 0 0,-1 2 0 16,8 6 0-16,1 0 0 0,12-1 0 0,8 3 0 15,8-2 0-15,9 2 0 0,8-5 0 0,9 0 0 0,9-4 0 16,9 0 0-16,9-3 0 0,9-3 0 0,8-6 0 15,7-1 0-15,3-2 0 0,4-7 0 0,6-3 0 16,5-7 0-16,7-1 0 0,6-6 0 0,0-6 0 16,-3-5-960-16,-1 0-224 0,0-8-32 15,33-8-15072-15</inkml:trace>
  <inkml:trace contextRef="#ctx0" brushRef="#br0" timeOffset="19050.89">25300 14094 17503 0,'-6'-11'1552'0,"6"11"-1232"15,0 0-320-15,0 0 0 0,0 0 4080 0,5 10 752 16,-1 4 160-16,2 4 16 0,3 3-3984 0,1 5-784 16,2 6-240-16,1 6 0 0,-1 6 320 0,2 1-48 0,0 3 0 0,2 3 0 15,-1 1-64-15,0-1-16 16,2 2 0-16,-1-1 0 0,-1 0-64 0,2-2 0 15,1 0-128-15,-1-6 192 0,1 2-192 0,0-4-208 16,0-2 32-16,-4 0 16 16,1-5-2544-16,-2-7-512 0,-2-6-112 0,1-2-9856 0</inkml:trace>
  <inkml:trace contextRef="#ctx0" brushRef="#br0" timeOffset="19251.54">25833 14065 22111 0,'-1'-25'1968'0,"0"14"-1584"0,-3 5-384 0,-1 4 0 16,-2-1 2256-16,0 7 368 0,-7 3 80 0,-2 7 16 16,-3 8-1552-16,-6 5-304 0,-7 2-64 0,-2 8-16 15,-3 7-192-15,-1 3-32 0,-4 3-16 0,0 7 0 0,-1 3-240 0,-3 3-48 16,0 4-16-16,-2 0 0 0,-2-1-80 0,1-1-16 16,-2 1 0-1,-13 23 0-15,15-10-720 0,9-8-160 16,9-6-32-16,14-23-10048 0,3 0-2000 0</inkml:trace>
  <inkml:trace contextRef="#ctx0" brushRef="#br0" timeOffset="19771.18">27452 14210 37199 0,'6'-29'1648'0,"-4"15"336"0,1-3-1584 0,-2 3-400 16,-2 3 0-16,-2 1 0 0,-2 2 816 0,-4-1 80 16,-2 5 0-16,-5 3 16 0,-4 2-128 0,-4 6-16 0,-4 4-16 0,-6 6 0 15,-6 5-432-15,-3 9-64 16,-3-2-32-16,1 7 0 0,-1 3-224 0,5 2 0 0,-1 5 0 0,7-1 0 15,3 4 0-15,6-6 0 0,7-4 0 0,5-2 0 16,4-2 0-16,5-4 0 0,5-7 0 0,5 1 0 16,3-8 0-16,3-3 0 0,6-5 0 0,3-4 0 15,3-3 128-15,4-5 0 0,3-3-128 0,3-6 192 0,1-3-64 16,0-3 0-16,1-2-128 0,-2-3 192 0,-1-2-192 0,-4-6 128 16,-3-3-128-16,0 1 0 0,-4 0 144 15,-2 2-144-15,-1-1 128 0,-1 2-128 0,-4 7 0 0,-2 4 0 16,-4 4 0-16,-2 5 0 0,-1 2 0 0,-4 8 0 15,0 0 0-15,0 0-176 0,-2 14 176 0,-3 5-208 16,1 4 80-16,-1 5 128 0,0 1-192 0,-1 4 192 16,1 3-160-16,0 1 160 0,2-1 0 0,0 1 0 15,2-2-128-15,2 0 128 0,3-2 0 0,2 2 0 16,2-4 0-16,4-4 0 16,2 0-432-16,3-6-32 0,2 0-16 15,3-6 0-15,3 0-1200 0,3-7-240 0,4-3-64 0,2-3-9408 16,4-2-1872-16</inkml:trace>
  <inkml:trace contextRef="#ctx0" brushRef="#br0" timeOffset="20324.4">28735 13910 30399 0,'0'0'2704'0,"0"0"-2160"0,0 0-544 0,-6 0 0 15,-1 3 256-15,-3 3-48 0,-4 4-16 0,-2 7 0 16,-3 7 448-16,-2 2 64 0,0 7 32 0,-2 4 0 16,-3 7-304-16,0 1-64 0,-2 6-16 0,0 5 0 15,-2 3-128-15,3-1-32 0,0-1 0 0,0 0 0 16,3-4 0-16,4-4 0 0,2-11 0 0,5-1 0 0,-1-4 176 16,8-2 16-16,2-8 16 0,4-6 0 15,3-4 272-15,3-5 48 0,4-2 16 0,4-7 0 0,3-7 80 0,3-3 16 16,3-5 0-16,3-1 0 0,0-8-400 0,4 0-80 15,2-7-16-15,2-1 0 0,3-4-144 0,3-1-16 16,0-6-16-16,5-1 0 0,2-3-160 0,0 6 128 16,-1 1-128-16,0 7 128 0,-2 4-128 0,-2 7 0 15,-3 4 0-15,-3 5 0 0,-7 5 0 0,-2 6 0 16,-7 6 0-16,-6 7 0 0,-5 4-128 0,-4 6 128 16,-5 3 0-16,-5 5 0 0,-5 0 0 0,-4 5-144 15,-5 4 144-15,-3 2 0 0,-3 2-128 0,-3 0 128 16,-3-2 0-16,2-2 0 0,1-4 0 0,1-6 0 0,1-4 0 0,4-4 0 15,6-3 0-15,3-6 0 16,3-2 0-16,10-8 0 0,0 0 128 0,0 0 16 0,11-9 16 16,4-1 0-16,3-8 160 0,5-4 16 15,4 1 16-15,3-5 0 0,5-8-208 0,2-2-144 16,2-5 192-16,4-4-192 0,7 2 192 0,1-2-192 0,2 5 192 16,-2 4-192-16,1 4 0 0,-1 11 0 0,-2 3 0 0,0 6 0 15,-2 7 0-15,-3 8 0 0,-2 10 0 16,-1 3 0-16,-3 5 0 0,-5 5 0 0,-5 5 0 0,-3 3 0 15,-2 8 0-15,-5 1 0 0,-5-1 0 0,-4 5 0 16,-4 0 0-16,-1 4 0 16,-3 0 0-16,3-2 0 0,-1-4 0 0,3 1 0 0,-1-3 0 0,3 0 0 15,0-3-704 1,2-2-32-16,3-4-16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0:37:47.5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5289 11752 5519 0,'-16'-2'496'0,"4"2"-496"0,-3 0 0 0,2 0 0 16,-1-1 1664-16,2 1 224 0,-2 0 48 0,3-1 16 15,2-3-496-15,2 3-112 0,-2 0 0 0,9 1-16 16,0 0-368-16,0 0-64 0,0 0 0 0,0 0-16 16,0 0-288-16,0 0-48 0,11 0-16 0,5 0 0 0,4-2 48 0,4 1 16 15,2-2 0-15,4 2 0 16,2 1-16-16,5-1 0 0,3-2 0 0,6-2 0 15,5 1-48-15,6 2-16 0,4-1 0 0,4 3 0 0,1-1-64 0,0 1 0 16,-2 1-16-16,-1 2 0 0,1-3-176 0,3 0-48 16,3 2 0-16,3 2 0 0,-1 0-32 0,2 0-16 15,2-2 0-15,0 2 0 0,4-1 128 0,6 2 32 16,5-3 0-16,-1 0 0 0,-2-1-48 0,4-1 0 16,3 0 0-16,3 0 0 0,2 1-80 0,2 1 0 15,0-2-16-15,4 0 0 0,5-2-48 0,-3 1 0 16,-2 1 0-16,2-1 0 0,1-2 16 0,0 2 0 15,1 2 0-15,-5-2 0 0,2-3-16 0,0 3 0 16,1 0 0-16,-3-1 0 0,-2 0 80 0,3-1 16 0,3 1 0 0,-1-1 0 16,1-2-80-16,-1 1-16 15,0 0 0-15,0 2 0 0,0 1 0 0,-2-1 0 16,-4 1 0-16,1-3 0 0,1 0 0 0,-1 2 0 0,0 2 0 0,-3-1 0 16,-3 1 0-16,1-3 0 0,1-1 0 0,-1-1 0 15,-3 4 0-15,-1-3 0 0,-1-1 0 0,2 0 0 16,-1 2 0-16,-2 0-128 0,-3 0 192 0,1-1-64 15,2-1 16-15,-2 3 0 0,-1-1 0 0,-2-1 0 16,-3 0-144-16,2 2 192 0,1-1-192 0,0 2 192 16,-2 0-192-16,-3-2 0 0,-1 1 144 0,-1 0-144 15,0 2 0-15,0 0 128 0,-1-1-128 0,-3 1 0 16,-1-2 0-16,-4-1 128 0,-2-1-128 0,4 3 0 16,-1 1 0-16,0-1 0 0,-1-3 0 0,0 1 0 15,-4 0 0-15,0-1 0 0,-1 0 0 0,3 3 128 0,-1 3-128 0,1-3 0 16,0-3 0-16,-1 2 128 15,-3-2-128-15,-4 1 0 0,0 1 128 0,1 0-128 0,2-1 0 16,-2 0 128-16,-2 2-128 0,-3-1 0 0,-1-1 0 0,0-2 128 16,1-1-128-16,0 4 0 0,-1 2 192 0,0 0-48 15,1 0 0-15,1-1 0 0,-1-4-144 0,0 0 0 16,-2 1 0-16,-2 1 0 0,-1 2 0 0,-1-2 0 16,0 2 0-16,0 1 0 0,1 0 0 0,-3-1 0 15,2-3 0-15,-2 1 0 0,-4 1 0 0,2 1 0 16,2-1 0-16,-2 2 128 0,-2 0-128 0,2 2 192 15,2 0-192-15,-2-1 192 0,0-2-192 0,-1 0 0 16,1-2-160-16,-2 3 160 0,-1 0 0 0,-1 0 0 16,0 0 0-16,-4 0 0 0,2 0 0 0,1 3 0 0,-1 1 0 0,-3-2 0 15,-1 1 0-15,1-1 0 16,1 0 0-16,-1-1 0 0,-1-1 0 0,3 0 0 0,-2 0 0 0,-1 0 0 16,-2 1 128-16,1 2-128 0,1-1 0 0,0 1 0 15,1 1 0-15,-1-1 0 0,-3 0 0 0,1-3 0 16,1 0 0-16,-2 1 0 0,-1 2 0 0,-2-3 0 15,1-2 0-15,0 1 0 0,1 1 128 0,-2 1-128 16,0 1 0-16,2 0 0 0,-1 1 0 0,-1-1 0 16,3 1 0-16,-1-1 0 0,-2 0 0 0,2 0 0 15,2 1 0-15,-1-2 0 0,0 0 0 0,1-1 0 16,-5 0 128-16,4 2-128 0,-2-2 0 0,0 2 0 16,-3 1 0-16,1-1 0 0,-1-2 0 0,1 2 0 15,-3-1 0-15,2 1 0 0,0 0 0 0,1-1 0 16,-5-1 128-16,2 0-128 0,1-1 0 0,0-1 0 15,0 0 0-15,0 1 0 0,-2 1 128 0,0 0-128 0,-2 0 0 0,0 0 0 16,0 0 0-16,3 0 0 0,-7 0 144 0,2 0-144 16,-2 1 0-16,1-1 144 0,-1 0-144 0,-1 1 0 15,-1 3 0-15,1-2 128 0,2 0-128 0,-2-2 0 16,-1 0 0-16,-1 0 0 0,-3 2 0 0,4-2 0 16,-4 0 128-16,0-2-128 0,0 4 0 0,0-2 0 15,1-2 0-15,-3 0 0 0,0 1 0 0,-1 0 0 16,1 0 128-16,-2-1-128 0,-1 0 0 0,1 1 0 15,0 1 0-15,-1 0 0 0,-9 0 144 0,12 0-144 16,-12 0 160-16,10 0-160 0,-10 0 0 0,0 0 0 16,9 1 0-16,1 0 0 0,-10-1 0 0,10 1 0 15,-2 2 0-15,-8-3 0 0,7-3 0 0,-7 3 0 0,0 0 0 0,0 0 0 16,0 0 0-16,0 0 0 0,0 0 0 0,0 0 0 16,0 0-320-16,0 0-16 0,0 0 0 0,-7 13 0 31,-6-4-2336-31,-5 1-464 0,-4 0-80 0</inkml:trace>
  <inkml:trace contextRef="#ctx0" brushRef="#br0" timeOffset="3242.51">21852 6817 11055 0,'0'0'480'0,"0"-10"112"0,0 10-464 0,0 0-128 15,6-6 0-15,3 2 0 0,3 2 608 0,3 3 96 16,4 3 32-16,5-2 0 0,5 1-288 0,6-1-48 16,3 1-16-16,0 1 0 0,-1-3-64 0,5 0 0 15,2-1-16-15,6 3 0 0,3 0 144 0,4 6 16 16,9-1 16-16,4-2 0 0,2-2 16 0,0-3 0 16,0 2 0-16,9-2 0 0,5 1-16 0,5-1 0 15,2-1 0-15,1-1 0 0,0-1 128 0,6 2 32 16,5 0 0-16,3 0 0 0,1-2 32 0,3 2 16 15,8 2 0-15,-3-2 0 0,-2-4-112 0,6 3 0 16,5 5-16-16,0-3 0 0,0-1-176 0,2 0-48 0,2 3 0 0,1-1 0 16,-3-2-64-16,0 2-16 0,3 0 0 0,-1-2 0 15,-2 0 80-15,-1 3 16 0,-1 1 0 0,1-2 0 16,2-3-64-16,-2 1-16 0,0 1 0 0,0 2 0 16,2-2-64-16,-4 0-16 0,-4 0 0 0,4 2 0 15,2 2 32-15,-4-4 0 0,-6-3 0 0,0 3 0 16,0 3 64-16,-4-3 16 0,-6 2 0 0,-3 0 0 15,0 5-16-15,-1-3 0 0,-1-1 0 0,-3 4 0 16,-6-3-96-16,0 4-32 0,-1 1 0 0,-1 2 0 16,-6-3-160-16,-4 3 0 0,-6-3 0 0,-2 3 128 15,-2 2-128-15,-2-1 0 0,-3-3 0 0,-5 3 0 16,-7-4 0-16,-5 2 0 0,-9 3-192 0,-7-2 192 16,-6-1-1296-16,-7 3-144 0,-4-1-32 15,-9-2-8480-15,-5 2-1696 0</inkml:trace>
  <inkml:trace contextRef="#ctx0" brushRef="#br0" timeOffset="5627.98">16532 8447 21183 0,'-9'-22'1888'0,"6"10"-1504"0,-3 4-384 0,3-1 0 15,-1 3 256-15,0-3 0 0,-1 2-16 0,1 1 0 16,4 6-240-16,0 0 0 0,-6-5 0 0,6 5 0 15,0 0 144-15,0 0 48 0,0 0 0 0,0 0 0 16,0 0 144-16,0 0 48 0,-5 9 0 0,0 0 0 16,0 2 128-16,1 6 16 0,-1-1 16 0,0 5 0 15,-1 5-48-15,3 5-16 0,0 1 0 0,1 1 0 16,-2 0-96-16,0-4 0 0,0 0-16 0,0-6 0 16,2-3 16-16,2-1 16 0,1-3 0 0,0-4 0 15,1 1-16-15,-2-13-16 0,0 0 0 0,0 0 0 16,11 1 368-16,2-7 80 0,2-3 16 0,4-10 0 15,4-9-304-15,1-4-48 0,3-5-16 0,3-3 0 0,2-2-192 0,4-5-32 16,-1-1-16-16,2 2 0 0,0-3 0 0,1-1 0 16,1-5 0-16,1 0 0 0,-1 1-224 0,3 2 176 15,1 1-176-15,-1 6 160 0,0 7-160 0,-2 4 0 16,0 1 0-16,-3 5 0 0,-5 2 0 0,-1 7 0 16,-3 4-160-16,-4 4 160 15,-5 3-1648-15,-3 5-224 0,0 2-48 0,-4 4-13104 0</inkml:trace>
  <inkml:trace contextRef="#ctx0" brushRef="#br0" timeOffset="9355.71">24496 4226 10127 0,'6'-17'448'0,"-3"8"96"0,1 0-544 0,-4 9 0 0,1-9 0 0,-1 9 0 16,1-7 1360-16,-1 7 176 0,-1-7 16 0,1 7 16 15,0 0-880-15,-4-10-176 0,-2 4-48 0,-1-2 0 16,1 2-272-16,-2 1-48 0,-2-4-16 0,-1 1 0 16,-3-4 16-16,1-1 0 0,0 2 0 0,1-3 0 15,-1-2 176-15,-2 0 16 0,-1-1 16 0,0-1 0 0,-3-2 160 0,-4 0 48 16,0-1 0-16,-5 2 0 0,-4 2-32 16,-5-1 0-16,-5-3 0 0,-3-1 0 0,-4-1-176 0,-4 2-32 15,-4 0-16-15,-4-2 0 0,-8-1-144 0,-5 1-32 16,-6-4 0-16,-4 3 0 0,-2 1 0 0,-4-4-128 15,-6 3 192-15,-4-2-64 0,-5 1-128 0,-5 4 0 16,0-3 144-16,-7 2-144 0,-8-1 0 0,-1 3 0 16,-1 0 0-16,-1 0 128 0,-7 0-128 0,2 5 0 15,-2 0 0-15,1-1 0 0,0 0 0 0,0 2 0 16,-2 5 0-16,1-3 0 0,3 1 0 0,-1 2 0 16,-2 4 0-16,2-3 0 0,0 3 0 0,0 2 0 15,-1 1 0-15,2 2 0 0,0-4 0 0,-1 4 128 16,-2 6-128-16,3-3 176 0,1-3-176 0,1 3 0 0,4 2 0 0,2 3 0 15,0-2 0-15,1 3 0 0,5-3 0 0,0 6 0 16,3-2 0-16,6 3 0 0,5-1 0 0,2 1 0 16,2 1 0-16,3 1 0 0,2 0 0 0,4 1 0 15,5-2 0-15,-1 3 0 0,-2 4 0 0,2-1 0 16,3 2 0-16,0 1 0 0,1-2 0 0,6 3 128 16,-2-2-128-16,3 0 0 0,2 0 0 0,0 1 0 15,4-2 0-15,4 0 128 0,3 6-128 0,4-3 0 16,6 0 0-16,-1 3 0 0,4-2 0 0,3 5 0 15,1-4 0-15,4 4 0 0,0 1 128 0,4 0-128 16,2-1 0-16,4 2 0 0,2-3 0 0,3-1 0 16,-1 0 0-16,3-1 0 0,6 0 0 0,1-3 0 15,1 0 0-15,5 1 128 0,0-4-128 0,3 2 128 16,3 2-128-16,4-2 0 0,0-4 0 0,5 4 0 0,-1 4 0 0,7-2 0 16,4 4 0-16,2-3 0 0,3 2 0 0,4-2 0 15,4 1 0-15,6-2 0 0,4 2 0 0,4-4 192 16,5-1-32-16,6-1 0 0,5 1-32 0,2-2-128 15,2-3 192-15,6-1-64 0,3 2-128 0,6 1 0 16,5 1-160-16,5-4 160 0,4-6 0 0,2 3 0 16,1 2 128-16,7-1-128 0,6-2 0 0,2 1 0 15,-1-3 0-15,3 1 0 0,3 3 0 0,4-1 0 16,2-5 0-16,3 2 0 0,2-2 0 0,4 1 0 16,8-4 0-16,-3 0 0 0,-1 0 0 0,1 1 128 15,2-3-128-15,-4 1 0 0,4-2 240 0,-1 3-64 16,2 0-16-16,-1-3 0 0,0-2 176 0,4 2 48 15,-1 3 0-15,1 0 0 0,0-3-64 0,2 2 0 0,1-1 0 0,2 2 0 16,2 1-144-16,-1-4-48 0,-3-1 0 0,3 2 0 16,-2-2 0-16,2-2 0 0,-1-2 0 0,1 2 0 15,-1-1-128-15,-1-1 0 0,-3-3 0 0,-4 1 0 16,-4-6 0-16,-3 4 192 0,-2-5-32 0,-1 0 0 16,-4-5 80-16,-3-1 16 0,-4 2 0 0,-1-2 0 15,-1-1-80-15,-4-1-16 0,-7-6 0 0,-2 3 0 16,-1-2-32-16,-4-2-128 0,-5-7 192 0,-8 1-64 15,-7 1 128-15,-8 2 32 0,-6-2 0 0,-6-3 0 16,-5 0 160-16,-7 0 48 0,-7 1 0 0,-4 1 0 16,-8 0-80-16,-7 3-16 0,-6-3 0 0,-6 1 0 15,-7-1-160-15,-5 0-48 0,-8-3 0 0,-5 4 0 16,-7-1-352-16,-4 1-80 0,-11 3-16 0,-7 3 0 16,-4 1-1824-1,-7 3-368-15,-8 4-80 0,-4 5-16 0</inkml:trace>
  <inkml:trace contextRef="#ctx0" brushRef="#br0" timeOffset="15129.52">14900 14657 6447 0,'0'0'272'0,"-10"-1"80"0,1 2-352 0,9-1 0 0,-9 2 0 0,9-2 0 16,0 0 1632-16,0 0 256 0,0 0 48 0,0 0 16 16,0 0-960-16,0 0-192 0,0 0-32 0,0 0-16 15,0 0 400-15,0 0 64 0,13 5 32 0,1-3 0 16,0-2 48-16,1 0 16 0,3 0 0 0,2-2 0 15,6-1-368-15,2-1-80 0,3 2-16 0,6 2 0 16,5-1-272-16,5-3-48 0,5-5-16 0,4 1 0 16,3 3-80-16,4-2-32 0,5-1 0 0,3 4 0 15,4-2 16-15,1 1 0 0,2 0 0 0,3 1 0 16,3-1-112-16,2 2-32 0,2 1 0 0,1 0 0 16,-1 1-128-16,-1 0-16 0,1-2-128 0,0 3 192 0,0 4-64 15,1-3 0-15,0 1-128 0,-1-2 192 0,0-2-64 0,-3 4 0 16,4 1-128-16,-2-3 192 0,-1-3 32 15,1 1 0-15,-1 2 0 0,2 2 0 0,0 1 176 0,0-1 48 16,1-4 0-16,-1 2 0 0,-1 3-144 0,-3 1-32 16,-2-2 0-16,1-2 0 0,-1-1-144 0,-2 1-128 15,-2 0 144-15,-3 1-144 0,-1-2 128 0,-3 0-128 16,-2 1 0-16,-1-3 144 0,-2 1-16 0,0-1-128 16,2 1 192-16,-1 2-64 0,-1 2 64 0,0 1 16 15,-3 2 0-15,3-5 0 0,-3-3-80 0,0 6-128 16,-5-1 176-16,2 0-176 0,-2-2 176 0,-1 0-176 15,-2 0 160-15,1 0-160 0,0 1 128 0,1-1-128 0,-1-1 0 16,1 1 144-16,0 3-16 0,2 1-128 0,-1 0 192 0,1 1-64 16,-4-1 48-16,0 0 0 0,1 0 0 0,0-1 0 15,-2-3-176-15,-6 4 0 0,0 0 144 0,-1 0-144 16,-1-4 144-16,-1 0-144 0,0 0 192 0,0 0-192 16,-1 1 224-16,1-1-64 0,-1-3-16 0,0 2 0 15,-3 1 48-15,3 1 0 0,-1 1 0 0,-1 0 0 16,0-3-32-16,-1 2 0 0,-2 1 0 0,-1-2 0 15,-1-2 0-15,-2 1 0 0,0-2 0 0,-3 1 0 16,-4 2 32-16,-2 1 0 0,-2-3 0 0,2-1 0 16,-5-1 48-16,0 1 16 0,-3 1 0 0,-1 0 0 15,1-3-48-15,-3 0 0 0,1-1 0 0,-4 4 0 16,0 1-208-16,-2-2 176 0,-2 1-176 0,-8 2 160 16,0 0-160-16,7-3 0 0,-7 3 0 0,0 0 0 15,0 0-704-15,0 0-240 0,0 0-32 0,0 0-16 16,-9 8-2256-16,-7 3-448 0</inkml:trace>
  <inkml:trace contextRef="#ctx0" brushRef="#br0" timeOffset="16482.72">12463 16192 7359 0,'-16'-7'320'0,"8"2"80"0,2-4-400 0,2 4 0 16,2-2 0-16,2 7 0 0,0 0 2000 0,0 0 320 15,5-7 64-15,1 3 16 0,-6 4-1472 0,13-2-288 16,2 1-64-16,0-2-16 0,2 2 96 0,2-1 32 16,1 1 0-16,3 1 0 0,2-1 32 0,5 0 16 15,0-1 0-15,3 1 0 0,4 1-96 0,2 0 0 16,6 0-16-16,3 1 0 0,6 2-128 0,5-1-32 15,6 5 0-15,3-7 0 0,3-4 160 0,2 3 16 16,4 1 16-16,3 1 0 0,4 2-64 0,1-3-16 0,0-4 0 0,0 2 0 16,-1 1-144-16,3 2-48 0,-1 2 0 15,0-3 0-15,3-1-112 0,-1-1-16 0,0 1-16 0,2 1 0 16,0 1-48-16,1 1 0 0,-2-2 0 0,-2 0 0 16,1-2 0-16,-2 2-16 0,1 3 0 0,-3 1 0 15,2-3-32-15,-3 0 0 0,-3-1 0 0,-1 3 0 16,1 1-16-16,-4 0 0 0,-6-3 0 0,0-2 0 15,-3-2-128-15,-1 2 128 0,-3 2-128 0,0 2 128 16,1-2-128-16,-3-1 128 0,-3 0-128 0,-2 0 128 16,-1 0 0-16,-2-1-128 0,-3-2 192 0,-1 0-64 15,0 3 32-15,-2 2 0 0,1 2 0 0,0-3 0 16,-5-1 16-16,3 0 0 0,-3 0 0 0,2-1 0 16,-1-3-48-16,-2 1-128 0,-1 1 192 0,-3 0-64 15,0 2 0-15,0-1-128 0,1-1 192 0,0 2-64 16,-1 2 16-16,2-1 0 0,-2-2 0 0,0-1 0 0,0-4 48 0,0 4 0 15,0 1 0-15,0-1 0 0,0 0-64 0,-2-1-128 16,0 2 192-16,-1 1-64 0,2 1-128 0,0-1 128 16,-1 0-128-16,-2 2 128 0,-2-2-128 0,-1 0 0 15,1 0 144-15,1-2-144 0,0 0 128 0,-2-1-128 16,-3 2 160-16,0 0-160 0,-2-1 128 0,1 1-128 16,-1 0 0-16,-1 1 144 0,-1 2-144 0,0 0 160 15,2-2-160-15,-2 1 160 0,-1 3-160 0,0-2 0 16,0 0 144-16,-2-1-144 0,-1-1 0 0,1 1 144 15,-1-1-144-15,2 0 0 0,-1 0 128 0,1-1-128 16,0 0 0-16,-2 1 0 0,-1 0 144 0,0 0-144 16,-1-2 0-16,-3 1 144 0,-1 1-144 0,0 0 0 0,-1-1 0 15,-2-2 128-15,-1 2-128 0,-10 1 0 0,0 0 144 0,0 0-144 16,0 0 0-16,0 0 0 0,0 0 0 0,0 0 0 31,0 0-1664-31,-14 9-368 0,-2 0-64 0</inkml:trace>
  <inkml:trace contextRef="#ctx0" brushRef="#br0" timeOffset="19917.32">18031 18149 7359 0,'0'0'656'0,"0"0"-528"0,0 0-128 0,0 0 0 15,0 0 1376-15,0 0 240 0,0 0 48 0,0 0 16 16,0 0-432-16,0 0-96 0,0 0 0 0,0 0-16 16,11 1-304-16,0-2-64 0,-1 0-16 0,1-1 0 15,1 0 16-15,2 1 0 0,2-1 0 0,1 2 0 16,0-2 64-16,2 2 32 0,2 1 0 0,0-1 0 15,4 0-240-15,0 0-48 0,3 0-16 0,1 1 0 16,2 2-112-16,0 1 0 0,3-4-16 0,-1 0 0 16,0 1-32-16,2 0 0 0,2 2 0 0,1-3 0 15,0 1-16-15,0 2-16 0,2-1 0 0,-2-1 0 16,4 1 16-16,-1-4 16 0,1 0 0 0,-3-1 0 0,-1 2-64 16,0 0-16-16,0-3 0 0,1-1 0 0,-1 2-32 0,0 2-16 15,0 0 0-15,-1-2 0 0,0 2-16 0,0-2 0 16,-2 1 0-16,1-2 0 0,-1 2-48 0,1-2-16 15,-2 0 0-15,1-1 0 0,0 0-32 0,-3 1-16 16,0-1 0-16,-1-1 0 0,1 2 48 0,0 1 0 16,1 1 0-16,0-2 0 0,0-1 16 0,0 1 16 15,-1 0 0-15,0 3 0 0,-2 0-48 0,2-3-16 16,1-1 0-16,0 1 0 0,-1 0 16 0,2-1 0 16,-1-3 0-16,-1 3 0 0,-1 3-176 0,-1-2 192 15,1-1-192-15,-1 2 192 0,1 1-192 0,0 0 0 16,1 1 0-16,-1 0 128 0,-5-2-128 0,2 0 0 15,3 0 0-15,-2 0 0 0,0 0 0 0,1 1 0 16,-3 0 128-16,3-1-128 0,0 1 0 0,-3 0 0 16,-2 0 144-16,1 1-144 0,-1-1 0 0,1 0 0 15,-1 1 0-15,0-2 128 0,1 2-128 0,-1 0 128 16,1-1-128-16,-5 0 128 0,1-1-128 0,3 1 0 16,1-1 0-16,-2 2 0 0,-1-2 0 0,0 1 0 15,1 0 0-15,0-1 0 0,0 0 0 0,-2 1 0 0,-2-1 0 0,2 3 0 16,1-1 0-16,-1-1 0 0,-1 1 0 0,0 0 0 15,1 0 0-15,-2-2 0 0,1 2 0 0,-1 0 0 16,-1 1 0-16,0-2 0 0,0 1 0 0,-1 0 0 16,0 1 0-16,-2 0 0 0,1 0 0 0,-1 1 0 15,2-1 0-15,0 1 0 0,0 1 0 0,0-1 0 16,-2-1 0-16,2 1 0 0,1-1 0 0,-1-1 0 16,-2 1 0-16,1 0 0 0,-1 0 0 0,2 0 0 0,-4 0 0 15,1 0 176-15,2 1-176 0,1-1 192 0,-1 0-192 0,1 0 0 16,0 0 0-16,0 0-176 0,0 0 176 0,-1 3 0 15,0-3 0-15,1 0 0 0,1 0 0 0,0 0 0 16,-3 0 0-16,0 0 0 0,-1 0 0 0,0 0 0 16,-1 0 0-16,1 1 128 0,2-1-128 0,0 1 0 15,-2 0 0-15,1 1 0 0,0-1 0 0,-1-1 0 16,0 0 0-16,2 1 0 0,-3-1 0 0,1 2 128 16,1-2-128-16,0 1 0 0,-2-1 0 0,3 1 0 15,-3 0 0-15,2-1 0 0,-2 0 0 0,1 2 0 16,0-1 0-16,-1 1 128 0,3 0-128 0,-2 0 0 15,0 0 0-15,0-1 0 0,-1-1 0 0,2 1 0 16,-1 0 0-16,-1 1 0 0,0-2 0 0,-1 0 0 16,-2 0 0-16,-1 1 0 0,2 0 0 0,-4 0 128 15,3 1-128-15,0-2 0 0,-1 0 0 0,0 2 0 16,2 0 0-16,-1-1 128 0,-1-1-128 0,1 1 0 0,-2 0 0 0,1 1 0 16,-1-1 0-16,1 0 0 15,1 0 0-15,-1 1 128 0,-1-2-128 0,1 1 0 16,1-1 0-16,-2 1 0 0,-9-1 0 0,11 1 0 0,0 1 0 0,-2-2 0 15,-9 0 0-15,12 2 0 0,-1-2 0 0,-2 0 0 16,-9 0 0-16,10 0 0 0,0-2 0 0,1 2 128 16,-11 0-128-16,11 2 0 0,-1 0 0 0,0-1 128 15,1-1-128-15,0 1 0 0,-2-1 0 0,1 1 0 16,0-1 0-16,0 2 0 0,1-2 0 0,0 1 0 16,-2 0 0-16,-9-1 0 0,11 1 0 0,1 2 0 0,-1 0 0 15,-1 0 0-15,-10-3 0 0,13 2 128 16,0-1-128-16,-3-1 0 0,-10 0 0 0,11 0 0 0,-2 0 0 0,-9 0 0 15,10 1 0-15,1-1 128 0,-11 0-128 0,0 0 0 16,10 0 0-16,-10 0 128 0,9 0-128 0,-9 0 0 16,0 0 128-16,10 0-128 0,-10 0 0 0,0 0 144 15,9-1-144-15,-9 1 0 0,0 0 144 0,0 0-144 16,9-1 0-16,-9 1 144 0,0 0-144 0,0 0 0 16,0 0 0-16,0 0 0 0,0 0 0 0,0 0 128 15,0 0-128-15,0 0 0 0,0 0 0 0,0 0 0 16,0 0 128-16,0 0-128 0,0 0 0 0,0 0-176 15,0 0 48-15,0 0 0 16,-14 2-2080-16,-5 3-416 0,-3 0-64 0,-2 3-32 0</inkml:trace>
  <inkml:trace contextRef="#ctx0" brushRef="#br0" timeOffset="71292.19">6030 1703 20207 0,'9'-50'896'0,"-3"16"192"0,2-4-880 0,1-4-208 0,0-4 0 0,-1 8 0 0,-2 3 800 16,-1 7 112-16,-1 3 32 0,-2 9 0 0,0 4 464 0,-2 12 80 16,0 0 32-16,0 0 0 0,0 0-720 0,-7 18-144 15,-3 9-16-15,0 9-16 0,-2 11-288 0,1 7-48 16,-2 3-16-16,1 5 0 0,-1 8-96 0,0 10-32 16,2 7 0-16,-1 4 0 0,3-2-144 0,-2 3 0 15,-2 2 0-15,4-4 0 0,2-2 0 0,3-11 0 16,3-11 128-16,2-12-128 0,5-7 0 0,-2-10 0 15,2-9-192-15,3-5 192 16,3-7-736-16,0-6-32 0,1-7 0 0,0-6-12944 0</inkml:trace>
  <inkml:trace contextRef="#ctx0" brushRef="#br0" timeOffset="71508.02">5848 1469 30463 0,'17'-13'1344'0,"-2"7"288"0,7-3-1312 0,5 4-320 0,4-2 0 0,6 0 0 15,8-1 0-15,5-3 0 16,8 0 0-16,3 0 0 0,2-4 0 0,0-3 128 0,-2-1-128 0,-2 1 176 16,1 2-176-16,1 3 192 0,0 3-192 0,-2-2 192 31,-4 1-640-31,-7 3-112 0,-12-1-16 0,-9 6-16 0,-8 1-2512 0,-7 6-496 0</inkml:trace>
  <inkml:trace contextRef="#ctx0" brushRef="#br0" timeOffset="71678.1">5968 1851 23775 0,'-27'22'1056'0,"18"-11"224"0,0 0-1024 0,4 0-256 16,3-1 0-16,4-2 0 0,5 1 384 0,5-3 16 15,5-2 16-15,7-2 0 0,5-3 336 0,8-3 64 16,8 0 16-16,4-4 0 0,6-1-256 0,2-7-32 15,3 0-16-15,1-2 0 0,1-1-336 0,4 1-192 16,-1 0 192-16,22-4-192 16,-12-3-1792-16,-16 6-480 0,-13 3-96 0,-18 6 0 0</inkml:trace>
  <inkml:trace contextRef="#ctx0" brushRef="#br0" timeOffset="72003.25">7328 1531 27583 0,'0'0'1216'0,"-4"13"256"0,2 1-1168 0,2 2-304 0,0 3 0 0,0 4 0 16,-3 5 0-16,2 1 0 0,0 2 0 0,1-4 0 15,0-1 240-15,2-3 32 0,2 1 16 0,2-2 0 16,2-6 0-16,3-4 0 0,3-1 0 0,3-6 0 15,2-2 432-15,4-6 96 0,1-2 16 0,6-7 0 16,0-4 32-16,1-1 16 0,1-4 0 0,1 0 0 16,0-6-208-16,2 0-32 0,-1-2-16 0,0 0 0 15,-1-4-144-15,-1-4-32 0,0-5 0 0,-3 1 0 0,-2 2-224 0,-3 3-48 16,-4 1-16-16,-2 4 0 0,-3 7-160 0,-2 4 0 16,-3 3-160-16,2 1 160 15,-5 4-1600-15,-7 12-240 0,0 0-32 0,-1 9-13984 16</inkml:trace>
  <inkml:trace contextRef="#ctx0" brushRef="#br0" timeOffset="72174.25">7536 2089 33167 0,'-17'24'2944'0,"9"-9"-2352"0,2 8-464 0,-2 4-128 15,-1 6 0-15,-1 6 0 16,-1 6 0-16,-1-1 0 0,-1 3 192 0,-2 0 64 15,2-3 0-15,-1-1 16 0,2-1-16 0,-2-4-16 16,4 1 0-16,-2-2 0 0,2-4-240 0,1 0-256 16,1-5 48-16,5-1-10032 0,3-3-2016 0</inkml:trace>
  <inkml:trace contextRef="#ctx0" brushRef="#br0" timeOffset="72555.67">8925 1310 36223 0,'-6'-18'1600'0,"6"18"336"0,0 0-1552 0,0 0-384 15,0 0 0-15,3 9 0 0,-3 9-144 0,-4 11-112 0,-1 12-32 0,-6 8 0 16,-3 10 528-16,-3 7 96 15,-4 4 32-15,-12 39 0 0,-1 0-80 0,1-2-16 16,3-1 0-16,-1 0 0 0,2 9-272 0,2 2 0 16,3-3 0-16,3 3-16672 0</inkml:trace>
  <inkml:trace contextRef="#ctx0" brushRef="#br0" timeOffset="95056.34">16532 8138 1839 0,'0'0'160'0,"10"0"-160"0,1-2 0 0,-11 2 0 16,10-7 1648-16,1 2 288 0,-4-1 64 0,1-2 16 15,-8 8-912-15,8-6-176 0,-3-4-32 0,-5 10-16 16,3-8-192-16,-3-2-48 0,-2 1 0 0,-3-1 0 16,0 2-160-16,-7-1-32 0,-1 3-16 0,-6-3 0 15,-4 0-224-15,0-1-32 0,-5 2-16 0,-5-1 0 16,-5 2 16-16,-7 0 0 0,-5-2 0 0,-4 2 0 16,-3-7-16-16,-3-1 0 0,-2 1 0 0,-5 5 0 15,-3 0 96-15,-9 1 0 0,-10-5 16 0,-3 1 0 16,0-2-80-16,-6 0 0 0,-9 1-16 0,-4 3 0 15,-2-5-176-15,-4 1 160 0,-1 2-160 0,-3 1 160 0,-5-3-160 16,-2 0 0-16,-3 1 144 0,-2 2-144 0,-5-5 128 0,0 1-128 16,-3 1 128-16,-4 3-128 0,-5-2 0 0,-4-1 144 15,-4 0-144-15,1 3 0 0,3-2 208 0,-6 2-64 16,-9 2-16-16,-5-2 0 0,-3 5 64 0,0 2 0 16,2-2 0-16,-4 1 0 0,-10 4-64 0,3-1-128 15,-1 2 192-15,7 0-64 0,10 3-128 0,2 1 0 16,1 2 144-16,-1-2-144 0,-1-2 160 0,6 3-32 15,5 3-128-15,-4-2 192 0,-5 1-192 0,2 0 0 16,5-3 0-16,-2 5 0 0,1 0 144 0,-3 4-144 16,-3-3 128-16,9 1-128 0,5 3 128 0,-2 0-128 0,-3-1 0 15,5 2 128-15,3 1 0 0,6 0 0 0,5-2 0 0,5 4 0 16,1 1-128-16,0 2 0 0,-1 1 0 16,2 6 0-16,1 0 0 0,3 0 0 0,2-5-160 0,7 6 160 15,5 2 0-15,-1 2 0 0,-5 1 0 0,6 0 0 16,5-1 0-16,-1 2 0 0,0 0 0 0,-1 2 0 15,-1-3 0-15,7 5 0 0,4 1 0 0,3-2 0 16,-1-2 0-16,8-2 0 0,8 1 0 0,9 0 0 16,6 1 0-16,3-1-144 0,1 0 144 0,3 0 0 15,3 2 0-15,6-1 0 0,5-2 0 0,2 2-128 16,5 2 128-16,0 0 0 0,5-1 0 0,4 2 0 16,3-1 0-16,5 0 0 0,3-2 0 0,3 0 0 15,2-1 0-15,4 2 0 0,3 1 0 0,3-1-128 16,2 0 128-16,2 1 0 0,5 3 0 0,2-3 0 15,3-1 0-15,4 0 0 0,3-1 0 0,2 1 0 0,1 0 0 0,6 0 0 16,2-1 0-16,4-1 0 0,2 1 128 16,3-1-128-16,2-2 128 0,4-2-128 0,5-2 0 0,1 0 0 15,3-2 0-15,1 0 0 0,1-4 0 0,2-3 144 16,1 3-144-16,6 0 160 0,7 1 32 0,5-2 16 16,1-2 0-16,5-2 0 0,-1-3 16 0,6 0 0 15,6 2 0-15,3-2 0 0,2 1-48 0,1 1-16 16,0-3 0-16,6 0 0 0,6 2-32 0,-2 1 0 15,-1-2 0-15,4 0 0 0,3 2 48 0,4-2 0 16,-1 1 0-16,5-2 0 0,-1 2-176 0,1 2 160 16,4 0-160-16,1 1 160 0,1-3-160 0,2-1 0 15,5 1 0-15,-1-1 0 0,3-2 0 0,2-2 0 16,-1 1 128-16,0-4-128 0,4 5 0 0,0 0 0 0,4-7 0 16,1 6 0-16,4-1 0 0,-2 2 0 0,-4-2 0 0,2-1 128 15,5 2-128-15,-4 1 0 0,-4-3 0 0,0 1 0 16,4 1 0-16,-1-2 0 0,-1 3 0 0,-2-3 0 15,1-1 0-15,0-1-176 0,-1 1 48 0,0-4 0 16,-4-1 128-16,-1 0 0 0,-4-1 0 0,-1-2-128 16,-6-1 128-16,-1 0 0 0,-2 1 0 0,-2-1 0 15,-2 0 0-15,-5 0 128 0,-1 3-128 0,0-1 176 16,2 1-176-16,-5-2 0 0,-3-1-192 0,2-1 192 16,2 1 0-16,-3 0 0 0,-1-5 0 0,-2 1 0 15,-5-4 0-15,2 2 0 0,3 0 0 0,-6-3 0 16,-5 1-192-16,2-5 192 0,2-1-192 0,-5-1 192 15,2 2 0-15,-6-3 0 0,-2-4 0 0,-1 2 0 16,4 0 0-16,-3-6 0 0,0-3 0 0,-1-6-176 0,-3 0 176 16,-1-3 0-16,1-2 0 0,1-2 0 0,2-6 0 0,-3 3 192 15,-5-4-64-15,-7 2 0 0,-3-3 128 0,2 1 48 16,-1 1 0-16,-3-2 0 0,-5-2 16 0,-1 4 0 16,-1-2 0-16,0-3 0 0,-2-2-176 0,5 1-16 15,2 1-128-15,-1-6 192 0,0-7 48 0,-4-2 0 16,-4-1 0-16,-4 3 0 0,-4-2 64 0,-5 0 16 15,-2-1 0-15,-5 4 0 0,-5 7-176 0,-5 0-16 16,-8 1-128-16,-8 2 192 0,-8 4-192 0,-8 4-160 16,-14 3 32-16,-12 6-9216 15,-11 4-1824-15</inkml:trace>
  <inkml:trace contextRef="#ctx0" brushRef="#br0" timeOffset="98892.48">13601 9854 1839 0,'0'0'160'0,"0"-10"-160"16,0 3 0-16,0 7 0 0,0 0 1584 0,0-8 272 0,0 8 64 0,0 0 16 15,0 0-1264-15,0 0-256 0,0 0-48 0,0 0-16 16,0 0 32-16,0 0 0 0,0 0 0 0,0 0 0 15,0 0-96-15,8-6-16 0,-8 6 0 0,11-1 0 16,-1 0 80-16,2 1 16 0,0 0 0 0,2 1 0 16,-1 4-96-16,1 2-16 0,0-2 0 0,0 0 0 15,0 2-256-15,0 0 0 0,0 7 0 0,1-4 0 16,1 1 160-16,3 1-160 0,1-2 128 0,0 3-128 16,1-3 256-16,0 1-16 0,1 1-16 0,1-2 0 15,1 1 144-15,1-2 16 0,1 1 16 0,-1-3 0 16,6 0 32-16,-2-1 0 0,0 0 0 0,3 1 0 15,-2-4-256-15,1 0-48 0,-3-3-128 0,0 0 192 16,0 1-16-16,0-1-16 0,0-1 0 0,1-2 0 0,0 3-32 16,-1-1-128-16,-1-1 192 0,0 0-64 0,-1-4-128 0,2 1 0 15,3 2 0-15,-2-5 0 0,-2 1 288 0,-1-3-32 16,0-1 0-16,0-1 0 0,-4-1 48 0,-2 2 0 16,-2-5 0-16,-3 2 0 0,-3 3-112 0,-2-1 0 15,-2 1-16-15,-2 5 0 0,-6 6-176 0,0 0 0 16,0 0 0-16,0 0 128 15,0 0-1280-15,0 0-272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1:23:02.39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4187 15973 23951 0,'0'0'2128'0,"0"0"-1696"0,-8-1-432 0,8 1 0 15,0 0 304-15,-6 9-32 16,0 2 0-16,-1 8 0 0,0 9 448 0,0 6 96 16,-1 8 16-16,2 5 0 0,-1 3-144 0,0 10-32 0,4 6 0 15,0-15 0-15,1 8-288 0,2 4-64 0,0 4-16 0,0 3 0 16,0 0-144-16,1 0-16 0,1-4-128 15,1 0 192-15,-1-8-192 0,4-2 0 0,-4-2 0 0,2-7 0 16,0-5-256-16,0-4-112 0,-1-5-16 0,2-4-8784 16,-1-5-1776-16</inkml:trace>
  <inkml:trace contextRef="#ctx0" brushRef="#br0" timeOffset="199.25">3844 16380 13823 0,'0'-14'1216'0,"2"5"-960"16,2-5-256-16,5-3 0 0,5-2 3872 0,9-5 736 15,4-1 128-15,7-6 48 0,5-2-3696 0,5-1-720 16,4-3-160-16,7-4-16 0,-3-2 48 0,4-1 16 16,0 0 0-16,1 5 0 0,0 3-256 0,1 3 0 15,-4 1 0-15,13-3 0 16,-12 7-1984-16,-12 8-448 0,-10 4-96 0</inkml:trace>
  <inkml:trace contextRef="#ctx0" brushRef="#br0" timeOffset="351.59">4076 16622 29775 0,'-17'13'1312'0,"17"-13"288"0,0 0-1280 0,0 0-320 0,6-2 0 0,7-3 0 15,5-3 176-15,4-2-32 0,8-7 0 0,4-3 0 16,4-7 112-16,7 0 0 0,4-4 16 0,7-2 0 15,8-3-272-15,2 0 160 0,2 1-160 0,-1 2-9232 16,-1 1-1936-16</inkml:trace>
  <inkml:trace contextRef="#ctx0" brushRef="#br0" timeOffset="684.12">5368 15569 29663 0,'0'0'1312'0,"0"0"272"0,0 0-1264 0,3 10-320 16,0 3 0-16,0 3 0 0,-3 4 0 0,1 5 128 16,2 6-128-16,-2 5 0 0,-1 2 576 0,2 3 0 15,5 1 0-15,-1-3 0 0,3-1-256 0,3-3-64 16,0-7 0-16,1-2 0 0,5-7 32 0,0-2 0 15,3-8 0-15,1-3 0 0,-1-6 528 0,4-6 96 16,0-4 32-16,0-7 0 0,1-1-128 0,-1-5-32 16,-1-6 0-16,2-1 0 0,-3-3-400 0,-3 1-64 15,-2-1-32-15,-3-3 0 0,-2-1-144 0,-3 2-16 16,-2 0-128-16,-2 1 192 0,-2 2-192 0,-2 6 0 16,1 0 0-16,-1 1 0 15,1 7-1888-15,-3 5-272 0,0 13-48 0,0 0-13952 0</inkml:trace>
  <inkml:trace contextRef="#ctx0" brushRef="#br0" timeOffset="853.04">5599 16045 27647 0,'-4'19'2448'0,"1"2"-1952"0,-1 4-496 0,4 2 0 16,-5 6 1472-16,1 5 208 0,-2 3 48 0,-2 3 0 15,2 2-624-15,-1-2-112 0,-2 1-32 0,0-1 0 0,-1 3-512 0,3-5-96 16,-2 2-32-16,4-13 0 0,-4 2-320 15,2 3 0-15,-1 0-160 0,1-1 160 16,0 0-2496-16,1-2-384 0</inkml:trace>
  <inkml:trace contextRef="#ctx0" brushRef="#br0" timeOffset="1234.42">6764 15341 33631 0,'0'0'1488'0,"0"0"304"0,0 0-1424 0,0 0-368 0,0 0 0 0,0 0 0 16,-3 9 144-16,-1 10-144 0,0 9 192 0,1 6-192 15,-5 6 400-15,0 4-16 0,0 8-16 0,-3 7 0 16,0 2-16-16,-2 9 0 0,0 2 0 0,1 5 0 16,4 1-112-16,2-1-32 0,-1-1 0 0,0 3 0 15,-2-3-208-15,0-2 0 0,1-8 0 0,3-23 0 16,0 1 0-16,0-3 0 0,1-4 0 0,-2-1 0 0,0-2-304 0,-1-6-48 15,2-3-16-15,-1 2 0 16,1-8-2000-16,2-10-384 0,3-9-96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1:23:06.7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1083 9192 25791 0,'-3'-10'576'0,"6"2"112"0,-3 8 16 0,0 0 16 0,0 0-576 0,0 0-144 0,0 0 0 16,6 16 0-16,1 4 384 0,3 6 32 0,0 10 16 0,3 5 0 0,2 3-112 15,0 9 0-15,-1 5-16 0,-2 9 0 0,-2 5-32 0,0 2 0 16,0 2 0-16,-3-17 0 0,-1 3-112 0,-1 7-32 16,0 1 0-16,0-8 0 0,2-4-256 0,-1-7-64 15,0-5-16-15,2-7 0 16,-1-7-560-16,1-5-96 0,0-4-32 0</inkml:trace>
  <inkml:trace contextRef="#ctx0" brushRef="#br0" timeOffset="196.61">1116 9413 29487 0,'-1'-12'2624'0,"5"-1"-2112"15,4-9-512-15,4 0 0 16,6-1-240-16,2-1-144 0,3-2-48 0,5 0 0 0,2-4 576 0,7-6 112 16,4 0 32-16,1 2 0 0,0 1-288 0,-4 4 128 15,-1-2-128-15,-4 5 0 16,-1 5-1664-16,-8 6-448 0</inkml:trace>
  <inkml:trace contextRef="#ctx0" brushRef="#br0" timeOffset="361.1">1265 9709 27071 0,'0'0'1200'0,"0"0"240"0,0 0-1152 0,15-5-288 0,3-3 0 0,2-2 0 15,2-2 176-15,4-5-32 0,5-2 0 0,3-7 0 0,3 0 176 0,3-5 48 16,0-3 0-16,-2 1 0 0,-1 1-224 0,-1 3-144 16,-1-3 192-16,-3 4-192 15,-5 4-1856-15,-4 2-496 0</inkml:trace>
  <inkml:trace contextRef="#ctx0" brushRef="#br0" timeOffset="865.51">2214 8744 13823 0,'-1'-12'1216'0,"1"12"-960"16,0 0-256-16,0 0 0 0,0 0 2432 0,0 0 432 15,0 0 80-15,0 0 32 0,0 0-2080 0,0 0-400 16,0 0-96-16,4 7-16 0,-4-7-112 0,2 10-16 0,2-3-16 0,-4-7 0 16,0 0-240-16,0 0 176 0,0 0-176 0,0 0 160 15,0 0-160-15,0 0 192 0,0 0-192 16,0 0 192-16,0 0-192 0,0 0 192 0,0 0-192 0,0 0 192 15,0 0-192-15,4 11 160 0,-1-2-160 0,2 0 160 16,1-3-160-16,-1 6 192 0,-1 1-192 0,2 2 192 16,2 5 0-16,-2 0 16 0,-1 2 0 0,0 7 0 15,-1 4 16-15,1 3 0 0,0 2 0 0,-1 0 0 0,-1 0 0 0,1-2 0 16,1-3 0-16,2-4 0 16,2-1 128-16,0-5 32 0,2-3 0 0,3-3 0 0,2-4 16 0,2-7 16 15,1-1 0-15,1-4 0 0,3-4-32 0,1-4 0 16,1-4 0-16,1-5 0 0,-2-10 48 0,1-5 0 15,1-3 0-15,-1-4 0 0,-2-3-144 0,-1 0-32 16,-6-2 0-16,-1 0 0 0,3-4-64 0,-1 0-32 16,-4-4 0-16,-3-1 0 0,1-1-32 0,-1 1 0 15,-2-1 0-15,-2 9 0 0,1 1-128 0,-2 8 0 16,0 7 0-16,-3 3 128 0,1 3-256 0,-3 7-64 16,1 5-16-16,-1 10 0 15,0-9-1392-15,0 9-256 0,0 0-64 0,0 0-12992 0</inkml:trace>
  <inkml:trace contextRef="#ctx0" brushRef="#br0" timeOffset="1052.02">2747 9037 27359 0,'-4'34'1216'0,"2"-7"240"0,-2 4-1168 0,-1 6-288 15,2 7 0-15,-2 1 0 0,-3 6 640 0,-1 1 80 0,3 2 16 0,0 2 0 16,-2 2 336-16,3 2 64 0,-1-3 16 15,2-2 0-15,1-3-768 0,2-18-160 0,0 3-32 0,1-1 0 16,0-5-400-16,1 0-96 0,0-1-16 0,2 10 0 16,1-10-1952-1,0-9-400-15,-1-6-80 0</inkml:trace>
  <inkml:trace contextRef="#ctx0" brushRef="#br0" timeOffset="1412.22">3338 8410 14735 0,'1'-27'1312'0,"4"10"-1056"0,4-4-256 0,1 1 0 0,1 3 1984 0,-1 3 352 16,-1 3 64-16,-2 1 16 0,-7 10-880 0,0 0-160 15,0 0-32-15,12 4-16 0,-3 3-224 0,-1 8-32 16,-1 5-16-16,-1 5 0 0,-2 7 32 0,-1 8 0 16,-1 9 0-16,1 9 0 0,-1 10-64 0,2 7-16 15,-1 5 0-15,0 1 0 0,0 5-400 0,1 5-80 16,0 3-16-16,1-7 0 0,0-5-336 0,0-9-176 16,0-1 160-16,0-8-160 0,0-6 128 0,0-6-128 15,4-5 0-15,0-3 144 0,0-6-144 0,0-6 0 0,2-8 0 0,-1-3 0 31,0-5-816-31,-2-4-80 0,-3-7-32 0,-5-5 0 16,0 0-2176-16,5-9-432 0,-1-17-96 0,2 1-16 0</inkml:trace>
  <inkml:trace contextRef="#ctx0" brushRef="#br0" timeOffset="1779.76">2626 8507 24639 0,'0'0'1088'0,"0"0"240"0,10-8-1072 0,6-3-256 15,0-1 0-15,6-4 0 0,1-5 640 0,7-3 64 16,8 0 0-16,5-5 16 0,10 0 272 0,5-6 48 16,7-5 16-16,3-5 0 0,4-3-528 0,4 2-96 15,3-1-32-15,1 4 0 0,-1 2-400 0,-7 9 0 16,-7 3 0-16,-10 5 0 15,-8 4-1472-15,-14 9-384 0,-9 8-80 0,-6 5-16 0</inkml:trace>
  <inkml:trace contextRef="#ctx0" brushRef="#br0" timeOffset="1934.96">3033 9466 31503 0,'-5'26'1392'0,"6"-8"288"15,9-1-1344-15,4 0-336 0,4-4 0 0,6-2 0 16,5-3 432-16,4-5 16 0,3-3 0 0,7-5 0 0,9-4 432 0,11-6 80 15,8-9 32-15,4 0 0 0,4-4-528 0,-22 5-96 16,5-5-32-16,3-2 0 0,1-5-336 0,0 2-160 16,-2 0 16-16,-2 0-10992 15,-1 1-2208-15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1:22:40.17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16628 19953 15663 0,'-3'-11'1392'15,"0"4"-1120"-15,-3-5-272 0,4 2 0 16,-3 1 1136-16,-2 0 160 0,0 1 48 0,-2-4 0 16,0 3-640-16,-5-3-112 0,1 0-16 0,-3 2-16 0,-2-7-176 0,0 2-16 15,-4 1-16-15,1 3 0 0,-3-2-80 0,-3-1-16 16,-2 1 0-16,-3 1 0 0,-4-2-64 0,-2-3-32 16,-4 1 0-16,2 0 0 0,-2 1-160 0,2 4 192 15,-3-2-192-15,2 5 192 0,-2-1-192 0,1 6 0 16,-1 1 144-16,-3 1-144 0,-2 1 128 0,-3 3-128 15,-1-1 160-15,-2 7-160 0,-1 0 0 0,-4 6 0 16,-2 2-208-16,-5 3 64 0,-1 5 144 0,-2 2 0 16,-1-4 0-16,1 5 0 0,2-1 0 0,2 4-128 15,2 5 128-15,-1 3 0 0,1 5 0 0,3-2 0 16,4-3 0-16,4 4 0 0,2-1 0 0,4-1 0 0,3-2 0 0,4 3 0 16,2 0 0-16,8 4 0 0,5-2 0 0,4 3 0 15,8-1 0-15,4 1 0 0,3 3 0 0,6-4 0 16,6-1 128-16,7-4 16 0,5-4 0 0,7 0 0 15,5 0 64-15,7-2 16 0,7-2 0 0,4 0 0 16,7 0-32-16,-24-16-16 0,5-1 0 0,8 2 0 16,6 0-176-16,6 0 192 0,4-2-192 0,4-2 192 15,3-2-192-15,66 4 128 0,-13-11-128 0,-9-6 128 16,-6-5 64-16,-9-8 0 0,-5-3 0 0,-41 8 0 16,9-5 336-16,4-2 80 0,5-5 16 0,2-4 0 15,3-4 400-15,0-6 64 0,-2-3 32 0,60-43 0 16,-27 8-208-16,-20 0-32 0,-10-4-16 0,-14-3 0 15,-8 7-512-15,-10-1-96 0,-7-4-32 0,-11 3 0 16,-11 3-32-16,-11 7-16 0,-11 2 0 0,-8 7 0 16,-8 4-176-16,-10 3 192 0,-7 5-192 0,-10 3 192 0,-8-2-448 0,-8 7-64 15,-6 7-32-15,-12 1 0 16,-14 4-1888-16,-5 1-384 0,-4 5-80 0,-7 4-16 0</inkml:trace>
  <inkml:trace contextRef="#ctx0" brushRef="#br0" timeOffset="2484.03">12008 19815 16575 0,'0'0'1472'0,"-5"-9"-1168"0,-1 1-304 0,-2 1 0 16,-1 0 0-16,0 2 0 15,-2-3 0-15,0 2 0 0,-2-1 368 0,-2 0 64 16,-2 0 16-16,-2 1 0 0,-5-4-240 0,0 2-32 0,-6-1-16 15,1 3 0-15,-3-3-160 0,-2 3 0 0,-4-2 0 0,-5 4 128 16,-7 3-128-16,-3 0 0 0,-3-2 144 0,0 2-144 16,-4 1 0-16,-1 4 0 0,-4 2 0 0,-5 3 0 15,-5-2 0-15,-2 2 0 0,-2-2 0 0,-1 3 0 16,0-1 160-16,-1 2-32 0,-5 6-128 0,4 1 192 16,-1 1-32-16,4 2-16 0,4 6 0 0,5 1 0 15,2 2 32-15,7 7 0 0,4 8 0 0,7 3 0 0,8 3-176 0,5 1 160 16,5 3-160-16,8-1 160 0,8 1-160 0,6 0 0 15,6 1 0 1,4-1 128-16,4 4-128 0,5-4 0 0,5-3-160 0,5-4 160 0,5-1-352 0,4-3 32 16,2 0 0-16,5-9 0 15,3-4-80-15,2-6-16 0,2-1 0 0,3-5 0 0,2-5 416 0,4-5 272 16,2-7-32-16,5-5-16 0,5-6 704 0,4-4 144 16,3-4 16-16,3-5 16 0,0-2-16 0,5-5-16 15,4-1 0-15,2-5 0 0,1-8-176 0,1 2-16 16,-5 4-16-16,-1-6 0 0,1-2-16 0,-2-2 0 15,-3-1 0-15,-6 0 0 0,-5-1-528 0,-2 6-96 16,-5 0-32-16,-6 4 0 0,-7 0-32 0,-6 3-16 16,-6 1 0-16,-8 4 0 15,-8 3-592-15,-11 0-128 0,-8 3-32 0,-12-1 0 16,-10 2-1472-16,-9 3-288 0</inkml:trace>
  <inkml:trace contextRef="#ctx0" brushRef="#br0" timeOffset="32102.89">817 10595 26607 0,'0'0'1168'0,"-7"0"256"0,-2-1-1136 0,1-1-288 16,1 1 0-16,7 1 0 0,-6 5 192 0,3 4-32 16,0-1 0-16,6 6 0 0,3 1 560 0,3 5 112 15,4 5 32-15,6 4 0 0,7 6-400 0,5 2-80 16,2 5 0-16,1 4-16 0,-2 0-112 0,2 1-32 15,2 1 0-15,-2-1 0 0,1 1-80 0,-4-1-16 16,4-5 0-16,-2-1 0 0,0-2-128 0,-3-4 0 16,0-5 0-16,-4-2 0 15,1-6-384-15,-7-3-144 0,1-4-48 0,-4-6-13488 0</inkml:trace>
  <inkml:trace contextRef="#ctx0" brushRef="#br0" timeOffset="32311.9">833 10803 28559 0,'-18'-8'2544'0,"11"4"-2032"0,4 0-512 0,-1-5 0 16,1-2 0-16,3-6-128 0,3-3-16 0,2-6 0 0,1-3 432 0,8-5 96 16,3-3 0-16,1-5 16 0,1-4-112 0,2-3-32 15,3 0 0-15,1 4 0 0,-3-4-256 0,3 6 0 16,-5-1 128-16,-2 4-128 0,-2 5-240 0,-1 5-96 15,-1 6-32-15</inkml:trace>
  <inkml:trace contextRef="#ctx0" brushRef="#br0" timeOffset="32466.53">1060 11035 27647 0,'5'-9'2448'15,"3"-3"-1952"-15,-1-5-496 0,6-7 0 0,4-3 0 0,0-6-288 16,1-4 32-16,4-4 16 0,1-4 432 0,1-3 96 16,3 1 16-16,1-1 0 15,-2 5-1264-15,4-2-240 0,-1 5-48 0</inkml:trace>
  <inkml:trace contextRef="#ctx0" brushRef="#br0" timeOffset="32842.92">1384 9518 23039 0,'0'0'2048'0,"8"8"-1648"16,1 3-400-16,0 3 0 0,3 0 176 0,1 2-48 16,1 4-128-16,0 0 192 0,1 2 256 0,3-3 64 15,-1 3 0-15,0-5 0 0,-3-3-32 0,2-1 0 16,-1-6 0-16,-1-2 0 0,-1-5 288 0,-1-4 48 16,5-3 16-16,-3-5 0 0,-1-4 240 0,-2-4 48 15,2-4 16-15,-2-7 0 0,-2 0-208 0,0-4-32 16,-1 2-16-16,-1 0 0 0,-6-2-432 0,2-1-64 15,-3-2-32-15,-1 4 0 0,-2-2-192 0,1 2-32 16,-2 1-128-16,0 0 192 16,0 2-512-16,3 6-128 0,0 1 0 0,1 5-16 15,0 5-2352-15,1 3-480 0,-1 11-96 0</inkml:trace>
  <inkml:trace contextRef="#ctx0" brushRef="#br0" timeOffset="33039.54">1897 9513 28559 0,'1'19'2544'0,"1"4"-2032"0,1 5-512 0,3 3 0 16,2 4 0-16,2 3 0 0,1 4 0 0,1-1 0 15,-2 1 256-15,2 1 64 0,1-2 16 0,1-2 0 16,0-1-160-16,0-2-48 0,2-3 0 0,-2-2 0 16,0-5-128-16,-3-2 0 0,3-3 0 15,-2-3 0-15,-2-4-2000 0,2-4-336 0</inkml:trace>
  <inkml:trace contextRef="#ctx0" brushRef="#br0" timeOffset="33361.54">2063 8873 15663 0,'-15'-18'1392'0,"8"9"-1120"16,2 0-272-16,2-4 0 0,0 1 2192 0,4-2 384 16,3-4 80-16,1-1 16 0,3-4-1440 0,2-1-272 15,3 0-64-15,1-4-16 0,0 0 144 0,0 0 16 16,0-5 16-16,2 4 0 0,1 2-496 0,-2 4-112 15,-2 0 0-15,1 1-16 0,-2 1-256 0,1 4-48 0,-5 3-128 16,2 4 192-16,-1-1-192 0,-3 6 0 0,0-2 0 0,-6 7 0 31,0 0-448-31,0 0-128 0,14 5-16 0,-14-5-16 16,9 14-1952-16,-2 4-384 0,-2 0-64 0</inkml:trace>
  <inkml:trace contextRef="#ctx0" brushRef="#br0" timeOffset="33590.65">2313 8699 11967 0,'0'0'528'0,"0"0"112"0,6 10-512 0,-1-1-128 0,0 3 0 0,1 1 0 0,3 1 1408 0,1 3 240 15,0 2 48-15,3 1 16 0,1 4-96 0,3 2-16 16,0 4 0-16,4 2 0 0,-2-2-80 0,0 2-32 16,1 1 0-16,-1 3 0 0,0-2-288 0,0 0-64 15,2 3-16-15,-4-4 0 0,1-1-576 0,-3 0-112 16,-1-2-32-16,0 2 0 0,-2-1-208 0,-1-5-64 15,-2 0 0-15,0-1 0 0,3-2-320 0,-4-1-80 16,-1 1-16-16,-1-2 0 16,1-2-2528-16,-5-1-512 0</inkml:trace>
  <inkml:trace contextRef="#ctx0" brushRef="#br0" timeOffset="33762.65">2660 9918 28559 0,'0'0'2544'0,"3"6"-2032"15,-3-6-512-15,6 2 0 0,3 1 624 0,3-6 16 16,-3-3 16-16,2-3 0 0,4-2 496 0,2-8 112 0,-1-4 16 0,5-6 0 16,2-4-320-16,3-6-64 0,5-3-16 0,2-5 0 15,1 0-464-15,2-2-96 0,1-2 0 0,-2 3-16 16,-2 2-304-16,-2 3 0 0,-5 3 0 0,0 3 0 16,-2 2-2240-1,-4 7-448-15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0:38:15.7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24795 7214 2751 0,'0'0'256'0,"0"0"-256"15,0 0 0-15,0 0 0 0,5-5 2368 0,1-1 416 16,-6 6 96-16,0 0 0 0,4-6-1344 0,-4 6-256 15,0 0-64-15,0 0-16 0,4-3-96 0,-4 3-16 16,0 0 0-16,0 0 0 0,0 0-48 0,0 0-16 16,5-5 0-16,-5 5 0 0,0 0-240 0,0 0-48 15,0 0-16-15,0 0 0 0,0 0-256 0,0 0-48 16,0 0-16-16,0 0 0 0,0 0-48 0,1 8-16 16,-2 5 0-16,-1-1 0 0,0 2 112 0,-1 2 0 15,1 2 16-15,-2 5 0 0,0 2 0 0,2-1 0 16,-2 6 0-16,1-4 0 0,-1 4-16 0,3 3-16 15,-4 1 0-15,1 1 0 0,-1 1-32 0,-1 1 0 16,-2 0 0-16,1 0 0 0,-4 1-64 0,4 0-16 16,-3 1 0-16,2-4 0 0,0-5 16 0,2 1 0 15,0-5 0-15,1 2 0 0,1-6 32 0,1 0 0 16,2-3 0-16,0 0 0 0,-1 0-112 0,0 0 0 0,2-3-16 0,0 0 0 16,0-4-96-16,2 0-16 0,0-3 0 0,-1 0 0 15,-1-9-128-15,0 0 160 0,1 6-160 0,-1-6 160 16,0 0-160-16,0 0 160 0,0 0-160 0,0 0 160 15,4-9-352-15,0 0-64 0,2-4 0 0,-3 3-16 32,1-3-2176-32,-1 2-432 0,1 1-96 0</inkml:trace>
  <inkml:trace contextRef="#ctx0" brushRef="#br0" timeOffset="716.23">25276 7262 8287 0,'0'0'736'0,"0"0"-592"0,0 0-144 0,0 0 0 16,0 0 1040-16,0 0 176 0,3-6 48 0,-2 0 0 16,0 0-240-16,-1 6-64 0,0 0 0 0,-2-7 0 0,-2 1-192 0,0 2-32 15,-1-3-16-15,-1 2 0 0,-1 1-144 0,-1-1-16 16,-1-1-16-16,-2 1 0 0,-1 2 32 0,-1 0 16 15,-1-3 0-15,-1 3 0 0,-2 0-96 0,3 2-32 16,-1 1 0-16,0 2 0 0,-2 1-80 0,1-1-32 16,-2 1 0-16,0 2 0 0,-1-1 0 0,0 4 0 15,-3 2 0-15,-6 4 0 0,2 1-96 0,-1 3 0 16,2 1-16-16,0 1 0 0,4 0-32 0,1 5 0 16,2 4 0-16,1-4 0 0,2 3 16 0,5-6 0 15,2 2 0-15,2 3 0 0,-2-2-16 0,3 3 0 16,0 1 0-16,1-1 0 0,2 2-32 0,-1 5-16 15,2-4 0-15,1-1 0 0,1 1-32 0,0-7-128 16,2 1 192-16,2-3-64 0,-1-4 112 0,3-3 16 16,2 0 0-16,3-5 0 0,-1 0 176 0,3-4 32 15,3-3 16-15,2 1 0 0,0 1-112 0,2-1-32 16,1-3 0-16,0 1 0 0,3-2-208 0,1-2-128 16,0 1 128-16,2 1-128 0,0 0 0 0,1 1 144 15,-2 1-144-15,0-1 0 0,-6-2 0 0,-2-1-144 0,-2 1-16 0,-4 0 0 31,1 0-1760-31,-4-1-336 0,-10 2-80 0</inkml:trace>
  <inkml:trace contextRef="#ctx0" brushRef="#br0" timeOffset="1149.96">24971 7242 5519 0,'0'0'496'0,"3"-9"-496"15,-2 1 0-15,2-2 0 0,-2 3 1776 0,0-2 256 16,-2 4 48-16,1 5 16 0,-1-8-560 0,1 8-96 16,-3-5-32-16,3 5 0 0,0 0-320 0,0 0-80 15,-6 0-16-15,-1 2 0 0,1 4-160 0,1 1-48 16,-1 7 0-16,0 3 0 0,4 0 48 0,-2 6 0 16,0 8 0-16,-1-1 0 0,0 5-128 0,-2 5 0 15,0 2-16-15,0-5 0 0,-4 3-112 0,-1 4 0 0,-2-1-16 0,0 4 0 16,-2 0-256-16,2 0-48 0,0-1-16 0,2-3 0 15,0 1-112-15,3-2 0 0,-1-6-128 0,3 0 192 16,-1-7-64-16,2 0 0 0,2-2-128 0,-3-5 192 16,2-3-192-16,2 1 0 0,1-3 0 0,2-5-10016 15,3-4-1936-15</inkml:trace>
  <inkml:trace contextRef="#ctx0" brushRef="#br0" timeOffset="2555.65">21318 11386 17727 0,'0'0'784'0,"0"0"176"0,0 0-768 0,0 0-192 0,0 0 0 0,0 0 0 15,0 0 192-15,0 0 0 0,0 0 0 0,0 0 0 16,3 10 208-16,-2-1 48 0,0 3 16 0,-2 5 0 16,2 2 304-16,-2 4 64 0,-3 4 16 0,1 2 0 15,0 1-144-15,-2 8-16 0,-2 8-16 0,1 3 0 16,-2 3-64-16,-1 6-16 0,0 3 0 0,-1 6 0 15,-1 3-240-15,1 5-48 0,-3 5-16 0,2 2 0 0,-3 5-160 0,1 1-128 16,0 1 192-16,-6 36-192 0,3-13 160 0,2-6-160 16,-2-3 128-16,2-6-128 0,0-2 192 0,0-3-64 15,-2-3 0-15,2 0 0 0,-1 1 144 0,1-1 32 16,-3-3 0-16,3-4 0 0,-1-1 96 0,3-2 32 16,0 3 0-16,-1-4 0 0,0-2-96 0,2 2-16 15,-1-1 0-15,1 0 0 0,0-2-128 0,0 0-16 16,-1-2-16-16,0 1 0 0,1-1-160 0,1-2 0 15,-2-4 144-15,2-1-144 0,-1 4 128 0,-2 0-128 16,3-1 128-16,-1-1-128 0,1-2 0 0,1-3 0 16,-1 0 0-16,1-1 128 0,0 1-128 0,1-4 0 15,0-1 0-15,0-1 128 0,2-4-272 0,1-2-48 16,2-1-16-16,0-10 0 16,1-3-1408-16,2-5-288 0,3-3-48 0,-3-6-11184 0</inkml:trace>
  <inkml:trace contextRef="#ctx0" brushRef="#br0" timeOffset="3316.17">16732 14008 24879 0,'-10'-12'1088'0,"10"12"256"0,0 0-1088 0,0 0-256 0,0 0 0 0,12 0 0 16,4 0 0-16,3 4 0 0,6-1 0 0,2-1-144 16,1-2 16-16,4 0 0 0,3 0 0 0,7 2 0 15,1 0 128-15,9 1 0 0,4-1 0 0,5 3-128 16,8-1 128-16,0 2 0 0,-6 2 0 0,3-3 0 16,4 0 0-16,6 4-128 0,6 0 128 0,2 0 0 15,-2-7 0-15,5 2 0 0,0 0 0 0,10 4 0 0,7-2 176 16,1-1 16-16,-2-1 0 0,6-1 0 0,6-1 192 0,2-1 32 15,2-1 16-15,3 2 0 0,1 0 48 0,5 1 16 16,1-1 0-16,4 3 0 0,2-1-176 0,1 0-16 16,0-1-16-16,4 3 0 0,3 1-16 0,-1 2 0 15,-6-2 0-15,3 0 0 0,5 4-64 0,-2 0-16 16,-3-1 0-16,1 2 0 0,3-5 64 0,-2 2 16 16,-3-4 0-16,2 2 0 0,3 0-16 0,-3-3-16 15,-8 0 0-15,4 0 0 0,4-1-96 0,-6 1-16 16,-7-1 0-16,2 1 0 0,6-2 0 0,-4-1 0 15,-5 2 0-15,2-2 0 0,6-1 112 0,-3 1 16 0,-9 1 0 16,3-1 0-16,8 0-32 0,-7 1 0 0,-10 0 0 16,6-1 0-16,9 1-224 0,-7 0 128 0,-9 2-128 0,5-1 0 15,4-1 0-15,-8 1 0 0,-10 2 0 0,-5 0 0 16,-2-3 0-16,-1 1-288 0,-2 2 32 0,-11-1 16 31,-14 0-1360-31,-9-2-256 0,-8-1-64 0,-6-3-16 0</inkml:trace>
  <inkml:trace contextRef="#ctx0" brushRef="#br0" timeOffset="4216.49">21505 11884 2751 0,'0'0'256'0,"8"-1"-256"0,-1-1 0 0,-7 2 0 16,8-1 2432-16,-8 1 432 0,7 0 80 0,1 0 32 16,-8 0-1520-16,0 0-304 15,0 0-64-15,0 0-16 0,0 0-112 0,0 0-32 0,0 0 0 0,0 0 0 16,0 0 320-16,-3 10 64 15,-2 0 16-15,-4 3 0 0,-3 2-432 0,-3 1-96 16,-3-1-16-16,-4 6 0 0,-1 2-48 0,-1 2-16 0,-1 2 0 0,-1 0 0 16,0 2-208-16,-2 4-64 15,0 2 0-15,0-5 0 0,2 0-272 0,2-1-176 16,1-4 192-16,2 1-192 0,0-4 128 0,2-2-128 0,0-3 0 0,3 0 0 16,0-2 0-16,4-2 0 0,1-2 0 0,4 1 0 15,2-5-592 1,1 0-128-16,4-7-32 0,0 0-8528 0,0 0-1696 0</inkml:trace>
  <inkml:trace contextRef="#ctx0" brushRef="#br0" timeOffset="4428.01">20761 12026 26719 0,'0'0'1184'0,"0"0"240"0,0 0-1136 0,0 0-288 15,10-1 0-15,4 4 0 0,3 3 352 0,6 0 16 16,4 2 0-16,6 2 0 0,5 3 288 0,5-2 64 16,4 3 16-16,4 1 0 0,1 2-272 0,1 1-48 15,2 0-16-15,2 2 0 0,2 1-256 0,-1 4-144 16,-2-2 160-16,-5-2-160 16,-7 6-992-16,-3-3-288 0,-4-2-64 0,6 11-11712 0</inkml:trace>
  <inkml:trace contextRef="#ctx0" brushRef="#br0" timeOffset="5343.61">21111 15900 10127 0,'0'0'448'0,"0"0"96"0,6-5-544 0,1-2 0 16,0 2 0-16,-2-2 0 0,0 0 1904 0,-5 7 272 15,5-5 48-15,-1 0 16 0,-4 5-1088 0,0 0-224 16,0 0-32-16,0 0-16 0,0 0 80 0,0 0 32 16,0 0 0-16,0 0 0 0,0 0 208 0,-7 5 32 0,-4 1 16 0,-3 5 0 15,-3 0-240-15,-5 5-48 16,-5 3-16-16,-4 7 0 0,-6 0-96 0,-1 5-16 15,-3 2 0-15,-4 5 0 0,-2 1-208 0,-2 6-48 16,-1 1-16-16,-3 1 0 0,-2-3-272 0,1 3-48 16,-6 1-16-16,3-4 0 0,2-1-80 0,2-1-16 0,-1-7 0 0,-17 16 0 15,11-9 0-15,7-2 0 0,3-6 0 16,8-4 0-16,2-3 0 0,5 0 0 0,5-7 0 16,3 1 0-16,4-2-128 0,5 0 0 0,4-3 0 15,6-3 0 1,1-6-416-16,7-7-160 0,0 0-48 0,0 0 0 0,13-3-2432 0,3-5-480 15,11-15-112-15,4 0 0 0</inkml:trace>
  <inkml:trace contextRef="#ctx0" brushRef="#br0" timeOffset="5644.87">19888 16151 26719 0,'0'0'2368'0,"0"0"-1888"16,0 0-480-16,13 6 0 0,2 1 560 0,5 0 16 16,3 6 0-16,8 2 0 0,2 3 256 0,5 2 64 15,6 1 16-15,-7-4 0 0,8 5-16 0,8 5 0 0,8-3 0 0,3 3 0 16,-1 1-352-16,1 2-80 15,-2-3-16-15,-3 3 0 0,-5-4-320 0,-3 2-128 0,-5 2 0 0,-2-3 144 16,-3-3-144-16,-7 3-192 0,-3-7 32 0,-4 0 16 31,-5-1-528-31,-3-1-96 0,-2-3-32 0,2 2-14656 0</inkml:trace>
  <inkml:trace contextRef="#ctx0" brushRef="#br0" timeOffset="6926.01">16892 13740 8287 0,'0'0'736'0,"0"0"-592"15,0 0-144-15,0 0 0 0,6-7 2368 0,-6 7 448 0,10-5 96 0,-10 5 16 16,12 0-1584-16,1 7-304 0,-2-4-64 0,3 10-16 15,4 4 176-15,1 3 16 0,0 2 16 0,4 4 0 16,1 6-336-16,1 2-64 0,2 4 0 0,1 1-16 16,0 1-352-16,0 2-64 0,1 5-16 0,-5-4 0 15,-3-1-320-15,-2 3 0 0,-3 2 0 0,0-4 128 16,-2-1-672 0,0-1-128-16,-3-3-32 0,-2-4 0 0,-3-5-1776 0,1-2-352 0</inkml:trace>
  <inkml:trace contextRef="#ctx0" brushRef="#br0" timeOffset="7168.99">17468 13759 28559 0,'-18'7'2544'0,"5"2"-2032"16,-3 8-512-16,-3 8 0 0,-7 7 464 0,-2 5 0 15,-2 5 0-15,-5 5 0 0,-1 9 464 0,-3 3 96 0,0 0 0 0,1 2 16 16,1 3-416-16,1-3-96 16,2-2-16-16,7-4 0 0,6-7-512 0,-2-2 0 15,4-4 0-15,4-3-144 16,2-7-1648-16,5-3-336 0,5-5-64 0,4-3-11392 0</inkml:trace>
  <inkml:trace contextRef="#ctx0" brushRef="#br0" timeOffset="7837.88">23934 13797 6447 0,'0'0'576'16,"0"0"-576"-16,0 0 0 0,5-4 0 15,-5 4 2240-15,9-3 320 0,-3 1 80 0,2-1 16 0,1 0-800 0,1 1-144 16,0 1-48-16,2 1 0 0,2 1-80 0,0 3-32 15,0 1 0-15,1 3 0 0,0 5-208 0,-1 6-32 16,4 5-16-16,0 4 0 0,2 5-304 0,2 4-64 16,-1 3-16-16,2 9 0 0,1 1-448 0,0 4-80 15,1 2-32-15,-3-2 0 0,1 0-224 0,-1 0-128 16,-2 1 128-16,1 0-128 0,-2-3 0 0,-2-3 0 16,-1-4 0-16,-1-1 0 0,-1-3 0 0,-3-5-320 15,0-3 64-15,-4-5 16 16,0-3-496-16,-1-5-96 0,-1-2-32 0,-1-4-9328 15,-2-5-1872-15</inkml:trace>
  <inkml:trace contextRef="#ctx0" brushRef="#br0" timeOffset="8058.52">24767 13960 39615 0,'0'0'3520'0,"-9"5"-2816"0,-1 2-560 0,-3 9-144 32,0 4-320-32,-5 7-80 0,-5 2-32 0,-5 8 0 0,-6 2 1072 0,-3 6 224 0,-1-1 32 0,-1 4 16 15,-2 2-448-15,2 1-80 0,2 1-32 0,0 1 0 16,1-3-352-16,1-2 0 0,0 0 0 0,-12 13 0 16,7-10-1872-16,0-4-304 15,0-7-48-15,2-3-14400 0</inkml:trace>
  <inkml:trace contextRef="#ctx0" brushRef="#br0" timeOffset="10760.3">22836 14736 2751 0,'0'0'128'0,"0"0"16"0,0 0-144 0,0 0 0 15,0 0 0-15,0 0 0 0,4 5 2400 0,-4-5 448 16,0 0 96-16,0 0 0 0,0 0-1536 0,0 0-304 16,0 0-64-16,0 0-16 0,0 0 176 0,0 0 16 15,0 0 16-15,0 0 0 0,0 0-176 0,0 0-32 0,0 0-16 0,0 0 0 16,0 0-288-16,0 0-48 16,0 0-16-16,3-6 0 0,1-3-80 0,0 1-32 15,-4 8 0-15,4-11 0 0,0-2 48 0,-1 2 16 16,1-2 0-16,1 4 0 0,0-4-32 0,1-2-16 0,-1 0 0 0,1-2 0 15,-2 1-48-15,1-1 0 0,-1 0 0 0,-1-1 0 16,0 0-144-16,0 0-48 0,-1 3 0 0,-1-3 0 16,-1-3-128-16,0 1-16 0,-1 3-16 0,0-2 0 15,0-2 16-15,-1 0 0 0,-2-1 0 0,4 2 0 16,-1-2 16-16,-1 1 16 0,-1-2 0 0,1 0 0 16,-1-4-80-16,0 3-128 0,1-3 176 0,-2 1-176 15,0-6 128-15,1 3-128 0,-3 2 0 0,1-2 0 16,0 2 0-16,0-2 128 0,1 5-128 0,-2-4 0 15,0 2 192-15,1-2-64 0,-1 1 0 0,0 0-128 0,0 1 144 0,-3-2-144 16,0 3 0-16,-1-2 144 0,0 3-144 0,-1-5 0 16,1 2 0-16,0-1 128 0,-1 1-128 0,-1-1 0 15,0 3 144-15,-2-3-144 0,-2 0 0 0,1-1 128 16,-1 1-128-16,-1 2 0 0,0-2 0 0,2 6 144 16,0 0-144-16,0-1 0 0,-1-1 128 0,0 2-128 15,-1 2 0-15,2 1 0 0,1 0 0 0,-1 0 0 16,1 0 0-16,0 1 0 0,0 1 128 0,1 1-128 15,1-2 0-15,-1 2 0 0,1 0 0 0,0 2 0 16,-1 0 0-16,0 2 0 0,1-2 0 0,0 1 0 16,2 0 0-16,-3-1 0 0,1-1 0 0,1 2 0 0,-1 2 0 0,0-1 0 15,1-2 0-15,1 4 0 16,-1-3 0-16,1 0 0 0,0 0 0 0,1 0 0 16,-1 0 128-16,0 2-128 0,1 1 0 0,-1-2 0 15,-2 5 128-15,0-3-128 0,-2 1 0 0,1-2 0 0,-1 5 0 0,-1-4 0 16,-1 2 0-16,0-2 0 0,-3 1 0 0,0-1 0 15,0 2 0-15,0 1 0 0,0 0 0 16,1-1 0-16,0-1 0 0,1 0 0 16,1 2 0-16,-1 4 0 0,0-6 0 0,-1 2 0 0,1-2 0 0,0 2 0 15,-3 3 0-15,3 0 0 0,-1-3 0 16,0 3 0-16,-1 0 0 0,0 1 0 0,0 0 0 0,-1-1 0 16,-1 0 0-16,0-1 0 0,-1 0 0 0,0 0 0 15,1 1 0-15,-2-1 0 0,-1-3 0 0,-8 2 0 16,3-1 0-16,5 4 0 0,-3-1 0 0,3 1 0 15,1 3 0-15,0 0 0 0,0 0 0 0,0 0-144 0,0 0 144 0,2 0 0 16,-1 3 0-16,2-2 0 16,-2-1 0-16,1 0 0 0,-2 0 0 0,0 3 0 0,-3 0 0 0,1-3 0 15,-2-3 0-15,3 0 0 0,-3 6 0 0,1 3 0 16,-2-2 0-16,1-2 0 0,2-2 0 0,0 3 0 16,1 1 0-16,1 1 0 0,2-1 0 0,-3-1 0 15,-3 5 0-15,2 1 0 0,-1 0 0 0,2 1 0 16,0-4 0-16,0 5-128 0,-2 1 128 0,1-2 0 15,-1 3 0-15,4-1 0 0,-1-5 0 0,-3 3 0 16,3 2 0-16,-1 1 0 0,1-5 0 0,0 3 0 16,-1 1 0-16,1 0 0 0,4 2 0 0,-4 2 0 15,1 3 0-15,-1-1 0 0,-1 0 0 0,2 1 128 16,2 1-128-16,-2 3 0 0,0 0 0 0,1-1 0 16,-1 2 0-16,1 1 0 0,-1-3 0 0,2 2 0 15,1 1 0-15,-3-2 128 0,3 1-128 0,-1 2 0 16,-2-7 0-16,2 4 0 0,-1 4 0 0,2-5 144 15,0 1-144-15,-3 4 0 0,2-3 128 0,1 3-128 16,1-4 0-16,2 1 0 0,-1 0 144 0,2-1-144 16,-3 1 0-16,4 1 144 0,-2 0-144 0,0 0 160 15,4 0-160-15,-1 0 160 0,0 1-160 0,2-2 0 0,-1 2 0 0,4 1 128 16,-3 2-128-16,4-3 0 0,-1 4 0 0,3-4 128 16,0 4-128-16,1-2 0 0,0 1 0 0,0 3 0 15,1-3 0-15,-1-1 0 0,3 0 0 0,-1-2 0 16,1 6 0-16,1-1 0 0,0-2 0 0,0 0 0 15,0-5 0-15,-1 6 0 0,1-1 0 0,0-1 0 0,-1-3 0 16,1 2 0-16,1-4 0 0,-1 3 0 0,0-1 0 16,0 1 0-16,1-2 0 0,0 2 0 0,1 2 0 0,-1-3 0 15,1 5 0-15,1-4 0 0,-2 2 0 0,2 1 0 16,-1-1 128-16,2 2-128 0,0-5 0 0,0 4 0 16,2-2 0-16,-2 1 0 0,1-3 0 0,1 3 0 15,1-5 0-15,2 4 128 0,0-3-128 0,-1 3 0 16,0-3 0-16,2 0 128 0,0 0-128 0,2-1 0 15,3-1 0-15,-1 2 0 0,0-3 0 0,0 0 0 16,0-1 0-16,6-1 0 0,-2 1 0 0,0 1 128 16,2 3-128-16,2-2 0 0,1-3 0 0,1 2 0 15,0-2 0-15,1 0 0 0,1-1 0 0,1-1 0 0,-2-3 128 0,0 3-128 16,2 1 0-16,-4 0 0 0,2-1 0 0,1-2 0 16,-1-2 0-16,-1 2 0 0,3 0 128 0,-1 0-128 15,0 1 0-15,1-2 192 0,0-3-192 0,-1 2 192 16,2 1-192-16,2-3 0 0,-3 1 0 0,3-1-176 15,-5-3 176-15,3 1 0 0,1-3 0 0,-1-1 0 16,-1 3 128-16,0-3-128 16,-1-1 128-16,4 1-128 0,0 1 0 0,1-4 144 15,2 0-144-15,-2 0 0 0,0 0 128 0,1-1-128 0,0 1 0 0,2-2 0 16,1-2 128-16,0-1-128 0,-2 1 0 16,-1 0 0-16,-3 2 0 0,3-2 0 0,-3-2 0 0,1 0 0 15,0 2 0-15,-2 2 0 0,-2-3 0 0,1 1 0 16,-2 0 192-16,3 1-64 0,0 0 0 0,2 0-128 15,-1-3 0-15,1 1 0 0,1-1 0 0,-1 2-192 16,1 1 192-16,-2-4 0 0,-1-2 0 0,0 2 0 16,0 1 0-16,-1-2 0 0,-1 1 0 0,1 0 0 0,0-3 0 15,-1 3 0-15,1 1 0 0,0-1 0 0,-2-1 0 0,1 1 128 16,-1 1-128-16,2-4 160 0,-1 2-160 16,1 0 0-16,-1-3 0 0,-4 2 0 0,3-3 0 0,-1 3 0 15,-1-4 0-15,-2 2 0 0,0-2 0 0,-1 3 0 16,-1-2 0-16,0 1 0 0,-1-2 0 0,0 1 0 15,-1 1 0-15,2-4 0 0,-1 0 0 0,0 2 0 16,-1-3 0-16,-6 6 0 0,2-3 0 0,1 1 0 16,0 1 0-16,0-4 0 0,1 3 0 0,0-3 128 15,0 2-128-15,3 2 0 0,-1-5 0 0,-1 2 0 16,1 1 0-16,-1-3 0 0,0-1 0 0,-1 0 0 16,-1-3 0-16,2 0 0 0,-2 1 0 0,0 0 128 15,-2-4-128-15,0 4 0 0,0 0 0 0,-1 0 0 16,1 0 128-16,1-1-128 0,-2-2 0 0,2 2 0 15,-2-1 0-15,1 0 128 0,-2-2-128 0,1 2 0 16,3-4 0-16,-1 0 0 0,-3 2 0 0,0-1 0 16,2-3 0-16,-1 1 0 0,2 0 0 0,-3-4 0 15,0 2 0-15,0-4 0 0,0-1 0 0,1 1 128 0,-2-1-128 0,-1 2 0 16,1 2 0-16,0-2 0 0,-1 2 128 16,-1 1-128-16,0 0 0 0,-2-1 0 0,-1 3 0 0,-2 1 128 15,0-2-128-15,-2 2 0 0,0-1 144 0,0-1-144 16,-4 2 0-16,0-3 128 0,-1 2-128 0,-2 1 0 15,0-2 0-15,-2 1 0 0,-1 2 0 0,-2 0 0 16,2 0-208-16,-3 1-64 0,1 2-16 0,2 1 0 16,-3 1-2336-1,3-3-480-15</inkml:trace>
  <inkml:trace contextRef="#ctx0" brushRef="#br0" timeOffset="55521.83">5345 13802 21183 0,'-1'-9'1888'0,"-3"1"-1504"16,1 0-384-16,-2 1 0 0,2 0 1920 0,-1 3 304 16,4 4 64-16,0 0 16 0,-5 4-1488 0,-2 6-304 15,2 5-48-15,-1 7-16 0,0 9 32 0,-1 5 0 16,2 3 0-16,0 6 0 0,-1 3 0 0,2-7 0 16,-1 5 0-16,1 7 0 0,-1 8-112 0,1 8-32 15,-2 0 0-15,-1 6 0 0,0 7-96 0,-5 25-32 0,0-12 0 0,-2-6 0 16,1-5-16-16,-1-12 0 15,0-3 0-15,1-8 0 0,3-4 32 0,1-5 0 16,3-5 0-16,2-9 0 0,4-3-224 0,4-9 0 16,5-1 0-16,1-5 0 15,0-7-1312-15,1-11-304 0,1-9-64 0,-5-1-8560 16,1-10-1728-16</inkml:trace>
  <inkml:trace contextRef="#ctx0" brushRef="#br0" timeOffset="55790.87">5443 13815 28559 0,'-11'-7'1264'0,"11"7"272"0,0 0-1232 0,0 0-304 15,0 0 0-15,0 0 0 0,3-5 544 0,5-2 48 16,1 0 16-16,5-3 0 0,5-1-272 0,6-3-48 15,7-3-16-15,9 1 0 0,6-2-144 0,4-1-128 16,2-3 192-16,-1-2-192 0,0 0 224 0,-3 2-64 16,-2-2-16-16,-2 2 0 0,1 3-144 0,-4 4 0 15,-3 4 0-15,7-2 128 16,-14 10-2432-16,-12 5-480 0,-7 9-96 0,-27 13-32 0</inkml:trace>
  <inkml:trace contextRef="#ctx0" brushRef="#br0" timeOffset="55940.17">5219 14403 33743 0,'0'0'1488'0,"0"0"320"0,9-9-1440 0,6-2-368 15,3-1 0-15,5 2 0 0,0-4 0 0,7 0-288 16,4-2 48-16,7-3 16 0,6-3 224 0,11 0 240 16,9-3-48-16,3 0-16 0,-1-5-176 0,-3 6 0 15,-3 4-192-15,-3 2 192 0</inkml:trace>
  <inkml:trace contextRef="#ctx0" brushRef="#br0" timeOffset="56435.55">6966 13464 22687 0,'-7'-13'1008'0,"7"13"208"0,0-10-976 0,0 5-240 16,0 5 0-16,0 0 0 0,0 0 784 0,0 0 112 15,0 0 32-15,-1 13 0 0,-1 2-32 0,-1 5 0 16,2 4 0-16,0 7 0 0,-1 2-384 0,1 2-64 16,2 5-32-16,2-1 0 0,1 3-96 0,1 0 0 0,2-4-16 0,2-2 0 15,0-6 16-15,3-4 16 0,0-5 0 0,4-3 0 16,1-5 432-16,6-5 96 0,4-5 16 0,3-8 0 15,9-2 32-15,0-10 16 0,2-7 0 0,3-7 0 16,-1-4-240-16,1-5-48 0,-3-4-16 0,-1 1 0 16,-5-4-144-16,0-2-32 0,-3 0 0 0,-1-5 0 15,1 2-160-15,-3 2-32 0,-2 3-16 0,0 5 0 16,-2 2-240-16,-3 7 0 0,-4 5 0 0,4-1 0 16,-6 3-1088-16,-6 15-128 15,-10 11 0-15,0 0-11120 0,-5 5-2208 0</inkml:trace>
  <inkml:trace contextRef="#ctx0" brushRef="#br0" timeOffset="56711.56">7209 13907 32831 0,'-12'26'1456'0,"7"-13"288"0,-1 1-1392 0,-3 8-352 16,2 4 0-16,-4 6 0 0,0 1 608 0,-2 6 48 16,0 6 16-16,-3 3 0 0,3 3 112 0,-1 0 32 15,0-1 0-15,2 1 0 0,1 1-416 0,2 0-80 16,2-1 0-16,-1 0-16 0,2-3-176 0,-1-4-128 16,2-2 144-16,-4-2-144 0,2-3 0 0,0-4 128 0,1-5-128 15,-1 8 0 1,4-7-1280-16,1-10-320 0,2-6-48 0,0-13-16 0</inkml:trace>
  <inkml:trace contextRef="#ctx0" brushRef="#br0" timeOffset="57093.98">8908 12921 24879 0,'0'0'2208'0,"0"0"-1760"16,0 0-448-16,0 0 0 0,-4 13 1024 0,-1 6 112 16,-2 6 16-16,-2 8 16 0,-4 11-48 0,-1 4-16 15,-3 10 0-15,0 5 0 0,1 7-336 0,-1 5-64 16,-1 5 0-16,-3 6-16 0,2 6-160 0,0 0-16 16,1 1-16-16,2 1 0 0,1 4-304 0,2-5-64 15,2-5-128-15,2-6 192 0,0-3-192 0,1-5-128 16,2-2 128-16,-1 18-208 15,4-15-1968-15,1-11-400 0,2-11-80 0</inkml:trace>
  <inkml:trace contextRef="#ctx0" brushRef="#br0" timeOffset="73740.57">4776 16481 30399 0,'-11'-10'2704'0,"11"10"-2160"0,0 0-544 0,0 0 0 16,0 0-784-16,9-9-272 0,7 3-48 0,5 0-16 15,7-5 992-15,10 0 128 0,9-7 144 0,19-3-16 16,15-2 64-16,7-10 32 0,9-5 0 0,18-3 0 0,17-6 16 16,10-1 0-16,8-6 0 0,13-1 0 0,10 0 0 0,12-1 0 15,11 0 0-15,6 2 0 0,0-3-240 0,5-3 176 16,3-1-176-16,1 4 160 0,1 1-160 0,-1 3 0 15,-3 3 0-15,-6 6 0 0,-5 7-352 0,-14 6 0 16,-14 1 0-16,-5 8-12400 0</inkml:trace>
  <inkml:trace contextRef="#ctx0" brushRef="#br0" timeOffset="75084.09">6689 16273 4607 0,'0'0'400'0,"3"-10"-400"15,1-2 0-15,1 1 0 0,3 4 2928 0,-8 7 496 16,8-8 96-16,-8 8 32 0,7-7-1456 0,-7 7-304 15,0 0-48-15,10-1-16 0,-10 1-336 0,0 0-80 16,11 9-16-16,-1 5 0 0,-1 0-368 0,1 4-80 16,1 2-16-16,-2 4 0 0,-1 4-224 0,2-1-48 15,-2 2-16-15,3-1 0 0,-1-1-288 0,-1-1-64 16,0 1-16-16,0-2 0 0,0 2-176 0,1-4 160 16,-2-4-160-16,0 0 160 0,0-1-304 0,0-2-64 15,-1-3-16-15,1-4 0 16,-2 1-1824-16,-6-10-352 0,0 0-80 0,0 0-9840 0</inkml:trace>
  <inkml:trace contextRef="#ctx0" brushRef="#br0" timeOffset="75240.25">7163 16188 28271 0,'0'0'1248'0,"1"16"272"0,3 2-1216 0,-2 1-304 0,0 5 0 0,-2 4 0 15,0 8 608-15,0-1 64 0,-2 2 16 0,4-2 0 16,0-2 64-16,1 1 16 0,3 3 0 0,0-2 0 15,0-4-496-15,5 2-80 0,0 3-32 0,5-2 0 16,-4-2-1344-16,4-1-272 16,0-3-48-16</inkml:trace>
  <inkml:trace contextRef="#ctx0" brushRef="#br0" timeOffset="75923.28">6012 17747 19343 0,'0'0'848'0,"0"0"192"0,0 0-832 0,0 0-208 16,-5 12 0-16,-1 6 0 0,-3 4 656 0,0 10 96 15,-1 4 16-15,1 1 0 0,-2 3 384 0,-1 6 64 16,0 1 32-16,-2 3 0 0,-2 1-368 0,2-1-80 15,0 1-16-15,0-5 0 0,3-2-240 0,3-7-48 16,-1-6-16-16,6-7 0 0,-1-5 16 0,2-4 0 16,2-6 0-16,0-9 0 0,0 0 80 0,12-1 0 15,1-4 16-15,2-10 0 0,0-7 112 0,3-9 32 16,1-3 0-16,1-1 0 0,1-4-416 0,-1 1-96 16,0 0-16-16,2-2 0 0,1-4-208 0,2 4 128 0,3-2-128 0,1 4 0 15,2 6 0-15,-2 3 0 16,-3 6 0-16,-1 5 0 0,-3 6 0 0,-1 10 0 15,0 4 0-15,-4 11 0 0,-1 5-160 0,-4 6 160 16,0 8-128-16,-3 5 128 0,-4 2 0 0,-3 7 0 16,-3 1 0-16,-1 4-128 0,-4 1 128 0,1 0 0 15,2-1 0-15,0-3 0 0,0-7 0 0,3-6-128 0,2-4 128 0,0-6-128 32,2 1-1808-32,1-3-368 0,0-4-64 0</inkml:trace>
  <inkml:trace contextRef="#ctx0" brushRef="#br0" timeOffset="76231.27">6842 18135 27647 0,'-14'4'2448'0,"-2"5"-1952"15,-2 1-496-15,-3 4 0 0,-7 2 432 0,1 6-16 16,1 5 0-16,2-1 0 0,3 5 272 0,4-3 48 15,6 0 16-15,4-1 0 0,6-2-560 0,6-6-192 16,4-4 0-16,5-3 144 0,4-2 32 0,5-4 0 16,3-1 0-16,4-5 0 0,1-5 400 0,0-1 64 0,1 0 32 0,2-6 0 15,2-2-32-15,-2-2-16 0,-1-2 0 0,-4-3 0 16,-2 0-144-16,-4-2-32 0,-4-2 0 0,-4 2 0 16,-3 1 64-16,-5 2 16 0,-3-2 0 0,-5 0 0 15,-4 0-112-15,-4-1-32 0,-4-1 0 0,-2 5 0 16,-2 1-384-16,1 2 0 0,-2 5 128 0,0 0-128 31,0 3-1520-31,3 2-336 0,1 3-64 0</inkml:trace>
  <inkml:trace contextRef="#ctx0" brushRef="#br0" timeOffset="76486.1">7993 17299 26719 0,'-9'-5'2368'0,"9"5"-1888"15,-12 6-480-15,1 7 0 0,0 4 1072 0,-3 5 112 16,-3 7 32-16,-1 4 0 0,1 4 16 0,0 4 16 16,0 1 0-16,3 4 0 0,1-2-752 0,1 6-160 15,2 2-16-15,0 2-16 0,0 2-304 0,1-1 160 16,1-4-160-16,3-2 128 0,2-7-336 0,2 0-80 15,1-4-16-15,-1-3 0 16,-4-5-2064-16,2-2-432 0</inkml:trace>
  <inkml:trace contextRef="#ctx0" brushRef="#br0" timeOffset="76640.27">7463 17777 28799 0,'24'-18'1280'0,"-2"5"256"0,5-1-1232 0,9 1-304 0,6-1 0 0,9 3 0 16,2-2 784-16,6-2 112 0,2-2 0 0,2 2 16 16,-2 0-464-16,0 6-80 0,-3-1-32 0,1 7-10048 15,6 1-2000-15</inkml:trace>
  <inkml:trace contextRef="#ctx0" brushRef="#br0" timeOffset="78104.45">10008 17666 16815 0,'0'0'736'0,"5"-8"160"16,-5 8-704-16,0 0-192 0,2-7 0 0,-2 7 0 0,0-13 1184 0,-2 5 208 16,2 8 32-16,-8-12 16 0,-1 2-240 0,-1 1-48 15,-1 4-16-15,-3-2 0 0,-2 3-432 0,-3 3-64 16,-4 1-32-16,-1 5 0 0,-1 5-224 0,-3 3-64 16,-1 1 0-16,1 4 0 0,1 3 112 0,4 4 16 15,1 3 0-15,5 2 0 0,1 3-176 0,7 0-16 16,6-5-16-16,4 0 0 0,4-2-240 0,5-1 128 15,2-5-128-15,4-2 0 0,6-4 192 0,1-5-64 16,5-1-128-16,3-5 192 0,5-4 48 0,0-5 0 16,-2-4 0-16,0-3 0 0,1-2 112 0,-4-4 32 15,0-4 0-15,-5 0 0 0,-3-4-128 0,-4 2-32 16,-3-5 0-16,-5 5 0 0,-3-3 96 0,-4 4 0 0,-6-3 16 0,-4 2 0 16,-4 1-80-16,-5-2-32 0,-3 5 0 15,0 2 0-15,0 2-224 0,0 1 0 0,1 3 0 0,-1 4 0 31,4 0-1024-31,1 4-288 0,2 2-64 0,4 0-13952 0</inkml:trace>
  <inkml:trace contextRef="#ctx0" brushRef="#br0" timeOffset="78538.89">10796 17441 11055 0,'0'0'976'0,"0"0"-784"16,0 0-192-16,0 0 0 0,0 0 2288 0,-8 10 400 15,3-2 96-15,-3 6 16 0,-1 1-864 0,1 3-160 16,-3 1-48-16,1 4 0 0,-1 6-432 0,-2 0-80 15,-3 0-32-15,-1 3 0 0,2 1-208 0,-2-2-32 16,2 1-16-16,2-3 0 0,2-8-416 0,2 0-96 16,4-2-16-16,4-5 0 0,-2-5-112 0,3-9-32 15,0 0 0-15,0 0 0 0,13-2 192 0,1-4 48 16,2-5 0-16,3-6 0 0,0-4-112 0,0-1-32 16,0 2 0-16,1-3 0 0,-1-4-208 0,1 4-144 0,-1 0 192 15,1-1-192-15,2 1 128 0,-2 4-128 0,1 1 0 0,-1 2 0 16,0 4 0-16,-1 6 0 0,-3 1 0 0,-1 1 0 15,0 9 0-15,-2 2 0 0,-2 7 0 0,-2 3-144 16,-1 2 144-16,-2 7 0 0,-1 2 0 16,-1 4-128-16,-3-3 128 0,-1 3 0 0,0 2 0 0,0 1 0 15,0 5-128-15,3-1 0 0,-1 2 0 0,4-3-11776 16,0-4-2368-16</inkml:trace>
  <inkml:trace contextRef="#ctx0" brushRef="#br0" timeOffset="79038.72">12386 17592 17503 0,'-7'8'1552'0,"4"3"-1232"0,0-2-320 0,4 4 0 16,4-3 1280-16,6-1 192 0,1-3 32 0,6 1 16 15,4-3-352-15,7-2-64 16,7-2-16-16,2-1 0 0,4-9-144 0,1-2-48 0,1-3 0 0,-2-2 0 16,-1-2-256-16,-3 2-64 0,-1-1-16 0,-4 0 0 15,-1 0-160-15,-3 2-16 0,-5-2-16 0,-5 0 0 16,-5-1-176-16,-5 1-48 0,-5 0 0 0,-7 1 0 16,-5-1 64-16,-9 1 16 0,-7 10 0 0,-4-2 0 15,-1 6-96-15,-9 3 0 0,-10 5-128 0,-4 8 192 16,-4 5 16-16,1 5 0 0,0 7 0 0,5-2 0 15,6 4 80-15,3 2 16 0,11 4 0 0,7-1 0 16,7-8-112-16,9 5-32 0,7 0 0 0,7-5 0 16,11-1-160-16,6-3 128 0,6 1-128 0,8-6 128 15,4 1-128-15,6-5 0 0,3-3 144 0,2-7-144 16,-3-1-1376-16,1-1-352 0,0-4-64 0</inkml:trace>
  <inkml:trace contextRef="#ctx0" brushRef="#br0" timeOffset="79238.92">13668 17369 26719 0,'0'0'2368'0,"-7"12"-1888"16,-2 2-480-16,3 5 0 0,-1 3 736 0,1 2 48 16,-2 4 16-16,3-3 0 0,0 5 560 0,2-1 112 0,3-1 32 0,3 4 0 15,1-1-1056-15,0-1-192 0,1 0-64 0,0 1 0 16,0-2-192-16,1 1 0 0,2 0 0 0,1-4 0 15,1 2-224-15,1-5-144 0,2-4-16 0,0-3-9984 16,1-8-1984-16</inkml:trace>
  <inkml:trace contextRef="#ctx0" brushRef="#br0" timeOffset="79441.82">13959 17388 23039 0,'0'0'2048'0,"-11"5"-1648"0,-3 2-400 0,-1 2 0 16,-7 4 1232-16,-3 3 176 0,-7 4 16 0,-4 2 16 16,-4 5-64-16,-2 1-16 0,-3 3 0 0,-3 2 0 15,-4-2-592-15,1 2-128 0,1-1-32 0,6 3 0 0,2-2-320 0,6 0-64 16,5 0-16-16,7-4 0 0,6 0-208 0,5-2-192 16,5-6 48-16,6 0 0 15,4-3-2512-15,5-3-496 16</inkml:trace>
  <inkml:trace contextRef="#ctx0" brushRef="#br0" timeOffset="79756.02">14631 17411 27647 0,'-21'-8'2448'0,"7"7"-1952"0,-3-2-496 0,-3 6 0 0,-5-2 176 0,-4 7-176 0,-6 3 192 0,0 4-192 16,-2 3 1200-16,0 2 128 0,0 3 16 0,4 4 16 16,3 1-608-16,4 1-128 0,7 2-32 0,5-6 0 15,5 0-384-15,8-3-80 0,6-2 0 0,8-2-128 16,5-3 128-16,3-7-128 0,6 0 0 0,2-6 0 16,4-2 176-16,2-6-176 0,-2-3 160 0,2-2-160 15,1 0 0-15,-2-3 0 0,-1 2 0 0,-1-5 0 16,-3-2 0-16,-3-1 0 0,-5-2-128 0,-3 1 128 15,-3 1-352-15,-2 3 32 0,-3 1 16 0,-2 2 0 32,-3 4-656-32,-5 10-144 0,0-6-32 0,0 6 0 0,0 0-1072 15,0 0-224-15,-10 2-32 0</inkml:trace>
  <inkml:trace contextRef="#ctx0" brushRef="#br0" timeOffset="80636.69">15331 17276 23903 0,'0'0'1056'0,"0"0"224"0,0 0-1024 0,0 0-256 0,-6 6 0 0,-3 6 0 15,-1-2 1088-15,-1 5 160 0,-3 3 32 0,2 5 16 16,-2 1-208-16,-1 1-64 0,2 3 0 0,0 4 0 16,-1-5-336-16,0 3-80 0,-1 1-16 0,2-5 0 15,2 2-208-15,3-5-32 0,2-2-16 0,4-2 0 16,2-3-160-16,2-2-48 0,-2-14 0 0,7 9 0 16,4-1 112-16,0-6 16 0,2-2 0 0,2-2 0 15,1-7 112-15,5 1 16 0,0-3 16 0,2-3 0 16,1-5-208-16,-1-2-32 0,0 0-16 0,0 0 0 15,-1-4-144-15,-1 1 0 0,0 1 0 0,-2-1 128 16,-1 1-128-16,-1 3 0 0,1 0 0 0,1 4 0 16,0 3 0-16,-1 4 0 0,-1 2 0 0,-3 3 0 15,-2 1 0-15,-3 3 0 0,-9 0-128 0,9 7 128 0,-9-7 0 16,6 10-144-16,-1 4 144 0,-1-3 0 0,-1 2-128 16,-1 1 128-16,1 1 0 0,-2 0 0 15,0-1 0-15,1 3-128 0,-1-3 128 0,0 1 0 0,1-2 0 0,-2-2 0 16,-2 2 0-16,2 1 0 0,-1-4 0 0,-2 0 0 15,3-10 0-15,-3 13 0 0,-1-5 0 0,4-8 0 16,0 0 0-16,-5 10 0 0,5-10 0 0,0 0 0 16,-4 6 0-16,4-6 0 0,0 0 0 0,0 0 128 15,0 0-128-15,0 0 0 0,0 0 0 0,0 0 0 16,0 0 0-16,0 0 0 0,0 0 0 0,0 0 0 16,0 0 0-16,10-2 0 0,-2-2 0 0,1-1 128 15,1 1-128-15,0 0 0 0,0-5 0 0,-1 2 0 16,0 2 0-16,-1-3 0 0,-1 3 0 0,0 1 0 15,3-4 128-15,-3 2-128 0,-7 6 0 0,9-4 0 0,-1-2 0 0,-8 6 0 16,7-5 0-16,-7 5 0 0,11-4 0 0,-11 4 0 16,11-3 0-16,-1 1 0 15,-10 2 0-15,12-4 0 0,-12 4 0 0,11-1 0 0,-2 0 0 0,-9 1 0 16,10 0 0-16,-10 0 0 0,12 0 0 0,-12 0 0 16,10 1 0-16,-10-1-128 0,9 5 128 0,-9-5 0 15,0 0 0-15,7 6 0 0,-2 2 0 0,-5-8 0 16,4 10-128-16,-1 2 128 0,-3-12 0 0,2 14 0 15,-2 1 0-15,0-1 0 0,0-2 0 0,0-1 0 16,0 1 0-16,-1 1 0 0,0-2 0 0,-2 0 0 16,3-11 0-16,-4 12 0 0,-1 0 0 0,2-2 0 15,-1 0 0-15,4-10 0 0,0 0 0 0,-4 12 0 16,4-12 0-16,0 0 0 0,0 0 0 0,0 0 0 16,0 0 0-16,0 0 144 0,6 8-144 0,2-4 128 0,2-6-128 0,1-2 160 15,1 0-160-15,-1 0 160 0,1 1-160 0,-1-4 0 16,-2 2 0-16,0 1 128 0,-9 4-128 0,9-1 0 15,-9 1 0-15,0 0 0 0,0 0 0 0,0 0 0 16,10 1 0-16,-10-1 0 16,8 7-848-16,-8-7-160 0,6 10-16 0,-1-3-15408 0</inkml:trace>
  <inkml:trace contextRef="#ctx0" brushRef="#br0" timeOffset="80974.63">14693 17430 8287 0,'0'0'736'0,"0"0"-592"0,0 0-144 0,0 0 0 16,0 0 4016-16,6 10 768 0,1 2 144 0,2 4 48 16,2 3-2272-16,4 1-448 0,0 0-80 0,2 5-32 0,-2 1-800 0,3 0-176 15,1 2-16-15,0-2-16 0,-1 4-688 16,1-2-144-16,0-2-32 0,-1 5 0 15,0-2-832-15,-3 1-160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0:40:07.12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5405 1704 2751 0,'0'0'256'0,"0"0"-256"15,0 0 0-15,0 0 0 0,0 0 2048 0,0 0 384 16,0 0 64-16,0 0 0 0,0 0-1280 0,0 0-272 15,0 0-48-15,0 0-16 0,10-4-240 0,-10 4-32 16,10-5-16-16,2 4 0 0,-4-3-16 0,3 3-16 16,-1-3 0-16,1 1 0 0,1 1-80 0,-1 0-16 0,1 0 0 0,0 1 0 15,1 1-112-15,2 0-32 16,-2 0 0-16,2 0 0 0,3 0-16 0,1 1-16 0,-1 0 0 0,1 2 0 16,1-1-48-16,-1-2-16 0,4 0 0 0,1 0 0 15,1 2 80-15,1-2 16 0,-3-2 0 0,1 2 0 16,-2 0-80-16,2 0-16 0,1 0 0 0,0 3 0 15,1-1-64-15,1 1-16 0,1 1 0 0,-1 0 0 16,-1-1-144-16,1 1 192 0,2-3-192 0,-2 3 192 16,1 1-32-16,0-1 0 0,0-1 0 0,1-2 0 15,2 0 32-15,-1-1 0 0,-1 0 0 0,-1 0 0 16,0 0 0-16,2 0 16 0,1 0 0 0,0 0 0 16,-2 0 64-16,0 0 16 0,-2 2 0 0,5 0 0 15,-2 1-32-15,1-1-16 0,-1-2 0 0,1 0 0 16,-2-1-32-16,2 1 0 0,0-1 0 0,1-1 0 0,-3 0-64 0,1 1-16 15,-2-1 0-15,-1 2 0 0,1 0-128 0,2 2 192 16,-5-2-192-16,2 2 192 0,1-1-192 0,0 1 128 16,1-1-128-16,0 3 128 0,2-2-128 0,-1-1 160 15,-1 1-160-15,2-2 160 0,-1 0-160 0,0-2 128 16,-1 1-128-16,-1 0 128 0,-1 1-128 0,1 0 0 16,0 0 0-16,-1 0 128 0,1 0 0 0,-1 1-128 15,0 2 192-15,1-2-64 0,2 2 48 0,1-1 0 16,-3 1 0-16,4 0 0 0,-2-1-48 0,2-2 0 15,1 0 0-15,-1-2 0 0,1 0 0 0,1 2-128 16,0 0 192-16,1 0-64 0,0 2-128 0,0 0 192 16,-1-1-192-16,2 2 192 0,0-2-192 0,1 1 192 0,1 0-192 0,2-2 192 15,2-2-64-15,0 1 0 0,0 0 0 0,0 0 0 16,-1-1 32-16,1 1 0 0,-1 0 0 0,1-1 0 16,1 4 16-16,1-1 0 0,-1-1 0 0,1 0 0 15,1-1-16-15,-2-1 0 0,0 0 0 0,2-1 0 16,-1 1-16-16,1 1 0 0,-1 1 0 0,3 1 0 15,-4-1-144-15,3 0 128 0,1 0-128 0,0 0 128 16,0-1-128-16,3-2 128 0,-4 2-128 0,1-2 128 16,2 1-128-16,-1-1 0 0,1 3 144 0,-1 0-144 15,2 3 0-15,0-2 144 0,1-2-144 0,1-3 0 16,2 0 160-16,0 0-160 0,2 2 128 0,0-1-128 16,0 2 128-16,1-2-128 0,2 2 128 0,-2 0-128 15,2-2 128-15,0 1-128 0,1-1 0 0,0 1 128 16,0 2-128-16,1 0 0 0,1 1 144 0,0-1-144 15,0-1 0-15,1-2 0 0,-1-2 0 0,2 2 128 0,-1 2-128 0,3 1 0 16,0 0 0-16,0 0 0 0,1 1 0 16,-4-2 0-16,1-1 0 0,-1 2 0 0,1 0 0 0,-1 0 0 15,0 2 0-15,-1-1 0 0,-1-1 0 0,1 0 0 16,0-1 0-16,-1 0 0 0,0 1 0 0,-1 0 0 16,-1 1 0-16,-1 2 128 0,1-1-128 0,0 0 0 15,1-2 0-15,0 0 0 0,-3-2 0 0,3 2 0 16,-2 2 0-16,1 1 0 0,2 1 0 0,-4-3 0 15,-1 2 0-15,1-2 128 0,2-2-128 0,-1 0 0 16,-1 1 0-16,-1 1 0 0,0 2 0 0,0 0 0 16,1 2 0-16,-1-2 128 0,-1-2-128 0,-1-1 0 0,-1 0 0 15,0 0 0-15,2 0 0 0,-2 2 0 0,-1 1 0 0,2 1 0 16,-1 1 0-16,2-4 0 0,2-1 0 0,-3 0 128 16,1 0-128-16,0 2 0 0,-1-1 0 0,2 0 0 15,-1 3 0-15,0 2 0 0,-2-2 0 0,2-1 0 16,1-3 0-16,-2 0 0 0,0 0 0 0,-3 0 128 15,2 2-128-15,-2 2 0 0,0 1 0 0,-1-1 0 16,3-1 0-16,0-3 0 0,2 0 0 0,-2-2 128 16,-3 1-128-16,0 2 0 0,-1 1 0 0,0-1 128 15,0 3-128-15,-1 0 0 0,-1-1 0 0,1 1 128 16,-2-4-128-16,0-1 0 0,0-2 0 0,-2 3 0 16,-2 0 0-16,0 2 128 0,-3 0-128 0,-1-1 0 15,-1 1 0-15,-1 0 0 0,-3 1 0 0,-1-1 128 16,-2 1-128-16,-3-2 0 0,-4-1 0 0,-2 0 128 15,0-1-128-15,0-2 0 0,-3 1 0 0,-1-1 128 0,-3 2-128 0,-3 0 128 16,-1-1-128-16,-10 2 128 0,9-2-128 0,-9 2 128 16,0 0-128-16,0 0 128 0,0 0-128 0,0 0 176 15,0 0-176-15,0 0 192 0,0 0-192 16,-9-9 128-16,-2 3-128 0,-4 3 128 0,-4 1-128 0,-2-2 128 16,-4 1-128-16,-2-1 128 0,-6 2-128 0,-4-2 0 15,-2-1 0-15,-4 0 0 0,-6 1 0 0,-2 0 0 16,-5 2 0-16,-1-1 0 0,-6 2 0 0,-2-2 0 15,-5 0 128-15,1 0-128 0,-3 0 0 0,-2 2 0 16,-5 0 0-16,-1-2 0 0,-5 1 0 0,0-1 0 16,-3-1 0-16,-2 3 0 0,-5 1 0 0,-2-1 0 15,-1-2 0-15,-2-2 0 0,-1 1 0 0,-4 1 0 0,-5 1 0 16,0-1 0-16,2-4 144 0,-3 5-144 0,-2 0 160 0,0 0-160 16,-3-2 0-16,-2 3 0 0,0-3 0 0,0 1 0 15,-1 0 0-15,1 0 0 0,3 2 0 0,-7 0 0 16,0-2 0-16,1-1 0 0,1 3 0 0,1 0 0 15,-6 1 0-15,2-2 0 0,-2 1 0 0,1 0 0 16,-1 1 0-16,2 0 0 0,0-1 0 0,2 2 0 16,0-2 0-16,2 1 0 0,-2-2 0 0,1 1 0 15,0 1 0-15,1 0 0 0,4-3 0 0,-1 1 0 16,0-1 0-16,5 1 0 0,-3-2 0 0,5 1 0 16,1 2 0-16,3-1 0 0,0 0 0 0,2-1 0 15,-2-1 0-15,3 1 0 0,2 2 0 0,-1 0 0 16,1-1 0-16,2 0 0 0,4-1 0 0,0 2 0 15,0-2 0-15,1 2 0 0,3-1 0 0,2-2 0 16,3 1 0-16,0 2 0 0,0 1 0 0,1-1 0 0,0-2 0 0,1-1 0 16,1 2 0-16,0 1 0 0,1 1 0 0,-1 0 0 15,4-2 0-15,3 1 0 0,-2 0 0 0,6 1 0 16,1-3 0-16,2 2 0 0,-4 1 0 0,5 0 0 16,2 0 0-16,3-1 0 0,0-3 0 0,2 1 0 15,2 1 0-15,0 1 0 0,2 1 0 0,0 0 0 16,1-2 0-16,1 2 0 0,3-1 0 0,4 1 0 15,-2-3 0-15,3 2 0 0,4-1 0 0,-1-1 144 16,3 2-144-16,2 1 128 0,1 0-128 0,2 1 0 16,2-1 0-16,3 3-176 0,4-2 176 0,3-1 0 15,3 1 0-15,2 0 0 0,1 1 0 0,3-1 0 16,2-1 0-16,3 0 0 0,9 0 0 0,0 0 0 0,0 0 0 0,0 0-128 16,0 0 128-16,0 0 0 0,0 0 0 0,10 5-128 15,3 1 128-15,4-2 0 0,4-1 0 0,2-3-128 16,5 0 128-16,5 0-128 0,2 0 128 0,3-1-128 15,3-1 128-15,2 2 0 0,3 0 0 0,4 2 0 16,2-1 0-16,1-1 0 0,4 0 0 0,3-1-128 16,2-1 128-16,4 0 0 0,4-2 0 0,0 3 0 15,1-1 0-15,8 0 0 0,1-2 0 0,3 0-128 16,-1-3 128-16,2 1 0 0,2 3 0 0,1-4 0 16,5 1 0-16,2 1 0 0,0-3 0 0,0 3 0 15,1 1 0-15,3-3 0 0,4 0 0 0,0 1-128 16,-2-2 128-16,3 3 0 0,4 3 0 0,1-2 0 15,0-1 0-15,1 1 0 0,-2-2 0 0,2 2 0 16,2 1 0-16,1 1 0 0,1-3 0 0,0 3-128 0,0 1 128 0,0 0 0 16,-2-2 0-16,1 2 0 0,-1 1 0 0,-1 1 0 15,-2 2 0-15,0-2-128 0,-1-1 128 0,-1 1 0 16,0 3 0-16,-1 0 0 0,-2 1 0 0,0-1 0 16,2-1 0-16,-2 2 0 0,-2 2 0 0,1-2 0 15,-4 2 0-15,1 0 0 0,-5-2 0 0,0 0 0 16,-2 3 0-16,-1-3 0 0,-1 2 0 0,-1-1 0 15,-2-4 0-15,-5 4 0 0,-1-3 0 0,-3 4 0 16,-1-1 0-16,-1 2 0 0,-1-5 0 0,-1 0 0 16,-6 0 0-16,1 0 0 0,-4 5 0 0,-2-4 128 15,-2 0-128-15,-4-1 176 0,-2 4-176 0,-2-3 0 16,1-3-192-16,-2 1 192 0,-4 1 0 0,-1-1 0 16,-3 2 0-16,-2-1 192 0,-3-1-192 0,-1 0 0 0,-2 0 0 0,-3 2 128 15,-3 2-128-15,-3-3 0 0,0-2-192 0,-3 0 192 16,-1 2 0-16,-2 0 0 0,0-2 0 0,-2 0 0 15,-3 3 0-15,-1-3 0 0,-2 0 0 0,1 1 0 16,-1-2 0-16,-2 0 0 0,-1 0 0 0,1 0 0 16,-1 0 0-16,-1 0 0 0,-9 0 128 0,11 0-128 15,-11 0 0-15,12 0 0 0,-12 0 0 0,0 0 0 16,8-3 0-16,-8 3 0 0,0 0 0 0,0 0 0 16,9-1 0-16,-9 1 0 0,0 0 0 0,0 0 0 15,10-3 0-15,-10 3 0 0,0 0 0 0,0 0 0 16,11 0 0-16,-11 0 0 0,0 0 0 0,10 0 0 15,-10 0 0-15,10 3 0 0,-10-3 0 0,10 2 0 16,-10-2 0-16,12 3 0 0,-12-3 0 0,11 1 0 0,-1 1 0 0,-10-2 0 16,10 0 0-16,1 0 0 0,-11 0 0 15,11 1 0-15,-11-1 0 0,9 1 0 0,0 0 0 0,-9-1 0 16,9 2 0-16,-9-2 0 0,10 1 0 0,-10-1 0 16,0 0 0-16,10 4 0 0,-10-4 0 15,0 0 0-15,0 0 0 0,0 0 0 0,9 2 0 0,-9-2 0 16,0 0 0-16,0 0 0 0,0 0-256 0,0 0 80 15,0 0 16-15,0 0 0 16,-12 7-1696-16,-3 1-320 0,-4-1-80 0,-5-1-13936 0</inkml:trace>
  <inkml:trace contextRef="#ctx0" brushRef="#br1" timeOffset="6034.79">717 732 14847 0,'0'0'656'0,"-5"-9"144"16,1 2-640-16,0-2-160 0,0 3 0 0,-1-2 0 15,0 2 208-15,5 6 16 0,-5-9 0 0,3 5 0 0,-1 1 160 0,3 3 48 16,0 0 0-16,0 0 0 0,0 0 16 0,0 0 16 16,0 0 0-16,0 0 0 0,0 0-176 0,0 0-32 15,0 0-16-15,0 0 0 0,0 0-96 0,0 0-16 16,0 0 0-16,0 0 0 0,0 0 160 0,0 0 32 16,-2 10 0-16,-1-3 0 0,3-7 64 0,0 14 32 15,0 0 0-15,0-7 0 0,0-1 224 0,1 5 64 16,1 1 0-16,-1 2 0 0,0 4-80 0,0 5-16 15,1 1 0-15,-1 24 0 0,-1-5-32 0,0 3 0 16,0-2 0-16,0 5 0 0,0-4-128 0,0 4-48 16,-1 2 0-16,2-26 0 0,-2 6-176 0,-1 4-32 0,0 5-16 0,-1 4 0 15,1 1-176-15,-1 3 160 0,1-4-160 0,-3 39 160 16,1-13 16-16,0-14 0 16,-1-7 0-16,0-3 0 0,0 0 16 0,0 3 0 0,-4 2 0 0,1-2 0 15,0-1-32-15,1 0 0 0,-2-6 0 0,-1 1 0 16,0 2 48-16,-1-7 16 0,1 0 0 0,0 1 0 15,0 3-48-15,1-2-16 0,4 1 0 0,0-2 0 16,-2 2-32-16,4-7 0 0,-1-5 0 0,1 0 0 16,2-3 0-16,1 0 0 0,0-1 0 0,4-5 0 15,-2-1-128-15,1-2 160 0,-1-3-160 0,2 0 160 16,1-6-160-16,2 1 128 0,-2-2-128 0,4 0 128 16,0-2-128-16,1-1 160 0,0 0-160 0,3 1 160 15,1-1-160-15,1-3 160 0,1 0-160 0,-4 1 160 16,2 0-32-16,2 1-128 0,3 1 192 0,3-2-64 0,2 1 32 0,3-2 0 15,2 2 0-15,28 2 0 16,-6-2-32-16,-1-1-128 0,-2-2 192 0,-1 1-64 16,-4-2-128-16,3-1 160 0,2 0-160 0,3 2 160 0,1 2-160 0,3 1 0 15,2 0 0-15,3-2 0 0,0-1 0 0,1 1 0 16,0 0 128-16,1 2-128 0,0-1 0 0,4 3 0 16,4-1 0-16,3-2 0 0,2 0 0 0,0-2 0 15,0 0 0-15,1 0 0 0,7 0 0 0,-1-1 0 16,1 0 0-16,-1 1 128 0,-1-3-128 0,0 3 128 15,7 0-128-15,1 0 128 0,1 0-128 0,-1-1 160 16,-1-4-160-16,3 3 160 0,4 2-160 0,2 0 160 16,-2-1-160-16,1 0 160 0,0 0-160 0,3 1 0 15,3 1 144-15,0-1-144 0,-1-3 0 0,2 2 144 16,-1 1-144-16,4 1 0 0,0-1 128 0,1 2-128 0,-1-2 0 0,3 1 0 16,2 1 128-16,-3 0-128 15,-3-4 0-15,2 2 0 0,2 4 0 0,3-1 0 0,0-5 128 16,1 2-128-16,1 0 0 0,1-1 0 0,4-3 0 0,1 2 0 15,-4-2 128-15,4 3-128 0,4 0 0 0,-1-3 0 16,-5-4 0-16,3 3 0 0,2 2 0 0,-1 0 0 16,-4-4 128-16,2 5-128 0,2 0 0 0,0 1 0 15,0 1 160-15,1 0-160 0,-1 0 128 0,0 0-128 16,0 0 0-16,3 1 128 0,2 2-128 0,1-2 0 16,0-2 0-16,0 1 128 0,3 1-128 0,2-1 0 15,1-1 0-15,3 1 0 0,0 0 0 0,1-1 0 16,-1-3 0-16,1 1 0 0,2 3 0 0,-2-1 0 15,-2 1 0-15,1 1 128 0,1 3-128 0,-2-3 0 0,-3 1 0 16,0 2 0-16,3 2 128 0,-2-1-128 0,-5-2 0 0,6 2 0 16,3 1 0-16,0-2 0 15,-5-3 0-15,5 3 0 0,4 3 0 0,0-3 0 0,-2-2 0 0,1-2 0 16,4 1 128-16,-1 1-128 0,-4 2 0 0,2 1 0 16,0-2 0-16,-2-1 0 0,-3 2 0 0,1 1 0 15,-1 2 128-15,0-4-128 0,-2 1 0 0,-2 0 0 16,1 1 0-16,-1-2 0 0,-2-2 0 0,1-1 0 15,3 0 0-15,-3 0 0 0,1 0 0 0,1 1 0 16,0 1 0-16,-1-2 0 0,-1-2 128 0,2 1-128 16,-1 1 0-16,-2-1 128 0,0-2-128 0,-2 1 128 15,2-3-128-15,0 1 128 0,1 1-128 0,-1-1 0 16,0-2 144-16,-1 1-144 0,-1 2 128 0,3-2-128 16,-1-2 128-16,1 2-128 0,-3-1 160 0,3 0-32 0,-1 0-128 0,-3 1 192 15,-1 3-192-15,0 0 0 0,2 1 0 0,-5-1 0 16,-4 0 0-16,2 1 0 0,1 1 0 0,-2 1 0 15,-7-4 0-15,2 5 0 0,0 1 128 0,-5 0-128 16,3-3 0-16,-1 4 0 0,0 0 0 0,0-2 0 16,-4 1 0-16,1 0 0 0,-2 2 0 0,2-1 0 15,3-1 0-15,-3-1 0 0,-5-2 0 0,2 3 0 16,-2 3 0-16,1-2 128 0,-3-3-128 0,1 2 0 16,0-1 0-16,2 2 0 0,2 1 0 0,-3-1 0 15,-5-4 0-15,1 1 0 0,3 2 0 0,-1 1 0 16,-3 0 128-16,-3-2-128 0,3 1 0 0,0-2 0 15,3 4 128-15,0 3-128 0,-3-3 0 0,2-1 144 16,2-2-144-16,1 2 0 0,0 1 0 0,-1-4 0 0,-3 1 0 16,3 0 0-16,3 1 128 0,-3-1-128 0,-5 1 0 15,0 1 0-15,0-3 144 0,2 0-144 0,2 0 0 0,-4-1 0 16,-5 0 0-16,4 0 0 0,2-1 0 0,-1 0 0 16,-5 0 0-16,1-1 0 0,-3-2 0 0,4 1 0 15,3-1 0-15,-3 1 0 0,-5-3 0 0,0 1 0 16,1 0 0-16,3 1 128 0,3-4-128 0,-4 2 0 15,-4 1 0-15,2-3 0 0,-1 3 0 0,3 0 0 16,2-1 0-16,-5 1 0 0,-6 0 0 0,-1-2 0 16,-1 1 0-16,2 2 128 0,3 0-128 0,-1-3 0 15,-8 0 0-15,1 1 0 0,3 0 0 0,1 2 0 16,0-4 0-16,0 0 0 0,-6 2 0 0,0-3 0 16,0 4 0-16,0 0 0 0,5 0 0 0,-4 1 0 0,-3 0 0 0,-1-3 0 15,-5 0 0-15,1 5 0 0,0-1 0 0,3 2 0 16,-2-4 0-16,0 0 0 0,-2 0 0 0,-3-4 128 15,-2 1-128-15,2 3 0 0,1-1 0 16,0 2 0-16,2 0 0 0,-4 0 0 0,-2-3 0 0,-1 0 0 16,-4 2 0-16,2-2 0 0,0 2 0 0,0-1 0 15,1 1 0-15,-1 2 0 0,-2-1 0 0,-3 0 128 16,-4-2-128-16,0-2 0 0,0 3 0 0,-1 0 0 16,-2 4 0-16,2-1 0 0,-1 1 0 0,-2 0 0 15,-2-2 0-15,-2 2 0 0,-2 0 0 0,0-1 0 16,-2 0 0-16,0-1 0 0,1 2 0 0,1 0 0 15,-1-1 0-15,-1 2 0 0,3 0 0 0,-1 0 0 16,0 3 0-16,-1-2 0 0,-3 2 0 0,-1-2 0 0,-4 0 0 0,0 1 0 16,-2-1 0-16,-1 0 0 0,1 0 0 0,-1 2 0 15,-2-2 0-15,0 3 0 0,0 1 0 16,1-1 0-16,-2-4 0 0,1 3 0 0,1 0 0 0,-2 4 0 16,0-2 0-16,-5-1 0 0,1-1 0 0,0 2 0 15,1 1 0-15,-2-1 0 0,-3-2 0 0,-1 3 0 16,-2-3 0-16,1-1 128 0,-2 0-128 0,0-1 0 15,-1-1 0-15,0 3 0 0,2 2 0 0,-2-2 0 16,-3-2 0-16,0 0 0 0,0 0 0 0,-1 2 128 16,-1-2-128-16,0-1 0 0,-9 0 0 0,10-1 128 15,-10 1-128-15,10-1 0 0,-10 1 0 0,11-2 128 16,-11 2-128-16,9-2 0 0,-9 2 0 0,8-6 144 16,-3 0-144-16,0 1 0 0,0-5 144 0,0 1-144 0,-1-2 0 0,0 1 144 15,0-4-144-15,-1-2 0 0,3 1 144 0,-1-4-144 16,-3-4 144-16,1-3-144 0,1-4 192 15,-1-4-192-15,1-2 128 0,0-6-128 0,0-1 0 0,1 1 0 16,0-2 0-16,1-1 0 0,1-3 0 0,3-2 0 16,1 0 128-16,3-4-128 0,-1-3 0 0,2 0 0 15,2 1 0-15,-3-1 0 0,1-3 0 0,1 3 0 16,1 1 0-16,-2 0 0 0,1-6 0 0,-1 2 0 16,-1 4 0-16,0 0 0 0,0 0 0 0,0-1 0 15,-2 2 0-15,2-1 0 0,0 2 0 0,-3 26 0 16,-3-7 0-16,5-1 0 0,1-5 0 0,0 4 0 15,-1 1 0-15,-2 1 0 0,-1-1-160 0,6-26 160 16,-7 10-128-16,-7 10 128 0,-4 2-160 0,-6 9 160 16,-3 1-432-1,0 16 16-15,-3 2 0 0,-2 2 0 0,-4 2-2528 0,-3 3-512 0,-47-4-112 0,11 12-16 0</inkml:trace>
  <inkml:trace contextRef="#ctx0" brushRef="#br1" timeOffset="7186.41">30779 2278 22975 0,'0'0'1024'0,"0"0"192"0,0 0-960 0,0 0-256 0,0 0 0 0,0 0 0 15,0 0 288-15,0 0 16 0,0 0 0 0,0 0 0 16,0 0 720-16,0 0 160 0,0 0 32 0,0 0 0 16,-5-6-128-16,1-2 0 0,4 8-16 0,-4-8 0 15,0-5-48-15,2-4-16 0,2 0 0 0,0-3 0 16,0 1-336-16,0-2-64 0,1-5-16 0,0 0 0 15,2-7-208-15,-2-6-32 0,1-5-16 0,-1 1 0 16,1-4-160-16,1 5-48 0,-2 0 0 0,-1 2 0 16,3 4-128-16,-2 3 0 0,-1 3 144 0,1 2-144 15,1 5 0-15,0 4 0 0,1 2 0 0,-1 1 128 16,2 5-128-16,0 3 0 0,-4 8 0 0,6-4 0 0,-6 4 0 0,10-1 0 16,-1 4 0-16,1 1-128 0,2 2 128 0,3 4 0 15,2 3 0-15,0-1-128 0,0 5 128 0,1 2 0 16,0 4 0-16,1 0-128 0,2 1 128 0,0 0 0 15,-4-4 0-15,1 1-128 0,0-3 128 0,0 1 0 16,-2 1 0-16,-2-1 0 0,-4-2 0 0,1-2 0 16,-4 0 0-16,-2-3 0 0,-1-1 0 0,-3 0 0 15,-1-11 0-15,-1 12 0 0,-1-2 0 0,-5 1 144 16,-2-2-144-16,-3 3 0 0,-4-3 192 0,-4 1-64 16,0-4 0-16,-6 3-128 0,-4-3 160 0,-2 1-160 15,-1 0 128-15,-3-3-128 0,-6 0 0 0,2-1 128 0,-1 0-128 16,0-3 0-16,1 0 0 0,2-2 0 15,3-1 128-15,5 2-128 0,3-4 0 0,5 0 0 16,3-1 0-16,7-1 128 0,4-2-128 0,7-1 0 0,2-4 0 0,7 0 0 16,4-2 0-16,2-3-192 0,5-2 32 0,8-2 16 15,6-3 16-15,7-1 0 0,4 3 0 0,8 1 0 16,2 1 128-16,3 2-160 0,-1-4 160 0,-3 1-160 16,-3 3 160-16,-2 4 0 0,-2 5 0 0,-3 1-128 15,0 6 128-15,-5 1 144 0,-3 6-16 0,-5 2-128 16,-5 8 256-16,-7 2-48 0,-6 3-16 0,-7 2 0 15,-5 1 0-15,-9 4 0 0,-8 4 0 0,-5 4 0 16,-9 0 112-16,-3 3 16 0,-6-1 0 0,-2 1 0 16,-2-3 0-16,-3-1 0 0,-3-4 0 0,-4-3 0 15,-5-2-160-15,-2-1-32 0,1-3 0 0,4-1 0 16,4-1-288-16,7 2-64 0,4 1-16 0,7-3 0 16,8 0-2928-16,6-2-592 15</inkml:trace>
  <inkml:trace contextRef="#ctx0" brushRef="#br1" timeOffset="8207.41">30851 3021 13823 0,'0'0'1216'0,"8"-8"-960"0,-3-2-256 0,2 4 0 15,-2 0 912-15,1-1 144 0,-6 7 32 0,6-8 0 16,-6 8-384-16,8-5-80 0,-8 5-16 0,6-9 0 15,-6 9 160-15,7-6 16 0,-2-3 16 0,-5 9 0 16,0 0 16-16,6-8 0 0,-6 8 0 0,0 0 0 16,0 0 16-16,-4-9 0 0,4 9 0 0,-7-5 0 15,-4 2-64-15,0 3-16 0,0 0 0 0,-2 1 0 16,-4 0-144-16,2 3-32 0,-3 4 0 0,-2 0 0 16,-3 5-176-16,0 4-32 0,-2 0-16 0,-2 3 0 15,-2 0-48-15,-2 4-16 0,-2 4 0 0,0 3 0 0,0 0-32 16,0 7-16-16,-1-1 0 0,1 0 0 0,2-3-96 15,2 0-16-15,1-3 0 0,5 1 0 0,7 1-128 0,2-1 0 16,2-3 0-16,6 0 0 0,1-2 0 0,5 0 128 16,2-3 0-16,5 0 0 0,4-4 16 0,6-1 0 15,4-1 0-15,5-4 0 0,2-4 48 0,5-1 0 16,4-4 0-16,1-3 0 0,0-2-32 0,1-2 0 16,3-4 0-16,1-4 0 0,2 0-32 0,2-2-128 15,0-3 192-15,1-3-64 0,1-1 0 0,-1-2 0 16,-2-4 0-16,-4 0 0 0,0-7 160 0,-2-1 32 15,0-1 0-15,-5-3 0 0,-3-2-32 0,-3 0 0 16,-3 1 0-16,-3 1 0 0,-6 2-128 0,-3 2-32 16,-4 5 0-16,-4 4 0 0,-5 2 96 0,-4 3 16 0,-6 0 0 0,-1 2 0 15,-5 1-80-15,-4 2-16 0,-4 2 0 0,-1 4 0 16,-3-3-144-16,-1 4-176 0,-1 0 48 0,2 4 0 31,2 3-1088-31,-1 5-224 0,0 0-32 0,2 2-16 16,3 4-1328-16,2 1-272 0,1-2-48 0</inkml:trace>
  <inkml:trace contextRef="#ctx0" brushRef="#br1" timeOffset="8632.57">30972 3384 18431 0,'0'0'1632'0,"0"0"-1312"16,0-10-320-16,0 10 0 0,-2-10 1248 0,2 10 176 15,-3-10 48-15,3 10 0 0,0 0-192 0,0 0-16 16,0 0-16-16,0 0 0 0,5-5-288 0,-5 5-48 0,0 0-16 0,13 1 0 16,0 0-256-16,1 4-48 0,2 3-16 0,2-2 0 15,1 6-64-15,3-2 0 0,-1 3-16 0,3 2 0 16,2 1-96-16,-2 3-16 0,-2 2 0 0,-3 0 0 16,-2 0-112-16,0 2-16 0,-4-3-16 0,-2 2 0 15,-2-2-80-15,-3 1-16 0,-2 0 0 0,0 2 0 16,-4-4-144-16,-1 0 192 0,-1 0-192 0,0-1 192 15,-3-1-192-15,2-1 0 0,-1-4 0 0,1 2 0 32,-1 0-1392-32,0-1-208 0,4-4-32 0,0-9-8736 0,0 0-1728 0</inkml:trace>
  <inkml:trace contextRef="#ctx0" brushRef="#br1" timeOffset="9239.11">31806 3342 15663 0,'0'0'1392'0,"0"0"-1120"0,0 0-272 0,0 0 0 15,0 0 1040-15,0 0 160 0,0 0 16 0,0 0 16 16,0 0-16-16,0 0 0 0,0 0 0 0,9-9 0 16,0 3-208-16,1-3-48 0,-1 3-16 0,1-3 0 15,0 1-16-15,2-3 0 0,-1 1 0 0,3-4 0 16,3-2-112-16,0 1-32 0,1-1 0 0,0-2 0 15,0 1-320-15,-2 1-64 0,1-2-16 0,-1 1 0 16,1 0-16-16,-1-1-16 0,2 0 0 0,-1 5 0 16,-2 1-128-16,-1 0-32 0,0 3 0 0,0-1 0 15,-1 3-32-15,-2 1-16 0,1-1 0 0,-2 2 0 16,0 1-16-16,0-1 0 0,2 4 0 0,-2 1 0 16,-10 0-128-16,6 1 160 0,0 1-160 0,1 1 160 15,-2 1-160-15,0 1 160 0,-1 5-160 0,-2 1 160 0,1 5-160 16,-2 17 192-16,-2 0-192 0,0-14 192 0,-2 4-16 15,-1 5 0-15,-2-2 0 0,-1 5 0 0,1 3-16 0,0 3 0 16,-2 2 0-16,-5 36 0 0,5-11-32 0,0-9 0 16,0-6 0-16,1-4 0 0,-1 1 0 0,3-7 0 15,-3-3 0-15,3-3 0 16,-2-3-128-16,3-5 192 0,0 1-192 0,0-1 192 0,0-6-192 0,1 0 128 16,-1-1-128-16,1-2 128 0,1-6-128 0,2-10 0 15,-2 10 0-15,2-10 0 0,0 0 0 0,0 0-272 16,0 0 32-16,0 0 16 15,0 0-1392-15,5-5-288 0,1-4-48 0,-6 9-16 16,6-8-1200-16,-1-1-240 0</inkml:trace>
  <inkml:trace contextRef="#ctx0" brushRef="#br1" timeOffset="9639.49">31770 4174 14559 0,'0'0'640'0,"0"0"144"0,0 0-624 0,0 0-160 0,0 0 0 0,-1-7 0 16,1 7 1232-16,0 0 224 0,-4-9 32 0,4 9 16 0,-3-5-160 0,3 5-16 15,0 0-16-15,0 0 0 0,-7-7-144 0,7 7-16 16,0 0-16-16,0 0 0 0,0 0-176 0,0 0-16 16,0 0-16-16,0 0 0 0,0 0-96 0,13-7 0 15,2 3-16-15,4 1 0 0,3-1-64 0,5 1-16 16,4 2 0-16,5 0 0 0,3-1 0 0,1 0 0 16,2-1 0-16,-18 1 0 15,3-2-160-15,2 0-48 0,3 0 0 0,2 2 0 0,1-2-128 0,1-1-16 16,0 1-16-16,21 0 0 0,-11 1-176 0,-12 0-48 15,-7 0 0-15,-6 3 0 0,-3 4-144 0,-5 0 0 16,-13-4 0-16,10 5 0 16,-1 4-656-16,-5 0-224 0,-6 2-32 0</inkml:trace>
  <inkml:trace contextRef="#ctx0" brushRef="#br1" timeOffset="26348.55">29613 4833 11967 0,'0'0'1072'0,"0"0"-864"0,7-5-208 0,-7 5 0 16,10-9 368-16,-1 5 16 0,-9 4 16 0,10-7 0 15,-10 7 240-15,9-8 32 0,-1 3 16 0,-8 5 0 16,6-9-48-16,0 3-16 0,-2-4 0 0,-1 2 0 15,0-2 64-15,-3 1 16 0,0-2 0 0,-1 2 0 16,-3-3-128-16,-1 2 0 0,-1 2-16 0,0-2 0 16,-1 0-112-16,-3 0-32 0,0 0 0 0,-3-5 0 15,-1-1 80-15,-2 0 16 0,0-1 0 0,-4-2 0 16,-2-1 0-16,-3 1 0 0,-6-2 0 0,-4 1 0 16,-5-3-144-16,-4 2-32 0,-4-2 0 0,-4 1 0 15,-3-5-112-15,-2 5-32 0,-3 2 0 0,-5 0 0 16,-4-3-16-16,-3 0-16 0,-6-1 0 0,0-1 0 15,-1 2-160-15,-5 3 128 0,-1 2-128 0,-4-1 128 0,-5-2 0 16,1 4-128-16,1 0 192 0,-2 1-64 0,2 0-128 0,-4 4 128 16,-2 1-128-16,3 0 128 0,2 5-128 0,0-3 0 15,-1 0 0-15,0 0 128 0,-2 3-128 0,0-3 160 16,0 0-160-16,-3 2 160 0,-4-1-160 0,-2 4 128 16,0 0-128-16,1-1 128 0,-1 0-128 0,-1 2 0 15,-2 2 144-15,3 1-144 0,5 1 128 0,0 0-128 16,-2 2 160-16,3 1-160 0,3 2 352 0,1 1-32 15,2 4 0-15,-2-1 0 0,-3 3-128 0,3 3-16 16,1 2-16-16,3 0 0 0,2 0-160 0,0 0 0 16,-1-1 0-16,4 4 0 0,4 0 0 0,5 3 0 15,3 1 0-15,0-1 0 0,2 4 0 0,2-3 0 16,3 3 0-16,3 3 0 0,4-1 0 0,5 4 0 0,0 3 0 0,3 3 0 16,1 2 0-16,0 0 0 0,-2 5 0 0,3-5 0 15,2-1 0-15,2 3 0 0,5-4 0 0,3 7 0 16,1 0 0-16,4 4 0 0,4 0 0 0,1 0 0 15,3-3 0-15,4-1 0 0,5-2 0 0,2-2 0 16,4 4-144-16,1-5 144 0,5-1 0 0,1 2 0 16,3-1 0-16,3 4-128 0,1-1 128 0,5 4 0 15,1-1 0-15,4-5 0 0,1 0 0 0,2-1 0 16,3 0 0-16,3 4 0 0,2-3 0 0,3 2 0 16,0-6 0-16,6 1 0 0,5 3 0 0,3-1 0 15,3-2 0-15,1 1 0 0,1-3 0 0,4-1 0 0,-1-1 0 16,0-2 0-16,1-5 144 0,3 2-144 15,0-3 128-15,5 2-128 0,2 4 128 0,-3 0-128 16,1-5 128-16,-3-1-128 0,-3 2 128 0,0-2-128 0,0-1 144 0,0 0-144 16,4 1 160-16,2-4-160 0,2 2 160 0,0-1-160 15,-5 1 160-15,-1-2-160 0,0 1 192 0,1-3-64 16,3-1-128-16,4-1 192 0,4-1 0 0,1 0-16 16,2-1 0-16,-4-1 0 0,-3-1 16 0,5-3 16 15,4-3 0-15,3 4 0 0,5 0-48 0,0-3-16 16,-2 1 0-16,-1-5 0 0,-4 0-144 0,4-3 160 15,6-1-160-15,-2 1 160 0,-1 1-160 0,-1-2 160 16,-4-2-160-16,0-1 160 0,0 0-16 0,2-2 0 16,1-2 0-16,-1-3 0 0,-7 1 0 0,1-4 0 0,2 0 0 15,-1-3 0-15,4 2-16 0,-1-2 0 16,-1-5 0-16,-2-1 0 0,-2-5 32 0,0 1 0 0,1 1 0 16,2-4 0-16,-1 0-32 0,-1-2-128 0,-3 3 192 0,-4-6-64 15,-4 1-128-15,-3 1 160 0,-2-4-160 0,-2-3 160 16,-1-3 32-16,-2-5 16 0,-2 1 0 0,-1-8 0 15,-2-2 176-15,-7-6 16 0,-1-7 16 0,-3-7 0 16,-3-10-160-16,-1-1-16 0,1-4-16 0,-3-1 0 16,-4-2-80-16,-5 2-16 0,-5 0 0 0,-5 10 0 15,-7 12 32-15,-4 4 0 0,-7 8 0 0,-4 1 0 16,-2 7 0-16,-5 4 0 0,-7 4 0 0,-2-2 0 16,-3-1-160-16,-2 6 0 0,-5 5 0 0,1 4 0 15,0-1-352 1,-1 5-48-16,-4 4-16 0,4 2 0 0,4 10-1632 0,4 0-320 0,5 6-64 0,5 4-14576 15</inkml:trace>
  <inkml:trace contextRef="#ctx0" brushRef="#br1" timeOffset="28551.31">11720 8701 23039 0,'-7'-19'2048'0,"2"1"-1648"16,0 2-400-16,0 6 0 0,-1-1 1168 0,-1 5 160 15,0-3 16-15,-3 3 16 0,-3-3-832 0,-4 3-160 16,-4 0-48-16,-5 0 0 0,-4 0-160 0,-6 2-32 15,-6-4-128-15,-1 1 192 0,-1 0-48 0,-5-3-16 16,-3-1 0-16,-2 2 0 0,-4 4 80 0,-6-3 16 16,-8 3 0-16,0-4 0 0,1 0 112 0,-3 0 32 15,0 6 0-15,-5-3 0 0,-4-2-16 0,-6-1 0 16,-3-2 0-16,2 4 0 0,-3 4-32 0,-6-3 0 16,-8 1 0-16,0 0 0 0,1-4 16 0,-5 3 0 0,-3 3 0 0,-8 0 0 15,-8 1-80-15,-2 2 0 0,-4 5-16 16,-3-5 0-16,-3-3-96 0,-7 2-16 0,-5 2 0 0,3 2 0 15,4 0-128-15,-5-1 128 0,-4 1-128 0,-4-1 128 16,0 7-128-16,1-4 128 0,1-2-128 0,-3 2 128 16,-3-1 0-16,2 1-128 0,3 4 192 0,0-4-64 15,-2-5 16-15,1 2 0 0,1 5 0 0,3-2 0 16,-1-5-16-16,1 0-128 0,-2 0 192 0,4 3-64 16,4 3-128-16,-2-3 128 0,-1-3-128 0,0 4 128 15,5 0-128-15,2-4 128 0,1-3-128 0,3 3 128 16,1 4-128-16,0-4 160 0,-1 0-160 0,6 0 160 15,3 0-160-15,2 0 128 0,3-6-128 0,3 2 128 16,4 10-128-16,3-4 0 0,1-9 144 0,5 5-144 16,8 1 0-16,0-2 128 0,-2-1-128 0,6-1 0 0,5-3 0 15,3 5 0-15,4 1 0 0,2 0 128 0,1-5-128 16,3 1 0-16,4 1 0 0,6-3 0 0,2 3 0 0,8 2 128 16,1-4-128-16,5 2 0 0,3 1 0 0,-1 0 144 15,9-3-144-15,3 0 0 0,6-4 144 0,2 2-144 16,3-2 0-16,15 7 144 0,-1 1-144 0,1-3 0 15,-1 1 0-15,2 1 0 0,-2-1 0 0,5-1 0 16,-2 1 128-16,-5-3-128 0,3 0 0 0,8 4 0 16,0 2 0-16,8 2 0 0,-8-3 0 0,8 3 0 15,0 0 0-15,0 0 0 0,0 0 0 0,-6 4 0 16,6-4-176-16,-4 14 176 0,0 0 0 0,2 1-128 16,-2 2 128-16,0 2 0 0,2 4 0 0,-2 1 0 0,-1-1 0 15,0 4-128-15,-2-2 128 0,-2 7 0 0,0 3 0 0,1 11-128 16,-4 8 128-16,-1 8 0 15,-1 5 0-15,0-2 0 0,-1 0 0 0,0-4 0 0,-2 2 0 0,1 6 0 16,-2 6 0-16,-1 1 0 0,0-1 0 0,0-7 0 16,0-7 0-16,0-2 0 0,0 6 0 0,1 0 0 15,0 4 0-15,3-2 0 0,1-8 0 0,6-28 0 16,-1 1 0-16,0-1 0 0,1 0 0 0,0 4 0 16,0 0 0-16,1 3 0 0,-1 2 0 0,-2 30 0 15,1-13 0-15,3-9 0 0,1-5 0 0,2-7 0 16,2-7 0-16,2-1 0 0,2-5 0 0,2-1 0 15,0-4 0-15,2-3 0 0,1-1 0 0,-3-9 0 16,5 4 0-16,2-3 0 0,0 2 0 0,2 1 0 16,3-4 0-16,2 2 0 0,1-2 0 0,22 7 0 0,-2-6 0 15,0 1 0-15,1-2 0 0,0-3 0 0,-2-2 0 0,4-1 0 16,6-3 0-16,-20 4 0 0,6 3 0 0,9-2 0 16,4 0 0-16,7 2 0 0,2-2 0 0,3-1 0 15,2 3 0-15,56-2 0 0,-15 0 0 0,-4 2 0 16,-5 0 0-16,-1-3 0 0,-5-2 0 0,-1 4 0 15,0 1 0-15,6 0 0 0,3-1 0 0,-2 1 0 16,0-3 0-16,3 1 128 0,1 0-128 0,2 0 0 16,1-1 0-16,-1-1 0 0,-2 0 0 0,5 1 0 15,2 1 0-15,1-1 128 0,-2-1-128 0,6 1 0 16,1 0 128-16,1 0-128 0,0-3 0 0,0 1 0 16,0 1 0-16,6-2 128 0,3-2-128 0,-3 0 0 15,0 0 0-15,3 0 0 0,6-2 0 0,-2 2 0 0,-6-5 0 16,6 2 128-16,3-3-128 0,-2 2 0 0,-5-4 0 0,2 6 0 15,3 0 0-15,-3 1 0 0,-5-3 0 0,3 3 128 16,-1 2-128-16,-1-1 0 0,-7-3 0 0,0 3 0 16,0 3 0-16,1-2 0 0,4 0 0 0,-5 1 0 15,-3 0 0-15,-1 0 0 0,1-1 0 0,-1 0 128 16,-2 2-128-16,-3 1 0 0,-2-1 0 0,4-1 0 16,0-3 0-16,-1 0 0 0,-6 4 0 0,1 0 0 15,1 0 0-15,-3-1 0 0,0 1 0 0,-3-3 0 16,-4 1 128-16,2 1-128 0,-2 3 128 0,-1 0-128 15,0 0 0-15,-8 0 0 0,0 2 0 0,-1 0-128 16,0 1 128-16,-5 2 0 0,-2-1 0 0,2-3 0 16,-6-1 0-16,-2 0 0 0,-2 0 0 0,1 4 0 15,2-1 0-15,-2 1 0 0,2-4 0 0,-4 0 0 0,-5 1 0 16,-2 3 0-16,-3-1 0 0,1 1 0 0,1-1 0 16,-5 5 0-16,0 0 0 0,-4-3 0 0,-2-5 0 0,-3 0 0 15,-3 1 0-15,-3 0 0 0,-1 1 0 16,-2 0 0-16,-1-2 0 0,-6 1 128 0,0 1-128 0,-1-1 0 15,-5 0 0-15,-1 1 128 0,-1 0 0 0,-1 2 0 16,-3-2 0-16,1-2 0 0,-2-2-128 0,-2-1 0 16,-1 3 0-16,1 0 0 0,-1-1 128 0,0-1 0 15,-10 2 0-15,9-7 0 0,-2 3 0 0,-7 4 0 16,7-11 0-16,-1-2 0 0,0 0 48 0,-2-2 16 16,4-3 0-16,-3-1 0 0,-1-3 16 0,0-4 16 15,-1-4 0-15,1-7 0 0,0-4 16 0,0-6 0 0,2-5 0 16,-1-7 0-16,-1-3 0 0,-1-9 0 0,0-8 0 0,0-1 0 15,1-8-64-15,-2 3-16 16,-2 4 0-16,0 0 0 0,0 6 96 0,0 1 32 0,2 1 0 0,-1 6 0 16,-1 3 32-16,1 7 0 0,3 5 0 0,-1 5 0 15,-2 1-320-15,1 8 0 0,1 6 0 0,1 8 0 32,1 3-1472-32,1 3-368 0,0 6-64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0:40:41.89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15034 18290 2751 0,'0'0'256'0,"0"0"-256"15,0 0 0-15,0 0 0 0,0 0 3200 0,0 0 608 16,0 0 112-16,-9 0 32 0,-3 1-2240 0,1 3-448 0,-2 1-96 0,-1 7-16 15,-2 2-272-15,-1 3-64 0,1 1-16 0,-4 4 0 16,-4-1-176-16,3 5-48 16,-2 3 0-16,1 2 0 0,3-3-128 0,0 1-48 0,1 1 0 0,3-4 0 15,4-2-144-15,2-2-48 0,2-5 0 0,5-3 0 16,2 2 96-16,5-5 16 0,3-3 0 0,4-1 0 16,1-4 64-16,5-2 32 0,5 0 0 0,2-3 0 15,2-2-32-15,3-2-16 0,-2 1 0 0,1 1 0 16,2-4-160-16,-1 2-16 0,2-1-16 0,-4 0 0 15,0 0-176-15,-1 1 128 0,-2-4-128 0,-1 2 128 16,-2-3-128-16,-2 2 0 0,-1 3-160 0,-2-1 160 31,-3-3-2384-31,-4 4-384 0,-4-3-80 0</inkml:trace>
  <inkml:trace contextRef="#ctx0" brushRef="#br0" timeOffset="412.63">14851 18636 14735 0,'-13'-3'1312'0,"13"3"-1056"16,0 0-256-16,0 0 0 0,0 0 1856 0,0 0 304 16,0 0 64-16,9-14 16 0,6 2-1280 0,4-1-256 15,3-2-64-15,7-3 0 0,5 0 128 0,6-4 0 16,3-4 16-16,4 2 0 0,0-4 96 0,1 2 16 16,1-2 0-16,0 3 0 0,2-4-240 0,-3 6-32 15,-1 1-16-15,-1 4 0 0,-1 2-208 0,0 1-32 16,-3 3-16-16,-5 7 0 0,-6 4-224 0,-5 1-128 15,-3 1 128-15,-4 4-128 0,-5 5 0 0,-4 3 0 16,-3 2 0-16,-6 4 0 0,-4 3 0 0,-4 2 0 0,-6 3 0 0,2 2 0 16,-6 1 0-16,1-2 0 0,-1 2 0 0,2-5 0 15,0-2 0-15,1-1 128 0,1-3-128 0,3-2 0 16,2 0 0-16,4-4 128 0,4-3-128 0,5-1 0 16,7-4 160-16,1-1-32 0,4-4-128 0,5-3 192 15,6-1 128-15,4-6 32 0,2 0 0 0,2-3 0 16,-1 2-32-16,2-1 0 0,1-3 0 0,3 1 0 15,2 1 64-15,2 3 16 0,2-4 0 0,0 3 0 16,-3 1 32-16,3-3 0 0,0 5 0 0,-1-3 0 16,-3 1-208-16,-1 1-32 0,-4 2-16 0,-1 0 0 15,-4 3-176-15,-1 0 192 0,-2 2-192 0,1-1 192 16,-1 3-1568-16,-2 3-304 16,-2-3-64-16,1 0-15104 0</inkml:trace>
  <inkml:trace contextRef="#ctx0" brushRef="#br0" timeOffset="942.26">17988 18075 16415 0,'0'0'720'0,"5"-10"160"0,-5 10-704 0,2-8-176 0,-2 8 0 0,0 0 0 16,-6-10 1552-16,-4 5 288 0,-3-1 48 0,-3 3 16 15,-4 3-688-15,-4 4-128 0,-5 2-16 0,-4 3-16 16,-3 4-400-16,-2 4-80 0,-4-1 0 0,2 3-16 16,-1 0-64-16,2 3-16 0,3-2 0 0,6 2 0 15,3-2-32-15,6-1 0 0,8-2 0 0,4-3 0 0,2 0-96 0,6 1-32 16,5 2 0-16,2-1 0 0,7 1-320 0,1-2 144 15,4 0-144-15,2-1 0 16,0 1 256-16,1 2-64 0,0-2-16 0,-3 2 0 0,-1-3-176 16,-2 1 0-16,-4-2 0 0,-2 2 128 0,-2-1-128 0,-4 0 192 15,-3-5-192-15,-3 3 192 0,-5-1-64 0,-4 0 0 16,-3 2 0-16,-3-3 0 0,-2 0 64 0,-2-2 0 16,-3 1 0-16,0-4 0 0,-1-2-192 0,3-4 0 15,4-3 0-15,3-2 0 16,3-7-1728-16,3 1-448 0,3-4-64 0,6-3-32 0</inkml:trace>
  <inkml:trace contextRef="#ctx0" brushRef="#br0" timeOffset="1230.81">18243 18176 21183 0,'-13'7'1888'0,"3"-3"-1504"0,-2-1-384 0,-2 4 0 16,-2 3 896-16,-1 4 128 0,-1 2 0 0,-1-1 16 15,0 1 304-15,0 4 48 0,-1 0 16 0,4-2 0 16,3-3-656-16,7-1-128 0,3-1-32 0,6-4 0 16,-3-9-160-16,11 8-48 0,3-4 0 0,4-1 0 15,2-5 0-15,6-1-16 0,-1-5 0 0,3-2 0 16,-4 0 144-16,3 0 16 0,1-4 16 0,-4-2 0 16,-3 1-48-16,-4-1-16 0,-3-2 0 0,-3 0 0 15,-6 1 144-15,-3 0 16 0,-4-4 16 0,-3 1 0 0,-3 0-256 16,-2 1-48-16,-2 1-16 0,-2 3 0 0,-2-2-336 0,-2 6 0 15,4 0 0-15,0 6 0 16,0-1-1632-16,1 2-352 0,2 0-64 0,2 2-14576 16</inkml:trace>
  <inkml:trace contextRef="#ctx0" brushRef="#br0" timeOffset="1482.35">19043 17473 21183 0,'0'0'1888'0,"-13"1"-1504"0,4 4-384 0,-2 7 0 15,-2 0 1056-15,-2 7 144 0,-2 4 16 0,-2 9 16 16,-1 4 160-16,-2 3 16 0,1 2 16 16,-4 4 0-16,0 1-512 0,1 4-96 0,-2 1-32 0,4-1 0 15,-1-3-448-15,2 2-80 0,2-2-32 0,4-5 0 16,2-4-224-16,3-3 0 0,1-1 0 0,4-4 0 31,1-6-480-31,3-3-144 0,2-5-16 0,2-2-16 16,-1-5-2128-16,-2-9-416 0,0 0-96 0,17-3-16 0</inkml:trace>
  <inkml:trace contextRef="#ctx0" brushRef="#br0" timeOffset="1801.01">19058 18010 22111 0,'0'0'976'0,"-10"6"208"0,1 2-944 0,-1 0-240 16,0 2 0-16,-1 0 0 0,0 3 1792 0,1 4 320 15,1 0 64-15,-1 1 16 0,0 0-896 0,1 0-176 16,2-2-32-16,2 2-16 0,0 0-560 0,3-3-128 16,-1-2 0-16,2 0-16 0,1 1-112 0,2-6-32 15,-2-8 0-15,0 0 0 0,10 7 352 0,2-5 64 16,1-2 0-16,2-5 16 0,0-7 96 0,3-1 16 15,1-1 0-15,-1 0 0 0,2-3-304 0,-1-2-48 16,-1-4-16-16,1 1 0 0,0 0-128 0,-1-1-16 16,-3-1-16-16,2 2 0 0,-2 3-64 0,0 0-16 0,-1 0 0 0,0 3 0 15,-1 0-160-15,-2 4 0 0,1 1 0 16,-1 0 128-16,1 3-128 0,-2 1 0 0,-3 3-160 0,-7 4 160 31,0 0-1536-31,0 0-224 0,11 5-32 0,-11-5-10112 0,6 10-2032 0</inkml:trace>
  <inkml:trace contextRef="#ctx0" brushRef="#br0" timeOffset="2118.23">19592 18099 24879 0,'0'0'2208'0,"0"0"-1760"0,0 0-448 0,0 0 0 16,10 0 1376-16,3 0 192 0,1 0 32 0,1-1 16 0,0-1-112 0,-1-3-32 15,4 1 0-15,-1-1 0 0,-1 2-832 0,-1-3-192 16,-1-1-16-16,0 2-16 0,-1-2-112 0,-2-1-32 16,-2-183 0-16,-4 364 0 0,-1-182 48 0,-4 9 16 15,0-10 0-15,-4 3 0 0,-1 1-80 0,-6 3 0 16,-3 1-16-16,-3 2 0 0,-2 3-112 0,-1 2 0 16,-4 5-128-16,-2-1 192 0,0 4-48 0,0 3-16 15,2 1 0-15,5 1 0 0,3 1 96 0,4 1 16 16,4-1 0-16,7 0 0 0,5-1-112 0,6-2 0 15,5 0-128-15,6 0 192 0,4 2-192 0,6 0 0 16,4-2 128-16,5 2-128 0,3-1 0 0,4 0-192 16,1 1 48-16,6-2-12464 15,2-5-2480-15</inkml:trace>
  <inkml:trace contextRef="#ctx0" brushRef="#br0" timeOffset="3104.77">21772 17663 7359 0,'4'-14'656'0,"-2"2"-528"0,2-3-128 0,0-1 0 15,0 2 2224-15,-1-1 400 0,1 0 96 0,0-2 16 16,-1 1-832-16,-2-1-176 0,-1 1-16 0,-1-1-16 15,-2 1-432-15,-1 0-96 0,-1 4-16 0,-4-2 0 16,2 1-256-16,-2 5-64 0,0-1-16 0,-3 6 0 16,-2 0-160-16,-1 4-16 0,-1 4-16 0,-3 6 0 15,-3 6-176-15,-5 4-48 0,2 7 0 0,-2 2 0 16,2 5-128-16,-1 6-16 0,1 1-16 0,1 5 0 16,-3-1-112-16,5 4-128 0,2-1 176 0,4-2-176 15,2 0 0-15,2-6 0 0,3-3 0 0,2-2 0 16,3-3 0-16,0-1 0 0,1-3 0 0,2-5 0 15,0-2 0-15,0-1-304 0,1-3 48 0,0-4 0 16,0-1-2096-16,0-13-400 0,-4 10-96 0,4-10-9568 16</inkml:trace>
  <inkml:trace contextRef="#ctx0" brushRef="#br0" timeOffset="3449.91">21240 18010 13823 0,'0'0'1216'0,"17"-3"-960"16,2-4-256-16,4 1 0 0,4 0 1920 0,3-3 320 15,3 2 80-15,3-3 16 0,2 3-800 0,-1-5-144 16,3 3-48-16,0-4 0 0,-2 1-256 0,-1 3-48 16,-3-4-16-16,-5 4 0 0,-4-1-240 0,-5 2-48 15,-4-2-16-15,-3 6 0 0,-13 4-144 0,0 0-48 16,0 0 0-16,0 0 0 0,0 9-160 0,-5 4-48 16,-4 4 0-16,-2 0 0 0,-6 2-96 0,1-1-32 0,-2 0 0 0,0-1 0 15,0 0-192-15,3-1 176 0,4-4-176 0,3 0 160 16,2-1-160-16,6-2 0 0,0-9 0 0,9 10 128 15,2-5 0-15,3-1-128 0,5-3 192 0,3-2-64 16,2-3 96-16,0 1 16 0,1-5 0 0,2 0 0 16,0-2-16-16,-2 0 0 0,-2-4 0 0,1-1 0 15,-3-1-32-15,-5 1-16 0,-3-1 0 0,-4-2 0 16,-6-1 16-16,-1-3 16 0,-4 3 0 0,-1-1 0 16,-6-2-32-16,-5 2-16 0,0 1 0 0,-1 2 0 15,-3 2-160-15,0 0 0 0,0 3-192 0,2 2 192 31,2 3-1600-31,1 1-208 0,1 1-48 0,5 4-9216 0,7 1-1856 0</inkml:trace>
  <inkml:trace contextRef="#ctx0" brushRef="#br0" timeOffset="3736.84">22297 17675 13823 0,'-4'15'1216'0,"1"-3"-960"16,1-2-256-16,-1 6 0 0,-4 2 2144 0,-1 2 384 15,-1 6 80-15,0-2 16 0,-1-2-704 0,1 0-128 16,0 0-16-16,0-3-16 0,-1-1-480 0,1-4-112 16,3-4-16-16,2 0 0 0,4-10-208 0,0 0-48 15,0 0-16-15,0 0 0 0,0 0-64 0,14-6-16 16,0-4 0-16,4-7 0 0,2 1-176 0,3-3-48 16,0-4 0-16,1-1 0 0,2-1-224 0,2 1-48 0,2-2-16 0,3 4 0 15,4 2-144-15,-1 1-16 0,-2 1-128 0,-1 3 192 16,-1 1-192-16,-3 5 0 0,-2 1 0 0,-4 4 0 15,-4 4 0-15,-2 0 0 0,-1 4 0 0,-4 5-160 32,-3-3-1952-32,-1 4-400 0,0-2-80 0,-1 7-16 0</inkml:trace>
  <inkml:trace contextRef="#ctx0" brushRef="#br0" timeOffset="4581.76">24266 17086 19295 0,'0'0'848'0,"-2"-9"176"0,0-3-816 0,-1 3-208 15,0-3 0-15,-1 6 0 0,4 6 1152 0,0 0 176 16,0 0 32-16,-8 3 16 0,-1 2-512 0,0 10-96 16,-1 4-32-16,-4 6 0 0,-1 5-96 0,-2 5-32 15,0 6 0-15,-1 5 0 0,-2 1 0 0,-3 5 0 16,-4 3 0-16,0-1 0 0,-1 2-160 0,3-8-48 16,-1-3 0-16,6-7 0 0,2-1-176 0,4-4-32 15,4-8-16-15,3-4 0 0,3-6 144 0,2-2 16 0,2-6 16 16,0-7 0-16,0 0 160 0,12-4 16 0,1-4 16 15,4-5 0-15,5-5-32 0,1-1 0 0,2-1 0 0,2-3 0 16,-2 1-336-16,1 1-176 0,-3-1 160 0,-2 0-160 16,0 1 128-16,-2 5-128 0,-1 2 0 0,-2 3 0 15,-2 6 0-15,-1 2 0 0,-2 2 0 0,1 6 0 16,-1 8 0-16,-1 3 0 0,0 5-192 0,-2 2 192 16,-4 2-176-16,-3 3 176 0,3 4-160 0,-5-3 160 15,-2 2 0-15,1 2-144 0,-2-2 144 0,1 0 0 31,-1-4-1408-31,3-2-208 0,1-1-48 0,1-3-8592 0,2-5-1728 0</inkml:trace>
  <inkml:trace contextRef="#ctx0" brushRef="#br0" timeOffset="4780.05">24636 17685 30687 0,'0'0'1360'0,"-11"6"288"0,4 6-1328 0,-3-1-320 16,-2 6 0-16,1 1 0 0,-2-1 592 0,3 2 48 16,-2 1 16-16,2 1 0 0,1-1-336 0,2 1-64 15,0-3 0-15,2-1-16 0,2 1-240 0,0-1 0 16,2-3 0-16,3-3 0 16,2 1-2160-16,1-4-464 0</inkml:trace>
  <inkml:trace contextRef="#ctx0" brushRef="#br0" timeOffset="5156.55">25264 17630 22111 0,'-11'-14'1968'0,"5"6"-1584"0,0 0-384 0,-2 2 0 15,-1-2 1072-15,0 3 128 0,0 0 16 0,-1 0 16 16,-1 3-176-16,-3 2-32 0,-4 3-16 0,-2 3 0 15,-3 1-640-15,-4 4-128 0,0-2-32 0,2 4 0 16,1 2 16-16,2-1 0 0,2-3 0 0,7 1 0 16,4 1-96-16,3-3-128 0,1 0 176 0,5-10-176 15,4 10 240-15,5-2-64 0,3-5-16 0,6 1 0 16,4-1 176-16,4-3 48 0,7-1 0 0,-3-2 0 16,3-1-224-16,-3 2-32 0,-3-3-128 0,-3-1 192 0,-2 1-32 0,-3 2-16 15,-4 3 0-15,-2 2 0 0,-13-2 48 0,9 6 16 16,-9-6 0-16,3 18 0 0,-4 4 112 0,-5 3 32 15,-6-1 0-15,-3 6 0 0,-3-1 96 0,-2 3 0 16,-4-1 16-16,-4 3 0 0,-4-3-192 0,-1-1-32 16,-1-1-16-16,1-3 0 0,2 0-224 0,2-5 176 15,5-1-176-15,1-4 160 0,4 1-160 0,4-5 0 16,2-4 0-16,0 1 0 16,5-4-1888-16,8-5-256 0,0 0-48 0</inkml:trace>
  <inkml:trace contextRef="#ctx0" brushRef="#br0" timeOffset="5626.37">26090 16944 23039 0,'0'0'2048'0,"0"0"-1648"0,0 0-400 0,0 0 0 16,-9 6 960-16,-1 1 128 0,-3 5 0 0,-1 5 16 16,-2 5-192-16,-4 6-32 0,-1 7-16 0,-2 5 0 0,-1-2-352 0,-2 2-80 15,0 7-16-15,-1-1 0 0,-2 4-96 0,2-1 0 16,0-2-16-16,5-2 0 0,0-8-48 0,7-2-16 15,-1-2 0-15,4-7 0 0,2-2-112 0,2-6-128 16,3-7 176-16,2 1-176 0,3-12 416 0,0 0-32 16,0 0 0-16,0 0 0 0,12-3 256 0,2-3 32 15,0-5 16-15,3-4 0 0,3-3-320 0,-1 1-64 16,0-2-16-16,-2 1 0 0,0 1-288 0,1 2 160 16,0 4-160-16,-2 2 128 0,-2 2-128 0,-1 2 0 15,-2 5 0-15,-11 0 0 0,7 9 0 0,-2 1-144 16,0 4 144-16,-1 2 0 0,-2 1-128 0,-2 4 128 15,-1 0 0-15,-2 3 0 0,0-2 0 0,-1 0 0 0,2 0 0 0,-1 3 0 16,0-6-224-16,3-1 64 0,0-3 16 16,3-3 0-1,0 0-2000-15,-3-12-400 0,9 6-80 0,3-1 0 0</inkml:trace>
  <inkml:trace contextRef="#ctx0" brushRef="#br0" timeOffset="5920.19">26221 17530 21183 0,'0'0'944'0,"0"0"192"0,0 0-912 0,0 0-224 0,0 0 0 0,11-5 0 16,-1-3 1776-16,1 3 304 0,3 0 64 0,0-3 16 0,2 2-1248 0,-1 1-240 16,-1-4-48-16,-1 2-16 15,-2-5-240-15,-2 3-48 0,-1-2-16 0,-2-1 0 0,-2 1 176 0,-1-1 32 16,-3 4 16-16,0 8 0 0,-7-9 0 0,0 5 0 15,-4 1 0-15,-2 5 0 0,-1 0-160 0,-6 6-48 16,-1 1 0-16,-1 5 0 0,2-2-128 0,-2 5-48 16,-1 1 0-16,2-1 0 0,3 1-144 0,4 1 0 15,3-3 0-15,6 0 128 0,3-1-128 0,6 2 0 16,4 1 0-16,4-4 0 0,4-3-336 0,1 0 0 16,3 1 0-16,1-7 0 15,5-1-2736-15,0-4-528 0</inkml:trace>
  <inkml:trace contextRef="#ctx0" brushRef="#br0" timeOffset="6417.74">27005 17301 3679 0,'0'0'320'0,"0"0"-320"0,0 0 0 0,0 0 0 0,1-6 3072 0,-1 6 560 15,0 0 96-15,-1-9 32 0,1 3-1712 0,-4 0-352 16,0 0-64-16,-1 2-16 0,0 2-272 0,-5 2-64 16,0-1-16-16,-2 1 0 0,0 1-384 0,-1 3-80 15,0 2-16-15,2-1 0 0,-1 0-208 0,2 1-32 16,3 1-16-16,0 0 0 0,2 4-288 0,0-4-64 16,5 3-16-16,3 3 0 0,0 1 96 0,1-5 0 15,1-1 16-15,0 2 0 0,2 3 128 0,0-2 32 16,2 2 0-16,0 2 0 0,0-1-80 0,8 10-16 15,-3-6 0-15,-7 0 0 0,-2-4-112 0,-2-3-32 16,-4 1 0-16,-3 0 0 0,-3-3 224 0,-3 1 32 16,-4-5 16-16,-1 4 0 0,-5-1 48 0,1-2 0 0,-2 2 0 0,1-6 0 15,-2 1-256-15,2-3-64 16,0 0 0-16,1-3 0 0,1 0-192 0,1-6 0 16,3 0 0-16,4-4 0 15,4 2-1840-15,5-1-464 0,4-3-80 0</inkml:trace>
  <inkml:trace contextRef="#ctx0" brushRef="#br0" timeOffset="6699.2">27942 16658 26719 0,'-6'-10'1184'0,"6"10"240"15,-8-9-1136-15,0 4-288 0,-1 2 0 0,-1 2 0 0,-3 4 848 0,-1 0 112 16,1 6 32-16,-3 0 0 0,0 5-144 0,-2 4-16 16,-1 5-16-16,1 6 0 0,-4 0-368 0,1 7-64 15,-1 3 0-15,-1 2-16 0,0-2-176 0,2 6-48 16,-2-3 0-16,1 5 0 0,2-1-144 0,-2 2 128 16,3-2-128-16,3 1 128 0,2 0-128 0,0-7-224 15,2-3 48-15,4-4 16 16,0-6-1008-16,2-2-208 0,-2-5-32 0,3-5-12608 0</inkml:trace>
  <inkml:trace contextRef="#ctx0" brushRef="#br0" timeOffset="6844.96">27431 17206 19343 0,'14'-13'1728'0,"-1"7"-1392"0,2-6-336 0,5 6 0 16,4 3 1600-16,4-3 240 0,4 2 48 0,1 2 16 15,4-1-384-15,5 3-80 0,4 0-16 0,3-1 0 16,5-2-784-16,-1 0-176 0,0 1-16 0,2 2-16 31,2 2-896-31,3 3-176 0,1 1-48 0,4 5 0 0</inkml:trace>
  <inkml:trace contextRef="#ctx0" brushRef="#br0" timeOffset="7722.52">17807 19224 20271 0,'0'0'1792'0,"0"0"-1424"16,0 0-368-16,0 0 0 0,-9-11 688 0,-2 6 64 16,-1 2 16-16,1 1 0 0,-3-3 656 0,-1 3 144 0,-2 0 32 0,-1 1 0 15,-1 1-720-15,-1 0-144 0,-2 0-32 0,-2 2 0 16,-1 2-224-16,-4 2-48 0,-2 2-16 0,1 2 0 16,-1-1-176-16,4 1-48 0,3-1 0 0,5 1 0 15,4-1-64-15,3 0 0 0,6-1-128 0,2 2 192 16,4-10-32-16,4 7-16 0,5 1 0 0,1-4 0 15,5 1 64-15,3 3 16 0,3-3 0 0,4 5 0 16,0-3-224-16,1 5 128 0,-2-1-128 0,-2 3 0 16,-2 2 0-16,-2 1 0 0,-3 0 0 0,-2-1 0 15,-4-3 0-15,-2 4 0 0,-3-2 0 0,-4 0 144 16,-3 0 64-16,-3 1 16 0,-4-2 0 0,-3-4 0 16,-3 1 160-16,-3-1 16 0,-4 1 16 0,-3-3 0 15,0 0-144-15,-1-5-16 0,0-2-16 0,1-1 0 16,-4-1-240-16,2-4 128 0,4-7-128 0,1-1 0 15,4 1-1568-15,7-5-416 0,3-2-64 0,6 0-13120 16</inkml:trace>
  <inkml:trace contextRef="#ctx0" brushRef="#br0" timeOffset="8017.52">18194 19242 25279 0,'-12'8'1120'0,"6"1"224"0,-2 0-1072 0,-1 3-272 16,-1 5 0-16,-1 2 0 0,-1 6 672 0,1 1 80 15,1-2 16-15,2-1 0 0,3 3-112 0,2-5-16 16,2-3 0-16,4-1 0 0,2-1 48 0,2-1 0 0,5-5 0 0,1-1 0 16,0-5-48-16,5-2-16 0,1-4 0 0,4-3 0 15,1-8 176-15,4-1 32 0,2-3 16 0,-2-3 0 16,-2-3-112-16,3-3-32 0,1-2 0 0,-2-2 0 15,-5 2-192-15,-2-1-64 0,-2 0 0 0,-4 1 0 16,-3-5-176-16,-2 2-32 0,-1 3-16 0,-1 2 0 16,-2 4-224-16,-1 4-240 0,-1 3 48 0,0 4 16 31,-2 0-2448-31,-2 11-480 0,3-12-96 0,-3 12-32 0</inkml:trace>
  <inkml:trace contextRef="#ctx0" brushRef="#br0" timeOffset="8435.7">18968 18704 17503 0,'0'0'1552'0,"-5"9"-1232"16,0 3-320-16,-2 2 0 0,0 4 512 0,-1 2 64 15,0 0 0-15,-1 7 0 0,-1 3 368 0,1 5 80 16,0 3 0-16,1 4 16 0,-3-1-416 0,0-3-96 16,1 1-16-16,1-3 0 0,0-3 176 0,4-5 16 15,0-7 16-15,1-4 0 0,0-5 304 0,4-3 64 0,0-9 16 0,0 0 0 16,0 0 32-16,15 0 0 0,-1-1 0 16,3-4 0-16,3-4-432 0,2-2-64 0,2-7-32 0,0 3 0 15,0-2-400-15,1 2-80 0,0 0 0 0,-2 2-128 16,1 5 0-16,-2 2 0 0,-3 3 0 0,-3 3 0 15,-1 5 0-15,-2 2 0 0,-1 6 0 0,-5-1-144 16,-2 6 144-16,-2 1 0 0,-3-1 0 0,-4 0 0 16,-1 2 0-16,-7-2 0 0,-2 0 0 0,-3-3 128 15,-6 1 64-15,-3 1 0 0,2-2 16 0,-1-1 0 16,-2 0-32-16,0-5-16 0,-1 0 0 0,2-5 0 16,2-2-160-16,3-3 0 0,1-2 0 0,3-4 0 15,5-2-1520-15,3-4-272 16,1 3-64-16</inkml:trace>
  <inkml:trace contextRef="#ctx0" brushRef="#br0" timeOffset="8840.12">19905 18954 19119 0,'0'0'832'0,"0"0"192"0,0 0-816 0,0 0-208 15,0 0 0-15,0 0 0 0,0 0 1184 0,0 0 192 16,0 0 32-16,0 0 16 0,0 0-208 0,-8-3-32 0,-4 3-16 0,-3 3 0 16,0 0-336-16,-4 2-80 0,-3 7-16 0,-1-2 0 15,-1 5-240-15,1-1-48 0,-1 2-16 0,3-2 0 16,0 2-192-16,5 1-48 0,3-3 0 0,4 1 0 15,3-2-192-15,3 3 144 0,5-2-144 0,3-3 128 16,4 2 240-16,2 0 32 0,0-7 16 0,3 4 0 16,2-3-112-16,-1-2-32 0,0 1 0 0,0 1 0 15,-2-1-80-15,-1 3 0 0,-2-5-16 0,-10-4 0 16,0 0-32-16,6 10 0 0,-6-10 0 0,0 0 0 16,-2 9 0-16,-4 1 0 0,-2-4 0 0,-4 2 0 15,-2 1 16-15,-4-4 0 0,-3 1 0 0,-2-2 0 16,-3-1-32-16,4 0-128 0,1 0 192 0,3-3-64 31,2-3-1280-31,4 1-272 0,4-1-48 0</inkml:trace>
  <inkml:trace contextRef="#ctx0" brushRef="#br0" timeOffset="9186.04">20743 18872 17503 0,'0'0'1552'0,"0"0"-1232"15,-10-1-320-15,-1 0 0 0,-4 2 1280 0,-2 3 192 0,1 2 32 0,-3 0 16 16,-2 6-176-16,0-2-16 0,-4 3-16 0,1 2 0 15,-2 0-480-15,1 3-80 0,4 2-32 0,2 1 0 16,1-2-336-16,5-1-80 0,4-2-16 0,4-1 0 16,1-3 272-16,7 1 48 0,2 1 16 0,5-2 0 15,3-4-48-15,6 0-16 0,3-2 0 0,6-2 0 16,0-1-272-16,0-3-48 0,-1-5-16 0,4 2 0 16,2-4-416-16,-1 0-96 0,-3-2-16 0,-1 1 0 31,-1 2-2080-31,-2-3-432 0,7-1-64 0,-3-3-32 0</inkml:trace>
  <inkml:trace contextRef="#ctx0" brushRef="#br0" timeOffset="9505.76">21239 18839 18431 0,'0'0'1632'0,"-10"9"-1312"15,0-3-320-15,0 7 0 0,-3 1 1312 0,0 0 192 16,-1 3 32-16,2 0 16 0,-2 0-256 0,1 1-48 16,0 0-16-16,2-1 0 0,-1 1-528 0,2-3-96 15,0-1-32-15,1 2 0 0,3-6 16 0,2-1 0 16,4-9 0-16,0 0 0 0,0 0 288 0,0 0 48 16,0 0 16-16,0 0 0 0,0 0-48 0,13-3-16 0,3-2 0 0,1-4 0 15,0-5-384-15,3 0-80 16,-1 0-16-16,1-1 0 0,-2 0-224 0,1-2-48 0,0 1-128 0,1 2 192 15,-1 2-192-15,0 1 0 0,0-1 0 0,-1 3 0 16,-1-3 0-16,-1 5 0 0,0 1 0 0,-1 1 0 31,-5 1-1376-31,1 0-368 0,0 4-80 0,0 0-14624 0</inkml:trace>
  <inkml:trace contextRef="#ctx0" brushRef="#br0" timeOffset="9846.1">22060 18755 16575 0,'0'0'1472'0,"0"0"-1168"16,0 0-304-16,0 0 0 0,-10 3 1072 0,1-1 144 15,0 3 48-15,1 4 0 0,-3 2 224 0,0 1 48 16,-2 1 16-16,0-2 0 0,1 6-432 0,-1 1-96 16,-2 0 0-16,0 1-16 0,1 0-304 0,0 0-48 15,0-3-16-15,1 2 0 0,0-1-304 0,2-3-64 16,1 0-16-16,2-4 0 0,2 0-256 0,0-3 160 0,6-7-160 0,0 0 128 15,0 0-368-15,0 0-80 0,0 0 0 0,0 0-14384 16</inkml:trace>
  <inkml:trace contextRef="#ctx0" brushRef="#br0" timeOffset="10221.56">22372 18792 12895 0,'-12'7'1152'0,"-2"5"-928"0,-3 5-224 0,-1 1 0 0,-3-1 2320 15,0 4 432-15,-2-1 64 0,0-1 32 16,-1 1-944-16,0 2-192 0,-2 2-48 0,2-3 0 0,0-2-688 0,2-2-144 16,2 0-16-16,2-4-16 0,3-4-80 0,4 1-16 15,3-5 0-15,8-5 0 0,0 0 112 0,0 0 16 16,0 0 0-16,8-4 0 0,3-5-80 0,4 0-16 15,3-5 0-15,2-4 0 0,3 1-432 0,1-2-96 16,2-1-16-16,-2 0 0 0,1-3-192 0,1 0 144 16,1 3-144-16,-1 1 128 0,1-3-128 0,1 3 0 15,0 1 0-15,-1 6 0 0,-2 2 0 0,-2 2 0 16,-3 3 0-16,-2 0 0 0,-4 6 0 0,-3 5 0 16,-3 1-176-16,-3 4 176 0,-5-11 0 0,-2 15 0 0,-5-2 0 0,-2 2-128 15,-2 1 128-15,-4 0 0 0,-4 2 0 0,-6-1 0 16,3 0 0-16,-3 0-128 15,0-3 128-15,2-3-192 16,4 2-1200-16,3-5-240 0,2-1-48 0,3-4-9296 0,11-3-1856 0</inkml:trace>
  <inkml:trace contextRef="#ctx0" brushRef="#br0" timeOffset="10570.16">22743 18819 22975 0,'0'0'1024'0,"0"0"192"0,10-3-960 0,0 1-256 0,2 0 0 0,0 0 0 15,1-4 1216-15,0 2 208 0,0 0 48 0,1-2 0 0,-3-2-672 0,0 2-128 16,0-5-32-16,-1 4 0 0,0-3-128 0,-2 3-16 15,-3 0-16-15,-2-2 0 0,1 0 96 0,-4 9 0 16,0 0 16-16,0 0 0 0,-6-8-80 0,-3 6 0 16,-2 0-16-16,-1 5 0 0,-6 1-176 0,1 5-16 15,-1-2-16-15,-3 9 0 0,1 0-96 0,1 3-32 16,1-1 0-16,3 1 0 0,4 0-160 0,3 0 192 16,4 2-192-16,4-2 192 0,4-2-192 0,4 0 0 15,4-2 0-15,4-1 0 0,0-5 0 0,4 1-176 16,3-5 48-16,3 2-11120 15,0-6-2208-15</inkml:trace>
  <inkml:trace contextRef="#ctx0" brushRef="#br0" timeOffset="11373.84">23185 18434 21183 0,'0'0'944'0,"0"0"192"0,-9-5-912 0,1 1-224 16,1 0 0-16,7 4 0 0,-13 1 768 0,2 2 128 16,0 1 0-16,-1 5 16 0,-1-1 176 0,-1 6 48 15,-1 4 0-15,-3 4 0 0,-2 2-256 0,0 0-48 16,-1 5-16-16,2 2 0 0,-1 2-96 0,2 0-16 16,2 0 0-16,3-2 0 0,3-2-224 0,2 1-48 15,1 1-16-15,3-6 0 0,2-2-48 0,2 0-16 16,2-1 0-16,2-3 0 0,2-3-96 0,3-2-32 15,1-4 0-15,3 0 0 0,1-4-48 0,2-3-16 0,3 0 0 0,2-3 0 16,0-4-160-16,1-1 0 0,-1-4-160 16,0 0 160-1,-2-1-2048-15,0-1-320 0,-1-5-64 0</inkml:trace>
  <inkml:trace contextRef="#ctx0" brushRef="#br0" timeOffset="11544.74">22898 18690 29887 0,'0'0'1328'0,"0"0"272"0,0 0-1280 0,11-5-320 0,2-1 0 0,2 5 0 15,3-1 384-15,4 1 0 0,5-1 16 0,1 0 0 16,-1 1-80-16,4-1 0 0,2-3-16 0,-2-1 0 16,-5 1-304-16,1-4-176 0,-3 2 32 0,1 0-9392 15,-3 1-1856-15</inkml:trace>
  <inkml:trace contextRef="#ctx0" brushRef="#br0" timeOffset="11828.8">23466 18764 19983 0,'0'0'880'0,"0"0"192"0,0 0-864 0,10 0-208 15,1-1 0-15,0-2 0 0,2 2 1536 0,-1-1 256 16,2-4 48-16,0 0 16 0,2-3-672 0,-4-1-128 15,0 2-32-15,-5-3 0 0,1 1-176 0,-3 0-32 0,-2-6-16 0,-2 5 0 16,-2 2-64-16,-3-1-16 0,-1 2 0 0,-3 2 0 16,-2 3-192-16,-7 3-32 0,0 3-16 0,-2 3 0 15,-6-1-160-15,0 7-48 0,-2-1 0 0,3 3 0 16,0 0-144-16,5 4-128 0,5 0 144 0,1 0-144 16,4 2 0-16,4 2 0 0,4 3 0 0,4-2 0 15,2-2-144-15,4 1-80 0,5-3-16 0,3-1 0 31,5-2-1792-31,3-2-352 0,6-2-80 0,3-7-16 0</inkml:trace>
  <inkml:trace contextRef="#ctx0" brushRef="#br0" timeOffset="12247.73">24089 18765 16991 0,'-22'3'752'0,"8"2"144"0,-3-1-704 0,-1-2-192 16,-2 2 0-16,-3 4 0 0,-1 1 1360 0,-2 3 240 16,-1 0 64-16,-1 2 0 0,0-3-576 0,3 5-128 15,2-1 0-15,4-1-16 0,1 0-304 0,4 0-64 16,3-3-16-16,5-2 0 0,0 0 160 0,6-9 48 16,0 0 0-16,4 8 0 0,-4-8 32 0,13 6 16 15,0 0 0-15,3-6 0 0,2-2-176 0,1-5-48 16,5 1 0-16,0-4 0 0,2 1-80 0,0-5 0 15,2-1-16-15,3-2 0 0,1-2-176 0,2 0-48 16,3-1 0-16,-1-2 0 0,-3-6-48 0,0 2-16 0,-2-5 0 0,1-3 0 16,0-4-16-16,0-2-16 0,0-6 0 15,-2-1 0-15,-2-5-48 0,-1-1-128 0,-3-2 192 0,-3 10-64 16,-3 9-128-16,-4 10 0 0,-4 5 144 0,-3 8-144 16,-7 13 0-16,0 0 144 0,0 0-144 0,-13 5 0 15,-3 7 0-15,-4 8 0 0,-1 5 0 0,-1 9 0 16,-1 5 0-16,-1 7 0 0,-3-1 0 0,3 5 0 15,0 1 0-15,3 2 0 0,-4-1 0 0,8-1 0 32,3-3-800-32,3 1-112 0,3-2-32 0,3-7 0 15,3-3-1568-15,5-4-320 0,4-2-64 0,5-8-16 0</inkml:trace>
  <inkml:trace contextRef="#ctx0" brushRef="#br0" timeOffset="12926.8">26265 18530 13823 0,'0'0'608'0,"0"0"128"0,5-12-592 0,-1 1-144 0,-1-3 0 0,-2 4 0 15,-2 1 1936-15,-2-1 368 0,-1 3 64 0,3-2 0 16,-3 0-864-16,0 2-176 0,-2 0-48 0,-2 3 0 16,0-1-400-16,-4 0-96 0,-3 2-16 0,-2 1 0 15,-2-1-176-15,0 3-32 0,-2 0-16 0,-2 3 0 16,-1-1-160-16,-1 5-48 0,-1-1 0 0,0 7 0 0,1-1-80 0,-1 6 0 15,0 0-16-15,2 4 0 0,-1 1 64 0,6-2 16 16,3 3 0-16,4 3 0 0,2-5-144 16,6-1-32-16,4 0 0 0,4-4 0 0,3-1 240 0,3-4 32 15,5-2 16-15,3-3 0 0,2-1-128 0,3 1-32 16,1-5 0-16,3-2 0 0,1-4 16 0,2-2 0 16,1 1 0-16,1-2 0 0,-3-4-96 0,0-2 0 15,-1 3-16-15,-1-4 0 0,-3-2 0 0,-2-1 0 16,-1-1 0-16,-1 2 0 0,1 1-32 0,-3 1 0 15,-6 2 0-15,-2 1 0 0,-1 4-144 0,-9 7 0 16,0 0 0-16,0 0 128 0,0 0-128 0,0 0 0 16,-1 17 0-16,-4 3 0 0,-3 4 0 0,0 4 0 0,-3-2 0 15,2 2 0-15,-1-3 0 0,1 4 0 0,2-2 0 16,2 1 0-16,2-8 0 0,3 2-192 0,0 2 64 0,5-4 128 31,-1-2-3104-31,2-5-496 0,7 0-112 0,-13-13 0 0</inkml:trace>
  <inkml:trace contextRef="#ctx0" brushRef="#br0" timeOffset="14743.84">26908 18903 15663 0,'4'-13'688'15,"-4"13"144"-15,4-8-656 0,-3-2-176 0,2 1 0 0,-3 9 0 0,2-10 2672 16,-2 10 496-16,0 0 96 0,0 0 32 0,0 0-1504 0,0 0-288 16,-10-1-64-16,1 2-16 0,-1 2-608 0,-1 6-128 15,-3 2-32-15,-3 4 0 0,-1 3-144 0,1 1-48 16,-1 1 0-16,1 3 0 0,1-1-16 16,1-3 0-16,-1 0 0 0,5-1 0 0,2-3-96 0,4 0-32 15,2-2 0-15,3 0 0 0,4-2-96 0,2-3-32 16,5 2 0-16,1-4 0 0,4 3-16 0,1-5-16 15,2-3 0-15,6 1 0 0,1-4-160 0,1-1 0 16,0-6-160-16,2 0 160 16,-2-5-2336-16,-1 1-368 0,-2 2-80 0</inkml:trace>
  <inkml:trace contextRef="#ctx0" brushRef="#br0" timeOffset="14894.08">27065 18402 40655 0,'-14'-18'1792'0,"9"4"384"0,1-2-1728 0,0 0-448 0,0 5 0 0,3-2 0 16,1 2 192-16,1 3-32 0,-1 8-16 0,0 0 0 15,0 0-144-15,0 0 0 0,0 0-192 0,0 0-11968 16,0 0-2400-16</inkml:trace>
  <inkml:trace contextRef="#ctx0" brushRef="#br0" timeOffset="17023.08">4375 19279 3679 0,'0'0'160'0,"0"0"32"0,0 0-192 0,0 0 0 0,0 0 0 0,0 0 0 15,0 0 2624-15,0 0 464 0,0 0 112 0,0 0 0 16,0 0-1712-16,0 0-336 0,-7-5-80 0,-1-1-16 16,-1 2-128-16,1 1-32 0,0-2 0 0,-1-3 0 15,-2 3-144-15,1-1-48 0,0-2 0 0,-1 2 0 16,-2-4-144-16,-1 1-48 0,-3-5 0 0,0 1 0 16,-4 3-192-16,1-3-64 0,0-3 0 0,-4 2 0 15,-1 2-64-15,-1-2 0 0,-1 1-16 0,-2 1 0 16,0 2-32-16,-2-3 0 0,-1 4 0 0,-2-1 0 15,-3 4-144-15,-2-4 192 0,-3 3-192 0,-2 0 192 16,0 0-192-16,-3 3 128 0,-4-3-128 0,0 0 128 16,-1 4-128-16,0-1 0 0,0-1 0 0,0 2 128 15,0 3-128-15,1 0 0 0,0 0 0 0,1 1 0 16,-2 1 0-16,3 3 0 0,2 0 0 0,3 0 0 0,5 0 0 16,2 4 0-16,-1-1 0 0,1 2 0 0,2 1 0 0,-1-2 0 15,2 3 0-15,2-4 0 0,3 4 0 16,2-4 0-16,-4 3 0 0,2-2 0 0,0 0 0 0,-1 1 0 15,0 0 0-15,2 3 0 0,3 0 0 0,-1 0 0 16,4 0 0-16,-3 2 0 0,3 2 0 0,0 2 0 16,2-1 0-16,-3 1 0 0,1 0 0 0,1 1 0 15,-1 1 0-15,0-1 0 0,-2 0 0 0,0 2 0 16,1-2 0-16,4-1 0 0,0-1 0 0,0 1 0 16,0 2 0-16,1 0 0 0,0 2 128 0,3-3 0 15,-2-1 0-15,6-1 0 0,-3 0-128 0,4 1 0 16,2 0 0-16,3 0 0 0,0-2 0 0,5-1 128 0,0-2-128 0,5-1 192 15,2 1-32-15,3 0 0 16,4-1 0-16,3-1 0 0,8 4 160 0,0-1 48 16,3 0 0-16,4-2 0 0,2-4-64 0,4 2-16 0,3-3 0 0,1 2 0 15,1-2-80-15,2 3-16 0,-1-2 0 0,2 2 0 16,2 0-48-16,0 0-16 0,-1 0 0 0,-1 0 0 16,-1-1-128-16,-1 0 0 0,1 0 0 0,-1 0 0 15,1-2 192-15,-1 2-64 0,1-4 0 0,-1 1 0 16,1 0 128-16,-1-3 32 0,-2 0 0 0,4-1 0 15,-3-2 32-15,3-2 16 0,-4-1 0 0,0-2 0 16,0 1-96-16,-2-5-32 0,0 0 0 0,-2-1 0 16,0 1-80-16,0-5-128 0,0-1 176 0,0 1-176 15,-1-1 192-15,0 0-64 0,0-2 0 0,-3-1-128 0,-4-1 304 16,1-1-48-16,-1-2-16 0,-4 0 0 0,0 0 32 16,-5-3 16-16,-3-2 0 0,-1-6 0 15,-2-3 96-15,-4-2 0 0,-1 0 16 0,-3 0 0 16,-3 0-112-16,-4 2-32 0,-5 2 0 0,-3 2 0 0,-4 3 96 0,-4-2 16 15,-4 3 0-15,-5 3 0 0,-3 6-368 0,-1 2 0 16,-3-1 0-16,-3 4 128 0,-3-1-128 0,1 5 0 16,0 3 0-16,-4 2 0 0,-2-3 0 0,0 4-240 15,0 4 64-15,1 6 16 16,1-2-1712-16,4 6-352 0,3 1-64 0,3 2-14784 0</inkml:trace>
  <inkml:trace contextRef="#ctx0" brushRef="#br0" timeOffset="19743.04">2278 17069 1839 0,'0'0'160'0,"-10"0"-160"16,-2-2 0-16,2 2 0 0,10 0 1664 0,-10-1 288 16,1-3 64-16,-1 3 16 0,0-2-528 0,10 3-96 15,-9-5-32-15,0 2 0 0,0 0-352 0,9 3-80 16,-9-1-16-16,0-1 0 0,0 2-224 0,9 0-32 15,0 0-16-15,0 0 0 0,0 0-16 0,0 0 0 16,0 0 0-16,0 0 0 0,0 0 96 0,13-1 16 16,2 0 0-16,8-2 0 0,6-2-112 0,7 1 0 15,6 2-16-15,10 1 0 0,10-1-240 0,6 1-32 0,3 1-16 16,1 0 0-16,5 3-112 0,-1-2-32 0,0 0 0 0,2 2 0 16,-1 4 32-16,-1-3 0 0,2-3 0 0,-4 2 0 15,-2 0 128-15,1-1 32 0,-1 2 0 0,-3-3 0 16,-4-1-64-16,-3 0-16 0,-5-1 0 0,-5 1 0 15,-6 0-96-15,-5 0-16 0,-6 0 0 0,-2 1 0 16,-6 0-64-16,-4 1 0 0,-5-2-128 0,-6 1 192 16,-12-1-192-16,0 0 128 0,0 0-128 0,0 0 0 15,0 0 288-15,-9 1-32 0,-8 1-16 0,-6 0 0 16,-6-1-16-16,-6 2 0 0,-5 1 0 0,-5-2 0 16,-6 3-224-16,-2 0 0 0,-4 0 0 0,-3-2 0 15,-2-3 0-15,-2 3 128 0,-2-1-128 0,-3 2 0 16,-2-2 0-16,-1 0 0 0,-3-2 128 0,1-2-128 15,1 1 0-15,1 1 0 0,-2 0 0 0,1 0 0 16,1 0 0-16,1-1 0 0,0-2 0 0,5 1 0 0,6-1 0 0,5 2 0 16,7 2 0-16,2-1 0 0,6-2 0 0,4-2 0 15,4 0 0-15,6 0 0 0,4 3 0 0,6-2 0 16,4 0 0-16,12 3 0 0,0 0 0 0,0 0 0 16,14-10 0-16,8 3 0 0,6-3 0 0,9 2 0 15,6-3 0-15,9 3 0 0,5-1 0 0,8 6 0 16,6-1 0-16,4-4 0 0,1 2 0 0,1-3 0 15,-4 1 0-15,4 3 0 0,-2 4 0 0,-2-2 0 16,-3 2 0-16,-2 1 0 16,-10 1-1216-16,-5 6-176 0,-7-1-32 0,-6 3-12832 0</inkml:trace>
  <inkml:trace contextRef="#ctx0" brushRef="#br0" timeOffset="20469.4">2761 17456 12895 0,'0'0'576'0,"0"0"112"0,0 0-560 0,0 0-128 0,2-6 0 0,1-4 0 16,0 0 1344-16,3-2 256 0,4-4 32 0,1-1 16 15,1 1-688-15,2-4-128 0,1 1-16 0,3-1-16 16,1-2-352-16,1 0-64 0,1-1 0 0,0 4-16 15,0 1-176-15,-2 0-16 0,1 4-16 0,-1 0 0 16,-2 1-160-16,-3 2 0 0,-2 6 144 0,-2-3-144 16,-1 3 0-16,-9 5 0 0,0 0 0 0,11 5 0 0,-4 5 160 0,-2 4-32 15,-2 3-128-15,-1 3 192 0,1 3 128 0,-3 5 0 16,-1-1 16-16,-2 2 0 0,-2-1-112 0,0 4-32 16,0 1 0-16,1-1 0 0,-2-3-48 0,2-1-16 15,0-8 0-15,1 0 0 0,2 0-128 0,1-1 0 16,1-4 144-16,2 0-144 0,0 2 0 0,0-5 0 15,1-4 0-15,1 1 0 16,-5-9-1776-16,0 0-416 0</inkml:trace>
  <inkml:trace contextRef="#ctx0" brushRef="#br0" timeOffset="20690.14">2954 17464 20207 0,'0'0'896'0,"0"0"192"0,0 0-880 0,0 11-208 0,0 1 0 0,3-3 0 16,0 3 1168-16,4-1 192 0,2 1 48 0,6 2 0 16,1 4 48-16,2 0 16 0,-1 0 0 0,1 1 0 15,1-2-688-15,2 1-128 0,1-1-16 0,1 1-16 16,1-4-368-16,1 2-64 0,1-1 0 0,2 3-16 16,0-4-176-16,1 0 192 0,1 1-192 0,1-2 192 15,2-3-192-15,3 3-176 0,-1-4 48 0,2 1-9824 16,1-4-1952-16</inkml:trace>
  <inkml:trace contextRef="#ctx0" brushRef="#br0" timeOffset="21158.23">4621 17231 12431 0,'0'0'544'0,"0"0"128"0,0 0-544 0,2-9-128 0,-1-1 0 0,-1 10 0 15,0 0 1424-15,0 0 256 0,0 0 48 0,-10 8 16 16,-1 1-512-16,-2 6-96 0,0 3-32 0,1 3 0 15,-2 6-16-15,0 0-16 0,0 3 0 0,0 5 0 16,0 0-288-16,0 1-48 0,0-2-16 0,0 3 0 16,1 0-432-16,2-2-96 0,-1-2 0 0,3-6-16 15,2 1-176-15,2-5 0 0,1 0 144 0,0-4-144 16,4-4-1088 0,2-2-304-16,5 1-48 0,-1-9-10416 0</inkml:trace>
  <inkml:trace contextRef="#ctx0" brushRef="#br0" timeOffset="21548.37">4971 17581 19343 0,'0'0'1728'0,"7"-12"-1392"16,-2 3-336-16,-3-1 0 0,-2 10 256 0,-1-10 0 15,-5-1-16-15,2 4 0 0,-2-2 624 0,-2 4 128 16,-1 0 32-16,-1 0 0 0,-4 5-560 0,-4 3-96 0,-2 4-32 0,-3 1 0 15,-3 3-64-15,0 3-16 0,-1 3 0 0,-1 3 0 16,0 3-64-16,3-1-32 0,3-3 0 0,6 2 0 16,3 0 32-16,5-3 16 0,6-4 0 0,3-2 0 15,4 1 112-15,6-5 0 0,6-1 16 0,3-3 0 16,6-5 176-16,0-3 16 0,2-2 16 0,0-2 0 16,2 0-256-16,-4-1-48 0,0-5-16 0,0 2 0 15,-1 2-96-15,-5-4 0 0,3 0-128 0,-4 1 192 16,-1 0-192-16,-3 1 128 0,-2 3-128 0,-3-2 0 15,-4 5 128-15,-6 6-128 0,0 0 0 0,0 0 0 16,0 0 0-16,0 0 0 0,-1 14 0 0,-3 0 0 16,0 1 0-16,2 3 0 0,0 0 0 0,2 1 144 15,2-1-144-15,3 1 0 0,1 1 0 0,4 0 0 16,3-2-160-16,5-2-112 0,0-1-32 0,-2-3 0 16,4 0-2432-16,2-7-480 0</inkml:trace>
  <inkml:trace contextRef="#ctx0" brushRef="#br0" timeOffset="21827.21">5562 17510 15663 0,'0'0'1392'0,"-6"14"-1120"15,-3-2-272-15,-1 4 0 0,-1 0 1920 0,-1 3 320 16,-2 4 64-16,1-4 0 0,1-2-768 0,2-3-176 0,1 0-16 0,1 0-16 15,2-2-800-15,1-4-144 0,5-8-48 0,0 0 0 16,0 0 160-16,0 0 16 0,0 0 16 0,0 0 0 16,0 0 128-16,11-5 32 0,2-5 0 0,2 1 0 15,0-4-416-15,3 0-80 0,0-2 0 0,1 2-16 16,0-4-176-16,0 0 0 0,3 1 144 0,-3 2-144 16,2 2 0-16,1 3 0 0,-3-1 0 0,1 2 0 15,1 3 0-15,0-1 0 0,0 2 0 0,-1 2 0 31,-2-1-1280-31,-2 2-208 0,1 0-48 0,-2 1-12512 0</inkml:trace>
  <inkml:trace contextRef="#ctx0" brushRef="#br0" timeOffset="22192.73">6268 17507 19807 0,'0'0'880'0,"0"0"176"0,-12-2-848 0,0 0-208 16,-1 2 0-16,-5 3 0 0,-3 1 1136 0,-1-2 176 16,-1 3 32-16,0 3 16 0,-3 0-464 0,3 3-80 15,1 2-32-15,2 1 0 0,1 1-320 0,5-1-64 16,4 0-16-16,3-3 0 0,2-1-192 0,3 1-32 16,2-11-16-16,0 0 0 0,11 6 272 0,4 0 48 15,3-1 16-15,2-5 0 0,3-3-176 0,0-1-48 16,3 0 0-16,-1 0 0 0,3-2-256 0,-4-1 160 0,-2 1-160 15,-2 0 128-15,-3 3-128 0,-1 2 0 16,-1 1 0-16,-2 4 0 0,-1 3 0 0,-5 1 0 0,-3 6 0 0,-5-1 0 16,-4-1 208-16,-4 4 16 0,-3 1 0 0,1 3 0 15,-1-3 160-15,0 2 16 0,-5-1 16 0,-2 1 0 16,-3 3-192-16,-2-2-32 0,1-2-16 0,1 1 0 16,0-1-176-16,3-2 160 0,0 0-160 0,2-5 160 31,1 1-1392-31,4-5-288 0,3 1-48 0,9-8-12640 0</inkml:trace>
  <inkml:trace contextRef="#ctx0" brushRef="#br0" timeOffset="22547.71">6709 17472 18143 0,'0'0'800'0,"0"0"160"0,0 0-768 0,0 0-192 15,0 0 0-15,0 0 0 0,0 0 1280 0,0 0 224 16,10-7 32-16,0 2 16 0,1 0-464 0,0 0-80 16,2-5-32-16,1 3 0 0,1-3-528 0,0 3-96 15,0-1-32-15,-1 2 0 0,-1-3-128 0,-3 1-48 16,-2 3 0-16,-3-3 0 0,1 2-144 0,-6 6 0 15,0 0 144-15,0 0-144 0,-7-5 160 0,-6 4-32 0,-5 2-128 0,-3 4 192 16,-1 1 64-16,-3 6 0 0,-2-1 0 0,-1 1 0 16,0 3-64-16,1 1 0 0,3 2 0 0,5 0 0 15,4 0-64-15,6-4-128 0,3-4 176 0,3 3-176 16,3-1 128-16,6-3-128 0,4 1 0 0,6-3 0 31,3 2-512-31,5-4-176 0,5-1-16 0,3-4-12592 0</inkml:trace>
  <inkml:trace contextRef="#ctx0" brushRef="#br0" timeOffset="22851.23">7298 17405 15663 0,'0'0'688'0,"0"0"144"0,-12-1-656 0,-2 1-176 0,-2 1 0 0,-1 2 0 0,-1 0 1760 0,0 2 320 16,1 0 64-16,-1 1 16 0,1 2-1264 0,3-1-240 15,3 2-48-15,2-2-16 0,3-1-16 0,6-6-16 16,-2 10 0-16,5-1 0 0,-3-9 80 0,8 11 32 16,0 1 0-16,3-5 0 0,1 4-256 0,1-4-48 15,-2 2-16-15,0 0 0 0,-4 2-224 0,0-2-128 16,-2 3 128-16,-3-3-128 0,-2 0 128 0,-1 0-128 16,-3-1 128-16,-3 0-128 0,-5 1 384 0,-2-3 0 15,-4 3 0-15,1-1 0 0,-3-1-32 0,0 0 0 16,0-3 0-16,-1 1 0 0,4 2-352 0,-1-2 144 15,0-1-144-15,5-1 0 0,3-3 0 0,10 0-144 16,-9 0-16-16,9 0-9984 16,2-10-2000-16</inkml:trace>
  <inkml:trace contextRef="#ctx0" brushRef="#br0" timeOffset="23076.74">7825 17057 22111 0,'0'0'1968'0,"0"0"-1584"0,-9 3-384 0,-2 3 0 15,-3 7 1264-15,-4-1 160 0,-2 2 48 0,1 3 0 16,-2 1-368-16,6 2-64 0,-2 3-16 0,2 0 0 16,2 4-624-16,2 1-128 0,1 2-16 0,0-1-16 0,-1 3-240 0,3 0 144 15,-1 0-144-15,1-3 128 16,2 0-1280-16,2-4-256 0,0 2-48 0,2-5-7184 15,-2-1-1456-15</inkml:trace>
  <inkml:trace contextRef="#ctx0" brushRef="#br0" timeOffset="23238.85">7516 17372 18431 0,'18'-2'1632'0,"2"-2"-1312"16,3 1-320-16,3 0 0 0,0-2 1312 0,5 1 192 15,2 0 32-15,1 0 16 0,0-1-704 0,1 4-144 16,0 1-16-16,0 0-16 16,-4 0-1568-16,0 5-304 0,10-3-64 0,-7 1-16 0</inkml:trace>
  <inkml:trace contextRef="#ctx0" brushRef="#br0" timeOffset="23652.16">8655 17276 19295 0,'0'0'848'0,"-2"-9"176"0,-1 1-816 0,3 8-208 16,-4-12 0-16,4 12 0 0,-7 0 1344 0,7 0 208 15,-9 7 48-15,0 0 16 0,-1 3-592 0,1 1-128 16,0 3-32-16,1 3 0 0,3-2-224 0,3 1-64 16,2 1 0-16,1 1 0 0,0-2-224 0,4-2-48 15,3 0-16-15,1 0 0 0,0-4 64 0,2-1 16 16,2-2 0-16,2 0 0 0,0-4 16 0,3-3 0 15,0-1 0-15,2-6 0 0,1 0-112 0,0-1-16 16,2-5 0-16,-1 2 0 0,-3 1-128 0,-2-4-128 0,-1-2 192 0,-2 0-192 16,-3 2 160-16,1 1-160 0,-2 0 128 0,-1-1-128 15,-2 2 0-15,1 2-272 0,-8 10 32 0,5-9 16 32,0 2-2224-32,-5 7-448 0</inkml:trace>
  <inkml:trace contextRef="#ctx0" brushRef="#br0" timeOffset="24424.33">8701 17314 10127 0,'0'0'448'0,"10"-4"96"15,1 0-544-15,1-1 0 0,-2 1 0 0,5 2 0 0,3-2 1920 0,0-2 256 0,1 1 64 0,0 1 16 16,0-5-960-16,3 3-192 0,2 0-32 0,0-1-16 15,-1 0-160-15,-1-1-48 0,-1 1 0 0,-1 5 0 16,1-1-80-16,-2 2-32 0,-1-2 0 0,-4 1 0 16,-4 2-240-16,3 4-48 0,-2-1-16 0,-3 0 0 15,-8-3-192-15,0 0-48 0,3 10 0 0,-3-10 0 16,0 0 0-16,0 0 0 0,0 9 0 0,0-9 0 16,0 0 176-16,-1 10 16 0,1-10 16 0,-9 5 0 15,0-1 80-15,-1-1 16 0,0-2 0 0,-1 0 0 16,-3-1-176-16,-3 3-48 0,-2-1 0 0,-4 2 0 15,-2-3-144-15,-1 2-128 0,0-3 144 0,-2 2-144 0,-2 3 144 0,1 2-144 16,0-5 128-16,2 5-128 0,3 0 0 0,2 1 128 16,2 2-128-16,4-1 0 0,3 0 160 0,7-1-160 15,0 0 192-15,6-8-192 0,2 11 288 0,3 0-48 16,5 1-16-16,4-5 0 0,5 0 64 0,3 0 16 16,3-1 0-16,0 5 0 0,0-2-112 0,1 2-32 15,0-1 0-15,-1 2 0 0,1 0-160 0,-2-2 160 16,-5 1-160-16,-1 3 160 0,-6-4-32 0,-2 1-128 15,-3 2 192-15,-5-2-64 0,-4 3 0 0,-3 2-128 16,-3-4 192-16,-5 0-64 0,-2 0 112 0,-3 1 16 16,-6-5 0-16,-1 2 0 0,-2-4 16 0,-2 1 16 0,-2 0 0 15,1-3 0-15,-1 0-128 0,2 0-32 0,0 0 0 0,3-3 0 16,2-1-128-16,3 1 0 0,0-5 0 16,5 0 0-1,4 2-832-15,12 2-192 0,-6-6-32 0,6 6-10704 0,6-9-2128 0</inkml:trace>
  <inkml:trace contextRef="#ctx0" brushRef="#br0" timeOffset="24816.86">9489 17356 2751 0,'0'0'256'0,"0"0"-256"15,0 0 0-15,0 0 0 0,0 0 4000 0,-9 4 752 16,-1-2 160-16,0 2 16 0,0 4-2640 0,-2 2-544 16,2 3-96-16,1-1-32 0,0 3-464 0,3 3-80 15,1 1-32-15,2-1 0 0,3 0-400 0,3 0-64 16,2-2-32-16,1 0 0 0,0-3-112 0,3-2-32 15,4-2 0-15,2-6 0 0,3 1 0 0,1-4 0 16,0-2 0-16,0-2 0 0,0-6 128 0,0 1 32 16,1-5 0-16,-3-1 0 0,0-2-144 0,-2 0-32 15,-2-2 0-15,1 0 0 0,0-1-208 0,-1 0-48 16,-5 1-128-16,4-2 192 0,-3 2-192 0,0 0 128 0,0 0-128 0,-3 1 0 16,2 3 0-16,-1 1-288 0,1 4 32 0,-1 2 16 31,1 4-2288-31,-8 4-464 0</inkml:trace>
  <inkml:trace contextRef="#ctx0" brushRef="#br0" timeOffset="25282.71">10272 16886 12895 0,'0'0'1152'0,"0"0"-928"15,0 0-224-15,0 0 0 0,0 0 1008 0,-8 10 144 16,1 0 48-16,-2 4 0 0,-3 1-96 0,1 3-16 16,-1 2 0-16,1 2 0 0,-3 3-192 0,0 3-32 15,0 5-16-15,-2 2 0 0,-2-2-32 0,0 0-16 16,0 0 0-16,3 0 0 0,-2-3-336 0,5-2-64 15,2-4-16-15,2-5 0 0,3-2-64 0,4-4-32 16,-2-4 0-16,3-9 0 0,0 0 288 0,6 9 64 16,-6-9 16-16,14 2 0 0,0-3 80 0,4-4 16 15,1-2 0-15,2 1 0 0,-4-4-496 0,2 2-80 16,-3-2-32-16,4 4 0 0,0-3-144 0,-1 4 0 0,-1 2 0 16,0 1 128-16,-3-1-128 0,-1 3 0 0,-2 3 0 0,-2 2 128 15,-3 5-128-15,-1-1-176 0,-5 3 48 0,-2 0 0 16,-3 2 128-16,-3 0 0 0,-3 1 0 0,-1-3-128 15,-5-1 128-15,-1 0 0 0,-6-3 0 0,2 2 0 16,-1-3 0-16,0-1 128 0,2 3-128 0,1-5 128 16,0-1-128-16,-2 1 128 0,3-4-128 0,4-2 128 15,2-1-128-15,2-1 0 0,2 1-176 0,8 3 176 32,-4-9-2624-32,7 0-416 0</inkml:trace>
  <inkml:trace contextRef="#ctx0" brushRef="#br0" timeOffset="25669.01">10821 17235 2751 0,'0'0'256'0,"0"0"-256"0,0 0 0 0,0 0 0 0,0 0 3280 0,-10-4 624 16,-2 3 112-16,0 1 16 0,-5 1-2032 0,-1 3-400 15,1 0-96-15,-2 0-16 0,0 2-96 0,1 3-32 16,1-3 0-16,4 4 0 0,2-4-576 0,2 2-112 0,0 1-32 0,5 0 0 16,4-9-256-16,2 9-48 0,2 3-16 0,3-5 0 15,0 2-16-15,4-3-16 0,-3 2 0 0,2 1 0 16,0-3 0-16,0 3 0 0,0-2 0 0,-2 2 0 15,-8-9-288-15,6 8 0 0,-2 4 0 0,-4-5 0 16,0-7 160-16,-6 12-32 0,-2-6 0 0,-2 3 0 16,-4-4-128-16,-3 2 192 0,-2 0-192 0,-1-3 192 15,-2 1 0-15,1-1 0 0,0 2 0 0,2-3 0 16,2-3-192-16,3-1 0 0,2-1 144 0,2 0-144 31,1-2-1152-31,9 4-320 0,-4-8-48 0</inkml:trace>
  <inkml:trace contextRef="#ctx0" brushRef="#br0" timeOffset="26435.29">11331 17224 11967 0,'0'0'1072'0,"0"0"-864"0,-9 3-208 0,0 0 0 16,-1-2 1296-16,-2 3 224 0,1-1 32 0,-3 0 16 15,-1 0-448-15,-2 2-96 0,2 4 0 0,-3-3-16 16,2 3-96-16,0-1-16 0,1 3 0 0,2-1 0 16,5 3-128-16,1 1-48 0,3-4 0 0,4 3 0 15,0-13-32-15,8 13-16 0,2-4 0 0,3 0 0 16,1-4-96-16,4 2 0 0,1-2-16 0,2-2 0 16,5-1-320-16,0 1-64 0,1-2-16 0,0-1 0 31,-1-2-1504-31,2 0-288 0,0 0-64 0,-1-1-10848 0</inkml:trace>
  <inkml:trace contextRef="#ctx0" brushRef="#br0" timeOffset="26737.99">11764 17222 12895 0,'0'0'1152'0,"0"0"-928"16,0 0-224-16,0 0 0 0,0 0 1376 0,0 0 224 16,0 0 64-16,0 0 0 0,0 0-816 0,-1 11-144 15,-2-1-48-15,0 1 0 0,-2-2-304 0,-1 1-64 16,1-2-16-16,2 3 0 0,-4-2-144 0,2 3-128 16,0-3 192-16,0 1-192 0,-1 1 160 0,-2-2-160 15,0 2 128-15,1-2-128 0,-1 3 0 0,0-1 0 16,1-3 128-16,0 3-128 0,1-3 0 0,1 2 0 0,0-2 0 0,5-8 128 15,-5 11-128-15,5-11 0 0,-3 9 0 0,3-9 0 16,-5 10-368-16,5-10 48 0,0 0 16 0,0 0-6272 16,0 0-1248-16</inkml:trace>
  <inkml:trace contextRef="#ctx0" brushRef="#br0" timeOffset="27363.23">11702 17366 16575 0,'0'0'736'0,"0"0"160"0,0 0-720 0,0 0-176 0,5-6 0 0,1-5 0 15,1 4 1344-15,3-5 256 0,1 1 32 0,3 2 16 0,-2-4-432 0,3 2-64 16,2 1-32-16,0-2 0 0,1 5-352 0,1-2-80 16,0 2-16-16,2 2 0 0,-1-4-192 15,2 6-32-15,-3-1-16 0,0 1 0 0,-1-1-80 0,-2 3-16 16,-2 0 0-16,-1 1 0 0,-3 0-192 0,-10 0-144 15,11-1 192-15,0 2-192 0,-11-1 0 0,8 8 0 16,-8-8 0-16,7 6 0 16,-7-6-1792-16,5 10-320 0,1-2-64 0</inkml:trace>
  <inkml:trace contextRef="#ctx0" brushRef="#br0" timeOffset="27589.68">12293 17219 18191 0,'0'0'800'0,"0"0"176"0,0 0-784 16,0 0-192-16,0 0 0 0,0 0 0 0,0 0 1088 0,0 0 160 0,-10 5 32 0,-2 1 16 16,-2 5-528-16,2 2-96 0,-1 1-32 0,2 0 0 15,-5-1-336-15,4 3-80 0,0 1-16 0,2 1 0 16,1-2-208-16,3 1 128 0,2-1-128 0,1-3 0 31,3 0-960-31,3-1-272 0,1-1-64 0</inkml:trace>
  <inkml:trace contextRef="#ctx0" brushRef="#br0" timeOffset="28054.3">12639 17200 11967 0,'-9'10'1072'0,"-1"4"-864"16,-2 0-208-16,0 1 0 0,-1-2 1760 0,-1 3 304 15,-3 2 64-15,1 2 16 0,-2 4-640 0,-1-1-128 16,-3 1-32-16,-1 2 0 0,-1-3-256 0,1 0-48 15,3-3-16-15,1 0 0 0,1-2-288 0,3-4-64 0,2-1-16 0,3-2 0 16,1-6 32-16,3 0 0 0,6-5 0 0,0 0 0 16,0 0 16-16,0 0 0 0,0 0 0 0,4-6 0 15,2-5-16-15,5 0 0 0,3-3 0 0,3 2 0 16,0-4-432-16,2 2-64 0,2-3-32 0,1-1 0 16,-1 0-32-16,1 0 0 0,1 1 0 0,0-3 0 15,0-2-128-15,0 3 0 0,1 1 0 0,2 2 0 16,-1 2 0-16,-1 2-176 0,-3-1 48 0,0 5 0 15,-4 2 128-15,-1 4-160 0,-4 0 160 0,-12 2-160 16,0 0 160-16,11 8 0 0,-6 1-144 0,-4 3 144 16,-5-3 0-16,-4 3 0 0,1 1-144 0,-7-2 144 15,-4 2 0-15,-4 1 0 0,-3-4 0 0,0 1 0 16,-1 1 0-16,5-3-192 0,-1 1 192 0,3-5-208 16,1 1-256-1,5 1-48-15,1-4-16 0,3-1 0 0,9-2-1760 0,0 0-336 0,0 0-80 16</inkml:trace>
  <inkml:trace contextRef="#ctx0" brushRef="#br0" timeOffset="28308.03">13255 16837 20959 0,'0'0'928'0,"0"0"192"0,0 0-896 0,-11 12-224 15,-4 0 0-15,-3 1 0 0,-3 1 1552 0,1 6 272 16,1 7 48-16,0 0 16 0,1 2-784 0,-2 7-144 0,-3 1-48 0,-1 1 0 16,0 0-480-16,1 0-112 0,1 3 0 0,4-3-16 15,2 0-128-15,3-1-32 0,3-3 0 0,2 0 0 16,3-2-144-16,3-5 0 0,0-1 0 0,2-1 0 16,2-5-320-16,0-1-32 0,1-2-16 0,-1-2 0 31,0-6-2032-31,-2-9-416 0</inkml:trace>
  <inkml:trace contextRef="#ctx0" brushRef="#br0" timeOffset="28487.54">12813 17212 23439 0,'0'0'1024'0,"15"-4"240"0,4 1-1008 0,2-2-256 0,0-2 0 0,2 3 0 16,-1 3 896-16,4 0 128 0,1 0 16 0,2-1 16 0,1 1-608 0,0 0-128 15,2-2-32-15,-2 3 0 0,0 0-288 0,-2 3 0 16,-4-2 128-16,-3 3-128 16,-2 0-1984-16,0-2-448 0</inkml:trace>
  <inkml:trace contextRef="#ctx0" brushRef="#br0" timeOffset="29093.38">13727 17191 10127 0,'0'0'896'16,"0"0"-704"-16,-4-5-192 0,4 5 0 0,-6-8 2288 0,6 8 416 16,-12-5 96-16,1 1 16 0,-3 3-960 0,2-1-192 15,-2 1-48-15,2 0 0 0,-1-2-608 0,-1 3-128 16,0 0-32-16,1 0 0 0,2 0-400 0,1 3-96 16,0-1-16-16,10-2 0 0,-9 3-192 0,9-3-144 15,0 0 192-15,-7 10-192 0,5 0 128 0,0 2-128 16,2-3 0-16,3 1 0 0,-3-10 0 0,6 13 0 15,1 2 0-15,-1-1 0 0,2 0 128 0,-2-4-128 16,-2 1 144-16,2 1-144 0,-4-3 0 0,-2-9 0 0,0 0 0 0,-3 12 0 16,-2-5 144-16,5-7-144 0,-10 9 128 0,0-4-128 15,-1 0 0-15,0 0 0 0,-2-1 0 0,-3-3 0 16,0 2 256-16,-1-1-16 0,-2 1-16 0,-2 0 0 16,-2-1-32-16,2 0-16 0,-2 1 0 15,0-3 0-15,-1 0-176 0,1 0 192 0,0 0-192 0,5-1 192 16,-1-1-48-16,1 1 0 0,2-2 0 0,6 1 0 15,1 1-144-15,9 1-176 0,0 0 48 0,0 0-14672 16</inkml:trace>
  <inkml:trace contextRef="#ctx0" brushRef="#br0" timeOffset="30283.45">29252 13344 4607 0,'0'0'400'0,"-7"0"-400"16,-2 0 0-16,0 0 0 0,1-1 1488 0,1 1 224 15,-1 0 32-15,-1 0 16 0,2-1-288 0,-1 2-48 16,0 0-16-16,2-1 0 0,0 3 16 0,-1-1 0 16,7-2 0-16,0 0 0 0,-5 4-272 0,5-4-48 15,0 0-16-15,8 9 0 0,2-8-320 0,6 5-80 16,7-1-16-16,7-2 0 0,5 0-16 0,2-3 0 15,4 0 0-15,3 0 0 0,3-3-224 0,0 1-48 16,0-3-16-16,3 1 0 0,1 0-16 0,0 3 0 16,5-2 0-16,-8 1 0 0,-4-2-128 0,-2 0-32 15,-4 2 0-15,-3 0 0 0,-7 0-192 0,-4 1 0 16,-6-1 0-16,-6 2-160 16,-4 0-2032-16,-8 0-416 0,0 0-80 0</inkml:trace>
  <inkml:trace contextRef="#ctx0" brushRef="#br0" timeOffset="30514.26">29198 13593 23151 0,'-9'2'512'0,"-4"2"96"0,-2-1 32 0,1 5 0 0,2-3-512 0,7 0-128 0,5-5 0 0,0 0 0 0,0 0 912 0,7 8 160 16,3-3 16-16,5-1 16 0,4-2-176 0,5 2-32 15,6-1-16-15,3-2 0 0,4-1-240 0,3-3-32 16,6 1-16-16,1-2 0 0,1 0-368 0,1 0-80 15,-2 2-16-15,0-2 0 0,-2-1-128 0,0 2 128 16,-2 1-128-16,-3-1 128 0,-5-1-128 0,-2-1 0 16,-1 3 0-16,-4-1-14768 0</inkml:trace>
  <inkml:trace contextRef="#ctx0" brushRef="#br0" timeOffset="31069.6">30888 13058 13759 0,'0'0'608'0,"0"0"128"0,0 0-592 0,0 0-144 15,0 0 0-15,0 0 0 0,0 0 896 0,0 0 128 16,0 0 48-16,-3-5 0 0,-4 1 16 0,0 1 0 15,-2 0 0-15,0 2 0 0,-1 0-64 0,-2 1-16 16,-4 0 0-16,-2 3 0 0,-4 5-32 0,-2 0 0 16,-1 4 0-16,-5 5 0 0,-3 3-144 0,-1 3-48 15,-4 6 0-15,0 1 0 0,0 1-416 0,1 5-96 16,0 3-16-16,4 3 0 0,4-1-256 0,6 2 0 16,5 0 0-16,6-3 0 0,7-2 0 0,7 1 0 15,5-1 0-15,7-3 0 0,4-3 0 0,6-2 192 16,4-6-48-16,5 0 0 0,4-5 416 0,4-1 80 15,2-5 0-15,5-2 16 0,-1-3-48 0,5-2-16 16,2-4 0-16,2-4 0 0,0-7 80 0,1 2 16 16,-1-7 0-16,-2 0 0 0,-1-4-320 0,-4-4-64 0,-3 0-16 0,-4-6 0 15,-5 0 224-15,-5-4 64 0,-5-5 0 0,-5-5 0 16,-5-2-320-16,-7 0-48 0,-6-3-16 0,-8 7 0 16,-8-1-192-16,-7 3 0 15,-6 1 0-15,-6 4 0 16,-3 2-832-16,-5 3-224 0,-5 6-32 0,0 1-11168 0,-4 6-2224 15</inkml:trace>
  <inkml:trace contextRef="#ctx0" brushRef="#br0" timeOffset="34137.61">4284 12922 11967 0,'-9'-1'1072'0,"-1"1"-864"15,-1 1-208-15,4-2 0 0,-2 0 1776 0,9 1 304 16,-9-1 64-16,9 1 16 0,0 0-1328 0,0 0-272 15,-8-4-48-15,8 4-16 0,0 0-48 0,3-10 0 16,2 2 0-16,0-4 0 0,3 1-192 0,3-3-32 16,2-2-16-16,3-2 0 0,2 1-208 0,1 1 176 15,4-3-176-15,3 1 160 0,2-1-160 0,2 0 0 16,-1 0 0-16,7-2 0 0,3 4 320 0,3-1-32 16,1 0 0-16,3 0 0 0,0-1-16 0,4 0 0 15,-2 1 0-15,4-2 0 0,1 1-96 0,3 1-32 16,5 1 0-16,2 4 0 0,0-4-16 0,-1 2-128 0,-3-1 192 0,2 4-64 15,2 0 0-15,4 0-128 0,0 4 192 16,7 0-64-16,-3 5-128 0,-1-1 0 0,1 1 0 0,-5 4 0 16,-2 3 0-16,2 3 0 0,2 3 0 0,1-1 128 15,-2 3-128-15,1 2 0 0,-1-3 144 0,-1 3-144 16,-2 6 0-16,3 0 0 0,2 2 0 0,2-2 0 16,1-1 0-16,0 2 0 0,-4-2 0 0,1 2 0 15,-2 3 0-15,3 1 0 0,3-4 0 0,2 2 0 16,0 0 0-16,0-1 0 0,0-1 128 0,3-2-128 15,5-1 0-15,5-3 128 0,1-1-128 0,-2-5 0 16,1 0 144-16,4-5-144 0,2 0 192 0,0-3-192 16,-3-1 176-16,1-1-176 0,1-1 160 0,-2 1-160 15,2 0 128-15,-3 0-128 0,-3-2 0 0,-2 0 144 16,-1 0-144-16,0 1 0 0,1 1 0 0,-1 0 0 16,-2 0 144-16,1-2-144 0,-2 0 160 0,1 2-160 0,1 1 144 15,3 0-144-15,-1-1 128 0,0-2-128 0,-1 0 176 0,2 0-48 16,3 1-128-16,3-1 192 0,1 2-192 0,-2-2 0 15,-1-2 0-15,2 1 0 0,4-1 0 0,-1 0 0 16,-3 0 0-16,-3 1 144 0,-2-5-144 0,-2 0 0 16,0 4 0-16,-1 1 128 0,-3-1-128 0,-2 2 0 15,-3-2 144-15,2 2-144 0,-2-2 0 0,0 1 0 16,5 2 0-16,-5-2 128 0,-6-1-128 0,-2-2 0 16,0 2 128-16,3 1-128 0,3-3 0 0,-1-1 0 15,-1 2 0-15,-4-3 128 0,-2-3-128 0,-2 2 0 16,-1-2 128-16,-3 4-128 0,1-1 0 0,-2 1 144 15,-2-3-144-15,-4 2 0 0,-6-2 128 0,-1 0-128 0,-3 3 0 0,-2-4 0 16,-3 1 128-16,-1-2-128 0,-3-2 0 16,-1-2 0-16,-1-1 0 0,2-1 128 0,-2 0-128 0,-1-1 0 15,-2 1 160-15,-1-3-160 0,0-2 128 0,-1 2-128 16,-1 2 128-16,-3 2-128 0,0 1 0 0,-1-1 128 16,-2 3-128-16,3 2 0 0,-3 3 0 0,-1-2 0 15,-1 3 192-15,-1 2-64 0,-5 2 0 0,1 3 0 16,0 1-128-16,-2 1 0 0,-1 1-192 0,0 3 192 15,-1 5-160-15,1-3 160 0,3 7 0 0,-4-1-144 16,1 4 144-16,3 3 0 0,1 1 0 0,2 3 0 16,4-1 0-16,-1 1-128 0,1-3 128 0,3 4 0 15,2-1 0-15,4 0 0 0,-1-3 0 0,2 3 0 16,-2 0 0-16,3-1 0 0,4-2 0 0,2-1 0 16,2-1 0-16,2 1 128 0,1 1 0 0,3-2 0 0,2-4 32 0,4 0 16 15,1-1 0-15,1 0 0 0,-4-2-32 16,3 3 0-16,0 3 0 0,6-2 0 0,-3-8-144 0,5 5 0 15,2-3 144-15,1 2-144 0,-1-3 0 0,2 1 144 16,-2-4-144-16,1 5 0 0,0-5 128 0,3 1-128 16,2-1 0-16,2-1 0 0,-2-1 128 0,-1-1-128 15,0 0 0-15,2 0 0 0,2 2 0 0,2-3 0 16,3-1 0-16,-6-1 0 0,-1-2 128 0,-1 1-128 16,0-1 0-16,2 2 0 0,1-1 0 0,2 0 0 15,2 0 0-15,0-3 0 0,-2 1 0 0,-2 1 0 16,0 2 0-16,3 0 0 0,5 1 0 0,0 0 0 15,-4 0 0-15,0 1 0 0,-2-2 0 0,1 2 0 16,0 2 0-16,2-3 0 0,3-2 0 0,-2 1 0 0,1 0 0 16,-3 1 0-16,-3-2 128 0,7 1-128 0,4-1 144 15,-1 0-144-15,-2 0 0 0,-1 2 0 0,0 0 0 0,4 0-160 16,-1 2 160-16,1-2 0 0,-2 2 0 0,1-2 0 16,-5 0 0-16,2 1 0 0,1 3 0 0,0-3 0 15,0-1 0-15,0 0 0 0,-2 0 0 0,-3 1 0 16,0 1 0-16,2 0 0 0,2 1 0 0,-2 0 0 15,-5-1 0-15,2 2 0 0,-2 1 0 0,3 1 128 16,1-1-128-16,-1-1 0 0,-1 2 0 0,-1 2 0 16,-2-4 0-16,0 1 0 0,-4 0 0 0,3 0 128 15,1 0-128-15,1-1 0 0,-4-2 0 0,0 0-128 16,-4-1 128-16,0 3 0 0,-3-2 0 0,0 2 0 16,-1-1 0-16,-1 2 0 0,1-1 0 0,0-2 0 15,-5 3 0-15,1 2 0 0,-2-4 0 0,2 4 0 0,0 2 0 0,0-3 0 16,-1-1 0-16,1 0 0 0,-4-2 0 0,-1-2 0 15,-3 1 0-15,1 0 0 0,1-5 0 0,0 2 0 16,0 1 0-16,3 0 0 0,0 1 0 0,0-2 0 16,-1-2 0-16,-2-2 128 0,-4 4-128 0,1 2 0 15,2-2 0-15,-3 1 0 0,1-1 0 0,1 2 0 16,5 3 0-16,-3-4 0 0,0-3 0 0,-2 2 0 16,-1-2 0-16,-3 2 0 0,-2 1 0 0,-2 0 0 15,1 0 0-15,0 4 0 0,-2 4 0 0,2-5 0 16,1 3 0-16,-3 1 0 0,-2-2 0 0,-2 2 0 15,-2 2 0-15,-2-4 0 0,-3 0 0 0,0 2 0 0,1 0 0 0,-2 4 0 16,-2-5 0-16,2 3 0 0,0-4 0 16,1 6 128-16,0-3-128 0,0 4 0 0,1-3 0 15,-4 4 0-15,2-1 0 0,1 0 0 0,-3-1 0 0,1-2 0 16,-2 1 0-16,0 0 0 0,-5-2 0 0,3 2 0 16,-2-2 0-16,-1-1 0 0,-4 1 0 0,-1-3 0 15,-2 4 0-15,-1-3 0 0,-2 1 0 0,1 0 0 16,-2-2 0-16,1 2 0 0,-9-7 0 0,7 9 0 15,0-4 0-15,0 2 0 0,1-2 0 0,1 2 128 16,-3-1-128-16,6 1 0 0,-1-2 0 0,-1 2 0 16,-2-2-256-16,2-1 16 0,0 0 16 0,0 2 0 15,1-2-400 1,-1 0-80-16,0 0 0 0,-1 0-13408 0</inkml:trace>
  <inkml:trace contextRef="#ctx0" brushRef="#br0" timeOffset="34958.42">14501 11647 2751 0,'0'-12'256'0,"0"12"-256"0,0-10 0 0,0 1 0 16,0 9 4032-16,0 0 752 0,0 0 144 0,0 0 48 16,0 0-3104-16,0 0-608 0,0 0-128 0,-10 9-32 15,-3 1-576-15,0 5-112 0,3 4-32 0,-5 3 0 16,0 1-48-16,1-2-16 0,0 2 0 0,-1 1 0 16,-3-2-176-16,5-2-144 0,0-1 192 0,2-1-192 15,-1-1 144-15,2-2-144 0,1 0 0 0,4-5 144 16,1 2-352-16,4-12-80 0,2 9-16 0,2-1 0 15,-4-8-1632-15,12 4-336 0</inkml:trace>
  <inkml:trace contextRef="#ctx0" brushRef="#br0" timeOffset="35415.81">14465 12128 8287 0,'0'0'368'0,"-3"-6"80"0,-1-3-448 0,4 9 0 0,0 0 0 0,0 0 0 0,0-9 2768 16,0 9 480-16,4-12 80 0,2 3 32 15,4 1-1984-15,3-3-400 0,2 0-80 0,5-3 0 0,5 0-128 0,1-3-32 16,1-3 0-16,1-1 0 0,4-5-96 0,-2 2-32 16,-1 2 0-16,1-3 0 15,-4 1-160-15,1 2-48 0,-3 1 0 0,0 3 0 0,-1 1-208 0,-1 2-64 16,-3 2 0-16,-1 4 0 0,-2-1-128 0,-1 5-272 16,-2 0 64-16,-1 1-8656 15,-12 4-1728-15</inkml:trace>
  <inkml:trace contextRef="#ctx0" brushRef="#br0" timeOffset="35846.53">15955 11715 14735 0,'18'-13'640'0,"-5"8"160"0,-2-1-640 0,-1 1-160 0,-2 0 0 0,-8 5 0 15,0 0 1136-15,0 0 192 0,1-11 32 0,-1 11 16 16,-9-3-560-16,-3 1-112 0,-8 2-32 0,-2 4 0 16,-4 4 48-16,-3-1 16 0,-5 5 0 0,-3 3 0 15,-3 4 224-15,2 4 64 0,1 2 0 0,2 3 0 16,0 2-512-16,5-1-80 0,3 3-32 0,8 1 0 15,6-4-208-15,7 0-64 0,5-5 0 0,7 0 0 0,6-3 80 16,5-3 16-16,8-1 0 0,6 0 0 0,8-7 16 0,5-2 0 16,6-7 0-16,2-1 0 0,1-3 32 0,0-4 16 15,1-1 0-15,3-5 0 0,2 6 192 16,-4-8 32-16,-4-5 16 0,-1 0 0 0,-3-3 144 0,-6 2 32 16,-6-2 0-16,-4 2 0 0,-6-3-304 0,-1 3-48 15,-6 2-16-15,-7 0 0 0,-3-1-336 0,-4 3 128 16,-5 0-128-16,-3 2 0 15,-4 3-1632-15,1 2-400 0,-2 4-80 0,2 0-13008 0</inkml:trace>
  <inkml:trace contextRef="#ctx0" brushRef="#br0" timeOffset="36992.28">23592 13027 6447 0,'-27'-5'272'0,"8"1"80"0,-4-6-352 0,-1 2 0 0,1-2 0 0,2 5 0 15,0-2 2464-15,4 3 416 0,0-1 96 0,4 4 16 16,3-1-1424-16,10 2-288 0,0 0-48 0,0 0-16 15,0 0-256-15,0 0-48 0,0 0-16 0,0 0 0 16,3-9-304-16,-3 9-64 0,0 0-16 0,11-7 0 16,3 2 0-16,3-1 0 0,2 0 0 0,4 3 0 15,6 0 0-15,3 2 0 0,2-3 0 0,7 1 0 16,1-3-96-16,3-2-32 0,4 0 0 0,0-1 0 16,5 0 0-16,2 3-16 0,3-4 0 0,2 2 0 15,0-2-16-15,2 2 0 0,0-3 0 0,1 2 0 16,-2 0-32-16,3 3 0 0,2-2 0 0,3 3 0 15,-1-4-64-15,1 1 0 0,0 2-16 0,-2-3 0 16,0 3-112-16,2-2-128 0,-1 2 176 0,-1 1-176 16,-3-3 128-16,-4 3-128 0,-3 4 0 0,-3-2 0 0,-3-2 0 0,0 3 0 15,0-2 0-15,0 1 0 0,0 2 192 0,-2 1-192 16,-3 0 192-16,-1-1-192 16,-3-2 128-16,-1 3-128 0,0 3 0 0,0-2 0 0,-3-1 0 15,1 0 0-15,-2 1 0 0,0 3 0 0,0-1 0 0,-1 2 0 16,-3-2 0-16,-2 1 0 0,-5 1 0 0,-1 3 0 15,0-3 0-15,-1 1 0 0,1 1 0 0,-3-3 0 16,-1 2 0-16,0 3 0 0,-2-3 0 0,1 4 0 16,-1-2 0-16,-1 2 0 0,1-1 0 0,-3 4 0 15,1-1 0-15,3-1 0 0,-3 1 0 0,1 1 0 16,0-2 0-16,2 1 0 0,-2 1 0 0,0-2 0 0,-1 6 0 0,-2-3 0 16,-2-2 0-16,0-2 0 0,-5 2 0 0,0 1-144 15,-3-2 144-15,1 4 0 0,-2-1 160 0,-2 0-160 16,0-1 0-16,0 2 0 0,-5 2-128 0,1-3 128 15,0 0 0-15,-1-4 0 0,0 1 128 0,1 2-128 16,-4-3 0-16,2 2 0 0,-1-3 0 0,4-9 0 16,-4 11 0-16,2 0 0 0,2-11 0 0,0 0 144 15,-7 8-144-15,7-8 0 0,-5 10 144 0,5-10-144 16,0 0 128-16,0 0-128 0,0 0 160 0,0 0-160 16,0 0 160-16,0 0-160 0,0 0 160 0,0 0-160 15,0 0 160-15,0 0-160 0,0 0 160 0,0 0-160 16,8-5 128-16,-8 5-128 0,0 0 0 0,9-5 0 15,0 1 0-15,-3-1 128 0,1-2-128 0,-2 1 0 16,-2-1 0-16,1 0 128 0,0 0-128 0,0-2 0 16,-4 9 0-16,5-10 128 0,-1-3-128 0,1 0 0 0,-3 4 0 0,1-3 0 15,-1 0 0-15,-2 2 0 0,-1-4 128 0,0 0-128 16,-2 4 0-16,0-1 0 0,-3-3 0 0,0 0 0 16,-3 1 0-16,-2-1 0 0,-4 1 0 0,-7-1 0 15,-5-1 0-15,-8 0 0 0,-5-1 0 0,-3 0 0 16,-5-2 0-16,-4-1 0 0,-4-1 0 0,-4-3-192 15,-5 1 192-15,-5 2-160 0,-5 0-16 0,-2-2 0 16,-3-1 0-16,-2 4 0 16,0 4-1312-16,-4 1-272 0,0 0-48 0,6 9-8304 15,10 3-1664-15</inkml:trace>
  <inkml:trace contextRef="#ctx0" brushRef="#br0" timeOffset="44513.77">829 1084 24239 0,'-14'-12'1072'0,"7"8"224"0,7 4-1040 0,0 0-256 0,0 0 0 0,-5 9 0 0,0 3 0 0,1 4 0 16,3 5-176-16,-1 5 176 0,-1 5 0 0,1 1 272 15,-1-1-16-15,2 2-16 0,-1 0-80 0,2-10-16 16,-1 8 0-16,-1 6 0 0,0 0 32 0,1 4 0 15,-1 5 0-15,-1 4 0 0,2-1-48 0,-6 51 0 16,0-13 0-16,-1-5 0 0,-1-4 0 0,-1-4-128 16,-1 1 192-16,4-34-64 0,1 3 64 0,-3 8 16 15,-1 3 0-15,0 5 0 0,0 3 160 0,-1-2 16 16,1 4 16-16,-6 44 0 0,2-23 80 0,4-15 16 16,1-8 0-16,2-3 0 0,5-5-96 0,0-7-16 15,4-2 0-15,2-6 0 0,1-3-80 0,1-4-32 0,2-1 0 16,2-1 0-16,-3-8-128 0,4-3-16 0,-3-2-128 0,-1-7 192 15,-1-2-192-15,3 4 144 0,0-1-144 0,1 0 128 16,2 1-128-16,0-1 128 0,2 0-128 0,16 8 128 16,-6-5-128-16,4-1 0 0,-3 2 144 0,6-4-144 15,0 0 128-15,1-1-128 0,1 1 128 0,1-4-128 16,2 3 0-16,3-4 144 0,1 1-144 0,2 0 0 16,1-3 192-16,5 0-64 0,3 1 0 0,5-2-128 15,6 1 176-15,1 1-176 0,-2-1 160 0,2-1-160 16,1 0 144-16,3 0-144 0,4-2 128 0,4 2-128 15,7 0 0-15,-1-1 0 0,-2-2 128 0,2 0-128 16,2 2 0-16,5-2 0 0,6 0 0 0,-2 0 0 16,-5 1 0-16,3-1 128 0,3-1-128 0,5 0 0 15,5 1 0-15,0-1 0 0,-3-1 0 0,4 1 0 0,6 1 0 0,-2-1 0 16,-3-1 0-16,2 1 0 0,1 1 0 0,3-1 0 16,-1 2 0-16,2-2 0 0,-1 1 0 0,3 1 0 15,4 1 0-15,-1 1 0 0,-4-3 0 0,4 2 0 16,8-1 0-16,-7 3 0 0,-4 1 0 0,6 0 0 15,3 1 0-15,-1 2 0 0,-1-4 0 0,1 3 0 16,1-2 0-16,2-1 0 0,0-1 0 0,3 4 0 16,-1-6 0-16,1 3 0 0,2 0 0 0,0 0 0 15,1-1 0-15,2 0 0 0,4 1 0 0,2 0 0 16,-1-1 0-16,1 1 0 0,-4 2 0 0,3-4 0 16,3 4 0-16,1-2 0 0,-4-5 0 0,6 2 0 15,2 2 0-15,-2-1 0 0,-7-1 0 0,5 3 128 16,4 3-128-16,-2-2 0 0,-4 2 128 0,3-3-128 0,4 1 0 0,-1 3 128 15,-1-1-128-15,3 2 0 0,2-4 0 0,6 5 0 16,0-5 0-16,3 0 0 0,-4-1 0 0,4-1 0 16,3 1 0-16,2 3 128 0,-2-3-128 0,-1-1 0 15,1-3 0-15,2 2 0 0,5 2 128 0,-7-1-128 16,-3-3 0-16,1-1 0 0,6 0 0 0,-2 0 0 16,0 2 0-16,-4 1 0 0,-4-1 0 0,4 2 0 15,4-1 128-15,0-1-128 0,-1 0 128 0,0-1-128 16,4 0 128-16,4-1-128 0,-2 0 128 0,-1-1-128 15,-3 0 128-15,3-2-128 0,2 0 0 0,0 0 128 16,5-1-128-16,-6-1 0 0,-5-4 0 0,0 3 0 16,-1 0 0-16,0 0 0 0,-5 2 128 0,-2-1-128 15,3-4 0-15,-4 3 0 0,-2 1 0 0,-5-5 0 0,-1 1 0 16,1-1 0-16,4 5 0 0,-4-4 0 0,-4 0 0 0,1-1 0 16,1 3 0-16,0 1 0 0,-6-7 0 0,2 4 128 15,2 2-128-15,1 2 0 0,-4-3 128 0,4 2-128 16,-7-5 0-16,4 4 128 0,0 2-128 0,-2-5 192 15,-2 2-192-15,0-1 192 0,-1 4-192 0,-2-4 0 16,-2 0 0-16,1-1 0 0,-4 4 0 0,0-1 0 16,-3 0 0-16,2 3 0 0,-1 0 0 0,-3 1 0 15,-5 0 0-15,1 0 128 0,1-1-128 0,-1 3 160 16,0-2-160-16,-6 2 160 0,-2-1-160 0,4-2 0 16,3 0 144-16,-1 0-144 0,-6-2 0 0,3-3 0 15,2 4 0-15,-2-3 0 0,-5 2 0 0,-1 2 0 16,1-2 0-16,-2-1 128 0,-3 4-128 0,-3-1 0 15,-2 0 0-15,1 1 0 0,3 1 0 0,-3 1 0 0,-5-1 0 0,-1 0 128 16,2-1-128-16,1 1 0 0,1-1 0 0,-5 2 0 16,-5 1 0-16,2-1 0 0,2-2 128 0,-1-2-128 15,-3 2 0-15,-5 1 0 0,-1 1 0 0,-2-3 0 16,2 0 0-16,3 1 0 0,-2 2 0 0,-4 0 0 16,-3 0 0-16,-2-1 0 0,2 1 0 0,0 1 0 15,3 0 0-15,-5 0 0 0,-5 0 0 0,-4 3 0 16,-1-1 0-16,-1-1 0 0,-1 3 0 0,1 0 0 15,1 0 0-15,-1 0 0 0,-4-2 0 0,-2 2 0 16,-3 1 0-16,-1 1 0 0,-2-3 0 0,1 2 128 16,-1 3-128-16,2-2 0 0,-2 2 0 0,-2 1 0 15,-1-3 0-15,-2 3 0 0,-5-3 0 0,2 3 0 16,-1-3 0-16,1 2 0 0,-2 0 0 0,1-2 0 0,2 3 0 0,-2-3 0 16,0 1 0-16,-2 0 0 0,-3-2 0 15,-2 4 0-15,-1-4 0 0,-3 2 0 0,-2 0 0 0,1-2 0 16,0 1 0-16,1 2 128 0,1-1-128 0,-1 2 0 15,-1-2 0-15,0 0 0 0,1-1 0 0,0-2 0 16,0 1 0-16,-1 0 128 0,-2-1-128 0,-2-2 0 16,-2 1 0-16,-3-1 0 0,-2 0 0 0,0 0 0 15,-2-2 0-15,-2 0 0 0,4 0 0 0,-3 0 0 16,-3 0 0-16,1 0 128 0,0 0-128 0,-2 0 0 16,0 3 128-16,-1-2-128 0,0-1 0 0,1 0 128 15,-1 0-128-15,1 0 0 0,-1 0 0 0,1 0 0 16,1-4 0-16,1 3 128 0,3 0-128 0,-1-1 0 15,0 0 0-15,0-1 0 0,-2-7 0 0,1 3 0 0,-1 0 0 0,2-3 0 16,-1-1 128-16,0 0-128 0,-3-3 128 0,2 0-128 16,2-1 0-16,-2 1 0 0,1-2 0 0,0-2 128 15,2-5-128-15,4-2 0 0,4-2 128 0,1-1-128 16,5-4 0-16,3-2 0 0,0-2 0 0,6-3 0 16,4-4 0-16,2-7 0 0,0-7 0 0,0-8 0 15,0-5 0-15,4-4 0 0,4-7 0 0,3-2 0 16,-1-2 0-16,3-1 0 0,3-3 0 0,-7 1 0 15,-4 4 0-15,-2 3 0 0,-6 7 0 0,-5 8 0 16,-3 4 0-16,-4 2 128 0,-4 4-128 0,-3 8 0 16,-3 3 0-16,-4 6 0 0,-3 2 0 0,-2 3 0 15,-4 3-512-15,-3 3-112 0,-2-2-16 16,-4-3-16480-16</inkml:trace>
  <inkml:trace contextRef="#ctx0" brushRef="#br0" timeOffset="45382.64">31079 2737 25791 0,'0'0'2304'0,"-6"-9"-1856"0,-3 2-448 0,-1 2 0 31,-3 3-400-31,-2 5-176 0,-3 2-48 0,-3 1 0 0,-4 5 624 0,-5-1 0 0,-9 1 0 0,-1 7 0 16,-6 1 176-16,0 3 96 0,-2 6 32 0,0 5 0 16,-1 5 144-16,0 5 16 0,-5 7 16 0,1 3 0 15,-2-1-160-15,3 1-48 0,4 1 0 0,6 0 0 16,4 1-144-16,7-3-128 0,10-5 144 0,7-2-144 15,7-11 192-15,5-3-64 0,6-7-128 0,7 0 192 16,8-3 144-16,8-3 32 0,6-5 0 0,8-2 0 16,6-5 16-16,2-3 16 0,2-4 0 0,-1-4 0 15,-2-4-80-15,0-2-32 0,0-6 0 0,1-1 0 16,0-1 32-16,1-1 16 0,-2-4 0 0,-1 1 0 16,-2 1 144-16,-5-3 32 0,-1-1 0 0,-6 1 0 0,-4-5-128 15,-2-4 0-15,-6 3-16 0,-1-2 0 0,-2 0-64 16,-6 0-16-16,-6 0 0 0,-3-1 0 0,-6 3 16 0,-3 3 0 15,-8-3 0-15,-4 3 0 0,-2 2-176 0,-7-2-128 16,-4 2 144-16,1 6-144 0,-4 2-224 0,-2 3-144 16,-1 0-16-16,4 3-16 15,4 3-1712-15,3 4-352 0,5 4-64 0,4-2-11488 0</inkml:trace>
  <inkml:trace contextRef="#ctx0" brushRef="#br0" timeOffset="45685.41">30476 3328 24191 0,'0'0'1072'0,"0"0"208"0,0 0-1024 0,-2 9-256 0,2-9 0 0,1 13 0 15,3 1 304-15,4-3 0 0,3 2 0 0,4 0 0 16,2-2 416-16,2 4 96 0,3 1 16 0,2 2 0 16,2 2-192-16,1 0-48 0,-3-1 0 0,0 2 0 15,1-2-304-15,-4 0-64 0,-3 0-16 0,-3-1 0 16,3-2-208-16,-4 1 128 0,-4-5-128 0,0 2 0 16,0 2 0-16,2-1 0 0,-3-1 0 0,1-1 0 15,-2 1-288 1,1-1-160-16,-1 0-16 0,3-4-8528 0,-1 0-1696 0</inkml:trace>
  <inkml:trace contextRef="#ctx0" brushRef="#br0" timeOffset="46145.35">31478 3202 26783 0,'4'-13'1184'0,"0"2"240"0,2 2-1136 0,2-3-288 0,1-1 0 0,5 0 0 16,1-4 0-16,1-5 0 0,2-2 0 0,0-5 0 15,1-5 448-15,3-2 48 0,1-5 0 0,1 3 0 16,0 0 80-16,1 3 32 0,2 6 0 0,-2 4 0 16,0 4-64-16,-4 4-16 0,-2 4 0 0,-1 4 0 15,-3 0-272-15,-2 4-64 0,-3 2-16 0,-10 3 0 16,10 8 0-16,-6 7 0 0,-5 6 0 0,-4 7 0 16,-5 1-48-16,-4 10 0 0,-2 3 0 0,-1 9 0 15,-4 4 32-15,0 2 0 0,-2 4 0 0,1 2 0 16,1 4-160-16,0-6 0 0,1 1 0 0,2-4 0 0,3-3 0 0,2-2 0 15,0-8 0-15,3-1 0 0,1-6 0 0,0-1 0 16,3-1 0-16,-2-3 0 0,0-1 0 0,-1-6-176 16,1 1 16-16,0-5 0 15,-1-3-528-15,3-1-96 0,0-6-32 16,-1-5 0-16,7-7-2320 0,-8-2-448 0</inkml:trace>
  <inkml:trace contextRef="#ctx0" brushRef="#br0" timeOffset="46374.46">31108 3938 33983 0,'0'0'1504'0,"0"0"304"0,0 0-1440 0,12 2-368 0,0-1 0 0,4-1 0 16,-1 0 0-16,5 0 0 0,6 0 0 0,3 0-192 15,3 0 496-15,6 0 80 0,5 0 32 0,4 1 0 16,3 2 80-16,-1-2 16 0,1-1 0 0,-1-1 0 15,1 0-288-15,-1-1-48 0,0 1-16 0,-1 1 0 16,-1 0-160-16,-2 0 0 16,-5 0 0-16,-2 0 0 15,-3 3-1600-15,-3 0-256 0,-7 5-64 0,-6-2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0:41:44.55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30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2-09T20:42:09.980"/>
    </inkml:context>
  </inkml:definitions>
  <inkml:trace contextRef="#ctx0" brushRef="#br0">30013 10267 13823 0,'6'-11'608'0,"-1"6"128"0,0-3-592 0,1 0-144 16,3 1 0-16,-2-5 0 15,0 1 992-15,1 1 160 0,-2-3 48 0,2 4 0 16,-4-2 160-16,0-1 48 0,-2 3 0 0,1-1 0 0,-3 2-240 0,0-2-32 16,-2 3-16-16,1-4 0 0,-1 4-48 0,-2-3-16 15,0 2 0-15,-4-2 0 0,1 4-240 0,-2-2-48 16,-1 0-16-16,-2 3 0 0,-2-1-176 0,-2 1-16 15,-3 1-16-15,-2 0 0 0,0-1-160 0,-2 3-48 16,-4 0 0-16,-2 2 0 0,-3 0-80 0,-1 3 0 16,-1 3-16-16,-1-1 0 0,0 4-32 0,0 3 0 15,1 3 0-15,0 1 0 0,-1 3-64 0,1 3-16 16,1 5 0-16,-3 1 0 0,2 3-128 0,0 5 128 16,1 2-128-16,-10 19 128 0,6-5-128 0,7-3 0 15,6-1 0-15,7-3 0 0,4 2 0 0,5-3 0 16,4 3 0-16,6-5 0 0,3-4 0 0,5-1 128 15,5-3-128-15,6-1 0 0,6-1 128 0,3-3-128 16,3-3 128-16,2-3-128 0,3-7 160 0,6-3-160 16,-2-4 192-16,5-4-192 0,-2-4 288 0,6-5-48 0,4-4-16 0,2-1 0 15,0-3-48-15,-2-3-16 0,-2-3 0 0,0-2 0 16,-6-2-160-16,-2-5 192 0,0 2-192 0,-2-3 192 16,0 4-192-16,0-5 0 0,-1-4 0 0,-1 0 128 15,-2 1-128-15,-2-1 0 0,-4-3 144 0,-17 18-144 16,-2-1 0-16,0-1 144 0,-2-3-144 0,0 2 0 15,-2-2 176-15,-2 2-176 0,-5 0 160 0,-1-1-160 0,-4 3 224 16,-4-5-48-16,-3 4-16 0,-4-1 0 16,1 3-160-16,-6 2 0 0,-2-1 0 0,-3 2 0 15,-1 4-480-15,-1 2-80 0,1 0-16 0,1 3 0 16,3 3-1584-16,1 2-320 0,2 1-64 16,2 1-8032-16,2 2-1616 0</inkml:trace>
  <inkml:trace contextRef="#ctx0" brushRef="#br0" timeOffset="288.21">29973 10445 32255 0,'-18'-10'2864'0,"7"7"-2288"15,-2 3-576-15,6 3 0 0,0 1-160 0,2 2-144 16,0-1-16-16,0 8-16 0,2-2 336 0,3 5 288 15,4 1-48-15,4 2-16 0,5 0 240 0,4 6 48 16,4-1 16-16,4 6 0 0,3 2 192 0,4 1 48 16,3 1 0-16,4 2 0 0,-1-2-128 0,1 1 0 15,1-2-16-15,0 1 0 0,1 0-288 0,-4-3-48 0,-5-4-16 0,-2-1 0 16,-2-3-128-16,-4-4-16 16,-2 1-128-16,-2 0 192 0,-2-4-192 0,0-2 144 0,-3-5-144 0,-1-1 128 31,-3-3-448-31,0-3-112 0,-11-2-16 0,11-5-11248 0,-2-5-2256 0</inkml:trace>
  <inkml:trace contextRef="#ctx0" brushRef="#br0" timeOffset="1555.26">31153 10266 13183 0,'0'0'576'0,"0"0"128"0,0 0-560 0,0 0-144 0,0 0 0 0,0 0 0 16,0 0 720-16,-8 4 112 0,8-4 32 0,0 0 0 15,-9 2 224-15,9-2 32 0,-9 3 16 0,9-3 0 16,0 0 16-16,-7-3 0 0,7 3 0 0,-5-4 0 15,1-5 0-15,1 1 16 0,2-1 0 0,2 0 0 16,1-4-176-16,1 3-32 0,2-4-16 0,3-1 0 0,1-1-304 0,-1 1-64 16,2 0-16-16,1 2 0 0,6-2-144 0,-1-2-32 15,2 2 0-15,1 1 0 0,1 5-48 0,2-3-16 16,2-1 0-16,2 3 0 0,0 0-48 0,2 4-16 16,0 3 0-16,0-4 0 0,-1 1-64 0,-2 3-32 15,-1 2 0-15,-1 2 0 0,-2-1-32 0,-4 4 0 16,-1 5 0-16,-2 1 0 0,-3 4-128 0,-1 3 0 15,-1-1 0-15,-2 5 0 0,-4 5 0 0,-1 7 0 16,-4 4 128-16,-3 0-128 0,-1 0 0 0,-4 2 128 16,-2 1-128-16,0-2 128 0,-2 0-128 0,0-1 192 15,-2-3-192-15,1 1 192 0,-1 0 64 0,-1-1 32 16,-1 1 0-16,-2-2 0 0,-2 1-16 0,-1-2 0 0,-2-2 0 0,0 1 0 16,-1-3-48-16,2 0-16 0,0-4 0 15,4-1 0-15,-1-4-208 0,1-1 144 0,0 0-144 0,-1-1 128 16,1-3 0-16,1-1-128 0,1-2 192 0,1-3-64 15,1 2-128-15,2-3 160 0,3-2-160 0,0 1 160 16,1-3-160-16,10-3 192 0,0 0-192 0,0 0 192 16,-6-7-192-16,6 7 192 0,0 0-192 0,0 0 192 15,1-10-192-15,-1 10 0 0,8-10 144 0,2 2-144 16,0 7 0-16,5 0 0 0,-1-3 0 0,4 4 0 16,1 2 0-16,4 1 0 0,4 0 0 0,3-1 0 15,5-1 128-15,1 2-128 0,4 2 160 0,2-1-160 16,0 0 192-16,-2-2-64 0,1-1-128 0,-3 1 192 15,-2 0 48-15,-1 1 0 0,1-2 0 0,-2 0 0 16,-1 1 32-16,-1 0 16 0,-1 3 0 0,-3 2 0 0,-2-2-80 0,0 1-16 16,-3 3 0-16,-2-4 0 0,-3 1-192 0,-1 1 128 15,-3-6-128-15,-2 3 0 0,-3 2 176 0,-9-6-176 16,0 0 192-16,10 5-192 0,-10-5 256 0,0 0-64 16,8 4-16-16,-8-4 0 0,0 0-176 0,0 0 0 15,0 0 0-15,0 0 0 0,-8-5-176 0,1-3-16 16,-5 1 0-16,3 0 0 15,-1 4-1648-15,3-3-336 0,0 0-64 16</inkml:trace>
  <inkml:trace contextRef="#ctx0" brushRef="#br0" timeOffset="3110.27">10287 2165 10943 0,'0'0'480'0,"0"0"96"0,0 0-448 0,0 0-128 16,12 3 0-16,-12-3 0 0,10-3 1088 0,-10 3 208 15,11-4 48-15,-1 2 0 0,-10 2-160 0,11-4-32 16,-3 2 0-16,-8 2 0 0,0 0-128 0,0 0-48 0,12-3 0 0,-12 3 0 16,0 0-192-16,0 0-32 15,0 0-16-15,0 0 0 0,0 0-64 0,0 0-16 16,-8 9 0-16,-2 1 0 0,-3-4-144 0,-1 5-48 16,-2-2 0-16,-2 3 0 0,-2 3-144 0,-3 3-48 0,-1 1 0 0,0 4 0 15,-2 5 32-15,1 3 0 16,-1 7 0-16,5 4 0 0,-2 1-176 0,4 1-128 15,2-2 144-15,6 2-144 0,2-5 128 0,4-3-128 0,4-7 0 0,3-1 0 16,4-4 128-16,6-4-128 0,2-3 0 0,4-3 0 16,3-1 320-16,3-6-16 0,3 0-16 0,4-6 0 15,0-2 224-15,4-5 32 0,2 0 16 0,-1 0 0 16,0-4-288-16,1 1-48 0,-1-4-16 0,-1-2 0 16,-1 1-208-16,-1-5 176 0,-1-4-176 0,-9 6 160 0,0-2-32 15,1-1-128-15,0-6 192 0,-1 2-64 0,-2 0 80 0,-5-5 16 16,-1-4 0-16,-5 1 0 0,-2 0-32 0,-5 2-16 15,-1-1 0-15,-4 7 0 0,-1 1-176 0,-3 2 192 16,-3 3-192-16,-1 5 192 0,-6 2-192 0,-8 1-176 16,0 4 48-16,0 8 0 15,-1 5-1392-15,-2 2-272 0,-4 5-48 0,2 0-13424 16</inkml:trace>
  <inkml:trace contextRef="#ctx0" brushRef="#br0" timeOffset="3369.63">10304 2543 25791 0,'0'0'1152'0,"0"0"224"0,0 0-1104 0,0 0-272 15,10 10 0-15,1 1 0 0,0-2 256 0,4 1 0 16,4 2 0-16,2-4 0 0,1 2 384 0,6-1 64 15,3 2 0-15,-1 0 16 0,-1 3-128 0,-8-2-16 16,0-3-16-16,1 4 0 0,1 2-336 0,-3 0-64 16,0-2-16-16,-3 2 0 0,-3 0-144 0,-1 0 160 15,-2 2-160-15,-1-2 160 0,-2 2-352 0,-4-2-64 0,1-2 0 0,-1-1-16 32,-1 0-2304-32,0-6-464 0</inkml:trace>
  <inkml:trace contextRef="#ctx0" brushRef="#br0" timeOffset="3739.54">11136 2270 24991 0,'0'0'1104'0,"3"-7"240"0,1 3-1088 0,-4 4-256 16,0 0 0-16,0 0 0 0,0 0 1008 0,0 0 144 16,5 7 16-16,-5 3 16 0,-3-1-96 0,-1 5-32 15,-2 4 0-15,1 2 0 0,-4 5-96 0,1 1 0 16,0 4-16-16,-1-2 0 0,1 0-256 0,2-1-48 16,-2-2-16-16,4-2 0 0,0-4-256 0,3-1-48 15,1-3-16-15,4 1 0 0,1-4 0 0,4-4 0 16,2-3 0-16,5 0 0 0,1-5 80 0,4-3 32 15,2-2 0-15,3 0 0 0,4-4-160 0,0 2-16 0,2-2-16 16,0 0 0-16,-1 0-224 0,0 0 0 0,-4-2 128 0,-1 2-128 16,-3-3 0-16,0 2 0 0,0-1 0 15,-3 1 0 1,1 1-1312-16,-4-1-256 0,0 3-48 0,-4 1-10224 0,-1-3-2032 0</inkml:trace>
  <inkml:trace contextRef="#ctx0" brushRef="#br0" timeOffset="3961.85">11656 2258 32255 0,'0'0'2864'0,"1"6"-2288"16,1 5-576-16,-2 0 0 0,-2 11 288 0,0 2-48 16,-2 9-16-16,-1 5 0 0,3 4 928 0,-1 6 192 15,-1 3 48-15,0 2 0 0,-1 0-352 0,0 2-64 16,-1 1-16-16,-2 2 0 0,-2 0-576 0,0 1-112 15,1-7-16-15,-1-4-16 0,0-1-240 0,1-4 176 16,2-2-176-16,2-4 160 16,0-3-816-16,1-3-176 0,2-1-16 0,1-2-17264 0</inkml:trace>
  <inkml:trace contextRef="#ctx0" brushRef="#br0" timeOffset="7951.53">721 9567 17503 0,'0'0'1552'0,"0"0"-1232"15,0 0-320-15,0 0 0 0,0 0 896 0,0 0 112 0,0 0 16 16,0 0 16-16,0 0-48 0,0 0-16 0,-7 7 0 16,4 5 0-16,0-3-16 0,0 5 0 0,3 2 0 0,0 3 0 15,0 2-336-15,0 0-80 0,3 5-16 0,-3 0 0 16,0 5 608-16,0 2 112 0,0 2 32 0,0 4 0 31,-3-1-1616-31,3 4-320 0,0 3-64 0,-1 4-16 0,0 3 736 0,0-23 320 0,-2 8-32 0,1 5 0 16,-2 1-96-16,0 4-32 0,-2 0 0 0,-1 1 0 15,0 1 64-15,-9 41 16 0,2-12 0 0,4-6 0 16,1-5 32-16,3-6 16 0,0-6 0 0,1-3 0 16,2-2 64-16,-3-6 16 0,1-6 0 0,1 0 0 15,1-1-160-15,-1 0-16 0,2 1-16 0,1 2 0 16,-1-2-176-16,2-1 160 0,2-4-160 0,-1-3 160 16,0-4-160-16,2-2 0 0,0-4 144 0,1-3-144 15,0-3 0-15,2-4 128 0,-6-10-128 0,7 11 0 0,-1-6 128 16,2 3-128-16,1-4 160 0,2-2-160 0,2-2 160 0,-4 0-160 15,2 0 160-15,1 0-160 0,3 0 160 0,3-1-160 16,1-1 160-16,4 0-160 0,2 2 160 0,27-1-160 16,-1-3 160-16,-4 2-160 0,0-2 160 0,0 1-160 15,0-4 160-15,0 0-160 0,1 1 0 0,6-3 128 16,0 4-128-16,9-1 0 0,2-5 0 0,-1 4 0 16,1-3 0-16,0 2 0 0,1-1 0 0,2 3 0 15,0-1 0-15,5 2 0 0,3 2 0 0,-1-1 0 16,-3 0 0-16,2 1 0 0,4 1 0 0,0-2 0 15,3 4 0-15,0 0 0 0,0 0 0 0,-1 0 0 16,-1 0 0-16,4 1 0 0,2 1 0 0,3-2 0 16,1 0 0-16,1 0 0 0,0-2 0 0,4 4 0 15,1 0 0-15,2-2 0 0,-2 0 0 0,3 0 0 0,3 0 0 0,3 1 0 16,3 1 0-16,-2-2 0 0,-2 0 0 0,3 1 0 16,3 1 0-16,0 0 128 0,-1-2-128 0,4 1 0 15,1 2 0-15,2-2 144 0,-1-1-144 0,1 0 128 16,-2 1 64-16,4 0 16 0,5 1 0 0,-7-1 0 15,-2 0-64-15,4 0-16 0,4 3 0 0,-1-2 0 16,-5-1-128-16,6 1 0 0,0 0 144 0,2 0-144 16,2 1 128-16,2-1-128 0,-1 2 128 0,1-1-128 15,4-2 0-15,0 1 0 0,0 0 0 0,-1 0 128 16,4-1-128-16,-2 1 0 0,-1 0 0 0,0 2 0 16,0-1 0-16,-3-1 0 0,1 1 0 0,-1 1 0 15,0 2 0-15,-2-1 0 0,0 1 0 0,0 3 128 16,-3-2-128-16,2 1 0 0,-2-1 0 0,4-1 0 15,-1 1 0-15,0-4 0 0,-1 2 0 0,0 2 0 0,4-2 176 0,-2 0-48 16,-3 0 0-16,4 4 0 0,0-5-128 0,-1 1 0 16,-4 1 144-16,3-1-144 0,3 2 0 0,-4 2 128 15,-3-2-128-15,3 2 0 0,1-4 0 0,-4 4 0 16,-5-4 0-16,1 3 0 0,2 2 0 0,0-4 0 16,-2 3 0-16,2-2 128 0,2 1-128 0,-4-1 0 15,0-1 0-15,2 1 0 0,1-2 0 0,-1-3 0 16,1 2 0-16,-1 1 0 0,-1-4 0 0,4 3 0 15,3-1 0-15,0 0 0 0,-3 1 0 0,1 0 0 16,2-1 0-16,-3-1 128 0,-2-2-128 0,1 0 0 16,6 0 0-16,-5 0 128 0,-3 0-128 0,2 0 0 15,2 0 0-15,0-1 0 0,-2-2 0 0,1 2 0 16,0 0 0-16,2-2 0 0,-6 2 0 0,1 0 0 0,-2-1 0 0,-2 1 128 16,1 1-128-16,0 0 0 0,-2-2 0 0,5 0 0 15,1 2 0-15,-2-1 0 0,-6 0 0 0,4 1 128 16,3 0-128-16,-3 0 128 0,-3 0-128 0,0 0 128 15,2 0-128-15,0 1 144 0,1 0-144 0,0-1 160 16,2 0-160-16,-1 0 0 0,1 2 144 0,-1-1-144 16,-3 1 128-16,4 1-128 0,3 2 128 0,-2-2-128 15,0-2 0-15,2 0 0 0,2 6 0 0,0-1 128 16,-3-2-128-16,3 1 0 0,2 2 0 0,-3 0 0 16,-3-2 0-16,-1 2 0 0,3-3 0 0,-2-1 0 15,-1 2 0-15,-2 1 0 0,0-1 0 0,-1-1 0 16,-2 0 0-16,2 1 0 0,-2-1 0 0,3-2 128 15,-1 1-128-15,-2 0 0 0,-1-1 0 0,3 2 0 16,4-2 0-16,-2 0 0 0,-8-1 0 0,5-1 0 0,3 0 0 0,-1-1 0 16,-4-2 0-16,1 1 0 0,1-1 0 0,-2 2 0 15,-1 0 0-15,0-1 128 0,-4 1-128 16,1 0 0-16,2 1 128 0,-5 0-128 0,-3-2 128 0,0 2-128 16,3 2 128-16,-2-2-128 0,-1 0 0 0,-1-2 0 15,-1 1 0-15,2 1 128 0,3-1-128 0,-4 0 0 16,-6-2 0-16,2-2 0 0,1 1 0 0,3 0 176 15,0 1-176-15,-5-3 192 0,-1 3-192 0,0-2 0 16,4-1 0-16,1-1 0 0,0 0 0 0,-2 0 0 16,0 1 0-16,3 0-176 0,-1-1 176 0,-2 3 0 15,-2 3 0-15,-3-2 0 0,-2 1 176 0,2-2-48 0,2-1 0 16,-3 2 0-16,-5 3-128 0,0 0 0 0,3-1 0 0,1 0 128 16,-1-1-128-16,-2 4 0 0,-5 0 0 0,1-1-176 15,7 1 176-15,-2-1 0 0,0 3 0 0,-2 0 0 16,-6-2 0-16,2 2 0 0,2 0 0 0,1 1 0 15,1 0 0-15,-4 0 0 0,-4 4 0 0,-1-4 0 16,-2 0 0-16,2 1 0 0,1 0 0 0,0-3 0 16,-6 1 0-16,-2 3 0 0,1-4 0 0,-2 1 0 15,0 1 0-15,3 2 0 0,0-4 0 0,-3 1 0 16,-5 0 0-16,0 2 0 0,0-3 0 0,0-1 0 16,-1 2 0-16,0 1 0 0,-1-1 0 0,-3-1 128 15,-3-1-128-15,-1 1 0 0,2-1 0 0,-3 3 0 16,0-1 0-16,-1-1 0 0,0-1 0 0,0 2 0 15,-3 1 0-15,-1 0 0 0,-3-2 0 0,0 2 0 16,-3 0 0-16,-1 0 0 0,1-1 0 0,-2 2 0 0,-2 2 0 0,-1-3 0 16,1 3 0-16,0-2 0 0,-6-1 0 15,0 1 0-15,-1 1 0 0,-1-2 0 0,-4 2 0 0,-2-1 0 16,-2-1 0-16,0 4 0 0,0-2 0 0,-1 2 0 16,0-3 0-16,2 1 0 0,-1 0 0 0,-1-1 0 15,2 0 0-15,-2 3 0 0,1 0 0 0,3 0 0 16,-1-6 0-16,0 6 0 0,-2-1 0 0,-1 2 0 15,0-5 0-15,-3-1 0 0,2 1 0 0,-4 1 0 16,-2-3 0-16,0 1 0 0,-2-2 0 0,-1 0 0 16,-1-1 0-16,-2-1 0 0,1 2 0 0,-3-4 0 15,-9 2 0-15,12-1 0 0,-3-2 0 0,0 0 0 0,-9 3 0 0,6-1 0 16,2 0 0-16,0-2 0 0,-2 1 0 0,2-2 128 16,-2 1-128-16,2 1 0 0,-2-3 0 0,7-9 0 15,-2 1 0-15,-3-1 0 0,1-4 0 0,-2-3 128 16,1-3-128-16,0-2 0 0,-2-3 0 15,2-3 0-15,-2-5 0 0,2-1 0 0,-2-1 0 0,-1-1 0 16,3 1 0-16,-3 2 0 0,0 2 0 0,0-4 0 16,-1-3 0-16,0-6 0 0,-2-3 0 0,1-5 0 15,2-2 0-15,-1-1 0 0,-2 2 0 0,1 6-128 16,-1 2 128-16,2-6 0 0,1-7 0 0,1-4 0 16,1-5 0-16,0 1-128 0,0 2 128 0,0 6-128 15,2 5 128-15,3-2-192 0,-1 1 192 0,1-6-192 16,-4 1 192-16,1-1-128 0,-1 6 128 0,0 4-128 15,-3 5 128-15,1 6 0 0,0-1 128 0,0 2-128 0,-1-5 0 16,0 3 0-16,0-4-160 0,0 1 160 0,1 0-128 0,1 0 128 16,-2 3 0-16,2 2 0 0,1 6 0 0,0 1 0 15,-3 5 0-15,1-2 0 0,2-2 0 0,-2 1 0 16,-1 0 0-16,-1 1 0 0,0 0 0 0,-2-1 0 16,1 0 0-16,-1 2 0 0,-2 3 0 0,0 0 0 15,0 4 0-15,0 0 0 0,-1 4-192 0,0 1 64 16,-1 1 128-16,1 1-208 0,-1 5 208 0,-1-1 0 15,-2 2 0-15,1 2 0 0,-2-1-144 0,-2 4 144 16,-2 1-128-16,-1-1 128 0,-3 1-144 0,-2 2 144 16,-4 1-160-16,-4-1 160 0,-2 1-144 0,-3 0 144 15,-4 2-128-15,-4 0 128 0,-3-1-128 0,13 1 128 0,-7 0-128 16,-4 0 128-16,-6 3 0 0,-4-1-160 0,-3 1 160 0,-6-1 0 16,-3-2 0-16,-63 2-128 0,7-1 128 0,11 3 0 15,0 0 0-15,0 1 0 0,-2-4 0 0,-5 1 0 16,-5 2-128-16,-5-1 128 0,-3-3 0 0,52 0 0 15,-13 2 0-15,-12 2-128 0,-13-3 128 0,-10-1 0 16,-7 2 0-16,-8-2 0 0,-4 0 0 0,-146-2 0 16,46-3 0-16,26 2-128 0,15-3 128 0,9 4 0 15,7-2 0-15,-3-4-128 0,-1 1 128 0,-7-3 0 16,3 3 0-16,-4-2 0 0,-1 3 0 0,2 1 0 16,2-5 0-16,-4 2 0 0,-6-3 0 0,0 1 0 15,2 1 0-15,1-3 128 0,0 2-128 0,0 0 192 16,-3 4-192-16,-3-5-128 0,-3 2 128 0,2-1-208 15,-5 3 208-15,0-2 0 0,-4 2 0 0,1 4 0 16,1-4 0-16,1 2 0 0,-2 3 144 0,2-3-144 16,-1-2 0-16,-3 3 0 0,-4 1 0 0,2 0 0 0,-1 2 0 15,1 1 0-15,-1 0 0 0,0 0 0 0,2 0 0 0,0 0 0 16,-1 0 0-16,0 1 0 0,-1 0 0 0,-2 2 0 16,0-2 0-16,1 2 0 0,1-1 0 0,2 2 0 15,1 1 0-15,3-2 0 0,2 0 0 0,5 1 0 16,6 1 0-16,-1-1 0 0,1-1 0 0,1 2 128 15,-1 4-128-15,6-3 0 0,2 0 0 0,1 3 0 16,3-4 0-16,-2 4 0 0,1-2 0 0,-3 4 0 16,0-1 0-16,3 3 0 0,2 1 0 0,-3-4 0 15,-1 0 0-15,-1 3 0 0,2-3 0 0,1 4 0 16,3 3 0-16,4-3 0 0,1-2 0 0,1 2 0 16,1-1 0-16,1 2 0 0,5 1 0 0,3-2 0 15,1 1 0-15,0 1 0 0,0 2 192 0,4 0-48 0,4-3-16 0,4 2 0 16,-2-2-128-16,1 0-144 0,2 3 144 0,2-4-208 15,0 0 208-15,2-1 0 0,-1 4 0 0,5-1 0 16,4-2 0-16,-3-2 0 0,-1 2 0 0,6 2 0 16,4-1 0-16,0 0 0 0,-5-2 0 0,7 2 0 15,6 0 0-15,-3 1 0 0,0-6 0 0,-1 4 0 16,11 0 0-16,-4 0 0 0,-4-3 0 0,4 3 0 16,4 0 0-16,-2 0 0 0,-3-4 0 0,3 2 0 15,4-1 0-15,-1-2 0 0,-2 1 0 0,2-2 0 16,1 3 128-16,0-3-128 0,1 1 144 0,1-2-144 15,4 2 0-15,-1-1 0 0,-1 0 0 0,3 2 0 16,-2 1 0-16,3-2 0 0,2 1 0 0,-1-1 0 16,-2 4 0-16,3-2 0 0,5-1 0 0,1 2 0 15,1-4 0-15,0 2 0 0,1-4 0 0,4 3 0 0,3-3 0 0,0 1 0 16,-6-1 0-16,4-2 0 0,2-3 0 0,3 2 128 16,4-1-128-16,-3 1 0 0,-4-1 0 0,0 0 0 15,6-1 0-15,1 1 0 0,1 1 0 0,0-1 0 16,-4 1 0-16,3-2 0 0,1 3 0 0,6-1 0 15,2 0 0-15,-4 0 0 0,0-3 0 0,0-3 0 16,5 2 0-16,3 0 0 0,1 1 0 0,-1-1 0 16,-1-5 0-16,4 4 0 0,-2-1 0 0,1 1 0 15,3 1 0-15,1-2 0 0,2 1 0 0,-2-2 0 16,-3 1 0-16,0 1 0 0,1-2 0 0,2 3 0 16,3-3 0-16,2 0 0 0,1 1 0 0,-2 1 0 0,0-2 0 0,1 1 0 15,3-3 0-15,1 1 0 16,0 1 0-16,2-1 0 0,6-1 0 0,-2 1 128 0,-3 0-128 0,2-3 0 15,-4 2 0-15,3-1 176 0,0 0-176 0,1 2 160 16,2-3-160-16,2 4 0 0,-1 0 0 0,0 2-176 16,-3-3 176-16,-2 0 0 0,-1 2 0 0,2-1 0 15,1 3 128-15,25-2 16 0,-5-2 0 0,-3 2 0 16,1-1-144-16,-4 1 160 16,0-1-160-16,-1-2 160 0,-3 1-16 0,-38-1 0 0,13-2 0 0,34 5 0 15,-4 2-144-15,-2 0 0 0,3 0 0 0,-1 1 0 16,1-2 0-16,2 1 128 0,3 0-128 0,-11 0 0 15,46 1 0-15,0 0 0 0,0 0 0 0,0 0 0 32,0 0-1520-32,0 0-176 0,0 0-32 0</inkml:trace>
  <inkml:trace contextRef="#ctx0" brushRef="#br0" timeOffset="8973.09">10641 9620 17503 0,'0'0'1552'0,"-3"-10"-1232"0,2 2-320 0,1 8 0 15,0 0 592-15,0 0 64 0,0 0 16 0,0 0 0 16,0 0 176-16,0 0 48 0,0 0 0 0,0 0 0 16,-3 9-144-16,1 5-32 0,-1 3 0 0,1-2 0 15,-2-1-96-15,0 2-32 0,-1 1 0 0,-1 0 0 16,-1-2-80-16,2 0 0 0,3 0-16 0,-4-3 0 15,3-1 64-15,0 1 16 0,3-12 0 0,-2 9 0 0,2-9-48 0,0 0 0 16,0 0 0-16,0 0 0 0,0 0-176 0,10 0-32 16,1-4-16-16,3-4 0 0,4-6 128 0,0-2 16 15,-2-5 16-15,5-5 0 0,4-6-144 0,3 3-48 16,1-6 0-16,2 5 0 0,-1 3-64 0,3-2-16 16,0 3 0-16,-2 0 0 0,1 3-64 0,1 0-128 15,0 0 176-15,-3 4-176 0,2 2 128 0,-3 2-128 16,-1 4 0-16,-4-3 0 0,-5 2 0 0,-1 2 0 15,0-1 0-15,-1 3 0 16,-2-1-464-16,-1 3-48 0,-1 2-16 0,-3 1 0 16,-10 3-1952-16,0 0-384 0,0 0-80 0,0 0-10304 0</inkml:trace>
  <inkml:trace contextRef="#ctx0" brushRef="#br0" timeOffset="9255.14">10844 9591 23727 0,'0'0'1040'0,"0"0"240"0,0 0-1024 0,0-10-256 0,0-2 0 0,6-3 0 16,6-4 704-16,6-4 112 0,4-4 16 0,6-3 0 15,7-7-176-15,2-4-16 0,3-1-16 0,3-5 0 16,3 0-48-16,4-2 0 0,2-8 0 0,4 2 0 0,2 0 0 0,2 1-16 15,0-2 0-15,1 1 0 16,1 4-240-16,-2 3-32 0,-3 1-16 0,0 1 0 0,0 3-80 16,-1 7-32-16,-3 6 0 0,-18 11 0 0,6 0-160 0,-4 0 128 15,-1 0-128-15,13-2 128 16,-10 5-1008-16,-6 4-208 0,-6 6-32 0,-4 1-13232 16</inkml:trace>
  <inkml:trace contextRef="#ctx0" brushRef="#br0" timeOffset="9682.48">13260 8270 3679 0,'-6'-1'320'0,"-4"1"-320"0,-3 0 0 0,-2 0 0 16,-3 0 2848-16,-2 1 496 0,-2 3 112 0,-1 2 0 15,2-1-1568-15,-1 4-320 0,2 2-64 0,1 4-16 16,1 3-384-16,3-1-80 0,2 0 0 0,3-1-16 15,2 2-384-15,7-1-80 0,5-3-16 0,3-3 0 0,3-1-80 0,6-3 0 16,1-3-16-16,6-4 0 0,3-4 160 0,2-3 48 16,1-4 0-16,0-2 0 0,-2 0-32 0,2-3 0 15,-5-3 0-15,-2-3 0 0,-3 3-112 0,-3 1-32 16,-3-1 0-16,-3 0 0 0,-3-1-192 0,-5 2-32 16,-3 2-16-16,-4 0 0 0,-4 4-224 0,-5-1 144 15,-2 0-144-15,-2 4 128 0,-1 0-320 0,1 6-64 16,3 1 0-16,-4 2-16 15,5 2-2368-15,5 0-480 0,9-2-80 0,0 0-32 0</inkml:trace>
  <inkml:trace contextRef="#ctx0" brushRef="#br0" timeOffset="9968.04">13712 7994 19343 0,'0'0'1728'0,"0"0"-1392"16,0 0-336-16,-4 8 0 0,0 5 688 0,-2 2 64 15,-1 3 16-15,-2 3 0 0,-1-2 80 0,-1 3 32 16,1 1 0-16,-4 2 0 0,1-3 336 0,0-2 64 16,0-2 0-16,2-3 16 0,0 1-256 0,2-7-48 0,1-1-16 0,3-2 0 15,5-6-144-15,0 0-16 0,0 0-16 0,0 0 0 16,5-4-240-16,5-1-48 0,2-7-16 0,2-1 0 16,2-3-176-16,3-2-48 0,2 0 0 0,0 1 0 15,0-3-112-15,-1 4-32 0,3 3 0 0,1 1 0 16,0 1 0-16,-1 8 0 0,-3 4 0 0,2 6 0 15,-3 4-128-15,-3 4 0 0,-2 4 144 0,-2 3-144 16,-3 4 0-16,-2-2 0 0,-1 4 0 0,-4 0 0 16,-2 0-624-16,0 2-192 0,-1-6-32 0,-2 10-16160 15</inkml:trace>
  <inkml:trace contextRef="#ctx0" brushRef="#br0" timeOffset="10630.18">15016 8186 15663 0,'-14'0'1392'0,"5"0"-1120"15,-1 3-272-15,1-2 0 0,9-1 496 0,0 0 32 16,0 0 16-16,0 0 0 0,0 0 304 0,0 0 64 15,0 0 16-15,0 0 0 0,11 3-160 0,5-5-16 16,1-4-16-16,4 0 0 0,3-2-16 0,-1-3 0 16,1-1 0-16,1 1 0 0,1-4-240 0,-1-1-48 15,-1 5-16-15,-2-1 0 0,-4 0-128 0,-4 0-32 16,-3 5 0-16,-5-4 0 0,-6 11 0 0,3-7-16 16,-3 7 0-16,-6-8 0 0,-6 6 144 0,-4 4 48 15,-7 6 0-15,-3 2 0 0,-2 4-304 0,-3 5-128 16,-4 5 128-16,0-1-128 0,-1 2 192 0,3 2-64 15,1-1 0-15,9-1 0 0,6-3 144 0,4-2 32 16,4-1 0-16,5 0 0 0,3 1-112 0,6-4 0 16,4-4-16-16,6-1 0 0,6-1-176 0,5-3 128 0,3 0-128 15,7-3 128-15,2-3-128 0,4-4 0 0,1-1 0 0,-11-3 0 32,2-3-2528-32,1-4-432 0</inkml:trace>
  <inkml:trace contextRef="#ctx0" brushRef="#br0" timeOffset="10843.49">15801 8025 19343 0,'0'0'848'0,"0"0"192"0,0 0-832 0,0 0-208 16,0 0 0-16,5 19 0 0,-1 4 1904 0,1-2 336 15,0 4 64-15,1 1 0 0,0-2-1408 0,-1 3-272 16,3-1-64-16,-1-2-16 0,1-3-336 0,-1-8-64 15,-1 2-16-15,1 2 0 0,2-1-128 0,0 1 0 16,1-4 0-16,3-3 0 16,-3 2-256-16,1-3-144 0,-2-2-32 0,2-5 0 15,-1 0-1584-15,0-4-320 0</inkml:trace>
  <inkml:trace contextRef="#ctx0" brushRef="#br0" timeOffset="11041.95">16185 7930 19343 0,'0'0'1728'16,"-7"5"-1392"-16,-4 1-336 0,0 2 0 0,-3 4 1728 0,-4 4 256 15,-2 5 64-15,-4 5 16 0,0 3-1088 0,-6 3-208 16,1-2-64-16,-17 16 0 0,2-4-128 0,2-1-16 16,1-3-16-16,4-3 0 0,3 0-304 0,4-4-64 0,3-3-16 0,5-4 0 15,3-1-304-15,6-4-64 0,7-2-16 0,5-6 0 31,3 1-2368-31,-2-12-480 0</inkml:trace>
  <inkml:trace contextRef="#ctx0" brushRef="#br0" timeOffset="11434.14">16581 8012 24479 0,'0'0'1088'0,"-6"-1"208"0,0 1-1040 0,-2 2-256 16,0 2 0-16,-4 4 0 0,1 1 496 0,-3 1 32 16,-2 4 16-16,-3 0 0 0,-1 2 128 0,1 1 32 15,0 1 0-15,1 0 0 0,2-2-48 0,3 1 0 16,3-2 0-16,2-2 0 0,3-1-352 0,2 1-80 16,5-5-16-16,2 1 0 0,2-4-80 0,4 0 0 15,2-1-128-15,0-4 192 0,2-3-64 0,1 0-128 16,2 0 176-16,1-1-176 0,0-4 192 0,-1 2-64 15,0 1 0-15,-2-3-128 0,0 2 160 0,-1-2-160 16,-1 3 128-16,-1 1-128 0,-2-2 0 0,-3 0 0 16,2 0 128-16,-9 6-128 0,0 0 0 0,0 0 0 15,0 0 144-15,0 0-144 0,0 0 0 0,0 0 0 0,0 0-160 0,0 0 160 32,0 0-640-32,0 0-32 0,0 0 0 0,0 0 0 15,0 0-128-15,0 0-32 0,0 0 0 0,0 0 0 16,0 0 128-16,4-3 0 0,-4 3 16 0,0 0 0 15,0 0-336-15,5-5-80 0,-5 5-16 0,0 0 0 16,5-6-304-16,0 3-64 0</inkml:trace>
  <inkml:trace contextRef="#ctx0" brushRef="#br0" timeOffset="11790.97">16662 8071 11967 0,'0'0'1072'0,"0"0"-864"16,0 0-208-16,0 0 0 0,0 0 1664 0,0 0 304 15,0 0 48-15,0 11 16 0,0-2-368 0,-1 5-64 16,-2 0 0-16,1-1-16 0,0 2-384 0,-2 0-80 16,2 3-16-16,1-1 0 0,-1-1-336 0,4-2-64 15,0-3 0-15,3 2-16 0,-1 1-416 0,4-4-80 0,1 0 0 0,0-1-16 16,-1 0-48-16,3-1-128 0,-1 0 192 16,0-5-64-16,1 2 0 0,1 1 0 0,-1-3 0 0,2-1 0 15,0-4-128-15,-1 1 0 0,5-1 144 0,-2-4-144 31,-1 1-2272-31,-1 0-528 0</inkml:trace>
  <inkml:trace contextRef="#ctx0" brushRef="#br0" timeOffset="12296.11">17310 8043 21183 0,'0'0'1888'0,"0"0"-1504"16,-1 10-384-16,-3-2 0 0,-1 2 768 0,-1 4 96 16,-3 1 16-16,-1 0 0 0,-3 3-64 0,-1 0-16 15,-1 0 0-15,-1-2 0 0,0 1-48 0,1-3-16 16,-1 1 0-16,5-4 0 0,1-2-96 0,1-1-32 16,2-1 0-16,4-1 0 0,3-6-128 0,0 0-32 15,0 0 0-15,7-2 0 0,5-2 64 0,2-1 0 16,4-4 0-16,1 1 0 0,1-5-208 0,2-2-48 15,0-1 0-15,3 0 0 0,1-2-96 0,1 0-32 16,-2 0 0-16,0 2 0 0,-1 2 0 0,-3 1 0 16,-2 2 0-16,-1 4 0 0,-1 2 16 0,-5 2 0 15,-1 3 0-15,-4 3 0 0,0 5-144 0,-2 6 0 16,-3 1 0-16,-2 2 0 0,-4 1 0 0,-1-1 0 16,-1-1 0-16,0 0 0 0,-1-2 0 0,1 0 0 0,-1 0 0 0,4-4 0 15,1-2 0-15,2-8 0 0,0 0 144 0,0 0-144 16,11 1 208-16,3-3-16 0,2-6-16 0,2 0 0 15,1-3-16-15,5 1 0 0,4-6 0 0,-1 0 0 16,1-3-160-16,0 1 0 0,-3 2 0 0,1 0 128 16,-1 0-128-16,-1 3 192 0,0 4-192 0,-2 2 192 15,-3 3 112-15,-1 2 16 0,0 4 16 0,-3 7 0 0,-3 2-144 16,-3 6-16-16,0 3-16 0,-4 4 0 0,-1-1-160 16,-4 2 128-16,-1 1-128 0,-2-2 128 0,1 1-128 0,1-1 0 15,-1-1 0-15,2-1 128 16,3-2-1088-16,1-2-240 0,2-4-32 0,7 3-16128 15</inkml:trace>
  <inkml:trace contextRef="#ctx0" brushRef="#br0" timeOffset="13309.8">19663 8064 3679 0,'1'-6'320'0,"2"0"-320"16,-1-7 0-16,1 4 0 0,-2-2 2128 0,2 0 368 15,-2 1 64-15,0 1 0 0,1 0-944 0,-1 4-192 16,-1 5-32-16,0 0-16 0,0 0-272 0,0 0-48 16,0 0-16-16,0 0 0 0,-8 5-16 0,-1 3-16 15,-2 5 0-15,-2 2 0 0,-1 4-80 0,-6 13-16 0,-2-4 0 0,2 1 0 16,-2 2-128-16,1-5-16 0,0 2-16 15,7-13 0-15,0-2-288 0,3 0-48 0,-2 0-16 0,4-6 0 16,3 0 128-16,6-7 32 0,0 0 0 0,0 0 0 16,8-3-48-16,4-3 0 0,6-3 0 0,4-3 0 15,3-5-144-15,3-4-48 0,1-3 0 0,1 1 0 16,-1 0-320-16,0-2 0 0,-1-1 0 0,2 2 0 16,-2-2 0-16,2 4 0 0,-4-1 0 0,1 5 0 0,-4 3 0 0,-3 2 0 15,-3 6 0-15,-3-1 0 0,-3 3 0 0,-2 5 0 16,-1 3 0-16,-3 3-128 0,-5-6 128 15,1 13-160-15,-2 2 160 0,-3 1-160 0,-1 2 160 0,-3 3 0 16,-1-1-144-16,-1 2 144 0,0-3 0 0,0-2 0 16,0 0 0-16,1-3 0 0,1-1 0 0,3-6 0 15,1 1 0-15,4-8 0 0,0 0 0 0,0 0 0 16,8 0 176-16,1 0-176 0,2-3 192 0,2-2-48 16,0 0-16-16,2 0 0 0,2-4-128 0,0 3 0 15,1-2 0-15,-1 3 0 0,-3 1 128 0,-2 3-128 16,-2 1 0-16,-1 1 128 0,-9-1-128 0,0 0 0 15,7 8-192-15,-3 1 192 0,-2-3-160 0,-2 3 160 16,0-1 0-16,-1 3-144 0,-2-3 144 0,1 1 0 16,-1-3-144-16,2 0 144 0,1-6-160 0,-4 9 160 15,4-191-208-15,0 364 80 0,0-182-32 0,0 0 0 16,0 0 0-16,0 0 0 0,0 0 0 0,6 2 0 16,-6-2 0-16,8 1 0 0,-8-1-64 0,8 0-16 15,-8 0 0-15,0 0 0 16,7-1-256-16,-7 1-48 0,0 0-16 0,0 0 0 15,0 0-400-15,11-2-96 0,-5 2-16 0,1 0-8048 0,-7 0-1616 0</inkml:trace>
  <inkml:trace contextRef="#ctx0" brushRef="#br0" timeOffset="13744.13">20764 7987 19007 0,'0'0'832'0,"0"0"192"0,0 0-832 0,0 0-192 15,0 0 0-15,0 0 0 0,0 0 512 0,0 0 64 16,-5-1 16-16,-3 1 0 0,-2 0 208 0,-4 2 32 15,-3 4 16-15,-2 0 0 0,-2 2 160 0,-2 3 16 16,-1 1 16-16,-2 0 0 0,1 2-144 0,2 1-16 16,3-1-16-16,2-3 0 0,3 2-352 0,3 0-64 15,5-6 0-15,3 2-16 0,4-9 0 0,0 0 0 16,7 4 0-16,5-1 0 0,3-5-32 0,3 0 0 16,1-2 0-16,1-5 0 0,3 2-144 0,-1-4-16 15,-1 1-16-15,0-3 0 0,-4 1-96 0,0 3-128 16,-2-1 176-16,-1 2-176 0,-4-2 144 0,1 5-144 0,-4 4 0 15,-7 1 144-15,8 1-144 0,-2 5 0 0,-2 6 0 0,0-2 0 16,-2 4 0-16,0 1 0 16,-2 2 0-16,1 0 0 0,0 0 0 0,2 1 0 0,1-3 0 0,1-1 0 31,1-3-1488-31,0 1-176 0,2-5-48 0,1 1 0 0,1-4-1152 16,1-4-224-16</inkml:trace>
  <inkml:trace contextRef="#ctx0" brushRef="#br0" timeOffset="13934.61">21195 7980 23551 0,'0'0'1040'0,"0"0"224"0,2 7-1008 0,1 4-256 15,-2 2 0-15,0 0 0 0,-1 3 1008 0,-1 3 144 16,-1 0 48-16,-1 3 0 0,2-2-432 0,-2 1-64 16,1-2-32-16,0-2 0 0,2 1-432 0,2-1-96 15,0-2-16-15,1-4 0 0,1 1-256 0,1-1-64 16,1-4-16-16,0-2 0 15,-6-5-704-15,11 1-144 0,-1-2-32 0,5-6-11152 0</inkml:trace>
  <inkml:trace contextRef="#ctx0" brushRef="#br0" timeOffset="14106.44">21465 7977 13823 0,'0'0'1216'0,"-6"5"-960"15,0 6-256-15,-2-1 0 0,-3 4 2816 0,-2 5 512 16,-4 6 96-16,0 1 32 0,-4 2-1696 0,-2 3-336 15,-2 0-64-15,-2 4-16 0,-1-1-208 0,-1 0-48 16,-1 2-16-16,-1 1 0 0,1 0-592 0,0-2-112 0,2 0-32 0,7-1 0 16,3-5-336-16,3 0-192 0,2-4 32 0,3-4 0 31,2 0-1760-31,4-9-368 0,4-2-64 0</inkml:trace>
  <inkml:trace contextRef="#ctx0" brushRef="#br0" timeOffset="14542.96">22156 7711 21183 0,'0'0'944'0,"0"0"192"0,0 0-912 0,-7 4-224 16,-2 6 0-16,1-1 0 0,-5 5 1488 0,-4 4 256 15,-2 1 48-15,-2 6 16 0,-4 3-656 0,-1-1-128 16,-2 2-16-16,-1 4-16 0,-1 4-448 0,1 0-96 16,1 0 0-16,3-1-16 0,2-1-240 0,3-3-32 15,2-8-16-15,5 0 0 0,3-6 32 0,5-4 0 16,3-3 0-16,5-1 0 0,2-3 304 0,4-6 64 15,4-2 16-15,2-1 0 0,3-1-112 0,2-4 0 16,0 1-16-16,5-3 0 0,-3 0-304 0,1 3-128 0,-1-3 128 0,-2 5-128 16,-1 0 0-16,-2 4 0 0,-4 4 0 0,-2 1 0 15,-2 5 0-15,-3-1 0 0,-3 4 0 0,-4-2 0 16,-2 1 0-16,-2 0 0 0,-6 4 0 0,-3-5 0 16,-4 2 144-16,-3 1-144 0,0-1 160 0,-1-6-160 15,1 0 0-15,0 0 0 0,2-3 0 0,4-2 0 16,0-2-1744-16,6-2-400 0,0-3-80 0</inkml:trace>
  <inkml:trace contextRef="#ctx0" brushRef="#br0" timeOffset="14843.47">22323 8185 16575 0,'0'0'1472'0,"8"4"-1168"16,1-4-304-16,2 2 0 0,2 1 2448 0,2-2 432 15,2 1 96-15,1-2 16 0,2-2-1840 0,2 1-384 16,-1-3-64-16,-2-1 0 0,-2 0 624 0,-1 0 128 16,-2-5 16-16,-1 2 16 15,-1-5-1488-15,-1 2-464 0,-1 1-16 0,-2-3 0 0,-2 4 896 0,-2-2 176 16,-3 3 48-16,-2-1 0 0,-4 4-128 0,-3-1 0 16,-2 8-16-16,-3 1 0 0,-7 1-32 0,-3 2 0 15,-1 5 0-15,-1 2 0 0,-2 4-80 0,1 1-32 16,6 1 0-16,4 0 0 0,4-2-144 0,6 1-16 15,5 0-16-15,3 1 0 0,8 1-176 0,4-1 0 16,4 3 0-16,5-3 0 0,1-2-256 0,5-3-96 0,1 0-16 0,0-5 0 31,2-1-2144-31,0-4-432 0</inkml:trace>
  <inkml:trace contextRef="#ctx0" brushRef="#br0" timeOffset="23553.64">23305 8038 19343 0,'0'0'1728'0,"0"0"-1392"16,0 0-336-16,0 0 0 16,0 0 320-16,0 0 0 0,0 0 0 0,2 15 0 15,0-2-48-15,-1-1-16 0,-1 5 0 0,0 1 0 0,-1 1 128 0,-1 2 0 16,0 1 16-16,-1-2 0 0,3 1 16 0,0-1 0 15,3-1 0-15,1-2 0 0,-1-5 112 0,3 1 32 16,0-5 0-16,1-1 0 0,5 0 352 0,1-5 80 16,1-2 16-16,2-2 0 0,2-2-80 0,1-4-16 15,1 2 0-15,1-6 0 0,-1 0-240 0,0-1-48 16,-2-5-16-16,0-1 0 0,-2-1-240 0,-2-3-48 16,-2 0-16-16,-1 4 0 0,-2 0-176 0,0 1-128 15,-1 1 192-15,-1 3-192 0,-3 4-144 0,1 1-144 16,0 3-32-16,-5 6 0 15,5-6-2304-15,-5 6-480 0,0 0-96 0</inkml:trace>
  <inkml:trace contextRef="#ctx0" brushRef="#br0" timeOffset="23932.68">24085 8071 12895 0,'0'0'1152'0,"0"0"-928"0,-9 6-224 0,0 5 0 16,-1 2 1280-16,-1 4 192 0,-3 2 64 0,0 2 0 16,-1 0-448-16,-2 2-64 0,1 1-32 0,-2 0 0 15,-1 3 0-15,0-1 0 0,0 1 0 0,1 0 0 16,-3-4-96-16,6-2 0 0,0-1-16 0,2-6 0 16,3-2-48-16,2-2-16 0,2-4 0 0,6-6 0 15,0 0 16-15,0 0 16 0,0 0 0 0,5-8 0 0,3 0-144 0,3-2-48 16,5-2 0-16,3-5 0 0,2-5-384 0,2-2-80 15,2 2 0-15,3-1-16 0,2-3-176 0,0 0 0 16,1-3 144-16,0 4-144 0,-3-1 0 0,0 4 128 16,-1 3-128-16,-3 2 0 0,0 1 0 0,-5 7 0 15,-2 3 0-15,-3 5 0 0,-3 1 0 0,-3 6 0 16,-4 1 0-16,-4 4-128 0,-4 2 128 0,-4 2-128 16,-3 0 128-16,-3 2-128 0,-6 2 128 0,-2-1 0 15,-1-3 0-15,-1-2 0 0,-5-3 0 0,2 1-160 16,2-3 160-16,3-1-160 15,4-3-416-15,3-1-96 0,2-2-16 0,4-2-9936 16,6-2-2000-16</inkml:trace>
  <inkml:trace contextRef="#ctx0" brushRef="#br0" timeOffset="24221.41">25274 7678 17503 0,'0'0'1552'0,"0"0"-1232"0,0 0-320 0,0 0 0 16,0 0 1680-16,-3 8 288 0,-2 2 48 0,-2 5 16 0,-4 3-784 0,-1 3-160 15,-4 9-16-15,-1-1-16 16,-4 1-336-16,0 5-64 0,-1 0-16 0,0 1 0 0,1 3-336 0,0 2-80 15,2 2-16-15,2-5 0 0,0 2-208 0,2-3 128 16,1-3-128-16,1-2 0 16,0-1-1200-16,3-5-336 0,3-2-64 0,-1-4-10944 15</inkml:trace>
  <inkml:trace contextRef="#ctx0" brushRef="#br0" timeOffset="24551.74">24834 8086 16575 0,'0'0'1472'0,"9"-4"-1168"16,2 0-304-16,5 3 0 0,1 1 624 0,4 0 64 16,0 1 16-16,6-1 0 0,3-2-96 0,5 0-16 15,2 2 0-15,1 0 0 0,0-1 80 0,0 0 16 16,-1 0 0-16,-3-2 0 0,-1 1 176 0,-2-3 32 16,-6-1 16-16,-2 4 0 0,-5-2-208 0,-4 3-64 15,-1 0 0-15,-6 2 0 0,-7-1-224 0,3 7-48 16,-4 4-16-16,-5-1 0 0,-2 2 128 0,-4 5 32 15,-4 0 0-15,-1 0 0 0,-1 2-176 0,3-1-16 16,0-3-16-16,2 1 0 0,3-4-160 0,2 1-16 0,4-1-128 0,3-5 192 16,4 3 192-16,2-5 16 0,4 1 16 0,3-3 0 15,4-1 112-15,1-4 32 0,2 0 0 16,1-3 0-16,-1 0-352 0,-2-4-64 0,0 1-16 0,-2-2 0 16,-2 2-128-16,-2-3 160 0,-2-2-160 0,-2 2 160 15,-4-5-160-15,-3 1 160 0,-2 1-160 0,-2 2 160 16,-2-4-160-16,1 2-256 0,-4 0 64 0,0 4 16 15,-1 0-2320-15,1 2-448 0</inkml:trace>
  <inkml:trace contextRef="#ctx0" brushRef="#br0" timeOffset="25069.58">26673 7717 13823 0,'0'-15'1216'0,"2"9"-960"0,-2-1-256 0,3-2 0 15,2 3 2096-15,-1-3 368 0,1 3 80 0,0-3 16 16,1 3-448-16,-1 2-64 0,-2 0-32 0,-3 4 0 0,0 0-864 0,0 0-192 15,0 0-16-15,0 0-16 0,0 10-432 0,-2 5-96 16,-2 3-16-16,-2 4 0 0,-2 2 16 0,0 1 0 16,-2 6 0-16,3-2 0 0,-4 0-80 0,4 1-32 15,1-5 0-15,2 4 0 0,1-2-160 0,3 1-128 16,4-4 192-16,2-1-192 0,2 0 304 0,1-3-48 16,2-3-16-16,3-2 0 0,3-4 128 0,2 1 16 15,1-5 16-15,3 1 0 0,0-3-224 0,4-2-48 16,-1-3-128-16,-2-2 192 0,1 0-192 0,-2-3-208 15,-2-3 32-15,-1 2 16 16,-2-3-2080-16,-1 1-432 0,-2-1-80 0</inkml:trace>
  <inkml:trace contextRef="#ctx0" brushRef="#br0" timeOffset="25305.49">27166 7683 29599 0,'0'0'1312'0,"0"10"272"0,2 0-1264 0,-4 7-320 0,-1 6 0 0,-4 2 0 15,-3 9 1168-15,-1 3 176 0,-5 5 48 0,-1 5 0 16,-4 5-224-16,-3 4-32 0,1 3-16 0,-3 2 0 16,-4-1-496-16,0 1-112 0,-1 0 0 0,3-3-16 15,2-1-496-15,3 0 0 0,2-6 0 0,-1 17 0 16,6-12-736-16,7-8-144 0,2-10-16 0,6-13-16 15,3-2-2096-15,6-4-400 0</inkml:trace>
  <inkml:trace contextRef="#ctx1" brushRef="#br0">26474 20785 0,'61'-33'0,"-61"33"16,0 0-1,0 0 1</inkml:trace>
  <inkml:trace contextRef="#ctx0" brushRef="#br0" timeOffset="33906.98">1145 9806 20271 0,'0'0'1792'0,"-9"2"-1424"0,9-2-368 0,-10 4 0 0,3 2 448 0,7-6 0 0,0 0 16 0,-9 4 0 0,9-4-144 0,0 0-16 16,0 0-16-16,0 0 0 0,0 0 480 0,0 0 112 15,0 0 16-15,0 0 0 0,-3-10-112 0,3-1-16 16,0-6 0-16,1-2 0 0,1-4-80 0,0-2-32 16,1-5 0-16,1 3 0 0,2-5-160 0,-1 0-48 15,1-5 0-15,-3-1 0 0,1 0-192 0,0 1-64 16,-2-1 0-16,3 1 0 0,-4 3-192 0,3 2 144 15,0 3-144-15,-1 3 128 0,-1 5 0 0,-1 3 0 16,2 4 0-16,-3 0 0 0,0 1 0 0,1 4 0 16,-1 9 0-16,0 0 0 0,0 0-128 0,0 0 0 15,0 0 0-15,7 13 0 0,-1-2 0 0,-1 2 0 0,0 0 0 0,1 0 0 16,2 3-128-16,1 3 128 0,0 1 0 16,1 0 0-16,0-3 0 0,2 2 0 0,0 2 0 0,1-2 0 15,0 7 0-15,0 1 0 0,-1-4 0 0,0 2 0 16,-2-2 0-16,-1-1 0 0,-2 1 0 0,-2 2 0 15,1-2 0-15,-4 0 0 0,1-1 128 0,-3-3-128 16,-3-1 208-16,-1-5-32 0,-1 1-16 0,0 0 0 16,-1 0 96-16,-2-3 32 0,-2 0 0 0,-1-3 0 15,-2 1-48-15,-1-4-16 0,-3 0 0 0,1 0 0 16,-3-3-224-16,-2 0 176 0,-5-2-176 0,2-2 160 16,1-3-160-16,0-1 0 0,-1 0 0 0,-2-3 0 15,-2 1 0-15,-1-2 0 0,-3 2 0 0,0-4 0 16,1-2 0-16,0 1 0 0,3-1 0 0,0 1 0 15,3 2 0-15,2-2 128 0,3-1-128 0,3 4 0 16,2-3 0-16,5 0 128 0,3-1-128 0,3-2 0 0,3-2 192 0,5 0-64 16,4 1 0-16,3-4 0 0,7 2-128 0,2-1 0 15,4-2 0-15,3-3 0 0,6-2-128 0,1 2 128 16,2-3 0-16,2 2 0 0,0-3 0 0,2 1 0 16,-3 3 0-16,1-2 0 0,0 0 0 0,1-1 0 15,1 2 0-15,-1 4 0 0,2 2 0 0,-2 3 0 16,2 4 0-16,-4 5 0 0,-4 2 0 0,-4 6 0 15,-4 6 0-15,-4 4 128 0,-4 5-128 0,0 4 128 16,-6 5-128-16,-3 5 128 0,-3 7 16 0,-5 1 0 16,-5 5 0-16,-4 4 0 0,-5-1 32 0,-7 4 0 15,-7 1 0-15,-8 4 0 0,-5-1-48 0,-2-1-128 0,-1-1 192 0,0-1-64 16,1-1-128-16,0 0 0 0,1-1 0 0,3-5 128 16,2-1-320-16,2-6-64 0,6-6 0 0,8-2-16 31,5-6-2368-31,14-7-480 0</inkml:trace>
  <inkml:trace contextRef="#ctx0" brushRef="#br0" timeOffset="35144.08">31112 9152 14735 0,'0'0'1312'0,"-11"9"-1056"15,0-1-256-15,0 2 0 0,0-1 144 0,0 0-16 16,1-4-128-16,0 1 192 0,-1-1 736 0,2-2 144 0,0 1 16 0,9-4 16 16,-10 2 208-16,1-2 32 0,9 0 16 0,0 0 0 15,-8-4 48-15,3-1 0 0,1-5 0 0,7 0 0 16,2-5-144-16,1-3-32 0,3-1 0 0,1-1 0 15,2-6-528-15,2 1-128 0,1-7 0 0,0-1-16 16,2-3-240-16,1-1-32 0,-1-2-16 0,5 1 0 16,-2-4-32-16,3 1-16 0,0-1 0 0,-1 3 0 15,3 3-80-15,-3 6-16 0,-3 7 0 0,-1 4 0 16,-2 4 112-16,1-1 16 0,-2 4 0 0,0 5 0 16,0 5-128-16,-1 3 0 0,-1 2-128 0,-2 4 192 15,0 3-192-15,-2 6 0 0,-1 1 128 0,0 8-128 16,-3 5 0-16,0 4 0 0,0 2 0 0,-1 1 0 15,-3-2 0-15,-1 4 0 0,-1 3 0 0,-1 0 0 16,0-7 0-16,-4-2 0 0,-2 0 0 0,2-2 0 0,0-7 0 0,-1-1 0 16,-2-4 128-16,0-3-128 0,1-2 0 15,-4 0 0-15,-2 0 128 0,-2-2-128 0,-1-5 0 0,-2 3 144 16,-4-3-144-16,-1-3 128 0,-4-4-128 0,-1-4 160 16,-3-6-160-16,2 0 160 0,-2-4-160 0,-3 0 0 15,0-2 0-15,-5-1 128 0,-2-5-128 0,1-1 0 16,-1-5 0-16,2 3 0 0,3-3 0 0,6 2 0 15,4-2 128-15,5 3-128 0,7 1 0 0,5-2 0 16,5 3 0-16,7 2 0 0,5-5 0 0,7 2 0 16,6 1 144-16,8-3-144 0,8 0 0 0,7 2 0 15,6 2-160-15,5 1 160 0,2-6 0 0,5 0 0 16,5 1 0-16,4 3 0 0,7 5 0 0,1 3-128 0,-2 1 128 16,-1-1 0-16,-6-2 0 0,-3 2 0 0,-3 5 0 0,-3 3 0 15,-5 6 0-15,-6 1 0 0,-3 4 0 0,-8 1 144 16,-12 3 48-16,-9-1 16 0,-6 3 0 0,-14 8 0 15,-7 5 0-15,-12 6 0 0,-12 1 0 0,-11 4 0 16,-7 3 0-16,-7 5 0 0,-8 0 0 0,-5 3 0 16,-6-3-64-16,-7 0-16 0,-6 0 0 0,2-2 0 15,2-4-128-15,2 1 0 0,1-1 144 0,2-3-144 16,3-6 0-16,6 1 0 0,10-3 0 0,12 3 0 31,10-3-1552-31,11 2-336 0,8-5-64 0,11-4-15200 0</inkml:trace>
  <inkml:trace contextRef="#ctx0" brushRef="#br0" timeOffset="42965.82">1230 13370 14735 0,'0'0'1312'0,"0"0"-1056"0,0 0-256 0,0 0 0 15,9-1 560-15,2-2 48 0,-1-1 16 0,2 4 0 16,2-1 192-16,5 1 32 0,6-1 16 0,5-1 0 16,6 1 48-16,4 0 16 0,5-2 0 0,7-1 0 15,5-1-128-15,5 3-32 0,6-5 0 0,4 2 0 16,6 0-112-16,4 0-16 0,4-1-16 0,3 2 0 0,2 1 0 16,3 0 0-16,3-1 0 0,2 0 0 0,0 0-16 15,-4 2 0-15,-4 2 0 0,-2-2 0 0,0 2-112 16,-2 0-32-16,1 0 0 0,-5 2 0 0,-6 0-176 0,-2 2-32 15,-1-3-16-15,-4 2 0 0,-4-1-240 0,-4 1 176 16,-5-1-176-16,-4 2 160 0,-8 1-160 0,-4 2 0 16,-5-3 0-16,-5 4-10608 15,-4 3-2064-15</inkml:trace>
  <inkml:trace contextRef="#ctx0" brushRef="#br0" timeOffset="43903.11">1331 16914 6447 0,'0'0'576'0,"0"0"-576"16,0 0 0-16,0 0 0 0,0 0 1488 0,5 8 192 16,3 1 48-16,2-2 0 0,0-4-384 0,4 3-64 15,2-1 0-15,6-3-16 0,5-1 48 0,6-1 16 16,6 0 0-16,6-5 0 0,3-5 16 0,5-1 16 15,7-2 0-15,4-2 0 0,3-2-368 0,2 1-80 16,4-2-16-16,-1 1 0 0,-3 1-288 0,3 1-64 0,1 1-16 16,2 1 0-16,3 2-80 0,2 2-32 0,0-4 0 15,-1 1 0-15,-4 4-16 0,0-1 0 0,0 5 0 0,1 0 0 16,0 0-272-16,-3-1-128 0,-3 1 128 16,-3 3-128-16,-3 1 0 0,-2 4 0 0,-1 2 0 0,-1 3-10352 15,-3 5-2144-15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09T20:42:37.17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22323 5423 5519 0,'0'0'240'0,"0"0"64"0,0 0-304 0,0 0 0 16,0 0 0-16,0 0 0 0,0 0 1824 0,0 0 304 0,0 0 64 0,0 0 16 15,0 0-1280-15,8 0-256 0,1 0-48 0,1 0-16 16,3 1-16-16,3-1 0 0,5 2 0 0,4-1 0 16,4-1 0-16,3 0 0 0,3 0 0 0,1 0 0 15,3-1-96-15,0-1-32 0,2 2 0 0,-1 0 0 16,1-1 160-16,0 1 16 0,-2 1 16 0,2-1 0 16,-1 2-656-16,-1-1 0 0,-5 0-208 0,-2 2 48 15,-3-3 480-15,-2-2 112 0,-3 1 16 0,-1 0 0 16,-6 0-448-16,-1-1 128 0,-2 2-128 0,-2 0 0 0,-2 0 256 0,-1 0-48 15,-1 0 0-15,0 0 0 0,-8 0-208 0,0 0 128 16,7 0-128-16,-7 0 0 0,0 0 128 0,0 0-128 16,7 4 0-16,-7-4 0 0,0 0 0 0,0 0 0 15,6 5 0-15,-6-5 0 16,6 7-816-16,-6-7-256 0</inkml:trace>
  <inkml:trace contextRef="#ctx0" brushRef="#br0" timeOffset="2811.76">5293 11560 8287 0,'0'0'368'0,"0"0"80"0,-6-2-448 0,-1 2 0 16,1 0 0-16,0 0 0 0,-1-1 2160 0,1 1 336 15,-1 0 80-15,7 0 16 0,-6 0-1072 0,6 0-224 16,-4-1-32-16,4 1-16 0,0 0-192 0,0 0-32 16,0 0-16-16,0 0 0 0,0 0-256 0,0 0-48 0,0 0-16 15,0 0 0-15,0 0-32 0,0 0 0 16,0 0 0-16,0 0 0 0,0 0-16 0,0 0-16 0,8-3 0 0,3 2 0 16,1 2-64-16,1-1-16 0,1-1 0 0,1 0 0 15,3 0-80-15,1 1-16 0,1 0 0 0,3 1 0 16,0-2-96-16,1 1-32 0,-1 1 0 0,3 1 0 15,0 0 0-15,-1-1-16 0,1-1 0 0,-1 2 0 16,1 1 0-16,0 1 0 0,-4 1 0 0,1-3 0 16,0 0 16-16,0 0 16 0,-2 2 0 0,1 1 0 0,-3-2-16 0,0-1-16 15,-1-2 0-15,-1 2 0 0,0-1-32 0,-1 0 0 16,-2-1 0-16,0 1 0 0,0 1 32 0,-1-1 0 16,-1 0 0-16,-1 0 0 0,-1-1-48 0,0 0-16 15,-1 2 0-15,0 0 0 0,-1-4-32 0,-8 2 0 16,0 0 0-16,7-3 0 0,-7 3 112 0,0 0 32 15,0 0 0-15,0 0 0 0,8 1-352 0,-8-1 144 16,0 0-144-16,0 0 0 0,0 0 0 0,0 0 0 16,0 0 0-16,0 0-144 0,0 0 144 0,0 0 0 15,0 0 0-15,0 0 0 0,0 0 0 0,0 0 128 16,0 0-128-16,0 0 0 0,0 0 0 0,0 0 0 16,0 0 0-16,0 0 128 0,0 0-128 0,0 0 0 15,-2 9-128-15,-2-4 128 0,4-5-352 0,-5 6 16 16,0 0 0-16,5-6 0 15,-7 2-1600-15,7-2-320 0,0 0-64 0,0 0-9840 16,0 0-1952-16</inkml:trace>
  <inkml:trace contextRef="#ctx0" brushRef="#br0" timeOffset="24867.66">12038 7824 1839 0,'0'0'160'0,"0"0"-160"15,0 0 0-15,3-8 0 0,0 0 2240 0,-3 8 432 16,4-9 80-16,1-1 0 0,1 3-1264 0,-2-2-256 16,-1 3-48-16,-3 6-16 0,2-6-64 0,1-2-16 15,-2 3 0-15,0 0 0 0,-1 5 0 0,0 0-16 0,0 0 0 0,0 0 0 16,0 0-272-16,0 0-48 0,0 0-16 0,-1 7 0 16,-2 6-304-16,1 2-64 0,-2 6-16 0,0 3 0 15,-2 8-48-15,-1 3-16 0,0 2 0 0,-2 1 0 16,-4 3-32-16,-2 5-16 0,-3-1 0 0,0 2 0 15,1-2-112-15,0-3 0 0,2-3-128 16,1-2 192-16,1-5-64 0,2-2-128 0,0-4 176 0,3-2-176 16,0 0 0-16,2-5-272 0,1-2 16 0,-1 0 16 15,4-5-1744-15,2-12-336 0,0 0-80 0,0 0-16 0</inkml:trace>
  <inkml:trace contextRef="#ctx0" brushRef="#br0" timeOffset="25082.85">11913 7856 23039 0,'0'0'2048'0,"8"-3"-1648"16,3 0-400-16,4-1 0 0,3 0 272 0,5 0-16 15,5-2-16-15,2-2 0 0,2-1 80 0,4-4 32 16,3 2 0-16,3 1 0 0,4-4-80 0,1 1-16 15,1 2 0-15,1-2 0 0,-4-1-128 0,-3 5-128 16,-2-2 192-16,4 1-192 16,-12 3-1424-16,-12 5-400 0</inkml:trace>
  <inkml:trace contextRef="#ctx0" brushRef="#br0" timeOffset="25245.94">12018 8207 20271 0,'0'0'1792'0,"12"-8"-1424"0,3 2-368 0,7-3 0 16,3 1 1808-16,4-3 304 0,4 1 48 0,3-4 16 16,2-3-1792-16,4-1-384 0,4 2 0 0,0-1 0 15,5 1 0-15,-4-1-128 0,0 7 128 0,-9-1-8320 16,-8 4-1568-16</inkml:trace>
  <inkml:trace contextRef="#ctx0" brushRef="#br0" timeOffset="25438.1">12851 8106 17503 0,'-4'5'1552'0,"-1"7"-1232"16,0 1-320-16,-1 2 0 0,-2 3 768 0,-1 3 80 15,0 1 32-15,-3-1 0 0,-2 2-480 0,0 3-80 16,0-1-32-16,0 1 0 0,1-5-288 0,2-1-256 15,-1 1 64-15,4-6 0 0</inkml:trace>
  <inkml:trace contextRef="#ctx0" brushRef="#br0" timeOffset="25758.34">13236 8030 17503 0,'0'0'768'0,"-4"8"176"0,-1 6-752 0,0 0-192 0,1 3 0 0,-3 2 0 16,-2 3 800-16,-3-3 128 0,-2 3 32 0,-1-1 0 15,-1 1 144-15,-1-4 48 0,1-2 0 0,0-3 0 16,2 0-192-16,3-4-16 0,1-2-16 0,3-3 0 16,7-4-144-16,0 0-16 0,0 0-16 0,7-5 0 0,-1-5-96 0,6 0-16 15,3-6 0-15,5-3 0 0,-1-1-336 0,3-3-80 16,-1 3-16-16,2-1 0 0,0 1-208 0,1 0 0 15,2-1 0-15,-1 5 0 0,-1 2 0 0,3 1 0 16,-3 6 0-16,0 3 0 0,-2 4 0 0,-4 5 0 16,-3 2 0-16,-2 6 0 0,-4 1 0 0,-3 3 0 15,-3 3 0-15,-3 0 0 0,-6 2-144 0,-1 2 144 16,-2-1-208-16,0-1 80 16,-1-1-1536-16,2-3-288 0,3-3-64 0</inkml:trace>
  <inkml:trace contextRef="#ctx0" brushRef="#br0" timeOffset="26176.95">14173 8047 4607 0,'0'0'400'0,"0"0"-400"0,0 0 0 0,0 0 0 16,5-9 3376-16,-2 4 592 0,-3-3 112 0,-3 3 16 15,-1 0-2560-15,-1-2-528 0,-6 2-112 0,-3 4 0 16,0 2-48-16,-5 2 0 0,-5 2 0 0,-3 1 0 16,0 2-48-16,-1 3-16 0,-1 6 0 0,0 2 0 15,1 4-160-15,2 2-48 0,1-2 0 0,2 3 0 16,4-1-192-16,2-3-64 0,9-2 0 0,1-2 0 16,3 1-128-16,4-4-16 0,2-2-16 0,7-6 0 0,6-3 112 0,3-4 32 15,2-2 0-15,5-6 0 0,5-7 80 0,4-3 0 16,5-5 16-16,3-6 0 0,0-4-208 15,0-3-64-15,-1 1 0 0,-2-2 0 0,-3-3-128 0,-2 2 160 16,-1-2-160-16,-2-2 160 0,-3-3 64 0,-3-1 16 16,-2 2 0-16,-4-2 0 0,-2 5-112 0,-3 6 0 15,-4 4-128-15,-4 10 192 0,-2 5-192 0,-4 8 144 16,0 8-144-16,-8 5 128 0,-3 9-128 0,-4 7 0 16,-6 9 0-16,0 3 0 0,-3 7 0 0,-1 5 0 15,1 8 0-15,0 4 0 0,0 6 0 0,1-1-176 16,1 8 48-16,-2 25-10768 15,10-16-2160-15</inkml:trace>
  <inkml:trace contextRef="#ctx0" brushRef="#br0" timeOffset="26743.7">15972 8265 21647 0,'-3'-15'960'0,"3"10"192"0,0-4-912 0,0 3-240 0,-1-5 0 0,0 4 0 0,-2-3 0 0,-1 2 0 16,-2-3 0-16,-2 3 0 0,-2-4 0 0,0 6 0 15,-2-3 0-15,-3 7 0 0,-4 0 464 0,-4 6 48 16,-5 5 16-16,-2 3 0 0,-5 4 304 0,-1 3 48 16,-3 3 16-16,3 1 0 0,-3 1-192 0,6 5-48 15,3-1 0-15,5 0 0 0,3-4-176 0,4-1-32 16,4-4-16-16,7-1 0 0,1 0-144 0,6-7-32 15,7-2 0-15,4-6 0 0,6-5 128 0,6-3 32 16,6-6 0-16,6-5 0 0,6-5-144 0,2-3-16 16,2-6-16-16,-2-1 0 0,-2 0-240 0,-2 1 144 15,-2-3-144-15,-1-2 128 0,-3-2-128 0,0 1 0 16,-2-8 144-16,1 4-144 0,-1-2 0 0,1-3 128 16,-1 0-128-16,-1-1 0 0,-6 5 0 0,-4 4 0 15,-1 3 0-15,-4 10 0 0,-3 2 0 0,-3 8-128 16,-4 4 0-16,-5 10 0 0,0 0-64 0,-8 8 0 15,-2 4 0-15,-5 7 0 0,-4 6 192 0,-3 3-160 0,-2 6 160 0,0 5-160 16,-2 6 160-16,1 2 0 0,-1 5 0 0,2 3-128 16,0-3 128-16,3-2 0 0,1 0 0 0,-4 16 0 15,8-11-592-15,6-8-48 16,3-7 0-16,6-15-8704 0,2-2-1760 0</inkml:trace>
  <inkml:trace contextRef="#ctx0" brushRef="#br0" timeOffset="27043.86">16311 8382 18431 0,'0'0'816'0,"0"0"160"0,9-1-784 0,0 0-192 16,1 1 0-16,3-4 0 0,1-3 1200 0,0-3 192 15,1 1 32-15,3-2 16 0,2-2-416 0,-1 2-96 16,-2-3-16-16,-2-2 0 0,-1 3-352 0,-1 2-80 15,-7-3-16-15,0 0 0 0,-2 3 240 0,0 2 32 16,-4-1 16-16,-4 4 0 0,0 3 0 0,-2 2 0 16,0 3 0-16,-10 3 0 0,-1 7-464 0,-4 0-96 15,-2 2 0-15,-1 6-16 0,0 4-176 0,-1-1 128 16,2 2-128-16,4 2 128 0,2-6-128 0,7 1 0 16,5 1 0-16,4-4 0 0,4-3-192 0,6-3-32 15,4-1 0-15,5-2 0 16,3-4-2624-16,5-6-528 0</inkml:trace>
  <inkml:trace contextRef="#ctx0" brushRef="#br0" timeOffset="27373.69">17144 8213 16575 0,'0'0'1472'0,"-7"-1"-1168"0,1 0-304 0,-2 1 0 16,-2 0 1136-16,-1 2 160 0,-3 2 48 0,-2 3 0 15,-1 0-64-15,-4-1 0 0,0 6 0 0,-1-3 0 0,2 1-384 0,-1 2-64 16,1 1-32-16,2 1 0 0,3 0-352 0,2-2-80 16,8-5-16-16,3 3 0 0,2-2-128 0,5-3-32 15,2-2 0-15,5-5 0 0,3-3 64 0,3-1 16 16,4-3 0-16,0 3 0 0,1-6-80 0,1 5 0 16,-1-4-16-16,0 5 0 0,-2 2-16 0,-2 0 0 15,-3 3 0-15,-2 7 0 0,-2 3 272 0,-1 7 48 16,-5 4 16-16,-3 2 0 0,-6 2-32 0,-3 1 0 15,-5 6 0-15,-2 0 0 0,-5 0-96 0,-1 2-32 16,-4 0 0-16,-2 0 0 0,-5 0-176 0,1-5-32 16,1 0-128-16,0-3 192 0,2-2-192 0,1-1-208 15,3-4 32-15,2-4-11024 16,3-4-2224-16</inkml:trace>
  <inkml:trace contextRef="#ctx0" brushRef="#br0" timeOffset="28412.55">18266 7963 16575 0,'-10'-9'1472'0,"10"9"-1168"15,-5-4-304-15,1 1 0 0,4 3 1200 0,0 0 176 16,-4-3 32-16,4 3 16 0,0 0-128 0,10-3-16 16,3 0-16-16,4 0 0 0,2-1-432 0,5 0-64 15,4-1-32-15,2-3 0 0,2 2-416 0,1-4-96 16,3 1-16-16,-1-4 0 0,2 2-208 0,-1-1 128 16,-3 0-128-16,-1 3 0 15,-4-1-368-15,-4 3-160 0,-4-2-48 0,-3 4 0 16,-6 1-816-16,-5-1-160 0,-6 5-48 0,0 0 0 15,-6-3-1472-15,-4-1-288 0,-4 4-64 0,-8 2-16 16,-1 2 2240-16,0 2 448 0,1-2 96 0,4 0 16 0,-4 2 640 0,-1 2 192 16,0-3 16-16,1 4 0 0,-3-3 1296 0,0 2 256 0,0 1 48 0,-1-3 16 15,1 2-160-15,1-3-16 0,1 3-16 0,1 0 0 16,2 0-368-16,1 2-80 0,2-1-16 0,3 4 0 16,3 1-464-16,3 0-112 0,2-1-16 0,3 1 0 15,3 1-160-15,4 0-32 0,4 2-16 0,2-2 0 16,3 1 208-16,2 2 64 0,3 2 0 0,2 1 0 15,1-2-32-15,2-1 0 0,2 1 0 0,-4 0 0 0,-1 0-80 16,-4-3-16-16,-1 0 0 0,-4 0 0 0,-2-1-48 16,-4-2-16-16,-3 0 0 0,-4 0 0 0,-3-3 96 0,-5 0 16 15,-5 3 0-15,-7-5 0 0,-6 1-192 0,-5-4-48 16,-4 1 0-16,-2-4 0 0,-2-1-320 0,-15-1 0 16,9-6-192-16,5-2 64 15,4-4-2848-15,7-4-560 0,-6-8-112 0,18 0-32 0</inkml:trace>
  <inkml:trace contextRef="#ctx0" brushRef="#br0" timeOffset="29024.06">19831 8078 19343 0,'0'0'1728'0,"0"0"-1392"16,0 0-336-16,0 0 0 0,0 0 768 0,-12 8 96 16,1 1 16-16,-2 7 0 0,-2 5 16 0,0 5 16 15,-6-1 0-15,4 4 0 0,-5 1-32 0,-1 2-16 16,-1 2 0-16,0 3 0 0,-3 0-112 0,3 0-32 15,1-4 0-15,1-1 0 0,1 0-176 0,2-7-32 16,0-3-16-16,1-5 0 0,1-4-64 0,5-4-16 16,3-4 0-16,9-5 0 0,0 0 96 0,0 0 32 15,6-10 0-15,8-4 0 0,5-8-16 0,5-4 0 16,4-7 0-16,2 0 0 0,5-1-528 0,-1 3 0 16,1-7 0-16,-1 1 0 0,0 0 0 0,2-3 0 15,2 0 0-15,-1 0 0 0,0 4 0 0,1 4 0 16,0 4 0-16,-2 5 0 0,-4 1 0 0,-3 4 0 15,-3 6 0-15,-3 7 0 0,-4 3 0 0,-3 6 0 16,-6 3-208-16,-6 5 80 0,-7 5 128 0,-5 4 0 0,-3 1-144 16,-7 3 144-16,-6 0 0 0,-6 3 0 0,-7-2 0 0,-4 0 0 15,-3-6 0-15,-1-2 0 0,-1-4 0 16,3 0-176-16,5-2 0 0,2 2 0 0,1-7 0 0,6-3 0 31,4-3-1744-31,8-2-368 0,3-4-64 0,6-2-11840 0</inkml:trace>
  <inkml:trace contextRef="#ctx0" brushRef="#br0" timeOffset="29326.18">20463 8044 19807 0,'0'0'880'0,"0"0"176"0,-7 5-848 0,1 1-208 15,-2 3 0-15,-2-1 0 0,-4 0 816 0,-2 4 112 16,-2 5 32-16,-1 1 0 0,-2-2 224 0,1 3 48 15,0 0 16-15,-8 9 0 0,5-6-128 0,5-3-32 16,5-3 0-16,6-2 0 0,2-3-448 0,7-4-112 16,3-2-16-16,3 0 0 0,3-2-176 0,2-3-32 15,1-3-16-15,3 0 0 0,2 0 128 0,2-2 32 16,1-4 0-16,-1 1 0 0,1-3-176 0,-2-2-16 16,-1 1-16-16,4-8 0 0,-6 0-64 0,-4 2-16 15,-6 3 0-15,-2 0 0 0,-3 0-16 0,-5 1 0 16,-2 5 0-16,-4 0 0 0,-1 2-144 0,-3 2 0 15,-1 3 0-15,1 1 0 16,-1-2-1056-16,2 2-240 0,2-1-48 0,10 2-9152 16,-7-5-1808-16</inkml:trace>
  <inkml:trace contextRef="#ctx0" brushRef="#br0" timeOffset="29565.43">21210 7566 24879 0,'-4'5'2208'0,"-2"7"-1760"0,-2-1-448 0,-2 7 0 0,-3 5 192 15,-3 1-32-15,-5 5-16 0,-3 3 0 0,-4 9 336 0,-3 0 64 16,-4 1 16-16,0 2 0 0,-2-4-64 0,1 4-16 16,3 0 0-16,-13 14 0 0,12-8-160 0,7-7-48 15,6-6 0-15,4-5 0 0,3-2-464 0,5-8-112 16,4-4-16-16,4-7 0 15,1-4-1600-15,0-7-336 0,0 0-64 0,14-3-16 0</inkml:trace>
  <inkml:trace contextRef="#ctx0" brushRef="#br0" timeOffset="29940.08">21131 8041 18431 0,'0'0'816'0,"0"0"160"0,-5 13-784 0,0 2-192 15,0 1 0-15,0 1 0 0,0 1 1664 0,-3 1 304 16,2 2 48-16,-1-4 16 0,4 1-1392 0,-1 0-288 16,1-1-48-16,3-3-16 0,3-4-288 0,2 1 160 15,0-6-160-15,1 2 128 0,2-1-128 0,1-5 0 16,1-1 144-16,3 0-144 16,1-4-432-16,1-3-144 0,1 0-48 0,2-3 0 15,0 0-720-15,0-3-160 0,-2 2-32 0,0 1 0 16,1-3 336-16,0 0 64 0,-2 1 16 0,0-2 0 15,1-2-1200-15,-1 4-240 0,2 2-64 0,-2-2 0 16,-1 4 1776-16,-2 0 336 0,0 2 80 0,-4 3 16 0,-1-2 2224 0,-7 5 448 0,0 0 96 0,0 0 16 16,-10 8-80-16,0 4-16 0,-3 1 0 0,-1 4 0 15,-2 4-816-15,-2 4-176 0,-1-2-16 0,-3 5-16 0,-1-3-336 0,-1 6-64 16,-1 3-16-16,-2-1 0 0,0-1 272 16,-1 4 48-16,0 1 16 0,-3-3 0 0,-2-1-688 0,2-1-144 15,2 2-16-15,2-2-16 0,2-3-480 0,4-2-80 16,4-6-32-16,3 0 0 15,5-5-2736-15,4-3-560 0</inkml:trace>
  <inkml:trace contextRef="#ctx0" brushRef="#br0" timeOffset="30443.6">21908 8007 26207 0,'0'0'1152'0,"0"0"256"0,0 0-1136 0,0 0-272 0,-4 9 0 0,-4 0 0 16,-2 4 512-16,-4 4 64 0,-1 4 0 0,-5 0 0 15,-2 5 176-15,-3-1 32 0,-2 4 16 0,0-2 0 16,-1 0-176-16,2 0-48 0,-1-1 0 0,1 1 0 16,1 1-336-16,7-8-80 0,3-2-16 0,4-3 0 15,2-3-144-15,4-5 0 0,5-7 144 0,0 0-144 16,0 0 128-16,10-2-128 0,2-7 160 0,6-1-160 16,0-7 192-16,2-1-64 0,2 1-128 0,0-4 192 15,0 2-192-15,1 0 0 0,-1-2 128 0,0 1-128 16,-2 3 0-16,0 3 0 0,-1 1 0 0,-1 2 0 0,-3 3 0 15,1 0 0-15,-2 4 0 0,-3 3 0 0,2 4 192 0,-3 1-48 16,-1 3-16-16,-3 0 0 0,-1 5-128 0,-1 0 192 16,-3-2-192-16,-1 4 192 0,-1-1-16 0,0-1 0 15,-2 0 0-15,1 0 0 0,-1-3-16 0,-2 4 0 16,1-3 0-16,2 0 0 0,-2 1 0 0,1-5 0 16,1 2 0-16,1 0 0 0,-1 1-160 0,2 0 128 15,0-9-128-15,0 0 128 0,3 7-128 0,-3-7 0 16,0 0 0-16,9 1-176 15,-2-2-208-15,-7 1-64 0,9-2 0 0,-1 0 0 16,0-1-2304-16,0-4-480 0</inkml:trace>
  <inkml:trace contextRef="#ctx0" brushRef="#br0" timeOffset="31393.86">22692 8024 12895 0,'0'0'1152'16,"0"0"-928"-16,0 0-224 0,0 0 0 0,0 0 1424 0,-8-3 240 16,0 2 64-16,-1 1 0 0,-1 2-512 0,-3 6-112 15,-4 0-16-15,-1 3 0 0,-2-1 16 0,-4 4 0 16,-4 4 0-16,-1 0 0 0,0 2-304 0,1 2-64 16,2 1-16-16,5-4 0 0,3-1-208 0,4-3-32 15,4-4-16-15,3 2 0 0,3-2-176 0,4-11-32 16,0 0-16-16,11 5 0 0,0-2 128 0,4-3 16 15,4-3 16-15,6 0 0 0,4-8 48 0,0 1 0 16,0-4 0-16,-1-2 0 0,-2-1-288 0,-2 2-160 16,-3-2 192-16,-2 2-192 0,-2 3 128 0,-3-2-128 15,-1-2 0-15,-4 4 0 0,-4 0 0 0,0 1 160 16,-3 2-160-16,-2 9 128 0,0-9-128 0,-1-3 0 16,-3 6 0-16,-1 1 128 0,5 5-128 0,-9-5 0 15,0 2 0-15,9 3 0 0,-10-3 0 0,4 0 0 0,6 3-144 0,0 0 144 16,-5-5 0-16,5 5 0 0,0 0 0 0,2-11 0 15,2 0 0-15,2 2 0 0,2 1 0 0,1 1 0 16,1 3 0-16,3-1 0 0,2-1-176 0,0 1 176 16,-2 1-160-16,7 1 160 0,-2 1 0 0,-3 4-144 15,2 0 144-15,2 0 0 0,1 1 0 0,1 2 0 0,0 3 0 0,2-2 0 16,0 2 0-16,0 2 0 0,-1 4 0 0,-3-2 0 16,-3 2 0-16,-2 0-128 0,-2 3 128 0,-4-1 0 15,-1 3 0-15,-5 2-128 0,-2-1 128 0,-2 0 0 16,-3 2 0-16,-2-3 0 0,-4-2 0 0,0-3 0 15,-5 0 0-15,4-2 0 0,-4-3 144 0,2 1-144 16,0-2 192-16,2 0-192 0,0-5 256 0,3 1-48 16,2-1-16-16,7-3 0 0,0 0-32 0,0 0-16 15,3-7 0-15,6-1 0 0,3-3-144 0,4-3 192 16,5 0-192-16,2-2 192 0,2-3-192 0,3 0 0 16,1 0 0-16,0 0 0 0,1 0 0 0,-1 0 0 15,0-1 0-15,-1 3 0 0,3-1 0 0,-5 1 0 16,0 5 0-16,-2 4 0 0,-3 0 0 0,-1 5 0 15,-4 1 0-15,-2 4 0 0,-4 1-176 0,-2 5 176 16,-8-8-128-16,2 10 128 0,-5 4 0 0,-3 3-160 16,-1-1 160-16,-2 1 0 0,0-1 0 0,-1-2-128 15,-2-2 128-15,2-1 0 0,1 1 0 0,2-5 0 16,0 3 0-16,0-5 0 0,2 1 0 0,5-6 0 0,0 0 0 0,0 0 0 16,0 0 0-16,0 0 0 0,7 0 128 15,2 0-128-15,1-3 0 0,2 0 0 16,-1 2 128-16,1-3-128 0,0-1 0 0,0 3 0 0,-1-1 0 15,-1 2 0-15,1 3 0 0,-1 2 0 0,-1 4 0 0,0-2 0 16,-3 6 0-16,0-1 0 0,-1 3-160 0,-1 0 160 16,0 0 0-16,1-1 0 0,-1 1 0 0,1 0-128 15,0-2 128-15,4-1 0 0,0-1 0 0,4-1 0 16,-2 1-400-16,0-2-48 0,6-1-16 0,-2-4-10064 16,2-3-2016-16</inkml:trace>
  <inkml:trace contextRef="#ctx0" brushRef="#br0" timeOffset="31628.98">24104 8036 24879 0,'0'0'1088'0,"0"0"256"0,0 0-1088 0,0 0-256 15,-5 5 0-15,-5 3 0 0,0 1 320 0,-3 2 0 16,0 2 0-16,-2 0 0 0,0 0 0 0,-2 2 16 16,1-1 0-16,1-2 0 0,1 2-192 0,1 0-144 15,-1 3 192-15,3-3-192 0,0-3 0 0,1 1 0 16,4-1 0-16,1-2 0 16,1 1-1856-16,3-3-288 0</inkml:trace>
  <inkml:trace contextRef="#ctx0" brushRef="#br0" timeOffset="32195.27">24449 8115 20271 0,'0'0'1792'0,"0"0"-1424"15,-4-6-368-15,4 6 0 0,-8-4 576 0,-2 0 64 16,0-1 0-16,-3 3 0 0,-2 0 64 0,-3 4 0 15,-1 4 16-15,-1-1 0 0,-3-1-32 0,0 6-16 16,-1 0 0-16,1 4 0 0,3-1-288 0,2-2-48 16,3 3-16-16,3 0 0 0,3 2-64 0,4-5 0 15,3 0-16-15,3 1 0 0,3-3 16 0,3 0 16 16,5-6 0-16,4 1 0 0,-2-1 176 0,3-1 16 16,-1-3 16-16,2-1 0 0,0-2-16 0,0 0 0 15,0-4 0-15,-1 1 0 0,1-2-208 0,-1 1-32 16,-3 2-16-16,0-3 0 0,-2 3-80 0,-1-2-128 15,-3 5 176-15,0 1-176 0,-8 2 144 0,0 0-144 16,0 0 0-16,4 6 144 0,-3 3-144 0,-1 0 0 16,-1 1 144-16,1 2-144 0,0-4 0 0,1 3 0 15,0-4 0-15,3 3 0 0,3-3 0 0,2-1 0 16,1-1 0-16,2-1 128 0,4-4-128 0,4 0 0 16,2 0 0-16,4-3 0 0,4-3 0 0,1-2 144 15,4-2-144-15,0-1 0 0,1-6 128 0,-1 0-128 16,1-4 0-16,-2-2 0 0,2-2 192 0,3 0-64 0,-1-5 0 0,4-3-128 15,4-2 192-15,0-3-192 0,-2-4 192 0,0-5-192 16,-4-2 160-16,0 2-160 0,-6-1 128 16,-5 3-128-16,-5 9 128 0,-5 6-128 0,-5 2 128 0,-3 8-128 15,-6 5 240-15,-3 6-48 0,-4 3 0 0,-6 6 0 16,-5 6-192-16,-4 3 0 0,-8 7 0 0,-3 5 0 16,-1 4 0-16,-5 0 0 0,-3 6 0 0,-1 2 0 0,-1 3 0 15,2 2-128-15,1 0 128 0,2 4 0 16,3 2-1360-16,2-2-224 0,5-1-32 0,1-2-16 15,3-7-1216-15,2-1-240 0</inkml:trace>
  <inkml:trace contextRef="#ctx0" brushRef="#br0" timeOffset="32334.42">24445 7727 34431 0,'-10'-13'1536'0,"6"9"304"0,0-1-1472 0,4 5-368 16,0 0 0-16,0 0 0 0,0 0 0 0,0 0 0 15,0 0 0-15,0 0-192 0,0 0 192 0,7 7 0 16,-1-2 0-16,3 0 0 16,-2 0-1568-16,4-2-224 0</inkml:trace>
  <inkml:trace contextRef="#ctx0" brushRef="#br0" timeOffset="32915.01">26321 8026 21183 0,'0'0'944'0,"-10"-1"192"16,1-3-912-16,0 3-224 0,-2 0 0 0,-3 2 0 0,-4 4 336 0,-4 4 32 16,-4-3 0-16,-2 7 0 0,-2 0 256 0,1 1 48 15,0 3 16-15,1 4 0 0,0-2-128 0,4-1-32 16,2 2 0-16,8-2 0 0,2-2-32 0,3-3-16 16,6-3 0-16,3-10 0 0,8 10 16 0,5-5 0 15,2-3 0-15,5-2 0 0,7 0 80 0,3-4 32 16,2-5 0-16,6 0 0 0,5-5-320 0,1-4-64 0,-2 2-16 15,-4-1 0-15,-4 1-208 0,-2-2 144 16,-4 0-144-16,-3 2 128 0,-3-1-128 0,-2 6 0 0,-3 0 0 0,-3 5 128 16,-2 1-128-16,-12 5 0 0,11 5 0 15,-4 1 0-15,-7-6 0 0,5 16 128 0,-2 1-128 0,-1 3 0 16,-2-4 0-16,0 1 0 0,0-2 0 0,2 0 0 16,0-3 0-16,1-4 0 0,1-1 0 0,3-1 0 15,2 2-608-15,3-4 0 0,0-2 0 16,1-2-8992-16,5-1-1808 0</inkml:trace>
  <inkml:trace contextRef="#ctx0" brushRef="#br0" timeOffset="33307.99">27104 7980 22223 0,'0'0'976'0,"-4"7"224"0,-1 2-960 0,-1 1-240 15,-3 4 0-15,-2 4 0 0,-5 5 560 0,-1 2 64 16,-5 0 16-16,-1 6 0 0,-2-1 384 0,-2 1 96 16,-2 2 16-16,-3 3 0 0,1 2-240 0,-2-1-64 15,-2-1 0-15,0-1 0 0,4-4-320 0,1 0-80 16,1-6-16-16,-5 7 0 0,8-8-208 0,6-5-32 16,7-5-16-16,5-5 0 0,8-9 224 0,0 0 32 15,0 0 16-15,3-7 0 0,6-1 48 0,4-5 16 16,3 1 0-16,6-4 0 0,4-5-336 0,3-1-160 0,1-1 160 15,3-1-160-15,0-5 0 0,2-3 0 0,-1 2 0 16,0 2 0-16,3-3 0 0,-1 6 0 0,-2-1 0 0,-1 5 0 16,-1 2 0-16,-2 3 0 0,0 2 0 0,-4 5 0 15,-2 3 0-15,-2 1 0 0,-5 5 0 0,-6 5-160 16,-5 0 160-16,-6 2 0 0,-5 4 0 0,-4-1-128 16,-3 3 128-16,-2 1-128 0,-5-1 128 0,-3-2-128 15,-2 0-16-15,-2 3 0 0,0-2 0 0,0 1 0 16,2-2-544-1,4-3-96-15,2 1-32 0,3-4-9408 0,3-4-1872 0</inkml:trace>
  <inkml:trace contextRef="#ctx0" brushRef="#br0" timeOffset="33679.25">27550 8136 23951 0,'0'0'2128'0,"-5"8"-1696"16,-1 5-432-16,-2 1 0 0,1 1 336 0,-4 3-16 15,0 4 0-15,-2-1 0 0,-2 2 32 0,-1 6 0 16,-2-2 0-16,-3 4 0 0,-3 0 656 0,-1 0 128 16,-2-1 16-16,-2 1 16 0,-3-4-224 0,2 1-48 15,0-2-16-15,5-2 0 0,3-3-368 0,3-5-64 16,4-2 0-16,2-4-16 0,7-1-96 0,2-4-16 16,4-5 0-16,0 0 0 0,9-6 64 0,5-5 16 15,5-2 0-15,5-2 0 0,3-3-256 0,2-2-144 16,4-3 160-16,-2-3-160 0,1-6 128 0,1-1-128 15,0-5 0-15,1 1 144 0,0 1-144 0,2 0 0 16,-1 2 0-16,-1 1 0 0,0 3 0 0,0 6 0 0,2 1 0 16,-3 2 0-16,-4 7 0 0,-2 1 0 0,-3 7 0 0,-6-1 0 15,-3 4-128-15,-4 3 128 0,-2 2 0 0,-9-2 0 16,0 9-144-16,-2 1 144 0,-5 3-192 0,-2 2 192 16,-5-1-144-16,-2 0 144 0,-7 1 0 0,-1 1-144 15,-2-1-176-15,1 1-48 0,1-4 0 0,2-1 0 16,2-1-640-16,3-3-128 0,3 0-16 0,-1 1-13824 15</inkml:trace>
  <inkml:trace contextRef="#ctx0" brushRef="#br0" timeOffset="34010.11">28080 8256 16575 0,'0'0'736'0,"-7"5"160"0,-2 0-720 0,0 1-176 16,-1 4 0-16,-3 1 0 0,-1 1 896 0,-1 2 160 15,-2 0 32-15,0 1 0 0,-1 1-48 0,3 0 0 16,-2-2 0-16,2-2 0 0,1-3-96 0,5 1-32 16,0-6 0-16,9-4 0 0,-4 5-64 0,4-5-16 15,0 0 0-15,10-1 0 0,3-4 32 0,2-2 0 16,1-1 0-16,1-4 0 0,2-1-432 0,2-2-96 15,0-1-16-15,3-2 0 0,-2 1-96 0,2 1-32 16,2-2 0-16,2 0 0 0,0-1-64 0,1 1-128 0,0 1 176 0,-2-1-176 16,1 0 0-16,-3 1 0 0,-1 5 0 0,-3 2 0 15,-4-3 0-15,1 5-176 0,-1-1 0 0,-2 4 0 32,-2-1-1664-32,-1 0-336 0,0 0-64 0,3 4-11136 0</inkml:trace>
  <inkml:trace contextRef="#ctx0" brushRef="#br0" timeOffset="34300.25">28866 8096 14735 0,'0'0'1312'0,"0"0"-1056"0,0 0-256 0,-9 1 0 0,-4 2 2176 0,-1 1 368 16,-5 0 80-16,-1 3 0 0,-2 2-1328 0,-2 3-272 16,-1-4-48-16,-2 6-16 0,-1 0-64 0,1-1 0 15,1 2-16-15,2 1 0 0,1-1-64 0,4 0-16 16,3-2 0-16,5 1 0 0,3 1-272 0,5-1-48 15,3-5-16-15,5 1 0 0,2-1-176 0,6 0-32 16,3-4-16-16,4 1 0 0,1-4-32 0,3-2 0 16,0-2 0-16,2-1 0 0,-1-3-80 0,1 1-128 15,-3-4 176-15,2 3-176 0,-2-3 128 0,-4 0-128 16,-4-1 0-16,-3 1 0 0,-3-1 128 0,-6 1-128 16,0-2 0-16,-6 2 0 0,-4-4 0 0,-5 3-144 15,-4 1 16-15,1-1 0 16,-3 2-400-16,0 3-80 0,1-2-16 0,1 1 0 15,1 3-2368-15,1-2-464 0</inkml:trace>
  <inkml:trace contextRef="#ctx0" brushRef="#br0" timeOffset="34541.9">29097 8047 24063 0,'0'0'1072'0,"0"12"208"0,0 5-1024 0,3 1-256 0,-1 1 0 0,2 1 0 0,1 2 320 0,2-1 16 16,2 0 0-16,2 0 0 0,4 1 96 0,3-1 16 15,0 0 0-15,1-1 0 0,0 2-144 0,1-2-32 16,1-4 0-16,-1 0 0 0,0 0-128 0,-1-2-16 16,-1-1-128-16,-1-3 192 0,-2-2-192 0,0-1 128 15,-1-3-128-15,0 1 0 16,0 0-1872-16,0-2-480 0</inkml:trace>
  <inkml:trace contextRef="#ctx0" brushRef="#br0" timeOffset="34724.11">29652 8043 24879 0,'0'0'1088'0,"0"0"256"0,-9-2-1088 0,-3 5-256 15,1 6 0-15,-5 0 0 0,-4 5 1392 0,-5 4 208 16,-6 2 64-16,-3 5 0 0,-4 1-704 0,-4 4-128 15,-4-1-16-15,-1 3-16 0,1 4-256 0,1 1-48 16,3 2-16-16,5-2 0 0,-1 0-480 0,7 0 128 16,2-2-128-16,3 1 0 15,4-3-2480-15,4-4-528 0</inkml:trace>
  <inkml:trace contextRef="#ctx0" brushRef="#br0" timeOffset="38944.28">1352 6164 3679 0,'-12'-11'160'0,"3"0"32"0,1 3-192 0,-2-4 0 16,1-2 0-16,0 1 0 0,-1 2 2464 0,1-2 448 0,3 4 96 0,-1-3 0 16,1 3-1408-16,1 1-304 15,5 8-48-15,-5-6-16 0,5 6 64 0,0 0 16 16,-4-8 0-16,4 8 0 0,0 0-208 0,0 0-32 0,0 0-16 0,-7 13 0 16,0 0-464-16,3 6-80 0,-1 4-32 0,0 6 0 15,1 3-96-15,-3 7-32 0,-3 3 0 0,-2 7 0 16,2 5 48-16,-1 7 16 0,-3 9 0 0,0 5 0 15,0 5-32-15,2-1-16 0,1 3 0 0,-1 0 0 16,3 2-64-16,-1 2-16 0,0-3 0 0,0 0 0 16,0 3 32-16,-2-5 16 0,3 2 0 0,-2-5 0 15,-3 0-48-15,1-7-16 0,3-5 0 0,1 0 0 16,-4 0 144-16,2-5 32 0,0-1 0 0,2-1 0 16,-3-5-160-16,2-2-32 0,1-6 0 0,4-1 0 15,1-3-128-15,2-3-128 0,0-3 192 0,1-2-192 16,1-1 160-16,0-1-160 0,0-1 128 0,0-4-128 15,0-1 0-15,3-4 128 0,-3 0-128 0,0-2 0 0,-2-2 0 0,1 0 128 16,1-1-128-16,0-5 0 0,0 0 0 0,0-5 0 16,0-7 128-16,0 14-128 0,0-14 0 0,0 10 0 15,0-10 0-15,5 12 0 0,2-1 0 0,0-4 0 16,2 0 0-16,1 1 0 0,0-3 0 0,2 3 0 16,2-3 0-16,2-1 0 0,0 1 0 0,4 1 0 15,2-2 0-15,2 2 0 0,-1 2 0 0,2-3 192 16,1-1-192-16,4 0 192 0,4 1-64 0,6-3-128 15,4-3 192-15,6 2-64 0,3 0 0 0,4-1 0 16,3-1 0-16,0 2 0 0,-3-2-128 0,4 1 0 16,1 0 144-16,4 1-144 0,4-1 0 0,2 3 0 15,-1 1 0-15,0 0 128 0,-2-4-128 0,0 3 0 0,3 0 0 16,4-1 0-16,8 4 0 0,-4-4 0 0,-3-3 0 0,2 0 0 16,1-1 0-16,4 0 0 0,4-1 0 0,1 2 128 15,1 0-128-15,0-2 128 0,2 1-128 0,3 0 128 16,8 0-128-16,-5 0 0 0,-4 2 0 0,3 2 0 15,2 0 0-15,4 0 0 0,1-2 0 0,0 2 128 16,-1 1-128-16,4-2 0 0,4-1 128 0,-3-1-128 16,-3-1 0-16,3 1 144 0,4-1-144 0,0-1 0 15,-3-3 144-15,1 2-144 0,-2-1 0 0,4 2 144 16,2 1-144-16,-3 0 128 0,-7 0-128 0,3 1 128 16,1 1-128-16,-3 0 0 0,-1 0 144 0,2 1-144 15,-1 0 128-15,6 0-128 0,3 1 160 0,1-1-160 16,-6-2 0-16,7-1 0 0,3 4 0 0,-1-2 0 15,-3 0 0-15,6 0 0 0,2 0 0 0,0 0 0 16,-2 1 0-16,1 0 0 0,3 1 0 0,-3 1 0 0,-2 1 0 16,0 1 0-16,-2 2 0 0,1-1 0 0,-3-2 0 0,-3 2 0 15,0 2 0-15,3-3 0 0,6 1 0 0,-7 1 128 16,-5-5-128-16,3 2 144 0,5 0-144 0,-1 1 0 16,-1-3 0-16,1 1 0 0,1 1 0 0,0 1 0 15,-2 4 0-15,2-4 0 0,1 2 0 0,0 0 0 16,2 3 0-16,-3-1 0 0,-2 2 0 0,3-1 0 15,4 3 0-15,-3 0 0 0,-4-3 0 0,4 4 0 16,4 1 0-16,-5-1 0 0,-6-4 0 0,5 2 0 16,5 2 0-16,-4-4 0 0,-1 0 0 0,3-2 0 15,1 1 0-15,1-3 0 0,-3 3 0 0,-1-3 0 16,1-2 0-16,2 1 0 0,-4 3 0 0,1-3 0 0,-4 2 0 0,2 0 0 16,2-2 128-16,-4 3-128 0,-3-3 128 0,-3 2-128 15,1-2 128-15,-1 0-128 0,-3 3 128 0,1 2-128 16,-3-2 144-16,4 2-144 0,4-2 160 0,-2 2-160 15,-4-4 0-15,5 3 128 0,3-3-128 0,-1 0 0 16,-2 1 0-16,2-3 0 0,4 1 0 0,-1 0 0 16,-2-1 0-16,2-2 128 0,-3 2-128 0,1 3 0 15,5-4 0-15,-4 1 0 0,-3 1 0 0,5 3 0 16,0-4 0-16,-1 2 0 0,-8 1 0 0,2-2 0 16,2 1 128-16,-1 2-128 0,-1-3 0 0,-2 1 144 15,-1-1-144-15,4-1 0 0,4 1 0 0,-1 1 0 16,-6 3 0-16,5-4 0 0,1 3 128 0,-3-3-128 15,-3 1 0-15,0 2 0 0,1-4 0 0,-1 1 0 16,3-1 0-16,-2 1 0 0,-2-1 0 0,2-2 0 16,3 1 0-16,-4-2 0 0,-4 0 0 0,-1 1 0 0,3 1 0 0,-3 0 128 15,-2-2-128-15,0 0 0 0,-2-1 0 0,4 3 0 16,0 0 0-16,-1-3 0 0,-5-2 0 0,1 4 0 16,0 0 0-16,4-2 0 0,2-4 0 0,-3 2 0 15,-2 0 128-15,2 1-128 0,2 0 0 0,-2 0 0 16,-6-6 0-16,0 5 0 0,0-1 0 0,1 2 0 15,2 0 0-15,-5 1 0 0,-8 0 0 0,-1-2 0 16,1 1 0-16,3 1 0 0,3-1 0 0,-3-2 0 16,-5-2 128-16,-1 1-128 0,2 2 0 0,3 1 0 15,3-3 0-15,-4 0 128 0,-2 0-128 0,0 2 0 16,0-1 0-16,4 3 0 0,1-1 0 0,-4 1 128 16,-5 0-128-16,-1 0 0 0,-3 0 0 0,5 1 128 0,1 2-128 15,0-1 0-15,1-2 0 0,-3-1 0 0,-3-2 128 0,2 2-128 16,3 1 0-16,2-1 0 0,2-2 0 0,-3 1 0 15,-7-2 0-15,3 0 0 0,-1 0 0 0,5 0 0 16,6-1 0-16,-4 3 128 0,-5-2-128 0,3 1 0 16,0 1 128-16,3-2-128 0,4-1 0 0,-2 1 128 15,-5 0-128-15,0 2 128 0,1-5-128 0,2 2 128 16,1 0-128-16,-2-2 0 0,-3-1 0 0,-3 2 0 16,1-3 0-16,-3 4 0 0,3 0 0 0,-1 0 0 15,-1-1 0-15,-2 3 0 0,-4-5 0 0,2 3 0 16,1 2 176-16,1 0-48 0,2-2-128 0,-3-1 192 15,-3 1-192-15,1-2 0 0,1-1 0 0,2 3 0 16,1-4 0-16,0 4 0 0,0-1 0 0,-2-2 0 0,-4 3 0 16,0 0 0-16,1-3 0 0,0 3 0 0,2 0 0 0,-2-3 0 15,-1 5 0-15,-1-2 0 0,-1-2 0 0,0 1 0 16,-2-1 0-16,3 0 0 0,1 2 0 0,-2 0 0 16,-1-2 0-16,0 4 0 0,-3-3 0 15,-2-1 0-15,1 2 0 0,1 2 0 0,1-1 0 0,-3-1 0 16,-4 1 0-16,-2 1 0 0,-4 0 0 0,-2-1 0 15,-1-1 0-15,-3 3 0 0,-3-1 0 0,1 2 0 16,2 0 0-16,-3-1 0 0,-1 0 0 0,-3-2 0 16,-3 1 0-16,-3 1 0 0,0 1 0 0,-2-1 0 15,0 2 0-15,-3 0 0 0,0 0 0 0,1 0 0 16,-2 2 0-16,1-1 0 0,-2 0 0 0,0 2 0 0,1-2 0 0,2 4 0 16,-1-2 0-16,-1-1 0 0,1-1 0 0,-2 2 0 15,-3 0 0-15,0 2 0 0,0-2 0 0,-1 2 0 16,-1-1 0-16,-2 3 0 0,2-4 0 0,-3 3 0 15,-1 0 0-15,-2 0-128 0,-1-2 128 0,-1 1 0 16,-2 0 0-16,-2-1 0 0,1 1 0 0,0 1 0 16,-11-6 0-16,10 7 0 0,-10-7 0 0,9 5 0 15,-9-5 0-15,8 8 0 0,-8-8 0 0,9 5 0 16,-1-3 0-16,-8-2 0 0,8 4 0 0,-8-4 0 16,10 1 0-16,-10-1 0 0,10 2 0 0,-1-4 0 15,0 0 0-15,-2-1 0 0,-7 3 0 0,9-2 0 16,0-3 0-16,1-2 128 0,-1 1-128 0,1 1 0 15,1-4 0-15,1 1 0 0,-2-4 0 0,3-1 0 16,-1 0 0-16,5-3 128 0,1-1-128 0,3-5 0 0,-2-4 0 0,1-3 0 16,-1-3 0-16,1-4 0 0,-1-5 0 0,1 2 0 15,-1-2 0-15,0-1 0 0,-2-2 0 0,3-1 0 16,-3-2 0-16,4-3 0 0,-4-2-144 0,1-3 144 16,0 0 0-16,0 1-144 0,0-2 144 0,-2-2 0 15,1-4 0-15,0 4-128 0,3-2 128 0,-3-5-128 16,0 2 128-16,-1 0-128 0,0 0 128 0,-1 0 0 15,-1-5 0-15,-1 3-128 0,-2 3 128 0,0-3 0 16,1 1 0-16,-1-1-128 0,2 3 128 0,-3-1 0 16,-1 2 0-16,-1-3-128 0,-1 4 128 0,0 1 0 15,-2 0 0-15,1 1 0 0,-2 2 0 0,1 1 0 16,0 2 0-16,-1-3 0 0,-1-3 0 0,-1 5 0 16,2 0 0-16,-2 2-128 0,-2 0 128 0,2 5 0 0,0-3 0 0,1 3-128 15,-2 3 128-15,-1-1 0 0,0 2 0 0,0 4-128 16,-1-3 128-16,1 4 0 0,-3 2 0 0,1 4 0 15,-2-1 0-15,0 3 0 0,0 7 0 16,0-3 0-16,1 4 0 0,-1 1 0 0,1 3 0 0,-1 1 0 16,1 3 0-16,-1 5 0 0,0-3 0 0,3 5 0 15,-2-2 0-15,3 9 0 0,-2-7 0 0,2 7 0 16,-4-8 0-16,4 8 0 0,-3-8 0 0,3 8-128 16,-4-8 128-16,4 8 0 0,0 0 0 0,-2-6 0 15,2 6 0-15,0 0 0 0,-9-3 0 0,9 3 0 16,-11-1 0-16,-2 1 0 0,1 1 0 0,-2 1-128 15,-2-1 128-15,-2 3 0 0,-1 0 0 0,-4 2 0 16,-4-2 0-16,-2 1 0 0,0 0 0 0,-3-1 0 16,-5-2 0-16,-1 3 0 0,-4 2 0 0,0-2 0 0,-3-3 0 0,-5 2 0 15,-5-1 0-15,-2 1 0 0,-3-1 0 0,-2-1 0 16,-4-2 0-16,-1 0-128 0,-3 0 128 0,-5-2 0 16,-7 0 0-16,0-2 0 0,-1 1 0 0,-2 1 0 15,1-2 0-15,-5 3 0 0,-4-7 0 0,-1 2 0 16,-1-1 0-16,-2-1 0 0,-2 1 0 0,-3-2 0 15,-4 0 0-15,-2-1 0 0,0 0 0 0,-6 0 0 16,-4 1 0-16,0-1 0 0,0 4 0 0,-4-6 0 16,-4 1 0-16,1 0 0 0,1-1 0 0,-3 2 0 15,-4-2 0-15,1-1 0 0,0 2 0 0,0-2 0 16,-4 4 0-16,2 0 0 0,2-2 0 0,-2 3 0 16,-1 0 0-16,2 1 0 0,0 0 0 0,2-4 0 0,-3 6 0 15,0-2 0-15,2-1 0 0,-1-1 0 0,0 4 0 0,2-1 0 16,-1-6 0-16,0 6 0 0,1 0 0 0,-1-2 0 15,1-1 0-15,-1 3 0 0,1 2 0 0,0 0 0 16,-2-2 0-16,1 1 0 0,-1 1 0 0,3 1 0 16,-2 2 0-16,2 4 0 0,1-1 0 0,0-2 0 15,-2-1 0-15,1 1 0 0,2 2 0 0,-1-2 0 16,-3-1 0-16,3 0 0 0,0 0 0 0,-1-2 0 16,-2-1 0-16,0 0 0 0,2 1 0 0,-3 0 0 15,0-5 0-15,0 3 0 0,-1-1 160 0,0 0-160 16,0 0 0-16,-2 3 0 0,-2-2 0 0,3-2-160 15,-1 2 160-15,1 0 0 0,-3-1 0 0,0 1 0 16,4 0 0-16,-4-3 0 0,1 3 0 0,1 0 0 16,2-4 0-16,1 3 0 0,0 0 160 0,2-4-160 15,-1 1 0-15,-1-1 0 0,-2 0 0 0,0 1 0 0,0-1 0 0,-1 2 0 16,-2-3 0-16,0 3 0 0,-2 1 0 0,-3-1 0 16,-4 0 0-16,4-1 0 0,3 3 144 0,-1-3-144 15,-5 3 128-15,4-2-128 0,4 1 0 0,-1 3 128 16,-4 0-128-16,4-2 0 0,3-1 0 0,-2 0 0 15,-4 0 0-15,3 2 0 0,3-2 0 0,0 0 0 16,-5 0 128-16,3-2-128 0,4 2 0 0,-3-2 0 16,0 2 0-16,2-3 0 0,2 3 0 0,-1 2 0 15,-2-5 0-15,2 5 0 0,1-1 0 0,-2 1 0 16,-3 1 0-16,-1 1 0 0,2 1 0 0,-2-2 0 16,-1-1 0-16,0 3 0 0,2 4 0 0,-2-2 0 0,-1-3 0 15,-4 3 0-15,-2 3 0 0,2-1 0 0,-2 1 0 0,0 3 0 16,-3-1 0-16,5 2 0 0,2-1 0 0,0-2 0 15,-8 1 0-15,6 2 0 0,4-1 0 0,-1 0 0 16,-6 3 0-16,5-3 0 0,3 4 0 0,0-3 0 16,-3 2 0-16,3-3 0 0,2 2 0 0,2 2 0 15,-2-3 0-15,2 2 0 0,1-2 0 0,2 2 0 16,-3-4 0-16,5 1 0 0,3 3 0 0,0-2 0 16,-2 4 0-16,3-5 0 0,5 0 0 0,0-1 0 15,-5-2 0-15,4 2 128 0,4 1-128 0,1 0 0 16,-4 0 128-16,4 3-128 0,6-4 128 0,2 4-128 15,-2-3 144-15,2 2-144 0,0 1 160 0,3-4-160 16,1 5 128-16,-2-4-128 0,-2 1 0 0,6 0 0 16,4-2 0-16,3 2 0 0,1 0 0 0,-3 0 0 15,-2 0 0-15,4-2 0 0,2 2 0 0,2 0 0 0,2-3 0 0,0 1 0 16,-2-1 0-16,2 1 0 0,3-1 0 0,2-2 0 16,0 2 0-16,0 3 0 0,-1-2 128 0,4 0-128 15,-1-1 0-15,5 5 144 0,1-2-144 0,-4 3 0 16,-3-3 0-16,2 2 0 0,1-6 0 0,2 4 0 15,3 2 0-15,-1-2 0 0,1 3 0 0,-2-3 0 16,1-1 0-16,2-1 0 0,5-1 0 0,1 5 0 16,2-3 0-16,1 2 0 0,-1-2 0 0,0-2 0 15,-1-3 128-15,6 1-128 0,0-2 0 0,1 1 0 16,-1 1 0-16,0 1 0 0,0 1 0 0,-1-2 0 16,-4 0 0-16,2-1 0 0,2 1 0 0,1 2 0 15,0 1 0-15,0 0 0 0,-3-2 128 0,-1 2-128 16,-1 1 128-16,1-2-128 0,0-3 128 0,4 5-128 15,-1 1 0-15,0 0 128 0,-3-2-128 0,0 4 0 0,-5-4 144 0,0 5-144 16,2-1 0-16,-2 1 128 0,4-3-128 0,-3 4 0 16,1-4 128-16,-2 5-128 0,0-5 128 0,1 4-128 15,2-3 176-15,3 1-48 0,1-1 0 0,-1 2 0 16,0-1-128-16,0 1 192 0,-2-2-192 0,3 1 192 16,5-3-192-16,2 3 128 0,2-3-128 0,5-1 128 15,6 3-128-15,3-3 0 0,5 1 0 0,3 1 0 16,3-3-128-16,4-2-64 0,5-1-16 0,4 3 0 31,2 1-3072-31,3 2-624 0</inkml:trace>
  <inkml:trace contextRef="#ctx0" brushRef="#br0" timeOffset="41900.01">11740 7538 5519 0,'0'0'240'0,"6"-4"64"0,-2 0-304 0,1-2 0 0,-2 1 0 0,-3 5 0 16,0 0 1344-16,0 0 224 0,0 0 32 0,0 0 16 16,0 0-768-16,0 0-144 0,0 0-48 0,-3 5 0 15,-7 4-208-15,-1 0-64 0,-3 5 0 0,-4 2 0 0,-5 3 240 0,-2 4 32 16,-3 4 16-16,-2 5 0 16,0 6 128-16,-4 1 32 0,-4 7 0 0,-2 1 0 0,-1 5 0 0,2 4 16 15,1 4 0-15,2 0 0 0,2-3-256 0,5 1-48 16,1 1-16-16,7-6 0 0,5-6-240 0,6 0-48 15,3-6-16-15,6 1 0 0,5-1 0 0,4-5 0 16,-1 0 0-16,6-3 0 0,2-2 32 0,4-2 16 16,4-1 0-16,15 7 0 0,2-5-80 0,2-1-32 15,6-2 0-15,0-3 0 0,3-7-32 0,2-1 0 16,2-6 0-16,1 1 0 0,5-2-128 0,4 4 0 16,5 3 0-16,2 0 0 15,3 0-2320-15,0-4-400 0</inkml:trace>
  <inkml:trace contextRef="#ctx0" brushRef="#br0" timeOffset="42836.75">29768 7636 4607 0,'0'0'400'0,"0"0"-400"0,0 0 0 0,0 0 0 15,0 0 2048-15,0 0 320 0,0 0 64 0,0 0 0 16,0 0-1360-16,0 0-288 0,0 0-48 0,6 4-16 15,0 1-240-15,4 5-48 0,4 0-16 0,4 3 0 16,2 3 336-16,6 2 64 0,2 3 16 0,2 4 0 16,3 6-16-16,1 0 0 0,1 1 0 0,-1 2 0 15,-2 6-80-15,0 0-16 0,-2 2 0 0,-1 5 0 16,1 3-272-16,-7-2-48 0,-4 1-16 0,-5 1 0 16,-6 3-64-16,-4 0-32 0,-8-2 0 0,-3-2 0 15,-5-5 64-15,-4-1 16 0,-8-1 0 0,-6-4 0 16,-4-8 48-16,-5 0 16 0,-3-1 0 0,-3-2 0 15,0-1-144-15,-2-2-32 0,-1 1 0 0,4-3 0 16,2-3-256-16,3 3 0 0,3 1 0 0,3 0-9472 16,3-3-2000-16</inkml:trace>
  <inkml:trace contextRef="#ctx0" brushRef="#br0" timeOffset="55605.97">7998 5436 13071 0,'0'0'576'0,"0"0"128"0,0 0-576 0,0 0-128 16,0 0 0-16,9-4 0 0,-9 4 832 0,0 0 144 15,0 0 32-15,0 0 0 0,0 0-48 0,0 0-16 16,0 0 0-16,0 0 0 0,0 0-288 0,-8-3-48 16,-2 2-16-16,-3 2 0 0,-1 6-128 0,-2-1-16 15,-5 0-16-15,0 5 0 0,-3-2 16 0,-2 2 0 16,1 3 0-16,-2 2 0 0,-3 5 128 0,-1 0 16 16,-1 7 16-16,-1 0 0 0,-1 4-64 0,3 2-16 15,1 3 0-15,1-1 0 0,2-2-144 0,5-1-48 16,5-4 0-16,3 2 0 0,4 1-160 0,6-4-48 0,4-2 0 0,5-3 0 15,4 0 0-15,3-1 0 16,6-3 0-16,4-5 0 0,2-1 128 0,3-2 0 0,2-7 16 16,4-2 0-16,3-2 32 0,2-2 0 0,4-2 0 0,0-7 0 15,1-5 32-15,-1 0 16 0,-2-5 0 0,0 1 0 16,-3-1-32-16,0-1 0 0,-3-4 0 0,-1 2 0 16,-3-4-144-16,-2 3-48 0,-1-4 0 0,-3 1 0 15,-2-7-128-15,-4 1 128 0,-3 1-128 0,-4 0 128 0,-2-1 368 0,-4 3 64 16,-3 1 16-16,-4 11 0 15,-3 2-816-15,-1 1-144 0,-3 2-48 16,-6-4 0-16,-1 8 240 0,0 2 32 0,-3 7 16 0,6 1 0 16,-1 0-1520-16,0 4-288 0,-1 3-64 0,-5 3-7664 15,3 2-1536-15</inkml:trace>
  <inkml:trace contextRef="#ctx0" brushRef="#br0" timeOffset="55844.58">7854 5741 11967 0,'0'0'1072'0,"0"0"-864"15,0 0-208-15,0 0 0 0,0 0 1824 0,0 0 320 16,0 0 64-16,-1 5 16 0,1 3-544 0,5 2-96 16,1 2-32-16,6 0 0 0,3 1-336 0,3 3-64 15,1-2 0-15,4 0-16 0,0 3-560 0,1 2-96 0,1 2-32 0,2 1 0 16,0 3-272-16,1 2-176 15,0-3 192-15,1 2-192 0,-2-2 128 0,-2-3-128 0,2 2 0 0,-3 0 0 16,-1-4 0-16,-2 0 0 0,1-2 0 0,1-5 0 31,1 0-1200-31,1 1-240 0,-2-5-48 0</inkml:trace>
  <inkml:trace contextRef="#ctx0" brushRef="#br0" timeOffset="56400.32">8895 5666 7359 0,'0'0'320'0,"0"0"80"0,0 0-400 0,0 0 0 15,0 0 0-15,0 0 0 0,0 0 2560 0,0 0 448 0,3-9 64 0,1-1 32 16,1 2-1520-16,4-2-304 15,2 1-64-15,4-2-16 0,4 4-352 0,4-4-64 0,0 2-16 0,4-3 0 16,1 4-64-16,0-4 0 0,1 2-16 0,2 1 0 16,0 1 32-16,2 3 16 15,0 5 0-15,-1 0 0 0,-1 0-96 0,-5 5-32 0,-4 6 0 0,-2 4 0 16,-4 1-320-16,-6 5-64 0,-4 2-16 0,-5 3 0 16,-6-2-64-16,-7 7-16 0,-7 2 0 0,-7 3 0 15,-4-5 64-15,-1 2 0 0,-3 0 0 0,1 1 0 0,2-3-64 16,5-3-128-16,3-1 192 0,5-5-64 0,5-2 304 15,6-2 48-15,3-2 16 0,8-1 0 0,4-1 80 0,9-5 32 16,6 0 0-16,9-4 0 0,8-2 96 16,7-2 0-16,5-1 16 0,6-1 0 0,4-2-400 0,1 1-64 15,4-2-32-15,28-4 0 0,-5 2-224 0,-2-2 0 16,0 7 128-16,-5 0-128 0,-1 0 0 0,-5 4 0 16,-3 5 0-16,-5 2 0 15,-6 7-2304-15,-3 3-512 0</inkml:trace>
  <inkml:trace contextRef="#ctx0" brushRef="#br0" timeOffset="65215.43">2974 9384 13183 0,'0'0'576'0,"0"0"128"0,0 0-560 0,-3 7-144 15,-1-3 0-15,4-4 0 0,0 0 752 0,0 0 112 0,0 0 32 0,0 0 0 16,0 0 128-16,0 0 16 0,0 0 16 0,5-4 0 15,3-3-160-15,3-1-16 0,3-2-16 16,2 0 0-16,1-6-320 0,2 1-64 0,1-1-16 0,2-2 0 16,2-1-128-16,0 0-16 0,-1-2-16 0,0 4 0 15,0-2 48-15,0 0 16 0,-3-1 0 0,1 4 0 16,-4 1 48-16,1 3 16 0,-1 5 0 0,-3-4 0 0,-2 6-160 16,1 3-16-16,-5 2-16 0,-2 6 0 0,-1 6 48 0,-1 5 16 15,-4 2 0-15,-1 4 0 0,-2 4 16 16,-1 0 0-16,-1 5 0 0,0 2 0 0,0 0-192 0,-3 0-128 15,5-3 144-15,-3 1-144 0,3 0 0 0,-1 1-240 16,1-7 32-16,2 7 0 16,0-6-1488-16,2-9-288 0,2-7-64 0</inkml:trace>
  <inkml:trace contextRef="#ctx0" brushRef="#br0" timeOffset="65750.72">3248 9300 23039 0,'0'0'2048'0,"0"0"-1648"16,0 0-400-16,0 0 0 0,0 0 240 0,0 0-48 0,0 0 0 0,0 0 0 15,0 0-192-15,0 0 0 16,0 0 0-16,0 0 0 0,0 0 352 0,-4 6-32 0,3 3 0 0,-3 1 0 15,-3 3 80-15,0 1 16 0,-2 4 0 0,-2 5 0 16,-6 1-128-16,-2 6-32 0,-4 2 0 16,0 2 0-16,-2 4-112 0,-3 3-16 0,-1 9-128 15,-2-1 192-15,1 2-64 0,0 3-128 0,1 3 176 0,1 1-176 16,1 3 144-16,1 1-144 0,-1-4 0 0,2-1 144 16,2-4 64-16,1-1 16 0,2 2 0 0,-1-3 0 15,1-1 96-15,-2 0 32 0,1 0 0 0,-1-2 0 0,-1-1-96 0,2-1-32 16,-2 2 0-16,4-1 0 0,-4-2-80 0,4 2-16 15,0-3 0-15,0 4 0 0,1 2-128 0,0-2 128 16,2 2-128-16,0 2 128 0,1 4-128 0,2-2 0 16,2 1 144-16,1 0-144 0,2-1 0 0,2-1 0 15,2-3 0-15,0 1 128 0,3-1-128 0,2-6 0 16,0 1 0-16,2-5 0 0,0 0 128 0,2 2-128 16,2-4 160-16,2-1-160 0,0-3 128 0,2-2-128 15,1 0 0-15,1-1 144 0,1-1-144 0,1-5 0 16,-1 3 0-16,7 6 128 0,2-7-128 0,0-2 128 15,0-3-128-15,0-2 128 0,0 0-128 0,1-3 160 16,0-3-160-16,-1-2 160 0,-4-1-160 0,1 1 0 16,1-4 0-16,0 1 0 0,4-4 0 0,-1-1 0 15,-3 1 0-15,3 2 0 0,1-3 0 0,0 1-304 16,-1-2 48-16,2 5-14304 0</inkml:trace>
  <inkml:trace contextRef="#ctx0" brushRef="#br0" timeOffset="66519.28">3510 12484 14623 0,'0'0'640'0,"0"0"144"0,-2-13-624 0,1 4-160 15,0-1 0-15,1 10 0 0,0 0 1120 0,0 0 192 16,-3-5 32-16,3 5 16 0,0 0-144 0,0 0-48 15,0 0 0-15,-9 9 0 0,2 2-512 0,-1 5-96 0,-1 0-32 0,0 3 0 16,0 0-144-16,2 3-16 0,-1 3-16 16,-1 4 0-16,-1 3-128 0,1 0-32 0,0-3 0 0,0 2 0 15,0-2-192-15,2-5 0 0,-2 2 0 0,1-4 0 16,1-2 0-16,2-5 0 16,1-3 0-16,3 0 0 15,1-12-1488-15,0 0-352 0,0 11-64 0</inkml:trace>
  <inkml:trace contextRef="#ctx0" brushRef="#br0" timeOffset="66838.47">3840 12668 5519 0,'0'0'496'0,"0"0"-496"15,-6 12 0-15,2-2 0 0,0 2 3808 0,-1 4 672 16,0-1 128-16,-1 1 16 0,-2 2-3344 0,0 1-688 15,-1 2-128-15,2-4-16 0,-2-1 0 0,1-5 0 16,1 1 0-16,0-1 0 0,7-11-208 0,0 0-48 16,0 0 0-16,0 0 0 0,-5 6 96 0,5-6 16 15,0 0 0-15,0 0 0 0,7-5 336 0,1-5 80 16,4 1 16-16,-1-3 0 0,1-2-320 0,0 1-64 16,2 3-16-16,2-2 0 0,-2 3-208 0,0 0-128 15,-3 3 128-15,2 4-128 0,0 0 0 0,-2 5 0 16,-1 2 0-16,-1 5 128 0,-1 0-128 0,-2 4 0 15,-1 3 0-15,-1 1 128 0,-2-1-128 0,1 1 0 0,-2 0 0 0,2 0 0 16,-3 1 0-16,1-1-128 0,2-2 0 0,0-3-13760 16</inkml:trace>
  <inkml:trace contextRef="#ctx0" brushRef="#br0" timeOffset="67238.43">5146 12343 22111 0,'-13'4'976'0,"8"-1"208"0,0 4-944 0,-2-2-240 16,-2 2 0-16,0 6 0 0,-2 7 896 0,0 1 128 15,-3 3 16-15,1 0 16 0,-1 5-256 0,0 4-48 16,0-2-16-16,-1 6 0 0,-4 2-272 0,2 2-48 15,2 1-16-15,1 1 0 0,1-4-256 0,3-2-144 16,2-5 160-16,3-4-160 0,1 0 0 0,3-5 0 16,0-3 0-16,3-2 0 0,4-4 0 0,1 0-336 0,3-6 48 0,1-1 16 31,-11-7-1536-31,12 4-304 0</inkml:trace>
  <inkml:trace contextRef="#ctx0" brushRef="#br0" timeOffset="67454.75">4706 12772 27647 0,'-19'-5'1216'0,"10"0"256"0,9 5-1168 0,0 0-304 0,0 0 0 0,0 0 0 16,0 0 416-16,10-2 32 0,1 0 0 0,5 1 0 15,4 0-320-15,3 0-128 0,2-2 0 0,4-1 128 0,3-1 16 0,3 3 0 16,-1 0 0-16,1 1 0 0,0 1-144 0,-1 0-176 15,0 0 48-15,2 3 0 16,-4 2-1920-16,-2 1-384 0</inkml:trace>
  <inkml:trace contextRef="#ctx0" brushRef="#br0" timeOffset="67783.62">5387 12850 25103 0,'0'0'1104'0,"0"0"240"0,8-1-1072 0,6-1-272 0,0 0 0 0,3 1 0 15,2-3 384-15,1-3 0 0,0 0 16 0,3-2 0 16,2 0-128-16,2-4-16 0,0 2-16 0,-1-2 0 16,-2-3-112-16,-2 2-128 0,-3 3 176 0,-1-1-176 15,0-2 128-15,-6 4-128 0,0 1 0 0,-5 1 0 16,-3-2 192-16,-5 4-192 0,-3-3 192 0,4 9-192 15,-9-5 736-15,-2 5 32 0,-3 0 16 0,-4 2 0 16,-4 4-432-16,-2 5-96 0,0 4 0 0,-1 1-16 16,-1 1-240-16,2 2 0 0,3 1 128 0,1-1-128 15,4-1 0-15,3 0 0 0,4-3 0 0,4 0 0 16,4-2 128-16,4 0-128 0,4 0 0 0,3-5 0 16,6 1 0-16,3-2 0 0,5 0 0 0,6-2-160 15,6-2-1232-15,3 0-240 0,2-5-48 0</inkml:trace>
  <inkml:trace contextRef="#ctx0" brushRef="#br0" timeOffset="68133.23">6174 12654 21183 0,'0'0'1888'0,"0"0"-1504"15,-8-2-384-15,8 2 0 0,0 0 192 0,0 0-48 16,-1 12 0-16,-2 1 0 0,-2-3 368 0,2 4 80 0,-1 3 16 0,0-2 0 16,0 0 160-16,-2 0 16 15,-1 2 16-15,2 0 0 0,-2-2-48 0,0-1-16 0,1-2 0 0,1-3 0 16,1 0-128-16,4-9-32 0,0 0 0 0,0 0 0 16,0 0 0-16,0 0 0 0,-1 7 0 0,1-7 0 15,0 0 48-15,0 0 0 0,12-5 0 0,-1-8 0 16,0-1-128-16,3-1-32 0,-2-2 0 0,3-1 0 15,1-2-256-15,2 0-48 0,0-2-16 0,1 3 0 16,0 1-144-16,1-1 0 0,2 1 144 0,2-1-144 16,2 1 0-16,-1 2 0 0,-1 2 0 0,0 2 0 15,0 2 0-15,-2 0 0 0,-2 4 0 0,-1 2 0 16,-1 4-1024-16,-1 0-112 16,-3 0-16-16,0 1-9408 0,0 3-1888 0</inkml:trace>
  <inkml:trace contextRef="#ctx0" brushRef="#br0" timeOffset="68716.14">7145 12488 23039 0,'0'0'2048'0,"0"0"-1648"15,11-4-400-15,-11 4 0 0,0 0 272 0,0 0-16 16,7 6-16-16,-3 3 0 0,-4-9 400 0,-4 12 96 0,-3 3 16 0,-1 0 0 16,-4 3 64-16,-1 0 16 0,-1 1 0 0,-1 2 0 15,-1 3-304-15,-1-1-48 0,1 1-16 0,-1 2 0 16,2-3-64-16,2-2-16 0,2-3 0 0,2-1 0 16,2-5-32-16,2-4-16 0,1 0 0 0,4-8 0 15,0 0 80-15,0 0 16 0,0 0 0 0,8-8 0 16,2 0 128-16,2-6 16 0,3-2 16 0,2-2 0 15,-1 0-336-15,2 1-64 0,1-3 0 0,1 0-16 16,2 0-176-16,1-2 0 0,1 1 144 0,1 2-144 16,5-1 0-16,-3 4 0 0,-1 3 0 0,-1 2 0 15,-1-1 0-15,-1 5 0 0,-1-5 0 0,-3 8 0 16,-5 6 0-16,-3 2-128 0,0 1 128 0,-11-5 0 16,6 9 0-16,-3 4-160 0,-5 4 160 0,-3-2 0 15,1-2-128-15,-5 4 128 0,-2 0 0 0,-3 0 0 16,-2-1 0-16,-1-2 0 0,4 2 0 0,2-5 0 15,2-1 0-15,3-3 0 0,6-7 0 0,0 0 0 0,0 0 0 0,0 0 144 16,0 0-16-16,0 0 0 0,12-11 16 0,6-3 0 16,2 2 0-16,3-1 0 0,0-2-16 0,1 1-128 15,2-3 192-15,-1 3-64 0,1-1-128 0,-1 4 0 16,-1-3 0-16,-1 3 0 0,-1 4 0 0,-3 4 0 16,1 1 0-16,-1 2 0 0,-2 0 0 0,-5 2 0 15,2 3 0-15,-3 4 0 0,-4 0 0 0,-3 4 0 16,-4-13 0-16,5 16 0 0,-4 3-128 0,-1 2 128 15,-1-1 0-15,-1 3 0 0,-4 2-288 0,3 0 16 16,-1 1 0-16,3-2 0 16,2-2-2112-16,3-2-432 0,2-1-64 0</inkml:trace>
  <inkml:trace contextRef="#ctx0" brushRef="#br0" timeOffset="69121.84">8595 12355 23727 0,'0'0'1040'0,"0"0"240"0,14-7-1024 15,-5 3-256-15,-4 3 0 0,-1-1 0 0,-1 1 576 0,-3 0 64 0,1 1 0 0,-4 0 16 16,-3 0 256-16,-3 2 48 0,-4 0 16 0,-2 2 0 0,-3 3-368 15,-3 0-80-15,-2-2-16 0,-1 5 0 0,-2-1-192 16,3 2-32-16,3 4-16 0,4-2 0 0,2 0 48 0,5 1 0 16,2-1 0-16,5-1 0 0,1 5-160 0,3-5-32 15,3 0 0-15,3-2 0 0,2 4 112 0,4 3 16 16,2 0 0-16,1-3 0 0,-2-5-256 0,2 6 176 16,-3 5-176-16,0 0 160 0,0-1-160 0,-2 0 128 15,-1-1-128-15,-3 1 128 0,-1-1-128 0,-2-1 160 16,-1 0-160-16,-2 0 160 0,-3-5 80 0,-3 1 16 15,2-3 0-15,-5 0 0 0,-2-3 304 0,-5 0 64 16,-3-2 16-16,-5-2 0 0,-2 1-64 0,0-4 0 16,-2-3 0-16,1-1 0 0,1 1-320 0,-3-6-80 15,3 1-16-15,4-2 0 16,3 1-736-16,3-1-128 0,1 3-48 0,4-4-17008 0</inkml:trace>
  <inkml:trace contextRef="#ctx0" brushRef="#br0" timeOffset="70195.28">3085 13825 11679 0,'0'0'512'0,"0"0"128"0,0 0-512 0,0 0-128 16,0 0 0-16,0 0 0 0,0 0 960 0,0-13 160 0,0 13 32 0,0 0 16 16,0 0-176-16,-4-9-32 0,-1-1-16 0,5 10 0 15,0 0-128-15,-9-6-32 0,-1-1 0 0,-1 2 0 16,-1 1-64-16,-1 2-16 0,1 2 0 15,-4 0 0-15,4-1-16 0,-2 1-16 0,0 0 0 0,1 3 0 16,-2-1-432-16,1 3-96 0,0 2-16 0,0 1 0 16,-1 5-128-16,1-1 128 0,0 1-128 0,0 1 128 15,-2 3 48-15,1 2 0 0,1 1 0 0,3 7 0 16,2-3 64-16,5 5 16 0,-1-2 0 0,4 1 0 16,3-5-256-16,3-2 176 0,4-2-176 0,3-1 160 15,0-1-160-15,4-2 192 0,-1-2-192 0,1-4 192 16,1-2 48-16,2-2 16 0,1-2 0 0,3-4 0 15,-2-3 64-15,-1-3 0 0,3 2 16 0,-2-1 0 16,1-3-32-16,-2 0-16 0,-1-5 0 0,-1 1 0 16,-1 2-96-16,-5-3-32 0,1-3 0 0,-3 0 0 0,-1-2-160 0,-4 0 160 15,-3-1-160-15,-4 3 160 0,-2-1-160 0,-1 0 192 16,-5 0-192-16,0 1 192 0,0 0-64 0,-2 2 0 16,1 2 0-16,0 3 0 0,-2 0-128 0,-2 5 128 15,-3-3-128-15,1 4 128 0,5 2-128 0,-2 0 0 16,3 2 0-16,1 3 0 0,0-1-288 0,10-2-96 15,-9 4 0-15,9-4-16 16,0 0-1840-16,0 0-352 0,0 0-80 0</inkml:trace>
  <inkml:trace contextRef="#ctx0" brushRef="#br0" timeOffset="70519.92">3954 13505 18431 0,'0'0'1632'15,"0"0"-1312"-15,0 0-320 0,0 0 0 0,0-13 528 0,0 4 48 0,0 9 0 0,-1-12 0 16,-1 5 448-16,-2-3 112 0,0 1 16 0,-4 0 0 16,2 5-160-16,-3 0-32 0,-1 0 0 0,0 4 0 15,0 0-432-15,-2 6-80 0,-2-1-32 0,-1 6 0 16,0-1-32-16,-1 8-16 0,0 6 0 0,-1 0 0 15,1 2 32-15,1 4 16 0,1 2 0 0,2 2 0 16,-2 2-144-16,3 3-16 0,1 2-16 0,-1 3 0 16,4-3-240-16,-3 0 144 0,3-2-144 0,2-1 128 0,3-6-128 0,0 0 0 15,2-2 0-15,3-3 0 0,-1-4 0 0,2-3-256 16,0-2 64-16,1-3 16 16,0-3-1616-16,0-2-336 0,-5-10-64 0,0 0-10224 15</inkml:trace>
  <inkml:trace contextRef="#ctx0" brushRef="#br0" timeOffset="70668.36">3524 13924 16575 0,'0'0'1472'0,"0"0"-1168"15,0 0-304-15,10-4 0 0,4 2 1888 0,6 0 320 16,0 2 64-16,6-1 16 0,3 0-1072 0,4-2-192 16,4-3-64-16,4 1 0 0,1 1-352 0,0 0-80 15,-2 0-16-15,1 3 0 0,-2 0-352 0,1 2-160 0,0 0 128 0,-2-1-13568 16</inkml:trace>
  <inkml:trace contextRef="#ctx0" brushRef="#br0" timeOffset="77575.55">5701 13888 6447 0,'0'0'576'0,"10"-5"-576"0,2 0 0 0,-2-2 0 15,0 1 2048-15,0 1 288 0,-1-2 64 0,0 2 16 16,0 0-1120-16,-2-3-208 0,-7 8-64 0,9-5 0 16,-9 5-64-16,0 0 0 0,7-8-16 0,-7 8 0 15,0 0 80-15,0 0 32 0,0 0 0 0,0 0 0 16,-4-11-240-16,4 11-48 0,-12-4-16 0,1 4 0 15,-4 0-256-15,-2 3-48 0,-1 2-16 0,-3 5 0 16,-5-1-128-16,-2 2-32 0,0 3 0 0,-1 1 0 16,1 3-272-16,0 1 128 0,0-1-128 0,4 4 0 15,1 3 144-15,3 2-144 0,5-4 0 0,2 1 144 0,2-1-144 16,3 0 0-16,4-1 0 0,3-2 0 16,1-7 128-16,1 1-128 0,5-3 128 0,2-1-128 0,0 0 336 0,2-5-16 15,1-2 0-15,5 0 0 0,1 0-32 0,2-4-16 16,1-4 0-16,0-2 0 0,3-2-48 0,2 0-16 15,3-3 0-15,0-4 0 0,0-4-48 0,-1 1-16 16,-3 1 0-16,-1-1 0 0,-3-1-144 0,-1-3 128 16,-2 1-128-16,-6 2 128 0,1 1-128 0,-4 2 0 15,-1 5 0-15,-2 3 0 0,-1-1 0 0,-4 10 0 16,0 0 0-16,0 0 0 0,0 0 0 0,0 0 0 16,0 0 0-16,4 12 0 0,-2 5 0 0,1 1 0 15,-2 0 0-15,1 1 0 0,1 2 0 0,2 1 0 16,-2 1 0-16,2-3 0 0,1-1 0 0,2-1 0 15,-1 1 0-15,2-3 0 0,0-3-208 0,1-3-32 0,2 3 0 16,0-5-10128-16,2-1-2016 0</inkml:trace>
  <inkml:trace contextRef="#ctx0" brushRef="#br0" timeOffset="78006.48">6431 14138 16127 0,'0'0'704'0,"0"0"160"0,0 0-688 0,0 0-176 0,0-11 0 0,0 11 0 0,0 0 1072 0,0 0 176 16,0 0 32-16,0 0 16 0,-3-14-240 0,3 14-48 15,0 0-16-15,0 0 0 0,-9-2-224 0,9 2-64 16,-11 2 0-16,1 5 0 0,-2 3-112 0,1 3-16 16,-2-3-16-16,0 4 0 0,1 4-96 0,0 1-16 15,2 1 0-15,2 0 0 0,2 3-224 0,5-4-48 16,1-1-16-16,1-1 0 0,7-5-160 0,2 0 192 16,1-1-192-16,3-5 192 0,1-3 288 0,5 0 64 15,0-5 16-15,1-2 0 0,2-2 16 0,-1-4 16 16,-2-1 0-16,2 0 0 0,-1-4-160 0,-1-3-48 0,-4 1 0 15,-2-3 0-15,-2 0-64 0,-2 0 0 0,-3-6-16 0,-2 7 0 16,-2 1-16-16,-4 2 0 0,-6-6 0 0,1 5 0 16,-3 3-160-16,-1 2-128 0,-3 1 192 0,3 1-192 15,-3 3 0-15,-1 6-320 16,-3 2 32-16,1 3 16 16,1 2-2128-16,4-1-416 0,2-1-96 0</inkml:trace>
  <inkml:trace contextRef="#ctx0" brushRef="#br0" timeOffset="78841.55">7322 14078 15487 0,'0'0'688'0,"0"0"144"0,0 0-672 0,0 0-160 16,0 0 0-16,0 0 0 0,0 0 640 0,0 0 80 16,6 4 32-16,5 1 0 0,-3 1 96 0,4-1 32 15,-1 5 0-15,0 0 0 0,0 6-112 0,0-1-32 16,-1 1 0-16,-2 2 0 0,-2 0-128 0,-2 1-32 16,-1-1 0-16,-3 0 0 0,-3-2 64 0,-1 1 0 15,-1-1 0-15,-4 1 0 0,-4-6-48 0,-2 2 0 16,-1 1 0-16,-1-4 0 0,-1 2-256 0,1-4-48 15,-4 0-16-15,3-5 0 0,1 2-272 0,3-3 128 16,2-2-128-16,2-2 0 16,1-3-1456-16,4-2-400 0,1-4-64 0,3 3-32 0</inkml:trace>
  <inkml:trace contextRef="#ctx0" brushRef="#br0" timeOffset="79299.8">8162 13679 16575 0,'0'0'1472'0,"0"-9"-1168"16,1 4-304-16,-1 5 0 0,0-9 1024 0,-1 2 160 15,1 7 32-15,-5-5 0 0,-2-1-144 0,1 1-32 16,-5 2 0-16,-1 1 0 0,0 3-416 0,-1 0-96 15,-2-1-16-15,-2 5 0 0,-1 4-128 0,-1-1-48 16,-1 5 0-16,-1-1 0 0,1 1-32 0,0 4-16 16,-1 4 0-16,4 2 0 0,0-1-96 0,3-2 0 15,1 3-16-15,3 0 0 0,3-2-48 0,2-3-128 16,3-3 192-16,2-2-64 0,5 0 192 0,3-2 48 16,2-3 0-16,3 0 0 0,1-5 96 0,2-1 32 15,2-2 0-15,4-3 0 0,2-3-176 0,0-2-48 16,-1-2 0-16,0 0 0 0,-2-3-112 0,1 0-32 15,-2-1 0-15,1-2 0 0,-1-2 0 0,-2 0 0 16,0 2 0-16,-3-1 0 0,-2 1-128 0,-2 3 0 16,-1 4 0-16,-1 0 128 0,-1 4-128 0,-2 1 0 15,-6 4 0-15,0 0-176 0,5 5 176 0,-1 7 0 0,-1-1 0 0,-2 3-128 16,-1 1 128-16,-1 3 0 0,-1 0 0 16,1 0 0-16,0 1 0 0,1-1 0 0,0 0 0 0,1-1 128 15,2-1-128-15,0-2 0 0,5-4 0 0,5 5 0 31,1-2-1408-31,5-8-288 0,2-3-64 0</inkml:trace>
  <inkml:trace contextRef="#ctx0" brushRef="#br0" timeOffset="79521.67">8743 13899 28559 0,'0'0'2544'0,"-4"8"-2032"16,3 1-512-16,-2 4 0 0,2 0 528 0,-4 3 16 16,0 0 0-16,-3 10 0 0,-1-3 48 0,3-3 16 15,-1-4 0-15,2 1 0 0,-1 1-352 0,1 0-64 16,0-3 0-16,1-3-16 0,2-1-176 0,0 2 128 16,1-2-128-16,2 0 128 15,-1-11-1168-15,0 0-240 0,8 8-64 0</inkml:trace>
  <inkml:trace contextRef="#ctx0" brushRef="#br0" timeOffset="80723.39">10424 13194 18831 0,'0'0'832'0,"4"-11"176"0,-1-4-816 0,2 1-192 0,-1 4 0 0,0-4 0 16,-2 2 688-16,-1 2 80 0,-1-2 32 0,-1 4 0 15,1 8-16-15,0 0 0 0,-4-12 0 0,-1 6 0 16,5 6-96-16,-11-4-32 0,-2 3 0 0,3 3 0 15,-3 5-288-15,-2 0-64 0,-3 7-16 0,-2 1 0 16,-2 1 32-16,1 3 16 0,0 4 0 0,2 5 0 16,1 0-112-16,-2 5-32 0,-2 1 0 0,2 3 0 15,1 0-192-15,1 1 128 0,2 1-128 0,2 1 0 0,2-9 128 0,3 1-128 16,3 0 0-16,2-5 0 0,3-2 144 0,2-5-144 16,2 2 128-16,1-2-128 0,-1-1 176 0,4-1-48 15,-3-1-128-15,-1-2 192 0,1-2-192 0,-1 1 176 16,-3-5-176-16,0 1 160 0,0-10-160 0,0 0 0 15,-2 7 0-15,2-7 0 0,0 0 128 0,0 0-128 16,-5 8 0-16,5-8 128 0,0 0-128 0,0 0 128 16,-10-4-128-16,1-1 128 0,3 0-128 0,-3-4 0 15,1 1 0-15,2-3 0 0,0 2 0 0,1-2-192 0,0 2 64 16,-1 0 128-16,1 1-160 0,3-2 160 0,1 4 0 0,1 6-144 16,3-10 144-16,2 3 0 0,1 0 0 0,0 0 0 15,-6 7 0-15,9-4 0 0,0-3 0 0,1 2 0 16,1 0 0-16,1 0 0 0,-1-2 0 0,-2 2-128 15,1 0 128-15,2-3 0 0,0 3 0 0,1 0 0 16,-1-2 0-16,-1 2 0 16,2-4 0-16,-1 2 0 0,0 3 0 0,-1-1 0 15,-1-1 0-15,-1 2 128 0,0 2-128 0,-1 2 0 16,-8 0 0-16,0 0 128 0,0 0-128 0,0 0 0 16,0 0 128-16,0 0-128 0,0 7 0 0,-3 3 0 0,0-6 0 0,-3 5 0 15,0-1 0-15,0 3 128 0,-1-3-128 0,1 2 0 16,0-2 160-16,1 2-32 0,-1-3-128 0,4 2 192 15,2-9-192-15,0 0 0 0,2 7 128 0,4-1-128 16,0 0 0-16,2-2 0 0,-1-2 0 0,2 0 0 16,3-2 224-16,0 0-48 0,2 0-16 0,1-2 0 15,1-1 96-15,-1-3 0 0,0 1 16 0,-1 1 0 0,0-1-112 16,-2-3-32-16,-2 3 0 0,-1-4 0 0,-3 1-128 0,-1 2 128 16,-2-5-128-16,-2 4 128 0,-1 0-128 0,-1 0 128 15,-2-3-128-15,1 2 128 0,-1-2-128 0,2 3 0 16,1 7 0-16,1-9 0 0,3 0 0 0,1-1 0 15,1 2 0-15,3 0 0 0,1 2 0 0,1 1 0 16,-3-4 0-16,6 4 0 0,0 1 0 0,2 2 0 16,-1-1 0-16,7 1 0 0,-2 4 128 0,-1 2-128 15,-1 1 0-15,-2 4 128 0,-2-3-128 0,0 4 192 16,-1-1-192-16,-2 4 192 0,0-3-192 0,-1 3 0 16,-1 1 0-16,-2-1 128 0,0 3-128 0,-2 2 192 15,-3-3-192-15,2 2 192 0,1-1-192 0,1 1 0 16,2-2 0-16,-2-2 128 0,1-4-128 0,-1 2 0 15,-1-2 144-15,4 1-144 0,-1-3 0 0,2 1 128 16,1-3-128-16,2 1 0 0,1-4 0 0,1 3 0 0,2-2 0 0,2-2-10560 31,1-2-2160-31</inkml:trace>
  <inkml:trace contextRef="#ctx0" brushRef="#br0" timeOffset="86889.4">13595 14418 41471 0,'-9'-10'3680'0,"4"0"-2944"0,5 10-592 0,0 0-144 15,0 0 752-15,6-9 112 0,4 3 32 0,-1 2 0 16,3 0-592-16,3 5-112 0,-1 1-32 0,1 0 0 31,3 3-1184-31,-2 3-256 0,-2-3-32 0</inkml:trace>
  <inkml:trace contextRef="#ctx0" brushRef="#br0" timeOffset="101104.73">6061 15237 14335 0,'0'0'640'0,"-13"-4"128"0,0-1-624 0,2 3-144 0,1-1 0 0,0 0 0 0,-1-2 1344 16,4-1 224-16,7 6 48 0,0 0 16 0,-7-9-192 0,7-1-32 15,4 1-16-15,6-1 0 0,4 2-480 0,-2 1-80 16,2 0-32-16,4-3 0 0,7-1-336 0,0-3-64 16,3-2-16-16,5 2 0 0,2 2-32 0,28-12-16 15,-9 10 0-15,-9 5 0 0,-5 5-144 0,-8 6-16 16,-7 5-16-16,-3 6 0 0,-6 4 32 0,-3 2 16 15,-3 2 0-15,-5 4 0 0,-5 1 32 0,-2 5 0 16,-6 0 0-16,-2 4 0 0,-4 4 144 0,-4-3 16 16,-4 0 16-16,0-2 0 0,-4-1-32 0,2-1 0 15,1-3 0-15,1-2 0 0,0 1-16 0,5-8-16 16,4-3 0-16,4-1 0 0,4-7-160 0,5-9-16 16,0 0-16-16,13 5 0 0,2-6 80 0,6-5 16 15,4-2 0-15,4-2 0 0,4-4-32 0,2 1 0 16,-2-2 0-16,2 2 0 0,3 4-224 0,1-2 0 15,-3 0 128-15,0 2-128 0,-2-2 0 0,-1 4 0 16,2 0 0-16,-2-1 0 0,-1 1-240 0,-3 0-80 16,-5 0-32-16,1 1 0 15,-3-2-2592-15,-2 3-512 0</inkml:trace>
  <inkml:trace contextRef="#ctx0" brushRef="#br0" timeOffset="101489.77">7455 14830 24015 0,'0'0'1056'0,"0"0"224"0,0 0-1024 16,0 0-256-16,0 0 0 0,-6 5 0 0,-2 4 896 0,-1 1 112 16,-2 8 16-16,-1 3 16 0,0-2-128 0,-1 3-16 15,-2 0-16-15,1 5 0 0,0-2-176 0,2-1-48 16,5-5 0-16,-2 2 0 0,2-2-384 0,5-6-80 15,-2-3 0-15,4-10-16 0,-1 7 0 0,1-7 0 16,1 9 0-16,-1-9 0 0,0 0 352 0,12-9 80 16,0-1 16-16,3-3 0 0,-2 1-192 0,2-5-48 15,1-4 0-15,-2 0 0 0,-2 3-224 0,4-2-160 16,0 1 192-16,1-1-192 0,-2 1 128 0,1 1-128 16,2 3 0-16,-2-2 0 0,-3 3 128 0,-4 6-128 15,2 3 0-15,-11 5 0 0,11-1 0 0,-1 5 0 0,-10-4 0 0,10 10 0 16,-3 3 0-16,-2 1 0 15,-1-2 0-15,-2 4 0 0,-2 0 0 0,-1 3 0 16,-2 3 0-16,2 0 0 0,0-7 144 0,1 0-144 0,0 0 0 0,1-1 144 16,2 0-144-16,2-4-176 0,-5-10 48 0,0 0 0 31,9 12-1904-31,1-4-368 0,0-2-80 0</inkml:trace>
  <inkml:trace contextRef="#ctx0" brushRef="#br0" timeOffset="101955.82">8189 14810 15663 0,'0'0'688'0,"2"-9"144"0,-2 9-656 0,5-8-176 16,-2-4 0-16,-1 5 0 0,-2 7 1808 0,0 0 336 15,0 0 64-15,0 0 16 0,0 0-992 0,-5-6-192 16,5 6-32-16,-7-4-16 0,-2 5-336 0,-4 6-64 16,-4 2-16-16,1 3 0 0,-1 6-128 0,-2 0-16 15,-1 1-16-15,-2 4 0 0,-2 4-16 0,1-1 0 16,2 5 0-16,4-2 0 0,3-4-144 0,5 2-16 16,3-4-16-16,3-4 0 0,3-2-224 0,6-8 176 15,2-2-176-15,5-4 160 0,2-5 96 0,8-3 0 16,4-5 16-16,3-4 0 0,5-5 160 0,2-4 16 15,1-6 16-15,1 0 0 0,-2-3-192 0,0-2-32 16,0-3-16-16,1-1 0 0,-2-4 0 0,-1 0 0 16,-2 0 0-16,-2 0 0 0,-3 2 112 0,-6 2 32 15,-4 0 0-15,-2 4 0 0,-5 5-160 0,-2 7-16 16,-3 4-16-16,-1 7 0 0,-5 3-32 0,0 8 0 16,0 0 0-16,-7 12 0 0,-2 0-144 0,-1 11 160 0,-7 3-160 0,1 5 160 15,0 5-160-15,0 1 0 0,2-2 0 0,-1 7 0 16,-2 5 0-16,4-1 0 0,4 1 0 0,4 0 0 15,3-6 0-15,3 1-144 0,3 1 144 0,2-3-208 16,3-5-2144 0,3-2-416-16,2-1-96 0</inkml:trace>
  <inkml:trace contextRef="#ctx0" brushRef="#br0" timeOffset="102461.73">9889 15153 6447 0,'0'0'576'0,"-6"-10"-576"0,0-3 0 0,-1 2 0 15,0 3 3440-15,-2 1 576 0,-3-1 112 0,1 5 32 16,-1 3-2096-16,-3 3-400 0,-3 3-96 0,-2 6-16 15,-3 2-816-15,-1 3-160 0,0 8-48 0,1 0 0 16,0 0-16-16,5 3-16 0,2 2 0 0,4-2 0 16,5-6-128-16,5-1-32 0,8-2 0 0,2-4 0 15,6-2 32-15,4-6 0 0,4 1 0 0,6-7 0 0,4-4 96 0,3-5 32 16,3-3 0-16,0-2 0 16,1-5 16-16,-1-4 16 0,0-2 0 0,-4 1 0 0,-3-3-144 0,-5 0-48 15,-8 0 0-15,-4 0 0 0,-2 3-48 0,-7 0-16 16,-4 4 0-16,-5-1 0 0,-5-2-64 0,-2 3-16 15,-4 3 0-15,-3 3 0 0,-1 4-192 0,1 0-288 16,-1 3 64-16,2 6 16 16,1 2-2272-16,3 2-448 0,4-1-80 0</inkml:trace>
  <inkml:trace contextRef="#ctx0" brushRef="#br0" timeOffset="102740.93">10507 14979 20271 0,'0'0'896'0,"0"0"192"0,-10 11-880 0,0 5-208 16,1 1 0-16,-3 4 0 0,1 4 1712 0,-3 4 288 16,-1 3 64-16,-2-4 16 0,-2 0-800 0,-1 4-144 15,-1 1-48-15,0-1 0 0,1 0-240 0,-1-2-48 16,6-7-16-16,2-3 0 0,4-3-400 0,4-5-64 16,5-12-32-16,0 0 0 0,0 0 144 0,0 0 16 0,13 0 16 0,2-10 0 15,6-2 128-15,0-6 32 0,2-5 0 0,1-1 0 16,0 0-368-16,2-3-80 0,-1 4-16 0,3-5 0 15,3 1-160-15,0-2 0 0,3 4 0 0,-1 1 128 16,-2 3-128-16,0 3 0 0,-3 1 0 0,-2 1 0 16,1 6-352-16,-4 3 0 0,-3 5 0 0,-2 6 0 15,-3-1-1904-15,-2 3-384 0,-1 8-80 16</inkml:trace>
  <inkml:trace contextRef="#ctx0" brushRef="#br0" timeOffset="103157.51">11374 15111 23951 0,'-10'-13'2128'0,"0"1"-1696"16,-2-1-432-16,3 2 0 0,-3 4 800 0,-2 1 80 16,-4 1 16-16,-1 7 0 0,-4 6-16 0,-3 2 0 15,-3 4 0-15,-3 4 0 0,-2 2-368 0,0 7-64 16,-3 2 0-16,3 2-16 0,3 0-80 0,3 1-16 15,1 4 0-15,7-3 0 0,5-4-176 0,7-2-32 16,6-3-128-16,7-5 192 0,6-4-192 0,6-6 128 16,3-1-128-16,8-7 0 0,8-6 160 0,2-4-160 15,2-6 160-15,5-6-160 0,-2-1 192 0,3-8-48 16,-4-4-16-16,1 2 0 0,0 2 0 0,-2-5-128 16,-5 0 192-16,-2-2-64 0,-1-2 176 0,0-2 16 0,-1-4 16 0,0-3 0 15,-3-3-80-15,-1-3 0 0,-3-5-16 0,-2 3 0 16,-1 3-240-16,-3 7 128 0,-3 10-128 0,-3 11 0 15,-3 5 0-15,-6 6 0 0,-1 2 0 0,-3 12 0 16,-7 9 128-16,-2 5-128 0,-2 8 0 0,-4 3 144 16,-3 8-144-16,-3 5 0 0,0 8 0 0,-1 5 0 15,-2 6 0-15,-1 3 0 0,-3 7 0 0,1-1 0 16,2 2 0-16,3-1 0 0,4 0 0 0,3-7 0 0,6-1-192 0,6-7 192 16,3-4-192-16,6-6 192 15,1-5-1856-15,5-5-256 0,4-4-64 0</inkml:trace>
  <inkml:trace contextRef="#ctx0" brushRef="#br0" timeOffset="103478.9">11837 15325 21183 0,'0'0'1888'0,"0"0"-1504"16,0 0-384-16,0 0 0 0,0 0 1328 0,15 1 192 15,3 0 32-15,3-2 16 0,5-3-224 0,2-3-32 16,0 0-16-16,1-3 0 0,1 0-464 0,0-2-80 16,-2 2-32-16,-4-1 0 0,-3-4-368 0,-2-1-80 15,-2 0-16-15,-6 2 0 0,2 2-48 0,-8-2-16 16,-1 0 0-16,-4 5 0 0,0 9 16 0,-6-7 0 16,-4 2 0-16,-4 5 0 0,-4 5-16 0,-4 6-16 0,-5 1 0 0,2 2 0 15,-4 3-176-15,1 4 0 0,0 3 0 0,10-4 128 16,0 3-128-16,2 4 0 0,2-3 0 0,5 4 0 15,4-3 0-15,2 3 0 0,8-5 0 0,4 0 0 16,4 0 0-16,3-1 0 0,5-3 0 0,13 0 0 16,3-9-1280-16,-1-2-176 15,-2-6-32-15,-10-4-8608 0,3-6-1712 0</inkml:trace>
  <inkml:trace contextRef="#ctx0" brushRef="#br0" timeOffset="103732.34">12674 15220 23727 0,'-12'20'1040'0,"5"-8"240"0,-2 1-1024 0,-2 3-256 16,-4 4 0-16,-1 1 0 0,-1 1 1648 0,-2-1 272 15,-2 4 64-15,2-1 16 0,0-4-528 0,1-1-96 16,2-2-32-16,3-3 0 0,4-3-336 0,3 0-80 16,5-4-16-16,1-7 0 0,0 0-240 0,12-4-48 15,5-2-16-15,3-7 0 0,3-2 64 0,2-3 16 16,3-4 0-16,2 1 0 0,-1-6-336 0,3 2-64 15,-2-3-16-15,1 2 0 0,-1-1-272 0,1 5 160 16,-1 3-160-16,-1 2 128 0,1 3-128 0,-1 4 0 16,0-2 0-16,9 4 0 15,-6 2-928-15,-5 5-160 0,-6-1-48 0,0 4-17680 0</inkml:trace>
  <inkml:trace contextRef="#ctx0" brushRef="#br0" timeOffset="104257.1">14441 14757 11055 0,'0'0'480'0,"2"-12"112"0,-1 1-464 0,0-1-128 16,-1 5 0-16,0 7 0 0,-1-9 2800 0,1 9 528 15,0 0 128-15,-7 0 0 0,-1 3-1664 0,-4 9-352 16,1 4-64-16,-5 6-16 0,-3 9-464 0,-1 4-80 0,-3 2-32 0,-2 5 0 15,-2 8-16-15,-1 3-16 0,-2-1 0 0,-1 3 0 16,1 1-208-16,-2 2-32 0,3-3-16 0,2-3 0 16,3-5-496-16,3-4 128 0,2-2-128 0,4-8 0 15,2-1 0-15,4-6 0 0,3-7 0 0,1 2 0 16,2-6-1216 0,3-15-176-16,8 8-32 0,-8-8-13008 0</inkml:trace>
  <inkml:trace contextRef="#ctx0" brushRef="#br0" timeOffset="104558.9">14238 14666 24879 0,'6'-4'2208'0,"6"-2"-1760"15,3 2-448-15,13 0 0 0,4 4 688 0,1 0 48 16,2 2 16-16,6 4 0 0,2 7 272 0,2 3 48 15,-1 3 16-15,-2 7 0 0,-1 4-400 0,-6 6-80 16,-4 3-16-16,-3 5 0 0,-7-3-208 0,-4 8-32 16,-7-2-16-16,-7 4 0 0,-8 2-16 0,-9 3 0 15,-7 5 0-15,-3-5 0 0,-4-1-16 0,-2-6-16 16,-3-7 0-16,-4-3 0 0,-4-4 16 0,0-5 0 16,1-4 0-16,-1-2 0 0,0-4-32 0,6-3 0 15,2-3 0-15,2-3 0 0,2 1-144 0,4-9-128 16,3-3 144-16,4-2-144 15,2-3-1344-15,4-5-352 0,6 1-80 0,6-12-13936 0</inkml:trace>
  <inkml:trace contextRef="#ctx0" brushRef="#br0" timeOffset="104878.61">15653 14842 26719 0,'0'0'2368'0,"0"0"-1888"16,-7-3-480-16,7 3 0 0,-6 3 1344 0,-2 3 160 16,-2 5 32-16,-3 5 16 0,-3 3-320 0,-2 2-64 15,-1 2-16-15,-1 7 0 0,-3 3-384 0,-9 14-96 16,3 1-16-16,2-1 0 0,2-1-192 0,2 3-32 16,2 1-16-16,6-3 0 0,1-1-224 0,5-4-32 15,4-6-16-15,3-1 0 0,4-3-144 0,5-2 160 16,4-6-160-16,3-2 160 0,4-6 112 0,5 1 32 15,3-1 0-15,5-2 0 0,2-9 32 0,4 2 16 16,2-1 0-16,4-3 0 0,2-1-160 0,2-3-48 16,1-2 0-16,-1-2 0 0,-1-2-144 0,-1 0 0 15,-2-3 0-15,-4 1 0 16,-3-3-1152-16,-2-2-320 0,-6 0-64 0,-4-4-10592 16,-6-4-2112-16</inkml:trace>
  <inkml:trace contextRef="#ctx0" brushRef="#br0" timeOffset="105059.26">15335 15204 30687 0,'0'0'1360'0,"4"-9"288"0,3 0-1328 0,6 4-320 0,2 0 0 0,1 2 0 16,3 0 816-16,6 0 80 0,6-2 32 0,5 0 0 16,9 2-64-16,1 0-16 0,3-1 0 0,3-3 0 15,3 2-320-15,0 1-64 0,-3 1-16 0,-3-2 0 16,-3-1-320-16,-5 3-128 0,-2 3 0 0,-3-3 0 15,-4 1-1584-15,-6-2-400 0,-4 3-96 16</inkml:trace>
  <inkml:trace contextRef="#ctx0" brushRef="#br0" timeOffset="105217.73">15539 14931 26719 0,'-19'-19'2368'0,"14"8"-1888"0,2 0-480 0,3-2 0 0,3-2 1840 0,8 0 272 0,2 1 48 0,12-1 16 0,3 1-704 0,11 0-128 16,9 0-16-16,10 1-16 0,8 0-512 0,7 2-96 15,9 2-32-15,7 0 0 0,3 0-176 0,6 1-48 16,3 2 0-16,3 5 0 0,2 3-448 0,0 3 0 16,-4 3-128-16,34 5-19040 0</inkml:trace>
  <inkml:trace contextRef="#ctx0" brushRef="#br0" timeOffset="110853">2449 17397 10127 0,'0'0'896'0,"-10"2"-704"0,10-2-192 0,0 0 0 0,-6 3 1696 0,6-3 304 16,0 0 64-16,0 0 16 16,0 0-480-16,0 0-80 0,13 0-32 0,4-2 0 15,5 1-288-15,1 0-64 0,0-2-16 0,4-1 0 0,2 2-304 0,1-2-64 16,1 0-16-16,1-2 0 0,-1 0-272 0,1 0-48 15,-1-1-16-15,-3 2 0 0,-2 1-208 0,0 0-32 16,-3-1-16-16,-2 1 0 0,0 0-144 0,-4 4 0 16,-1 0 0-16,-5 0 0 15,-11 0-2560-15,0 0-448 0</inkml:trace>
  <inkml:trace contextRef="#ctx0" brushRef="#br0" timeOffset="111081.2">2721 17399 21183 0,'0'0'1888'0,"0"0"-1504"0,0 0-384 0,0 0 0 0,-3 9 192 0,0 2-48 0,3 6 0 15,0-1 0-15,0 2 608 0,1 3 112 0,1-1 32 0,-1 5 0 16,-1 5-32-16,0 0 0 0,0-2 0 0,-1 4 0 16,-3 2-176-16,-3 4-48 0,1-1 0 0,-1 3 0 15,-1 3-304-15,2-3-64 0,-2 1-16 0,2 1 0 16,-1-5-128-16,0-2-128 0,-1 1 192 0,0-2-192 15,4-3 0-15,-2-1-272 0,-3-2 16 0,-1-1 16 16,0 2-2240 0,-2-6-448-16</inkml:trace>
  <inkml:trace contextRef="#ctx0" brushRef="#br0" timeOffset="111275.63">2334 18332 24879 0,'0'0'2208'0,"0"0"-1760"15,0 0-448-15,11-4 0 0,2 3 576 0,0 0 48 16,1 1 0-16,3 0 0 0,2-3 336 0,7 2 64 16,1-2 0-16,1 0 16 0,1-1 0 0,-1-4 0 15,2 2 0-15,1-1 0 0,-1-3-480 0,0 3-112 16,-3-4 0-16,0 4-16 0,0-2-432 0,2 4 0 16,-2-2 0-16,-2-1 0 15,1 1-2048-15,-1 0-512 0</inkml:trace>
  <inkml:trace contextRef="#ctx0" brushRef="#br0" timeOffset="111639.56">4270 17300 15775 0,'0'0'704'0,"2"-19"128"0,1-3-656 0,-3 3-176 0,0 0 0 0,-1 4 0 15,-3-2 1408-15,-1 3 256 0,0 4 64 0,-2-1 0 16,-3 6-448-16,0-2-64 0,-5 5-32 0,-3 2 0 16,-1 2-240-16,-2 6-48 0,-1-2-16 0,-5 6 0 15,-4-1-176-15,0 10-16 0,-1 0-16 0,0 3 0 0,1 5-96 0,4 3-32 16,0 1 0-16,1 3 0 0,1 3-48 0,3 1-16 15,2-2 0-15,2 4 0 0,2 4-160 0,3-3-16 16,3-1-16-16,2-3 0 0,2-2-128 0,2 0-32 16,1-2 0-16,2 0 0 0,-1-7-128 0,2 0 0 15,2-3 144-15,-1 1-144 0,3-6 0 0,0-1 0 16,0-1 0-16,1-2 0 16,-1-3-960-16,0-3-256 0,-1 2-48 0,-3-12-8976 15,0 0-1808-15</inkml:trace>
  <inkml:trace contextRef="#ctx0" brushRef="#br0" timeOffset="111818.93">3484 17794 24879 0,'0'0'1088'0,"0"0"256"0,0 0-1088 0,14-9-256 0,3 4 0 0,2 5 0 16,1 0 2064-16,2 2 368 0,1-2 64 0,5-2 0 15,3 2-1024-15,4-2-192 0,0-2-64 0,2-1 0 16,2 0-576-16,2 1-112 0,0 0-16 0,1-1-16 15,1 4-496-15,3 0 0 0,-2 1 0 0,2 0-17824 16</inkml:trace>
  <inkml:trace contextRef="#ctx0" brushRef="#br0" timeOffset="114682.42">5704 17953 9215 0,'0'0'400'0,"0"0"96"0,-4 9-496 0,4-9 0 16,-7 12 0-16,6-2 0 0,-1 0 1856 0,2-10 256 15,0 0 64-15,1 13 16 0,-1-13-656 0,2 9-144 0,-2-9-32 0,7 8 0 16,3-4 112-16,3-4 32 16,2-1 0-16,3-4 0 0,2-4-368 0,3 0-80 0,1-6-16 0,1-2 0 15,1 1-320-15,-1-3-64 16,-2-3-16-16,1-1 0 0,0 0-96 0,1 2-32 0,-1-2 0 0,-1-1 0 16,-2 1-96-16,0 5-32 15,-2-1 0-15,-7 8 0 0,1-1-144 0,1-1-48 0,-4 4 0 16,0 3 0-16,-2 4-48 0,-8 2-16 0,8 0 0 0,-1 3 0 15,0 8-128-15,-2 3 0 0,-1 8 0 0,-1 4 0 16,0 6 144-16,-1 4-144 0,-2 8 160 0,-1 1-160 16,-3 5 224-16,-3 2-48 0,-5 2-16 0,-3 1 0 15,-4 1 48-15,-3 2 16 0,-1-2 0 0,-2-4 0 16,0-2-48-16,-1-2-16 0,3-7 0 0,-1-1 0 0,-1-3-32 0,1-4-128 16,1-1 192-16,4-8-64 0,-2-3-128 0,6-3 0 15,-1-5 144-15,-2 0-144 0,2-12-256 0,6-5-112 16,3-10-16-16,0-4-16 15,6-10-2896-15,0-4-576 0</inkml:trace>
  <inkml:trace contextRef="#ctx0" brushRef="#br0" timeOffset="114876.93">6038 17337 28559 0,'-12'-23'1264'0,"9"15"272"0,-1-3-1232 0,0 1-304 0,3 2 0 0,-1-3 0 15,0 3 2144-15,-1-1 368 16,3 9 80-16,0 0 16 0,-5-8-1472 0,0 3-304 0,3-1-48 0,2 6-16 16,0 0-560-16,0 0-208 15,0 0 144-15,0 0-144 16,0 0-688-16,0 0-208 0,0 0-64 0,0 0 0 16,5 11-2064-16,1-3-432 0</inkml:trace>
  <inkml:trace contextRef="#ctx0" brushRef="#br0" timeOffset="115163.76">7109 16950 22111 0,'5'-9'1968'0,"2"3"-1584"15,0-5-384-15,1 3 0 0,-3-5 1008 0,3 7 112 16,-3-2 32-16,-5 8 0 0,0 0-144 0,0 0-32 16,0 0 0-16,2 7 0 0,0 2-480 0,-2 5-112 15,-3 2 0-15,-1 6-16 0,-1 3-48 0,-1 7-16 16,-2 6 0-16,-1 4 0 0,-1 0-128 0,-1 8-32 16,-3 3 0-16,0 0 0 0,0 1-144 0,0-2 0 15,-1-6 0-15,-4 16 0 16,5-10-2048-16,2-10-320 0,3-8-80 0</inkml:trace>
  <inkml:trace contextRef="#ctx0" brushRef="#br0" timeOffset="115570.71">6929 17402 19343 0,'0'0'848'0,"8"-7"192"0,2-4-832 0,2 1-208 0,6 1 0 0,3-7 0 15,-1 0 1504-15,3-2 256 0,1-1 48 0,3 0 16 16,1-1-928-16,1-2-192 0,-1-2-48 0,2 0 0 16,-2-2-80-16,1-2 0 0,1-1-16 0,-1 0 0 15,-1-3-48-15,0-2 0 0,0-2 0 0,-1-1 0 16,-3 2-192-16,-3 0-32 0,-2 6-16 0,-2 5 0 16,-3 5-112-16,-3 4-32 0,-4 3 0 0,-2 6 0 0,-5 6 64 0,0 0 0 15,-2 14 0-15,-1 4 0 0,-5 2-192 0,-2 6 0 16,-3 4 0-16,-2 6-176 0,-5 3 176 0,1 4 0 15,-4 3 0-15,-2 1 128 0,0-4 64 0,2-1 0 16,3-5 16-16,2-4 0 0,3-5 304 0,2-1 48 16,3-6 16-16,2-3 0 0,2-3 32 0,2-4 16 15,3-3 0-15,1-8 0 0,0 0 32 0,0 0 16 16,9-1 0-16,1-4 0 0,1 0-240 0,1 2-48 16,-1 2-16-16,2 5 0 0,1 5-368 0,0 1 0 15,-1 5 0-15,-1 3 0 0,0 2 0 0,-1 2 0 16,-1 4 0-16,-1-2 0 0,-1 4 0 0,0-3 0 15,-2 3 0-15,3 10 0 16,2-7-1568-16,-1-5-224 0,1 0-64 0</inkml:trace>
  <inkml:trace contextRef="#ctx0" brushRef="#br0" timeOffset="115986.89">8548 17759 23039 0,'0'0'2048'0,"0"0"-1648"15,-4-9-400-15,4 9 0 0,0 0 1216 0,-10 0 144 16,0 4 48-16,0 2 0 0,-1 8-384 0,-2-1-80 16,-2 3-16-16,-3 3 0 0,-4 5-336 0,3-2-64 15,1 1-16-15,4 2 0 0,4-3-176 0,5-3-32 16,3-1-16-16,4-3 0 0,3-6 96 0,7-1 0 16,2-6 16-16,3-3 0 0,2-186 160 0,4 361 16 15,3-185 16-15,-1-1 0 0,-1-4-208 0,-1-2-32 16,-1 0-16-16,-2-1 0 0,-1-1-144 0,-2-1-48 0,-3-1 0 0,-3 1 0 15,-2 2-144-15,-3 0 192 0,-3 1-192 16,-3 3 192-16,-3 5-192 0,0-2 0 0,-5 2 144 0,-1 3-144 16,-1 3-256-16,-2 1-112 0,2 3-16 0,0 0-16 31,1 0-2352-31,9 0-448 0</inkml:trace>
  <inkml:trace contextRef="#ctx0" brushRef="#br0" timeOffset="116271.18">9072 17588 25631 0,'0'0'1136'0,"-6"13"224"0,-1 0-1088 0,0 2-272 0,-2 4 0 0,0 2 0 16,-3-2 704-16,1 2 64 0,-2 1 32 0,-1-2 0 0,-3 4 160 0,-1-2 16 16,0 1 16-16,1 0 0 0,1-2-224 15,2-2-64-15,2-3 0 0,4-5 0 0,1-1-32 0,7-10-16 16,0 0 0-16,0 0 0 0,0 0 128 0,0 0 32 15,14-11 0-15,3-2 0 0,3-3-272 0,3-4-48 16,-1-4-16-16,2 1 0 0,1 3-224 0,1-4-64 16,-1 0 0-16,2 2 0 0,-1 2-192 0,1 2 0 15,0 3 0-15,-1-2 0 0,0 2 0 0,-2 5 0 16,-2 0 0-16,-3 5 0 0,-3 0-192 0,-1 3-96 16,-1 2-16-16,-2 5 0 15,-1 0-2592-15,-1 1-528 0</inkml:trace>
  <inkml:trace contextRef="#ctx0" brushRef="#br0" timeOffset="116701.11">9800 17647 13823 0,'-6'-6'1216'0,"-3"-1"-960"0,0 3-256 0,0-2 0 16,-1 2 2768-16,-1 3 512 0,-3 1 112 0,-3 5 0 15,-1 4-1920-15,-2 0-384 0,-5 4-64 0,-2 2-32 16,-1 3-288-16,0 3-64 0,0 3-16 0,1 1 0 16,2-5-64-16,3 0-16 0,6 1 0 0,6-5 0 15,5-2-96-15,3-1 0 0,2-13-16 0,8 10 0 16,2-2 144-16,5-5 16 0,4-3 16 0,6-5 0 0,3-6-176 0,-1-3-48 16,4-4 0-16,-2-2 0 0,2-3-96 0,-1-5-32 15,2 2 0-15,-1-3 0 0,-2 1-32 0,0-5-16 16,0-2 0-16,-1-2 0 0,-2-4 48 0,-1-2 16 15,2-5 0-15,-7 8 0 0,0-3-128 0,7-8-16 16,2-6-128-16,-1-5 192 0,2-1-192 16,-1 2 144-16,-3 7-144 0,-3 8 128 0,-2 6-128 0,-5 11 0 15,-3 4 0-15,-4 8 0 0,-2 8 0 0,-7 9 0 16,0 0 0-16,-5 17 0 0,-4 2-128 0,-2 8 128 16,-4 4 0-16,-3 10 0 0,-4 6 0 0,-2 8 0 15,-2 2 0-15,-1 7 0 0,0-1-160 0,-1 2 160 16,5-3 0-16,-3 20-144 15,7-11-432-15,6-14-64 0,4-10-32 0,4-6 0 16,1-3-1872-16,4-8-368 0,5-6-80 0</inkml:trace>
  <inkml:trace contextRef="#ctx0" brushRef="#br0" timeOffset="117026.34">10231 17599 24479 0,'0'0'1088'0,"13"-3"208"0,1-3-1040 0,4-1-256 0,1 5 0 0,2-3 0 15,4-4 1584-15,0 1 256 0,2-1 48 0,-2 2 16 16,1-5-576-16,-1 3-112 0,0-3-32 0,0-1 0 16,-4-1-288-16,0 1-64 0,-4-2-16 0,-5 6 0 15,-2 0-400-15,-1-2-80 0,-3 1-16 0,-1-2 0 16,-3 5-16-16,-2-2-16 0,-4 5 0 0,-3 1 0 0,-3 3-144 15,-5 4-16-15,-5 6-128 0,-3 0 192 0,-3 6-192 0,-2 3 0 16,-2 4 0-16,1 2 0 0,1-2 128 0,2 1-128 16,5 1 0-16,-6 10 0 0,7-8 0 0,7-2 128 15,5-5-128-15,6-1 0 0,3-1 0 0,5-3 0 16,4-2 0-16,3-1 0 0,2-1 0 0,6-5-336 16,3-2 48-16,1-1 16 15,1-3-2288-15,2-2-464 0,2-3-96 0</inkml:trace>
  <inkml:trace contextRef="#ctx0" brushRef="#br0" timeOffset="117324.38">10989 17426 16575 0,'-6'11'1472'0,"-2"2"-1168"0,-2 1-304 0,-2 2 0 15,-2 2 2240-15,-1 1 384 0,-1 3 64 0,-9 8 32 16,4 1-480-16,8-15-80 0,0 0-32 0,-1-1 0 15,0-1-848-15,2 0-160 0,0 0-32 0,2-1-16 16,2-5-112-16,-2 8-32 16,5-5 0-16,5-11 0 0,0 0-192 0,10-5-32 0,3-4-16 0,4-2 0 15,2-1-96-15,2-4-16 0,1-5 0 0,-6 6 0 16,2-3-256-16,-3 3-48 0,2-1-16 0,2-2 0 16,1 0-80-16,3 0-32 0,1 0 0 0,2 2 0 15,-1 1-144-15,3 1 0 0,0 4 0 0,-4-2 0 16,8 3 0-16,-1 0 0 0,-3 4 0 0,8 3 0 15,-5 0-1520-15,-4 4-384 16,-3 0-80-16</inkml:trace>
  <inkml:trace contextRef="#ctx0" brushRef="#br0" timeOffset="117968.45">13194 16859 17503 0,'0'0'1552'0,"0"0"-1232"16,0 0-320-16,0 0 0 0,0 0 1216 0,0 0 176 15,0 0 32-15,2 6 16 0,-2 4-192 0,-2 7-32 16,1 7-16-16,0 0 0 0,-2 9-224 0,-2 2-32 16,1 3-16-16,-2 4 0 0,-3 3 48 0,-1 4 16 15,-2 0 0-15,1 3 0 0,-3 2-336 0,1-2-64 16,1 0-16-16,0-4 0 0,1-6-368 0,2-1-80 15,1-5 0-15,1-5-128 0,0-3 0 0,3-4 0 16,2-2 0-16,1 2 0 16,1-10-1600-16,3-5-416 0,-3-9-96 0,0 0 0 0</inkml:trace>
  <inkml:trace contextRef="#ctx0" brushRef="#br0" timeOffset="118288.76">13062 16855 26719 0,'3'-10'2368'0,"0"4"-1888"0,5 0-480 0,5 3 0 0,3-4 400 0,6 0-16 16,5 3 0-16,2 0 0 0,4-1 512 0,4 4 80 16,1 2 32-16,6 4 0 0,3 0-368 0,-1 7-64 15,0 0 0-15,-3 7-16 0,-2 5-112 0,-2 2-32 16,-6 4 0-16,-1 3 0 0,-4 4-112 15,-5 4-32-15,-7 3 0 0,-4 2 0 0,-6 5-32 0,-6 2-16 16,-9 3 0-16,-1 0 0 0,-4-4-96 0,-5-1-128 16,-4 0 176-16,-3-6-176 0,-5-3 352 0,-2-6-32 15,-3-3-16-15,0-3 0 0,-1-1 32 0,0-5 16 16,1 1 0-16,1-2 0 0,-1-5-192 0,3-4-32 16,1-4-128-16,2-2 192 0,2-6-336 0,2-3-80 15,5-8-16-15,-5-2 0 16,8-4-2896-16,8-6-576 0</inkml:trace>
  <inkml:trace contextRef="#ctx0" brushRef="#br0" timeOffset="118770.08">14545 16908 14735 0,'0'0'640'0,"0"0"160"0,0 0-640 0,8-6-160 16,-8 6 0-16,9-2 0 0,-9 2 2592 0,0 0 480 15,0 0 112-15,5 2 16 0,-1 2-1536 0,-2 5-288 16,-3 0-64-16,0 5-16 0,-2 3-272 0,-2 1-64 16,-1 5-16-16,-3 4 0 0,-2 2-176 0,-2 3-48 15,-1 5 0-15,-1 0 0 0,-2 2-96 0,2 3-32 16,1-3 0-16,2 3 0 0,-2-1-144 0,4-4-16 16,1-3-16-16,3-2 0 0,2-3-64 0,3 0-16 15,2-3 0-15,2-2 0 0,-1-1 48 0,6-5 16 16,2-1 0-16,2-5 0 0,0-2-48 0,5-1-16 15,2 0 0-15,2-3 0 0,2-1-80 0,3-3 0 16,2-4-16-16,0 0 0 0,0-1-112 0,1-1 0 16,1-1-128-16,1-4 192 0,-1 2-192 0,0-2 0 15,-1 1 128-15,-1-1-128 0,-3 0 0 0,-2 1-128 0,-4-1 128 16,-1 0-208 0,-3 1-1088-16,-2 2-224 0,-3-3-32 0,-2 4-16 15,-2-3-1760-15,-3 3-336 0</inkml:trace>
  <inkml:trace contextRef="#ctx0" brushRef="#br0" timeOffset="119004.37">14493 17243 21183 0,'0'0'1888'0,"0"0"-1504"16,2-7-384-16,1 0 0 0,8 2 2016 0,-2 3 336 15,3-1 64-15,5-3 16 0,3 3-736 0,3-1-144 16,1 1-16-16,4 1-16 0,3-5-464 0,2 1-96 15,2 1 0-15,-2-3-16 0,0 2-368 0,2 1-80 16,-1-3-16-16,-1 3 0 0,-1 3-288 0,-2-1-64 16,-2 1-128-16,-2-1 192 0,-5 0-192 0,-2 1 0 15,-1 1 0-15,-3-1 0 16,-6 1-1856-16,-9 1-272 0,0 0-48 0,0 0-13760 0</inkml:trace>
  <inkml:trace contextRef="#ctx0" brushRef="#br0" timeOffset="119153.93">14614 16853 29775 0,'6'-18'1312'0,"1"11"288"0,2-4-1280 0,3 2-320 16,4-1 0-16,4 2 0 0,5-2 1088 0,5 2 144 15,4-2 48-15,5 3 0 0,5-5-400 0,4 6-80 0,2-1-16 0,5 4 0 16,0-1-224-16,2 3-48 16,0-2-16-16,-1 3 0 15,-2 3-912-15,-6 0-176 0,-3 4-48 0,9 3-16048 0</inkml:trace>
  <inkml:trace contextRef="#ctx0" brushRef="#br0" timeOffset="120626.02">16138 17056 11967 0,'-11'0'528'0,"4"4"112"0,0-2-512 0,-1 1-128 16,3 1 0-16,5-4 0 0,0 0 1664 0,0 0 288 16,3 10 64-16,6-6 16 0,3 1-624 0,10-4-128 0,6-4-32 15,6 2 0-15,4 0-112 0,7-3-32 16,2-1 0-16,1-4 0 0,2 3-576 0,-1-3-112 0,1 2-32 0,3 1 0 15,1-3-128-15,0 4-16 0,1-3-16 0,-3 3 0 16,-2 0-32-16,-6-1-16 0,-5 2 0 0,-7 2 0 16,-4 2-176-16,-5 1 0 0,-5 1 144 0,-5 3-144 31,-5 1-1312-31,-8-6-336 0,0 0-64 0,-1 7-10224 0</inkml:trace>
  <inkml:trace contextRef="#ctx0" brushRef="#br0" timeOffset="120828.55">16404 17281 18655 0,'0'0'832'0,"0"0"160"15,0 0-800-15,0 0-192 0,0 0 0 0,0 0 0 0,6-4 896 16,8 0 144-16,7 2 32 0,4-3 0 0,3-2-176 0,5 2-16 16,5-1-16-16,4 3 0 0,3 2-80 0,0-2-16 15,1-2 0-15,0-1 0 0,-3 3-304 0,0 1-64 16,0 1-16-16,-2-1 0 0,-4 1-256 0,-3 0-128 15,-2 1 128-15,-1 0-128 16,-3-1-256-16,-2 1-144 0,-2 1-32 0,-2-1-8208 16,-4-1-1632-16</inkml:trace>
  <inkml:trace contextRef="#ctx0" brushRef="#br0" timeOffset="121204.17">16949 16622 15663 0,'0'-11'1392'0,"4"1"-1120"0,4 1-272 0,4-1 0 15,6 1 832-15,5 0 96 0,4 5 32 0,6 2 0 16,6-1 368-16,6 4 80 0,3 3 0 0,4 1 16 15,1 3-448-15,1-1-80 0,-2 6-32 0,-1 0 0 16,-2 1-224-16,0 2-32 0,-5 2-16 0,-1 4 0 16,1 3-128-16,-6 1-16 0,-5 3-16 0,-3-1 0 0,-3 4-192 0,-5 3-48 15,-7 3 0-15,-6 2 0 0,-7 2-16 16,-6 1-16-16,-6 7 0 0,-5-3 0 0,-4-7 224 0,-8-3 64 16,-6 0 0-16,-5 0 0 0,-4 1 144 0,-4-2 48 15,-3-3 0-15,-5 0 0 0,-1-3-144 0,-1-3-32 16,-2-3 0-16,0 0 0 0,-3-4-208 0,5 0-32 15,4-3-16-15,5 2 0 0,4 0-208 0,7-2 0 16,9-3-192-16,8-5-11216 16,7 0-2256-16</inkml:trace>
  <inkml:trace contextRef="#ctx0" brushRef="#br0" timeOffset="122454.26">19413 16692 10127 0,'0'0'896'0,"0"0"-704"16,0 0-192-16,0 0 0 0,-3-5 1760 0,3 5 320 16,0 0 64-16,-6 4 16 0,-2 0-928 0,-1 5-176 15,-2 0-32-15,-1 5-16 0,0 3-48 0,1 5-16 16,0 3 0-16,-3 1 0 0,3 4-16 0,-3 1 0 16,0-2 0-16,1 2 0 0,-4 0-320 0,3 0-64 15,2 1-16-15,2-2 0 0,-2-3-224 0,3 0-48 16,2-2-16-16,0-1 0 0,2-3-240 0,3-2 144 15,0-3-144-15,5 3 128 16,2-5-1632-16,0-4-336 0,-5-10-64 0,14 4-10064 0</inkml:trace>
  <inkml:trace contextRef="#ctx0" brushRef="#br0" timeOffset="122810.73">19936 16827 20271 0,'-5'4'1792'0,"-2"6"-1424"0,-1 0-368 0,-2 4 0 15,-2 0 544-15,-2 3 32 0,-2 1 16 0,-7 7 0 16,0-1 496-16,1-1 112 0,0-4 16 0,3 0 0 16,2-1-464-16,2-2-96 0,0-3-16 0,2-1 0 15,3-4-48-15,10-8-16 0,-8 6 0 0,8-6 0 16,0 0 144-16,0 0 32 0,10-11 0 0,3 1 0 15,2-5-32-15,4-2 0 0,2 1 0 0,-5 3 0 0,4-2-432 0,3 0-96 16,1-6 0-16,1 2-16 0,-1 0-176 16,0 0 0-16,0 1 144 0,0 3-144 0,2 1 0 0,-2 1 0 15,0 7 0-15,-4 0 0 0,1 3 176 0,-4 4-48 16,0 3 0-16,-2 5 0 0,-2 4-128 0,-3 2 0 16,-4 4 0-16,-2 4 0 0,-4-1 0 0,0 2 0 15,-4 3 0-15,-1 0 0 0,-1 3 0 0,-2-1 0 16,1-5 0-16,-5 12 0 15,3-2-1040-15,3-6-240 0,2-5-64 0,3-4-14080 0</inkml:trace>
  <inkml:trace contextRef="#ctx0" brushRef="#br0" timeOffset="123195.24">22372 16170 12895 0,'0'0'576'0,"-4"-4"112"0,0-2-560 0,-1 1-128 0,5 5 0 0,-6 0 0 0,-2 2 2416 0,-1 6 448 16,0-1 80-16,-1 9 32 0,-3 4-1584 0,1 7-320 15,-1 1-64-15,-1 5-16 0,-1 5-176 0,0 5-48 16,-5 2 0-16,1 3 0 0,-1 1-128 0,2 1-48 16,-2 1 0-16,0 0 0 0,1 1-352 0,2-3-80 15,0-3-16-15,0 16 0 0,6-13-144 0,5-6 0 16,2-7 0-16,3-3 128 0,1-5-128 0,3-2-176 15,0-5 48-15,2-2 0 16,-1-7-2256-16,-4-12-448 0</inkml:trace>
  <inkml:trace contextRef="#ctx0" brushRef="#br0" timeOffset="123373.61">21796 16752 20271 0,'10'-2'1792'0,"5"-1"-1424"15,6 2-368-15,4-1 0 0,4-1 1568 0,4 1 240 16,4 2 48-16,4 0 16 0,1-1-1056 0,2-1-224 0,3-4-32 0,-1 5-16 16,-4 0-192-16,-1 1-32 15,-3-1-16-15,-2 1 0 0,-6 0-304 0,1 2-272 0,-6-1 48 16,-1-2-12944-16</inkml:trace>
  <inkml:trace contextRef="#ctx0" brushRef="#br0" timeOffset="123689.56">22770 16812 25391 0,'0'0'1120'0,"10"-3"240"0,1-1-1088 0,2-2-272 16,1 1 0-16,2 0 0 0,4 0 1152 0,1-1 160 15,3-2 32-15,2-1 16 0,-1 5-720 0,1-3-160 16,-1-1-32-16,-1 0 0 0,-2-2-128 0,-3 3-48 15,-4-4 0-15,-2 1 0 0,-3-1-64 0,-2-2-16 16,-3 2 0-16,-4 2 0 0,-4 0-48 0,0 1-16 16,-4 1 0-16,-2 1 0 0,-3 4-128 0,-5 3 192 0,-3 2-192 0,-3 3 192 15,-3 0-192-15,1 6 0 16,-3-1 0-16,3 5 0 0,-1 0 0 0,7 1 0 0,1-1 0 0,3 2 0 16,4 1 160-16,3 0-160 0,3-1 192 0,4 0-192 15,3-1 0-15,3 1 0 0,2-1 0 0,3-2 0 16,4 0 0-16,2-2 0 0,3-2 0 0,3 1 0 31,2-7-2416-31,3-1-592 0</inkml:trace>
  <inkml:trace contextRef="#ctx0" brushRef="#br0" timeOffset="124025.58">23774 16682 19295 0,'-12'8'848'0,"5"1"176"0,-3 0-816 0,-1 5-208 0,0-2 0 0,-2 1 0 0,-2 2 1152 0,1 2 176 15,0-1 32-15,1 1 16 0,1 1-368 0,-1-1-80 16,0-4-16-16,2-1 0 0,1-1-192 0,2-3-32 16,0 1-16-16,8-9 0 0,0 0 128 0,0 0 32 15,0 0 0-15,13 0 0 0,-1-3 0 0,0-5 16 16,2 1 0-16,3-6 0 0,-1-2-368 0,3 0-80 15,2 1-16-15,-4 0 0 0,1-4-160 0,1-1-32 16,2 0-16-16,0-2 0 0,0-2-176 0,1 3 192 16,1 1-192-16,2 1 192 0,1 3-192 0,1 1 0 15,3 4 0-15,1-2 128 0,-1 2-128 0,1 3 0 0,-3 3 0 0,-4 1 0 16,-4-1-128-16,-2 3-16 0,-4 0 0 0,-1 3 0 31,0 2-2064-31,-1 1-416 0,1 0-64 0,1 3-32 0</inkml:trace>
  <inkml:trace contextRef="#ctx0" brushRef="#br0" timeOffset="124610.8">25012 16508 23039 0,'0'0'1024'0,"0"0"192"16,0 0-960-16,-8 6-256 0,-2 3 0 0,-1 1 0 0,-5 6 688 0,0 2 80 16,-1 1 32-16,0 1 0 0,-4 2-80 0,1 0-16 15,-2 0 0-15,1 1 0 0,0-4-48 0,1 1-16 16,0-1 0-16,2-2 0 0,1-6-160 0,5 2-32 15,1-4-16-15,4 0 0 0,7-9-32 0,0 0 0 16,0 0 0-16,0 0 0 0,0 0 240 0,0 0 64 16,11-3 0-16,6-4 0 0,1-2-144 0,-1-4-32 15,1 3 0-15,0-4 0 0,2-1-288 0,-1-3-64 16,0 0-16-16,1 0 0 0,0 0-160 0,-1 1 128 0,0-4-128 16,1 2 128-16,3 1-128 0,-1 3 0 0,1 1 0 0,0 4 0 15,-2 0 0-15,1 5 0 0,-2 0 0 0,-2 3 0 16,-3 2 0-16,-3 6 0 0,-5-1 0 0,-2 4 0 15,-2 2-144-15,-3 2 144 0,-1-3 0 0,-2 1 0 16,-1 6 0-16,-2-3-128 0,1-4 128 0,-2 3 0 16,1-6 0-16,6-7 0 0,-2 9 0 0,2-9 0 15,0 0 0-15,0 0 0 0,0 0 0 0,0 0 0 16,12 1 128-16,2-1 16 0,0-2 16 0,2-2 0 16,-1-1 32-16,3 1 16 0,1-3 0 0,0-4 0 15,-2 4-208-15,4-3 128 0,-3 3-128 0,-1-2 0 16,1 3 128-16,0 2-128 0,-5 0 0 0,-1 4 0 0,-3 3 128 15,1 1-128-15,-10-4 0 0,8 11 144 16,-3 3-144-16,-1 0 0 0,-1 0 0 0,-1 1 0 0,-1-1 0 16,1 4 0-16,-1 4 0 0,1-2 0 15,2 0-1056-15,0 1-192 0,0 0-32 0,0 0-9920 16,0-3-1984-16</inkml:trace>
  <inkml:trace contextRef="#ctx0" brushRef="#br0" timeOffset="125009.27">26560 16306 28559 0,'0'0'2544'0,"-9"-9"-2032"0,0 4-512 0,-3 0 0 16,-6 0 704-16,-4 4 64 0,-3-1 0 0,-4 4 0 16,-3 1-192-16,-1 4-16 0,-3-2-16 0,1 6 0 15,-1 2-400-15,5 0-144 0,5-1 0 0,4 0 144 16,6 3-144-16,5 2 0 0,5 0 0 0,5 1 0 16,5 0 0-16,3 0 0 0,3 1 0 0,3 0 0 15,4 0 288-15,-1 4-32 0,-3-2 0 0,1 1 0 16,0-3-16-16,-3 0-16 0,2 0 0 0,-3 0 0 15,-2 3-64-15,-3 0-16 0,-5-5 0 0,-1 2 0 16,-4-1-144-16,-4 0 128 0,-3-3-128 0,-6 0 128 0,-2-2 32 0,-5 0 0 16,-6 0 0-16,-2-6 0 0,-2 1 48 0,-1-3 16 15,2-3 0-15,2 1 0 0,1-2-224 0,6-1 144 16,-1-1-144-16,7-3 128 16,2-2-2336-16,3-6-480 0</inkml:trace>
  <inkml:trace contextRef="#ctx0" brushRef="#br0" timeOffset="125797.15">28356 16387 9215 0,'0'0'816'0,"8"-7"-656"0,-8 7-160 0,0 0 0 0,0 0 2320 0,0 0 432 0,0 0 96 0,0 0 16 0,-5-9-1296 15,-3 4-256-15,-2 3-48 0,-3 1-16 0,-3 4-480 0,-6-2-80 16,3 0-32-16,-1 2 0 0,-2-2 80 0,2 2 16 16,-2 2 0-16,3-2 0 0,1 0-272 0,3 1-48 15,2-2-16-15,4 3 0 0,2 1-288 0,7-6-128 16,-8 6 128-16,8-6-128 0,-6 9 0 0,6-9 128 15,0 0-128-15,0 0 0 0,0 0 256 0,0 0-48 16,0 0 0-16,7 5 0 0,4 0 272 0,-1-1 48 16,-10-4 16-16,13 0 0 0,-1-4-240 0,-2 3-48 15,-10 1-16-15,11-2 0 0,-11 2-240 0,12-3 176 16,-12 3-176-16,0 0 160 0,9-3-160 0,-9 3 0 16,0 0 144-16,0 0-144 0,9-5 0 0,-9 5 144 0,10-5-144 0,0 2 0 15,1 0 0-15,3 1 0 0,3 2 0 0,4-1 0 16,3 0 192-16,1-3-32 0,1-2 0 0,3 0 0 15,5-2-160-15,1 0 160 0,0 0-160 0,5-3 160 16,-4 1-160-16,4 0 160 0,3-7-160 0,4 1 160 16,3-1-160-16,1-2 128 0,-1-3-128 0,6-4 128 15,-2-1-128-15,0-6 128 0,5-8-128 0,2-2 128 16,2 1-128-16,0-4 128 0,-2-1-128 0,-2-2 128 16,0-2-128-16,-6 6 0 0,-6 1 0 0,-6 6 128 15,-7 2-128-15,-4 6 128 0,-5 4-128 0,-6 6 128 16,-5 5-128-16,-5 2 0 0,-4 7 0 0,-5 6-176 15,0 0 176-15,-14 8 0 0,-6 8 0 0,-3 5-128 16,-4 3 128-16,-3 4-128 0,-6 7 128 0,-1 7-128 16,-2 2 128-16,-8 7 0 0,-5 2 0 0,-3 6-128 15,-4 7 128-15,2-2 0 0,1-1 128 0,3 4-128 0,1 0 0 0,5 0 0 16,5-2 0-16,5-6 0 0,4-4 0 0,6-4 0 16,4-4 0-16,4-4-192 0,3-3 192 0,-2-5 0 15,5-3 0-15,2 0-128 16,-1-6-1248-16,5-1-240 0,-3-8-48 0,2-6-12848 15</inkml:trace>
  <inkml:trace contextRef="#ctx0" brushRef="#br0" timeOffset="125959.93">28547 16675 23039 0,'14'-9'2048'0,"-1"2"-1648"16,4 5-400-16,8-1 0 0,6 2 2496 0,7 2 400 0,2 2 96 0,4 1 16 15,5 2-1472-15,3-2-272 16,2 0-64-16,4 2-16 0,0-1-736 0,3 0-128 0,1 4-48 0,1-3 0 15,-2 5-272-15,-7-4 0 0,-4 5 128 0,-4-4-128 32,-7 0-1936-32,-5 0-448 0</inkml:trace>
  <inkml:trace contextRef="#ctx0" brushRef="#br0" timeOffset="127613.45">18851 18172 10127 0,'0'0'896'0,"0"-10"-704"16,0-2-192-16,0-2 0 0,0 3 1488 0,0 1 272 16,0-2 48-16,-3 3 16 0,-1-2-448 0,-1 1-96 15,-1 1 0-15,-2 0-16 0,-2 1-256 0,1 3-48 16,-1-2-16-16,-1 3 0 0,-2 1-192 0,-2 3-48 16,-2 0 0-16,-2 2 0 0,-1 1-240 0,-3 6-48 15,-1 1-16-15,-3 6 0 0,-2 0-96 0,0 3-32 16,1 3 0-16,2 2 0 0,2-4-80 0,2-1-32 15,2 2 0-15,4-2 0 0,3 0-160 0,5-1 192 0,4-3-192 16,4 0 192-16,4-5-48 0,4 1 0 0,3-1 0 0,5-4 0 16,1-2 208-16,4-2 32 0,0-3 16 0,2-3 0 15,1-2 0-15,0-3 0 0,2 1 0 0,-4-3 0 16,-1 0-144-16,1 0-16 0,-2-1-16 0,2 1 0 16,-5-1-80-16,-1 0-16 0,-1 2 0 0,-1 0 0 15,-3 4 16-15,-2-1 0 0,-9 7 0 0,0 0 0 16,10-2-144-16,-10 2 0 0,7 9 0 0,-3 0 0 15,-3 2 0-15,-2 4 0 0,-4 2 0 0,-1 1 0 16,1-1 0-16,0 4 0 0,-2-1 0 0,2 2 0 16,0-2 0-16,1 0 0 0,0 1 0 0,1-4 0 15,1-1-1280-15,1-1-144 16,1-1-32-16,0-1-12880 0</inkml:trace>
  <inkml:trace contextRef="#ctx0" brushRef="#br0" timeOffset="128017.75">19294 18474 8287 0,'0'0'368'0,"0"0"80"0,0 0-448 0,0 0 0 16,-8-1 0-16,8 1 0 0,-11 0 3264 0,1 3 560 0,-1 2 112 0,-1 2 32 16,1 0-2416-16,-1 4-464 0,0-2-112 0,-2 5-16 15,-2 1-128-15,4-1-16 0,0-1-16 0,2 4 0 16,1 2-144-16,3 0-16 0,1-2-16 0,4-1 0 16,3-2-272-16,2 1-48 0,1-1-16 0,4-3 0 15,2-2 128-15,2-1 32 0,1-2 0 0,4-2 0 16,2-1 80-16,2-3 32 0,-1-2 0 0,2-1 0 15,-1-4 96-15,-1 1 32 0,0-3 0 0,-3 0 0 16,-3-4-96-16,-2-1-16 0,-3-1 0 0,-3-3 0 16,-2 0-128-16,-1 1-48 0,-4 0 0 0,-1 2 0 15,-4-2-208-15,-1 1-32 0,-2-1-16 0,-1 1 0 16,-2-1-144-16,-2 3-192 0,-4 4 32 0,1-1 16 16,3 3-2064-16,0-2-416 0,1 5-64 0,3-2-32 0</inkml:trace>
  <inkml:trace contextRef="#ctx0" brushRef="#br0" timeOffset="128516.92">19813 18368 11055 0,'0'0'976'0,"0"0"-784"0,0 0-192 0,14-4 0 0,-1 1 1600 0,-1 3 256 15,1 3 64-15,-1 1 16 0,-1 3-272 0,-1 6-48 16,0 2-16-16,-1 3 0 0,0 2-480 0,-2 4-96 15,-2 3-32-15,-3 0 0 0,-1 0-288 0,-2 3-48 16,-1-1-16-16,-2 1 0 0,-3-6 16 0,0-3 0 16,-2 1 0-16,-4-2 0 0,-2-1-160 0,-2 0-48 15,1-5 0-15,-2-2 0 0,0 1-240 0,2 0-48 16,1-1-16-16,-1-3 0 0,4-4-400 0,1 3-64 16,2-5-32-16,9-3-9568 15,-6-5-1904-15</inkml:trace>
  <inkml:trace contextRef="#ctx0" brushRef="#br0" timeOffset="129043.93">20873 18002 14847 0,'0'0'656'0,"0"0"144"0,0 0-640 0,-5-11-160 0,5 11 0 0,-9-11 0 15,-1 3 1408-15,-1 3 256 0,-2-1 64 0,-4 3 0 16,-2 3-736-16,0 3-144 0,-1 1-16 0,-3 2-16 0,-2 0-272 0,-2 8-48 15,1 0-16-15,0 3 0 0,-1-2 16 0,2 5 0 16,0 3 0-16,5 0 0 0,4 4-128 0,2-5-32 16,6-3 0-16,3-2 0 0,2 1-16 0,5 0-16 15,3-4 0-15,4-3 0 0,3 0 272 0,4-4 48 16,1 2 16-16,4-8 0 0,-1-1-192 0,3-2-48 16,-3-3 0-16,3 0 0 0,0-2-240 0,-1-3-160 15,-5 0 192-15,1-4-192 0,0 3 208 0,0-1-64 16,-4-1-16-16,-1-2 0 0,-1-1-128 0,0-1 0 15,-5-1 0-15,1 3 128 0,-3 4-128 0,0-1 192 16,-5 12-192-16,4-7 192 0,-4 7-192 0,0 0 0 16,0 0-160-16,0 0 160 0,0 0-128 0,-4 14 128 15,-1 1 0-15,1 3-144 0,0 1 144 0,1 2 0 0,-1 1 0 0,1-2 0 16,2-1 0-16,1 2 0 0,0 0 0 0,1 3 0 16,2-3-128-16,1-2 0 0,-1 0 0 0,4 0 0 31,-1-3-2256-31,2 0-448 0,-1-6-96 0</inkml:trace>
  <inkml:trace contextRef="#ctx0" brushRef="#br0" timeOffset="129268.78">21187 18377 20271 0,'0'0'1792'0,"-4"13"-1424"0,0 3-368 0,-1 0 0 0,-2 2 1792 0,-1 1 272 16,-3 0 64-16,-1-1 16 0,1-1-400 0,-1-2-80 15,1 0 0-15,1-2-16 0,1 2-1040 0,0 0-208 16,1 3-32-16,2-3-16 0,1-1-224 0,0-2-128 16,1 0 128-16,0 1-10592 15,4-3-2112-15</inkml:trace>
  <inkml:trace contextRef="#ctx0" brushRef="#br0" timeOffset="129974">21670 18260 16527 0,'0'0'720'0,"0"0"176"0,9-3-720 0,1 2-176 0,0 2 0 0,1-1 0 15,-1 0 1696-15,1 3 304 0,-2 3 64 0,1 5 16 16,0 0-608-16,-2 3-112 0,-3 3-16 0,-1 2-16 16,0 2-432-16,-3 2-96 0,-4-2-16 0,1 3 0 15,-2 2-80-15,-2-3-32 0,-7 0 0 0,-1 1 0 16,-2-4-224-16,-1 0-64 0,-2 1 0 0,-1 0 0 15,-1-3-208-15,1-1-48 0,1-2-128 0,1-1 192 0,0-4-192 0,6 0 128 16,1-3-128-16,11-7 0 16,-6 5-1536-16,6-5-416 15,0 0-80-15,0 0-16 0</inkml:trace>
  <inkml:trace contextRef="#ctx0" brushRef="#br0" timeOffset="134414.97">22367 18276 20207 0,'0'0'896'0,"0"0"192"0,-4-10-880 0,4-172-208 16,0 364 0-16,-1-190 0 0,1 8 1632 0,0-9 288 0,0 9 48 0,5-6 16 16,1 1-704-16,4-1-144 0,2 1-32 0,0 2 0 15,2-1-528-15,3-1-128 0,2 1 0 0,0 0-16 16,-1 3-272-16,0-1-160 0,-1 0 192 0,1 1-192 16,-1-3 0-16,-2 2 0 0,2-1 0 0,-4 2 0 31,0 3-2416-31,-3-2-480 0,-10 0-112 0,16 0 0 0</inkml:trace>
  <inkml:trace contextRef="#ctx0" brushRef="#br0" timeOffset="134588.6">23082 18237 19343 0,'0'0'848'0,"0"0"192"0,11-5-832 0,-1 2-208 0,-3-1 0 0,2 3 0 16,0 1 1136-16,1 1 176 0,0 1 32 0,1 0 16 0,-2-1-928 0,1 2-192 15,1 2-48-15,-1-2 0 0,-10-3-192 0,12 1 0 16,-2 0 0-16,-1 3-160 16,-9-4-1488-16,10 4-288 0</inkml:trace>
  <inkml:trace contextRef="#ctx0" brushRef="#br0" timeOffset="134755.26">23719 18275 20271 0,'0'0'1792'0,"8"-8"-1424"16,-8 8-368-16,7-5 0 0,0 1 1664 0,-7 4 256 16,0 0 48-16,9-4 16 0,-9 4-960 0,9-2-176 0,-9 2-32 0,8 0-16 15,-8 0-544-15,11 0-96 0,-11 0-32 0,10 4 0 32,-10-4-1104-32,0 0-240 0,7 4-32 0</inkml:trace>
  <inkml:trace contextRef="#ctx0" brushRef="#br0" timeOffset="135582.15">25342 17716 6447 0,'0'0'272'0,"0"0"80"0,5-9-352 0,1 4 0 0,-6 5 0 0,5-11 0 16,-5 11 2176-16,3-7 352 0,0-5 80 0,0 6 16 16,-3 6-1040-16,1-11-208 0,-1 2-32 0,-3-3-16 15,-1 3-240-15,-1 0-64 0,-1-1 0 0,-2 3 0 16,-3-4-224-16,1 4-48 0,-2 2-16 0,-2-2 0 15,-3 4-240-15,-2 0-48 0,-3 3-16 0,-1 1 0 0,-1 3-176 0,-2 2-48 16,-3 1 0-16,0 7 0 0,0 2 112 0,1 2 32 16,0 1 0-16,0 3 0 0,2 3 848 0,2 3 160 15,0 3 48-15,4-2 0 16,3 1-1872-16,6-4-368 0,3 1-80 0,3-5-16 0,5 0 928 0,5 0 0 16,0-5 0-16,3-4 0 0,2-1 224 0,4-2-32 15,1-3 0-15,3 0 0 0,2-5 304 0,3 0 48 16,1-4 16-16,2-2 0 0,1-2-16 0,2-4 0 15,0 0 0-15,-1-3 0 0,-5 0-352 0,2 1-192 16,-2-2 192-16,-1-3-192 0,-1-1 176 0,-3 1-176 16,0-1 160-16,-3 1-160 0,-1 3 144 0,-1 4-144 15,-2 1 128-15,-2 5-128 0,-9 4 0 0,0 0 0 0,0 0 0 0,0 0 0 16,9 9 0-16,-4 5 0 0,-2 3 0 0,-2 1 0 16,-1 3 0-16,3 2 0 0,-1-1 0 0,2-1 0 15,-1 1 0-15,2-1 0 0,2 1 0 0,3-2 0 16,-1-1 128-16,5 1-128 0,0-4 0 0,4 1 128 15,1-5-128-15,0 1 160 0,0-2-160 0,0 0 160 32,0 0-2080-32,-1-1-400 0</inkml:trace>
  <inkml:trace contextRef="#ctx0" brushRef="#br0" timeOffset="137312.37">26011 18149 6447 0,'0'0'576'0,"0"0"-576"15,0 0 0-15,0 0 0 0,0 0 2272 0,0 0 352 16,0 0 64-16,0 0 0 0,0 0-1152 0,0 0-224 16,0 0-48-16,0 0-16 0,0 0-288 0,0 0-48 15,0 0-16-15,0 0 0 0,0 0-48 0,0 0-16 0,11 1 0 0,2-1 0 16,1 0 0-16,1 0-16 0,2-2 0 0,1-2 0 15,1 0-240-15,1 0-32 0,0 3-16 0,1-4 0 16,-3-4-80-16,-3 3-32 0,-1-3 0 0,-1 2 0 16,-2 4-192-16,-11 3-32 0,10-9-16 0,-10 9 0 15,0 0-32-15,0 0 0 0,0 0 0 0,0 0 0 16,7 10-144-16,-5 4-176 0,-2 5 48 0,-2 0 0 16,-2 0 128-16,-1 3 0 0,-2 3 0 0,0 6 0 15,-2 0 0-15,-3 5 0 0,0 0 0 0,-2 0-192 16,0 1 192-16,-4-1 128 0,0-2-128 0,2-1 176 15,-1-4 48-15,0 2 16 0,1-2 0 0,1-6 0 16,-1-3 128-16,1-1 16 0,0-1 16 0,1-2 0 16,1-1 16-16,1-1 0 0,-2-5 0 0,2 2 0 15,-1-5-208-15,3 3-32 0,1-5-16 0,2-1 0 0,-3-3-32 0,10 0 0 16,-9-2 0-16,-2 0 0 0,4-10 0 16,0 2-128-16,2-2 192 0,2-1-64 0,0-1-128 0,0-4 0 15,3-5 0-15,3 0 0 0,-2-2 0 0,4 1-224 16,2 2 32-16,0-1 0 15,2-2-1408-15,0 2-256 0,0 0-64 0,1-1-13360 0</inkml:trace>
  <inkml:trace contextRef="#ctx0" brushRef="#br0" timeOffset="137525.68">26300 17712 25791 0,'-4'-21'1152'0,"4"11"224"0,0-2-1104 0,1-2-272 0,2 1 0 0,-1 4 0 16,-1-1 1152-16,-1 10 160 0,-1-7 32 0,1 7 16 15,0 0-784-15,0 0-144 0,0 0-48 0,0 0 0 16,0 0-384-16,0 0 0 0,0 0 0 0,0 0 0 31,0 0-1760-31,0 0-224 0,0 0-64 0,-4 12 0 0</inkml:trace>
  <inkml:trace contextRef="#ctx0" brushRef="#br0" timeOffset="137885.07">26825 18322 10127 0,'0'0'448'0,"0"0"96"0,0 0-544 0,0 0 0 16,0 0 0-16,0 0 0 0,0 0 3648 0,0 0 640 15,0 0 112-15,0 0 16 0,0 0-2336 0,0 0-480 0,12-3-80 0,2 1-32 16,1-1-544-16,3 2-112 0,1-2-32 0,2 1 0 15,0-4-336-15,3 0-64 0,1 3-16 0,0-2 0 16,2 2-64-16,-1 0 0 0,1 1-16 0,-1 1 0 16,-5 1-304-16,2 0 128 0,-4 2-128 0,-2-2 0 15,-2-1 0-15,-4 1 0 0,1 1 0 16,-12-1 0 0,0 0-1536-16,0 0-256 0,0 0-48 0,0 0-16 0</inkml:trace>
  <inkml:trace contextRef="#ctx0" brushRef="#br0" timeOffset="138160.25">27724 18008 25791 0,'0'0'2304'0,"0"0"-1856"16,-3 9-448-16,-2 4 0 0,-3 4 768 0,-2 4 48 16,-3 4 16-16,0 0 0 0,-1 3 240 0,-1-1 48 15,0 5 16-15,-2 0 0 0,1 1-496 0,-2 2-112 16,2 1-16-16,0 0 0 0,0-1-304 0,2-1-64 16,2-1-16-16,2-1 0 0,-1 1-128 0,2-3 0 15,0 0 0-15,1 2 0 16,1-3-2320-16,-2-1-352 0</inkml:trace>
  <inkml:trace contextRef="#ctx0" brushRef="#br0" timeOffset="145087.38">5081 18383 13823 0,'0'0'1216'0,"1"-10"-960"0,-2 0-256 0,1 10 0 16,-3-9 576-16,3 9 64 0,0 0 0 0,0 0 16 16,0 0 240-16,-9 0 32 0,0 5 16 0,2 4 0 15,-1 3-544-15,0 2-96 0,0 4-32 0,1 4 0 16,2-1-64-16,4 2-16 0,-2 4 0 0,6-2 0 0,3 5-64 0,6-1 0 16,0 1-128-16,6 0 192 15,5-5 16-15,0-1 0 0,1-1 0 0,5-4 0 0,3-4 208 0,4-5 32 16,-1-2 16-16,5-3 0 0,2-4 0 0,-2 1 0 15,0-4 0-15,3 1 0 16,0 1-192-16,5-1-32 0,2-2-16 0,0-4 0 0,-2-2-80 16,1-4-16-16,0 0 0 0,0 2 0 0,3-3 0 0,2-3 0 15,1 1 0-15,0-1 0 0,3 5-128 0,-1 0 0 16,0-3 0-16,-2 2 0 0,-3 4 128 0,-1-1-128 16,-3 4 0-16,0 2 128 0,-2 0-128 0,0 4 0 15,-2 4 0-15,-1 1 0 0,-6-1 0 0,1 5 0 16,1-3 0-16,-3 6 0 0,-1-3 0 0,-1 3 0 15,-1-3 0-15,-2 3 0 0,-2 2 0 0,-1-4 0 16,-1 0 0-16,-1 0 0 0,2 0 0 0,0 2 0 0,-1-6 0 0,0 2 0 16,-1-1 0-16,1-3 0 0,-2 1 0 0,2-1 0 15,0-3 0-15,-1-2 0 0,-1-3 0 0,-2 2 0 16,-2 0 0-16,-2 1 0 0,-1 0 0 0,0 0 0 16,0-3 0-16,-1-1 128 0,-3 2-128 0,2-1 0 15,-1-1 128-15,1-2-128 0,1 2 0 0,-1 1 128 16,1-1-128-16,-1 0 0 0,1-1 144 0,0 4-144 15,-2 1 0-15,3-2 0 0,3-2 0 0,0 1 0 16,-1 0 0-16,1 2 0 0,4-4 0 0,1-1 0 16,4 0 0-16,3-4 144 0,0 0-144 0,0 2 0 15,-2 3 224-15,0-1-64 0,-1 2-16 0,1 4 0 16,0 0 0-16,-2 2 0 0,4 0 0 0,0 4 0 16,0 2-144-16,0 0 0 0,-1 5 0 0,3-1 0 0,2 1 0 0,1-1 0 15,-1-2 0-15,1 1 0 0,2-4 0 0,2 1 0 16,1-2 0-16,5 0 0 0,4 3 128 0,4-1-128 15,5-4 0-15,2-4 128 0,1-3 64 0,5-1 16 16,2 2 0-16,4-1 0 0,7-1 64 0,-1-4 16 16,5 0 0-16,3-5 0 0,-1 0-32 0,6 0-16 15,6-3 0-15,3 0 0 0,4-1 16 0,3 3 0 16,3 0 0-16,4-3 0 0,3-2 64 0,5 1 0 16,5-2 16-16,1 2 0 0,2-1-16 0,0 1 0 15,-2 0 0-15,-1-2 0 0,-2 0-64 0,-3-3-32 16,-6 1 0-16,-4 1 0 0,-6-1-96 0,-7 0 0 15,-11 2-128-15,-5 2 192 0,-11 1-192 0,-8 3 0 16,-7-1 128-16,-8 4-128 16,-8-1-1376-16,-12 2-320 0</inkml:trace>
  <inkml:trace contextRef="#ctx0" brushRef="#br0" timeOffset="145749.28">5866 19318 7359 0,'0'0'656'0,"0"0"-528"0,0 0-128 0,-5-3 0 16,1-4 2064-16,4 7 384 0,-6-6 80 0,6 6 16 16,0 0-1216-16,-6 7-240 0,-1-1-64 0,0 5 0 15,0-1-384-15,1 4-96 0,3-1-16 0,0 0 0 16,-1 4 112-16,0 1 0 0,0 0 16 0,3-3 0 15,-2-1-80-15,2 1-32 0,1-3 0 0,1-1 0 16,-1 1 0-16,0-12 0 0,0 0 0 0,0 0 0 16,0 0 112-16,0 0 32 0,0 0 0 0,0 0 0 15,13-5-32-15,-2-2 0 0,1 0 0 0,-1-6 0 16,2-1-272-16,-1-1-64 0,-1-2-16 0,2 1 0 16,-3-2-304-16,1-1 0 0,-1 0 128 0,2 1-128 15,-1 4 0-15,-1 0 128 0,-1-1-128 0,-1 5 0 16,-2 3 0-16,-6 7 0 0,0 0 0 0,13 2 0 0,-3 1 0 15,-1 5 0-15,-1 0 0 0,-1 6 0 0,-2 1 0 0,1 3 0 16,-3 1-144-16,0 0 144 0,-1 2 0 0,0 2 0 16,-1 1 0-16,2-2 0 0,-1-3-128 0,1 0 128 15,0-1-128-15,3-3 128 16,-3-1-512-16,4-4-32 0,-2 2 0 0,1-6-14048 0</inkml:trace>
  <inkml:trace contextRef="#ctx0" brushRef="#br0" timeOffset="146123.62">6404 19425 22111 0,'0'0'976'0,"0"0"208"0,0 0-944 0,0 0-240 0,0 0 0 0,9-2 0 15,0-1 896-15,1-1 128 0,4-3 16 0,-1 2 16 16,2-4-288-16,1 0-64 0,1-3-16 0,-1 2 0 16,0-1-320-16,-1 2-64 0,0-3-16 0,-1 3 0 15,-2 1-144-15,-2 1-16 0,-3 0-128 0,1 2 192 16,-8 5-192-16,5-11 128 0,-5 11-128 0,0 0 0 16,0 0 208-16,-6-6-48 0,-3 1-16 0,-1 4 0 15,-3 4 48-15,2 3 0 0,-2 0 0 0,-1 3 0 16,-1-2-192-16,3 5 0 0,1 2 0 0,-1 1 0 15,1-2 128-15,2-1-128 0,3 2 0 0,2-3 128 0,1-1-128 0,3-10 0 16,8 13 0-16,-1-5 0 0,1 3 0 0,2-5 160 16,2 0-160-16,-1 2 160 0,1-4-160 0,3 1 0 15,-1 0 0-15,1-3 0 16,0 0-1712-16,1-2-320 0</inkml:trace>
  <inkml:trace contextRef="#ctx0" brushRef="#br0" timeOffset="146472.04">6987 19396 21183 0,'0'0'1888'0,"0"0"-1504"0,0 0-384 0,0 0 0 15,0 0 480-15,0 0 32 0,0 0 0 0,0 0 0 16,0 0 624-16,11-8 128 0,-1 1 16 0,0-2 16 15,-2 1-560-15,2-2-112 0,0 0-32 0,0-2 0 16,0 0-304-16,0 1-64 0,-2-1-16 0,0 0 0 16,-1 3-208-16,-2 1 0 0,-5 8 0 0,4-8 0 15,-1-4 0-15,-3 12 144 0,-3-6-144 0,3 6 128 16,0 0-128-16,-9-1 0 0,0 1 144 0,-1 2-144 16,1 5 208-16,-3 2-16 0,-1-3-16 0,0 5 0 15,-1 0-32-15,0 1 0 0,0 4 0 0,1-1 0 16,2-1-16-16,1-1 0 0,0 0 0 0,1 3 0 15,2-4-128-15,2-3 0 0,5-9 0 0,0 0 128 0,8 13-128 0,0-7-144 16,2-2 144-16,4-2-208 16,4-4-1952-16,-1-3-384 0,8-10-80 0,-5 6 0 0</inkml:trace>
  <inkml:trace contextRef="#ctx0" brushRef="#br0" timeOffset="146906.65">7544 19332 2751 0,'-11'0'256'0,"-2"0"-256"0,0 2 0 0,1-1 0 16,-4 1 4176-16,0 1 800 0,2 1 144 0,-3 0 48 16,2-1-3120-16,-2 4-640 0,0-2-112 0,0 0-16 15,1 1-544-15,2 1-96 0,2-2-32 0,1 2 0 16,2 2-256-16,-1-1-48 0,3 1-16 0,4-2 0 15,3-7-48-15,0 13-16 0,2-4 0 0,-2-9 0 16,10 10 32-16,2-5 0 0,2-1 0 0,1-1 0 16,3-6-48-16,1 1 0 0,-1-2 0 0,2-1 0 15,0-4-16-15,-1 0-16 0,0-5 0 0,2-1 0 16,-1-2-48-16,-1 1-128 0,-2-2 192 0,-1 0-64 16,1 0-128-16,-1-1 0 0,1-1 144 0,-2-2-144 15,-1 2 0-15,0-6 0 0,0 0 0 0,-1-5 128 16,-2 3-128-16,-1-4 0 0,-1-2 0 0,1-4 0 15,-2 2 0-15,1 3 144 0,-4 7-144 0,-1 4 0 0,2 6 0 0,-2 4 0 16,-4 12 0-16,0 0 0 0,0 0 256 0,-5 6-64 16,-4 11-16-16,0 2 0 0,-1 6 80 0,0 6 32 15,-2 2 0-15,1 4 0 0,-2 5-160 0,0 0-128 16,1-3 144-16,2-1-144 0,1 0 128 0,1-1-128 16,2-4 0-16,2-1 144 15,3 0-800-15,2-4-176 0,1-4-16 0,3-4-13952 0</inkml:trace>
  <inkml:trace contextRef="#ctx0" brushRef="#br0" timeOffset="147478.44">8284 19568 19119 0,'0'0'832'0,"0"0"192"0,-8 2-816 0,8-2-208 16,0 0 0-16,0 0 0 0,0 0 1104 0,0 0 176 15,0 0 48-15,9-1 0 0,3-3-224 0,2-5-32 16,1-1-16-16,4-4 0 0,1-3-288 0,4 2-64 15,2 0-16-15,1 1 0 0,-2-3-80 0,0 0-16 16,0-1 0-16,-1 0 0 0,-1 1-160 0,-2 3-48 16,-2 3 0-16,-1 2 0 0,-4 3-256 0,-1-1-128 15,-2 5 128-15,-1 3-128 0,-10-1 128 0,12 10-128 16,-3 1 128-16,-2 4-128 0,-2 5 256 0,-2 2-16 16,-3 2-16-16,-1 1 0 0,-2 7 16 0,-3 1 0 0,-3 0 0 0,-4 3 0 15,-3-1 176-15,-2-3 32 0,-4 0 16 0,-1 1 0 16,-1 0-144-16,0 0-16 0,-1-5-16 0,0 0 0 15,1-4-112-15,0 0-32 0,0-5 0 0,4-2 0 16,2-4-144-16,3-2 128 0,2-3-128 0,0-2 128 16,3-7-352-16,1-6-80 0,2-2-16 0,1-3-11120 15,3-2-2224-15</inkml:trace>
  <inkml:trace contextRef="#ctx0" brushRef="#br0" timeOffset="147650.57">8583 19078 35935 0,'0'0'3200'0,"-7"-10"-2560"0,7 10-512 0,0 0-128 0,-9-6-144 0,9 6-48 15,-10-8-16-15,10 8 0 0,-11-1 784 0,11 1 176 16,0 0 16-16,-10 0 16 0,10 0-592 0,-9 5-192 16,9-5 0-16,-5 5 0 15,5-5-1904-15,0 0-480 0,-2 6-112 0</inkml:trace>
  <inkml:trace contextRef="#ctx0" brushRef="#br0" timeOffset="148237.64">9839 19393 9215 0,'0'0'816'0,"0"0"-656"16,-4-7-160-16,0-2 0 0,0 1 2208 0,4 8 416 15,-6-6 64-15,-2-2 32 0,-1 3-1056 0,-1 4-192 16,0-3-64-16,0 3 0 0,-3-2-432 0,-1 6-80 16,-1 1-32-16,-2 1 0 0,-1 2-176 0,-1 5-48 15,-1 2 0-15,0 1 0 0,-2 0-160 0,3 1-32 16,0 1-16-16,2 4 0 0,3 0-128 0,6 0-32 0,0-4 0 0,5 1 0 15,2-3-80-15,5-3-32 0,4 1 0 0,3-2 0 16,3-5-32-16,5 2-128 0,5-4 192 0,3-2-64 16,1 0-272-16,1-2-64 0,2-3-16 0,2-1-9424 15,1-2-1872-15</inkml:trace>
  <inkml:trace contextRef="#ctx0" brushRef="#br0" timeOffset="148530.78">10315 19390 21183 0,'0'0'1888'0,"-13"1"-1504"0,1 1-384 0,-1 3 0 0,-1 1 544 0,0 2 32 16,-1 3 16-16,0 4 0 0,-2 1 368 0,3 0 80 16,0-5 16-16,1 3 0 0,3 3-432 0,4-1-96 15,3-2-16-15,3-2 0 0,3-1-176 0,3-5-32 16,4 2-16-16,3-4 0 0,2-3 240 0,3 0 48 15,1-2 16-15,2-2 0 0,0-2-288 0,2-2-64 16,0 0-16-16,-1-4 0 0,0 1-32 0,-1-3-16 16,-3-1 0-16,-6 3 0 0,0 2-16 0,-2-4 0 15,-3 2 0-15,-1-1 0 0,-5 1 16 0,-2 1 0 16,-3 1 0-16,-1 1 0 0,-3-2-176 0,-1 4 128 16,-2 0-128-16,-3 1 128 15,-4 3-1328-15,0 2-272 0,2 2-48 0,0 1-16 0</inkml:trace>
  <inkml:trace contextRef="#ctx0" brushRef="#br0" timeOffset="148870.9">10657 19401 24239 0,'0'0'1072'0,"-6"9"224"0,-1 2-1040 0,1 0-256 0,-2 1 0 0,1 2 0 15,-2 0 832-15,0-1 96 0,0 3 32 0,0 2 0 16,0 0-416-16,0-1-80 0,1-2-16 0,-3 0 0 16,1 0-256-16,1-2-48 0,3-4-16 0,3 1 0 15,3-10-128-15,0 0 128 0,7 5-128 0,-7-5 128 0,11-1 224 0,3-4 32 16,1-4 16-16,1 1 0 0,0-4-128 0,-1-1-16 16,2-4-16-16,1 2 0 0,1-3-240 15,-1 4 176-15,-4 2-176 0,0 0 160 0,0 3-160 0,-2-1 0 16,-2 2 0-16,2 2 0 0,-3 2 0 0,-9 4 0 15,0 0 0-15,0 0 0 0,0 0 0 0,7 12 0 16,-7-12 0-16,3 15 0 0,-3 1 0 0,-1-2 0 16,-3 2 0-16,-1-1 0 0,-3-1 0 0,1 1 0 15,-1-3 0-15,2 0 0 16,-1 2-1344-16,2-2-160 0,1-3-32 0</inkml:trace>
  <inkml:trace contextRef="#ctx0" brushRef="#br0" timeOffset="149258.43">11239 19404 6447 0,'0'0'576'0,"0"0"-576"0,4-11 0 0,-4 11 0 16,3-9 3168-16,-3 9 528 0,0 0 96 0,0 0 32 15,-3-12-1968-15,3 12-384 0,-4-5-64 0,4 5-32 16,-11 0-464-16,-1 1-80 0,0 1-32 0,-2 4 0 16,0 2-256-16,0 0-48 0,0 2-16 0,1 0 0 15,3 2-208-15,2-1-32 0,3-2-16 0,-1 3 0 16,2-5-224-16,3 5 0 0,1-12 128 0,2 12-128 16,2-1 144-16,1 1-16 0,0-2 0 0,2 1 0 0,-1 1 240 0,0-3 32 15,-1 3 16-15,2-5 0 0,-7-7-416 0,4 12 0 16,-2-3 0-16,-2 1 0 0,0-10 0 0,-4 13 0 15,-1-5 0-15,-2 4 0 0,-1-3 176 0,-3 1-48 16,-1-5-128-16,-3 3 192 0,0-3 64 0,-3 0 16 16,-3-3 0-16,4-2 0 0,-2-2-144 0,2-1-128 15,3-1 144-15,3-2-144 16,-1-3-880-16,5-1-272 0,1-1-48 0,5-2-12832 0</inkml:trace>
  <inkml:trace contextRef="#ctx0" brushRef="#br0" timeOffset="149510.59">11741 18996 20783 0,'0'0'912'0,"0"0"208"0,0 0-896 0,0 0-224 0,-6 10 0 0,-2 0 0 15,-2 3 1008-15,0 2 144 0,-3 1 48 0,-1 5 0 16,0 2-256-16,-2 6-48 0,-1 0-16 0,0 0 0 16,-3 2-400-16,1-2-80 0,3 2-16 0,-1 0 0 15,2-5-240-15,2 3-144 0,2-1 160 0,0 1-160 16,-1 2 0-16,2-5-256 0,2 4 16 0,2-8-8496 16,1-1-1696-16</inkml:trace>
  <inkml:trace contextRef="#ctx0" brushRef="#br0" timeOffset="149895.31">11487 19368 16575 0,'12'-8'736'0,"-2"6"160"0,1-2-720 0,4 0-176 16,3 0 0-16,1-2 0 0,2 2 1520 0,0 0 272 15,1-1 48-15,-1-1 16 0,1 1-1008 0,1 2-192 16,-3-1-32-16,1 1-16 0,-4 1-320 0,1 1-64 15,-3 0-16-15,-1 0 0 0,-1-1-208 0,-1 1 0 16,-1 0 0-16,-11 1 0 0,12 1 128 0,-2 2-128 0,-10-3 0 0,10 3 0 16,-10-3 0-16,0 0 0 0,0 0 0 0,0 0 0 15,0 0 320-15,0 0 64 0,4 11 0 0,-4-11 16 16,0 8 192-16,-4 3 48 0,-3-1 0 0,-1-1 0 16,-4 2-96-16,-1-1-16 0,1 3 0 0,-1 1 0 15,0-4-208-15,2 2-32 0,2 0-16 0,3-3 0 16,1 3-272-16,2-3 0 0,3-9 0 0,0 0 0 15,0 0 0-15,0 0 160 0,8 10-160 0,2-6 128 16,0-3 112-16,1-1 16 0,2 0 0 0,0-3 0 16,1 1-112-16,0-3-16 0,-2-2 0 0,-1 1 0 15,1-3-128-15,-1 1 0 0,-4 2 0 0,-2-2 0 16,2 3-144-16,-7 5 144 0,5-9-192 0,-5 9 192 16,0 0-1040-16,0 0-112 15,0 0 0-15,0 0-8240 0,0 0-1632 0</inkml:trace>
  <inkml:trace contextRef="#ctx0" brushRef="#br0" timeOffset="150310.38">12235 19215 18431 0,'0'0'1632'0,"0"0"-1312"15,0 0-320-15,0 0 0 0,0 0 1152 0,0 0 144 0,0 0 48 16,-11 7 0-16,4-1-96 0,-1 4-16 0,-1-1 0 0,2 3 0 16,2-3-544-16,-2 2-112 0,1 0-32 0,1-2 0 15,0 1-192-15,1-3-32 0,4-7-16 0,0 0 0 16,0 0-96-16,-3 11-16 0,3-11 0 0,0 0 0 16,0 0 256-16,0 0 64 0,0 0 0 0,0 0 0 15,10-1 0-15,1-4 16 0,-1 0 0 0,1 0 0 16,-1-3-272-16,1 2-64 0,-3-4-16 0,3 2 0 15,0 3-176-15,1-3 0 0,0 3 144 0,-2 0-144 16,-10 5 0-16,9-4 0 0,-9 4 0 0,0 0 0 16,0 0 0-16,8 9 0 0,-4 0 0 0,0 1 0 15,-7 2 0-15,0-3 0 0,0 2 0 0,-2-2 0 16,1 2 0-16,-3 1 0 0,1-2 0 0,1 1 0 16,5-11 128-16,-5 9-128 0,2 1 128 0,3-10-128 15,0 0 0-15,0 0 0 0,0 0 0 0,5 9 0 0,-5-9 0 0,8 8 0 16,-8-8 0-16,13 1-192 15,-1-3-1600-15,1-3-336 16,0 0-64-16</inkml:trace>
  <inkml:trace contextRef="#ctx0" brushRef="#br0" timeOffset="150584.44">12866 18826 13823 0,'0'0'1216'0,"-2"-10"-960"0,-3 5-256 0,5 5 0 15,0 0 2592-15,-9-1 480 0,-1 5 80 0,-2 1 32 16,1 6-1392-16,-2 3-288 0,-1 4-48 0,-1 5-16 16,0 4-672-16,-1 3-128 0,1 3-16 0,0 2-16 15,0 0-288-15,-1 1-48 0,1-2-16 0,1 3 0 16,1 0-128-16,2-2-128 0,1-3 192 0,1-1-192 15,0-1 0-15,3 1 0 0,-2-6 0 0,4 0-192 32,0-3-736-32,2-4-144 0,-1-7-16 0,2 1-8192 0,1-12-1648 0</inkml:trace>
  <inkml:trace contextRef="#ctx0" brushRef="#br0" timeOffset="150765.47">12524 19224 19343 0,'0'0'848'0,"0"0"192"0,11-9-832 0,1 3-208 16,2 2 0-16,3 0 0 0,-3-1 1392 0,7 2 224 16,1-1 48-16,2-1 16 0,0-2-752 0,0 2-160 15,1 1-16-15,-3-1-16 0,4 1-464 0,-2 2-80 16,0-1-32-16,-2 3 0 0,-1-2-320 0,1 2-64 16,-2 2-16-16,-1 1-12240 0</inkml:trace>
  <inkml:trace contextRef="#ctx0" brushRef="#br0" timeOffset="151094.2">13192 19208 6447 0,'0'0'576'0,"0"0"-576"0,0 0 0 0,0 0 0 15,0 0 3168-15,-12-1 528 0,1-1 96 0,2 4 32 16,-1 0-2000-16,-2 2-400 0,2-2-80 0,1 4 0 15,0 0-288-15,2 0-48 0,0 2-16 0,7-8 0 16,-9 6-400-16,9-6-80 0,-2 12 0 0,2-12-16 16,0 10 16-16,0-10 16 0,4 10 0 0,0 3 0 15,1-3 48-15,2 1 16 0,0-3 0 0,-1 2 0 16,0-2-240-16,-1 2-48 0,1-4-16 0,-6-6 0 16,3 13-64-16,0-4-16 0,-3-9 0 0,-3 10 0 15,-2-2 192-15,0 1 48 0,-1-4 0 0,-2 2 0 0,-5 0 144 0,1-5 48 16,-3-1 0-16,-5 2 0 0,-2 0-192 0,-1-1-48 15,-3-2 0-15,0 0 0 0,-2 0-240 0,1-2-160 16,0-1 192-16,3 0-192 16,2 1-640-16,5 1-224 0,3-3-48 0,4-3-16768 15</inkml:trace>
  <inkml:trace contextRef="#ctx0" brushRef="#br0" timeOffset="151830.6">14451 19252 15087 0,'0'0'656'0,"5"-9"160"0,1-5-656 0,-1 2-160 0,-2-1 0 0,1-4 0 15,0-2 1168-15,-1 2 208 0,-3-2 32 0,0 2 16 16,-2 0-144-16,0 1-48 0,-2 2 0 0,-1-1 0 16,-1 5-176-16,-3-1-32 0,-1 6-16 0,-1 3 0 15,0 0-480-15,-4 6-80 0,-4 1-32 0,-4 9 0 16,0 4-128-16,-3 3-32 0,1 4 0 0,0 5 0 16,-2 5-16-16,1-1-16 0,2-1 0 0,3 0 0 15,-1 1-48-15,4 1-16 0,0-2 0 0,3 1 0 16,4-1-160-16,2 0 0 0,3 2 0 0,2-6 0 15,0-4 0-15,4-1 0 0,0-2-224 0,2-3 80 16,2-1-1616-16,1-7-320 16,-5-11-64-16,0 0-9776 0</inkml:trace>
  <inkml:trace contextRef="#ctx0" brushRef="#br0" timeOffset="152206.65">13972 19473 19343 0,'0'0'848'0,"0"0"192"0,13-7-832 0,2 2-208 15,0 1 0-15,4-1 0 0,3-3 928 0,4 3 144 16,1-2 16-16,4 0 16 0,2 1-144 0,-1-3-16 16,1 3-16-16,-1 2 0 0,-4-3-352 0,-2 2-64 15,0 3 0-15,-5-1-16 0,-4 1-176 0,-3-1-16 16,-3 3-16-16,-11 0 0 0,9 6-96 0,-9-6 0 0,4 9-16 0,-5 3 0 16,-3 2 128-16,-2 1 16 15,-1 4 16-15,-3-1 0 0,-3 0-80 0,2-1-32 0,-1 1 0 0,4 0 0 16,-1-4-80-16,2 0-16 0,1-1 0 0,2-4 0 15,4 0-128-15,3 2 0 0,-3-11 0 0,10 8 0 16,1-2 240-16,3 0-48 0,2-2 0 0,0-4 0 16,2 0 64-16,0-2 16 0,-2-1 0 0,1-3 0 15,-2-1-96-15,0 2-32 0,-2-4 0 0,-3 3 0 16,-2-4-144-16,-3 1 128 0,-4-2-128 0,-2-1 128 16,-3-1-128-16,-2-1 128 0,-3-2-128 0,-1 2 128 15,-2 4 64-15,-1-2 0 0,-1 5 0 0,0-1 0 16,-2 3-64-16,3 0-128 0,2 0 192 0,-1 3-64 15,5 1-128-15,7 1 0 0,0 0 0 0,0 0 0 0,0 0-288 0,0 0-96 16,0 0 0-16,0 0-15408 16</inkml:trace>
  <inkml:trace contextRef="#ctx0" brushRef="#br0" timeOffset="152642.46">14870 19513 10127 0,'0'0'448'0,"0"-8"96"0,0 8-544 0,-2-9 0 0,2 9 0 0,0 0 0 16,0 0 3168-16,0 0 528 0,0 0 96 0,0 0 32 15,0 0-2064-15,0 0-416 0,0 0-64 0,-3 14-32 16,-1 0-304-16,-1 3-64 0,-2-3-16 0,1 1 0 16,-3 0-240-16,1 1-48 0,-1 0-16 0,4-2 0 15,-3-2-256-15,1 0-48 0,2-3-16 0,1-1 0 16,4-8 80-16,0 0 32 0,0 0 0 0,0 0 0 15,0 0 208-15,10-8 32 0,2-2 16 0,1-3 0 16,1-2-64-16,2 1-16 0,2-3 0 0,1 1 0 16,0-2-336-16,1 0-64 0,-1 1 0 0,2 0-128 0,-2 3 128 0,0 3-128 15,1 0 0-15,-2 1 0 0,-4 5 0 0,1 0-224 16,-1-1 32-16,0 3 16 16,0 3-2464-16,-2-1-496 0</inkml:trace>
  <inkml:trace contextRef="#ctx0" brushRef="#br0" timeOffset="153181.29">15885 19706 17503 0,'0'0'768'0,"8"-10"176"0,-2 1-752 0,1-2-192 0,-2 3 0 0,-2-2 0 16,0 2 960-16,-2-2 144 0,2 0 48 0,-6 0 0 15,1 3-64-15,-2 0 0 0,-1 2 0 0,-3-1 0 16,-1 1-128-16,-2 3-16 0,-1 1-16 0,-4 3 0 16,-3 4-336-16,-1 0-64 0,-3 2-16 0,-2 5 0 0,1 4-192 0,-2 2-64 15,-4 2 0-15,4 0 0 0,3-1-32 0,1-1-16 16,6-1 0-16,3 0 0 0,4-1-16 0,5-3-16 16,3 0 0-16,5-1 0 0,-4-13 0 0,14 8 0 15,4-1 0-15,3-4 0 0,6-2 64 0,1-2 16 16,0-2 0-16,2-4 0 0,1-1-80 0,-3-2-16 15,-4 1 0-15,0-1 0 0,-4 1-160 0,-2-1 128 16,-3 5-128-16,-2 0 128 0,-3 0-128 0,-10 5 0 16,0 0 0-16,0 0 0 0,5 10 0 0,-5 2 0 15,-2 0 0-15,-3 4-176 0,-5 2 176 0,-3 3 0 16,-2 0 160-16,-4 0-160 0,-4-1 192 0,-3 1-48 16,-2 4-16-16,-1 1 0 0,-1-2-128 0,-3 2 192 0,-3-6-192 0,3 1 192 15,2-5-192-15,5 1 128 0,3-3-128 0,1-3 128 31,4 2-480-31,4-1-96 0,4-6-32 0,3-3-10048 0,7-3-2016 0</inkml:trace>
  <inkml:trace contextRef="#ctx0" brushRef="#br0" timeOffset="153597.63">16302 19678 17503 0,'-10'9'768'0,"5"-4"176"0,0 0-752 0,0 3-192 15,5-8 0-15,-2 4 0 0,1 2 1280 0,1-6 240 16,0 0 32-16,10 2 16 0,3 2-272 0,2-5-48 15,3-3-16-15,2-1 0 0,2-1-320 0,0-3-64 16,1 0-16-16,2-4 0 0,0 3-320 0,1 0-64 16,-6-4 0-16,-1 4-16 0,-1-2-176 0,-1 3-48 15,-3 1 0-15,-2-1 0 0,-2 0-32 0,-1 0-16 16,-2 0 0-16,-7 9 0 0,2-10-32 0,-3 2 0 16,1 8 0-16,-9-2 0 0,-4 2 64 0,1 3 0 15,-4 4 0-15,-1 3 0 0,-4 1-192 0,2 3 0 0,-1 4 0 0,0 4 0 16,-1 1 0-16,2 1 0 0,1-1 0 0,3 2 0 15,2-3 0-15,3 2 0 0,1 1 0 0,4-2 0 16,3-2 0-16,3-1 0 0,3 0-128 0,2-2 128 31,2-4-2160-31,3-1-352 0,2-1-80 0</inkml:trace>
  <inkml:trace contextRef="#ctx0" brushRef="#br0" timeOffset="153932.62">16729 19846 18591 0,'-20'10'832'0,"7"-1"160"0,-2-3-800 0,0 6-192 0,-1-2 0 0,0 1 0 0,1 3 1504 0,1-2 256 16,0-1 48-16,1 2 16 0,2-3-544 0,2 2-128 15,9-12 0-15,-5 6-16 0,5-6-272 0,0 0-48 16,0 0-16-16,0 0 0 0,10-4-128 0,4-2-32 15,2-6 0-15,3 0 0 0,3-4-288 0,2 4-64 16,2-4-16-16,-1 1 0 0,0 1-272 0,2-1 0 16,-4 0 128-16,2-1-128 0,1 2 0 0,-2 3 0 15,-2 2 0-15,-2 0 0 0,-2 3 0 0,-3 5 0 16,-2 1 0-16,-2 2 0 0,-11-2 0 0,8 14 0 16,-2 0-160-16,-2 1 160 0,-4 3-128 0,-5 4 128 15,0-2-160-15,-3 0 160 0,-2-2-208 0,0 2 48 0,-2 1 16 0,2-1 0 31,0-1-1760-31,1 0-336 0,3-1-80 0</inkml:trace>
  <inkml:trace contextRef="#ctx0" brushRef="#br0" timeOffset="154317.44">17292 19832 20271 0,'0'0'1792'16,"0"0"-1424"-16,0 0-368 0,0 0 0 0,0 0 832 0,0 0 112 16,0 0 16-16,11 4 0 0,1 1 240 0,0-1 48 15,3-7 16-15,1 1 0 0,2-2-496 0,0 1-112 16,-1-2-16-16,-2-1 0 0,-2-1-384 0,-1 1-64 15,0-3-32-15,-2 3 0 0,-2-3-160 0,-2 3 192 16,-1-5-192-16,-3 5 192 0,-2 6-192 0,0 0 0 16,-3-11 144-16,-2 4-144 0,-3 3 208 0,-2 3-16 15,-3 5-16-15,-1-2 0 0,-4 2-176 0,1 4 0 16,-4 0 144-16,2 3-144 0,1 0 0 0,3 2 144 16,-3 1-144-16,3 1 0 0,1 2 0 0,3-3 0 0,0 1 0 15,5 0 0-15,4-1 0 0,4 2 0 16,2-5 0-16,5 0 0 0,1 1-176 0,4-3 16 15,4 0 0-15,3-4 0 16,5-1-2176-16,-1-3-432 0</inkml:trace>
  <inkml:trace contextRef="#ctx0" brushRef="#br0" timeOffset="154595.43">17763 19837 20271 0,'-18'13'896'0,"8"-6"192"0,-3 5-880 0,0 0-208 0,-1 0 0 0,-1 2 0 16,-1 1 1408-16,2 3 256 0,0-3 32 0,2 0 16 15,1-4-656-15,1 0-128 0,1-3-32 0,2-1 0 16,7-7-352-16,0 0-80 0,0 0-16 0,0 0 0 0,0 0 160 16,10-1 32-16,2-5 0 0,2-2 0 0,4-5-208 0,1 1-48 15,1-2 0-15,0-2 0 0,2 1-256 0,-2 0-128 16,5 3 128-16,-4 1-128 0,-1-3 0 0,1 0 0 15,-2-2 0-15,0 5 0 0,1 1 0 0,-1 4 0 16,-3-2 0-16,-1 4 0 0,-2 2-272 0,-2 2-48 16,-1 0 0-16,-10 0-9872 15,10 2-1984-15</inkml:trace>
  <inkml:trace contextRef="#ctx0" brushRef="#br0" timeOffset="155166.47">18243 19842 17503 0,'0'0'768'0,"-7"-5"176"0,-1 0-752 0,0 0-192 0,-2-2 0 0,0 6 0 16,-1 2 1696-16,-2 2 304 0,-2 1 64 0,-3 1 16 16,-1 1-976-16,0 3-192 0,1-2-32 0,1 4-16 15,2 0-304-15,2 2-64 0,3 1-16 0,3-2 0 16,1 1-112-16,4 0-32 0,2 1 0 0,4-4 0 15,1 2-64-15,2-3-16 0,5-2 0 0,1-3 0 16,-1-1-48-16,2-2-16 0,2-1 0 0,-1-1 0 16,-1-3 32-16,0 0 0 0,0-4 0 0,0 1 0 15,-2-3-80-15,1 1-16 0,-3 1 0 0,0 0 0 0,-1 1-128 16,0-1 0-16,-2 3 0 0,-7 5 128 0,0 0-128 0,0 0 0 16,0 0 0-16,0 0 0 0,0 0 0 0,0 0 0 15,0 0 0-15,0 14 0 0,1-4 0 0,0 2 0 16,3-3 0-16,1 1 0 0,-5-10 0 0,9 7 0 15,4 1 0-15,1-4 0 0,2 0 0 16,2-2 0-16,1-2 0 0,3-1 128 0,1-2-128 0,1 1 0 16,1-1 0-16,-2-2 0 0,0-1 0 0,-2 0 0 15,1-3 0-15,1 1 128 0,-1 2-128 0,-1-5 0 16,0 1 0-16,-1 0 0 0,0-3 128 0,3 3-128 16,-3-4 0-16,2-2 128 0,1-2-128 0,0 0 128 15,3-1-128-15,0-8 128 0,-2-4-128 0,0-8 128 16,3-2-128-16,-5 1 128 0,-2-1-128 0,-4 8 0 15,-3 4 0-15,-5 9 0 0,-4 5 0 0,-3 6 0 16,-1 9 0-16,-10-2 0 0,-7 5-128 0,-2 7 128 0,-4 7 0 0,-2 4 0 16,-7 6 0-16,0 3 0 0,2 1 0 0,-1 5 0 15,2 0 0-15,1 1 0 0,0-1 0 0,4 2 128 16,2 0-128-16,4 0 0 0,3 0 0 0,4 1 0 16,2-1 0-16,4-4 0 0,1-1 0 0,4-4 128 15,3-5-128-15,2-1-176 0,2-2 48 0,5-5-10192 16,3-3-2032-16</inkml:trace>
  <inkml:trace contextRef="#ctx0" brushRef="#br0" timeOffset="155661.54">19982 19759 20271 0,'0'0'1792'0,"-6"-8"-1424"0,-3 1-368 0,0 2 0 16,-1-3 768-16,0 3 96 0,-2 2 16 0,-2 0 0 15,-4 0 256-15,-1 3 48 0,-1 0 16 0,1 3 0 16,1 2-592-16,0 0-112 0,-2 3-32 0,5-2 0 16,1 2-128-16,4 2-16 0,1 3-16 0,4-2 0 15,5-11 16-15,0 15 16 0,2 1 0 0,1-1 0 16,3-1 48-16,3-3 0 0,-3 1 0 0,3 2 0 15,0-2-128-15,0 1-32 0,-1 0 0 0,-2-4 0 16,0 2-224-16,-3 2 0 0,-2-3 128 0,-3 2-128 16,2-12 128-16,-7 10-128 0,-2-1 176 0,-1-4-176 15,-1 1 208-15,-6-2-64 0,-1-2-16 0,-1 0 0 16,-2-2 64-16,0-2 0 0,1-1 0 0,0-4 0 16,-1 0-192-16,2-2 0 0,2 0 144 0,3-3-144 15,2 2-960-15,4-1-272 0,3 2-48 0,4-3-16 16</inkml:trace>
  <inkml:trace contextRef="#ctx0" brushRef="#br0" timeOffset="156562.31">20445 19794 21183 0,'-27'4'1888'0,"11"1"-1504"0,-2 6-384 0,0-2 0 16,-1 2 0-16,0 1 0 0,0-2 0 0,2 3 0 15,2 3 976-15,4 0 240 0,-2-4 32 0,5 2 16 16,3-1-432-16,4 1-96 0,2-4-16 0,3 2 0 16,2-6-48-16,2 3-16 0,0-3 0 0,3-2 0 15,2-2-80-15,1 1 0 0,1-3-16 0,0-3 0 16,2 1-256-16,-2-3-48 0,0 0-16 0,0-3 0 15,1 1-240-15,-4-4 176 0,-3 4-176 0,-4-5 160 16,-1 1-160-16,-1-1 0 0,-1 2 144 0,-2 1-144 16,-1-3 176-16,-3 1-48 0,2-1 0 0,-3 3 0 15,-2 0-128-15,2 3 0 0,1-5-192 0,4 11 192 16,0 0-224-16,0 0 80 0,0 0 16 0,0 0 0 16,0 0 128-16,0 0 0 0,12-1 0 0,-1 1 0 0,3-2-128 15,4-1 128-15,2-2-128 0,3 2 128 0,1 0 0 0,1-1 0 16,-1-5 0-16,1 1 176 0,1-3-176 15,-4 2 0-15,3-4 0 0,0 2 0 0,3-1 0 0,0-2 0 16,-1 0 0-16,-1-1 128 0,2-3-128 0,1-1 0 16,1-1 0-16,-2-2 128 0,0 1-128 0,-2-6 0 15,0-1 0-15,-1-2 128 0,-1-2-128 0,-2 1 0 16,-3 0 0-16,-2-1 0 0,-5 1 0 0,-2 7 0 16,-3 1 0-16,-3 7 0 0,-2 4 0 0,-2 12 0 15,0 0 0-15,0 0 0 0,-11 0 0 0,-5 7 0 16,-3 4-192-16,-4 3 192 0,-3 4-224 0,-1 2 80 15,0 0 16-15,-1 6 0 0,-1 4 128 0,3 3 0 16,-5 2 0-16,4 0 0 0,3-2 0 0,3-1 0 16,1-1 0-16,3-1 0 0,1 1 224 0,5-8-32 0,2-3 0 0,4-1 0 15,2-1 80-15,5-3 16 0,3-1 0 0,2-4 0 16,2 0 240-16,3-2 48 0,2 0 16 0,1-5 0 16,3 3-32-16,3-1-16 0,4-3 0 0,1-2 0 15,4-1-224-15,0-4-64 0,1-2 0 0,0 2 0 16,4-2-112-16,-4 0-16 0,1-3-128 0,-3 4 192 15,-2 3-192-15,-4 1 0 0,-4 0 0 0,-1 2 0 16,-4 0 0-16,-3 3 0 0,-11-3 0 0,7 6 0 16,-7-6 128-16,3 14-128 0,-6 2 0 0,0-5 0 15,-1 2 176-15,-1 1-176 0,-4 1 192 0,0-1-192 16,1-4 160-16,0 3-160 0,2-4 128 0,-1 1-128 16,7-10 128-16,0 0-128 0,0 0 128 0,0 0-128 15,0 0 192-15,0 0-32 0,0 0-16 0,0 0 0 0,9-8-16 16,1 2 0-16,0-2 0 0,2-3 0 0,4-1-128 0,0 2 0 15,-1 0 0-15,1 1 0 0,0-2 0 0,-1 2 0 16,0 1 0-16,3 3 0 0,-3 4 0 0,0 0 0 16,-2-6 0-16,0 7 0 0,0 5 0 0,-1-1 0 15,1 1 0-15,0 3 0 0,-3-2 0 0,1 7 0 16,1-2 0-16,-1 2 0 0,1 2 0 0,2 1 0 16,3-1 0-16,4 0 0 0,-1 3 0 0,4 0 0 15,3-1 0-15,-2 1 0 0,3 0 176 0,3-1-48 16,-1-1-128-16,2-2 192 15,-1 0-2496-15,-1-4-512 0</inkml:trace>
  <inkml:trace contextRef="#ctx0" brushRef="#br0" timeOffset="184331.8">7933 4502 17503 0,'0'0'768'0,"0"0"176"0,-5 10-752 0,1 2-192 16,2 2 0-16,-1 4 0 0,1 0 896 0,-1 5 128 15,-1 1 48-15,3 5 0 0,-3-1-176 0,2 4-16 16,-2 2-16-16,0 1 0 0,-1-1-256 0,0 3-48 16,0 0-16-16,1-4 0 0,0-7 16 0,3 0 0 15,1-5 0-15,2-4 0 0,1-6 144 0,-3-11 48 16,6 11 0-16,6-5 0 0,-12-6-208 0,14 0-32 16,1-3-16-16,3-3 0 0,0-7-128 0,2-1-32 0,3-2 0 0,0-2 0 15,-1-4-208-15,4 1-128 16,2-2 160-16,2-1-160 0,1 2 0 0,1 1 0 0,-1-1 0 0,0-1 0 15,-2 3-144-15,0 1-128 16,-2 1-32-16,-12 9 0 16,2-2-2512-16,-3 2-496 0</inkml:trace>
  <inkml:trace contextRef="#ctx0" brushRef="#br0" timeOffset="185492.07">8068 4814 27807 0,'0'0'1232'0,"-10"1"256"0,2 1-1184 0,8-2-304 15,0 0 0-15,0 0 0 0,0 0 240 0,0 0-16 16,0 0 0-16,0 0 0 0,-3-13 192 0,7 2 32 16,3-2 16-16,3-4 0 0,4-2 80 0,2-1 16 15,3-4 0-15,6-2 0 0,1-3 0 0,6-3 0 16,5-2 0-16,16-18 0 0,2 2-176 0,-2 6-16 15,1-1-16-15,-1 6 0 0,0 3-192 0,3 1-32 16,4 2-128-16,2 0 192 0,5 2-192 0,-4 3 0 16,-2-2 0-16,3 2 0 0,-1-1 0 0,3 2 0 15,3 1 0-15,2 4 0 0,3-1 0 0,-3 4 0 16,0-2 0-16,-1 1 0 0,-2 1 0 0,4 1 0 0,4 2 0 16,1 0 0-16,0 0 128 0,1 2-128 15,-1-1 0-15,3-1 0 0,3 0 0 0,-1 2 0 0,1 0 0 0,0 1 0 16,-4 0 0-16,2-1 128 15,3 2-128-15,1 0 0 0,1 1 0 0,0-2 128 16,-5-1-128-16,3 0 0 0,0-1 128 0,3 1-128 0,2-1 0 16,0 2 0-16,-5-1 128 0,1-4-128 15,4 0 0-15,-1-1 144 0,4 0-144 0,-3-1 0 16,-8-3 0-16,2 1 0 0,-1 3 0 0,5 0 0 0,2 1 128 0,-6 2-128 16,-2-1 0-16,-3 3 0 0,-1 4 0 0,1-1 128 15,0 2-128-15,-3-4 0 0,-4 3 0 0,-1 0 0 16,-1-3 0-16,1 4 0 0,1-2 0 0,0-1 0 15,1 4 0-15,0-3 0 0,-5 2 0 0,-1-2 0 0,0 3 0 0,0-2 0 16,3 4 128-16,1-4-128 0,0 2 0 0,0-5 0 16,-2 1 0-16,1 0 0 0,-2-2 0 0,2-1 0 15,2 0 0-15,2-1 0 0,0-1 0 0,-1 3 0 16,-5-2 0-16,-1 1 0 0,-2-3 0 0,4 4 0 16,2 0 0-16,-1 3 0 0,-2-2 0 0,-2 2 0 15,0-1 0-15,-3 0 0 0,-1 2 0 0,1 1 0 16,2 0 0-16,1 1 0 0,0 0 0 0,-3 0 0 15,-4 0 0-15,2-2 0 0,-1 2 0 0,2 1 128 16,3 3-128-16,1 0 0 0,3-4 0 0,-4 2 0 16,0 1 0-16,-3-2 0 0,-1 1 0 0,1 1 0 15,0 0 0-15,2 1 0 0,3 0 0 0,2 2 0 16,-5-5 0-16,1 0 0 0,-3 2 0 0,2-3 0 0,2 2 0 16,0-1 0-16,5-2 0 0,-3 3 0 0,-3-3 128 0,-1 2-128 15,0-2 0-15,2 1 0 0,-3 3 0 0,1-3 0 16,2 2 0-16,0 0 0 0,-1-5 128 0,-2 4-128 15,-1-3 0-15,-1 2 0 0,-4-1 0 0,2 0 128 16,-1-2-128-16,4-1 0 0,3 2 0 0,-2-3 0 16,-2 1 0-16,-3 2 0 0,2-3 128 0,0 1-128 15,4 2 0-15,0-1 0 0,2 2 144 0,-4-4-144 16,1 1 0-16,-3 1 128 0,-1 0-128 0,3 2 0 16,0-2 128-16,2-1-128 0,0 5 160 0,1-5-160 15,-1 1 0-15,1-2 0 0,-1-1 0 0,-2 5 0 16,2-1 128-16,1 4-128 0,5-3 0 0,-3 1 0 15,0-6 0-15,-1 3 128 0,0 2-128 0,0-1 0 0,-2 2 0 0,3-2 0 16,2 2 0-16,-2-1 0 0,-3-1 0 0,5-3 128 16,-3 2-128-16,-2 2 0 0,-1-2 0 0,1 4 128 15,0-2-128-15,2 2 0 0,-1 0 0 0,-5-2 0 16,1 2 0-16,-1-2 0 0,-1 4 0 0,1 0 0 16,-1-2 0-16,3 4 0 0,-2-1 0 0,0-4 0 15,0 3 0-15,-1 1 0 0,-1-2 0 0,-1-2 0 16,-1-1 0-16,3-3 0 0,2 3 0 0,-1 0 128 15,-3 0-128-15,-3 0 0 0,-3 0 0 0,-2 0 0 16,0-1 0-16,2 1 0 0,-1 0 0 0,0 0 0 16,3 2 0-16,-1-1 0 0,-3 2 128 0,-2-3-128 15,-4 1 0-15,0-3 144 0,-4 1-144 0,0-2 0 16,-1 3 144-16,0 2-144 0,-1 0 128 0,3 0-128 0,-4 2 128 0,3 2-128 16,-2-3 0-16,-4 1 128 0,1 0-128 0,-3-1 0 15,-2 1 192-15,-1 0-16 0,0 0-16 0,-5-1 0 16,-1 2-160-16,-1 0 0 0,-1-2 0 0,0 0-176 15,-2 0 176-15,-1 4 0 0,0-1 0 0,-4 2 128 16,-2-1-128-16,-10 2 0 0,9 0 0 0,-9 0 0 16,0 0 0-16,0 0 0 0,0 0 0 0,0 0 0 31,-7 8-1152-31,-2-2-240 0,-3-3-48 0,2-3-9520 0,0-1-1904 0</inkml:trace>
  <inkml:trace contextRef="#ctx0" brushRef="#br0" timeOffset="185977.83">24004 1300 5519 0,'-17'-7'240'0,"10"4"64"0,0 1-304 0,2-2 0 15,3 2 0-15,2 2 0 0,0 0 2016 0,0 0 352 16,-4-3 64-16,4 3 0 0,-1-3-848 0,2-3-176 16,-1 6-48-16,5-6 0 0,3 1-112 0,2 2-32 15,1-3 0-15,5 0 0 0,4 3-96 0,1-2-32 16,0-4 0-16,4 3 0 0,1-4-432 0,3 1-80 0,-2-3-32 0,-1 1 0 15,1 1-288-15,-4-2-64 0,-2 5-16 0,0-2 0 16,-3 2-176-16,-3-1 0 0,-4 1 144 0,-1 5-144 16,-10 2 0-16,0 0 0 0,0 0 0 0,0 0-9008 15,0 0-1712-15</inkml:trace>
  <inkml:trace contextRef="#ctx0" brushRef="#br0" timeOffset="186190.77">24151 1222 23039 0,'0'0'1024'0,"0"0"192"0,0 0-960 0,0 0-256 16,0 0 0-16,-1 9 0 0,0 2 512 0,0 6 64 16,-1 1 16-16,1 1 0 0,1 4 496 0,-3 3 80 15,2 0 32-15,0 6 0 0,-2 2-304 0,1 2-48 16,-1 0-16-16,1-3 0 0,-1-1-464 0,-1-1-112 16,1 1 0-16,-2-1-16 0,-3-4-240 0,3 1 176 15,-2-5-176-15,1-3 160 0,0-1-160 0,-1-2 0 16,1-3-192-16,0 0 192 15,-1-7-1584-15,1 1-192 0,-3-4-32 0,9-4-16 16,-10 2-1040-16,0-2-208 0</inkml:trace>
  <inkml:trace contextRef="#ctx0" brushRef="#br0" timeOffset="186342.91">23884 1839 14735 0,'0'0'1312'0,"-7"7"-1056"16,-3 0-256-16,3 2 0 0,7-9 1408 0,-5 7 208 16,3 3 48-16,2-10 16 0,0 10-272 0,0-10-48 15,0 0-16-15,10 12 0 0,4-7-256 0,1-1-48 0,5-3-16 0,5-2 0 16,4-4-112-16,4 0-16 0,4-4-16 0,-2 1 0 15,3-3-384-15,-2 1-80 0,-3-4-16 0,-2-3 0 16,-3 2-256-16,-3-2-144 0,-3 1 160 0,-2 2-160 31,-2 2-1008-31,-1 0-288 0,-3 3-64 0</inkml:trace>
  <inkml:trace contextRef="#ctx0" brushRef="#br0" timeOffset="186655.08">25067 1076 15663 0,'5'-15'688'0,"-3"3"144"0,-2 1-656 0,0-4-176 16,-2-2 0-16,-2 2 0 0,-3 1 1792 0,-1 1 336 16,-3 0 64-16,0 1 16 0,-2 2-864 0,1 2-160 15,-2 2-32-15,0-1-16 0,0 2-272 0,0 4-48 16,1 1-16-16,-1 4 0 0,-1 1-160 0,-1 6-48 15,0 4 0-15,1 5 0 0,2 1-336 0,2 5-64 0,0-1 0 0,2 8-16 16,1 3-176-16,0 3 0 16,0 2 144-16,3 4-144 0,1 0 0 0,1-1 128 0,0-2-128 0,0 2 0 15,2-4 0-15,0-2 0 16,-2-3 0-16,3-4 128 0,-3-6-128 0,0-3 0 0,-1 0 0 0,-2-2-128 31,-3 1-1264-31,-4-2-240 0,-5-1-48 0,-2-3-7232 16,-4-5-1456-16</inkml:trace>
  <inkml:trace contextRef="#ctx0" brushRef="#br0" timeOffset="186798.69">24345 1653 24351 0,'0'0'1088'0,"11"-9"208"0,0 0-1040 0,5 3-256 0,0 0 0 0,6 0 0 15,3 3 1104-15,6-4 176 0,4 2 16 0,5 0 16 16,3-4-208-16,1 2-32 0,4-6-16 0,0-1 0 16,0-1-272-16,0-3-48 0,1 0-16 0,-4 0 0 0,0 0-416 0,-3 2-96 15,-1 1-16-15,-5-1 0 16,-4 4-1104-16,-1 2-240 0,-3-1-32 0</inkml:trace>
  <inkml:trace contextRef="#ctx0" brushRef="#br0" timeOffset="192060.6">26223 784 11967 0,'-2'-8'1072'0,"0"0"-864"15,2 8-208-15,3-10 0 0,2 1 1984 0,-5 9 336 16,0-9 80-16,0 9 16 0,0 0-912 0,0 0-176 16,0 0-48-16,0 0 0 0,1 16-512 0,1 3-96 15,-2 2-32-15,0 5 0 0,0 0 112 0,-2 8 16 16,1 1 0-16,0 3 0 0,-3 4-224 0,1 1-32 16,2-3-16-16,-1-3 0 0,4-2-272 0,-2 0-48 15,3-9-16-15,-1 0 0 0,1-6-160 0,1-3 0 0,-1-5 0 0,4-4 128 31,-7-8-576-31,0 0-112 0,10 1-16 0,0-5-8800 0,0-7-1760 16</inkml:trace>
  <inkml:trace contextRef="#ctx0" brushRef="#br0" timeOffset="192372.07">26617 643 19343 0,'0'0'1728'0,"0"0"-1392"15,0 0-336-15,2 8 0 0,-1 4 512 0,-1-2 48 16,-3 3 0-16,0 1 0 0,-1-2 208 0,-1 6 64 16,-2 0 0-16,1 5 0 0,-2 0 128 0,1-2 16 15,-1 0 16-15,0 0 0 0,1 2-336 0,0-4-64 16,4-3-16-16,1-6 0 0,-1 0-96 0,3-10-32 16,0 0 0-16,0 0 0 0,0 0 144 0,0 0 32 15,11-13 0-15,0 0 0 0,2-4-32 0,0-4 0 16,1-2 0-16,2-1 0 0,3-2-352 0,-1 0-80 15,0-2-16-15,0 2 0 0,1-4-144 0,1 1 0 16,3 1 0-16,-1 3 0 0,1 6 0 0,-2 2 0 16,-2 4 0-16,0 1 0 0,-1 3 0 0,-3 2-224 15,-1 4 32-15,0 0 0 16,0 2-1792-16,0 1-368 0,-1 1-64 0,-2 2-16 0</inkml:trace>
  <inkml:trace contextRef="#ctx0" brushRef="#br0" timeOffset="192707.06">27423 416 12895 0,'0'0'1152'0,"0"0"-928"0,0 0-224 0,0 0 0 16,0 0 1712-16,0 0 288 0,0 0 64 0,-9-1 16 15,0 0-912-15,-1 1-176 0,0 0-32 0,4 2-16 16,1 1 32-16,-4 2 16 0,-3 3 0 0,0-2 0 0,-1 2-352 0,-1 0-80 15,0 1-16-15,-8 8 0 16,7-4-160-16,5-2-48 0,4-3 0 0,6-8 0 0,-2 10-128 0,2-10-16 16,5 9-16-16,3 0 0 0,5-6 48 0,2 2 16 15,3-1 0-15,2 1 0 0,-1-1 16 0,3-1 0 16,-3-1 0-16,-1 6 0 0,-3-2-128 0,-2 1 0 16,-2 2-128-16,-3-3 192 0,-3 4 32 0,-3 1 0 15,-3 1 0-15,-4 1 0 0,0-4 96 0,-3 3 32 16,-2 0 0-16,-3-2 0 0,2 1-144 0,-2-1-16 15,0-1-16-15,1-5 0 0,-2 0-176 0,4-1 0 16,2-5 144-16,8 2-144 16,-6-5-1600-16,2-1-384 0,4 6-64 0</inkml:trace>
  <inkml:trace contextRef="#ctx0" brushRef="#br0" timeOffset="192933.95">27845 105 20271 0,'0'0'1792'0,"0"0"-1424"0,0 0-368 0,0 0 0 16,0 0 688-16,0 0 64 0,0 14 16 0,-2 1 0 15,-2 3 496-15,0 0 96 0,0 1 32 0,0 1 0 16,-3 2-176-16,0 2-48 0,1-3 0 0,1 2 0 16,1 3-688-16,2-12-144 0,0 4-16 0,1 6-16 15,0 0-304-15,1 5 128 0,-3-3-128 0,3 1 0 16,0 0-832-16,0 20-288 0,-1-11-48 0</inkml:trace>
  <inkml:trace contextRef="#ctx0" brushRef="#br0" timeOffset="193072.4">27541 467 28559 0,'9'-11'2544'0,"-2"8"-2032"0,4-2-512 0,4-3 0 0,4 3-192 0,3-2-144 15,1 0-32-15,6 2 0 0,2-4 512 0,26-6 112 16,-9 1 0-16,-1 1 16 0,-1 1-64 0,0 3-16 15,2-1 0-15,-1 5 0 16,3 1-1680-16,-5-1-352 0</inkml:trace>
  <inkml:trace contextRef="#ctx0" brushRef="#br0" timeOffset="193565.74">29148 524 14735 0,'0'-15'1312'0,"0"15"-1056"16,-2-10-256-16,-1 1 0 0,3 9 1600 0,0 0 256 16,-6-5 48-16,6 5 16 0,-13 0-528 0,2 5-112 15,2 3 0-15,-5 3-16 0,-4 4-624 0,0 3-128 16,0 2-32-16,-1 5 0 0,0 4-192 0,0 3-32 15,3-6-16-15,2 1 0 0,1-5-16 0,4-3 0 0,4-3 0 0,2 1 0 16,5-6 64-16,1-2 16 16,5-4 0-16,2-2 0 0,2-3 208 0,-1-4 32 15,4-4 16-15,-1-3 0 0,-2-1-112 0,2 1 0 16,-2-6-16-16,1 2 0 0,-3 0-176 0,-1 0-48 16,-1 1 0-16,-4 0 0 0,-4-3-48 0,-2 2-16 15,0 1 0-15,-2 3 0 0,-2-2-144 0,-1 1 128 16,2 5-128-16,0-2 128 0,0 2-320 0,5 7-80 15,-2-6-16-15,2 6 0 16,0 0-2368-16,0 0-480 0</inkml:trace>
  <inkml:trace contextRef="#ctx0" brushRef="#br0" timeOffset="193842.16">29503 472 20271 0,'-1'24'1792'0,"-2"-5"-1424"0,0 2-368 0,0 5 0 15,-4 0 288-15,1 3-16 0,0 2 0 0,-1-5 0 16,0 1 800-16,1-3 144 0,-1-1 48 0,2 0 0 0,0-4-48 0,0-5 0 16,1-3 0-16,4-11 0 0,0 0-352 0,0 0-80 15,0 0-16-15,0 0 0 0,13-3 64 0,0-6 0 16,-1-5 0-16,2-4 0 0,-1-6-448 0,2 1-96 16,-1 3-16-16,0-6 0 0,0 2-272 0,2 1 128 15,3-4-128-15,-2 5 0 0,-3 2 0 0,1 1 0 16,3 2 0-16,-1 1 0 0,-1 4 0 0,-1 4 0 15,-1-1 0-15,-1 4 0 0,0 4-368 0,-1 2-16 16,1 3-16-16,1 3 0 16,-4 0-2096-16,3 2-400 0,1-4-96 0</inkml:trace>
  <inkml:trace contextRef="#ctx0" brushRef="#br0" timeOffset="194233.74">30267 386 11055 0,'4'-17'480'0,"-4"17"112"0,1-9-464 0,0-1-128 0,-1 10 0 0,0 0 0 15,0 0 3152-15,-8-4 624 0,-2 2 112 0,-1 4 16 16,-3 2-2208-16,-3 8-448 0,-6 3-96 0,11-5 0 16,-3 8-464-16,-2 1-96 0,0 3-16 0,0 2 0 15,-1 0-32-15,0 0-16 0,4 1 0 0,-11 17 0 16,8-7-224-16,10-7-48 0,3-7-16 0,5-7 0 0,3-7-48 0,5-2 0 15,5-2 0-15,2-6 0 0,3-4 112 0,4-5 16 16,3-7 0-16,2-3 0 0,2-6-80 16,1-1-16-16,-2-6 0 0,-9 15 0 0,-1-7-96 15,2 1-128-15,-1-5 176 0,0 2-176 0,1 0 208 0,-2-4-64 16,0 0-16-16,9-33 0 0,-9 1-128 0,-4 5 160 16,-4 7-160-16,0 9 160 0,-5 10-160 0,-1 10 0 15,-2 5 0-15,-1 7 0 0,-2 12 0 0,0 0-144 16,0 14 144-16,-2 7-160 0,-2 9 16 0,1 7 0 15,-2 4 0-15,0 2 0 0,-3 1 144 0,0 0 0 16,-1-1-144-16,4-16 144 0,-2 9-208 0,1 6 16 16,1-1 16-16,2 1 0 15,3 2-976-15,3-5-192 0,2-1-32 0</inkml:trace>
  <inkml:trace contextRef="#ctx0" brushRef="#br0" timeOffset="194572.07">30707 499 20271 0,'0'0'1792'0,"-3"9"-1424"0,3 0-368 0,5 0 0 0,0-2 352 0,3 1 0 16,2-6 0-16,4 2 0 0,5 0 992 0,1-4 192 15,2-4 32-15,5 0 16 0,6-3-272 0,-2-2-48 0,-3-1-16 0,0-4 0 16,-1-4-336-16,-13 6-64 0,-1 0-16 0,-2-1 0 15,-1-2-320-15,-2 0-80 0,-2-2-16 0,-2 2 0 16,-3 0-96-16,-2-10 0 0,-4 8-16 0,-4 4 0 0,-1 8-64 0,-3 4-16 16,-3 3 0-16,-6 3 0 0,-1 7-224 0,-3 4 0 15,-2 4 0-15,11-2 0 16,-3 4 0-16,-1 3 0 0,0-1 0 0,2 3 0 0,2 1 0 0,5 1 0 16,1-5 0-16,1 18 0 0,8-10 0 0,8-8 0 15,3-6 0-15,5-3 0 0,4-1 0 0,3-3 0 16,5-6 0-16,2-3 0 15,0-3-448-15,1-2-16 0,0-4-16 0,0-2 0 16,-3-1-2144-16,-1-2-416 0</inkml:trace>
  <inkml:trace contextRef="#ctx0" brushRef="#br0" timeOffset="194872.18">31441 312 22111 0,'-7'6'1968'0,"-2"6"-1584"16,-3-1-384-16,0 5 0 0,-4 5 752 0,6-8 64 0,-1 6 16 0,-3 4 0 16,-2-2 640-16,1 0 128 0,0 0 16 0,1 1 16 15,0-2-528-15,-6 11-96 0,3-4-32 0,7-11 0 16,2-7-240-16,8-9-48 0,0 0-16 0,0 0 0 16,0 0 160-16,11-8 16 0,1-6 16 0,7-3 0 15,0-3-304-15,4-2-64 0,1-8-16 0,-8 14 0 0,1-5-288 0,4 1-64 16,2-3-128-16,1 0 192 15,-1 3-192-15,2 1 0 0,2 1 128 0,25-12-128 0,-2 6 0 0,-3 6 0 16,-3 6 0-16,1 5 0 0,-6 3 0 0,-2 4 0 16,-3 2 0-16,-3 1 0 15,0 2-960-15,-3 1-64 0,-1-1-32 0,-3 4 0 16,-3 0-2048-16,-6 3-416 0</inkml:trace>
  <inkml:trace contextRef="#ctx0" brushRef="#br0" timeOffset="195509.86">24352 2296 12895 0,'0'0'1152'0,"0"0"-928"15,0 0-224-15,-4-6 0 0,-1-3 128 0,5 9 0 16,-4-5-128-16,4 5 192 0,-5-6 1168 0,5 6 240 16,0 0 32-16,-7-3 16 0,7 3-112 0,-8 1-32 0,8-1 0 0,-9 9 0 15,0 0-256-15,3 6-48 16,-3 6-16-16,3 7 0 0,-3 3-384 0,-3 6-80 0,0 3-16 0,-1 3 0 15,-2 5-128-15,2 0-48 16,2-2 0-16,0-1 0 0,3-7-272 0,-1-4-64 16,0-6-16-16,2-1 0 0,2-4-176 0,1-2 192 0,2-5-192 15,1-4 192-15,-1-2-192 0,2-10-144 16,0 0 144-16,0 0-208 16,0 0-1584-16,12-7-304 0,-1-6-64 0,1-5-10736 0</inkml:trace>
  <inkml:trace contextRef="#ctx0" brushRef="#br0" timeOffset="195789.98">24109 2310 21135 0,'0'0'928'0,"12"-7"208"0,2 1-912 0,4 3-224 16,2-1 0-16,2-5 0 0,2 0 0 0,4-2 144 15,2 2-144-15,3 0 128 0,2-3 544 0,1 6 96 16,3 5 32-16,-3 2 0 0,-1 4-112 0,-2 5-32 15,-8 2 0-15,-2 6 0 0,-5 7-272 0,-3 2-48 16,-6 6-16-16,-3 4 0 0,-6 4 240 0,-3 0 32 16,-6 1 16-16,-1 0 0 0,-7-5-144 0,-3-1-16 15,-3-2-16-15,-5-1 0 0,-1 0 0 0,-2 0 0 16,-2 0 0-16,4-2 0 0,1-5-208 0,2 1-32 16,1-4-16-16,2-4 0 0,3-4-176 0,2-7 0 15,4-1 0-15,0-7-176 16,4-2-1984-16,6-10-400 0,3-4-64 0</inkml:trace>
  <inkml:trace contextRef="#ctx0" brushRef="#br0" timeOffset="196104.87">25136 2188 20271 0,'0'-180'1792'0,"0"360"-1424"0,-10-179-368 0,4 6 0 0,-4 4 1248 0,1 6 176 0,0 1 48 0,-4 1 0 16,1 0-864-16,-4 5-160 0,0 4-48 0,-1 4 0 15,3-2 272-15,-1 2 48 0,2 2 16 0,2-2 0 16,5-7-64-16,2 2-16 0,4-5 0 0,2-1 0 0,3-4-320 0,3-2-64 16,5-3-16-16,1-4 0 0,3 1 32 0,8-4 0 15,1-1 0-15,5 0 0 0,2-4-32 0,0 1-16 16,3-3 0-16,2-2 0 0,0 0-240 0,0-4 128 15,0 1-128-15,-1 3 0 0,0-4 0 0,-3 2 0 16,-2 1 0-16,-3-3 0 16,-5 3-640-16,-3 0-64 0,-6-4 0 0,-1 3-9200 15,-8-3-1824-15</inkml:trace>
  <inkml:trace contextRef="#ctx0" brushRef="#br0" timeOffset="196278.7">25036 2514 24703 0,'0'0'1088'0,"10"-4"240"0,3-6-1072 0,2 2-256 16,3-2 0-16,4 1 0 0,2-5 0 0,5 0-304 15,2-3 64-15,3-3 16 0,-2-4 416 0,2-3 96 16,0 2 16-16,-1 3 0 0,-3-1-80 0,-1 6-16 16,-5 3 0-16,-4 0 0 15,-6-3-1600-15,-6 3-320 0,-6-9-64 0,-10 7-16 0</inkml:trace>
  <inkml:trace contextRef="#ctx0" brushRef="#br0" timeOffset="196412.57">25011 2146 26207 0,'0'0'1152'0,"7"-7"256"0,6 3-1136 0,5 0-272 0,2-1 0 0,7 0 0 16,3-2 0-16,6-3 0 0,2-1 0 0,4-6 0 16,5-4 272-16,3-2-48 0,2-3-16 0,5-2 0 0,4 4-208 0,0 0 128 15,-3 5-128-15,-5 0-12016 16</inkml:trace>
  <inkml:trace contextRef="#ctx0" brushRef="#br0" timeOffset="197164.81">26324 2261 18431 0,'0'0'1632'0,"0"0"-1312"0,0 0-320 0,0 0 0 16,0 0 832-16,10 0 80 0,-10 0 32 0,11 11 0 16,-2 1 80-16,-1 4 0 0,1 3 16 0,-3 7 0 15,-1 0-224-15,-2 5-48 0,-2 0-16 0,-2 1 0 16,-2-1-192-16,-2-2-48 0,-3-2 0 0,-2 1 0 16,-1-4-192-16,-3 1-32 0,-3-1-16 0,0-3 0 0,-1-1-272 0,0-2 160 15,-2-2-160-15,2-2-9184 16,1-5-1920-16</inkml:trace>
  <inkml:trace contextRef="#ctx0" brushRef="#br0" timeOffset="198140.81">27796 1765 12895 0,'0'0'576'0,"0"0"112"0,1-6-560 0,-4-5-128 16,1 4 0-16,-3-3 0 0,0 1 2048 0,0-3 368 16,-2 3 80-16,1 2 0 0,-2 2-992 0,1 3-208 15,7 2-32-15,-11-1-16 0,11 1-512 0,-11 3-96 16,1 3-32-16,1 4 0 0,0 0-208 0,-1 4-32 15,-2 3-16-15,4 3 0 0,0 8-48 0,0-1-16 16,1 3 0-16,2 3 0 0,1 3-96 0,3-3-32 16,-1 0 0-16,2-2 0 0,0-2-160 0,0-5 0 15,0 1 144-15,0-4-144 0,0-2 0 0,3-1 0 16,-1-3 0-16,-2 0 0 16,-2-2-1280-16,-1-2-288 0,3-11-48 0,-6 12-10800 0</inkml:trace>
  <inkml:trace contextRef="#ctx0" brushRef="#br0" timeOffset="198290.34">27391 2079 25791 0,'0'0'1152'0,"0"0"224"0,9-8-1104 0,2 4-272 0,0 2 0 0,4 1 0 15,6 1 336-15,0 0 16 0,1 0 0 0,4-2 0 16,6 1 64-16,5-1 16 0,3-5 0 0,-1 1 0 16,2-3-96-16,-1 0-16 0,-3 0 0 0,-3 0 0 0,-2-1-320 0,-3 1 0 15,-2-6-160-15,0 1-12992 16</inkml:trace>
  <inkml:trace contextRef="#ctx0" brushRef="#br0" timeOffset="199446.61">27873 1629 7359 0,'0'0'320'0,"0"0"80"0,9-5-400 0,-1 1 0 16,-1-1 0-16,2-1 0 0,-2 0 1808 0,0 3 288 15,1 0 48-15,0-2 16 0,-3-3-784 0,0 3-160 16,0-2-16-16,1-1-16 0,2 0-96 0,-4-2 0 16,1 3-16-16,-2-4 0 0,1 4-80 0,-2-3-16 15,-2 2 0-15,-2-2 0 0,1 2-176 0,-2-3-32 16,-2 4-16-16,0-1 0 0,-1 0-128 0,-2 0-32 16,-1 3 0-16,-2 0 0 0,1-1-176 0,-2 3-32 15,1 2-16-15,-2 5 0 0,0 2-128 0,-2 2-32 16,-1 6 0-16,-3 1 0 0,-2 3-80 0,0 2 0 15,-1 2-128-15,0 2 192 0,0 3-192 0,0 1 144 16,2 5-144-16,1 0 128 0,0 0-128 0,2 4 160 16,2 5-160-16,3 5 160 0,2 3 0 0,5 1 0 0,0-5 0 0,4-2 0 15,1-3 0-15,2-4 0 0,3-4 0 0,2 0 0 16,-1-5-16-16,2 0 0 0,-1-1 0 0,2-4 0 16,1-8-144-16,-1-1 160 0,0 1-160 0,1-2 160 15,0-2-160-15,1-4 0 0,-2-2 144 0,-9-5-144 16,12 2 0-16,-2-2 0 0,-10 0-160 0,9-7 160 15,-2-5-1472-15,-4-1-176 16,-3-2-32-16,-2 0-12800 0</inkml:trace>
  <inkml:trace contextRef="#ctx0" brushRef="#br0" timeOffset="199675.33">27361 2117 22111 0,'0'0'1968'0,"-9"4"-1584"15,9-4-384-15,-9 5 0 0,9-5 400 0,0 0 0 16,0 0 0-16,0 0 0 0,0 0 368 0,0 0 64 16,15-3 0-16,3 0 16 0,5-1 192 0,5-4 48 15,3-2 0-15,5-3 0 0,6-1-256 0,5 2-32 16,3-5-16-16,-2 2 0 0,-3-1-400 0,-2 3-64 16,-2-1-32-16,-6 3 0 0,-3-1-288 0,-3 5 128 15,-3 3-128-15,-3-1 0 0,-2 2 0 0,-4 0-176 16,-6 3 0-16,-11 0 0 15,10 3-2512-15,-10-3-496 0</inkml:trace>
  <inkml:trace contextRef="#ctx0" brushRef="#br0" timeOffset="200020.04">28874 1867 11055 0,'0'0'976'0,"0"0"-784"15,0 0-192-15,0 0 0 0,0 0 1712 0,-5 12 288 16,1-2 64-16,-3 4 16 0,2 4-704 0,0 1-144 16,0 2-16-16,0-1-16 0,0-1-384 0,-1-1-80 15,3-2-16-15,2 0 0 0,-2-2-352 0,2-3-80 16,1-11-16-16,-1 9 0 0,1-9-144 0,0 0-128 16,0 0 192-16,0 0-192 15,0 0-1216-15,0 0-336 0</inkml:trace>
  <inkml:trace contextRef="#ctx0" brushRef="#br0" timeOffset="200169.55">28717 1659 21183 0,'0'0'1888'0,"0"0"-1504"0,0 0-384 0,0 0 0 16,0 0 832-16,0 0 112 0,0 0 16 0,0 0 0 15,0 0-800-15,12-1-160 0,-3 1 0 0,-9 0 0 16,14 1-1056-16,-2 2-160 0</inkml:trace>
  <inkml:trace contextRef="#ctx0" brushRef="#br0" timeOffset="200458.15">29338 1630 19343 0,'0'0'1728'16,"-11"7"-1392"-16,4 0-336 0,-3 2 0 0,-2 2 528 0,-1-2 48 15,-2 3 0-15,2-3 0 0,-2 1 160 0,4-2 32 16,2-1 16-16,-3 0 0 0,4 3 48 0,1-1 0 16,7-9 0-16,-4 12 0 0,4-12-288 0,0 10-48 15,0-10-16-15,8 12 0 0,2-1-112 0,3-2-32 16,-2 0 0-16,5-3 0 0,1 1 16 0,-1 0 0 16,-4-3 0-16,1 3 0 0,-2 0-192 0,-3 0-32 15,-8-7-128-15,4 11 192 0,-4-11-16 0,-3 10-16 16,-2 0 0-16,-4 3 0 0,-5-1 160 0,-2-1 16 15,-3 3 16-15,-3-3 0 0,-2 2-128 0,0 0-32 16,-2-4 0-16,5 0 0 16,2-6-1344-16,4 1-288 0,6-2-48 0</inkml:trace>
  <inkml:trace contextRef="#ctx0" brushRef="#br0" timeOffset="201097.76">30358 1521 13823 0,'0'0'608'0,"0"0"128"0,0 0-592 0,0 0-144 16,0 0 0-16,0 0 0 0,0 0 1248 0,-2 13 224 16,-6-1 32-16,2 4 16 0,-1-2-320 0,2-1-64 15,-4 5-16-15,1 4 0 0,-1 0-288 0,0-2-48 16,0-2-16-16,1-1 0 0,2 1-368 0,1-1-80 15,0-3 0-15,2-3-16 0,-1 2-176 0,3 0-128 16,1-13 192-16,1 11-192 0,-1-11-128 0,5 10-144 16,-5-10-32-16,0 0-11632 15</inkml:trace>
  <inkml:trace contextRef="#ctx0" brushRef="#br0" timeOffset="201442.03">30668 1465 22111 0,'0'0'1968'0,"0"0"-1584"15,0 0-384-15,-5 10 0 0,-1 2 0 0,1-1 0 16,-3 2 0-16,2 2 0 0,2 0 480 0,-4-3 64 16,3-1 16-16,0 2 0 0,-1-3 112 0,2 1 32 0,4-11 0 0,-2 8 0 15,2-8-192-15,0 0-48 0,0 0 0 0,0 0 0 16,0 0 240-16,10-4 64 0,0-1 0 15,4-5 0-15,4 0-208 0,-2-4-48 0,-2-1 0 0,4-1 0 16,0 1-176-16,0 1-32 0,-1-2-16 0,1 2 0 16,3 0-288-16,-4 7 0 0,-1 2 0 0,0 5 0 15,2 4 160-15,-3 2-32 0,-2 7 0 0,-2 5 0 0,-2 3 0 16,-4 1-128-16,-1 3 192 0,-4 1-64 0,-4 3 0 0,0-2-128 16,-1 2 192-16,0-4-64 0,-1 3-128 0,1-2 0 15,1 1-192-15,2-5 192 16,-5 0-1856-16,5-3-240 0,0-4-48 0</inkml:trace>
  <inkml:trace contextRef="#ctx0" brushRef="#br0" timeOffset="201901.49">27974 2821 21359 0,'0'0'944'0,"0"0"208"0,0 0-928 0,0 0-224 16,0 0 0-16,0 0 0 0,0 0 448 0,0 0 32 15,-9 12 16-15,2 0 0 0,0 2 192 0,3 7 32 16,-1-1 16-16,0 3 0 0,-2 6-160 0,2-1-48 16,2 1 0-16,0-1 0 0,-1 0-272 0,4 1-48 15,0-3-16-15,0 2 0 0,0-4-192 0,3 0 128 16,1-1-128-16,1-4 0 0,-2-5 0 0,3 1 0 0,-1-3 0 0,0-2 0 31,0 0-1184-31,-5-10-336 0,10 5-64 0,-10-5-9504 0</inkml:trace>
  <inkml:trace contextRef="#ctx0" brushRef="#br0" timeOffset="202097.21">27784 3078 24879 0,'0'0'2208'0,"0"0"-1760"0,0 0-448 0,0 0 0 15,0 0 0-15,0 0 0 0,0 0 0 0,12-8 0 16,2 3 0-16,3-1 0 0,4-3 128 0,2-179-128 15,0 361 256-15,1-180-16 0,-1-2-16 0,-1 2 0 16,1 0-224-16,-1 0 176 0,-3 2-176 0,0 1 160 16,1-2-1232-16,-1 1-240 0,-1 2-48 0,-1-1-16 0</inkml:trace>
  <inkml:trace contextRef="#ctx0" brushRef="#br0" timeOffset="202395.24">28290 3065 16575 0,'0'0'1472'0,"0"0"-1168"16,0 0-304-16,4 9 0 0,-4-9 528 0,6 8 48 16,-6-8 16-16,13 2 0 0,-2 1 160 0,2-4 16 15,0-2 16-15,1-3 0 0,1-5 48 0,0 1 0 16,-1-1 0-16,0-4 0 0,0-1-304 0,0 0-48 16,-1-2-16-16,-2-1 0 0,0 0-240 0,-4 0-48 0,0 1-16 0,-2 2 0 15,-4 2-32-15,-1 2-128 0,-1-1 192 0,-2 3-64 16,3 10-128-16,-6-5 128 0,6 5-128 0,-12 3 128 15,1 4-128-15,-1 3 160 0,0 3-160 0,0 2 160 16,3-3-160-16,-1 3 0 0,0-1 0 0,2 5 0 16,1 2 0-16,3-1-144 0,1-1 144 0,5 1 0 15,2-1 0-15,2-5 0 0,4-1 0 0,3 0 0 16,2-6-304-16,-1 1 48 0,1-4 16 0,4-4 0 31,2 0-1728-31,-2-3-336 0,4-7-80 0,-3 0-16 0</inkml:trace>
  <inkml:trace contextRef="#ctx0" brushRef="#br0" timeOffset="202704.5">28802 2892 17615 0,'-7'13'768'0,"2"-2"192"0,-3 0-768 0,-1 1-192 16,3 2 0-16,-1 2 0 0,1-2 672 0,0 0 96 15,-2 0 32-15,2-4 0 0,1 1 96 0,0 1 0 16,0-5 16-16,5-7 0 0,0 0-16 0,0 0 0 16,0 0 0-16,0 0 0 0,0 0 0 0,10-2-16 15,-1-6 0-15,3-5 0 0,1-2-288 0,1-3-48 16,0-2-16-16,0 0 0 0,1-5-288 0,2 0-64 0,-1 0-16 0,1-3 0 16,-1 4-160-16,1-2 0 15,-1 3 144-15,1 3-144 0,-2 1 0 0,-1 1 0 0,-2 1 0 0,-2 4 0 16,-1 5 0-16,-2 0 0 0,-7 8 0 0,0 0 0 15,7-5-336-15,-7 5-48 0,0 0 0 0,0 0 0 32,0 0-1904-32,0 0-384 0</inkml:trace>
  <inkml:trace contextRef="#ctx0" brushRef="#br0" timeOffset="203242.15">29324 2661 17103 0,'0'0'752'0,"0"0"160"0,0 0-720 0,-2 13-192 16,0 1 0-16,-1 0 0 0,-2 0 512 0,0 0 64 15,0-2 0-15,-1 5 16 0,-3-1 144 0,1 1 32 16,0-1 0-16,2 0 0 0,0-2 48 0,-1-2 16 15,0 2 0-15,3-5 0 0,4-9-128 0,-1 12-32 16,1-12 0-16,0 0 0 0,0 0-80 0,0 0-16 16,10 0 0-16,1-3 0 0,3-3 64 0,-2-2 16 15,-1-2 0-15,1-1 0 0,2-6-352 0,-2 1-80 16,1 0-16-16,0 1 0 0,1-1-208 0,1 0 0 16,-2 2 128-16,2-1-128 0,-2 0 0 0,-2 2 0 15,0 4 0-15,-4 2 0 0,-7 7 0 0,0 0 0 0,0 0 0 0,7 7 0 16,-1 1 0-16,-4 3 0 0,-2-11 0 15,-1 13-160-15,0 2 160 0,-3 0 0 0,-1-2 0 0,0 1 0 16,-1-5 0-16,-1 0 0 0,7-9 0 0,0 0 0 16,-6 6 0-16,6-6 0 0,0 0 0 0,0 0 0 15,0 0 0-15,3-6 0 0,2-4 0 0,2-2 128 16,2 1-128-16,1-3 0 0,1-1 128 0,2 1-128 16,0 2 0-16,1-2 0 0,-3 2 0 0,2 3 128 15,0 2-128-15,-1 3 0 0,-2 2 0 0,-1 2 0 16,-9 0 0-16,8 6 0 0,-2 3-144 0,-1 4 144 15,-1-2 0-15,0 2 0 0,-1 2 0 0,-3-1 0 16,-2-1 0-16,2 1 0 0,-1 0 0 0,0-1 0 16,-2-2-160-16,2 2 160 0,1-13 0 0,0 0-144 15,0 0-1280-15,0 0-256 16,11 2-48-16,1-4-16 0</inkml:trace>
  <inkml:trace contextRef="#ctx0" brushRef="#br0" timeOffset="203554.17">30128 2506 13823 0,'0'0'608'0,"0"0"128"0,-4-10-592 0,4 10-144 16,-6-7 0-16,6 7 0 0,0 0 1424 0,0 0 256 0,-9-2 48 0,0 3 16 15,0 3-608-15,0 0-128 0,1 6-32 16,-4-1 0-16,-1 4-160 0,1-3-48 0,2 2 0 0,-2 2 0 15,2 0-224-15,2-3-48 0,2-3-16 0,2-1 0 16,4-7-160-16,0 11-16 0,0-11-16 0,5 10 0 16,0 1-48-16,2 0-16 0,0-1 0 0,1 0 0 15,0-3-16-15,-1 2 0 0,-1-3 0 0,0 3 0 16,-3 0-64-16,-1 3-16 0,-2-12 0 0,-4 12 0 16,-1 1 112-16,-3-1 16 0,1-3 0 0,-6 4 0 15,-1-3-64-15,-1 0-16 0,-1 0 0 0,2-3 0 16,2-3-176-16,3-2-256 0,0-3 64 0,9 1-9392 15,0 0-1872-15</inkml:trace>
  <inkml:trace contextRef="#ctx0" brushRef="#br0" timeOffset="204118.06">30840 2421 18431 0,'0'0'1632'0,"-6"-5"-1312"15,-1 0-320-15,7 5 0 0,-10 0 448 0,0 3 0 16,1 1 16-16,0 1 0 0,-1 3 480 0,0 2 80 16,-3 3 32-16,-1 0 0 0,0 1-176 0,1 1-48 15,1 0 0-15,2-1 0 0,-1-1-368 0,5 1-80 16,2-3 0-16,4-11-16 0,2 9-96 0,-2-9-16 15,7 8 0-15,3-6 0 0,3-2 176 0,2 0 16 0,-1-4 16 0,2-2 0 16,-1-2-16-16,1-2 0 0,0 0 0 0,1-3 0 16,-3 1-288-16,2-2-160 0,-1-4 160 0,-1 1-160 15,-4 3 144-15,0 0-144 0,0 0 128 0,-3 2-128 16,-1 0 0-16,-1 5 128 0,0-4-128 0,-5 11 0 16,7-6 0-16,-7 6 0 0,7-6 0 0,1 1 0 15,2-2 0-15,1-2 0 0,3 3 0 0,2-5 0 16,0-2 0-16,2-1 0 0,1-3 0 0,0 0 0 15,0-1 0-15,2-1 0 0,-2-4 0 0,0 0 0 16,0 0 144-16,0-2-144 0,-1-1 160 0,-1 3-160 16,0-5 144-16,-2-3-144 0,-1-5 128 0,-2-2-128 15,-4 0 160-15,-1 5-160 0,-2 5 192 0,-3 5-192 0,1 9 0 0,-3 2 0 16,0 12 0-16,0 0 0 0,0 0 176 0,-14 13-32 16,-3 5 0-16,0 7 0 0,-2 8-144 0,-2 7 0 15,1 4 0-15,-2 0 0 0,1 0 0 0,-2 1 0 16,3 2 0-16,0 2 0 0,1 7 0 0,2 1 0 15,1-1 0-15,2 0 0 0,2-3 0 0,1-2 0 16,4-5 0-16,2 0 0 0,-2-3 0 0,4-1-256 16,1-6 64-16,2-7 16 15,-2-2-816-15,-1-8-160 0,1-5-48 0,2-14-12608 0</inkml:trace>
  <inkml:trace contextRef="#ctx0" brushRef="#br0" timeOffset="204238.67">31015 2632 4607 0,'0'0'400'0,"0"0"-400"0,9-10 0 0,0 5 0 15,1 1 3504-15,1-1 608 0,-1 2 128 0,1 1 32 16,2-1-2944-16,1-1-592 0,1-2-112 0,3 1-32 16,2 1-320-16,-1-1-64 0,-1-3-16 0,1 3 0 15,0-4-368-15,0 0-80 0</inkml:trace>
  <inkml:trace contextRef="#ctx0" brushRef="#br0" timeOffset="204723.68">32069 1943 15599 0,'0'0'688'0,"0"0"144"0,-9-7-656 0,0-1-176 15,1 1 0-15,-3 6 0 0,2 0 1344 0,-3 1 256 16,-4 1 32-16,-1 2 16 0,-4 0-512 0,-2 7-112 16,-2 1 0-16,0 4-16 0,0 3-240 0,0 0-32 15,0 1-16-15,2 1 0 0,1 3-96 0,6-2-32 16,0-2 0-16,4 3 0 0,0-3-240 0,7-1-48 15,4-2-16-15,3-3 0 0,2-3 16 0,4-2 0 0,2 0 0 0,3-3 0 16,1-8 224-16,2 2 48 0,3-2 16 0,0-2 0 16,0-5-80-16,2 0-32 0,-2-5 0 0,4 1 0 15,-2-2-288-15,0 2-64 0,-5-1-128 0,-1 0 192 16,-1-2-192-16,-1 1 176 0,-3-3-176 0,-1 1 160 16,-1 0-160-16,-2 3 128 0,1 4-128 0,-6 3 128 15,-1 8-128-15,0 0 0 0,0 0 0 0,-1 11 0 16,-3 1 0-16,-1 4 0 0,0 3 0 0,-2 0 0 15,0-1 0-15,0 4 0 0,1 1 0 0,-1 1 0 16,1 3 0-16,1-3 0 0,1-1 0 0,2 2 0 16,-1-2-1552-16,3 0-352 15,3-3-64-15</inkml:trace>
  <inkml:trace contextRef="#ctx0" brushRef="#br0" timeOffset="205100.14">32396 2355 5519 0,'0'0'496'15,"0"0"-496"-15,0 0 0 0,0 0 0 0,0 0 3024 0,-3 12 512 16,-2-4 112-16,-1 2 0 0,-3-1-1824 0,-1 3-368 0,-4 0-80 0,2 0-16 15,-2 2-144-15,8-4-16 0,-2 0-16 0,2 4 0 16,0 1-176-16,1 3-48 0,1-3 0 16,3 1 0-16,2-4-192 0,1 0-64 0,2-1 0 0,3-3 0 15,1 1-16-15,4-4-16 0,1-3 0 0,1 0 0 16,0-4-112-16,12-3-32 0,-3-5 0 0,-3 2 0 16,-3-4-16-16,-3 0 0 0,-3 0 0 0,0-1 0 15,-4-1-32-15,0 1-16 0,-4 2 0 0,0-5 0 16,-4 1-32-16,-2 1-16 0,-2 1 0 0,-1 1 0 15,-3-2-224-15,-1 5-64 0,-4-1 0 0,1 2 0 16,-2-1-128-16,-3 4 0 0,-1 1 0 0,0 0 0 31,-2 4-1040-31,11 3-240 0,-1-2-64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customXml" Target="../ink/ink10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customXml" Target="../ink/ink1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customXml" Target="../ink/ink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customXml" Target="../ink/ink22.xml"/><Relationship Id="rId18" Type="http://schemas.openxmlformats.org/officeDocument/2006/relationships/image" Target="../media/image43.png"/><Relationship Id="rId3" Type="http://schemas.openxmlformats.org/officeDocument/2006/relationships/customXml" Target="../ink/ink17.xml"/><Relationship Id="rId21" Type="http://schemas.openxmlformats.org/officeDocument/2006/relationships/customXml" Target="../ink/ink26.xml"/><Relationship Id="rId7" Type="http://schemas.openxmlformats.org/officeDocument/2006/relationships/customXml" Target="../ink/ink19.xml"/><Relationship Id="rId12" Type="http://schemas.openxmlformats.org/officeDocument/2006/relationships/image" Target="../media/image40.png"/><Relationship Id="rId17" Type="http://schemas.openxmlformats.org/officeDocument/2006/relationships/customXml" Target="../ink/ink24.xml"/><Relationship Id="rId2" Type="http://schemas.openxmlformats.org/officeDocument/2006/relationships/image" Target="../media/image35.pn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customXml" Target="../ink/ink21.xml"/><Relationship Id="rId24" Type="http://schemas.openxmlformats.org/officeDocument/2006/relationships/image" Target="../media/image46.png"/><Relationship Id="rId5" Type="http://schemas.openxmlformats.org/officeDocument/2006/relationships/customXml" Target="../ink/ink18.xml"/><Relationship Id="rId15" Type="http://schemas.openxmlformats.org/officeDocument/2006/relationships/customXml" Target="../ink/ink23.xml"/><Relationship Id="rId23" Type="http://schemas.openxmlformats.org/officeDocument/2006/relationships/customXml" Target="../ink/ink27.xml"/><Relationship Id="rId10" Type="http://schemas.openxmlformats.org/officeDocument/2006/relationships/image" Target="../media/image39.png"/><Relationship Id="rId19" Type="http://schemas.openxmlformats.org/officeDocument/2006/relationships/customXml" Target="../ink/ink25.xml"/><Relationship Id="rId4" Type="http://schemas.openxmlformats.org/officeDocument/2006/relationships/image" Target="../media/image36.png"/><Relationship Id="rId9" Type="http://schemas.openxmlformats.org/officeDocument/2006/relationships/customXml" Target="../ink/ink20.xml"/><Relationship Id="rId14" Type="http://schemas.openxmlformats.org/officeDocument/2006/relationships/image" Target="../media/image41.png"/><Relationship Id="rId2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5" Type="http://schemas.openxmlformats.org/officeDocument/2006/relationships/customXml" Target="../ink/ink30.xml"/><Relationship Id="rId4" Type="http://schemas.openxmlformats.org/officeDocument/2006/relationships/image" Target="../media/image3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5" Type="http://schemas.openxmlformats.org/officeDocument/2006/relationships/customXml" Target="../ink/ink32.xml"/><Relationship Id="rId4" Type="http://schemas.openxmlformats.org/officeDocument/2006/relationships/image" Target="../media/image4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0.png"/><Relationship Id="rId4" Type="http://schemas.openxmlformats.org/officeDocument/2006/relationships/customXml" Target="../ink/ink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0.png"/><Relationship Id="rId4" Type="http://schemas.openxmlformats.org/officeDocument/2006/relationships/customXml" Target="../ink/ink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0.png"/><Relationship Id="rId4" Type="http://schemas.openxmlformats.org/officeDocument/2006/relationships/customXml" Target="../ink/ink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0.png"/><Relationship Id="rId4" Type="http://schemas.openxmlformats.org/officeDocument/2006/relationships/customXml" Target="../ink/ink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0.png"/><Relationship Id="rId5" Type="http://schemas.openxmlformats.org/officeDocument/2006/relationships/customXml" Target="../ink/ink37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customXml" Target="../ink/ink38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customXml" Target="../ink/ink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2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ustomXml" Target="../ink/ink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5463C5-0CF2-435F-A5C1-DC0717D1A0F6}"/>
              </a:ext>
            </a:extLst>
          </p:cNvPr>
          <p:cNvSpPr txBox="1"/>
          <p:nvPr/>
        </p:nvSpPr>
        <p:spPr>
          <a:xfrm>
            <a:off x="331470" y="293430"/>
            <a:ext cx="1122426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Final exam will be similar format  as exams 1 – 3 ( breakdown between written part and ICON part TBD).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Send me a chat after you upload the written part of your final exam so that I can check it before you sign out.</a:t>
            </a:r>
          </a:p>
          <a:p>
            <a:r>
              <a:rPr lang="en-US" sz="3200" dirty="0"/>
              <a:t>PLEASE write on only 1 side.</a:t>
            </a:r>
          </a:p>
          <a:p>
            <a:r>
              <a:rPr lang="en-US" sz="3200" dirty="0">
                <a:solidFill>
                  <a:srgbClr val="98F862"/>
                </a:solidFill>
              </a:rPr>
              <a:t>Let me know if your exam 3 upload was partly corrupted or if there were other issues with grading  (Median grade = 79.5).</a:t>
            </a:r>
          </a:p>
          <a:p>
            <a:endParaRPr lang="en-US" sz="3200" dirty="0"/>
          </a:p>
          <a:p>
            <a:r>
              <a:rPr lang="en-US" sz="3200" dirty="0"/>
              <a:t>If you do the optional exam redo HW, your grade will be </a:t>
            </a:r>
          </a:p>
          <a:p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dirty="0"/>
              <a:t> 0.15 (HW and Quizzes) + 0.3(max(exam1, exam2, exam3) 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       0.25 (Final exam) + 0.3(max( Final exam, 2</a:t>
            </a:r>
            <a:r>
              <a:rPr lang="en-US" sz="3200" baseline="30000" dirty="0"/>
              <a:t>nd</a:t>
            </a:r>
            <a:r>
              <a:rPr lang="en-US" sz="3200" dirty="0"/>
              <a:t> highest exam k)</a:t>
            </a:r>
          </a:p>
          <a:p>
            <a:r>
              <a:rPr lang="en-US" sz="3200" dirty="0"/>
              <a:t>                                                                                                      k = 1, 2, 3</a:t>
            </a:r>
          </a:p>
          <a:p>
            <a:r>
              <a:rPr lang="en-US" sz="3200" dirty="0"/>
              <a:t>         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F679B6-D274-46C8-869D-83BBA1961634}"/>
                  </a:ext>
                </a:extLst>
              </p14:cNvPr>
              <p14:cNvContentPartPr/>
              <p14:nvPr/>
            </p14:nvContentPartPr>
            <p14:xfrm>
              <a:off x="155520" y="1240920"/>
              <a:ext cx="11271240" cy="6004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F679B6-D274-46C8-869D-83BBA196163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160" y="1231560"/>
                <a:ext cx="11289960" cy="602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569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B1C16C-3925-424E-B750-F4A845EEF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78"/>
          <a:stretch/>
        </p:blipFill>
        <p:spPr>
          <a:xfrm>
            <a:off x="0" y="-27346"/>
            <a:ext cx="11887200" cy="34632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A985A1-DCA8-4E7B-946A-C47B595BF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5553391"/>
            <a:ext cx="7780020" cy="7815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EFCCE2-C5A7-4454-96FA-53233EC0B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6743700"/>
            <a:ext cx="8270982" cy="5145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32EC08-A6DB-4674-8EE0-6CC2BCCE3461}"/>
                  </a:ext>
                </a:extLst>
              </p14:cNvPr>
              <p14:cNvContentPartPr/>
              <p14:nvPr/>
            </p14:nvContentPartPr>
            <p14:xfrm>
              <a:off x="1593720" y="2615040"/>
              <a:ext cx="9937080" cy="4415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32EC08-A6DB-4674-8EE0-6CC2BCCE34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4360" y="2605680"/>
                <a:ext cx="9955800" cy="443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201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B1C16C-3925-424E-B750-F4A845EEF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78"/>
          <a:stretch/>
        </p:blipFill>
        <p:spPr>
          <a:xfrm>
            <a:off x="0" y="-27346"/>
            <a:ext cx="11887200" cy="34632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9E5B8B-8A37-48D2-BE69-A1999403DCCA}"/>
                  </a:ext>
                </a:extLst>
              </p14:cNvPr>
              <p14:cNvContentPartPr/>
              <p14:nvPr/>
            </p14:nvContentPartPr>
            <p14:xfrm>
              <a:off x="950400" y="354240"/>
              <a:ext cx="10258560" cy="6069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9E5B8B-8A37-48D2-BE69-A1999403DC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1040" y="344880"/>
                <a:ext cx="10277280" cy="608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9499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7AFC33-FDF5-48DD-A9A9-A81590CA5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0517"/>
            <a:ext cx="11603182" cy="17310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7E37B-E693-4B2D-9C2F-E52E07A7C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" y="5416588"/>
            <a:ext cx="11887200" cy="19116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99CEAA-BC5B-46C8-83EC-4BD0618500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278"/>
          <a:stretch/>
        </p:blipFill>
        <p:spPr>
          <a:xfrm>
            <a:off x="0" y="-27346"/>
            <a:ext cx="11887200" cy="34632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9C91033-BC78-44F3-9444-812A4EB04593}"/>
                  </a:ext>
                </a:extLst>
              </p14:cNvPr>
              <p14:cNvContentPartPr/>
              <p14:nvPr/>
            </p14:nvContentPartPr>
            <p14:xfrm>
              <a:off x="1305720" y="291600"/>
              <a:ext cx="10222920" cy="6845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9C91033-BC78-44F3-9444-812A4EB045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6360" y="282240"/>
                <a:ext cx="10241640" cy="686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471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B1C16C-3925-424E-B750-F4A845EEF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7"/>
            <a:ext cx="11887200" cy="77439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6C294F-C229-4980-9611-3BAE2E3C5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917"/>
            <a:ext cx="11887200" cy="19116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26DE03-EE7C-482C-A834-35C4D301DA0D}"/>
                  </a:ext>
                </a:extLst>
              </p14:cNvPr>
              <p14:cNvContentPartPr/>
              <p14:nvPr/>
            </p14:nvContentPartPr>
            <p14:xfrm>
              <a:off x="168480" y="2097720"/>
              <a:ext cx="11033280" cy="4900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26DE03-EE7C-482C-A834-35C4D301DA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120" y="2088360"/>
                <a:ext cx="11052000" cy="49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7812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F4264-24B6-48C8-9660-76460CC0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455"/>
            <a:ext cx="11635256" cy="70253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C5050F-3904-4D1A-995D-74C813F7767F}"/>
                  </a:ext>
                </a:extLst>
              </p14:cNvPr>
              <p14:cNvContentPartPr/>
              <p14:nvPr/>
            </p14:nvContentPartPr>
            <p14:xfrm>
              <a:off x="169920" y="49320"/>
              <a:ext cx="11633040" cy="7135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C5050F-3904-4D1A-995D-74C813F776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560" y="39960"/>
                <a:ext cx="11651760" cy="715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7252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04058-15EF-4153-923C-13B27116F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48"/>
            <a:ext cx="11887200" cy="67516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ACBC15-03A8-4324-93D5-A3F545D8093C}"/>
              </a:ext>
            </a:extLst>
          </p:cNvPr>
          <p:cNvSpPr/>
          <p:nvPr/>
        </p:nvSpPr>
        <p:spPr>
          <a:xfrm>
            <a:off x="5151120" y="5661660"/>
            <a:ext cx="423672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8199EA-B2F2-42EF-B0B3-5EA837878CC0}"/>
                  </a:ext>
                </a:extLst>
              </p14:cNvPr>
              <p14:cNvContentPartPr/>
              <p14:nvPr/>
            </p14:nvContentPartPr>
            <p14:xfrm>
              <a:off x="700920" y="178560"/>
              <a:ext cx="10924560" cy="6820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8199EA-B2F2-42EF-B0B3-5EA837878C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560" y="169200"/>
                <a:ext cx="10943280" cy="683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7538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04058-15EF-4153-923C-13B27116F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48"/>
            <a:ext cx="11887200" cy="67516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ACBC15-03A8-4324-93D5-A3F545D8093C}"/>
              </a:ext>
            </a:extLst>
          </p:cNvPr>
          <p:cNvSpPr/>
          <p:nvPr/>
        </p:nvSpPr>
        <p:spPr>
          <a:xfrm>
            <a:off x="5151120" y="5661660"/>
            <a:ext cx="423672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00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04058-15EF-4153-923C-13B27116F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48"/>
            <a:ext cx="11887200" cy="67516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E27DA28-25A3-46EC-8CB5-82EF69E2CBD5}"/>
                  </a:ext>
                </a:extLst>
              </p14:cNvPr>
              <p14:cNvContentPartPr/>
              <p14:nvPr/>
            </p14:nvContentPartPr>
            <p14:xfrm>
              <a:off x="1549080" y="178560"/>
              <a:ext cx="9980280" cy="7169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E27DA28-25A3-46EC-8CB5-82EF69E2CB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9720" y="169200"/>
                <a:ext cx="9999000" cy="718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0291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784"/>
          <a:stretch/>
        </p:blipFill>
        <p:spPr>
          <a:xfrm>
            <a:off x="12986" y="0"/>
            <a:ext cx="11861227" cy="227076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A792E7-A4CB-4674-A66C-1AEEC6405947}"/>
              </a:ext>
            </a:extLst>
          </p:cNvPr>
          <p:cNvCxnSpPr/>
          <p:nvPr/>
        </p:nvCxnSpPr>
        <p:spPr>
          <a:xfrm>
            <a:off x="0" y="21488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666747-649D-4E81-AE6C-D457633145D6}"/>
              </a:ext>
            </a:extLst>
          </p:cNvPr>
          <p:cNvSpPr txBox="1"/>
          <p:nvPr/>
        </p:nvSpPr>
        <p:spPr>
          <a:xfrm>
            <a:off x="388620" y="2385060"/>
            <a:ext cx="162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Scratch: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BC428FB-1C2F-4183-A19F-E14DBC5D9998}"/>
                  </a:ext>
                </a:extLst>
              </p14:cNvPr>
              <p14:cNvContentPartPr/>
              <p14:nvPr/>
            </p14:nvContentPartPr>
            <p14:xfrm>
              <a:off x="344520" y="236880"/>
              <a:ext cx="11424600" cy="6654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BC428FB-1C2F-4183-A19F-E14DBC5D99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5160" y="227520"/>
                <a:ext cx="11443320" cy="667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1B2A38D-6049-47E9-94F1-D1A563DEE11F}"/>
              </a:ext>
            </a:extLst>
          </p:cNvPr>
          <p:cNvGrpSpPr/>
          <p:nvPr/>
        </p:nvGrpSpPr>
        <p:grpSpPr>
          <a:xfrm>
            <a:off x="183180" y="-141660"/>
            <a:ext cx="10285920" cy="2151360"/>
            <a:chOff x="183180" y="-141660"/>
            <a:chExt cx="10285920" cy="21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AD9EBE-71A5-42AB-928A-95C8C15E0DA9}"/>
                    </a:ext>
                  </a:extLst>
                </p14:cNvPr>
                <p14:cNvContentPartPr/>
                <p14:nvPr/>
              </p14:nvContentPartPr>
              <p14:xfrm>
                <a:off x="183180" y="-141660"/>
                <a:ext cx="10285920" cy="2151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AD9EBE-71A5-42AB-928A-95C8C15E0DA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5180" y="-159660"/>
                  <a:ext cx="10321560" cy="21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7C65AFD-4F51-45AA-9F5B-4D4EACA8B83E}"/>
                    </a:ext>
                  </a:extLst>
                </p14:cNvPr>
                <p14:cNvContentPartPr/>
                <p14:nvPr/>
              </p14:nvContentPartPr>
              <p14:xfrm>
                <a:off x="949260" y="992760"/>
                <a:ext cx="615960" cy="676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7C65AFD-4F51-45AA-9F5B-4D4EACA8B83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31260" y="975120"/>
                  <a:ext cx="651600" cy="71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BAA2A5-E2BD-4C35-B9BF-3D3A36F52437}"/>
                    </a:ext>
                  </a:extLst>
                </p14:cNvPr>
                <p14:cNvContentPartPr/>
                <p14:nvPr/>
              </p14:nvContentPartPr>
              <p14:xfrm>
                <a:off x="1250220" y="1379400"/>
                <a:ext cx="255600" cy="323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BAA2A5-E2BD-4C35-B9BF-3D3A36F5243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32220" y="1361400"/>
                  <a:ext cx="2912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118F97C-F364-45B0-A629-0AD25ED959D3}"/>
                    </a:ext>
                  </a:extLst>
                </p14:cNvPr>
                <p14:cNvContentPartPr/>
                <p14:nvPr/>
              </p14:nvContentPartPr>
              <p14:xfrm>
                <a:off x="1867980" y="1142520"/>
                <a:ext cx="394560" cy="112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118F97C-F364-45B0-A629-0AD25ED959D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50340" y="1124520"/>
                  <a:ext cx="430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1D5881F-6DBD-41C8-AA36-82BACFAB469B}"/>
                    </a:ext>
                  </a:extLst>
                </p14:cNvPr>
                <p14:cNvContentPartPr/>
                <p14:nvPr/>
              </p14:nvContentPartPr>
              <p14:xfrm>
                <a:off x="1636860" y="1238640"/>
                <a:ext cx="527400" cy="442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1D5881F-6DBD-41C8-AA36-82BACFAB469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19220" y="1221000"/>
                  <a:ext cx="563040" cy="47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4EB57A-0A02-4FD1-A993-2E353978A4F0}"/>
              </a:ext>
            </a:extLst>
          </p:cNvPr>
          <p:cNvGrpSpPr/>
          <p:nvPr/>
        </p:nvGrpSpPr>
        <p:grpSpPr>
          <a:xfrm>
            <a:off x="10628580" y="78720"/>
            <a:ext cx="1053360" cy="1818000"/>
            <a:chOff x="10628580" y="78720"/>
            <a:chExt cx="1053360" cy="181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260950B-320C-4FA2-9406-176584FFA1F2}"/>
                    </a:ext>
                  </a:extLst>
                </p14:cNvPr>
                <p14:cNvContentPartPr/>
                <p14:nvPr/>
              </p14:nvContentPartPr>
              <p14:xfrm>
                <a:off x="10798500" y="78720"/>
                <a:ext cx="733680" cy="882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260950B-320C-4FA2-9406-176584FFA1F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780500" y="60720"/>
                  <a:ext cx="769320" cy="9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74F77A5-F547-4D7E-89E5-E478857D629A}"/>
                    </a:ext>
                  </a:extLst>
                </p14:cNvPr>
                <p14:cNvContentPartPr/>
                <p14:nvPr/>
              </p14:nvContentPartPr>
              <p14:xfrm>
                <a:off x="11255340" y="691440"/>
                <a:ext cx="426600" cy="588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74F77A5-F547-4D7E-89E5-E478857D629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237700" y="673800"/>
                  <a:ext cx="462240" cy="62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9A1B00-3186-4F3A-9D2A-3310EC9023E0}"/>
                    </a:ext>
                  </a:extLst>
                </p14:cNvPr>
                <p14:cNvContentPartPr/>
                <p14:nvPr/>
              </p14:nvContentPartPr>
              <p14:xfrm>
                <a:off x="10628580" y="1179240"/>
                <a:ext cx="446760" cy="521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E9A1B00-3186-4F3A-9D2A-3310EC9023E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610580" y="1161240"/>
                  <a:ext cx="48240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C8092CD-A31E-40D8-BD8D-6D2635EBC8D5}"/>
                    </a:ext>
                  </a:extLst>
                </p14:cNvPr>
                <p14:cNvContentPartPr/>
                <p14:nvPr/>
              </p14:nvContentPartPr>
              <p14:xfrm>
                <a:off x="10800300" y="1434480"/>
                <a:ext cx="284400" cy="272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C8092CD-A31E-40D8-BD8D-6D2635EBC8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82660" y="1416840"/>
                  <a:ext cx="3200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77C32FB-3BAB-4AFD-AFA6-FCA0B47F77D3}"/>
                    </a:ext>
                  </a:extLst>
                </p14:cNvPr>
                <p14:cNvContentPartPr/>
                <p14:nvPr/>
              </p14:nvContentPartPr>
              <p14:xfrm>
                <a:off x="11046540" y="1355280"/>
                <a:ext cx="489960" cy="541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77C32FB-3BAB-4AFD-AFA6-FCA0B47F77D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028900" y="1337280"/>
                  <a:ext cx="525600" cy="57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0879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33" b="28530"/>
          <a:stretch/>
        </p:blipFill>
        <p:spPr>
          <a:xfrm>
            <a:off x="25973" y="0"/>
            <a:ext cx="11861227" cy="33528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D31D7C-72EB-4D6F-995D-4FC31AE6EEFF}"/>
              </a:ext>
            </a:extLst>
          </p:cNvPr>
          <p:cNvCxnSpPr/>
          <p:nvPr/>
        </p:nvCxnSpPr>
        <p:spPr>
          <a:xfrm>
            <a:off x="-655320" y="2834640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21E543-CDD7-4E17-8237-C6D9AF013B5E}"/>
              </a:ext>
            </a:extLst>
          </p:cNvPr>
          <p:cNvCxnSpPr/>
          <p:nvPr/>
        </p:nvCxnSpPr>
        <p:spPr>
          <a:xfrm>
            <a:off x="0" y="24155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C31EA8-04F5-4ED1-A85D-A6DE8564E36F}"/>
                  </a:ext>
                </a:extLst>
              </p14:cNvPr>
              <p14:cNvContentPartPr/>
              <p14:nvPr/>
            </p14:nvContentPartPr>
            <p14:xfrm>
              <a:off x="531360" y="621720"/>
              <a:ext cx="11359800" cy="6682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C31EA8-04F5-4ED1-A85D-A6DE8564E3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000" y="612360"/>
                <a:ext cx="11378520" cy="670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459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AA4DD0-3BD1-48D3-9F38-492974BA1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542"/>
            <a:ext cx="11887200" cy="73713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F8B10B-CC0D-43A0-B744-9EC56F605703}"/>
                  </a:ext>
                </a:extLst>
              </p14:cNvPr>
              <p14:cNvContentPartPr/>
              <p14:nvPr/>
            </p14:nvContentPartPr>
            <p14:xfrm>
              <a:off x="230760" y="4911480"/>
              <a:ext cx="11279160" cy="1828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F8B10B-CC0D-43A0-B744-9EC56F6057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400" y="4902120"/>
                <a:ext cx="11297880" cy="184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0390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2" t="28333" b="13137"/>
          <a:stretch/>
        </p:blipFill>
        <p:spPr>
          <a:xfrm>
            <a:off x="144780" y="0"/>
            <a:ext cx="11742420" cy="454914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8C5289-A5BF-42D2-854D-F84037165788}"/>
              </a:ext>
            </a:extLst>
          </p:cNvPr>
          <p:cNvCxnSpPr/>
          <p:nvPr/>
        </p:nvCxnSpPr>
        <p:spPr>
          <a:xfrm>
            <a:off x="0" y="24155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56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33"/>
          <a:stretch/>
        </p:blipFill>
        <p:spPr>
          <a:xfrm>
            <a:off x="25973" y="0"/>
            <a:ext cx="11861227" cy="557022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C7221A-6328-4649-8E3C-7A90C112FDF8}"/>
              </a:ext>
            </a:extLst>
          </p:cNvPr>
          <p:cNvCxnSpPr/>
          <p:nvPr/>
        </p:nvCxnSpPr>
        <p:spPr>
          <a:xfrm>
            <a:off x="0" y="24155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F6F44B-9367-4940-95F6-8DA2AC36D56B}"/>
                  </a:ext>
                </a:extLst>
              </p14:cNvPr>
              <p14:cNvContentPartPr/>
              <p14:nvPr/>
            </p14:nvContentPartPr>
            <p14:xfrm>
              <a:off x="118440" y="3444840"/>
              <a:ext cx="6134040" cy="3019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F6F44B-9367-4940-95F6-8DA2AC36D5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080" y="3435480"/>
                <a:ext cx="6152760" cy="30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51C8E19-7548-46BD-9D82-9ACC5155A3E7}"/>
                  </a:ext>
                </a:extLst>
              </p14:cNvPr>
              <p14:cNvContentPartPr/>
              <p14:nvPr/>
            </p14:nvContentPartPr>
            <p14:xfrm>
              <a:off x="9149760" y="53640"/>
              <a:ext cx="2482560" cy="2193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51C8E19-7548-46BD-9D82-9ACC5155A3E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40400" y="44280"/>
                <a:ext cx="2501280" cy="221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0868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33" b="40588"/>
          <a:stretch/>
        </p:blipFill>
        <p:spPr>
          <a:xfrm>
            <a:off x="25973" y="0"/>
            <a:ext cx="11861227" cy="241553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C7221A-6328-4649-8E3C-7A90C112FDF8}"/>
              </a:ext>
            </a:extLst>
          </p:cNvPr>
          <p:cNvCxnSpPr/>
          <p:nvPr/>
        </p:nvCxnSpPr>
        <p:spPr>
          <a:xfrm>
            <a:off x="0" y="24155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BC8A6D-77CB-4E6C-8845-1383F623F902}"/>
                  </a:ext>
                </a:extLst>
              </p14:cNvPr>
              <p14:cNvContentPartPr/>
              <p14:nvPr/>
            </p14:nvContentPartPr>
            <p14:xfrm>
              <a:off x="851040" y="2563920"/>
              <a:ext cx="4435560" cy="4382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BC8A6D-77CB-4E6C-8845-1383F623F90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1680" y="2554560"/>
                <a:ext cx="4454280" cy="44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D78CDB3-4E5A-4667-A953-5C9A24C209B0}"/>
                  </a:ext>
                </a:extLst>
              </p14:cNvPr>
              <p14:cNvContentPartPr/>
              <p14:nvPr/>
            </p14:nvContentPartPr>
            <p14:xfrm>
              <a:off x="132120" y="89640"/>
              <a:ext cx="10738800" cy="6358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D78CDB3-4E5A-4667-A953-5C9A24C209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760" y="80280"/>
                <a:ext cx="10757520" cy="63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9605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33" b="40588"/>
          <a:stretch/>
        </p:blipFill>
        <p:spPr>
          <a:xfrm>
            <a:off x="25973" y="0"/>
            <a:ext cx="11861227" cy="241553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C7221A-6328-4649-8E3C-7A90C112FDF8}"/>
              </a:ext>
            </a:extLst>
          </p:cNvPr>
          <p:cNvCxnSpPr/>
          <p:nvPr/>
        </p:nvCxnSpPr>
        <p:spPr>
          <a:xfrm>
            <a:off x="0" y="24155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06EAEE6-0F21-473F-96A8-19D3329FF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726"/>
          <a:stretch/>
        </p:blipFill>
        <p:spPr>
          <a:xfrm>
            <a:off x="129540" y="2578160"/>
            <a:ext cx="11392611" cy="33349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F6DF61-D6DC-43F8-A50D-30EEFE5F13F5}"/>
                  </a:ext>
                </a:extLst>
              </p14:cNvPr>
              <p14:cNvContentPartPr/>
              <p14:nvPr/>
            </p14:nvContentPartPr>
            <p14:xfrm>
              <a:off x="309240" y="271080"/>
              <a:ext cx="11581920" cy="706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F6DF61-D6DC-43F8-A50D-30EEFE5F13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880" y="261720"/>
                <a:ext cx="11600640" cy="708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5155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33" b="40588"/>
          <a:stretch/>
        </p:blipFill>
        <p:spPr>
          <a:xfrm>
            <a:off x="25973" y="0"/>
            <a:ext cx="11861227" cy="241553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C7221A-6328-4649-8E3C-7A90C112FDF8}"/>
              </a:ext>
            </a:extLst>
          </p:cNvPr>
          <p:cNvCxnSpPr/>
          <p:nvPr/>
        </p:nvCxnSpPr>
        <p:spPr>
          <a:xfrm>
            <a:off x="0" y="110490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06EAEE6-0F21-473F-96A8-19D3329FF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089"/>
          <a:stretch/>
        </p:blipFill>
        <p:spPr>
          <a:xfrm>
            <a:off x="129540" y="2174301"/>
            <a:ext cx="11392611" cy="751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0ADD02-B7FE-4D67-8002-0CEDD786D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31" b="44557"/>
          <a:stretch/>
        </p:blipFill>
        <p:spPr>
          <a:xfrm>
            <a:off x="129540" y="2994664"/>
            <a:ext cx="11392611" cy="89153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62AB74-59DF-4658-AB1C-AB621CE35AF2}"/>
              </a:ext>
            </a:extLst>
          </p:cNvPr>
          <p:cNvCxnSpPr/>
          <p:nvPr/>
        </p:nvCxnSpPr>
        <p:spPr>
          <a:xfrm>
            <a:off x="-15240" y="40919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3FBAE3C-36AE-489D-AD7F-31C1A6632517}"/>
                  </a:ext>
                </a:extLst>
              </p14:cNvPr>
              <p14:cNvContentPartPr/>
              <p14:nvPr/>
            </p14:nvContentPartPr>
            <p14:xfrm>
              <a:off x="658440" y="17280"/>
              <a:ext cx="11232720" cy="6960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3FBAE3C-36AE-489D-AD7F-31C1A66325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080" y="7920"/>
                <a:ext cx="11251440" cy="697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9949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33" b="40588"/>
          <a:stretch/>
        </p:blipFill>
        <p:spPr>
          <a:xfrm>
            <a:off x="25973" y="0"/>
            <a:ext cx="11861227" cy="241553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C7221A-6328-4649-8E3C-7A90C112FDF8}"/>
              </a:ext>
            </a:extLst>
          </p:cNvPr>
          <p:cNvCxnSpPr/>
          <p:nvPr/>
        </p:nvCxnSpPr>
        <p:spPr>
          <a:xfrm>
            <a:off x="0" y="110490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06EAEE6-0F21-473F-96A8-19D3329FF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089"/>
          <a:stretch/>
        </p:blipFill>
        <p:spPr>
          <a:xfrm>
            <a:off x="129540" y="2174301"/>
            <a:ext cx="11392611" cy="751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0ADD02-B7FE-4D67-8002-0CEDD786D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31" b="21001"/>
          <a:stretch/>
        </p:blipFill>
        <p:spPr>
          <a:xfrm>
            <a:off x="129540" y="2994664"/>
            <a:ext cx="11392611" cy="226313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62AB74-59DF-4658-AB1C-AB621CE35AF2}"/>
              </a:ext>
            </a:extLst>
          </p:cNvPr>
          <p:cNvCxnSpPr/>
          <p:nvPr/>
        </p:nvCxnSpPr>
        <p:spPr>
          <a:xfrm>
            <a:off x="-15240" y="40919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A90265-DC32-4E2E-BA20-1CD309A84830}"/>
                  </a:ext>
                </a:extLst>
              </p14:cNvPr>
              <p14:cNvContentPartPr/>
              <p14:nvPr/>
            </p14:nvContentPartPr>
            <p14:xfrm>
              <a:off x="679680" y="1341720"/>
              <a:ext cx="10915560" cy="5801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A90265-DC32-4E2E-BA20-1CD309A848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320" y="1332360"/>
                <a:ext cx="10934280" cy="58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4778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00" b="40588"/>
          <a:stretch/>
        </p:blipFill>
        <p:spPr>
          <a:xfrm>
            <a:off x="25973" y="213360"/>
            <a:ext cx="11861227" cy="1120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6EAEE6-0F21-473F-96A8-19D3329FF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089"/>
          <a:stretch/>
        </p:blipFill>
        <p:spPr>
          <a:xfrm>
            <a:off x="129540" y="1092261"/>
            <a:ext cx="11392611" cy="751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0ADD02-B7FE-4D67-8002-0CEDD786D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31" b="21001"/>
          <a:stretch/>
        </p:blipFill>
        <p:spPr>
          <a:xfrm>
            <a:off x="129540" y="1912624"/>
            <a:ext cx="11392611" cy="226313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62AB74-59DF-4658-AB1C-AB621CE35AF2}"/>
              </a:ext>
            </a:extLst>
          </p:cNvPr>
          <p:cNvCxnSpPr/>
          <p:nvPr/>
        </p:nvCxnSpPr>
        <p:spPr>
          <a:xfrm>
            <a:off x="-15240" y="300990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041A20-D0E0-4D87-9CCD-9540A3C71201}"/>
              </a:ext>
            </a:extLst>
          </p:cNvPr>
          <p:cNvCxnSpPr/>
          <p:nvPr/>
        </p:nvCxnSpPr>
        <p:spPr>
          <a:xfrm>
            <a:off x="-15240" y="414528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71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22F8CA-A3C9-411B-B856-C7C3FFEA1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131" b="-2162"/>
          <a:stretch/>
        </p:blipFill>
        <p:spPr>
          <a:xfrm>
            <a:off x="129539" y="1905003"/>
            <a:ext cx="11392611" cy="3611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00" b="40588"/>
          <a:stretch/>
        </p:blipFill>
        <p:spPr>
          <a:xfrm>
            <a:off x="25973" y="213360"/>
            <a:ext cx="11861227" cy="1120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6EAEE6-0F21-473F-96A8-19D3329FF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089"/>
          <a:stretch/>
        </p:blipFill>
        <p:spPr>
          <a:xfrm>
            <a:off x="129540" y="1092261"/>
            <a:ext cx="11392611" cy="75178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62AB74-59DF-4658-AB1C-AB621CE35AF2}"/>
              </a:ext>
            </a:extLst>
          </p:cNvPr>
          <p:cNvCxnSpPr/>
          <p:nvPr/>
        </p:nvCxnSpPr>
        <p:spPr>
          <a:xfrm>
            <a:off x="-15240" y="300990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041A20-D0E0-4D87-9CCD-9540A3C71201}"/>
              </a:ext>
            </a:extLst>
          </p:cNvPr>
          <p:cNvCxnSpPr/>
          <p:nvPr/>
        </p:nvCxnSpPr>
        <p:spPr>
          <a:xfrm>
            <a:off x="-15240" y="414528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085B7D-535A-43AF-8756-4442B2D36D44}"/>
                  </a:ext>
                </a:extLst>
              </p14:cNvPr>
              <p14:cNvContentPartPr/>
              <p14:nvPr/>
            </p14:nvContentPartPr>
            <p14:xfrm>
              <a:off x="403560" y="326520"/>
              <a:ext cx="11487600" cy="6833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085B7D-535A-43AF-8756-4442B2D36D4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4200" y="317160"/>
                <a:ext cx="11506320" cy="685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850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22F8CA-A3C9-411B-B856-C7C3FFEA1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131" b="-2162"/>
          <a:stretch/>
        </p:blipFill>
        <p:spPr>
          <a:xfrm>
            <a:off x="129539" y="1905003"/>
            <a:ext cx="11392611" cy="3611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00" b="40588"/>
          <a:stretch/>
        </p:blipFill>
        <p:spPr>
          <a:xfrm>
            <a:off x="25973" y="213360"/>
            <a:ext cx="11861227" cy="1120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6EAEE6-0F21-473F-96A8-19D3329FF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089"/>
          <a:stretch/>
        </p:blipFill>
        <p:spPr>
          <a:xfrm>
            <a:off x="129540" y="1092261"/>
            <a:ext cx="11392611" cy="75178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62AB74-59DF-4658-AB1C-AB621CE35AF2}"/>
              </a:ext>
            </a:extLst>
          </p:cNvPr>
          <p:cNvCxnSpPr/>
          <p:nvPr/>
        </p:nvCxnSpPr>
        <p:spPr>
          <a:xfrm>
            <a:off x="-15240" y="300990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041A20-D0E0-4D87-9CCD-9540A3C71201}"/>
              </a:ext>
            </a:extLst>
          </p:cNvPr>
          <p:cNvCxnSpPr/>
          <p:nvPr/>
        </p:nvCxnSpPr>
        <p:spPr>
          <a:xfrm>
            <a:off x="-15240" y="414528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76B7DC9-733A-4596-B14F-DD04969DB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" y="5544759"/>
            <a:ext cx="9723120" cy="18836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801E853-CA93-4631-99F2-57610F3ABD0C}"/>
                  </a:ext>
                </a:extLst>
              </p14:cNvPr>
              <p14:cNvContentPartPr/>
              <p14:nvPr/>
            </p14:nvContentPartPr>
            <p14:xfrm>
              <a:off x="1536120" y="1566000"/>
              <a:ext cx="9865800" cy="5035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801E853-CA93-4631-99F2-57610F3ABD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6760" y="1556640"/>
                <a:ext cx="9884520" cy="50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9163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C2A4B-5450-403D-B7E5-30C2E1C17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201" b="21001"/>
          <a:stretch/>
        </p:blipFill>
        <p:spPr>
          <a:xfrm>
            <a:off x="129540" y="114300"/>
            <a:ext cx="11392611" cy="103631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093548-6717-43C9-BA5F-AA7AC5A6DCEF}"/>
              </a:ext>
            </a:extLst>
          </p:cNvPr>
          <p:cNvCxnSpPr/>
          <p:nvPr/>
        </p:nvCxnSpPr>
        <p:spPr>
          <a:xfrm>
            <a:off x="-15240" y="-152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383EB-406D-4B91-BC88-B2F58ECD0601}"/>
              </a:ext>
            </a:extLst>
          </p:cNvPr>
          <p:cNvCxnSpPr/>
          <p:nvPr/>
        </p:nvCxnSpPr>
        <p:spPr>
          <a:xfrm>
            <a:off x="-15240" y="11201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6406ADF-20B5-4CA6-A879-763CA74E5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0158"/>
            <a:ext cx="11887200" cy="2252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F397F6-3141-4AE5-98BD-BB3A70129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" y="3570440"/>
            <a:ext cx="10485120" cy="41562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A4A1216-B26F-4522-8818-94C106209AF3}"/>
                  </a:ext>
                </a:extLst>
              </p14:cNvPr>
              <p14:cNvContentPartPr/>
              <p14:nvPr/>
            </p14:nvContentPartPr>
            <p14:xfrm>
              <a:off x="1720440" y="33120"/>
              <a:ext cx="8976960" cy="7596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A4A1216-B26F-4522-8818-94C106209A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1080" y="23760"/>
                <a:ext cx="8995680" cy="761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5686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602D47-5027-46ED-AD4A-B5892ABE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286"/>
            <a:ext cx="11887200" cy="65918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92E903-60CB-42A1-A635-D5A89D0F410F}"/>
                  </a:ext>
                </a:extLst>
              </p14:cNvPr>
              <p14:cNvContentPartPr/>
              <p14:nvPr/>
            </p14:nvContentPartPr>
            <p14:xfrm>
              <a:off x="610920" y="288360"/>
              <a:ext cx="9869040" cy="6832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92E903-60CB-42A1-A635-D5A89D0F41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1560" y="279000"/>
                <a:ext cx="9887760" cy="685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835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7D6227-D348-46A9-B991-50738F43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013"/>
            <a:ext cx="11887200" cy="3625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F65FB6-5D96-4D8C-902A-A5025D90B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052159"/>
            <a:ext cx="11239500" cy="20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28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A8BDA1-7F10-49AD-952C-1C0074F2E721}"/>
                  </a:ext>
                </a:extLst>
              </p14:cNvPr>
              <p14:cNvContentPartPr/>
              <p14:nvPr/>
            </p14:nvContentPartPr>
            <p14:xfrm>
              <a:off x="1637280" y="1923480"/>
              <a:ext cx="9134640" cy="370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A8BDA1-7F10-49AD-952C-1C0074F2E7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7920" y="1914120"/>
                <a:ext cx="9153360" cy="37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4361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37D612-4E9C-48A8-B847-CFF30ADB4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0"/>
            <a:ext cx="11887200" cy="1485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3102E1-43F2-415E-8BC1-AABFC993F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0246"/>
            <a:ext cx="11887200" cy="37422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B1EBB5B-9A6F-4F80-B794-AC753F43E0EB}"/>
                  </a:ext>
                </a:extLst>
              </p14:cNvPr>
              <p14:cNvContentPartPr/>
              <p14:nvPr/>
            </p14:nvContentPartPr>
            <p14:xfrm>
              <a:off x="1383840" y="5522760"/>
              <a:ext cx="1051560" cy="705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B1EBB5B-9A6F-4F80-B794-AC753F43E0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4480" y="5513400"/>
                <a:ext cx="1070280" cy="72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4639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EB8927-60EC-4F8A-8AD7-97D671A54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033" y="84709"/>
            <a:ext cx="11172090" cy="26051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3F20F5-F799-427F-BB5B-A27D8860D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717" y="1813559"/>
            <a:ext cx="534353" cy="680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128EAA-4663-4AFD-BDE7-879493582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050" y="3114740"/>
            <a:ext cx="8039100" cy="771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333280-60E2-444D-A9DD-F23F314D2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21108"/>
            <a:ext cx="11887200" cy="32140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E27C5EB-C0A1-4B9B-AA3B-9988E2995EE0}"/>
                  </a:ext>
                </a:extLst>
              </p14:cNvPr>
              <p14:cNvContentPartPr/>
              <p14:nvPr/>
            </p14:nvContentPartPr>
            <p14:xfrm>
              <a:off x="388800" y="2832840"/>
              <a:ext cx="1080000" cy="895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E27C5EB-C0A1-4B9B-AA3B-9988E2995E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440" y="2823480"/>
                <a:ext cx="1098720" cy="9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508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4A6BD6-1181-43F6-A8B7-8C427AD59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73" y="0"/>
            <a:ext cx="10556453" cy="777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3FFFB6-103F-4288-81B3-2F7E644E965A}"/>
                  </a:ext>
                </a:extLst>
              </p14:cNvPr>
              <p14:cNvContentPartPr/>
              <p14:nvPr/>
            </p14:nvContentPartPr>
            <p14:xfrm>
              <a:off x="278640" y="3011040"/>
              <a:ext cx="5789160" cy="4581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3FFFB6-103F-4288-81B3-2F7E644E96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280" y="3001680"/>
                <a:ext cx="5807880" cy="46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737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9D2F8-FA71-495F-9374-6C99E98DF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571"/>
            <a:ext cx="11887200" cy="58152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C3D56F-D28F-44C5-B940-754B7A0C9E54}"/>
                  </a:ext>
                </a:extLst>
              </p14:cNvPr>
              <p14:cNvContentPartPr/>
              <p14:nvPr/>
            </p14:nvContentPartPr>
            <p14:xfrm>
              <a:off x="1347120" y="441720"/>
              <a:ext cx="9306000" cy="6096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C3D56F-D28F-44C5-B940-754B7A0C9E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7760" y="432360"/>
                <a:ext cx="9324720" cy="611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520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0AF67-72F1-4BE4-82E4-1A812F76F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368"/>
            <a:ext cx="11887200" cy="2538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DB164C-2854-4403-85C0-36EE2B8B7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7523"/>
            <a:ext cx="11887200" cy="12043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B049F4-9E45-4ECF-9403-0894094F090E}"/>
                  </a:ext>
                </a:extLst>
              </p14:cNvPr>
              <p14:cNvContentPartPr/>
              <p14:nvPr/>
            </p14:nvContentPartPr>
            <p14:xfrm>
              <a:off x="1715400" y="2583360"/>
              <a:ext cx="7610040" cy="4112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B049F4-9E45-4ECF-9403-0894094F09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6040" y="2574000"/>
                <a:ext cx="7628760" cy="41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9147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C92728-3EAB-4AED-A04D-995069ED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976"/>
            <a:ext cx="11887200" cy="62887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28ABC74-A829-41FB-AB02-E8231B646606}"/>
                  </a:ext>
                </a:extLst>
              </p14:cNvPr>
              <p14:cNvContentPartPr/>
              <p14:nvPr/>
            </p14:nvContentPartPr>
            <p14:xfrm>
              <a:off x="48600" y="181440"/>
              <a:ext cx="11662920" cy="3647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28ABC74-A829-41FB-AB02-E8231B6466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40" y="172080"/>
                <a:ext cx="11681640" cy="36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301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A47E5D-8EBC-4689-8050-3B135D9C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441"/>
            <a:ext cx="11887200" cy="956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B5E8E-5C90-4378-B9E1-C4C1B5C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091"/>
            <a:ext cx="11887200" cy="1248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D7602F-34AF-4B0E-8513-D1C4562BD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185"/>
          <a:stretch/>
        </p:blipFill>
        <p:spPr>
          <a:xfrm>
            <a:off x="0" y="2689783"/>
            <a:ext cx="11887200" cy="48006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9575D8-EA7C-4837-87F4-9DBE1F4EA10F}"/>
                  </a:ext>
                </a:extLst>
              </p14:cNvPr>
              <p14:cNvContentPartPr/>
              <p14:nvPr/>
            </p14:nvContentPartPr>
            <p14:xfrm>
              <a:off x="209880" y="384480"/>
              <a:ext cx="11336760" cy="6829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9575D8-EA7C-4837-87F4-9DBE1F4EA1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520" y="375120"/>
                <a:ext cx="11355480" cy="684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58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E36394-03C3-4177-9AA3-B897EA62D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961"/>
            <a:ext cx="11887200" cy="71371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484E5A-3C00-4D6E-9B20-7B1EBED44C6D}"/>
                  </a:ext>
                </a:extLst>
              </p14:cNvPr>
              <p14:cNvContentPartPr/>
              <p14:nvPr/>
            </p14:nvContentPartPr>
            <p14:xfrm>
              <a:off x="0" y="774000"/>
              <a:ext cx="11779920" cy="670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484E5A-3C00-4D6E-9B20-7B1EBED44C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764640"/>
                <a:ext cx="11798640" cy="672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378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6CE4F2-94F4-41F6-A22E-F1948E8EE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19"/>
            <a:ext cx="11887200" cy="53117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7F4C185-A949-4A70-B11C-343C79B80519}"/>
                  </a:ext>
                </a:extLst>
              </p14:cNvPr>
              <p14:cNvContentPartPr/>
              <p14:nvPr/>
            </p14:nvContentPartPr>
            <p14:xfrm>
              <a:off x="312480" y="-22320"/>
              <a:ext cx="11389320" cy="7292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7F4C185-A949-4A70-B11C-343C79B8051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3120" y="-31680"/>
                <a:ext cx="11408040" cy="731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6211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34376</TotalTime>
  <Words>139</Words>
  <Application>Microsoft Office PowerPoint</Application>
  <PresentationFormat>Custom</PresentationFormat>
  <Paragraphs>12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393</cp:revision>
  <dcterms:created xsi:type="dcterms:W3CDTF">2020-09-07T00:11:40Z</dcterms:created>
  <dcterms:modified xsi:type="dcterms:W3CDTF">2020-12-11T20:01:10Z</dcterms:modified>
</cp:coreProperties>
</file>