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1062" r:id="rId2"/>
    <p:sldId id="1104" r:id="rId3"/>
    <p:sldId id="1105" r:id="rId4"/>
    <p:sldId id="1106" r:id="rId5"/>
    <p:sldId id="1064" r:id="rId6"/>
    <p:sldId id="1068" r:id="rId7"/>
    <p:sldId id="1071" r:id="rId8"/>
    <p:sldId id="1073" r:id="rId9"/>
    <p:sldId id="1087" r:id="rId10"/>
    <p:sldId id="1093" r:id="rId11"/>
    <p:sldId id="1088" r:id="rId12"/>
    <p:sldId id="1092" r:id="rId13"/>
    <p:sldId id="1074" r:id="rId14"/>
    <p:sldId id="1049" r:id="rId15"/>
    <p:sldId id="1084" r:id="rId16"/>
    <p:sldId id="1075" r:id="rId17"/>
    <p:sldId id="1050" r:id="rId18"/>
    <p:sldId id="1076" r:id="rId19"/>
    <p:sldId id="1080" r:id="rId20"/>
    <p:sldId id="1079" r:id="rId21"/>
    <p:sldId id="1081" r:id="rId22"/>
    <p:sldId id="1085" r:id="rId23"/>
    <p:sldId id="1094" r:id="rId24"/>
    <p:sldId id="1095" r:id="rId25"/>
    <p:sldId id="1098" r:id="rId26"/>
    <p:sldId id="1099" r:id="rId27"/>
    <p:sldId id="1100" r:id="rId28"/>
    <p:sldId id="1053" r:id="rId29"/>
    <p:sldId id="1054" r:id="rId30"/>
    <p:sldId id="1109" r:id="rId31"/>
    <p:sldId id="1055" r:id="rId32"/>
    <p:sldId id="1101" r:id="rId33"/>
    <p:sldId id="1102" r:id="rId34"/>
    <p:sldId id="1103" r:id="rId35"/>
    <p:sldId id="1107" r:id="rId36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7" autoAdjust="0"/>
    <p:restoredTop sz="90353" autoAdjust="0"/>
  </p:normalViewPr>
  <p:slideViewPr>
    <p:cSldViewPr snapToGrid="0">
      <p:cViewPr varScale="1">
        <p:scale>
          <a:sx n="42" d="100"/>
          <a:sy n="42" d="100"/>
        </p:scale>
        <p:origin x="5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8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12/9/2020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AA4DD0-3BD1-48D3-9F38-492974BA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542"/>
            <a:ext cx="11887200" cy="73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90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1C16C-3925-424E-B750-F4A845EEF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78"/>
          <a:stretch/>
        </p:blipFill>
        <p:spPr>
          <a:xfrm>
            <a:off x="0" y="-27346"/>
            <a:ext cx="11887200" cy="34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99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7AFC33-FDF5-48DD-A9A9-A81590CA5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0517"/>
            <a:ext cx="11603182" cy="17310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47E37B-E693-4B2D-9C2F-E52E07A7C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" y="5416588"/>
            <a:ext cx="11887200" cy="19116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99CEAA-BC5B-46C8-83EC-4BD0618500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278"/>
          <a:stretch/>
        </p:blipFill>
        <p:spPr>
          <a:xfrm>
            <a:off x="0" y="-27346"/>
            <a:ext cx="11887200" cy="34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1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1C16C-3925-424E-B750-F4A845EE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17"/>
            <a:ext cx="11887200" cy="7743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6C294F-C229-4980-9611-3BAE2E3C5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917"/>
            <a:ext cx="11887200" cy="191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12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F4264-24B6-48C8-9660-76460CC0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455"/>
            <a:ext cx="11635256" cy="70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2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04058-15EF-4153-923C-13B27116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8"/>
            <a:ext cx="11887200" cy="6751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ACBC15-03A8-4324-93D5-A3F545D8093C}"/>
              </a:ext>
            </a:extLst>
          </p:cNvPr>
          <p:cNvSpPr/>
          <p:nvPr/>
        </p:nvSpPr>
        <p:spPr>
          <a:xfrm>
            <a:off x="5151120" y="5661660"/>
            <a:ext cx="423672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38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04058-15EF-4153-923C-13B27116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8"/>
            <a:ext cx="11887200" cy="67516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ACBC15-03A8-4324-93D5-A3F545D8093C}"/>
              </a:ext>
            </a:extLst>
          </p:cNvPr>
          <p:cNvSpPr/>
          <p:nvPr/>
        </p:nvSpPr>
        <p:spPr>
          <a:xfrm>
            <a:off x="5151120" y="5661660"/>
            <a:ext cx="4236720" cy="975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0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204058-15EF-4153-923C-13B27116F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948"/>
            <a:ext cx="11887200" cy="675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9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784"/>
          <a:stretch/>
        </p:blipFill>
        <p:spPr>
          <a:xfrm>
            <a:off x="12986" y="0"/>
            <a:ext cx="11861227" cy="227076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FA792E7-A4CB-4674-A66C-1AEEC6405947}"/>
              </a:ext>
            </a:extLst>
          </p:cNvPr>
          <p:cNvCxnSpPr/>
          <p:nvPr/>
        </p:nvCxnSpPr>
        <p:spPr>
          <a:xfrm>
            <a:off x="0" y="21488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7666747-649D-4E81-AE6C-D457633145D6}"/>
              </a:ext>
            </a:extLst>
          </p:cNvPr>
          <p:cNvSpPr txBox="1"/>
          <p:nvPr/>
        </p:nvSpPr>
        <p:spPr>
          <a:xfrm>
            <a:off x="388620" y="2385060"/>
            <a:ext cx="162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Scratch:</a:t>
            </a:r>
          </a:p>
        </p:txBody>
      </p:sp>
    </p:spTree>
    <p:extLst>
      <p:ext uri="{BB962C8B-B14F-4D97-AF65-F5344CB8AC3E}">
        <p14:creationId xmlns:p14="http://schemas.microsoft.com/office/powerpoint/2010/main" val="150087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28530"/>
          <a:stretch/>
        </p:blipFill>
        <p:spPr>
          <a:xfrm>
            <a:off x="25973" y="0"/>
            <a:ext cx="11861227" cy="3352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D31D7C-72EB-4D6F-995D-4FC31AE6EEFF}"/>
              </a:ext>
            </a:extLst>
          </p:cNvPr>
          <p:cNvCxnSpPr/>
          <p:nvPr/>
        </p:nvCxnSpPr>
        <p:spPr>
          <a:xfrm>
            <a:off x="-655320" y="2834640"/>
            <a:ext cx="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821E543-CDD7-4E17-8237-C6D9AF013B5E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59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" t="28333" b="13137"/>
          <a:stretch/>
        </p:blipFill>
        <p:spPr>
          <a:xfrm>
            <a:off x="144780" y="0"/>
            <a:ext cx="11742420" cy="454914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98C5289-A5BF-42D2-854D-F84037165788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456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602D47-5027-46ED-AD4A-B5892ABE2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0286"/>
            <a:ext cx="11887200" cy="659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35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/>
          <a:stretch/>
        </p:blipFill>
        <p:spPr>
          <a:xfrm>
            <a:off x="25973" y="0"/>
            <a:ext cx="11861227" cy="557022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868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40588"/>
          <a:stretch/>
        </p:blipFill>
        <p:spPr>
          <a:xfrm>
            <a:off x="25973" y="0"/>
            <a:ext cx="11861227" cy="24155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05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40588"/>
          <a:stretch/>
        </p:blipFill>
        <p:spPr>
          <a:xfrm>
            <a:off x="25973" y="0"/>
            <a:ext cx="11861227" cy="24155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24155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726"/>
          <a:stretch/>
        </p:blipFill>
        <p:spPr>
          <a:xfrm>
            <a:off x="129540" y="2578160"/>
            <a:ext cx="11392611" cy="333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5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40588"/>
          <a:stretch/>
        </p:blipFill>
        <p:spPr>
          <a:xfrm>
            <a:off x="25973" y="0"/>
            <a:ext cx="11861227" cy="24155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1104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089"/>
          <a:stretch/>
        </p:blipFill>
        <p:spPr>
          <a:xfrm>
            <a:off x="129540" y="2174301"/>
            <a:ext cx="11392611" cy="751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ADD02-B7FE-4D67-8002-0CEDD786D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31" b="44557"/>
          <a:stretch/>
        </p:blipFill>
        <p:spPr>
          <a:xfrm>
            <a:off x="129540" y="2994664"/>
            <a:ext cx="11392611" cy="8915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40919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49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3" b="40588"/>
          <a:stretch/>
        </p:blipFill>
        <p:spPr>
          <a:xfrm>
            <a:off x="25973" y="0"/>
            <a:ext cx="11861227" cy="241553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C7221A-6328-4649-8E3C-7A90C112FDF8}"/>
              </a:ext>
            </a:extLst>
          </p:cNvPr>
          <p:cNvCxnSpPr/>
          <p:nvPr/>
        </p:nvCxnSpPr>
        <p:spPr>
          <a:xfrm>
            <a:off x="0" y="1104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089"/>
          <a:stretch/>
        </p:blipFill>
        <p:spPr>
          <a:xfrm>
            <a:off x="129540" y="2174301"/>
            <a:ext cx="11392611" cy="751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ADD02-B7FE-4D67-8002-0CEDD786D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31" b="21001"/>
          <a:stretch/>
        </p:blipFill>
        <p:spPr>
          <a:xfrm>
            <a:off x="129540" y="2994664"/>
            <a:ext cx="11392611" cy="22631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40919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778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00" b="40588"/>
          <a:stretch/>
        </p:blipFill>
        <p:spPr>
          <a:xfrm>
            <a:off x="25973" y="213360"/>
            <a:ext cx="11861227" cy="1120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089"/>
          <a:stretch/>
        </p:blipFill>
        <p:spPr>
          <a:xfrm>
            <a:off x="129540" y="1092261"/>
            <a:ext cx="11392611" cy="7517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0ADD02-B7FE-4D67-8002-0CEDD786DE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31" b="21001"/>
          <a:stretch/>
        </p:blipFill>
        <p:spPr>
          <a:xfrm>
            <a:off x="129540" y="1912624"/>
            <a:ext cx="11392611" cy="226313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3009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41A20-D0E0-4D87-9CCD-9540A3C71201}"/>
              </a:ext>
            </a:extLst>
          </p:cNvPr>
          <p:cNvCxnSpPr/>
          <p:nvPr/>
        </p:nvCxnSpPr>
        <p:spPr>
          <a:xfrm>
            <a:off x="-15240" y="414528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71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22F8CA-A3C9-411B-B856-C7C3FFEA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31" b="-2162"/>
          <a:stretch/>
        </p:blipFill>
        <p:spPr>
          <a:xfrm>
            <a:off x="129539" y="1905003"/>
            <a:ext cx="11392611" cy="3611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00" b="40588"/>
          <a:stretch/>
        </p:blipFill>
        <p:spPr>
          <a:xfrm>
            <a:off x="25973" y="213360"/>
            <a:ext cx="11861227" cy="1120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089"/>
          <a:stretch/>
        </p:blipFill>
        <p:spPr>
          <a:xfrm>
            <a:off x="129540" y="1092261"/>
            <a:ext cx="11392611" cy="7517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3009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41A20-D0E0-4D87-9CCD-9540A3C71201}"/>
              </a:ext>
            </a:extLst>
          </p:cNvPr>
          <p:cNvCxnSpPr/>
          <p:nvPr/>
        </p:nvCxnSpPr>
        <p:spPr>
          <a:xfrm>
            <a:off x="-15240" y="414528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50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22F8CA-A3C9-411B-B856-C7C3FFEA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131" b="-2162"/>
          <a:stretch/>
        </p:blipFill>
        <p:spPr>
          <a:xfrm>
            <a:off x="129539" y="1905003"/>
            <a:ext cx="11392611" cy="3611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698C3A-2ABF-4E9B-A7F2-43191D5B6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000" b="40588"/>
          <a:stretch/>
        </p:blipFill>
        <p:spPr>
          <a:xfrm>
            <a:off x="25973" y="213360"/>
            <a:ext cx="11861227" cy="1120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6EAEE6-0F21-473F-96A8-19D3329FF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089"/>
          <a:stretch/>
        </p:blipFill>
        <p:spPr>
          <a:xfrm>
            <a:off x="129540" y="1092261"/>
            <a:ext cx="11392611" cy="75178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2AB74-59DF-4658-AB1C-AB621CE35AF2}"/>
              </a:ext>
            </a:extLst>
          </p:cNvPr>
          <p:cNvCxnSpPr/>
          <p:nvPr/>
        </p:nvCxnSpPr>
        <p:spPr>
          <a:xfrm>
            <a:off x="-15240" y="300990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041A20-D0E0-4D87-9CCD-9540A3C71201}"/>
              </a:ext>
            </a:extLst>
          </p:cNvPr>
          <p:cNvCxnSpPr/>
          <p:nvPr/>
        </p:nvCxnSpPr>
        <p:spPr>
          <a:xfrm>
            <a:off x="-15240" y="414528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76B7DC9-733A-4596-B14F-DD04969DB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40" y="5544759"/>
            <a:ext cx="9723120" cy="188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163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EC2A4B-5450-403D-B7E5-30C2E1C17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201" b="21001"/>
          <a:stretch/>
        </p:blipFill>
        <p:spPr>
          <a:xfrm>
            <a:off x="129540" y="114300"/>
            <a:ext cx="11392611" cy="1036319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093548-6717-43C9-BA5F-AA7AC5A6DCEF}"/>
              </a:ext>
            </a:extLst>
          </p:cNvPr>
          <p:cNvCxnSpPr/>
          <p:nvPr/>
        </p:nvCxnSpPr>
        <p:spPr>
          <a:xfrm>
            <a:off x="-15240" y="-152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9383EB-406D-4B91-BC88-B2F58ECD0601}"/>
              </a:ext>
            </a:extLst>
          </p:cNvPr>
          <p:cNvCxnSpPr/>
          <p:nvPr/>
        </p:nvCxnSpPr>
        <p:spPr>
          <a:xfrm>
            <a:off x="-15240" y="1120140"/>
            <a:ext cx="11887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6406ADF-20B5-4CA6-A879-763CA74E5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0158"/>
            <a:ext cx="11887200" cy="2252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397F6-3141-4AE5-98BD-BB3A70129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" y="3570440"/>
            <a:ext cx="10485120" cy="415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86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D6227-D348-46A9-B991-50738F43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013"/>
            <a:ext cx="11887200" cy="3625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F65FB6-5D96-4D8C-902A-A5025D90B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052159"/>
            <a:ext cx="11239500" cy="206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2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9D2F8-FA71-495F-9374-6C99E98D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571"/>
            <a:ext cx="11887200" cy="58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03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361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37D612-4E9C-48A8-B847-CFF30ADB4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0"/>
            <a:ext cx="11887200" cy="1485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3102E1-43F2-415E-8BC1-AABFC993F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246"/>
            <a:ext cx="11887200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391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EB8927-60EC-4F8A-8AD7-97D671A54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33" y="84709"/>
            <a:ext cx="11172090" cy="26051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3F20F5-F799-427F-BB5B-A27D8860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717" y="1813559"/>
            <a:ext cx="534353" cy="6800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128EAA-4663-4AFD-BDE7-879493582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050" y="3114740"/>
            <a:ext cx="8039100" cy="771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333280-60E2-444D-A9DD-F23F314D2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21108"/>
            <a:ext cx="11887200" cy="321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3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323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4A6BD6-1181-43F6-A8B7-8C427AD5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73" y="0"/>
            <a:ext cx="1055645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96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08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B0AF67-72F1-4BE4-82E4-1A812F76F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368"/>
            <a:ext cx="11887200" cy="2538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DB164C-2854-4403-85C0-36EE2B8B7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7523"/>
            <a:ext cx="11887200" cy="120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4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C92728-3EAB-4AED-A04D-995069ED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3976"/>
            <a:ext cx="11887200" cy="62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15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47E5D-8EBC-4689-8050-3B135D9CB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441"/>
            <a:ext cx="11887200" cy="9567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B5E8E-5C90-4378-B9E1-C4C1B5C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6091"/>
            <a:ext cx="11887200" cy="1248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D7602F-34AF-4B0E-8513-D1C4562BDD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185"/>
          <a:stretch/>
        </p:blipFill>
        <p:spPr>
          <a:xfrm>
            <a:off x="0" y="2689783"/>
            <a:ext cx="11887200" cy="480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E36394-03C3-4177-9AA3-B897EA62D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61"/>
            <a:ext cx="11887200" cy="713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8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6CE4F2-94F4-41F6-A22E-F1948E8EE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19"/>
            <a:ext cx="11887200" cy="53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11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B1C16C-3925-424E-B750-F4A845EEF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78"/>
          <a:stretch/>
        </p:blipFill>
        <p:spPr>
          <a:xfrm>
            <a:off x="0" y="-27346"/>
            <a:ext cx="11887200" cy="34632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A985A1-DCA8-4E7B-946A-C47B595B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5553391"/>
            <a:ext cx="7780020" cy="7815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EFCCE2-C5A7-4454-96FA-53233EC0B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6743700"/>
            <a:ext cx="8270982" cy="5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15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32897</TotalTime>
  <Words>2</Words>
  <Application>Microsoft Office PowerPoint</Application>
  <PresentationFormat>Custom</PresentationFormat>
  <Paragraphs>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387</cp:revision>
  <dcterms:created xsi:type="dcterms:W3CDTF">2020-09-07T00:11:40Z</dcterms:created>
  <dcterms:modified xsi:type="dcterms:W3CDTF">2020-12-09T18:42:58Z</dcterms:modified>
</cp:coreProperties>
</file>