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2"/>
  </p:notesMasterIdLst>
  <p:sldIdLst>
    <p:sldId id="1037" r:id="rId2"/>
    <p:sldId id="1038" r:id="rId3"/>
    <p:sldId id="1039" r:id="rId4"/>
    <p:sldId id="1062" r:id="rId5"/>
    <p:sldId id="1040" r:id="rId6"/>
    <p:sldId id="1041" r:id="rId7"/>
    <p:sldId id="1063" r:id="rId8"/>
    <p:sldId id="1042" r:id="rId9"/>
    <p:sldId id="1064" r:id="rId10"/>
    <p:sldId id="1043" r:id="rId11"/>
    <p:sldId id="1065" r:id="rId12"/>
    <p:sldId id="1066" r:id="rId13"/>
    <p:sldId id="1067" r:id="rId14"/>
    <p:sldId id="1068" r:id="rId15"/>
    <p:sldId id="1044" r:id="rId16"/>
    <p:sldId id="1070" r:id="rId17"/>
    <p:sldId id="1082" r:id="rId18"/>
    <p:sldId id="1045" r:id="rId19"/>
    <p:sldId id="1069" r:id="rId20"/>
    <p:sldId id="1071" r:id="rId21"/>
    <p:sldId id="1046" r:id="rId22"/>
    <p:sldId id="1072" r:id="rId23"/>
    <p:sldId id="1061" r:id="rId24"/>
    <p:sldId id="1047" r:id="rId25"/>
    <p:sldId id="1073" r:id="rId26"/>
    <p:sldId id="1048" r:id="rId27"/>
    <p:sldId id="1083" r:id="rId28"/>
    <p:sldId id="1074" r:id="rId29"/>
    <p:sldId id="1049" r:id="rId30"/>
    <p:sldId id="1075" r:id="rId31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647" autoAdjust="0"/>
    <p:restoredTop sz="90353" autoAdjust="0"/>
  </p:normalViewPr>
  <p:slideViewPr>
    <p:cSldViewPr snapToGrid="0">
      <p:cViewPr varScale="1">
        <p:scale>
          <a:sx n="42" d="100"/>
          <a:sy n="42" d="100"/>
        </p:scale>
        <p:origin x="53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EEA3C-80EF-4FAB-9D44-CF277B9A3523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591C5-23A3-4162-862A-73C1ABE8F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8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6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9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5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1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6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5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5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3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24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629A90-6170-4E1E-9FF4-233226C81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13" y="0"/>
            <a:ext cx="11084174" cy="777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E58811-FF17-400F-803E-4305C5AF40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16"/>
          <a:stretch/>
        </p:blipFill>
        <p:spPr bwMode="auto">
          <a:xfrm>
            <a:off x="6800282" y="3156467"/>
            <a:ext cx="4614654" cy="356991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0F4F1E-72CC-44A7-BEB3-AC06A83744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547" b="9199"/>
          <a:stretch/>
        </p:blipFill>
        <p:spPr>
          <a:xfrm>
            <a:off x="7475371" y="6608619"/>
            <a:ext cx="3292185" cy="104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09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A47E5D-8EBC-4689-8050-3B135D9CB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0441"/>
            <a:ext cx="11887200" cy="956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BB5E8E-5C90-4378-B9E1-C4C1B5CF9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091"/>
            <a:ext cx="11887200" cy="124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59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A47E5D-8EBC-4689-8050-3B135D9CB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0441"/>
            <a:ext cx="11887200" cy="956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BB5E8E-5C90-4378-B9E1-C4C1B5CF9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091"/>
            <a:ext cx="11887200" cy="12480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D7602F-34AF-4B0E-8513-D1C4562BDD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b="76337"/>
          <a:stretch/>
        </p:blipFill>
        <p:spPr>
          <a:xfrm>
            <a:off x="0" y="2689783"/>
            <a:ext cx="11887200" cy="175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47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A47E5D-8EBC-4689-8050-3B135D9CB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0441"/>
            <a:ext cx="11887200" cy="956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BB5E8E-5C90-4378-B9E1-C4C1B5CF9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091"/>
            <a:ext cx="11887200" cy="12480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D7602F-34AF-4B0E-8513-D1C4562BDD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b="62449"/>
          <a:stretch/>
        </p:blipFill>
        <p:spPr>
          <a:xfrm>
            <a:off x="0" y="2689783"/>
            <a:ext cx="11887200" cy="278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41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A47E5D-8EBC-4689-8050-3B135D9CB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0441"/>
            <a:ext cx="11887200" cy="956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BB5E8E-5C90-4378-B9E1-C4C1B5CF9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091"/>
            <a:ext cx="11887200" cy="12480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D7602F-34AF-4B0E-8513-D1C4562BDD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9794"/>
          <a:stretch/>
        </p:blipFill>
        <p:spPr>
          <a:xfrm>
            <a:off x="0" y="2689783"/>
            <a:ext cx="11887200" cy="371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0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A47E5D-8EBC-4689-8050-3B135D9CB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0441"/>
            <a:ext cx="11887200" cy="956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BB5E8E-5C90-4378-B9E1-C4C1B5CF9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091"/>
            <a:ext cx="11887200" cy="12480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D7602F-34AF-4B0E-8513-D1C4562BDD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5185"/>
          <a:stretch/>
        </p:blipFill>
        <p:spPr>
          <a:xfrm>
            <a:off x="0" y="2689783"/>
            <a:ext cx="11887200" cy="480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0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575596-A973-4064-BBAD-2AC678DC7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919"/>
            <a:ext cx="11887200" cy="251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70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E36394-03C3-4177-9AA3-B897EA62DE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45518"/>
          <a:stretch/>
        </p:blipFill>
        <p:spPr>
          <a:xfrm>
            <a:off x="0" y="210961"/>
            <a:ext cx="11887200" cy="38885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F4D4DD7-A340-4BFE-8D80-AEABC028D379}"/>
              </a:ext>
            </a:extLst>
          </p:cNvPr>
          <p:cNvSpPr/>
          <p:nvPr/>
        </p:nvSpPr>
        <p:spPr>
          <a:xfrm>
            <a:off x="1760220" y="4099560"/>
            <a:ext cx="3840480" cy="1173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19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E36394-03C3-4177-9AA3-B897EA62DE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743"/>
          <a:stretch/>
        </p:blipFill>
        <p:spPr>
          <a:xfrm>
            <a:off x="0" y="210961"/>
            <a:ext cx="11887200" cy="48715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F4D4DD7-A340-4BFE-8D80-AEABC028D379}"/>
              </a:ext>
            </a:extLst>
          </p:cNvPr>
          <p:cNvSpPr/>
          <p:nvPr/>
        </p:nvSpPr>
        <p:spPr>
          <a:xfrm>
            <a:off x="1760220" y="4099560"/>
            <a:ext cx="3840480" cy="1173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06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E36394-03C3-4177-9AA3-B897EA62DE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743"/>
          <a:stretch/>
        </p:blipFill>
        <p:spPr>
          <a:xfrm>
            <a:off x="0" y="210961"/>
            <a:ext cx="11887200" cy="487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88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E36394-03C3-4177-9AA3-B897EA62DE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883"/>
          <a:stretch/>
        </p:blipFill>
        <p:spPr>
          <a:xfrm>
            <a:off x="0" y="312421"/>
            <a:ext cx="11887200" cy="33628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B866C8-92AC-4F26-9E89-F1FD8207BE61}"/>
              </a:ext>
            </a:extLst>
          </p:cNvPr>
          <p:cNvSpPr/>
          <p:nvPr/>
        </p:nvSpPr>
        <p:spPr>
          <a:xfrm>
            <a:off x="5882640" y="1447799"/>
            <a:ext cx="5433060" cy="2865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984B5A-53E3-4F22-B134-3085A52E60E3}"/>
              </a:ext>
            </a:extLst>
          </p:cNvPr>
          <p:cNvSpPr/>
          <p:nvPr/>
        </p:nvSpPr>
        <p:spPr>
          <a:xfrm>
            <a:off x="4244340" y="2834640"/>
            <a:ext cx="1699260" cy="11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53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EE6C59-4AA4-434A-B0CD-2BDA373D1E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4"/>
          <a:stretch/>
        </p:blipFill>
        <p:spPr>
          <a:xfrm>
            <a:off x="0" y="0"/>
            <a:ext cx="11887200" cy="67353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5A3B62-2E7E-4080-A426-E181A6C37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491" y="6502198"/>
            <a:ext cx="7245927" cy="127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44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E36394-03C3-4177-9AA3-B897EA62D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961"/>
            <a:ext cx="11887200" cy="713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86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ECD98A-44AD-4B3F-816B-852B031AD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" y="74213"/>
            <a:ext cx="11430000" cy="14692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39C0A9-1844-4C7E-B63A-34C50F30DD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408"/>
          <a:stretch/>
        </p:blipFill>
        <p:spPr>
          <a:xfrm>
            <a:off x="0" y="1728015"/>
            <a:ext cx="11887200" cy="26306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2ADF90-5A7D-458B-9E62-003C9F28AA4C}"/>
              </a:ext>
            </a:extLst>
          </p:cNvPr>
          <p:cNvSpPr/>
          <p:nvPr/>
        </p:nvSpPr>
        <p:spPr>
          <a:xfrm>
            <a:off x="1859280" y="3063240"/>
            <a:ext cx="10027920" cy="1699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11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ECD98A-44AD-4B3F-816B-852B031AD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" y="74213"/>
            <a:ext cx="11430000" cy="14692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39C0A9-1844-4C7E-B63A-34C50F30D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8015"/>
            <a:ext cx="11887200" cy="541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97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ECD98A-44AD-4B3F-816B-852B031AD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" y="74213"/>
            <a:ext cx="11430000" cy="14692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573715-A9A8-4AAA-99D0-20BDB2A67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5450"/>
            <a:ext cx="11597640" cy="366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44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6CE4F2-94F4-41F6-A22E-F1948E8EE6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368"/>
          <a:stretch/>
        </p:blipFill>
        <p:spPr>
          <a:xfrm>
            <a:off x="0" y="110181"/>
            <a:ext cx="11887200" cy="343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90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6CE4F2-94F4-41F6-A22E-F1948E8EE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19"/>
            <a:ext cx="11887200" cy="531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11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8F4264-24B6-48C8-9660-76460CC0B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455"/>
            <a:ext cx="11635256" cy="70253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C3C7A9-EA19-4F73-B5FA-5C4AFEC29266}"/>
              </a:ext>
            </a:extLst>
          </p:cNvPr>
          <p:cNvSpPr/>
          <p:nvPr/>
        </p:nvSpPr>
        <p:spPr>
          <a:xfrm>
            <a:off x="6240780" y="2179320"/>
            <a:ext cx="5547360" cy="5402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D65821-F4E7-482D-81B4-92DE3F92D5E5}"/>
              </a:ext>
            </a:extLst>
          </p:cNvPr>
          <p:cNvSpPr/>
          <p:nvPr/>
        </p:nvSpPr>
        <p:spPr>
          <a:xfrm>
            <a:off x="5943600" y="2087880"/>
            <a:ext cx="548640" cy="746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C1028F-B431-4347-A0A2-E00AD1C4719D}"/>
              </a:ext>
            </a:extLst>
          </p:cNvPr>
          <p:cNvSpPr/>
          <p:nvPr/>
        </p:nvSpPr>
        <p:spPr>
          <a:xfrm>
            <a:off x="6042660" y="6530340"/>
            <a:ext cx="548640" cy="746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6C734E-90CE-4F6C-811D-F4576007BCE7}"/>
              </a:ext>
            </a:extLst>
          </p:cNvPr>
          <p:cNvSpPr/>
          <p:nvPr/>
        </p:nvSpPr>
        <p:spPr>
          <a:xfrm>
            <a:off x="6042660" y="4507230"/>
            <a:ext cx="548640" cy="746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09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8F4264-24B6-48C8-9660-76460CC0B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455"/>
            <a:ext cx="11635256" cy="70253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A7D8A3-3466-4273-9124-73440BECF931}"/>
              </a:ext>
            </a:extLst>
          </p:cNvPr>
          <p:cNvSpPr/>
          <p:nvPr/>
        </p:nvSpPr>
        <p:spPr>
          <a:xfrm>
            <a:off x="8618220" y="4152900"/>
            <a:ext cx="3139440" cy="3322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50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8F4264-24B6-48C8-9660-76460CC0B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455"/>
            <a:ext cx="11635256" cy="702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52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204058-15EF-4153-923C-13B27116F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48"/>
            <a:ext cx="11887200" cy="67516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ACBC15-03A8-4324-93D5-A3F545D8093C}"/>
              </a:ext>
            </a:extLst>
          </p:cNvPr>
          <p:cNvSpPr/>
          <p:nvPr/>
        </p:nvSpPr>
        <p:spPr>
          <a:xfrm>
            <a:off x="5151120" y="5661660"/>
            <a:ext cx="423672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38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AA4DD0-3BD1-48D3-9F38-492974BA15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684"/>
          <a:stretch/>
        </p:blipFill>
        <p:spPr>
          <a:xfrm>
            <a:off x="0" y="200543"/>
            <a:ext cx="11887200" cy="304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64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204058-15EF-4153-923C-13B27116F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48"/>
            <a:ext cx="11887200" cy="675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91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AA4DD0-3BD1-48D3-9F38-492974BA1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542"/>
            <a:ext cx="11887200" cy="737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90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FFBC78-A88C-4B6C-BA29-077765E5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4125"/>
            <a:ext cx="11887200" cy="60832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ACE4BD-7E21-4BB3-A833-BCEA4D6569A6}"/>
              </a:ext>
            </a:extLst>
          </p:cNvPr>
          <p:cNvSpPr txBox="1"/>
          <p:nvPr/>
        </p:nvSpPr>
        <p:spPr>
          <a:xfrm>
            <a:off x="198120" y="5928360"/>
            <a:ext cx="11330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FYI:  If wish to approximate solution near </a:t>
            </a:r>
            <a:r>
              <a:rPr lang="en-US" sz="32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  <a:r>
              <a:rPr lang="en-US" sz="3200" i="1" baseline="-25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32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= p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, then translate equation (let </a:t>
            </a:r>
            <a:r>
              <a:rPr lang="en-US" sz="32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u = x-p</a:t>
            </a:r>
            <a:r>
              <a:rPr lang="en-US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), solve, then translate back to avoid needing to multiply 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F68769-04D3-4B5E-92B1-E98271EE59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2315" t="14969"/>
          <a:stretch/>
        </p:blipFill>
        <p:spPr>
          <a:xfrm>
            <a:off x="2567940" y="6968302"/>
            <a:ext cx="1602104" cy="529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C02246-24AB-40D4-BEE2-1E7048B4CAAB}"/>
              </a:ext>
            </a:extLst>
          </p:cNvPr>
          <p:cNvSpPr txBox="1"/>
          <p:nvPr/>
        </p:nvSpPr>
        <p:spPr>
          <a:xfrm>
            <a:off x="3429000" y="6901503"/>
            <a:ext cx="31242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200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566931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A83D0A-676F-4ECC-829F-2DA4596554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660"/>
          <a:stretch/>
        </p:blipFill>
        <p:spPr>
          <a:xfrm>
            <a:off x="0" y="110619"/>
            <a:ext cx="11887200" cy="296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98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A83D0A-676F-4ECC-829F-2DA459655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619"/>
            <a:ext cx="11887200" cy="393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35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C92728-3EAB-4AED-A04D-995069ED29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496"/>
          <a:stretch/>
        </p:blipFill>
        <p:spPr>
          <a:xfrm>
            <a:off x="0" y="-103976"/>
            <a:ext cx="11887200" cy="512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65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C92728-3EAB-4AED-A04D-995069ED2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3976"/>
            <a:ext cx="11887200" cy="628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15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C2DFFD"/>
      </a:hlink>
      <a:folHlink>
        <a:srgbClr val="D7B5C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32757</TotalTime>
  <Words>33</Words>
  <Application>Microsoft Office PowerPoint</Application>
  <PresentationFormat>Custom</PresentationFormat>
  <Paragraphs>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375</cp:revision>
  <dcterms:created xsi:type="dcterms:W3CDTF">2020-09-07T00:11:40Z</dcterms:created>
  <dcterms:modified xsi:type="dcterms:W3CDTF">2020-12-08T03:27:47Z</dcterms:modified>
</cp:coreProperties>
</file>