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595" r:id="rId2"/>
    <p:sldId id="596" r:id="rId3"/>
    <p:sldId id="597" r:id="rId4"/>
    <p:sldId id="598" r:id="rId5"/>
    <p:sldId id="629" r:id="rId6"/>
    <p:sldId id="630" r:id="rId7"/>
    <p:sldId id="631" r:id="rId8"/>
    <p:sldId id="604" r:id="rId9"/>
    <p:sldId id="605" r:id="rId10"/>
    <p:sldId id="606" r:id="rId11"/>
    <p:sldId id="607" r:id="rId12"/>
    <p:sldId id="608" r:id="rId13"/>
    <p:sldId id="620" r:id="rId14"/>
    <p:sldId id="621" r:id="rId15"/>
    <p:sldId id="609" r:id="rId16"/>
    <p:sldId id="603" r:id="rId17"/>
    <p:sldId id="610" r:id="rId18"/>
    <p:sldId id="611" r:id="rId19"/>
    <p:sldId id="622" r:id="rId20"/>
    <p:sldId id="632" r:id="rId21"/>
    <p:sldId id="623" r:id="rId22"/>
    <p:sldId id="628" r:id="rId23"/>
    <p:sldId id="627" r:id="rId24"/>
    <p:sldId id="626" r:id="rId25"/>
    <p:sldId id="624" r:id="rId26"/>
    <p:sldId id="625" r:id="rId27"/>
    <p:sldId id="633" r:id="rId28"/>
  </p:sldIdLst>
  <p:sldSz cx="11887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71" autoAdjust="0"/>
    <p:restoredTop sz="94660"/>
  </p:normalViewPr>
  <p:slideViewPr>
    <p:cSldViewPr snapToGrid="0">
      <p:cViewPr varScale="1">
        <p:scale>
          <a:sx n="51" d="100"/>
          <a:sy n="51" d="100"/>
        </p:scale>
        <p:origin x="27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29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6T19:37:15.4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1417 3477 15663 0,'0'0'1392'0,"-1"-8"-1120"0,0-2-272 0,1 10 0 0,-3-7 448 0,3 7 16 15,0 0 16-15,0 0 0 0,0 0 32 0,0 0 0 0,0 0 0 0,0 0 0 16,0 0-256-16,0 0-32 0,0 0-16 0,0 0 0 16,0 0-208-16,0 0 176 0,10-3-176 0,1 2 160 15,0 1 160-15,0 0 16 0,1 0 16 0,2 1 0 16,4 2 80-16,2-1 16 0,3 1 0 0,-2-2 0 16,0 0 80-16,2 2 32 0,1 1 0 0,0-3 0 15,1-1-144-15,3 0-32 0,3 2 0 0,2-2 0 16,3 0 80-16,4 0 16 0,5 0 0 0,4-2 0 15,5-1-48-15,-1 1-16 0,0-1 0 0,2 2 0 16,0-3-112-16,4 2-32 0,1-5 0 0,5 5 0 16,5 0-64-16,0 1-16 0,-1-3 0 0,-2-1 0 15,0 1-192-15,3 2 176 0,4 1-176 0,5-1 160 0,3-1-160 16,0-3 160-16,-3 0-160 0,1 4 160 0,1-5-160 0,5 1 160 16,5 1-160-16,-4-2 160 0,-4-3-16 15,2 4 0-15,3 0 0 0,5 2 0 0,1 0-16 0,0-1 0 16,-4-3 0-16,4 4 0 0,3 3-128 0,2-1 192 15,1-3-192-15,3 1 192 0,-1-3-192 0,3 4 0 16,5-1 144-16,-2-1-144 0,-5 0 0 0,2 1 0 16,3 2 0-16,-1 0 128 0,-1-1-128 0,-2 2 0 15,-1 0 0-15,5 2 0 0,2 2 0 0,0-2 0 16,-5-2 0-16,2 1 0 0,2 3 0 0,2-3 0 16,-1-2 0-16,2 2 0 0,-4 4 0 0,5-3 128 15,6-2-128-15,-2-3 0 0,-4 1 0 0,4 2 128 16,3 1-128-16,-3-2 0 0,-6-4 0 0,3 4 128 15,1 3-128-15,0-3 0 0,1-6 0 0,-4 3 128 0,0 4-128 0,0-1 0 16,1 2 0-16,-1 0 144 0,-4-1-144 0,4 0 0 16,3 0 128-16,-3-3-128 0,-4 0 0 0,2 3 0 15,1-1 0-15,-1 0 0 0,-2-6 128 0,0 2-128 16,-3 2 0-16,5 0 160 0,3-1-160 0,-5 0 128 16,-4 1-128-16,2-1 0 0,-1 0 0 0,-1 3 0 15,-1-1 0-15,1 3 160 0,2 0-160 0,-1 0 160 16,5-1-160-16,-5 1 192 0,1-1-192 0,2 1 192 15,0 0-192-15,1-2 192 0,-5 0-192 0,-1-2 192 16,0 3-192-16,4-1 160 0,2 0-160 0,-1 1 160 16,-3-1-160-16,-1 2 160 0,1 2-160 0,0-4 160 15,-1 1-160-15,-2 0 128 0,-2 1-128 0,3 1 128 16,1-1-128-16,-2-1 0 0,-3-2 144 0,0 3-144 16,2 1 0-16,-2-2 0 0,4-1 0 0,-2-1 128 0,-4 3-128 0,3 0 0 15,2 0 0-15,-1 0 0 0,-2-1 0 0,-3 2 0 16,0 4 0-16,2-2 128 0,2-2-128 0,-2-1 0 15,-4 0 0-15,0 3 128 0,1-1-128 0,1 1 0 16,-1 0 0-16,-2 1 128 0,0 1-128 0,1 5 192 16,1 1-64-16,0-1 0 0,-5-5-128 0,-1 4 0 15,0-3 128-15,-3 3-128 0,1 0 0 0,0-1 128 16,0-2-128-16,-3-2 0 0,-4 1 0 0,1 2 0 16,-1-1 0-16,1-1 128 0,0-2-128 0,-1 3 0 15,-5-4 0-15,-2 1 0 0,-3 2 176 0,1 1-48 16,1-1 0-16,1-4 0 0,-1-1-128 0,-2-1 192 15,-4 0-192-15,-1 3 192 0,-1 2 64 0,2 4 32 0,5-2 0 0,-1-1 0 16,-3-2-112-16,-1 1-32 0,-1-1 0 0,-3 1 0 16,-2 4-144-16,2 1 128 0,2-4-128 0,-2 1 128 15,-1-2-128-15,-3 0 0 0,-5 0 0 0,-1-1 0 16,-4 1 128-16,-2-1-128 0,-5-1 0 0,1 1 128 16,0-1-128-16,-5 2 0 0,-2 0 0 0,-2-1 128 15,2-3-128-15,-5 1 0 0,-3 0 0 0,-4 3 0 16,-4-3-160-16,-2 3-64 0,-1 1-16 0,-5 0 0 31,-2 5-2496-31,-5 2-496 0</inkml:trace>
  <inkml:trace contextRef="#ctx0" brushRef="#br0" timeOffset="4940.29">2135 5605 3679 0,'-10'0'320'0,"-4"-1"-320"0,-1-2 0 0,-1 0 0 16,-4-3 2304-16,0 4 384 0,0-1 64 0,-2 2 32 15,1 1-1408-15,-4 0-288 0,3 0-48 0,0 2-16 16,-1 2-192-16,3 2-32 0,-1 0-16 0,2 0 0 16,3 2-272-16,1-3-48 0,1 1-16 0,1 2 0 15,5-5-48-15,2 1-16 0,1-1 0 0,5-3 0 0,0 0 240 0,0 0 32 16,0 0 16-16,9 1 0 0,3 2-80 0,7-3-16 15,6-3 0-15,5 3 0 0,7-1-128 16,6-1-48-16,7 1 0 0,4-3 0 0,5 2-96 0,4-2-32 16,6 0 0-16,5 3 0 0,5 0 48 0,5-1 0 15,3 0 0-15,3 1 0 0,3-1 64 0,5 2 0 16,5-1 16-16,4-1 0 0,2-1-16 0,6-2-16 16,2 1 0-16,2 2 0 0,2 0-96 0,0 0-16 15,-1-1 0-15,4-1 0 0,-2 3 128 0,-2 0 32 16,-3 0 0-16,-2-1 0 0,-3 1 32 0,-4 0 0 15,-2 1 0-15,33-3 0 0,-20 2-64 0,-13 0 0 16,-11-1 0-16,-11 0 0 0,-8 1-128 0,-7 1-48 16,-4 1 0-16,-5 3 0 0,-7-3-208 0,-2 3 144 0,-3-2-144 0,-5 3 128 15,-4 3-128-15,-5-2 0 16,-2 3-160-16,-9-1 160 16,-6 3-2768-16,-4-2-464 0</inkml:trace>
  <inkml:trace contextRef="#ctx0" brushRef="#br0" timeOffset="6102.14">1941 12786 12207 0,'0'0'528'0,"-8"-2"128"0,1-2-528 0,7 4-128 0,-9-6 0 0,1 2 0 15,1 0 1088-15,7 4 192 0,-9-5 48 0,9 5 0 16,0 0-352-16,0 0-64 0,0 0-16 0,0 0 0 15,-8-5-112-15,8 5-16 0,0 0-16 0,0 0 0 16,0 0-208-16,0 0-32 0,0 0-16 0,0 0 0 16,0 0 0-16,12 4 0 0,-2-1 0 0,4 4 0 15,3-3-16-15,4-1 0 0,-1 1 0 0,4 1 0 16,3-1 96-16,2-1 32 0,3-1 0 0,2 2 0 16,4 0 32-16,6-3 0 0,1-1 0 0,6 0 0 0,4-2-16 0,6-1 0 15,5 2 0-15,3 0 0 0,2-2-256 0,1 0-48 16,2 1-16-16,4-2 0 0,3-4 80 0,3 3 32 15,2 5 0-15,1-2 0 0,-1-6-32 0,2 4 0 16,2 2 0-16,0 1 0 0,1-1-48 0,-4 4-16 16,0 0 0-16,0 1 0 0,4-3-32 0,-2 1-16 15,-3 4 0-15,-1 0 0 0,-1-1-80 0,-1-2 0 16,-1 1-16-16,1 1 0 0,-3-2 16 0,0 1 0 16,-7-3 0-16,-5 0 0 0,-3 0 32 0,3 0 16 15,-4 0 0-15,-1-1 0 0,-2-2 48 0,-3 2 16 16,-6-2 0-16,-2 2 0 0,1 0 0 0,-6 1 0 15,-3 0 0-15,3 0 0 0,-2-2-80 0,-4 2-16 16,0 0 0-16,-5 3 0 0,-1 2-16 0,-3-1-16 0,-2-3 0 0,-2 2 0 16,-6-1-48-16,-2 1-128 0,-3 1 192 0,-1-1-64 15,-5 0-128-15,-9-3 0 0,8 3 144 0,-8-3-144 16,0 0 0-16,0 0 0 0,0 0 0 0,0 0 0 31,0 0-432-31,-4 11 0 0,-5-3 0 0,-4 0 0 16,-7-2-1760-16,-9-1-368 0,-11-2-64 0,-9 0-15040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6T19:53:44.552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2085 6695 6447 0,'15'-9'576'0,"3"-3"-576"16,1 3 0-16,-1-3 0 0,-3 3 1008 0,-2-3 80 0,-3 3 32 0,-2 5 0 16,-8 4-64-16,0 0-16 0,0 0 0 0,0 0 0 15,0 0-256-15,0 0-48 0,0 0-16 0,-12-3 0 16,-4 1-272-16,-2 4-64 0,-6 2-16 0,-4-1 0 16,-3 2-16-16,-5 1 0 0,-3-2 0 0,-1 1 0 15,-1-2 160-15,-2 1 48 0,-3-1 0 0,-2 2 0 16,-2-4 128-16,-7 2 16 0,-1 0 16 0,-4-2 0 15,-6-1-208-15,1 0-64 0,-3 0 0 0,3 0 0 16,2 0-32-16,6-1-16 0,2-3 0 0,2-2 0 16,6 3-16-16,2-2 0 0,2 1 0 0,4-2 0 15,2-5-112-15,4 4-16 0,4-3-16 0,2 2 0 16,4-4 0-16,4 5 0 0,3 1 0 0,4-3 0 16,5 3 16-16,1 0 0 0,1-1 0 0,7 7 0 15,0 0-96-15,0 0-16 0,-8-6 0 0,8 6 0 0,0 0-144 0,0 0 0 16,-7 10 0-16,1 5 0 0,0 6 0 0,2 5 0 15,-1 4 0-15,1 9 0 0,-1 4 0 0,2 1 0 16,0 5 0-16,0 8 0 0,-1 5 0 0,1 8 0 16,-1 6 0-16,1 8 0 0,0 10 0 0,0 1 0 15,0 6 0-15,-2 2 0 0,2 4 0 0,0 2 0 16,0 5 0-16,2-4 0 0,1-3 0 0,1 3 0 16,4 5 0-16,-2-5 0 0,1-1 0 0,-1-3 0 15,0 1 0-15,0 3 0 0,-1 4 128 0,-2 2-128 16,0-5 0-16,-2 4 128 0,-1-4 0 0,-3 3-128 15,-3 5 192-15,0 0-64 0,-1-6 32 0,-2 5 0 16,-4 3 0-16,-2-1 0 0,0-1 16 0,0 1 0 0,-1-4 0 0,3-1 0 16,-4 3 16-16,1-6 16 0,1-3 0 0,2-4 0 15,1-2 64-15,2 2 16 0,-1-1 0 0,4-3 0 16,3 0-80-16,1-3-16 0,-2 0 0 0,4 3 0 16,-1 4-64-16,1-1-128 0,-1-2 176 0,3-1-176 15,-3-4 176-15,4 4-176 0,-4 1 160 0,4-2-160 16,1-1 176-16,0-3-176 0,0-1 192 0,1-3-192 15,-1 3 176-15,2-3-176 0,-2 3 160 0,1-4-160 16,2 1 192-16,-3-3-64 0,0-4-128 0,0 1 192 16,0 0-48-16,-1 0-16 0,-1 0 0 0,1-4 0 15,-4-5-128-15,1 5 192 0,-4-5-192 0,1-3 192 16,-1 3-192-16,1-7 160 0,-2-2-160 0,-1 0 160 16,-2-4-16-16,1-3 0 0,1-6 0 0,0 3 0 15,4 3-16-15,-2-5 0 0,1-5 0 0,1 4 0 16,-1-6-128-16,-1 0 160 0,1 0-160 0,-2-6 160 0,0-3-160 0,0 0 0 15,-1-6 144-15,1 0-144 0,-2-1 0 0,1-1 144 16,-2 2-144-16,0-4 0 0,0 0 144 0,-3-3-144 16,4-4 0-16,0 1 144 0,-1-3-144 0,5-2 0 15,-1 0 144-15,2-7-144 0,6-12 128 0,0 0-128 16,0 0 160-16,0 0-160 0,0 0 160 0,0 0-160 16,14-7 160-16,7-1-160 0,4-5 128 0,2 3-128 15,4-5 0-15,6-4 0 0,4-1 176 0,5 1-176 16,5-5 192-16,4 2-192 0,4-2 320 0,2-1-64 15,3-2 0-15,6 3 0 0,5 2-128 0,7 0-128 16,7 0 192-16,3-1-192 0,0 3 128 0,6-1-128 0,6 2 0 0,6 1 0 16,6 1 0-16,-2 3 0 0,-1-3 0 0,4 2 0 15,5 4-176-15,1-3-80 0,-1-2-32 0,-4 4-12288 16,-3-3-2464-16</inkml:trace>
  <inkml:trace contextRef="#ctx0" brushRef="#br0" timeOffset="1552.32">21190 6853 15999 0,'-6'-16'704'0,"3"7"160"0,-1-4-688 0,1 5-176 16,3 8 0-16,-3-10 0 0,3 10 448 0,0 0 64 15,7-7 16-15,1 1 0 0,-8 6-240 0,13-6-48 16,0 1-16-16,1 4 0 0,-1-1-48 0,-1 2-16 16,0 0 0-16,0 0 0 0,0 0 32 0,1 0 0 15,3 0 0-15,2 0 0 0,0-3 400 0,6 0 96 0,4-3 16 0,3 2 0 16,0 0-32-16,3-4 0 0,4-4 0 0,3 2 0 16,4-2-80-16,1-1-16 0,-2 4 0 0,7-6 0 15,1-1-208-15,0 2-48 0,-2-2-16 0,-1 1 0 16,0 2-16-16,-1-2 0 0,-4 0 0 0,-1 5 0 15,-1-4 32-15,-4 7 0 0,-1-2 0 0,-4 1 0 16,-3 3-96-16,-2-3-16 0,-1 2 0 0,-2 3 0 16,-3-1-32-16,-1 2-16 0,-3 2 0 0,-2 2 0 15,-3-1-160-15,1 4 0 0,-2-1 0 0,-12-4 0 16,9 12 0-16,-2-2 0 0,0 5 128 0,-2 3-128 16,-2 0 0-16,-3 4 0 0,-2 3 0 0,-2 10 0 15,-4 0 0-15,-2 7 0 0,-3 5 0 0,-4 4 128 16,-3 2 0-16,-1 2 0 0,-1 4 0 0,-4 10 0 0,0 8-128 0,0 9 0 15,0 7 144-15,-3-1-144 0,-3-1 0 16,4 6 128-16,-1 3-128 0,3 0 0 0,3-1 0 16,1 1 0-16,1-1 0 0,2 1 0 0,-2-4 0 0,8 2 0 15,0-6 0-15,2 2 0 0,1-5 0 0,4-5 0 16,4-2 0-16,4 0 128 0,2 1 96 0,2-5 32 16,0-2 0-16,3 0 0 0,0 1-32 0,3-1 0 15,0 1 0-15,0 4 0 0,-2 3-80 0,2-3-16 16,0-2 0-16,-2 1 0 0,-1 5-128 0,0-4 0 15,0-1 0-15,0 4 0 0,0 0 0 0,-2 2 0 16,1-3 0-16,-3-1 128 0,-2-3-128 0,0 1 0 16,-1-1 0-16,1 1 0 0,-2 1 128 0,2-1-128 15,-1 1 0-15,-1-4 128 0,-1-7 0 0,0 2-128 16,0-2 192-16,0 1-64 0,-1 5 48 0,-2-3 0 0,0 1 0 0,-2-6 0 16,-1 5-16-16,3-5 0 0,-1 3 0 0,1 4 0 15,0-4 0-15,0 2 0 0,2-5 0 0,1 0 0 16,0 1-32-16,3-1 0 0,0-3 0 0,0 3 0 15,1 2-128-15,0-2 192 0,4-1-192 0,-2 4 192 16,0-4-64-16,1-1 0 0,-1-3 0 0,-1 0 0 16,-1-1-128-16,0 2 160 0,2-2-160 0,-1 4 160 15,-1-3-160-15,-2 0 0 0,2-2 144 0,-1-2-144 16,0-3 176-16,0-2-48 0,-1 4 0 0,-2-3 0 16,0-1-128-16,0 6 0 0,1 1 0 0,-1 1 128 15,0-4-128-15,0-2 128 0,0-1-128 0,2 2 128 16,1-5-128-16,1 1 0 0,-1-7 0 0,1 2 0 15,-1 4 0-15,2-6 128 0,1-2-128 0,0-2 0 16,-2-4 128-16,2 2-128 0,2-1 128 0,-1-5-128 16,-1-1 128-16,1-7-128 0,1 3 0 0,-2-3 128 15,4-2-128-15,-1 0 128 0,-2-3-128 0,2-2 128 0,-3 0-128 16,3-2 0-16,-3-3 0 0,0 1 128 0,1 0 0 0,-1-3 0 16,-1 1 0-16,-2 1 0 0,-3-14-128 0,0 0 0 15,0 0 0-15,0 0 0 0,0 0 144 0,0 0 0 16,0 0 0-16,0 0 0 0,0 0 160 0,0 0 16 15,0 0 16-15,-2 9 0 0,2-9 48 0,0 0 0 16,-10 4 0-16,-3 0 0 0,-4-10-112 0,-4 4-16 16,1-1 0-16,-10 0 0 0,-7 0-32 0,-5-3-16 15,-4-2 0-15,-4 4 0 0,-10-1 0 0,-5-1 0 16,-6 2 0-16,-9 1 0 0,-9-1-48 0,-3 1-16 0,-2 1 0 0,-1 2 0 16,0 0-144-16,0 3 160 0,-1 2-160 15,1 0 160-15,3 12-160 0,4-1 0 0,5-3 0 0,4 11 0 31,8 3-672-31,4-2-112 0,9 3-32 0,8 5-12784 0,7 1-2560 0</inkml:trace>
  <inkml:trace contextRef="#ctx0" brushRef="#br1" timeOffset="13609.44">3845 2383 10303 0,'-16'-6'448'0,"7"1"112"0,-3 2-560 0,-1-1 0 16,-2-1 0-16,-1 1 0 0,0-2 720 0,-2 2 48 16,0 1 0-16,-3-2 0 0,2 4-176 0,1 1-16 15,3 1-16-15,0-1 0 0,0 0-160 0,-1 2-16 16,4-1-16-16,-3 1 0 0,5-4 176 0,10 2 32 16,-9-3 16-16,9 3 0 0,0 0 320 0,0 0 64 15,0 0 16-15,0 0 0 0,0 0-352 0,0 0-80 0,0 0-16 0,13 5 0 16,-13-5-192-16,18 7-32 0,2 3-16 0,0-1 0 15,3 3 80-15,2 0 32 0,0 3 0 0,6 1 0 16,5-2-96-16,1 2-32 0,2 2 0 0,2 1 0 16,4 2 48-16,2 0 16 0,7-4 0 0,1 0 0 15,1-1-16-15,5 0 0 0,3 2 0 0,1 0 0 16,5-3-64-16,2-3-16 0,3 3 0 16,0-2 0-16,3-3 64 0,0 4 0 0,4-4 0 0,1 2 0 15,0-5-16-15,3 4 0 0,3-5 0 16,0-3 0-16,2 0 64 0,-1 3 16 0,1 4 0 0,2-4 0 15,1-5-128-15,-2 1-32 0,-3-2 0 16,0 6 0-16,-3 0-32 0,2-2-16 0,-4 1 0 0,0-1 0 16,-1-2-176-16,-3 1 192 0,1 0-192 0,0 0 192 0,-3 3-32 15,2 2 0-15,1-2 0 0,-3-1 0 0,2-5 48 0,1 0 16 16,2 0 0-16,0 3 0 0,3 6-48 0,-1-6-16 16,-1-3 0-16,1 0 0 0,-1-2-32 0,1 2 0 15,3 2 0-15,-2-1 0 0,0 1-128 16,1-4 160-16,4 1-160 0,-2-2 160 0,-1 0-160 0,1 3 192 15,0 1-192-15,4-2 192 0,1-2-192 0,1-3 128 16,-2 0-128-16,5 4 128 0,2 1-128 0,1-1 128 16,1-1-128-16,-3-2 128 0,5-3-128 0,2 5 0 15,-2 2 0-15,1-2 0 0,-1-6 0 0,1 3 0 16,-1-5 0-16,0 5 0 0,1 4 0 0,2-4 0 16,-6-3 0-16,2 1 0 0,-2 2 0 0,1-3 0 15,0 3 128-15,-1 2-128 0,-4-5 0 0,1 3 0 0,-2 0 0 16,-1 2 0-16,-1-2 0 0,1 1 128 0,-2 1-128 0,1-2 0 15,-1 0 128-15,-2 2-128 0,-2 1 0 0,0 0 128 16,3 0-128-16,0 1 0 0,2-5 0 0,-2 2 0 16,-3 2 0-16,1 0 0 0,2 0 0 0,-1-1 0 15,-5-2 0-15,-1 2 0 0,-2-5 0 0,-3 1 0 16,-6 4 0-16,-1-1 0 0,1-2 0 0,-4 1 0 16,-5-3 0-16,-1-3 0 0,-5 0 0 0,-1 2 0 15,-3-5 0-15,-4 2 0 0,-4-4 144 0,-4 1-144 16,-1-2 0-16,-4 2 0 0,-1 1 0 0,-2-1 128 15,-3-1-128-15,-1 3 0 0,-4 0 0 0,0-2 128 16,-3 0-128-16,-2 2 128 0,0-1-128 0,-1-1 128 16,-5 1-128-16,2 3 0 0,-3-2 0 0,-2 0 0 15,-2 2 0-15,-2-3 128 0,-4 1-128 0,1 0 0 0,-6-2 0 16,0-3 128-16,0 1-128 0,-4 0 0 0,-3 3 0 0,-4-3 0 16,-1-1 0-16,-4 0 0 0,-3-5 0 15,-4-6 0-15,0 1 0 0,-3 0 0 0,0-3 0 0,-4 4 0 16,-6-2 0-16,-2 3 0 0,-1-3 0 0,-2-1 0 15,-4 5 0-15,4 0 0 0,-4 4 0 0,-4 3 0 16,-4 0 0-16,-1 1 0 0,-5-2 0 0,-2 1 0 16,-3-2 0-16,0 4 0 0,-3-1 0 0,-2 3 0 15,-1 0 0-15,-7 2-128 0,0 4 128 0,-2-3 0 16,-3 1 0-16,-1-2 0 0,-2 3 0 0,-1-4 0 16,-6 5 0-16,2-2 0 0,-4-3 0 0,2 4 0 15,-3-4 0-15,-1 7 0 0,-4-3 0 0,-2 2 0 16,-2-1 0-16,0-1 0 0,-3 1 0 0,-1-3 0 0,-2 5 0 15,-4-4 0-15,-2 2 0 0,-1-4 0 0,1 1 0 0,0 0 0 16,-3-1 0-16,4 1 0 0,-1-3 0 0,2 2 0 16,-1 1 0-16,2-1 0 0,-2 5 0 0,0-5 0 15,3 0 0-15,-1-1 0 0,-2 1 160 16,3 4-160-16,2-4 0 0,-2 2 0 0,-2-2 0 0,0 5-160 16,0 1 160-16,-1 0 0 0,1-1 0 0,1-4 0 15,-1 3 0-15,3 0 0 0,-1 4 0 0,1-1 0 16,-3-8 0-16,2 7 0 0,1-2 0 0,1 4 0 15,2 4 0-15,1-3 0 0,0-4 0 0,3 4 0 16,0 1 0-16,2 1 0 0,-2-1 0 0,6 0 0 16,1-3 0-16,4 3 0 0,-2 2 0 0,3-1 0 15,0 1 0-15,-2-1 0 0,-1-1 0 0,3 2 0 16,2 2 0-16,-4 2 0 0,-4-1 0 0,3 1 0 16,3 0 0-16,3 3 0 0,3 0 0 0,0-2 0 0,-2 5 0 15,1 0 0-15,1-2 0 0,1 2 0 0,2-4 0 16,3 1 0-16,1 1 0 0,2 2 0 0,1 4 0 15,2-4 0-15,0 0 0 0,3 0 0 0,-1-3 0 16,3 6-128-16,3-2 128 0,-1 4 0 0,1 0 0 0,-1 4 0 16,-1 2 0-16,4-1-128 0,-2 0 128 0,3 2 0 15,-1 1 0-15,4 3 0 0,4-1 0 0,1 1 0 16,-1-1 0-16,1 3 0 0,1 1 0 0,4-1 0 16,1-5 0-16,1 0-128 0,1 1 128 0,-1-1 0 15,5 3 0-15,0 2 0 0,2 0 0 0,1-4 0 16,3 1 0-16,2 3-128 0,3 1 128 0,5 0 0 0,0 2 0 15,5 1-128-15,1 5 128 0,3-1 0 0,2 1 0 16,4 2-128-16,3 1 128 0,3 3-128 0,2-7 128 16,4-1-128-16,3 1 128 0,3-1 0 0,0-2-144 15,7 4 144-15,2-6 0 0,6 2 0 0,3-1 0 0,5 4 0 16,4 0 0-16,5 1 0 16,5 2 0-16,6 3 0 0,5-3 0 0,5 1 0 0,2-7 0 0,7 0 0 15,1-9 0-15,2 0 128 0,5-3-128 0,2 0 128 16,2-1-128-16,4 0 0 0,2-2 144 0,1-3-144 15,1 3 0-15,4 1 128 0,1 1-128 0,4-1 0 16,-1-2 0-16,2-1 0 0,-1 1 0 0,1 3 0 16,0 2-960-1,4 4-256-15,5 7-48 0,0-6-15520 0</inkml:trace>
  <inkml:trace contextRef="#ctx0" brushRef="#br1" timeOffset="29751.47">3995 2927 5519 0,'-26'-5'496'0,"14"0"-496"16,0 2 0-16,2-1 0 0,-1-4 1008 0,4 1 96 16,7 7 32-16,0 0 0 0,0 0-560 0,0 0-96 15,0 0-32-15,1-8 0 0,-1 8-176 0,8-8-32 16,2-1-16-16,2 4 0 0,6-1 160 0,0 0 48 15,1-1 0-15,3-1 0 0,2-5 80 0,0 6 0 16,4-2 16-16,4 1 0 0,7-4-32 0,4 4-16 16,2-3 0-16,12 5 0 0,7 3-32 0,6-1 0 15,4-5 0-15,1 1 0 0,0 4-32 0,1 1-16 16,3 2 0-16,-1-2 0 0,5 1 96 0,8 2 16 0,2-1 0 0,1 1 0 16,-2 0-16-16,4 1 0 15,2 4 0-15,9-2 0 0,3-2-176 0,1 2-16 0,2-2-16 0,8 4 0 16,5-1-128-16,3 2-32 0,-7-3 0 0,4 0 0 15,3 0-128-15,0-1 128 0,3-1-128 0,-1 2 128 16,-2 3 0-16,4-1 0 0,3-4 0 0,-3 1 0 16,-5-2-128-16,2 2 0 0,6 3 0 0,-3-1 0 15,-2-7 0-15,-1 3 192 0,1 8-192 0,1-5 192 16,2-3 48-16,-1 1 16 0,1 7 0 0,4-2 0 16,1-3-80-16,-1 1-16 0,-5-2 0 0,5 4 0 15,4 1-160-15,-4-3 0 0,-6-1 144 0,2 3-144 16,4 3 0-16,-4-4 144 0,-2-4-144 0,-3 4 0 15,-2 3 128-15,0-2-128 0,-4-3 0 0,-4 2 0 16,-7 1 0-16,0 0 0 0,-2 1 0 0,-1 2 0 16,-3-3 144-16,-5-2-144 0,-8 5 0 0,-2-1 144 0,-5 4-144 0,-5-2 0 15,-2 2 144-15,-9-3-144 0,-12 1 0 16,-11 1-208-16,-8 5 16 0,-9-1 16 0</inkml:trace>
  <inkml:trace contextRef="#ctx0" brushRef="#br1" timeOffset="31371.13">27858 15262 6447 0,'3'-16'576'0,"-3"7"-576"0,-2-3 0 0,2-3 0 15,0 0 1440-15,-1 0 176 0,-2-2 48 0,2 2 0 16,1 0-384-16,0 2-80 0,-3-1-16 0,3 5 0 16,0-1-256-16,0 10-48 0,0 0-16 0,0 0 0 15,0 0-112-15,0 0-32 0,0 0 0 0,0 0 0 16,0 0-384-16,0 0-80 0,0 0 0 0,0 0-16 16,0 0-16-16,0 0 0 0,11 13 0 0,-2 2 0 15,-1 0 96-15,-2 4 0 0,0 2 16 0,-3 4 0 16,3 0-96-16,-2 1-32 0,0 0 0 0,2 3 0 15,5-1-208-15,-2 0 128 0,0 0-128 0,0-1 0 16,2-3 0-16,1-1 128 0,2 1-128 0,2-3 0 16,2-3 128-16,3-2-128 0,4 2 176 0,1-6-176 15,1-3 320-15,3-5-64 0,3 1 0 0,4-2 0 16,1-3 64-16,5-2 16 0,2-5 0 0,1 1 0 16,0-3-80-16,0 0 0 0,1-6-16 0,-2-1 0 0,-2-1-240 0,0 0 128 15,0-1-128-15,3 0 0 0,2-3 128 0,2 2-128 16,2 0 0-16,1-1 144 0,2 2-144 0,-1 4 0 15,-2-1 0-15,-3 0 0 0,-6 5 0 0,3-1 0 16,-2 5 0-16,2 3 0 0,0 0 0 0,0 2 0 16,3-1 0-16,-1 2 0 0,-1 2 0 0,-2 2 0 15,-1 2 0-15,-5 5 0 0,-2-2 0 0,-4 4 0 16,-2-3 0-16,-3 5 0 0,-3 4 0 0,1 4 0 16,0-3 0-16,-3 1 0 0,-1-1 0 0,-1 0 0 15,-1 4 0-15,1-2 0 0,0 1 0 0,-3-3 0 16,-5 0 0-16,2 0 0 0,0 1 0 0,-3-3 0 15,-2-3 144-15,-1-3-144 0,-2 0 0 0,-1-3 144 16,-6-9-144-16,9 10 0 0,-9-10 160 0,0 0-160 0,0 0 128 0,0 0-128 16,0 0 208-16,0 0-32 15,0 0-16-15,0 0 0 0,0 0 144 0,11-9 16 0,-1 2 16 0,-3-4 0 16,-2 4-144-16,4-5-16 0,0 3-16 0,4-3 0 16,0 2-160-16,4-5 192 0,-1 3-192 0,8-3 192 15,0-3-192-15,5 2 0 0,-1 1 0 0,2-1 128 16,-2 0-128-16,2-1 0 0,1 5 0 0,-1 2 0 15,-2 5 0-15,0 3 0 0,-1 2 0 0,0 2 0 16,-2 0 0-16,-1 4 0 0,0 4 0 0,-2-2 0 16,-1 2 0-16,1-1 0 0,2 6 0 0,-2-3 0 15,3 1 0-15,2-4 0 0,0-2 0 0,2-2 0 16,4-1 0-16,1-1 0 0,0-3 0 0,6-3 0 0,2-3 0 16,2-1 0-16,8-2 0 0,3 2 0 15,5-7 0-15,5 2 0 0,2-2 192 0,1-4-64 0,-1-5 16 16,0-5 0-16,-1-6 0 0,6-1 0 0,-1 0 16 0,7-8 0 15,1-7 0-15,-3 4 0 0,-2 0-32 0,-10 3 0 16,-12 3 0-16,-9 3 0 0,-9 4-128 0,-6 5 0 16,-13 5 0-16,-3 4 128 0,-5 6 64 0,-2 1 16 15,-4-3 0-15,-2 8 0 0,1 7-208 0,0 0-240 16,-12-8 48-16,0 8-10384 16,3 6-2096-16</inkml:trace>
  <inkml:trace contextRef="#ctx0" brushRef="#br1" timeOffset="35476.54">28806 15421 7359 0,'20'-8'656'0,"2"2"-528"0,2-2-128 0,0 0 0 16,4 7 400-16,1-4 48 0,1-4 16 0,1 3 0 15,-1 3-160-15,1 0-48 0,0-3 0 0,2 2 0 16,0 0-80-16,-4-1-32 0,0 1 0 0,3-4 0 15,1 4-16-15,1 1 0 0,2-2 0 0,-1 4 0 16,1 1 0-16,-1 0-128 0,-2-3 192 0,3 7-64 16,2 2 96-16,-1-1 16 0,-5 1 0 0,2 1 0 15,-2-2 16-15,0 2 16 0,-1 3 0 0,-5-2 0 0,-2 2-80 0,-1-1 0 16,-4 4-16-16,-3-1 0 0,-3 3-48 0,2 0-128 16,-3-5 192-16,-1 7-64 0,-2-1-128 0,-1 2 128 15,0-2-128-15,-1 2 128 0,-1-2 64 0,2 4 0 16,-4-1 0-16,1-3 0 0,-3-4 96 0,0 3 32 15,-2 1 0-15,1-2 0 0,2-1-80 0,0 0-16 16,-3-13 0-16,5 14 0 0,-1-1 96 0,1-4 32 16,-5-9 0-16,0 0 0 0,7 10-352 0,-7-10 0 15,0 0 0-15,0 0 128 0,0 0 48 0,0 0 16 16,0 0 0-16,14-3 0 0,-4-4 208 0,2 0 48 0,0-5 16 0,1 0 0 16,0-6-112-16,2 3-32 15,0 0 0-15,6 1 0 0,0-3-128 0,4 7-16 0,-1-4-16 0,4 3 0 16,-1-4-160-16,7 0 0 0,-2 3 0 0,2 3 0 15,1-3 0-15,0 2 0 0,-1-5 0 0,2 8 0 16,-3 2 0-16,4 1 0 0,-2 1 0 0,1 1 0 16,1 4 0-16,2 1 0 0,-1 3 0 0,2-2 0 15,0-1 0-15,4 0 0 0,0 0 0 0,1-2 0 16,-2-4 0-16,0-1 0 0,3-3 0 0,3-2 0 16,3 3 0-16,4-2 0 0,2-2 0 0,4 0 0 15,4-7 0-15,-1-1 0 0,0-4 0 0,-2 1 0 16,-4-4 0-16,0 1 0 0,1 4 0 0,2-3 0 15,5-2 0-15,-5 1 0 0,-2-1 0 0,-3 0 0 16,0 0 128-16,-5-1 0 0,-6 6 0 0,-8 3 0 0,-5-2-128 16,-5 4 0-16,-4 6 0 0,-5 0 0 15,-5 3-320-15,1 0-32 0</inkml:trace>
  <inkml:trace contextRef="#ctx0" brushRef="#br0" timeOffset="39800.08">2272 6770 21183 0,'-16'-9'944'0,"5"1"192"0,-1-1-912 0,2-2-224 0,1 7 0 0,-1 1 0 16,-2-6 3392-16,-3 4 640 0,-3 2 128 0,-1 1 32 15,-3-3-2992-15,-2-1-608 0,-4 0-112 16,-2 2-32-16,-4-4-96 0,0-2-32 0,-2 4 0 0,-1-3 0 15,-2 2-80-15,-1 2-32 0,-3 1 0 0,0-4 0 16,2 4-16-16,-4 1-16 0,-4-3 0 0,-4-1 0 16,-5 1-48-16,3-3-128 0,-3-3 192 0,2 4-64 15,1-2-128-15,3 3 192 0,3-1-192 0,6 2 192 16,-2 3-16-16,4 0 0 0,2 2 0 0,-1-1 0 16,-2-1-176-16,4 3 160 0,2 3-160 0,2 0 160 15,1 0-160-15,4 2 0 0,0 5 0 0,7-1 0 16,1 4 0-16,2 1 0 0,4 2 144 0,0 5-144 15,2 3 0-15,1 7 128 0,0 0-128 0,2 9 0 16,1 3 0-16,2 8 144 0,-1 0-144 0,2 9 0 16,2 4 128-16,-1 10-128 0,-1 8 0 0,1 5 0 0,0 4 0 0,1 7 0 15,-1 3 0-15,1 8 0 0,-4 6 0 0,2 3 128 16,-1 4-128-16,-1 0 0 0,0-2 160 0,-1 8-160 16,0-2 128-16,0 2-128 0,3-1 160 0,1 2-160 15,1 2 192-15,0 1-192 0,2-4 224 16,1 2-64-16,-1 2-16 0,4 6 0 0,-1-8-144 0,4 2 192 15,-2 1-192-15,-1 2 192 0,0 2-192 0,-1-5 128 16,-1 5-128-16,0-4 128 0,0 5-128 0,-1 0 0 16,-1 0 0-16,2 3 0 0,-2-3 128 0,-4 2-128 15,1 1 0-15,-1-3 128 0,-1 0-128 0,-1-3 0 16,-1 2 0-16,-1-10 0 0,-2-4 0 0,-1 1 128 0,-2-6-128 0,5-2 0 16,-2 0 128-16,0-6-128 0,-2-3 128 15,3-2-128-15,0-3 128 0,2-1-128 0,-1-6 128 0,1 0-128 16,0-9 160-16,-1 0-160 0,-2-1 192 0,1 0-192 15,1-2 144-15,-2 0-144 0,0-6 0 0,-1-1 144 16,3-3-144-16,-4 4 0 0,1-6 144 0,-1 2-144 16,1-1 176-16,1-3-48 0,0-2 0 0,2-4 0 15,0 0-128-15,-1-7 0 0,1 0-160 0,-1-4 160 16,2-3 0-16,1-4 0 0,-3-2 0 0,4-3 0 16,-4-3 0-16,4-7 0 0,1-5 0 0,0-1 0 15,0-6 0-15,2-4 0 0,1-3 0 0,3-11 0 16,0 9 128-16,0-9-128 0,0 0 0 0,0 0 0 15,0 0 128-15,0 0-128 0,16 3 144 0,3-5-144 0,1-1 272 16,5-3-32-16,6-4-16 0,3 1 0 16,6-3-96-16,9 2 0 0,5-4-128 0,1 4 192 15,5-2-64-15,4 5-128 0,8-7 176 0,6 6-176 0,7-4 128 16,5 3-128-16,7-5 0 0,1 5 0 0,0-2 128 0,3 3-128 16,1-2 0-16,4 4 0 0,-3-3 0 0,0 3 0 15,-5 0 0-15,0-6 0 16,-3 2-1200-16,1-7-144 0,1 0-16 0,-8-3-12144 15,-8 0-2416-15</inkml:trace>
  <inkml:trace contextRef="#ctx0" brushRef="#br0" timeOffset="41212.44">21355 6750 27231 0,'0'0'1216'0,"-1"-8"240"0,-2-4-1168 0,3 12-288 0,0 0 0 0,0 0 0 15,1-7 480-15,-1 7 32 0,4-9 16 0,4 3 0 16,1 0 240-16,4-3 32 0,5 2 16 0,4-5 0 16,2 3-96-16,4-4-16 0,3-1 0 0,6-1 0 15,11-1-80-15,2-2-32 0,4 2 0 0,1-5 0 16,0-3-16-16,1 2-16 0,2-2 0 0,-2 4 0 0,-2 2-32 0,-4 1 0 16,-2 0 0-16,1 3 0 0,-3 5-16 0,-3 0-16 15,-3 5 0-15,-1 1 0 0,-1 2-192 0,-1 1-48 16,-3 1 0-16,-1 4 0 0,0 6-256 0,-2 0 0 15,0 5 0-15,-4 0 0 0,1 5 0 0,-4 3 0 16,-5 0 0-16,-3 10 0 0,-2 6 0 0,-5 6 0 16,-3 6 0-16,-5 6 0 0,-2 0 0 0,-5 4 0 15,-3 5 0-15,-2 0 0 0,-2 4 0 0,-2 0 0 16,0 8 0-16,-1-4 0 0,1 3 128 0,-3 3-128 16,-1-1 0-16,3-1 0 0,-2-3 0 0,2 2 128 15,-2 6-128-15,1-1 0 0,1 0 144 0,1 0-144 16,0-1 0-16,1 2 144 0,2-2-144 0,0 2 0 15,1 3 0-15,2-1 0 0,1 1 0 0,-3 2 128 0,5-1-128 16,-1-2 0-16,-2 0 0 0,4 2 0 0,-2 5 128 0,3-2-128 16,-1 4 0-16,2-6 0 0,-1-5 0 0,1 4 0 15,0 1 0-15,1 1 0 0,1-2 0 0,-1-2 0 16,-1-3 0-16,3 0 0 0,0 0 128 0,-1-1-128 16,-1 1 0-16,1-1 0 0,-2 1 0 15,0-6 0-15,0-1 0 0,0 1 0 0,-1 0 128 0,2 0-128 16,-1-1 0-16,2-2 0 0,-1 2 0 0,4 0 0 15,1-2 0-15,0 3 0 0,3-1 128 0,-2 1-128 16,0 2 0-16,2-2 0 0,0-1 0 0,0 2 0 16,0-1 0-16,0 4 128 0,0 3-128 0,0-4 0 15,0-1 0-15,0 0 0 0,0-2 128 0,0-3-128 16,1 2 0-16,2 1 0 0,-2 0 0 0,2 2 0 0,-1-1 0 16,1-6 0-16,1 0 0 0,-2-3 128 15,2-4-128-15,-4 2 0 0,-2 1 0 0,4 0 0 0,-4-5 0 0,1-1 0 16,-2 0 128-16,3-2-128 0,-3-4 0 0,-1 1 0 15,-2-1 0-15,0-3 0 0,-1 4 128 0,0-2-128 16,-2-2 0-16,-2 2 128 0,4-4-128 0,-2 1 0 16,0-5 0-16,1-1 0 0,-1-1 0 0,2-2 0 15,-1-3 0-15,1-2 0 0,-1-1 0 0,2-1 0 16,0-2 0-16,0 2 0 0,0 1 176 0,0-7-48 16,0-1-128-16,2-1 192 0,-2 1-192 0,1 0 0 15,-1-2-144-15,2-6 144 0,-2 0 0 0,1-1 0 16,1 1 0-16,1-3 0 0,0-3 0 0,0-5 0 0,-3-10 0 15,0 15 0-15,0-5 0 0,0 2 0 16,0-12 160-16,0 0-160 0,0 0 192 0,0 9-64 0,0 3 0 16,0-12 0-16,0 0 32 0,0 0 0 0,0 0 0 0,0 0 0 15,-11 5 48-15,1-2 16 0,1-5 0 0,-3 1 0 16,3 1 48-16,-3-2 16 16,-1 1 0-16,-2-4 0 0,-3-1-96 0,-4 0 0 0,-5 2-16 0,-4-7 0 15,-6 1-176-15,-8 0 128 0,-2 1-128 16,-9 1 128-16,-4-2-128 0,-8 5 0 0,-9 2 0 0,-11 3 128 15,-4 2-128-15,-7 1 0 0,-5 1-160 0,-5 7 160 32,-5-1-1344-32,-5 5-160 0,-5 1-32 0,3 2-18784 0</inkml:trace>
  <inkml:trace contextRef="#ctx0" brushRef="#br0" timeOffset="48204.11">22756 14446 12895 0,'0'0'1152'0,"-1"-12"-928"15,1 12-224-15,-5-15 0 0,4 3 1408 0,1 12 224 16,0 0 48-16,0 0 16 0,1-15-1120 0,-1 15-208 16,3-9-48-16,-3 9-16 0,0 0-32 0,9-10 0 15,0 5 0-15,-9 5 0 0,12-4 112 0,0 0 32 16,-12 4 0-16,13-3 0 0,-2 1 0 0,-11 2 0 16,13 2 0-16,-1 1 0 0,-12-3-32 0,13 5 0 15,-1 0 0-15,-2 5 0 0,-1 1-48 0,-1 4-16 0,-2-4 0 0,-2 6 0 16,2 1 32-16,-3 2 0 15,0 3 0-15,-3 5 0 0,-4 3 32 0,-1 0 16 16,-1 5 0-16,2 4 0 0,-5 0-80 0,-2 2 0 0,-2 1-16 0,0 0 0 16,-2 0-144-16,-3 1-32 0,2-2 0 15,-2 1 0-15,-1 0-128 0,-2-2 0 0,0-1 144 0,-1 1-144 16,-2-3 0-16,0 2 128 0,-1-1-128 0,-2-5 0 16,-1 0 400-16,0 3 16 0,-2 0 0 0,-2-4 0 15,-4 1-48-15,0-1-16 0,-1-2 0 0,0-3 0 16,0 3-96-16,1-4 0 0,1-2-16 0,-2 5 0 15,-2-3-48-15,-1-2-16 0,-2 0 0 0,2 3 0 16,0-1-32-16,-1-5 0 0,-2 1 0 0,-2-4 0 16,-2 2-16-16,-2-2 0 0,-2-1 0 0,2-5 0 15,0 2 32-15,0 1 0 0,0 2 0 0,-1-5 0 16,-2 1 0-16,0 5 0 0,0-4 0 0,-2-2 0 0,-2 2-32 16,-2-6 0-16,-3 1 0 0,2-2 0 0,1 2-128 15,2-4 192-15,-2 2-192 0,-2 0 192 0,5-2-192 16,-2 5 0-16,-6-5 144 0,1-2-144 0,0 1 0 0,1 1 128 15,1-5-128-15,-1 1 0 0,2-1 176 16,0 2-48-16,-1-1 0 0,-2 0 0 0,-5 6 64 0,-1-5 0 16,-2-3 0-16,2 0 0 0,1-2-64 0,0 2-128 15,3 2 192-15,1-2-64 0,-1 0-128 0,-3 0 0 16,-1 0 0-16,-2-3 128 0,5-5-128 0,2 4 0 16,1 0 0-16,1-1 0 0,-1-2 128 0,-1 2-128 15,0-1 0-15,-4 0 128 0,-1 3 0 0,1-3-128 16,1-1 192-16,1 1-64 0,1 3 0 0,0 2-128 15,1 1 192-15,-3 0-64 0,-1-2-128 0,-1 1 128 16,-2-4-128-16,2-2 128 0,3 1-128 0,0 3 0 0,-1-2 0 16,1 2 0-16,0-1 0 0,-5 1 0 0,-3-3 0 0,0 2 0 15,-1-5 0-15,0 4 0 0,-2 2 0 0,2-1 0 16,0-5 0-16,-6 3 0 0,-5 2 0 0,0-5 0 16,1 3 0-16,-1 1 0 0,2-5 128 0,0 5-128 15,-3 1 0-15,-5 1 0 0,-2-7 0 0,1 2 128 16,1 1-128-16,4-2 0 0,4 3 144 0,-5-1-144 15,-4-4 0-15,0 5 128 0,4-4-128 0,-1 2 0 16,0 4 0-16,-1-5 0 0,-2 2 0 0,-3-1 128 16,1-2-128-16,1 4 0 0,-1-3 0 0,1 2 128 15,2 2-128-15,-4-1 0 0,-4-1 0 0,2 2 0 16,2 2 0-16,3 0 0 0,2 0 0 0,-4 0 0 16,0 0 128-16,1 2-128 0,7-1 160 0,1 2-160 0,2 0 128 15,1 2-128-15,-1-1 0 0,0 2 0 0,0 2 0 0,3-2 128 16,4 1-128-16,2 2 0 0,0 5 0 15,1-2 0-15,3 2 0 0,1-2 0 0,-3 5 0 0,6-4 224 16,2 3-64-16,4 5-16 0,2-1-144 0,6 2 0 16,5-1 0-16,4 2 0 0,1 3 0 0,4 3-144 15,-1-5 144-15,4 1-160 0,2 1 160 0,3 0 0 16,1-2 0-16,0 3 0 0,6 1 0 0,-1 3 0 16,2-1 0-16,1 0 0 0,1 3 0 0,3-2 0 15,-1-2 0-15,4 4 128 0,0-3-128 0,0-2 0 16,4-1 0-16,-2-2 128 0,5 3-128 0,-2-1 0 15,1 1 0-15,2-1 0 0,0-3 0 0,0 0 0 0,3-4 0 16,-1 4 0-16,1-3 0 0,2 0 0 0,-1-8 0 16,-1 5 0-16,-1-3 144 0,-1 0-144 0,2-3 192 15,0 1-192-15,3-10 0 0,-6 8 0 0,2 0 0 0,-2-2 0 16,6-6 160-16,-10 0-160 0,-2 3 128 0,-2 0-128 16,4-3 144-16,-2 0-144 0,0-1 160 0,-1-1-160 15,-3-1 144-15,-1 3-144 0,-1-1 128 0,-2-2-128 16,-3-6 128-16,1 3-128 0,-2 2 128 0,2-8-128 15,-2 0 128-15,-1-3-128 0,-2-3 0 0,-1 0 128 16,3 5-128-16,-2-6 192 0,0-3-192 0,1 2 192 16,-2 2-192-16,-2-1 0 0,0-2 0 0,-4 1 0 15,-2-1 0-15,-1 3 0 0,0 0 0 0,-1-1 0 16,-1 0 0-16,-6 1 0 0,-1-3 0 0,-3 2 0 16,0 1 0-16,1 2 0 0,0-2 0 0,-1 3 0 15,0 0 0-15,0 0 0 0,-3 2 0 0,0 2 0 16,-3 0 0-16,-1 3 0 0,-7-4-144 0,1 5 144 0,0-2 0 15,1 0 0-15,0 5 0 0,0-1 144 0,0 2-144 16,-1 2 0-16,-2 1-160 0,-3 1 160 0,-2 5 0 0,0 0 0 16,0 4 0-16,-3 1 0 0,1 5 0 0,1 2 0 15,1 1 0-15,-4 4 0 0,-6 0 0 0,-2 2 0 16,2 7 0-16,0-4 0 0,0 0 0 0,4 2 0 16,1-5 0-16,-4 0 0 0,-5 5 0 0,0-2 0 15,1 0 0-15,1 3 160 0,-1-2-160 0,1 5 0 16,-1-3-160-16,-4 2 160 0,-5-4 0 0,2 3 0 15,3-4 0-15,0 3 0 0,1-3 0 0,-7-3 0 16,-4 1 0-16,2 0 160 0,2-1-32 0,5-1 0 16,-2-3 0-16,-2 0 0 0,-4 0-128 0,-3-2 0 0,0 0 0 15,-1-4 0-15,1-5 0 0,-3 2 0 0,-3-3 0 16,0-1 0-16,2 2 0 0,-2-3 0 0,1-4 0 0,-1 5 128 16,-2-4-128-16,-1-1 0 0,1-4 0 0,2-1 128 15,0-1-128-15,2-1 0 16,-6-4 0-16,2 1 128 0,-4-8-128 0,5 3 0 0,6-3 0 0,-2-1 128 15,-3 1-128-15,-2 2 128 0,5-5-128 0,2-3 128 16,3-1 0-16,-1-3 0 0,-2-5 0 16,-2 3 0-16,-2-2-128 0,4-4 192 0,2-1-192 0,2 0 192 15,0-3-192-15,0-3 160 0,-3-2-160 0,5-1 160 16,1-2-160-16,6 1 192 0,1-1-192 0,0-4 192 16,1 3-192-16,2-3 128 0,2-1-128 0,6 1 128 0,1 0-128 15,6 0 192-15,6 3-192 0,2 1 192 16,0-2-192-16,1-1 0 0,1 4 0 0,3 5 128 0,6 4-128 15,1 1 0-15,3-2 0 0,4 5 0 16,5-3-736-16,2 7-176 0,2 5-48 16,4-1-12800-16,6 3-2560 0</inkml:trace>
  <inkml:trace contextRef="#ctx0" brushRef="#br0" timeOffset="49569.87">7947 17395 10127 0,'0'0'896'0,"9"-6"-704"0,-2-6-192 0,2 2 0 16,0-4 2464-16,1 1 464 0,2 4 80 0,0-4 32 15,0 2-1280-15,-3-1-256 0,-2 4-48 0,-7 8-16 16,0 0-320-16,0 0-64 0,0 0-16 0,0 0 0 15,0 0-192-15,0 0-32 0,0 0-16 0,0 0 0 16,0 0-176-16,-10 13-48 0,-2 12 0 0,-1 0 0 16,-4 4-320-16,-1 8-80 0,1 4-16 0,-4 2 0 15,8 2-32-15,-1 2 0 0,2 2 0 0,2-1 0 16,1-4 0-16,2-1-128 0,1-5 192 0,4-4-64 16,2-5 0-16,3-3-128 0,2-6 192 0,3-3-64 15,3-4 384-15,4-4 64 0,3 1 0 0,2-5 16 16,4-7-144-16,1-5-48 0,2-2 0 0,1 2 0 15,5-7-80-15,0-1-32 0,2-2 0 0,-1-1 0 0,-1-10-96 0,0 1 0 16,-1-1-16-16,-2-2 0 16,-3 3-176-16,-4 0 128 0,-2-1-128 0,-3 5 128 0,-3 2-128 0,-2 4 160 15,-4 6-160-15,0 2 160 0,-9 9-160 0,0 0 0 16,0 0 0-16,0 0 0 0,7 13 0 0,-2 3 0 16,-4 5 0-16,2 4 0 0,-3-2 0 0,3 2 0 15,0 3 0-15,2-1 0 0,-1-1 0 0,2-2 0 16,2-3 0-16,0-5 0 0,4-2 0 0,2-8 0 15,2-2 0-15,5-2 0 0,6-2 0 0,2-5 0 16,2-1 0-16,5-6 0 0,1-6 0 0,2-5 128 16,-1-4 32-16,1-4 0 0,-2 1 80 0,2-5 16 15,-4-4 0-15,-4 2 0 0,1 0 160 0,-6-3 32 16,0-3 16-16,-7 3 0 0,-6 1-80 0,-4 6-32 0,0 1 0 16,-3 5 0-16,-3-1-208 0,-2 5-144 15,-1 3 192-15,-1 6-192 0,-2 1 0 0,0 4 0 0,-1-3 0 16,4 12 0-1,0 0-992-15,0 0-256 0,0 0-48 0,-11 5-16 16,1 2-1552-16,2 0-304 0,1 8-64 0</inkml:trace>
  <inkml:trace contextRef="#ctx0" brushRef="#br0" timeOffset="50935.75">9796 17057 13823 0,'-6'-15'1216'0,"6"15"-960"0,-1-12-256 0,1 3 0 16,0 0 1664-16,0-1 304 15,-2 2 48-15,2 8 16 0,-1-9-496 0,1 9-80 0,0 0-32 0,0 0 0 16,0 0-432-16,-11 5-96 0,1 2 0 15,0 4-16-15,-4 2-400 0,1 8-80 0,-6-1-16 0,4 9 0 16,0 3 64-16,-3 5 0 0,0 2 0 0,1 3 0 16,-1 1 208-16,-3 3 48 0,-3 1 16 0,2 7 0 15,-3-2-208-15,1 1-32 0,3-4-16 0,3-3 0 16,1-3-224-16,5-4-48 0,3-4-16 0,6-5 0 0,3 1-48 16,4-4 0-16,8-1 0 0,3-3 0 15,0-5 64-15,7-2 0 0,5 3 0 0,1-2 0 0,0-9-192 0,5 1 0 16,-3-4 0-16,4-2 0 15,-2 0-1792-15,1-5-304 16,0-1-48-16</inkml:trace>
  <inkml:trace contextRef="#ctx0" brushRef="#br0" timeOffset="51367.36">10674 17337 23951 0,'-6'-6'2128'0,"0"-3"-1696"0,-3 0-432 0,1 3 0 16,8 6 1088-16,-10-7 128 0,-3 2 16 0,-2 5 16 16,-2 3-624-16,-2 6-128 0,-3 0-32 0,0 5 0 15,-7-2-336-15,1 5-128 0,-2 7 0 0,5 6 144 16,-3-4 944-16,1 9 192 0,2-1 48 0,3 1 0 15,3 1-1328-15,4-2-384 0,3 2 0 0,6-1-16 16,3-5 720-16,6 4 160 0,3-6 32 0,6 1 0 16,3-9-96-16,5-5-16 0,4-1 0 0,4-6 0 0,3 1-160 15,4-4-48-15,0-5 0 0,4-3 0 16,2-6 80-16,1 2 16 0,-3-2 0 0,2-8 0 0,1-3-80 0,-4-4-16 16,-4-3 0-16,-2 0 0 0,-3 1 112 0,-2-6 16 15,-5 3 0-15,-4-5 0 0,-5 1 16 0,-4-4 16 16,-3-2 0-16,-4-2 0 0,-4-1-144 0,-2 5-16 15,-5 3-16-15,-2 1 0 0,-2 10-176 0,-2 0 160 16,-1 2-160-16,-2 4 160 0,0 2-160 0,-2 4 0 16,-1 6 0-16,0 0 0 15,0 5-896-15,2 5-128 0,1-3 0 0,-1 4-16 16,0 8-1792-16,-2-2-368 0,-2 1-64 0</inkml:trace>
  <inkml:trace contextRef="#ctx0" brushRef="#br0" timeOffset="51635.5">10967 17008 19343 0,'-13'-12'1728'0,"7"6"-1392"0,-1 0-336 0,7 6 0 16,-8-6 1360-16,8 6 208 0,-10 0 32 0,-2 6 16 16,-3 6-368-16,-3 5-80 0,-2 7-16 0,-1 6 0 15,-1 7-256-15,-1 5-64 0,-2 2-16 0,0 7 0 16,0-1 16-16,-2 5 16 0,3-5 0 0,-3 5 0 15,2-1-112-15,1 2-32 0,4-4 0 0,-3 3 0 16,0-6-416-16,0 2-96 0,1-10 0 0,3-4-16 16,-1-6-176-16,6-2 160 0,-3-4-160 0,5-3 160 15,4-1-160-15,2-6 160 0,0-2-160 0,6-13 160 0,0 0-384 0,-3 13-80 16,0-4-16-16,3-9 0 16,0 0-2112-16,0 0-448 15,0 0-64-15</inkml:trace>
  <inkml:trace contextRef="#ctx0" brushRef="#br0" timeOffset="51914.53">11199 17735 32255 0,'0'0'2864'0,"-4"16"-2288"0,1 5-576 0,3 0 0 16,4 2 288-16,0 1-48 0,1 0-16 0,-4 4 0 16,-4-1 128-16,0 1 32 0,-1 0 0 15,-2-2 0-15,0-4-176 0,0-3-16 0,-1-1-16 0,-4 0 0 16,-2-2-32-16,0 2 0 0,-2-3 0 0,0 3 0 16,-3-4-16-16,3-3 0 0,0 2 0 0,1-5 0 15,-3-3-128-15,7 3-176 0,-2-2 48 0,2-6-10496 16,10 0-2080-16</inkml:trace>
  <inkml:trace contextRef="#ctx0" brushRef="#br0" timeOffset="52318.53">12054 17852 23039 0,'-1'-24'1024'0,"3"12"192"0,4 8-960 0,9-3-256 0,8-5 0 0,3 3 0 16,7 0 1792-16,3 6 304 0,5 1 64 0,1 1 16 15,-1 1-1984-15,7 1-400 0,-1 1-80 0,-1 1-13136 16</inkml:trace>
  <inkml:trace contextRef="#ctx0" brushRef="#br0" timeOffset="52466.8">13014 17814 17503 0,'0'0'1552'0,"0"0"-1232"16,3-14-320-16,-3 14 0 0,8-12 3472 0,-1 2 640 15,-7 10 128-15,12-6 32 0,-12 6-3344 0,13-3-672 16,1 0-128-16,2 2-128 16,-1-1-960-16,1 2-288 0,2 0-64 0,0 0-7728 15,3 2-1552-15</inkml:trace>
  <inkml:trace contextRef="#ctx0" brushRef="#br0" timeOffset="53265.26">11350 17763 11055 0,'0'0'976'0,"0"0"-784"0,0 0-192 0,0 0 0 15,-7-7 1664-15,7 7 272 0,0 0 64 0,-9-6 16 16,2 0-640-16,7 6-128 0,0 0-32 0,0 0 0 15,-11-9-32-15,11 9-16 0,-6-6 0 0,6 6 0 16,0 0-208-16,0 0-32 0,-9-5-16 0,9 5 0 16,0 0-48-16,-10 2-16 0,10-2 0 0,0 0 0 15,-9 4-240-15,2 10-48 0,4-1-16 0,-2 6 0 16,2 1-32-16,-1 0 0 0,-2 1 0 0,1 4 0 16,2 7 48-16,-1-3 0 0,-5 0 0 0,2-3 0 15,-2-2-96-15,0 3-16 0,0 2 0 0,-1-3 0 16,-1-7-192-16,1-3-64 0,-1 1 0 0,1-3 0 0,0 0 64 0,1-4 16 15,0 2 0-15,9-12 0 0,0 0-16 0,0 0 0 16,0 0 0-16,0 0 0 0,0 0-96 0,0 0-32 16,0 0 0-16,0 0 0 0,0 0-128 0,0 0 0 15,0 0 0-15,3-12 0 16,1 3-352-16,2-3-96 0,0 4-32 0,2-4 0 16,0 4-2448-16,1 1-480 0</inkml:trace>
  <inkml:trace contextRef="#ctx0" brushRef="#br0" timeOffset="53637.19">11545 17819 25919 0,'0'0'1152'0,"0"0"224"0,0 0-1104 0,0 0-272 0,0 0 0 0,0 0 0 15,12-1 720-15,-2 10 96 0,1 1 16 0,-3 7 0 16,0-4-64-16,1 3 0 0,3 5 0 0,-1 4 0 0,1 2-80 0,-1 1-32 15,-2 6 0-15,-2-4 0 0,-1 0-128 0,1-4-16 16,-4-2-16-16,-1 1 0 0,-2 2 16 0,-2-3 16 16,-2-2 0-16,-2-1 0 0,-4 0-176 0,-4-2-32 15,-4 2-16-15,-2-2 0 0,-3-1-112 0,1-2 0 16,0 1-16-16,-2-1 0 16,2-3-1008-16,3-1-208 0,2-6-48 15,4-3-15360-15</inkml:trace>
  <inkml:trace contextRef="#ctx0" brushRef="#br0" timeOffset="54315.79">15288 17295 13823 0,'0'0'608'0,"0"0"128"0,9-13-592 0,-3-2-144 16,-1-1 0-16,-2 6 0 0,-3 10 1360 0,0 0 240 15,0 0 64-15,-6-9 0 0,6 9-432 0,-14-2-80 16,-6 4 0-16,-1 4-16 0,-1 3-432 0,-2 1-64 16,-4 6-32-16,-2 5 0 0,-3 6 176 0,1 4 48 0,-1 0 0 0,0 5 0 15,1 4-64-15,-1 3 0 0,6 3 0 0,5 1 0 16,6-1-304-16,5-3-64 0,7-3-16 0,8-4 0 16,8 0 80-16,6-5 16 0,6-7 0 0,5-7 0 15,6-5-64-15,5-4-16 0,6-8 0 0,1-6 0 16,4 0 16-16,-1-8 0 0,2-2 0 0,1-3 0 15,1-6-160-15,-1-1-48 0,1 1 0 0,-5-7 0 16,-5-1-80-16,-4-4 0 0,-3 0-128 0,-5-3 192 16,-7-2 80-16,-7-3 16 0,-5-1 0 0,-6 3 0 15,-5 0-80-15,-5 2-16 0,-4-1 0 0,-5 7 0 16,-6 5-64-16,-3 5-128 0,-4 4 176 0,-3 5-176 16,-4 2 0-16,-5 8 0 0,0 5 0 0,-3 2 0 15,0 2-352-15,3 5-32 0,1 1 0 0,4 1 0 16,2 6-1744-1,2 2-368-15,0 3-64 0</inkml:trace>
  <inkml:trace contextRef="#ctx0" brushRef="#br0" timeOffset="54592.26">15811 16745 26719 0,'-6'-9'2368'0,"2"3"-1888"16,4 6-480-16,-12-2 0 0,-2 5 1056 0,-2 9 112 16,-5 2 32-16,-6 14 0 0,-5 3-512 0,-1 8-112 15,-1 7 0-15,-3 7-16 0,0 2-48 0,0 4-16 0,0 4 0 16,1 1 0-16,2-1 320 0,1 7 64 16,2 0 16-16,-2 6 0 0,-1-8-448 0,4 2-64 0,1-7-32 0,1-2 0 15,1-4-224-15,2-2-128 0,1-6 160 0,2-8-160 16,1-2 128-16,2-8-128 0,4 0 0 0,3-6 144 15,1-4-144-15,6-2 0 0,0-4-192 0,5-4 192 32,0-11-2128-32,0 0-304 0,15 9-64 0</inkml:trace>
  <inkml:trace contextRef="#ctx0" brushRef="#br0" timeOffset="55417.96">15708 18171 21359 0,'-4'-12'944'0,"1"0"208"16,3-1-928-16,3 0-224 0,4-1 0 0,1-2 0 0,1-5 752 0,3-2 96 16,1-4 32-16,0 0 0 0,4 0-80 0,5 2-16 15,3 1 0-15,3 4 0 0,2-1-336 0,0 6-80 16,-1 0-16-16,3 2 0 0,-3 1 96 0,1 6 0 15,-2 5 16-15,-1 2 0 0,-2 9-208 0,-4 2-32 16,0 6-16-16,-8 3 0 0,-3 7-80 0,-5 3 0 16,-5-3-128-16,-5 5 192 0,-3-3-48 0,-3 4-16 15,-2-1 0-15,-4-1 0 0,0-8 16 0,-3-2 0 16,7-4 0-16,0-2 0 0,1-5 240 0,3-1 32 16,9-10 16-16,0 0 0 0,0 0 384 0,0 0 80 0,0 0 0 0,10-16 16 15,5-3-160-15,4-4-48 16,4 0 0-16,2-3 0 0,3-2-448 0,2 3-80 0,-1 3-32 0,3-1 0 15,-1-2-144-15,0 1 0 0,-3 2 0 0,-1 6 0 16,-2 4 0-16,-3 7 0 0,-1 2 0 0,-3 6 0 16,-5 11 0-16,-1 2 0 0,-1 6 0 0,-4 10 0 15,-2-4 0-15,-3 7 0 0,1 1 0 0,-3-2 0 16,0 0 0-16,-3-6 0 0,3 5 0 0,0-6 0 16,0-2 0-16,5-3-176 0,-2-4 16 0,1-3 0 15,4 0-1120 1,1-6-240-16,3-3-32 0,2-6-9296 0,4-5-1856 0</inkml:trace>
  <inkml:trace contextRef="#ctx0" brushRef="#br0" timeOffset="55844.22">17182 16761 25791 0,'-4'-18'2304'0,"4"9"-1856"0,3 3-448 0,3 2 0 15,3-3 896-15,3 4 96 0,3 1 16 0,5 7 0 16,3 6-512-16,9 6-112 0,4-4 0 0,1 8-16 16,5 6 80-16,-1 1 0 0,7 9 16 0,-4 6 0 15,-2 3 160-15,-2 9 16 0,-5 4 16 0,0 7 0 16,-7 2-144-16,-5 8-48 0,-5 7 0 0,-4 1 0 16,-7 2-192-16,-2 2-32 0,-10 1-16 0,-1-1 0 15,-9-2-80-15,-3-6-16 0,-7-1 0 0,0-7 0 16,0-9 48-16,0-7 0 0,-4-4 0 0,4-7 0 15,-3-5 80-15,0-8 32 0,2-1 0 0,1-5 0 16,3-4-96-16,3-3 0 0,2-1-16 0,5-5 0 16,5-5-2096-1,7-8-400-15</inkml:trace>
  <inkml:trace contextRef="#ctx0" brushRef="#br0" timeOffset="56373.64">19719 16797 6447 0,'0'0'272'0,"-10"-5"80"0,-4 1-352 0,0 1 0 0,-1 3 0 0,-5 4 0 0,-2 5 4400 0,-4 6 800 16,-6 4 176-16,0 7 16 0,-4 5-3680 0,-4 3-752 16,-2 7-128-16,-2 7-48 0,-4 2 240 0,-1 7 32 15,-4 5 16-15,3 4 0 0,2 2-112 0,5 5 0 16,3-2-16-16,7 0 0 0,4-3-432 0,5-4-64 15,6-3-32-15,5-8 0 0,4 1-224 0,4-8-32 16,4 1-16-16,5-5 0 0,5-5-144 0,3-1 0 16,3-2 0-16,4 0 0 0,3-6 0 0,2 0 0 15,1-5 0-15,2-4 0 16,4-4-752-16,3-2-16 0,5 0-16 0,-2-7-9968 16,3-6-1984-16</inkml:trace>
  <inkml:trace contextRef="#ctx0" brushRef="#br0" timeOffset="56699.68">20611 16918 35007 0,'-16'-16'1552'0,"7"9"320"0,0 2-1488 0,-3 1-384 0,2 4 0 0,-3 3 0 16,-5 3-768 0,-3 10-208-16,-4 9-48 0,-3 3-16 0,-4 7 1040 0,1 2 224 0,0 3 32 0,0 7 16 0,0 4 176 15,2 4 16-15,1-2 16 0,0 2 0 16,4 4 304-16,2 2 64 0,3-1 16 0,1-5 0 0,6-2-400 0,2-4-80 16,2 0 0-16,4-3-16 0,2-6-224 15,5-3-144-15,2-6 192 0,2 2-192 0,4-5 0 16,-1-1 0-16,6-8 0 0,1-1 0 0,0-2 0 0,1-5 0 15,2-4 0-15,-3-1 0 16,3-3-1728-16,-4-1-256 0,-1-4-64 0,-3-2-13024 0</inkml:trace>
  <inkml:trace contextRef="#ctx0" brushRef="#br0" timeOffset="56862.95">19688 17603 35007 0,'-10'-20'3120'0,"10"20"-2496"0,3-14-496 0,4 2-128 15,11-2 528-15,6 5 96 0,5 2 16 0,10 3 0 16,7 2-640-16,7 2 0 0,10 0 0 0,5 2 0 16,0-2 0-16,-1 0 0 0,-3-2 0 0,1 5 0 31,2 3-2352-31,-6 3-384 0,-3-5-80 0</inkml:trace>
  <inkml:trace contextRef="#ctx0" brushRef="#br0" timeOffset="57146.82">20865 17759 34719 0,'-28'17'1536'0,"10"0"320"0,-3 4-1472 0,1 1-384 0,-1 4 0 0,2 4 0 0,1-3 0 16,3 4 0-16,3-1 0 0,5-4 128 0,2 0 128 0,5-1 16 15,5-4 16-15,2-6 0 0,2 1-32 0,4 0 0 16,2-10 0-16,6 2 0 0,3-7 80 0,4-1 16 15,-1-7 0-15,-1-2 0 0,4-8 160 0,-2 0 48 16,-1-1 0-16,-3-2 0 0,-4-2 16 0,-2-3 16 16,-3-2 0-16,-3-1 0 0,-5-3-160 0,-4 3-48 15,-4-3 0-15,-4 4 0 0,-2 2-224 0,-3 1-160 16,-4 0 192-16,-4 6-192 0,-5 0-128 0,0 4-144 16,0 2-32-16,-1 3 0 15,0 4-2576-15,3 1-512 0</inkml:trace>
  <inkml:trace contextRef="#ctx0" brushRef="#br0" timeOffset="57605.84">21643 16457 24015 0,'0'0'1056'0,"0"0"224"0,0 0-1024 0,0 0-256 16,0 0 0-16,7 16 0 0,7 1 576 0,2 0 64 15,3 9 16-15,5 0 0 0,6 2 208 0,4 8 32 16,3 3 16-16,3 2 0 0,2 5 32 0,-1 5 0 16,-1 8 0-16,-1 6 0 0,0 5-176 0,-4 1-16 15,-5 8-16-15,0 4 0 0,-8 2-144 0,-4 1-16 16,-5 0-16-16,-6-1 0 0,-4-4-320 0,-4-1-64 15,-7-2-16-15,-2-7 0 0,-5-4 256 0,-4 2 48 0,-5 0 16 16,-4-6 0-16,-3-3-192 0,-5-2-32 0,-2-5-16 0,-5 2 0 16,-5-4-96-16,-1 2-16 0,-7-4 0 0,-2 3-12320 15,-6-5-2464-15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6T19:55:04.721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27487 8638 19007 0,'-27'-8'832'0,"11"5"192"0,0-1-832 0,-2-2-192 0,-2 3 0 0,1 1 0 15,3 1 544-15,-4 2 64 0,1-1 16 0,4 2 0 16,1-1 416-16,0 4 96 0,2-2 16 0,12-3 0 16,0 0-16-16,0 0 0 0,0 0 0 0,0 0 0 15,0 0-368-15,5 10-80 0,2 1-16 0,5-6 0 0,3 1-48 0,4-3-16 16,5 2 0-16,1-2 0 16,5-3-96-16,4-2-32 0,5-4 0 0,7-1 0 15,10 2 128-15,5-3 32 0,6-1 0 0,-1-5 0 0,6 5-160 0,-3-4-32 16,-2 3 0-16,6-2 0 0,1 1 0 0,0-2 0 15,-1 3 0-15,0-2 0 0,-3 7-144 0,-8 1-48 16,-4-1 0-16,-8 2 0 0,-2 0-128 0,-7 1-128 16,-2-4 192-16,-3 0-192 0,-4 3 160 0,-2 0-160 15,-5 0 128-15,0 3-128 0,-4-2 0 0,-1 2 0 16,-6 2 128-16,-2-2-128 0,-12 0 0 0,11 3-272 16,-11-3 64-16,0 0 16 15,0 0-1216-15,0 0-224 0,0 0-48 0,0 0-16 16,0 0-1056-16,-12 15-192 0,-3-5-64 0,-4 0 0 0</inkml:trace>
  <inkml:trace contextRef="#ctx0" brushRef="#br0" timeOffset="388.53">27580 9087 24879 0,'-23'0'2208'0,"8"0"-1760"0,1 0-448 0,0 3 0 15,-4 0 128-15,4 3-128 0,1-1 128 0,-2-1-128 16,2 1 192-16,0-1-32 0,2 2-16 0,2 0 0 0,9-6 624 0,-9 6 112 16,9-6 16-16,0 0 16 0,0 0 208 15,0 0 32-15,3 10 16 0,6-4 0 0,5-6-272 0,5-1-64 16,6-2-16-16,6-6 0 0,3 0-80 0,6-4-16 15,5-1 0-15,7-1 0 0,3-1 0 0,3 3 0 16,-3-2 0-16,0-3 0 0,0 2-112 0,-1-1-32 16,1 5 0-16,2-2 0 0,2-1-192 0,2 3-32 15,0 2-16-15,-2 2 0 0,-2 5-176 0,-4-3-32 16,-4-4-128-16,-4 4 192 0,-7 0-192 0,-2 1 0 16,-4 4 128-16,-2-1-128 0,-6 1 0 0,-2 1 0 15,-4 3 0-15,-2 0 0 0,-4 1-224 0,-12-4-32 16,0 0-16-16,12 5 0 15,-12-5-1824-15,7 7-352 0,-7-7-80 0</inkml:trace>
  <inkml:trace contextRef="#ctx0" brushRef="#br0" timeOffset="919.23">28627 7588 22399 0,'1'-12'992'0,"-1"12"208"0,5-12-960 15,-5 12-240-15,0 0 0 0,7-8 0 0,1-6 0 0,-1 5 176 16,1-1-176-16,-3 4 160 0,-5 6 832 0,8-9 160 15,-1 2 48-15,-7 7 0 0,0 0 144 0,0 0 48 16,0 0 0-16,0 0 0 0,0 0-272 0,0 0-48 16,0 0-16-16,0 0 0 0,0 0-256 0,-7 17-48 15,-4 3-16-15,0 5 0 0,-3 9-160 0,1 2-48 16,-2 7 0-16,-3 6 0 0,-4 1-208 0,-2 10-64 16,-5 2 0-16,2 6 0 0,-1 5 32 0,-4-2 0 15,-3 5 0-15,-2 1 0 0,-2 5 32 0,1 1 0 16,-1-2 0-16,0 1 0 0,7-2 16 0,0-3 16 15,1-5 0-15,2 2 0 0,0-3 64 0,3 2 16 0,-4-3 0 0,6-7 0 16,1 0-64-16,0-5-16 0,1-5 0 0,4 2 0 16,2-7-96-16,0 1-32 0,-2-3 0 0,3-3 0 15,2-5-64-15,1 2-16 0,1-4 0 0,2-1 0 16,0-2-16-16,6-5-128 0,1-4 192 0,0-3-64 16,1-5-128-16,1-5 128 0,0-11-128 0,0 0 128 15,0 0-128-15,0 0 0 0,0 0 0 0,0 0 0 16,0 0 0-16,0 0 0 0,0 0 128 0,-3-9-128 15,1-5 0-15,-1 4-176 0,-1-5 48 0,1 2 0 32,0 1-1152-32,1-3-208 0,1 0-48 0,4 0-16 0,1-2-1200 15,4-1-224-15,2 1-48 0</inkml:trace>
  <inkml:trace contextRef="#ctx0" brushRef="#br0" timeOffset="1540.44">29828 8123 2751 0,'0'0'128'0,"0"0"16"0,-2-17-144 0,2 8 0 0,0 9 0 0,0 0 0 16,0 0 3712-16,-1-12 704 0,1 12 128 0,0 0 48 15,-2-11-2752-15,2 11-560 0,0 0-96 0,0 0-32 16,0 0 128-16,0 0 0 0,-4-9 16 0,4 9 0 15,0 0-256-15,-9-5-48 0,9 5-16 0,-10-3 0 16,-1-1-224-16,1 4-48 0,-1 3-16 0,-2 3 0 16,-2-2-80-16,-3 4-16 0,-2 3 0 0,-7 3 0 15,-4-1-32-15,-5 8-16 0,-3 3 0 0,-2 7 0 16,-4 3-128-16,-1 6-32 0,3 9 0 0,0 4 0 16,2 7-192-16,1 1-64 0,3-2 0 0,4 0 0 0,3-4-128 0,5 2 0 15,3-1 0-15,5-5 128 0,7-4 0 0,5-4-128 16,4-1 192-16,5-5-64 0,5-3 128 0,8 0 32 15,2-4 0-15,3-2 0 0,2-3-32 0,3-4-16 16,2-6 0-16,6-2 0 0,2-7 32 0,4 2 16 16,4-10 0-16,2-4 0 0,4-1 0 0,4-10 0 15,3-3 0-15,-2-4 0 0,-1-4 112 0,0-6 32 16,-2-7 0-16,2-5 0 0,-1-10 32 0,0-5 16 16,0-6 0-16,-2-1 0 0,-3-8-128 0,-9 8-32 15,-9 1 0-15,-7 7 0 0,-8 3 32 0,-10 8 0 16,-7 2 0-16,-10 5 0 0,-2 5-112 0,-9 1-32 15,-8 7 0-15,-6 0 0 0,-4 4-208 0,-3 6-288 0,-4 3 64 0,4 7 16 32,1 0-1536-32,3 7-304 0,7 4-64 0,1 4-18096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6T19:55:20.748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3283 17012 11343 0,'0'0'496'0,"0"0"112"0,0 0-480 0,0 0-128 15,-9-7 0-15,3 2 0 0,6 5 640 0,0 0 96 16,-6-6 32-16,2 2 0 0,-2-2 272 0,1 1 64 15,1-1 16-15,-2-3 0 0,4 2 96 0,-1 1 0 16,-1-3 16-16,1 3 0 0,0-3-208 0,0 0-32 16,-1 5-16-16,-2 0 0 0,-2-4-112 0,1 2-32 15,-4 2 0-15,0-5 0 0,-3 4-160 0,-1 2-32 16,-2 2-16-16,-3 2 0 0,1 5-112 0,-2 5 0 16,-1-1-16-16,-2 5 0 0,-1 4-272 0,-3 2-48 15,2 7-16-15,1 3 0 0,0-1-160 0,3 6 0 16,1 1 0-16,2 1 0 0,-1 4 0 0,4 0 0 15,1-4 0-15,3 1 0 0,3-4 0 0,3-5 0 16,4 1 0-16,2-7 0 0,2-5 128 0,4-4-128 16,3-4 128-16,3-6-128 0,3-2 304 0,1-9-32 15,4-2 0-15,2-9 0 0,5-2 112 0,1-6 32 0,-1-9 0 0,2-5 0 16,4 2-144-16,0-6-16 0,-1-3-16 16,-1-3 0-16,-1-2-96 0,0-4-16 0,-3-5 0 0,-2-4 0 15,-2-3 32-15,0-7 0 0,-2 0 0 0,-2-4 0 16,0 1-160-16,-1 6 160 0,-3-2-160 0,1 11 160 15,-3 10-160-15,-1 6 0 0,-4 7 0 0,-2 7 0 16,-2 8 160-16,-1 6 0 0,-1 8 0 0,-2 10 0 16,0 0-32-16,-5 7-128 0,-1 12 192 0,-4 11-64 15,-2 7-128-15,-1 12 0 0,-4 6 0 0,4 10 0 16,-3 10 0-16,-1 3 0 0,-1 4 0 0,4 4 0 0,-3 2 0 0,4-2 0 16,1-6 0-16,3-9 0 0,3-4 0 0,3-9 0 15,3-5 0-15,3-7 0 0,2-3 0 0,4-4-144 16,1-11 144-16,6 6-208 15,1-12-608-15,-3-5-112 0,7-10-32 0,-3-4 0 16,0-4-2048-16,-2-5-432 0</inkml:trace>
  <inkml:trace contextRef="#ctx0" brushRef="#br0" timeOffset="309.39">3479 17241 19343 0,'0'0'1728'0,"4"7"-1392"15,1-3-336-15,1 1 0 0,1 1 1328 0,5-2 192 16,4-1 32-16,5-3 16 0,-2 0-384 0,4-3-80 16,6-7-16-16,1 1 0 0,3-4-256 0,-1-1-64 15,2-4-16-15,-4 1 0 0,0-3-176 0,-5 0-48 16,-3 0 0-16,-2 0 0 0,-4-3-48 0,-4 2-16 16,-3-1 0-16,-5 0 0 0,-4 0 176 0,-3 4 16 15,-6 2 16-15,3 5 0 0,-5-1-16 0,-4 8 0 0,-3 1 0 0,-1 7 0 16,-4 10-320-16,-2 2-64 15,-5 9-16-15,2 3 0 0,-3 4-256 0,1 5 160 0,4 4-160 16,-1-1 128-16,2-1-128 0,5 0 0 0,7-4 0 0,4-2 0 16,3-2 0-16,8-3 0 0,5-4 0 0,5-3 0 15,1-2-160-15,7-4-16 0,3-8 0 0,17 1 0 16,2-4-1168-16,1-5-224 0,7-5-48 16,-14 0-9392-16,3-6-1856 0</inkml:trace>
  <inkml:trace contextRef="#ctx0" brushRef="#br0" timeOffset="588.15">4699 15977 32255 0,'0'0'2864'0,"0"0"-2288"16,-6 0-576-16,-1 2 0 0,-2 2 544 0,1 8 0 15,-4 5 0-15,2 5 0 0,-5 6-288 0,-3 8-64 16,4 4-16-16,-1 7 0 0,0 7-16 0,3 4 0 0,2 7 0 0,1 8 0 16,0 2-32-16,1 1-128 15,-1 3 192-15,3 1-64 0,2 3 0 0,1-4-128 16,2-7 192-16,-1-2-64 0,1-6-128 0,-1-8 0 16,1-2 0-16,-2 10-176 15,3-14-1456-15,0-11-288 0,-3-11-64 0,0-12-7488 16,-2-4-1472-16</inkml:trace>
  <inkml:trace contextRef="#ctx0" brushRef="#br0" timeOffset="720.83">4159 16746 33855 0,'0'0'1504'0,"13"0"304"0,2-1-1440 0,4-1-368 0,6 5 0 0,5 0 0 16,7-3 544-16,5 0 32 0,4 0 16 0,7 0 0 15,4-1-224-15,1-4-48 0,2-4-16 0,1 3 0 16,-1-1-864-16,-1 1-160 0,2 2-48 0</inkml:trace>
  <inkml:trace contextRef="#ctx0" brushRef="#br0" timeOffset="1485.35">7497 16700 29999 0,'-12'-9'1328'0,"6"5"272"0,0 1-1280 0,0-1-320 0,-1-5 0 0,-1 4 0 16,1 4 368-16,0-1 0 0,-2 1 0 0,-2 2 0 15,-1 1 208-15,-2 4 32 0,-1 5 16 0,-2-2 0 16,0 5-368-16,-1 2-64 0,-1 5 0 0,1 1-16 0,-5 2-176 0,4 3 0 15,4 5 144-15,2-2-144 0,0 1 0 0,7-1 0 16,1 1 0-16,5-4 0 0,3-4 0 0,5-3 0 16,8-5 0-16,3-7 0 0,2 0 304 0,6-4-16 15,7-7 0-15,6-3 0 0,1-10-32 0,6-3-16 16,-1-5 0-16,-3-3 0 0,-2 1-48 0,-2-6-16 16,-8 1 0-16,-4-1 0 0,-5 2-48 0,-3-1 0 15,-7 4 0-15,-3 2 0 0,-3-3 80 0,-5 1 16 16,-2 2 0-16,-4 4 0 0,-1 0-48 0,-2 5-16 15,0 2 0-15,-1 3 0 0,0 5-32 0,2-3 0 16,1 3 0-16,2 0 0 0,4 6-128 0,0 0 0 0,5-8 0 0,6 1 0 16,5 0 0-16,5-7 0 15,6 1-144-15,5-3 144 0,4-8 0 0,6 0 176 0,4-3-32 0,0-1 0 16,1-6-144-16,1 0 0 16,-1 0 144-16,-1-3-144 0,-1-3 128 0,-4 1-128 15,-1 0 160-15,-6-2-160 0,-2-5 224 0,-6 1-48 16,-3 2-16-16,-3 2 0 0,-2 6 16 0,-4 7 0 0,-4 5 0 0,-3 5 0 15,-2 3 128-15,-5 15 16 0,0 0 16 16,-3 12 0-16,-5 9-176 0,1 11-32 0,-3 14-128 0,-4 8 192 16,-1 9-192-16,-2 16 0 0,-4 7 0 0,0 15 0 15,-3 3 0-15,-1 3 128 0,-3 4-128 0,-2 2 0 16,3-5 0-16,-1-4 0 0,-1-3 0 0,0-9 0 16,3 0 160-16,0-9-160 0,4-8 160 0,1-4-160 15,2-7 0-15,3-11 128 0,1-4-128 0,1-6 0 16,1-10-496-16,1-6-144 0,-1-8-16 15,4-4-16-15,-4-9-1888 0,1-8-368 0,-3-4-80 0</inkml:trace>
  <inkml:trace contextRef="#ctx0" brushRef="#br0" timeOffset="1612.94">7724 17419 17503 0,'9'-17'768'0,"-2"11"176"0,4-5-752 0,2 0-192 16,4-2 0-16,2 2 0 0,8 1 3728 0,1 3 720 16,4-4 144-16,5 4 16 0,5 1-2784 0,4-3-560 15,2 2-112-15,6-1-32 0,1-7-688 0,0 0-144 16,0 2-32-16,21-9 0 15,-8-2-784-15,-2 2-176 0,-6 0-16 0,1 1-15920 0</inkml:trace>
  <inkml:trace contextRef="#ctx0" brushRef="#br0" timeOffset="2256.88">12465 16555 4607 0,'0'0'192'0,"9"-8"64"0,-2 1-256 0,2-2 0 16,0-1 0-16,-1 4 0 0,-1-5 3056 0,1 5 560 0,-2-1 112 0,-6 7 32 16,4-10-2128-16,-3 4-416 15,-1 6-96-15,0 0-16 0,-3-11-112 0,-1 4-32 16,-3-1 0-16,-5 1 0 0,0 4-240 0,-6 0-48 15,-6 2-16-15,-2-1 0 0,-4 7-144 0,-3 1-16 16,-2 2-16-16,-4 1 0 0,-4 6 16 0,-2 4 0 16,-1 7 0-16,-1 8 0 0,-1-2 64 0,-2 9 16 0,-2 3 0 0,3 8 0 15,3 0-192-15,4 4-16 0,5 1-16 0,6-4 0 16,6 4-144-16,7-10-16 0,6-4-16 0,6-4 0 16,9-2 16-16,6-6 16 0,6 2 0 0,6-8 0 15,7-3 48-15,6-4 0 0,6-3 0 0,6-6 0 16,5 1-112-16,2-7-16 0,1-6 0 0,5-4 0 15,0 4-352-15,1-2-80 0,-2 2-16 0,20-9 0 16,-6-1-2144-16,-15-2-432 0,-8-1-96 0</inkml:trace>
  <inkml:trace contextRef="#ctx0" brushRef="#br0" timeOffset="2636.14">13461 16628 26431 0,'0'0'1168'0,"-10"4"240"0,-7 0-1120 0,-2 2-288 15,-2 2 0-15,-2 8 0 0,-6 5 304 0,3 4 0 16,-5 5 0-16,-1-2 0 0,0 5 288 0,2-1 64 15,2 5 16-15,4-1 0 0,3-2-400 0,5 0-80 16,4-5 0-16,9 0-16 0,3-5 64 0,5-3 16 16,3 1 0-16,4-4 0 0,8-6 336 0,2 0 80 15,5-9 16-15,1 0 0 0,0-2 160 0,3-2 48 0,0-2 0 0,1-3 0 16,-3-5-432-16,-2 2-80 0,-2-5 0 16,-4 3-16-16,-3-5-64 0,-3-1-16 0,-5-3 0 0,-3-3 0 15,-2-5 48-15,-5-4 16 0,-5-3 0 0,-2 3 0 16,-3-2-160-16,-4 4-16 0,-2-3-16 0,-2 8 0 15,0 4-352-15,0 6-80 0,-1 7-16 0,-3-4 0 16,1 6-2080 0,5 6-432-16,1 6-80 0</inkml:trace>
  <inkml:trace contextRef="#ctx0" brushRef="#br0" timeOffset="3106.85">14150 16755 21999 0,'-18'8'960'0,"11"-7"224"0,-4-1-944 0,4 3-240 16,-1 0 0-16,8-3 0 0,-5 9 464 0,5-9 48 0,0 0 16 0,8 12 0 15,3-5 512-15,5 2 112 16,5-4 0-16,6-2 16 0,7-3 0 0,1 0 0 0,4-2 0 0,0-2 0 16,5-7-464-16,-1 1-80 0,-1-6-32 0,-2 1 0 15,-2 1-112-15,-1-2-32 0,-2-3 0 16,-6-1 0-16,-3 6-16 0,-6 0-16 0,-2-2 0 0,-4 0 0 15,-6-2 0-15,-3 3 0 0,-8-1 0 0,-2 1 0 16,-6 4-96-16,-6 2-32 0,-4 6 0 0,-5 6 0 16,-4 8-288-16,-7 1 0 0,-2 7 0 0,-2 5 0 15,-4 7 0-15,4 2 0 0,-1 4-144 0,7 1 144 0,3 1 0 0,6-1 0 16,5 1 0-16,6-3-128 0,6-1 128 0,6-1 0 16,5-5 0-16,5-3 0 0,8 3 0 0,7-7-192 15,5-3 192-15,19 3-192 16,6-7-1424-16,-2-3-304 0,2-10-48 0,2-4-13552 15</inkml:trace>
  <inkml:trace contextRef="#ctx0" brushRef="#br0" timeOffset="3369.56">16133 15768 27647 0,'-7'-16'2448'0,"-4"4"-1952"16,-1 0-496-16,-1 5 0 0,0-1 528 0,-4 7 16 16,-1 7 0-16,-4 3 0 0,-5 7-32 0,1 5 0 0,-5 4 0 0,-4 5 0 15,0 7-128-15,-2 7-16 0,-2 11-16 0,2 2 0 16,0 0-96-16,1 6 0 0,7 5-16 0,0 2 0 16,3 6-112-16,0-4-128 0,3 2 176 15,2-1-176-15,3 3 240 0,2-5-64 0,4-1-16 0,2-8 0 16,1-5-160-16,3-4 0 0,1-7 0 0,-1 15 0 15,2-18-912 1,-2450-19-112-16,4897 16-32 0,-2450-24-13168 0</inkml:trace>
  <inkml:trace contextRef="#ctx0" brushRef="#br0" timeOffset="3492.19">15165 16696 35247 0,'9'-18'1552'0,"-1"5"336"0,2-4-1504 0,8 4-384 16,5-3 0-16,6 4 0 0,0 7 752 0,4 5 80 15,9 0 0-15,5 2 16 0,8 1-384 0,6 0-80 16,6-2 0-16,2-2-16 0,4-2-368 0,6 1 144 15,2 2-144-15,9 3-11712 16,3 0-2400-16</inkml:trace>
  <inkml:trace contextRef="#ctx0" brushRef="#br0" timeOffset="4446.93">19137 16256 22111 0,'-6'-2'1968'0,"-1"-1"-1584"0,-2 1-384 16,0 2 0-16,-1 0 272 0,-1 7-16 0,-2 7-16 0,0 5 0 15,-5 2 144-15,-3 7 16 16,3 6 16-16,-2 5 0 0,-6 2 256 0,3 5 48 0,-4 5 16 0,2 2 0 15,-4 4-304-15,4-7-64 0,0-4-16 0,1-3 0 16,5-3-16-16,3-4 0 0,4-9 0 0,1-5 0 16,5-6 320-16,5-2 64 0,4-8 16 0,-3-6 0 15,12-6 480-15,8-11 112 0,7-3 16 0,3-9 0 16,3-5-576-16,1-3-96 0,4-7-32 0,4 0 0 16,-1 1-448-16,2-3-192 0,-1 2 128 0,0-5-128 0,-2 1 0 0,0 2 0 15,-3 5 0-15,-3 4 0 0,-1 9 0 0,-7 5 0 16,-3 7 0-16,-4 6 0 0,-4 7-208 0,-3 10 80 15,-5 6 128-15,-3 10-208 0,-5 6 16 0,-3 4 16 16,-5 6 0-16,-6 5 0 0,-4 5 176 0,-2 2 0 16,0-2 0-16,0 0 0 0,2-12 0 0,-2-2 0 15,3-2 0-15,3-6 0 0,5-7 0 0,1-5 0 16,6-6 0-16,3-9 0 0,0 0 128 0,9 0 16 16,4-6 0-16,5-7 0 0,5-5 240 0,2-3 32 15,6-4 16-15,0 0 0 0,6-9-272 0,0 2-160 16,2 0 192-16,-2 4-192 0,-3 1 0 0,-1 6 0 15,-4 5 0-15,0 4 0 0,-4 6 0 0,-3 6 0 16,-3 7-128-16,-2 7 128 0,-4 7-128 0,-2 4 128 16,-3 4 0-16,-3 3-144 0,-4 3 144 0,-2 4 0 15,-4 4 0-15,1 0 0 0,-2-1 0 0,0-4 0 16,2-4 0-16,1-1-128 0,3-8-32 0,1-3 0 16,4-1 0-16,2-5 0 15,2-7-2096-15,4-1-432 0,2-8-64 0</inkml:trace>
  <inkml:trace contextRef="#ctx0" brushRef="#br0" timeOffset="4818.26">20812 16539 32079 0,'-26'-5'1408'0,"15"4"320"0,0-1-1392 0,-5 4-336 0,-5 1 0 0,-4 2 0 15,-3 9 144-15,-3-1-144 0,-5 4 192 0,0 3-192 0,-2 3 288 16,-1 6-48-16,0-1-16 0,4 1 0 0,5 2-96 0,5-1-128 16,4 2 176-16,8-2-176 0,5 0 160 0,7-5-160 15,5-4 128-15,8-5-128 0,6-4 256 0,3 0-16 16,7-8-16-16,2-4 0 0,2-1 64 0,2-7 16 16,2-4 0-16,-2-4 0 0,-1-3-48 0,-2-2-16 15,-4-1 0-15,-2-2 0 0,-1-1 16 0,-3-1 0 16,-1 1 0-16,-3 4 0 0,-5 5 64 0,-2 3 0 15,-1-1 16-15,-2 7 0 0,-7 7-64 0,0 0-16 16,8 3 0-16,-1 6 0 0,-1 0-256 0,1 0 0 16,1 7 0-16,1 2-144 0,0 1 144 0,1-1 0 15,3 1 0-15,2 0 0 0,3 1 0 0,3-4-208 0,3-1 80 16,4 0 128 0,4-3-1984-16,4 0-288 0,1-7-48 0,15 1-12672 0</inkml:trace>
  <inkml:trace contextRef="#ctx0" brushRef="#br0" timeOffset="5145.16">22464 15586 21183 0,'-14'-3'1888'0,"-2"3"-1504"16,-2 4-384-16,-1 5 0 0,0 3 2144 0,-4 10 352 15,-2 8 80-15,0 5 16 0,0 6-2160 0,1 7-432 16,2 4 0-16,-1 8-192 0,1 4 192 0,0 8 0 16,1 4 0-16,0 3-128 0,-1 1 128 0,3-3 0 15,1-3 0-15,3-1 0 0,2-8 0 16,1-5 0-16,6-8 128 0,0-6-128 15,3-2-272-15,2-8-128 0,1-5-32 0,3-7-8272 16,0-8-1648-16</inkml:trace>
  <inkml:trace contextRef="#ctx0" brushRef="#br0" timeOffset="5534.59">21719 16415 32191 0,'0'0'1424'0,"0"0"304"0,10 2-1392 0,3 1-336 15,7 0 0-15,2 1 0 0,3-1 0 0,3-3 0 0,8-1-160 16,3-4 160-16,5 1 0 0,4-1 224 16,2-4-16-16,5-2 0 0,6-6-208 0,3 1 0 15,0 0 128-15,-1-5-128 0,0-3 0 0,-2 0 144 16,-5 3-144-16,-4 1 128 0,-6-1-128 0,-4 5 0 0,-8-1 144 0,-2 2-144 16,-3 7 176-16,-7-1-48 0,-1 6 0 0,-2 4 0 15,-3 7-128-15,-2 0 192 0,-1 6-192 0,-4 2 192 16,-2 8-192-16,-2 3 0 0,-4 2-192 0,-1 7 192 0,-1 4 0 0,-5-1 0 15,-3 1 0-15,-2 0 0 0,0-3 0 0,-3 0 128 16,1-1-128-16,0-7 192 0,1 2 0 0,-3-5 16 16,3-4 0-16,0-1 0 0,2-1 240 0,2-5 32 15,2-4 16-15,2-2 0 0,4-9 160 0,0 0 48 16,0 0 0-16,6-8 0 0,0-5 96 0,6-5 32 16,-1-3 0-16,4-7 0 15,2-3-528-15,2-5-112 0,5 2 0 0,-1-1-16 0,4-6-176 0,1 4 0 16,2 3 0-16,1 0 128 0,2 1-128 0,2 5 0 15,1 4 0-15,-2 2 0 0,3 3 0 0,-1 1 0 16,0 12 0-16,-4 2 0 0,-1 1 0 0,-1 7 0 16,-3 2 0-16,-5-1 0 15,3 3-832-15,-2 1-64 0,-3 5 0 0,1-4-11200 16,-3 3-2256-16</inkml:trace>
  <inkml:trace contextRef="#ctx0" brushRef="#br0" timeOffset="5783.39">24385 16236 25791 0,'0'0'2304'0,"0"0"-1856"0,0 0-448 0,-8 7 0 15,-4 2 3120-15,2 7 528 0,-3 5 96 0,-5 1 32 16,0 5-3104-16,0 4-672 0,2 0 0 0,-1 4 0 15,1-4 0-15,1 3 0 0,2 5 0 0,3-5 0 16,-1-5 0-16,2-2 0 0,0 0 128 0,2-3-128 0,1-4 0 0,2 0-176 16,-1-7 32-16,2 3 0 15,2-2-2288-15,1-7-448 0</inkml:trace>
  <inkml:trace contextRef="#ctx0" brushRef="#br0" timeOffset="6113.15">25248 15900 40543 0,'0'0'1792'0,"0"0"384"0,0 0-1744 0,0 0-432 16,-2 17 0-16,3 5 0 0,3 8 128 0,5 1-128 0,3 7 0 0,6 2 128 15,4 0-128-15,5 2 0 0,1 4 0 0,8 0 0 16,1 3 0-16,0-3 0 0,-1-3 0 0,-1 0 0 16,-2-3-192-16,-2-1-64 0,-4-4 0 0,0 0-16 15,-7-1-1840 1,-5-6-384-16,0-6-64 0,-6-1 0 0,-5-8-256 15,-4-13-64-15</inkml:trace>
  <inkml:trace contextRef="#ctx0" brushRef="#br0" timeOffset="6348.18">25799 16004 27647 0,'2'-16'1216'0,"-2"16"256"0,1-11-1168 0,-1 11-304 15,0 0 0-15,0 0 0 0,0 0 1696 0,-6 15 288 16,-6-3 48-16,0 9 16 0,-4 7-1584 0,-3 5-304 16,-5 5-160-16,-3 5 160 0,-4 3 160 0,-1 6 16 15,-7 0 16-15,2 3 0 0,0-3-32 0,-2 5 0 16,-2 2 0-16,2-3 0 0,2-1-176 0,3 2-144 16,3-4 192-16,4-4-192 0,3-6 0 0,3-3 0 15,3-4 0-15,2-6-192 16,3-2-2160-16,1-6-416 0,3-6-96 0</inkml:trace>
  <inkml:trace contextRef="#ctx0" brushRef="#br0" timeOffset="6520.44">24582 15744 21183 0,'-6'-6'1888'15,"2"1"-1504"-15,4 5-384 0,0 0 0 0,0 0 5568 0,0 0 1024 0,0 0 224 0,0 0 32 16,9 5-5792-16,4 0-1056 0,3-4-432 0,5-2 32 16,4-6-1840-16,2-1-384 0</inkml:trace>
  <inkml:trace contextRef="#ctx0" brushRef="#br0" timeOffset="7535.63">27828 16377 15663 0,'-25'-2'1392'0,"9"2"-1120"0,-7 0-272 0,3 0 0 0,0 2 448 0,1 1 48 16,3 3 0-16,-2 0 0 0,3-2 320 0,0 3 64 15,8 2 16-15,2-3 0 0,5-6 64 0,0 0 32 16,11 11 0-16,8-5 0 0,6-5-160 0,9-1-48 16,10-3 0-16,6-3 0 0,5-6-240 0,3 0-48 15,4 1-16-15,3-7 0 0,4-5-288 0,0 0-48 16,4-7-16-16,-5 3 0 0,-2 4-128 0,-10-1 192 15,-8-1-192-15,-11-2 192 0,-9 2-64 0,-12 1-128 16,-2 3 192-16,-10 0-64 0,-7-4 192 0,-7 1 16 16,-11 4 16-16,-10 5 0 0,-11 7 128 0,-10 4 32 15,-10 4 0-15,-6 10 0 0,-1 8-304 0,1 6-48 0,1 4-16 0,4 8 0 16,3 2-144-16,2 2 160 0,3 0-160 0,8 2 160 16,7 1-32-16,10-1 0 0,9-2 0 0,9-3 0 15,11-2-128-15,7-1 0 0,10-7 0 0,8 3 0 16,10 3 0-16,5-8 0 0,2-4 0 0,4-5 0 15,1-3-288-15,1-5-96 0,7-2 0 0,-4-3-16 32,5-5-2368-32,-1-2-480 0</inkml:trace>
  <inkml:trace contextRef="#ctx0" brushRef="#br0" timeOffset="7817.23">29057 15838 32415 0,'-16'10'1440'0,"7"-1"288"0,-3 6-1376 0,-1 6-352 0,-3 6 0 0,1 8 0 0,-3 2-144 0,6 2-112 16,0 4 0-16,0-2-16 0,3 1 272 0,0 1 0 16,1 2 0-16,5-2 0 0,0-5 0 0,1-4 0 15,2-1 0-15,3-6 0 0,2-3 0 0,3-5 0 16,0-6 0-16,4-5 0 0,1-1 384 0,8-4 0 15,4-5-16-15,3-6 0 0,5-4 160 0,3-9 48 16,-1-9 0-16,2 4 0 0,-1-4-240 0,3-4-32 16,-4-2-16-16,-1 2 0 0,3-2-144 0,-2-1-16 0,-3 2-128 15,-1 3 192-15,-1 4-192 0,-2 3 0 0,-2 4 0 16,-3 2 0 0,0 1-304-16,-1 3-144 0,-1 2-48 0,-2 7-10016 0,-3 0-2016 0</inkml:trace>
  <inkml:trace contextRef="#ctx0" brushRef="#br0" timeOffset="9703.2">30175 15921 32255 0,'0'0'2864'0,"-7"-6"-2288"0,-1 3-576 0,-4 3 0 15,2 2 0-15,-5 1-304 0,-4 5 48 0,-2 3 0 16,-1 5 256-16,-3 4 0 0,-4 0 0 0,-2 4 0 15,-1 0 128-15,-1 5-128 0,-3 4 0 0,4-3 0 0,-3 1 0 0,7-6 0 16,4-3 0-16,5-2 0 0,4-4 0 0,6-3 0 16,9-13 0-16,0 0 0 0,0 0 320 0,0 0-16 15,15 5-16-15,5-5 0 0,3-3 144 0,1-4 16 16,0-1 16-16,1-5 0 0,-1 1-256 0,0-3-48 16,-2 2-16-16,-1 1 0 0,-4-2-144 0,1 6 128 15,-3-1-128-15,-3 4 128 0,-12 5-128 0,0 0 192 16,10 8-192-16,-2 2 192 0,-4 0-192 0,-1 4 0 15,-3 4 0-15,0-2 0 0,5 2 0 0,-1-2 0 16,4 2 0-16,2-2 0 0,2-1 0 0,3-6 0 16,4-3 128-16,5-2-128 0,4-4 0 0,7-6 0 15,6-1 0-15,0-6 0 0,2-1 160 0,0-5-160 16,0-5 192-16,-1-1-192 0,-4-5 176 0,1 2-176 0,-2-5 160 0,-1-1-160 16,5-1 128-16,-1-5-128 0,2-3 0 0,2-4 144 15,5-4-144-15,2-1 0 0,-4-5 144 0,5-4-144 16,0-5 0-16,-1-7 128 0,-4-1-128 0,1-2 0 15,-1 5 0-15,-4 7-256 0,-7 6 32 0,-6 7 16 16,-5 10 208-16,-6 10-192 0,-7 7 192 0,-6 6-192 16,-6 18 192-16,0 0 0 0,0 0 192 0,-18 14-192 15,-4 3 0-15,-6 12 0 0,-5 0 0 0,-1 11 0 16,-8 6 0-16,1 9 0 0,-7 8 0 0,-2 3 0 16,-4 6 0-16,-2-4 0 0,3-1 0 0,2-3 0 15,8-4 0-15,9 0-144 0,4-4 144 0,8-7 0 16,4-6 0-16,9-1 0 0,3-5 0 0,5-7 0 15,2-5 0-15,4-4 0 0,2-4 0 0,4 0 0 16,2-8 272-16,3-1-16 0,1-6 0 0,2-4 0 0,3 4-16 16,2-5-16-16,1-4 0 0,-1-2 0 0,4-3-64 15,-1-2-16-15,1-2 0 0,0-6 0 0,0-9-144 0,-1 1 160 16,1 2-160-16,-1-5 160 0,-2 2-160 0,-1-3 0 16,-3 6 144-16,1-2-144 0,2 9 0 0,-6 3 0 15,-2 6 0-15,-7 4 0 0,-9 8 0 0,0 0 144 16,0 0-144-16,0 0 0 0,-9 14 0 0,-1 6 0 15,-4 2 0-15,-2 5 0 0,-3 5 0 0,-2 2 0 16,2 2 0-16,2 1 0 0,-1 0 0 0,4-6 0 16,2 1 0-16,3-7 0 0,3 0 0 0,4-3 0 15,4-2 0-15,4-4 0 0,3-4 0 0,3-3 0 16,2-5 0-16,7-1 0 0,4-3 0 0,4-3 192 0,3-3-16 16,2-6 0-16,2 2-16 0,0-5 0 0,-1-1 0 0,1 1 0 15,0-3 16-15,-4 2 0 0,-1 0 0 0,-4 4 0 16,-3-2-176-16,-8 5 0 0,-1-2 0 0,-3 6 128 15,-12 5-128-15,0 0 0 0,0 0 144 0,0 0-144 16,0 0 0-16,7 8 0 0,-7-8 0 0,2 16 0 16,-4-1 0-16,1 0 0 0,-1-1 0 15,1 3 0-15,1-17 0 0,1 12 0 0,2-1 0 0,-3-11 0 16,9 12 0-16,5-6 0 0,0-6 0 0,4-1 0 16,3-4 0-16,3-2 0 0,-1-1 0 0,3-5 0 15,-1 0 0-15,3-1 128 0,2 1-128 0,-3 4 0 16,-1-6 0-16,-2 5 0 0,0-3 0 0,-3 1 128 15,-2 4-128-15,-3 4 0 0,-2-5 0 0,-3 4 0 0,-11 5 0 16,12-1 0-16,-12 1 0 0,0 0 0 16,0 0 0-16,0 0 0 0,11 6-144 0,-11-6 144 0,0 0 0 0,-3 12 0 15,-2 1-144-15,-2-4 144 0,-5 1 0 0,2-1-192 16,-2 3 192-16,1-1-160 0,1 2 160 0,0-1 0 16,1 0 0-16,3 0-128 0,0 1 128 0,1 0 0 15,4-4 0-15,1-9 0 0,0 0 0 0,9 12-128 16,1-6 128-16,3 0 0 0,4-3 0 0,1 0 0 15,-2-6 0-15,5 1 0 0,1-2 0 0,2 1 0 16,-1-4 0-16,-2-1 128 0,-3 2-128 0,-3 3 0 16,-2-1 0-16,-13 4 0 0,11-8 0 0,-11 8 0 15,0 0 0-15,0 0 128 0,0 0-128 0,0 0 0 16,0 0 0-16,0 0 0 0,0 0 0 0,0 0 0 16,0 0 0-16,0 0 0 0,0 0 0 0,0 0 0 0,0 12 0 0,0-12 0 15,0 0 0-15,9 6 0 0,4 0 0 0,2-3 0 16,0-6 0-16,5-3 0 0,4-1 0 0,1-7 0 15,1 3 0-15,2-6 0 0,2-2 0 0,2-2 0 16,2-1 0-16,0-6 128 0,5 1-128 0,-2-3 0 16,-1-5 0-16,2-5 144 0,4-5-144 0,-1-4 0 15,-2-6 192-15,6-4-64 0,-1-8 0 16,1-4-128-16,-1-9 192 0,1-1-192 0,-2 0 192 0,-3 1-192 16,-3 2 128-16,-6 10-128 0,-6 10 0 0,-4 11 0 15,-5 7 0-15,-2 12 0 0,-7 7 0 0,-1 4 0 16,-1 7 0-16,-5 10 0 0,0 0 0 0,-15 7 0 15,-6 4 0-15,-3 10 0 0,-4 8 0 0,-2 4 0 16,-2 11-144-16,-1 7 144 0,0 5-128 0,1 5 128 0,-1 2 0 16,5 3 0-16,4 1 0 0,6-3-128 0,5-8 128 0,9-7 0 15,1-3-144-15,7-1 144 0,5-4-128 0,4-3 128 16,5-6-160-16,3-5 160 0,1-3 0 0,2-5 0 16,4-3 0-16,2-5 0 0,1-2 0 0,0-5 0 15,0-4 128-15,2 0-128 0,0-4 192 0,-2-4-64 16,-2-1 0-16,1-3-128 0,-3 1 176 0,-2-6-176 15,-4 2 160-15,-5-1-160 0,-4-5 160 0,-4 6-160 16,-4 4 160-16,-4 11-160 0,-7-8 128 0,-5 2-128 16,-8 0 0-16,-2 6 0 0,-6 5 0 0,-2-1 128 15,-4 1-128-15,-5 8 0 0,2 2 0 0,0 3 0 16,3 1 0-16,4 0 0 0,5 0 0 0,6 2 0 0,4-1 0 16,8-4-160-16,2-4 160 0,7 3-128 0,2-2 128 0,7-6-128 15,3 1-32-15,7-1 0 0,4-2 0 0,4-2 0 16,2 1 160-16,0 4 0 15,0-3 0-15,2 1 0 0,-1 8 0 0,3-4 0 0,0 4 0 0,-4 2 0 16,-2-3 0-16,-4 8-128 16,-3-2 128-16,3 1 0 0,-2-3 0 0,-3 3-128 0,-2 0 128 0,-2 1 0 15,-2-4 0-15,-1-4 0 0,-1 2 0 0,0 0 0 16,-3-5 0-16,0 0 0 0,-9-10 0 0,12 6 0 16,-12-6 0-16,12 5-128 0,-2-1 128 0,-10-4 0 15,12 2-160-15,-12-2 160 0,0 0-192 0,0 0 192 16,0 0-224-16,10-2 64 0,-10 2 16 0,0 0 0 15,0 0-48-15,0 0-16 0,0 0 0 0,0 0 0 16,0 0-64-16,0 0-16 0,0 0 0 0,0 0 0 16,0 0 112-16,0 0 32 0,0 0 0 0,0 0 0 15,-7 8 144-15,7-8 0 0,0 0 0 0,0 0 0 16,0 0 0-16,-8 6 0 0,8-6 0 0,0 0 0 0,0 0 0 0,0 0 0 16,0 0 0-16,-7-5 0 0,1-2 0 0,3-2 128 15,0 0-128-15,2-4 128 0,-4-2-128 0,5-2 0 16,0-5 0-16,3 1 0 0,-1 1 0 15,2-1 128-15,2 0-128 0,0 3 0 0,3-3 0 0,0 2 0 16,0-2 0-16,1 4 0 0,3-3 0 0,-1 5 0 16,3 2 0-16,0 0 0 0,-2 2 0 0,4-1 0 15,-3 6 0-15,0-2 0 0,-2 3 0 0,0 2-192 16,-1-3 192-16,0 0-192 0,-11 6-144 0,12-3-48 16,-12 3 0-16,12-3 0 15,-2 2-1680-15,-10 1-352 0,0 0-64 0,12-6-10960 0</inkml:trace>
  <inkml:trace contextRef="#ctx0" brushRef="#br0" timeOffset="9907.18">32516 15477 40543 0,'0'0'3600'0,"0"0"-2880"0,9-10-576 0,3 1-144 16,3 6-304-16,7 3-80 0,5 1-32 0,7 4 0 16,7 1-16-16,8-3 0 15,5-3 0-15,4 0 0 0,-2-2-2032 0,-4-2-416 0</inkml:trace>
  <inkml:trace contextRef="#ctx0" brushRef="#br0" timeOffset="18499.8">6422 19048 12895 0,'0'0'1152'0,"5"-8"-928"15,-5 8-224-15,4-15 0 0,4 0 528 0,-2 3 64 0,1-1 16 0,2-1 0 16,-3 2-96-16,0-2-32 0,-5 0 0 0,4 1 0 16,-5-1-48-16,0 6-16 0,-2-3 0 0,-2 4 0 15,1-5 288-15,-3 3 64 0,-3 3 16 0,2-1 0 16,-5 2-80-16,1 2 0 0,-1 3-16 0,-1 0 0 16,-2 0-112-16,-1 2-32 0,-2 1 0 0,-1 1 0 15,-2 2-96-15,0 0-32 0,-1 1 0 0,-2 5 0 16,2-3-96-16,-2 6-32 0,0 6 0 0,1 4 0 15,-1 6-96-15,2 2 0 0,1 4-16 0,3 3 0 16,2 3 16-16,-1 2 0 0,3-1 0 0,5-1 0 16,4-1-32-16,4-7 0 0,1-3 0 0,6-7 0 15,3-4-160-15,2-8 192 0,3-1-192 0,2-8 192 16,3-1 16-16,5-4 16 0,3-5 0 0,1-6 0 0,0-3 352 16,2-3 80-16,-2-7 16 0,2-5 0 0,-5-1-304 15,-1-3-64-15,-2 1-16 0,-1-1 0 0,-3-3-80 0,-2 0-16 16,-3 4 0-16,-1-2 0 0,0-1 0 15,-3 6-16-15,-3 4 0 0,0 5 0 0,0 5-176 0,0 2 160 16,-3 7-160-16,-3 7 160 0,0 0-160 0,0 0 0 16,0 0 144-16,1 18-144 0,-1 5 0 0,-1 1 0 15,1 4 0-15,0 2-128 0,0-3 128 0,0 1 0 16,0 2 0-16,4-4 0 0,1 0 0 0,1-1 0 16,0-3 0-16,1 0 0 0,0-2 0 0,1-6 0 15,4 1 0-15,0-1 0 0,1-5 0 0,0-2 0 16,2-1 0-16,1-6 0 0,4-2 0 0,-1-3 0 15,-1-1 0-15,3 0-128 16,-1-3-1408-16,1 0-256 0,0-5-64 0,1 4-12304 0</inkml:trace>
  <inkml:trace contextRef="#ctx0" brushRef="#br0" timeOffset="18848.34">7326 18235 22911 0,'-4'-19'1024'0,"1"8"192"0,0-5-960 0,1 4-256 0,2 12 0 0,0 0 0 16,0 0 448-16,0 0 32 0,0 0 16 0,-13 6 0 15,0 4-208-15,1 10-32 0,-3 7-16 0,-1 8 0 0,-1 10 96 0,1 1 32 16,0 4 0-16,1 4 0 0,0 5 208 0,2 5 32 16,-2 6 16-16,1-1 0 0,3 1-240 0,0 3-32 15,2-3-16-15,6-8 0 0,3-4-336 0,3-9 144 16,2-5-144-16,2-2 0 0,5-7 144 0,-2 1-144 16,2-9 0-16,2-5 144 0,-1-6-144 0,2-2 192 15,1-5-192-15,2-6 192 16,-2-3-1264-16,-2-2-240 0,1-1-48 0,-5-7-16 0</inkml:trace>
  <inkml:trace contextRef="#ctx0" brushRef="#br0" timeOffset="19040.31">6796 18781 31327 0,'-11'-12'2784'0,"6"5"-2224"0,5 7-560 0,0 0 0 16,10-7 384-16,4 5-16 0,2 1-16 0,8 1 0 15,7 0 16-15,9 0 0 0,11-2 0 0,8-2 0 16,8-2 112-16,4-2 32 0,8 2 0 0,4 0 0 16,3 2-320-16,0 1-48 0,5 2-16 0,-5 1 0 31,-5 0-1952-31,-2 0-400 0</inkml:trace>
  <inkml:trace contextRef="#ctx0" brushRef="#br0" timeOffset="19795.84">10541 18713 11807 0,'-4'-1'512'0,"1"-1"128"0,0 1-512 0,-4-4-128 16,-1-2 0-16,1 1 0 0,-4-6 832 0,1 3 160 16,-5 2 32-16,2-5 0 0,-4 1 96 0,-2 2 32 15,-2 5 0-15,-1-2 0 0,-5-4-224 0,1 5-32 16,-4 5-16-16,-6 3 0 0,-1 9 16 0,-6 0 16 15,-6 4 0-15,0 5 0 0,-1 4-336 0,2 3-64 16,4 1 0-16,5-1-16 0,6 1 0 0,10-2 0 16,6 0 0-16,9-3 0 0,3-1-176 0,8-5-16 15,3-1-16-15,9-3 0 0,6-3 160 0,5-2 16 0,4-6 16 16,7-3 0-16,0-5-160 0,3-4-16 0,0 0-16 16,3-5 0-16,0-4-128 0,1-2-32 0,-3 3 0 0,-2-3 0 15,-4 1-128-15,-4-2 128 0,-5 0-128 16,-4 4 128-16,-4-1-128 0,-5 2-224 0,-5 4 48 0,-5 0 16 31,-3 12-288-31,0 0-48 0,-8-5-16 0,8 5 0 16,-13 2-160-16,-1 1-32 0,1 4-16 0,0 4 0 15,4-4 0-15,0 5 0 0,1-2 0 0,2 4 0 16,6-14-1344-16,-1 13-272 0,1-13-48 0,0 0-16 0</inkml:trace>
  <inkml:trace contextRef="#ctx0" brushRef="#br0" timeOffset="20370.37">10924 18395 11967 0,'0'0'1072'0,"0"0"-864"0,2-13-208 0,-1 7 0 15,-1 6 1360-15,0 0 240 0,5-10 32 16,-5 10 16-16,0 0-704 0,0 0-144 0,0 0-32 0,0 0 0 15,0 0-192-15,4 13-32 0,-1 5-16 0,-3 1 0 16,-1 0 368-16,-1 4 64 0,1 0 0 0,-1 6 16 16,-1 0-176-16,0 0-32 0,0 3-16 0,-1-2 0 15,-3 4-80-15,1-3-16 0,-2 5 0 0,4-8 0 16,-2 0-240-16,1-6-48 0,2-4-16 0,3-4 0 16,0-14-32-16,0 0 0 0,0 0 0 0,12 7 0 15,-12-7 288-15,18-6 48 0,3-4 16 0,0-7 0 16,-1-3-144-16,3-6-16 0,0-3-16 0,1 1 0 15,-2 1-320-15,4-3-176 0,-3 3 192 0,1 4-192 16,0-1 144-16,0 3-144 0,-2 3 0 0,0 2 144 0,-1 7-144 0,-2 2 0 16,-2 4 0-16,-1 10 0 15,-3 3 0-15,2 8 0 0,-3 2 0 0,-3 5 0 0,-5 7 128 16,-2 0-128-16,-1 5 192 0,-2-2-64 0,-1 0-128 0,-1 0 160 16,-1-4-160-16,1 2 160 0,0-6-160 0,3-1 0 15,1-5 0-15,4-2 0 16,1 1-512-16,3-5-64 0,1-2-32 15,2-7-10560-15,0-5-2112 0</inkml:trace>
  <inkml:trace contextRef="#ctx0" brushRef="#br0" timeOffset="20976.62">10345 18689 11055 0,'-1'-16'976'0,"1"11"-784"15,0-5-192-15,0 3 0 0,0-4 1408 0,1 1 256 16,-1 2 32-16,2 0 16 0,1 0-560 0,-3 8-96 16,3-6-32-16,-3 6 0 0,0 0-128 0,0 0-16 15,0 0-16-15,0 0 0 0,0 0-112 0,7 17-32 16,-1 3 0-16,0 4 0 0,-1-2 96 0,2 2 16 16,-1 1 0-16,1-1 0 0,1 0-256 0,2-2-64 15,1-3 0-15,2 1 0 0,0-3-240 0,1 0-48 16,-1-5-16-16,2 0 0 15,1 1-928-15,5-4-192 0,4-2-48 0</inkml:trace>
  <inkml:trace contextRef="#ctx0" brushRef="#br0" timeOffset="21752.25">14132 18548 10127 0,'0'0'448'0,"0"0"96"0,6-13-544 0,0 0 0 0,0 1 0 0,0 3 0 0,-2-3 1936 0,1 1 288 15,-1-2 48-15,-2 4 16 0,-2 9-816 0,0 0-144 16,-9-16-48-16,-2 3 0 0,0 5 80 0,-4 2 16 16,-2 3 0-16,-3 5 0 0,-3 1 384 0,-2 3 80 15,-6 8 16-15,3 0 0 16,-6 4-2176-16,-2 4-448 0,-1 5-64 0,1 1-32 0,2 7 864 0,3-2 320 16,1 3-16-16,8-2 0 0,3-3 96 0,7 2 32 0,6-5 0 15,7-3 0-15,7-3-112 0,5-4-32 16,5-3 0-16,9-8 0 0,7-4 96 0,6-6 32 0,4-4 0 0,4-8 0 15,-2 3-192-15,1-6-32 0,4-4-16 0,-4-5 0 16,1 4-176-16,-4-2 128 0,-2-1-128 0,-8 1 128 16,-7-2-128-16,-2 5 0 0,-6 1 144 0,-4 2-144 15,-4 4 0-15,-4 2 0 0,-3 4 0 0,-4 9 128 16,0 0-128-16,0 0 0 0,0 0-128 0,0 0 128 16,-3 16-144-16,-1 4 144 0,-2 0-160 0,3 1 160 15,0-2 0-15,3 2 0 0,3 1-128 0,3-1 128 16,1 0 0-16,5-3-176 0,2 0 176 0,5-4-160 31,0 0-1488-31,2 1-288 0,0-6-64 0,0-2-7728 0,-1-3-1552 0</inkml:trace>
  <inkml:trace contextRef="#ctx0" brushRef="#br0" timeOffset="22101.99">14923 18340 28559 0,'-9'15'1264'0,"2"-7"272"0,-2 2-1232 0,2 3-304 15,-1 8 0-15,1 6 0 0,1 0 0 0,0 1 0 16,0 0 0-16,0-1 0 0,-1 5 400 0,-1-2-16 16,-1-3-16-16,2 3 0 0,-2-5-368 0,0-3 144 15,3-3-144-15,2-1 0 0,-1-6 416 0,5-12-32 16,-1 13 0-16,1-13 0 0,0 0 336 0,0 0 64 15,16-4 16-15,2-9 0 0,1-5 48 0,2-3 16 0,1-3 0 0,2-1 0 16,-3-2-416-16,-1-1-64 0,1 1-32 16,0-1 0-16,0-2-224 0,1 7-128 0,-1 2 160 0,3 2-160 15,-4 2 0-15,3 4 0 0,-1-2 0 16,-1 2 0-16,-3 10 0 0,-1 1 0 0,0 2 0 0,-1 3 0 16,0 3-304-16,-2 2-48 0,-2 2-16 0,-2 2-10944 15,3-5-2192-15</inkml:trace>
  <inkml:trace contextRef="#ctx0" brushRef="#br0" timeOffset="22637.52">16235 17854 20271 0,'-11'-21'1792'0,"8"4"-1424"16,-2 0-368-16,2 6 0 0,3 11 688 0,0 0 64 15,0 0 16-15,0 0 0 0,0 0-192 0,-10 18-48 16,2 4 0-16,-1 4 0 0,1-1-272 0,-4 9-48 0,-2 5-16 16,-1 5 0-16,-1 7 384 0,0 3 80 0,-2 1 16 0,0 3 0 15,-1 3 0-15,-2-1 0 0,0-9 0 0,4 0 0 16,3-8-304-16,2-4-64 0,3-7-16 0,3-5 0 16,3-12 16-16,3-15 0 0,2 13 0 0,-2-13 0 15,0 0 512-15,18-6 96 0,1-6 32 0,3-3 0 16,4 4-336-16,2-9-64 0,3-2-16 0,0 0 0 15,-1 1-368-15,-3 2-160 0,1-1 128 0,0 1-128 16,-1 0 0-16,2 5 0 0,-3 6 0 0,-1 3 0 16,-1-2 0-16,-2 10 0 0,-4 3 0 0,-2 4 0 15,-3 8 0-15,-1 0 0 0,-4 1-192 0,-4 0 192 16,-4 2-144-16,-3 0 144 0,-3 0 0 0,-4-2 0 16,-5-3 0-16,-3 3 0 0,-4-1 192 0,-5-1-48 0,-6-3-144 0,4-5 0 15,-4 0 0-15,3-6 0 16,1-3 128-16,1-4-128 0,-1-5 0 0,4 1 128 15,3-3-480-15,4 0-96 0,3-2-32 16,6 1 0-16,3-6-2832 0,5 0-560 0</inkml:trace>
  <inkml:trace contextRef="#ctx0" brushRef="#br0" timeOffset="22843.3">16856 18251 28559 0,'-8'14'2544'0,"3"-1"-2032"0,-4 6-512 0,-2 5 0 16,-1 3 176-16,-2 1-176 0,-4-3 192 0,1 5-192 16,0-2 1216-16,3-3 144 0,1 1 32 0,1 2 0 15,0-1-1008-15,0-1-208 0,3 2-48 16,0-2 0-16,2-4-128 0,1-1 0 0,0-2 0 0,2-6 128 16,2 1-128-16,2-1-224 0,0-13 48 0,0 0 16 31,0 0-2336-31,0 0-448 0,0 0-112 0,21-9-16 0</inkml:trace>
  <inkml:trace contextRef="#ctx0" brushRef="#br0" timeOffset="23142.86">17827 17710 17503 0,'0'0'1552'0,"-14"0"-1232"15,-2 1-320-15,-2 7 0 0,-3 3 1648 0,-2 10 272 16,-4 6 48-16,0 4 16 0,-1-1-992 0,1 7-192 16,1 0-32-16,-3 6-16 0,0 5-48 0,0 6-16 15,4 3 0-15,1 1 0 0,2 0-160 0,4 1-16 16,2-1-16-16,3-6 0 0,2-5-336 0,7-1-160 15,2-7 160-15,4-3-160 0,1-7 0 0,1-5 0 16,-1-2-208-16,2-7 64 16,-5-15-1504-16,0 0-288 0,0 0-64 0</inkml:trace>
  <inkml:trace contextRef="#ctx0" brushRef="#br0" timeOffset="23518.13">17215 18210 21183 0,'0'0'1888'0,"8"-8"-1504"0,0-1-384 0,6 5 0 15,7 1 1184-15,4 0 160 0,5 2 48 0,2-1 0 16,4-1-496-16,7 3-112 0,6-1-16 0,1 1 0 16,-1-2-336-16,2 1-80 0,-5-1-16 0,-3 1 0 15,-5-1-208-15,-1 1-128 0,-2-5 160 0,-1 0-160 16,-6 1 144-16,-3 2-144 0,-3 2 128 0,-7 0-128 16,-1 2 384-16,-14-1-16 0,0 0 0 0,6 15 0 15,-6 1 48-15,-3 5 16 0,-8 6 0 0,-2-1 0 0,-2 0-48 16,-4 6 0-16,-2 1 0 0,0 1 0 15,-1-7-128-15,1 1-48 0,2-6 0 0,3-2 0 0,1-7 48 0,3 0 16 16,12-13 0-16,-8 8 0 0,8-8 112 0,0 0 0 16,0 0 16-16,8-5 0 0,4-2 128 15,1-5 32-15,3 3 0 0,5-6 0 0,0-4-224 16,0-2-32-16,-1 0-16 0,1 1 0 0,2-4-288 0,-3 3 160 16,3 2-160-16,2-1 128 0,-3 4-128 0,3 3 0 15,4-4 0-15,-3 4 0 0,-1 4 0 0,1 2 0 16,-4 4 0-16,-1 3 0 15,-3 3-848-15,-2 4-112 0,-1-1 0 0,0 4-16 16,-2-1-2096-16,2-1-432 0,6 5-80 0,-2-4 0 0</inkml:trace>
  <inkml:trace contextRef="#ctx0" brushRef="#br0" timeOffset="23889.12">19121 18192 24991 0,'0'0'1104'0,"0"0"240"0,3-10-1088 0,-3 10-256 0,-6-12 0 0,-4 9 0 16,-5 0 1456-16,-4 3 224 0,-5 1 48 0,-6 4 16 16,-3 5-1200-16,-2 2-240 0,-4 6-48 0,-1 3-16 15,-1-1 80-15,3 1 0 0,3 3 16 0,4 1 0 16,8-1 176-16,4 3 16 0,7-1 16 0,3-3 0 15,8-4-240-15,2-3-48 0,8-2-16 0,3-3 0 0,6-3 64 0,6-2 16 16,5-6 0-16,4-2 0 0,1-2 64 16,2-2 32-16,-1 1 0 0,3-6 0 0,-6-1-224 0,-1-3-64 15,-4-3 0-15,-2 0 0 0,-2-1-128 0,-4 0 0 16,-6 2 144-16,2 3-144 0,-3 0 0 0,-3 8 144 16,-9 6-144-16,0 0 0 0,0 0 0 0,0 0 0 15,0 0 0-15,-3 14 0 0,0-3-160 0,0 7 160 16,-2 3-160-16,4-2 160 0,1-1 0 0,0-2-144 15,4-2 144-15,2 2 0 16,2 2-464-16,1-2-16 0,0-2 0 0,4-1 0 16,0 3-2304-16,7-5-464 0,-1-2-80 0</inkml:trace>
  <inkml:trace contextRef="#ctx0" brushRef="#br0" timeOffset="24246.29">19724 18058 19343 0,'0'0'848'0,"0"0"192"0,0 0-832 0,3 11-208 0,-3 7 0 0,-2 2 0 15,-2 6 2592-15,-5 2 480 0,-3 2 80 0,0 4 32 16,0 1-1728-16,0-1-352 0,-1 1-64 0,1-4-16 16,-1 3-784-16,2-6-240 0,1-1 0 0,3-2 128 15,-2-6-128-15,3-2 0 0,3-1 128 0,0-6-128 16,3-10 288-16,0 0-16 0,0 0 0 0,0 0 0 15,0 0 304-15,0 0 48 0,15-7 16 0,-2-2 0 0,2-4-112 16,-3-1-16-16,0-2 0 0,-1-5 0 0,1-3-272 0,2-2-64 16,-1 1-16-16,2-1 0 0,1-2-160 0,3-2 192 15,2 4-192-15,3-3 192 0,1 0-192 0,5 5 0 16,-2-1 0-16,2 6 128 0,-1 2-128 0,3 4 0 16,0 2 0-16,1 4 0 0,-2 0 0 0,-4 4 0 15,-2 3 0-15,-3 3 0 0,1 0 0 0,-6 4 0 16,-3-1 0-16,-2 3 0 15,-3 1-1360-15,-3 1-160 0,-6-11-16 0,1 14-15040 0</inkml:trace>
  <inkml:trace contextRef="#ctx0" brushRef="#br0" timeOffset="24508.83">20703 18052 23039 0,'0'0'2048'0,"0"0"-1648"0,0 0-400 0,0 0 0 15,0 0 1120-15,3 17 144 0,-3 1 16 0,-1 2 16 16,-2 4-192-16,0 6-32 0,0 0-16 0,1 1 0 16,2-2-480-16,2 1-112 0,1 6-16 0,1-4 0 15,4-3-224-15,1-1-48 0,0 3-16 0,1-6 0 16,0 0-160-16,4-2 0 0,1-4 0 0,-1 2 128 0,0 1-128 0,-1-4 0 15,-1-2 0-15,1-5 0 16,-1-3-1344-16,-1-3-320 0,-1-1-48 0,3-5-11584 16</inkml:trace>
  <inkml:trace contextRef="#ctx0" brushRef="#br0" timeOffset="24705.18">21083 18076 22111 0,'0'0'976'0,"0"0"208"0,0 0-944 15,-6 14-240-15,2 3 0 0,-3 9 0 0,-1 6 1568 0,-5 5 272 16,1 5 48-16,-4 4 16 0,-2 3-656 0,-2 4-128 16,-2 1-32-16,-2 2 0 0,-1 1-336 0,-2-2-80 15,-2 1-16-15,-1 2 0 0,-1-3-400 0,3-2-64 16,3-4-32-16,2-1 0 0,2-5-160 0,4-6 0 0,3-3 0 0,2-3 0 31,1-6-1616-31,-1-5-304 0</inkml:trace>
  <inkml:trace contextRef="#ctx0" brushRef="#br0" timeOffset="25320.94">24028 17695 23439 0,'0'-15'1024'0,"2"3"240"0,-2 3-1008 0,0-4-256 0,-2 1 0 0,-1 3 0 16,-1 0 1584-16,-2 2 272 0,-3 4 48 0,-3 3 16 16,-4 4-704-16,-5 7-128 0,-3 6-16 0,-4 6-16 15,1 5-416-15,-4 4-96 0,-3 7-16 0,0 7 0 16,4 3 96-16,-1 5 16 0,3-3 0 0,3 9 0 15,2 1-80-15,3 1-16 0,3 0 0 0,4 1 0 16,6-2-272-16,2-7-48 0,4-3-16 0,4-7 0 0,4-3-208 16,5-7 128-16,4-3-128 0,5-9 0 0,4 0 192 15,2-4-64-15,1-6-128 0,5-2 192 0,-4-8-192 0,4-2 0 16,-5-3 0-16,-2-6 0 16,-1-1-1136-16,-4-5-320 0,-8-1-64 0,-1-2-15472 15</inkml:trace>
  <inkml:trace contextRef="#ctx0" brushRef="#br0" timeOffset="25470.47">23423 18106 28559 0,'0'0'2544'0,"19"-3"-2032"15,6-1-512-15,8 4 0 0,3 5 1616 0,8 3 240 16,8 5 32-16,9 1 16 0,9-4-816 0,8 3-144 16,7-2-48-16,7 4 0 0,3-1-416 0,1-2-96 15,-4 2 0-15,-2 0-16 0,-9 0-368 0,-8 1 0 0,-9-5-160 0,-9-1-17520 16</inkml:trace>
  <inkml:trace contextRef="#ctx0" brushRef="#br0" timeOffset="26605.38">15658 2950 16991 0,'9'-14'752'0,"-9"14"144"0,7-11-704 0,-1-1-192 0,-1 3 0 0,-1-2 0 16,-1 4 1280-16,-3 7 208 0,0 0 48 0,0 0 16 15,0 0-48-15,0 0-16 0,0 0 0 0,0 0 0 16,-12 4-400-16,5 8-64 0,-2 3-32 0,-3 10 0 15,-4 4-80-15,-5 8-16 0,-1 6 0 0,-2 4 0 0,-1 14-192 0,-2 1-32 16,-1 2-16-16,0 9 0 0,-4 3-208 0,6 7-32 16,-2 3-16-16,-1 0 0 0,7-1-144 15,1-2-16-15,5-2-16 0,4-5 0 0,5-8-224 0,1-5 0 16,6-8 128-16,1-9-128 0,7-6 0 0,1-3 0 16,2-11 0-16,3-5 0 0,5-4-272 0,2-10-48 15,0-6-16-15,1-5 0 16,2-5-1744-16,1-7-352 0,2-8-64 15,-2-6-11968-15</inkml:trace>
  <inkml:trace contextRef="#ctx0" brushRef="#br0" timeOffset="26883">15894 3067 22111 0,'0'0'1968'0,"0"0"-1584"16,0 0-384-16,0 0 0 0,0 0 1600 0,-1 15 224 15,-2 3 48-15,1 7 16 0,1 8-1200 0,-2 2-240 0,-3 5-64 0,-5 3 0 16,2 5 320-16,-2 1 48 16,-1 6 16-16,0 1 0 0,1 2-128 0,2 4 0 0,1 1-16 0,2-4 0 15,0-1-224-15,4-6-32 0,2-2-16 0,3-5 0 16,3-4-208-16,3-2-144 0,1-8 192 0,2-1-192 15,0-5-208-15,2-3-160 0,-3-7-16 0,0-7-16 16,2-4-1568 0,-2-4-304-16,-11 0-64 0</inkml:trace>
  <inkml:trace contextRef="#ctx0" brushRef="#br0" timeOffset="27039.69">15689 3618 27647 0,'0'0'2448'0,"11"13"-1952"15,0-6-496-15,6 1 0 0,-2 1 192 0,5-2-64 16,1 2-128-16,3-1 192 0,1-5 64 0,5-1 0 16,0-2 0-16,2 0 0 0,2-4-112 0,-1-2-16 15,3-6 0-15,-4 2 0 16,-1-4-1264-16,-4 1-256 0,-2-2-48 0</inkml:trace>
  <inkml:trace contextRef="#ctx0" brushRef="#br0" timeOffset="27281.93">16213 2788 28559 0,'0'0'2544'0,"6"18"-2032"0,4 4-512 0,5 8 0 16,6-1 1568-16,0 13 224 0,3 7 32 0,-1 10 16 15,3 10-1216-15,0 5-240 0,0 3-64 0,2 0 0 0,-1 8 128 16,-7 4 0-16,-3 1 16 0,-7-24 0 15,-3 6 192-15,1 34 48 0,-5-5 0 0,-5-6 0 0,-1-2-432 0,-3-8-80 16,-2-8 0-16,-10-1-16 0,-3-9-432 0,0-8-64 16,0-4-32-16,1-6-11632 15,3-8-2336-15</inkml:trace>
  <inkml:trace contextRef="#ctx0" brushRef="#br0" timeOffset="28145.62">9422 5708 15999 0,'0'0'704'0,"2"-14"160"0,1 2-688 0,0-2-176 0,-2 0 0 0,1 1 0 16,-4-2 1024-16,1 3 192 0,-2-1 16 0,0 4 16 0,-3-3 128 15,4 5 32-15,-1-5 0 0,-3 4 0 0,-6-1-192 0,4 3-48 16,-4 5 0-16,4-2 0 0,-1 3-160 0,-1 4-48 16,-5 5 0-16,3 5 0 0,-1 3-256 0,-3 6-64 15,1 3-16-15,-3 10 0 0,0 3-112 0,2 5 0 16,-2 4-16-16,5 10 0 0,-4 4-112 0,2 6-32 16,2 6 0-16,3-4 0 0,1 1-96 0,1-4 0 15,1-4-16-15,1-4 0 0,2-6-112 0,2 1-128 16,7-7 176-16,-2 4-176 0,-1-4 144 0,4-4-144 15,0-4 0-15,6-8 144 0,-3-3-144 0,6-3-256 16,-2-8 64-16,-1-2 16 16,5-5-1360-16,-3-6-288 0,-2-5-48 0,5-8-8624 15,-3-3-1728-15</inkml:trace>
  <inkml:trace contextRef="#ctx0" brushRef="#br0" timeOffset="28467.19">9824 5279 27647 0,'0'0'2448'0,"0"0"-1952"0,0 0-496 0,0 0 0 15,0 0-256 1,0 0-128-16,0 0-48 0,-5 14 0 0,-1 4 576 0,0 8 112 0,-3 6 32 0,1 5 0 0,-1 3 304 0,1 6 64 15,2 5 16-15,-2 7 0 0,1 3 112 0,4 1 32 16,0 0 0-16,1 4 0 0,1 0-192 0,2 3-48 16,1 0 0-16,1-5 0 0,0-4-336 15,6-7-80-15,1 0-16 0,0-7 0 0,1-5-144 16,2-6 128-16,1-5-128 0,-1-5 128 0,0-3-304 0,-2-2-64 16,-1-6-16-16,0-6 0 15,1-1-1792-15,-11-7-352 0,0 0-80 0</inkml:trace>
  <inkml:trace contextRef="#ctx0" brushRef="#br0" timeOffset="28646.58">9348 6094 36447 0,'0'0'1616'0,"10"-11"336"0,7 5-1568 0,5-3-384 0,5 3 0 0,2 2 0 31,4-1-368-31,1-2-144 0,3 1-48 0,3-6 0 0,5 0 560 0,1-5 0 0,6 2 0 0,0 0 0 15,0-2 0-15,1 0 128 16,2 0-128-16,-3 1 0 16,-3 4-832-16,-9-6-272 0,-9 1-48 0,-7-1-8448 0,-5 4-1696 0</inkml:trace>
  <inkml:trace contextRef="#ctx0" brushRef="#br0" timeOffset="28948.03">10047 4829 20271 0,'0'-21'896'0,"2"6"192"0,2 3-880 0,3 1-208 15,-7 11 0-15,15-3 0 0,0 4 1968 0,0 6 336 16,4 5 80-16,2 8 16 0,1 2-1472 0,5 14-288 15,3 7-64-15,1 6-16 0,2 7 368 0,1 6 80 16,0 5 16-16,3 7 0 0,-1 2-48 0,-5 10 0 16,-3 9 0-16,-7 3 0 0,-6-3-400 0,-9 2-96 15,-6-2-16-15,-8-2 0 0,-5-4-208 0,-5-6-64 16,-4-7 0-16,-7-6 0 0,1-7 0 0,-3 0-16 16,-2-4 0-16,2-5 0 15,3-1-1040-15,1-4-208 0,4-1-32 0</inkml:trace>
  <inkml:trace contextRef="#ctx0" brushRef="#br0" timeOffset="36578.08">30442 11988 20271 0,'12'-17'1792'0,"0"2"-1424"16,0 2-368-16,-3-2 0 16,-3 6-576-16,0-1-192 0,-3 1-48 0,-3 9 0 0,4-10 1152 0,-4 10 240 15,0 0 32-15,0 0 16 0,2-9-32 0,-2 9 0 16,0 0 0-16,0 0 0 0,0 0-16 0,0 0-16 16,0 0 0-16,0 0 0 0,0 0 16 0,-8-8 0 0,-1 4 0 0,-1 2 0 15,-4 2 32-15,-2 2 16 0,-5-2 0 0,-2 1 0 16,-4-1 16-16,-3 2 0 0,-5 2 0 0,-3-4 0 15,4-3-128-15,-3 3-32 0,-4 0 0 0,-2 5 0 16,-2-1-96-16,-1 1-32 0,-4-1 0 0,-1 5 0 16,-5 0-96-16,-5 3-32 0,-3-5 0 0,0-1 0 15,2-1-224-15,-3-2 128 0,-2-2-128 0,-3 1 0 16,-1-1 144-16,-5-1-144 0,-4-3 128 0,-2 2-128 16,-1-2 272-16,0 0-16 0,0 0-16 0,-3 3 0 15,-5 3 48-15,1 0 16 0,-4-3 0 0,1-3 0 16,-2 1-128-16,0 2-32 0,-2 5 0 0,-1-4 0 15,-3-1-144-15,0 0 0 0,0 2 0 0,-1-1 0 16,3 2 128-16,-8-3-128 0,-8-1 0 0,3-1 128 16,-1 1-128-16,-2 1 0 0,-2 0 0 0,-5-3 0 15,-2-6 0-15,1 6 0 0,-2 1 0 0,0-1 0 16,-4 0 0-16,0-4 128 0,4 1-128 0,-1 3 128 0,-2 2-128 16,1-2 192-16,1-6-192 0,1 4 192 0,2 1-192 0,-2-4 192 15,-3-1-192-15,-1 2 192 0,3-6-192 0,-6 1 128 16,-3-2-128-16,0 0 128 0,1 2 16 0,-4-2 0 15,-6 0 0-15,-1 3 0 0,-1-2 48 0,-1 2 0 16,-1 0 0-16,-4-3 0 0,1 2-48 0,-3-1 0 16,-2 3 0-16,3-4 0 0,3-1-144 0,2 3 128 15,-5-2-128-15,3 2 128 0,1 1-128 0,-2-4 0 16,1-2 0-16,-1 2 0 0,1 0 0 0,-5 0 0 16,2 5 0-16,1-4 128 0,-1 3-128 0,1-1 160 15,-4 3-160-15,2-2 160 0,1 1-160 0,-1 0 192 16,-2 4-192-16,-3-5 192 0,0 1-192 0,-1-1 160 0,-5 6-160 0,8-7 160 15,1 1-160-15,-1 4 0 0,-7-1 0 0,5 4 0 16,5-8 0-16,-2 3 0 16,-4 0 0-16,3 0 0 0,4 2 0 0,-2 0 0 0,-2-1 0 0,4 2 0 15,3-6 0-15,-1 5 128 0,-2-2-128 0,0 2 192 16,2 1-192-16,-5-3 160 0,-2 3-160 0,3 3 160 16,0 0-160-16,-2 0 0 0,-5-2 0 0,3 2 128 15,3 2-128-15,-1-1 0 0,-6 1 0 0,4 1 0 16,5-1 0-16,-2-2 0 0,1-2 128 0,2-2-128 15,8 1 0-15,-2 1 0 0,-4-2 0 0,2 1 128 16,1 1-128-16,-1 1 128 0,1-5-128 0,2 3 128 16,2 2-128-16,2-2 192 0,-4-2-192 0,2 4 192 15,3-1-192-15,0 2 192 0,0-2-192 0,0 2 192 16,0-2-192-16,3 2 0 0,0-1 0 0,6-2 128 0,-6 1-128 16,9 2 0-16,3-3 0 0,-3-1 0 0,-2 1 0 0,3 2 0 15,1-5 128-15,2 3-128 0,2 1 0 0,0 2 0 16,-4 0 0-16,3-1 0 0,1 1 0 0,-5 1 0 15,-7 1 0-15,4 2 0 0,4 1 0 0,-3 1 0 16,-2 3 0-16,3-2 0 0,0-1 0 0,1 2 0 16,4 2 0-16,-2-2 0 0,-2-2 0 0,3 1 0 15,5 3 0-15,0-2 0 0,-3-2 0 0,5-2 0 16,1 2 0-16,3 2 0 0,2 1 0 0,-2-2 0 16,-5-1 0-16,5 2 0 0,3-1 0 0,2 2 0 15,4-2 0-15,-3-1 0 0,-4 2 0 0,4 1 128 16,3-2-128-16,1 1 128 0,0-1-128 0,0 4 0 15,-2-4 0-15,7 0-176 0,0 2 176 0,4 3 0 16,1-1 0-16,-1 1 0 0,-7 0 0 0,8-4 0 0,1 6 0 16,5-2 0-16,2 4 0 0,0-2 0 0,0 2 0 0,1-3 0 15,0 2 0-15,5-4 0 0,3 0 0 0,3 1 0 16,1 3 0-16,0-1 0 0,-2 1 0 0,-2-2 0 16,1 2 0-16,2-2 0 0,1 2 0 0,3-2 0 15,5 2 0-15,0 2 0 0,-2-4 0 0,3 2 0 16,-3-5 0-16,6 1 0 0,5-1 0 0,1-1 0 15,6 2 0-15,4-1 0 0,2-3 0 0,5-1 0 16,4 2 0-16,4 1 0 0,-1-2 0 0,7-1 0 16,0-1 0-16,2-2 0 0,0 3 0 0,1-2 0 15,2-1 0-15,2 0 0 0,5 0 0 0,1 0 0 16,-1 0 0-16,0 0 0 0,1-3 0 0,3 2 0 0,8 1 0 0,-9-2 0 16,9 2 0-16,0 0 0 0,0 0 0 0,-8 0 0 15,8 0 0-15,0 0 0 0,-7 0 0 0,7 0 0 16,0 0 0-16,0 0 0 0,0 0 0 0,0 0 0 15,0 0 0-15,-3 14-128 0,-2-4 128 16,4 5 0-16,-2-3 0 0,3 3 0 0,0 2 0 0,3 3 0 16,-2 3 0-16,1 1 0 0,-1 3 0 0,2 4 0 15,-3 0 0-15,0 6 0 0,-1 6 0 0,-1 0 0 16,1 0 0-16,1 5 0 0,0-2 0 0,-2 1 0 16,2 7 0-16,2-4-128 0,-2 4 128 0,0-4 0 15,0 4 0-15,1-4 0 0,1 4 0 0,-4-4 0 16,2 5 0-16,2-5 0 0,1 4 0 0,0-2 0 15,0 4 0-15,-2-2 0 0,-1 1 0 0,0-2 0 16,5-3 0-16,-1 4 0 0,1-5 0 0,1-2 0 0,-1 4 0 0,-2-4 0 16,-3-2 0-16,2-1 0 0,1 7 0 0,-2-1 0 15,2-2 0-15,0 2 0 0,-1-1 0 0,-2 0 0 16,0 5 0-16,-2-7 0 0,1 4 0 0,1-4 0 16,0-4 0-16,0 0 0 0,-2-1 0 0,2 1 0 15,3-2 0-15,0-1 0 0,-3-4 0 0,3-2 0 16,0 2 0-16,2-3 0 0,-1-4 0 0,2-1 0 15,0 4 0-15,0-9 0 0,0 1 0 0,0-3 0 16,-2 0 0-16,2-4 0 0,0 3 0 0,0-2 0 16,-1-4 0-16,0 4 0 0,1-3 0 0,0 0 0 15,-1-5 0-15,1 4 0 0,1-2 0 0,2 1 0 16,-2 0 0-16,5-2 0 0,-1 3 0 0,5 0 0 16,-1-4 0-16,1 4 0 0,4-6 0 0,0 3 0 15,1-2 0-15,1 3 0 0,1-3 0 0,3 2 0 16,3-2 0-16,0 2 0 0,4-4 0 0,2-2 0 0,6 4 0 15,0-2 0-15,4-3 0 0,1 2 0 0,1 2 0 16,2-4 0-16,0 1 0 0,3-1 0 0,2 1 0 0,0-2 128 16,3 0-128-16,4-2 128 0,1 3-128 0,2-1 0 15,0-3-128-15,-2 3 128 0,0 3 0 0,2 0 0 16,3 0 0-16,1 3 0 0,4-3 0 0,2 0 0 16,3 4 0-16,-3-4 0 0,2 0 0 0,1 5 0 15,3-5 0-15,2 2 0 0,5-3 0 0,1-1 0 16,-2 5 0-16,-1-1 0 0,-1-7 0 0,1 2 0 15,-2 2 0-15,5-1 0 0,4 2 0 0,-2-2 0 16,-2-2 0-16,-2 1 0 0,1-2 0 0,1 2 0 16,1 2 0-16,3-1 128 0,2-1-128 0,-2-1 0 0,-3-2-128 15,0 3 128-15,0 6 0 0,1-1 0 16,5 0 0-16,-3-2 0 0,-4-5 0 0,0 5 0 16,-4 2 0-16,5 1 0 0,5-5 0 0,-2 1 0 0,-3 3 0 0,-2 0 0 15,4-2 0-15,-2 3 0 0,2-2 0 0,2 1 0 16,1-3 0-16,-2 0 0 0,-5-2 0 0,1 1 0 15,-2 2 0-15,3-1 0 0,4-1 0 0,-2-2 0 16,-2-2 0-16,-3 3 0 0,-1 0 0 0,2 0 0 16,1 3 0-16,0-2 0 0,4-1 0 0,-5 1 0 15,-4 2 0-15,2-3 0 0,-1 0 0 0,6 0 0 16,2 0 0-16,-2 2 0 0,-2 1 0 0,1-3 0 16,0 0 0-16,3-2 0 0,1 2 0 0,1 0 0 15,-1 0 0-15,-1 1 0 0,-3-2 0 0,1 1 0 0,-1 0 0 16,3-2 0-16,1 2 0 0,-4 0-128 15,-6 2 128-15,0-2 0 0,1 1 0 0,0-1 0 16,1 0 0-16,1 0 0 0,-1 1 0 0,-2-2 0 0,-5-2 0 16,2 1 0-16,-1-1 0 0,4 0 0 0,3 0 0 0,0 0 0 15,1 0 0-15,-1 0 0 0,-2 0 0 0,2 2 0 16,0-1 0-16,3 1 0 0,4-2 0 0,-4 1 0 16,-3 2 0-16,3-1 0 0,-3-2 0 0,4 0 0 15,4 3 0-15,-2-2 0 0,-5 2 0 0,0-3 0 16,2 0 160-16,-2 0-160 0,2-3 0 0,2 3 0 15,2-1 0-15,1 1-160 0,-7 0 160 0,1 0 0 16,-2 0 0-16,3 0 0 0,3 0 0 0,-3 0 0 16,-4 1 0-16,-1 2 0 0,1-3 0 0,1 0 128 0,0-3-128 15,0 3 128-15,-3 0-128 0,2 0 0 0,1 0 128 0,-3-1-128 16,-3-1 0-16,4-1 0 0,3 0-192 0,1-1 64 16,-2-4 128-16,0 4 0 15,-1 1 0-15,1 2 0 0,1-4 0 0,4 1 176 16,2-2-176-16,-5 3 192 0,-4 1-192 0,3 1 0 0,-3-1-192 0,1 1 192 15,2-1 0-15,1 2 0 0,0 0 0 0,-2-1 0 16,-2-5 0-16,-1 3 0 0,2 3 0 0,5-2 0 16,1 2 0-16,-2 0 0 0,-6 0 0 0,0 0 0 15,2-1 0-15,1 1 0 0,2-2 0 0,-1 1 0 16,-1 0 0-16,-1-1 0 0,0 2 0 0,-5-1 0 16,0-2 0-16,3-2 0 0,2 4 0 0,1-1 0 15,-2 1 0-15,2-2 0 0,0 0 0 16,1 0 0-16,0 1 0 0,1 1 0 0,1-4 0 0,0 4 0 15,-5-4 0-15,0 2 0 0,0 5 0 0,2-2 0 0,3-2 0 16,0 2 0-16,-1 0 0 0,-2-1 0 0,2 2 0 0,-1-1 0 16,1 0 0-16,1-1 0 0,1 2 0 0,-1 1 0 15,-2-2 0-15,0 0 0 0,-1 0 0 0,3 0 0 16,3 0 0-16,0-2 0 0,-3 1 0 16,0-1 0-16,1 1 0 0,-1 0 0 0,3-1 0 0,0-2 0 15,0-1 0-15,0 2 0 0,-5 0 0 0,-2 3 0 16,-1 0 0-16,4 0 0 0,1 0 0 0,0 0 0 15,-1 0 0-15,1 0 0 0,4 0 0 0,-1 3 0 16,3 2 0-16,-3 1 0 0,2-2 0 0,-4-1 0 16,-2-2 0-16,7 1 0 0,2 2 0 0,-1 2 0 15,-1-1 0-15,-3-1 0 0,-4-2 0 0,2 1 0 16,1 0 0-16,-1-2 0 0,5-1 0 0,-6 3 0 0,-4 0 0 16,1-1 0-16,-1-2 0 0,4 0 0 0,0 0 0 0,0 0 0 15,-2-2 0-15,-1 4 0 16,-4-1 0-16,1-1 0 0,0-3 0 0,6 2 0 0,5-1 0 0,-6-1 0 15,-7 2 0-15,2-1 0 0,0 2 0 0,2 2 0 16,1-2 0-16,2 0 0 0,-1-2 0 0,-4 2 0 16,-4 2 0-16,0-2 0 0,-1 0 0 0,4 0 0 15,1-2 0-15,0 2 0 0,-4-1 0 0,-3 1 0 16,-5 0 0-16,2 0 0 0,1 0 0 0,0 0 0 16,5 0 0-16,-2 1 0 0,-3 1 0 0,0-1 0 15,-4-1 0-15,0 3 0 0,0 0 0 0,1-1 0 16,5-4 0-16,-1 2 0 0,0 0 0 0,-3 0 0 15,-2 0 0-15,0 2 0 0,1-1 0 0,-1-1 0 16,-2-1 0-16,5 1 0 0,0 0 0 0,-2 0 0 0,-3 0 0 0,-3 0 0 16,-4 1 0-16,-1 1 0 0,-2-2 0 0,-2 0 0 15,2 0 0-15,-3 1 0 0,0-1 0 0,0 3 0 16,-2-2 0-16,-2-1 0 0,-5 0 0 0,-2 2 0 16,-1-1 0-16,2 4 0 0,-7-2 0 0,4-2 0 15,-1-1 0-15,-4 2 0 0,-2 1 0 0,-3-2 0 16,1 2 0-16,-3 0 128 0,1-3-128 0,-3 2 128 15,0 2-128-15,-3-1 128 0,-1 0-128 0,-2-1 0 16,1-2 0-16,-3 0 128 0,-2 1-128 0,-1 1 0 16,-3-1 0-16,1-1 128 0,2 0-128 0,-6 1 0 0,4 1 0 15,-3-1 0-15,0-1 0 0,0 0 128 0,0 0-128 16,-2 0 0-16,-10 0 160 0,14-1-160 16,-3-1 192-16,-11 2-192 0,11-4 0 0,-11 4 0 0,12-1 0 0,-12 1 0 15,12-6 0-15,-3-2 160 0,-9 8-160 16,0 0 128-16,10-7-128 0,-3 1 0 0,-7 6 0 0,8-9 128 15,-8 9-128-15,7-7 0 0,-1-5 0 0,-6 12 0 16,8-9 0-16,-8 9 0 0,7-14 128 0,-1 7-128 16,-6 7 0-16,6-13 0 0,-6 13 0 0,4-14 0 15,-1-2 0-15,0 3 128 0,-3 13-128 0,3-14 0 16,2-1 0-16,-4-1 128 0,-1 4-128 0,2-1 0 16,-1 1 0-16,-1 2 0 0,2-4 0 0,1 1 0 15,-2-6 0-15,3-1 128 0,-1 2-128 0,0-2 0 16,-1-4 0-16,1-3 0 0,-2 0 128 0,5-2-128 15,-3-8 0-15,2-3 0 0,-1-3 144 0,2 1-144 0,-1-3 128 16,-1-1-128-16,0-4 160 0,1-1-160 0,2-6 192 0,-2-3-64 16,-1-2-128-16,-1-3 192 0,5-4-64 15,-4 1-128-15,-1-2 176 0,2 2-176 0,-3-6 160 16,3 1-160-16,-7-7 128 0,2 1-128 0,2-2 128 0,-2 2-128 16,-5 2 0-16,4 0 128 0,-2 2 0 0,0 1 0 15,0 4 0-15,0-2 0 0,-1-3 0 0,-1 1 0 16,2 7 0-16,-1 1 0 0,-1 0-128 0,1 2 160 15,-1 1-160-15,2 3 160 0,0 4-160 0,2-3 128 16,-2 1-128-16,2 4 128 0,-1 2-128 0,1 5 0 16,-1 4 0-16,-1 0 0 0,3 3 0 0,0 4 0 15,0 6 0-15,0 1 0 0,0 2 0 0,0 5 0 16,-1 2 0-16,1 7 0 0,4 1-288 0,-4 12-32 16,0 0-16-16,0 0 0 15,0 0-1952-15,0 0-384 0,-6 7-80 0</inkml:trace>
  <inkml:trace contextRef="#ctx0" brushRef="#br0" timeOffset="51241.18">15291 13304 10127 0,'-3'-6'896'0,"2"-6"-704"0,-2 2-192 0,1 0 0 16,2 10 800-16,0 0 128 0,0-6 32 0,0 6 0 15,0 0-400-15,0 0-80 0,-1-9-16 0,1 9 0 16,0 0-144-16,0 0-16 0,0 0-16 0,-12-2 0 16,2 1 128-16,-1-1 32 0,-1 2 0 0,2 3 0 0,10-3 192 15,-12 6 32-15,2-1 16 0,-1-2 0 0,0 1 80 16,2-1 32-16,9-3 0 0,-9 5 0 0,9-5-96 0,0 0 0 16,0 0-16-16,0 0 0 0,0 0-160 0,0 0-16 15,4 8-16-15,-4-8 0 0,11 8 0 0,3-2 0 16,0-3 0-16,4 0 0 0,2 1 32 0,3 1 16 15,-1 1 0-15,2 0 0 0,2-2-240 0,4 2-48 16,1 1-16-16,5-2 0 0,2-2-48 0,0 1 0 16,2 2 0-16,1-1 0 0,2-2 0 0,3 1-16 15,2 0 0-15,1 2 0 0,0-3-16 0,0 0 0 16,1-1 0-16,2 1 0 0,2 0 0 0,0 1 0 16,3-1 0-16,-1-1 0 0,7-4 96 0,-1 1 0 15,5-1 16-15,-3-1 0 0,-1 0-32 0,1 2-16 16,3-2 0-16,-2 1 0 0,-1 2-64 0,2-1-16 0,-1-1 0 15,2 1 0-15,-4-1-144 0,3 1 0 0,-2-1 144 0,1 2-144 16,-1 0 128-16,3 2-128 0,-1-1 128 0,3 2-128 16,-1 0 0-16,0-1 144 0,-1 1-144 0,6 0 0 15,-1 3 160-15,4-3-160 0,0-2 128 0,0-1-128 16,1 2 144-16,-5-1-144 0,3-1 160 0,-4 3-160 16,-1 0 192-16,-4 3-64 0,-2-2-128 0,0 1 192 15,3-4-192-15,-3 1 0 0,-5-2 128 0,-1 3-128 16,-3 1 0-16,3 4 0 0,-3-2 128 0,1 1-128 15,1 2 0-15,0-5 0 0,4 1 0 0,-1 1 0 16,-1-3 0-16,3-2 0 0,2 1 128 0,0 1-128 16,0-2 0-16,1 2 128 0,1-3-128 0,0 2 0 15,3-1 160-15,-4-1-160 0,-3 0 160 0,-1 0-160 0,-3 0 128 16,1 2-128-16,-2-2 0 0,-1 4 0 0,-1-4 128 0,0 0-128 16,0-1 0-16,1-4 0 0,2 2 144 0,2-1-144 15,-1 2 128-15,0 1-128 0,-1 1 144 0,2-2-144 16,0-1 160-16,1-1-160 0,0 1 144 0,2 0-144 15,0 0 128-15,1-2-128 0,0 1 128 0,0 0-128 16,-2 2 128-16,2 2-128 0,-3-1 0 0,0 1 0 16,-2-2 128-16,2 1-128 0,0-2 0 0,-2 1 0 15,-1-1 0-15,0 2 0 0,0 1 0 0,0 0 0 16,0 0 0-16,0 0 0 0,-4-2 0 0,4-1 128 16,2 2-128-16,1-2 0 0,-4 0 0 0,3 0 128 15,-1 3-128-15,1-2 0 0,0 2 128 0,-2-1-128 16,-1-1 0-16,-2-1 128 0,1-2-128 0,-1 2 0 15,-2-2 0-15,1 4 128 0,1-4-128 0,0-1 0 16,-2 2 0-16,2-1 128 0,1 2-128 0,-1 0 0 0,-4 0 0 0,1-1 0 16,0 1 0-16,0 2 0 0,-2-2 128 0,-1 3-128 15,0-2 0-15,0 1 0 0,0 1 0 0,3-2 128 16,-3-1-128-16,2 2 0 0,-8-4 0 0,0 4 0 16,-2 1 0-16,-1 0 0 0,-1-2 0 0,-5 2 0 15,2-1 0-15,-5 1 0 0,-3-2 0 0,-3 2 0 16,-1 3 0-16,-3 0 0 0,-2-1 0 0,-1 1 0 15,-3-2 0-15,-2 1 0 0,0-2 0 0,-2 3 128 16,-11-3-128-16,0 0 0 0,0 0 0 0,0 0 128 16,0 0-128-16,0 0 128 0,0 0-128 0,0 0 128 15,0 0-128-15,-19 3 192 0,-4-3-192 0,0 0 192 0,-4 1-192 0,-1-1 0 16,-7-1 144-16,-2 1-144 0,-4-2 0 16,-4 1 0-16,-2-1 0 0,-7 1 128 0,-1-1-128 15,-4-2 0-15,-6 1 128 0,-2 0-128 0,-3 0 0 0,-6 1 0 16,-4-1 0-16,-6-1 0 0,-6-4 0 0,-6 4 0 15,-3-3 0-15,-3-1 0 0,-1 2 0 0,-6-1 0 16,-1-1 0-16,-5 2 128 0,1-2-128 0,-2-1 0 16,-4 6 0-16,5-2 0 0,-1 1 0 0,-2-1 0 15,0 1 0-15,1 1 0 0,3 1 0 0,3 1 0 16,-4 2 0-16,0-2 0 0,0-4 0 0,-2 1 0 16,2 1 0-16,-4 2 0 0,0-1 0 0,-1 1 0 15,3-2 0-15,1 3 0 0,-3 1 0 0,-2 2 0 0,0 2 0 16,4-1 0-16,2-3 0 0,0 1 0 0,1 1 0 15,0-2 0-15,5 1 0 0,1-1 0 0,0 2 0 0,-1-1 0 16,-4-1 0-16,3 1 0 0,3 2 0 0,2-2 0 16,2 2 0-16,-2-2 0 0,-3-1 0 0,0 5 0 15,6 2 0-15,-1-3 0 0,0 3 0 0,-2-1 0 16,-3-2 0-16,5-4 0 0,2 2 0 0,4 0 0 16,-2 0 0-16,4 2 0 0,-1-4 0 0,5 1 0 15,2-1 0-15,4 1 0 0,1-2 0 0,1 1 0 16,2 0 0-16,1 2 0 0,-1 0 0 0,1 2 0 15,-1-1 0-15,3 1 0 0,5-2 0 0,-1 1 0 16,0 1 0-16,6-2 0 0,2 0 0 0,6-2 0 16,5 1 0-16,5-2 0 0,3 0 0 0,5 0 0 15,1 0 0-15,4 0 0 0,1 0 0 0,3 0 0 0,1 0 0 16,5 0 0-16,0 0 0 0,3 0 0 0,-2 0 0 0,1 0 0 16,5 0 0-16,1 1 0 0,0 1 0 0,2 0 0 15,-2 1 0-15,8 2 0 0,1-1 0 0,3-1 0 16,9-3 0-16,-9 3 0 0,9-3 0 0,0 0 0 15,0 0 0-15,0 0 0 0,0 0 0 0,0 0-128 16,0 0 128-16,0 0 0 0,0 0 0 0,21 5 0 16,-1-1 0-16,3-2-128 0,-3-2 128 0,9 0 0 15,2 0 0-15,4 0 0 0,4 0 0 0,6 0 0 16,4-2 0-16,7-1 0 0,5 0 0 0,6-1 0 16,1 1 0-16,8-2 0 0,1-1 0 0,0 3 0 15,6-1 0-15,0 3 0 0,2-4 0 0,-2 1 0 16,2-5 0-16,4 6-128 0,-2-2 128 0,2 1 0 0,-1-2 0 15,7 0 0-15,-2-6 0 0,7 3 0 0,-1 8 0 16,4-2 0-16,2 1 0 0,3 1 0 0,4-1 0 16,-2 2 0-16,1 0 0 0,2 0 0 0,0-3 0 0,1 8 0 15,2 2 0-15,-1 1 0 0,-2-1 0 0,-1-1-128 16,-4-2 128-16,5 5 0 0,4-4 0 0,-3-2 0 16,-4 1 0-16,-3 4 0 0,-3-2 0 0,1-3 0 15,-2 1 0-15,-2 0 0 0,-5 1 0 0,-4-1 0 16,-3-1 0-16,-1-1 0 0,5 1 0 0,-4-2 0 15,-6 1 0-15,-2-1 0 0,-4 2 0 0,-4-1 0 16,-7-1 0-16,4 1 0 0,0-4 0 0,-2 2 0 16,-4 0 0-16,-2 0 0 0,-2 0 0 0,-4 3 0 15,-4-1 0-15,2-1 0 0,-4 1 0 0,-1-2 0 16,-3 0 0-16,3-2 0 0,0 2 0 0,0 0 0 0,-2 0 0 0,1 2 0 16,-1-1 0-16,2 2 0 0,2 3 0 0,-2-2 0 15,0 1 0-15,-2-2 0 0,-2 0 0 16,1-2 0-16,4 1 0 0,1-2 0 0,-4 0 0 0,1 0 0 15,1-2 0-15,-3 4 0 0,-3 2 0 0,-3-1 0 16,-1-1 0-16,-4-2 0 0,-1 0 0 0,-1 0 0 16,0-2 0-16,-4 1 0 0,1-1 0 0,1-2 0 15,6 1 0-15,0 0 0 0,1 0 0 0,0 1 0 16,2-1 0-16,2 3 0 0,-1 2 0 0,-1 1 0 16,0-3 0-16,3 3 0 0,5 0 0 0,-6 0 0 15,-4 1 0-15,1-2 0 0,-1-1 0 0,2 1 0 16,0-1 0-16,-1-1 0 0,-2 0 0 0,-1 0 0 0,1 2 0 0,-1-2 0 15,-1 1 0-15,-2 2 0 0,-2 0 0 0,-1 0 0 16,-2 2 0-16,2-3 0 0,-5 1 0 0,0 0 128 16,-1 0-128-16,0-1 0 0,-4-1 0 0,-2 1 0 15,-2-2 0-15,-2 0 0 0,-14 0 0 0,12 3 0 16,-12-3 0-16,0 0 0 0,0 0 0 0,10 0 128 16,-10 0-128-16,0 0 0 0,0 0 128 0,0 0-128 15,0 0 0-15,0 0 128 0,0 0-128 0,0 0 0 16,0 0 0-16,-10 7 0 0,1-2 0 0,-3 4 0 15,-1-2-240-15,-4 0-112 0,-1 2-32 0,-4 0-18224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6T19:56:26.362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11671 2004 3679 0,'0'0'320'0,"0"0"-320"16,0 0 0-16,0 0 0 0,0 0 2016 0,0 0 336 16,0 0 64-16,-7 0 16 0,-2 2-1216 0,0-2-224 15,1 0-48-15,-1 0-16 0,1-2 144 0,-1 1 16 16,0-1 16-16,0-1 0 0,0 3-32 0,2 0-16 0,-1-1 0 0,1 1 0 16,-1-2-144-16,-1 2-16 15,3 0-16-15,6 0 0 0,-7 0-96 0,7 0-16 0,0 0 0 0,0 0 0 16,0 0-192-16,0 0-64 0,0 0 0 0,0 0 0 15,0 0-272-15,0 0-64 0,0 0-16 0,12 3 0 16,1 2 80-16,4-2 16 16,2-2 0-16,3 2 0 0,3 0-64 0,5 2 0 0,3-1 0 0,4 2 0 15,-2-3-48-15,7 1-16 0,3-1 0 0,2 2 0 16,3-4 48-16,4 1 0 0,4-1 0 0,26 2 0 16,-5 0-16-16,-2 0 0 0,-3 0 0 0,1-1 0 15,-1-2 32-15,2 0 16 0,-2 0 0 0,-1 0 0 16,2 3-16-16,-2 0-16 0,-3-2 0 0,1 1 0 15,0-2 0-15,2 0 0 0,0-2 0 0,-1 2 0 0,1 2 0 0,3 1 0 16,0-2 0-16,1 2 0 0,1 0-176 0,4 3 192 16,0 0-192-16,1-2 192 0,0 2-192 0,2 3 128 15,1-1-128-15,0 2 128 0,6-3-128 0,0-1 0 16,0 2 0-16,1-1 0 0,2 2 0 0,0 1 0 16,-1-5 128-16,-1-1-128 0,1 2 0 0,-2 2 0 15,1 1 0-15,-3 0 0 0,-3-7 0 0,1-2 0 16,-4-1 0-16,2 2 128 0,2-1 0 0,-2 2 0 15,-1-2 0-15,-2 1 0 0,-2-2 48 0,3-1 0 16,-3-5 0-16,-1 1 0 0,-1 5 16 0,-2 1 0 0,0 0 0 0,2-2 0 16,1-2-48-16,2 2 0 0,0-1 0 0,-1 2 0 15,2 2-144-15,-3-1 192 0,-2 0-192 0,2 2 192 16,-2-1-192-16,1-1 128 0,0 0-128 0,-2 2 128 16,-1-1-128-16,-4 2 0 0,0 0 0 0,2-1 0 15,0-2 0-15,-1 0 128 0,-2 0-128 0,-1 3 0 16,-2 0 128-16,0 0-128 0,-1-1 0 0,0-2 128 15,3 2-128-15,-2-2 128 0,-1-2-128 0,-17 2 128 16,7 2-128-16,2 1 0 16,3 0 0-16,1 1 128 0,2-1-128 0,0-1 0 15,4-4 0-15,0 2 0 0,0 0 0 0,-1 2 0 0,-1-1 128 0,3 2-128 16,-4-3 0-16,3 2 0 0,-3-4 0 0,3 2 0 16,-4-1 0-16,2 1 0 0,0 0 0 0,-2 1 0 15,3-1 0-15,-2 3 0 0,-4-1 128 0,3-2-128 16,1-2 0-16,0 1 0 0,1-1 0 0,3 2 128 15,-2 0-128-15,0 0 0 0,1 2 0 0,0-1 0 16,-2-2 0-16,2-1 0 0,-1 2 0 0,2-1 0 16,-1-1 0-16,1 2 0 0,-2 0 128 0,1 2-128 15,-3-1 0-15,3 1 0 0,1-2 0 0,-1 0 0 0,1 0 0 0,0 0 0 16,0-2 0-16,-1 4 0 0,3 1 0 0,-4 0 0 16,2-3 0-16,-2 0 0 0,0-3 0 0,2 0 0 15,1 1 128-15,2 2-128 0,-2 0 0 0,-1 0 0 16,-5 0 0-16,4-1 0 0,-1-1 0 0,0-1 0 15,2 0 0-15,-2-1 0 0,2 2 0 0,1 1 0 16,0-2 128-16,-1 1-128 0,3-3 0 0,-2-4 0 16,0 1 0-16,2 1 0 0,1-5 0 0,2 6 0 15,0-3 128-15,1 3-128 0,-3 2 0 0,-1-4 0 16,0 1 144-16,1 1-144 0,0-2 0 0,2 3 0 16,2 0 0-16,-2-1 0 0,-3-1 0 0,-2 2 0 15,2 2 0-15,-2-3 0 0,-1-1 0 0,1 3 0 16,-1 1 0-16,-3-2 128 0,1 1-128 0,-1-4 0 15,0 4 0-15,-2 1 0 0,-1-3 0 0,0 0 0 16,-1 1 0-16,1 4 128 0,6-3-128 0,-5 1 0 16,-2-2 0-16,-1 1 0 0,0-1 0 0,1 4 0 15,0-2 0-15,0 0 128 0,2-2-128 0,2 4 0 0,0-2 0 16,-2 0 0-16,-1 1 0 0,-2-1 0 0,-2 0 0 16,0 2 0-16,-3 0 0 0,1-2 0 0,1 3 0 0,-2 0 0 15,-3 0 0-15,0 0 0 0,-4 0 0 0,-2 0 128 16,-7 0-128-16,-2 0 0 0,-2 0 0 0,-6 0 0 15,0-2 0-15,-1 1 0 0,-3-1 0 0,-3 1 0 16,-5-1 0-16,-3 1 0 0,4 1 0 0,-6-2 128 16,-2 1-128-16,-3-1 0 0,-1 1 0 0,-8 1 128 15,0 0-128-15,0 0 0 0,0 0 0 0,0 0 0 0,0 0 0 0,0 0 0 16,0 0 0-16,0 0 0 16,0 0 0-16,-11 3 0 0,-2 0 0 0,-5-2-128 0,0 2 128 0,-6 2 0 15,1 2 0-15,-7-3 0 0,-1 2 0 0,-6 2 0 16,-5-1 0-16,-7-2-128 0,-4-1 128 0,-5 2 0 15,-3-2 0-15,-6 1-128 0,-4 1 128 0,-5 1 0 16,-5-2 0-16,-7-4 0 0,-7 1 0 0,-4 1 0 16,-5 3 0-16,-5-3-128 0,-5 0 128 0,-3-2 0 15,-8 1 0-15,-4-1-128 0,-8 2 128 0,-1 0 0 16,-6-2-144-16,-56 2 144 0,14-3 0 0,10 0 0 16,2 0-144-16,2 0 144 0,0-3 0 0,-2 3-160 15,-1 5 160-15,0-5-128 0,-5-2 128 0,-1 2-160 16,-2 2 160-16,-2-2-160 0,-5 0 160 0,1 0 0 15,-1 0-144-15,2 3 144 0,-2 1 0 0,1-4-144 16,1 0 144-16,-1 0 0 0,2 0-160 0,5 0 160 16,-1 0-128-16,1 0 128 0,1-1 0 0,-4 1 0 15,0 1 0-15,2-1-128 0,1 0 128 0,1 0 0 0,1 0 0 16,0 0 0-16,1 0 0 0,1-1 0 0,0 1 0 0,4 0 0 16,5 0 0-16,1 0 0 0,0-3 0 15,-1 3 0-15,1 1 0 0,1-1 0 0,0-1 0 0,1 1 0 16,-2 1 0-16,2-1 0 0,3-1 0 0,1 1 0 15,2 1 0-15,-4 1 0 0,-2-2 0 0,6 1 0 16,1 2 0-16,3-1 0 0,2-2 0 0,1 1 0 0,0 2 0 0,2-1 0 16,4-2 0-16,1 3 0 0,2 1 0 0,3-1 0 15,2-4 0-15,1 2 0 0,0 1 0 0,4-1 0 16,3-1 0-16,5 0 0 0,6-1 0 0,3 1 0 16,-1 0 0-16,4-3 0 0,3-3 0 0,5 0 0 15,4 3 0-15,-2 0 0 0,6 1 0 0,2-1 0 16,-1-3 0-16,8-1 0 0,2 3 0 0,0-1 0 15,1-2 0-15,2 1 0 0,1 0 0 0,1-3 0 16,2 0 0-16,4 3 0 0,2-1 0 0,3 1 0 16,1 1 0-16,5 1 0 0,4-2 0 0,1 1 0 15,1 2 0-15,3-3 0 0,4 4 0 0,4-3 0 0,4 2 0 0,3 0 0 16,4 2 0-16,3-1 0 0,5 1 0 0,2-1 0 16,2-1 0-16,4 2 0 0,-1-4 0 0,7 4 0 15,1-1 0-15,2 1 0 0,4-1 0 0,8 2 0 16,0 0 0-16,0 0 0 0,0 0-144 0,0 0 144 15,0 0-128-15,0 0 128 0,0 0-160 0,0 0 160 16,13 5-144-16,3 2 144 0,8-4-128 0,3 2 128 16,4 1 0-16,5 1-160 0,4-3 160 0,6-1 0 15,4 2-128-15,8-1 128 0,6 2 0 0,4-1 0 16,3-2 0-16,4 0 0 0,2 0 0 0,6 1 0 16,-2-1 0-16,6 0-128 0,3 0 128 0,5-2 0 15,2 2 0-15,4 2-128 0,1 1 128 0,5 0 0 16,1-3 0-16,4 1 0 0,0 2 0 0,4 2 0 15,1-3 0-15,1 4-128 0,0-3 128 0,1-1 0 16,-2 1 0-16,7 3 0 0,0-3 0 0,2 4 0 0,8-3 0 0,-3 2 0 16,-1 3 0-16,2-4 0 0,1 0 0 0,0-2 0 15,2 5 0-15,3-2 0 0,0-3 0 0,-1 3 0 16,-1-4 0-16,2 1 0 0,2 2 0 0,0-4 0 16,-2-1 0-16,0 0 0 0,1 8 0 0,1-7 0 15,-1-4 0-15,-1 2 0 0,-3 4 0 0,5-4 0 16,-1-3 0-16,-1 4 0 0,3 4 0 0,-1-2 0 15,0-5 0-15,-2 1 0 0,-3-1 0 0,3 2 176 16,1-1-48-16,-1-1-128 0,-4 0 0 0,-1 2 0 16,1 1 0-16,1 1-144 0,2-4 144 0,-1 5 0 15,-1 1 0-15,0-3 0 0,0-5 0 0,1 4 0 16,0 3 0-16,2-2 0 0,2-3 0 0,-2 2 0 16,-3 2 0-16,3 2 0 0,1-3 0 0,-2 2 0 0,-5-2 0 0,2 1 0 15,-2 5 0-15,0 0 0 0,-2-6 0 0,0 0 0 16,-4 6 0-16,0-3 0 0,-1-3 0 0,-2-2 0 15,-4 4 0-15,1 2 0 0,-3-1 0 0,0-3 0 16,4 0 0-16,-3 0 0 0,0 3 0 0,-1-2 0 16,-3-1 0-16,-4-1 0 0,-3 1 0 0,3 0 0 15,-2-2 0-15,-3-2 0 0,-2 1 0 0,-7 0 0 16,-4 0 0-16,3-2 0 0,-3 2 0 0,0 0 0 16,-1 0 0-16,-3 0 0 0,-5-1 0 0,0-1 0 15,0-1 0-15,0 3 0 0,2 0 0 0,-5 0 128 16,-4 0-128-16,-2-1 0 0,-4-1 0 0,-2 1 0 15,0-1 0-15,-1 4 144 0,-3-1-144 0,3 1 0 16,-4-2 128-16,0 0-128 0,-5-2 0 0,-2 2 0 16,-4 0 0-16,-3-1 0 0,-3-1 0 0,-2-2 0 0,0 1 144 0,-3 1-144 15,-4 1 0-15,-1 1 144 0,-4 0-16 0,3 0-128 16,-7 0 192-16,-6 0-64 0,-1-2-128 0,-3 1 0 16,-5 0 0-16,-3 1 128 0,-10 0-128 0,0 0 0 15,0 0 144-15,0 0-144 0,0 0 0 0,0 0 0 16,0 0 0-16,6 10 0 15,-7 2-320-15,-5 3-64 0,0-2-32 0,-9 3-11776 16,-6 4-2352-16</inkml:trace>
  <inkml:trace contextRef="#ctx0" brushRef="#br0" timeOffset="2808.56">4191 7993 11967 0,'0'0'1072'0,"0"0"-864"0,-1-10-208 0,1 10 0 16,0 0 960-16,0 0 160 0,0 0 32 0,-8-3 0 15,8 3-576-15,0 0-96 0,-10 2-32 0,10-2 0 16,0 0-224-16,-9 2-48 0,9-2-16 0,0 0 0 15,-7 11 48-15,7-11 16 0,0 0 0 0,0 0 0 16,-3 10 272-16,3-10 48 0,0 0 16 0,0 0 0 16,0 0 32-16,3 14 16 0,-3-14 0 0,0 0 0 15,9 10 48-15,1 0 16 0,0-4 0 0,2 0 0 16,6 0 48-16,3-1 16 0,3-2 0 0,2 1 0 16,4 1-160-16,4 2-16 0,6-3-16 0,2 4 0 15,1 2-192-15,3-4-32 0,4 3-16 0,2-1 0 0,0-3-112 0,3 4-32 16,3-1 0-16,4 1 0 0,2 1-160 0,4-4 128 15,4 1-128-15,5-2 128 0,2-2-128 0,1-2 192 16,0-1-192-16,3 2 192 0,2 2-48 0,4-1 0 16,4-4 0-16,2-2 0 0,-1-2 48 0,4 5 16 15,-2 0 0-15,4-1 0 0,7-1-32 0,-1-2-16 16,-2-2 0-16,2 3 0 0,1 0 16 0,4 2 0 16,3-4 0-16,0 2 0 0,-4-1 0 0,6 2 0 15,-2 1 0-15,5-1 0 0,1-1-32 0,-2 2 0 16,2 2 0-16,0 2 0 0,3-1-144 0,1-1 192 0,-7-1-192 15,4 2 192-15,0 2-192 0,0-2 128 0,3-1-128 0,-1 2 128 16,-3-1-128-16,6 1 0 0,-1-2 144 0,0-1-144 16,-2-1 0-16,2 2 128 0,-1 3-128 0,1-1 0 15,-2-7 0-15,-1 1 128 0,-2 2-128 0,3-1 0 16,-1-1 0-16,0-1 128 0,-5-4-128 0,2 4 0 16,-2 1 0-16,3-3 144 0,-3-3-144 0,-2 3 0 15,-4-1 192-15,0-1-192 0,1 2 192 0,-1 3-192 16,2-3 208-16,-2 2-64 0,-1 1-16 0,0 1 0 15,1 1-128-15,1-1 128 0,-6 1-128 0,0-2 128 16,2 1-128-16,2 0 128 0,0-3-128 0,-2 2 128 16,-2-1-128-16,-3 2 0 0,0 1 0 0,2-1 0 15,1-2 0-15,-1-2 128 0,-4 0-128 0,-3 1 0 16,-2 1 0-16,2-2 0 0,0 0 0 0,0 0 0 16,-3-3 0-16,-3 3 0 0,-3 0 128 0,2-1-128 15,0 1 0-15,1 3 0 0,0-1 0 0,1-2 0 0,-4 3 0 0,0-2 0 16,0 2 128-16,0 0-128 0,-1-1 0 15,-2-1 0-15,-3 2 0 0,-1 0 128 0,1 0-128 0,-1-1 0 16,-2-2 0-16,1 3 0 0,2 0 0 0,-1 2 0 16,-3-1 128-16,-1 1-128 0,-2-1 0 0,3 1 0 15,-3-1 0-15,1 2 0 0,1 0 0 0,0 0 0 16,-4-1 0-16,-1-1 0 0,-2-2 0 16,-1 2 0-16,-2-1 0 0,3 0 0 0,-3 3 0 0,-1-1 0 15,-3-2 0-15,-2 1 0 0,-1 1 0 0,-3 0 0 16,-4 1 128-16,-4-2-128 0,-4-1 0 0,-1 0 0 15,-2 2 0-15,-3 1 0 0,-2-2 0 0,1 2 0 16,-2 3 0-16,-4-3 128 0,-4-1-128 0,-3 2 0 16,-4 2 0-16,-1 0 0 0,-4-3 0 0,0 2 0 0,-2-2 0 0,-5 1 0 15,-10-1 0-15,0 0 0 0,0 0 128 0,0 0-128 16,0 0 0-16,0 0 0 0,0 0 0 0,0 0 0 16,0 0 128-16,-13 3-128 0,-2 0 128 0,-5-3-128 15,-5 1 128-15,0 1-128 0,-9-1 0 0,-5-2 128 16,-4-2-128-16,-4 3 0 0,-1 3 0 0,-10 0 0 15,-3-2 0-15,-2 4 128 0,-9-2-128 0,-6-2 0 16,-8-1 0-16,-6 3 0 0,-3-1 0 0,-5 1 0 16,1-2 0-16,-10-1 0 0,-1 0 0 0,-5 0 0 15,-4 0 0-15,-4 0 0 0,-2 0 0 0,-7 0 0 16,-6 0 0-16,-2 0 0 0,1 0 0 0,-7 0 0 16,-6-1 0-16,-1-2 0 0,-3 1 0 0,-6-1 0 15,-4 2 0-15,-2-1 0 0,-4 1 0 0,0-2 0 16,-4 3 0-16,-3 0 0 0,-8 0 0 0,6 0 0 15,0 3 0-15,-2-3 0 0,-5 0 0 0,-1-3 0 0,-1 0 0 16,2 1 0-16,3 1 0 0,-3-1 0 0,-2 1 0 0,3-2 0 16,1 0 0-16,-1 0 0 0,-3-3 0 0,2 3 0 15,-1 0 0-15,2 2 0 0,2-4 0 0,1-1 0 16,-2 3 0-16,5-1 0 0,1 2 0 0,5 1 0 16,-4-4 0-16,5 2 0 0,-1 0 0 0,6 1 0 15,2-3 0-15,3 4 0 0,0-2 0 0,4 1 0 16,1-1 0-16,5 2 0 0,1-5 0 0,4 0 0 15,4 3 0-15,1 0 0 0,0 1 0 0,5-2 0 16,2-3 0-16,8 2 0 0,7-1 0 0,2 2 0 16,-2 1 0-16,6-2 0 0,5-4 0 0,4 3 0 15,5 5 0-15,2 1 0 0,4-2 0 0,4 1 0 0,3-1-128 16,6 5-11776-16,1 3-2368 16</inkml:trace>
  <inkml:trace contextRef="#ctx0" brushRef="#br0" timeOffset="6239.1">16881 9409 21359 0,'0'0'944'0,"9"-7"208"0,0 0-928 0,0-4-224 0,1 5 0 0,-1 0 0 16,-3-4 848-16,3 4 128 0,-3-4 32 0,-2 2 0 15,-4 8-288-15,2-7-48 0,-2-5-16 0,-2 3 0 0,-1-1 48 0,-4 1 16 16,-3-3 0-16,-2 1 0 16,-3-3 48-16,-1-4 16 0,-4 0 0 0,1-1 0 15,0-2-176-15,-5 0-32 0,-3 0-16 0,-1-1 0 0,-2 0 48 0,-1-2 16 16,-3 2 0-16,-18-12 0 0,-1 5-144 15,2 4-32-15,-2 4 0 0,-5 4 0 0,-2-1-128 16,-2 3-48-16,-5 5 0 0,-1-2 0 0,-2 0-48 0,-1 0-16 16,-3 3 0-16,-3 0 0 0,-4 6-80 0,-2-1 0 15,-1-5-128-15,-2 1 192 0,-5 8-192 0,-1 0 0 16,-1 3 128-16,-1 2-128 0,2-4 0 0,1 2 128 16,1 2-128-16,4-1 0 0,1 7 160 0,2-3-160 15,1 7 160-15,2-3-160 0,2 0 240 0,2 4-48 16,0 2-16-16,5 4 0 0,-3 7-176 0,1 0 128 15,-3 4-128-15,4 4 128 0,0 0-128 0,3 0 192 16,3 3-192-16,4 3 192 0,3 0-192 0,2 5 0 16,4-1 144-16,1 5-144 0,0 6 0 0,6 2 0 15,1 1 0-15,4 1 128 0,2 2-128 0,3-2 0 16,4-7 0-16,8 0 0 0,3 3 0 0,3-2 0 16,7-2 0-16,5 2 0 0,3-3 0 0,9-2 0 15,4 1 0-15,8 1 0 0,6-4 0 0,4 0 0 16,3-6 0-16,8 0 0 0,5 0 0 0,5-3 144 0,7-5-144 0,5-3 0 15,3 1 160-15,6-3-160 0,3 4 128 0,4-6-128 16,3-3 128-16,9-1-128 0,-1 0 0 0,1-4 128 16,0-2-128-16,7-1 0 0,2-3 144 0,5-5-144 15,0-1 0-15,1-5 144 0,-3-5-144 0,6-2 0 16,-1-2 160-16,-1 1-160 0,-3-1 128 0,-1-5-128 0,-4-4 144 16,1 0-144-16,0-3 160 0,0-1-160 15,0 0 160-15,-3-4-160 0,-3-2 160 0,1 1-160 0,1 3 144 0,-4-4-144 16,-4-3 128-16,-25 7-128 0,3-7 144 15,3-5-144-15,0 4 160 0,-1-7-160 0,0 0 128 0,-1-2-128 16,-3-1 0-16,-2-2 144 0,-7-1-16 0,-2-2-128 16,-5 2 192-16,-3 1-64 0,-5 0 0 15,-2-3-128-15,-5-1 192 0,-4 2-64 0,0 0-128 16,-7 2 0-16,-5-2 144 0,-1 0-144 0,-8 0 0 0,-5-2 128 16,-2-1-128-16,-7 0 0 0,-4 2 0 0,-4-4 0 15,-5 5 0-15,-6-2 128 0,-7-1-128 0,-6 0 0 16,-4 0 0-16,-4 0 0 0,-2 0 0 0,-5-3 0 15,-3 3 0-15,-1 2 0 0,-2 1 0 0,-22-15 0 16,8 10 0-16,7 10 0 0,0 7 0 0,2-2 0 16,6 5 0-16,-3-2 0 0,-2 2 0 0,0 3 0 15,2-1 0-15,-1 6 0 0,1 3 0 0,-4 4 0 16,-4 4 0-16,-2-3 0 0,-1 3 0 0,-2-3 0 0,-4 5 0 16,0 3-128-16,-4 1 128 0,1 6 0 15,-4 0 0-15,-2 1 0 0,-2 0 0 0,1 7 0 0,-1-2 0 0,1 9-128 16,-1 1 128-16,2 5 0 0,3 2 0 15,1 3 0-15,2-6 0 0,3 4 0 0,3 6 0 16,1-1-128-16,0 5 128 0,5 2 0 0,4 1 0 0,3 3 0 16,4 2 0-16,5-1-128 0,0 4 128 0,4 4 0 15,2 0 0-15,3 4 0 0,2 2 0 0,2 0 0 16,4-3 0-16,-1 4 0 0,6 5-160 0,4 0 160 0,8-1-128 16,6 0 128-16,2-2 0 0,5-2 0 0,7-4-144 15,4-3 144-15,3 0 0 0,6-3-144 16,4-2 144-16,8 4 0 0,4-2 0 0,6-3 0 15,5 0 0-15,4 1 0 0,4-4 0 0,4-1 0 0,1-2 0 0,5-3 0 16,6 0 0-16,5 2 0 0,2-2 0 0,1-3 0 16,5-1 0-16,2-7 0 0,6-2 128 0,3-3 0 15,4-3 0-15,2-2 0 0,2-3-128 0,2-5 0 16,1-2 0-16,1-6 0 0,5-6 0 0,0 3 0 16,-2-2 0-16,-4-6 128 0,-3-6-128 0,0 2 0 15,0-1 128-15,-1-2-128 0,-4 0 0 0,-23 7 144 16,3-4-144-16,4-5 0 0,2-2 192 0,3 0-192 15,1 0 192-15,-2-5-192 0,0-3 192 0,-3 2-64 16,-2-5 0-16,-2 5-128 0,-2-3 160 0,-4 1-160 16,2-4 128-16,-5 0-128 0,-1-5 128 0,-2-1-128 0,-1-1 128 0,-4-4-128 15,-1-2 128-15,-4-1-128 16,-3 4 0-16,-4-2 128 0,-4-5-128 0,-4 2 0 16,-6 2 0-16,-1-2 0 0,-5 0 0 0,-4 1 0 15,-4-4 0-15,-5 5 0 0,-5 4 0 0,-3 0 0 16,-4 3 128-16,-4 0-128 0,0 0 0 0,-4 4 0 0,-4 2 0 0,-2-2 0 15,-3 5 0-15,-2-2 0 0,-3 5 0 0,-5-3 0 16,-1 3 0-16,-5-5 0 0,-1 3 0 16,-6-1 0-16,0 2-160 0,-4-3 160 0,-4 3 0 15,-1 1-144-15,-4-5 144 0,-1 6-160 0,-3 2 160 0,-4 0-160 16,-2 2 160-16,-3 1-128 0,-3-2 128 0,-32-4-128 16,8 3 128-16,5 1 0 0,4 6 0 0,-4 4-128 15,2 3 128-15,-3 4 0 0,0-2-144 0,2 0 144 0,-1 6 0 16,1 0 0-16,-2 5-144 0,-3-1 144 0,-2-1 0 0,2 3 0 15,3 3 0-15,0 6 0 0,0 3-128 0,1 2 128 16,1 6 0-16,1 0 0 0,0 1 0 0,3 3-128 16,-2 6 128-16,5 1 0 0,0 6 0 0,7 4-128 15,2 4 128-15,3-1 0 0,-1 7-144 0,9-4 144 16,3 1 0-16,2 4-144 0,3 1 144 0,5 0 0 16,1 4 0-16,6 1-128 0,0 0 128 0,4 4 0 15,8 0-144-15,7-3 144 0,7-2 0 0,5-1-176 16,4 2 176-16,7-5-128 0,4-4 128 0,7 2 0 15,6-4 0-15,7 4-128 0,5-2 128 0,3 0 0 16,8-5 0-16,2-1 0 0,4 2 0 0,1-1 0 16,7-1 0-16,1-1 0 0,1-4 0 0,2-1 0 15,3 0 0-15,4-2 0 0,4-6 0 0,0 2 0 16,5-3 0-16,0 1 0 0,5-7 0 0,1-3 0 16,1 0 0-16,3-2 0 0,2-2 0 0,0-2 0 15,-1-6 0-15,4 2 0 0,2-3 0 0,5-2 0 16,-1-5 0-16,4-7 0 0,-2 0 0 0,1-1 144 0,4-6-144 15,-3-2 0-15,-3-3 128 0,-26 0-128 0,6-1 0 16,3-5 0-16,2-6 144 0,5-2-144 0,1 0 0 16,0-4 144-16,-1-7-144 0,-2 2 0 0,-3 1 144 15,-3-2-144-15,-3-4 0 0,-2 2 144 0,-4-3-144 0,-3 0 0 16,-1-3 128-16,-6 2-128 0,-3-4 0 0,-5 1 0 16,-2 5 0-16,-5 1 160 0,-1-1-160 0,-5 1 128 15,-3-4-128-15,-3 4 0 0,-4-1 144 0,-4 2-144 16,-3-3 0-16,-5 0 128 0,-1-2-128 0,-6 4 0 15,-1-1 0-15,-4 2 128 0,-3-1-128 0,-3 4 0 0,-4 1 0 16,-2 1 0-16,-4-2 0 0,-4 2 128 0,-2 0-128 0,-3 1 0 16,-4 1 0-16,-2 2 0 0,-6-3 0 0,0 0 0 15,-6 0 0-15,-3 2 0 0,-6 1 0 0,0 0-128 16,-6 2 128-16,2-3 0 0,-4 4 0 0,-2 0-160 16,-5 3 160-16,-1 1 0 0,1-1-192 0,-3 3 192 15,-1 1-192-15,-2 0 192 0,-3 2-144 0,-28-9 144 16,9 6 0-16,6 4-144 0,6 4 144 0,0 6 0 15,3-3 0-15,-1 4-128 0,0 1 128 0,2 4 0 16,2 2 0-16,0 3 0 0,-2 2 0 0,2 2 0 16,0 1 0-16,-1 1-128 0,3 1 128 0,0 1 0 15,1 4 0-15,1-2-128 0,3 6 128 0,-2 4 0 16,0 2 0-16,3 3 0 0,0 8 0 0,1-5 0 16,-3 2-144-16,4 2 144 0,-1 8 0 0,1 3-144 15,1 3 144-15,1 2 0 0,-2-2-176 0,5 0 176 16,0 1-160-16,4-1 160 0,-2 0-144 0,4 0 144 15,2 0-128-15,1 3 128 0,-1 2 0 0,4-2-128 0,2 4 128 16,2-1 0-16,3 6 0 0,3-3-128 16,4-2 128-16,7 1 0 0,5-5 0 0,6 3-128 0,5-2 128 0,7-1 0 15,4 0-128-15,7-1 128 0,2-4-128 0,5 4 128 16,7 2 0-16,6-2 0 0,5-1 0 0,3 1-128 16,2-2 128-16,7-3 0 0,4-2 0 0,4 1-128 15,4-5 128-15,6 0 0 0,6 0 0 0,6-3 0 16,7-11 0-16,3-6 0 0,2-3 0 0,5 1 0 0,9 1 0 15,5-7 0-15,0-2 0 0,7-2 0 0,-1-4 0 0,2-1 176 16,5-3-48-16,-2-9 0 16,-1-2-128-16,-2-6 0 0,-3 2 0 0,-2-4-176 0,2-4 176 0,-35 3 0 15,4-5 128-15,3-6-128 0,3-3 240 0,-1-8-32 16,-1-1 0-16,2-1 0 0,-5-4-48 0,-1 1-16 16,-8 5 0-16,-3 1 0 0,-7 4-144 0,-4 6 0 15,-8 7 0-15,-4 5 0 16,-6 4-1008-16,-5 6-224 0,-9 1-48 15,-6 10-17840-15</inkml:trace>
  <inkml:trace contextRef="#ctx0" brushRef="#br0" timeOffset="9757.68">3068 11851 8175 0,'-14'-7'352'0,"5"5"96"0,-1-5-448 0,0-1 0 0,-2 2 0 0,1 3 0 16,-1-5 528-16,1 2 32 0,-4 0 0 0,3 0 0 15,1 0-64-15,3 1-16 0,-3 1 0 0,1 1 0 16,-2 1-96-16,0 2-32 0,-1 3 0 0,-1 2 0 16,2-5 64-16,-2 1 16 0,-3 2 0 0,-2 0 0 15,1 3 208-15,0-3 32 0,-2-3 16 0,5 0 0 16,1 0 112-16,4-1 32 0,0-1 0 0,-1 1 0 15,1-2 0-15,10 3 16 0,-9 0 0 0,9 0 0 16,0 0-144-16,0 0-48 0,0 0 0 0,0 0 0 16,0 0-160-16,0 0-48 0,0 0 0 0,0 0 0 15,16 10-48-15,5-5-16 0,3-1 0 0,5 2 0 16,4-3 160-16,4 0 32 0,3-3 0 0,8 0 0 16,4 0-48-16,7 1 0 0,5 5 0 0,6-1 0 15,4-5-112-15,5 0-32 0,1-2 0 0,4 1 0 16,5-1-112-16,3 1-16 0,8-1-16 0,1 1 0 0,4-1-64 0,2 1-16 15,1 2 0-15,5-1 0 0,0 0-160 0,1 0 192 16,1-1-192-16,-1 1 192 0,0 0-192 0,2 0 160 16,3-2-160-16,-3 2 160 0,-4 2-160 0,1-1 128 15,-1 4-128-15,-1-2 128 0,0-2 16 0,-4 1 0 16,-3 1 0-16,-3 1 0 0,-2 1-144 0,-2-1 0 16,-5-1 0-16,-2-1 128 0,-5 1 80 0,-6 0 16 15,-5-1 0-15,-3 1 0 0,-3 2-16 0,-4-2 0 16,-4-5 0-16,-5 2 0 0,-6 3-32 0,-6 2-16 15,-8-4 0-15,-2-1 0 0,-6-1-32 0,-5 1-128 16,-6 3 192-16,-2-2-64 0,-14-1 16 0,0 0 0 16,0 0 0-16,0 0 0 0,0 0 16 0,-17 0 0 0,-2-3 0 0,-6 2 0 15,-8 1-32-15,-7 0-128 0,-9-2 192 0,-6-2-64 16,-4-1-128-16,-8 2 128 0,0-1-128 16,-6 0 128-16,-5-4-128 0,-5 4 0 0,-8 2 0 0,-4-1 0 15,-6-1 0-15,-4-1 128 0,-4 4-128 0,-8-1 0 16,-3 2 128-16,-3-1-128 0,-2-2 128 0,-1 3-128 15,-5 4 128-15,2 1-128 0,-3-1 128 0,-5-1-128 16,-1 0 0-16,-3-1 0 0,-1-1 128 0,-2 2-128 16,-5 2 0-16,-1-2 0 0,-1-3 144 0,3 4-144 15,-2 2 0-15,6-2 0 0,-2-1 0 0,5 3 128 16,8 0-128-16,3 0 0 0,7 5 0 0,5-7 0 16,5-3 0-16,6 2 0 0,6 5 0 0,9-5 0 15,4 1 0-15,10-2 0 0,3 1 0 0,13 0 0 16,10 0 0-16,9 1 0 0,7-1 0 0,10 0 0 15,6-1 0-15,9-2 0 0,11 0 0 0,0 0 0 16,0 0 0-16,19 0 0 0,8 0 0 0,11 0-192 16,13 0 192-16,10 0-192 0,8-5 192 0,11 4-192 0,8-1 192 15,10 2 0-15,7 0-144 0,8 0 144 0,6-1 0 16,9 2 0-16,4 2 0 0,6 2 0 0,6-7 0 0,3 2 0 16,0 0 0-16,6 2 0 0,2 1 0 0,0-2 0 15,-4-1 128-15,4 0-128 0,0 0 0 0,-2-1 0 16,-7-1 0-16,-2 1 0 0,1 1 0 0,-7 0 128 15,-6-2-128-15,-5-1 0 0,-6 2 0 0,-5-1 0 16,-3-2 128-16,-8-1-128 0,-8-1 0 0,-8 2 0 16,-8 1 144-16,-9-2-144 0,-7 4 0 0,-10-1 144 15,-9-1-144-15,-9 2 0 0,-6 1 176 0,-12 0-176 16,-5 0 160-16,-14 0-160 0,0 0 176 0,0 0-176 16,-22 1 192-16,-7 1-192 0,-6-2 128 0,-11 0-128 15,-9-2 0-15,-6 4 0 16,-1 1-288-16,-4 3-112 0,-2-2-32 0,-2 2 0 15,-1 5-2560-15,3-4-512 0,-27-2-96 0,32-8-32 0</inkml:trace>
  <inkml:trace contextRef="#ctx0" brushRef="#br0" timeOffset="13051.72">8309 12256 14623 0,'0'0'640'0,"-3"-10"144"0,0-2-624 0,0-1-160 15,0 2 0-15,0-1 0 0,-1 1 880 0,1 2 144 16,-2 0 16-16,2 0 16 0,3 9 144 0,-4-5 16 16,-2 1 16-16,6 4 0 0,0 0-272 0,-6 4-48 15,-1 4-16-15,-2 7 0 0,-2 4-416 0,1 5-96 16,-4 7 0-16,0 3-16 0,-4 6 240 0,-1 5 48 16,-1 5 16-16,-2 2 0 0,-2 7-112 0,2 2-32 15,0-3 0-15,1-4 0 0,3-2-160 0,3-8-48 16,3-4 0-16,3-7 0 0,2-1 192 0,3-8 16 15,2-2 16-15,1-4 0 0,1-4-64 0,3-7-16 16,-3-7 0-16,0 0 0 0,10 0 64 0,2-6 16 16,1-6 0-16,2 0 0 0,1-4-112 0,2-2-32 15,0-3 0-15,1 1 0 0,1-1-272 0,-3 2-128 0,3-1 0 16,-4 5 128-16,-1 5-128 0,-3 1 0 0,3 5 0 16,-4 4 0-16,0 4 0 0,-1 7 0 0,1 5 0 0,-2 5 0 15,-1-1 0-15,-2 7 0 0,-1 3 0 16,-1 2 0-16,-1-2 0 0,0 1 0 0,-1-2 0 0,1-1 0 15,0-6 0-15,4-1 0 0,0-2 0 0,2-3 0 16,0 1 0-16,3-2 0 0,3-12 0 0,9 1 0 16,-3-4-1600-16,5-4-208 15,0-10-48-15,0 1 0 0,-1-5-1232 0,5-1-256 0</inkml:trace>
  <inkml:trace contextRef="#ctx0" brushRef="#br0" timeOffset="14339.11">9018 12654 24639 0,'0'0'1088'0,"0"0"240"0,-7 2-1072 0,-2-1-256 16,-1 4 0-16,-4 5 0 0,3 2 448 0,-4 4 48 16,-2 5 0-16,-2 4 0 0,3 3 32 0,-2-1 16 15,2-2 0-15,2 2 0 0,2 3-160 0,3-7-48 16,2 0 0-16,4-4 0 0,5-3-112 0,2-5-32 15,2 1 0-15,6-8 0 0,0-1 160 0,3-3 32 16,-1-3 0-16,3-3 0 0,1-4 272 0,-2-1 64 16,3-4 16-16,-3-1 0 0,-1 0-288 0,-3-1-48 15,0 0-16-15,-3-1 0 0,-3 0-192 0,-3 2-32 16,-2 1-16-16,-2-1 0 0,-4-2-144 0,-1 1 192 0,1 1-192 0,-3 4 192 16,1 0-192-16,1 3 0 0,1-2 144 0,2 3-144 15,2 1 0-15,4-2 0 0,1 3 0 0,5-3 0 16,3 2 0-16,1 1 0 0,2-3-176 0,3 1 176 15,1 1-176-15,2-1 176 0,0 3-192 0,1 3 192 0,-1 1-160 16,1 4 160-16,1-2-128 0,-1 6 128 16,-3 4-128-16,-1-1 128 0,0 5-128 0,-5 3 128 0,-4 0 0 15,-2-1-160-15,1-2 160 0,-4 2 0 0,1-1 0 16,-2 0 0-16,-3-4 0 0,-3 2 0 0,3-4 0 0,-3 2 0 16,0-6 0-16,3-6 0 0,0 0 128 0,0 0 0 15,0 0-128-15,0 0 192 0,0 0-48 0,10-8-16 16,5-5 0-16,1 1 0 0,1-4-128 0,-1-1 0 15,3 1 0-15,-1 0 128 0,1 1-128 0,1 2 0 16,-1 1 0-16,0 0 0 0,1 4 0 0,-3 1 0 16,-2 4 0-16,0 3 0 0,-3 6-192 0,-2 0 192 15,-2 1-192-15,-2 5 192 0,-3-3-128 0,-2 6 128 16,-1-2 0-16,-1-1 0 0,-2 2 0 0,0-6 0 16,0 4 0-16,0-4 0 0,3-8 0 0,-3 10 0 15,3-10 128-15,0 0-128 0,0 0 256 0,0 0-48 16,9-6 0-16,1 0 0 0,3 0-48 0,2-6-16 15,3 1 0-15,0-3 0 0,1-2-144 0,1 4 128 16,-1-1-128-16,0 5 128 0,-1-1-128 0,0 5 0 16,-2 4 0-16,3 0 0 0,-2 4 0 0,-1 4 0 0,0-1 0 0,-1 2 0 15,-1 4 0-15,-3-1 0 0,1-3 0 16,0 3 0-16,0-3 0 0,0-2 0 0,-2 2 0 16,7-4 0-16,-2-4 0 0,1 1 160 0,0-4-160 0,5-1 160 15,6-7 32-15,-1 1 16 0,3-6 0 16,0-3 0-16,2-4-32 0,1-2-16 0,-1-1 0 0,-2 0 0 15,0 1-160-15,-3-1 160 0,-3 3-160 0,2 1 160 16,-3 4-160-16,-1 3 0 0,-5 0 0 0,1 5 128 16,-6 0-128-16,0 5 128 0,-11 4-128 0,0 0 128 15,0 0-128-15,0 0 0 0,0 10 0 0,-3 1 128 0,-3 4-128 16,-4-1 0-16,1 0 0 0,-3 4 0 0,1 1 0 16,0 2 0-16,-3 1 0 0,2-1 0 0,-1-2 0 15,6-4 0-15,-1 0 0 0,5-2 0 0,0-1 0 0,3-12 0 16,8 7 0-16,0-4 0 0,3-1 0 0,2-4 128 15,4-1-128-15,2-1 0 0,2-8 0 0,-1 2 0 16,0-1 128-16,-1 2-128 0,-3-2 0 0,-1 3 0 16,-3-2 0-16,-5 2 0 0,-2 2 0 0,-5-3 128 15,-3 4-128-15,-3-3 0 0,-1 2 128 0,-2 3-128 16,-6-3 0-16,-1 2 128 0,-1-2-128 0,1 3 0 16,-2 1 0-16,5-1 0 0,1 0 0 0,1-1 0 15,3 3-128-15,8 1 128 0,-5-11-128 0,2 5 128 16,3-4-160-16,2 1 160 0,2-4-192 0,3 4 192 15,2-3-208-15,3 4 80 0,2-2 128 0,2 1-128 16,2 3 128-16,0-4-128 0,1 1 128 0,0 0 0 16,-1 3-144-16,3 2 144 0,-5-2 0 0,-1-2 0 15,-2 2 0-15,-1 2 0 0,-1 1-128 0,0-2 128 16,-2 1 0-16,-1 1 0 0,-8 3 0 0,0 0 0 16,0 0 0-16,9 0 0 0,-9 0-144 0,0 0 144 0,0 0 0 15,0 0 0-15,0 0 0 0,0 0 0 0,0 0 0 0,0 0 0 16,4 12 0-16,-2-5 0 0,-2-7 0 0,-2 12 0 15,-2-3 0-15,2 0-128 0,-1 0 128 0,0-3 0 16,3-6 0-16,0 0 0 0,-3 9 0 0,3-9 0 16,0 0 0-16,0 0 0 0,0 0 0 0,0 0 0 15,0 0 0-15,0 0 0 0,0 0 0 0,0 0 0 16,9 6 0-16,2-3 0 0,-1-3 0 0,2 0 0 16,-2 0 0-16,4 0 0 0,-1 0 0 0,0-2 0 0,1 1 0 0,-1-1 0 15,-3 2 0-15,2 0 0 0,0 0 0 0,-1 3 0 16,-11-3 0-16,8 6 0 0,-2 7 0 0,0 1 0 15,-3 2 0-15,-3 3 0 0,-3 2 0 0,-3 1 0 16,-1 4 0-16,-6 2 0 0,-1-1 0 0,-5 4 0 16,-2-2 0-16,-1 4 0 0,-2-3 0 0,-1-1 0 15,1 1 0-15,0-6 0 0,2 0 0 0,0-1 128 16,0 1-128-16,-5 7 0 16,6-7-1376-16,6-2-320 0,3-5-64 0,9-11-16 0</inkml:trace>
  <inkml:trace contextRef="#ctx0" brushRef="#br0" timeOffset="15482.6">12513 12403 4607 0,'0'0'192'0,"7"-6"64"0,-1-4-256 0,-2 1 0 16,1-6 0-16,-1 2 0 0,-1 4 2912 0,-3-3 544 15,-3 2 96-15,-1-2 32 0,-3 4-1664 0,-2-2-320 16,-3 3-64-16,-2-1 0 0,-5 1-544 0,-2 2-96 0,-2 4-32 0,-4 2 0 16,2 4-288-16,-2 4-64 15,0 0-16-15,0 7 0 0,1 3-160 0,0 3-16 0,1 1-16 16,4 2 0-16,4-1-112 0,3 1 0 0,4-1-16 0,4-5 0 15,4-7-176-15,7 1 128 0,2-2-128 0,4-3 128 16,7-3 192-16,1-5 48 0,2-3 0 0,4-4 0 16,2-2 96-16,1 0 32 0,0-3 0 0,2-2 0 15,1 4-240-15,-3-3-32 0,-1 1-16 0,-3-2 0 16,-5 6-208-16,-3-1 144 0,-2 6-144 0,-4 4 128 0,-10-1-128 0,7 12 160 16,-4 1-160-16,-3 13 160 0,-3 3 0 15,-3 8 0-15,-5 5 0 0,-3 4 0 0,-4 3 16 0,-4 7 0 16,-2 1 0-16,-4 1 0 0,-3 4-48 0,-3 0-128 15,0 5 192-15,0-6-64 0,-1-5-128 0,3-1 192 16,-1-9-192-16,2-6 192 0,1-4 16 0,3-9 16 16,5-3 0-16,3-7 0 0,3 0 192 0,4-13 32 15,3-4 16-15,9 0 0 0,-3-9-144 0,3-6-16 16,3-4-16-16,1-6 0 0,7-5-288 0,2-1 0 16,3-6-128-16,4 1 128 0,0 2-320 0,4-3 48 15,6-3 0-15,1 0 0 0,5 3 272 0,4 3-192 16,4-1 192-16,4-2-160 0,5-1 160 0,4 1-128 15,3-3 128-15,3 0-128 0,-4-2 128 0,1 0 0 16,-6 2 0-16,-2 2-128 0,-3 1 128 0,-4 2 0 16,-5-2 0-16,-6 2 0 0,-3 5 0 0,-8 2 0 15,-7 4 128-15,-6 3-128 0,-7 4 128 0,-3 6-128 16,-7 2 160-16,-5 6-160 0,-1 3 0 0,-5 6 0 16,-4 3 0-16,-2 9 0 0,0 6 0 0,-1 1-192 15,0 0 192-15,1 6-160 0,-1 0 160 0,4 4 0 16,3 0 0-16,5-5-128 0,4 0 128 0,6-5 0 0,4-3 0 15,7-4 0-15,4-6 0 0,4-2 0 0,5-5 0 0,4-7 0 16,5-4 0-16,2-6 0 0,2-3 0 0,2 2 0 16,1-2 128-16,0-4-128 0,-1-2 128 0,-2 0-128 15,0 1 0-15,-4 2 0 0,-3 4 0 0,-5 3 128 0,-1 2-128 16,-1 1 0-16,-3 4 0 0,-4 4 0 16,-3 1 0-16,-1 5 0 0,-1 6 0 0,-2-1 0 0,0 3 0 15,-3 4 0-15,-2 1 0 0,-1-1 0 0,-1-1 0 16,-1-3 0-16,1 1 0 0,-1 0 0 0,2-6 0 0,0-9 144 15,0 0-144-15,0 0 0 0,9 6 272 0,0-3-48 16,4-10-16-16,1 1 0 0,-1-5 48 0,5 2 16 16,0-3 0-16,-1 4 0 0,3-1-272 0,-1 1 0 15,0 4 128-15,1 4-128 0,-1 3 0 16,-1 6 0-16,3 1 0 0,-1 8 0 0,1 1 0 0,-2 5 0 16,-2 1 0-16,-2 6 0 0,-4-1 0 0,3 1 0 15,-5-3 0-15,4-1 0 16,-5 4-704-16,3-3-192 0,-2 5-32 0,3 3-16000 0</inkml:trace>
  <inkml:trace contextRef="#ctx0" brushRef="#br0" timeOffset="18364.98">15869 12057 6447 0,'0'0'272'0,"0"-6"80"0,3-2-352 0,-2-3 0 0,-1 4 0 0,2-4 0 15,-1 4 2208-15,1-3 368 0,-1 2 80 0,-1 2 16 16,-1-3-1312-16,1 9-256 0,0-6-48 0,0 6-16 16,0 0-240-16,0 0-48 0,-9 6-16 0,3 5 0 15,-3 2-368-15,0 6-80 0,-1 4-16 0,-1 5 0 16,-1 1 176-16,-1 9 16 0,-2 0 16 0,5 1 0 0,-2-4-48 15,3 3-16-15,3-1 0 0,2-8 0 16,4 1-416-16,6-8 128 0,1-4-128 0,3-5 0 0,2-1 368 16,3-4-16-16,6-1 0 0,1-7 0 0,5-6 352 15,0-1 80-15,5 1 16 0,1-9 0 0,0-4-272 0,1-2-48 16,0-1-16-16,-2 1 0 0,-2 0-288 0,-3 0-176 16,-3-1 192-16,-2-2-192 0,0 1 192 0,-3-3-192 15,-2 3 192-15,-2 0-192 0,-2 4 192 0,-4 6-192 16,0-1 192-16,-3 8-192 0,-2 3 0 0,-4 3 0 15,0 0 0-15,0 11 0 0,-1 5 0 0,-2 3 0 16,-2 4 0-16,1 2 0 0,-4 15 0 0,-2 5 0 16,-2 5 0-16,-1 3 0 0,-4 7 0 0,0 4 0 15,-4-1 0-15,-1 4 0 0,-5 2 0 0,0-1 0 16,-1-1 0-16,-2-1 0 0,1 0 0 0,0-7 192 16,3-3-64-16,-3-5-128 0,0 1 512 0,-2-6 0 15,-2-6 0-15,0-3 0 0,-4-3 64 0,3-1 0 16,-3-8 0-16,3-3 0 0,0-4-208 0,1-3-48 15,2-9 0-15,4-3 0 0,3-6 48 0,4-4 0 16,2-10 0-16,4-7 0 0,4-7-128 0,4 0-32 16,5-6 0-16,5 1 0 0,5 2-208 0,6 0 0 0,4 1 0 0,6 4 0 15,1 2 0-15,5-1 0 0,4 3 0 0,2 2 0 16,2 4 0-16,7 3 0 0,3 2-128 0,2 1 128 16,0 6 0-16,3-2 0 0,2 3 0 0,-4 3 0 15,-3 0-384-15,-4 1 48 0,-14 1 0 0,-1-1 0 16,-4-2-2736-16,-3 1-560 15</inkml:trace>
  <inkml:trace contextRef="#ctx0" brushRef="#br0" timeOffset="18647.91">16964 12212 20271 0,'-12'-12'896'0,"6"10"192"0,-1-1-880 0,0 2-208 16,7 1 0-16,0 0 0 0,0 0 880 0,0 0 128 15,0 0 16-15,0 0 16 0,6 6-544 0,4 1-112 16,3 1-32-16,4-4 0 0,0-1 80 0,7 0 16 15,1-1 0-15,4-2 0 0,-3 1-224 0,6 2-32 16,-2452-15-16-16,4897 27 0 16,-2450-12-1152-16,-5 0-240 0,-2-2-32 0</inkml:trace>
  <inkml:trace contextRef="#ctx0" brushRef="#br0" timeOffset="18792.48">16884 12577 26719 0,'0'0'2368'0,"8"1"-1888"0,6 1-480 0,3 1 0 15,-1 1 352-15,3-1-32 0,4-3 0 0,2 2 0 16,5-1-176-16,2-1-144 0,4-1 192 0,1-1-192 0,0-1 128 16,3-1-128-16,3 2 0 0,15-4-12528 15</inkml:trace>
  <inkml:trace contextRef="#ctx0" brushRef="#br0" timeOffset="19555.18">19023 12195 2751 0,'0'0'128'0,"6"-10"16"0,0 1-144 0,-2-1 0 15,-4 10 0-15,0 0 0 0,6-11 3328 0,-6 11 640 16,3-11 128-16,-3 11 32 0,0 0-2592 0,-1-9-512 15,-2-5-96-15,-3 7-32 0,-3-1 0 0,-1 1-16 16,-2 1 0-16,-8 3 0 0,-5-3-32 0,-2 3 0 16,-2 6 0-16,-7 2 0 0,-5-1-192 0,-7 9-32 0,-2 2-16 15,-4 3 0-15,-4 1-32 0,3 4 0 16,3-1 0-16,6 3 0 0,6 5 48 0,5-2 0 0,2 6 0 16,9-4 0-16,8 1-240 0,6-3-32 15,4 5-16-15,9-5 0 0,6 0-160 0,4 0-48 0,3-5 0 0,6-1 0 16,7 0 16-16,3-2 0 0,5-6 0 15,7-2 0-15,4 3 32 0,0-6 0 0,2-2 0 0,-1-4 0 16,-3-3-176-16,0-1 160 0,-8-1-160 0,-4-2 160 16,-6 0-288-16,-6-1-64 0,-1-1-16 0,-6 0 0 15,-3 6-2096-15,-2 0-400 16,-10 0-96-16</inkml:trace>
  <inkml:trace contextRef="#ctx0" brushRef="#br0" timeOffset="19739.43">19240 12592 11967 0,'0'0'528'0,"0"0"112"0,0 0-512 0,-3 18-128 15,-2-1 0-15,-1 6 0 0,-1 3 3536 0,0 4 688 16,-2 4 128-16,-2 3 16 0,1-1-2400 0,-2 1-496 16,-4-1-80-16,2-2-32 0,2-3-896 0,1 0-176 15,-3-4-32-15,5-3-16 0,3-2-240 0,0-3 128 16,5-1-128-16,-1-9 0 15,2 1-2432-15,0-10-592 0</inkml:trace>
  <inkml:trace contextRef="#ctx0" brushRef="#br0" timeOffset="20216.93">20242 12050 13823 0,'-6'-12'608'16,"6"12"128"-16,-12-6-592 0,-1 3-144 0,2 0 0 0,-4 3 0 0,-2 3 1392 0,-3 3 240 15,-1 8 48-15,-1 0 16 0,-3 1-400 0,-5 7-80 16,-4 5 0-16,-2 3-16 0,5 5-144 0,0-2-32 16,3 3 0-16,3 1 0 0,4 4-144 0,8 1-48 15,4-3 0-15,7-7 0 0,7-1-448 0,2-11-112 16,5-2-16-16,4-1 0 0,5-2 48 0,4-1 0 16,5-6 0-16,1-2 0 0,2-4 256 0,1-4 48 15,2-2 16-15,13-4 0 0,-6-5-192 0,-5 1-48 16,-4-1 0-16,-1-5 0 0,-3-1-128 0,-2 1-48 15,-3 3 0-15,-3-6 0 0,-2-4-80 0,-8 1 0 16,-5 1-128-16,-3 0 192 0,-5 1-64 0,-4 1 0 16,-3-2-128-16,-6 2 192 0,-4 3-192 0,-2 2 128 15,-4 2-128-15,-1 2 0 0,-2 4 0 0,0-1 0 16,0 4-208-16,4 2 64 16,2-4-432-16,3 5-64 0,2 1-32 0,1 1 0 15,5 0-2656-15,10 0-512 0</inkml:trace>
  <inkml:trace contextRef="#ctx0" brushRef="#br0" timeOffset="20513.04">20481 11655 18431 0,'-2'-16'816'0,"2"16"160"0,-1-11-784 16,1 11-192-16,0 0 0 0,0 0 0 0,0 0 1200 0,-11 5 192 15,1 4 32-15,0 9 16 0,-4 4-352 0,-1 11-64 16,-1 4 0-16,3-8-16 0,-4 10 80 0,0 5 32 16,-4 7 0-16,-2 7 0 0,-2 4-224 0,-1 5-32 15,-4 1-16-15,2 2 0 0,-1-5-192 0,1 7-32 16,0-1-16-16,0 2 0 0,0-2-272 0,2-7-48 16,3-5-16-16,2-7 0 0,3-2-96 0,3-5-32 15,0-5 0-15,-2 9 0 0,3-7-144 0,7-17 160 16,-2-1-160-16,1 4 160 0,3-9-160 0,2-6 0 15,0-1 0-15,3-12-176 16,0 0-1584-16,0 0-320 0,10-7-64 0,5-8-12624 0</inkml:trace>
  <inkml:trace contextRef="#ctx0" brushRef="#br0" timeOffset="20757.68">20729 12645 24879 0,'0'0'2208'0,"0"0"-1760"0,-5 12-448 0,-1 7 0 16,-1 4 1808-16,-1 3 288 0,-2 7 48 0,0 0 16 0,-1 1-1264 0,1 3-240 16,-1-4-48-16,3 2-16 15,0 4-288-15,1-4-64 0,1-2-16 0,1-2 0 0,1-6-224 0,2-2 0 16,2-1 128-16,3-3-128 15,0-5-1136-15,2-5-272 0,-5-9-48 0,0 0-16 0</inkml:trace>
  <inkml:trace contextRef="#ctx0" brushRef="#br0" timeOffset="21208.4">21968 12092 23951 0,'-4'-17'2128'0,"4"17"-1696"0,3-9-432 0,0-1 0 0,-1 1 576 16,-2 9 48-16,0 0 0 0,0 0 0 0,0 0 96 0,3 12 32 15,0 4 0-15,-3 6 0 0,-1 7-240 0,-2 0-32 16,-1 6-16-16,-4-1 0 0,-2 3-80 0,-1 4-32 16,1 1 0-16,0-2 0 0,-1-3-160 0,2-1-16 15,0 1-16-15,0 0 0 0,1-6-160 0,-1 0 0 16,0-8 0-16,1-3 0 16,1-6-704-16,-1-2-208 0,0 2-48 0,-3-8-12512 0</inkml:trace>
  <inkml:trace contextRef="#ctx0" brushRef="#br0" timeOffset="21349.47">21588 12513 21183 0,'0'0'944'0,"0"0"192"0,16 2-912 0,2-2-224 15,4 0 0-15,4 3 0 0,3 2 848 0,4-2 128 16,6-3 32-16,2 0 0 0,4-1-304 0,4-1-64 16,3-2-16-16,1 1 0 0,-1-1-464 0,0 2-160 15,0-1 0-15,-15 0 144 16,3-4-1056-16,0 1-224 0</inkml:trace>
  <inkml:trace contextRef="#ctx0" brushRef="#br0" timeOffset="22150.71">23089 12635 6447 0,'0'0'576'0,"0"0"-576"15,6-6 0-15,0-2 0 0,-6 8 4688 0,10-3 832 16,2 3 176-16,-2-1 16 0,4 1-4512 0,-1 0-912 15,2 0-288-15,1 0 160 0,2 0-160 0,0 0 0 16,-2 0 0-16,-1-1 0 16,3-2-448-16,-3-2-160 0,-2-1-32 0,-1 3-16 0</inkml:trace>
  <inkml:trace contextRef="#ctx0" brushRef="#br0" timeOffset="22313.99">23775 12614 9215 0,'0'0'816'0,"14"3"-656"0,-2 1-160 0,2 4 0 0,-14-8 3200 0,13 7 592 15,-1 5 128-15,0-3 32 0,-2 0-2544 0,-1 1-512 16,-9-10-112-16,10 11-16 0,-2 1-528 0,-1 1-112 16,-7-13-128-16,9 10 176 0,2 2-176 0,-3-4 0 15,1-1 144-15,-9-7-144 16,9 5-1472-16,-9-5-352 0,9 1-80 0</inkml:trace>
  <inkml:trace contextRef="#ctx0" brushRef="#br0" timeOffset="22790.81">25872 11991 19343 0,'3'-21'1728'0,"0"15"-1392"0,-3 6-336 0,3-12 0 0,1 3 976 0,-1 0 128 16,-3 9 32-16,0 0 0 0,0 0-288 0,0 0-48 16,0 0-16-16,-3 14 0 0,-1 5-272 0,-5 5-48 15,-3 8-16-15,-3 4 0 0,-1 4 128 0,-2 3 0 16,-1 2 16-16,-1 4 0 0,-2 0-176 0,1 1-32 15,2-3-16-15,1-1 0 0,2-1-208 0,0-3-32 16,2-4-128-16,2-2 192 0,2-7-192 0,1 1 0 16,3-6-144-16,2-3 144 15,-1-2-1920-15,2-4-272 0,3-2-64 0</inkml:trace>
  <inkml:trace contextRef="#ctx0" brushRef="#br0" timeOffset="22955.3">25387 12430 20271 0,'4'-12'1792'0,"-4"12"-1424"0,6-9-368 0,4 3 0 16,5 2 2384-16,-1 2 416 15,0 2 80-15,7 2 0 0,6-2-2256 0,3 0-464 0,4 0-160 0,4 0 0 16,5-2 144-16,3-1-144 0,2 2 0 0,2 2 144 31,4 4-1184-31,-1-5-240 0,-2-2-64 0</inkml:trace>
  <inkml:trace contextRef="#ctx0" brushRef="#br0" timeOffset="23280.92">27466 12108 12895 0,'-15'-33'576'0,"9"23"112"0,-3-4-560 0,-2 0-128 15,-3 3 0-15,-5-1 0 0,-2 5 3296 0,-3 1 624 16,-4 3 128-16,-6 7 32 0,-8 2-3168 0,-2 5-624 16,-4 7-128-16,1 5-32 0,-2 6 96 0,1-1 16 15,1 6 0-15,2 0 0 0,2 3 128 0,6 5 16 16,5 2 16-16,6-1 0 0,7-4-160 0,6-2-48 15,7 2 0-15,4-5 0 0,7-2-192 0,4-2 0 16,4-3 128-16,3-3-128 0,4-5 0 0,3-3-240 0,3-2 48 0,2-1-8928 31,3-7-1792-31</inkml:trace>
  <inkml:trace contextRef="#ctx0" brushRef="#br0" timeOffset="23703.14">27318 12669 22111 0,'0'0'1968'0,"0"0"-1584"0,0 0-384 0,0 0 0 0,-9-5 896 0,9 5 112 16,0 0 16-16,0 0 0 0,0 0 16 0,10-7 16 16,4-2 0-16,2-3 0 0,2 3-672 0,1-2-144 15,0-3-32-15,1 1 0 0,-1-2-208 0,0 0 0 16,-1 5 0-16,-3-1 0 0,3 2 240 0,-5 1-48 15,-3 2-16-15,-1 6 0 0,-3 6 80 0,-1 5 0 16,-4 3 16-16,-1 2 0 0,-1 5-112 0,-4 6-32 16,-2-1 0-16,-4 2 0 0,-2 2 176 0,0-5 16 15,-1 1 16-15,1-4 0 0,0-3 80 0,2-2 16 16,4-9 0-16,1 3 0 0,1-4 224 0,5-7 48 16,0 0 16-16,0 0 0 0,14-4-144 0,4-4-16 15,2-5-16-15,4 0 0 0,0-4-288 0,4 0-64 16,2-3-16-16,-2 2 0 0,2-1-176 0,-1 4 0 15,-2 6 0-15,-2 3 0 0,-1 5 0 0,-3 7 0 16,-2 6 0-16,-3 9 0 0,-2 8 0 0,-5 2 0 16,-5 6 0-16,-4 4 0 0,-3 0 0 0,-1 2 0 0,-5 0 0 15,-2 0 0-15,0-4 0 0,0-2 0 0,1-6 0 0,2-1 0 32,4-5-480-32,2-4-80 0,4-5-16 0,2-5-11040 0,4-4-2208 0</inkml:trace>
  <inkml:trace contextRef="#ctx0" brushRef="#br0" timeOffset="24256.72">29547 12051 21183 0,'-1'-8'1888'0,"-2"-4"-1504"16,1-2-384-16,-1 4 0 0,-1-2 912 0,-1 6 112 16,-4 6 32-16,2-1 0 0,-6 1-640 0,-1 3-128 0,-2 4-32 0,-3 5 0 15,-5 3 160-15,-1 6 32 0,-3 4 0 16,-4 1 0-16,0 6 128 0,-2-3 48 0,-1 7 0 0,1-2 0 16,5 0 48-16,2 5 16 0,3-1 0 0,5-3 0 15,7-3-176-15,6-5-48 0,5 1 0 0,5-4 0 16,5-5-80-16,6-4-32 0,7-2 0 0,5-1 0 15,4-3 64-15,5-6 16 0,1-3 0 0,6-3 0 0,-2-4-176 0,5-4-16 16,-1 2-16-16,-2-4 0 0,-2-3-224 0,-2-2 176 16,-3-1-176-16,-2-2 160 0,-8-4-160 15,-2 1 0-15,-3-1 0 0,-5 1 0 0,-2 0 0 0,-4 0 128 16,-4-4-128-16,-3 4 0 0,-3 2 0 0,-4 3 0 16,-7 1 128-16,-4 2-128 0,-5 1 0 0,-6 0 0 15,-3 6 0-15,-4-1 0 0,0 2-240 0,1-1-16 16,-3 6-16-16,6 1 0 15,-1 0-1776-15,5 2-336 0,3 0-80 16,-4 0-11520-16</inkml:trace>
  <inkml:trace contextRef="#ctx0" brushRef="#br0" timeOffset="24528.99">29949 11718 16575 0,'3'-8'1472'0,"0"-1"-1168"16,0 3-304-16,-3 6 0 0,-2444-19 2288 0,4893 32 400 16,-2449-13 64-16,0 0 32 0,0 0-1712 0,-5 11-352 0,-4 5-64 15,-2 6-16-15,-4 5 144 0,-5 9 32 16,-3 2 0-16,-4 7 0 0,-3 4 16 0,-2 9 0 0,-4 4 0 0,-1 5 0 16,-2 4-288-16,1 0-48 0,-2 5-16 0,1-3 0 15,-1 1-224-15,4-4-32 0,1-1-16 0,1-2 0 16,5-10-208-16,1-4 144 0,4-7-144 0,5-4 128 0,3-2-128 15,2-8 0-15,4-5 0 0,1-5 0 0,3-5-224 16,3-7-80-16,3-10-16 0,0 0 0 16,0 0-2704-16,11-12-560 0</inkml:trace>
  <inkml:trace contextRef="#ctx0" brushRef="#br0" timeOffset="24950.32">29988 12699 29487 0,'0'0'2624'15,"0"0"-2112"-15,0 0-512 0,-1-8 0 0,1 8 336 0,0-7-32 0,-2-1-16 16,4-2 0-16,1 1 384 0,2-3 80 0,1 2 16 0,6-7 0 16,0 0-336-16,3-1-64 0,3 2-16 0,1-1 0 15,3-1-112-15,1 4-32 0,-1 2 0 0,-1 0 0 16,-1 6 48-16,0 1 0 0,-2 4 0 0,-2 5 0 15,-4 1-80-15,1 8-16 16,-5 4 0-16,-1 6 0 0,-6 2-32 0,-2 2-128 0,-2 6 192 0,-3 0-64 16,-3 4 64-16,-1-2 0 0,-2-4 0 15,2 1 0-15,-1-6 64 0,2-3 32 0,2-4 0 0,2-3 0 16,2-5 192-16,3-11 32 0,0 0 16 0,0 0 0 16,14-3 64-16,4-6 16 0,5-6 0 15,1-4 0-15,6-5-288 0,-1-1-64 0,4-4-16 0,0 1 0 16,-2 1-240-16,-1-1 0 0,-1 3 128 0,-2 6-128 15,-2 5 0-15,-1 4 0 0,-3 9 0 0,-3 5 0 16,-4 9 0-16,0 8-128 0,-4 9 128 0,-2 7 0 0,-5 4-160 16,-3 5 160-16,-3 6-128 0,-2 2 128 0,-4 4 0 0,0 1 0 15,-1 0 0-15,0-2 0 0,-1-1 0 0,1-1 0 16,4-6 0-16,0-6-128 16,1-4-1376-16,1-5-272 0,4-10-48 0</inkml:trace>
  <inkml:trace contextRef="#ctx0" brushRef="#br0" timeOffset="28555.99">23596 13359 11055 0,'0'0'976'0,"2"-13"-784"0,-2 1-192 0,0 12 0 16,0-10 576-16,-2-2 64 0,-2 3 0 0,4 9 16 16,0 0-32-16,-6-8-16 0,-3 1 0 0,-1 4 0 15,-1 1-160-15,-4 2-16 0,-4-1-16 0,-3-1 0 16,-2 2-32-16,-6 3-16 0,1 0 0 0,-8 3 0 16,-5 0-128-16,-4 0-32 0,-6 0 0 0,-6 6 0 15,-6-3-48-15,-5 3-16 0,-3-5 0 0,-3 4 0 16,-2-5 144-16,-1-1 32 0,1 1 0 0,-4-1 0 15,-4-1 192-15,-1-2 32 0,-2-1 16 0,-1 2 0 16,-3-1-16-16,-4 2 0 0,-5-1 0 0,0 0 0 16,-2 0-160-16,-1-1-16 0,1-1-16 0,-3 4 0 15,-1 2-48-15,2-4-16 0,0 0 0 0,-1-2 0 0,-1 1-288 16,0 2 0-16,-1-1 128 0,0-3-128 0,-1-1 128 0,2 1-128 16,1 0 144-16,-6 1-144 0,1 2 128 0,-3 0-128 15,-1-4 0-15,1 2 144 0,-2 4-144 0,-3-5 0 16,1 1 144-16,-5-1-144 0,1 0 160 0,-3 2-32 15,-4 1-128-15,0-2 192 0,1-4-64 0,-1 2-128 16,-2 1 176-16,1 1-176 0,-1-2 192 0,2-1-192 16,3-1 192-16,-2 2-192 0,-2-2 208 0,0-3-64 15,4-2-16-15,2 4 0 0,0-2 16 0,3-1 0 16,0 1 0-16,4-2 0 0,1-1-16 0,1 3 0 16,-3-4 0-16,1 3 0 0,4-1-128 0,2-2 0 0,1 1 144 15,0-5-144-15,2 4 0 0,4-2 128 0,3-1-128 0,3 1 0 16,6-4 0-16,3-1 0 0,1 1 0 0,7-2 128 15,2-3-128-15,6-2 144 0,8 5-144 0,4-3 160 16,0-4 96-16,6 3 0 0,2 1 16 0,1 2 0 16,2 1-32-16,-1-3-16 0,5-4 0 0,3-1 0 15,3 3-224-15,3-4 144 0,1-3-144 0,4 4 128 16,3-9-128-16,6 3 160 0,2-5-160 0,5-3 160 16,4-3-160-16,1 0 128 0,5-2-128 0,2 3 128 15,2 4-128-15,4-5 128 0,2-3-128 0,2 0 128 16,6-2-128-16,3 1 0 0,1-7 0 0,5 2 0 15,4-4 0-15,2 6 128 0,3-1-128 0,5 4 128 16,5-1-128-16,6-4 0 0,2 2 0 0,7-1 0 16,3-1 0-16,3 2 0 0,4-4-192 0,5 5 192 15,2-3 0-15,6 5 0 0,2 2 0 0,0-2 0 0,-3-4 0 0,5 5 0 16,1-3 0-16,3 3 0 0,0 8-128 0,3-4 128 16,0-2 0-16,6 1 0 0,-3 1 0 0,5 5 0 15,2 0 0-15,4 0 0 0,0 1-144 0,3 2 144 16,1-2 0-16,3 8 0 0,1 3 0 0,8 3 0 15,-2-2 0-15,5 0 0 0,2 2 0 0,5 3 0 16,4-1 0-16,-1 3 0 0,1 2-128 0,4 0 128 16,2 0 0-16,1 5 0 0,-1-4 0 0,1 7 0 15,-1-4 0-15,7 4 0 0,2-8 0 0,2 6 0 16,-3-1 0-16,3 4 0 0,5-1 0 0,-3-2 0 16,1 3 0-16,3 0 0 0,4 0 0 0,1 3 0 15,-2 0 0-15,2 0 0 0,6 0 0 0,-1-3 0 16,2 0 0-16,-2 3 0 0,-1 3 0 0,4-1 0 0,-1-1 0 0,-1 2 0 15,0 0 0-15,-1 2 0 0,2-2 0 0,-1 1 0 16,5 2 0-16,-5 2 0 0,-8 0 0 0,1 3 0 16,3-1 0-16,-4 4 0 0,-2-4 0 0,-1 5 0 15,4 0 0-15,-7 1 0 0,0-4 0 0,2 3 0 16,2 3 0-16,-3-5 0 0,-2 1 0 0,-4 0 0 16,5 4 0-16,-4 2 0 0,-3-4 0 0,0 5 0 15,2 1 0-15,-2-1 0 0,-4-2 0 0,4 4 0 16,1-1 0-16,-3 0 0 0,-3-1 0 0,-2 0 0 15,-4-2 0-15,0 2 0 0,2 0 0 0,-3 1 0 16,-4-1 0-16,1 0 0 0,1 2 0 0,-1 0 0 16,-2-2 0-16,0 1 0 0,3 2 0 0,-3-2 0 0,-1 0 0 15,-4 0 0-15,0 1 0 0,-3 1 0 16,1-1 0-16,0 0 0 0,2-6 0 0,1 7 0 0,-3 4 0 0,-2-4 0 16,0-4 0-16,-1 3 0 0,1 6 0 0,-1-3 0 15,-2 0 0-15,1-4 0 0,-3-6 0 0,0 4 0 16,-1 2 0-16,-1 0 0 0,-2 2 0 15,-1-2 0-15,-3 1 0 0,0 0 0 0,1 0 0 0,-4 0 0 16,-3 1 0-16,-5 0 0 0,2 0 0 0,-1 1 0 16,-1 2 0-16,-1 0 0 0,-3 1 0 0,-1 1 0 15,-1-3 0-15,-2 2 0 0,-3 0 0 0,-2 6 0 16,-2-1 0-16,-5 3 0 0,-5-4 0 0,1 3 0 16,-4-3 0-16,-3-2 0 0,-5 4 0 0,-4 0 0 15,-3 5 0-15,-4 0 0 0,2-2 0 0,-5 3-128 16,-3 1 128-16,-2-3 0 0,-3-1 0 0,-7 1 0 0,0-1 0 15,-6 2 0-15,-1 0 0 0,-2-1 0 0,-4-1 0 0,-3 4 0 16,-6 0 0-16,-6 2 0 0,-3 6 0 0,-5 0 0 16,-8 5 0-16,-3-1 0 0,-7 1-160 0,-5 4 160 15,-6-8 0-15,-6 7 0 0,-6-4 0 0,-6 5-128 16,-7-8 128-16,-5 5 0 0,-6-3-144 0,-4 8 144 16,-5-2 0-16,-7 0 0 0,-3-5 0 0,-5 2 0 15,-1-5 0-15,0 1 0 0,0 1 0 0,-1-6 0 16,1-10-144-16,-2-1 144 0,-1 1 0 0,-2-3 0 15,-3-5 0-15,-4 0 0 0,-4-3 0 0,-3-1 0 16,-2-3 0-16,-1-2 0 0,-5 1 0 0,-3-7 0 16,-4 0 0-16,-3-5 0 0,3-2 0 0,-5 0 0 15,-4 1 128-15,0-2-128 0,2-2 0 0,-3 0 144 0,4 0-144 16,-1-2 0-16,1-1 0 0,-3 0 128 0,-2-3-128 16,1 3 0-16,-1-5 0 0,-1-1 0 0,-4-3 0 15,-2 0 0-15,-5-6 0 0,1 0 0 0,-3-1 128 0,1-2-128 16,0-1 0-16,0 1 128 0,-2-1-128 0,3 0 0 15,-1-1 0-15,0 1 0 0,-2 3 0 0,3-2 0 16,0 0 0-16,2 0 0 0,0 1 128 0,2-1-128 16,1 0 0-16,0 3 128 0,-1 2-128 0,-4 3 0 15,1-2 0-15,-4 0 0 0,1 3 0 0,-2-3 0 16,-3-1 0-16,-1 2 0 0,-2 1 0 0,0-2 0 16,1 3 0-16,-1-2 0 0,-3 0 0 0,3 2 0 15,0-4 0-15,4 0 0 0,2 4 176 0,4-5-48 16,4 0-128-16,4-1 192 0,3 2-64 0,4 1 0 15,4-5-128-15,1 3 192 0,4 2-64 0,5 3 0 16,3-7-128-16,5 4 192 0,5 9-192 0,7 3 0 16,3 3 0-16,8-3-160 0,6-2 160 0,12 7-208 0,8 5 80 15,10 2-10112-15,7 6-2000 16</inkml:trace>
  <inkml:trace contextRef="#ctx0" brushRef="#br0" timeOffset="41231.85">10240 18386 11967 0,'0'0'1072'16,"-12"-1"-864"-16,0-2-208 0,2 2 0 16,10 1 1088-16,-10-3 192 0,2 1 16 0,8 2 16 15,0 0-352-15,0 0-80 0,0 0-16 0,0 0 0 16,0 0-176-16,0 0-48 0,0 0 0 0,0 0 0 16,0 0-336-16,0 0-80 0,0 0-16 0,16 2 0 15,1 2 112-15,1 0 0 0,-1 2 16 0,7-1 0 0,4-1 208 0,5 2 32 16,3 2 16-16,4-4 0 0,3-1-80 0,7 2-32 15,4 0 0-15,4 0 0 0,2-7-96 0,1 1 0 16,-1-1-16-16,2 1 0 0,5-2-48 0,4 0 0 16,6-1 0-16,5 2 0 0,2-1 48 0,3-1 0 15,-1-5 0-15,0 4 0 0,3 1 16 0,4-1 0 16,7 1 0-16,1 1 0 0,0-4-128 0,0 2-32 16,3 1 0-16,2 1 0 0,7 0-96 0,-1 0 0 0,-6-5-128 15,7-1 192-15,2 6-192 0,0 1 0 16,3-1 128-16,0-5-128 0,-2 1 176 0,4 2-16 0,4 1 0 0,2-4 0 15,0 1-32-15,-1 2 0 0,1-2 0 0,1 1 0 16,0 0-128-16,-6-3 192 0,2 2-192 0,4-1 192 16,2 1-192-16,-3 1 192 0,-4 0-192 0,-1-3 192 15,3 2-192-15,-1 1 128 0,0-5-128 0,0 7 128 16,-1 0 16-16,4-1 0 0,6-2 0 0,-3 2 0 16,-5 4-16-16,0-4-128 0,1-2 192 0,1 5-64 15,0 2-128-15,0 0 0 0,1-3 0 0,0 2 0 16,4 1 0-16,-3 0 0 0,-5-2 0 0,0 2 0 15,-1 0 0-15,2 2 128 0,2 1-128 0,-4 0 0 16,-6-2 128-16,6 2-128 0,4-3 128 0,-6 3-128 16,-6 0 0-16,1 0 0 0,-2 0 0 0,-1 0 0 15,-2 0 0-15,3 2 0 0,-5-2 0 0,-1 0 0 16,0-2 0-16,0 2 0 0,4 0 0 0,-4 0 0 0,-1 1 0 0,0 1 0 16,3-2 0-16,-2 1 0 0,-2-1 0 0,0 3 0 15,-1 0 0-15,-1 0 0 0,-1 3 0 0,-2-2 0 16,-2-2 0-16,-6 5 0 0,-3-2 0 0,-3 2 0 15,0-1 0-15,-3-2 0 0,-3 4 0 0,0-7 0 16,-7 1 0-16,-2 4 0 0,-2-2 0 0,-1 5 0 16,-6-2 0-16,1 4 0 0,2-4 0 0,-3 5 0 15,-1-5 0-15,-5 4 0 0,-1-3 0 0,-1 0 0 16,-2 2 0-16,-3-2 0 0,0 2 0 0,-5 0 0 16,-2-1 0-16,1 2 0 0,3-6 0 0,-6 4 0 15,-7-6 0-15,-4 0 0 0,-2 0 0 0,-5 0 0 16,-2-3 0-16,-4 0 0 0,-4-4 160 0,-12 1-160 0,9 0 192 15,-9 0-192-15,0 0 336 0,0 0-32 0,6-5-16 0,-6 5 0 16,0 0 32-16,0 0 16 0,4-15 0 0,-2 2 0 16,-2-3-96-16,1-4-32 0,-2-2 0 0,1-8 0 15,1-5-16-15,2-4-16 0,0 1 0 0,3-7 0 16,0-10 0-16,1 2 0 0,1-4 0 0,1-4 0 16,0 1-48-16,1-9 0 0,2-11 0 0,0 0 0 15,0 1-128-15,4-4 0 0,0-4 0 0,2-1 0 16,0 2 0-16,1 4 0 0,-1 5 128 0,3 6-128 15,-5-3 0-15,0 7 0 0,-2 4 144 0,-1 7-144 16,-1 6 0-16,-3 4 0 0,-5 3 0 0,2 5-128 16,-1 4 128-16,-1 6 0 0,-1 3 0 0,-1 1 0 15,-2 3 0-15,0 5 0 0,0 3 0 0,0 13 0 16,-5-12 0-16,-1-2-160 0,-3 6 160 0,2 0 0 16,-6 4-224-16,2 2 64 0,-5 1 16 0,-3-1 0 0,-4 7 16 0,0-2 0 15,-4 1 0-15,-1 2 0 0,-2 0 128 0,-6 0 0 16,-4 4 0-16,-4-1 0 0,-4 3 0 0,-5-5 0 15,-7 1 0-15,-2 2-128 0,-5-1 128 0,-3 2 0 16,-5-8 0-16,-8 2 0 0,-5 4 0 0,-7-3 0 16,-4-4 0-16,-2-2 0 0,-5-2 0 0,-5-1 0 15,-11 0-128-15,1-4 128 0,-1 0 0 0,-4-1 0 16,-4 4 0-16,-3-1-128 0,-4 1 128 0,-4-2 0 16,-3 0 0-16,-1 1 0 0,-7 1 0 0,-2 3 0 15,-5-2 0-15,-3-5 0 0,-5 1 0 0,0 1 0 16,0-3 0-16,-2 1 0 0,-5-3 0 0,-4 0 0 15,-2-5 0-15,2 1 0 0,3 2 0 0,-2-2 0 0,4 0 0 16,-3 3 0-16,-2-4 0 0,0 1 0 0,0 5 0 16,-3-2 0-16,0 3 0 0,3-2 0 0,3 4 0 0,-2 1 0 15,-7-1 0-15,3 2 0 0,3 2 0 0,5-1 0 16,4 1 0-16,4-2 0 0,1 2 0 0,5 0 0 16,3 0 0-16,2 2 0 0,-1-2 0 0,2 0 0 15,1-3 0-15,-1 5 0 0,-2 3 0 0,2 1 0 16,-2-6 0-16,3 3-128 0,4 5 128 0,-1-1 0 15,1-1-160-15,2 0 160 0,2 6-192 0,5-3 192 16,2-3-128-16,8 3 128 0,7 3 0 0,7-5 0 16,-1-4 0-16,10 2 0 0,6-2 0 0,6 0 0 15,8-2 0-15,7-2 0 0,4-2 0 0,2 0 0 16,0 3 0-16,3 0 0 0,2-1 0 0,3-1 0 0,5 2 0 16,4 2 0-16,1-1 0 0,2 1 0 0,2-1-128 15,2 2 128-15,2 0 0 0,4 0 0 0,2 0 0 0,4 0-128 16,3 0 128-16,5 0 0 15,2-3 0-15,6 0 0 0,5 2 0 0,4-4 0 0,1 3 0 0,11 2 0 16,-7-5 0-16,7 5 0 0,0 0 0 0,0 0 0 16,0 0 0-16,0 0 0 0,0 0 0 0,0 0-128 15,0 0 128-15,0 0 0 0,0 0 0 0,4 15-128 16,1-3 128-16,-2 9 0 0,3 5-128 0,-2 4 128 16,-1 9 0-16,-3 7 0 0,-4 7-128 0,-5 9 128 15,-3 8 0-15,-4 13 0 0,-5 5-160 0,-1 10 160 16,-1 3-128-16,3-2 128 0,-1-2 0 0,2 1 0 15,1-6 0-15,1-3-128 0,-2-3 128 0,6-8 0 0,2 0 0 16,2-9 0-16,1-6 0 0,2-4 0 0,-2-1 0 16,5-8 0-16,2 4 0 0,1-11 0 0,1-4 0 0,2-4 0 15,2-4 0-15,1-2 0 0,0-4 0 0,1-4 0 16,3-5 0-16,1 0 144 0,-2 1-144 0,0-4 0 16,1-4 0-16,-1 3 0 0,-2-3 0 0,1-5-192 31,-8-4-3056-31,16 4-592 0,5-4-128 0,8 3-32 0</inkml:trace>
  <inkml:trace contextRef="#ctx0" brushRef="#br0" timeOffset="43033.3">19538 15991 18303 0,'-25'-2'816'0,"10"2"160"0,0 2-784 0,3-4-192 0,-1-2 0 0,4 2 0 15,9 2 912-15,0 0 144 0,0 0 32 0,0 0 0 0,0 0-128 16,0 0 0-16,0 0-16 0,0 0 0 0,0 0-368 0,0 0-64 16,0 0 0-16,15-3-16 0,0 0 336 0,7 2 64 15,8-1 0-15,1 1 16 0,3 0-80 0,5-1-32 16,4 1 0-16,6 1 0 0,6-6-224 0,5 3-32 16,7 0-16-16,3 0 0 0,3-3-80 0,2-2-32 15,7 1 0-15,6 2 0 0,1 4-80 0,4-3-16 16,2-2 0-16,3 3 0 0,3 3-32 0,7 0-16 15,2 0 0-15,0 0 0 0,0 0-96 0,0 0-32 16,1 3 0-16,3 1 0 0,1 0-144 0,-4-2 0 16,-3-1 144-16,2 2-144 0,-3 2 0 0,-1-1 128 0,-1-1-128 15,0 2 0-15,1-1 0 0,1 1 0 0,-1 2 0 0,1 2 128 16,-1-5 16-16,-1 2 16 0,-1 2 0 0,0-2 0 16,1-5 32-16,-1 4 0 0,-4 1 0 0,-4-3 0 15,-2-2-192-15,-1 1 192 0,1-4-192 0,-1 4 192 16,1 1-192-16,-4-3 0 0,-4 0 144 0,0 0-144 15,-1 0 0-15,1 1 128 0,0 2-128 0,-3-5 0 16,1-2 0-16,-6 0 144 0,-4 1-144 0,2 0 0 16,-2 1 144-16,1-1-144 0,-1-1 0 0,-3 2 144 15,-3 1-144-15,-4-1 0 0,-2-1 0 0,-4-1 0 16,-1 1 0-16,-5 3 0 0,1 1 128 0,-1-1-128 16,-3 0 0-16,-3 5 0 0,-3-2 0 0,-4 1 128 15,-7-2-128-15,1 1 0 0,-5 0 0 0,-5 3 128 16,0 0-128-16,-6-3 0 0,-3 1 0 0,-2 0 0 15,-12-4 0-15,0 0 0 0,8 8 0 0,-8-8 0 0,0 0 0 0,0 0 0 16,0 0 128-16,0 0-128 0,-12 6 0 0,0 0 128 16,-10 1-128-16,-3-2 128 0,-2-1-128 15,-4 0 0-15,-6-2 144 0,-4-2-144 0,-6 0 0 16,-4 1 128-16,-3 2-128 0,-6-3 0 0,-1-3 0 0,-4 3 0 16,-3 3 0-16,-11-3 0 0,-7-4 0 0,-6 0 0 15,-5-2 0-15,-2 1 128 0,-3-1-128 0,-7 0 0 16,-8-1 0-16,1-2 0 0,-4 4 128 0,-6 3-128 15,-6-1 128-15,-2-2-128 0,0-2 0 0,1 2 0 16,1 4 0-16,-6-4 0 0,1 1 0 0,-1-2 0 16,0 1 0-16,-3 2 0 0,-3 3 0 0,-1-1 0 15,-1 1 0-15,1-1 0 0,-1-2 0 0,1-2 0 16,-4 4 0-16,1-2 0 0,-2-2 0 0,1 2 0 0,4 2 0 16,1-1-128-16,2-1 128 0,5 0 0 0,5 2 0 0,1-1 0 15,1 5 0-15,2 2 0 0,5-4 0 0,1 2 0 16,0 0 0-16,5-1 0 0,4-1 0 0,6 2 0 15,5-3 0-15,5 0 0 0,7 2 0 0,4-2 0 16,3 0 0-16,6-2 0 0,5-2 0 0,5 2 0 16,10 2 0-16,5 0 0 0,4 0 0 0,10 2 0 15,6-1 0-15,7 1 0 0,9-1 0 0,4-1 0 16,12 0 0-16,0 0 0 0,0 0 0 0,0 0 0 16,16 6 0-16,8-3 0 0,6-1 0 0,11-1 0 15,8-1 0-15,8 0 0 0,12-1 0 0,7-1 0 16,9-1 0-16,5-1 0 0,7 1 0 0,8 0 0 15,9 1 0-15,10 2 0 0,5-1 0 0,4 2 0 16,5 1 0-16,2 1 0 0,1-3 0 0,9 3 0 16,4 3 0-16,1-3 0 0,3-3 0 0,3 2 0 15,1 3 0-15,7-2 0 0,0 0 0 0,3 3 0 16,2 0 0-16,4 1 0 0,2 4 0 0,5-4 0 16,-1 3 0-16,3-1 0 0,3 6 0 0,-7-7 0 0,-10 3 0 15,0 0 0-15,0 5 0 0,-6-4 128 0,-7-3-128 0,-3 0 0 16,-2 3 0-16,-8-3 128 0,-6 1-128 0,-3-1 0 15,-2 3 0-15,-5-3 0 0,-9 1 0 0,-5-4 0 16,-12-2 0-16,-2 5 0 0,-2-1 0 0,-6-2 0 16,-9 1 0-16,-5-2 0 0,-8-4 0 0,-3 2 0 15,-3 0 0-15,-5-2 0 0,-4-1 0 0,0 0-160 16,-2 5 160-16,-7-5-160 0,-7-5 160 0,-5 4-192 16,-5-2 192-16,-3-1-192 0,-6 2 192 0,-3-1 0 15,-6 0 0-15,0-1 0 0,-14 4 0 0,0 0 0 0,0 0 0 16,0 0 0-16,3-9 0 0,-3 9 0 0,-8-8 0 0,-5 1-128 15,-8 1 128-15,-4-3-208 0,-5-4 80 0,-7 2 128 16,-6 7-144-16,-6-1 144 16,0-3 0-16,-6 0 0 0,2 4 0 0,-8 2 0 15,-1 2 0-15,-7-3 0 0,-6 0-128 0,-8-1 128 0,-8 1 0 0,-3 0 0 16,-3 0 0-16,-7-2-128 0,-6 4 128 0,-10-2 0 16,-10-1 0-16,-6 1-160 0,-2 1 160 0,-9-1-128 15,-11 2 128-15,1-1 0 0,0 5 0 0,-6-3 0 16,-7-4 0-16,-2 1 0 0,1 4 0 0,-1 1-128 15,-1-2 128-15,-6-2 0 0,-3-1 0 0,-5 3 0 16,1 5 0-16,2-4 0 0,3-4 0 0,0 3 0 16,-2 3 0-16,2-1 0 0,3-2 0 0,-3-3 0 15,-4-2 0-15,1 2 0 0,1 8 0 0,5-7 0 0,3-7 0 16,5 5 0-16,6 1 0 0,11-2 0 0,9-2 0 16,12 4 0-16,9 2 0 0,7-2 0 0,4 3 0 0,12-2 0 15,9 2 0-15,11 0 0 0,7-1 0 0,11 2 0 16,7 4 0-16,10-2 0 0,8-2-128 15,7 2 0-15,8 1 0 0,6-1 0 16,5 0-352-16,11-3-64 0,0 0-16 0,17 0 0 16,7 0-928-16,11 0-192 0,8-3-48 15,12 3 0-15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6T19:57:38.297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9093 4265 17503 0,'-24'-22'768'0,"9"7"176"0,0-2-752 0,2 4-192 0,1-3 0 0,0 2 0 15,0 5 1152-15,3-2 192 0,2 3 32 0,0-1 16 16,-2-1-848-16,4 4-160 0,1-3-48 0,4 9 0 15,0 0-96-15,0 0-32 0,0 0 0 0,0 0 0 0,-6-9-16 0,6 9 0 16,0 0 0-16,0 0 0 0,0 0 16 0,0 0 0 16,0 0 0-16,0 0 0 0,0 0-16 0,15-1 0 15,1-2 0-15,0 1 0 0,2 4 304 0,3 1 48 16,3 0 16-16,5-3 0 0,4 0 112 0,4 0 32 16,2 0 0-16,4 1 0 0,1 5-144 0,7 1-32 15,5-2 0-15,2-4 0 0,0-1-144 0,4 0-16 16,4 0-16-16,-1 0 0 0,2 3-32 0,5 0-16 15,6-1 0-15,3-4 0 0,2-1-112 0,2 0 0 16,0-1-16-16,2-1 0 0,1-2 16 0,7 3 0 16,3-2 0-16,0-5 0 0,-2 2 16 0,4-2 16 15,1 3 0-15,5-1 0 0,4 2-64 0,-1 2-16 0,-4-7 0 16,2 5 0-16,1 0-144 0,2-2 192 0,1 0-192 0,-1 0 192 16,-4 4-48-16,3 2 0 15,1 3 0-15,0 0 0 0,-1 0-144 0,-4 0 0 0,2 0 0 0,1 3 128 16,2 0-128-16,-2 0 0 0,-2 2 0 0,-4-2 0 15,-4-3 0-15,0 3 128 0,-4 0-128 0,-2-3 0 16,0-5 0-16,-5-1 0 0,-5 0 128 0,-6 3-128 16,-7 0 0-16,0 2 0 0,-3-2 0 0,-3 2 128 15,-4 1 16-15,-2 0 0 0,-7 0 0 0,-4 0 0 16,-3 0-144-16,-6 1 160 0,2 3-160 0,-7-2 160 16,-3-2-160-16,-6 0 0 0,-2 0 0 0,-6 1 128 15,-3 1-128-15,-12-2 0 0,0 0 0 0,0 0 0 16,0 0 0-16,0 0 0 0,-12 4 0 0,-7 1 0 15,-8-5 0-15,-4 1 0 0,-9 2 0 0,-2-1 0 16,-11-4 0-16,-7 2 0 0,-3 2 0 0,-6-1 0 0,-2-1 0 16,-5 0 0-16,-2 0 0 0,-5 3 0 0,-8 6 0 0,-4-3 0 15,-4-3 0-15,-4 1 0 0,-2 4 0 0,-5-1 0 16,-7 1 0-16,-2 1 128 0,-6-6-128 0,-7 0 0 16,-3 10 0-16,-5-7 0 0,-2-6 0 0,-5 3 0 15,-4 4 0-15,-1 1 0 0,-1-5 0 0,-1 0 0 16,0 3 128-16,-2 1-128 0,1-3 0 0,-1 2 0 15,7 5 0-15,-1-5 0 0,0-6 0 0,4 1 0 16,2 5 0-16,3 0 128 0,2-2-128 0,10-1 0 16,8-1 0-16,7 1 0 0,4 3 0 0,11 0 0 15,7-3 0-15,13-2 0 0,12-1 0 0,11 2 0 16,8-1 0-16,14 2 0 0,10-1 0 0,10 1 0 16,14-3 128-16,0 0-128 0,14 4 0 0,15-2-144 0,11-1 144 15,16-1-208-15,15 0 208 0,20-3-176 0,11-6 176 0,16 5-160 16,9-2 160-16,19-2 0 0,11-1 0 0,11-1 0 15,8 3 0-15,10-1 0 0,5-5 128 0,13 2-128 16,4 0 0-16,4 6 128 0,2 1-128 0,-1-1 0 16,0 2 0-16,2 2 0 0,-3 1 0 0,0 6 128 15,-4 7-128-15,-9 6 0 0,-9 5 0 0,0 3-128 32,5 1-2368-32,-8 3-448 0</inkml:trace>
  <inkml:trace contextRef="#ctx0" brushRef="#br0" timeOffset="1221.81">7411 8290 21935 0,'-28'-16'960'0,"10"4"224"0,-3 3-944 0,2 2-240 0,0-4 0 0,-1 7 0 0,-1-1 544 0,7 1 64 16,-1-2 16-16,0 3 0 0,-1 2-256 0,4 1-48 15,-2 3-16-15,2 1 0 0,2 0-176 0,10-4-128 16,-12 3 192-16,12-3-192 0,-10 5 144 0,10-5-144 15,-9 7 0-15,9-7 144 0,0 0 96 0,0 0 16 16,0 0 0-16,0 0 0 0,0 0 272 0,13 8 64 16,4-2 16-16,5-3 0 0,3-3 96 0,9 0 0 15,5-2 16-15,7 4 0 0,1-2-32 0,10 0-16 16,7-2 0-16,4 1 0 0,9-1-208 0,6-2-32 16,0-5-16-16,8 7 0 0,10 5-32 0,6-3-16 15,4-3 0-15,5 0 0 0,0 2-80 0,8 1-16 16,10 0 0-16,4 0 0 0,0-2-128 0,7 1-16 0,7 1-128 15,1-2 192-15,0-2-192 0,5 0 128 0,6 2-128 0,-3-1 0 16,-2-1 128-16,5-2-128 0,0-2 0 0,-3 2 0 16,-3 5 160-16,3-4-160 0,1-1 160 0,-4 1-160 15,-3 0 208-15,1-2-48 0,1-4-16 0,-1 5 0 16,-6-1 16-16,3 1 0 0,0-1 0 0,-4-2 0 16,-2 4-16-16,0 2 0 0,0 0 0 0,-4-1 0 15,-7-4-16-15,2 4 0 0,-1 2 0 0,-2-1 0 16,-1-1-128-16,-5 3 0 0,-3 1 0 0,-3 0 128 15,-1-5-128-15,-6 4 0 0,-7 1 0 0,0 0 0 16,-4 0 0-16,2 0 128 0,-6-2-128 0,-4 1 0 16,-8-1 0-16,-6 2 0 0,-5 2 0 0,-2 2 0 15,-5-2 0-15,-1-2 0 0,-6-2 128 0,-6 2-128 0,-9 2 0 16,-5 1 0-16,-2-2 0 0,-6 0 0 0,-4 2 0 0,-7-1 0 16,-4-2 0-16,-6 0 0 0,-15 0 0 15,0 0 0-15,0 0 0 0,0 0 0 0,0 0 0 0,0 0 0 16,-21 0 128-16,-8 1-128 0,-3-1 0 0,-6 3 0 15,-5 0 0-15,-12-1 128 0,-7 4-128 0,-5-5 0 16,-8-2 0-16,-3 1 0 0,-5 0 0 0,-6 1 0 16,-6 2-144-16,-5-1 144 0,-4-4 0 0,-6 2 0 15,-1 0 0-15,-8 0 0 0,-5 0 0 0,-5-1 0 16,-5-2 0-16,-4-2 0 0,-8 4 0 0,-2-2 0 16,-6-2 0-16,-1 4 0 0,-7-2 0 0,-4 0 0 15,-5-4 0-15,-4 2 0 0,-7 4 0 0,-2-1 0 16,-2 1 0-16,-2-1 0 0,-2 1 0 0,-2 1 0 15,-2 0 0-15,4 1 0 0,3 2 0 0,0-1 0 0,0 1 0 16,1 1 0-16,6 2 0 0,4-2 0 0,1 1 128 0,4 1-128 16,0 1 0-16,7-2 0 0,2-2 0 0,7 4 0 15,2 4 0-15,8-6 0 0,5 3 0 0,7-1 0 16,7 1 0-16,4 1 0 0,2-6 0 0,8 0 0 16,11 2 0-16,9 4 0 0,6-1 0 0,6-1 0 15,9 1 0-15,6-4 0 0,7-4 0 0,9 0 0 16,6 0 128-16,10 0-128 0,8-3 0 0,9 2 0 15,7-1 128-15,9 2-128 0,0 0 0 0,0 0 0 16,22-1 0-16,11-1-240 0,8-1 32 0,15 2 0 16,7 1-1056-1,7 0-208-15,5 4-32 0,10-2-15152 0</inkml:trace>
  <inkml:trace contextRef="#ctx0" brushRef="#br0" timeOffset="2337.81">8999 9674 28735 0,'-9'-21'1280'0,"5"10"256"0,-1 0-1232 0,5 11-304 16,-6-9 0-16,6 9 0 0,0 0 0 0,0 0 160 0,0 0-160 0,0 0 128 15,0 0-128-15,2 23 0 0,-1 1 0 0,2 6 0 16,-3 5-128-16,0 7 128 0,-3 1 0 16,2 13 0-16,-5 7 0 0,-1 5 0 0,-4 3 0 0,-2 8 0 15,-4 3 0-15,-3 5 192 0,-6 7-64 0,1 1 0 16,-1 3-128-16,-1-2 192 0,-3-2-192 0,8-7 192 16,1-7 64-16,2-2 0 0,5-9 16 0,3 0 0 15,0-4 240-15,4-3 32 0,-1-7 16 0,5 2 0 16,3-7-336-16,6-1-64 0,3-6-16 0,3-7 0 15,3-5-144-15,4-7-176 0,3-5 48 0,7-4 0 32,2-8-1952-32,3-5-384 0</inkml:trace>
  <inkml:trace contextRef="#ctx0" brushRef="#br0" timeOffset="3623.03">8431 9816 26719 0,'-30'-21'2368'0,"14"8"-1888"16,-2 1-480-16,7-1 0 0,6 2 752 0,2 2 48 15,3 9 16-15,0 0 0 0,10-3-560 0,5 3-96 16,6 3-32-16,10 2 0 0,7-4-128 0,10 2 160 15,7-3-160-15,9-3 160 0,8-1 64 0,8-1 16 16,5 1 0-16,6-5 0 0,4 2 16 0,7-2 0 16,6-3 0-16,4-3 0 0,3 2-64 0,4-1-16 0,3 1 0 0,9 3 0 15,5-5 0-15,-1 4 0 0,-1-2 0 0,8 1 0 16,8-3-48-16,2-1-128 0,-2-5 192 0,7 6-64 16,6 3 0-16,3 1 0 0,1 0 0 0,0-2 0 15,4-5 0-15,3 3 0 0,2 5 0 0,0-4 0 16,-3 4 0-16,4 0 0 0,2 4 0 0,-2 0 0 15,-6-3-128-15,3 3 192 0,5 3-192 0,2 0 192 16,-3 0-192-16,3-3 0 0,-2 0 0 0,0 0 128 16,-1-1-128-16,-1-1 0 0,-5-1 0 0,5-1 128 15,-2 4-128-15,-6-3 0 0,-1 2 0 0,0 2 128 16,2-2-128-16,-8 3 0 0,-3-1 0 0,-3 2 0 16,7 0 128-16,-6 0-128 0,-4 0 128 0,3 2-128 15,1-2 128-15,-5 1-128 0,-5 1 0 0,4-2 128 0,4 0-128 0,-4-2 0 16,-4-1 0-16,6 3 0 15,4-1 0-15,-1 3 0 0,-5-4 0 0,4-2 0 0,2 1 0 0,-2 3 0 16,-9-2 128-16,3-2-128 0,2 2 0 0,-5 2 0 16,-8 2 0-16,-3-2 0 0,0 0 0 0,-4 2 0 15,-7 1 0-15,0-3 0 0,-6 0 192 0,1 0-64 16,0 0 0-16,-3 3 0 0,-7-2 128 0,0 1 0 16,2-2 16-16,-1 4 0 0,1 4-112 0,1-1-32 15,-4 4 0-15,0-1 0 0,1 0-128 0,-1 5 0 16,3-1 0-16,-5 2 0 0,-5 2 0 0,-3-3 0 15,0 3 0-15,-6-5 0 0,-5 2 0 0,-7-3 0 0,-4 1 0 16,-3-2 0-16,-3 2 0 0,-4-4 0 16,-5-2 0-16,-1 4 0 0,-7-2 0 0,0-3 0 0,-4 0 0 15,-1-2 0-15,-6-5 128 0,-5 2-128 0,0-1 0 0,-2 2 128 16,1-1-128-16,-2 2 0 0,-1 2 0 0,-2-1 128 16,-1-1-128-16,-4 0 128 0,1-1-128 0,-2 2 128 15,5 2-128-15,-3 0 0 0,-2 3 0 0,-3-1 0 16,3-4 0-16,-2 1 0 0,-1-1 0 0,-3 2 0 15,-4 0 0-15,3 1 0 0,-5-2 0 0,-2 2 0 16,-11-4 0-16,7 6 0 0,-7-6 0 0,0 0 0 16,5 11 0-16,-1 1 0 0,-4 1 0 0,0-4 0 15,0-9 0-15,1 16 0 0,-2 0 0 0,-2 1 0 16,-3 4 0-16,-3 7 0 0,-1 1 0 0,-5 7 0 16,-3 3 0-16,-3 8 0 0,-2 10 0 0,-9 2 0 15,-5 0 0-15,-1 11 0 0,-1-2 0 0,1 4 0 0,-4 2 0 16,2-1 0-16,4 1 0 0,4 1 0 15,3-5 0-15,1-4 0 0,4-1 0 0,1-3 0 0,-1-1 0 16,3-3 0-16,-3-9 0 0,1 0 0 0,-1-2 0 0,2-4 0 16,1-4 0-16,-3 0 0 0,2-5 0 0,-3 1 0 15,-2-1 0-15,0-5 0 0,0-3 0 0,-1 4 0 16,2-6 0-16,-4 1 0 0,-3 0 0 0,1 1 128 16,-4-1-128-16,3-1 0 0,-2-1 0 0,-5-2 0 15,-3-2 0-15,-8-1 0 0,-4-3 0 0,-3 0 0 16,-3 0 128-16,-4-5-128 0,-5 3 0 0,-4-4 0 15,1-3 0-15,-10 0 0 0,-10 3 0 0,-1 4 0 16,-4-1 0-16,-6-3 0 0,-5-1 0 0,-10-1 0 0,-9-2 0 16,-4-1 0-16,-5 5 0 0,-8-5 0 15,-9-1 0-15,-5 2 0 0,0-2 0 0,-7 3 0 0,-6-3 0 0,-5 0 0 16,-6 0 0-16,-1-3 0 0,-3 1 128 0,-6 1-128 16,-6-2 0-16,-6 1 0 0,-1 1 0 0,0-2 0 15,0-2 0-15,-5 2 0 0,-5 2 0 0,-3-2 0 16,-4 0 128-16,1 0-128 0,-3 0 0 0,1 0 128 15,-7 1-128-15,-2 1 0 0,1 2 0 0,-1-1 0 16,0 0 128-16,0 0-128 0,0 3 128 0,-2 0-128 16,-1 0 0-16,-1 0 128 0,-4 3-128 0,1-2 0 15,-4 2 0-15,3 3 0 0,6 0 128 0,3-2-128 16,2 2 0-16,0-2 128 0,0 4-128 0,5-3 128 16,-1 3-128-16,12-1 0 0,5-4 144 0,3-1-144 15,-2-1 144-15,4-1-144 0,4 6 192 0,6-5-192 16,5-4 176-16,2 0-176 0,3 0 160 0,7 5-160 15,11-1 224-15,9-1-48 0,4-2-16 0,12-1 0 16,7 2-160-16,14 1 192 0,3 3-192 0,13-6 192 0,12-3-192 16,12 1 0-16,11 2 0 0,11-3 0 15,8 1-576-15,8 1 0 0,13-2 0 16,7 1-11488-16,5 1-2288 0</inkml:trace>
  <inkml:trace contextRef="#ctx0" brushRef="#br0" timeOffset="4377.42">11376 12233 15663 0,'-18'-9'688'0,"18"9"144"0,-6-5-656 0,0-2-176 16,1-5 0-16,5 12 0 0,-2-9 560 0,2-1 80 15,0 1 0-15,4 0 16 0,0 0 128 0,4-3 32 16,1 3 0-16,1-4 0 0,2 2 160 0,0-3 48 15,1-1 0-15,2 1 0 0,0-1-112 0,6-1-16 16,0 4 0-16,1-3 0 0,3-4-192 0,-1 1-64 16,1 2 0-16,0 1 0 0,0 0-128 0,-1 0-48 15,-2 4 0-15,-1 0 0 0,-4 7-96 0,0-1-32 16,-3-1 0-16,-4 6 0 0,-1 8-112 0,-3-1-32 0,-3 8 0 16,-5 6 0-16,-2 3 0 0,-8 11-16 15,2 5 0-15,-5 5 0 0,-3 1 112 0,-3 0 32 0,-1 1 0 16,0 2 0-16,2-3-64 0,3-1 0 0,-6-5 0 15,4 0 0-15,1-1-80 0,3-2-32 0,2-3 0 16,1-2 0-16,2-6-144 0,-1-3 0 0,3-2 0 16,0-3 128-16,-1 0-128 0,5-6-224 0,-2 0 48 0,-2-5 16 15,8-7-1696 1,0 0-352-16,-9 2-64 0,9-2-7168 0,0 0-1440 0</inkml:trace>
  <inkml:trace contextRef="#ctx0" brushRef="#br0" timeOffset="4658.1">11435 12537 18719 0,'0'0'832'0,"-7"3"160"16,-2 1-800-16,-2 2-192 0,-2 0 0 0,-5 6 0 0,-4 0 1120 0,-3 4 176 15,-4 4 48-15,-2 3 0 0,-1 7 48 0,-4 0 16 16,-1 5 0-16,-2 1 0 0,-1 5 0 0,-1 7 0 16,-2 2 0-16,0 8 0 0,1 2-352 0,-1 3-64 15,0 6-16-15,1 8 0 0,2-1-368 0,2 2-80 16,2 4-16-16,3 0 0 0,4-1-144 0,5 1-48 15,3-1 0-15,8 1 0 0,5-3-128 0,5-1-16 16,3-2-16-16,6-6 0 0,5 4-160 0,4-4 160 16,4-3-160-16,5 1 160 0,5 0-160 0,5-1 0 15,4-6 0-15,2-2 0 0,4-4 0 0,4 2 0 0,4-2 0 16,25 14 0-16,-2-8 0 0,4-7-272 16,1-1 32-16,-1-8-11808 15,-5-5-2368-15</inkml:trace>
  <inkml:trace contextRef="#ctx0" brushRef="#br0" timeOffset="5155.93">13436 14919 11967 0,'-12'-15'528'0,"6"5"112"0,-1 0-512 0,-4-4-128 16,1-1 0-16,-2 5 0 0,-3-3 2848 0,3 4 544 15,-3-3 96-15,-2 7 32 0,-3 4-1904 0,0 1-368 16,-4 3-80-16,-4 4-16 0,-4 7-320 0,1 6-64 15,-4 3 0-15,-4 3-16 0,2 7-112 0,1 6-32 0,2 2 0 16,3 5 0-16,3-3-144 0,4 2-16 16,5 1-16-16,5 0 0 0,6-2-240 0,3-2-32 0,5-7-16 0,6-2 0 15,4-5-144-15,5 2 0 0,3-5 144 16,9-4-144-16,1-6 0 0,6-6 0 0,3 1 0 0,24-7 0 31,-3-9-1664-31,0-6-320 0,0-8-48 0,-15 2-16 0</inkml:trace>
  <inkml:trace contextRef="#ctx0" brushRef="#br0" timeOffset="5545.14">14085 14659 24879 0,'-20'3'1088'0,"10"2"256"0,-5 4-1088 0,-1 0-256 16,-1 5 0-16,-2 7 0 0,-3 6 736 0,-3 6 96 15,-2-2 0-15,-3 7 16 0,2 4-272 0,-2-1-48 16,4 0-16-16,2-3 0 0,3-1-160 0,8-4-32 15,5 0-16-15,7-5 0 0,4-6-144 0,7-3-32 16,8-2 0-16,4-10 0 0,6-4 144 0,5-4 32 16,3-4 0-16,4-7 0 0,3-3 32 0,0-4 16 15,-2-5 0-15,3-2 0 0,-6 0-144 0,-4 1-16 16,-3 0-16-16,-2-3 0 0,-10 0 304 0,-4 1 64 16,-6-3 16-16,-5 3 0 0,-2 5 80 0,-7 1 32 15,-5-1 0-15,-2 4 0 0,-6 3-224 0,-6 5-64 16,-5 0 0-16,0 4 0 0,-5 3-256 0,2 1-128 15,-5 4 128-15,1-1-128 0,3-1 0 0,4 3 0 16,0 0 0-16,-6 5 0 16,8-4-384-16,8-1-128 0,7-3 0 0,12 0-16 15,0 0-2112-15,0 0-432 0,0 0-64 0</inkml:trace>
  <inkml:trace contextRef="#ctx0" brushRef="#br0" timeOffset="5953.92">14773 14597 23951 0,'-12'18'2128'0,"1"4"-1696"15,-3 3-432-15,-4 7 0 0,2-1 928 0,-2 6 96 16,0 0 32-16,-1-3 0 0,-2 3 224 0,4-7 64 16,3 0 0-16,5-7 0 0,2-3-592 0,1-7-112 15,6-13-32-15,0 0 0 0,0 0-48 0,0 0-16 16,19-7 0-16,2-5 0 0,0-14 128 0,1-2 32 15,6 0 0-15,0-6 0 0,1-2-448 0,0 1-96 16,1-1-16-16,1-4 0 0,3-2-144 0,1 4 0 16,-3 1 0-16,1 5 128 0,1 4-128 0,-4 3 0 15,-5 10 0-15,0 2 0 0,-6 8 0 0,-1 4 0 16,-3 4 0-16,-2 7 0 0,-2 10 0 0,-4 6 0 16,-4 2-144-16,-3 2 144 0,-4 6 0 0,-4 1 0 15,-2 0 0-15,-2-3 0 0,0 2 0 0,-1-8 0 16,-1-1 0-16,1-7 0 0,0-8 0 15,1 2 144-15,7-7-144 0,5-7 128 0,0 0-128 0,0 0 160 0,8-12-160 16,2-4 160-16,2-6-32 0,3-5-128 16,3-1 192-16,-3 7-64 0,2-3-128 0,4 0 0 0,1-1 0 15,2 0 0-15,-2 4 0 0,1 5 0 0,-1 0 0 0,-1 2 0 16,0 5 0-16,-2 6 0 0,-1 6 0 16,-2 5 0-16,-1 7 0 0,0 2-144 0,-3 6 144 0,-4 3-160 15,-2 8 160-15,-3 1 0 0,-6 3-144 0,2 4 144 16,-4-2-416-1,1 0-16-15,1-1 0 0,0-4 0 0,2-5-2864 0,1-8-576 16</inkml:trace>
  <inkml:trace contextRef="#ctx0" brushRef="#br0" timeOffset="6444.86">16256 14477 35759 0,'-13'-12'1584'0,"5"5"336"0,1 2-1536 0,7 5-384 15,0 0 0-15,-7 7 0 0,-2 7 0 0,-2 10-128 16,-2 8 0-16,-3 8 0 0,-4 6 128 0,-2 5 0 15,-2 5 0-15,-1 5 0 0,-3 1 0 0,-2 7 0 16,-1 5 160-16,0-4-160 0,0 1 288 0,-1-3-32 0,1-3-16 16,11-21 0-16,-1-4-112 0,3-6-128 0,2-3 176 15,1-9-176-15,1-3 464 0,6-8-16 0,0-5 0 16,8-6 0-16,-4-11 384 0,1-14 80 0,6-13 16 16,4-7 0-16,3-4-416 0,7-7-96 0,4-7-16 15,4-3 0-15,2-10-272 0,5 0-128 0,4-5 0 0,5 0 128 16,4 1-128-16,4 6 0 0,3 10 0 0,1 11 0 15,4 8-144-15,-4 8 144 0,-4 4-192 0,-1 13 192 0,-4 6-128 16,-5 8 128-16,-5 12 0 0,-6 5 0 0,-6 7-240 16,-5 8 64-16,-8 10 16 0,-5 2 0 0,-8 3 160 15,-5 2-192-15,-9 1 192 0,-6 7-192 0,-10 2 0 0,-3-7-16 16,-2-4 0-16,-4-4 0 0,0-5-112 16,0-6 0-16,-1-5-16 0,5-9 0 15,0-4-256-15,7-6-48 0,5-4-16 0,6-7 0 16,6-7-2096-16,8-3-432 0,4 2-80 0,10-5 0 0</inkml:trace>
  <inkml:trace contextRef="#ctx0" brushRef="#br0" timeOffset="6787.79">17079 14435 19343 0,'-11'-6'1728'0,"1"0"-1392"15,-2 0-336-15,-3 3 0 0,-1 3 2176 0,-4 6 352 16,-2 5 80-16,-3 2 16 0,-5 2-1552 0,-1 7-304 15,-3 8-64-15,0 0-16 0,1 7-240 0,2 0-64 16,3 0 0-16,4-3 0 0,9 2 64 0,6-5 16 16,8 0 0-16,5-6 0 0,10-2-128 0,3-6-16 15,7-3-16-15,4-7 0 0,2-2 16 0,3-5 0 0,5-5 0 16,-4-7 0-16,-2 0-48 0,-1-7 0 0,-3-6 0 0,0-3 0 16,-1-1-80-16,-9 12-32 0,-3-4 0 0,1 3 0 15,-3-1-160-15,-1 5 0 0,-3 0 144 0,-2 6-144 16,-7 8 0-16,0 0 144 0,0 0-144 0,9 9 0 15,-1 7 0-15,-2 1 0 0,0 2 0 0,0 2 0 16,0 3 0-16,-1-1 0 0,4 1-176 0,0-3 176 16,0-3-2016-16,0-2-288 15,1-4-64-15,2-2-12176 0</inkml:trace>
  <inkml:trace contextRef="#ctx0" brushRef="#br0" timeOffset="7025.9">17687 14303 24063 0,'-4'19'1072'0,"2"-8"208"0,-1 5-1024 0,0 5-256 16,0 4 0-16,-1 5 0 0,-1 0 704 0,-1 5 96 15,-2-1 16-15,-3 3 0 0,-2 1-32 0,-2 2 0 16,0-6 0-16,-1-3 0 0,-4 5 432 0,4-8 96 16,-2-3 16-16,5-3 0 0,-2-5-240 0,6-4-32 15,2-6-16-15,7-7 0 0,0 0-368 0,0 0-80 16,4-12-16-16,4-7 0 0,2-6-128 0,2-2-48 15,3-1 0-15,0-6 0 0,-1 1-272 0,6-2-128 16,-1-3 128-16,2 6-128 0,1-2 0 0,0 0 0 16,7 5 0-16,-1 3 0 0,-1-1 0 0,5 6 0 15,-2 5 0-15,4 2 0 0,0 3 0 0,0 6-144 16,-3 2 144-16,-1 2-208 16,-5 2-1888-16,1 2-368 0,-6 2-80 0,4 1-13392 0</inkml:trace>
  <inkml:trace contextRef="#ctx0" brushRef="#br0" timeOffset="7290.76">17977 14511 24479 0,'0'0'1088'0,"0"0"208"0,8 10-1040 0,3 4-256 0,2-4 0 0,4 2 0 16,2-5 624-16,3 2 64 0,5-4 16 0,1-4 0 0,6 1 160 0,-4-4 32 16,4-1 16-16,-1-3 0 0,-1-7 80 0,-2-2 16 15,-5-3 0-15,-2 2 0 0,-4-2-304 0,-7 0-48 16,0-1-16-16,-6-2 0 0,-4-1 128 0,-4 3 0 15,-4-1 16-15,-6 6 0 0,0 0-272 0,-6 2-48 16,-4 11-16-16,-3 4 0 0,-2 4-208 0,0 2-48 16,-1 10-16-16,-2 2 0 0,-1 2-16 0,1 6 0 15,5 4 0-15,3 4 0 0,4 0-32 0,6 0-128 16,5 2 192-16,7-2-64 0,6 0-128 0,7-4 0 16,6 2 0-16,8-8 0 0,1-3-272 0,5-5-48 15,7-4 0-15,2 0-11984 16,1-8-2416-16</inkml:trace>
  <inkml:trace contextRef="#ctx0" brushRef="#br0" timeOffset="7992.13">21086 13757 27647 0,'-10'-15'2448'0,"-2"3"-1952"0,0 3-496 0,0 3 0 0,2 5 1136 0,-2 4 128 15,-3 1 16-15,3 11 16 0,-3 9-496 0,-2 4-96 16,-4 11-32-16,2 2 0 0,-2 7-320 0,0 5-64 15,0 4-16-15,0 2 0 0,1 3-112 0,-1 7-32 16,0-3 0-16,2 0 0 0,3 2-128 0,-1-3 128 16,2-2-128-16,3-8 128 0,2-11-128 15,1-5 0-15,0-5 0 0,3-6 0 0,0-6 0 0,0-4-144 16,1-2 144-16,5-16-208 16,-8-7-240-16,-1 0-32 0,-1-7-16 0,-2-1 0 15,-1-10-768-15,-4-2-144 0,-2-1-48 0,-2-3 0 16,-1 0 0-16,-2-2 0 0,-3 6 0 0,4 2 0 0,-3 2 1456 15,4 2 352-15,1 3 32 0,4 2 16 0,0-2 528 0,4 4 96 16,1 4 32-16,6 3 0 0,3-5-224 0,3 12-64 16,5-9 0-16,6 0 0 0,7 3-304 0,9 0-64 0,7-1-16 15,6 1 0-15,5-2-128 0,7-4-16 0,1 3-16 0,5-2 0 16,1-4-96-16,4 3-128 16,-1-1 176-16,0 4-176 0,1-2 160 0,-8 4-160 0,-8-4 128 0,-5 7-128 15,-7 4 192-15,-8 3-64 0,-8 3 0 0,-7 1 0 16,-6 7 336-16,-6 2 64 0,-4 6 16 0,-4 5 0 15,-7 1-224-15,-4 6-32 0,-2-1-16 0,1 4 0 16,-3-1-112-16,3-5-32 0,2 2 0 0,3-5 0 16,4 1-128-16,9-3 192 0,4-9-192 0,7-2 192 0,8 0-64 15,5-3-128-15,5-5 192 0,5-5-64 0,8-5 128 0,-1-9 32 16,0-3 0-16,1-6 0 0,0-5 16 0,-13 6 0 16,-1 0 0-16,1-6 0 0,-5-3-128 0,-4-7-32 15,-5-1 0-15,-5 1 0 0,-7-1 224 0,-4 2 32 16,-6 6 16-16,-11-9 0 0,-7 5-144 0,-4 11-16 15,0 9-16-15,-7 4 0 0,-3 4-384 0,-4 8-80 16,-2 6-16-16,-2 1 0 16,3 5-2800-16,6-6-560 0,-8 2-112 0,16 0-32 0</inkml:trace>
  <inkml:trace contextRef="#ctx0" brushRef="#br0" timeOffset="8775.29">23087 14490 21183 0,'-10'5'1888'0,"-1"-2"-1504"16,-2 0-384-16,0 0 0 0,-2 2 1264 0,2 1 176 15,-1-1 32-15,1 2 16 0,2-2-256 0,1-2-48 16,1-3-16-16,2-3 0 0,-1-5 240 0,1 1 32 15,4-2 16-15,3-4 0 0,3-7-320 0,4-2-64 16,4-5-16-16,4-7 0 0,2-4-528 0,13-25-96 16,-3-2-32-16,2-2 0 0,3-9-176 0,-1 1-32 15,0-8-16-15,2 0 0 0,2 1-176 0,1 5 128 16,-1 8-128-16,1 7 128 0,-2 9-128 0,-3 13 0 16,-5 10 0-16,-3 6 0 0,-2 8 0 0,-6 11 0 0,0 8-160 15,-5 14 160-15,-2 11-192 0,-4 12 192 0,-2 7-208 16,-4 10 80-16,-2 2 128 0,-5 5 0 0,-5 0-144 0,0 3 144 15,-4-1 0-15,4-3 0 0,3-7 0 0,3-19 0 16,1 0 0-16,4-7 0 0,0-2 0 0,1-2 0 16,4-10 0-16,1-1 240 0,3-8-64 0,8-4-16 15,4-15 176-15,5-7 48 0,2-9 0 0,3-9 0 0,2-8 48 16,2-7 16-16,0-1 0 0,-3-5 0 0,-2-5-320 16,0 1-128-16,-2-2 0 0,3 3 128 15,-1 2-128-15,-2 7 0 0,-1 5 0 0,-3 14 0 0,2 8 0 16,-5 8 0-16,1 4-128 0,-2 13 128 0,-2 9-192 0,-1 7 48 15,-2 12 0-15,2 7 0 0,-1 9-64 0,-3 5-16 16,1 0 0-16,-4 8 0 0,-1-3 224 0,0 1 0 16,-3 3 0-16,3-7-144 0,-3-2 144 0,-3-6 0 15,-1-3 0-15,-1-15-128 0,1-1-208 0,-1-3-48 16,-1-2 0-16,3 2 0 16,0-6-1936-16,0-15-400 0,0 0-80 0</inkml:trace>
  <inkml:trace contextRef="#ctx0" brushRef="#br0" timeOffset="9115.02">24557 14181 28559 0,'-17'3'1264'0,"17"-3"272"0,-8-1-1232 0,8 1-304 16,0 0 0-16,0 0 0 0,0 0 1344 0,4-7 192 0,3-8 64 0,5-2 0 15,3-2-752-15,6-8-144 0,3-2-16 0,4-6-16 16,3-6-368-16,2-1-80 0,-1-7-16 0,1-6 0 16,3-8 32-16,-4-6 0 0,1-5 0 0,-2 6 0 15,0 1-48-15,-1 5-16 0,0 5 0 0,-4 13 0 16,-3 5-176-16,-4 11 160 0,-3 1-160 0,-1 14 160 0,-3 4-32 16,-2 12-128-16,-1 9 192 0,-3 9-64 0,-1 7-128 0,-4 7 0 15,-2 10 0-15,-2 7 0 0,-2 1 0 0,-2 5-144 16,-2 5 144-16,-1-3 0 0,-1 0 0 0,1-4-128 15,-1-1 128-15,1-1 0 0,0-8-192 16,2-5 0-16,-1-2 16 0,3 5 0 16,0-13-1280-16,2-4-256 0,-2-10-48 15,6-17-13664-15</inkml:trace>
  <inkml:trace contextRef="#ctx0" brushRef="#br0" timeOffset="9259.87">24744 13720 38463 0,'0'0'1712'0,"0"0"336"0,0 0-1632 0,12 3-416 16,3 7 0-16,5-2 0 0,3-2 0 0,3 2 0 16,4-3 0-16,4-2 0 0,5 1 0 0,5-1 0 0,5-3 0 15,3-1 0-15,5-2 0 0,-3 0 0 16,4-5 0-16,20-6 0 16,-12-6-2448-16,-9-2-528 0</inkml:trace>
  <inkml:trace contextRef="#ctx0" brushRef="#br0" timeOffset="9481.24">26296 12929 31327 0,'0'0'2784'0,"0"0"-2224"0,0 0-560 0,0 0 0 0,-3 13 288 0,-5 2-48 16,-1 6-16-16,-3 7 0 16,-3-1 144-16,-3 7 16 0,-3 6 16 0,-2 4 0 15,-6 1 48-15,1 5 0 0,0 10 0 0,-2 1 0 16,1 1-16-16,-1 0 0 0,0 2 0 0,2-2 0 0,1-1-240 0,4-3-32 15,0-3-16-15,-3 13 0 16,5-17-1392-16,4-13-288 0,7-8-48 16,1-9-16-16,3-8-1280 0,6-13-256 0,0 0-48 15,-9-21-16-15</inkml:trace>
  <inkml:trace contextRef="#ctx0" brushRef="#br0" timeOffset="10054.27">25655 13160 33695 0,'0'0'1488'0,"14"-1"304"0,0-5-1424 0,7 0-368 16,4 4 0-16,7-1 0 0,3 0 0 0,8 2 0 16,9-3 0-16,3-4 0 0,3 2 0 0,1-4 128 15,1-5 0-15,1-3 0 0,-1 0-128 0,6 1 192 16,-4-1-64-16,-2-2 0 0,-1 0-128 0,-7-3 0 16,-5 0 0-16,-4 2-128 15,-8-1-832-15,-6-1-176 0,-5 0-16 0,-5 2-16 16,-4 3-1248-16,-2 0-240 0,-2 2-48 0,-4-2-16 15,4 0 208-15,-2 2 32 0,2 0 16 0,0 2 0 16,2-2 1056-16,1 1 192 0,0 2 64 0,3-1 0 0,1-2 2112 0,1 3 416 0,2-5 96 0,-1 3 0 16,0 0 64-16,-1 5 16 0,-1-2 0 0,-2 7 0 15,-1 2 0-15,-2 3 0 0,-4 3 0 0,-1 2 0 16,-8-5 32-16,1 13 0 0,-5 5 0 0,-1 1 0 16,-4 4-512-16,-6 5-112 0,-2 9 0 0,-6 3-16 15,-2 3-112-15,-2 4-32 0,-1 7 0 0,0 1 0 0,-2 6-48 16,1 1-16-16,-1 2 0 0,-1 6 0 0,0-4-224 0,1 1-32 15,-1-3-16-15,1-3 0 0,5-5-272 16,0-7-64-16,4-6-128 0,2-3 192 0,4-5-192 0,3-9 0 16,1-3 0-16,3-7 0 0,3-7 0 0,1-2-160 15,4-7 32-15,0 0 0 16,4-13-304-16,1-5-48 0,2-4-16 0,0-3 0 16,2-7-144-16,0 6-48 0,3-1 0 0,-2 0 0 0,4 3 432 0,-2 2 96 15,-2 3 16-15,0 1 0 0,2 3 144 0,0 0 0 16,0 1 0-16,1 3 0 0,1-1 0 0,1 3 0 15,0-1 0-15,-1 1 0 0,0 2 0 0,-1-2 144 16,0 4-144-16,1-1 0 0,-2 0 128 0,-2 0-128 16,3 4 0-16,-2-4 0 0,-1-3 0 0,-2 3 0 15,2-2 0-15,-1 1 0 0,-2 1 128 0,1 0-128 16,-8 6 0-16,6-7 0 0,-3-1 0 0,3 1 0 16,-6 7 0-16,0 0 0 15,0 0-768-15,0 0-96 0,0-9-32 0,0 9-9088 16,-6-3-1840-16</inkml:trace>
  <inkml:trace contextRef="#ctx0" brushRef="#br0" timeOffset="10467.57">26586 13337 26207 0,'0'0'1152'0,"0"0"256"0,0 0-1136 0,0 0-272 15,0 0 0-15,9 4 0 0,3-2 672 0,1-4 80 16,6-2 16-16,7-4 0 0,0 4 304 0,2-3 64 16,2-4 16-16,1 4 0 0,1-4-192 0,2 2-48 15,1-1 0-15,2 3 0 0,2-1-272 0,3-1-64 16,1 5-16-16,0-2 0 0,0-1-304 0,-3 2-48 15,-5 4-16-15,1-2 0 0,-5-2-192 0,-4-2 0 0,-5-1 0 0,-3 4 0 32,-1-4-1280-32,-3 4-256 0,0 0-64 0,-2-4-9008 0,-1-1-1808 0</inkml:trace>
  <inkml:trace contextRef="#ctx0" brushRef="#br0" timeOffset="10681.28">27650 12559 29823 0,'0'0'1328'0,"0"0"272"0,0 0-1280 0,0 0-320 0,-7 10 0 0,1 4 0 0,-2 5 352 0,-3 9 16 16,-3 5 0-16,-2 6 0 0,-3 4 368 0,-2 9 80 15,-2 5 16-15,1 6 0 0,0-1-192 0,1 5-48 16,2 3 0-16,1-2 0 0,2 6-144 0,1-4-48 16,5-2 0-16,-1 2 0 0,2-5-272 0,2-7-128 15,1-7 0-15,1-7 128 16,1-4-896-16,1-6-176 0,3-7-32 0,-3-3-14880 0</inkml:trace>
  <inkml:trace contextRef="#ctx0" brushRef="#br0" timeOffset="11728.57">29099 12743 10127 0,'-6'-6'896'0,"2"-6"-704"16,1 2-192-16,3-5 0 0,3 0 3712 0,2 2 720 0,4-3 144 0,6-1 32 15,3 2-2816-15,4-2-544 16,2-9-112-16,1 4-32 0,6 3-400 0,1 0-96 16,6 1-16-16,2 0 0 0,3 0-224 0,2 5-48 15,-1 7-16-15,5 1 0 0,-3-4 80 0,-3 9 32 0,-5 11 0 0,-6-1 0 16,-5 4-160-16,-6 8-16 15,-6 5-16-15,-8 8 0 0,-9 7 0 0,-6 4 0 16,-10 10 0-16,-9 2 0 0,-10 4-32 0,-8 2 0 0,-7 2 0 0,-1-1 0 16,-5-3-64-16,2 0 0 0,1-5-128 0,3-8 192 15,1-3-16-15,7-5-16 0,4-3 0 0,7-6 0 16,6-5 160-16,10-6 16 0,5-3 16 0,9-8 0 16,3-10-112-16,12 9-32 0,5-6 0 0,10-3 0 0,9-3 48 0,4-5 0 15,4 2 0-15,10-1 0 0,7-2-256 16,4 3 144-16,3-4-144 0,2 2 128 0,4 4-128 15,-4-2 0-15,-6-3 0 0,-6 6-176 16,-9-1-1008-16,-3-1-208 0,-9-2-32 16,-3 2-16-16,-9-2-1952 0,-3-6-400 0,1-13-80 0,-5 9-16 15</inkml:trace>
  <inkml:trace contextRef="#ctx0" brushRef="#br0" timeOffset="12066.31">30445 12485 31263 0,'0'0'1392'0,"-1"-15"272"0,4 2-1328 0,3 2-336 16,1-1 0-16,6 4 0 0,4-6 240 0,7 4-32 0,4-4 0 0,6 3 0 15,6-4 256-15,4-2 48 16,4 4 16-16,4 3 0 0,3-4-80 0,-3 5 0 0,-5-4-16 0,-16 9 0 15,-1-4-32-15,-2 2 0 0,-4 3 0 16,7 5 0-16,-10 5-64 0,-6 2-16 0,-6 7 0 0,-5 7 0 16,-5 3-128-16,-5 11-16 0,-8 5-16 0,-2 10 0 15,-9 6-160-15,0 6 160 0,-5 4-160 0,-4 0 160 16,-5 0-160-16,-1 2 160 0,-1 0-160 0,4-6 160 16,-1-5-16-16,4-4 0 0,2 0 0 0,2-6 0 15,0 2-144-15,6-7 192 0,4-4-192 0,0-3 192 16,1-4-448-16,3-2-96 0,1-7-16 0,2-6 0 15,-1-8-2832-15,1-6-560 0</inkml:trace>
  <inkml:trace contextRef="#ctx0" brushRef="#br0" timeOffset="12247.01">30304 12982 36799 0,'11'-15'1632'0,"2"6"336"0,6 2-1584 0,8 4-384 16,3-4 0-16,4-1 0 0,3 2 0 0,6-1-256 15,3-4 48-15,7 4 0 0,4-3 208 0,5 1 0 16,5-3 0-16,0 1 160 0,-3-3-160 0,-7 0 0 16,-6 4 0-16,-18-1 128 15,-2 3-1440-15,-2 0-288 0,0-5-64 0,6-5-12848 0</inkml:trace>
  <inkml:trace contextRef="#ctx0" brushRef="#br0" timeOffset="12607.86">31985 12295 28911 0,'0'0'1280'0,"0"0"256"0,-3-10-1216 0,3 10-320 0,-6-3 0 0,6 3 0 16,-9 1 368-16,-3 5 16 0,-3 4 0 0,-4 2 0 15,-5 9 336-15,-4 7 80 0,-3 2 16 0,-5 7 0 16,-3 6-32-16,-2 6 0 0,-4 3 0 0,1 1 0 0,-1 7-240 0,7-1-48 15,3 2-16-15,7-2 0 0,4-1-240 0,13-7-48 16,5-5-16-16,9-3 0 16,7-5-32-16,8-2 0 0,6-11 0 0,5-5 0 0,7-4 240 0,4-10 32 15,2-2 16-15,2-8 0 0,4-4-48 0,-1-8 0 16,1-3 0-16,-4-5 0 0,2-1-128 0,-3-6-48 16,-3-4 0-16,-3-6 0 0,-4-8-16 0,-5 0 0 15,-4-7 0-15,-6 5 0 0,-6 1 32 0,-5 5 0 16,-4 4 0-16,-4 6 0 0,-5 3-80 0,-6 6-16 15,-5 9 0-15,-6 0 0 0,-4 3-128 0,-4 5-176 16,-2 1 48-16,-2 2 0 16,-3 3-1088-16,1 3-224 0,0 5-32 0,2 4-10704 15,3 0-2144-15</inkml:trace>
  <inkml:trace contextRef="#ctx0" brushRef="#br0" timeOffset="12963.84">32937 12348 32255 0,'0'0'2864'0,"0"0"-2288"0,-8 5-576 0,-4 4 0 16,-5-3 352-16,-3 8-32 0,-6 6-16 0,-3 4 0 16,-4 1 240-16,-3 7 48 0,-2 1 16 0,1 6 0 15,1 4-32-15,0 3 0 0,4 4 0 0,2-1 0 16,3 3-192-16,5-1-64 0,4-1 0 0,6-1 0 15,5-9-64-15,6-1-32 0,5-8 0 0,8 2 0 16,3-7 208-16,7-5 32 0,6-3 16 0,8-8 0 0,7 2 128 0,6-7 32 16,4-5 0-16,2-8 0 0,3-5-240 0,0-7-32 15,0 0-16-15,-2-9 0 0,-2-8 0 0,-5-3 0 16,-6-3 0-16,0-6 0 0,-6-7 272 0,-7-2 48 16,-11 0 16-16,-7 3 0 0,-9 5-96 15,-9 7-16-15,-6 7 0 0,-9 3 0 0,-9 1-368 0,-8 5-80 16,-8 6 0-16,-8 5-128 0,1 4 0 0,-6 2 0 15,-4 4 0-15,-1 4 0 16,-1 1-928-16,4 1-144 0,3 1-16 0,5 2-16 16,2 8-2256-16,7-1-448 0</inkml:trace>
  <inkml:trace contextRef="#ctx0" brushRef="#br0" timeOffset="15364.99">7260 16395 17503 0,'-15'-6'1552'0,"15"6"-1232"15,0 0-320-15,0 0 0 0,0 0 448 0,0 0 48 16,0 0 0-16,-9 4 0 0,1 3-48 0,2 7-16 15,0 1 0-15,1 5 0 0,-3 6 224 0,4 5 48 16,-2 7 16-16,0 11 0 0,0 6 112 0,-2 12 32 16,1 9 0-16,-2 7 0 0,-6 13-160 0,2 10-48 15,-3 5 0-15,-4 8 0 0,-3 4-272 0,2-1-64 16,0 2-16-16,2 0 0 0,-1-9 48 0,3-2 16 16,-1 2 0-16,0-7 0 0,-1-3 176 0,2-7 32 0,2-6 16 0,1-4 0 15,3-5-32-15,-1-6-16 0,3-7 0 0,-1-5 0 16,3-5-208-16,-2-3-32 0,0 0-16 0,0-7 0 15,0-4-112-15,0 0-32 0,0-7 0 0,2-2 0 16,-1-3-144-16,-1-3 0 0,3-1 0 0,1-6 0 31,-1-2-1840-31,1-3-240 0,-1-7-48 0,0-1-12080 0</inkml:trace>
  <inkml:trace contextRef="#ctx0" brushRef="#br0" timeOffset="15964.04">4098 18189 12895 0,'0'0'576'0,"0"0"112"0,0 0-560 0,0 0-128 0,13-4 0 0,1 1 0 16,-4 1 944-16,5 2 144 0,0-3 48 0,1 3 0 15,0-1-496-15,4-1-112 0,2 1-16 0,3 1 0 16,3 3 208-16,3-2 48 0,8-1 0 0,4 3 0 15,6 0-320-15,3 2-48 0,3-2-16 0,0 2 0 16,6 1-32-16,3 0-16 0,4-3 0 0,9 0 0 16,6 0 272-16,9-1 48 0,5 1 16 0,2-6 0 15,2-2 48-15,7 1 16 0,8-1 0 0,6-2 0 0,1 1-160 16,8 0-48-16,-2-4 0 0,4-1 0 0,5-4-208 0,2 5-64 16,3 0 0-16,8 4 0 0,2-6-80 0,1 4-32 15,5 1 0-15,1 0 0 0,2 2-144 0,7 2 128 16,2 3-128-16,-3-1 128 0,-3 1-128 0,1 3 0 15,2 0 0-15,-8 1 128 0,-7 2-128 0,-2-2 0 16,-1 1 0-16,-7 1-9792 16,-10 4-1904-16</inkml:trace>
  <inkml:trace contextRef="#ctx0" brushRef="#br0" timeOffset="18848.24">5904 18985 4607 0,'-3'1'400'0,"-1"-1"-400"0,-1 2 0 16,-1-2 0-16,1 0 1536 0,0 0 240 15,-2 1 32-15,4-1 16 0,-3 2-992 0,-2 2-192 16,1 0-32-16,-1 1-16 0,-2-1 48 0,3 4 16 16,-4-2 0-16,-1 1 0 0,2 5 160 0,0-5 16 15,-4 5 16-15,4-3 0 0,-2 5-144 0,0-4-16 16,-1 2-16-16,1-2 0 0,-1 4-96 0,-1-1 0 15,2-3-16-15,-1 4 0 0,0-4 80 0,2 3 32 16,-1-2 0-16,-1 1 0 0,1 0 64 0,2-3 16 0,-1 2 0 16,-1-2 0-16,4-1 32 0,0 2 16 0,-1-4 0 15,3 0 0-15,6-6-96 0,0 0 0 0,0 0-16 16,0 0 0-16,0 0-240 0,0 0-32 0,0 0-16 0,0 0 0 16,8-9-112-16,4-3-32 0,1 2 0 0,2-7 0 15,1 1 16-15,0-3 0 0,4-2 0 0,2-1 0 16,3 0-16-16,2-5-16 0,1-3 0 0,3-3 0 15,2-4 16-15,0 3 16 0,4-6 0 0,0-3 0 0,3-3-16 0,3-1-16 16,3-2 0-16,4-5 0 0,5 4-48 16,2-7-16-16,1 1 0 0,0 1 0 0,1-3 32 15,-1 2 16-15,0 1 0 0,-3-2 0 0,1 2-224 0,-3 4 176 16,-1-1-176-16,-3 4 160 16,-1 4-160-16,-4 0 128 0,-2 1-128 0,-2 2 128 0,-3 2-128 0,-1-1 0 15,-4 2 144-15,14-11-144 0,-5 6 144 0,-6 3-144 16,-1 1 192-16,2 2-192 0,0-2 128 0,1 4-128 15,1-1 0-15,2 6 0 0,2-5 128 0,-1 1-128 16,1 4 0-16,-3 0 0 0,-2 2 0 0,-2 0 0 16,2-3 128-16,-2 4-128 0,-7 0 0 0,4-1 128 15,-2 1-128-15,-8 8 0 0,4 0 128 0,-3-2-128 16,3 2 0-16,0-1 0 0,1-2 128 0,1 1-128 16,0-1 0-16,1 1 0 0,-1 0 0 0,0 2 0 15,-1-2 0-15,0 4 0 0,-1 2 0 0,-2-2 0 16,-2-2 0-16,-1 3 0 0,-2-1 128 0,2 4-128 15,-2-2 0-15,-2-1 0 0,-1-2 128 0,0 2-128 16,-1-2 0-16,-1 0 0 0,-4 0 144 0,2 3-144 16,0 1 0-16,-2-1 144 0,-2-2-144 0,3 6 0 0,-2-3 0 0,2-1 0 15,-1 3 0-15,1-1 0 16,-1 3 0-16,-1-2 0 0,0 0 0 0,0 3 0 0,0-4 0 0,-2 4 0 16,3 1 128-16,-1 1-128 0,-1 1 128 0,-1-1-128 15,-1-2 0-15,3 4 0 0,-3-1 0 16,0-1 0-16,0 1 0 0,-2 3 0 0,-4 3 0 15,0 0 0-15,5-6 0 0,-5 6 0 0,0 0 0 0,0 0 0 16,0 0 0-16,0 0 0 0,0 0 0 0,0 0 0 16,0 0 0-16,-11 7 0 0,-1 1 0 0,-1 5 0 15,-2 2 0-15,-3 1 0 0,-2 5 0 0,-1 4 0 16,-3 1-128-16,-3 2 128 0,-1 8 0 0,-3 1 0 0,-2 1 0 16,-4 5 0-16,-4 3 0 0,-4 0 0 0,-2 9 0 15,-4-1 0-15,2 2 0 0,-1 0 0 0,1-1 0 16,-2 3 0-16,1 3 0 0,2-4 0 0,-1-4 0 0,-1 0 0 15,-2-4 0-15,0 3 0 0,3-1 0 0,-2-4 0 16,1-2 0-16,0 4 0 0,-1-3 0 0,2 0 0 16,2 1 0-16,-2 1 0 0,1-2 0 0,1-2 0 15,-2 2 0-15,1 3 0 0,1-1 0 0,1-2 0 16,0 0 0-16,4 1 0 0,2-1 0 0,4 0 0 16,2-1 0-16,2-2 0 0,-1-3 0 0,3 0 0 15,0 2 0-15,5-4 0 0,-1-2 0 0,-1-2 0 16,-1 0 0-16,1-4 0 0,0 0 0 0,0-2 0 15,-2-3 0-15,-1 3 0 0,0-3 0 0,1 1 192 16,-2-6-192-16,1 4 192 0,-3 0-192 0,3 0 0 16,1-1 0-16,1 0 0 0,-1-3 0 0,1 1 0 0,-1 2 0 15,2-3-176-15,-3 0 176 0,0-3 0 16,1 7 0-16,-2-3 0 0,-1 0 0 0,1-1 0 0,-1 1 0 0,-1 0-128 16,5-3 128-16,0 1 0 0,1 0 0 0,2 1 0 15,-1 1 0-15,3-2 0 0,-1 0 0 16,3-1 0-16,2-2 0 0,1-2 0 0,2 0 0 0,1 1 128 15,1-6-128-15,3 5 0 0,2-9-176 0,3 1 176 0,0 0 0 16,6-6 0-16,0 0 0 0,0 0 0 16,0 0-128-16,0 0 128 0,-5-9 0 0,5 2-144 0,5-5 144 0,1 0 0 15,0-3 0-15,3-4-128 0,2 0 128 0,4-3 0 16,2-1 0-16,-1 1-128 0,5 0 128 0,4-2 0 16,0-4 0-16,2 1 0 0,4 2 0 0,2-6 0 15,1 0 0-15,1-7-128 0,3 0 128 16,2-2 0-16,-2-2 0 0,5-1 0 0,2-3 0 0,2 0 0 15,2-6 0-15,3 2 0 0,3 2 0 0,2-4 0 16,-3 2 0-16,4-5 0 0,0 3 0 0,0-3 0 16,0 3 0-16,3-4 0 0,1-5 0 0,2-2 0 15,3 3 0-15,0 0 128 0,1 2-128 0,-1-1 176 16,-2-9-176-16,24-21 192 0,-10 10-192 0,-2 6 0 16,-4 1 144-16,-1 6-144 0,1 4 0 0,-5 4 144 15,-1 5-144-15,-4-1 0 0,-4 1 128 0,-19 16-128 16,2-5 0-16,2 0 0 0,2-4 128 0,2 2-128 15,-1-1 0-15,1 4 0 0,-1 1 128 0,-2 0-128 16,2-2 0-16,-4 4 0 0,0 0 0 0,-3 6 0 16,2-2 128-16,-1-1-128 0,-5 4 0 0,1 0 0 15,-3 4 0-15,-1 1 0 0,1 2 0 0,-4-1 0 0,3 2 0 16,-5 3 0-16,0-1 128 0,-3 5-128 0,-1-1 0 16,-3 1 0-16,-4 3 0 0,0 2 0 0,-2-1 0 15,-3 5 0-15,-2-4 128 0,2 3-128 0,-5 2 0 0,2 0 0 16,-3-2 0-16,-6 8 0 0,0 0 0 0,0 0 0 15,0 0 128-15,0 0-128 0,0 0 0 0,0 0 0 16,0 0 144-16,-9 3-144 0,-1 2 0 0,-7 4 144 0,3-2-144 16,-6 8 0-16,-3 4 0 0,-4 2 0 15,0 1 0-15,-4 2 0 0,-5 6 0 0,-1 4 0 0,-1 6 0 16,-5 1 0-16,-3 5 0 0,-3 6 0 0,-2 2 0 16,-4 4 0-16,-3 4 0 0,-7 0 0 0,-3 2 0 15,-24 31 0-15,9-9 0 0,4-9 0 0,0-2 0 0,3-4 0 16,-1 0 0-16,21-23 0 0,-8 7 0 0,-1 0 0 15,-5 2 0-15,-3 3 0 0,4 2 0 16,-7 0 0-16,2 1 128 0,-2 1-128 0,-1-2 0 0,4 3 0 16,2 1 0-16,1-1 0 0,2 3 0 0,1-3 0 15,0 1 0-15,-1-1 0 0,0 0 0 0,-1 4 0 16,1 0 128-16,1 0-128 0,2 0 0 0,2 0 0 16,4-4 0-16,0-4 0 0,-1-5 0 0,5-1 0 15,3-1 0-15,4-7 0 0,2-2 0 0,2-4 0 16,3-2-128-16,-10 8 128 15,11-8-480-15,11-12-32 0,3-8 0 0,7-6 0 16,3-7-2528-16,1-9-512 0</inkml:trace>
  <inkml:trace contextRef="#ctx0" brushRef="#br0" timeOffset="19576.02">4556 15504 14447 0,'0'0'640'0,"0"0"128"0,0 0-608 0,0 0-160 0,-8 0 0 0,8 0 0 16,0 0 1168-16,0 0 208 0,0 0 32 0,0 0 16 15,0 0-256-15,0 0-48 0,0 0-16 0,0 0 0 16,-2-15-16-16,7-1-16 0,2-2 0 0,5-3 0 16,1-6-256-16,2-2-48 0,1 1-16 0,4-8 0 15,0 0-208-15,3-4-32 0,-1-1-16 0,3-5 0 0,0-3-112 16,-1 1 0-16,-3-2-16 0,1-1 0 16,2 1 64-16,-2-2 16 0,1 3 0 0,-1 0 0 0,-1 3-160 15,-1 4-32-15,3 2 0 0,0 5 0 0,-2 0-256 0,-3 4 128 16,1 6-128-16,-2 4 0 0,-3 3 176 0,-2 7-176 15,2 0 160-15,-14 11-160 0,12-3 176 0,-12 3-176 16,14 11 192-16,-2 2-192 0,-3 8 128 0,0 8-128 16,-2 1 0-16,-1 7 0 0,3 2 128 0,-1-1-128 15,-2 0 0-15,3 2 0 0,-3 1 0 0,-1 1 0 16,6-2 0-16,-4-2 0 0,1 2 128 0,-2-1-128 16,-2-2 0-16,-1 0 0 0,-1-1 128 0,-1-2-128 15,-1-3 0-15,0 0 0 0,0-4 0 0,0-3 160 16,0-3-160-16,0-4 128 0,0 1-128 0,0-6 0 15,0-12 0-15,3 12 0 16,-3-12-2064-16,0 0-304 0,0 12-48 0</inkml:trace>
  <inkml:trace contextRef="#ctx0" brushRef="#br0" timeOffset="19805.68">4953 15050 28559 0,'0'0'2544'0,"16"-5"-2032"0,5-1-512 0,4 3 0 15,6 0 176-15,2 3-176 0,0-1 192 0,2 1-192 0,2-2 128 0,-1 1-128 16,-2 1 0-16,2-2 0 16,-4-2 0-16,1 3 0 0,-2-2 0 0,0 1 0 0,-2 1-128 0,-4 1-96 15,2-3-16-15,-4 3 0 16,1 0-352-16,-2 1-80 0,-2 1-16 0,-3-1-7232 15,0-2-1440-15</inkml:trace>
  <inkml:trace contextRef="#ctx0" brushRef="#br0" timeOffset="20075.11">6105 14639 28559 0,'0'0'2544'0,"0"0"-2032"0,0 0-512 0,0 0 0 16,0 0 288-16,7 10-32 16,-1 5-16-16,0 4 0 0,-2 2 160 0,1 4 48 15,-1 5 0-15,1-2 0 0,-1-1-320 0,1 4-128 0,-1-1 128 16,1 2-128-16,-4-4 128 0,5 5-128 0,-2-3 128 0,2 1-128 16,2-6 128-16,-1 0-128 0,-1-1 0 0,-1-2 128 15,2-2-128-15,-2-2 0 0,-1 1 0 0,0-6 0 16,4-2 0-16,-8-11 0 0,7 10 0 0,-7-10 0 15,14 3-1280 1,-3-3-320-16,1-3-80 0,2-4-10736 0</inkml:trace>
  <inkml:trace contextRef="#ctx0" brushRef="#br0" timeOffset="20346.58">6557 14532 27695 0,'0'0'1216'15,"0"0"272"-15,0 0-1184 0,0 0-304 0,0 0 0 0,0 0 0 0,0 0 736 0,-9 10 96 16,-4 5 0-16,-2 6 16 0,-4 5-192 0,-3 6-32 16,-5-4-16-16,3 6 0 0,-1 2-224 0,-2 2-32 15,-1 2-16-15,0-3 0 0,-3-2 304 0,0-3 48 16,-1 5 16-16,4 0 0 0,0-4-320 0,1 3-48 16,2 1-16-16,3-6 0 0,-1-3-192 0,3-3-128 15,0-1 128-15,4-3-128 0,3-3 0 0,2-2 0 16,4-4 0-16,1 0 128 0,6-12-272 0,0 0-48 0,0 0-16 0,0 0 0 31,0 0-1760-31,0 0-336 0,18-9-80 0,-2-4-11824 0</inkml:trace>
  <inkml:trace contextRef="#ctx0" brushRef="#br0" timeOffset="20569.37">6694 14800 24879 0,'0'0'2208'0,"0"0"-1760"0,0 0-448 0,0 0 0 0,15-6 1856 0,0 5 304 15,5 2 48-15,1-1 16 0,6-3-1552 0,1 1-304 16,5-1-64-16,2 0-16 0,3 0-144 16,0-2-16-16,1-1-128 0,-5 2 192 15,0 2-192-15,-3 1 0 0,-1-1 0 0,-6 1 0 0,-4-4-128 0,-2 5-128 16,-3 3-32-16,-2-1 0 15,-13-2-1584-15,0 0-320 0,0 0-64 0,0 0-10288 16</inkml:trace>
  <inkml:trace contextRef="#ctx0" brushRef="#br0" timeOffset="20713.41">6923 14946 15663 0,'-33'3'1392'0,"18"-2"-1120"16,2-2-272-16,1 1 0 0,12 0 2368 0,0 0 432 16,-6-3 80-16,6 3 0 0,0 0-1168 0,0 0-240 15,0 0-64-15,15 7 0 0,1-5-704 0,5 4-128 16,3 1-48-16,4-2 0 0,-1-8-272 0,5 1-64 15,4-1-16-15,-2-1 0 16,-3 1-1008-16,-1-2-192 0,-2 2-32 0,0-1-12848 0</inkml:trace>
  <inkml:trace contextRef="#ctx0" brushRef="#br0" timeOffset="21148.67">8463 14328 23039 0,'0'0'2048'0,"-7"-3"-1648"0,-1 0-400 0,-5 5 0 0,0 2 1424 0,-7 7 208 15,0 1 32-15,-7 5 16 0,-7 6-672 0,0 3-144 16,-5 4-32-16,5 3 0 0,-2 4-144 0,2 4-48 16,7 2 0-16,4 1 0 0,5-3-384 0,6 1-64 15,3-4-32-15,6-1 0 0,3-7-160 0,3 1 0 16,2-7 0-16,6 0 128 0,3-2 144 0,2-1 32 16,5-3 0-16,6-5 0 0,1-4 224 0,2-3 48 15,7 0 16-15,1-9 0 0,-1-3-64 0,2-3-16 16,-3-6 0-16,5-3 0 0,2-1-48 0,2-2-16 15,-7-3 0-15,2 1 0 0,-1-4 176 0,-3-7 16 16,-5-2 16-16,-3 2 0 0,-6-3 0 0,-2-3 0 0,-7-3 0 0,-6 0 0 16,-7 0-144-16,-6 1-16 15,-3 4-16-15,-4 2 0 0,-6 8-224 0,0 0-32 16,-7-2-16-16,-3 9 0 0,-3 6-208 0,3 6-288 0,-4 3 64 16,-3 6 16-1,-2 6-2544-15,1 9-512 0</inkml:trace>
  <inkml:trace contextRef="#ctx0" brushRef="#br0" timeOffset="23571.03">8880 16495 5519 0,'12'-14'496'0,"3"-3"-496"15,0-3 0-15,0 3 0 0,-3-1 2032 0,-3 4 304 16,-2-1 64-16,0 6 16 0,-1-3-1296 0,0 4-256 15,-6 8-48-15,5-5-16 0,-1-6-160 0,-4 11-16 16,3-7-16-16,-3 7 0 0,0 0 48 0,0 0 16 16,-3-9 0-16,3 9 0 0,-9-3-32 0,-3 6 0 0,-4 6 0 0,-5 1 0 15,-5 3-448-15,-4 10-192 0,-4 0 128 0,-5 7-128 16,-4-2 272-16,-4 8-16 0,-5 6-16 0,-2 5 0 16,-4 5 176-16,-2 7 32 0,-4 5 16 0,-5 9 0 15,-3 1-80-15,-4 3-32 0,-1 1 0 0,3-1 0 16,1 3-96-16,3 0 0 0,2-1-16 0,1-2 0 15,2-6 0-15,2-6 0 0,1-7 0 0,1-1 0 16,3-4 96-16,5 2 32 0,2-6 0 0,1 2 0 0,-2-4 80 16,4 2 32-16,1 3 0 0,1-3 0 0,-2-3-192 0,4 3-32 15,-1-3-16-15,4-2 0 0,-1 1-112 0,1-2 0 16,1 0-128-16,1 0 192 0,6 0-64 0,2-1 0 16,1-4-128-16,10-11 192 0,-4 3-192 0,0-4 0 15,-3 3 0-15,4 0 0 0,-3 0 144 0,1 0-144 16,0-1 128-16,0-2-128 0,0-3 128 0,1 0-128 15,2 0 128-15,-2-2-128 0,-1-4 128 0,-1 0-128 16,4 0 0-16,0-2 128 0,1-2-128 0,2 2 0 16,-2 0 0-16,0-4 128 0,0 4-128 0,2 0 0 15,1-2 0-15,0 4 128 0,1 1-128 0,-1-2 0 16,-1-3 0-16,-4 4 0 0,2-1 0 0,2 2 0 16,-2-2 0-16,2 0 0 0,0 2 0 0,0 2 0 15,-2-3 0-15,0 1 0 0,5-3 0 0,-2-2 0 16,-1 4 0-16,1-1 0 0,0-4 0 0,3 1 0 15,3 1 0-15,0-3 0 0,0 3 0 0,1-5 0 16,-4 0 128-16,7-3-128 0,1 1 0 0,-1 0 0 0,3-1 0 16,-4-3 0-16,0 2 128 0,1 1-128 0,2-2 0 15,0-1 128-15,-1 0-128 0,1 2 0 0,-1 0 0 16,-1 0 0-16,-4-1 0 0,6 2 0 0,-1 2 0 0,0-2 0 16,-1-2 0-16,-1 4 0 0,3-4 0 0,2 0 0 15,4-4 0-15,0 0 0 0,0 0 0 0,0 0 0 16,0 0 0-16,0 0 128 0,0 0-128 0,0 0 0 15,0 0 0-15,0 0 0 0,3-5 128 0,0-4-128 0,3 3 0 0,0-2 128 16,1-2-128-16,0 2 128 0,4-3-128 16,1-1 128-16,1-3-128 0,3-4 128 15,4-2-128-15,3-1 192 0,3-4-192 0,6-5 192 16,4 1-64-16,1-5-128 0,3-5 192 0,6-2-64 0,0-1 32 0,6-1 0 16,3-7 0-16,25-23 0 0,-4 4 32 0,-5 0 16 15,0 2 0-15,-1 4 0 0,-2-4 0 0,1 6 0 16,-4 4 0-16,2-2 0 0,0 3-16 0,-1 2-16 15,-2-2 0-15,0 1 0 0,-2 2-48 0,1-1-128 16,-1 4 192-16,-4 0-64 0,-5 5 0 0,1 3 0 16,-1 3 0-16,1 0 0 0,-4-6-128 0,1 0 0 15,-2 1 144-15,3-1-144 0,4-4 160 0,0 1-32 16,-4-6-128-16,6 4 192 0,0 4-64 0,5-1 0 16,0 1-128-16,0-2 192 0,-4 3-192 0,0 1 176 15,1 1-176-15,-2 1 160 0,-2 0-160 0,-2 3 0 16,-5 0 144-16,1 0-144 0,0 1 0 0,1 6 144 0,-2-1-144 15,-3 4 0-15,-4-1 176 0,-1 3-176 0,-1-3 160 16,0 6-160-16,-1 1 176 0,2 0-176 0,1 0 192 16,0-2-192-16,-4-1 208 0,2 5-64 0,2 1-16 15,-4 2 0-15,1-4 0 0,-3 4-128 0,-2 1 192 0,-5 1-64 16,-5 2 0-16,-2 0-128 0,-2 3 192 0,-5 3-64 16,-1-3-128-16,0 5 192 0,-5 1-192 0,-9 6 192 15,0 0-192-15,0 0 0 0,0 0 144 0,0 0-144 16,0 0-144-16,0 0-112 0,-11 7 0 0,-1 7-16 15,-4-3-1616-15,1 4-320 0,-4 0-64 0,-5-1-14928 16</inkml:trace>
  <inkml:trace contextRef="#ctx0" brushRef="#br0" timeOffset="29292.03">16745 16285 6447 0,'0'0'576'0,"11"-5"-576"16,-2-2 0-16,-9 7 0 0,11-6 1008 0,-11 6 80 15,10-6 32-15,-10 6 0 0,11-6-16 0,-11 6 0 16,10-6 0-16,-10 6 0 0,12-4-48 0,-3-2-16 16,3-2 0-16,-4 4 0 0,-8 4 16 0,15-2 0 15,-4-2 0-15,-11 4 0 0,12-2-288 0,-12 2-48 16,11 2-16-16,-11-2 0 0,0 0-112 0,9 6-16 16,-3 1-16-16,0 7 0 0,-4-1-64 0,-2 6-16 15,-2 6 0-15,-4 4 0 0,0 5-96 0,-1 1 0 16,-2 1-16-16,0 9 0 0,-3 10-48 0,5-1-16 15,-5-3 0-15,2 7 0 0,-2 3 48 0,0 2 16 0,0 6 0 0,0 2 0 16,0 3-96-16,0-1-16 0,-1 4 0 16,0-1 0-16,-1-5-32 0,2 3-16 0,-1-1 0 0,4 1 0 15,0-3-16-15,2-2 0 0,1-2 0 0,1-5 0 16,-2-4 144-16,4 1 32 0,0 1 0 0,0-3 0 16,0-5-32-16,0 3 0 0,-1 0 0 0,2 0 0 15,2 4-160-15,-1-1-48 0,-2-4 0 0,0 1 0 16,0 3-128-16,0-1 128 0,0 1-128 0,0 2 128 15,1-1-128-15,2 0 0 0,-3-4 144 0,2-3-144 16,-1-4 192-16,1-1-48 0,-2-2 0 0,2-1 0 16,-1-4 0-16,1 1 0 0,-4 0 0 0,4-5 0 15,1-2-144-15,-2-6 128 0,-1 3-128 0,2-7 128 0,-2-3-128 16,0-5 0-16,0-3 144 0,-2-1-144 16,5-12 0-16,-4 12 0 0,4-12 0 0,-8 6 0 15,8-6-480-15,-11 2-64 0,0-4-16 16,1-2-10688-16,-2-4-2128 0</inkml:trace>
  <inkml:trace contextRef="#ctx0" brushRef="#br0" timeOffset="30068.56">14332 18296 18431 0,'-8'-3'1632'0,"2"-2"-1312"16,-2-2-320-16,4 3 0 0,4 4 592 0,0 0 48 16,0 0 16-16,0 0 0 0,7-6-128 15,4 1-16-15,3-1-16 0,3 2 0 0,1-1-336 0,4 4-160 16,2-4 160-16,1 2-160 0,0-1 352 0,5 1-32 16,1-1 0-16,3 4 0 0,0 1 208 0,3 2 48 15,6 0 0-15,6 3 0 0,3 0-32 0,3-2 0 16,3 2 0-16,3 3 0 0,-2-4-192 0,7-1-32 15,-1-1-16-15,3 2 0 0,2-3 0 0,4 3 0 16,3-4 0-16,4 2 0 0,-1-1 64 0,0-1 16 16,-3-4 0-16,2 3 0 0,1 2-128 0,0 1-32 15,3 1 0-15,-4-4 0 0,-3-3-224 0,-4 2 176 0,-2-1-176 0,-2 2 160 16,1-4-160-16,-3 2 192 0,3 1-192 0,2-1 192 16,0 1 64-16,0-2 32 0,-4-3 0 0,1 3 0 15,1 0-64-15,6 0-16 0,3 2 0 0,2-2 0 16,0-2-80-16,0-1 0 0,-6 0-128 0,1 2 192 15,-3-3-192-15,1 1 144 0,-2 3-144 0,1 3 128 16,-4-2-128-16,2 2 0 0,-8 0 0 0,-6 0 128 16,1-1-128-16,-5-1 0 0,-3 2 144 0,-3 0-144 15,-2-1 0-15,-1 1 144 0,3 0-144 0,-1 0 0 16,-4-2 224-16,1 2-64 0,2-1-16 0,-3-2 0 16,-3 0 16-16,-1 1 0 0,-3 1 0 0,-1-1 0 15,0 1-32-15,-2-1 0 0,-3 1 0 0,-4 1 0 0,-2 1-128 16,-4 1 0-16,-2 1 0 0,-4 0 128 15,-12-3-832-15,0 0-160 16,0 0-32-16,0 0-9712 0,0 0-1936 0</inkml:trace>
  <inkml:trace contextRef="#ctx0" brushRef="#br0" timeOffset="30911.47">20969 16821 12895 0,'-24'4'1152'16,"9"-3"-928"-16,-1-1-224 0,0 3 0 0,-3 0 768 0,5 0 128 0,1 0 0 0,1-1 16 16,2 2 208-16,1-1 32 0,9-3 16 0,0 0 0 15,-9-1-48-15,9 1-16 0,0 0 0 0,-5-9 0 16,4 0 128-16,2-4 32 0,1 1 0 0,4-5 0 15,3-2-608-15,1-3-112 0,2-3-32 0,3-2 0 16,1 2-64-16,2-4-32 0,1-5 0 0,0 2 0 16,1-2-112-16,-1-5-32 0,2-3 0 0,0 1 0 15,-2-2-128-15,0 4-16 0,0 5-128 0,1 0 192 16,-4-3-192-16,3 7 0 0,-1-1 0 0,0 6 0 16,-3 2 0-16,-2 4 0 0,4 6 0 0,-4 5 0 15,0-1 0-15,1 3 0 0,-2 8 0 0,-1 5 0 16,0 1 0-16,-1 10-128 0,1 2 128 0,-1 7 0 15,-3 7 0-15,1 3 0 0,-1 3 0 0,2 2 0 16,-1 0 0-16,-1-2 0 0,-1 7 0 0,0-5 0 16,0-4 0-16,-2-1 0 0,7 3 0 0,-4-4 0 15,0-9 0-15,1-2 0 0,-1 0 0 0,1-1 0 0,-2-3 144 0,0-2-144 16,-3-4 128-16,3-2-128 0,-4 1 0 0,-2-14 0 16,0 0-224-16,0 0 80 15,0 0-1600-15,0 0-320 0,-10 6-64 0,1-6-16 16</inkml:trace>
  <inkml:trace contextRef="#ctx0" brushRef="#br0" timeOffset="31104.22">20846 16561 28559 0,'0'0'2544'0,"10"-3"-2032"0,7-2-512 0,0 1 0 15,4 1 0-15,4 1 0 0,5 1 0 0,4 1 0 16,3-2 0-16,2 1 0 0,3-3 0 0,-2 1 0 15,-6 1 0-15,1-1 0 0,-2 0 0 0,0 2 144 16,-2-2-144-16,-1 3 0 0,-4 1 0 0,4 1 0 31,-3-2-2096-31,-2 0-288 0</inkml:trace>
  <inkml:trace contextRef="#ctx0" brushRef="#br0" timeOffset="31345.88">22109 16215 17503 0,'0'0'768'0,"0"0"176"0,0 0-752 0,6-7-192 0,-6 7 0 0,0 0 0 0,0 0 1216 0,13 7 224 16,-2 5 32-16,-1 6 16 0,1-1-672 0,-1 6-144 16,2 0-32-16,0 0 0 0,3 5-80 0,-1 5-32 15,1-4 0-15,0 4 0 0,0-5-208 0,-2 5-32 16,-1-8-16-16,0 5 0 0,0 2-272 0,1-5 160 15,1 0-160-15,-3-8 128 0,-2-1-128 0,0-3 0 16,-1-3 0-16,2-4 128 16,-10-8-464-16,10 6-112 0,2 2 0 0,-12-8-11712 0</inkml:trace>
  <inkml:trace contextRef="#ctx0" brushRef="#br0" timeOffset="31585.23">22523 16077 23951 0,'0'0'2128'0,"0"0"-1696"0,0 0-432 0,-12 3 0 16,0 0 896-16,-1 9 80 0,3 1 32 0,-5 8 0 15,-4 3-480-15,-2 4-80 0,-4 0-32 0,-2 5 0 16,0-2 208-16,-1 6 32 0,0 2 16 0,-2 1 0 16,-1-2 192-16,0 1 32 0,4-1 16 0,-1-1 0 15,-2 1-384-15,6-7-80 0,1 0 0 0,0-3-16 16,4 3-304-16,1-5-128 0,3-3 128 0,5-2-128 15,3-2 0-15,1-4 0 0,3-3 0 0,4 0 0 16,-1-12-1600-16,0 0-368 0,19 4-64 16,2-2-12144-16</inkml:trace>
  <inkml:trace contextRef="#ctx0" brushRef="#br0" timeOffset="31886.83">23133 16218 27359 0,'0'0'1216'0,"-4"-8"240"0,4 8-1168 0,0 0-288 0,0 0 0 15,0 0 0-15,10-5 640 0,4-1 80 0,0 0 16 0,6 1 0 16,3 1-512-16,4 1-96 0,4 1-128 0,1 1 176 16,3-4-176-16,-1 5 128 0,0 5-128 0,1-1 128 15,-1 1-128-15,-5 1 0 0,-2 3 0 0,-5-3 0 32,-2-1-448-32,-4 4-112 0,-4-1-16 0,-12-8-8128 0,3 15-1632 0</inkml:trace>
  <inkml:trace contextRef="#ctx0" brushRef="#br0" timeOffset="32050.92">23032 16498 13823 0,'-15'-4'1216'0,"15"4"-960"0,-5-7-256 0,5 7 0 16,0 0 2624-16,0 0 496 0,14-8 80 0,3 5 32 15,1 2-1968-15,2-1-400 0,4-1-80 0,3-1-16 16,2 1-384-16,4-2-64 0,3 4-32 0,2-1 0 16,4-1-288-16,2 0 160 0,5-1-160 0,2 1 128 15,-2 2-864-15,-2 1-176 0,-1 0-48 0,-6-2-11184 0</inkml:trace>
  <inkml:trace contextRef="#ctx0" brushRef="#br0" timeOffset="32704.85">24920 15203 21183 0,'-4'-11'1888'0,"4"11"-1504"0,0 0-384 0,0 0 0 15,-6-9 128-15,6 9-128 0,0 0 128 0,-12 8-128 16,-1 5 320-16,1 6-16 0,0 2 0 0,0 6 0 16,2 9 240-16,-2 4 48 0,-1 4 16 0,1 1 0 15,0 1 224-15,-2 4 32 0,-2 1 16 0,4 2 0 0,-4-1-320 0,0 4-64 16,-2-4-16-16,3 2 0 16,-1-5-160-16,1 3-16 0,-2-8-16 0,6-2 0 0,-3-4-144 0,2-6-16 15,0-3-128-15,4-5 192 0,-1-2 256 0,1-2 32 16,-1-4 16-16,3-4 0 0,6-12 16 0,-7 10 16 15,0-2 0-15,7-8 0 0,0 0-176 0,0 0-32 16,0 0-16-16,0 0 0 0,0 0 96 0,0 0 32 16,5-15 0-16,3 3 0 0,2-3-144 0,2-1-32 15,3-4 0-15,3 6 0 0,1-4-256 0,3 1 0 16,2 0 128-16,4 2-128 0,3 1 0 0,2 0 0 16,1-4 0-16,-1 6 0 0,0-1 0 0,-1 1 0 15,-1 3 0-15,-1 1-144 0,3 2 144 0,-1 5 0 0,4 1 0 16,0 3 0-16,-2 3 0 0,-3 3-128 0,-4 7 128 15,-1 0 0-15,-5 1 0 0,-6 6-160 0,0 0 160 0,-5-1 0 16,-4 2-160-16,-3-1 160 0,-4 4-128 0,-4 0 128 16,1-3 0-16,-4-4 0 0,-2 3 0 0,-3-5 0 15,-2-5 0-15,-2 0 144 16,-2-2-144-16,-2-1 160 0,-1-3 48 0,-3-2 16 0,-5-5 0 0,-2 0 0 16,-4-3 0-16,-1-5 0 0,-3 0 0 0,-5-6 0 15,-5-2-96-15,-2 1 0 0,-6 0-128 0,1-1 192 16,4-2-384-16,0 3-96 0,2 3-16 0,4-1 0 15,4 4-2528 1,-2-1-512-16</inkml:trace>
  <inkml:trace contextRef="#ctx0" brushRef="#br0" timeOffset="35356.31">13884 18858 14735 0,'0'0'1312'0,"0"0"-1056"0,-6-3-256 0,6 3 0 16,0 0 1264-16,0 0 192 0,-3-10 32 0,3 10 16 0,5-9-1040 0,2 2-208 16,1-2-32-16,2 3-16 15,2-1 0-15,3-2 0 0,1 3 0 0,3-3 0 0,-2 0 240 0,2 0 32 16,3-3 16-16,3-3 0 0,2 2 256 0,3-3 48 15,1-2 16-15,3 1 0 0,3 0-176 0,2 0-16 16,2-1-16-16,2-1 0 0,-1-5-144 0,0-2-16 16,-2 0-16-16,1 1 0 0,2-3-48 0,3-5 0 15,3-1 0-15,2 3 0 0,-1 0 64 0,4 1 0 16,-1-5 0-16,2 0 0 0,0-2-128 0,0-1 0 16,-3 1-16-16,1 4 0 0,1-3-48 0,-1 4-16 15,4 1 0-15,-1-2 0 0,-1 5-112 0,1 1-128 16,-2-4 176-16,-2 4-176 0,-2-3 272 0,-2-1-48 15,-2 3-16-15,0-3 0 0,1 1 80 0,2-1 16 0,0 1 0 16,2-2 0-16,2 0-112 0,2 0 0 0,-2 7-16 0,4-2 0 16,-1-4 0-16,-1 3 0 0,2-5 0 15,-3 5 0-15,0-2-16 0,1 2 0 0,-3 1 0 0,6 3 0 16,-2-1-16-16,2-2 0 0,-5 2 0 0,-2 1 0 16,-2 2-144-16,-2-2 0 0,-2-1 0 0,1-2 128 15,-9 2-128-15,3 1 0 0,-1 1 144 0,-1-3-144 16,-1-2 0-16,3 2 128 0,2 2-128 0,0-3 0 15,-1 0 0-15,1 4 128 0,1-1-128 0,1-4 0 16,-1-5 0-16,2 5 144 0,2-2-144 0,2 2 0 16,-1 0 192-16,1-1-192 0,0 4 192 15,-2 2-192-15,1-1 176 0,-4 0-176 0,-1-1 160 0,2 0-160 16,-4 4 144-16,-2-2-144 0,0 0 128 0,-4 0-128 16,1 0 0-16,-2 0 128 0,2 3-128 0,-2 0 0 0,0 1 0 0,2 0 0 15,-1-2 128-15,1 3-128 0,4 0 0 16,1-1 0-16,1 0 0 0,0 1 0 0,-2-3 0 15,0 0 0-15,-3-2 0 0,0 2 0 0,-1-1 128 0,1 1-128 16,-8 0 0-16,1 3 128 0,-2 2-128 0,0 0 0 16,-2-1 0-16,-1 5 128 0,0-1-128 0,0-3 0 15,1 4 0-15,-4-2 0 0,-1 1 0 0,-2 3 0 16,-1-4 0-16,0 4 0 0,1-3 0 0,-3 4 0 16,-1-2 0-16,1 4 0 0,-2-3 0 0,-1 4 0 15,2 0 0-15,-3-2 0 0,-2 2 0 0,-1 3 0 16,0-1 0-16,-9 4 0 0,0 0 0 0,0 0 0 15,0 0 0-15,0 0 0 0,7-3 0 0,-7 3 0 16,0 0 0-16,0 0 0 0,0 0 0 0,0 0 0 0,0 0 0 16,0 0 0-16,0 0 0 0,0 0 0 0,-13 7 0 15,3-4 0-15,-2 3 0 0,0 2 0 0,0-2 0 0,-1 1 0 16,-4 3 0-16,0-2 0 0,0 2 0 0,-2-1 0 16,-3 3 0-16,-5 1 0 0,-3 4 0 0,-5 0 0 15,-2 3 0-15,-4 1 0 0,1 1 0 0,-6 3 0 16,-4 9-144-16,-2-1 144 0,-1 4 0 0,-4 2 0 15,-2-1 0-15,-1 1-128 0,-2-1 128 0,3 5 0 16,-4 6 0-16,2-4 0 0,1-1 0 0,-1 1 0 16,-2-3 0-16,1-2 0 0,0-3 0 0,-2 1 0 15,0 1 0-15,0-1 0 0,2 0 0 0,0-1 0 16,-2 1 0-16,0-1 0 0,-1-2 0 0,-1 0 0 16,1-1 0-16,1-1 0 0,2 1 0 0,2-1 0 15,3-2 0-15,0 3 0 0,1-3 0 0,-1 5 0 0,-1-4 0 0,1 3 0 16,0-3 0-16,-1-2 0 0,0 1 0 0,0-1 0 15,4 1-128-15,-1 0 128 0,4-4 0 0,1 1-192 16,1-1 192-16,-5 0-160 0,2 4 160 0,-3-3-128 16,-1-3 128-16,1 5-128 0,0-2 128 0,2-4-208 15,2 0 80-15,4-1 128 0,1 4-176 0,3-2 176 16,1 0-128-16,2 2 128 0,-2-5 0 0,1-1-160 16,-2-2 160-16,0-1 0 0,-2-1-192 0,2-3 192 15,0-2-192-15,-1 3 192 0,1 4-144 0,1 1 144 16,2-1 0-16,3 0-144 0,-2 1 144 0,2-3 0 15,0 3 0-15,1-1 0 0,-1 0 0 0,0-1 0 16,0 0 0-16,-2-2-128 0,2 2 128 0,2-3 0 0,1 1-144 16,1 2 144-16,-1-2 0 0,0-2-144 0,1-1 144 0,2 3 0 15,1-2-176-15,-1 2 176 0,1 2-160 0,1 1 160 16,-1 1 0-16,0-1-144 0,-1 0 144 0,0 0 0 16,0-4 0-16,0 0 0 0,1 0 0 0,0-2-128 15,-2 5 128-15,5-3 0 0,0 0 0 0,2-2 0 16,0 1 0-16,-1 2 0 0,0-3 0 0,-1 2 0 15,2 3 0-15,2-2 0 0,3 4 0 16,-1-1 0-16,-1-3 0 0,-4 0 0 0,4 2 0 0,0 0 0 16,0-3 0-16,-1-2 0 0,0 2 0 0,0 0 0 15,1-2 0-15,-2 2 0 0,1-1 0 0,2-3 0 16,0 0 0-16,0-4 0 0,0 4 0 0,1-2 0 16,-1-4 0-16,0 6 0 0,2-4 0 0,-2 4 0 0,5-4 0 15,-4 1 0-15,4 0 0 0,1-2-128 0,-1 2 128 16,3 1 0-16,-1-5 0 0,2 1 0 0,2-2 0 0,1 1 0 15,0 0 0-15,9-4 0 0,-7 2 0 0,7-2 0 16,0 0 0-16,0 0 0 0,0 0 0 0,0 0 0 16,-9-3 0-16,9 3 0 0,0 0 0 0,0 0 0 15,0-12 0-15,6 3 0 0,0-4 0 0,1 4-128 16,3-3 128-16,2 2 0 0,5-4 0 0,-1 2 0 16,2 2 0-16,3-3-128 0,1 1 128 0,2-3 0 15,-1 0 0-15,4 0 0 0,4-3 0 0,-1 2 0 16,4-2 0-16,2 1-128 0,-1-3 128 0,4 1 0 15,-3 0 0-15,2 2 0 0,2-3 0 0,2-1 0 0,1 0 0 16,1-3-128-16,4-2 128 0,1 0 0 0,0 4 0 0,1-2 0 16,-1 1 0-16,0-1 0 0,0-4 0 15,0 2 0-15,0-2 0 0,-1 0 0 0,-5 1 0 0,3 0 0 16,3-2 0-16,0 2 0 0,-2 2 0 0,2-5 0 16,0 0 0-16,0 4 0 0,-1-4 0 0,-2 3 0 15,-3 5 0-15,0-3 0 0,0-3 0 0,-2 2 0 16,1 1 0-16,-2 4 0 0,3 1 0 0,-1 0 0 15,-1-3 0-15,2-3 0 0,-3 3 0 0,2-3 0 16,2 4 0-16,-2-2 0 16,0 1 0-16,1 0 0 0,0 0 0 0,3-1 0 0,-3 0 0 0,1-3 0 15,4 1 0-15,-1 2 0 0,2 0 0 0,-1 0 0 16,-1-2 0-16,-2 2 0 0,1 2 0 0,-3-1 0 16,-3 1 0-16,-2-2 0 0,3 1 0 0,-3 2 128 15,-2 5-128-15,1-2 0 0,1 0 0 0,-2 0 0 16,1 2 0-16,0-2 0 0,0 0 0 0,1-1 0 0,-3 0 0 15,2-2 0-15,2 0 0 0,-4 0 0 0,1-3 0 16,0 1 144-16,-2-1-144 0,3 2 0 0,-1-2 128 0,1-1-128 16,1 0 0-16,1 1 0 0,-2 3 160 0,2 2-160 15,4 1 128-15,-3 0-128 0,-2-3 0 0,4 1 128 16,-1-3-128-16,1 2 0 0,-2 1 128 0,0-4-128 16,2-1 0-16,-2-1 128 0,-2 1-128 0,4 1 160 15,4-2-160-15,-2 1 160 0,3-5-160 0,1 2 192 16,3-2-192-16,2-3 192 0,1 4-64 0,-1-4 0 15,-2 5 0-15,-1-2 0 0,1 3 0 0,-1 1 0 16,-1-3 0-16,2 6 0 0,-2-1 0 0,-3 2-128 16,0 1 192-16,0 0-64 0,1-1-128 0,-4 1 128 15,-3-3-128-15,-3 2 128 0,-2 0-128 0,2 1 0 0,0 0 144 16,-2 2-144-16,-1 1 160 0,1 0-32 0,-3 1-128 0,1 3 192 16,1-2-64-16,-1-1 0 0,-2 3-128 0,-3 2 192 15,-3-3-32-15,-2 3-16 0,-3 2 0 0,0 2 0 16,-2-1-144-16,-2 6 128 0,-3-1-128 0,-1-1 128 15,-3-2-128-15,-9 7 0 0,9-3 0 0,-9 3 0 16,0 0-224-16,0 0-80 0,0 0-16 0,0 0 0 31,1 15-2112-31,-1-15-416 0</inkml:trace>
  <inkml:trace contextRef="#ctx0" brushRef="#br0" timeOffset="37461.06">16908 17295 13471 0,'0'0'592'0,"0"0"128"0,0 0-576 0,0 0-144 16,0 0 0-16,0 0 0 0,-11 3 720 0,11-3 112 0,-10 0 32 0,10 0 0 15,-10 8-96-15,10-8-32 0,-11 0 0 0,11 0 0 16,-10 3 224-16,10-3 32 0,0 0 16 0,-10 3 0 15,-1-5 160-15,1 2 48 0,-1 0 0 0,1 0 0 16,-2-3-272-16,-1 2-48 0,-2-2-16 0,0-2 0 16,-3 4-176-16,0-1-16 0,2 0-16 0,0-1 0 15,-1-5-48-15,1-2-16 0,0-1 0 0,1-1 0 16,2-2 80-16,-1 2 16 0,1-3 0 0,5-3 0 16,1-1-192-16,1-2-48 0,5-1 0 0,-1-2 0 15,4 2-144-15,-1-3-48 0,6 2 0 0,2 2 0 16,2 2-96-16,2 0-32 0,2 0 0 0,3-1 0 15,0 4-144-15,2 4 0 0,3 0 0 0,0 5-176 16,1-4 176-16,0 7 0 0,0 2 0 0,-2 2-128 16,-1 2 128-16,-2 2 0 0,-1 7 0 0,-3 1 0 0,-3 4 0 15,1 5 0-15,-7 3 0 0,1 5 0 0,-2 1 0 16,-2 0 0-16,-3 1 0 0,-2-3 0 0,-1 3 0 0,-1-3 0 16,-5 2 0-16,-2-3 0 0,-2-4 0 0,-3 0 0 15,-4-4 144-15,-2 2-144 0,-2 0 368 0,-4-5-48 16,-3-7 0-16,-2 3 0 0,2-5 32 0,0 1 0 15,0-1 0-15,3-9 0 0,0-5-16 0,2 0 0 16,5-1 0-16,-1-5 0 0,0-2 32 0,4 0 0 16,6-4 0-16,3 0 0 0,3-2-144 0,3 0-32 15,2 0 0-15,4-1 0 0,4-2-192 0,5-1 0 16,3 3 0-16,3-1 0 0,0 0 0 0,5 3 0 16,0 3-160-16,3 3 160 0,4-1-128 0,3 1 128 0,-2 8-128 15,3 3 128-15,-1 3 0 0,-4 4-160 0,-3 8 160 16,-4 1 0-16,-1 7-176 0,-5 2 176 0,-1 0-160 15,-3 5 160-15,-5-2 0 0,-2 3-144 0,-5 5 144 0,-3-2 0 16,-5 3 0-16,-2-6 0 0,-3-1 0 0,-2 0 0 16,-3-3 0-16,-1-4 0 0,-2-5 0 0,-1-4 128 15,-2-4-128-15,0 2 192 0,3-5-64 0,3 1 0 16,-1-8 48-16,3-1 16 0,-1-2 0 0,3-8 0 16,3-1 48-16,2-4 16 0,5-2 0 0,1 1 0 15,3-1-256-15,3-2 176 0,0-2-176 0,7 0 160 16,1-6-160-16,3 4 0 0,3 3 0 0,2 2 0 15,3 0-176-15,4 1 176 0,0 2-128 0,3 1 128 16,-3 8 0-16,1 1-160 0,-3 6 160 0,-2 7 0 0,2 8-176 16,-6 1 176-16,-1 4-160 0,-3 3 160 15,-7 4-176-15,-4 6 176 0,0-3-192 0,-6 5 192 0,-1-4 0 16,-8 2-128-16,-5 1 128 0,-2-7 0 0,-3-2 0 0,0-2 0 16,-4-4 0-16,1-6 0 0,1 1 192 0,1-7-64 15,-3-2-128-15,4-4 192 0,3-1 0 0,3-7 0 16,-1-2 0-16,7-4 0 0,-1-2-64 0,7-1-128 15,1-1 176-15,3-1-176 0,4-2-128 0,5-3-144 16,3 0-32-16,6-1-13760 16,6 2-2752-16</inkml:trace>
  <inkml:trace contextRef="#ctx0" brushRef="#br0" timeOffset="40603.06">17019 17300 5519 0,'0'0'496'0,"0"0"-496"16,-7-6 0-16,7 6 0 0,0 0 2080 0,0 0 320 16,0 0 64-16,0 0 16 0,0 0-1216 0,0 0-240 15,0 0-64-15,0 0 0 0,-6-6-144 0,6 6-48 16,0 0 0-16,0 0 0 0,0 0-128 0,0 0-48 16,7-9 0-16,-7 9 0 0,11-4-48 0,-1 1-16 15,-10 3 0-15,15-3 0 0,-2 0-80 0,-1 1 0 16,0 2-16-16,-3 0 0 0,-9 0-112 0,0 0 0 15,10 5-16-15,-10-5 0 0,9 7-96 0,-3 4-16 0,-6-11 0 0,8 13 0 16,-4 8 48-16,-1-3 0 0,0-2 0 0,-2-1 0 16,-1 0 80-16,-1 1 32 0,1 0 0 0,-2 4 0 15,1-3 16-15,-2 3 0 0,0-6 0 0,0 3 0 16,0-1-96-16,0-3-16 0,0-1 0 0,-3 3 0 16,-1-4-80-16,-1 0-32 0,1 3 0 0,0-4 0 15,1 4-16-15,1-4-128 0,2 3 192 0,0-4-64 16,3-9-128-16,0 0 128 0,0 14-128 0,0-14 128 15,6 10-128-15,-6-10 0 0,0 0 0 0,12 7 128 16,-2-4 128-16,4-1 32 0,-2-4 0 0,1 1 0 16,0-2-64-16,1-3-16 0,-2 2 0 0,-1-1 0 15,3-2-80-15,-1-2-128 0,-1 3 176 0,0 0-176 16,-2-2 144-16,-1 4-144 0,-9 4 0 0,8-4 144 16,-2-2-144-16,-6 6 0 0,0 0 144 0,0 0-144 15,0 0 0-15,0 0 0 0,0 0 0 0,0 0 128 16,0 0-128-16,0 0 144 0,0 0-144 0,0 0 160 0,-11 0-32 0,1 4-128 15,-1 0 192-15,3 2-64 0,2 6-128 16,0-1 0-16,0 2 0 0,1 2 128 0,1 0-128 16,1 1 0-16,3 0 0 0,-2 5 0 0,1 0 0 15,1 0 0-15,-2-2 0 0,2 0 0 0,0-2 0 0,0-1 0 16,-1-3 0-16,-1 5 0 0,1-2 0 0,-2-1 0 16,0 3 0-16,-1-2 0 0,-4-1 0 0,-1-3 0 15,-1 3 0-15,-4-2 0 0,-2-4 0 0,-2 5 240 16,-1-4-64-16,-2 2-16 0,-1-5 32 0,-2 4 16 15,3-2 0-15,-2-2 0 0,-1 0-208 0,0-4 144 16,-1-1-144-16,4-2 128 0,3 1-256 0,5 1-64 16,3-2-16-16,10 0 0 15,0 0-1888-15,0 0-368 0,0 0-80 0</inkml:trace>
  <inkml:trace contextRef="#ctx0" brushRef="#br0" timeOffset="41206.89">17954 17160 22223 0,'0'-17'976'0,"0"17"224"0,5-17-960 0,-1 7-240 16,-4 10 0-16,0 0 0 0,0 0 576 0,0 0 80 15,0 0 16-15,0 0 0 0,0 0-32 0,0 0-16 16,0 0 0-16,-4 18 0 0,-2 10 96 0,-2-1 32 16,-2 1 0-16,3 4 0 0,-2-3-192 0,-2 5-48 15,-1 0 0-15,1 2 0 0,-3-1-208 0,4 1-48 16,-2-5-16-16,2 0 0 0,1-6-112 0,1-2-128 15,2-7 176-15,2-4-176 0,4-12 416 0,0 0-32 16,0 0 0-16,0 0 0 0,0 0 256 0,0 0 32 16,0 0 16-16,13-9 0 0,1-7-48 0,-3-4-16 15,3-2 0-15,-1-2 0 0,2-1-304 0,0-3-64 16,1 0-16-16,0 1 0 0,1-1-240 0,4 1 0 16,-4 0 128-16,1-1-128 0,-1-3 0 0,2 6 0 0,5 0 0 0,-2 2 0 15,2-1 0-15,-4 4 0 0,3 5 0 0,-1 0 0 16,0 0 0-16,-1 8 0 0,-2 1 0 0,-1 1 0 15,-3 4-144-15,0 5 144 0,1 4 0 0,-4 1-144 16,-3 4 144-16,0 5 0 0,-2 1-144 0,-1-1 144 16,2-3 0-16,-5 3 0 0,-2-1-144 0,-2 3 144 15,-5-7 0-15,0-3 0 0,-2-4 0 0,-5 3 0 16,-8-4 0-16,-1 2 192 0,-2 1-16 0,-4-4-16 16,-3-1 128-16,-2 0 32 0,-3-3 0 0,2-3 0 15,-1-6-64-15,1 0-16 0,-1 3 0 0,7 2 0 16,0-7-240-16,4 3 128 0,0-6-128 0,8 7 0 0,1-2 0 15,3 3-208-15,12 6 16 0,0 0 0 16,-3-6-2304-16,3 6-448 0</inkml:trace>
  <inkml:trace contextRef="#ctx0" brushRef="#br0" timeOffset="42559.09">7111 16381 10591 0,'0'0'464'0,"0"0"112"0,0 0-576 0,0 0 0 16,0 0 0-16,0 0 0 0,0 0 896 0,0 0 64 16,0 0 0-16,0 0 16 0,0 0-352 0,0 0-80 15,0 0-16-15,0 0 0 0,0 0-80 0,0 0-32 0,7 11 0 0,-7-11 0 16,0 0-240-16,0 0-48 0,2 10-128 0,-1 2 192 15,-1-12-352-15</inkml:trace>
  <inkml:trace contextRef="#ctx0" brushRef="#br0" timeOffset="49259.22">32948 12357 9263 0,'0'0'400'0,"0"0"112"0,0 0-512 0,0 0 0 0,-5-12 0 0,5 12 0 16,0 0 1056-16,0 0 112 0,0 0 32 0,-4-9 0 15,0-1-624-15,4 10-112 0,0 0-16 0,0 0-16 16,-11-3-432-16,2 0 128 0,-3 0-128 0,0 0 0 0,-1 5 0 15,0-4 0-15,-1-2 0 0,1 2 0 0,1 4 0 0,0-4 0 16,0-1 128-16,2 2-128 0,10 1 512 0,-15-2 32 16,3-1 0-16,0 0 0 0,1-4 48 0,-1 4 16 15,-3-1 0-15,1 2 0 0,3-1-64 0,-1 0-16 16,-2-4 0-16,2 4 0 0,12 3 128 0,0 0 32 16,0 0 0-16,0 0 0 0,-7-2 48 0,7 2 16 15,0 0 0-15,0 0 0 0,0 0-192 0,0 0-48 16,0 0 0-16,0 0 0 0,0 0-112 0,0 0-16 15,0 0-16-15,10 8 0 0,-1 1-368 0,-9-9 0 16,9 8 0-16,0 4 128 0,-1-3-128 0,-1 5 0 16,-1-1 128-16,1-1-128 0,2 1 128 0,0 1-128 0,-1 2 128 0,-1 0-128 15,2-1 0-15,-3-2 128 0,3 1-128 16,-2 2 0-16,-2-1 144 0,2 1-144 0,-4 1 192 0,0-1-192 16,-2-4 256-16,-1 3-64 0,0 1-16 0,0-4 0 15,0-12 96-15,-1 16 32 0,0 1 0 0,-1-3 0 16,-1 0-64-16,2 1-16 0,1-15 0 0,-2 19 0 15,2 0-96-15,0-1 0 0,-1 0-128 0,1-2 192 16,0 0-192-16,0 1 0 0,-3 1 128 0,1-5-128 16,2 0 0-16,0 4 128 0,-4-7-128 0,1 3 0 15,0-5 192-15,0 4-48 0,3-12-16 0,-8 9 0 16,7 5 32-16,-2 0 0 0,-3-4 0 0,0 1 0 16,6-11-32-16,-9 10 0 0,2 3 0 0,-2-4 0 15,3-1-128-15,-3-1 192 0,-1 0-192 0,-1 5 192 16,1-6-64-16,1 2-128 0,9-8 192 0,-10 6-64 15,1 0 0-15,0 0-128 0,9-6 192 0,0 0-64 16,-9 4 0-16,9-4-128 0,-12 7 192 0,12-7-64 0,0 0-128 16,0 0 0-16,-10 5 0 0,10-5 128 0,0 0-128 0,0 0 0 15,0 0 0-15,0 0 128 0,-6 9-128 0,6-9 0 16,0 0 0-16,0 0 0 0,0 0 0 0,0 0 0 16,3 9 0-16,-3-9 0 0,0 0 128 0,0 0-128 15,0 0 128-15,11 6-128 0,-11-6 144 0,12 1-144 16,-1-2 160-16,-1-1-160 0,-10 2 144 0,13-1-144 15,1-2 128-15,-1 1-128 0,-1-1 128 0,3-1-128 16,-3-4 0-16,1 2 128 0,0-3-128 0,-2-1 0 16,-2 1 144-16,1-4-144 0,2-1 0 0,-3 3 128 15,-3-7-128-15,1 1 0 0,1 3 0 0,1 0 144 0,0-2-144 0,-1 0 0 16,0 2 128-16,-1-2-128 0,1-2 0 0,1-3 0 16,0 1 0-16,-2 0 0 0,-1-2 0 0,1 3 0 15,1-1 0-15,-1 1 0 0,-1 0 0 0,2 1 0 16,-3 5 0-16,0-4 0 0,-1-1 0 0,-1 2 0 15,0 3 0-15,0-2 0 0,-1 3 0 0,-2 0 0 16,-2-4 0-16,1 5 0 0,-1 1 0 0,-1 3 0 16,-1-5 0-16,-1 4 0 0,1-2 0 0,4 10 0 15,-7-7 0-15,-1 1 0 0,1-8 0 0,-2 7 0 16,0-4 0-16,-2 7 0 0,0-2 0 0,0-1 0 16,-1-1 0-16,2-1 0 0,-2 0 0 0,0 3 0 15,3-2 0-15,-3 0 0 0,4 1 0 0,-4-1 0 16,3 4 0-16,-3 1 0 0,3 0 0 0,-3 0 0 15,5 0 0-15,-4 0 0 0,-1 2 0 0,2-1 0 16,10 2 0-16,-12 2 0 0,0-1-128 0,3 2 128 0,-3-2 0 0,12-1 0 16,-11 5 0-16,0 2-144 0,1 4 144 0,-1-1 0 15,0 5-144-15,-1-2 144 0,0-1 0 16,1 5 0-16,1-1-144 0,0-1 144 0,-1 1 0 0,1 2-128 16,-1 3 128-16,3-1 0 0,0 4 0 0,-2 0-128 15,-1 0 128-15,1 4 0 0,1-1 0 0,-1-2 0 16,2 2 0-16,-1-4 0 0,2 0 0 0,1-1 0 15,3 2 0-15,0-2 0 0,-3-1 0 0,5-5 0 16,-2 2 0-16,0-3 0 0,0-1 0 0,1 4 0 16,2-3 0-16,0 1 0 0,0 4 0 0,3-1 0 15,2-4 0-15,-2-2 0 0,1 1 0 0,1 0 0 16,-1 0 0-16,2-4 0 0,-6-10 0 0,12 18 128 0,-2-2-128 16,1-5 0-16,-11-11 128 0,14 9-128 0,0-4 176 15,-1 1-176-15,-2 6 240 0,3-7-64 0,-2-4-16 0,2-1 0 16,-1 3-32-16,0-1-128 0,-1 1 192 0,2-5-64 15,-1-2 0-15,0 1-128 0,-1-2 192 0,2-2-64 16,0-2-128-16,1 2 192 0,-3-4-192 0,3 2 192 16,1-3-192-16,-2 2 160 0,-1-5-160 0,0-1 160 15,1 0-32-15,-1-2-128 0,-3-2 192 0,2 0-64 16,-3-6-128-16,3 4 160 0,-3 1-160 0,4 1 160 16,-2-3-160-16,-1 0 0 0,1-3 0 0,-3 0 128 15,0-4-128-15,-1 3 0 0,-1 3 0 0,0-2 128 16,-3-1-128-16,2 3 160 0,-5 1-160 0,0 2 160 15,-2 0-16-15,-1 3 0 0,0 8 0 0,-1-4 0 16,-4-2 16-16,-2 4 0 0,-2-1 0 0,-1 5 0 16,-1 1-160-16,1 1 0 0,-2 2 0 0,0-2 0 15,0 3 0-15,-1 7-144 0,0-2 144 0,-1 1-208 16,0-2-944-16,3 2-192 0,1 4-48 16,4 5-16032-16</inkml:trace>
  <inkml:trace contextRef="#ctx0" brushRef="#br0" timeOffset="53819.59">9336 12991 4607 0,'28'2'192'0,"-7"-1"64"0,3-1-256 0,4 1 0 0,8 1 0 0,-1-1 0 16,2 1 464-16,2 1 48 0,3 0 16 0,4 0 0 15,1 0-400-15,4 1-128 0,1-2 0 0,2 5 0 16,13 1 160-16,0-5-160 0,3-2 128 0,-2-1-128 16,3-3 208-16,1 2-32 0,0 1-16 0,4 1 0 15,6-2 256-15,2-1 48 0,2-4 16 0,3-1 0 16,-3 1 32-16,4 0 16 0,0-5 0 0,5 7 0 15,2 1 80-15,-1-6 16 0,-2 0 0 0,2 2 0 0,2 1-160 0,3 1-16 16,4 1-16-16,-1 0 0 0,-3-7-80 0,2 7-16 16,1-1 0-16,2 2 0 0,6-1-128 0,-1 1-16 15,-1-2-16-15,3 4 0 0,1 1-176 0,0 0 160 16,-1-6-160-16,-2 0 160 0,-5 3-32 0,1 2 0 16,0 2 0-16,2-2 0 0,4-4-128 0,-4 4 0 15,-4-1 0-15,0 2 0 0,1 2 128 0,-1-2 0 16,1-2 0-16,-3 4 0 0,-3 1 0 0,1 3 0 15,0 1 0-15,0-3 0 0,1-2-128 0,-2 2 0 16,-4 1 0-16,1 1 0 0,-2-3 0 0,0 0 0 16,-2-2 0-16,-1 1 0 0,-3-1 176 0,-1-1-48 15,-4-1-128-15,1 2 192 0,-2 2-192 0,-3-3 0 16,-3-3 0-16,2 2 0 0,-6 1 192 0,-2 1-64 0,-3 2-128 16,2-3 192-16,-3 0-32 0,1-3-16 0,0 2 0 0,-5-1 0 15,-1 1-16-15,-2 1 0 0,-4-3 0 0,-1 1 0 16,0 2 32-16,-3 0 0 0,0 0 0 0,-2 0 0 15,-4 2 32-15,0-2 0 0,0 0 0 0,0 0 0 16,-4-2-192-16,-1 1 160 0,-4 1-160 0,-2 0 160 16,-4 0-32-16,-2-2-128 0,-2 1 192 0,-2 1-64 15,1 0 64-15,-6 0 16 0,1 0 0 0,-2 0 0 16,-2 0 64-16,-4 0 16 0,-2 1 0 0,-1-1 0 16,-10 0 48-16,10-1 16 0,-10 1 0 0,12-3 0 15,-12 3-96-15,0 0 0 0,0 0-16 0,0 0 0 16,0 0-240-16,0 0 0 0,0 0 0 0,0 0 0 15,0 0 0-15,0 0 0 0,0 0 0 0,0 0-7760 16,-12 4-1520-16</inkml:trace>
  <inkml:trace contextRef="#ctx0" brushRef="#br0" timeOffset="55312.68">8107 8152 7199 0,'-27'-13'320'0,"10"2"64"0,-7 3-384 0,3-6 0 0,-3 2 0 0,-1 3 0 15,-2-2 0-15,-2 2 0 0,-6 0 0 0,-2-2 0 16,-1 4 0-16,-5-2 0 0,-6 2 0 0,0-4 0 16,0 2 0-16,0-3 0 0,1 4 0 0,4 2 0 15,1-2 608-15,6 1 160 0,2 4 16 0,4 0 16 16,-1 0 384-16,3-2 80 0,4 1 16 0,3 1 0 15,3 1-320-15,2 0-48 0,4 0-16 0,3 1 0 16,10 1 32-16,0 0 0 0,0 0 0 0,0 0 0 16,0 0-320-16,0 0-64 0,0 0-16 0,14 8 0 15,3 3 48-15,6-2 0 0,6 0 0 0,3 1 0 16,5-3-368-16,7 5-64 0,6-1-16 0,5 2 0 16,1-1-128-16,8-3 0 0,6 0 0 0,4 1 0 0,3-2 224 0,5 3-32 15,1-2-16-15,6 6 0 0,6 0 144 0,3-3 16 16,5 1 16-16,2 1 0 0,5-1-32 0,7 3-16 15,5-2 0-15,2-4 0 0,3 2 16 0,0-5 16 16,2 4 0-16,5-2 0 0,0-2-32 0,-1 3-16 16,1-2 0-16,-1-4 0 0,4-4-128 0,-4 0-32 15,-2 5 0-15,-2-5 0 0,0-5-128 0,-2 2 192 16,-6 0-192-16,2 2 192 0,-1-2-192 0,-3 0 128 16,-2-4-128-16,-4 1 128 0,-3 3 0 0,-3 1-128 15,-3 1 192-15,-5-2-64 0,1-6-128 0,-8 3 192 16,-6-2-192-16,-3 3 192 0,-5 2-192 0,0 0 128 0,-10 0-128 15,2-3 128-15,-6-6-128 0,-4 4 192 0,-6-3-192 0,-5 6 192 16,-3 1-16-16,-5 1 0 0,-4-2 0 16,-2 2 0-16,-6 2-48 0,-2-1 0 15,-5 1 0-15,-2-1 0 0,-6-2 0 0,1-2 0 0,-4 3 0 16,-11 3 0-16,0 0 64 0,0 0 0 0,0 0 0 0,0 0 0 16,0 0-32-16,0 0 0 0,0 0 0 0,-11-5 0 15,-5 4-160-15,-8-2 0 0,-3-1 144 0,-4-1-144 16,-3 2 0-16,-7 0 0 0,-7 0 0 0,-4 2 0 15,-3-2 0-15,-4 0 0 0,-6-3 0 0,-7 1 0 16,-2 2 0-16,-5-1 0 0,-2 0 0 0,-7-2 0 16,-7 3 0-16,-6 0 0 0,-1 1 0 0,-5-2 0 15,-3-7 0-15,-10 7 0 0,-6 1 0 0,-9 0 0 16,-9-4 0-16,-5 4 0 0,-7 3 0 0,1-3 0 0,-7 1 0 16,-3 2 0-16,-3 0 0 0,3 0 0 0,10 0 0 15,-3 0 0-15,8 0 0 0,3 0 0 0,6 0 0 0,2 2 0 16,-1 4 0-16,5-1 0 0,3-3 0 0,4 1 0 15,4 3 0-15,4 3 0 0,4-3 0 0,3-2 0 16,8 1 0-16,7 3 0 0,4 1 0 0,8 3 0 16,4-4 0-16,8-4 0 0,6-1 0 0,11 2 0 15,10-2 0-15,13 0 0 0,6-2 0 0,13 0 0 16,4 1 0-16,11-2-128 0,0 0 128 0,15 0-208 16,12 0 80-16,15 0 128 0,12 3-352 0,15-3 48 15,12-2 16-15,11 1 0 0,12-2 288 0,12 3-128 16,12-1 128-16,10-2 0 0,9-2 0 0,12-2 0 0,10 2 0 0,12 1 0 15,4-1 0-15,10-2 0 0,5 2-128 0,7 1 128 16,3 1 0-16,4 2 0 0,0 1 0 16,0 0 0-16,-2-3 0 0,0 3 192 0,-1 4-48 15,-8 2-16-15,-7 1-128 0,-6 2 0 0,-6-3 0 0,-10 6 128 16,-6 0-128-16,-11 1 0 0,-7-4 0 0,-11 6 0 16,-8 3 0-16,-12-2 0 0,-14-4 0 0,-16 4 0 31,-10 1-256-31,-15 4-128 0,-12 2-16 0,-11 2-14752 0</inkml:trace>
  <inkml:trace contextRef="#ctx0" brushRef="#br0" timeOffset="57608.9">24585 8416 2751 0,'-18'2'256'0,"-3"-2"-256"16,-2-2 0-16,-1 1 0 0,2-1 1472 0,-1 1 240 15,1-3 48-15,1 1 16 0,1 0-784 0,0 1-160 16,2 1-16-16,2-1-16 0,0-4-16 0,2 0 0 16,3 3 0-16,2 0 0 0,9 3 32 0,0 0 0 15,-6-7 0-15,6 7 0 0,12-10 80 0,4 5 32 16,8 2 0-16,5-3 0 0,8-4-224 0,9 5-64 15,11 1 0-15,11-2 0 0,11-2-256 0,5 3-64 16,7-4-16-16,11 3 0 0,5 3-112 0,16-3 0 16,13-3-16-16,5 4 0 0,5 0 48 0,12 3 16 0,10 2 0 0,8 0 0 15,7 2 16-15,1 0 16 0,0 3 0 0,4 1 0 16,4 4-64-16,-5-1-16 0,-6 2 0 0,-3-3 0 16,3 3-16-16,-7-1-16 0,-3 4 0 0,-8-4 0 15,-3 3 48-15,-8-2 16 0,-8 1 0 0,-6-3 0 16,-6 2 80-16,-8 4 16 0,-6-3 0 0,-5 3 0 15,-7 3-320-15,-6 0 128 0,-10 1-128 0,-8 0 0 16,-8 2 192-16,-8-2-64 0,-12 5 0 0,-6-2-128 16,-6-1 0-16,-11 1-272 0,-11 2 16 0,-9 0-8720 15,-13-2-1760-15</inkml:trace>
  <inkml:trace contextRef="#ctx0" brushRef="#br0" timeOffset="59943.59">23196 9834 13823 0,'11'-13'1216'0,"-2"7"-960"0,-1-6-256 0,1 3 0 32,-2-3-528-32,1 5-160 0,-3-4-16 0,0 2-16 0,-1-4 1216 0,-1 4 240 0,0-3 48 0,-3 12 16 15,0-9-176-15,0 9-48 0,-1-15 0 0,1 6 0 16,0 9-16-16,0 0-16 0,-3-11 0 0,3 11 0 15,-6-9-128-15,6 9-32 0,-7-9 0 0,-4 3 0 0,1-2-64 16,-4 1-32-16,-2 3 0 0,-3-1 0 16,-2 1-32-16,-7 2-16 0,0 1 0 0,-7 1 0 15,-2-5 144-15,-4 7 48 0,-5 7 0 0,0-3 0 16,-5 4 32-16,-1 2 16 0,-1 3 0 0,-2 4 0 0,-1 2-160 0,-2 4-16 16,-2 6-16-16,4 0 0 0,-1 6-128 0,6-2-32 15,-3 3 0-15,2 2 0 0,0 3-128 0,5 5 192 16,2-2-192-16,5 1 192 0,6 5-192 0,4-1 0 15,4-2-192-15,5 3 192 0,6-3 0 0,6-2 0 16,6-7 0-16,6 0 0 0,3 0 0 0,4-1 0 16,4-6 0-16,3-4 0 0,3-1 0 0,2 1 160 15,2-3-16-15,1-3 0 0,-3-3 64 0,2 1 16 16,3 1 0-16,-1 1 0 0,3-2-32 0,2-2 0 0,3 0 0 16,0-4 0-16,0-5 0 0,6 2-16 15,5-3 0-15,1-1 0 0,1-5 16 0,2-3 16 16,2-3 0-16,-1-3 0 0,4 0-16 0,2-3 0 0,5-6 0 0,-2-1 0 15,-1 2 64-15,0-1 0 0,0-4 0 0,-2-3 0 16,2-6-32-16,-3-1 0 0,-3 1 0 0,-1-6 0 16,-4-2 192-16,-1-4 32 0,-3-4 16 0,-4-1 0 15,-6 1-96-15,-7-1-32 0,-3-2 0 0,-4-4 0 16,-3 4 144-16,-4-2 32 0,-5-3 0 0,-4 7 0 16,-7 5-240-16,-3 3-32 0,-4 2-16 0,-4-1 0 15,-4-1-96-15,-8 7 0 0,-5 2-128 0,-7 3 192 16,-4 1-192-16,-6 3 0 0,-6 5-144 0,2 7 144 31,-2 2-1696-31,0 7-240 0,0 4-48 0,3 3-12800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6T19:58:50.817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5768 11789 3679 0,'-5'-11'320'0,"2"-2"-320"0,-3 1 0 0,0 0 0 15,0 6 1392-15,1-3 208 0,-3 1 32 0,-1 0 16 16,0 1-608-16,-1 1-112 0,1-2-32 0,-3-1 0 16,3 2-256-16,-3-2-64 0,2 2-16 0,-3 2 0 15,-2-1 16-15,-3-1 16 0,-3 2 0 0,5 4 0 16,-3-1-176-16,-5 2-32 0,-4 0-16 0,-4 3 0 16,-2-1 96-16,-4 4 32 0,-4 3 0 0,-4-3 0 15,2 1 80-15,-7 5 0 0,1-3 16 0,-1 4 0 0,1 5-144 16,1 1-16-16,3 2-16 0,0 1 0 0,1 1 0 0,4-1 0 15,3 2 0-15,6-1 0 0,4 1-176 0,5 0-48 16,6-3 0-16,3-1 0 0,10-2-48 0,2 2-16 16,4-1 0-16,2 0 0 0,8 0 0 0,1 1-128 15,4 1 192-15,4-2-64 0,2 0-128 0,1 0 160 16,0 1-160-16,1 0 160 0,0 1-160 0,-1 0 160 16,3 0-160-16,-4 3 160 0,-2-1 32 0,-3 4 0 15,-3 4 0-15,0-4 0 0,-8-2 192 0,1 3 32 16,-4-1 16-16,-2-2 0 0,-4 2 208 0,-2 1 64 15,-4-3 0-15,-2 1 0 0,-4 0-48 0,-3 1 0 16,-1-2 0-16,-6-2 0 0,2 0-272 0,-6 1-64 16,-4-2-16-16,-2 2 0 0,-1-5-64 0,-2-1-16 15,2-1 0-15,1-6 0 0,-1-2-96 0,3-4 0 16,0-2-128-16,4-3 192 0,1-3-192 0,3-2-288 16,5-2 64-16,5-6-10560 15,7-5-2112-15</inkml:trace>
  <inkml:trace contextRef="#ctx0" brushRef="#br0" timeOffset="269.14">5888 11774 24879 0,'0'0'2208'0,"0"0"-1760"0,-6-6-448 0,6 6 0 0,0 0 560 0,-7 9 16 15,-1 0 16-15,1 6 0 0,-1 4-192 0,1 3-32 16,1 5-16-16,-1 6 0 0,-1-4 96 0,-2 5 32 16,1 6 0-16,0 4 0 0,0 2-224 0,0 1-32 15,2 1-16-15,-2 0 0 0,-2 1-80 0,2 2-128 16,2-7 176-16,1 1-176 0,-1-3 160 0,4-2-160 16,-2-5 128-16,-2 10-128 15,-2-11-336-15,3-6-160 0,2-7-16 0,-1-8-16 16,5-13-1872-16,-7 9-368 0,7-9-80 0</inkml:trace>
  <inkml:trace contextRef="#ctx0" brushRef="#br0" timeOffset="434.5">5380 12265 21183 0,'0'0'1888'0,"0"0"-1504"16,8 0-384-16,2 0 0 0,1 2 768 0,3 5 96 15,3-2 16-15,3-2 0 0,3 0 112 0,3-1 32 16,4 1 0-16,6 2 0 0,2-2-512 0,5-2-80 15,2-1-32-15,1 0 0 0,-2 2-240 0,1-1-160 0,-3-1 192 0,14 0-192 32,-7 0-1584-32,-6 0-416 0,-6 3-96 0</inkml:trace>
  <inkml:trace contextRef="#ctx0" brushRef="#br0" timeOffset="796.99">6514 12341 22687 0,'-7'16'1008'0,"7"-16"208"0,0 0-976 0,-2 9-240 16,2 5 0-16,3-4 0 0,0 2 976 0,2-5 160 15,7-1 16-15,1 3 16 0,2-3-80 0,6 0 0 16,5-3-16-16,3-6 0 0,-1-3-304 0,3 2-48 16,2-4-16-16,-1-4 0 0,-2-4-304 0,3 0-64 15,-4-1-16-15,3-2 0 0,-4 1 48 0,-5-1 0 16,0-3 0-16,-2-1 0 0,-5 1 0 0,-1-2 0 15,-5-1 0-15,-4 0 0 0,-5 0 80 0,-3 1 32 16,-4 5 0-16,-2 2 0 0,-4 5-96 0,-1 5 0 16,-6 5-16-16,-4 7 0 0,-2 2-368 0,-3 5 0 15,-3 7 0-15,-2 5 128 0,0 4-128 0,1 4 0 16,-2 2 0-16,5 0 0 0,3 3 0 0,2 2 0 16,5 1 0-16,4-2 0 0,3-5 0 0,9 1 0 15,4 2 0-15,4-4 0 0,2 1 0 0,2-3 0 16,8 1 0-16,2-6 0 15,5-3-384-15,1-1-80 0,6-2-32 0,3-4 0 16,3-6-2000-16,3-3-416 0,5-1-80 0</inkml:trace>
  <inkml:trace contextRef="#ctx0" brushRef="#br0" timeOffset="1200.38">7809 12212 23039 0,'-15'12'2048'0,"9"-2"-1648"0,-3 2-400 0,-3 4 0 0,2 5 960 0,-4 6 128 0,-3 7 0 0,0 3 16 0,-1 5 16 0,1 2 0 15,-3 4 0-15,3 6 0 0,-1 0-528 0,3 1-96 16,0 1-32-16,3-5 0 0,-1-7-160 0,2-2-48 16,1-5 0-16,1 0 0 0,0-10 176 0,0-4 16 15,5-5 16-15,-1-1 0 0,2-5 304 0,3-4 48 16,0-8 16-16,0 0 0 0,8-11 208 0,2-7 48 15,2-6 16-15,1-1 0 0,2-3-448 0,2-11-80 16,-1-4-32-16,3-6 0 0,2-2-352 0,0-3-64 16,0-4 0-16,1 0-128 0,2 3 128 0,2 6-128 15,3 3 0-15,0 4 0 0,2 5 144 0,2 5-144 16,0 5 0-16,1 8 144 0,0 7-144 0,-1 4 160 16,-2 8-160-16,-1 8 160 0,-4 2-160 0,-4 8 0 15,-4 4 0-15,-6 3 0 0,-1 8 0 0,-8 1 0 16,-8 3 0-16,-7 2 0 0,-7 2 0 0,-5 1 0 15,-6 0 0-15,-5-4 0 0,-4-5-160 0,-4-1 160 0,-1-5 0 16,-2 1-144-16,-2-4-48 0,-1-5-16 0,-1-7 0 16,-1 0 0-1,1-7-1872-15,2-5-368 0,5-3-80 0</inkml:trace>
  <inkml:trace contextRef="#ctx0" brushRef="#br0" timeOffset="3159.72">22360 11612 25791 0,'-3'-19'1152'0,"3"19"224"0,-9-12-1104 0,-3 3-272 0,-3 0 0 0,-4 3 0 15,-3 5 256-15,-5 2 0 0,-3 2 0 0,-4 2 0 16,-4-2-112-16,-4 1-16 0,-1 0-128 0,-7 4 192 16,-7-2-64-16,-5-3 0 0,-5 1-128 0,-1 1 192 15,-4-1-192-15,-2 1 0 0,-3-2-192 0,-5 1 192 16,-4 1 0-16,-7 0 0 0,-8-2 128 0,-3-3-128 15,-3-1 288-15,-6-1-32 0,-4 1-16 0,-6-1 0 16,-8-3 0-16,-2 2 0 0,-8 0 0 0,-5-2 0 16,-2-2 160-16,-4 2 48 0,-5-1 0 0,-2-4 0 15,-6 1-48-15,-4 2 0 0,-3-5 0 0,1 6 0 16,1-3-48-16,-6 1-16 0,-6-3 0 0,1 2 0 16,1 3-48-16,-5-2-16 0,-10 5 0 0,-2-3 0 15,-4 1-112-15,2-4-32 0,-1 1 0 0,0 1 0 16,-13-2-128-16,0 1 0 0,-4 0 0 0,3 0 0 0,2 1 0 0,-3-4 128 15,-5 1-128-15,-1-3 128 0,0-1-128 0,-1 5 160 16,0-3-160-16,4 3 160 0,-2-2-160 0,5 2 160 16,-5-3-160-16,-1 4 160 0,0 1 48 0,2 0 16 15,4 1 0-15,-3 0 0 0,0-3-64 0,-2 3-16 16,0-2 0-16,4 4 0 0,2 7-144 0,2-3 160 16,-2-4-160-16,2-1 160 0,2 1-16 0,4 1 0 15,3 3 0-15,1 0 0 0,0-2 16 0,3 1 0 16,0-4 0-16,6 5 0 0,5 0-32 0,4-1 0 15,-2-2 0-15,9 0 0 0,5 1-128 0,5-1 0 16,2-6 144-16,3 5-144 0,2 1 0 0,5 2 128 16,2-5-128-16,6 0 0 0,3 1 0 0,3 1 128 0,0-1-128 15,6-2 0-15,3 1 0 0,6 0 0 0,1-6 0 0,7 5 0 16,5-2 0-16,7-2 0 0,4 4 0 0,3-3 128 16,2 2-128-16,5-4 0 0,6 3 0 0,9-1 0 15,3 3 0-15,4 1 0 0,4-5 0 0,6 2 0 16,3-3 0-16,1 4 144 0,7-4-144 0,3 3 0 15,4-3 128-15,7 3-128 0,3-4 0 0,6 4 0 16,0-3 144-16,4 6-144 0,6-3 0 0,-2 3 144 16,5 3-144-16,-1 0 0 0,2 2 0 0,2-1 0 15,1 1 0-15,9 1 0 0,-10 1 0 0,-1 4 0 16,3-1 0-16,-1 2 0 0,0 1 0 0,-2 1 0 16,-2 4 0-16,1-2 0 0,0 3 0 0,-3-1 0 15,3 5-128-15,-1 0 128 0,0 3 0 0,-2 1 0 16,2-1 0-16,-1 4 0 0,1 3 0 0,-1 4 0 15,3 5-128-15,-3-2 128 0,1 3 0 0,3 0 0 16,-5 6 0-16,-3 2 0 0,-1 4-144 0,1 5 144 0,-5 7 0 0,0 0 0 16,-1 3 0-16,-3 1 0 0,-1-1 0 15,-2 3 0-15,1 3 0 0,-4-2 0 0,0-3 0 0,2 1 0 16,0-6 0-16,0 3 0 0,0-4 0 0,1-5 0 16,-1-1 0-16,0-4 0 0,-2 1 0 0,2-2 0 15,-2-2 0-15,2-2 0 0,1-2 0 0,2-3 0 16,4-2 0-16,-2-6 0 0,2 2 0 0,3-5 0 15,2 0 0-15,1-3 0 0,2-3 0 0,2-1 0 16,2-4 128-16,4-1-128 0,0-1 0 0,2 0 0 16,3-1 0-16,3-6 0 0,0-8 0 0,0 0 0 15,9 10 0-15,3-1 0 0,3-3 0 0,3 3 128 16,2-3-128-16,4 1 0 0,7 1 0 0,6-2 176 16,6-2-176-16,6 1 160 0,6 1-160 0,3-2 128 0,0-1-128 0,9 1 128 15,6-1-128-15,8 5 0 0,8-1 0 16,8 1 0-16,5-1 0 0,4-2 0 0,1-1 0 0,10 3 0 15,9 1 0-15,3-5 0 0,2 0 0 0,4 1 0 16,4 4 0-16,5-4 0 16,3-2 0-16,5 2 0 0,4 5 0 0,1-3 0 0,5-2 0 15,5 1 0-15,6 1 0 0,2-3 0 16,-3-3 0-16,8 0 0 0,7 0 0 0,6 0 0 0,3 0 128 0,-1-2-128 16,3-2 0-16,4-1 0 0,7 4 0 0,5-1 0 15,-2-1 0-15,0 2 0 0,-2-2 128 0,8 1-128 16,1 2 0-16,7 2 0 0,0-1 0 0,-1 1 0 15,-3 1 0-15,3-3 0 0,1-3 0 0,5 3 128 16,4 1-128-16,1 1 0 0,1-2 0 0,1 0 0 0,4-2 0 16,0 1 0-16,0 1 0 0,1-2 0 0,-1-2 0 15,2 2 0-15,0 2 128 0,3 3-128 16,-4 0 0-16,-1 2 0 0,-3 1 0 0,-4 1 0 0,-4-4 0 0,2 0 0 16,2 2 0-16,-1 1 0 0,-1-2 0 15,-4-1 0-15,-6-2 0 0,-8 4 0 0,3 2 0 0,-1-1 0 16,3-1 0-16,-5 1 0 0,-3 1 0 0,-4 2 0 15,-6 6 128-15,1-3-128 0,0 1 0 0,-2 3 0 16,-5-1 0-16,-6 3 0 0,-2 1 0 0,-2 2 0 16,-7-2 0-16,-6 1 0 0,-9 0 0 0,0 1 0 15,-3-1 0-15,-3 0 0 0,-7 1 0 0,1 0 0 16,-2-2 0-16,-8 2 0 0,-5-8 0 0,-7 1 0 16,-1 3 0-16,-5 0 0 0,-3-4 0 0,-5-1 0 0,-6 3 0 15,-6-5 0-15,-5 2 0 0,-2-9 128 0,-2-3-128 16,-8 0 0-16,-5-1 0 0,-6-4 0 0,-7-4 128 15,-2-1-128-15,-3-6 144 0,-5-4 0 0,-7-3 0 0,-4-4 0 16,-2-10 240-16,-5-6 32 0,-3-3 16 0,-6-8 0 16,-5-4-32-16,-2-10 0 15,-3-14 0-15,-2-4 0 0,-4-3-48 0,0-7-16 16,-4-2 0-16,-7 1 0 0,-5-4-80 0,-5 6 0 0,-7 6-16 16,-4 3 0-16,-5 3-64 0,-8 3-16 0,-9 0 0 0,-8 6 0 15,-4-1-160-15,-11 7 0 0,-9 4-160 16,-5 2 160-16,-8 1-2816 15,-9 5-448-15</inkml:trace>
  <inkml:trace contextRef="#ctx0" brushRef="#br0" timeOffset="3881.12">9320 12084 18431 0,'0'0'1632'0,"0"0"-1312"0,0 0-320 0,0-7 0 0,0 7 1392 0,0 0 208 0,-3-6 32 0,3 6 16 0,0 0-144 0,-5-8-32 16,5 8 0-16,0-9 0 0,-1 2-208 0,1-3-48 15,0 2-16-15,1 1 0 16,5-2-240-16,0 1-32 0,2-5-16 0,2 1 0 15,2-3-16-15,4-2 0 0,1 2 0 0,2-5 0 0,3-2-768 0,2 0-128 16,3-3 0-16,-1 2 0 0,1 3 0 0,-2-1 192 16,1 0 0-16,-4 2 0 0,-3 4-32 15,-1 5 0-15,-3-1 0 0,-5 7 0 0,2 2-160 0,-3 5 0 16,0 6 144-16,-3 1-144 0,-3 8 0 0,-3 5 0 16,-2 5 0-16,-1 6 0 0,-3 7 0 0,-1 5 0 15,-2 9 128-15,-3 2-128 0,2-1 144 0,-5 1-144 16,-1-1 192-16,2-4-192 0,-2 3 208 0,0-3-64 15,-2-2-16-15,-2-2 0 0,4-5-128 0,0-2 192 16,1-4-192-16,0-4 192 0,3-2-192 0,0-4 192 16,2-2-192-16,1-2 192 0,5-4-192 0,-1-4 0 15,1-2 0-15,1-6 0 16,3-7-1216-16,0 0-160 0,0 0-32 0,0 0-16 16,-9-5-1712-16,-2-6-320 0</inkml:trace>
  <inkml:trace contextRef="#ctx0" brushRef="#br0" timeOffset="4043.46">8993 12724 26079 0,'0'0'1152'0,"0"0"256"0,0 0-1136 0,0 0-272 0,0 0 0 0,0 0 0 16,0 0 1728-16,6 7 304 0,8-2 48 0,2-1 16 15,3-1-544-15,5 2-96 0,6 1-32 16,4-2 0-16,4-1-320 0,7-2-64 0,7 1-16 0,6 1 0 16,6-2-176-16,2 4-32 0,7-2-16 0,-2-2 0 15,1-1-384-15,-1-1-80 0,0-1-16 0,-1 1 0 0,-3 1-320 16,-4 0 0-16,-3 1 0 0,-2 4-13728 15,-3-2-2784-15</inkml:trace>
  <inkml:trace contextRef="#ctx0" brushRef="#br0" timeOffset="6889.64">2496 18706 21183 0,'0'0'1888'16,"0"-11"-1504"-16,0 4-384 0,0 7 0 16,-3-11 736-16,-1 5 80 0,-5 3 16 0,-2-2 0 15,-2 0 80-15,-3 5 32 0,-5 5 0 0,-3-1 0 16,-4 0-304-16,-3 7-48 0,-3 1-16 0,-2 1 0 0,0-3-224 0,-2 5-48 15,-5 2-16-15,1-1 0 0,2-3 160 0,0 4 16 16,3 3 16-16,1 0 0 0,4-1-160 0,5 0-16 16,0 2-16-16,4 0 0 0,0 0 0 0,5-1 0 15,7 1 0-15,3 1 0 0,4-1-96 0,5-1-32 16,7-1 0-16,4 3 0 0,4 0 32 0,5 1 0 16,5-1 0-16,4 0 0 0,4-1-64 0,0 3 0 15,2-2 0-15,0 2 0 0,1-2-128 0,-2 3 0 16,-2 0 0-16,-5 1 0 0,-4 2 0 0,-3 0 128 15,-5-3-128-15,-3-1 0 0,-2 0 0 0,-4-2 0 16,-4-1 128-16,-4-2-128 0,-5 0 144 0,-2-1 0 16,-5-1 0-16,0-3 0 0,-8 1 272 0,-3 0 48 0,-4-5 16 15,-3-1 0-15,-5-4-240 0,-1-4-48 0,-3-2-16 16,3-2 0-16,0-3-176 0,1-6 0 0,0-1-192 16,8-1 192-1,1-3-2512-15,5-3-384 0,3-1-80 0</inkml:trace>
  <inkml:trace contextRef="#ctx0" brushRef="#br0" timeOffset="7140.41">2967 18762 33343 0,'0'0'1472'0,"0"0"320"0,0 0-1440 0,-2 13-352 0,1 2 0 0,-4 6 0 0,1 4 304 0,-1 8-16 16,-4 0 0-16,1 5 0 0,-3 7 16 0,1-1 0 16,-1 1 0-16,0 4 0 0,-1-3-304 0,0 0 0 15,1 6 0-15,4-8 0 16,-2-2-592-16,2-4-32 0,1-5 0 0,0-2 0 16,4-7-192-16,1-3-32 0,1-5-16 0,3-6-8416 15,-3-10-1664-15</inkml:trace>
  <inkml:trace contextRef="#ctx0" brushRef="#br0" timeOffset="7318.69">2725 19261 35007 0,'0'0'3120'0,"12"-2"-2496"0,4-4-496 0,3 2-128 15,2-5 0-15,3 3 192 0,0 3-64 0,5-3 0 16,4 0-128-16,1 0 0 0,-1 2 0 0,2-1 128 15,5-1-256-15,0 2-64 0,4 1 0 0,-1 0 0 32,1 1-2496-32,4 1-512 0,-4 1-112 0</inkml:trace>
  <inkml:trace contextRef="#ctx0" brushRef="#br0" timeOffset="7628.58">3559 19277 21183 0,'0'0'944'0,"0"0"192"0,0 0-912 16,0 0-224-16,12 4 0 0,1 2 0 0,-13-6 1776 0,15 5 304 16,4-2 64-16,-2-2 16 0,1-2-1520 0,1-2-288 15,-1-5-64-15,1 3-16 0,0-3 0 0,-1-5 0 16,-5 2 0-16,2-2 0 0,-3 0-128 0,-2 1-16 16,-2-5-128-16,-5 3 192 0,-5 0 64 0,-2-1 16 15,-2 6 0-15,-4-1 0 0,-2 4 256 0,-3 2 48 16,-4 1 16-16,-2 7 0 0,-1 2-80 0,-1 5-32 15,3 0 0-15,0 6 0 0,-1 1-240 0,7-2-48 16,-1 2-16-16,3-1 0 0,3 1-16 0,5 5 0 16,2-3 0-16,4 1 0 0,0 0-160 0,4 0 0 15,0-2 0-15,8-1 0 16,-1 0-512-16,0-4-128 0,7 3-16 0,1-1-16 16,1-3-2464-16,6-4-512 0</inkml:trace>
  <inkml:trace contextRef="#ctx0" brushRef="#br0" timeOffset="8001.93">4309 19225 21183 0,'-6'21'1888'0,"-2"6"-1504"0,-1 1-384 0,0 3 0 16,1-4 2160-16,-3 5 352 0,-1-1 80 0,-1 4 16 15,-3-1-1520-15,-4 0-320 0,2-1-48 0,1-4-16 16,2-2-240-16,1-5-48 0,1-4-16 0,1-3 0 15,2-5 16-15,1-2 0 0,9-8 0 0,0 0 0 0,-10-9 160 0,2-2 48 16,4-6 0-16,2-6 0 0,-1-2-224 0,3-3-32 16,2 0-16-16,2-1 0 0,1-5-112 0,3 5-32 15,4-3 0-15,2 1 0 0,-1-1-208 0,2 5 0 16,6-1 0-16,-1 5 0 0,1 3 0 0,2 6 0 16,0 2 0-16,1 8 0 0,0 1 0 0,-3 5 0 15,-4 1 0-15,-2 8 0 0,0 3 0 0,-6 5 0 16,-5 0 0-16,-2 4 0 0,-5-1 0 0,-3 0 0 15,-3 0 0-15,-4 2 0 0,-2 1 0 0,-3-4 0 16,-1-6 0-16,-1-2 0 0,1 1 160 0,0-7-160 16,1-1 160-16,-1 1-160 0,-2-7 128 0,2-4-128 0,5-3 0 15,-1 1 0 1,1-5-448-16,2 1-176 0,1-6-32 0,4-2-11024 0,1-3-2208 16</inkml:trace>
  <inkml:trace contextRef="#ctx0" brushRef="#br0" timeOffset="8363.2">4947 18925 21183 0,'0'0'944'0,"0"0"192"0,10-6-912 0,-1 2-224 0,2-4 0 0,-3 4 0 0,-8 4 784 0,11-4 112 15,-11 4 32-15,0 0 0 16,0 0-608-16,0 0-112 0,0 0-16 0,0 0-16 0,0 0 352 0,0 0 80 16,-5 17 16-16,-1 4 0 0,-4 3 144 0,-3 1 48 15,-2 5 0-15,-3-1 0 0,2-2 16 0,-2 7 0 16,2-2 0-16,1 0 0 0,1-5 48 0,5-3 16 16,4-4 0-16,0 1 0 0,2-2-288 0,3-2-48 15,5-2-16-15,3-8 0 0,6-1-32 0,4-2 0 16,4-4 0-16,6-5 0 0,3-3-176 0,5 2-32 15,5-6-16-15,3 2 0 0,2-5-96 0,-2-1 0 16,-1 4-16-16,-1-1 0 0,-1-4-176 0,-4 5 0 16,-1-1 144-16,-5 1-144 0,-4 3 0 0,-3 5 128 15,-5-4-128-15,-3 7 0 16,-1 2-960-16,-3 5-256 0,-3 0-48 0,0 6-10512 16,-3-2-2096-16</inkml:trace>
  <inkml:trace contextRef="#ctx0" brushRef="#br0" timeOffset="9164.41">3994 19972 13823 0,'-8'-8'1216'0,"1"-1"-960"0,-5-3-256 0,5 1 0 0,-1 0 3104 0,-2-1 576 15,-2 5 112-15,-4 1 32 16,-1-1-2032-16,0 2-384 0,-3 1-96 0,3 4-16 0,-4 0-432 0,3 1-96 16,-1 4 0-16,1 4-16 0,1 1-304 0,1 6-64 15,-2-1-16-15,-1 4 0 0,6 4 32 0,1 3 16 16,1 3 0-16,3 6 0 0,0 2-96 0,4 3-32 15,1 5 0-15,0 1 0 0,3 1-144 0,4 5-16 16,-1-1-128-16,2 4 192 0,-1-3-192 0,-1 0 0 16,4-6 0-16,1-5 0 0,-1-2 0 0,4-7 0 15,-4 1-128-15,2-5 128 16,-2-1-464-16,-1-5 16 0,-1-2 0 0,-1-4 0 16,1-1-1616-16,-2-2-320 0,-3-13-64 0</inkml:trace>
  <inkml:trace contextRef="#ctx0" brushRef="#br0" timeOffset="11118.04">6005 19240 25791 0,'-12'-7'1152'0,"12"7"224"0,-6-8-1104 0,6 8-272 15,-3-12 0-15,3 2 0 0,-4-2 2000 0,4 5 352 0,0 7 64 16,3-14 16-16,0 2-1280 0,3 2-240 0,3-6-48 0,3 5-16 16,0 1-464-16,-2 1-112 0,3-4-16 0,1 2 0 15,-3-1-256-15,1 3 0 0,0 0 0 0,-1 6 0 32,-11 3-1328-32,0 0-320 0,0 0-64 0,10 12-8656 0,-4 2-1744 0</inkml:trace>
  <inkml:trace contextRef="#ctx0" brushRef="#br0" timeOffset="11290.06">6133 19510 39903 0,'1'-19'1776'0,"2"7"352"0,3-4-1696 0,3 1-432 0,-1 0 0 0,3 2 0 0,-2 1 256 16,0 6-48-16,-9 6 0 0,0 0 0 15,12-2-528 1,-12 2-96-16,0 0-32 0,0 0-11328 0,12 0-2256 0</inkml:trace>
  <inkml:trace contextRef="#ctx0" brushRef="#br0" timeOffset="11702.99">7798 18991 13823 0,'-17'-14'608'0,"3"4"128"0,2 1-592 0,-1-1-144 0,0 2 0 0,-2 2 0 16,-3-3 3824-16,-3 3 720 0,-3 2 160 0,-2 1 32 15,-4-2-3392-15,-1 5-688 0,-3 5-128 0,0-1-16 16,4 2-208-16,-3 6-48 0,3-1 0 0,1 5 0 16,1 6 80-16,-1 2 16 0,0 3 0 0,5 5 0 15,2 2 272-15,2 6 48 0,1 5 16 0,7 3 0 16,2 6-192-16,4-2-48 0,3 3 0 0,3-4 0 16,4 1-256-16,2-3-64 0,5-3-128 0,-1-5 192 0,5-4-192 0,1-2 0 15,1-3 0-15,-1-2 0 16,2-6-336-16,0-4-64 0,-4 0-16 15,1-8 0-15,0-1-1376 0,-3-6-256 16,-12-5-64-16</inkml:trace>
  <inkml:trace contextRef="#ctx0" brushRef="#br0" timeOffset="11854.6">6988 19489 34095 0,'0'0'3024'0,"0"0"-2416"16,12 2-480-16,3-2-128 0,1 0 528 0,5 0 96 15,1-2 16-15,3 2 0 0,0 0-192 0,5 0-16 16,3-1-16-16,-1 1 0 0,3 0-288 0,-1 0-128 0,3-2 0 0,-2 1 128 31,0-1-608-31,0 2-128 0,2-1-32 0,0-1 0 16,2-1-1600-16,-2 0-336 0,2-1-64 0</inkml:trace>
  <inkml:trace contextRef="#ctx0" brushRef="#br0" timeOffset="12025.16">8126 19209 11055 0,'0'0'480'0,"-9"9"112"0,-1 3-464 0,4-2-128 0,2 6 0 0,1 4 0 16,0 0 4672-16,-2 3 896 0,-1 3 192 0,0 3 48 16,-2-1-4496-16,-1 0-896 0,-2 0-176 0,2-4-48 0,0-2-192 0,-1-1-256 15,1 0 48-15,2-3 16 16,-1-2-784-16,2-4-160 0,0 1-16 0</inkml:trace>
  <inkml:trace contextRef="#ctx0" brushRef="#br0" timeOffset="12360.26">8437 19192 16575 0,'-12'17'1472'0,"3"-5"-1168"15,1 2-304-15,1 4 0 0,0 5 3520 0,-1-1 640 16,1 0 128-16,-2 0 16 0,-2 4-3152 0,1-1-624 16,0-3-128-16,-1-1-16 0,2-6-144 0,3-2-32 0,6-13 0 0,-4 10 0 15,4-10-48-15,0 0-16 0,0 0 0 0,0 0 0 16,6-11 176-16,3-6 16 0,3-1 16 0,0-4 0 16,1-5-32-16,-1 2-16 0,4-4 0 0,-1 2 0 15,1 3-112-15,1 2 0 0,2 3-16 0,0-1 0 16,-2 5-16-16,-3 6 0 0,-2 4 0 0,3 5 0 15,-2 7 160-15,-1 9 16 0,-3-4 16 0,0 10 0 16,-3 8-352-16,1 0 144 0,-2 5-144 0,-2-3 0 16,-2 0 0-16,-1 1 0 0,0-3-160 0,2-4 160 15,-1-2-640-15,1 0-16 0,4-6 0 16,-2-4 0-16,2 0-1712 16,-6-14-352-16,14 1-64 0</inkml:trace>
  <inkml:trace contextRef="#ctx0" brushRef="#br0" timeOffset="12843.26">9321 19091 23951 0,'0'0'2128'0,"-9"-2"-1696"16,9 2-432-16,-10-2 0 0,0 1 2448 0,-1 1 416 15,-1 1 80-15,-1 5 0 0,-2 0-2240 0,-1 1-464 16,-3-1-96-16,-2 8-16 0,0 2-128 0,-1 0 128 15,-2 4-128-15,2-1 128 0,1 0 0 0,2 3-128 16,-1 1 192-16,4 3-64 0,1 0 96 0,3-1 16 16,3 2 0-16,2 1 0 0,1-3-16 0,4-1 0 15,2-3 0-15,5-4 0 0,-1-2-224 0,7-4 144 0,-1 0-144 0,4-3 128 16,0-5 0-16,4 0-128 0,4-5 192 0,2-2-64 16,0-5 128-16,1-4 32 0,0-5 0 15,1 0 0-15,-1-6-16 0,0-2 0 0,-1-7 0 0,-2 2 0 16,0-3-112-16,1-4-32 0,-3-5 0 0,1-4 0 15,-3-4 64-15,-3-6 0 0,-5-9 0 0,2-6 0 16,-3-10-192-16,-2 2 192 0,1 4-192 0,-2 5 192 16,-6 8-192-16,0 12 0 0,0 7 0 0,0 10-176 15,0 14 304-15,0 9 48 0,-2 4 16 0,2 7 0 16,-6 13-64-16,-2 11 0 0,-4 11 0 0,-2 9 0 16,2 5-128-16,1 8 0 0,-3 6 0 0,4 4 0 15,1 5 0-15,1-2 0 0,3 1 0 0,2 1 0 16,0-6 0-16,1-3 0 0,2-7-160 0,3-5 160 15,2-5-560-15,0-3-16 0,3-5 0 0,2-2 0 16,1-7-320-16,1-2-80 0,1-5-16 0,2-2 0 16,1-8-2272-16,3 0-464 0</inkml:trace>
  <inkml:trace contextRef="#ctx0" brushRef="#br0" timeOffset="13282.25">10377 18354 21183 0,'0'0'1888'0,"-5"-12"-1504"0,2 3-384 0,3 9 0 15,0 0 3056-15,0 0 528 0,0 0 128 0,0 0 0 16,0 0-3104-16,-7 9-608 0,-1 7-160 0,1 9-16 16,-2 11 688-16,2 0 128 0,-1-1 16 0,2 5 16 15,2 6-48-15,2-1-16 0,1 1 0 0,2-4 0 16,2-7-160-16,5-2-16 0,2-2-16 0,2-6 0 16,-2-3 64-16,5-4 16 0,2-7 0 0,3-1 0 15,3-4 192-15,2-3 32 0,2-4 16 0,7-4 0 16,3-7-160-16,0-3-16 0,-1-7-16 0,-1-8 0 15,2 1-144-15,-3-7-16 0,2 0-16 0,-3-5 0 0,-4-5-144 16,0 0-32-16,-4-11 0 0,-1 0 0 16,-1-1-32-16,-2-2-16 0,-3 2 0 0,-5 4 0 0,2 3-144 0,-3 7 0 15,-2 5 0-15,-4 5-176 0,2 6-80 0,-4 7 0 16,-4 0-16-16,-1 6 0 16,-4 6-896-16,-1 3-176 0,6 6-48 0,-10 8 0 15,-2 2-2064-15,0 4-432 0,-9 5-80 0,4 5 0 16</inkml:trace>
  <inkml:trace contextRef="#ctx0" brushRef="#br0" timeOffset="13539.56">10576 18302 30399 0,'-20'-2'2704'0,"11"4"-2160"0,9-2-544 0,-12 10 0 16,1 2 1216-16,2 7 144 0,-3 8 32 0,3 3 0 16,-3 11-368-16,5 4-64 0,-4 5 0 0,2 4-16 15,0 7-16-15,2 2 0 0,4 4 0 0,2 3 0 16,-2-2-288-16,1-1-48 0,1-3-16 0,1 0 0 16,0-2-208-16,1-3-48 0,1-1-16 0,1-6 0 15,1 3-144-15,2-7-32 0,-2-4 0 0,2 2 0 16,-1 0-128-16,5-1-272 0,1-2 64 0,2 1-13248 15,0-2-2656-15</inkml:trace>
  <inkml:trace contextRef="#ctx0" brushRef="#br0" timeOffset="15629.27">11671 18507 5519 0,'0'-18'496'0,"0"7"-496"16,0 11 0-16,7-19 0 0,-1-2 560 0,2 4 16 16,2 3 0-16,1 4 0 0,-1-4-576 0</inkml:trace>
  <inkml:trace contextRef="#ctx0" brushRef="#br0" timeOffset="16896.64">11625 18265 7359 0,'-10'3'656'0,"10"-3"-528"0,-12 0-128 0,1 1 0 16,1-1 1552-16,10 0 288 0,0 0 48 0,0 0 16 15,-10-1-208-15,10 1-32 0,0 0-16 0,0 0 0 16,0 0-800-16,0 0-144 0,0 0-48 0,10-9 0 16,3 3-208-16,1 1-64 0,2-3 0 0,0-1 0 15,2 0 112-15,3-3 16 0,0 3 0 0,1-1 0 16,2 4-16-16,2-3 0 0,4 1 0 0,0-4 0 16,0 2-112-16,2-2-32 0,4 3 0 0,-4 2 0 0,1-2-96 15,-3 6 0-15,1 1-16 0,-3 1 0 0,-4-2-112 16,1 3-128-16,-1 3 176 0,-2 0-176 0,0 0 128 0,1 1-128 15,-3 4 0-15,1-2 0 0,0 6 160 16,0-4-160-16,1 1 128 0,0 3-128 0,1 2 176 0,2-3-48 16,5 6-128-16,-1-4 192 0,-2-2 0 15,3 2 0-15,-1-3 0 0,1-1 0 0,1-3 0 0,-4-1 0 16,1 2 0-16,-3-1 0 0,-1-3 16 0,0-2 0 16,-2 1 0-16,0-1 0 0,-1 2 48 0,-2 0 0 15,-1-4 0-15,-1 2 0 0,-3 2-32 0,0 0 0 16,-1-3 0-16,2 0 0 0,0 0-80 0,3 0-16 15,-4 2 0-15,3-2 0 0,-4 0 16 0,5 0 0 16,-2 0 0-16,2 0 0 0,0 0-144 0,-3 0 192 16,1 0-192-16,-1 0 192 0,0 0-192 0,-2 0 160 15,1 0-160-15,0 0 160 0,1 0-160 0,2 0 0 0,-3 0 144 0,3 0-144 16,-2-5 0-16,1 1 128 16,2 2-128-16,1-2 0 0,2 1 160 0,0-3-32 15,-2-1-128-15,0-1 192 0,0 4 0 0,1-1-16 0,-2-1 0 0,2 3 0 16,1 0-176-16,3-1 0 15,0-1 0-15,1 0 0 0,0 0 128 0,5 2-128 0,1-3 128 16,2-1-128-16,1 1 160 0,3-2-160 0,4-2 192 0,-1 6-192 16,2 1 128-16,1-2-128 0,-3-1 0 0,3 2 0 15,0-1 128-15,0-4-128 0,2 2 0 0,1 3 0 16,3-1 0-16,0-4 0 0,-2 0 0 0,7 2 0 16,1 2 128-16,0 1-128 0,0-2 0 0,-2-1 0 15,5-1 0-15,0-1 0 0,0 0 0 0,2 5 0 0,4-4 128 16,-1 1-128-16,-1 6 0 0,-1-2 0 0,-3-5 128 0,1 1-128 15,-1 1 0-15,0 3 0 0,-2 0 0 0,4 0 0 16,-2-2 0-16,1 2 0 0,-1-1 0 0,-2 0 0 16,4-5 0-16,-4 1 0 0,0 4 0 0,2-1 0 15,-3 1 0-15,2-1 0 0,-1 1 0 0,0-3 0 16,-1-4 0-16,0 4 0 0,3-4 128 16,-1 4-128-16,-1-5 0 0,-1 5 0 0,0 2 0 0,-2 1 0 15,4-4 128-15,1 5-128 0,-1 3 0 0,1 0 0 16,3 0 0-16,-3-1 0 0,1-4 0 0,-2 2 0 15,-2 2 0-15,0 1 0 0,0 0 0 0,0-3 0 16,1 0 0-16,0 3 0 0,-1 0 0 0,2 0 0 16,2-4 0-16,-4 2 0 0,3-2 0 0,-3 2 0 15,-3 1 0-15,0 1 0 0,-2-2 0 0,2 2 0 16,0 0 0-16,-1-3 0 0,-1 2 0 0,0-4 0 16,7-1 0-16,-2 2 0 0,-2-1 0 0,-1 1 0 0,2 0 0 0,-2-1 0 15,-2 1 128-15,2 1-128 16,-2 6 0-16,2-6 0 0,3-2 0 0,0 2 0 15,0 2 0-15,-3 1 0 0,-1-2 0 0,2-1 0 0,-2 5 0 16,0 1 0-16,0 0 0 0,-1 1 0 0,-4 2 0 0,0-1 0 16,0-2 0-16,3 1 0 0,0 0 0 15,0 2 0-15,2-7 128 0,-2 4-128 0,-2 1 0 0,2-1 0 16,-4 2 0-16,-1-1 0 0,1-1 0 0,-1 0 0 16,0 0 0-16,2-1 0 0,-2-1 0 0,1-1 0 15,-2 0 0-15,0 0 0 0,0 0 0 0,1 2 0 16,-2-2 128-16,-2 2-128 0,-1 3 0 0,-2-2 0 0,-2-2 0 0,2 1 0 15,0-2 0-15,-2 3 0 0,-3 0 0 0,1 0 0 16,0-6 0-16,-1 3 0 0,1 1 160 0,0 2-160 16,-1 2 128-16,-1-1-128 0,-2-1 0 15,-1-1 0-15,-2 4 0 0,0 1 0 0,-3-3 0 0,-2 2 0 16,0 6 0-16,-5-1 0 0,-2 3 0 0,-2 1 0 16,-2 0-144-16,-1 4 144 0,-2 7 0 0,-1 5 0 15,-3-1 0-15,0 4 0 0,-1 0 0 0,-1-2 0 16,1 6 0-16,1-4 0 0,-2-5 0 0,1 4 0 15,-1-3 0-15,1-2 0 0,-1 2 0 0,1-7 0 16,-2-2 0-16,0-2 0 0,-2-1 0 0,1 0 0 16,-1-2 0-16,1 1 0 0,1-17 0 0,-2 16 0 15,1-1 144-15,1-5-144 0,0-10 0 0,0 0 128 16,-3 14-128-16,3-14 0 0,0 0 0 0,-3 10 0 0,3-10-192 0,0 0 192 31,-8 12-1984-31,8-12-288 0,-12 6-48 0,-1-2-7920 16,0-2-1568-16</inkml:trace>
  <inkml:trace contextRef="#ctx0" brushRef="#br0" timeOffset="17223.77">20648 18363 31327 0,'0'0'2784'0,"0"0"-2224"0,-10 18-560 0,3-1 0 16,-1 4 416-16,1 1-32 0,-2 7 0 0,0 3 0 0,0 1 96 15,2-2 16-15,1 2 0 0,3-1 0 16,1 5-496-16,5-1 128 0,5-3-128 0,4-1 0 0,4-2 160 0,2-5-16 16,5-4 0-16,1-5 0 0,3-4 256 0,3-6 48 15,7-1 16-15,1-4 0 0,2-2 368 0,3-4 64 16,2-2 0-16,1-7 16 0,1 0-160 0,1-3-48 16,-2-2 0-16,1 0 0 0,1-1-304 0,-4-2-64 15,-2 1-16-15,-3-2 0 0,-2-6-176 0,-2 4-144 16,0 3 192-16,-6 3-192 0,-4-1 0 0,-4 4-192 15,-4 3 0-15,-3 2-12752 16,-3 7-2544-16</inkml:trace>
  <inkml:trace contextRef="#ctx0" brushRef="#br0" timeOffset="20319.87">20833 18940 11055 0,'0'0'480'0,"0"0"112"0,0 0-464 0,11-3-128 15,-11 3 0-15,11-4 0 0,-11 4 800 0,0 0 144 0,9-11 16 16,-3 5 16-16,-6 6-192 0,0 0-32 0,4-13-16 0,-1 4 0 16,-3-3 80-16,0 12 16 0,-3-10 0 0,-3-1 0 15,-4 3-224-15,-1-6-32 0,-2 7-16 0,-5-2 0 16,-3 3-112-16,-1 3-32 0,-6 0 0 0,-6 0 0 16,-3-1-160-16,-6 1-16 0,-3 0-16 0,-6 0 0 15,-5 1-32-15,-1-1-16 0,0 0 0 0,-4-1 0 16,-5 1-16-16,-5-2 0 0,-7 1 0 0,-4-5 0 0,-6 0-32 15,-2 0 0-15,1-1 0 0,-5 1 0 0,-3-4 0 0,-6 1 0 16,-5 1 0-16,1-2 0 0,3 3-128 0,-4-1 0 16,-3 5 0-16,0-3 0 0,1-3 0 0,2 5 0 15,1-2 0-15,-2 5 0 0,-5 2 0 0,0-2 0 16,1-4 0-16,-2 7 0 0,-1 7 0 0,-6-2 0 16,-8-2 0-16,-1-1 0 0,3 4 0 0,-5 3 0 15,-4 0 0-15,5-7 0 0,5-1 0 0,3 2 0 16,4 2 0-16,-3-2 0 0,-2-5 0 0,6 1 192 15,4 1-64-15,2 1 0 0,-2 1-128 0,2-2 0 16,4-2 0-16,3 0 0 0,3 1 0 0,-4 2 0 16,-5 2-144-16,3-2 144 0,3-3 0 0,3 1 0 0,3 4 128 15,-5-1-128-15,-6-2 0 0,7-3 0 16,4 2 0-16,1 4 0 0,1 3 0 0,-3 0 0 16,-2-4 0-16,3 2 0 0,7 2 0 0,7 4 0 15,2-2 0-15,2 4 0 0,-2-4 0 0,1 0 0 16,-4 2 0-16,5-1 0 0,6 4 0 0,1-4 0 0,2 4 0 15,-3-3 0-15,-3 3 0 0,-1-3 0 0,0 3 0 16,7-3 0-16,2 4 0 0,5-1 0 0,-1 4 0 0,1 2 0 16,1-1 0-16,0-1 0 0,2 2-160 0,5-2 160 15,0 0 0-15,1 1 0 0,4 0 0 0,4 1 128 16,1 6-128-16,3-3 0 0,3-5-128 0,0 3 128 16,1 2 0-16,-1 1 0 0,0-1 0 0,-1 0 0 15,-2-2 0-15,1 2 0 0,4-2 144 0,0 2-144 16,1-2 0-16,6 1 0 0,3 4 0 0,1-2 0 15,2-3 0-15,4 0 0 0,4-1 0 0,0-1 0 0,4-3 0 16,4 3-144-16,2 0 144 0,2 3-128 0,2-4 128 0,2-3 0 16,4 2 0-16,3 3-128 0,3-2 128 0,3 1 0 15,3-4 0-15,1 5 0 0,3 1 0 16,4 1-128-16,2-3 128 0,5 3 0 0,2-1 0 0,2-1 0 16,5 3 0-16,6 2 128 0,4-6-128 0,4 3 0 15,5 7 0-15,-2-5 0 0,2-4 0 0,3 0 0 16,3 1 0-16,4-1 0 0,2-2 0 0,7-1 192 15,8 0-32-15,4 1-16 0,2-1-16 0,1-4-128 16,3 1 192-16,6-5-64 0,4 2-128 0,7-3 192 16,2-2-192-16,2-2 192 0,4-2-192 0,3 0 192 15,8-2-192-15,-2 1 192 0,-4-1-192 0,4 1 192 16,5 1-192-16,-1 0 192 0,2 0-192 0,-4 0 0 16,-3 0 0-16,1 1 0 0,0 1 0 0,-3-1 128 15,-4-1-128-15,3 3 0 0,1 5 0 0,2-5 0 16,-1 0 128-16,1-2-128 0,-3 4 0 0,4-2 192 15,4-1-192-15,1 0 192 0,-3 2-48 0,2-1 0 16,8-1 0-16,0 2 0 0,-7 2-144 0,1 0 0 0,0 0 144 0,2 5-144 16,-1-7 0-16,0 2 128 15,-1 4-128-15,-2-2 0 0,-1-2 0 0,-2 0 0 0,-6-2 0 0,5 2 128 16,2 6-128-16,-5-5 0 0,-5 1 0 0,-1 1 128 16,-1-2-128-16,2 2 0 0,4-2 128 0,-2-1-128 15,-4 3 0-15,4-1 0 0,-1 1 0 0,-3 1 0 16,-3-6 0-16,-3 4 0 0,-4-4 0 0,1 1 128 15,2-1-128-15,-1-5 0 0,-3-4 128 0,-5-5-128 0,-1 2 0 16,-1-3 0-16,2-1 0 0,-4-6 128 0,-2-4-128 0,-2-1 192 16,-5 1-64-16,1 0 0 0,-2-5-128 15,-3-3 144-15,-4 2-144 0,-5-4 160 0,-10 0 240 0,-6-2 48 16,-5-1 16-16,-5 2 0 0,-7-4 464 0,-5 0 96 16,-8 4 0-16,-6-3 16 0,-5-2-144 15,-7-2-48-15,-7 1 0 0,-3 1 0 0,-6 0-336 0,-6-2-64 16,-3 2 0-16,-4-1-16 0,-5-2-432 0,-4 5 0 15,-3 2 0-15,-2 1 0 16,4 7-736-16,-3 3-80 0,1 5-16 0,2 7-10848 16,0 5-2176-16</inkml:trace>
  <inkml:trace contextRef="#ctx0" brushRef="#br0" timeOffset="22591.49">21447 19991 3679 0,'0'0'160'0,"0"0"32"0,0 0-192 0,0 0 0 15,4-9 0-15,-4 9 0 0,6-12 2384 0,0 3 432 0,3-4 96 0,-1 3 16 16,-1-4-1456-16,2 5-304 0,-2-3-48 0,4 4-16 16,-2-3-288-16,0 4-64 0,-2-4-16 0,0 4 0 15,-7 7-80-15,12-5-16 0,-3-2 0 0,2 4 0 16,-1 3-112-16,5 0-16 0,0 2-16 0,3 2 0 16,2-1-32-16,3 3 0 0,-1-2 0 0,0 5 0 15,2-1-80-15,0-1-32 0,1 5 0 0,0 1 0 16,-1 5-128-16,-2 1-32 0,-1 2 0 0,-2 0 0 15,-4 1-192-15,3 3 144 0,-3-1-144 0,-2 1 128 0,-1-1-128 16,-2 4 192-16,-2 7-192 0,-2-3 192 0,-5-4-192 0,-2 1 0 16,-2 3 144-16,-3-1-144 0,-2 4 192 0,-1-3-48 15,-1-1 0-15,0 2 0 0,-5-2 112 0,1 0 0 16,-2-4 16-16,0-3 0 0,-2 1-16 0,-3 0-16 16,-1-4 0-16,0-2 0 0,-1-2 80 0,0-2 0 15,-4-4 16-15,-1 1 0 0,-2-6 16 0,0 2 0 16,-1-4 0-16,1-1 0 0,-1 0-96 0,0 0-32 15,-3 0 0-15,0 1 0 0,3-1-224 0,0 2 176 16,4 2-176-16,2 1 160 0,-1-4-160 0,4 1 0 16,3 4 0-16,4-1 0 15,2-3-1152-15,4 2-272 0,9-7-48 0,0 0-12720 0</inkml:trace>
  <inkml:trace contextRef="#ctx0" brushRef="#br0" timeOffset="22886.37">21429 20570 19343 0,'-25'-9'848'0,"12"3"192"0,-2 3-832 0,3 3-208 0,0 7 0 0,2 2 0 0,-1 5 2048 0,2 2 384 16,0 6 64-16,2 4 0 15,1-1-2048-15,5-1-448 0,4-2 0 0,2 0 0 16,4-1 0-16,5 1-128 0,1-1 128 0,4 0 0 0,2-4 0 0,2 0 0 16,1-7 0-16,3 2 0 0,1-3 416 0,2 1-16 15,-1-5 0-15,3 1 0 0,2 0 80 0,1-2 16 16,3-1 0-16,0-1 0 0,4-2-304 16,-1-2-48-16,-1-1-16 0,2 0 0 15,-1-3-1472-15,1 2-288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6T19:59:31.961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3859 4574 26079 0,'-2'-20'1152'0,"1"10"256"0,1 10-1136 0,0 0-272 0,0 0 0 0,0 0 0 0,0 0 464 16,0 0 48-16,-3 13 0 0,0 10 0 15,0 5-288-15,-1 7-48 0,-5 8-16 0,0 8 0 0,-2 5-160 0,-2 13 160 16,0 3-160-16,-2 8 160 0,0 2-160 0,0 4 0 16,-1 0 0-16,-2 9 0 0,-1 3 0 0,-1 3 0 15,0 2 0-15,0 0 0 0,1-2 0 0,-2 5 0 16,-3 1 0-16,2-1 0 0,1 4 0 0,1 0 0 16,-1 0 0-16,0-2 0 0,0 2 0 0,0 4 0 15,-2 1 0-15,-1 4 128 0,0-2 176 0,2 3 16 16,3 3 16-16,1 0 0 0,-4-4 160 0,2 1 16 15,2 2 16-15,4 1 0 0,-1-1-128 0,1 0-16 16,3 2-16-16,-1 0 0 0,-2-4-64 0,2-1-16 16,1 1 0-16,-3 2 0 0,4-4 48 0,-1 1 16 0,0 3 0 15,0-2 0-15,1-6-96 0,-1 3-32 0,2-7 0 16,-1 5 0-16,1-1-48 0,0 2-16 0,0-2 0 0,0-1 0 16,1-5 0-16,0 0 0 0,4-2 0 0,1 1 0 15,-2 3 0-15,1-4 0 0,-2-5 0 0,3 2 0 16,0-2-16-16,-2-2 0 0,0-4 0 0,0 0 0 15,1 2-16-15,-2-5-128 0,0 3 192 0,1-3-64 16,1-6 16-16,-2-5 0 0,4-5 0 0,-2-6 0 16,0-3-16-16,-1-4 0 0,-1-2 0 15,0-1 0-15,-1-5 32 0,-1-6 0 0,2-2 0 0,0-4 0 16,1-6-160-16,2-4 160 0,0-8-160 0,3-3 160 16,0-2-160-16,3-8-224 0,-3-12 48 0,13 4 16 31,2-8-1824-31,7-11-352 0,6-16-80 0</inkml:trace>
  <inkml:trace contextRef="#ctx0" brushRef="#br0" timeOffset="1725.91">3624 4479 39615 0,'27'-30'3520'0,"10"-1"-2816"0,11 4-560 0,14 3-144 32,12 3-1296-32,9 4-304 0,3 3-48 0,14 5-16 0,7 2 1408 0,10 1 256 0,14 3 0 0,4 2 192 15,3-1-64-15,12 5-128 0,13 5 192 0,5-1-64 16,1-3-128-16,8 7 128 0,10-1-128 0,6 4 128 16,2-6-128-16,3 6 128 0,5-5-128 0,4 4 128 15,3-4 32-15,9 3 0 0,3-3 0 0,5 4 0 16,5-3 96-16,1 2 0 0,6-6 16 15,3 0 0-15,7 0-32 0,2-3-16 0,6 2 0 0,4-2 0 0,3-3-224 16,5 0 176-16,0 0-176 0,2-2 160 0,7-2-160 16,1 1 160-16,1-3-160 0,0-3 160 15,-3 3-16-15,5 0 0 0,0-3 0 0,0 5 0 0,-4-2-144 0,1 0 192 16,-2 3-192-16,2 0 192 0,1 0-64 0,3 1 0 16,4-2 0-16,5-2 0 0,5 3-128 0,4-2 0 15,6 0-160-15,1-4 160 0,-3 1 0 0,4 2 0 16,3-4 0-16,0 0 0 0,1-5 0 0,3 4 0 15,3-1 0-15,-6 4 0 0,-2-3 128 0,-4 5-128 16,-4-3 0-16,-4 5 0 0,-5-2 0 0,-1 1 0 16,-4-1 0-16,-2 5 0 0,-4-2 0 0,1 2 0 15,-5-1 128-15,-2 2-128 0,1 0 0 0,-2 3 0 16,-1 0 0-16,-11 0 0 0,-9 0 0 0,-7-2 0 0,-6 2 0 0,-3-3 0 16,-6-1 128-16,-1-1-128 15,-5-2 0-15,-8 1 0 0,-9 0 0 0,-10 0 0 0,-5-4 128 16,-1-2-128-16,-2 4 0 0,-11-1 0 15,-14-4 128-15,4 4-128 0,3 2 0 0,-8-2 0 0,-7 3 0 0,3-3 0 16,1 0 128-16,-6-3-128 0,-5 3 0 0,-1 0 0 16,-1-1 0-16,-12-1 0 0,-6-5 0 0,-4 2 0 15,-5 0 128-15,-4 0-128 0,-5-7 0 0,-3 1 0 16,-4 2 0-16,-3 3 128 0,0-6-128 16,-6 2 0-16,-6 2 128 0,-1-1-128 0,-4-1 0 0,-4 6 0 15,-1-2 0-15,-2-1 0 0,-1 2 0 0,-5-1 0 16,-4 5 128-16,-8-4-128 0,-4 3 0 0,-2-1 0 15,-5-2 192-15,-5 5-192 0,-2-3 192 0,-5 5-192 16,2 1 192-16,-3 1-192 0,-1 1 192 0,-3 2-192 16,-3 1 0-16,-3 2 0 0,2 4 0 0,-3-1 0 0,-2 1 0 15,-3 4 0-15,-1-2 0 0,-3 8 0 0,-3 4 0 16,-2 8 0-16,-1 1 0 0,-6 6 0 0,1 3 0 0,-4 5 0 16,-4 10 0-16,-2 7 0 0,-5 6 0 0,-2 8 0 15,-3 3 0-15,-5 5 0 0,-3 5 0 0,-1 2 0 16,-5 7 0-16,-3 1 0 0,-2 5 0 0,-3 4 0 15,0 1 0-15,-1-1 0 0,1 5 0 0,-3 3 0 16,0-2 0-16,-2 6 0 0,0 6 0 0,1 2 0 16,1 4 0-16,0-1 0 0,3-1 0 0,-2 5 0 15,-2 2 0-15,0 2 0 0,1 0 0 0,-2 2 0 16,1 1 0-16,2 1 0 0,3-2 128 0,-2 4-128 0,5 2 0 16,-1-6 0-16,5-3 0 0,-1-3 0 15,-1 2 128-15,4-4-128 0,1 2 0 0,5-6 0 0,1 1 128 16,-1-3-128-16,4 4 0 0,3-5 0 0,2-3 128 0,1 0-128 15,2 1 0-15,2-7 0 0,1-7 0 0,4-6 0 16,-2-6 160-16,4-5-160 0,2 4 128 0,2-7-128 16,1-2 128-16,4-4-128 0,-1 1 0 0,4-2 128 15,0-1-128-15,3-2 0 0,-1 3 0 0,3-6 128 16,4-1-128-16,-1-8 0 0,-1-3 0 0,2-1 0 16,0-1 0-16,0-1 0 0,1-4 0 0,-3-6 0 15,-2 0 0-15,-2-8 192 0,-4-2-192 0,-1-2 192 16,-2 1-192-16,-4-4 0 0,0-2 0 0,-1-1 128 15,-2-9-128-15,-2 0 0 0,-2 0 0 0,-2-2-176 16,0-4 176-16,-3-3 0 0,3-1 0 0,0-1 0 16,-3-7 0-16,0 3 144 0,6-10-144 0,-8 6 0 0,1 2 176 15,7-8-176-15,-10 9 160 0,1-5-160 0,-3-2 160 0,3-1-160 16,-4-1 160-16,-4 2-160 0,-2-4 208 0,-3 2-48 16,-6 0-16-16,-7 0 0 0,-5 0-144 0,-9-3 192 15,-10-1-192-15,-8 2 192 0,-14-2-192 16,-10 1 192-16,-8 0-192 0,-10 1 192 0,-5 4-192 0,-9-4 0 15,-11 2 0-15,-4 0 0 0,-2 0 0 0,-9-1 0 16,-10 1 0-16,-6-3 0 0,-7 0 0 0,-8-2 0 16,-4-2 0-16,-9 4 0 0,-7-1 0 0,-2 1 0 15,-3-2 0-15,-7 1 128 0,-8-2-128 0,-10-3 160 16,-9 0-160-16,-6 0 160 0,-1-3-32 0,-10-1-128 16,0 2 192-16,-9-3-64 0,-6-3-128 0,-5 4 0 15,-6-3 0-15,-6-4 0 0,-6-1 0 0,-8-2 0 0,-6 0 0 16,-4 3 0-16,0-1 0 0,-1 3 0 0,0-1 0 15,1 2 0-15,2 4 192 0,1 0-64 0,0 1 0 16,4 3 0-16,-1-3-128 0,0 3 160 0,0 2-160 0,3-4 160 16,2 2-160-16,-3-1 0 0,-5 3 0 0,0-5 0 15,-5 1 0-15,-4-2 0 0,-1-2 0 0,-2 3 0 16,-4-3 0-16,-4 5 0 0,-1-3 0 0,-1 5 0 16,-1-1 0-16,2 3 0 0,2 1 0 0,6-3 0 15,6 4 0-15,7 1 128 0,6-2-128 0,9 1 128 16,8-2-128-16,7 3 0 0,6 0 0 0,5 0 0 15,7-7 0-15,4 2 0 0,7-1 0 0,-1-1 0 16,-3-1 0-16,2 0 0 0,-5-4 0 0,0 4 0 16,0-2 0-16,-3 4 0 0,-2-3 0 0,-3 9 0 15,4 3 128-15,-2 5-128 0,2 2 128 0,6-2-128 0,6-3 176 16,-1 0-48-16,2-1-128 0,9 5 192 0,9 5-192 16,11-5 176-16,5 4-176 0,10-2 160 0,9-4-160 0,5 5 160 15,2-2-160-15,10-1 160 0,6 3-160 0,4-1 192 16,2-1-192-16,6 3 192 0,6-1-64 0,5 5-128 15,4-1 192-15,5-3-64 0,6 1-128 0,11-4 160 16,10 1-160-16,8 4 160 0,3-4-160 0,14 6 0 16,8-4 0-16,9 2 0 0,5 0 0 0,8 0 0 15,7 6-144-15,0 2 144 16,4 7-2800-16,-2 10-448 0</inkml:trace>
  <inkml:trace contextRef="#ctx0" brushRef="#br0" timeOffset="7534.35">5017 8424 20271 0,'0'0'1792'0,"9"-8"-1424"15,2 2-368-15,6-1 0 0,4 3 960 0,2 1 112 0,5 4 16 0,4-2 16 16,2-2-512-16,1 0-96 0,1-2-32 0,4 2 0 16,6 2 0-16,3-1 0 0,3 2 0 0,4-1 0 15,8 1-32-15,5-2-16 0,9 1 0 0,1-1 0 16,-2-2-96-16,5-1 0 0,2 3-16 0,8 2 0 15,8 0-80-15,2-2-16 0,1-1 0 0,5 3 0 16,2-1-48-16,9 1-16 0,8 1 0 0,4-1 0 16,-3 0 32-16,8 0 0 0,7 2 0 0,-1-2 0 15,2-2 144-15,5 2 16 0,9 0 16 0,-3 0 0 16,-2-3 96-16,4 0 0 0,6 3 16 0,-1 2 0 16,-5-2-144-16,8 0-48 0,4-2 0 0,-2 4 0 15,-1 1-144-15,2-3-128 0,2-2 144 0,1 4-144 16,0-1 128-16,1 1-128 0,-4-2 0 0,4 1 0 15,3 2 0-15,-4-2 128 0,-4-2-128 0,4 2 0 16,4 4 0-16,-4-4 0 0,-5-2 0 0,3-2 0 0,4 1 192 0,-1 2-64 16,-3 0-128-16,5-1 192 0,1-2-16 0,-3 3-16 15,-6 4 0-15,1 1 0 0,-4-8 0 0,0 7 0 16,-3 2 0-16,-2-1 0 0,-2-1-160 0,-4 4 128 16,0-2-128-16,-2 0 128 0,-5 1-128 0,2 0 192 15,0 1-192-15,-1 1 192 0,-1-5-64 0,-4 2-128 16,-1 3 192-16,2-3-64 0,4 1 0 0,-7 1-128 15,-7-5 192-15,-1 0-64 0,2 1 32 0,-5 5 0 16,-3-1 0-16,-2-3 0 0,0-5-160 0,0 3 0 16,2 3 0-16,-2-1 0 0,-2-4 192 0,2-1-64 15,3 0 0-15,-1 0 0 0,-4 3 96 0,1 0 16 16,-2-4 0-16,3 2 0 0,4 2-48 0,-4 2 0 0,-3-7 0 16,0 2 0-16,2 0-192 0,-5 0 176 15,-1 2-176-15,-8-1 160 0,-4-1-160 0,3 0 192 0,5 0-192 0,-6 3 192 16,-3 0-192-16,-5-3 0 0,-3 0 0 0,1-4 0 15,5-1 0-15,-4 1 0 0,-5-1 0 0,-2 2 0 16,-1-3 0-16,-1 0 0 0,-2 2 0 0,-3 0 0 16,-4 2 0-16,-1-1 128 0,-3 0-128 0,-3 2 0 15,0 1 144-15,0 0-144 0,1 0 160 0,3 0-160 16,3 1 144-16,-2 2-144 0,-5 2 128 0,3-4-128 16,0 0 144-16,3 2-144 0,-3 0 160 0,2 3-160 15,-1-1 128-15,-2-1-128 0,-4 7 0 0,-2-4 144 16,-1-4-144-16,-1 2 0 0,-6 0 0 0,3-2 128 15,-1 0-128-15,3-1 0 0,-1-1 0 0,-4 2 128 16,-4 0-128-16,-1-1 0 0,-3-1 0 0,0 2 128 16,-2-3 0-16,1 0-128 0,-1 0 192 0,4 0-64 15,-4-3-128-15,1 3 192 0,2-1-192 0,-3-1 192 16,-2 1-192-16,1 1 128 0,-2 0-128 0,1 0 128 0,-2-2 0 0,3 1 0 16,1-1 0-16,5 2 0 0,2 2-128 0,2 1 0 15,2-2 144-15,-3 1-144 0,-3-1 0 0,3-1 0 16,0 0 0-16,-2 0 128 0,0-1-128 0,2-1 0 15,-1 1 0-15,4 1 128 0,1-2-128 0,-4 1 0 16,-5 1 128-16,1 0-128 0,-2 0 224 0,1 0-32 16,-4 1 0-16,2 1 0 0,-3-4-192 0,3 2 176 15,1 0-176-15,0 0 160 0,-3 0-160 0,-2 0 128 16,-2-1-128-16,-4-1 128 0,-2 1-128 0,0-1 0 16,-4 1 0-16,1-1 0 0,-2-1 0 0,-3-1 0 15,-3 1 0-15,-1 0 0 0,-3 0 0 0,-6 0 0 0,-1-1 0 16,-2-1 128-16,-3 2-128 0,-3 2 0 0,-9 1 0 15,0 0 0 1,0 0-1472-16,0 0-208 0,0 0-48 0,0 0-17600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6T19:59:45.041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2189 1109 17503 0,'0'0'1552'0,"0"0"-1232"0,0 0-320 0,0 0 0 16,0 0 208-16,0 0-16 0,0 0 0 0,0 0 0 16,0 0 400-16,0 0 80 0,0 0 16 0,0 0 0 15,0 0-144-15,-3 11-32 0,0 2 0 0,0 2 0 16,0-2-128-16,-1 4-16 0,1 2-16 0,-3 2 0 0,-2-1-128 0,-1 3-32 15,0 5 0-15,2 3 0 16,-2-3-32-16,0 5-16 0,-1-2 0 0,1 3 0 16,2 3 96-16,-2-1 16 0,-2 4 0 0,4-1 0 0,-5-1 0 0,4 2 16 15,0-1 0-15,0-4 0 0,2-5-32 0,2 1-16 16,2 0 0-16,1-2 0 0,-1 2-48 0,2-4-16 16,2-1 0-16,1 1 0 0,-2-3 48 0,2-2 16 15,0-3 0-15,2 1 0 0,-1-6-32 0,2 1 0 16,1 0 0-16,2-3 0 0,-1 1-32 0,4 1-16 15,1-2 0-15,2-1 0 0,0-3-16 0,1 2-128 16,5-2 192-16,0-4-64 0,-1 5-128 0,1-3 192 16,3-3-192-16,0 0 192 0,2 0-64 0,3 3 0 15,-1-5 0-15,1 1 0 0,4-1 48 0,1 1 0 16,3-1 0-16,3 1 0 0,2 1 16 0,4-2 16 0,2-2 0 16,3-1 0-16,1-1-32 0,0 0-16 0,3-1 0 15,2-4 0-15,1 2-160 0,5 4 192 0,6-1-192 0,2-3 192 16,2-3-192-16,-2 1 0 0,-3-4 0 0,2 5 0 15,1-2 0-15,2 3 0 0,1 2 128 0,3-1-128 16,7-2 0-16,-6 2 0 0,-1-2 0 0,1 0 0 16,-1 1 0-16,3 1 0 0,2 1 0 0,2-2 0 15,2 0 0-15,-3 1 0 0,-2-1 0 0,-1 0 0 16,1 2 0-16,5 3 0 0,3-4 0 0,3 2 128 16,-1-1-128-16,-2 2 0 0,-1 1 0 0,-1 1 0 15,1 0 0-15,2 0 0 0,7 1 0 0,-4 4 0 16,-5-4 0-16,2 2 0 0,1-1 0 0,4 1 0 15,4-2 0-15,-1 1 0 0,-4-2 0 0,-2 0 0 16,0 0 0-16,3 1 0 0,3 0 128 0,0 1-128 16,-2-2 0-16,-1 0 0 0,2 0 144 0,-1 1-144 0,2 2 192 15,3-3-48-15,-1 0 0 0,-2 2 0 0,-2-1-144 0,4 1 192 16,2-1-192-16,2 1 192 0,-2-1-192 0,4-1 128 16,-4 0-128-16,4 0 128 0,1 0-128 0,-1 0 0 15,1 0 0-15,-1 0 128 0,-2-1-128 0,2-1 0 16,4 1 0-16,-1-2 0 0,-4-2 128 0,0 2-128 15,1 1 0-15,2 0 128 0,2 1-128 0,-3-1 128 16,-6-1-128-16,3 0 128 0,-3-1-128 0,3 2 128 16,2 1-128-16,0-1 128 0,-5-1-128 0,1 0 0 15,-2-1 144-15,4-2-144 0,4 6 0 0,-4-2 128 16,-6-2-128-16,-2 2 0 0,1 1 0 0,1 1 0 0,1 0 0 16,-1 0 128-16,-1 0-128 0,-2 0 0 15,-2 1 0-15,4 2 128 0,1-3-128 0,0 3 0 16,-2 2 0-16,-1-2 0 0,-1 0 0 0,2 0 0 15,0-2 0-15,1 4 0 0,-2-2 0 0,-3 1 0 0,-4-1 0 16,-1 0 128-16,1-1-128 0,4-2 0 0,4 1 0 0,-2-1 0 16,-2 0 0-16,0 2 0 0,-3-2 0 0,4 1 128 15,1 0-128-15,-1-1 0 0,-1 0 0 0,-1 0 128 16,-2 0 0-16,0 0 0 0,-1 0 0 0,2 2 0 16,2-1-128-16,-1 2 128 0,-7-1-128 0,0-1 128 15,0 1-128-15,4-1 0 0,-1 1 0 0,1-2 0 16,-2 0 0-16,-1 0 0 0,-2-2 0 0,3 2 128 15,-3 2-128-15,3-1 0 0,2-1 0 0,-4 0 0 16,-5 0 0-16,1 0 0 0,-3 0 0 0,0 0 0 0,-1 2 0 16,4-1 0-16,0-1 0 0,-2 0 0 0,-6 0 0 15,1 2 128-15,-2 1-128 0,2 0 0 0,0 3 0 16,1-2 128-16,0-2-128 0,-1 2 0 0,-5 0 0 16,-1 2 0-16,-3-1 0 0,-2-2 128 0,-1 3-128 0,-2 1 0 15,1-1 0-15,1-1 128 0,-3 4-128 0,2-4 176 16,-3-2-176-16,-2 2 192 0,-5-2-192 0,2 3 0 15,0-2-160-15,-3 1 160 0,2 4 0 0,-1-2 0 16,1 0 0-16,0 2 0 0,0-4 0 0,1-2 0 16,-3 0 0-16,1 0 0 0,-4 1 0 0,2-1 0 15,-4-1 0-15,2 2 0 0,-3-1 0 0,-1 6 0 16,-2-5 128-16,2 2-128 0,1 2 0 0,-3-1 0 0,-3-2 0 16,4-1 0-16,-2 1 0 0,-3-1 0 15,-5 0 0-15,2-1 0 0,-5-3 0 0,-5 2 0 16,3-4 0-16,-4 4 0 0,-1 1 160 0,-3-2-160 15,-2 1 128-15,-3-1-128 0,1-1 128 0,-3 0-128 0,0 0 0 0,-1 0 128 16,-10 0-128-16,14 0 160 0,-3 0-160 0,0-1 160 16,-11 1-160-16,13-3 160 0,-2-2-160 0,-1 1 160 15,-1-3-32-15,0 2-128 0,-2-2 192 0,1-4-64 16,-2 2 64-16,3-4 0 0,-2 0 0 0,-3-5 0 16,4-4 64-16,-2-2 0 0,0-1 16 0,0-2 0 15,-2 2 48-15,-1-7 0 0,0 0 0 0,1-5 0 16,-1-2 0-16,3 2 16 0,0 4 0 0,-1-4 0 15,-1 3-96-15,2 4-32 0,-1 1 0 0,-2 1 0 16,-2 4-64-16,-1 3-16 0,0 3 0 0,0 6 0 16,-1-3-128-16,1 7 0 0,0 8 0 0,0 0 0 15,0 0-1344-15,0 0-256 0,0 0-64 16,-8 17-10752-16,1 10-2144 0</inkml:trace>
  <inkml:trace contextRef="#ctx0" brushRef="#br0" timeOffset="11512.43">1828 5329 6447 0,'0'0'272'0,"0"0"80"0,0 0-352 0,0 0 0 16,0 0 0-16,0 0 0 0,0 0 2112 0,0 0 336 15,0 0 80-15,0 0 16 0,0 0-1344 0,9-9-272 16,0 0-48-16,3 3-16 0,0-4-64 0,-2 3-16 15,7-1 0-15,0-2 0 0,3 2 32 0,0-4 0 0,4 2 0 0,1-3 0 16,4 4-192-16,0-5-48 16,-1-3 0-16,2 2 0 0,-2 4-112 0,-2-1-16 0,2 7-16 0,-6 0 0 15,-4 1-128-15,0 2-32 16,-2 4 0-16,-3 4 0 0,-5 2-64 0,-2 6-16 0,-3-1 0 0,-5 4 0 16,-4 6 160-16,0 5 32 0,-4-1 0 0,-2 6 0 15,-4-2 64-15,-2 6 32 0,-3 0 0 0,0 2 0 16,-2-4-128-16,-3 4-32 0,3 0 0 15,-3-1 0-15,3-1-160 0,-3-4-32 0,0 1-128 0,0-4 192 16,3 2-64-16,0-5-128 0,3 0 176 0,0 0-176 16,4-2 160-16,1-3-160 0,2-1 128 0,1 0-128 15,3-5 0-15,2-4-192 0,1 1 0 0,-2-2 16 16,8-11-1872-16,0 0-384 0,0 0-80 0,0 0-6160 16,0 0-1232-16</inkml:trace>
  <inkml:trace contextRef="#ctx0" brushRef="#br0" timeOffset="12256.8">1910 5681 10127 0,'0'0'896'0,"0"0"-704"15,0 0-192-15,-9 0 0 0,5 0 1408 0,-4 3 240 16,-1-2 48-16,-1 5 16 0,-4 6-368 0,0 0-80 16,-4 3-16-16,-2 4 0 0,1 2-128 0,-2 3-32 15,-2 5 0-15,-1 1 0 0,0 6-144 0,2 2-48 16,0 4 0-16,-11 22 0 0,3-3-304 0,4-4-64 15,2 1-16-15,2 2 0 0,1 3-272 0,3-2-64 0,2 2-16 0,-1-5 0 16,-1-2-32-16,2 2 0 16,1 3 0-16,2 0 0 0,4-1-128 0,0 1 0 15,2 0 0-15,2-6 0 0,2-2 0 0,3-1 0 0,3 0 0 0,5-1 0 16,7 4 176-16,2 0-48 0,3-5-128 0,5-4 192 16,3-4 64-16,8-1 16 0,-1 2 0 0,7-6 0 15,4-1-64-15,3-5-16 0,1 3 0 0,8-4 0 16,2 3 0-16,6-5 0 0,0-3 0 0,3 2 0 15,1-5-32-15,4 2-16 0,-2-2 0 0,2 0 0 16,3-1-144-16,5-2 160 0,1-1-160 0,-1-1 160 16,1-3-16-16,4 1 0 0,1 0 0 0,4-3 0 15,3 4-16-15,0-4 0 0,-2-4 0 0,2-1 0 16,0 3-128-16,6-2 160 0,5-1-160 0,-2-1 160 0,-2 0-160 0,3-3 128 16,1 0-128-16,2-3 128 0,5 0-128 0,0-1 128 15,-2-1-128-15,-1 1 128 0,6-4-128 0,-2-2 0 16,6-4 0-16,-1 1 128 0,-2-5-128 0,3-3 128 15,-1 2-128-15,3 1 128 0,1-1-128 0,-3-2 0 16,2-1 144-16,0 1-144 0,1 3 0 0,-3 2 128 16,-4-4-128-16,0 3 0 0,0-1 160 0,1 0-32 15,3 0-128-15,-4 2 192 0,-3-2-192 0,1-1 0 16,2 1 0-16,0 1 0 0,-5-1 0 0,2-1 0 16,-1 3 0-16,6 1 144 0,-2-3-144 0,-1 2 0 15,0-5 144-15,-3 0-144 0,1-1 0 0,2-1 0 0,-1 0 0 0,-3-1 128 16,-2 2-128-16,0-1 0 15,1 1 128-15,-1-2-128 0,-4-1 0 0,-4 0 0 0,0-1 0 0,0 3 128 16,0-1-128-16,-2 0 0 0,-1 2 0 0,0 0 0 16,-3-4 0-16,0 4 0 0,-1 4 0 0,1 0 0 15,6 0 0-15,-5 4 0 0,-4-4 0 0,-1-2 0 16,1 3 0-16,0 3 0 0,1-1 0 0,-1 0 0 16,-4-4 0-16,-4 0 0 0,1-1 0 0,-2 6 0 15,0-1 0-15,0 4 0 0,-1-2 0 0,-5 1 128 16,-6 0-128-16,2-1 0 0,-3 2 128 0,-3-2-128 15,-2 4 0-15,2 1 128 0,-2 0-128 0,-1 2 0 16,-3 0 0-16,-3 0 144 0,-5 0-144 0,-2 0 0 16,-2 1 128-16,-6 2-128 0,-3 0 0 0,-3 0 0 15,-3 0 0-15,-3 0 0 0,-1-1-176 0,-2 1 176 16,-1 3-2304-16,-2-3-336 16,-1-2-80-16</inkml:trace>
  <inkml:trace contextRef="#ctx0" brushRef="#br0" timeOffset="12674.42">14245 6341 16575 0,'-16'-6'1472'0,"16"6"-1168"16,-8 2-304-16,1 5 0 0,-2 2 576 0,0 5 48 0,0 2 16 0,-1 9 0 16,2 2 256-16,-2 3 64 0,-1 5 16 0,1 7 0 15,-2 4-144-15,0 3-16 0,0 0-16 0,2 0 0 16,0 0-144-16,1-3-16 0,3-3-16 0,0-3 0 16,0-8-352-16,1 0-64 0,4-9-16 0,-1 0 0 15,2-4-64-15,0-6-128 0,0-4 176 0,0-9-176 16,0 0-1776-16,0 0-464 0</inkml:trace>
  <inkml:trace contextRef="#ctx0" brushRef="#br0" timeOffset="12952.92">13988 6386 11055 0,'0'-25'976'0,"0"13"-784"0,0-2-192 0,2 9 0 0,5-6 3072 0,3 4 560 16,1 1 112-16,1-2 32 0,5 4-2688 0,4 1-544 15,5 1-96-15,6 1-32 0,2 1 96 0,3 3 0 16,2 3 16-16,0 4 0 0,-2 2-16 0,-2 6-16 16,-1 4 0-16,-2 5 0 0,-6 3-192 0,-2 2-48 15,-3 2 0-15,-5 8 0 0,-5 2 192 0,-4 5 16 16,-5 0 16-16,-5-3 0 0,-3-1-48 0,-3-2-16 16,-3-1 0-16,-5-4 0 0,-3-1 64 0,-6-3 16 15,1-5 0-15,-4-1 0 0,-3-1-176 0,0-4-48 0,-2-2 0 0,1-3 0 16,0-3-272-16,4-2 0 0,2-5 0 0,-6-3 0 31,9-10-1920-31,8-4-432 0,6-8-80 0</inkml:trace>
  <inkml:trace contextRef="#ctx0" brushRef="#br0" timeOffset="13252.92">14739 6756 18431 0,'0'0'1632'0,"0"0"-1312"0,0 0-320 0,15 2 0 15,-3 1 720-15,0-3 80 0,0 0 16 0,1-3 0 16,5-1 288-16,3-2 64 0,2-6 16 0,1 2 0 0,0-7-144 0,0 1-16 16,-2-2-16-16,0 2 0 0,0-2-288 0,-4 0-48 15,-3-2-16-15,-3-1 0 0,-2 0-16 0,-2 0 0 16,-5 0 0-16,-2 7 0 0,-1 14-64 0,-4-9 0 16,-4 3-16-16,-4 7 0 0,-2 7-224 0,-7 8-32 15,-1 2-16-15,-7 4 0 0,-6 3-112 0,-1 4-32 16,0 6 0-16,1 2 0 0,-1 3 0 0,5-4 0 15,4-2 0-15,7-1 0 0,5-4-144 0,4-5 0 16,8-3 0-16,5-3 128 0,4-2-128 0,6-5 0 0,4 0 0 16,6-8 0-16,6-3-272 0,7-3-96 15,3-6-16-15,7 1 0 16,1-6-2304-16,0 1-480 0,4-5-96 0</inkml:trace>
  <inkml:trace contextRef="#ctx0" brushRef="#br0" timeOffset="13523.15">16035 6024 25791 0,'-1'-28'2304'0,"1"8"-1856"0,-2 2-448 0,-1 2 0 16,-1 4 512-16,-4-1 16 0,-4 5 0 0,-2 4 0 16,-6 5-144-16,-1 5-16 0,-1 2-16 0,-5 5 0 15,-1 4-16-15,0 5 0 0,0 3 0 0,0 5 0 16,-2 5 80-16,0 7 16 0,1 4 0 0,0 4 0 15,4-2-240-15,3 5-32 0,1-1-16 0,3 9 0 0,2-2-144 0,1 1 192 16,2-5-192-16,2 1 192 0,2 4-192 0,4-8 160 16,0-2-160-16,2-7 160 0,0-4-320 0,0-8-64 15,0-2-16-15,0-5 0 16,-1-3-720-16,2-8-160 0,-2-1-32 0,4-12 0 16,0 0-1344-16,-15-12-288 0</inkml:trace>
  <inkml:trace contextRef="#ctx0" brushRef="#br0" timeOffset="13644.46">15360 6678 13823 0,'4'-23'1216'0,"2"11"-960"15,3-3-256-15,3 6 0 0,3 0 1248 0,2 3 208 16,4 5 32-16,5-1 16 0,3 1-656 0,4 1-128 16,0 0-16-16,2 1-16 0,4 1-64 0,1 1-16 15,-3-2 0-15,-1 1 0 0,-4-2-352 0,-8 0-80 16,1 0-16-16,-1 0 0 16,-3 0-608-16,-3 1-128 0,-5-1-32 0</inkml:trace>
  <inkml:trace contextRef="#ctx0" brushRef="#br0" timeOffset="14016.06">16132 6579 16127 0,'0'0'704'0,"2"9"160"0,0 4-688 0,-2-2-176 0,-3 2 0 0,-3 3 0 15,-3-2 1344-15,3 5 224 0,-1 2 48 0,-2-1 16 16,-1 1-288-16,-2 1-48 0,1-1-16 0,-1-1 0 16,1-4 64-16,-1 0 0 0,-2-2 0 0,5-3 0 15,0 0-352-15,4-4-64 0,0 1-16 0,5-8 0 16,0 0-336-16,0 0-64 0,0 0 0 0,0 0-16 15,0 0 80-15,7-8 0 0,5-5 16 0,2 0 0 16,1-4-272-16,2-2-48 0,3 0-16 0,0-2 0 16,1-1-128-16,0 1-128 0,0 0 192 0,0 0-192 15,-1 3 144-15,3 4-144 0,-3 2 0 0,0 0 144 0,-2 4-144 0,-2 2 160 16,-3 3-160-16,-1 3 160 0,-3 3-160 0,3 3 0 16,-3 0 0-16,-2 6 0 0,-1 2 0 0,-1 2 0 15,-1 0 128-15,0 4-128 0,-1-3 0 16,0 1 0-16,0-2 144 0,0-1-144 0,-1 0 128 0,1-4-128 15,1 2 160-15,1-4-160 0,1 1 240 0,0-2-48 16,0 2-16-16,1-3 0 0,0 2 0 0,4 0 0 16,-1-3 0-16,5 2 0 0,-3-2-48 0,1-2-128 15,2 2 192-15,0 1-64 0,-2-2-128 0,5 2 0 16,-2 1 0-16,2-2 0 16,-1-2-1808-16,-3 3-448 0</inkml:trace>
  <inkml:trace contextRef="#ctx0" brushRef="#br0" timeOffset="15440.28">18892 6298 20271 0,'0'-29'1792'0,"2"6"-1424"16,-1-5-368-16,4-4 0 0,-5-3 608 0,0 6 48 0,-5 2 16 0,2 0 0 15,-5 5 32-15,-3 3 0 0,-2 5 0 16,-4 1 0-16,-2 6 32 0,-2-1 16 15,-1 4 0-15,-5 4 0 0,-2 4-64 0,-1 7-16 0,0-1 0 0,1 6 0 16,-5 7-240-16,4 8-48 16,-3 3-16-16,3 6 0 0,4 4-96 0,2 5-16 0,0-1 0 0,3 2 0 15,1 2-256-15,5-3 160 16,1 2-160-16,6-2 128 0,3 0-128 0,2-2 0 0,0-4 0 16,2-3 0-16,2-5 192 0,4 0-64 0,1-8 0 0,0 1 0 15,-1-4-128-15,0 0 0 0,4-5 0 16,-5-3 0-16,-2-5-176 0,-2-11-64 0,0 0-16 0,-8 8 0 15,-2-2-256 1,-2-6-48-16,-3-1-16 0,-3-8 0 0,-2 0-160 16,-3-4-32-16,-2 2-16 0,1-2 0 0,1 3 368 0,3-4 80 0,4 2 16 15,4 2 0-15,6-3 544 0,5 2 112 0,4-2 32 0,4 4 0 0,6-1 144 16,5 2 16-16,5-2 16 0,5 2 0 0,4-4-288 16,6 2-48-16,0-5-16 0,5 2 0 0,3-3 144 0,5-1 32 15,2-1 0-15,-2 2 0 0,-2 1 208 16,-3-1 32-16,-3 1 16 0,-8 5 0 0,-7-2-192 15,-5 7-48-15,-7 2 0 0,-3 5 0 0,-13-2-144 16,9 12-48-16,-4 3 0 0,-4 2 0 0,-2 6-48 16,-4 0-16-16,-4 4 0 0,3 1 0 0,0-2 32 0,-1-3 0 15,4 0 0-15,0-4 0 0,0-1-160 16,5-3 160-16,1-4-160 0,4 1 160 0,2-4-32 0,4-1-128 16,2-1 192-16,0-4-64 0,3-4 176 0,3-1 16 15,2-3 16-15,4-1 0 0,1-1-16 0,2-4-16 16,1 1 0-16,2-6 0 0,-1-1-160 0,1-2-16 15,-2-4-128-15,0 3 192 0,-1 0-192 0,0 4 176 16,-3 0-176-16,-4 2 160 0,0 2-160 0,-7-2 0 16,0 5 144-16,-2-1-144 0,-3 5 0 0,-2 0 144 15,-3 1-144-15,-6 5 0 0,0 0 128 0,0 0-128 16,0 0 0-16,0 0 0 0,0 0 0 0,0 0 0 16,-1 14 0-16,-2 1 0 0,0 0 0 0,0 4 0 15,-2 2 0-15,4 0 0 0,1-2 0 0,0 1 0 0,0-3-128 16,1 1 128-16,5-3 0 0,3-3 0 0,2 1 0 15,2-5 0-15,3 2 0 0,4-4 0 0,0-5 0 16,3 1 0-16,2-4 160 0,0 1-160 0,-1-3 128 0,0-2-128 16,-1-2 144-16,1 2-144 0,-3-4 160 15,0 1-160-15,-1-3 128 0,0 5-128 0,-4-4 0 0,-1 2 0 16,-2 3 0-16,-1-1 128 0,-3 3-128 0,-9 4 0 0,0 0 0 16,0 0 0-16,0 0 0 0,0 0 0 0,0 0 0 15,2 10-128-15,-4-1 128 0,1 3-160 0,-2-3 160 0,0 2 0 16,-3-3 0-16,1-1 0 0,5-7 0 15,0 0 0-15,-3 9 0 0,3-9 0 0,0 0 0 0,0 0 0 16,0 0 0-16,0 0 128 0,8-3-128 0,1-4 0 16,0 1 0-16,-1-6 128 0,3 2-128 15,-1-5 0-15,-1 1 0 0,2 0 0 0,-1-4 0 0,0 0 0 16,-1 3 0-16,0 0 128 0,0-4-128 0,0 1 0 16,0 0 0-16,0 2 0 0,-3 3 0 0,3-2 0 15,-3 1 0-15,-1 7 0 0,3 0 0 0,-1 1 0 16,-7 6 0-16,9-2 0 0,-9 2 0 15,11 8-128-15,-4-1 128 0,2 2-128 0,-3 3 128 0,-2 3-128 16,1-2 128-16,-2 3-128 0,0 1 128 0,0-1 0 16,-3-1 0-16,0 1 0 0,0 1 0 0,1-4 0 15,-1-3 0-15,3 1 0 0,-3-11 0 0,0 0 0 16,0 0 0-16,8 4 0 0,-8-4 0 0,10 0 0 16,-1-3 0-16,4-4 0 0,-1-1 128 0,3-5-128 15,1 1 128-15,2-1-128 0,0 2 0 0,0-1 0 0,-3 5 0 0,2-2 128 16,0 3-128-16,-2 2 0 15,-2 1 0-15,-1 4 0 0,0 4 0 0,-2-1 0 0,0 7 0 0,-1-3 0 16,0 6 0-16,-1-2 0 0,-1 4 0 0,-1-1-128 16,1-3 128-16,1 3 0 0,-2-2 0 0,4-4 0 15,-1 1 0-15,0-4 0 0,1-3 128 0,1 0-128 16,1-3 192-16,1-1-48 0,2-2 0 0,1-2 0 16,3-4 32-16,2 3 0 0,2-3 0 0,0 1 0 0,-2 3-176 0,0 1 0 15,-3 2 0-15,-1 2 0 16,-3 2-640-16,-4 2-224 0,1 1-32 0,-4 3-11296 15,-7-8-2256-15</inkml:trace>
  <inkml:trace contextRef="#ctx0" brushRef="#br0" timeOffset="16097.9">21754 6675 23951 0,'-15'3'1056'0,"15"-3"224"0,-11 8-1024 0,0-2-256 0,2 4 0 0,3-3 0 16,6-7 592-16,-6 12 64 0,6-12 16 0,0 0 0 15,0 0 352-15,0 0 64 0,0 0 0 0,0 0 16 16,6-13 208-16,3-3 32 0,2-1 16 0,5 0 0 16,5-7-656-16,2-4-128 0,4-4-16 0,0-2-16 15,0 5-224-15,-1-9-32 0,1-5-16 0,-6 8 0 0,4-2-16 0,2-5 0 16,1-1 0-16,0-3 0 0,0 2-256 0,-1 1 160 15,-2 5-160-15,-1 9 128 0,-3 5-128 0,-3 9 0 16,-3 0 0-16,-4 11 0 0,3 2 0 0,-4 8 0 16,-1 6-176-16,-1 6 176 0,-4 10-160 0,-1 3 160 15,-5 6-192-15,-2 6 192 0,1 1 0 0,-3 2-128 16,-1 3 128-16,1-6 0 0,0-5 0 0,0-4 0 16,1-3 0-16,2-5 0 0,0-1 0 0,2-4 0 15,1-5 0-15,1-1 0 0,2-8 224 0,-3-7 0 16,9 5 0-16,3-7 0 0,3-4 288 0,3-6 64 15,1 1 16-15,3-7 0 0,1-4-256 0,0-5-48 16,3-6-16-16,2 1 0 0,-1-3-272 0,-1-2 0 16,3-3 128-16,-1 2-128 0,0-1 144 0,0 6-16 15,0 1-128-15,-2 5 192 0,-3 5-192 0,-2 4-128 16,0 9 128-16,-3 5-208 0,-2 9 208 0,-3 6 0 16,-1 7 0-16,-1 7-144 0,-4 6 0 0,-1 0 0 0,-5 6 0 15,2 3 0-15,-6 3 144 0,2 2 0 16,-3 1 0-16,-1 0 0 0,-1-9 0 0,0-1 0 0,0-2 0 0,2-4 0 15,-1 1-160-15,1-5 0 0,2-3 0 0,2-5 0 32,2-5-1824-32,4-3-352 0,-6-10-80 0,12-1-13632 0</inkml:trace>
  <inkml:trace contextRef="#ctx0" brushRef="#br0" timeOffset="16446.75">23080 6834 19343 0,'0'0'1728'0,"0"0"-1392"16,0 0-336-16,0 0 0 0,0 0 1920 0,0 0 320 15,0 0 64-15,9-7 16 0,1-8-928 0,2 0-192 16,1-3-48-16,2-4 0 0,0-3-416 0,4-2-96 16,-1-7 0-16,1 1-16 0,2-2-32 0,1-4 0 15,1-1 0-15,1-2 0 0,1-2-80 0,0 2 0 16,0 8-16-16,0 4 0 0,-1 7-288 0,1 2-48 15,-4 2-16-15,-3 7 0 0,-2 4-144 0,-1 7 0 16,-1 2 0-16,-3 7 0 0,0 4 0 0,-2 7 0 0,-2 3-128 0,-1 3 128 16,-1 2 0-16,-2 4-144 15,-3-1 144-15,-2 3 0 0,-1-2 0 0,0 1 0 0,-3 1 0 0,2-3 0 16,-2 0 0-16,0 1 0 16,-2-5 0-16,2 1 0 0,1-2-224 0,-1-2 64 0,0-3 16 0,1 0 0 31,1-5-1520-31,-2-2-288 0,1-1-64 0,-4 0-12672 0</inkml:trace>
  <inkml:trace contextRef="#ctx0" brushRef="#br0" timeOffset="16645.52">23304 6678 19343 0,'0'0'848'0,"0"0"192"0,0 0-832 0,0 0-208 0,0 0 0 0,0 0 0 0,0 0 2336 0,0 0 416 15,0 0 96-15,13 5 16 0,2-5-1856 0,4 0-368 16,4-2-80-16,3-1-16 0,9-4 16 0,-3 2 0 15,2-2 0-15,1-3 0 0,0 1-320 0,-1-3-64 16,-3 3-16-16,1-6 0 16,-4 0-512-16,-1 0-96 0,-2 2-32 0,-1 4 0 15,-1-1-2080-15,1 4-432 0</inkml:trace>
  <inkml:trace contextRef="#ctx0" brushRef="#br0" timeOffset="16842.95">24414 6272 2751 0,'-7'-20'256'0,"5"11"-256"16,-2-5 0-16,-1 0 0 0,0 4 4368 0,-1-2 832 16,1 7 176-16,5 5 16 0,-7 0-3008 0,-2 6-592 15,0 5-128-15,-3 2-32 0,0 2-512 0,-3 6-96 16,-1 1-32-16,-3 6 0 0,2 3-112 0,0 7-32 16,0-3 0-16,2 1 0 0,3 1-432 0,2 0-96 0,1-1 0 0,2-4-16 15,5 1-112-15,1-5-32 16,1 3 0-16,1-5 0 0,1-6-160 0,4-2 0 0,-3-4 0 0,0-1 0 15,0-6-256-15,-3-7-96 0,0 0-16 16,0 0 0 0,-3-9-1488-16,-2-5-320 0,-2-3-48 0,-1-2-6816 0,-5-2-1376 0</inkml:trace>
  <inkml:trace contextRef="#ctx0" brushRef="#br0" timeOffset="17033.83">23959 6378 11055 0,'0'0'480'0,"0"0"112"0,0 0-464 0,0 0-128 0,0 0 0 0,0 0 0 0,0 0 3056 15,0 0 592-15,11 0 112 0,4 0 16 16,5 0-1888-16,5 0-384 0,5 0-80 0,2 0-16 0,5 0-336 15,3-2-80-15,3-1-16 0,2-3 0 0,-1-3-224 0,4 3-48 16,1-2-16-16,0-2 0 0,-2 3-384 0,-1-2-80 16,-3 1-16-16,-1 2 0 0,-3-3-208 0,-5 5 0 15,-2 1 0-15,-5 0 0 16,-3 1-1216-16,-5 1-272 0,-1 1-64 0,-3 3-8320 16,-3 0-1664-16</inkml:trace>
  <inkml:trace contextRef="#ctx0" brushRef="#br0" timeOffset="17529.16">25053 6248 18431 0,'0'0'1632'0,"0"0"-1312"0,0 0-320 0,0 0 0 16,0 0 1360-16,0 9 208 0,-2 3 32 15,-1-3 16-15,-1 4 176 0,-4 3 48 0,-1 2 0 0,-1 1 0 16,0-1-544-16,-1 1-96 16,-1 2-32-16,-1 4 0 0,5-1-480 0,0 0-112 0,-1-3 0 0,1-2-16 15,2 5-208-15,0-3-32 16,2-2-16-16,1-3 0 0,1-2-112 0,1-1-32 0,-1-4 0 0,1 1 0 15,1-10-16-15,0 0 0 0,0 0 0 0,0 0 0 16,0 0 64-16,0 0 16 0,0 0 0 0,0 0 0 16,0 0-32-16,9-4 0 0,0-2 0 0,-2 0 0 15,1 1-192-15,-1-1 0 0,-1-1 0 0,1 3 0 16,1 1 0-16,-1-2 0 0,2 1 0 0,0-1 0 16,0 1 208-16,1 1-48 0,1-3-16 0,2-1 0 15,3 2 48-15,1 1 0 0,2-4 0 0,2 1 0 0,0 1-48 16,1-5 0-16,5 3 0 0,1-3 0 0,0 4-144 0,5-2 128 15,-4 0-128-15,4 0 128 0,-3-6-128 16,-2 0 0-16,0-2 0 0,-1 0 128 0,-2 1-128 0,-1-2 0 16,-3 2 0-16,-2-1 0 0,-3 6 0 15,2-1 0-15,-3 1 0 0,-2 1 0 0,-2 4 144 0,-5 3-144 16,-6 3 160-16,0 0-160 0,0 0 0 0,0 0-208 16,0 0 16-16,0 0 0 0,4 9 48 0,-2 3 16 15,-2-3 0-15,-2 5 0 0,-1 3 128 0,2 2-128 16,-2 0 128-16,0 1-128 0,0 2 128 0,-2-3 0 15,-1 2 0-15,2 1 0 0,-4 1 0 0,1-1 0 16,0 3 0-16,-2-1 0 0,0 0 0 0,0-2 144 16,-2 0-144-16,4 0 0 0,-2 2 144 0,2-3-144 15,1-3 0-15,0 1 144 0,0-3-144 0,3 1 0 0,-2-4 0 16,1-3 0 0,1 2-912-16,0-4-224 0,0-1-32 0,3-7-10672 15,0 0-2112-15</inkml:trace>
  <inkml:trace contextRef="#ctx0" brushRef="#br0" timeOffset="18148.21">26807 6291 21423 0,'0'0'944'0,"-9"-5"208"0,2 0-928 0,7 5-224 0,-5-12 0 16,5-2 0-16,3 4 1472 0,3-3 256 16,5 1 64-16,3-2 0 0,3-2-432 0,4 4-80 15,2-1 0-15,-2 5-16 0,3-1-624 0,3 3-112 16,7-1-16-16,1 0-16 0,5 1-64 0,0 3-16 15,-1 4 0-15,-3 4 0 0,-7 7-144 0,-2 1-16 16,-5 8-16-16,-4 1 0 0,-4 5-240 0,-7-1 128 16,-6 0-128-16,-5 5 0 0,-6 3 224 0,-7 3-48 0,-5-3-16 0,-6 0 0 15,-8 2 96-15,-1-6 32 0,0 2 0 0,-12 8 0 16,7-6 0-16,7-7 0 0,2-6 0 0,8-2 0 16,6-4 96-16,4 0 0 0,4-2 16 0,5-4 0 15,6-9-80-15,8 12-32 0,-1-4 0 0,7-3 0 16,3 1-32-16,0-3 0 0,5 0 0 0,9 0 0 0,5 0-256 15,5 0 160-15,7 0-160 0,2-1 128 0,2-2-128 0,0-2 0 16,2-2 0-16,-4-2 0 16,-2 4-976-16,-4-5-240 15,-2-6-32-15,-7-2-16 0,1 1-1488 0,-5-2-288 16,-4-2-64-16</inkml:trace>
  <inkml:trace contextRef="#ctx0" brushRef="#br0" timeOffset="18502.84">27808 6266 29487 0,'13'-23'2624'0,"-4"13"-2112"16,4 1-512-16,3-3 0 0,4 3 560 0,4-1 0 16,2 3 0-16,1-1 0 0,1-2-400 0,0 2-160 15,-1-2 128-15,6 2-128 0,-1 1 320 0,0-2 0 16,-1 5-16-16,-2-2 0 0,-2-2 192 0,-3 5 32 15,-3 5 16-15,-1 2 0 0,-5 4-224 0,-3 1-32 16,-3 5-16-16,-3 6 0 0,-2 2-32 0,-7 3-16 0,-1 6 0 0,-6 2 0 16,-5 6 80-16,-3 4 16 0,-4 3 0 0,-2 4 0 15,-1-2-80-15,-3-2-16 0,4 0 0 0,0 0 0 16,0-5-48-16,4-2-16 0,0-2 0 0,4-1 0 16,1-5-160-16,3-2 192 0,0-3-192 0,2-4 192 15,0-3-192-15,4-1 0 0,0-5 0 0,3-5 0 16,3-8-1408-1,0 0-224-15,0 0-32 0,0 0-8992 0,6-15-1792 0</inkml:trace>
  <inkml:trace contextRef="#ctx0" brushRef="#br0" timeOffset="18664.07">27848 6617 19343 0,'0'0'1728'0,"0"0"-1392"16,0 0-336-16,11 0 0 0,1 2 2048 0,6-1 320 15,0 2 80-15,4-3 16 0,3 0-1248 0,4 0-240 16,2-1-48-16,3-2-16 0,2-2-176 0,2-2-32 15,2 3-16-15,2-2 0 0,1-2-384 0,-2 2-80 16,7 2-16-16,-4-5 0 16,1 2-1440-16,-2-2-304 0,-1-5-48 0,10-4-12240 0</inkml:trace>
  <inkml:trace contextRef="#ctx0" brushRef="#br0" timeOffset="19258.79">29259 6242 19343 0,'0'0'1728'0,"-4"-7"-1392"16,-2 2-336-16,0 2 0 0,-4 3 1856 0,-4 2 288 15,-2 4 64-15,-3 2 16 0,-5 0-784 0,-4 7-160 16,-5 1-16-16,-4 5-16 0,-5 3-384 0,1 2-80 0,-1 2-16 0,4 5 0 16,0-3-384-16,6 2-96 0,5-2-16 0,6 3 0 15,5-5-272-15,6 3 160 0,4-1-160 0,6-3 128 16,7-4 96-16,3-2 16 0,7-5 0 0,5-1 0 15,5 0 160-15,4-7 48 0,5 0 0 0,1-5 0 16,4-4 0-16,-2-5 0 0,-2-1 0 0,0-5 0 16,0 1 0-16,-3-4 0 0,-4-1 0 0,-2-2 0 0,-1-7-48 15,-3-2 0-15,-4-2 0 0,-2-5 0 0,-3 2-80 16,-5-2 0-16,-2-3-16 0,-4 4 0 0,-2 1-96 16,-4 2-16-16,-2 0 0 0,-4 5 0 0,-2 0-192 15,0 1 0-15,-2 2 0 0,0 1 0 0,-1 0 0 0,1 4 0 16,1 2 0-16,2 1 0 0,2 3 0 0,3-1 0 15,1 6-192-15,3-2 192 0,0 8-240 0,8-7 64 16,3 2 16-16,4 4 0 0,4-2 0 0,3 1 0 16,3 1 0-16,5 2 0 0,4-2 160 0,5 4-160 15,1 1 160-15,5-2-160 0,3-1 160 0,1 1 0 16,-1 1 0-16,-2 1-128 0,1 1 128 0,-2-1 0 16,-2-1 0-16,-3 2 0 0,-3 1 0 0,-1-1 0 15,-5 0 0-15,-4 5 0 0,-8-2 0 0,-4 1 0 16,-6 3 0-16,-6 2 0 0,-6 1 0 0,-6 5 0 15,-4 2 0-15,-7 6 128 0,-5 2-128 0,-3 7 0 16,-5 1 128-16,-1 4-128 0,1-2 0 0,2-1 0 16,3-2 0-16,6-2 0 0,4-1 0 0,5-2 0 0,4 2 0 0,4-5 0 15,5 3 0-15,5-6 128 0,2-3-128 16,5-1 0-16,4-4 160 0,5-2-32 0,4-7-128 0,5 0 192 16,1-5 48-16,3-2 0 0,6-1 0 0,-1-4 0 15,0-6-80-15,-2 0-16 0,-2-5 0 0,-1-4 0 16,-2-3 48-16,-3-3 0 0,-2-4 0 0,-6-3 0 0,-6 1 0 15,-5-4 0-15,-4 1 0 0,-6-2 0 16,-6-1 16-16,-7 2 16 0,-8-2 0 0,-4 5 0 0,-5 0-224 16,-3 3 176-16,-4 0-176 0,-3 2 160 0,-1 4-336 15,0 1-64-15,3 1-16 0,-2 0 0 16,3 1-2368-16,1 0-464 0</inkml:trace>
  <inkml:trace contextRef="#ctx0" brushRef="#br0" timeOffset="47815.14">22949 4355 11055 0,'-16'11'976'0,"7"-7"-784"0,-1 2-192 0,-1 3 0 16,1-2 384-16,-1 4 16 0,1-2 16 0,0 3 0 15,10-12-288-15,-6 9-128 0,-2-2 128 0,8-7-128 16,0 0 320-16,0 0-32 0,0 0 0 0,0 0 0 16,-4 12 176-16,4-12 48 0,-6 7 0 0,6-7 0 15,0 0 256-15,-8 11 64 0,1-7 16 0,7-4 0 16,0 0-16-16,0 0 0 0,0 0 0 0,-7 2 0 0,7-2-48 15,0 0-16-15,-8-2 0 0,-1-1 0 16,9 3-288-16,0 0-64 0,-3-9-16 0,3 9 0 0,-1-7-176 0,1 7-32 16,-2-9-16-16,4-1 0 0,1 2 16 0,3-4 0 15,-3 2 0-15,3-5 0 0,0-1-64 0,5-4 0 16,3 0 0-16,1-4 0 0,0-3 144 0,1-4 32 16,5-2 0-16,-1-2 0 0,1 2-32 0,3-3 0 15,0-2 0-15,1-2 0 0,-1-2-80 0,1 1 0 16,2-2-16-16,1 0 0 0,6-5 0 0,5-1 0 15,4 0 0-15,4 3 0 0,2-1-176 0,0 1 160 16,0 4-160-16,-1 6 160 0,-5 4-160 0,-6 5 160 16,-5-1-160-16,-3 4 160 0,-6 3-160 0,0 6 128 0,-4 2-128 15,-3 4 128-15,-1 0-128 0,-2 5 0 0,-2-1 144 16,-11 5-144-16,12-1 0 0,1 1 0 0,-13 0 0 16,13 1 0-16,-13-1 0 0,0 0 0 0,12 6 0 0,-12-6 0 15,0 0-304-15,0 0-16 0,12 6-16 0,-12-6 0 31,0 0-352-31,12 11-64 0,-12-11-16 0,0 0-7872 0,7 10-1568 0</inkml:trace>
  <inkml:trace contextRef="#ctx0" brushRef="#br0" timeOffset="49422.74">22679 3702 16575 0,'-13'-13'736'0,"5"4"160"15,2 0-720-15,0 0-176 0,6 9 0 0,-7-7 0 0,0-2 320 0,2 1 48 16,5 8 0-16,0 0 0 0,-7-4 400 0,7 4 64 15,0 0 32-15,0 0 0 0,0 0-320 0,0 0-64 16,-11 4-16-16,4 4 0 0,1 5 176 0,-1 7 16 16,-4 2 16-16,1 5 0 0,-2 5-96 0,0 1-32 15,-1 2 0-15,2 4 0 0,-2-2-208 0,4 2-32 16,-3-4-16-16,6 1 0 0,0-2-160 0,3-4-128 0,5-5 192 16,1-1-192-16,1-6 224 0,5-1-64 0,4-2-16 15,7-7 0-15,3-4 368 0,6-4 80 0,0-3 16 0,5-1 0 16,4-5-272-16,6-2-48 0,5 4-16 0,0-5 0 15,-1 2-96-15,-2-4-32 0,-2 1 0 0,-1 1 0 16,-1-4-144-16,-4 0 0 0,1-1 144 0,-2 5-144 16,-4-1 0-16,-1 3 128 0,-2-2-128 0,0 4 0 15,-4 2 0-15,-2-1 0 0,-3 2 0 0,-2-2 0 32,-4-2-1472-32,0 2-304 0,-3-5-64 0</inkml:trace>
  <inkml:trace contextRef="#ctx0" brushRef="#br0" timeOffset="50100.08">25208 2648 15599 0,'6'-11'688'0,"0"3"144"0,-1-2-656 0,-1 4-176 0,-1-3 0 0,2 3 0 15,-5 6 1008-15,0-7 160 0,0 7 48 0,-2-11 0 0,2 5-48 0,0 6 0 16,-6-9 0-16,2 2 0 0,4 7-192 0,-8-6-32 16,-2 2-16-16,1-2 0 0,9 6-272 0,-13-2-48 15,-2 4-16-15,-2 4 0 0,0-2-144 0,-3 2-48 16,0 6 0-16,-3 1 0 0,-5 3-208 0,0 5-32 15,-3 2-16-15,3 5 0 0,-2-2 0 0,-1 3 0 16,-2 3 0-16,3-1 0 0,4 4-144 0,3-4 192 16,4 1-192-16,6-5 192 0,4 1-192 0,4-4 0 15,5-2 144-15,6-1-144 0,2-3 192 0,5 0-16 16,3-5-16-16,5 2 0 0,3-5 16 0,1 2 0 16,2-7 0-16,0 1 0 0,1-2-176 0,1-2 128 0,3-2-128 15,-3-2 128-15,0-2-128 0,0-1 0 16,-1 1 0-16,-1-2 0 15,-2 0-496-15,-2 1-80 0,-4-1 0 0,-3 2-16 16,-1-2-2432-16,-6 2-496 0,-9 4-80 0,0 0-32 0</inkml:trace>
  <inkml:trace contextRef="#ctx0" brushRef="#br0" timeOffset="50332.82">25542 2945 24879 0,'0'0'2208'0,"0"0"-1760"0,0 0-448 0,0 0 0 15,5 18 272-15,-2-2-16 0,-2 2-16 0,1 0 0 16,-2 1 32-16,-2 2 16 0,2 1 0 0,2 4 0 16,-1 2 96-16,2-1 32 0,2-4 0 0,1 6 0 15,0-3-160-15,1-2-16 0,5-5-16 0,0 2 0 16,0-3-64-16,2-3-16 0,6 0 0 0,-1 1 0 16,-1-4-144-16,1 0 128 0,2-8-128 0,0 2 128 15,-1 0-128-15,1-6 0 0,-3-3-192 0,0-1 192 16,-2-1-1568-16,-1 1-192 0,-5-5-32 0,4-3-16 15</inkml:trace>
  <inkml:trace contextRef="#ctx0" brushRef="#br0" timeOffset="50479.49">25698 2807 41471 0,'-18'-18'1840'0,"15"13"368"0,3 5-1760 0,0 0-448 0,0 0 0 0,0 0 0 31,11-6-1408-31,1 0-384 0,4 1-64 0,2 1 0 16,0 1 416-16,1-2 96 0,0-1 0 0,-1 2-8144 0,-2-1-1648 15</inkml:trace>
  <inkml:trace contextRef="#ctx0" brushRef="#br0" timeOffset="50827.3">26326 2628 26719 0,'-15'-5'1184'0,"5"4"240"0,-1 1-1136 16,11 0-288-16,0 0 0 0,0 0 0 0,0 0 384 0,0 0 32 15,0 0 0-15,0 0 0 0,15-6 272 0,5-2 48 16,2-2 16-16,8 3 0 0,2-4-384 0,5 2-80 16,5-3-16-16,2 3 0 0,1-4-272 0,2 4 128 15,-2-3-128-15,-2 3 0 0,-4-1 0 0,-5 4 0 16,-5 0-192-16,-2 3 48 15,-5 0-896-15,-5 8-176 0,-7 1-48 0,-10-6 0 16,0 16-1760-16,-4 3-368 0</inkml:trace>
  <inkml:trace contextRef="#ctx0" brushRef="#br0" timeOffset="50971.48">26443 2838 22511 0,'-23'5'992'0,"9"-2"224"0,1-3-976 0,1-2-240 0,12 2 0 0,0 0 0 16,0 0 1152-16,0 0 192 0,0 0 48 0,13-7 0 15,4-5-368-15,8 5-64 0,3-4 0 0,6 7-16 16,6-7-512-16,3 4-112 0,2 1 0 0,-1-3-16 15,1 2-176-15,0 2-128 0,-2-2 144 0,0 1-144 16,0 0 0-16,-2 0-336 0,-1 0 48 0,-1 3-9120 16,-3 2-1840-16</inkml:trace>
  <inkml:trace contextRef="#ctx0" brushRef="#br0" timeOffset="51358.14">28054 2187 30351 0,'0'0'1344'0,"-10"-3"272"0,-2 3-1296 0,-3 3-320 15,-4 4 0-15,-2 1 0 16,-3 5-320-16,-7 0-144 0,-5 5-32 0,-4 3 0 0,-4 6 496 0,-2 2 128 15,0 8 16-15,0 4 0 0,2 0 80 0,4 5 16 0,8 2 0 0,5-1 0 16,5-5-32-16,8-7 0 0,10-2 0 0,5-8 0 16,7-4 160-16,8-3 16 0,8-5 16 0,6-1 0 15,8-6 384-15,5-3 80 0,9-6 16 0,5-1 0 16,1-8-240-16,-1 1-64 0,-2-4 0 0,-3-2 0 16,-3-6-256-16,-4-2-48 0,-4 0-16 0,-5-8 0 15,-8-1-48-15,-9-3-16 0,-5-2 0 0,-8 1 0 16,-5-4 96-16,-8 2 16 0,-11 0 0 0,-4 6 0 15,-5 0-160-15,-4 7-16 0,1 2-128 0,-1 6 192 16,-3 4-432-16,0 7-80 0,1 4-32 0,2 1 0 31,3 3-1888-31,4 3-368 0,3 3-80 0</inkml:trace>
  <inkml:trace contextRef="#ctx0" brushRef="#br0" timeOffset="51928.18">29188 2065 5519 0,'0'-15'496'0,"0"-1"-496"0,0 1 0 0,3 3 0 16,-2-3 5184-16,-1 5 928 0,0-3 192 0,0 4 32 15,0 9-4992-15,0-12-992 0,0 12-208 0,0 0-144 16,-1-6 512-16,1 6-16 0,0 0 0 0,0 0 0 15,0 0-80-15,-5 18-16 0,1 4 0 0,-2 6 0 16,-3 2-112-16,2 7-32 0,-2 6 0 0,-2 8 0 16,0 2 64-16,-3 5 16 0,1 0 0 0,2-5 0 15,3-2-128-15,2-5-16 0,1-3-16 0,4-3 0 16,1-6 176-16,3-6 32 0,1-7 16 0,1-3 0 16,3-5 64-16,1 0 16 0,2-5 0 0,2-4 0 15,2-5 16-15,3-8 0 0,3-2 0 0,-1-8 0 0,3-8 32 16,0-2 16-16,3-10 0 0,-1-1 0 0,-1-1-288 15,1-4-48-15,2-2-16 0,1-5 0 0,0 1-192 16,3-4 176-16,0 3-176 0,0 2 160 0,5 5-160 0,0 5 0 16,-2 8 0-16,0 0 0 0,-6 9 0 0,0 3 0 15,-4 7 0-15,-3 3 0 0,-5 4-288 0,-2 4 64 16,-14 2 16-16,0 0 0 16,9 9-1200-16,-9-9-256 0,2 18-32 0,-4-2-16 15,-6 3-1216-15,-5 2-240 0</inkml:trace>
  <inkml:trace contextRef="#ctx0" brushRef="#br0" timeOffset="52138.08">28863 2530 39615 0,'0'0'3520'16,"0"0"-2816"-16,0 0-560 0,9-11-144 15,3 4-480-15,3 2-128 0,2-3-32 0,13 0 0 0,7-4 640 0,6 3 240 0,5-7-16 0,2 6 0 16,7-4 0-16,0 4 0 0,4-3 0 0,0 4 0 16,0-2-224-16,-3 7 0 0,-3 1 0 0,-8 1 0 15,-8 2-1168 1,-9 2-288-16,-8-2-48 0,-6 0-16 0,-5-2-944 16,-11 2-192-16</inkml:trace>
  <inkml:trace contextRef="#ctx0" brushRef="#br0" timeOffset="52453.65">30500 2303 30399 0,'0'0'1344'0,"0"0"288"15,0 0-1312-15,0 0-320 0,0 0 0 0,0 0 0 0,-13 13 752 0,-4 6 80 16,-3 4 0-16,-4 0 16 0,-4 3-288 0,-2 2-64 15,-3 4-16-15,1 1 0 0,-4 7-96 0,6 0-32 16,4-1 0-16,5-2 0 0,6-7-32 0,5 1 0 16,5-8 0-16,8 4 0 0,3 1-80 0,9-2-32 15,3-3 0-15,6 0 0 0,5-7 0 0,7-4 0 0,-1 0 0 0,4-8 0 16,3-4-64-16,-1-3-16 0,-1-6 0 16,3-3 0-16,2-4-128 0,1 0-192 0,0-2 32 0,-3-7 16 31,1 1-1824-31,-3 2-352 0,0 1-80 0</inkml:trace>
  <inkml:trace contextRef="#ctx0" brushRef="#br0" timeOffset="52604.19">30864 1801 38703 0,'-12'-46'3440'0,"6"21"-2752"0,0-1-560 0,2 12-128 15,4 14 2224-15,0 0 400 0,0 0 96 0,0 0 16 0,0 0-2416 16,9-9-496-16,2 4-80 0,4 2-32 15,3 3 80-15,4 0 16 0,2 0 0 0,0 0 0 16,-3-1-1904-16,-4 2-368 0,-2-2-80 0</inkml:trace>
  <inkml:trace contextRef="#ctx0" brushRef="#br0" timeOffset="53776.02">15575 4642 13823 0,'-19'-25'1216'0,"11"8"-960"16,-2 4-256-16,1 3 0 0,0-5 2080 0,2 4 368 15,1-2 80-15,1 7 16 0,5 6-2128 0,0 0-416 16,0 0 0-16,0 0-192 0,0 0 192 0,0 0 144 0,0 0-16 16,0 0-128-16,0 0 0 0,0 0 0 0,0 0 0 0,0 0-144 15,0 0 144-15,-10 3 0 0,1 0 0 0,-3 3 0 16,0 7 384-16,-1 4 0 0,-4 3 0 0,3 3 0 15,-6-1 0-15,1 5 16 0,-3 8 0 0,-1 5 0 16,0 3 96-16,-3 5 16 0,4 7 0 0,1-2 0 16,2 2-176-16,6 2-16 0,1-7-16 0,3-1 0 15,2-2 16-15,10-6 16 0,2-7 0 0,6 0 0 16,4-6 48-16,4-3 0 0,5-4 0 0,2-6 0 16,9-6-48-16,0-6 0 0,4-3 0 0,7-6 0 15,4-3 16-15,5-10 0 0,-1-4 0 0,1-2 0 16,-8-9-128-16,1 0-32 0,-2-6 0 0,-5 1 0 15,-5 1 16-15,-2-4 0 0,-7-4 0 0,-7-4 0 16,-5 1 368-16,-9 1 80 0,-7-2 16 0,-7 2 0 0,-5 2 32 16,-5 5 16-16,0 2 0 0,-7 9 0 0,-5 1-352 0,1 6-80 15,-1 4-16-15,2 4 0 0,0 5-272 16,2-1 0-16,0 4-176 0,0 7 176 16,4 4-2128-16,3 5-320 0,3-3-64 0</inkml:trace>
  <inkml:trace contextRef="#ctx0" brushRef="#br0" timeOffset="60827.42">2995 5547 4607 0,'0'0'400'0,"0"0"-400"0,-12-4 0 0,0 1 0 16,0 1 1088-16,2-1 128 0,1 3 16 0,-1 0 16 16,-2 2-544-16,0-1-96 0,0-1-32 0,-1 2 0 15,-2-1-288-15,0 2-64 0,0 0-16 0,-1 2 0 0,-2-4 0 0,2 2 0 16,-1-1 0-16,1-1 0 0,-2 1 96 0,2-1 16 15,-2 1 0-15,2-1 0 16,-1 1 176-16,1 2 32 0,0-1 16 0,-1 0 0 0,0 0 64 16,0 1 16-16,1 1 0 0,1 2 0 0,2-2-112 0,-1 1-32 15,2 1 0-15,2-1 0 0,3 0-176 0,7-6-48 16,-8 10 0-16,8-10 0 0,-4 8 112 0,4-8 16 16,-2 13 0-16,2-13 0 0,0 0-32 0,9 11 0 15,0-1 0-15,4-3 0 0,4-1 256 0,5 2 48 16,5-2 16-16,2-3 0 0,6 1 32 0,3-1 0 15,5 1 0-15,2-4 0 0,-4-1-384 0,4-2-64 16,1 3 0-16,6 0-16 0,0 3-48 0,7 0-16 16,2 0 0-16,3 0 0 0,3 0 16 0,-1 1 16 15,3 1 0-15,1-1 0 0,-1 1-48 0,4-1-16 0,3 7 0 16,2-6 0-16,4 3-144 0,0 1 128 0,-4-5-128 16,2-1 128-16,1 2-128 0,-3-1 0 0,4 1 0 0,3-1 0 15,1-3 128-15,-2 1-128 0,-5-4 0 0,3 2 128 16,-1 3-128-16,2 2 0 0,3 2 144 0,1-4-144 15,3-3 128-15,-2 0-128 0,-4-1 128 0,1 1-128 16,-1 3 192-16,6-3-48 0,6-2 0 0,-4 2 0 16,2 0-16-16,-2 0 0 0,0 0 0 0,4 2 0 15,4 1-128-15,-2 0 128 0,-2-2-128 0,-1 1 128 16,-1-4-128-16,2 2 128 0,2 8-128 0,-2-5 128 16,4-5-128-16,-4 1 0 0,-1-1 0 0,0 4 0 15,0 2 0-15,2-2 0 0,-1-2 0 0,1 0 0 16,-4 0 0-16,1 1 0 0,1 4 0 0,1-3 128 15,7-3-128-15,-2 0 0 0,-5 1 144 0,1 2-144 16,2 3 0-16,4-2 144 0,2-2-144 0,-3-1 0 0,-1-3 128 0,0 3-128 16,-1 5 0-16,4-4 0 0,-1-1 0 0,1-1 0 15,-4-1 0-15,-4 2 0 0,-1 0 0 0,3 0 0 16,5 0 0-16,-2-3 0 0,-3-3 128 0,-2 5-128 16,1 1 0-16,2 1 0 0,8-1 0 0,-5-2 128 15,1-3-128-15,-1 4 0 0,-1 1 192 0,3 0-192 16,4 0 192-16,-5-2-192 0,-5-2 0 0,-3 2 0 15,0 4 0-15,1 1 0 0,4-3 0 0,-2 0 0 16,-6-2 160-16,3 2-160 0,-3 2 160 0,7-1-160 16,-1 1 192-16,-3-2-192 0,3 0 128 0,-1 0-128 0,-2 1 0 15,1 1 0-15,2-2 0 0,-1 0 0 16,-1-3 0-16,-2 1 0 0,-2-2 128 0,-2-2-128 16,1 1 0-16,1 2 0 0,1 2 176 0,1-2-176 0,-5-3 160 15,-2 1-160-15,-1 4 208 0,2 2-48 0,1 4-16 0,0-5 0 16,0-5-144-16,-1 4 128 0,-1 2-128 0,1-1 128 15,0-1-128-15,1-1 0 0,3-1 0 0,-3 2 0 16,-5-3 0-16,-1 1 128 0,1 1-128 0,-4 2 0 16,1 2 0-16,1-2 0 0,0-5 128 0,-5 4-128 15,0-2 0-15,-3 3 0 0,2 4 0 0,-3 1 0 16,-1-4 0-16,1-1 192 0,-2-1-192 0,-4-1 192 16,-6-2-192-16,-3 1 0 0,0 0-192 0,-3 1 192 15,-5 2 0-15,-2 0 0 0,-2 0 0 0,-2 0 0 16,-2 0 0-16,-2 0 0 0,-3 2 0 0,-1-2 0 15,-4-2 160-15,2 1-160 0,-5 1 192 0,-3 1-192 16,0-1 144-16,-4 3-144 0,-1 0 0 0,-1 3 144 16,0-1-144-16,-3-1 0 0,-2-1 0 0,3 1 0 15,-3 2 0-15,-3-1 0 0,-2-2 0 0,-10-3 0 0,0 0 0 0,11 1 0 16,-11-1 128-16,0 0-128 0,0 0 0 0,0 0 0 16,9-4 0-16,-9 4 0 0,0 0 192 0,3-11-64 15,-2 3 0-15,-1-6 0 0,-1 2 16 0,-2-3 0 16,-2 2 0-16,1 1 0 0,-4-4-144 0,2-2 0 15,-1 2 144-15,1-4-144 0,1-2 128 0,-2-2-128 16,-2 1 128-16,0-4-128 0,0-6 0 0,2 4 0 16,-1-7 0-16,1 0 128 0,0-1-128 0,1 0 0 15,0 0 128-15,0-3-128 0,1-2 0 0,1-1 0 16,-2 0 0-16,3 0 0 0,-1-3 0 0,1-3 0 16,1 2 0-16,1 1 0 0,-2-5 0 0,1 1 0 0,-1 4 0 0,3-2 0 15,-1 1 0-15,-1 2 0 0,2 1 0 16,0 2 0-16,-1 1 0 0,1-1 0 0,1 1 0 0,1-1 0 15,-2 0 0-15,0 4 0 0,0 2 0 16,0 1 0-16,1-1 0 0,-2 6 0 0,-1-1 0 0,-1 4 0 16,0 5 0-16,0 1 0 0,0 1 0 0,0 3-128 15,0-2 128-15,0 1 0 16,0 3 0-16,1 0 0 0,-1 1 0 0,0 3 0 0,0-2 0 0,-2 4-128 16,2-1 128-16,3 10 0 0,-6-11 0 0,-1-1-128 15,-2 5 128-15,-1-2 0 0,-1 2 0 0,-1 1 0 16,-1-3 0-16,-2 3-160 0,-1 1 160 0,-1 1 0 15,-3-4-160-15,-4 4 160 0,-4 1-128 0,-2 2 128 16,-1-1-128-16,-2 4 128 0,-1 0-128 0,-2 0 128 16,-4 2 0-16,-1 4-128 0,-2 1 128 0,-5-2 0 0,-1 4 0 15,-4-4-160-15,-5 3 160 0,-1-2 0 0,-4 2 0 0,-4-1 0 16,4-3 0-16,-4 4 0 0,-3-1 0 16,-4 5-128-16,-6-2 128 0,-3-1 0 0,-2 1 0 15,0-1 0-15,-2 1 0 0,-4-2 0 0,-1 2 0 0,-4-5 0 16,-4 1 0-16,2-1 144 0,2-4-144 0,-1-1 0 15,-2 1-192-15,-5 0 192 0,-6-2 0 0,2-2 0 16,2-2 0-16,-4 1 0 0,-4 2 0 0,-2 0 0 16,-2-1 128-16,0-2-128 0,0 0 0 0,-6-2 0 15,-3 4 0-15,-1-2 0 0,2-3 0 0,0 3 0 16,-2 0 0-16,0-5 0 0,-1 1 0 0,2 1 0 16,1-3 0-16,-7 3 0 0,-2 3 0 0,3-6 0 0,2 2 0 15,2 1 0-15,-6-3 0 0,2 2 0 0,0-2 0 16,1-2 0-16,-2 7 0 0,-1-5 0 0,-1 0 0 15,3 3 0-15,3-1 0 0,-5 1 0 0,-5 0 0 16,2-5 0-16,2 6 0 0,-1-3 0 0,-5 1 0 0,3 2 0 16,3-1 0-16,-2-1 0 0,-1 1 128 0,4 0-128 15,4-4 0-15,-1 2 0 0,0 2 144 0,2-3-144 16,2 3 0-16,2 0 128 0,3-1-128 0,-2 1 0 16,-4 3 0-16,3-1 0 0,4-2 0 0,-1 1 128 15,0 1-128-15,0-1 0 0,4-2 0 0,3 4 0 16,4 0 0-16,4-1 0 0,-3-4 0 0,0-1 0 15,2 5 144-15,4-2-144 0,3-5 192 0,2 4-192 16,-2-3 0-16,1 2 0 0,7-1 0 0,-1-3 0 16,7 1 0-16,1 2 0 0,3 4 0 0,-2-2 0 0,-1-1 0 15,3 1 0-15,3-3 0 0,1 1 0 16,5 0 0-16,2 1 0 0,3 2 0 0,-3 0 0 16,1 2 0-16,1 0 0 0,2-4 0 0,1-1 0 0,4 3 0 15,0 2 0-15,1-2 0 0,2 4 0 0,0-1 0 16,-1 0 0-16,0 2 0 0,2-3 0 0,-1-4 0 0,4 2 0 15,4 2 0-15,0-2 0 0,4 0 0 0,2 3 0 16,3 0 0-16,0 1 0 0,2-2 0 0,-1 1 0 16,-1 2 0-16,0-4 0 0,-2 2 0 0,-1-1 0 15,3 1 0-15,0 0 0 0,3 0 0 0,0-3 0 16,3 1 0-16,-2 4 0 0,1 4 0 0,2 0 0 16,2-2 0-16,0 1 0 0,-2 1 0 0,1 0 0 0,-2 1 0 15,0-2 0-15,2-2 0 0,6 0 0 16,-2 0 0-16,4 0 0 0,0 0 0 0,2-2 0 15,3-1 0-15,1 3 0 0,2 0 0 0,-1 2 0 0,2-2 0 0,1 0 0 16,0 0 0-16,-1 3 0 0,5-2 0 0,-2 1 0 16,-1-1 0-16,3 2 0 15,1 2 0-15,-2-2 0 0,5-2 0 0,1 0 0 0,8-1 0 0,0 0 0 16,0 0 0-16,-9 2 0 0,9-2 0 0,0 0 0 16,0 0 0-16,0 0 0 0,0 0 0 0,0 0 0 15,0 0 0-15,-6 7 0 0,6-7 0 0,0 0 0 16,0 0 0-16,-3 14 0 0,3-14 0 0,-2 15 0 15,2-4-128-15,2 6 128 0,-1-2 0 0,1-2-144 16,-2 3 144-16,3 4 0 0,0 2 0 0,0 2 0 16,-2-1 0-16,1 7 0 0,3 0 0 0,1 4 0 15,-1-1 0-15,-1-1 0 0,4 2 0 0,1 0 0 0,-2 7 0 16,2-1 0-16,-2-2 0 0,1 4-128 0,-1-2 128 16,-1 3 0-16,3 0 0 0,-3 1 0 0,0 1 0 15,0 3 0-15,1-1 0 0,1-1 0 0,-2-1 0 0,0 2 0 16,3 4 0-16,-1-5 0 0,1 0 0 0,0 1 0 15,-1-1 0-15,-1-1 0 0,1-1 0 0,-1-1 0 16,0 2 0-16,-1-2 128 0,-1 0-128 0,-1-3 0 16,-1-2 0-16,-1 3 0 0,-2-1 0 0,0-5 0 15,-2-4 0-15,1 5 0 0,-2-5 0 0,0 3 0 16,-2-4 0-16,4 1 128 0,-1-4-128 0,-1 0 128 16,2-1-128-16,-2-2 128 0,1 0-128 0,1-3 0 15,1-1 128-15,0 1-128 0,-2-3 0 0,2-2 128 16,0-4-128-16,2 3 0 0,1-5 0 0,1 4 0 15,-4-14 0-15,9 13-11568 0,2-4-2192 0</inkml:trace>
  <inkml:trace contextRef="#ctx0" brushRef="#br0" timeOffset="62920.26">2700 5752 2751 0,'-14'-7'256'0,"14"7"-256"16,-12-5 0-16,3 1 0 0,0 2 2592 0,1 4 480 15,-3 4 80-15,-1 0 32 0,-1 3-2352 0,1 2-448 16,-3 4-112-16,-1 3-16 0,0 0-256 0,-2 6 0 16,-2-2 0-16,1 5 0 0,-2 1 0 0,1 6 0 15,-3-3 128-15,1 5-128 0,-2 1 0 0,-1 0 0 16,1 0 0-16,-1 2 0 0,0 1 144 0,0 1-16 15,1 1-128-15,-3 2 192 0,-2 5 80 0,-1 0 16 0,-1-3 0 0,-1 5 0 16,1-4 192-16,-1 4 32 16,-2 5 16-16,-1 2 0 0,0 1-80 0,2 4-32 0,-1 4 0 15,1 1 0-15,2 8-144 0,-2-1-16 0,-1 4-16 0,2 3 0 16,0 1-112-16,0 1 0 0,-2 4-128 0,-2-1 192 16,-4 4-192-16,0 0 0 0,0 5 0 0,0-2 0 15,-2 1 128-15,2-3-128 0,3 0 0 0,1-5 0 16,2-1 128-16,2-3-128 0,0-2 0 0,3-4 0 15,-1 0 0-15,6 2 128 0,1-5-128 0,-3 3 0 16,0 2 0-16,-1-1 176 0,0-2-176 0,0 1 160 16,-1 3 0-16,2-2 0 0,-4-4 0 0,3 7 0 15,0 1 64-15,4 0 16 0,-1-1 0 0,3-1 0 16,2-4-112-16,2 1-128 0,1-5 176 0,7 3-176 0,0-2 128 16,5 1-128-16,1-3 0 0,3 1 0 0,0-6 128 15,3 4-128-15,-2-1 0 0,7-6 0 0,1 0 176 16,1-2-176-16,2-5 160 0,1 0-160 0,-1 1 0 15,6-8 128-15,1 0-128 0,2 1 0 0,1-2 0 16,1 1 0-16,-1-3 128 0,-1-2-128 0,5 1 0 0,1-1 0 16,0 2 0-16,-3-3 0 0,1-1 128 0,0-1-128 15,-1 0 0-15,3-3 0 0,2 1 0 0,2 1 0 16,-1-3 0-16,4-3 0 0,3 0 128 0,5-6-128 16,4 1 0-16,1-3 144 0,5-2-144 0,-1-2 0 15,1-1 0-15,-2 0 128 0,-2 0-128 0,1-4 0 16,-2 1 144-16,5-3-144 0,2 0 208 0,1 0-16 15,-2-5-16-15,5 4 0 0,-2 2-48 0,1-6 0 16,-1 1 0-16,0-2 0 0,1 4 80 0,-2-4 16 0,0 0 0 16,0-3 0-16,0 0 32 0,2 3 0 0,3-2 0 15,1-1 0-15,0 0-64 0,-4 0 0 0,-5 0 0 0,0 3 0 16,2-3 0-16,1-1 0 0,1 6 0 0,2-2 0 16,3 4 32-16,0-3 0 0,0 2 0 0,-4-4 0 15,-5-2 0-15,2 1 0 0,-1-2 0 0,-1-1 0 16,-1 1-48-16,-2-1-16 0,3-1 0 0,0 1 0 15,4 2 0-15,-1 2 0 0,-2-5 0 0,-2 1 0 16,-5 1-160-16,-2-2 128 0,1-2-128 0,-2 4 128 16,0-3-128-16,-1 3 0 0,-2 1 0 0,0 0 128 15,-2-3-128-15,1 1 128 0,-2-1-128 0,3 2 128 16,2-2-128-16,-4 1 0 0,1-1 0 0,-2 0-176 31,-3-1-368-31,-3-1-80 0,0 2-16 0,-1-3-8576 0,-2-2-1728 0</inkml:trace>
  <inkml:trace contextRef="#ctx0" brushRef="#br0" timeOffset="63315">4686 12068 27647 0,'-12'-11'2448'0,"1"5"-1952"16,11 6-496-16,-7-4 0 0,1-5 0 0,6 9 0 15,0 0-176-15,0 0 176 0,0 0-192 0,12 0 192 0,1 2-192 0,4 2 192 16,3 1 0-16,4-1 0 0,4 2 0 16,6 3 0-16,2-3 0 0,7 4 128 15,5-1-128-15,7 3 192 0,5-2-192 0,4 7 0 0,3-4 144 0,-2 5-144 16,-1 0 0-16,-2 1 0 0,-1 0 0 0,0 2 0 15,2 0 0-15,0 1 0 0,4 2 0 0,-4 0 128 16,-6 1 0-16,-6 0 0 0,-2 0 0 0,-6 0 0 16,-3-1 32-16,-6 3 16 0,-1 0 0 0,-8-1 0 15,-4 6-16-15,-6-4 0 0,-8-2 0 0,-4 6 0 16,-7-3 224-16,-7 7 32 0,-5 0 16 0,-6 1 0 16,-8 4-160-16,-3 5-16 0,-7 2-16 0,-6 1 0 15,-6 3-48-15,-4-5-16 0,-7-5 0 0,4 1 0 16,3-3-176-16,1-2 0 0,7 1 0 0,2-3-9616 15,3-1-1840-15</inkml:trace>
  <inkml:trace contextRef="#ctx0" brushRef="#br0" timeOffset="64205.11">2164 12927 17103 0,'3'-18'752'0,"-3"8"160"0,0 10-720 0,0-12-192 0,-2 3 0 0,2 9 0 15,-4-12 608-15,4 12 96 0,0 0 0 0,0 0 16 16,-5-1 96-16,-1-1 16 0,-1 2 0 0,1 3 0 16,-1 9-336-16,-1-1-64 0,-4 6-16 0,3 6 0 15,-3 6 80-15,1 8 16 0,-6 5 0 0,2 4 0 0,1 6-32 0,-3 4 0 16,-1 4 0-16,1 5 0 0,0 0-224 0,4 1-64 16,0-2 0-16,1-4 0 0,1-5-192 0,4-1 0 15,-1-5 128-15,6-8-128 0,0-5 0 0,4-3 0 16,2-7-192-16,3 2 192 15,1-8-1888-15,1-10-272 0</inkml:trace>
  <inkml:trace contextRef="#ctx0" brushRef="#br0" timeOffset="64641.14">1797 13387 25791 0,'0'0'2304'0,"0"0"-1856"0,0 0-448 0,7 6 0 0,-7-6 0 0,12 6 0 0,2-3 0 0,2 0 0 16,3-1 0-16,7-1 0 16,5-1 0-16,4-1 0 0,5-2 400 0,3-2-16 15,1-2 0-15,-3 2 0 0,-1-1-192 0,-1-1-32 16,-2 1-16-16,-2 0 0 0,-2-4-144 0,-5 2 128 0,-4-2-128 0,0 1 128 16,-6 3-128-16,-2 0 0 0,-6 3 144 0,-1 2-144 15,-9 1 0-15,0 0 128 0,0 0-128 0,2 12 0 16,-4-1 384-16,-5 4 16 0,-4 3 0 0,-2 3 0 15,-3 1 0-15,-4 5 0 0,-2 4 0 0,1 0 0 16,-1 6-144-16,1-3-16 0,1-2-16 16,2 0 0-16,1-4-224 0,6-1 144 0,2-2-144 0,4-7 128 0,2-1-128 15,5-4 0-15,4-6 0 0,3-2 128 0,2-7 64 16,6-4 0-16,5-3 0 0,0-4 0 0,2-8 32 0,1 1 16 16,4-3 0-16,9-14 0 0,-5 6-240 0,-5 0 128 15,-4 4-128-15,-3 3 0 0,-2 4 128 16,-3 3-128-16,-3 4 0 0,-5 8 144 0,-8 5-144 0,0 0 0 15,0 0 0-15,6 11 0 0,-2 1 0 0,1 7 0 16,-5 3 0-16,3 17 0 0,0 2 128 0,3-2-128 16,0-3 128-16,1-2-128 0,0 1 0 0,4-5 0 15,4 0 0-15,-1-4 0 0,3-3 0 0,4-1-272 16,4 0 32-16,-1-7 16 16,1-9-2704-16,-3-6-528 0</inkml:trace>
  <inkml:trace contextRef="#ctx0" brushRef="#br0" timeOffset="64868.63">3403 12945 26719 0,'-21'2'2368'0,"9"-1"-1888"15,1 0-480-15,-1 8 0 0,0 8 1072 0,-3 5 112 0,3 6 32 0,-3 2 0 16,-3 5-1024-16,1 0-192 0,-3 2 0 0,7 1 0 15,0-2 0-15,-4 3 0 0,7 5 0 0,0 1 0 16,-1-2 128-16,1 0-128 0,4-3 0 0,1-2 128 0,2 1-128 16,2-9 0-16,1-4 0 0,1-3-176 15,1-4-2192-15,1-6-432 16</inkml:trace>
  <inkml:trace contextRef="#ctx0" brushRef="#br0" timeOffset="65231.51">3899 12905 33231 0,'-16'-6'1472'0,"4"7"304"0,-2 5-1424 0,0 2-352 0,-3 5 0 0,2 2 0 15,-1 1 0-15,0 8-192 16,-4 1 32-16,3 1 0 0,-7-4 160 0,2 3 0 0,-5 2-144 0,0 1 144 15,-3 0 0-15,2 2 0 0,-1-5 0 0,0-3 0 16,3-2-240-16,2-4 80 0,3-3 16 0,2 1 0 16,-1-5-112-16,6 1-32 0,3-4 0 0,11-6 0 15,-9 6 80-15,9-6 16 0,0 0 0 0,0 0 0 16,-4 12 192-16,4-12-144 0,3 15 144 0,0-2-128 16,4 3 128-16,1 2-160 0,-2 3 160 0,5-2-160 15,-2 0 160-15,5 2 0 0,-4 0 0 0,2 0 0 16,1 1 128-16,1-1-128 0,1-2 128 0,2 3-128 15,4-2 0-15,0-1 128 0,0-4-128 0,0 1-8880 16,-1-1-1808-16</inkml:trace>
  <inkml:trace contextRef="#ctx0" brushRef="#br0" timeOffset="65604.75">4156 13551 31327 0,'0'0'2784'0,"0"0"-2224"15,0 0-560-15,0 0 0 0,0 0 144 0,15-2-144 16,-2 4 0-16,3-2 144 0,1-2-320 0,3 1-64 16,3-5-16-16,6 0 0 0,1-2 256 0,1-5 0 15,3 0 0-15,0-1 0 0,4-4 128 0,-1-2-128 0,-2-3 0 0,-1 1 0 16,-4 0 0-16,-3 0 0 0,-3-1 0 0,-4 1 0 15,-5 4 0-15,0 0 0 0,-6 1 0 0,-3 0-192 16,-6 4 192-16,-3 1 0 0,-5-1 0 0,-5 5 0 16,-5 4 160-16,-4 2 32 0,-8 4 0 0,-2 4 0 15,-8 9 96-15,0 1 32 0,-3-1 0 0,2 12 0 16,4 2 0-16,0 4 16 0,5-3 0 0,0 5 0 16,7-1-176-16,6 2-32 0,7 0-128 0,3-5 192 15,3 0-192-15,8-4 0 0,4-1 0 0,7-2 0 16,6 1-144-16,5-2-32 0,4-4 0 0,8 0 0 15,5-1-1216 1,7-2-240-16,5-1-48 0</inkml:trace>
  <inkml:trace contextRef="#ctx0" brushRef="#br0" timeOffset="66311.98">2201 15347 21823 0,'1'-20'960'0,"2"7"208"0,0 1-928 0,-1-3-240 0,-2-3 0 0,-2 2 0 15,-2 1 464-15,-1-1 48 0,-1 0 16 0,2-1 0 16,-3 2 464-16,-2-1 96 0,0 0 0 0,-3 2 16 16,-3 4-480-16,0-2-112 0,0 6 0 0,-3 2-16 0,2 2-160 15,-3 5-16-15,-2 2-16 0,0 8 0 0,-1 2-304 16,0 10 0-16,-3 3 0 0,4 5 0 0,0 1 0 0,0 5 0 16,5 2 0-16,1 1 0 15,3-1 0-15,3-2 0 0,3-3 0 0,5-5 0 0,1 0 0 16,6-7 0-16,3-5 0 0,4-7 0 0,3-2 0 0,5-5 0 15,0-4 0-15,7-7 0 0,5-9 256 0,4-5 0 16,1-7 0-16,3-9 0 0,-3-8-64 0,1-4 0 16,-4-2-16-16,2-1 0 0,-1-4-176 0,-2 2 0 15,-4-2 0-15,-3-1 0 0,-5 4 0 0,-1-6 128 16,-1-2-128-16,-5-2 128 0,-3-6-128 0,-4-3 0 16,-1-1 0-16,-1 10 0 0,0 10 128 0,-2 8-128 0,-1 14 128 15,2 9-128-15,-2 9 128 0,-3 12-128 0,0 0 128 0,0 0-128 16,-6 25 160-16,1 8-160 0,-2 9 192 0,-2 10-192 15,3 3 0-15,-3 7 0 0,-1 8 0 0,1-1 0 16,0 3 192-16,-1 2-192 0,-1-1 192 0,1 1-192 16,-1-3 0-16,2-1 0 0,-1-3 0 0,4-4-192 15,2-5-112-15,2-6-16 0,1-1 0 0,2-10 0 32,2-7-2624-32,2-1-512 0</inkml:trace>
  <inkml:trace contextRef="#ctx0" brushRef="#br0" timeOffset="67006.32">2872 15356 29487 0,'0'0'2624'0,"-11"5"-2112"0,11-5-512 0,0 0 0 0,-6 9 384 0,6-9-16 16,-1 9-16-16,1-9 0 16,4 12-640-16,-4-12-128 0,14 0-32 0,-1-1 0 0,5-5 448 0,0-3 272 15,1 0-32-15,3-4-16 0,1 1-224 0,-1-3 128 16,5 0-128-16,-2 0 0 0,0 2 0 0,0-4 128 16,-3-2-128-16,1 3 0 0,2-2 0 0,-3 5 0 15,-2-4 0-15,-4 2 0 0,0 4 0 0,-2-4 0 0,-6 3 0 0,-3 2 0 16,1-2 0-16,-6 12 0 0,0 0 0 0,0 0 144 15,1-12-144-15,-1 12 128 0,0 0-128 0,0 0 128 16,0 0 48-16,0 0 0 0,0 0 0 0,0 0 0 16,0 0-16-16,0 0 0 0,0 0 0 0,0 0 0 15,0 0-160-15,0 0 0 0,0 0 0 0,0 0 128 16,0 0-128-16,0 0 0 0,-10-2 0 0,10 2 0 16,-9-1 0-16,9 1 0 0,-10 0 0 0,10 0 0 15,0 0 0-15,-8-2 0 0,8 2 0 0,0 0 0 16,0 0 0-16,-9 2 0 0,9-2 0 0,-9 6 0 15,1-3 0-15,-1 4 0 0,0 4 0 0,1-1 0 16,1 3 0-16,-2 5 0 0,2 1 0 0,-2 4 0 16,0-1 128-16,-2 3-128 0,1-1 0 0,0 4 128 15,-1-1 0-15,-1 7-128 0,0-3 192 0,1 0-64 16,-3-4 32-16,1 0 0 0,-1 4 0 0,3-4 0 0,0-5-32 16,-1 0-128-16,2-3 192 0,0-1-64 0,1-1-128 15,3-6 160-15,1 1-160 0,5-12 160 0,0 0-160 0,0 0 192 16,0 0-192-16,0 0 192 0,0 0-16 0,0 0 0 15,0 0 0-15,0 0 0 0,0 0-176 0,0-15 128 16,0 5-128-16,0 10 128 0,0 0-128 0,5-12 0 16,-5 12 0-16,0 0 0 0,0 0 0 0,7-12 0 15,-7 12 0-15,9-7 0 0,-9 7 0 0,10-6 0 16,-10 6 0-16,11-9 0 0,-1 3 0 0,-1 0 0 16,0-3 0-16,-9 9 0 0,12-7-192 0,-3 2 192 15,-9 5-192-15,10-8 192 0,-10 8-240 0,0 0 80 16,0 0 16-16,0 0 0 0,0 0 144 0,0 0 0 0,0 0-144 15,0 0 144-15,0 0 0 0,0 0-176 0,0 0 176 16,0 0-128-16,0 0 128 0,0 0-128 0,0 0 128 0,0 0-128 16,3 11 128-16,-3-11 0 0,0 14-144 0,0-5 144 31,0-9-512-31,0 0-16 0,0 13-16 0,0-13-8944 0,0 0-1792 0</inkml:trace>
  <inkml:trace contextRef="#ctx0" brushRef="#br0" timeOffset="67541.44">3642 15050 26079 0,'-9'-14'1152'0,"9"14"256"0,0 0-1136 0,0 0-272 15,-6-6 0-15,6 6 0 0,0 0 0 0,0 0-144 16,0 0 16-16,-7 8 0 0,-1 5 320 0,4 2 80 15,-3 6 16-15,2 7 0 0,-1 0-96 0,0 8-32 0,2 2 0 0,-1 0 0 16,1 0 16-16,-1 2 0 0,-1 0 0 0,1 0 0 16,0-4 16-16,-1-3 16 0,0 2 0 0,2-6 0 15,-1-3-48-15,2-4-16 0,0-8 0 0,0-2 0 16,3-12 208-16,0 0 32 0,0 0 16 0,0 0 0 16,0 0 368-16,9-18 64 0,-1-4 0 0,1-5 16 15,0-7-384-15,1 0-80 0,0 1 0 0,2-4-16 16,-1 0-160-16,2 4-16 0,2-2-16 15,1 5 0-15,0 0-176 0,1 5 0 0,-1 3 0 0,2 1 128 16,1 3-128-16,1 8 0 0,-1 1 0 0,2 6 0 16,2 3-176-16,0 4 176 0,-3 5-128 0,1-1 128 15,-3 0-400-15,1 4 0 0,2 2 0 0,0-4 0 16,-2 2-2528 0,-3-5-496-16</inkml:trace>
  <inkml:trace contextRef="#ctx0" brushRef="#br0" timeOffset="67732.64">4260 15045 24527 0,'0'0'1088'0,"-8"9"224"0,-1-1-1056 0,2 5-256 16,-1-3 0-16,2 5 0 0,1 2 0 0,-1 0 0 15,0 4 0-15,1 1 0 0,2 2 592 0,0 0 112 16,2 4 32-16,-1 2 0 0,1-3-192 0,-1 5-32 15,1-1-16-15,1 3 0 0,1-1-240 0,2 1-32 16,2-4-16-16,-1 1 0 0,2-7-208 0,-1 0 0 0,1-4 0 16,-1-2 0-1,0-3-1632-15,1-6-320 0,-6-9-64 0</inkml:trace>
  <inkml:trace contextRef="#ctx0" brushRef="#br0" timeOffset="68142.6">4635 14968 27935 0,'0'0'1232'0,"0"0"256"0,-6 8-1184 0,0 2-304 0,2-1 0 0,-1 6 0 0,1 2-208 0,-2 4-112 16,0 2 0-16,0 2-16 0,2 0 336 0,1 5 240 16,-2 2-48-16,2-2 0 0,-1 0-32 0,2-1-16 15,2 4 0-15,0-3 0 0,-1 2-16 0,-1-5 0 16,2-2 0-16,0-2 0 0,0-4 16 0,3-4 0 16,-1 0 0-16,-2-15 0 0,6 7 176 0,-6-7 16 15,12-1 16-15,-1-5 0 0,1-8 128 0,0-5 32 16,-3-5 0-16,5-4 0 0,-3-5-192 0,1 1-16 15,2-4-16-15,-1-4 0 0,0-3-96 0,1 0-32 16,-2 1 0-16,2 2 0 0,3 3-160 0,-1 7 0 0,-1 2 0 16,0 5 0-16,-2 0 0 0,2 8 0 0,-2 6 0 15,1 7 0-15,-2 2-256 0,2 1 64 0,-2 3 0 0,2 8 16 32,-2 2-2304-32,-1 2-464 0</inkml:trace>
  <inkml:trace contextRef="#ctx0" brushRef="#br0" timeOffset="68593.84">5417 14912 31327 0,'-19'-3'2784'0,"7"4"-2224"0,-1 1-560 0,0 5 0 15,-2 4 0-15,-2 0 0 0,1 4 0 0,-2 5 0 0,-1 0-272 0,-3 1 32 16,-4-2 16-16,4 2 0 15,1 1 224-15,1 2 0 0,-1 1 0 0,2 5 160 0,-1-3-160 16,1 1 0-16,1 2 0 0,5-7 0 0,2 3 0 0,5-3 0 16,2 3 0-16,2-9 0 0,4-2 0 0,-2-15 0 15,0 0 0-15,16 12 0 0,2-7 0 0,1-7 0 16,1-7 0-16,2-3 0 0,-1-5 0 0,2-4 160 16,4-3-16-16,-2-3 0 0,-1-4 16 0,-2 3 0 15,1-5 0-15,-2 5 0 0,-4-3 0 0,-2 3 0 16,1 0 0-16,-1 1 0 0,0 6 0 0,-1 5 0 15,-4-1 0-15,-1 4 0 0,0 4-32 0,0 2-128 16,-9 7 192-16,0 0-64 0,12 4-128 0,-4 5 0 16,-3 9 0-16,-2 1 0 0,1 3 0 0,-2 2 0 0,-2 3 0 15,1 4 0-15,-1-1 0 0,2 4 0 0,-2-3 0 16,3 0 0-16,0-6 0 0,1-1 0 0,1-3 0 0,1-3 0 16,-1-6 0-16,-5-12 0 0,8 10 0 0,-8-10 0 15,13 7 0-15,-13-7 0 0,15-1 0 0,-2-2 0 16,4-1 0-16,-2-2-176 0,-5-6 48 0,5 3 0 31,-2-3-400-31,1 3-80 0,0-3-16 0,0 6 0 16,-4 0-1344-16,-1-1-272 0,-9 7-48 0</inkml:trace>
  <inkml:trace contextRef="#ctx0" brushRef="#br0" timeOffset="68858.72">5689 14342 25791 0,'-9'-14'1152'0,"9"14"224"0,-6-6-1104 0,6 6-272 16,0 0 0-16,0 0 0 0,0 0 2160 0,-7 14 368 15,-1 5 80-15,4 3 16 0,2 7-2240 0,1-1-384 16,1 4-208-16,0 4 16 0,0 10 192 0,0-1 0 15,3 2 0-15,0 2 0 0,-2 2 0 0,5-1 0 16,-3 5 0-16,2-6 0 0,-2 1 0 0,0-2 0 16,-2-7 0-16,2 0 0 15,0-3-1632-15,2-2-240 0,-2-4-48 0</inkml:trace>
  <inkml:trace contextRef="#ctx0" brushRef="#br0" timeOffset="69081.25">5360 14869 32943 0,'0'0'1456'0,"0"0"304"0,0 0-1408 16,13-2-352-16,2 2 0 0,3 2 0 0,-2-4-160 0,5-1-96 0,2-3-32 0,3 2 0 15,5-1 448-15,0 1 96 0,2-8 0 0,2 5 16 16,2-2-272-16,2 1 0 0,-2 1 0 0,-3-4 0 15,-4 3-1024 1,-3-3-304-16,-2 5-64 0,-4 2-11840 0</inkml:trace>
  <inkml:trace contextRef="#ctx0" brushRef="#br0" timeOffset="69396.46">6010 14696 32255 0,'-17'11'1424'0,"7"5"304"0,-3 5-1392 0,1 7-336 16,-2 8 0-16,4 1 0 0,0 0 0 0,1 0 0 15,1 2 0-15,2-2 0 0,2-9 0 0,1 3 304 16,1-6-48-16,-1 2-16 0,2 0-80 0,1-5-16 16,4-7 0-16,-1-2 0 0,-3-13-144 0,6 9 160 15,-6-9-160-15,12 3 160 0,0-9-160 0,1-3 128 0,-1-7-128 0,5-3 128 16,-1-2-128-16,0-3 128 0,4-4-128 0,-4-5 128 15,3-2-128-15,0-1 0 0,1-1 144 0,-1-2-144 16,-1 2 176-16,-2 2-48 0,4-1 0 0,-1 3 0 16,-1 7 112-16,1 3 16 0,0 3 0 0,-2 5 0 15,-1 6-256-15,-1 3 144 0,-2 2-144 0,0 2 128 16,-13 2-320-16,12 7-64 0,-12-7 0 0,11 11-10240 16,-11-11-2048-16</inkml:trace>
  <inkml:trace contextRef="#ctx0" brushRef="#br0" timeOffset="69785.17">6311 14961 21183 0,'-10'-6'944'0,"10"6"192"0,0 0-912 0,0 0-224 16,0 0 0-16,0 0 0 0,4-8 2864 0,5-1 528 15,3 3 96-15,3-2 32 0,1-9-2816 0,2-1-544 16,1-1-160-16,0-2 0 0,-1 4 0 0,-1-3 0 16,-3-1 0-16,-3 4 0 0,-1 3 0 0,-2-2 0 0,-5 1 0 0,1 2 0 15,-4 1 144-15,0 12-144 0,0 0 0 0,-7-5 144 16,-4 2-144-16,-4 8 0 0,-7 2 0 0,-2 8 0 15,1 5 0-15,-6 3 128 0,-3 1-128 0,1 7 128 16,1 0 128-16,0 5 32 0,6-5 0 0,4 3 0 16,0-1-64-16,6-2-16 0,0 0 0 0,4-3 0 15,1-4-208-15,6 1 144 0,3-1-144 0,3-3 128 16,3-3-128-16,3-2-144 0,0-7 144 0,4 1-208 16,2-5-1168-1,1-2-224-15,5-5-64 0,4-4-12672 0</inkml:trace>
  <inkml:trace contextRef="#ctx0" brushRef="#br0" timeOffset="70192.12">6807 14861 31327 0,'-5'-12'1392'0,"5"12"272"0,-9-1-1328 0,9 1-336 0,-10 3 0 0,1 3 0 0,0 3 768 0,0-2 64 16,0 4 32-16,2-4 0 0,1 2-512 0,2 3-96 15,1 0-32-15,0-1 0 0,1 6-224 0,4-1 176 16,-2-1-176-16,4 1 160 0,1 2-160 0,0 1 128 16,1-1-128-16,3 2 128 0,0-7-128 0,-1 5 0 15,1-1 144-15,1 3-144 0,0-4 0 0,2 0 0 0,-1-1 0 16,-4 0 128-16,3 0-128 0,-2-5 0 0,-8-10 128 0,7 14-128 16,-7-14 0-16,5 10 128 0,-5-10-128 0,0 0 0 15,0 13 272-15,0-13-16 0,-5 9 0 16,-2 2 0-16,-4-5 16 0,0 3 0 0,-3-2 0 0,-1-1 0 15,-1 3-48-15,-3-2-16 16,-2 4 0-16,0-2 0 0,-1 2-208 0,0 0 176 16,-4 2-176-16,3-2 160 0,-1 2-160 0,-1-4 0 0,2 1 0 0,1-2 0 31,0 4-464-31,1-8 16 0,2-4 16 0,0-1 0 16,2-4-432-16,2-5-96 0,3-4 0 0,1-2-9568 0,2-9-1904 0</inkml:trace>
  <inkml:trace contextRef="#ctx0" brushRef="#br0" timeOffset="70328.98">6280 14352 45151 0,'-22'-21'2000'0,"8"14"416"0,8-2-1936 0,6 9-480 15,0 0 0-15,0 0 0 0,0 0 0 0,0 0 0 16,2 18 0-16,8-2 0 0,5 2-240 0,10-3-32 15,5-3-16-15,7 1-12896 16,6-3-2560-16</inkml:trace>
  <inkml:trace contextRef="#ctx0" brushRef="#br0" timeOffset="74490.38">7160 11035 17503 0,'0'0'1552'0,"0"0"-1232"15,0 0-320-15,0 0 0 0,0 0 320 0,0 0 16 16,0 0 0-16,0 0 0 0,12-3-144 0,-12 3-16 16,10 3-16-16,-10-3 0 0,14 6 176 0,-14-6 48 15,12 4 0-15,-12-4 0 0,11 9-32 0,1 3 0 16,0-2 0-16,-1 5 0 0,-3-2 16 0,1 4 0 15,-3 4 0-15,0 5 0 0,-1 3 16 0,1 5 16 0,-2 3 0 0,1 3 0 16,-2 6-16-16,-1 4-16 16,-2 7 0-16,3-1 0 0,-3 2-48 0,2 3-16 15,1 3 0-15,0 7 0 0,0 2-144 0,1 4-32 16,2-3 0-16,2 3 0 0,1 2-128 0,1-2 0 16,2 3 0-16,0-3 0 0,-3-5 0 0,0 2 0 15,1-1 0-15,-1 2 0 0,-2 3 0 0,-1-6 0 0,0 2 0 0,0-1 0 16,-1 3 0-16,-3-5 240 0,0 2-64 0,-1-2-16 15,-1 5 64-15,-1-2 16 0,1 2 0 0,-3-1 0 16,-1-2-96-16,-1 1-16 0,-4-2 0 0,2 5 0 16,-2-3-128-16,-2 0 192 0,1-5-192 15,-2 3 192-15,-1-2-192 0,2-3 128 0,-2 3-128 0,-2-2 128 16,0 2-128-16,2 4 0 0,0-6 0 0,-2 2 128 16,-3-2-128-16,0-3 0 0,-1 1 0 0,-2-5 0 15,-1-1 128-15,-2 1-128 0,-3-3 0 0,-2 2 128 16,-4-3-128-16,-4 4 0 0,-3 0 144 0,0-3-144 15,0-5 0-15,1 4 0 0,-1-4 0 0,3 1 128 0,-2 1-128 0,1-3 0 16,-2 3 128-16,0-1-128 0,0 3 0 0,-4 1 144 16,-2-3-144-16,-4 3 0 0,-6-2 128 0,-1 0-128 15,1-1 0-15,2 2 0 0,-1-2 192 0,3 0-64 16,0 2 0-16,4 3-128 0,-1-1 160 0,-2-4-160 16,-5 1 128-16,2-2-128 0,-1-4 0 0,2-4 0 15,-1 0 128-15,1 2-128 0,3-1 0 0,1 1 0 16,1 2 0-16,-1-1 128 0,3 5-128 0,-3-4 0 15,-3-2 144-15,-4 4-144 0,-1-5 0 0,1-1 128 16,4 3-128-16,3 2 0 0,-2-1 0 0,5 5 144 0,0 0-144 16,5-2 0-16,-1 2 176 0,1-4-176 0,-1 2 160 15,1-5-160-15,-1-1 160 0,1 2-160 0,-3-4 160 0,3 1-160 16,-1 1 144-16,4 5-144 0,-1-3 128 0,2 2-128 16,3-4 128-16,1-1-128 0,1 2 128 0,3 1-128 15,3-3 0-15,-1 0 128 0,3 1-128 0,0 4 0 16,1-5 0-16,-1 1 0 0,-3 8 0 0,2-2 0 15,-5 4 0-15,1-1 0 0,0-4 0 0,3 2 0 16,0-7 0-16,3 5 0 0,5-3 0 0,-1-3 0 16,1 0 0-16,1 3 0 0,3-1 0 0,-1-1 0 15,1 1 0-15,0-1 0 0,-4-2 0 0,3 4 0 16,-1 3 0-16,1-3 0 0,-2 3 0 0,3-4 0 16,-1 3 0-16,1 1 0 0,1-3 0 0,1 4 0 15,-3-5 0-15,6-2 0 0,-2-3 0 0,0 3 0 0,-1 0 0 16,3-3 0-16,-1-1 0 0,4-1 0 0,-1-2 0 0,2 2 0 15,2-4 0-15,0 2 0 0,0 1 0 0,3-1 0 16,0-1 0-16,2-2 0 0,2-7 0 16,2 3 0-16,-1-4 0 0,3-4 0 0,1-4 0 0,2 1-176 15,2-3 176-15,0-2-128 0,2-1 128 0,2-1-208 16,3-7 80-16,3 3 128 0,2-5-176 0,2 1 176 16,-1 0-128-16,4-3 128 0,1 0 0 0,3-2-128 15,5 2 128-15,1-1 0 0,3-2 0 0,0-2 0 16,-3 1 0-16,0-1-128 0,-1-1 128 0,5-3 0 15,2-4 0-15,5 2-128 0,2-5 128 0,7 4 0 16,4-4 0-16,1-2 0 0,-1 0 0 0,0 0 0 16,-4-4 0-16,3 0 0 0,4-1 0 0,-1 1 0 15,6 3 0-15,3-1 0 0,5 0 0 0,-1 0 0 0,-5 1 0 0,-1 6 0 16,6-5 0-16,-1 3 0 0,4 0 0 0,6-1 0 16,2 4 0-16,-2-3 0 0,-5 4 0 0,3-4 0 15,2 4 0-15,5-3 0 0,6 1 0 0,-4-2 0 16,-5 6 0-16,-1-1 0 0,1 1 0 0,5 3 0 15,3-2 0-15,2 2 0 0,-2-1 0 0,-2-2 0 16,-4 1 0-16,5 4 0 0,5-1 0 0,-1-1 0 16,-3 0 0-16,1 2 0 0,-4-3 0 0,2 2 0 15,7 1 0-15,-2-1 0 0,-1 1 0 0,1-1 0 16,-8 2 0-16,5-1 0 0,4-2 0 0,2 0 0 16,1 1 0-16,-4-2 0 0,-2 2 0 0,2 1 0 15,3 1 0-15,2 0 0 0,0 0 0 0,0 1 0 16,-3 4 0-16,4-1 0 0,5-1 0 0,0 0 0 0,-3 0 0 15,-2 0 0-15,0 3 0 0,5-2 0 0,4-1 0 16,-2-1 0-16,-8 1 0 0,1 0 0 0,-3 1 0 0,4-2 0 16,5-2 0-16,-9-5 0 15,-8-1-1040-15,-5-3-288 0,-3-5-48 0</inkml:trace>
  <inkml:trace contextRef="#ctx0" brushRef="#br0" timeOffset="76403.35">7850 11238 11055 0,'-21'-16'976'0,"7"10"-784"16,-3-6-192-16,2 3 0 0,-1-6 304 0,4 3 16 15,-1-1 0-15,3 3 0 0,-1-7-320 0,5 4 0 16,2 1 0-16,-2 2 0 0,3 2 304 0,-2-1 0 15,2 3 0-15,3 6 0 0,0 0 192 0,0 0 32 16,0 0 16-16,0 0 0 0,6 3-160 0,5-1-16 16,1 1-16-16,5 3 0 0,3-2 80 0,5 1 16 15,8-2 0-15,5 1 0 0,7 0 96 0,8-2 32 16,8 1 0-16,9 0 0 0,7 0-128 0,3 1-32 0,0-2 0 0,5 4 0 16,4-2-48-16,7 2-16 0,11 3 0 15,0-3 0-15,0-3-176 0,7 4-48 0,10 4 0 0,2-4 0 16,4 4 0-16,4-7 0 0,3-1 0 0,8 1 0 15,9 2-128-15,1-1 192 16,-1-4-192-16,5-1 192 0,6-4-64 0,2-1 0 0,3 4 0 0,-3-1 0 16,-2 1 64-16,1 2 16 0,5 7 0 0,-3-1 0 15,-5-2 80-15,5 4 16 0,6-2 0 0,-1 2 0 16,-5 3-128-16,6-3-32 0,5 3 0 0,4 2 0 16,1-5-144-16,6 0 192 0,3-6-192 0,7 2 192 15,5-2-192-15,0 3 0 0,-2 1 144 0,2-4-144 16,-2-3 0-16,1 0 128 0,-1 3-128 0,-5 0 0 15,-8 6 0-15,-3-3 0 0,-2-3 0 0,-2 4 0 0,-2 4 224 16,-6-5-32-16,-3-2 0 0,0 5 0 16,2-2 160-16,-3 4 32 0,-4-5 0 0,4-2 0 0,3 2-128 15,-5 0-32-15,-6-2 0 0,7-2 0 0,5 4-96 0,-6 1-128 16,-3-1 176-16,2-3-176 0,-3-1 128 0,2 1-128 16,0 0 0-16,-3 3 0 0,-3-2 128 0,-4-3-128 15,-4-1 0-15,-6 3 0 0,-5 2 0 0,-2-2 0 16,-5-5 0-16,0 2 0 0,2-1 144 0,-8-1-144 15,-9 1 0-15,-1-1 144 0,1 1-144 0,-4-1 0 16,-3-1 0-16,-4 1 128 0,-3-1-128 0,-2 0 0 16,4 3 0-16,-3 0 0 0,1-5 0 0,-4 4 0 15,-1 1 0-15,2 1 0 0,1 2 0 0,-4 2 0 0,0-1 0 16,-5-1 0-16,3-2 0 0,0-1 0 0,3 2 0 16,-3 1 0-16,-2 0 0 0,-4 0 0 0,-4 0 0 0,-1-3 0 15,2-5 0-15,2 4 128 0,6-2-128 0,-11 1 0 16,-8 2 0-16,1 0 0 0,-2 0 0 15,5 0 0-15,-1-1 0 0,0-1 0 0,-3 2 128 0,-2-1-128 16,-8-2 0-16,2-1 0 0,-2-2 0 0,-2 4 0 16,2-1 128-16,-1 2-128 0,1-1 128 0,-4-4-128 15,-3-3 0-15,-5 3 0 0,-4-1 0 0,1 0 0 16,-1 2 0-16,0 1 0 0,0 1 0 0,5-2 0 16,-1 1 0-16,-1-1 0 0,1 1 0 0,-4-1 0 15,-1 1 0-15,-5 1 0 0,-5 0 0 0,-2 2 0 16,-2-2 0-16,-3 1 0 0,-1 1 0 0,-5 1 0 15,2 1 0-15,-2 2 0 0,-4-1 0 0,-2-1 0 16,-1-1 0-16,-2 0 0 0,0 0 0 0,-2 2 0 0,-4 0 128 16,-3 4-128-16,-10-6 128 0,9 8-128 0,-9-8 0 15,11 6 0-15,-11-6 0 0,7 15 0 0,-1-2 0 0,-1-1 0 16,-4 4 0-16,1 1 0 0,-2-1 0 0,0 5 0 16,0 2 0-16,1 3 0 0,3 0 0 0,-1 7 0 15,3-3-144-15,-1 5 144 0,-2-2 0 0,1 6 0 16,-2 2 0-16,-1 5 0 0,4 3 0 0,-4 0 0 15,1 3 0-15,-4 3 0 0,-1 7 0 16,0 5 0-16,2 4 0 0,-1-2 0 0,2-3 0 0,0 4 0 16,0-3 0-16,2 1 0 0,-2 5 0 0,4-2 0 15,1 2 0-15,-1 1 0 0,1 8 0 0,-1-5 0 16,0-6 0-16,1 8 0 0,-1 0 0 0,1 1 0 0,-2 4 0 16,4 2 0-16,1-1 0 0,2-2 0 0,3-4 0 0,5 4 0 15,4 0 0-15,2-1 0 0,1-4 0 16,5 1 0-16,0-5 0 0,7-1 0 0,2-8 0 0,2 2 0 15,2 6 0-15,2-5 0 0,1-1 0 0,1 1 0 16,-2 0 0-16,-1 1 0 0,-1-6 0 0,-3 1 0 16,-4-1 128-16,0-1-128 0,-2 3 0 0,0 1 0 15,-1 2 0-15,1-1 0 0,-2-2 0 0,7 0 0 16,0-2 0-16,1 3 0 0,-2 0 0 0,2 2 0 16,3-1 0-16,0 0 0 0,0-1 0 0,0 0 0 15,1-2 0-15,-3-4 0 0,1-5 0 0,2-4 0 16,2 1 0-16,6-5 0 0,0 1 0 0,3-1 0 15,3-5 0-15,0 1 176 0,1 1-176 0,-2-4 160 16,-4-5-160-16,-1 0 0 0,-5 4 0 0,5-4 0 0,-1 0 0 16,-1 0 0-16,1 2 0 0,4 0 0 15,3 0 0-15,1 2 0 0,-1 0 0 0,-2-2 0 0,-4 1 0 16,0-2 0-16,2 1 0 0,-1 2 0 0,1-2 0 0,-1 1 0 16,0 1 0-16,1 0 0 0,-1-4 0 0,1 2 0 15,-4-3 0-15,-1 2 0 0,-4 3 0 0,-1-2 0 16,4 1 0-16,-2-3 0 0,0-1 0 0,1-3 0 15,2 6 144-15,2 0-144 0,-2-3 0 0,4 0 0 16,2 3 0-16,-6-1 128 0,-4-5-128 0,-2 3 0 16,-3-2 0-16,1 3-128 0,1-1 128 0,1-1 0 15,-2 3 0-15,1-2 0 0,-2-2 0 0,-1 4 0 16,-1-2 0-16,-2 2 128 0,-3-1-128 0,-5 1 0 0,-2-2 0 16,-2 3 0-16,-3-3 0 0,-3 1 0 0,-6 0 0 15,0 4 0-15,-4-2 192 0,1 1-48 0,-6 1 0 0,0 3 0 16,-1-2 0-16,-2 4 0 0,0 2 0 0,0-1 0 15,-2-1-144-15,1 1 192 0,-2-2-192 0,0 0 192 16,-2-2-192-16,-1 0 0 0,-2-3 0 0,-1-1 128 16,0-3-128-16,0 3 128 15,-2 2-128-15,1-6 128 0,0-1 0 0,-1-2-128 0,-1 1 192 0,-1-3-64 16,-3 5 0-16,2-6 0 0,-2 1 0 0,0 0 0 16,-1-1 48-16,-2 0 0 0,-2 1 0 0,4-1 0 15,-1 2-32-15,-2 1 0 0,0-5 0 0,0 6 0 16,1-2-144-16,3-4 160 0,-2 0-160 0,2 2 160 15,1-1-160-15,0-2 0 0,0-2 0 0,5 1 0 0,-2-5 0 16,4-2 128-16,1-4-128 0,-2 1 0 16,3 0 176-16,2-5-48 0,4-8-128 0,0 0 192 15,-8 9-32-15,8-9-16 0,0 0 0 0,0 0 0 0,0 0-144 0,0 0 0 16,0 0 0-16,12-5 0 16,3-7-1104-16,4-8-256 0,2-9-48 0</inkml:trace>
  <inkml:trace contextRef="#ctx0" brushRef="#br0" timeOffset="83439.38">17803 7982 8287 0,'0'0'736'0,"0"0"-592"0,0 0-144 0,0 0 0 16,0 0 1856-16,0 0 352 0,0 0 64 0,9 5 16 16,-9-5-1568-16,0 0-304 0,4 14-64 0,-4-14-16 15,3 13-80-15,-3-13-32 0,0 0 0 0,0 0 0 16,0 0 32-16,0 0 16 0,0 0 0 0,0 0 0 16,0 0 496-16,-7-9 80 0,-1 2 32 0,-1-4 0 15,-2 3-240-15,-3-6-32 0,-1 1-16 0,-2-2 0 16,-4-3-144-16,2 2-48 0,-1-3 0 0,-1 2 0 15,-2 1-80-15,-1 0 0 0,-1 4-16 0,-5-3 0 16,-4-6 96-16,-2 3 32 0,-1 0 0 0,-3 1 0 16,-1-1-64-16,-3 0-16 0,1 2 0 0,-1 1 0 15,-5 2-96-15,0 4 0 0,0-2-16 0,-4 4 0 16,-5 1-240-16,-2-3 144 0,-2 0-144 0,1-1 128 0,0 1-128 16,0 3 0-16,2-2 0 0,0 2 0 0,1 3 0 0,-2 1 0 15,1 0 0-15,-3 4 0 0,-5 0 128 0,1 0-128 16,1-2 0-16,3 1 128 0,-3 5-128 0,4 6 128 15,0-1-128-15,3 2 128 0,-3 2-128 0,0-3 0 16,0 1 0-16,2 0 128 0,0-1-128 0,2 5 192 16,4-1-192-16,2 3 192 0,1 4-192 0,2 2 0 15,2-1 0-15,-1 1 0 0,1 1 0 0,3 3 0 16,1 0 0-16,5 5 0 0,4 2 0 0,4-3 0 16,2 2 0-16,5 0 0 0,2-1 0 0,6 3 0 15,2-2 0-15,3 0 0 0,3 0 0 0,3 2 0 16,0 0 128-16,4-1-128 0,2 3 0 0,5-1 0 0,1 2 0 0,3 2 128 15,7 1-128-15,3-2 0 0,3-1 0 0,5-2 0 16,0-4 0-16,7 1 0 0,-2 2 0 0,3-2 0 16,0 0 0-16,1-1 128 0,2-5-128 0,2 2 0 15,3-2 192-15,2 0-64 0,1 0 0 0,3-3 0 16,3-3 16-16,3 1 0 0,4-3 0 0,-1 0 0 16,-5-1-16-16,5-3-128 0,3-1 192 0,0-6-64 15,1 2 0-15,5-6-128 0,6-1 192 0,-2-1-64 16,0-4-128-16,0-3 192 0,0-1-192 0,1-2 192 15,-3 0-192-15,6-3 128 0,2 3-128 0,1-6 128 16,-2 0-128-16,-2-1 0 0,-3 1 0 0,-1-3 0 16,-5-3 0-16,8 2 0 0,1 3 128 0,-1-2-128 15,-2-4 0-15,-1-1 192 0,-3-1-192 0,-3 1 192 0,-5-3-192 16,0 3 0-16,-1 0 0 0,0-2 0 0,-5 0 0 16,1-3 0-16,-7-4 0 0,-5 1 0 15,-8 0 208-15,-1-2-32 0,-10 4-16 0,1-1 0 0,-3-1 160 16,-5-1 48-16,-6 3 0 0,-1-5 0 0,-3 1-16 15,-3-4 0-15,-4 0 0 0,-2-3 0 0,-2-1-32 0,-4-2-16 16,-4 0 0-16,-5-1 0 0,-3-1-32 0,-3 1 0 16,-1-1 0-16,-6 2 0 0,-5-2-16 0,-7 2-16 15,-3 0 0-15,-4 3 0 0,-7 0-80 0,-1 0-16 16,0 4 0-16,-1 1 0 0,-4 5-144 0,3-1 0 16,0 5 0-16,-4 6 0 0,-1 2 0 0,0 0 0 15,-1 2 0-15,5 1 0 16,2-3-1360-16,3 1-208 0,-1 3-32 0,4-7-15456 0</inkml:trace>
  <inkml:trace contextRef="#ctx0" brushRef="#br0" timeOffset="84701.68">17478 2602 15663 0,'12'-11'1392'0,"-6"2"-1120"0,1 1-272 0,1-4 0 0,-3 3 448 0,6 4 16 15,-4-4 16-15,-7 9 0 0,5-6-112 0,-5 6-32 16,6-8 0-16,-6 8 0 0,0 0 96 0,1-10 16 15,-1 10 0-15,-4-8 0 0,-4 0-176 0,1 0-16 16,-4 2-16-16,3-1 0 0,-4 1-32 0,-2 0 0 16,-1-3 0-16,1 2 0 0,-3 2 96 0,-2-2 16 15,-3-1 0-15,-2 1 0 0,-3-4 0 0,1 4 16 16,-4-3 0-16,2 2 0 0,-4 1-128 0,-2-4-16 16,-3 4-16-16,-1 1 0 0,-2 0 0 0,1 3 0 15,-3 2 0-15,1-2 0 0,-5-5 112 0,3 1 32 16,-3 2 0-16,1-1 0 0,1-4-48 0,-1 1 0 15,1-3 0-15,-2 5 0 0,-2 1-80 0,2 0 0 0,-3 3-16 16,-1 0 0-16,-7 3-176 0,2-3 128 0,-3 0-128 16,2 0 128-16,1-3-128 0,2 3 0 0,-1 2 0 0,2 1 128 15,2 3 16-15,2 1 0 0,2 4 0 16,0-1 0-16,0 6-144 0,2-4 0 0,2 3 144 0,-1-1-144 16,-1 3 0-16,5 0 0 0,2-1 0 0,1 6 0 15,1 2 0-15,-1 3 0 0,0 4 0 0,2 0 0 16,0 8 0-16,1-3 0 0,1 2 0 0,1 1 0 15,-1-3 0-15,1 1 0 0,-1-3 0 0,0 4 0 16,3 6 0-16,1-3 0 0,1 1 0 0,3-4 0 16,3 1 0-16,6 0 0 0,4-5 0 0,2 3 0 15,4-4 0-15,5 4 0 0,3 0 0 0,3-1 128 16,6 1 0-16,1-2 16 0,4-1 0 0,2-1 0 16,2 3-144-16,3-2 160 0,5 0-160 0,2-4 160 15,1 0-160-15,0-4 0 0,7-6 0 0,1 2 0 0,4 2 0 16,1-2 128-16,2-1-128 0,5 1 0 0,5-1 128 15,2 0-128-15,4 0 128 0,-1-7-128 0,2 1 128 0,0-4-128 16,-1 2 128-16,3-4-128 0,0-3 144 16,6-3-144-16,3 2 160 0,1-4-160 0,-2 1 144 15,2-4-144-15,-6-1 128 0,1 0-128 0,-4 0 128 0,1-4-128 16,2 1 128-16,-2-1-128 0,-1 1 176 0,-5-6-48 16,-1 0-128-16,-1 0 192 0,-4-1 0 0,-1 1 0 15,-3 2 0-15,-3-2 0 0,-5-2 16 0,1 6 0 16,-1-4 0-16,2-5 0 0,-3 1 0 0,-1-3 0 15,-5-2 0-15,0-1 0 0,-4 3-80 0,-5-4-128 0,-3 0 176 16,-2 0-176-16,0 0 240 0,-5-5-64 0,0-1-16 16,-5 0 0-16,-2 2 256 0,-5-1 48 0,-3 3 16 15,-5-3 0-15,-5 2-64 0,-4 0-16 0,-5-3 0 0,-5 7 0 16,-4 0-256-16,-8 0-144 0,-8 3 160 0,-5-1-160 16,-8 4 0-16,-4 3-320 0,-2-1 64 0,0 1 0 31,2 1-1456-31,3 6-272 0,5-1-64 0,5 2-12592 0</inkml:trace>
  <inkml:trace contextRef="#ctx0" brushRef="#br0" timeOffset="86354.69">17464 2726 18431 0,'0'0'1632'0,"0"0"-1312"0,0 0-320 0,0 0 0 15,0 0 832-15,0 0 80 0,11 7 32 0,-11-7 0 16,0 0-784-16,0 0-160 0,0 0 0 0,0 0 0 16,0 0 0-16,0 0 0 0,0 0 0 0,0 0 0 15,0 0-160-15,0 0 160 0,-12-1-160 0,-3-5 160 16,0 0 176-16,0-2 128 0,-1-5 16 0,-2 1 16 16,-1 0 448-16,1-4 96 0,0-2 16 0,4-1 0 15,-4-2-128-15,1-1-32 0,1-4 0 0,-2 1 0 16,3 1-224-16,-1 2-32 0,-2-3-16 0,0 3 0 0,-1-2-272 0,-2 2-48 15,-1 1-16-15,0 2 0 0,-2 2-128 0,-3 4 0 16,-1-3 0-16,-3 2 0 0,-5 4 0 0,-4-3 0 16,-1 1 0-16,-4-2 0 0,-4 5 0 0,2-3 0 15,1 5 0-15,0-2 0 0,-2 5 0 0,2 1 0 16,-1 1-144-16,2 5 144 0,1 2 0 0,-4 4 0 16,-2-1 0-16,1 4 0 0,-3-3-128 0,3-3 128 15,1 3 0-15,2-1 0 0,0 5 0 0,0-1 0 16,2 3 0-16,-1 5 0 0,2 1 0 0,0 0-128 15,-3 0 128-15,0 0 0 0,0-1 0 0,3 4 0 0,-2 0-128 16,4 4 128-16,4-1 0 0,1 1 0 16,3 2 0-16,2-2 0 0,2-1 0 0,0 1 0 15,3-2 0-15,0 0 0 0,6 2 0 0,-1 3 0 0,2-6 0 0,4 2 0 16,0-2 0-16,2 0 0 0,1-1 0 0,1 3 0 16,2 1 0-16,2-1 0 0,1-3 0 0,2-1 0 15,-1 0 128-15,4 2-128 0,-1 5 0 0,2-5 0 16,0 0 128-16,3 3-128 0,3 0 0 0,0-5 0 15,6-1 208-15,1-1-48 0,2-1-16 0,4 3 0 16,2-2 48-16,3-1 16 0,7 1 0 16,0-3 0-16,5-2-32 0,1-5-16 0,0 2 0 15,6-3 0-15,3 5 0 0,3 0 0 0,2-5 0 0,-1-1 0 16,-1-4-32-16,5-2-128 0,-4 1 192 0,6 4-64 16,1-2-128-16,1 2 160 0,1 1-160 0,6-4 160 15,5-1-160-15,0-2 128 0,-5-5-128 0,3 1 128 0,-1-1-128 16,-1 3 0-16,-4 0 144 0,5-1-144 0,1-4 0 15,5-2 144-15,-2 0-144 0,-3-1 0 0,-4-4 128 0,-2 5-128 16,1-2 0-16,-5 3 0 0,0 0 0 0,-1-3 160 16,3 3-160-16,-2 0 128 0,-2-4-128 0,-2 0 0 15,-7-7 144-15,-2 1-144 0,-2 4 0 0,-3-1 0 16,-3-2 0-16,-3 1 128 0,-3-2-128 0,-4-2 128 16,-2 2-128-16,-3-2 128 0,-2 2-128 0,-4-3 0 15,0-4 128-15,-2-2-128 0,-2-3 128 0,-5 3-128 16,-1-5 160-16,-3 2-160 0,-3 2 192 0,-3-3-64 15,-3 1-128-15,-3-1 192 0,-1-3-192 0,-2 4 176 16,-5-2-176-16,1 2 160 0,-5-5-160 0,-4 2 0 16,0-2 0-16,-3 6 0 0,-3 4 0 0,-2-1 0 0,-3 0 0 15,-1 0 0-15,-4-2 0 0,-4 0 0 16,-4 3 0-16,-3-1 0 0,-3 0 0 0,0 3 0 0,-1 2 0 16,1 1 0-16,-3 1 0 0,-3-1 0 0,-1 6-128 0,-3-1 128 15,-4 4 0-15,-1-3 0 0,2-3 0 0,1 6 0 16,4-1-144-16,0 2 144 0,2 5 0 0,3 0 0 15,-1 2 0-15,-2 2-128 0,3 2 128 0,-1-1 0 16,-2-1 0-16,2 1 0 0,2 4 0 0,1 2 0 16,0 3 0-16,1 4 0 0,3 1 0 0,-3 2 0 15,-5 0 0-15,2 2-128 0,1 4 128 0,2 1 0 16,3 1 0-16,1 2 0 0,2 0 0 0,2-1 0 16,-1-3 0-16,7 2 0 0,1 1-128 0,5-2 128 15,3-3 0-15,1 4 0 0,1-1 0 0,3 3 0 16,3-1 0-16,2 0-128 0,0 1 128 0,4-2 0 15,3-2 0-15,3 1 0 0,4 4-128 0,3-3 128 0,2 1 0 16,5 6 0-16,2-2 0 0,2 3 0 0,6-4 0 16,1 4 0-16,2-6 0 0,6 3 0 0,4-3 0 0,3 4-128 15,2-3 128-15,3 0 0 0,2-3 0 0,2-2 0 16,6-3 0-16,5 0 0 0,-1-1 0 0,4 1 0 16,4 1 0-16,3-2 0 0,4-7 0 0,0-1 0 15,1-3 0-15,-1 1 0 0,0-4 128 0,1 3-128 16,-2-2 176-16,2 1-176 0,4-2 0 0,0-2 0 15,1-1 0-15,1-3 0 0,-6 0 0 0,0 0 0 16,-1-4 0-16,0 1 0 0,-4-3 0 0,5 0 0 16,3 0 0-16,1-6 0 0,-1 3 0 0,-4-7 0 15,-3 0 0-15,-1-1 0 0,-3 2 0 0,-1-1 0 0,-4-3 0 16,0 2 0-16,-1 6 0 0,0-7 0 0,-4-2 0 16,1-2 0-16,-1-2 0 0,-5-2 0 0,-6 1 0 0,-3 1 0 15,-3 2 0-15,-3-4-144 0,-2-2 144 0,-3 0-192 16,-3 0 32-16,-4-2 0 0,-3 2 0 0,-2-3 0 15,-5 1 160-15,-3 2-208 0,-5-5 80 0,-2 3 128 16,-3 1 0-16,-4 2 0 0,-1-1 0 0,-5-2 0 16,-3 3 0-16,-3 1 0 0,-3-3 0 0,-3 3 0 15,-5-1-128-15,0-1 128 0,-6 1 0 0,-2 2 0 16,3-2 0-16,-2 0 0 0,-2 1 0 0,-3 2 0 16,-3-1 0-16,0 2 192 0,0 6-32 0,-4-1 0 15,-7 2-160-15,-4 4 0 0,2-2 0 0,-2 2 0 16,2 2 0-16,-2 0-176 0,0 8 176 0,-4 2-128 15,-6 5 128-15,0-1 0 0,-6 1 0 0,1 2 0 0,2 5 0 0,3 0-128 16,1 3 128-16,3 2 0 0,-1 7-384 0,3 3 0 16,0 5 0-16,7-2-14336 15</inkml:trace>
  <inkml:trace contextRef="#ctx0" brushRef="#br0" timeOffset="87989.75">18756 2788 4607 0,'18'-19'192'0,"-6"7"64"0,1-5-256 0,-1 0 0 0,3 0 0 0,-1 4 0 16,0-3 1136-16,4-1 176 0,-3 2 32 0,1 2 16 15,0-3-336-15,2 2-80 0,-2 7-16 0,1 0 0 16,-1-4-384-16,-3 5-80 0,2 0-16 0,-3 0 0 16,-12 6-192-16,0 0-64 0,0 0 0 0,0 0 0 15,0 0 208-15,0 0 48 0,0 0 0 0,0 0 0 16,-6 17 320-16,-4 1 64 0,-7-1 0 0,-3 3 16 15,-6-1-144-15,0 2-16 0,-4 1-16 0,-1 0 0 16,-2 2-240-16,-2 1-48 0,-1 6-16 0,0-5 0 0,2-7-96 16,1 2-16-16,4 1 0 0,5-3 0 0,3-7 0 15,2 3 0-15,3 1 0 0,1-2 0 0,3-1-48 0,3 2-16 16,0-5 0-16,9-10 0 0,-4 12-192 0,4-12 0 16,-2 12 0-16,2-12 0 0,0 0 0 0,6 13 0 15,6-1 128-15,0-4-128 0,1-1 144 16,5 1-16-16,3-4 0 0,3 0 0 0,-1 2-128 0,7 2 0 15,3-2 0-15,-1-2 0 0,-1 1 0 0,2 1 0 16,-3-3 0-16,4-1 0 0,-1 0 0 0,-1 1-320 16,-2-3 48-16,-2 0 16 15,-1-2-736-15,-2 2-144 0,-4-1-16 16</inkml:trace>
  <inkml:trace contextRef="#ctx0" brushRef="#br0" timeOffset="88260.32">18878 3036 26607 0,'0'0'1168'0,"0"0"256"0,0 0-1136 0,0 0-288 0,0 0 0 0,0 0 0 15,11-3 0-15,6 3 0 0,4 1 0 0,2 1-144 16,3-1 144-16,5 1 0 0,1-1 0 0,7-1-128 16,3 0 128-16,4 0 0 0,1-1 0 0,1-2 0 15,2 0-176-15,-2 3 0 0,-2-3 0 0,-2-2 0 16,1-5-592-16,-1 3-128 0,-1-5-32 16</inkml:trace>
  <inkml:trace contextRef="#ctx0" brushRef="#br0" timeOffset="88871.55">20417 2740 11967 0,'1'-17'1072'0,"-1"17"-864"0,5-11-208 0,-4-1 0 16,-1 5 1824-16,0 7 320 0,0 0 64 0,0 0 16 15,-6-10-1648-15,6 10-336 0,-9-5-64 0,-4 4-16 16,0-2 112-16,-4 1 32 0,-2 4 0 0,0 1 0 16,-3 0-48-16,-2 4-16 0,-1 3 0 0,-2 1 0 15,-1 2 48-15,-1 5 16 0,1 0 0 0,2 3 0 16,-1 2-80-16,-1 4-16 0,2 4 0 0,1-1 0 15,1 3-208-15,4-2 128 0,2 1-128 0,6-3 0 16,6-1 128-16,4-1-128 0,4-5 0 0,4-3 144 16,7-4-16-16,2-2 0 0,3-7 0 0,4-3 0 15,3-4 32-15,4-7 0 0,2-8 0 0,3-3 0 0,6-5-32 16,2-1 0-16,1-9 0 0,0 1 0 0,3-4-128 16,-2-5-224-16,1 1 48 0,-4-4 16 0,-1-1 160 15,-1-3 0-15,-3 0 0 0,-4 0 0 0,-4-6 0 16,-1 0 144-16,-2 3 0 0,1-4 0 0,-3 3-144 0,1-4 160 15,-3-4-160-15,-2 8 160 0,-1 2-160 0,-3 8 160 16,-3-1-160-16,-2 5 160 0,-2 5-160 0,-4 6 0 16,2 7 0-16,-2 5 128 0,-1 7 128 0,-3 9 0 15,0 0 16-15,0 0 0 0,0 0-272 0,-3 16 0 16,-1 6 0-16,-2 5 0 0,-3 1 0 0,-3 6 0 16,2 1 0-16,-2 5-144 0,-1 7 144 0,-1 1 0 15,1-1 0-15,1 5-128 0,3-4 128 0,5 4 0 16,-1-3 0-16,4-2 0 0,1 1 0 0,3-1 0 15,1-4 0-15,1-4 0 0,2-7 0 0,0 5 0 0,-2 1 0 16,4-7 0-16,-2-2-288 0,2-2-32 0,0-5 0 0,0 2-7616 16,3 0-1520-16</inkml:trace>
  <inkml:trace contextRef="#ctx0" brushRef="#br0" timeOffset="89275.02">21125 2559 30351 0,'0'0'656'0,"0"0"144"0,0 0 32 0,9 14 32 0,0-1-688 0,3-3-176 0,1 4 0 0,3-7 0 0,2 1 0 0,4-1-272 15,2-4 64-15,1-1 16 0,2-4 32 0,3-1 16 16,1-4 0-16,2-2 0 0,-2 1-48 0,0-4-16 16,0 2 0-16,-4-2 0 0,-2-3 208 0,-1 4-192 15,0-4 192-15,-4-2-192 0,-2 4 192 0,-2-3 0 16,-2-1 0-16,-4 2 0 0,-4 1 0 0,-1-1 0 16,-5-2 0-16,-5 7 0 0,-1 0 0 0,-9 2 0 15,-1-1 0-15,-5 5 0 0,-4 1 144 0,-5 7-144 16,-4 7 0-16,0 2 144 0,-5 6-144 0,-1 10 0 0,0 2 0 0,2 7 0 15,1 4 0-15,2 0 0 0,1-2 0 16,6-2 0-16,4 1-192 0,7-4 48 0,3 1 0 0,5-6 0 31,3-4-672-31,6-3-128 0,8-4-16 0,2-7-16 16,5-3-368-16,7-5-64 0</inkml:trace>
  <inkml:trace contextRef="#ctx0" brushRef="#br0" timeOffset="89581.46">22685 1753 24191 0,'-6'-14'1072'0,"6"14"208"0,-9-6-1024 0,0-2-256 16,-1 7 0-16,-4 1 0 0,-2 3 0 0,-5 7 0 16,-2 3 0-16,-6 5 0 0,0 5 128 0,-7 5-128 15,-4-2 192-15,-3 12-192 0,-3 5 192 0,0 3-64 16,-2 7 0-16,-1-1-128 0,0 6 128 0,3-2-128 16,-1-1 0-16,4 2 0 0,6 0 0 0,4-3 0 15,5-2 128-15,6-5-128 0,4-2 0 0,2-4 0 16,2-3 0-16,5-6 0 0,3-4 0 0,2-1 0 15,2 3 0-15,7-6 0 16,-1-2-480-16,2-4-48 0,2-3-16 0</inkml:trace>
  <inkml:trace contextRef="#ctx0" brushRef="#br0" timeOffset="90070.03">21750 2451 35007 0,'0'0'3120'0,"0"0"-2496"0,4-6-496 0,-4 6-128 16,14-3-704-16,0 3-176 0,4 0-16 0,3 0-16 16,0-1 528-16,3-2 96 0,1 1 32 0,2-1 0 15,2 0-64-15,1 0-16 0,-2-3 0 0,-1-3 0 0,-2 2 128 16,-1 0 16-16,-3-2 16 0,-4 4 0 0,0-1 176 0,-4 2 0 15,-1-1 0-15,-12 5 0 0,10-3 0 0,-10 3 0 16,0 0 0-16,14 5 0 0,-14-5 0 0,0 0 0 16,4 13 0-16,-2 2 0 0,-4 0 128 0,-2 3-128 15,-5 1 128-15,0 5-128 0,-1 4 128 0,-1 0-128 16,1-1 160-16,1 1-160 0,3-1 0 0,0-5 0 16,2-3 0-16,2-4 0 0,2-6 0 0,0-9 128 15,2 13-128-15,-2-13 0 0,0 0 144 0,11 8-16 16,1-8 0-16,3-2 0 0,3-5 192 0,3-5 48 0,2-1 0 15,6-2 0-15,0-4-208 0,4-2-32 0,1-1-128 16,0-1 192-16,-1-2 64 0,1 3 16 16,-3 0 0-16,0 2 0 0,2 1 32 0,-3 6 0 0,-2-1 0 0,-3 8 0 15,-3 3-96-15,-2 5-16 0,-4 1 0 16,-1 4 0-16,-3 8-64 0,0 6 0 0,-3 4-128 0,-2 11 192 16,-1 4-192-16,-3 3 0 0,1 0 0 0,-1 0 0 15,-1 3 0-15,1-2 0 0,0 0 0 0,1 3 0 31,7 2-368-31,-2-4-64 0,1-5-16 0,2 0-9632 0,4-2-1936 0</inkml:trace>
  <inkml:trace contextRef="#ctx0" brushRef="#br0" timeOffset="91783.02">18083 8519 9215 0,'12'-16'400'0,"-3"7"96"15,3 0-496-15,-1 1 0 0,-3-2 0 0,4 2 0 0,3-3 2240 0,0 3 336 16,0-4 80-16,0 3 16 0,2 0-2144 0,0 1-528 16,-2 2 0-16,-3-3 0 0,-1 0 128 0,-2-5-128 15,0 3 0-15,-3-4 0 0,-1 4 416 0,-5 11 32 16,0-14 0-16,-2-6 0 0,-2-4 192 0,-4 1 32 15,-4-1 16-15,-2-1 0 0,-6 0-176 0,-1 1-48 16,-1-1 0-16,-5-1 0 0,-8-5-16 0,1 4 0 16,-5-2 0-16,-1 1 0 0,-2 2 128 0,-1 1 0 0,0-2 16 15,0 7 0-15,-1 0 80 0,-4 7 16 0,1 0 0 16,-7 2 0-16,-1-2-320 0,-5 5-64 0,-6 2-16 0,-2 1 0 16,-2-3-64-16,-1-1-16 0,-2 3 0 0,-1 6 0 15,-2 2-64-15,-5 2-16 16,-7-1 0-16,1 0 0 0,-1-6-128 0,2 6 128 0,3 2-128 0,-2-1 128 15,-1 2-128-15,-2 1 0 0,1-4 0 0,2-1 128 16,4-4-128-16,0 2 0 0,6 2 0 0,-1-1 0 16,-1 1 0-16,1-1 0 0,0 1 0 0,5 1 0 15,4-2 192-15,2 7-32 0,1-1-16 0,3 6 0 16,1-2 96-16,0 5 16 0,-5 5 0 0,6 0 0 16,1 4-16-16,4 5 0 0,7-1 0 0,4 5 0 15,3-4-112-15,2 4 0 0,4-4-128 0,3 6 192 16,6 1-192-16,3 3 0 0,4-3 0 0,1 1 0 0,4 1 128 15,3-3-128-15,1-2 0 0,1 4 0 0,2 0 0 16,4 0 0-16,2 2 0 0,4-4 0 0,3-2 0 0,4-1 0 16,2-5 0-16,5-1 0 0,3 2 0 0,5-2 128 15,6-2-128-15,3-3 0 0,4-1 0 0,4 1 0 16,3 1 128-16,4-4-128 0,10-3 0 0,1 1 128 16,-1-7-128-16,1 3 0 0,-1 1 0 0,-1-2 128 15,-3 3-128-15,7-2 0 0,-2-4 0 0,3 3 0 16,-1-3 0-16,1 2 0 0,-1-2 0 0,-1 3 0 15,0-1 0-15,1 2 0 0,-3-3 0 0,4 2 0 16,7-4 0-16,2 1 0 0,0-4 0 0,-3 0 0 16,-4-1 0-16,3-1 0 0,1 0 0 0,-1-3 0 15,4 0 0-15,3-3 0 0,2 0 0 0,0-1 0 0,-4-2 128 0,0-4-128 16,-1-1 0-16,0-2 0 0,-1 2 0 0,2-2 0 16,2-3 0-16,-3 2 0 0,-6-2 0 0,-3 0 0 15,-4-2 0-15,-3 3 0 0,-5-1 0 0,1-2 0 16,-5-1 0-16,-2-2 0 0,0 0 0 15,-3-3 0-15,-3-5 144 0,-3 0-144 0,3-5 128 0,-6 3-128 16,-4-3 0-16,-2 0 128 0,-3-8-128 0,-1-2 0 16,-3-1 128-16,-2 1-128 0,-1-1 0 0,-2-1 128 15,-2-6-128-15,-4 6 0 0,-4 3 0 0,-3 0 0 16,-3 0 0-16,-5 2 0 0,-3 2 0 0,-4 0 0 16,-2 1 0-16,-2 1 0 0,-3 0 128 0,-7 1-128 15,0 3 0-15,-7 1 0 0,-4 3 0 0,-5-2 128 16,-5 2-128-16,-2-3 0 0,-2 6 0 0,-1-1 0 0,-1-4 0 15,-2 4 0-15,-3 0 0 0,-3 4 0 0,-2 2 0 16,-6 0 0-16,-5 0 0 0,0 0 0 0,0 4-128 0,2-1 128 16,-3 0 0-16,2-1 0 0,-3 2 0 15,-1 4 0-15,-5-2 0 0,1 0 0 0,1 5 0 0,1-2 0 16,0 2-144-16,5 1 144 0,-5 4 0 0,-1 2 0 16,-1 2 0-16,2 2 0 0,3 2 0 0,2 2-128 15,4 4 128-15,2-2 0 0,1 5 0 0,0 1 0 16,-1 5 0-16,1 1 0 0,2 2-144 0,3 2 144 15,1 0 0-15,1 8-144 0,3 1 144 0,2 5 0 16,1 1 0-16,-1 1 0 0,2-2 0 0,-1 2 0 16,2-2 0-16,3 3 0 0,9 1 0 0,2 1 0 15,4 2 0-15,2 1-128 0,6-2 128 0,2 0 0 16,3 0 0-16,3 5-128 0,1-2 128 0,6-3 0 0,1 0 0 16,8 0 0-16,2-3 0 0,8 1 0 0,2 1 0 0,5 0 0 15,4-2 0-15,6 0 0 0,4-2 0 0,5-1 0 16,4 2 0-16,8 0 0 0,9-1 0 0,5-2 0 15,-1-7 0-15,8 3-128 0,1-7 128 0,3 2-128 16,4 4-16-16,6-5 0 0,8-2 0 0,0-3 0 16,-2-6 144-16,6-3-128 0,1 0 128 0,6-6-128 15,6-2 128-15,1-4 0 0,-2-3 0 0,5-3 0 16,0-9 0-16,3 2 0 0,10-3 0 0,-3-4 0 16,-3-4 0-16,1 2 0 0,-1 1 0 0,-1-7 0 15,2-1 0-15,-3-7 0 0,-5 2 0 0,-2-5 0 16,-1-2 128-16,-3-8-128 0,-5-3 128 0,-7-5-128 15,-7 2 0-15,-10-2 0 0,-8-3 0 0,-9-1 128 16,-7-1-128-16,-10 0 128 0,-8 2-128 0,-12 1 128 0,-8 2-128 0,-12 3 176 16,-9 6-176-16,-10-2 192 0,-10 2-192 15,-10 7 0-15,-8 2 0 0,-11 5 0 16,-12 1-2288-16,-15 5-384 16</inkml:trace>
  <inkml:trace contextRef="#ctx0" brushRef="#br0" timeOffset="95684.54">2233 3472 11967 0,'-7'-15'1072'0,"-2"1"-864"15,2-3-208-15,-1-1 0 0,-1-1 512 0,3 4 64 0,1 3 16 16,0 1 0-16,5 11 256 0,-6-8 48 0,2-1 16 0,4 9 0 15,0 0-368-15,0 0-80 0,-5 12-16 0,2 4 0 16,-1 5-304-16,1 3-144 0,0 3 128 0,0 5-128 16,1 1 160-16,2 4-160 15,0 3 192-15,0 0-192 0,0 3 0 0,2 3 0 0,1 6 0 0,-2-1 0 16,-1 2 160-16,0 2-160 0,0 6 128 0,-1 1-128 16,-4 1 272-16,-1 2-16 0,-2 6-16 0,-3 2 0 15,-1 6 32-15,-3-1 16 16,-1 2 0-16,1-4 0 0,2 0-96 0,5-8-32 0,0-4 0 0,2-2 0 15,1-2-160-15,2-6 128 0,3-3-128 0,-1-4 128 16,-1 4 0-16,-1-7 0 0,0-1 0 0,-1-2 0 16,4-1-128-16,0-2 192 0,4-8-192 0,-1-2 192 15,-1-3-192-15,1-4 128 0,1-5-128 0,1 1 128 16,2-1-128-16,0-7 128 0,1 1-128 0,4-4 128 16,-12-6 64-16,16 6 16 0,0-1 0 0,2-4 0 0,6-2 48 0,-2-1 0 15,1-1 0-15,2 3 0 16,3 0-32-16,3 0 0 0,3-1 0 0,2 1 0 0,0 0-32 15,4 0 0-15,3 0 0 0,6 0 0 0,6 0-192 0,4 1 0 16,0 2 0-16,4-1 0 0,-1-2 0 0,0 0 0 16,8 0 0-16,3 0 0 0,3 0 0 0,2 1 0 15,2 1 0-15,1 2 144 0,-6-1-144 0,4 3 0 16,1 0 0-16,2-3 0 0,4 1 0 0,3 2 0 16,0 2 0-16,0-4 0 0,-1-2 0 0,-1 1 0 15,1 1 0-15,4 2 0 0,1-1 0 0,-1-3 0 16,-4 3 0-16,1-4 0 0,-3-1 0 0,3 2 0 15,0-2 0-15,6 1 0 0,-1 4 0 0,-2-2 0 16,-2 0 0-16,2-2 0 0,0 2-144 0,5 0 144 16,4-1 0-16,-2 2 0 0,-2 1 0 0,-1-1 0 15,7 2 0-15,0 1 0 0,3-1 0 0,-1-3 0 16,-4 2 0-16,0 2 0 0,2 2 0 0,2 0 0 16,2 1 0-16,-3-4 0 0,-3 2 0 0,1 1 0 15,0 0 0-15,1 4 0 0,-1-1 0 0,-1-2 0 16,-4 4 0-16,1-4 0 0,4 3 0 0,2-5 0 0,1 1 0 0,-1-5 0 15,-4-1 0-15,5 0 0 0,4 0 0 0,0-3 0 16,3-3 0-16,-1-1 0 0,-3-5 0 0,2 0 0 16,2 4 0-16,-3-2 0 0,-2-4 0 0,-3 7 0 15,-1-8 0-15,-2 6 0 0,2-1 0 0,-2-1 0 16,-3 4 0-16,0 2 0 0,-3-3 0 0,2 2 0 16,2 0 0-16,1 0 0 0,-1-3 0 0,-1 3 0 15,-1-2 0-15,4-1 0 0,2 5 0 0,3-4 0 16,-2-1 0-16,-2-1 0 0,-2 1 0 0,2 3 0 0,2-1 0 0,1-1 0 15,-2-1 0-15,-2 3 0 0,-5 0 0 0,2 3 0 16,-1-1 0-16,-1 1 0 0,-4 0 0 0,-3 1 0 16,-3 1 0-16,-3 1 0 0,-2 1 0 0,2 2 0 15,4-3 0-15,-1 0 0 0,-1-3 0 0,-3-1 0 16,-2-1 0-16,-2 1 0 0,1 1 0 0,3 0 0 16,2-2 0-16,-1-1 0 0,-2-1 0 0,-4 2 0 15,-4 1 0-15,2 1 0 0,-3 1 0 0,5 2 0 16,-3 2 0-16,0-2 0 0,-3-2 0 0,-2-1 0 15,-4 0 0-15,2 2 0 0,-2 1 0 0,5 1 0 16,0-1 0-16,-1 0 0 0,7-6 0 0,-8 2 0 16,-5-2 0-16,-2 1 0 0,-2 1 0 0,-1 1 0 15,-5 0 0-15,4 0 0 0,-2-2 0 0,-2 2 0 16,0 2 0-16,-2 1 0 0,-2 0 0 0,-5 1 0 16,-3 0 0-16,-4-1 0 0,3 0 0 0,-3 0 0 0,0 2 0 0,0 2 0 15,-1-1 0-15,1 2 0 0,-3 2 0 16,0-4 0-16,6 1 0 0,-1-4 0 0,-2 0 0 0,-2 0 0 15,1 0 0-15,-3 0 0 0,-4-1 0 0,-2-2 0 16,-3-3 0-16,-2 0 128 0,-1 0-128 0,0 0 0 16,-3 1 0-16,-1 1 0 0,1 1 0 0,-2-2 0 15,1-2 0-15,-4-1 0 0,-1 2 128 0,-2 0-128 16,-10 3 0-16,11-1 0 0,-11 1 0 0,10-4 0 16,-10 4 128-16,8-11 0 0,-8 11-128 0,6-9 192 15,-3-3 0-15,1 5 0 0,-3-5 0 0,4 3 0 16,-4-3 0-16,2 0-16 0,0-2 0 0,-1-6 0 15,2-3-176-15,1-4 0 0,-1-4 144 0,1 2-144 0,-1-3 0 0,4-1 0 16,-3-4 0-16,3-5 128 0,-1-7-128 16,1-2 0-16,1-10 128 0,3 0-128 0,1-3 0 0,3 0 128 15,2-6-128-15,3 1 0 0,4 2 0 0,2-3 0 16,-1-6 0-16,4 8 0 0,3 3 0 0,-2-2-128 16,-4-3 128-16,-1 6-128 0,-2 7 128 15,-3 3 0-15,-3-1 0 0,0 9-128 0,-4 3 128 16,0 2 0-16,1 5 0 0,-4 6 0 0,-2 4 0 0,-3 2 0 15,0 7 0-15,-3 3 0 0,-1 0 0 0,-2 5 0 16,0 9 0-16,-2-12 0 0,2 12-272 0,-9-5 16 16,3-1 16-16,6 6 0 0,-10-8-16 0,10 8-16 15,-10-6 0-15,1 3 0 0,9 3 272 0,-12-1-128 16,12 1 128-16,-12 0 0 0,0 0 0 0,12 0 0 0,-12 1 0 0,0 1 0 16,0 2 0-16,1 1 0 0,-3 1 0 0,-1 0 0 15,-4-1 0-15,-2 4 0 0,-4-3 0 16,-3 3 0-16,-3 5 0 0,-5 0 0 15,-4-3 0-15,-2 2 0 0,-1-2 0 0,0 0 0 0,-4 4 0 16,-4-6 0-16,-2 2 0 0,-3-4 0 0,-7 2 0 16,-7-2 0-16,-5-4 0 0,-4-3 0 0,-1-3 0 0,-3 2 0 15,-5 1 0-15,-7 1 0 0,-4 1 0 0,-7-2 0 16,-2-3 0-16,0 3 0 0,-7 3 0 0,-5-2 0 16,-8-4 0-16,1 2 0 0,-1-1 0 0,-5 1 0 15,-7-2 0-15,0 1 0 0,4-1 0 0,-8-1 0 16,-3 0 0-16,-3-5 0 0,2 0-176 0,-2-2 176 15,-3 5-160-15,0 0 160 0,-1-4 0 0,-5 3-144 0,-6-5 144 16,5 3 0-16,4-3 0 0,-5 3 0 0,-9-3-144 16,8 3 144-16,6-3-160 0,-6 4 160 0,-7-6 0 0,3 2-144 15,6-4 144-15,-4-2 0 0,-2 2-160 0,4 0 160 16,6-2-192-16,-1 1 192 0,-3 0 0 0,5 0 0 16,4 1 0-16,-3-2 0 0,1-1 0 0,3 2 0 15,4 4 0-15,-2 1 0 0,-4-4 0 0,7 1 0 16,5 5 0-16,-1-4 0 0,-6-1 0 0,5 4 0 15,8-4 0-15,2 6 0 0,-3-3 0 0,3 3 0 16,4-4 0-16,2 4 0 0,2-3 0 0,-1 2 0 16,-1-7 0-16,6 2 0 0,4 5 0 0,0-2 0 15,0-1 0-15,0 1 0 0,1 3 0 0,3 0 0 0,4 2 0 0,-3-4 144 16,-7 4 0-16,8-4 0 16,7 6 0-16,8-1 0 0,1-2-16 0,2 4 0 15,0-1 0-15,1-2 0 0,5-4 16 0,5 5 0 16,5-2 0-16,5 0 0 0,2 2-16 0,-3-3-128 0,-2 2 192 0,1 1-64 15,2-1-128-15,1 2 192 0,2 1-192 0,2 2 192 16,1 2-192-16,0 2 0 16,-2 1 0-16,1-2 128 0,0 1-128 0,3-1 0 0,4-1 0 15,4 2 0-15,2 1 0 0,2 1 0 0,2-3 0 16,3 2 0-16,6 0 0 0,1 0 128 0,-1 0-128 0,0 0 0 16,0 0 0-16,2 0 0 0,-1-1 128 0,-1 1-128 15,-2-2 0-15,2 2 0 0,5 0 0 0,-2 3 0 16,1-2 0-16,-1 1 0 0,3-2 0 0,1 1 0 15,3 2 0-15,1-1 0 0,3-1 0 0,3-1 0 0,0 0 0 0,3 3 0 16,0-1 0-16,1-2 0 0,3-1 0 16,1 1 0-16,-3 3 0 0,5 0 0 15,-2-1 0-15,4 1 0 0,-2-2 0 0,1 1 0 0,0-1 0 16,2-1 0-16,0 0 0 0,10-3 0 0,-11 1 0 0,2 4 0 16,9-5 0-16,0 0 0 0,0 0-128 0,0 0-16 15,0 0 0-15,0 0 0 16,0 0-368-16,0 0-64 0,0 0 0 0,0 0-7376 15,0 0-1472-15</inkml:trace>
  <inkml:trace contextRef="#ctx0" brushRef="#br0" timeOffset="97716.64">7356 11093 13823 0,'0'0'1216'0,"0"0"-960"0,0 0-256 0,0 0 0 31,0 0-384-31,0 0-112 0,0 0-16 0,-3 16-16 0,0-1 528 0,3 3 0 0,3 4 160 0,0 6-32 16,1 2 128-16,1 7 48 0,-1 6 0 0,2 6 0 15,0 4-96-15,0 5-16 0,2 8 0 0,0 3 0 16,-2 8-16-16,2 4-16 0,1 2 0 0,-2 1 0 0,2 2-160 15,1-1 0-15,2-2 0 0,5 2 0 0,-1 2 0 0,3-4 0 16,1-2 0-16,-3-1 0 0,1-2 0 0,-1-2 0 16,-4 3 0-16,3-8 0 0,1 2 0 0,-3-3 0 15,-2 1 0-15,-1-3 0 0,-5-4 0 0,-5 0 0 16,-4 2 0-16,-1 6 0 0,-4 2 0 0,1-4 128 16,-4-8-128-16,0-7 0 0,-3-2 0 0,2-8 128 15,2-5-128-15,1-1 0 0,0-4 0 0,3-1 128 16,-3 1-128-16,-1-6 0 0,-3 4 208 0,-2-5-32 15,-3-1-16-15,0 4 0 0,-1-1-32 0,-1 1 0 16,-2-3 0-16,-2-1 0 0,-1 5 0 0,-1-3-128 16,-3 2 192-16,1-3-64 0,-3 3 0 0,4-3 0 15,-2-1 0-15,0 6 0 0,3-4 48 0,-3 6 0 0,1-4 0 16,-1 4 0-16,-1-2-32 0,0 0 0 16,2 2 0-16,0 2 0 0,0 0-144 0,2 5 160 0,1-3-160 0,-2-1 160 15,4 2-160-15,-4 2 0 16,2 1 0-16,-1 1 128 0,1 1-128 0,1 2 0 15,1-1 0-15,-1 0 0 0,-1 5 0 0,-2-2 0 0,5-3 0 16,-2-3 0-16,-1 3 0 0,-1-4 128 0,-2-4-128 0,2 2 0 16,-4-1 0-16,0 1 0 15,-1 0 0-15,0 2 0 0,0 1 0 0,1-2 128 0,3 1-128 0,-2 1 0 16,0 3 0-16,3-2 0 0,-1 1 0 0,0-1 0 16,2 4 0-16,-2-2 0 0,-1 0 0 0,0 6 0 15,0-2 0-15,1-1 0 0,0 5 0 0,-1-2 0 0,-8 0 0 16,-1-6 0-16,-1-3-128 0,2-2 128 0,2-1 0 0,6-7-176 15,0-6 176-15,-2-4-128 0,2-2 128 16,1-2 176-16,-1 1-48 0,0 1 0 16,-1-1-128-16,0 1 0 0,-1 0 0 0,0 0 0 0,2-1 0 15,1 1-176-15,1 0 176 0,2-2-128 0,-3 1 128 0,0 0-128 16,-1 1 128-16,0 1-128 0,3 4-64 0,1 2 0 16,0 2 0-16,1-4 0 0,-3 1 192 0,4 4-208 15,0-1 80-15,-1 4 128 0,0-6-160 0,-4 5 160 16,2-2 0-16,0 3-144 0,-1 2 144 0,0-2 0 15,-4 3 0-15,2-3 0 0,0-1 0 0,1-1 0 0,0-2 0 0,-1 4 0 16,-2-7 0-16,2 1 0 16,-2 2 0-16,4-2 0 0,-1-3 0 0,2 2 0 0,1-2 0 0,3 1 0 15,2-1 0-15,2 4 0 0,1 1 0 16,-2 4-128-16,2 0 128 0,0 3-160 16,-1 1 160-16,2 5-160 0,-2 3 160 0,-1 4-128 0,2-1 128 0,-2 6-128 15,0-6 128-15,0 0 0 0,0 0 128 0,0-3-128 16,-2-1 0-16,3 1 0 0,1-2 0 0,0-1 0 15,1-1 0-15,2-2 0 0,1 0 0 0,3-3 0 16,0 2 128-16,3 1-128 0,0 0 160 0,0 1-160 16,3-1 160-16,-1 0-160 0,-4 3 160 0,1-4-160 15,-1 1 0-15,-1 0 0 0,-1-1 0 0,0 1 0 0,-1 1 0 16,-2 1 0-16,3-2 0 0,-2 0 0 0,4-1 0 16,1-1 0-16,1-2 0 0,0 3 0 0,0-1 160 0,-1-1-160 15,4 0 160-15,-2-3-160 0,5 1 144 0,0-7-144 16,2 3 128-16,1-1-128 0,-2 2 0 0,-1-2 128 15,-1 1-128-15,1 2 0 0,-2 5 0 0,-1 2 0 16,-1-2 0-16,-1-3 0 0,2 1 0 0,-1-2 0 16,-4-1 0-16,2-2 0 0,-1-6 0 0,1 0 0 15,0-1 128-15,3-5-128 0,-1-2 0 0,1 0 0 16,0 1 0-16,1-4 128 0,2 0-128 0,2 3 0 16,1-2 0-16,0-2 0 0,3 2 0 0,-2-2 0 15,4 1 0-15,-1 2 0 0,0-1 0 0,-1-3-144 16,0 2 144-16,0 3 0 0,3-5-288 0,0 2 48 15,-2 1 16-15,1-3 0 16,2 2-288-16,1-4-48 0,1 2-16 0</inkml:trace>
  <inkml:trace contextRef="#ctx0" brushRef="#br0" timeOffset="114775.78">1699 6153 7935 0,'0'0'352'0,"-12"-2"80"0,12 2-432 0,-12-3 0 0,12 3 0 0,0 0 0 0,-12-4 768 0,12 4 80 16,0 0 16-16,0 0 0 0,0 0-384 0,0 0-80 16,0 0-16-16,0 0 0 0,0 0-160 0,0 0-32 15,0 0-16-15,0 0 0 0,0 0 160 0,0 0 48 16,0 0 0-16,0 0 0 0,0 0-16 0,0 0 0 16,0 0 0-16,0 0 0 0,0 0-64 0,0 0-16 15,0 0 0-15,0 0 0 0,0 0 32 0,0 0 16 16,9-3 0-16,-9 3 0 0,14-6-16 0,-4 0-16 15,1 0 0-15,-11 6 0 0,5-7-32 0,4-2 0 16,-1 1 0-16,2-3 0 0,2 0 0 0,1-2 0 16,-1 2 0-16,6-2 0 0,-2-2-16 0,2 2-16 15,2-2 0-15,0 0 0 0,1 5-240 0,3-5 128 16,3 2-128-16,-4 2 0 0,4-1 128 0,-3 5-128 0,0-1 0 0,-1-2 144 16,4 1-144-16,-2-1 0 0,-3 1 0 0,-1-1 0 15,0 2 0-15,-2 1 0 0,-1-4 0 0,-2 7 0 16,1 1 0-16,-2-3 0 0,-1 1 0 0,0 2 0 15,-2 2 0-15,0 1 128 0,-1 0-128 0,-11 0 128 16,0 0-128-16,0 0 0 0,0 0 0 0,12 1 0 16,-12-1 224-16,9 8 16 0,-9-8 0 0,8 15 0 15,-4 1 80-15,-2 2 32 0,-1 1 0 0,-1 5 0 16,-1 0-80-16,1 4-16 0,-2 3 0 0,1 0 0 16,1 5-80-16,0-1-32 0,-2-6 0 0,2 2 0 15,2-1-144-15,-2-2 0 0,0 0 144 0,0-3-144 16,0-1 0-16,1 0 128 0,-2-4-128 0,-1 3 0 15,1-3 128-15,-1 3-128 0,1-4 160 0,-1-3-160 0,1-4 0 16,-1 0 128-16,1 3-128 0,-1-5 0 16,2-10 128-16,-3 14 0 0,3-14-128 0,0 15 192 0,0-5-192 0,3 3 0 15,-3-13 0-15,-3 11 0 0,3-11 0 0,-1 13 0 16,1-4 0-16,0-9 0 16,0 12-1088-16,0-12-320 0,0 0-64 0,0 0-16 15</inkml:trace>
  <inkml:trace contextRef="#ctx0" brushRef="#br0" timeOffset="119647.16">8460 11140 5519 0,'0'0'240'0,"0"0"64"0,-9-4-304 0,9 4 0 15,-14 1 0-15,2-1 0 0,-3 0 480 0,-1 0 32 0,2-3 16 0,-4 3 0 16,-1 0-528-16,-3-1 0 0,-3 1 0 0,-2-2 0 16,-3-2 272-16,-2-4-48 0,-3 5-16 0,0 0 0 15,-1-1 400-15,1 1 80 0,-3 0 16 0,3 3 0 16,-2 1-192-16,3 2-16 0,-4 2-16 0,3-2 0 16,1 1-160-16,0 1-48 0,-1-5 0 0,-2 0 0 15,-4 0-32-15,-2 0-16 0,-2-5 0 0,4 1 0 16,-1 1-96-16,5-3 0 0,0-1-128 0,1 1 192 15,2 3 128-15,4-2 32 0,2-1 0 0,4 2 0 16,4-1 32-16,0 4 16 0,2-2 0 0,4 0 0 16,-1-3-224-16,6 3-48 0,-3 2-128 0,12 1 192 15,-9-2-192-15,-3 1 0 0,12 1 0 0,0 0 0 16,-9 0 0-16,9 0 0 0,0 0 0 0,-9 8 0 16,2 3 0-16,0-4 0 0,-1 5 0 0,2 0 0 0,0 4 0 15,2 2 0-15,-1 1 0 0,2 2 0 0,0 2 0 16,0 0 0-16,2 1 0 0,0 6 0 0,-2-2 0 0,1 6 128 15,1-3-128-15,1 5 0 0,3-1 128 0,1 6-128 16,0 3 0-16,2 2 0 0,0-1 0 0,0 4 0 16,-1 6 0-16,-1 1 0 0,2-6 0 0,0 5 0 15,-2-3 0-15,2 5 0 0,-1 1 128 0,-1-5-128 16,1 2 0-16,-2-3 0 0,1 1 0 0,1-2 0 16,-1 1 0-16,2-2 0 0,0 7 0 0,0-3 0 15,0-3 0-15,-2 2 0 0,-2-2 0 0,4 4 128 16,-2 0-128-16,1 1 0 0,-2-7 0 0,-2 3 0 15,1-3 128-15,2 4-128 0,-2 1 0 0,0 1 0 16,0-8 128-16,-1 5-128 0,2-3 0 0,-1 2 176 16,-2-1-176-16,1-2 160 0,1-2-32 0,-1 3 0 0,2-3 0 0,-6 0 0 15,2 0-128-15,-1 1 192 0,-1-2-192 0,-1 1 192 16,0 1-32-16,-4 4 0 0,2-2 0 0,-1 0 0 16,-2 3-32-16,-2 0-128 0,1 2 192 0,0 0-64 15,-2-1-128-15,-2-5 0 0,-2 1 0 0,0 0 0 16,-2-2 128-16,0 4-128 0,-4-2 128 0,1 1-128 15,-3 1 128-15,2-2-128 0,1 4 0 0,-1-2 128 16,-3 2-128-16,0 0 0 0,-1 2 144 0,0 0-144 16,0-3 176-16,1 6-48 0,-2 3 0 0,2-2 0 15,-2-1-128-15,1 5 0 0,-2-4 0 0,1 0 0 16,-1 1 0-16,1-4 0 0,-3-2 0 0,-2 2 0 16,2-4 128-16,-3 3-128 0,1-6 0 0,-3 3 128 15,-3-2-128-15,-2 7 0 0,3-8 0 0,-2 1 0 16,-1-2 0-16,1-2 0 0,-1 4 0 0,2-2 0 15,-4-1 0-15,2-4 0 0,-1-4 0 0,-1-1 128 0,-4-1-128 16,1-1 160-16,-1-2-160 0,2-4 160 0,1-2-160 16,0 0 192-16,-3 5-192 0,9-3 192 0,1-2-192 0,0 3 128 15,-1-4-128-15,5 2 128 0,2-3-128 0,0-1 128 16,2 0-128-16,-5 3 128 0,-2 0-128 0,-1-1 128 16,-1 3-128-16,-3 1 128 0,1 5-128 0,1-4 0 15,-1 4 0-15,2 1 0 0,-2-6 0 0,5 3 0 16,2 2 0-16,-2 0 0 0,1 1 0 0,2 1 0 15,0 2 0-15,-2 2 0 0,2 1 0 0,3 3 128 16,-5-3-128-16,5 2 0 0,-4 4 0 0,3-2 128 0,-2 5-128 0,-1-2 0 16,1 1 0-16,2 4 0 0,-3 0 128 0,3-3-128 15,3-2 0-15,-2-1 0 0,0-1 0 0,4 2 0 16,-1-1 0-16,3-1 0 0,0-2 0 0,1 0 128 16,3-5-128-16,2-1 160 0,1-3-160 0,1 3 160 15,1-2-160-15,1 2 192 0,0-2-192 0,3 2 192 16,1-4-192-16,0 1 0 0,2 0 144 0,-1 5-144 15,1 1 0-15,-2 1 128 0,-2 2-128 0,1 2 0 16,-1-2 0-16,-1 0 0 0,1 0 0 0,1 0 0 16,3 3 0-16,-1-3 0 0,-1 1 0 0,2 1 128 15,0-4-128-15,0-2 0 0,-1-8 0 0,1-1 128 16,6-8 32-16,-1 0 16 0,1 2 0 0,0-6 0 16,-2-4 16-16,2 3 16 0,-1 1 0 0,1-1 0 15,3 1-80-15,-2 1 0 0,-1 7-128 0,2-3 192 16,-2-1-64-16,3 5 0 0,-2-2-128 0,2 1 192 15,0-1-192-15,3-1 128 0,-2-4-128 0,4 7 0 0,-4-2 208 0,1-1-48 16,-1 3-16-16,5-2 0 0,0-6-144 16,1 0 192-16,1-1-192 0,-1 1 192 0,-1-2-192 0,0-3 0 15,-2-2 0-15,1-1 0 0,-4-1 144 0,1-6-144 16,-5-7 160-16,0 0-160 0,4 11 144 0,-4-11-144 16,0 0 128-16,0 0-128 0,0 0 192 0,0 0-32 15,0 0-16-15,0 0 0 0,0 0 64 0,0 0 16 16,0 0 0-16,0 0 0 0,0 0-96 0,0 0-128 15,0 0 176-15,0 0-176 0,0 0 128 0,0 0-128 16,0 0 0-16,0 0 0 0,-1 4 0 0,1-4 0 16,0 0 0-16,0 0 0 0,0 0 128 0,-5 3-128 15,-1-1 0-15,6-2 0 0,-4 1 0 0,4-1 0 0,-6-1 0 0,6 1 0 16,-6 0 128-16,6 0-128 0,-9-2 0 16,2 4 0-16,-2-4 0 0,9 2 0 0,-5-1 0 0,5 1 0 15,-10 0 0-15,2 0 0 0,1 0 128 0,0 1-128 16,-1-2 0-16,2 1 0 0,-1 1 0 0,7-1 0 15,0 0 0-15,0 0 0 0,0 0 0 0,0 0 0 16,0 0 0-16,0 0-176 0,0 0 176 0,0 0-160 31,0 0-256-31,0 0-48 0,15-4-16 0,1-1 0 16,2 2-16-16,1-4 0 0,5 0 0 0,4-2 0 16,6 0-320-16,9-5-64 0,9 2-16 0</inkml:trace>
  <inkml:trace contextRef="#ctx0" brushRef="#br0" timeOffset="123676.56">1839 12483 18431 0,'-39'-34'1632'0,"14"13"-1312"16,-2-1-320-16,-3 1 0 16,1 2-720-16,-2 1-224 0,-1 2-32 0,0 3-16 0,-2-4 1120 0,-2 0 208 15,2-1 48-15,0-3 16 0,-2-3-144 0,5 0-16 16,0-1-16-16,4-3 0 0,0 0 0 0,-2 1 0 16,3-4 0-16,0 1 0 0,-1 2-64 0,-1-5-16 15,1-4 0-15,2 3 0 0,-3-2-144 0,4-2 0 16,-3 2 0-16,2-5 128 0,1-4-128 0,0-1 0 0,-1-4 0 0,0-2 0 15,0 3 128-15,1-5-128 0,0 1 128 0,-1-5-128 16,1-1 0-16,0-2 0 0,-1 4 128 0,3 1-128 16,0-5 0-16,1 3 0 0,0 2 0 0,2 2 0 15,-2-3 0-15,0 0 0 0,-1-2 0 0,3 2 0 16,-1 1 0-16,3-2 0 0,0 2 0 0,2-5 0 16,1-6 0-16,0 2 0 0,4-1 0 0,1 0 0 15,3-6 0-15,0 1 0 0,-1 3 0 0,5-5 0 16,1 2 0-16,1-5 0 0,-2 2 0 0,4-6 0 15,-1-2 0-15,5 2 128 0,-2-3-128 0,2 1 128 16,3 1 32-16,3 0 0 0,2-2 0 0,-1 0 0 16,2-1 96-16,1 0 0 0,2-2 16 0,1 8 0 15,2 1-272-15,1 1 128 0,0 3-128 0,2-3 0 16,0 2 224-16,3-3-64 0,5 1-16 0,0 5 0 16,3 0-144-16,-1 0 0 0,-1 1 0 0,0-3 0 0,-2 2 0 0,0 1 128 15,0-1-128-15,0 3 0 16,0-4 176-16,1 4-48 0,-1 1-128 0,0 5 192 0,2 0-16 0,-1 2-16 15,2 2 0-15,2 2 0 0,1-1-32 0,2 3 0 16,1 3 0-16,0-1 0 0,0 0-128 0,-4 6 160 16,-2 0-160-16,-3-1 160 0,-3-1-160 0,0 7 0 15,4-1 144-15,-1 5-144 0,-6 4 0 0,2-2 128 16,-4 2-128-16,0 2 0 0,-4-3 0 0,-1 7 128 16,-3 0-128-16,-4 6 0 0,-2 4 128 0,-1-1-128 15,-4 3 128-15,-1 6-128 0,-1-1-224 0,-2 10-112 16,0 0-32-16,0 0-6480 15,0 0-1312-15</inkml:trace>
  <inkml:trace contextRef="#ctx0" brushRef="#br0" timeOffset="124136.89">767 6315 17727 0,'0'0'784'0,"0"0"176"0,0 0-768 0,0 0-192 0,0 0 0 0,0 0 0 16,0 0 288-16,13-8 32 0,2 2 0 0,3-1 0 15,1 1-320-15,5-4 160 0,4 1-160 0,2 0 128 16,1-5-128-16,2 0 0 0,2 0 0 0,4-2 128 0,2-2-128 0,4-1 0 15,4-5 0-15,4 0 0 0,4 2 192 0,5 1-64 16,6-1 0-16,-5-5 0 0,-7-1-128 0,5 1 0 16,-2-1 144-16,2 3-144 0,-1 1 208 0,2-1-16 15,3 0-16-15,-2 1 0 0,-2 3 112 0,-5 5 32 16,-4-1 0-16,-5 3 0 0,-2 2 16 0,-7 1 16 16,4 10 0-16,-6 1 0 0,-5 3-176 0,-3 9-48 15,-4 1 0-15,-3 8 0 0,-5 4 0 0,-4 2 0 16,-2 0 0-16,-4 11 0 0,-4 8 240 0,-4 9 32 15,-5 4 16-15,-2 5 0 0,-3 3 144 0,-3 3 16 16,-1 4 16-16,-4-3 0 0,4 3-304 0,-2-4-64 0,2 4-16 0,1-4 0 16,-4-3-208-16,4-3 176 15,3-6-176-15,-1 0 160 0,4-5-160 0,0 2 0 16,3-2 0-16,2-2 0 16,1-1-832-16,1 4-256 0</inkml:trace>
  <inkml:trace contextRef="#ctx0" brushRef="#br1" timeOffset="140727.24">30948 8648 14447 0,'6'-19'640'0,"-1"10"128"0,-2-5-608 0,4 1-160 16,-1 4 0-16,-6 9 0 0,6-10 976 0,-6 10 176 0,0 0 16 0,0 0 16 15,0 0 0-15,0 0 0 0,0 0 0 0,8 19 0 16,-6 8-224-16,-2 2-32 0,-2 1-16 0,-1 9 0 16,-3 4-272-16,-2 4-64 0,-2 2-16 0,1 3 0 15,-4 3-96-15,-2 5-16 0,1 2 0 0,-1 0 0 16,-2 1-256-16,0-3-48 0,0-2-16 0,-1-4 0 15,1-2 16-15,1-6 0 0,4-5 0 0,2-7 0 16,1-2-320-16,3-10-64 0,1-4-16 0,3-9 0 31,2-9-1616-31,0 0-336 0,0 0-64 0</inkml:trace>
  <inkml:trace contextRef="#ctx0" brushRef="#br1" timeOffset="141190.37">30674 8780 21183 0,'-11'-10'1888'0,"11"10"-1504"16,-4-11-384-16,2 2 0 0,5-5 480 0,3 3 32 15,2-2 0-15,7-2 0 0,2 2-304 0,4-5-48 16,2-2-16-16,2 1 0 0,6 0 48 0,-1 0 0 16,-2 1 0-16,2-1 0 0,-4-2-64 0,5 0 0 15,-2 2 0-15,-6 4 0 0,1-2-128 0,-2 4 160 16,1 6-160-16,-3 2 160 0,0 2 80 0,-4 8 16 15,-3 4 0-15,-1 8 0 0,-1 9 256 0,-4 6 64 16,1 1 16-16,-4 7 0 0,-4 5-160 0,-3 7-48 16,-3-1 0-16,-4 4 0 0,-4 2-48 0,2-1-16 0,-2 5 0 15,-3-5 0-15,2-4-64 0,2-7-32 0,0-5 0 16,5-6 0-16,1-1-32 0,1-8 0 0,4-6 0 0,2-2 0 16,0-17 16-16,0 0 0 0,0 0 0 0,0 0 0 15,9-8 128-15,3-4 32 0,0-8 0 0,3-3 0 16,0 0 64-16,1-6 16 0,2 3 0 0,0 2 0 15,-2 3-320-15,0 3-128 0,-2 6 0 0,-1 5 128 16,0 6-128-16,2 5 0 0,-1 9-192 0,1 5 192 16,-1 4-144-16,-2 4 144 0,-1 3 0 0,-2 5 0 15,-2 5 0-15,-1-2 0 0,-2-6 0 0,1 4 0 16,-1-4 0-16,2-2 0 0,0-5 0 0,0-3 0 16,1-3 128-16,1-5-128 0,1 2 0 0,3-3 0 15,1-5 128-15,0-5-128 0,-1-4 0 0,2-1 144 16,-4-3-1152-16,5-6-224 15,0-2-48-15,-3 0-8608 0,1-1-1712 0</inkml:trace>
  <inkml:trace contextRef="#ctx0" brushRef="#br1" timeOffset="141412.29">31838 9050 29487 0,'0'0'2624'0,"-2"17"-2112"16,1 3-512-16,1 0 0 0,0 0 336 0,1 1-32 16,1 3-16-16,3 1 0 0,0-1-16 0,1 1 0 15,0-1 0-15,4-2 0 0,-1-1-144 0,3-3-128 16,-2-2 192-16,2 0-192 0,-3 1 128 0,3-2-128 16,-3-5 0-16,1 0 0 15,-10-10-576-15,0 0-160 0,11 6-32 0,-11-6-12640 0</inkml:trace>
  <inkml:trace contextRef="#ctx0" brushRef="#br1" timeOffset="141586.22">31858 8842 28559 0,'-13'-14'2544'0,"6"5"-2032"0,7 9-512 0,-6-6 0 16,6 6 1440-16,0 0 192 0,0 0 32 0,0 0 16 15,0 0-1440-15,0 0-240 0,0 0-160 0,0 0 32 31,0 0-240-31,0 0-32 0,0 0-16 0,0 0-14352 0</inkml:trace>
  <inkml:trace contextRef="#ctx0" brushRef="#br1" timeOffset="141899.2">32537 8845 27647 0,'-14'0'2448'0,"-2"5"-1952"16,4-1-496-16,-1 2 0 0,1 3 0 0,0 2 128 16,-3 5-128-16,3 2 0 0,-1 2 160 0,1 3-16 15,0-1 0-15,2 0 0 0,-1 1-144 0,3-1 192 16,0-1-192-16,2-1 192 0,2 3-192 0,2-4 0 16,4-3 144-16,4-2-144 0,1 0 192 0,5 3-16 15,1-7-16-15,4 2 0 0,0-2 256 0,3 2 48 0,1 2 16 16,-1-4 0-16,1 2 32 0,-3-3 0 0,-3 3 0 0,-3-3 0 15,-5 1 16-15,-7-10 16 0,2 12 0 0,-5 3 0 16,3-15 48-16,-12 10 16 0,-5 2 0 0,0 0 0 16,-4-3-160-16,1-2-48 0,-2-1 0 15,1-1 0-15,-1-2-400 0,1-1 0 0,1-2 128 0,0-1-128 32,5 0-2624-32,2-4-576 0</inkml:trace>
  <inkml:trace contextRef="#ctx0" brushRef="#br1" timeOffset="144038.84">31337 10223 15663 0,'-6'-17'1392'0,"3"7"-1120"0,-3 4-272 0,1 0 0 0,5 6 2624 0,0 0 448 16,-6-6 112-16,6 6 16 0,0 0-2240 0,-11 14-448 15,1 0-96-15,-1 4-16 0,1 6 368 0,0 4 64 16,-1 3 0-16,1 4 16 0,1 0-464 0,0-2-112 16,0 2-16-16,0 1 0 0,-1-3-96 0,2-1-32 15,0-3 0-15,-1 0 0 0,1-3-128 0,4-4 0 16,-2-4 144-16,0-5-144 0,6-13-224 0,0 0-112 16,-5 9-32-16,5-9 0 15,0 0-2160-15,3-21-432 0,2-6-96 0,-1-2-8048 0</inkml:trace>
  <inkml:trace contextRef="#ctx0" brushRef="#br1" timeOffset="144201.04">31198 10160 6447 0,'-2'-20'576'0,"1"9"-576"0,-4 4 0 0,5 7 0 16,-4-9 3248-16,4 9 528 0,-9-3 128 0,9 3 0 15,-10 3-2048-15,10-3-400 0,-9 6-96 0,0 4-16 16,3-1-656-16,-2 5-144 0,1-1-32 0,3-3 0 16,4-10-512-16,-5 14 0 0,1-4 0 0,4-10 0 31,-2 13-2288-31,2-13-400 0,0 0-96 0,0 0-16 0</inkml:trace>
  <inkml:trace contextRef="#ctx0" brushRef="#br1" timeOffset="144526.24">32068 10098 26719 0,'0'0'2368'0,"0"0"-1888"0,7-9-480 0,-7 9 0 0,0 0 0 0,0 0 0 16,0 0-208-16,0 0 64 0,0 0 736 0,0 0 160 15,0 0 16-15,-10 3 16 0,-8 0-48 0,0 3-16 16,0 3 0-16,-3 6 0 0,-5-3-400 0,2 4-64 16,-3 2-32-16,4-2 0 0,0 5-96 0,1-2-128 15,0-1 176-15,4 3-176 0,3 0 288 0,5-1-48 16,2 0-16-16,5-2 0 0,3-2-16 0,6 2 0 16,5-3 0-16,0-4 0 0,6 4 208 0,1-4 32 15,4 0 16-15,2-2 0 0,-1 3-112 0,3-3-32 16,-6 2 0-16,-3-4 0 0,1 3-176 0,-4 1-144 0,-2 2 192 0,-4-2-192 15,-8-11 416-15,3 14-32 0,-2 3 0 0,-4-4 0 16,-4 0 144-16,-4 2 32 0,1-3 0 16,-5 1 0-16,-6-4-144 0,-2 3-32 0,-6-6 0 0,-2 5 0 15,-3-4-384-15,0 5 0 0,3-5 0 0,0-1 0 32,1 0-1776-32,2-1-336 0,1-1-64 0,5-1-14400 0</inkml:trace>
  <inkml:trace contextRef="#ctx0" brushRef="#br1" timeOffset="145413.49">28863 11550 19343 0,'0'0'848'0,"0"0"192"0,-6-8-832 0,-1 1-208 15,7 7 0-15,-8-5 0 0,8 5 560 0,0 0 64 16,0 0 16-16,0 0 0 0,0 0 400 0,0 0 96 16,0 0 16-16,-12 3 0 0,3 3-112 0,2 6-16 15,-1 8 0-15,3 2 0 0,-3 3-320 0,2 6-64 16,0-1 0-16,2 7-16 0,1 0-240 0,1 2-64 16,2-5 0-16,2 1 0 0,-1-5-176 0,4 0-144 15,1-5 192-15,1-4-192 0,2-8 128 0,3-4-128 16,3-3 0-16,1-6 0 0,2-4 224 0,4-2-64 15,2-9-16-15,3-1 0 0,5-7 16 0,-2-2 0 16,-2-9 0-16,0 3 0 0,-1-3 16 0,-5 4 0 0,-1-1 0 16,-3 4 0-16,-5 2 64 0,-2 1 16 0,-5 2 0 0,1 5 0 15,-2 6 80-15,-5 11 32 0,0 0 0 0,0 0 0 16,0 0-80-16,0 13-16 0,-2 3 0 0,1 6 0 16,-1 4-272-16,2 0 0 0,3 4 0 0,1-2 0 15,1-2 0-15,1-1 0 0,1-1 0 0,2-10 0 16,3-3 0-16,1-7 0 15,4-2 0-15,-1-4-144 0,3-4 144 0,4-9 0 0,-3-5-144 0,6-7 144 16,-1-4 0-16,0 0 0 0,-1-4 0 0,0 3 0 16,-2-4 0-16,-3-2-144 0,-1-4 144 0,-3 2 0 15,-5 1-576 1,2 5-16-16,-4 2 0 0,-1 5 0 0,2 3-704 16,-3 5-144-16,3 2-32 0,-3 4-12864 0</inkml:trace>
  <inkml:trace contextRef="#ctx0" brushRef="#br1" timeOffset="145748.25">29911 11076 28559 0,'0'0'1264'0,"0"0"272"0,0 14-1232 0,0 3-304 0,1 6 0 0,-1 2 0 0,0 8 0 0,-1-1-144 16,-4 4 16-16,1 4 0 0,-2 4 768 0,-1 4 176 15,-5 4 16-15,4-2 16 0,-1 4-96 0,0-5-32 16,1-6 0-16,-1-3 0 0,3-7-336 0,1-5-64 0,1-4 0 16,-1-5-16-16,4-10-48 0,1-9-16 0,0 0 0 0,0 0 0 15,0 0 80-15,12-9 32 0,-2-10 0 0,5-4 0 16,0 0-352-16,3-9 128 0,1 3-128 0,2-5 0 16,1 4 0-16,-1-1 0 15,-2 2 0-15,0 9 0 0,-1 0 0 0,0 9 0 0,-2-1 0 0,1 9 0 16,-3 3 0-16,0 6-160 0,-1 7 160 0,-1 2 0 15,-3 3-160-15,-2 4 160 0,-1 5-128 0,3-2 128 16,-3-1 0-16,-1 2 0 0,-5 1 0 0,1-2-128 16,-1-4-128-16,-1 0-32 0,1-5 0 0,4-4 0 15,-4-12-1552 1,0 0-304-16,0 0-64 0,0 0-11312 0</inkml:trace>
  <inkml:trace contextRef="#ctx0" brushRef="#br1" timeOffset="145977.75">30511 11407 28559 0,'0'0'2544'0,"-5"15"-2032"16,1 0-512-16,1 0 0 0,-2 3 512 0,5 2 0 16,0 4 0-16,3 0 0 0,2 1-32 0,4-3 0 15,-1-1 0-15,6-4 0 0,1-1-224 0,-1 0-64 16,-2-2 0-16,0-4 0 0,3 3-192 0,-2-5 0 15,1-4 0-15,-1 2 0 16,1-3-672-16,-3-4-32 0,-11 1 0 0,15-3 0 16,-1-2-2352-16,-14 5-464 0,13-9-112 0,-13 9-16 0</inkml:trace>
  <inkml:trace contextRef="#ctx0" brushRef="#br1" timeOffset="146205.72">30925 11364 26719 0,'0'0'2368'0,"0"0"-1888"0,0 0-480 0,-9 15 0 15,1-2 432-15,-1 7-16 0,1 2 0 0,-4 6 0 16,1 0 512-16,-2 8 96 0,-6 6 32 0,-1 2 0 16,3 2 32-16,-1 6 16 0,0 0 0 0,-1 3 0 15,-1-5-320-15,1 5-64 0,1-1-16 0,0-1 0 16,4-4-432-16,0-1-80 0,1-10-32 0,5-2 0 0,2-2-288 15,2-7-64-15,1-5-16 0,0-3-11248 16,0-2-2256-16</inkml:trace>
  <inkml:trace contextRef="#ctx0" brushRef="#br1" timeOffset="147517.16">32093 11375 10127 0,'0'0'448'0,"0"0"96"0,0 0-544 0,0 0 0 0,-3-12 0 0,3 12 0 0,0 0 1456 0,0 0 176 15,-3-5 32-15,3 5 16 0,0 0-1248 0,0 0-256 16,0 0-48-16,0 0-128 0,0 0 384 0,-7-3-48 16,7 3 0-16,-12-1 0 0,1 1 176 0,1 1 48 15,10-1 0-15,0 0 0 0,-9-1-224 0,9 1-32 16,0 0-16-16,0 0 0 0,0 0-288 0,0 0 160 15,0 0-160-15,0 0 128 0,0 0-128 0,0 0 0 16,0 0 144-16,0 0-144 0,12-6 0 0,-12 6 144 16,0 0-144-16,9-6 0 0,0 3 128 0,-9 3-128 15,0 0 0-15,10-6 0 0,-3-1 0 0,-7 7 0 0,0 0 0 0,0 0 0 16,8-6 0-16,-8 6 0 0,0 0 0 0,10-5 0 16,-10 5 0-16,0 0-144 0,0 0-16 0,0 0 0 31,8-7-240-31,-8 7-48 0,0 0-16 0,0 0 0 0,9-6 208 0,-9 6 32 0,0 0 16 0,0 0 0 15,6-6 208-15,-6 6 0 0,0 0 0 0,0 0-144 16,0 0 272-16,0 0 48 0,1-9 16 0,-1 9 0 16,0 0 208-16,0 0 48 0,0 0 16 0,0 0 0 15,0 0 16-15,-4-7 0 0,4 7 0 0,-6-6 0 16,6 6 128-16,-11-3 32 0,1 0 0 0,-1 6 0 16,-2 1 0-16,0 1 16 0,-1-4 0 0,0 7 0 15,-4 3 16-15,-2 3 0 0,0 1 0 0,-3 4 0 16,1 3-32-16,1 6 0 0,1 1 0 0,2 5 0 15,3-6-288-15,3 5-64 0,2-4-16 0,4-2 0 0,1 0-128 0,5-5-16 16,6-3-128-16,2-4 192 0,-1-2-48 16,5-4-16-16,3 0 0 0,4-4 0 0,3-5 96 0,2-2 16 15,1-4 0-15,3-4 0 0,1-2-48 0,0-6 0 16,3-3 0-16,-6 1 0 0,-3-4-48 0,-3 0-16 16,0 2 0-16,-3 0 0 0,-2-1 48 0,-4 4 0 15,-7-2 0-15,1 1 0 0,-4 0 128 0,-5 4 16 16,-1 1 16-16,-2 0 0 0,-2 6-16 0,0-1-16 15,-6 4 0-15,0 2 0 0,-1 4-304 0,0 2 0 16,-2 0 0-16,0 2 0 16,2 4-704-16,1-2-32 0,0-3-16 0,0 3-10208 15,3 3-2048-15</inkml:trace>
  <inkml:trace contextRef="#ctx0" brushRef="#br1" timeOffset="147819.01">32428 11191 22111 0,'0'0'1968'0,"0"0"-1584"0,-6 17-384 0,3 1 0 16,3 2 752-16,-1 2 64 0,-2 3 16 0,-1 2 0 16,2 1-384-16,1 3-80 0,1-6-16 0,3 1 0 15,-1-3 288-15,3 0 64 0,-2-4 16 0,0-1 0 16,3-1-80-16,-2-2-32 0,2-4 0 0,-6-11 0 15,0 0 96-15,0 0 0 0,0 0 16 0,14 3 0 0,-4-6 160 16,3-3 16-16,-1-8 16 0,2 1 0 0,-1-6-288 0,-1-2-64 16,1-3-16-16,-1-2 0 0,-2 0-96 0,1 3-32 15,-4-3 0-15,1 3 0 0,-2 0-48 16,0 3-16-16,-2-1 0 0,0 1 0 0,1 1-208 0,-1 3-144 16,1-1 192-16,-1 6-192 0,-1-3 0 0,-1 4 0 15,-2 10 0-15,0 0 0 16,0 0-384-16,0 0-144 0,0 0-32 0,0 0 0 15,0 0-1392-15,0 0-288 0,0 0-48 0,0 0-8192 16,12 9-1632-16</inkml:trace>
  <inkml:trace contextRef="#ctx0" brushRef="#br1" timeOffset="148155.81">32847 11146 19295 0,'0'0'848'0,"-7"13"176"0,-1 4-816 0,2 4-208 0,-1 1 0 0,4 0 0 16,-2 0 896-16,1-1 144 0,-4 0 32 0,5 1 0 16,-1 0 192-16,3 1 32 0,-1 0 16 0,1-2 0 15,-1-6-416-15,-1 0-96 0,3-15-16 0,-4 16 0 16,2-5 96-16,2-11 16 0,0 0 0 0,0 0 0 16,0 0-64-16,0 0 0 0,0 0 0 0,0 0 0 15,0 0 96-15,8-6 16 0,0-9 0 0,1-3 0 16,0-3-416-16,3-4-80 0,2-2 0 0,0-1-16 15,1-2-240-15,2 4-32 0,-1-4-16 0,0 2 0 16,1 3 16-16,2 1 0 0,0 2 0 0,3 2 0 0,4 1-32 16,-1 1-128-16,-1 0 192 0,-2 8-64 0,-3-2-128 15,-1 6 0-15,-2-1 0 0,-1 4 0 0,-3 1 0 0,0 2 0 16,-12 0 0-16,13 3 0 16,-1 5-1216-16,-1-2-192 0,-3 2-16 15,0 4-10528-15,-8-12-2096 0</inkml:trace>
  <inkml:trace contextRef="#ctx0" brushRef="#br1" timeOffset="148962.74">27620 13153 21183 0,'0'0'1888'0,"-5"-8"-1504"0,5 8-384 0,0 0 0 16,-8-7 1520-16,8 7 224 0,-7-6 48 0,7 6 16 15,0 0-1168-15,0 0-224 0,-9 2-48 0,9-2-16 16,-12 10 544-16,6 5 96 0,-1 3 32 0,-1 2 0 16,4 4-256-16,-1 6-32 0,1 1-16 0,-2 0 0 0,3 3-320 15,-2 0-64-15,2-2-16 0,2-1 0 0,1-6-192 0,0-1-128 16,0-3 160-16,-2-1-160 0,1 1 0 0,0-5 0 15,1-4 0-15,1 2 0 16,-1-14-1856-16,0 0-304 0,0 0-64 0,0 0-11760 0</inkml:trace>
  <inkml:trace contextRef="#ctx0" brushRef="#br1" timeOffset="149290.48">27992 13374 31615 0,'-8'18'1408'0,"4"-2"272"0,-1 3-1344 0,4 2-336 0,-1-2 0 0,1 1 0 16,-5-2 0-16,3-4-256 0,0 1 32 0,3-15 16 15,-3 15 688-15,3-15 144 0,0 0 16 16,0 0 16-16,0 0-368 0,0 0-80 0,0 0-16 0,15-6 0 16,-3-4 0-16,0-8-16 0,-1-1 0 0,1-5 0 15,0 0-176-15,2-1 128 0,-1-3-128 0,0 4 128 16,2 0 0-16,1 5-128 0,1 1 192 0,-2 6-64 15,-1-1 64-15,1 8 16 0,-1 5 0 0,-1 2 0 16,0 1-16-16,-1 7-16 0,0 5 0 0,-2 4 0 16,-1 4-48-16,-3 0-128 0,-1 4 192 0,-2 0-64 15,0-2-128-15,-3 2 192 0,-2-2-192 0,-1-1 192 0,-3 0-192 16,0-2 0-16,0-3 144 0,1 0-144 16,-3-2-160-16,5-5-96 0,-1-2-32 0,4-10 0 15,0 0-1888-15,0 0-384 0,0 0-80 0</inkml:trace>
  <inkml:trace contextRef="#ctx0" brushRef="#br1" timeOffset="149491.03">28692 13285 23951 0,'-13'10'1056'0,"5"-1"224"0,1 3-1024 0,0 3-256 16,1 3 0-16,-2 3 0 0,1-2 1808 0,1 2 304 15,-2-1 64-15,4 1 16 0,0-2-1424 0,1-2-304 0,0-4-48 0,1 2-16 16,-2 0-400-16,4-5 0 16,0-10 0-16,4 15 0 15,-1-2-496-15,-3-13-176 0,0 0-32 0,10 8-8736 0,-10-8-1744 0</inkml:trace>
  <inkml:trace contextRef="#ctx0" brushRef="#br1" timeOffset="149786.1">29317 12675 31327 0,'0'0'2784'0,"0"0"-2224"0,0 0-560 0,0 0 0 16,0 0-384-16,0 0-192 0,0 0-48 0,-6 9 0 15,-1 6 1008-15,-2 5 192 0,-2 7 32 0,1 7 16 0,-2 3-16 0,0 5 0 16,3 1 0-16,-2 4 0 0,2 10-208 0,-5-2-32 16,5 1-16-16,-3 2 0 0,2 0-112 0,0-5-32 15,-1 4 0-15,1-8 0 0,4-5-208 0,2-4 0 16,-1-2 0-16,4-9-160 16,2-2-624-16,-1-6-128 0,0-6-32 0,0-4-8944 15,0-11-1792-15</inkml:trace>
  <inkml:trace contextRef="#ctx0" brushRef="#br1" timeOffset="149969.37">28942 13234 11967 0,'0'0'1072'0,"0"0"-864"0,0 0-208 0,0 0 0 16,0 0 4288-16,0 0 832 0,0 0 144 0,16-1 48 16,8 2-4416-16,1-2-896 0,5-5 0 0,2 0-272 15,2 0 416-15,3-1 96 0,-4-1 16 0,0 1 0 16,-2-6-432-16,-1 1-80 0,-2 3 0 0,-1 3-16 31,-5-5-2464-31,-1 4-480 0</inkml:trace>
  <inkml:trace contextRef="#ctx0" brushRef="#br1" timeOffset="150101.29">29685 13056 20271 0,'0'0'1792'0,"0"0"-1424"0,0 0-368 0,-1 18 0 0,-1 6 1152 0,-4 0 176 15,-3-1 16-15,-1 6 16 0,-3-3-336 0,-2 7-64 16,-1-3 0-16,1 4-16 0,-2 0-368 0,2 2-80 15,2-4-16-15,0-2 0 0,1-2-480 0,3-1 0 16,2-6 0-16,2-4-8928 16,-1-2-1808-16</inkml:trace>
  <inkml:trace contextRef="#ctx0" brushRef="#br1" timeOffset="150751.32">30202 13104 13823 0,'0'0'1216'0,"0"0"-960"0,0 0-256 0,0 0 0 15,9-9 2816-15,-9 9 512 0,0 0 96 0,4-12 32 16,-4 0-2176-16,-4 0-416 0,1 3-96 0,3 9 0 15,-11-8 256-15,1 3 48 0,-2 2 16 0,0 6 0 16,-4 7-384-16,1-2-80 0,-4 5-16 0,-2 1 0 16,0 5-112-16,3 3-32 0,-1 6 0 0,3-2 0 15,2-3-256-15,5-2-48 0,4 0-16 0,2 0 0 16,1-6-144-16,5-4 0 0,-3-11 0 0,10 14 0 16,4-10 0-16,2-2 0 0,-1-5 0 0,4-2 0 0,-1-7 0 15,1 3 0-15,1-4 0 0,-3 0 0 16,0-5 128-16,-2-1-128 0,-3-1 0 0,-4 3 128 0,1 2-128 15,-4 4 160-15,-2-2-160 0,-3 13 160 0,0 0 32 0,0 0 0 16,0 0 0-16,0 0 0 0,0 0-16 0,0 0 0 16,-8 18 0-16,4 0 0 0,-1-2-176 0,5 0 0 15,0 2 0-15,8-2 0 0,1 1 0 0,3-7 0 16,1-1 0-16,2-6 0 0,7-2 0 0,3-1 0 16,1-3 0-16,2-7 0 0,0-2 0 0,2-6 0 15,-1-4 0-15,0-3 0 0,0-8 0 0,1 4 0 16,0-4 128-16,-1 2-128 0,-2-5 0 0,3 0 0 15,-4 5 128-15,1-4-128 0,-2-4 0 0,-1-4 128 16,-2-4-128-16,-1-1 128 0,-2-1-128 0,-4 3 0 0,0 2 144 16,-3 0-144-16,-2 3 128 0,-5 5-128 0,-5 13 128 15,0 2-128-15,0 4 176 0,-2 10-48 0,-4 3 0 0,-2 4 0 16,-4 1 0-16,-3 5-128 0,1 6 192 0,-2 3-64 16,-3 7-128-16,0 8 0 0,-1-1 0 0,1 8 0 15,-2 1 0-15,2 0 0 0,0-1 0 0,4 5 0 16,1-1 0-16,1-1 0 0,1 1 0 0,0-3 0 15,2 1 0-15,1-4 0 0,3-1 0 0,3 4 0 16,0 0 0-16,3-2 0 0,2-4 0 0,4 1 0 16,-2-5-128-16,6-1 128 0,1 0-160 0,2-2 160 15,-1-4-784-15,0-2-64 16,0-1-16-16,0-3-10592 0,-1 0-2128 0</inkml:trace>
  <inkml:trace contextRef="#ctx0" brushRef="#br1" timeOffset="151281.04">31423 12895 5519 0,'0'0'496'0,"6"-12"-496"0,-1-6 0 0,1-1 0 16,0-5 3024-16,0 2 512 0,1 2 112 0,0 1 0 16,1 1-1792-16,-2 6-384 0,-3 0-64 0,-3 12 0 15,0 0 224-15,0 0 48 0,0 0 16 0,0 0 0 16,0 14-384-16,-2 5-80 0,-4 6-16 0,2 3 0 16,-5 8-400-16,3-3-96 0,-1 2-16 0,-1 4 0 15,4-3-432-15,1-5-80 0,3 1-32 0,1-5 0 0,4-5-32 0,1-2-128 16,0-5 192-16,1-5-64 0,0 0 0 15,4-2 0-15,2-8 0 0,2-2 0 0,6-4 240 16,0-7 32-16,2-2 16 0,0-4 0 0,0-9-224 0,0-1-64 16,-3-3 0-16,0 2 0 0,-4 0-128 0,-1 4 0 15,0-3 144-15,-3 4-144 0,-3 4 0 0,-2 7-256 16,-1-3 32-16,0 4 16 16,-6 13-1136-16,0 0-240 0,0 0-32 0,0 0-16 15,0 0-1696-15,0 0-320 0</inkml:trace>
  <inkml:trace contextRef="#ctx0" brushRef="#br1" timeOffset="151792.56">32158 12759 17503 0,'0'0'1552'0,"0"0"-1232"0,0 0-320 0,0 0 0 0,0 0 1536 0,0 0 256 0,0 0 64 0,0 0 0 15,0 0-704-15,-9 5-144 0,-6 1-32 0,1 4 0 16,-4 1 64-16,-2 5 16 0,-2 3 0 0,-2 4 0 15,1 0-480-15,0 4-112 0,3 0-16 0,3-4 0 16,2 3-64-16,4-4 0 0,2-1-16 0,4-3 0 16,2-2-112-16,3-7 0 0,0-9-16 0,0 0 0 15,12 9 112-15,3-6 32 0,-2-5 0 0,1-1 0 16,2-6-128-16,2 0-32 0,4-7 0 0,-4 0 0 16,-3-4-96-16,0 1-128 0,4 1 176 0,-6 2-176 15,-2 0 256-15,1 2-64 0,-5 1-16 0,0 3 0 16,-7 10 96-16,0 0 32 0,0 0 0 0,0 0 0 15,0 0-304-15,0 0 160 0,3 17-160 0,-3 3 128 0,-1 0-128 0,-1 3 128 16,1-1-128-16,2 0 128 0,1 2-128 0,1-6 0 16,3-2 0-16,1-1 0 0,1-5 0 0,1 1 0 15,-9-11 0-15,13 1 0 0,0-2 0 0,2-5-144 16,3 0 144-16,0-6 0 0,0-9 0 0,1-2-128 16,-1 0 128-16,-1-1 0 0,0 1-144 0,-2 0 144 15,-1 0-208-15,0-1 80 0,-1-3 128 0,1 4-160 16,-3-1 160-16,1-1-160 0,-1-2 0 0,-4-3 0 15,2 3 0-15,-3-1 0 0,3-3-64 0,0 1-16 16,1-4 0-16,1 5 0 0,-1-3-96 0,0 6-32 16,-2-7 0-16,1 5 0 15,0-2-256-15,1 2-48 0,-3 4-16 0,-1 5 0 16,-1 3-256-16,-1 5-48 0,1-1-16 0,-5 12 0 16,0 0-128-16,0 0-16 0,0 0-16 0,0 0 0 15,0 0-128-15,0 0-32 0,0 0 0 0,0 0-5552 0,0 0-1120 16</inkml:trace>
  <inkml:trace contextRef="#ctx0" brushRef="#br1" timeOffset="152827.66">32690 12114 12895 0,'0'0'1152'0,"0"0"-928"0,-5-6-224 0,5 6 0 0,0 0 1408 0,0 0 224 16,-3-9 48-16,3 9 16 0,0 0-736 0,0 0-128 15,0 0-48-15,0 0 0 0,0 0-128 0,0 0-16 16,0 0-16-16,0 0 0 0,0 0 160 0,-9 15 48 16,0 3 0-16,0 2 0 0,-2 4-64 0,-1 1 0 15,3 7 0-15,-3-1 0 0,2 4 0 0,-2 4 0 16,0 3 0-16,-2 4 0 0,0-2-128 0,0 4-16 15,-1 2-16-15,1-2 0 0,3-7-272 0,1 2-48 16,2 0-16-16,2-4 0 0,-1-2-112 0,5-9-32 16,4-3 0-16,-1-2 0 0,4-4-128 0,-2-3 192 15,1-1-192-15,2-5 192 0,-6-10-16 0,12 12 0 16,-1-4 0-16,0-4 0 0,0-1 48 0,4-6 16 0,-1-1 0 16,1-1 0-16,0-2-96 0,1-5-16 0,2-1 0 0,2-2 0 15,-1 0-128-15,0-3 0 0,2-3 0 0,0 1 0 16,0-3 0-16,-5 2 0 0,-1-1 0 0,-2 1 0 15,-1 1 0-15,-2 3 0 0,-4 5 0 0,-1-2 0 16,2 0 0-16,-1 4 0 0,-6 10 0 0,0 0 128 16,0 0-128-16,0 0 0 0,0 0 0 0,0 0 0 15,0 0 128-15,0 0-128 0,-12 10 128 0,5 7-128 16,-4 0 0-16,1 6 0 0,0 0 0 0,-1 4 0 16,2 1 0-16,3-2 0 0,2-6 0 0,-1 3 0 15,3-3 0-15,2 0 0 0,1-4 0 0,3-4 0 16,2 1 0-16,3-5 0 0,-1 2 0 0,2-7 0 15,3-3 0-15,1-3 160 0,-4-1-32 0,7-4-128 16,-1 1 208-16,0-7-64 0,-2 3-16 0,2-4 0 0,-3-2-128 0,-1 4 128 16,1-5-128-16,-1-1 128 0,-3 1-128 0,-1-1 0 15,1 2 144-15,-2 4-144 0,-3-2 0 0,2 2 128 16,-6 13-128-16,0 0 0 0,0 0 0 0,0 0 0 16,0 0 0-16,0 0 0 0,0 0 0 0,3 15 144 15,-1 0-144-15,-2-1 0 0,0 4 0 0,1 0 0 16,2 1 0-16,2-2 0 0,-1-5 0 0,2-1 0 15,3-2 0-15,1 3 0 0,2-7 0 0,2-1 0 16,-4-5 0-16,8 1 0 0,-2-2 128 0,2-2-128 16,1-2 0-16,2-5 0 0,0 2 176 0,0-5-176 15,-2-3 160-15,2-1-160 0,-5 1 160 0,0-3-160 0,-1 0 160 0,-3-3-160 16,-4 1 160-16,-3-2-160 0,1 2 160 0,-3 1-160 16,-4-1 192-16,-4 4-64 0,1 5-128 0,-3-1 192 15,-2 6-48-15,0 0-16 0,-3 7 0 16,-1 4 0-16,-2 1-128 0,-2 4 192 0,-2 8-192 0,0 0 192 15,-2-1-192-15,5 6 0 0,1 3 0 0,1 2-176 16,3-1 176-16,2-2 0 0,3-2 0 0,3-4 0 16,3-3 0-16,0-14-128 0,7 13 128 0,2-3 0 15,-9-10 0-15,16 3-160 0,5-4 160 0,3-5 0 16,-2-1 0-16,3-7 0 0,2 2 0 0,3-5 0 16,2-4 0-16,0 0 0 0,-4 6 0 0,-1 3 0 15,-4-1 0-15,-2 7 0 0,0 2 0 0,-3 1 0 16,-5 3 0-16,-3 5 0 0,-10-5 0 0,14 9 0 15,-14-9 192-15,7 18-64 0,-2 1-128 0,-5 1 192 0,-3-1-48 16,1 2-16-16,-2 1 0 0,-4-4 0 0,-1-3-128 0,-2 1 192 16,-3 0-192-16,-1-2 192 0,2-4-192 15,0 4 160-15,-2-6-160 0,1-2 160 0,-3-1-160 0,-3-5 0 16,-2-6 144-16,0 3-144 16,-2 0-256-16,0 0-128 0,-1-4-32 0,4-1 0 15,-1 4-2048-15,3 1-416 0,2 0-64 0,3 0-32 0</inkml:trace>
  <inkml:trace contextRef="#ctx0" brushRef="#br1" timeOffset="154466.51">28122 14253 15663 0,'0'0'1392'0,"0"0"-1120"0,-7-9-272 0,1 0 0 16,6 9 2704-16,0 0 496 0,-9-8 80 0,9 8 32 15,-13-3-2592-15,-1 2-512 0,1 1-208 0,1 1 176 16,-1 4 208-16,-1 1 64 0,1 1 0 0,-2 4 0 16,-3 4-64-16,-1 2 0 0,-3 1 0 0,1 3 0 15,0 1-176-15,2 0-32 0,3 4-16 0,1-3 0 0,1 1 96 16,4-3 0-16,1-3 16 0,9-2 0 0,0 2-16 0,6-3 0 16,1-5 0-16,4 1 0 0,2-6 192 0,2-3 48 15,1-2 0-15,1-4 0 0,3-5-208 0,1 1-32 16,0-5-16-16,0 1 0 0,-2-3 16 0,0-3 0 15,-2-1 0-15,-3-2 0 0,-2-1 112 0,0 1 16 16,-1 0 16-16,-2 4 0 0,-4 2 96 0,1 3 16 16,-1 4 0-16,-5 8 0 0,0 0-128 0,0 0 0 15,0 0-16-15,0 0 0 0,0 0-224 0,3 14-144 16,0 5 192-16,1 3-192 0,2 4 0 0,2-3 0 16,1 1 0-16,1 0 0 0,2 3 0 0,3-5 0 0,1-3 0 15,3-4 0-15,4 0 0 0,0-5-256 0,3 1 64 16,0-5 0-1,5-4-336-15,2-2-64 0,1-2-16 0,2-3 0 16,-2-5-1504-16,2-1-320 0,-1-5-48 0,-2 0-7552 16,1-2-1504-16</inkml:trace>
  <inkml:trace contextRef="#ctx0" brushRef="#br1" timeOffset="154793.04">29004 14125 7359 0,'0'0'656'0,"-12"6"-528"0,-1-2-128 0,1 5 0 15,-2 8 5120-15,3 2 1008 0,0 3 192 0,1 3 32 16,-2 1-4752-16,3 2-960 0,-1-4-192 0,-1 1-48 16,1 6-16-16,1-6 0 0,0-4 0 0,2 0 0 0,-1-2-32 0,4-1-16 15,-2-9 0-15,1 0 0 0,5-9 48 0,0 0 16 16,0 0 0-16,0 0 0 0,0 0 272 0,5-14 48 15,1-2 16-15,6-6 0 0,-2-3-352 0,5-5-80 16,-2 2-16-16,1-2 0 0,5-1-288 0,0 3 0 16,3-2 128-16,1 3-128 0,3 3 0 0,1 4 0 15,0 0 0-15,0 4 0 0,-1 4 0 0,0 0 0 16,-3 8 0-16,-2 1-144 0,-3 1-48 0,0 5 0 16,-3 2 0-16,-1-1 0 15,1 5-1696-15,0-1-352 0,0-2-64 0,1 2-12544 0</inkml:trace>
  <inkml:trace contextRef="#ctx0" brushRef="#br1" timeOffset="155146.28">29526 14229 27647 0,'0'0'2448'0,"0"0"-1952"0,0 0-496 0,0 0 0 16,0 0 128-16,15 0-128 0,3-2 0 0,-2-2 0 15,1-2 624-15,5-3 16 0,2 2 16 0,-1-5 0 16,0 1-384-16,-1-2-80 0,-3 1 0 0,1-1-16 16,-3 4 16-16,-2-3 16 0,-1 0 0 0,-4 2 0 15,-3-4 240-15,-2 6 64 0,-4-4 0 0,-1 12 0 0,-3-11 304 0,-4 7 64 16,-5 2 16-16,-3 5 0 0,-4 3-224 0,-5 8-32 16,-4-1-16-16,-3 5 0 0,-3 6-336 15,3 4-64-15,1 1-16 0,5-2 0 0,4 1 16 0,6-1 0 16,3-3 0-16,5 1 0 0,7-4-96 0,6-2-128 15,3-3 176-15,5 1-176 0,7-7 144 0,7 2-144 16,8-9 0-16,4-1 144 0,3-4-144 0,3-5 0 16,0-5 0-16,-1-5 0 15,2-3-1088-15,1-1-192 0,2 0-32 0,-2 0-9984 16,-1 2-2000-16</inkml:trace>
  <inkml:trace contextRef="#ctx0" brushRef="#br1" timeOffset="155871.47">28609 15121 12895 0,'0'0'1152'0,"0"0"-928"0,-3-7-224 0,3 7 0 16,0 0 1904-16,0 0 336 0,0 0 64 0,0 0 0 16,0 0-1216-16,0 0-256 0,0 0-64 0,0 0 0 15,0 0 144-15,0 0 32 0,6 19 0 0,-2 2 0 0,1-1-64 0,-2 4-16 16,3 3 0-16,0 0 0 0,0 1-480 0,1 0-80 15,1 0-32-15,0 0 0 0,1-2-144 0,0-3-128 16,-1 3 192-16,-1-4-192 0,2-4 0 0,1 0 0 16,-2-4 0-16,-1 0 0 15,1-1-1728-15,-1-7-240 0,-7-6-48 0,0 0-16 0</inkml:trace>
  <inkml:trace contextRef="#ctx0" brushRef="#br1" timeOffset="156063.81">29059 15164 21183 0,'0'0'1888'0,"-11"3"-1504"0,-2 1-384 0,-2 7 0 16,3-1 1600-16,-2 8 240 0,-4 4 48 15,-2 5 16-15,1 1-1200 0,1 2-224 16,-1 4-48-16,3 6-16 0,-2 3 224 0,0-1 64 0,-1 2 0 0,1 2 0 16,5-3-208-16,-1-3-48 0,2-2 0 0,-1-3 0 15,0-5-304-15,4 1-144 0,3-6 128 0,3-4-128 31,0-2-368-31,1-4-144 0,2-15-48 0,0 0-9152 0,0 0-1824 0</inkml:trace>
  <inkml:trace contextRef="#ctx0" brushRef="#br1" timeOffset="156383.74">29583 14949 28559 0,'0'0'2544'0,"0"0"-2032"16,0 0-512-16,-11 1 0 0,0-2-176 0,0 4-128 15,1 1-16-15,-1 8-16 0,0 1 704 0,-1 7 144 16,0 1 16-16,1 5 16 0,1 1 32 0,0 3 0 15,1 4 0-15,1-2 0 0,2 1-64 0,2 1 0 16,-1-3 0-16,4 1 0 0,-1-4-272 0,2-4-64 0,0-1-16 0,3 0 0 16,3-1-160-16,-1-6 0 0,-5-16 0 0,6 16 0 31,0-2-640-31,1-5-64 0,-7-9-16 0,12 3-8832 0,0-5-1776 16</inkml:trace>
  <inkml:trace contextRef="#ctx0" brushRef="#br1" timeOffset="156648.24">30064 14743 24879 0,'0'0'1088'0,"-9"0"256"0,-3 2-1088 0,2 7-256 0,-2 3 0 0,0 6 0 0,0 4 1088 0,0 1 144 15,-1 2 48-15,1 5 0 0,1-2-560 0,4 0-96 16,1 6-32-16,2 0 0 0,-1-3-368 0,5 5-80 16,3-5-16-16,0-1 0 0,0-6-128 0,0-2 192 15,6-3-192-15,0-3 192 0,0-2-320 0,0-2-64 16,0-6-16-16,-1-2 0 16,-8-4-832-16,12 0-176 0,-12 0-16 0</inkml:trace>
  <inkml:trace contextRef="#ctx0" brushRef="#br1" timeOffset="156819.94">29776 15121 4607 0,'0'0'400'0,"0"0"-400"0,0 0 0 15,0 0 0-15,0 0 5728 0,0 0 1056 0,0 0 224 0,0 0 32 16,12 1-5568-16,2-2-1104 0,4 0-240 0,6-4-128 16,6 2 368-16,2-7-32 0,4-1 0 0,1-1 0 15,2 4-336-15,-1-3-208 0,-2 4 16 0,-2-5 16 31,0 3-2512-31,-6-1-512 0,10 4-112 0,-7 0-16 0</inkml:trace>
  <inkml:trace contextRef="#ctx0" brushRef="#br1" timeOffset="157056.42">30372 15074 21183 0,'0'0'944'0,"0"0"192"0,0 0-912 0,-10 11-224 0,0 4 0 0,-2 2 0 16,0 0 1504-16,-1 0 256 0,-2 0 48 0,-3 1 16 15,2 3-928-15,-1 1-176 0,-1-1-32 0,7-2-16 16,-1-1-368-16,4 0-80 0,4-3-16 0,5-5 0 0,-1-10 0 0,9 12 0 15,2-6 0-15,2-3 0 0,8-4 368 0,0-4 80 16,5-7 16-16,-2-1 0 0,0-5-176 0,0-3-48 16,-1-2 0-16,-2-3 0 0,-5 1-64 0,-2 1 0 15,-4 2-16-15,-2 0 0 0,-1 4 16 0,-4 0 16 16,-3 3 0-16,-2 3 0 0,-2-1-208 0,4 13-32 16,-9-9-16-16,0 5 0 15,-1 2-512-15,-2 5-96 0,-1 2-32 16,-2-1-10768-16,3 2-2144 0</inkml:trace>
  <inkml:trace contextRef="#ctx0" brushRef="#br1" timeOffset="157413.54">30521 14495 27407 0,'0'0'1216'0,"0"0"256"0,0 0-1184 0,0 0-288 0,0 0 0 0,7 12 0 15,1-4 336-15,1 7 16 0,7-1 0 0,2 2 0 0,3 2 400 16,4 1 80-16,2 2 0 0,2 3 16 15,4-1-192-15,-2 6-32 0,-3-1-16 0,3 1 0 0,-1 7-256 0,-3 0-48 16,-5-2-16-16,-6 4 0 0,-2-1-128 0,-8 4-32 16,0-4 0-16,-6-3 0 0,-6 0 0 0,-2-3 0 15,-5 2 0-15,0-1 0 0,-5-3-128 0,0-7 128 16,0 0-128-16,0-4 128 16,4-2-640-16,2-8-128 0,-2-4-16 0,5-5-16 15,0-4-2608-15,4-8-528 0</inkml:trace>
  <inkml:trace contextRef="#ctx0" brushRef="#br1" timeOffset="157658.17">31299 14723 27759 0,'0'0'1216'0,"0"0"272"0,0 0-1184 0,0 0-304 0,0 0 0 0,0 0 0 16,12-3 0-16,1 0 0 0,3 0-208 0,2-4 80 15,0 2 448-15,3-1 80 0,1-1 32 0,-1 1 0 16,-3 3-560-16,-2 0-128 0,-3 2 0 0,-13 1-16 16,12 4-1472-16,-12-4-304 15,0 0-48-15,-6 15-4912 0,-6 0-992 0</inkml:trace>
  <inkml:trace contextRef="#ctx0" brushRef="#br1" timeOffset="157805.01">31287 14913 20207 0,'0'0'896'0,"0"0"192"0,-5 12-880 0,5-12-208 0,0 0 0 0,0 0 0 0,0 0 1632 0,14 5 288 16,4-4 48-16,-1-1 16 0,3-4-240 0,3-4-32 15,3 1-16-15,2 2 0 0,2-2-736 0,1-2-160 16,0-3-32-16,0 3 0 0,0 0-448 16,-1-3-112-16,-3 1-16 0,-4 0 0 15,-2-1-1040-15,-3 5-224 0,-3 2-32 16,-2 1-14192-16</inkml:trace>
  <inkml:trace contextRef="#ctx0" brushRef="#br1" timeOffset="158360.95">32226 14299 27647 0,'0'0'2448'0,"0"0"-1952"0,0 0-496 0,0 0 0 16,-11 9 0-16,3 2 0 0,1-2 0 0,-1 6-160 0,-2-1 528 0,0 6 96 16,1 6 32-16,1-1 0 0,-1 0-96 0,3-1-16 15,2 6 0-15,2-2 0 0,2-5-32 0,3 1-16 16,2-6 0-16,-1 0 0 0,5-5-16 0,3-4 0 16,0-4 0-16,1-2 0 0,4-5 352 0,0-4 64 15,1-1 16-15,0-7 0 0,0 1-176 0,0-6-48 16,2-4 0-16,0-2 0 0,-4 0-272 0,0-2-48 15,-1-1-16-15,-1 1 0 0,-1 2-16 0,-1-2-16 16,3-2 0-16,-5 5 0 0,-2 2 48 0,-1 2 16 16,-1 3 0-16,0 5 0 0,-2 0 0 0,-4 12 0 15,0 0 0-15,0 0 0 0,0 0-64 0,-1 15-16 0,-2-1 0 16,-2 13 0-16,-2 6-144 0,0 5 0 16,-2 5 0-16,-2 3 0 0,1 6 0 0,-1-1 0 0,-2 4 0 15,3-5 0-15,-4 1 0 0,1-4 0 0,0-2 0 0,-2-2 0 16,-2-6 128-16,1-3-128 0,-2-6 192 0,-1 2-64 15,-2 0-128-15,3-7 192 0,2-3-192 0,0-5 192 16,-2-5-320-16,2-4-64 0,2-2-16 0,1-8 0 31,-2-2-2416-31,3-3-496 0,5-4-80 0</inkml:trace>
  <inkml:trace contextRef="#ctx0" brushRef="#br1" timeOffset="158693.1">32667 14719 32767 0,'-12'9'1456'0,"5"6"288"0,-3 5-1392 0,-2 4-352 0,-3 0 0 0,3 5 0 0,-3 0 320 0,0-1-16 16,6 3 0-16,2-4 0 0,1-2 288 0,5-1 64 15,1-1 16-15,3-6 0 0,7-2-336 0,0-3-64 16,4-5-16-16,1-4 0 0,2-5 336 0,4-1 64 15,1-7 16-15,1-2 0 0,-3-6-64 0,3-2-16 16,-1-3 0-16,-3-2 0 0,-2-5 32 0,-4 4 0 16,-3-4 0-16,-2 2 0 0,-5 3-80 0,-5 4-16 15,-4 0 0-15,-4 3 0 0,1 12-240 0,-4 0-48 16,-5 0-16-16,-4 8 0 0,-4 7-224 0,0 1-160 0,-3 5 32 16,1 4 0-1,0-1-1584-15,3 3-304 0,0 0-64 0,4-1-16384 0</inkml:trace>
  <inkml:trace contextRef="#ctx0" brushRef="#br1" timeOffset="159449.74">29561 16276 14735 0,'0'0'1312'0,"0"0"-1056"0,-11-3-256 0,11 3 0 15,0 0 3840-15,-9 10 704 0,3-2 128 0,0 6 48 16,2 4-3632-16,-1 3-704 0,4 1-160 0,0 1-32 15,-1 0 240-15,1 1 32 0,-1 0 16 0,1 3 0 16,2-1-96-16,4 0-32 0,-3-4 0 0,4 0 0 16,-1-3 32-16,1-2 0 0,-6-17 0 0,12 10 0 0,0 2 48 0,1-6 16 15,2-3 0-15,0-5 0 0,5-2-80 0,1-8-16 16,1 2 0-16,4-10 0 0,-4-8-112 0,2-3-32 16,-2 4 0-16,-1-2 0 0,-5-1-80 0,-1 2-128 15,0-5 176-15,-2 8-176 0,-3 3 176 0,-1 4-176 16,0 1 160-16,-3 7-160 0,-6 10 272 0,0 0-32 15,0 0-16-15,0 0 0 0,0 0-48 0,6 9-16 16,-4 7 0-16,-4 6 0 0,-2 4-160 0,1 5 192 16,-2 3-192-16,-1 5 192 0,-1 1-192 0,1 3 0 15,-3 3 0-15,0-3 0 0,2-3 0 0,-4-2 0 16,2 1 0-16,-1-6 0 0,0-4 0 0,-1 0 128 16,-1 0-128-16,1-3 0 0,-1-4 0 0,0-1-176 15,1-2 16-15,3-4 0 16,-1-5-1168-16,1-1-224 0,8-9-48 0,0 0-16 15,0 0-864-15,0 0-160 0,0 0-48 0</inkml:trace>
  <inkml:trace contextRef="#ctx0" brushRef="#br1" timeOffset="159740.54">30371 15842 31327 0,'-7'-10'2784'0,"7"10"-2224"0,0 0-560 0,0 0 0 0,0 0 0 0,0 0 0 16,0 0-160-16,-8 10 160 0,2 1 848 0,2 4 304 15,1 1 48-15,1 0 16 0,-1 2-320 0,0 4-48 16,3 5-16-16,0-2 0 0,0 1-304 0,0-3-64 15,0 4-16-15,0 0 0 0,0-7-256 0,-1 0-64 16,-1-4-128-16,1-1 192 0,-2 0-192 0,0-2 128 16,-1-1-128-16,4-12 0 15,-3 9-1632-15,3-9-416 0,-6 9-96 0,6-9-13696 0</inkml:trace>
  <inkml:trace contextRef="#ctx0" brushRef="#br1" timeOffset="160184.03">30898 15688 13823 0,'9'-9'1216'0,"-9"9"-960"0,10-7-256 0,2-1 0 0,-1 2 1152 0,-1-3 192 16,-1 3 48-16,-2 2 0 0,-7 4-368 0,0 0-64 16,0 0 0-16,0 0-16 0,0 0 144 0,0 0 16 15,0 0 16-15,0 0 0 0,0 0 64 0,0 0 16 16,-6 18 0-16,-1 0 0 0,-5-1-16 0,2 9 0 15,-7 0 0-15,-1 6 0 0,-1 5-384 0,0 1-80 16,3 4-16-16,-1 4 0 0,1 6-240 0,1-5-48 16,2 2-16-16,1 0 0 0,3-4-256 0,1-2-144 15,4-3 160-15,3-1-160 0,1-5 128 0,3-2-128 16,-1-6 0-16,3-6 144 0,2-2-144 0,2-3-176 16,-9-15 48-16,14 9 0 15,-1-3-368-15,2-6-64 0,1-6-16 0,0-3 0 16,1-4-1744-16,-4-7-368 0,4 1-64 0</inkml:trace>
  <inkml:trace contextRef="#ctx0" brushRef="#br1" timeOffset="160497.56">31259 15661 15663 0,'0'0'1392'0,"0"0"-1120"0,0 0-272 0,0 0 0 16,0 0 1680-16,-9 6 288 0,0 5 48 0,-2-1 16 16,0 5-544-16,0 3-96 0,-1 2-32 0,2 4 0 0,0 0-352 0,-1 6-80 15,-4 2-16-15,5-2 0 0,-2 3 64 0,3 1 16 16,-1-2 0-16,5 4 0 0,1 1-336 0,1-7-64 15,0-2-16-15,3 0 0 0,3-3-320 0,1-2-80 16,1-4-16-16,2-4 0 0,1-6-160 0,-8-9 0 16,11 9-192-16,0-5 192 15,-11-4-1296-15,15-4-144 0,-3-7-32 0,1 1-8608 16,-6-5-1728-16</inkml:trace>
  <inkml:trace contextRef="#ctx0" brushRef="#br1" timeOffset="160679.12">30888 16049 18431 0,'0'0'816'0,"0"0"160"0,8-8-784 0,6 4-192 0,2-5 0 0,5 3 0 15,3 2 3328-15,2-4 640 0,1-4 112 0,4 3 16 16,0-3-2560-16,5 2-512 0,1-3-96 0,0-1-32 16,-1 5-1024-16,1-4-224 0,-4 3-32 0,-2-2-16 31,-6 3-2560-31,-4-3-512 0,4 2-112 0,-9 2 0 0</inkml:trace>
  <inkml:trace contextRef="#ctx0" brushRef="#br1" timeOffset="160941.43">31538 15970 30399 0,'0'0'2704'0,"-5"13"-2160"0,-4 4-544 0,-1 1 0 0,0 2 704 0,-1 3 16 16,-2-1 16-16,1 2 0 0,-4-1 160 0,1 3 48 15,1-1 0-15,4-3 0 0,3 0-688 0,4 1-128 16,0-6-128-16,6 0 192 0,1-5-64 0,4 1-128 15,0-6 192-15,4-2-64 0,5-5 160 0,0-5 32 16,3 1 0-16,2-8 0 0,-1 0 64 0,1-6 0 16,-1-2 16-16,-2-4 0 0,-1-3-80 0,-3-1 0 15,-3 1-16-15,-5 0 0 0,-4-1-48 0,-3 3-16 16,-3-2 0-16,-1 5 0 0,-4 0-112 0,1 5-128 16,-4 3 176-16,1 5-176 0,-3 0 0 0,-1 4-272 15,-1 5 16-15,1 2 16 16,-3 1-1936-16,1 1-384 0,1 2-64 0</inkml:trace>
  <inkml:trace contextRef="#ctx0" brushRef="#br1" timeOffset="161228.4">31585 15482 32079 0,'0'0'1408'0,"0"0"320"0,0 0-1392 0,0 0-336 0,0 0 0 0,3 15 0 15,0 2 192-15,3 0-48 0,0-2 0 0,4 5 0 16,2 3 496-16,3 2 80 0,3 3 32 0,-2-1 0 0,2 4-416 0,-2-3-80 16,2 6 0-16,0-1-16 15,-2 2-64-15,-1-2-16 0,2-3 0 0,-4 2 0 0,-1-2 16 0,-5 3 0 16,-2-3 0-16,-4 1 0 0,-2 0-48 0,-4-3-128 15,-2 5 192-15,-1-5-64 0,-4-3-128 0,5 0-144 16,-3-4 144-16,-1-2-208 16,-2-7-1872-16,4-1-368 0,0-5-80 15</inkml:trace>
  <inkml:trace contextRef="#ctx0" brushRef="#br1" timeOffset="161493.95">32066 15829 16575 0,'0'0'736'0,"0"0"160"0,0 0-720 0,0 0-176 0,0 0 0 0,0 0 0 16,11-4 2656-16,0 1 496 0,1-3 112 0,2 3 0 15,-1 0-2176-15,2 1-432 0,0-1-80 0,-2 2-32 31,-1-2-816-31,-12 3-176 0,10-3-16 0,-10 3-16 16,0 0-2112-16,14 3-416 0</inkml:trace>
  <inkml:trace contextRef="#ctx0" brushRef="#br1" timeOffset="161588.94">32041 15977 22911 0,'0'0'1024'0,"0"0"192"0,0 0-960 0,0 0-256 0,6 11 0 0,-6-11 0 0,0 0 1184 0,13 3 192 15,1-3 32-15,-1-2 16 16,2 1-464-16,0-4-80 0,-4-1-32 0,1 2 0 0,-1-5-720 15,2 0-128-15,-1 2 0 0,0-4 0 16,-3 4-2112-16,0-2-320 0,3-3-80 16,1-1-16-16</inkml:trace>
  <inkml:trace contextRef="#ctx0" brushRef="#br1" timeOffset="162152.81">32541 15551 25791 0,'0'0'2304'0,"0"0"-1856"0,0 0-448 0,-9 12 0 16,0 2 640-16,2 2 48 0,-3 0 0 0,2 4 0 15,1 2 128-15,1 3 16 0,1-1 16 0,2 1 0 16,2-1-512-16,2 0-96 0,4-4-32 0,-1-2 0 15,7-1 64-15,-1-9 16 0,5 3 0 0,0-7 0 16,3-2 144-16,-1-4 16 0,0-4 16 0,2-7 0 16,3 3-32-16,0-8-16 0,4-6 0 0,-3-1 0 15,1 1-160-15,-3 2-16 0,-2 1-16 0,-1-3 0 16,-3 2 48-16,0-2 16 0,-5 2 0 0,-1 4 0 16,-1 2-96-16,-1 5 0 0,0-2-16 0,-7 13 0 0,0 0-16 0,0 0 0 15,0 0 0-15,0 0 0 16,0 0-160-16,-1 13 160 0,-4 4-160 0,2 7 160 0,-2-1-160 0,2 4 0 15,-2 7 144-15,1 0-144 0,-4 5 128 0,4 2-128 16,-4 2 128-16,-1 1-128 0,3-3 176 0,-2-1-48 16,-1-1 0-16,-3-1 0 0,-3 1 96 0,-1-5 16 15,-4 2 0-15,0-8 0 0,-1-1-48 0,0-5-16 16,2-1 0-16,-2-7 0 0,3 0-48 0,2-4-128 16,1-4 192-16,2-4-64 0,1-7 32 0,0-4 0 15,0 3 0-15,2-7 0 0,1-2-160 0,1-3 128 16,5-2-128-16,0 2 128 0,2-2-128 0,4 4 0 15,0 0-160-15,6 2 160 0,1-2-208 0,2 3 48 16,-2-2 16-16,4 2 0 0,1 1-80 0,-1 4-16 0,4 2 0 16,-2-1 0-1,1 1-400-15,1 3-96 0,-4 2-16 0,6-2 0 16,1-3-2336-16,-1 0-480 0,7 0-80 0,-5 0-32 16</inkml:trace>
  <inkml:trace contextRef="#ctx0" brushRef="#br1" timeOffset="162317.45">32997 15879 29487 0,'0'0'2624'0,"-3"14"-2112"0,0 4-512 0,-2 4 0 16,5 0 2000-16,0 3 304 0,-1 7 48 0,1-4 16 16,1 4-1168-16,2-2-240 0,0 4-32 0,2-6-16 15,-2-1-384-15,0 1-80 0,0-2 0 0,-2-3-16 16,-1-6-432-16,0-1 0 0,-1-1 0 0,-1 0 0 15,2-15-1728-15,0 0-320 0,0 0-64 0</inkml:trace>
  <inkml:trace contextRef="#ctx0" brushRef="#br1" timeOffset="162973.79">31282 17021 33167 0,'0'0'2944'16,"0"0"-2352"-16,0 0-464 0,3-6-128 0,-3 6-304 0,0 0-80 0,0 0 0 0,11-9-16 15,-1 3 592-15,1 5 128 0,-11 1 32 0,14-2 0 32,0-1-784-32,-2 3-144 0,-2 0-48 0,-10 0-13424 0</inkml:trace>
  <inkml:trace contextRef="#ctx0" brushRef="#br1" timeOffset="163167.15">31437 17319 29487 0,'0'0'1296'0,"0"0"288"0,0 0-1264 0,0 0-320 0,0 0 0 0,0 0 0 0,0 0 448 0,0 0 16 16,0 0 16-16,0 0 0 0,0 0 320 0,0 0 64 16,0 0 16-16,0 0 0 0,0 0-880 0,0 0-320 15,0 0 16-15,0 0 0 16,0 0-1680-16,0 0-320 0,0 0-80 0,-8 11-6048 16,-1-4-1200-16</inkml:trace>
  <inkml:trace contextRef="#ctx0" brushRef="#br1" timeOffset="163287.91">31511 17500 31679 0,'0'0'1408'0,"0"0"272"0,0 0-1344 0,0 0-336 16,0 0 0-16,0 0 0 0,-10 0 816 0,10 0 80 15,-11-1 32-15,11 1 0 0,0 0-128 0,-10-2-32 16,-1 2 0-16,11 0 0 0,0 0-768 0,0 0 0 0,0 0 0 0,0 0-192 31,-10 0-2128-31,10 0-432 0</inkml:trace>
  <inkml:trace contextRef="#ctx0" brushRef="#br1" timeOffset="164455.44">31147 18440 17103 0,'0'0'752'0,"-7"-5"160"0,1-2-720 0,0 0-192 15,3-2 0-15,0 0 0 0,3 9 272 0,-3-9 32 16,2-2 0-16,-1 4 0 0,2 0 656 0,0 7 128 15,0 0 16-15,0 0 16 0,5-12-96 0,-5 12-32 0,0 0 0 0,0 0 0 16,0 0-176-16,0 0-48 16,0 0 0-16,0 0 0 0,0 0 32 0,0 0 0 0,1 15 0 15,-1 4 0-15,-3 3-128 0,0 3-32 0,0 2 0 0,-1 4 0 16,2-1-384-16,-1 4-64 0,0-1-32 0,2 1 0 16,1-6-32-16,1 3-128 0,2-5 192 15,0-1-64-15,3-2 16 0,0-2 0 0,2-3 0 16,0-3 0-16,3-5 240 0,1-1 32 0,0-4 16 0,4-5 0 15,2-2 16-15,1-2 16 0,2-7 0 0,0-1 0 16,1-4-192-16,2-3-32 0,-1-3-16 0,0-1 0 16,-3 0-80-16,3-6-16 0,-3 1 0 0,1 4 0 15,0 1-128-15,-3 2 192 0,-2 0-192 0,-2 3 192 0,-3 0-64 0,0 8 0 16,-4 0 0-16,-7 10 0 0,0 0 64 0,0 0 16 16,0 0 0-16,0 0 0 0,-1 19-64 15,-5 5-16-15,-6 7 0 0,0 3 0 0,0 6-128 16,-1 6 0-16,-4 6 0 0,0 2 0 0,-1 2 0 15,2 3 0-15,-1 5 0 0,-2-2 0 0,1 1 0 0,-3-1 0 16,1-1 0-16,-1-2 0 0,0-5 0 0,0-1 0 16,-4-7 0-16,1-1 128 0,2-4-128 0,0-2 192 15,1-3-192-15,0-10 192 0,0-2 0 0,4-3 16 16,-1-5 0-16,4-8 0 0,1-5-32 0,3-5-16 16,-1-2 0-16,5-5 0 0,2-6-160 0,2-4 0 15,4-4 144-15,2-3-144 0,4-4-160 0,1 3-96 16,-1 3-32-16,0-1 0 15,-2 1-480-15,-2 1-112 0,1 5-16 0,-2-1 0 16,0 1-2048-16,-3 1-400 0</inkml:trace>
  <inkml:trace contextRef="#ctx0" brushRef="#br1" timeOffset="164901.71">31781 17937 9215 0,'-6'-12'400'0,"5"7"96"0,1 5-496 0,0 0 0 15,0 0 0-15,0 0 0 0,0 0 2640 0,-9 2 432 16,9-2 96-16,-11 7 16 0,11-7-1600 0,-11 12-320 0,0 4-64 15,2 4-16-15,-1 4-288 0,1-2-64 16,2 5-16-16,-1-1 0 0,2-1-96 0,2 2-16 16,1 1 0-16,1 2 0 0,2-5-320 0,2 1-80 0,1-4-16 0,0-1 0 15,1-7-288-15,1 3 0 16,-1-4 0-16,1-1 0 16,-5-12-352-16,0 0-176 0,0 0-48 0,7 12 0 15,-7-12-1600-15,0 0-320 0,0 0-64 0</inkml:trace>
  <inkml:trace contextRef="#ctx0" brushRef="#br1" timeOffset="165379.56">31857 18066 9215 0,'-5'-2'816'16,"1"-1"-656"-16,4 3-160 0,-5-6 0 0,5 6 3632 0,-4-7 688 15,3 3 144-15,1-4 16 0,0-4-2816 0,5 6-576 16,1-1-128-16,-1 0 0 0,-5 7-512 0,10-6-112 16,2-2-16-16,-1 2 0 0,-1 0-320 0,-3 0 144 15,-7 6-144-15,0 0 0 0,0 0 128 0,0 0-128 16,0 0 0-16,6 21 0 0,-4 3 288 0,-4 1 0 16,-1-1 0-16,0 1 0 0,-1 6-288 0,-1-4 160 15,0-2-160-15,-4-1 128 0,3-3 0 0,0-3 0 16,0-2 0-16,1 0 0 0,1-5 208 0,4-11 48 15,0 0 0-15,0 0 0 0,0 0 16 0,0 0 16 16,0 0 0-16,0 0 0 0,4-9-48 0,4-8-16 0,2-2 0 0,4-3 0 16,0-3-352-16,3-2 0 15,-1-3 0-15,0 5 0 0,1 4 0 0,-2 0 0 0,-4 1 0 0,1 5-128 16,-1 7 128-16,-11 8 0 16,0 0 0-16,0 0 0 0,0 0 0 0,7 8 0 0,-4 7 0 0,-3 1-128 15,-4 3 128-15,-1 3 0 16,1 2 0-16,-2 0-128 0,0 3 128 0,0-1 0 0,0 1-144 0,-1-3 144 31,2-3-560-31,1-2-32 0,-1-6-16 0,5-13 0 0,-3 11-1376 0,3-11-288 16,0 0-48-16,0 0-16 0</inkml:trace>
  <inkml:trace contextRef="#ctx0" brushRef="#br1" timeOffset="165577.17">32207 18085 24879 0,'0'0'1088'0,"0"0"256"0,0 0-1088 0,0 0-256 16,0 0 0-16,0 0 0 0,0 0 1536 0,0 0 240 16,0 0 48-16,0 0 16 0,14-3-928 0,0-3-176 15,3-3-32-15,-1 5-16 0,0-4-688 0,2 1 0 16,-2 3 0-16,-1-2 0 15,-1-3-704-15,-2 3 0 0,-12 6-16 0,11-5 0 16,-11 5-1712-16,0 0-320 0,0 0-80 0</inkml:trace>
  <inkml:trace contextRef="#ctx0" brushRef="#br1" timeOffset="165815.21">32394 17898 12895 0,'0'0'1152'0,"0"0"-928"0,-3 16-224 0,-1-1 0 16,-2-1 4032-16,4 3 768 0,-1 4 160 0,-1 2 32 15,-2-4-3552-15,0 0-704 0,5 0-144 0,-2-1-16 16,0 0-272-16,1-3-48 0,1 0-16 0,1 1 0 16,0 0-240-16,1-4-128 0,-1-12 128 0,3 12-208 15,-3-12-1728-15,0 0-352 0,0 0-64 0</inkml:trace>
  <inkml:trace contextRef="#ctx0" brushRef="#br1" timeOffset="166134.75">32528 17502 12895 0,'0'0'1152'0,"0"0"-928"15,-3-5-224-15,3 5 0 0,0 0 3648 0,0 0 704 0,0 0 128 0,0 0 16 16,7 17-3536-16,2 2-704 16,2 3-128-16,0 3-128 0,3-1 448 0,-1 6 0 15,3 4 0-15,-1 5 0 0,0 2-208 0,1 2-48 16,-1 0 0-16,-1 3 0 0,-5 0 16 0,-2 2 0 0,-3-4 0 0,-1-1 0 15,-1-1-80-15,-5-2 0 16,-2-1-128-16,-2-4 192 0,0-1-192 0,-4-5 0 16,1-3-144-16,-2-2 144 0,0-3-2064 15,-1-6-320-15</inkml:trace>
  <inkml:trace contextRef="#ctx0" brushRef="#br1" timeOffset="166671.79">32200 18753 24991 0,'0'0'1104'0,"6"-4"240"0,-6 4-1088 0,12-9-256 0,2 1 0 0,0 4 0 0,-4-5 240 0,5 3-16 16,0 0 0-16,1-3 0 0,0 3 208 0,2 2 32 16,-1-2 16-16,-1 0 0 0,0 1-480 0,-1 4 0 15,-3 1 0-15,-12 0-160 16,10 3-1296-16,-10-3-256 0,0 0-48 0</inkml:trace>
  <inkml:trace contextRef="#ctx0" brushRef="#br1" timeOffset="166852.43">32192 18916 28559 0,'0'0'2544'0,"0"0"-2032"16,0 0-512-16,0 0 0 0,12-4 608 0,-1-2 32 0,3 2 0 0,1 1 0 15,2-5 16-15,-1-1 16 0,5 3 0 16,-1-1 0-16,1-2-352 0,3 4-80 0,0 0-16 15,-2-3 0 1,-1 2-608-16,-2 3-112 0,-3-1-16 0,2-1-9280 0,-3-1-1840 0</inkml:trace>
  <inkml:trace contextRef="#ctx0" brushRef="#br1" timeOffset="167492.49">32939 18324 8287 0,'0'0'368'0,"0"0"80"0,6-9-448 0,0 3 0 0,-2-4 0 16,1 4 0-16,-5 6 1856 0,0 0 304 16,4-7 48-16,-4 7 16 0,0 0-560 0,0 0-96 15,0 0-32-15,0 0 0 0,0 0-432 0,0 0-80 16,0 0-32-16,0 0 0 0,-10 10-192 0,-1 5-32 16,0-2-16-16,0 8 0 0,2 4-224 0,0-1-32 15,2 1-16-15,2-3 0 0,1 1-16 0,3-3 0 0,1 0 0 0,2-1 0 16,3-4-96-16,-1-3-32 0,2 1 0 15,0-5 0-15,-6-8 48 0,9 8 0 0,-9-8 0 0,0 0 0 16,15 0 16-16,-3-3 16 16,1-4 0-16,-1 0 0 0,0-7-176 0,1 2-48 15,-1-2 0-15,3-6 0 0,0-1-64 0,-2-1 0 0,2 0-128 0,-3-2 192 16,-2 3-64-16,-1 2-128 0,0 0 176 0,-3 2-176 16,2 4 272-16,-2 3-48 0,-2-2-16 0,-4 12 0 15,0 0 0-15,0 0 0 0,0 0 0 0,0 0 0 0,0 0-48 16,0 0-16-16,-6 13 0 0,-1 5 0 15,-2 3-144-15,0 4 0 0,-2 8 0 0,1-1 0 0,0 5 0 0,-1 5 0 16,1 1 0-16,-1 3 0 0,1 3 0 0,0 2 0 16,-2-1 144-16,0 3-144 0,0-2 224 0,-1 2-32 15,-1-2 0-15,-1 1 0 0,-1-3 144 0,-3-3 32 16,-3-2 0-16,1-2 0 0,-1-8 0 0,1 2 0 16,-2-8 0-16,3 1 0 0,-3-3-144 0,3-6-32 15,-1-5 0-15,6-4 0 0,3-4-64 0,2-2-128 16,-2-5 176-16,3-9-176 0,2-5 0 0,1-2 0 15,-2-3 0-15,4-2-192 16,1 2-640-16,3-2-112 0,1 0-16 0,4 3-16 16,-2 3-2048-16,6 5-416 0,0-3-80 0</inkml:trace>
  <inkml:trace contextRef="#ctx0" brushRef="#br1" timeOffset="168155.43">32986 19192 15663 0,'0'0'688'0,"-8"0"144"0,8 0-656 0,-12 0-176 0,12 0 0 0,0 0 0 0,0 0 1408 0,0 0 240 16,-8-4 48-16,8 4 16 0,-1-15-240 0,4 3-64 0,3-3 0 15,3-1 0-15,-1 0-704 0,4-2-128 16,0 2-48-16,5-2 0 0,-4 1 80 0,0 4 16 0,2 3 0 16,-3-2 0-16,0 6-48 0,-3-1 0 15,-9 7 0-15,0 0 0 0,0 0-64 0,0 0-32 16,12 11 0-16,-5 9 0 0,-4 3-112 0,-3 1-32 0,-1 3 0 0,-2 0 0 15,-2 2-96-15,-1 2-32 16,-1-2 0-16,-2 0 0 0,0 0-48 0,-1-4-16 0,-1-1 0 0,1-4 0 16,2-2 112-16,2-2 32 15,-1-2 0-15,7-14 0 0,0 0-32 0,0 0-16 0,0 0 0 0,0 0 0 16,0 0 48-16,10-17 16 0,-1-2 0 0,3-2 0 16,-1-4-304-16,5-3 160 0,-1 0-160 0,1 3 128 15,-1-2-128-15,4 2 0 0,-2 2 0 0,-1 6 0 16,-1 5 0-16,-3 0 0 0,-3 6 0 0,-9 6 0 15,0 0 0-15,11 3 0 0,-2 6 0 0,0 4 0 0,-1 9 0 0,-2 7 0 16,-2-1 0-16,0 4 0 0,-2 0 0 16,-1 2 0-16,1 0 0 0,-2 1 0 0,-3-6 0 0,0 0 0 15,0-3 0-15,-1-4 0 0,-1-3-128 0,1-4-16 16,-1-5 0-16,5-10 0 16,0 0-1328-16,0 0-256 0,0 0-48 0,0 0-8976 15,0 0-1808-15</inkml:trace>
  <inkml:trace contextRef="#ctx0" brushRef="#br1" timeOffset="169279.9">32557 19685 4607 0,'0'0'192'0,"0"0"64"0,0 0-256 0,0 0 0 16,0 0 0-16,0 0 0 0,-8 8 2704 0,8-8 496 15,0 0 112-15,0 0 16 0,-6 4-1408 0,6-4-256 16,0 0-64-16,0 0-16 0,0 0-272 0,0 0-48 15,0 0-16-15,0 0 0 0,-6-7-160 0,1-2-16 16,5 9-16-16,3-9 0 0,0-5-176 0,3 3-48 16,3-6 0-16,1 2 0 0,2 4-240 0,0-6-48 15,0 1-16-15,0 4 0 0,3-1-16 0,-3 4 0 16,-3-2 0-16,1 7 0 0,0-1-128 0,-10 5-48 16,0 0 0-16,0 0 0 0,12 0-32 0,-12 0-16 15,0 0 0-15,0 0 0 0,6 15-32 0,-4 3 0 16,-5 3 0-16,-2 0 0 0,-2-1-256 0,1 1 160 15,-2 0-160-15,1-2 128 0,-2-1-128 0,2-2 128 16,-1-2-128-16,2-1 128 0,0 2 48 0,2-6 0 16,4-9 0-16,-5 12 0 0,5-12 48 0,-4 7 16 0,4-7 0 15,0 0 0-15,0 0 64 0,0 0 16 0,0 0 0 0,0 0 0 16,9-16-128-16,3-2-32 0,-3 2 0 16,3-2 0-16,2-1-160 0,1 1 128 0,-1-1-128 0,-3 5 128 15,1 5-128-15,-3 2 0 0,-1-1 0 0,-8 8 0 16,0 0 0-16,10-1 128 0,-10 1-128 0,15 7 128 15,-6 2-128-15,-2 3 0 0,-1 0 0 0,-1 4 0 16,2 1 0-16,-2-2 0 0,-1 1 0 0,-1 0 128 16,-3 1-128-16,4-4 0 0,1 0 0 0,-4 1 0 0,-1-14 0 15,2 9 0-15,-2 1 128 0,0-10-128 0,0 0-144 0,0 0-64 16,0 0-16-16,0 0 0 16,0 0-1504-16,0 0-320 0,0 0-48 0,0 0-9680 15,0 0-1952-15</inkml:trace>
  <inkml:trace contextRef="#ctx0" brushRef="#br1" timeOffset="169627.08">32903 19644 13823 0,'0'0'1216'0,"0"0"-960"0,0 0-256 0,0 0 0 15,0 0 3392-15,0 0 640 0,0 0 128 0,0 0 32 16,0 0-2304-16,0 0-464 0,0 0-80 0,0 0-32 15,0 0-704-15,15 1-144 0,-3-2-16 0,0-4-16 16,-12 5-176-16,15-4-48 0,-3-1 0 0,0 2 0 0,-12 3-208 16,13-3 0-16,-13 3 0 0,12-1 0 15,-12 1-672-15,0 0-32 0,0 0 0 0,12-5-9472 16,-12 5-1888-16</inkml:trace>
  <inkml:trace contextRef="#ctx0" brushRef="#br1" timeOffset="172382.5">32970 19461 2751 0,'0'0'256'0,"0"0"-256"16,0 0 0-16,0-12 0 0,0 12 2416 0,0 0 432 0,0-9 96 0,0 9 0 16,0 0-1440-16,0 0-288 15,0 0-64-15,0 0-16 0,0 0 16 0,0 0 0 16,0 0 0-16,0 0 0 0,0 0-256 0,0 0-32 0,0 0-16 0,0 0 0 16,-4 14 32-16,2-1 0 0,-2 3 0 0,-2 2 0 15,0 1-112-15,0 4 0 0,0 0-16 0,0 3 0 16,0-3-176-16,0 0-48 0,0-3 0 0,2 3 0 15,-2-4-96-15,0-1-32 0,-2-2 0 0,3-1 0 16,0-2-144-16,1 2-16 0,-2-3-16 0,0-3 0 16,6-9-224-16,-3 12 176 0,3-12-176 0,-2 9 160 15,2-9-160-15,5 10 0 0,-5-10-160 0,16 8-10192 16,0-4-2032-16</inkml:trace>
  <inkml:trace contextRef="#ctx0" brushRef="#br1" timeOffset="177208.38">20013 16469 17215 0,'0'0'768'15,"0"0"144"-15,0 0-720 0,0 0-192 0,-3 12 0 0,0 1 0 0,3-13 1152 0,-6 10 192 16,-1 4 32-16,-1-4 16 0,1 1-80 0,0-6-16 16,-2 0 0-16,-2 4 0 0,1 0-272 0,2 0-64 15,8-9-16-15,0 0 0 0,-7 6-48 0,7-6-16 16,0 0 0-16,0 0 0 0,0 0-48 0,0 0-16 15,-1-9 0-15,4-5 0 0,1-4-272 0,2 1-48 16,7-3-16-16,1 0 0 0,0-3-224 0,3 3-64 16,1 0 0-16,-1 2 0 0,4 2-192 0,-1 1 128 15,-1 0-128-15,0 7 0 0,-3-3 0 0,2 7 128 16,-4 2-128-16,-14 2 0 0,13 12 160 0,-4 1-16 16,-2 4 0-16,2 4 0 0,-4 1-144 0,-2 3 0 0,-3 3-160 15,-3 2 160-15,-3 4 0 0,-2-3 0 0,2 5 176 0,-7-9-48 16,0-2 80-16,-4 0 32 0,-2 0 0 0,0-4 0 15,-4-3 176-15,1-3 32 0,0 0 16 0,-2-2 0 16,-3-6 0-16,2-1 0 0,0-1 0 0,1-8 0 16,2-2-64-16,1 1-16 0,2-5 0 0,3-3 0 15,4-6-80-15,4 3-32 0,2 2 0 0,6-5 0 16,3-3-144-16,3-2-128 0,6-7 192 0,1 2-192 16,4 1 0-16,7-1 0 0,-2 1 0 0,5 3 0 15,1-1 0-15,1 3 0 0,1 1 0 0,0 6 0 16,-1 2 0-16,0 6 0 0,-6 4 0 0,1 3-144 15,-3 4 144-15,-5 9 0 0,2 2 0 0,-5 6-128 16,-2 3 128-16,-5 1 0 0,-3-1-144 0,-6 4 144 16,-3 8 0-16,-5-2 0 0,-3-6 0 0,-4 0 0 15,-1-4 0-15,-2 0 0 0,-2-4 0 0,1-3 0 0,-2-4 0 16,2-6 160-16,1 1-160 0,1-5 160 0,-1-3 32 16,2-3 0-16,1-7 0 0,0 2 0 0,3-2-64 0,2-1 0 15,2-5 0-15,4 0 0 0,2-4-128 16,4 0 160-16,4-3-160 0,3-2 160 0,4-2-160 0,2 1 0 15,6-3 0-15,3 4 0 0,1 0 0 0,5 1 0 16,-1 3 0-16,1 4 0 0,0 0 0 0,1 8-144 16,-6 3 144-16,-1 8 0 0,-5 5-176 0,-1 7 176 15,-3 7-160-15,-3 1 160 0,0 3 0 0,-6 3 0 16,-5 0 0-16,-3 7 0 0,-4-1 0 0,-6-3-176 16,-2 2 176-16,-5-4-208 0,-3 2 208 0,0-4 0 15,-5-5 0-15,2-2 0 0,-3-6 0 0,2-3 0 16,3-4 0-16,3-2 0 0,1-7 128 0,3-5-128 15,1-1 0-15,5-6 0 0,1-4 192 0,1-3-64 0,4-3 0 0,4 0-128 16,3 2 176-16,3-6-176 0,3-5 160 0,4 5-160 16,2-3 0-16,3 6 0 0,6 0 0 15,4 1 0-15,2-3 0 0,0 6 0 0,-1 5 0 0,-1 3 0 16,-2 5 0-16,-1 5 0 0,-3 8 0 0,-4 2 0 16,0 9-144-16,-8 4 144 0,-2 2 0 0,-5 0-144 15,-5 1 144-15,-1 0 0 0,-4 2 0 0,-3-2 0 16,-5-4 0-16,-1 0 0 0,-2 1 0 0,-1-3 0 31,-2-2-960-31,0-4-144 0,2-2-48 0,3-5-12240 0,-1-4-2464 0</inkml:trace>
  <inkml:trace contextRef="#ctx0" brushRef="#br1" timeOffset="178300.42">18735 18023 12431 0,'-12'4'544'0,"3"1"128"0,-6 4-544 0,2-3-128 16,3 4 0-16,-4-3 0 0,1 2 736 0,0 2 112 15,-1-5 32-15,1 4 0 0,-3-4-48 0,2 3-16 16,1 0 0-16,0-2 0 0,-1 2 80 0,4-2 0 15,-1-2 16-15,4 2 0 0,7-7-32 0,0 0-16 16,-7 5 0-16,7-5 0 0,0 0-96 0,0 0-32 16,0 0 0-16,0 0 0 0,0 0-240 0,0 0-48 0,0 0-16 15,0 0 0-15,0 0 16 0,0 0 0 16,0 0 0-16,7-11 0 0,0 1 48 0,4-3 16 0,-1 7 0 0,-1-3 0 16,0 0-64-16,1-4 0 0,1 4 0 15,1-6 0-15,0 1-64 0,4-3 0 16,2-4-16-16,1 0 0 0,3-1-64 0,2-2-16 15,-3-4 0-15,2 3 0 0,1-1 0 0,6-3 0 0,0-1 0 0,1-4 0 16,1 1-32-16,16-17-16 16,-5 4 0-16,-1 3 0 0,-2 0 64 0,-2 3 16 0,1 1 0 0,-2 5 0 15,0-2-96-15,-3-1-16 0,5-1 0 16,-5 3 0-16,-4 1-48 0,-1-3-16 0,1 3 0 0,3-3 0 16,-1 0 0-16,1-2 0 0,-3 4 0 0,1-3 0 15,1-3 96-15,3 1 16 0,-1 0 0 0,1 0 0 16,2 0 0-16,2 0 0 0,0 1 0 0,1 2 0 15,1 1-64-15,1-1-16 0,-2 1 0 0,0 4 0 16,2-4-32-16,-14 15 0 0,0-2 0 0,2-3 0 0,2-2-16 16,2 2 0-16,-1-1 0 0,3-1 0 0,-2 1 64 15,0 2 16-15,3-1 0 0,0-2 0 0,2 0 0 16,-2 3 0-16,-1-3 0 0,2 1 0 0,2 0 0 16,0-4 0-16,0 1 0 0,0-2 0 0,4 2-16 0,-1-3 0 15,0 2 0-15,17-15 0 16,-8 5-896-16,0 2-176 15,-3 0-32-15,-14 16-16 0,-3-1 1584 0,7 0 320 0,-2 2 64 0,1 1 16 0,-2 0-816 0,-2 2-240 16,-1 1 0-16,0 2 128 0,-2-2-128 0,-2 6 0 16,-5 0 0-16,0 5 0 0,-8-2 0 0,1 5 0 15,-7-2 0-15,-3 3 128 0,-7 3-128 0,0 0 0 16,0 0-128-16,0 0 128 16,0 0-544-16,-16 6-32 0,-2-1 0 0,-6 7 0 15,-4-1-1904-15,-3 5-384 0,1 5-80 0,7-6-14624 0</inkml:trace>
  <inkml:trace contextRef="#ctx0" brushRef="#br1" timeOffset="179671.89">19228 18578 11167 0,'0'0'496'0,"0"0"96"0,0 0-464 0,0 0-128 16,0 0 0-16,4 9 0 0,-4-9 752 0,3 10 128 15,-3-10 16-15,0 0 16 0,3 8-80 0,-3-8 0 16,0 0-16-16,0 0 0 0,0 0 288 0,0 0 64 15,0 0 16-15,0 0 0 0,0 0 0 0,0 0 0 16,0 0 0-16,0 0 0 0,0 0-208 0,-3-6-32 16,-3-5-16-16,5 4 0 0,-1-3-112 0,1 1-32 15,-2-5 0-15,1 2 0 0,1-2-128 0,0-4-16 16,-2 0-16-16,1-3 0 0,1-3-96 0,1 1-16 16,1-6 0-16,1-2 0 0,1 0-96 0,-1-5-32 0,3-4 0 0,-2 2 0 15,1-1-16-15,2 1-16 0,0-1 0 16,0 0 0-16,3 2-32 0,-1-1 0 0,0 2 0 0,3 2 0 15,-2-5-64-15,0 1-32 0,2 1 0 0,3 3 0 16,-1-2-96-16,8-16 0 0,0 7-128 0,0 4 192 16,-2-1-192-16,3 2 128 0,3 3-128 0,-1 2 0 15,-2 0 192-15,2 7-64 0,-2 1-128 0,5 1 192 0,-2-4-32 0,1 5-16 16,-3-3 0-16,1 2 0 0,-3 3-16 0,3 0 0 16,-2-2 0-16,0 3 0 0,-1 1-128 0,0 0 0 15,-2-2 144-15,-1-3-144 0,6 4 0 0,1-2 144 16,3-1-144-16,-1 1 0 0,4-2 176 0,3-4-176 15,2 5 160-15,-11 7-160 0,6-3 176 0,0-1-176 16,8-5 192-16,1 3-192 0,1 4 192 0,1-1-192 16,0 0 192-16,14-10-192 0,-4 7 160 0,-3 3-160 15,-6 4 128-15,-3 2-128 0,-4 1 0 0,-8 5 128 16,-1 3-128-16,1 2 0 0,0-2 128 0,0-1-128 16,-1 2 128-16,1 5-128 0,0 0 0 0,-1 0 0 15,1 0 0-15,-1 0 0 0,0 2 0 0,-1 1 0 16,0 1 0-16,0 4 0 0,0-7 0 0,-3 3 0 15,4 7 0-15,-2-4 0 0,-2-2 0 0,2 1 0 16,-1 0 0-16,7 1 0 0,-6 6 0 0,-1-5 0 16,-1-2 0-16,0 3 0 0,-1-2 128 0,-3 3-128 15,-1-2 0-15,0-2 128 0,-2 0-128 0,2 0 0 16,-3-2 144-16,1 2-144 0,-1 0 0 0,-3-2 144 0,1-1-144 0,-13-3 0 16,14 5 144-16,-2-1-144 0,-12-4 0 15,0 0 144-15,0 0-16 0,0 0-128 0,0 0 192 0,0 0-64 16,0 0 64-16,0 0 0 0,0 0 0 0,0 0 0 15,0 0-64-15,0 0 0 0,0 0 0 0,0 0 0 16,0 0-128-16,0 0 0 0,0 0 144 0,0 0-144 16,0 0 0-16,0 0 0 0,0 0 0 0,0 0 128 15,0 0-128-15,0 0 0 0,0 0 0 0,0 0 0 0,0 0 0 16,0 0 0-16,0 0 0 0,0 0 0 16,0 0-768-16,0 0-112 0,-15 2-16 0,3 1-16 15,-2 1-2256-15,1 1-448 0</inkml:trace>
  <inkml:trace contextRef="#ctx0" brushRef="#br1" timeOffset="187262.45">9116 13478 13823 0,'0'0'1216'0,"2"-13"-960"15,2-4-256-15,-1 1 0 0,2 1 448 0,-2 3 32 16,-3 12 16-16,6-15 0 0,0 6-48 0,-6 9 0 15,0 0 0-15,7-11 0 0,-1 2 64 0,-6 9 0 16,6-12 0-16,-6 12 0 0,0 0 352 0,0 0 80 16,6-11 16-16,-6 11 0 0,0 0-64 0,0 0 0 15,0 0 0-15,0 0 0 0,0 0-144 0,0 0-48 16,0 0 0-16,0 9 0 0,0-9-192 0,-5 20-32 16,-1-1-16-16,1 3 0 0,-4 0 48 0,-3 5 16 0,-3 3 0 0,0-1 0 15,0 6-48-15,0-4-16 0,2 4 0 16,0-6 0-16,-1-3-160 0,4 0-48 0,0-3 0 0,2-2 0 15,1 0 32-15,1-6 0 0,1-5 0 0,5-10 0 16,-4 15 128-16,4-15 32 0,0 0 0 0,0 0 0 16,0 0 224-16,0 0 48 0,0 0 16 0,0 0 0 15,4-12 0-15,4 2 0 0,1-4 0 0,3-3 0 16,1-7-384-16,-1-1-80 0,3 2-16 0,-1-3 0 16,3-6-256-16,-1 4 160 0,-3-4-160 0,2 2 128 15,0-3-128-15,0 3 0 0,0-1 0 0,0 5 0 16,-2 3 0-16,-1 3 0 0,-3 5 0 0,-5 6 0 15,2 0 0-15,-6 9 0 0,0 0 0 0,0 0 0 16,0 13 0-16,-3 7-176 0,-4-1 48 0,-2 5 0 0,-3 5 128 0,-1 4 0 16,-5 6 0-16,0-1-128 0,-1 1 128 0,1-2 0 15,2 0 0-15,2-4 0 0,2-8 0 0,2-4 0 16,3-5 0-16,-1-3 0 0,1 1 0 0,7-14 0 16,0 0 0-16,0 0 0 0,0 0 224 0,0 0-32 15,0 0 0-15,0 0 0 0,10-18 240 0,2-1 32 16,1-4 16-16,1 1 0 0,1 0-240 0,-2-5-48 15,-1-4-16-15,0 3 0 0,-2-5-176 0,0 2 0 16,-1-3 0-16,0 4 128 0,-1-1-128 0,-2 4 0 16,0 6 0-16,-2 2 0 0,-4 4 0 0,0 6 0 15,0 9 0-15,0 0 0 0,0 0 0 0,-6 14 0 16,-4 0-192-16,-2 9 192 0,-3 3-192 0,0 3 192 0,-3 5-160 0,2 1 160 16,-2 8 0-16,2-1-144 15,-1-5 144-15,6-4 0 0,-1-6 0 0,4-7 0 0,1 1 0 0,1-8 0 16,6-13 0-16,0 0 0 0,0 0 0 0,0 0 0 15,0 0 0-15,0 0 0 0,15-13 128 0,0 0-128 16,-1-2 224-16,3-3-32 0,2-3 0 0,0-2 0 16,-1-9-48-16,0 4-16 0,0-3 0 0,0 4 0 15,-2-8-128-15,2 2 0 0,0-3 0 0,-4 5 0 16,0-1 0-16,-2 5 0 0,-3 5 0 0,-3 7 0 16,-4 1 0-16,-2 14 0 0,0 0 0 0,-8 11 0 15,-4 2-128-15,-3 8 128 0,-3 4-160 0,-1 3 160 16,-2 8 0-16,0 0-144 0,-3 2 144 0,2 4 0 15,-2-2 0-15,5-6-128 0,4-10 128 0,3-5 0 16,4 0 0-16,2-5 0 0,3-2 0 0,3-12 0 16,0 0 0-16,0 0 0 0,4 5 0 0,-4-5 0 0,12-3 0 0,0-1 0 15,0-3 128-15,-2-1-128 16,-10 8-640-16,13-4-208 0,-4-1-48 0,-9 5-18912 16</inkml:trace>
  <inkml:trace contextRef="#ctx0" brushRef="#br1" timeOffset="188148.82">6405 18894 10815 0,'0'0'480'0,"0"0"96"0,0 0-448 0,0 0-128 0,1-12 0 0,-1 12 0 16,-4-9 944-16,4 9 160 0,-8-4 48 0,-1-1 0 16,-3 4 0-16,0 1 0 0,-1-2 0 0,0 5 0 15,-2 3-512-15,-1 0-112 0,-2-3-16 0,3 5 0 0,-1 4 144 0,-1 2 32 16,-2 6 0-16,0 3 0 0,-1 4 64 0,0 3 16 16,2 2 0-16,-2 6 0 0,0-1 32 0,0 4 16 15,3 1 0-15,-1 1 0 16,0 3-240-16,2-2-32 0,-1-1-16 0,5-1 0 0,1-3-144 0,3-2-48 15,2-3 0-15,2 0 0 0,1-6 48 0,6 2 0 16,0-2 0-16,4-6 0 0,1-2 0 0,6-1 0 16,3-4 0-16,1-2 0 0,1 2-160 0,2-2-32 15,1-4 0-15,2 2 0 0,1-4-192 0,2-2 0 16,2 0 0-16,-1 0 0 16,-1-4-2240-16,1 1-384 0,-4-1-64 0</inkml:trace>
  <inkml:trace contextRef="#ctx0" brushRef="#br1" timeOffset="188717.46">6485 19458 14735 0,'-17'0'640'0,"17"0"160"0,-12-3-640 0,1-1-160 0,-3-1 0 0,7 1 0 15,7 4 1472-15,0 0 272 0,-5-9 48 0,5-3 16 0,3-1-448 16,5 1-80-16,4-3-32 0,2 0 0 16,3-1-816-16,4-1-176 0,1 1-16 0,3 0-16 0,-1-2-96 0,1 2-128 15,2-4 176-15,-3 4-176 0,-4 3 256 0,1 7-64 16,-3-2-16-16,-2 4 0 0,-1 4-16 0,-2 6 0 15,1 1 0-15,-4 7 0 0,-2 0 48 0,-4 12 16 16,-1-3 0-16,-1 4 0 0,-4 6 96 0,-1-4 32 16,-4 1 0-16,-2 3 0 0,0-4 32 0,-3 4 16 15,-1-5 0-15,-1 4 0 0,-1-6 64 0,-1-1 16 16,-2-1 0-16,2-5 0 0,1-4-16 0,3-1 0 16,0-7 0-16,3 1 0 0,9-8-32 0,0 0-16 15,-10 3 0-15,10-3 0 0,0 0 64 0,0 0 16 16,-1-14 0-16,1-4 0 0,3-1-48 0,-1-2 0 15,4-2 0-15,2-1 0 0,1-3-304 0,4-3-144 0,0 4 128 16,2 0-128-16,-1 4 0 0,1 0 0 0,-2-2 128 16,3 9-128-16,-1 2 0 0,-2 7 0 0,1 2 0 0,-1 4 0 15,-13 0-144-15,15 8 144 0,-3 7-192 0,-2 0 192 16,-2 4-192-16,-2 2 64 0,-3 1 128 0,1 4-208 16,-4 0 208-16,-3 0 0 0,2-1 0 0,-1 3-144 15,-1 0 144-15,0-4 0 0,0 0 0 0,0-2 0 16,0-1 0-16,0 0 0 0,2-2 0 0,1 0 0 15,0-2 0-15,0-1 0 0,0-6-144 0,0 2 144 16,0-12-1568 0,0 0-240-16,0 0-48 0,10 9-13632 0</inkml:trace>
  <inkml:trace contextRef="#ctx0" brushRef="#br1" timeOffset="189048.64">7135 19538 6447 0,'0'0'576'0,"0"0"-576"16,0 0 0-16,0 0 0 0,0 0 3440 0,0 0 576 15,0 0 112-15,0 0 32 0,0 0-1984 0,0 0-384 16,18 2-64-16,4-4-32 0,2-2-448 0,1-1-96 16,3 1 0-16,2-2-16 0,1-3-304 0,3 3-48 0,5-1-16 15,-1-1 0-15,1 2-192 0,-5 3-64 0,0-1 0 0,-3-1 0 16,-2 3-288-16,-1-1-64 0,-5 1-16 0,1 1 0 16,-6 1-144-16,-3 0 0 0,-3 1 144 0,-12-1-144 31,12 5-704-31,-12-5-192 0,0 0-64 0,0 0-9408 0,0 0-1872 0</inkml:trace>
  <inkml:trace contextRef="#ctx0" brushRef="#br1" timeOffset="189375.68">8014 19028 27119 0,'0'0'1200'0,"0"0"256"0,8-8-1168 0,-8 8-288 0,11-1 0 0,-11 1 0 0,9 6 192 0,-3 6-32 16,-3 1 0-16,0 6 0 0,-2 5 352 0,-1 6 64 16,-1-1 0-16,-2 8 16 0,-2 4-80 0,1 2 0 15,-1 0-16-15,1 0 0 0,-1 1 144 0,1 2 16 16,1 6 16-16,0-7 0 0,-1 1-352 0,-2-3-80 15,0 0-16-15,1-3 0 0,1-3-224 0,-1-3 0 16,1-6 128-16,1-7-128 0,-2 1 0 0,4-2 0 0,-1-5 0 16,1-7 0-1,1-8-1600-15,0 0-400 0,0 0-96 0</inkml:trace>
  <inkml:trace contextRef="#ctx0" brushRef="#br1" timeOffset="189920.88">7871 18924 21183 0,'0'0'944'0,"-9"0"192"0,9 0-912 0,0 0-224 0,0 0 0 0,3 15 0 16,2-4 752-16,3 9 96 0,4 5 32 0,6 5 0 15,4 5-96-15,4 4-16 0,2 2 0 0,3 5 0 16,3 2 0-16,3 8 0 0,0-2 0 0,1 2 0 16,-7-1-160-16,-2-3-32 0,1 0-16 0,0-4 0 15,-8-4-96-15,-1-4-16 0,-5-4 0 0,-4-4 0 16,0 3-32-16,-6-6-16 0,-6 1 0 0,-3-3 0 16,-3-5-128-16,-3 0-16 0,-1-1-16 0,-5 0 0 0,-5-2-48 15,1 2 0-15,-2-6 0 0,-2-5-10912 16,-3-1-2192-16</inkml:trace>
  <inkml:trace contextRef="#ctx0" brushRef="#br1" timeOffset="203019.06">19989 16595 12895 0,'0'0'1152'0,"0"0"-928"0,-11 1-224 0,11-1 0 16,-11 6 768-16,11-6 128 0,0 0 0 0,0 0 16 16,0 0 208-16,-9 5 32 0,3 2 16 0,6-7 0 15,0 0-112-15,0 0-32 0,-9 0 0 0,9 0 0 16,-12 2-192-16,4-2-32 0,-3-8-16 0,4 4 0 16,7 4-144-16,-11-2-16 0,1-10-16 0,1 4 0 15,2-4 0-15,1 3 0 0,6 9 0 0,-6-15 0 16,4 0 48-16,2-1 16 0,2-1 0 0,5-2 0 0,1 0-224 15,2 1-64-15,3 0 0 0,4 2 0 0,1-2-208 16,2 3-48-16,3 5-128 0,-3-2 192 0,0 5-192 0,-1 1 0 16,-1 3 0-16,0 3 0 0,-2 3 0 0,0 4 0 15,-1 2 0-15,-3 6-160 0,1-3 160 0,-1 5 0 16,0 1-144-16,-3 5 144 0,-3-1 0 0,-2 5 0 16,-1 2 0-16,-1-1 0 0,-2 5 0 0,-2-3 0 15,-2 1 0-15,-1-4 0 0,-2-4 0 0,0 1 160 16,-2-2-160-16,-2-2 160 0,1-4-16 0,-3 0 0 15,-4-2 0-15,-1-5 0 0,-2-2 112 0,-4 0 32 16,-4-4 0-16,-4-3 0 0,3-3 96 0,-1-2 0 16,2-1 16-16,0-5 0 0,-3-7 48 0,5 1 0 0,4-1 0 15,3 0 0-15,2 0-192 0,4-3-48 0,3-4 0 0,2 1 0 16,2 2-80-16,2-5 0 0,4-4-128 0,6 6 192 16,0 4-192-16,3-1 0 0,1 0 128 0,3 1-128 15,2 0 0-15,3 3 0 0,3 2 0 0,3 4 0 16,-1 0 0-16,3 5 0 0,-3-4 0 0,4 7-160 15,3 4 160-15,-4 3-128 0,-2 1 128 0,0 5-128 16,-3 0 128-16,-2 6 0 0,-3 3 0 0,-1 3 0 16,-3-1 0-16,1 4-128 0,-1-2 128 0,0 7 0 15,-3 5 0-15,-4-6 0 0,0-1 0 0,-2 1-128 16,-3 2 128-16,-1-1 0 0,-2-4 0 0,-3-2 0 16,-3-1 0-16,-1-3 0 0,-2-1 0 0,-2-5 0 15,-2-4 0-15,1 0 0 0,-4 0 128 0,-2-6-128 16,-1-3 176-16,-5 0-48 0,-1-1 0 0,1-5 0 15,2-2 0-15,0 1 0 0,4-6 0 0,-1-1 0 0,0-1-128 16,2-2 192-16,1-1-192 0,7-5 192 0,0 0-192 0,3-4 160 16,0-1-160-16,6 0 160 0,2-4-160 0,1 0 160 15,3 4-160-15,4 1 160 0,4 5-160 0,4 2 0 16,2 1 0-16,6 4 0 0,0 0 0 0,3 6-144 16,0 0 144-16,7 7-160 0,1 3 160 0,-1 5-128 15,-2 6 128-15,-1 3-128 0,-4 0 128 0,0 4 0 16,-1 2-144-16,-3 5 144 0,-4 3 0 0,-5 0-144 15,2 5 144-15,-4-1 0 0,-4 0-128 0,-3 5 128 16,-1 1 0-16,-3-5 0 0,-1-1 0 0,-4 1 0 16,-2-5 0-16,-2-2 0 0,-3-5 0 0,-1-2 0 0,-5-5 0 0,0-2 0 15,-1-6 0-15,0-1 0 0,1 0 128 0,-3-6-128 16,-4-6 240-16,0-1-48 0,-4-2-16 0,0-6 0 16,3-6 48-16,1 1 16 0,0-1 0 0,3-1 0 15,2-7-32-15,6 0 0 0,-1-4 0 0,4 3 0 16,1-2-208-16,3 0 176 0,1-2-176 0,4 5 160 15,4-3-160-15,2 7 0 0,3 3 0 0,5 4 0 16,3 3 0-16,0 3 0 0,0 4 0 0,1 0 0 16,2 4 0-16,1 4-144 0,2 0 144 0,1 6 0 15,2 5-176-15,-2 1 176 0,-2 5-160 0,-1 5 160 16,-4 6-144-16,3 0 144 0,-5 1-128 0,-3 0 128 16,2-2 0-16,-4 6-128 0,-2 1 128 0,-2-2 0 15,-1-5 0-15,-1 1 0 0,-2 2 0 0,-2-6-128 16,-2-3 128-16,-4-2 0 0,-1-4 0 0,-3-5 0 15,-1 0 0-15,-3-2 0 0,-4-4 0 0,-2-1 128 0,-3-4-128 16,-3-2 192-16,2-2-64 0,-2-5 0 0,-1 0 16 0,2-7 16 16,-1-1 0-16,2 1 0 0,1-1-32 0,4-6-128 15,4-4 192-15,0 4-64 0,2-3-128 0,5-1 0 16,1 1 144-16,5 1-144 0,1-2 128 0,4 4-128 16,5 0 128-16,5 2-128 0,2 0 0 0,6 1 0 15,3 1 0-15,8 7-128 0,4 4 128 0,3 0-128 16,3 0 128-16,3 6-128 0,2 3 128 0,-2 3-128 15,-3 3 128-15,-1 6-128 0,-2 3 128 0,-4 7 0 16,-4 5-144-16,-4 0 144 0,-4-1-128 0,-4 3 128 16,-6 0-160-16,-3 5 160 0,-4 1-128 0,-5-1 128 15,-4 1 0-15,-2 1-144 0,-2-5 144 0,-3-3 0 0,-3-7 0 16,-3-3 0-16,-4 1 0 0,0-4 0 0,-3-3 0 16,-2-5 0-16,-4-4 0 0,-5-1 0 0,-2-5 128 0,-2-5-128 15,-2-6 144-15,0-3-144 0,-1-1 192 0,3-2-192 16,3-4 176-16,6-1-176 0,4 0 160 0,5-4-160 15,4 3 128-15,5 0-128 0,4 0 0 0,4-1 0 16,4-1 128-16,5 1-128 0,4 2 0 0,2 1 0 16,8 6 0-16,3 2 0 0,3 0 0 0,5 8 0 15,4 2 0-15,4 6-192 0,0 5 192 0,3 4-160 16,3 5 160-16,-1 6-160 0,-4 2 160 0,-3 3-160 16,-6 0 160-16,-2 7 0 0,0-1-144 0,-6 3 144 15,-8-4 0-15,-6 1 0 0,1-7-144 0,-7-1 144 16,-2-2 0-16,-7-3 0 0,-5-6 0 0,-3 1 0 15,-4-7 0-15,-2 0 0 0,-5-9 0 0,-2 0 0 16,-4-3 176-16,-1-3-176 0,0-7 192 0,0 0-192 0,1-4 176 0,0 1-176 16,1-3 160-16,2 1-160 0,2 0 0 0,4-1 0 15,3-5 0-15,3 0 0 16,4 4-1008-16,3 0-240 0,4 4-48 0,2-5-11264 16,5-2-2256-16</inkml:trace>
  <inkml:trace contextRef="#ctx0" brushRef="#br1" timeOffset="204090.77">20006 17039 7359 0,'0'0'320'0,"-8"-12"80"0,2 4-400 0,0 1 0 0,0-3 0 0,-1 4 0 15,-2 0 2912-15,0-2 496 0,-1 1 112 0,-2-4 0 16,0 3-2272-16,-1-4-464 0,-1 3-80 0,1-5-32 16,0 6 112-16,-2-3 32 0,0 2 0 0,-1-3 0 15,-1 2 320-15,1-5 64 0,0 3 16 0,4-3 0 16,-2-4-48-16,4-2 0 0,1-4 0 0,3 1 0 16,0 1-384-16,2-1-80 0,-1-3 0 0,2 0-16 15,2-5-240-15,1 2-32 0,0-1-16 0,4 3 0 16,2-5-192-16,3 2-32 0,2-2-16 0,3 4 0 15,3-4-160-15,4 6 128 0,1 5-128 0,2 1 128 16,-1 0-128-16,7 7 0 0,0 2 144 0,1-2-144 16,0 8 0-16,-1 3 0 0,-4 3 0 0,0 5 0 0,-4 4 0 15,-1 7-128-15,-1 8 128 0,-2 6 0 0,-3-1 0 0,-1 7-160 16,-3 2 160-16,-3 1 0 0,-5 3 0 0,-3 5 0 16,-2 1 0-16,-4 2 0 0,-4 2 0 0,0-5 0 15,-1-2 0-15,1-5 0 0,-4-3 0 0,4-9 0 16,-3-2 0-16,-5-6 0 0,-1-6 0 0,-5-2 192 15,-4-6-16-15,-2-5-16 0,-1-4 240 0,-2-3 48 16,-1-7 16-16,0-5 0 0,-2-3-64 0,2-1-16 16,1-2 0-16,4-4 0 0,1-6-16 0,2 0-16 15,5 3 0-15,4-7 0 0,3 1-32 0,4 3 0 16,7-1 0-16,3-1 0 0,3 5-320 0,7 0 0 0,4 4 0 0,3 3 0 16,9 0 0-16,3 5 0 0,6 1 0 15,2 3-128-15,4 5 128 0,5 1-128 0,2 5 128 0,-1 5-128 16,-1 7 128-16,0 2-128 0,-1 9 128 0,-5 4-128 15,-4 2 128-15,-5 6 0 0,-3-1-144 0,-4 7 144 16,-4 4 0-16,-3-1 0 0,-5-3-144 0,-5-1 144 16,-1 1 0-16,-5-1 0 0,-1-8-128 0,0-4 128 15,-5-5 0-15,-4-3 0 0,-5-1 0 0,-2-4 0 16,-6-1 0-16,-5-4 0 0,-6-5 144 0,1-2-144 16,-4-3 256-16,-3-8-16 0,-4 0-16 0,-1-5 0 15,-1 0 48-15,1-4 16 0,1 2 0 0,4-4 0 16,4-3-160-16,5-1-128 0,5 5 144 0,5-2-144 15,5 0 0-15,5 0 0 0,4 1 0 0,6 2 0 16,6 3-1184 0,9 3-176-16,3 3-48 0,8 0-11296 0,9 6-2272 0</inkml:trace>
  <inkml:trace contextRef="#ctx0" brushRef="#br1" timeOffset="205112.85">18260 17950 11679 0,'-19'9'512'0,"8"-6"128"0,-2 3-512 0,1 0-128 15,-1-2 0-15,-1-1 0 0,4 2 656 0,4 2 112 16,0-4 32-16,2 0 0 0,4-3 16 0,0 0 0 16,0 0 0-16,0 0 0 0,0 0 16 0,0 0 16 15,16-10 0-15,0 2 0 0,-1-4 272 0,3 2 48 16,1 1 16-16,1-1 0 0,2-1-336 0,0-2-64 15,-1-3-16-15,4 4 0 0,0-2-304 0,2-5-64 16,3 0-16-16,-2-3 0 0,2-1 64 0,1-2 0 0,-1-2 0 16,2 2 0-16,1-3 64 0,3-5 0 0,2 2 16 0,-2-8 0 15,-1-1 80-15,4 0 16 0,1 0 0 16,-1-3 0-16,1 3-176 0,1 0-16 0,5 3-16 0,0-3 0 16,2-2-160-16,-2 2-16 0,-2 2-16 0,2-1 0 15,2-6 16-15,-4 4 0 0,-1-1 0 0,0 1 0 16,-1-1-32-16,0-1 0 0,-2-3 0 0,0 6 0 15,0 4-80-15,0-1 0 0,0-1-128 0,0 2 192 16,-1-1-32-16,1 0-16 0,1 6 0 0,-1-3 0 16,2-5-144-16,1 3 192 0,0 2-192 0,2-4 192 15,-1 1-192-15,2 2 128 0,0 0-128 0,2 1 128 16,1 3-128-16,0-1 192 0,-2 7-192 0,-4-3 192 16,3-6-192-16,-4 6 192 0,-5-1-192 0,-2 4 192 15,-2 0-192-15,1-2 192 0,-1-2-192 0,-2 3 192 0,-3 3-64 16,0-1-128-16,1 2 192 0,-1-4-64 0,0 1 0 15,0 1 0-15,5 2 0 0,-3 0 0 0,-1 1-128 16,0 5 0-16,-1 2 144 0,0-1-144 0,2-5 0 0,-2 2 0 16,0 5 0-16,-1 2 0 0,-4-1 0 0,1 3 0 15,-3-3 0-15,-3 5 0 0,-2 1 0 0,0-1 128 16,2 1-128-16,-1 0 0 0,-3-2 128 0,0 4-128 16,-4 1 128-16,4 0-128 0,-3-1 0 0,0-2 0 15,-2 0 0-15,0 3 128 0,-2 0-128 0,-7 3 0 16,10-8 0-16,-10 8 0 0,9-3 0 0,-9 3 0 15,0 0 0-15,0 0 0 0,0 0 0 0,0 0-128 16,0 0 0-16,0 0 0 16,-11 14-1760-16,-6 1-352 0,-2-1-64 0,-6 7-14144 0</inkml:trace>
  <inkml:trace contextRef="#ctx0" brushRef="#br1" timeOffset="206172.38">19302 18621 3679 0,'0'0'320'0,"0"0"-320"0,-10 4 0 0,10-4 0 16,0 0 2064-16,-8 6 352 0,1 0 64 0,7-6 16 15,0 0-1232-15,0 0-240 0,0 0-64 0,0 0 0 16,0 0-32-16,0 0-16 0,0 0 0 0,0 0 0 16,0 0 64-16,0 0 16 0,0 0 0 0,0 0 0 15,0 0-32-15,0 0-16 0,0 0 0 0,0 0 0 16,-8-13-32-16,6-5 0 0,0 0 0 0,1-2 0 16,1-4-16-16,0-6-16 0,0-3 0 0,3-4 0 15,-1-1-176-15,3-4-48 0,-2-1 0 0,1-4 0 16,4-2-272-16,-1-3-64 0,1 4-16 0,1-5 0 0,1 1-128 0,0-3-32 15,1 4 0-15,-2-5 0 0,0 0-16 0,1 1 0 16,0 0 0-16,2 3 0 0,0-3 16 0,-2 4 0 16,4 1 0-16,-2 4 0 0,1 3-16 0,2-2-128 15,3 1 192-15,-2 1-64 0,-1 0-128 0,3 3 0 16,1 0 0-16,2 0 128 0,1-3-128 0,0 1 128 16,1 0-128-16,-1 5 128 0,0 0-128 0,2 3 0 15,3 0-192-15,-1 3 192 0,-1 6 0 0,-1 1 0 16,1 1 0-16,2 3 0 0,-2-1 0 0,2 3 0 15,3 0 0-15,1 2 0 0,-1-9 0 0,2 5 0 16,2 6 0-16,2-1 0 0,0-6 0 0,1 3 0 0,3 2 0 16,3 4 0-16,1-3-144 0,1 5 144 15,1-2 0-15,-3-1 0 0,0 2 0 0,0-1-128 0,0 3 128 0,-3 0 0 16,-1 2 0-16,-2 1 0 0,0 2 0 0,0-1 0 16,-1 4 0-16,-1 2 0 0,1 4 0 0,1-4 0 15,0 1 0-15,0 1 0 0,-2 0 0 0,0 4 0 16,1 3 0-16,1-1 0 0,-3 3 0 0,-1-4 0 15,2-1 0-15,1 0 0 16,1 1 0-16,-4 4 0 0,-2-5 0 0,-1 5 0 0,-4-3 0 0,4 1 0 16,-3 1 0-16,-1 2 128 0,-5-4-128 15,1 4 0-15,-1 1 144 0,0-2-144 0,-2 2 128 0,-1-6-128 16,-3-1 192-16,0 1-64 0,-2-1 0 0,1 2 0 16,-6-3 0-16,-8-6 0 0,11 0 0 0,-11 0 0 15,12 4 64-15,-12-4 0 0,12 3 0 0,-12-3 0 16,0 0 48-16,9 6 16 0,-1-1 0 0,-8-5 0 0,0 0-64 15,0 0 0-15,0 0 0 0,0 0 0 0,0 0-32 16,0 0-16-16,8-5 0 0,-8 5 0 0,0 0 0 0,0 0 0 16,0 0 0-16,0 0 0 0,0 0-144 0,0 0 0 15,0 0 144-15,0 0-144 0,0 0 0 0,0 0 0 16,0 0 0-16,0 0 0 16,0 0-896-16,-12 2-240 0,2-2-48 0,-5 6-10832 15,-2 7-2160-15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6T20:03:29.59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7775 16495 5519 0,'0'0'496'0,"13"-3"-496"0,0 2 0 0,-1 1 0 16,-12 0 1488-16,12 0 208 0,-12 0 32 0,12 0 16 15,-12 0-720-15,0 0-128 0,0 0-48 0,0 0 0 0,0 0 368 16,0 0 80-16,0 0 16 0,0 0 0 15,0 0-96-15,0 0 0 0,0 0-16 0,0 0 0 0,-13-9-432 0,-2 3-96 16,3 0-16-16,-3-1 0 0,-1 1-160 0,1 1-48 16,0-8 0-16,-3 3 0 0,-3-4 48 0,1 1 0 15,-1 1 0-15,-1-4 0 0,-1 1 0 0,1 2 0 16,-2-2 0-16,-2 1 0 0,-3 5-176 0,3-2-16 16,-3 2-16-16,3-3 0 0,-4 3-32 0,0-3-16 15,1 5 0-15,-4-1 0 0,-4-4 16 0,0 6 0 16,0-1 0-16,0 1 0 0,-4 3 0 0,0 0 16 15,-2 0 0-15,-2-3 0 0,1 2-80 0,1 1 0 16,1 0-16-16,2 4 0 0,2 2-176 0,0 3 0 16,3 2 0-16,-1-2 0 0,-1 4 0 0,0-1 0 0,3 4 0 15,-2-2 0-15,1 2 0 0,-1-4 128 0,2 1-128 0,3-1 0 16,-1 7 192-16,1-1-32 0,-3-1-16 16,1 2 0-16,5 2-16 0,0 1 0 0,0 2 0 0,1 1 0 15,0 0-128-15,2 2 0 0,-2 4 144 0,2 4-144 16,3-4 0-16,-2 6 0 0,2 1 0 0,1 0 128 15,3 2-128-15,1 3 0 0,-1 0 0 0,0 1 0 16,3 1 128-16,2-2-128 0,-1-1 128 0,7 1-128 16,0-2 0-16,1-1 144 0,0-2-144 0,4-4 0 15,4 4 144-15,1-5-144 0,0 1 0 0,1-4 144 16,3-3-144-16,2 2 0 0,2-3 144 16,-1 2-144-16,2-1 0 0,1 1 128 0,1-3-128 0,1 2 0 15,2 3 0-15,4-2 128 0,1 0-128 0,2-1 0 16,0-2 0-16,3 0 128 0,4-1-128 0,3 0 0 0,3 0 0 15,2-1 128-15,4 0-128 0,0-1 0 16,-2-1 128-16,2 1-128 0,0-1 128 0,2 0-128 0,-6-6 0 0,-1 1 144 16,1-4-144-16,-1 1 0 0,-1-1 128 0,2 0-128 15,-2-3 0-15,2 0 0 0,-2 0 144 16,1-3-144-16,4 0 0 0,-2-3 144 0,2-2-16 0,1-1-128 16,-2-10 192-16,1 4-64 0,-4-1 16 0,1-4 0 15,1-2 0-15,-1-3 0 0,-2 0 0 0,1-1 0 16,0 2 0-16,-1-2 0 0,-2 0-144 0,-1 0 160 15,1-3-160-15,-3 2 160 0,-2 1-160 0,3-1 0 16,-2 0 144-16,-3 2-144 0,-3 1 0 0,-1 3 128 16,-3-1-128-16,-4-2 0 0,-2-1 0 0,0-1 144 15,-1 0-144-15,-1-3 0 0,-1 0 176 0,0-4-176 0,-1-1 160 16,1 3-160-16,-3 1 192 0,3-3-64 0,-3-7-128 0,-2 1 192 16,-2 4-48-16,-1-4-16 0,1 0 0 15,-4-2 0-15,2 3-128 0,-3-3 0 0,-4-2 144 16,2 3-144-16,-1-2 192 0,-1-1-48 0,-2 1 0 0,-4 7 0 15,-2 0-144-15,1 0 0 16,1 2-160-16,-2 2 160 0,-3 2 0 0,0-2 0 16,1 0 0-16,-3 1 160 0,-1 2-160 0,-1 1 0 0,-2 2 0 0,-1 0 128 15,-2-1-128-15,-1 0 0 0,0 0 0 0,1 5 128 16,-1 1-128-16,1-1 0 0,-3 0 0 0,1 4 0 16,-1 3 0-16,3-3 0 0,-1 5 0 0,1-1 0 15,0-1 0-15,2 5 0 0,-2 0 0 0,1 3 0 16,0-4 128-16,3 1-128 0,-3 2 0 0,1 1 128 15,0 4-128-15,0-1 0 0,-2 0 0 0,0-3-176 16,-6-2 176-16,4 1 0 0,-3 4 0 0,1-2 0 0,5-2 0 16,-4 1 0-16,-1 0 0 0,1 0 0 15,2 0 0-15,-1 1 0 0,1 1 0 0,0-1 0 0,1-1 0 16,0 0 0-16,2 0 128 0,-2 3-128 0,-1 0 0 16,0 3 0-16,-2-1 0 0,1 1 0 0,-1 3 0 0,-3-2 0 15,2 2-128-15,-5 6 128 0,2 1 0 0,-2 2-128 16,4 3 128-16,-4 2 0 0,-1 1 0 0,0 1 0 15,1 5 0-15,2 0-128 0,1 7 128 0,2-4 0 16,1 1 0-16,2 1 0 0,3-2 0 0,1 3 0 16,2-2 0-16,1 0 0 0,0 3 0 0,2 0 0 15,1-6 0-15,0 3 0 0,0-4 0 0,2 1-128 16,1-4 128-16,3 4 0 0,0 0 0 0,3 2 0 16,2-5 0-16,2 5 0 0,2-4 0 0,3 6 0 0,2-3 0 15,4 2-128-15,6-4 128 0,1 4 0 0,3 3 0 0,5-3-128 16,1 2 128-16,8-3 0 15,2-2 0-15,7 3 0 0,6-4 0 0,3-2-128 16,4 0 128-16,5-3 0 0,-2-4 0 0,4 4 0 16,0-2 0-16,1-3-128 0,-1-5 128 0,0 3 0 0,1 0 0 0,1-3 0 15,-2 0 0-15,2-5 0 0,-3-7 0 0,-5 0 0 16,-6 1 0-16,1-4 0 0,-5-4 0 0,-2-2 0 16,0-1 0-16,-3 1 144 0,-2 0-144 0,-2-8 0 15,0-2 176-15,-3-5-176 0,-3-3 160 0,-3-1-160 16,-2-7 160-16,0-3-160 0,0-8 160 0,-4-4-160 15,-3-4 208-15,-3-2-48 0,-2 0-16 0,-2-7 0 16,-2 1-144-16,-1-1 128 0,-2 6-128 0,-1-1 128 0,2 7-128 16,-4 7 0-16,1 3 0 0,-1 6 0 15,-2 7 0-15,1 2 0 0,0 3 0 0,-2 3 0 0,-1 4 0 16,0-1 0-16,0 7 0 0,0 7 0 16,0 0-1088-16,0 0-208 0,-4-10-48 0,4 10-16960 15</inkml:trace>
  <inkml:trace contextRef="#ctx0" brushRef="#br0" timeOffset="789.37">7142 13215 18431 0,'0'0'1632'0,"-6"-6"-1312"0,-1 0-320 0,-2 3 0 16,9 3 656-16,-7 0 64 0,-1-4 16 0,8 4 0 15,-10 4-64-15,-1 5-16 0,1 3 0 0,0 1 0 16,-2 1-496-16,0 4-160 0,0 2 0 0,5 4 0 16,2 3 160-16,4 1-160 0,1-1 128 0,1 2-128 15,5-3 144-15,1-1-144 0,1-3 160 0,5 2-160 16,1 0 384-16,-1-2 0 0,2-1-16 0,0-5 0 15,-2-3 192-15,3-5 32 0,1 1 16 0,0-5 0 16,1-4 176-16,-1-3 48 0,2-4 0 0,0-1 0 16,-1-6 48-16,0-4 16 0,0-5 0 0,-2-3 0 0,-1-1-128 15,0-7-32-15,-3-2 0 0,-1-1 0 0,-2-4-224 0,-1-2-64 16,-4-5 0-16,-1 2 0 0,-4 2-192 16,-2 2-64-16,-3 3 0 0,-3 2 0 0,-2 3-192 15,0 0 176-15,-3 3-176 0,1 4 160 0,-1 8-160 0,3 5 0 16,-3 0-160-16,2 5 160 15,1-2-1168-15,0 8-144 0,11 3-32 0,-7 6-14528 0</inkml:trace>
  <inkml:trace contextRef="#ctx0" brushRef="#br0" timeOffset="1597.76">5735 7379 17503 0,'-3'-9'1552'0,"2"-3"-1232"0,-1 3-320 0,2-1 0 15,2 1 304-15,-2 9 0 0,0 0 0 0,0 0 0 16,0 0 80-16,0 0 32 0,0 0 0 0,0 0 0 15,0 0-416-15,1 10 128 0,-2 5-128 0,-2 6 0 16,-3 3 320-16,-2 1-32 0,-2 5 0 0,0-2 0 16,-4 6-16-16,4-4 0 0,-2 2 0 0,3-2 0 15,-3 0-144-15,8-4-128 0,-1-2 144 0,4-2-144 0,2-2 176 0,5-4-176 16,2-6 192-16,3 1-192 16,7-7 1040-16,3-2 112 0,1-4 0 0,5-4 16 0,3-6-560 15,1 1-112-15,3-7-32 0,-3-2 0 0,2-3-128 0,-3-5-16 16,1 1-16-16,-3-7 0 0,-3 0 32 15,0-2 16-15,-4 5 0 0,-5-3 0 0,1-2 288 0,-5 5 64 16,-6-2 16-16,-2 5 0 0,-4-2-144 0,-3 5-48 16,-4 3 0-16,-5 2 0 0,-5 3-160 0,1 2-48 15,-3 1 0-15,-2 3 0 0,0 2-320 0,-1 1-240 16,0 1 48-16,1 4 0 16,2 1-592-16,1 2-112 0,2 2-32 0,1-1-9200 15,0-1-1840-15</inkml:trace>
  <inkml:trace contextRef="#ctx0" brushRef="#br0" timeOffset="2184.35">5967 5660 12895 0,'0'0'576'0,"-5"-13"112"16,4 4-560-16,-1-2-128 0,2 11 0 0,0-7 0 0,0 7 640 0,0 0 80 15,2-7 32-15,-2 7 0 0,0 0-512 0,0 0-112 16,0 0 0-16,0 0-128 0,0 0 0 0,0 0 0 16,0 0 0-16,0 0 0 0,0 0 320 0,0 0-32 15,0 0-16-15,-12 6 0 0,-2-1 512 0,0 6 112 16,-3-4 0-16,-4 7 16 0,-2-2-320 0,-1 4-64 16,0 3-16-16,-1 5 0 0,-2 1-32 0,1 6-16 15,-1-1 0-15,3 6 0 0,0-8-16 0,7 4 0 0,0 0 0 0,4 2 0 16,2-3-96-16,6 3-32 0,2-4 0 15,3-2 0-15,3-3 128 0,8-3 0 0,0 1 16 0,7-3 0 16,2-2-144-16,4-4-16 0,4-4-16 0,5-4 0 16,3 0-64-16,2-6-16 0,1-6 0 0,-1-3 0 15,0-6-32-15,-1 0-16 0,0-4 0 0,-3-6 0 16,0-3 80-16,-3 1 16 0,-3-3 0 0,-4 4 0 16,-5 0 272-16,-2 3 64 0,-7 2 16 0,-1-3 0 15,-4-3-32-15,-5 5-16 0,-2 1 0 0,-4 6 0 16,-3 1-224-16,-3-3-32 0,-4 2-16 0,-2 4 0 15,-1-3-288-15,-2 4 0 0,-1-2 0 0,-2 5 0 16,-3-1-384-16,2 4-64 16,4 1-32-16,4 3 0 0,2-6-560 15,3-3-112-15,1 3-32 0,11 6-13168 0</inkml:trace>
  <inkml:trace contextRef="#ctx0" brushRef="#br0" timeOffset="2946.96">20387 5884 6447 0,'0'-25'576'0,"0"12"-576"16,-1-7 0-16,1 3 0 0,0-1 2064 0,3 3 304 15,-2 3 64-15,1-1 16 0,-2 13-1360 0,4-11-288 16,-4 11-48-16,5-10-16 0,-2 2-496 0,-3 8-112 16,0 0 0-16,0 0-128 0,0 0 288 0,0 0-48 15,0 0-16-15,-11-7 0 0,-1 6 336 0,-6 5 64 16,-5 2 16-16,-7 6 0 0,-7 7-128 0,-5 8-32 15,-2 1 0-15,-2 6 0 0,-2-3-224 0,1 8-32 0,-1 1-16 16,5 0 0-16,6 0-208 0,9 2 0 0,6-1 0 16,8 1 0-16,10-2 0 0,8-3 0 0,14 2 0 0,6-2 0 15,10 0-160-15,6-6 32 0,5-1 0 0,4-4 0 16,4-5-208-16,3-3-48 0,1-3 0 0,1-3 0 16,1 0 32-16,0-7 0 0,-1-5 0 0,-3 0 0 15,-4-5 224-15,-7-4 128 0,-7 1-160 0,-7 1 160 16,-8-1 0-16,-5 4 0 0,-5-3 0 0,-12 7 0 15,7-11 240-15,-7 11-16 0,0 0 0 0,0 0 0 16,0 0-32-16,-10 3-16 0,-2 5 0 0,-2-1 0 31,0 6-560-31,-3-1-128 0,-2 4 0 0</inkml:trace>
  <inkml:trace contextRef="#ctx0" brushRef="#br0" timeOffset="3447.11">20579 7802 30399 0,'-17'-33'1344'0,"8"11"288"16,1-3-1312-16,2 1-320 0,-5 11 0 0,1-4 0 0,-1-3 0 0,1 6 0 0,0 5 0 0,2 3-192 15,8 6 192-15,-12 0 0 0,2 3 0 0,-2 2 0 16,-1-2 0-16,-4 7 0 0,-2 4-176 0,-2 2 176 15,-2 2-144-15,-3 4 144 0,0 8-128 0,-1 1 128 16,3-5 0-16,2 7-128 0,1-5 128 0,3 5 0 16,3-6 0-16,5-2-128 0,4-3 128 0,5-4 0 15,1-2 0-15,4-5-128 0,2-1 128 0,-6-10 0 16,15 0 0-16,0-4 128 0,0-7 0 0,2 1 0 16,1-6 192-16,1-5 64 0,-1-3 0 0,-1-1 0 15,-4 4-96-15,0-3-16 0,-1 1 0 0,-3-1 0 0,-1-1-144 16,-4 2-128-16,-1 5 144 0,-3-1-144 0,-2 3 0 0,-2 4-208 15,1 0 16-15,3 12 0 16,0 0-1920-16,-12 0-384 0</inkml:trace>
  <inkml:trace contextRef="#ctx0" brushRef="#br0" timeOffset="4142.76">21422 13395 27647 0,'3'-40'2448'0,"-2"17"-1952"15,2 4-496-15,-3 6 0 0,-3-1-144 0,-4 8-128 0,-4 1-32 0,-3 5 0 16,-6 3 736-16,-2 4 144 0,-6 8 16 0,-5 4 16 16,-4 8-336-16,-5 2-64 0,-2 4-16 0,1 4 0 15,0-1-192-15,4-1 0 0,8 1 0 16,9-6 0-16,4-1 0 0,8-2 0 0,5-3 0 0,7-2 0 15,4-3 0-15,7-1 0 0,5 0 0 0,4-6 0 16,5-2 320-16,7-5 32 0,3-2 0 0,2-8 0 16,-2-2-80-16,1-8-16 0,-4-1 0 0,-2-5 0 15,-1-4-80-15,-4-5-32 0,-5-4 0 0,-4-3 0 16,-8 1 0-16,-4 1 0 0,-5-6 0 0,-7 3 0 16,-8-2 64-16,-7 6 16 0,-6 5 0 0,-9 7 0 15,-8 1-224-15,-11 8-192 0,-12 7 48 0,-7 5-14592 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6T20:03:40.60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4279 15203 24879 0,'0'0'2208'0,"-12"1"-1760"0,5 5-448 0,-1 7 0 16,-1 4-128-16,0 5-128 0,-1 5 0 0,1 10-16 16,0 4 480-16,0 5 112 0,-3 2 0 0,2 7 16 15,-2 3 48-15,5 6 16 0,-1 2 0 0,2 7 0 16,-1 4 48-16,2 2 16 0,4-2 0 0,1 3 0 15,1-3-64-15,2 2-16 0,2-6 0 0,1-2 0 16,0-4-80-16,0-6-32 0,0-5 0 0,0-4 0 16,1 0 80-16,-1-6 16 0,-2-6 0 0,-1-1 0 15,0-7 144-15,0 1 16 0,-3-5 16 0,0-4 0 16,2-3-96-16,-1-5 0 0,4 0-16 0,-5-16 0 16,0 0-160-16,0 0-16 0,0 0-16 0,0 0 0 15,0 0-112-15,13 0 0 0,-1-7-128 0,0-3 192 31,0-8-1312-31,1-2-272 0,2 0-48 0,1-6-8544 0,2-5-1728 0</inkml:trace>
  <inkml:trace contextRef="#ctx0" brushRef="#br0" timeOffset="1537.59">3951 15155 29423 0,'-21'-13'1296'0,"11"7"288"0,1-5-1264 0,3 7-320 0,1-2 0 0,5 6 0 16,0 0 352-16,0 0 16 0,0 0 0 0,0 0 0 15,0 0-368-15,20 5 144 0,3-3-144 0,7 3 0 16,4 2 192-16,6-4-64 0,6-3 0 0,8-3-128 15,2-4 336-15,10 1-32 0,6-6-16 0,5 3 0 16,5 2-32-16,1-7-16 0,2 1 0 0,2 1 0 16,2-3 160-16,8 5 48 15,4 0 0-15,4-1 0 0,-1-2 16 0,2 1 16 16,-3 5 0-16,7-1 0 0,8-4-96 0,-1 3-32 0,2-7 0 16,2 6 0-16,5 4-128 0,1 0-32 0,-3-9 0 0,2 5 0 15,1-2-16-15,2 4-16 0,3-1 0 0,-1 0 0 16,-1-4 16-16,2 4 0 0,5 0 0 0,-2 2 0 15,-3-1 0-15,6-1 0 0,2 2 0 0,-1-5 0 16,1 6-48-16,-1 0-128 0,4-3 192 0,-1 2-64 0,2 0-128 16,2-2 160-16,-1 4-160 0,1-4 160 15,-4-3-160-15,5 4 0 0,-2-1 0 0,2 4 128 0,-7-1-128 16,-2 0 0-16,-1 2 144 0,1 1-144 0,1 0 0 0,-2-3 144 16,-5-1-144-16,3 2 0 0,1 2 128 15,0-6-128-15,-6 0 0 0,1 0 0 0,-1 0 0 0,0 4 0 16,-3-1 0-16,-1-2 0 0,-2 4 0 0,2-4 0 15,3 1 128-15,-3 4-128 0,-4 1 0 0,2 2 0 16,0 0 0-16,-3 0 0 0,-2-1 128 0,0 1-128 16,-3 0 0-16,2-2 0 0,3 0 0 0,-3-1 0 15,-2 1 0-15,-3-1 0 0,-2-6 0 0,1 3 0 16,2 3 0-16,-4-1 0 0,-2 1 128 0,-2 0-128 16,2 1 0-16,0 1 0 0,1 1 0 0,-3 1 0 0,-2-1 0 15,0 0 0-15,0 0 128 0,0 2-128 0,-1 1 0 16,-1 1 0-16,-1 4 0 0,-2-4 0 15,1-4 0-15,-2 3 0 0,0 0 0 0,-5 3 0 0,-1-1 0 0,-4-3 0 16,-5 0 0-16,0 1 0 0,2-2 0 0,-1 2 0 16,2 2 128-16,-4-2-128 0,-2 0 0 0,-1-2 0 15,-2 1 0-15,2-2 0 0,-4 1 0 0,4-2 0 16,-2 1 0-16,-4 1 0 0,1-2 0 0,-1-1 0 16,-5 1 128-16,1 1-128 0,-3-3 0 0,1 0 0 15,0-2 0-15,-8 1 0 0,-2 1 128 0,-5-1-128 16,-3-1 0-16,-3-2 160 0,-2 1-160 0,-4-5 128 15,-3 4-128-15,-1 2 0 0,-5-5 144 0,-1 6-144 16,-3 1 128-16,-5 1-128 0,-4 1 128 0,-5-1-128 16,-1 1 160-16,-12 1-32 0,9 4-128 0,3-1 192 0,-12-3-192 15,9 6 0-15,-1 4 0 0,0 1 0 0,-4 2 0 16,7 2 0-16,-4-2 0 0,2 5 0 0,-2 4 0 0,1 2 0 16,4 1 0-16,-5 2 0 0,-1 3 0 0,0 4 0 15,-3 6 0-15,1-1 0 0,-1 1 0 16,-3 0 0-16,-4 1 0 0,-3 8 0 15,-4 2 0-15,1 7 0 0,-4 4 0 0,3 2 0 0,0 1 0 0,2-2 0 16,3-1 0-16,0 0 0 0,0-2 0 0,3 0 0 16,1 3 0-16,-1-2 0 0,3-1 0 0,3 0 0 15,-1-4 0-15,1 1 0 0,0 2 0 0,0-6 0 16,0-1 0-16,0-6 0 0,2-3 0 0,-2-1 0 16,0-2 0-16,0-1 0 0,0-2 0 0,-2-3 0 15,-1 0 0-15,0-7 0 0,-3 0 0 0,0-5 0 16,-1-6 0-16,-4 2 0 0,2 0 0 0,-3 0 0 0,-1-1 0 15,0 0 0-15,-4-4 0 0,0 2 144 0,-6-2-144 0,4-5 192 16,-3 1-192-16,-2-1 0 0,-3-2 0 0,-1 2 0 16,-3-2 0-16,-2 0 0 0,-3-2 0 0,-1 5 0 15,-3-2 0-15,-2-1 0 16,-1 2 0-16,-3-1 0 0,-7 2 0 0,-4 2 0 0,-2-8 0 16,-2 1 0-16,-3-1 0 0,-1 1 0 0,-5-1 0 0,-4 0 0 15,-3-1 0-15,-8 1 0 0,-6 1 0 16,-2-2 0-16,-2-4 0 0,0 4 0 0,-6-4 128 0,-6 4-128 15,-9 1 0-15,-3 0 0 0,-1-2 0 0,-3 2 0 16,-3 0 0-16,-8 0 0 0,-6 0 0 0,-2 1 0 16,-5-1 0-16,-2-3 0 0,-2-3 0 0,-3 1 0 15,-5 2 0-15,-2-2 0 0,-5-4 0 0,1 5 0 16,-2-1 0-16,-1 1 0 0,-1-4 0 0,-4 1 0 16,0 1 0-16,0 3 128 0,3-3-128 0,-5 0 0 0,-2 0 0 0,0 1 128 15,3 5-128-15,-2-4 0 0,-5-5 0 0,1 1 0 16,2 4 128-16,-2-2-128 0,4 0 0 0,-3 2 0 15,1 1 0-15,0 0 0 0,0 0 0 0,1-2 0 16,-1 1 0-16,4-1 0 0,5-1 0 16,-3-3 0-16,-3 0 128 0,3 2-128 0,2 1 0 0,0-3 0 15,-1-2 0-15,2 6 0 0,1 4 0 0,3-4 0 16,3-9 128-16,0 7-128 0,5 4 0 0,0 0 192 16,-1-3-192-16,7 3 192 0,2 0-192 0,1 0 160 15,2-3-160-15,5 1 160 0,5 1-160 0,-1-1 0 16,-2-4 0-16,8 3 0 0,3 0 0 0,5 2 0 15,1-1 128-15,-1-2-128 0,1-3 0 0,7 4 0 16,2 1 0-16,1 1 128 0,-1-4-128 0,5-1 0 16,4 0 0-16,5 3 128 0,1 0 0 0,3 0-128 0,-2-1 192 0,8 1-64 15,1 3 32-15,4-4 0 0,7 1 0 16,2 1 0-16,4 4-32 0,3 1 0 16,4 1 0-16,3-3 0 0,3-2-128 0,0 1 128 15,2 3-128-15,5 0 128 0,4-2-128 0,4 1 0 16,2-2 0-16,4 3 0 0,5 1 0 0,-1 4 0 0,5-4 0 0,4 1 0 15,5 1-176-15,1 2-112 0,0-2-32 0,6 6 0 32,2-1-1968-32,2 6-400 0,2 4-64 0</inkml:trace>
  <inkml:trace contextRef="#ctx0" brushRef="#br0" timeOffset="3451.46">3673 15186 9151 0,'6'17'400'0,"-1"-8"96"0,1 1-496 0,0-3 0 15,-2 4 0-15,0-5 0 0,-4-6 1024 0,0 0 96 16,0 0 32-16,0 0 0 0,9 6-240 0,-9-6-32 16,0 0-16-16,0 0 0 0,0 0 320 0,0 0 64 15,0 0 16-15,0 0 0 0,0 0-288 0,5-12-48 16,-5-3-16-16,-2 0 0 0,-1 0-272 0,-3 0-64 15,-4-1-16-15,1-2 0 0,-3-4-128 0,2 1-32 16,-5 0 0-16,-4-1 0 0,-2 4 112 0,-1-2 32 16,-4-1 0-16,1 1 0 0,-4 1-64 0,-1 4-16 0,-6 2 0 15,-2 3 0-15,-5-5-176 0,-3 0-32 0,-5 5-16 0,-1-2 0 16,0 3-240-16,-1-2 0 0,-1 5 0 16,-1 3 0-16,0 6 0 0,-1 2 0 0,-5 5 0 0,-1-1 0 15,-5 0 0-15,0 3 0 0,3 4 0 0,-2 2 0 16,-4-2 128-16,5 5-128 0,1 7 0 0,-3 1 144 0,-3 2-144 15,0 1 128-15,1 7-128 0,5 3 128 16,3 2 0-16,3 7 0 0,3 1 0 0,5 5 0 0,4 1-128 0,4 5 0 16,-1 5 0-16,3 2-176 15,3 8 176-15,4 1 0 0,5-2 0 0,4 2 0 0,1 0 0 0,8-2 0 16,1-6 0-16,5 3 0 0,3-3 0 16,3-2 0-16,6-5 0 0,5-2 0 0,2 0 0 0,4-1 0 15,0-2 0-15,4-4 0 0,3-10 0 0,4-2 0 16,2-2 0-16,3-3 0 0,-1-9 0 0,6-2 0 15,2-3 0-15,4-6 128 0,2-2 64 0,3-1 0 16,5-6 16-16,1-3 0 0,6-5 112 0,1-5 0 16,0-2 16-16,2-3 0 0,0-6-112 0,1-3-32 15,1-1 0-15,4-5 0 0,1-3-48 0,5-4-16 16,4 3 0-16,-2-9 0 0,3-3 48 0,2-3 0 16,-5-2 0-16,0-2 0 0,-3-13 144 0,1 1 48 15,-3-3 0-15,-5-7 0 0,-4-8 160 0,-6-3 48 16,-9 3 0-16,-6-6 0 0,-6-3-128 0,-4 4-32 15,-5 3 0-15,-10 4 0 0,-8 5 192 0,-7 3 32 16,-7 5 16-16,-5 2 0 0,-4 2-208 0,-6 8-32 16,-7 0-16-16,-3 4 0 0,-5 2-240 0,-5 3-160 15,-4 4 192-15,-4 6-192 16,-5 4-704-16,-3 6-240 0,-2 0-48 0,2 11-16 16,1 6-2096-16,3 4-416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6T19:37:23.79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1758 5409 12671 0,'-11'-13'560'0,"2"6"112"0,-2-3-544 0,-1 2-128 15,-2 4 0-15,1-2 0 0,0 2 896 0,1 1 128 16,-2 2 48-16,0 1 0 0,1 0-288 0,0 1-48 16,-1-1-16-16,0 3 0 0,-1-1 32 0,1 1 0 15,1 1 0-15,2-3 0 0,-1 0 48 0,4 2 16 16,8-3 0-16,0 0 0 0,-9 1-240 0,9-1-64 16,0 0 0-16,0 0 0 0,0 0-128 0,14 7-16 0,6-4-16 0,8-1 0 15,9-4 96-15,9 0 32 0,8 1 0 0,12 2 0 16,11 3-128-16,6-2-32 0,5-1 0 0,8 1 0 15,5-1-128-15,6 2-48 0,6 0 0 0,-1 2 0 16,-3-2 32-16,2 1 0 16,1 2 0-16,0 1 0 0,-1-6 160 0,1 1 48 0,1 5 0 0,1-2 0 15,-1-3 64-15,0 1 0 0,-3-2 16 0,0 0 0 16,-2 3-144-16,-1-3-48 0,-3-3 0 16,-1 2 0-16,0 1 112 0,-2-1 0 0,-1 0 16 0,-5 0 0 15,1-1 96-15,0 3 16 0,0 4 0 0,-26-3 0 16,7 0-128-16,4 1-32 0,4 0 0 0,7 3 0 15,3-2-208-15,3 2-144 0,0 0 192 0,31 1-192 16,-17 2 128-16,-14-2-128 0,-9 1 0 0,-5-3 0 16,-4 0 0-16,-5 1 0 0,-5-4 0 0,-4 1 0 0,-4-1 160 15,2 1-160-15,-3-4 128 0,-3 0-128 0,-2 0 160 0,-1-3-160 16,-2-1 192-16,-4 0-192 0,-7 1 192 0,0-4-192 16,-2 1 192-16,0 1-192 0,-2-4 256 0,-3 4-48 15,-2 1-16-15,0 0 0 0,-1-2 16 0,-1 2 0 16,-2 1 0-16,-2 1 0 0,-4-4-16 0,-1 4 0 15,-1 2 0-15,-1-1 0 0,-3-3-192 0,-1 3 128 16,-1 0-128-16,1 1 0 0,-5 0 0 0,1 0 128 16,-2 0-128-16,0 0 0 0,0 0 0 0,-10 0 0 15,9 0 0-15,-9 0 0 16,0 0-928-16,0 0-128 0,0 0-32 0,0 0-11328 16,0 0-2256-16</inkml:trace>
  <inkml:trace contextRef="#ctx0" brushRef="#br0" timeOffset="4124.08">26097 6788 11055 0,'0'0'976'0,"-8"-1"-784"16,-8 2-192-16,16-1 0 0</inkml:trace>
  <inkml:trace contextRef="#ctx0" brushRef="#br0" timeOffset="5232.92">26014 6782 8287 0,'0'0'736'0,"-12"1"-592"15,3 2-144-15,-2-1 0 0,-1-1 1408 0,2 6 240 16,-1-2 48-16,2-3 16 0,-5 1-608 0,2 1-112 16,-2 2-32-16,2-1 0 0,-2 0-368 0,1 2-80 15,2-5 0-15,0 1-16 0,3 1 240 0,8-4 48 0,-9 1 16 0,9-1 0 16,-9 1 400-16,9-1 80 0,0 0 0 0,0 0 16 16,-9 4-432-16,9-4-96 0,0 0 0 0,0 0-16 15,0 0-240-15,-9 4-32 0,9-4-16 0,0 0 0 16,0 0-176-16,0 0-32 0,0 0-16 0,0 0 0 15,9 6-16-15,4-1 0 0,2-1 0 0,5 0 0 16,2 0 64-16,4-1 16 0,6 0 0 0,3 3 0 16,10 1 0-16,2 3 0 0,5-1 0 0,-1 1 0 15,3-6 16-15,-2 0 16 0,-1-2 0 0,1-1 0 16,2-1-64-16,4 0-16 0,0 2 0 0,2 1 0 16,1 3-32-16,0-5-16 0,-3-2 0 0,0-1 0 15,-4 1-64-15,2 1-16 0,3 0 0 0,2 0 0 16,2-1 0-16,2 1 0 0,1 0 0 0,0-2 0 15,-1-4 64-15,4 0 0 0,-1-3 0 0,5 5 0 0,4 4 0 0,0-1 0 16,-4-3 0-16,2 1 0 0,0-3 0 0,4 2 16 16,1 2 0-16,-1 0 0 0,-1 0-80 0,-2-1 0 15,-5-4-128-15,0 3 192 0,2 3-48 0,-1-1-16 16,0 1 0-16,0 1 0 0,-2-1-128 0,-3 0 192 16,-2-7-192-16,2 5 192 0,1 5-192 0,-1 3 192 15,0-3-192-15,-1 0 192 0,-1-2-64 0,-3 0 0 16,-1 0 0-16,1 1 0 0,0 0-128 0,0-1 192 15,0 0-192-15,-1 0 192 0,-5 0-192 0,-4 0 128 16,-3-2-128-16,-4 0 128 0,-1 1-128 0,-2 0 128 16,0-2-128-16,-2 3 128 0,-3 3 0 0,1-2-128 15,2 0 192-15,-2 1-64 0,-5-2-128 0,0 0 128 0,0-2-128 0,-4 2 128 16,-3 2-128-16,-1-2 0 0,-5 0 0 0,1 0 128 16,-7 1-128-16,0 0 0 0,-3-2 0 0,-1 1 128 15,-10 0-128-15,0 0 0 0,0 0 144 0,0 0-144 16,0 0 128-16,0 0-128 0,0 0 160 0,0 0-160 15,-14 1 192-15,-6 3-48 0,-2 0-16 0,-6 1 0 16,-8-1-128-16,-9-3 0 0,-7 0 0 0,-7-1 0 16,-7-1 0-16,-5 0 0 0,-4 1 144 0,-10 0-144 15,-7 0 0-15,-7 0 128 0,-5-2-128 0,-4-3 0 16,-3 3 0-16,-9-1 128 0,-11-2-128 0,1 0 0 16,0-1 0-16,-6 2 0 0,-7 1 0 0,-2 2 128 15,0 0-128-15,-1 1 0 0,-3 1 0 0,3 0 128 16,0 2-128-16,3 1 0 0,2 1 0 0,4 0 0 15,2 0 0-15,9 4 0 0,6-3 0 0,5 2 0 0,5-2 0 0,5-2 0 16,5 1 0-16,7 4 0 0,7 1 0 0,4 2 0 16,7-6 0-16,2 4 0 0,3-2 0 0,4 2 0 15,5-3 0-15,7 4 0 0,7-5 0 0,7 3 0 16,5-3 0-16,6 1 0 0,4-1 0 0,4-2 0 16,4 0 0-16,8-2 0 0,9-2 0 0,0 0 0 15,0 0 0-15,0 0 0 0,11 0 0 0,4-2 0 16,8-4 0-16,8 3-128 0,7-2 128 0,10 0 0 15,8-3 0-15,10 2 0 0,7 2 0 0,7 0 0 16,5-2 0-16,9-2 0 0,6 3 0 0,6 0 0 16,3-2 0-16,4 6 0 0,6-1 0 0,4 0 0 15,5 0 0-15,4-1 0 0,2-3 0 0,3 3 0 16,2 3 0-16,-2 0 0 0,-1 0 0 0,-1 0 0 0,-1 2 0 0,2-1 0 16,2 1 0-16,-4 3 0 0,-3-1 0 0,0 1 0 15,-1 3 0-15,-4-4 0 0,-5-3 0 0,-3 2 0 16,-6 2 0-16,-6 1 0 0,-5-1 0 0,-7 0 0 15,-6 0 0-15,-6-1 0 0,-5-1 0 0,-6-2 0 16,-5 2 0-16,-6-1 0 0,-7 1 0 0,-6 2 128 16,-5-2-128-16,-6 0 0 0,-7-2 0 0,-6-1 0 15,-7 0 0-15,-4 0 0 0,-12 0 0 0,0 0 128 16,0 0-128-16,0 0 0 0,0 0 0 0,-14 2 128 16,-8-5-128-16,-2 0 0 0,-8 1 0 0,-10-2 0 15,-11-2 0-15,-8 1 0 0,-8-4 0 0,-7 2 0 16,0 5 0-16,-10-7 0 0,-4-2 0 0,-1-2 128 15,-3 1-128-15,3 4 0 0,4 2 0 0,3-5 0 16,0-3 0-16,6 3 0 0,7-1 0 0,10 6 0 16,10-2-384-16,9 4-32 0,7 2-16 15,11-1 0-15,6 2-2880 0,9 1-576 0</inkml:trace>
  <inkml:trace contextRef="#ctx0" brushRef="#br0" timeOffset="6555.93">1450 8462 10127 0,'-21'-13'896'0,"11"10"-704"0,1-2-192 0,4-2 0 16,-3 1 1584-16,3 2 272 0,1-2 64 0,4 6 16 0,0 0-992 0,0 0-208 15,0 0-32-15,0 0-16 0,0-8-240 0,0 8-64 16,0 0 0-16,0 0 0 0,3-9 0 0,-3 9-16 16,0 0 0-16,0 0 0 0,0 0 32 0,0 0 16 15,0 0 0-15,0 0 0 0,0 0 160 0,0 0 48 16,0 0 0-16,11-2 0 0,2 0-96 0,5 1-16 15,2 0 0-15,8 0 0 0,6-2 112 0,8-1 16 16,5-2 0-16,8-1 0 0,5-1 32 0,8-1 16 16,7 0 0-16,7 0 0 0,4 3-160 0,4-3-16 15,2 1-16-15,4-2 0 0,4 3-64 0,1-1-16 16,1 1 0-16,0 0 0 0,-1 2-80 0,1-1-16 0,1 3 0 0,-1-5 0 16,-5 2-96-16,0 2-32 15,-3 1 0-15,-6-1 0 0,-6 2-192 0,-7-2 176 0,-5 0-176 0,-7 2 160 16,-10 0 0-16,-3 2 0 0,-8 0 0 0,-6 2 0 15,-5-1-160-15,-6 2 0 0,-4-2 0 0,-5 1 128 16,-6 0-128-16,-10-2 192 0,0 0-192 0,0 0 192 16,0 0 0-16,-12 5 0 0,-6 0 0 0,-8-1 0 15,-8-2 0-15,-8 2 16 0,-5 2 0 0,-9-1 0 16,-6-1-80-16,-8 1-128 0,-7 2 176 0,-6-2-176 16,-5 1 160-16,-6 2-160 0,-6-4 128 0,-5 1-128 15,-1 1 0-15,-2 0 128 0,0 2-128 0,-4 1 0 16,-1-5 0-16,3 3 128 0,6 0-128 0,4-1 0 15,2 0 128-15,6-1-128 0,6-2 0 0,8 3 128 16,8 3-128-16,8-2 0 0,5 0 0 0,9 0 0 16,4-1 0-16,9 0 0 0,6-4 128 0,8 0-128 0,7 3 0 0,7 2 0 15,7-7 0-15,0 0 0 0,14 5 0 16,10-3 0-16,7-1 0 0,11 2 0 0,11 2 0 0,9-1 0 16,9-2 0-16,5 2 0 0,6-2 0 0,5-4 0 15,5-2-144-15,8 2 144 0,5 2 0 0,4 0 0 16,5-1 0-16,2-2 0 0,0-2 0 0,2 0 0 15,3-1 0-15,-2-1 0 0,-1 5 0 0,-3-2 0 16,-5-1 0-16,-3-2 0 0,-9 4 0 0,-7 0 0 16,-8 1 0-16,-10-1 0 0,-10-1 128 0,-11 3-128 15,-9 0 0-15,-10-1 0 0,-12 0 176 0,-9 1-176 16,-12 1 192-16,0 0-192 0,-12 3 288 0,-16 1-48 16,-13 3-16-16,-12-1 0 0,-13 5-96 0,-12-1-128 0,-8 3 176 0,-13 2-176 15,-7 2 0-15,-8 1 0 0,-2 1 0 0,-9 4 0 31,-7 3-1264-31,1 0-208 0,3 3-32 0,-7-2-10336 0,-7 2-2048 0</inkml:trace>
  <inkml:trace contextRef="#ctx0" brushRef="#br0" timeOffset="9629.2">29107 8399 5519 0,'-15'-7'496'0,"-1"-4"-496"0,-1-1 0 0,-1 1 0 16,3 6 4352-16,0-3 768 0,0 2 144 0,2 2 48 15,-2-4-3952-15,1 2-784 0,-2 0-144 0,5-1-48 0,2 4 512 16,3 0 80-16,-1-2 32 0,7 5 0 0,0 0 80 0,0 0 32 15,0 0 0-15,0 0 0 0,0 0-288 0,16 0-64 16,3 1-16-16,5-1 0 0,5-1-16 0,8-2 0 16,6 2 0-16,11 0 0 0,8 1-128 15,6 0-32-15,6 0 0 0,4 0 0 0,3-1-64 0,7-1 0 16,5 1-16-16,2 1 0 0,0-1 48 0,3-1 16 16,3 1 0-16,0 1 0 0,2 3-128 0,-4-1-32 15,-3 1 0-15,-1-1 0 0,-2 2-96 0,-3-1-32 16,-3-2 0-16,-7 3 0 0,-5 0 0 0,-6 1 0 15,0-1 0-15,-5-1 0 0,-5 4-144 0,0 0-128 16,-4 0 144-16,-6-2-144 0,-4-1 128 0,-3-2-128 0,-6 1 0 16,0-2 144-16,-7-1-144 0,-5 0 0 0,-2 0 0 15,-5 1 0 1,-3 2-976-16,-4 1-128 0,-10-4-32 0,0 0 0 16,0 0-2448-16,-3 10-480 0</inkml:trace>
  <inkml:trace contextRef="#ctx0" brushRef="#br0" timeOffset="10924.35">1258 10075 30399 0,'-21'-19'1344'0,"9"11"288"0,3 1-1312 0,1 0-320 16,0-1 0-16,8 8 0 0,-9-5 0 0,9 5 0 15,0 0 0-15,0 0-192 0,-4-6 432 0,4 6 80 16,0 0 0-16,8-6 16 0,-8 6 16 0,13-5 0 16,2 2 0-16,5 1 0 0,3 1-48 0,4-1-16 15,5 2 0-15,6 2 0 0,6 0-16 0,7 1 0 0,2-1 0 0,5-3 0 16,4-2 112-16,6 0 32 16,6 0 0-16,8 1 0 0,5 2 32 0,2 0 0 0,-2-4 0 0,4 0 0 15,3 3-128-15,2-4 0 0,-2-3-16 0,0 2 0 16,-5 0-64-16,1 0-16 0,1 0 0 0,-2 2 0 15,-2-2-32-15,-4 1 0 0,-5-1 0 0,-1 0 0 16,-6 1-48-16,-3 1-16 0,-3 2 0 0,-5-1 0 16,-4-1 0-16,-8 2-128 0,-6-1 192 0,-6 2-64 15,-4 1-128-15,-7 0 192 0,-6 0-192 0,-5 1 192 16,-5 2-32-16,-9-3 0 0,0 0 0 0,0 0 0 16,0 0 224-16,-19 1 32 0,-5 0 16 0,-8 2 0 15,-10-1-80-15,-6 1-16 0,-8-2 0 0,-5 0 0 16,-5-2-144-16,-3 1-48 0,-1 0 0 0,-7 0 0 0,-6 1 0 15,-4 1 0-15,-3-2 0 0,-1 2 0 0,-1 5-144 0,-4-5 128 16,-6 1-128-16,-2-2 128 0,-1 2-128 0,4 0 128 16,3 1-128-16,1 0 128 0,-1-3 32 0,7 2 0 15,2-1 0-15,6 1 0 0,6-2-160 0,3 0 0 16,3 1-192-16,9-4 192 0,6 2 0 0,9 2 0 16,8 1 0-16,9-3 0 0,8-2-144 0,7 2 144 15,4-1 0-15,11 1 0 0,0 0-192 0,0 0 192 16,7 5-192-16,12-3 192 0,9 0-256 0,14 0 48 15,10 2 16-15,9-3 0 0,5-2 192 0,7 1-192 16,7 1 192-16,9 2-192 0,9 1 192 0,5-3 0 16,-2 0 0-16,10 2-144 0,10-1 144 0,0 2 0 15,-2-1 0-15,1 2 0 0,-2-2 0 0,0 4 0 0,-1 0 0 16,-5-3 0-16,-7-1 0 0,-6 2 0 16,-4 4 0-16,-9-3 0 0,-9 3 0 0,-10-5 0 0,-11 0 0 0,-11 3 0 15,-7 0 0-15,-8-1 0 0,-11 3 0 0,-5-5 0 16,-14-4 128-16,0 0-128 0,0 0 128 0,-18 6-128 15,-9 0 320-15,-8-2 0 0,-11 1 0 0,-10-2 0 16,-13 1-96-16,-8-2-32 0,-10 1 0 0,-8-2 0 16,-8 2 0-16,-8-3-16 0,-3 1 0 0,-3 1 0 15,0 3-176-15,-2-2 160 0,-5-3-160 0,6 3 160 16,5-1-160-16,2-1 192 0,2-2-192 0,9 0 192 16,9 2-192-16,10-1 0 0,6-1 0 0,8 0 0 15,4-2-688 1,9-3-160-16,5-2-48 0,10-1 0 0,7 0-2336 15,11-6-480-15,5-7-80 0,27-8-12480 0</inkml:trace>
  <inkml:trace contextRef="#ctx0" brushRef="#br0" timeOffset="12138.34">27674 8510 22911 0,'-27'-11'1024'0,"12"6"192"0,-6-1-960 0,2 1-256 0,-1-2 0 0,0 1 0 16,-2 2 0-16,0 3 0 0,-2-1 0 0,1 0 0 15,3-4 320-15,0 2 128 0,-1 0 32 0,0 3 0 16,-1-2 368-16,1 1 80 0,0-2 16 0,2 4 0 15,0 4-128-15,1-1-32 0,2 1 0 0,3 0 0 16,3-1-64-16,10-3-16 0,0 0 0 0,0 0 0 16,0 0-48-16,7 11-16 0,6 0 0 0,9-3 0 0,8 1 64 0,10-4 0 15,7 0 0-15,15 1 0 0,13 0-224 16,13 0-32-16,11 3-16 0,5-4 0 0,4 0-96 0,10 4-16 16,11-1 0-16,-1 0 0 0,1-4 64 0,5 4 16 15,7-1 0-15,0 1 0 0,-1 4-96 0,4-1-32 16,5 3 0-16,-2 1 0 0,-2 0-112 0,0-2-32 15,-8-3 0-15,-5 3 0 0,-3 0 0 0,-11-3 0 16,-9 1 0-16,-11-4 0 0,-10-1 16 0,-11-2 0 16,-9-2 0-16,-12 0 0 0,-11-1 32 0,-8 0 0 15,-10-1 0-15,-8 0 0 0,-5-1 16 0,-14 1 0 16,0 0 0-16,0 0 0 0,0 0-48 0,-14-4 0 16,-4-1 0-16,-8 0 0 0,-9 0-144 0,-5 2 0 15,-11 0 0-15,-8-3 0 0,-8 3 0 0,-11-1 0 16,-9 0 0-16,-10-1 0 0,-6 0 0 0,-11 1 0 0,-11 0-144 0,-5-2 144 15,-3-2 0-15,-6-1 0 0,-9 0 0 0,4 3 0 16,6-2 0-16,-1 5 0 0,0 1 0 0,12 1 0 16,12-1 0-16,7 2 0 0,6 1 0 0,8 3 0 15,11-1 0-15,15 5 176 0,12-3-176 0,16 0 160 16,9 4-160-16,13-4 0 0,10 0 0 0,8-5 0 16,14 9 0-16,17-5 0 0,12 0-128 0,19-2 128 15,17-2 0-15,14 0 0 0,10-2 0 0,16-1 0 16,16 2 0-16,10-1 0 0,6-1 0 0,9 3 0 15,7 0 128-15,4 1-128 0,6-1 192 0,2 4-64 16,2-1-128-16,-1 3 160 0,1 3-160 0,2 4 160 16,0-1-160-16,-8 4 0 0,-8 0 0 0,-8 2 128 15,-3 1-128-15,-12 1 0 0,-10 3 0 0,-9 1 0 16,-9 3-768-16,-59-12-176 0,3 3-32 0,-1 1-16 16,1 3-2080-16,-7-2-400 0</inkml:trace>
  <inkml:trace contextRef="#ctx0" brushRef="#br0" timeOffset="13425.2">1373 10073 23951 0,'-13'-14'1056'0,"7"10"224"0,-1 0-1024 0,7 4-256 0,-5-6 0 0,5 6 0 15,0 0 560-15,0 0 48 0,0 0 16 0,0 0 0 16,0 0-160-16,0 0-16 0,0 0-16 0,13 0 0 16,2 1 144-16,4 4 48 0,4-1 0 0,5 0 0 15,4-1-112-15,5 1-32 0,5-4 0 0,6-2 0 16,5-1 32-16,10 1 0 0,8-1 0 0,9-2 0 15,10-5-128-15,7 0-32 0,2-4 0 0,12 0 0 16,6 4-96-16,2-1 0 0,-1-3-16 0,6 3 0 16,3 1 32-16,4-2 16 0,-2 0 0 0,2 0 0 15,1 2 96-15,-1 1 0 0,0 0 16 0,0 2 0 16,0 2-112-16,-3-4-32 0,-2 4 0 0,-2-3 0 0,-6 2-80 16,-5 0-32-16,-4-1 0 0,-6-1 0 0,-9 4-144 0,-6-1 160 15,-7 2-160-15,-6 0 160 0,-6 0-160 16,-13 2 0-16,-12-3 144 0,-7 1-144 0,-9-1 128 0,-9 1-128 15,-7 2 160-15,-12 1-160 0,0 0 400 0,0 0-16 16,-10-1 0-16,-13-1 0 0,-9 1 0 0,-14 1-16 16,-9-1 0-16,-9 1 0 0,-9-1-368 0,-4 1 0 15,-11 1 0-15,-6 0 0 0,-12-2 0 0,-3 1 0 16,-3 1 0-16,-6 2 0 0,-9-2 128 0,-3 1-128 16,-1 2 128-16,-5 1-128 0,-5-1 128 0,0 0-128 15,0 1 128-15,-1 3-128 0,-3-3 128 0,2 4-128 16,5 0 128-16,-1 2-128 0,1-3 0 0,6 3 128 0,6-1-128 15,6 2 0-15,7-1 0 0,10-1 128 0,10 3-128 16,11 0 0-16,7-2 0 0,10 1 0 0,8-5 0 16,10 1 0-16,10-3 0 0,10 0 0 0,11 0 0 0,16-5 0 15,0 0-128-15,14 6 0 0,10-3 0 0,13 0 0 16,8-5-64-16,14 0-16 0,11-1 0 0,14 2 0 16,8 2 208-16,13-2-176 0,4-5 176 0,12 0-160 15,11 4 160-15,4-2 0 0,5-5 0 0,6 3-128 16,9 1 128-16,-1-3 0 0,0 1 0 0,2-5 0 15,5 1 0-15,-2-2 0 0,0 0 0 0,-1 6 0 16,-4-4 0-16,-2 6 0 0,-2-2 0 0,-8 0 0 16,-4 4 0-16,-6-1 0 0,0-1 0 0,-15 2 0 15,-9 1 0-15,-7 0 0 0,-8 2 0 0,-9 3 0 16,-7-1 0-16,-11 0 0 0,-9-2 0 0,-9 3 0 0,-12 0 0 16,-8 0 0-16,-9-2 0 0,-7 1 0 0,-13-2 0 0,0 0 0 15,0 0 0-15,-18 4 0 0,-10 1 0 0,-13 0 0 16,-9 0 0-16,-13-1 0 0,-9-4 0 0,-7 0 0 15,-7 0 0-15,-11 4 0 0,-10-1 128 16,-6-1-128-16,-1-1 160 0,-12 4-160 0,-8 4 128 0,-4-2-128 16,-3 2 0-16,-8-3 0 0,-6-3 128 0,-3 4-128 15,-2 3 0-15,-4 0 0 0,-6-4 160 0,2 1-160 16,0 2 160-16,8 0-160 0,8 2 128 0,4-2-128 16,3-1 0-16,13 0 0 0,9 3 128 0,6 0-128 15,2-3 0-15,14 0 0 0,11-1 0 0,9 0 0 16,9 3 0-16,11-3 0 15,9 0-1696-15,10-1-224 0,9-2-64 0</inkml:trace>
  <inkml:trace contextRef="#ctx0" brushRef="#br0" timeOffset="19208.18">3096 10754 10479 0,'0'0'448'0,"0"0"128"0,-7-1-576 0,-2 1 0 15,-1 0 0-15,0 1 0 0,-3 0 832 0,3 0 64 16,-3 1 16-16,0-1 0 0,2 0-96 0,-1 1-32 15,2 0 0-15,1-1 0 0,0 1 176 0,2-1 48 16,2 0 0-16,5-1 0 0,-8 0 16 0,8 0 0 16,0 0 0-16,0 0 0 0,0 0 80 0,0 0 32 0,0-5 0 0,0-3 0 15,5 1-224-15,3-3-32 0,2 1-16 0,3-4 0 16,4 0-352-16,4 1-64 0,-1-2 0 0,4-2-16 16,0 2-144-16,3-1-32 0,-1 0 0 0,2 1 0 15,1-3-128-15,-1 1-128 0,-2-2 192 0,0 2-192 16,-3 0 256-16,-3 4-48 0,2 3-16 0,-5-1 0 15,0 3 0-15,-4 2 0 0,-3 0 0 0,-1 5 0 16,-2-1-192-16,-7 1 144 0,7 5-144 0,-2 1 128 16,-3 2-128-16,-2 5 0 0,0 3 0 0,-5 6 0 0,0 6 0 0,-2 2 0 15,-5 8 144-15,-1 2-144 0,-1-1 128 0,-1 3-128 16,-6 4 128-16,0-6-128 0,2 1 192 0,0 0-48 16,-1-3 0-16,2-1 0 0,1-2 32 0,1 1 0 15,1-4 0-15,2-3 0 0,2 3-176 0,0-4 160 16,2-5-160-16,4-1 160 0,-1 0-160 0,2-4 0 15,2-2 0-15,0 0 128 0,1-4-416 0,1-4-96 16,0-8 0-16,0 0-16 16,0 0-2448-16,0 0-480 0</inkml:trace>
  <inkml:trace contextRef="#ctx0" brushRef="#br0" timeOffset="19476.65">2456 11515 17503 0,'0'0'768'0,"0"0"176"15,0 0-752-15,0 0-192 0,0 0 0 0,0 0 0 0,10 4 2368 0,3 0 448 0,3 1 96 0,3 1 16 16,4-2-1312-16,3-1-256 0,0-1-48 0,6 1-16 16,5 1-192-16,2-2-32 0,3-2-16 0,3 1 0 15,2 2-208-15,0-2-32 0,1-1-16 0,0 1 0 16,-1-1-400-16,-1 0-80 0,-1 0 0 0,-6-1-16 15,-3 0-176-15,-3 1-128 0,-3 1 144 0,5 0-144 16,-11 1-1088-16,-5-1-304 0,-5 5-64 0,-3-1-15184 16</inkml:trace>
  <inkml:trace contextRef="#ctx0" brushRef="#br0" timeOffset="21319.19">2280 12259 7359 0,'0'0'656'0,"0"0"-528"16,0 0-128-16,0 0 0 0,0 0 1760 0,0 0 320 16,0 0 64-16,0 0 16 0,7-9-608 0,0-2-112 15,4 2-32-15,1-3 0 0,5-4-512 0,1 0-96 16,1 0-32-16,2-1 0 0,5 1-192 0,0 2-64 15,2-3 0-15,-1 3 0 0,-2 0-192 0,0 5-32 16,-4 1-16-16,-3 2 0 0,-1-1 48 0,-5 3 16 16,-12 4 0-16,10 6 0 0,-2 3-80 0,-4 7 0 15,-7 3-16-15,-2 6 0 0,-2 6 32 0,-4 3 16 16,-3 4 0-16,-1 3 0 0,-1 3-80 0,-1-1-16 0,-1 3 0 0,1-3 0 16,-1-2-64-16,1-3 0 0,2-2-128 15,1-3 192-15,1-5-64 0,2-2 0 0,1-3-128 0,1-2 192 16,2-2-192-16,2-1 128 0,0-4-128 0,3-4 0 31,2-10-1408-31,0 0-384 0,0 0-80 0,0 0-9840 0</inkml:trace>
  <inkml:trace contextRef="#ctx0" brushRef="#br0" timeOffset="21562.84">2465 12348 19343 0,'0'0'848'0,"0"0"192"0,0 0-832 0,-8 11-208 15,2-1 0-15,-6 4 0 0,0 2 1264 0,-4 5 208 16,0 9 32-16,-2 1 16 0,-2 0-304 0,-1 4-48 16,2 7-16-16,0 0 0 0,-2 5-128 0,2 0-48 15,1 4 0-15,1 0 0 0,1 1-320 0,2-1-64 16,5-4-16-16,4 1 0 0,1-3-256 0,4-6-48 16,4-2-16-16,1-3 0 0,0 1 32 0,6-1 0 15,5-2 0-15,1-2 0 0,2-2-96 0,3-2-32 16,2-2 0-16,4 0 0 15,5-4-1184-15,9 1-256 0,6-4-32 0,7 1-13856 0</inkml:trace>
  <inkml:trace contextRef="#ctx0" brushRef="#br0" timeOffset="22269.02">3376 13679 15487 0,'-5'-16'688'0,"1"4"144"0,-1-2-672 0,0 1-160 16,1-1 0-16,-1 1 0 0,-1 6 1280 0,-1-2 240 15,1 2 32-15,0 1 16 0,6 6-352 0,0 0-80 0,-10 4-16 0,1 0 0 16,1 1-368-16,-1 5-80 0,-2 1-16 0,-1 7 0 15,0 4-160-15,-2-1-48 0,-3 2 0 0,-1 5 0 16,0 0 128-16,1 3 0 0,-1-6 16 0,3 2 0 16,1-6-128-16,2-2-16 0,3-3-16 0,4-4 0 15,1-4-48-15,4-8 0 0,0 0 0 0,0 0 0 16,0 0 128-16,9-2 32 0,3-10 0 0,2 1 0 0,1-6-112 0,3-1-32 16,1 1 0-16,0-4 0 0,0-3-272 0,0 2-128 15,-1 3 128-15,0 2-128 0,-1-1 128 0,-1 3-128 16,-5 2 0-16,3 4 128 0,-1 0-128 0,-2 5 0 15,-1 3 0-15,1 6 0 0,-4 5-176 0,1 7 176 16,-4 1-128-16,-1 7 128 0,-1 5 0 0,-2 3 0 16,-2 1 0-16,0 0 0 0,-2 1 0 0,-1 2 0 15,1 3-128-15,0-7 128 0,1-7 0 0,0 2-128 16,0-5 128-16,3-1 0 16,3-3-1488-16,0-1-224 0,0-4-32 0,4-2-8272 15,3-5-1648-15</inkml:trace>
  <inkml:trace contextRef="#ctx0" brushRef="#br0" timeOffset="22596.52">3763 13924 21999 0,'0'0'960'0,"0"0"224"0,0 0-944 0,0 0-240 0,6 11 0 0,3-4 0 16,2-3 1248-16,2-4 208 0,0-3 32 0,2-1 16 15,3-1-544-15,1-1-96 0,1-3-32 0,0 1 0 16,-2-2-288-16,-3 1-64 0,-1-2-16 0,0-1 0 16,-2 1-224-16,-2-1-48 0,-4 5-16 0,-2-2 0 15,-2-3 96-15,-4 5 32 0,-2 2 0 0,-1-2 0 16,-1 2 16-16,-4 5 16 0,-3 4 0 0,-2 4 0 0,-3 1-208 16,-2 2-128-16,-4 3 128 0,-1 3-128 0,1 0 128 15,1 2-128-15,0 2 160 0,4-2-160 0,4-1 208 0,5 1-48 16,1 0-16-16,7-3 0 0,3 0-144 0,4-5 128 15,4 0-128-15,4 1 128 0,2-4-128 0,5 0 0 16,6-3 0-16,0 1 0 16,1-3-1680-16,3 2-368 0,0-1-80 0,-1-4-11856 0</inkml:trace>
  <inkml:trace contextRef="#ctx0" brushRef="#br0" timeOffset="22918.48">4225 13942 13823 0,'0'0'1216'0,"0"0"-960"15,0 0-256-15,0 0 0 0,0 0 1312 0,13 4 224 16,1-4 32-16,0 0 16 0,-1 0-128 0,2-4-32 16,3-1 0-16,2 1 0 0,0-4-384 0,4 1-80 15,-2-1 0-15,-7 0-16 0,1 2-256 0,-1-4-48 16,3 2-16-16,-4-2 0 0,0 1-240 0,-3-1-32 0,-1 4-16 0,-2-3 0 15,-3 2 144-15,-1 4 32 0,-3-4 0 0,-1 7 0 16,-5-4 64-16,-8 6 32 0,-1 4 0 0,-6-1 0 16,-3 1-416-16,-2 6-192 0,-3 3 160 0,-3 0-160 15,2 1 192-15,1 1-48 0,1-3-16 0,6 4 0 16,-2 0-128-16,6-1 128 0,7-5-128 0,6 1 128 16,0 0-128-16,8-2 0 0,3 1 0 0,4-6 0 0,4-2 0 0,6-2-176 15,-1 0 16-15,-1-4 0 16,5-2-2336-16,3-1-448 0,-2-4-112 15</inkml:trace>
  <inkml:trace contextRef="#ctx0" brushRef="#br0" timeOffset="23336.1">5051 13825 14735 0,'0'0'1312'0,"0"0"-1056"16,0 0-256-16,0 0 0 0,0 0 1472 0,-10 1 224 15,-1 2 48-15,-1 0 16 0,-2 4-336 0,-1-1-64 16,-3 3-16-16,3 0 0 0,-5 0-512 0,-3 2-96 16,-1 5-32-16,0 0 0 0,-3 1-176 0,0 0-32 15,-1 2-16-15,4 1 0 0,2 1-128 0,3-1-32 16,3-4 0-16,3-2 0 0,3 1-160 0,4-5-32 16,2 0-128-16,4-2 192 0,0-8 144 0,5 6 32 15,5-3 0-15,3-3 0 0,3-7 336 0,6-1 80 16,0-4 16-16,0-2 0 0,5-6-384 0,0-2-80 15,0-1-16-15,12-12 0 0,-3 0-128 0,-12 13-48 0,2-6 0 16,2-3 0-16,0-5 96 0,2 0 16 0,-1-3 0 0,0 0 0 16,-1-2-32-16,0-6 0 0,-3-2 0 0,1 3 0 15,-6 3-224-15,-2 6 176 0,-3 9-176 0,-2 3 160 16,-2 6-160-16,-4 6 0 0,-1 3 0 0,-6 10 0 16,0 0-128-16,0 0 128 0,-6 14 0 0,-3 5 0 15,0-2 0-15,-3 5 0 0,-2 5-144 0,-2 2 144 0,-2 5 0 0,-1 3 0 16,-3 3 0-16,1 2 0 0,-6 15-256 0,4-4 0 15,3-5 0-15,3-6 0 16,5-2-1088-16,4-3-192 0,4-3-64 0,2-2 0 16,2-7-2176-16,5-6-448 0</inkml:trace>
  <inkml:trace contextRef="#ctx0" brushRef="#br0" timeOffset="23618.57">5424 13876 19343 0,'0'0'1728'0,"0"0"-1392"16,6 2-336-16,1 1 0 0,-7-3 768 0,6 2 96 16,-6-2 16-16,10 0 0 0,-2 0 368 0,2-1 80 15,-2 0 16-15,-1-2 0 0,-7 3-240 0,7-2-32 16,-7 2-16-16,3-7 0 0,2 1-288 0,-2 1-48 16,-3 5-16-16,0 0 0 0,-3-8-80 0,-2 4-32 15,-1 1 0-15,-2 0 0 0,-1-1-208 0,-1 7-64 16,-4 1 0-16,0 1 0 0,-1 5-192 0,-1 0-128 15,-1 3 160-15,3 2-160 0,-1 0 144 0,2-1-144 0,3 3 128 0,4-1-128 16,2 0 0-16,2-1 0 0,5-3 128 0,2-1-128 16,3 0 0-16,2-2 0 0,4-1 0 0,1-5 0 15,3 4-1648 1,1-2-304-16,0-3-64 0,-1 0-7872 0,0-2-1568 0</inkml:trace>
  <inkml:trace contextRef="#ctx0" brushRef="#br0" timeOffset="24028.77">6091 13882 3679 0,'0'0'320'0,"0"0"-320"16,-7-1 0-16,-1-1 0 0,-1 2 3840 0,-1 2 704 15,-3 0 144-15,-2 3 32 0,-3 4-2752 0,-2 0-560 16,-3 1-96-16,0 4-32 0,-5 2-176 0,0 3-32 15,0 0-16-15,1 1 0 0,2-1-224 0,3-1-64 16,3 1 0-16,4-3 0 0,2 0-320 0,5-6-80 16,1 0-16-16,5-2 0 0,0 2-144 0,5-2-16 15,-3-8-16-15,10 5 0 0,3-4 208 0,5-2 32 0,4-6 16 0,3 1 0 16,1-7 48-16,1-2 16 16,3-3 0-16,0-2 0 0,-1-4-240 0,0-4-32 15,0 2-16-15,1-6 0 0,-1-1 48 0,1-3 0 16,2-6 0-16,-1-7 0 0,-2-4 48 0,-1-4 16 0,-1-6 0 15,1 4 0-15,-3 2-160 0,-1 7-32 16,-4 9 0-16,-2 7 0 0,-5 5-128 0,-3 10 160 16,-2 7-160-16,-3 5 160 0,-5 7-160 0,-1 11 0 0,-3 4 0 0,-3 9 0 15,-3 9 0-15,-2 4 0 0,-4 7 0 0,1 4 0 16,-3 3-128-16,0 1 128 0,-1 2 0 0,-7 24 0 16,0-7-1712-1,3-3-272-15,3-6-48 0,6-4-16 0</inkml:trace>
  <inkml:trace contextRef="#ctx0" brushRef="#br0" timeOffset="24864.74">7946 13689 11967 0,'6'-22'1072'0,"-2"12"-864"15,1-5-208-15,0-3 0 0,1 0 1360 0,0-2 240 16,-3 0 32-16,1-2 16 0,-1 2-160 0,-1 1-16 15,0 1-16-15,-2 2 0 0,-2 4-272 0,0 4-48 16,-2-1-16-16,-1 4 0 0,-3 1-208 0,-2 4-32 0,-1 0-16 0,-5 7 0 16,-4 4-336-16,-3 6-64 0,-4 3-16 0,-2 8 0 15,-1-3-32-15,-5 10-16 0,2 0 0 0,3 5 0 16,1 4 48-16,2-1 0 0,3 3 0 0,2-4 0 16,3 0-192-16,3 0-48 0,3-3 0 15,4-2 0-15,3-4-208 0,0-3 0 0,3-1 0 0,0-4 0 0,2-1 0 16,0-2 0-16,-1-3 0 0,1 3 0 15,-1-10-352-15,2-12-112 16,-7 9-32-16,-2-2 0 0,-3-5-240 0,-2-4-48 0,0-6-16 0,-5-1 0 16,-6-185-480-16,-1 361-80 0,-6-181-32 15,0-3 0-15,-1-4 400 0,4 3 80 0,5 1 16 0,11 4 0 0,4-2 1024 0,4-2 224 16,5 2 32-16,6 0 16 0,6 2 208 0,4 0 32 16,6-1 16-16,7 3 0 0,5 1-384 0,5-2-80 15,-1 3 0-15,4-1-16 0,1 4-176 0,3-3 192 16,2 3-192-16,2-1 192 0,0 0 144 0,0 3 48 15,-2 0 0-15,-3 3 0 0,-5-1 272 0,-4 4 64 16,-4 0 16-16,-7 3 0 0,-6 5-400 0,-5 1-80 16,-4 1 0-16,-4 4-16 0,-5 0 16 0,-5 4 16 15,-4 3 0-15,-3 3 0 0,-3-6-16 0,-4 0 0 16,-2-1 0-16,-1 1 0 0,1-3 96 0,2-1 16 16,3-6 0-16,2 1 0 0,4 2-80 0,3-5-16 15,4 0 0-15,2-8 0 0,0 0-128 0,7 3-16 16,3-2-128-16,4-3 192 0,3-6 0 0,1 2 0 15,-1-1 0-15,1-3 0 0,-1-1-32 0,-1-1-16 0,1-3 0 0,-2-1 0 16,-2 2-16-16,0-3 0 0,-2-2 0 0,-1-1 0 16,-5-1 64-16,0 4 0 0,-1 0 0 15,0 0 0-15,-3 2-192 0,0 4 160 16,1-1-160-16,-1 3 160 0,2 2-160 0,-3 7 0 0,3-4 144 16,-3 4-144-16,0 0 0 0,0 0 0 0,8-3 0 0,1 2 0 15,0 1 0-15,2 3 0 0,1 1 0 0,2 2 0 16,1 5 0-16,-1 1 0 0,2-1 0 0,1 4 0 15,-1 5 0-15,1 1 0 0,-2 3 0 0,-1-1 0 16,-1 5 0-16,-2-1 0 0,-3 2 0 0,2-2 128 0,-3 2-128 16,-1-2 0-16,-2 1 128 0,-1-3-128 0,0 3 0 0,0-4-240 15,-1 3 48-15,3-6-11584 16,0-3-2320-16</inkml:trace>
  <inkml:trace contextRef="#ctx0" brushRef="#br0" timeOffset="25266.15">9767 13625 9215 0,'-2'-21'816'0,"2"10"-656"0,0-4-160 0,0 0 0 16,0-3 1872-16,0 3 352 0,0 2 64 0,-1 2 16 15,-1 3-128-15,2 8 0 0,0 0-16 0,0 0 0 16,-6 10-928-16,-3 7-176 0,-2 3-32 0,-2 9-16 15,-1 7-32-15,-3 5 0 0,-2 7 0 0,-2 3 0 16,-5 3-48-16,0 4-16 0,-1 1 0 0,1 4 0 16,2-6-448-16,4 1-80 0,2 0-32 0,2-4 0 0,4-3-224 15,5-5-128-15,1-9 160 0,4-3-160 0,1-6 0 0,3-3-256 16,2-6 16-16,2 1 16 16,1-5-2144-16,-7-15-416 0</inkml:trace>
  <inkml:trace contextRef="#ctx0" brushRef="#br0" timeOffset="25714.13">9298 13960 22575 0,'0'0'992'0,"14"-2"224"0,4 2-976 0,5 0-240 16,2-1 0-16,6 1 0 0,4-4 784 0,4 3 112 15,0-2 32-15,2-4 0 0,1-1-80 0,0-2-16 16,1-3 0-16,3-1 0 0,-2-4-336 0,3-1-80 15,0-1-16-15,1-4 0 0,-1-2 240 0,0-1 64 16,0 0 0-16,-2-5 0 0,-4-2-256 0,-2-3-32 16,-1-3-16-16,-3-3 0 0,-5 3-112 0,-3 3-32 0,-4 2 0 15,-3 7 0-15,-6 3-80 0,-3 7-32 0,-4 7 0 16,-3 2 0-16,-4 9-16 0,0 0-128 0,-12 13 192 0,-3 4-64 16,-6 6-128-16,-1 9 0 0,-5 5 0 0,-1 4-176 15,-6 7 176-15,-3 3 0 0,-3 6 0 0,-3 3 0 16,-4 4 0-16,-1-2 192 0,0 1-32 0,2-6-16 15,4-1 64-15,4-4 16 0,6-3 0 0,4-10 0 16,5-3 160-16,5-6 48 0,6-7 0 0,0-4 0 16,6-4-96-16,3-7-16 0,3-8 0 0,0 0 0 0,9-6 64 15,3-2 0-15,2-9 0 0,2 0 0 0,2-5-192 0,2 3-48 16,2 1 0-16,-1-1 0 0,0 1-144 0,-1 6 0 16,0-1 0-16,1 1 0 0,-2 6 0 0,-1 1 0 15,-1 1 0-15,0 8 0 0,-2 1 0 0,-1 0 0 16,-1 4 0-16,-2 0 0 0,-2 5-128 0,1-1 128 15,-3-1 0-15,-2 4 0 0,-1-1-224 0,1 1 32 16,-4 1 0-16,2 1 0 16,-1-3-2624-16,1 0-528 0</inkml:trace>
  <inkml:trace contextRef="#ctx0" brushRef="#br0" timeOffset="26101.16">10506 14130 18431 0,'7'-10'816'0,"-1"6"160"0,1 0-784 0,3 2-192 0,2-6 0 0,2 3 0 15,1 2 2528-15,2-1 464 0,0-2 80 0,1 0 32 16,0-1-2096-16,2-3-432 0,1 1-64 0,-1-1-32 16,-1 0-224-16,-1 1-32 0,-2-4-16 0,0 3 0 15,-2-1 0-15,-3 3 0 0,-2-2 0 0,-3 4 0 0,-1-2 240 0,-1 3 32 16,-4 5 16-16,0 0 0 0,-2-5 80 0,-3-2 0 16,-3 6 16-16,-2 4 0 0,-3 3-208 0,0 2-64 15,-3 4 0-15,-2 5 0 0,-2 3-16 0,-2 3-16 16,3 4 0-16,0-2 0 0,2 2-112 0,3-3-32 15,4 2 0-15,4-1 0 0,3-5-144 0,6 2 192 16,2 0-192-16,5-3 192 0,0-2-192 0,7-1 0 16,3-2-192-16,2-2 192 15,1-3-2272-15,1 1-336 0,1-5-64 0</inkml:trace>
  <inkml:trace contextRef="#ctx0" brushRef="#br0" timeOffset="26448.69">11507 14083 14735 0,'-2'-12'640'0,"2"12"160"0,-3-10-640 0,0 4-160 0,-4-2 0 0,2 4 0 16,-4 1 3712-16,-2-1 720 0,-3 4 144 0,-4 2 32 16,-4 3-2752-16,-2 4-560 0,-5-2-96 0,0 7-32 15,-4 2-384-15,-2 3-80 0,1 2 0 0,1 0-16 16,3 3-256-16,4-1-48 0,5 0-16 0,5-3 0 15,5 1-192-15,8-2-48 0,6-3 0 0,4 0 0 16,6-2-128-16,2-4 192 0,6-1-192 0,-1-4 192 16,4-3-64-16,3-3-128 0,-7-2 192 0,4 0-64 0,2-6 0 0,-1 0-128 15,1-5 192-15,-2 0-64 16,0-3 176-16,-1 2 16 0,-3-1 16 0,4-9 0 0,-3 3 96 16,-6 0 16-16,-4-5 0 0,-3 4 0 0,-5 3-224 0,-3 1-32 15,-4-3-16-15,-3 3 0 0,-3 4-176 0,-2 1 0 16,-5 3 0-16,-1 3 0 15,-1-1-1088-15,-1 5-192 0,-1 3-32 0,4 1-11040 16,1 0-2192-16</inkml:trace>
  <inkml:trace contextRef="#ctx0" brushRef="#br0" timeOffset="26783.9">11841 13938 23039 0,'0'0'2048'0,"0"0"-1648"16,0 0-400-16,-3 10 0 0,0 2 640 0,-2 2 64 16,-4 2 0-16,-1 3 0 0,-1 3 416 0,-3 1 96 15,-3-2 0-15,1 1 16 0,-2-1-160 0,-1 4-48 16,0-4 0-16,0 0 0 0,0-4-336 0,1-1-80 16,3-2-16-16,-1-3 0 0,6 2-80 0,1-6-32 0,2 0 0 0,7-7 0 15,-5 5-112-15,5-5-32 0,0 0 0 0,0 0 0 16,11-4 176-16,2-4 48 0,1 2 0 0,2-4 0 15,2-2-176-15,1-3-48 0,-1 0 0 0,1-3 0 16,0 2-80-16,1-1 0 0,1-3-16 16,-1 2 0-16,0 4-48 0,2 2-16 0,0-2 0 0,1-1 0 15,-1 1-176-15,3 4 0 0,-1 0 0 0,-1 4 128 0,0-5-128 0,-2 5 0 16,-2-2 0-16,-1 5 0 0,-1 1-128 0,-1 1-64 16,1 0-16-16,-2 2 0 15,-1 3-2240-15,0-2-448 16,-2 3-96-16</inkml:trace>
  <inkml:trace contextRef="#ctx0" brushRef="#br0" timeOffset="27018.88">12420 13911 24879 0,'0'0'2208'0,"0"0"-1760"15,0 0-448-15,1 8 0 0,1 5 1856 0,-1 2 272 16,-1 4 64-16,0 3 16 0,0 4-992 0,0 3-208 16,0 2-48-16,1-2 0 0,2 0-544 0,2 3-112 15,1 0-32-15,2-3 0 0,2 2-272 0,1-1 0 16,2-6 0-16,0 1 0 16,1-3-544-16,0-3-112 0,-1-6-32 0,-2-1 0 15,0-2-1440-15,0-5-304 0</inkml:trace>
  <inkml:trace contextRef="#ctx0" brushRef="#br0" timeOffset="27217.1">12701 14110 32703 0,'-28'40'1456'0,"15"-18"288"0,-1 6-1392 0,-2 7-352 16,1 6 0-16,-4 6 0 0,-7 1 1280 0,-1 2 176 15,-4 1 32-15,-2 1 16 0,-3-1-496 0,-1 0-112 16,0-2 0-16,-1 1-16 16,-1-2-2208-16,1-3-432 0</inkml:trace>
  <inkml:trace contextRef="#ctx0" brushRef="#br0" timeOffset="32289.82">9710 10211 6447 0,'9'-14'576'0,"-3"9"-576"0,2-3 0 0,1 3 0 15,2 0 2064-15,-3 0 304 0,0 1 64 0,-8 4 16 16,8-3-1360-16,-8 3-288 0,8-4-48 0,-8 4-16 16,0 0-288-16,0 0-64 0,0 0-16 0,0 0 0 15,5-10 128-15,-2 3 16 0,-3 7 16 0,0-12 0 16,-3 0 128-16,-1 1 32 0,-1-5 0 0,-2 0 0 16,-2-2 0-16,-3 2 0 0,0-1 0 0,-4-1 0 15,0-1-112-15,-3 0 0 0,-3-1-16 0,-2 1 0 16,1-2-32-16,-2 2 0 0,-5-2 0 0,-4 3 0 15,-5 3-192-15,-3-1-32 0,-5 2-16 0,1-2 0 0,0-1-48 0,4 2-16 16,-2 1 0-16,-3 5 0 0,-3-2-48 16,-2 3-16-16,-4-2 0 0,-1 4 0 0,-2 4-160 0,1 1 0 15,1 1 144-15,1 1-144 0,3 1 0 0,-1 1 0 16,-2 5 0-16,2-2 128 0,-4 1-128 0,-1 3 0 16,-2-1 0-16,1 1 0 0,3 4 0 0,-1-1 0 15,-1 1 0-15,-2 1 0 0,-2 0 0 0,1 0 0 16,1 5 0-16,-2-1 0 0,-1 0 0 0,6 1 0 15,-1 0 0-15,4 7 0 0,2 2 0 0,0 4 0 16,-2 0 0-16,2 2 0 0,-1-1 0 0,6 4 0 16,2 3 0-16,3-3 0 0,1-4 0 0,3 2 144 15,2 1-144-15,1 1 0 0,2 0 0 0,2-1 0 0,0 0 0 0,0-2 0 16,-1 2 0-16,7 0 0 0,0 1 0 0,2 2 0 16,1 1 0-16,3-1 0 0,1-2 0 0,2 1 0 15,1 1 0-15,2 1 0 0,1-3 0 0,4 0 0 16,0 0 0-16,3 3 0 0,1 2 0 0,2-3 0 15,1 4 0-15,4 0 0 0,0-2 0 0,3 4 0 16,2 0 0-16,5 1 0 0,2 2 0 0,2-6 0 16,2 2 0-16,1-6 0 0,5-2 0 0,4-1 0 15,5-3 0-15,0-4 0 0,3-1 0 0,1-3 0 16,-2-2 0-16,0-4 0 0,2-2 0 0,1-1 0 16,1-3 160-16,2 0-160 0,1 1 128 0,3-4-128 15,5 1 128-15,2 0-128 0,2-5 128 0,1 2-128 16,1 1 176-16,3-6-48 0,2 1-128 0,4 2 192 15,3 0-64-15,1-4-128 0,-2-3 176 0,-2 1-176 16,-4-1 160-16,-1-1-160 0,-2-2 128 0,3-2-128 0,0-1 0 0,2-5 128 16,-2 1-128-16,-3-3 0 0,-2-3 0 0,1-1 128 15,2 1-128-15,-2-4 0 0,1 0 144 0,1-4-144 16,-1 3 160-16,-2-3-160 0,-2-1 256 0,-3 0-32 16,-6-3-16-16,-1 0 0 0,-1 0 16 0,-4-3 0 15,-1 0 0-15,-1-2 0 0,0-4-96 0,-1-2-128 16,-5-4 176-16,2-2-176 0,-3-2 272 0,-4 2-48 15,4-1-16-15,-9 1 0 0,-3 0 416 0,-3-2 80 16,-3 4 0-16,-2-5 16 0,-1 1 32 0,-2 0 0 16,-1-3 0-16,-4 3 0 0,-3-2-384 0,1 7-80 15,-1-2-16-15,-5 6 0 0,0 2-32 0,0 0-16 16,-3-1 0-16,0 5 0 0,-5 4-224 0,-3 3 0 0,-2 5 0 16,-2-1 0-16,0-1-192 0,-3 4-128 0,-5 0-16 0,-1 1-16 31,-2 2-1264-31,1 4-256 0,1 1-48 0,2 6-9776 0,2-2-1936 0</inkml:trace>
  <inkml:trace contextRef="#ctx0" brushRef="#br0" timeOffset="34826.91">18769 10745 3679 0,'18'1'320'0,"-8"-1"-320"0,4-1 0 0,0-3 0 16,-1 3 1520-16,0 0 224 0,-2-1 48 0,1 0 16 16,-12 2-976-16,10-3-192 0,-1-2-32 0,-9 5-16 0,6-9 64 0,2 3 16 15,-3-2 0-15,0 2 0 16,0-4-80-16,-1 2-16 0,0-1 0 0,-1 2 0 0,-3 7-128 0,4-11-16 16,1 3-16-16,-2-1 0 0,2 0-176 0,0-1-48 15,0-1 0-15,-2-1 0 0,-1-2 128 0,1 1 0 16,-2-1 16-16,-1-1 0 0,-1 0-64 0,-2-2-16 15,-1-1 0-15,1 2 0 0,-4 0 48 0,0-1 0 16,-2-6 0-16,-1 2 0 0,-2 2-112 0,1 2 0 16,-1-2-16-16,1 1 0 0,-3 0-176 0,0 0 160 15,1 0-160-15,0 1 160 0,1 1-160 0,-1 4 0 16,-1 1 0-16,0-1 0 0,1-1 0 0,1 4 0 16,-1-1 0-16,-2 4 0 0,-2-3 0 0,1 1 0 0,-2 3 0 15,-1-4 0-15,-2 1 0 0,1 0 0 0,-2 1 0 0,0 1 0 16,-3-6 0-16,0 2 0 0,-2 1 0 15,-2-1 0-15,-3 5 0 0,2 3 0 0,0-7 0 0,1 1 0 16,-1-1 0-16,1 3 0 0,2 2 0 0,1-5 0 16,4-1 0-16,-1 0 0 0,0 3 0 0,0 2 0 15,-1-1 0-15,-2 1 0 0,0 1 0 0,-4-2 0 16,2 4 0-16,-3 0 0 0,-6-1 0 0,0 1 0 16,1 2 0-16,-1 0 0 0,-2-1 0 0,1-2 0 15,2-5 0-15,2 3 0 0,0 4 192 0,-2 0-64 16,0-1-128-16,1 2-144 0,1 0 144 0,-3 3-208 15,-3 2 208-15,0 3 128 0,-1-3 0 0,-1-3-128 16,-4 1 0-16,2 2 0 0,-1 3 0 0,0 2 0 16,-4-1 240-16,2 3-64 0,-1 2-16 0,-2 4 0 15,-2 4-160-15,0-3 0 0,0-3 0 0,1 1 0 0,4 1 0 16,-1 1 128-16,2 1-128 0,2 0 0 0,3 1 0 16,-1 2 0-16,0 1 0 0,-1-1 0 0,0 1 128 0,-1 4-128 15,0-3 0-15,3 6 128 0,2 3-128 0,2-1 160 16,-1-1-160-16,2 0 160 0,1 4-160 0,3 5 0 15,4 0 0-15,2-1 0 0,6 5 0 0,2-6 128 16,2 0-128-16,4-3 0 0,5 2 144 0,3 2-144 16,3 1 160-16,6-3-160 0,-2-1 208 0,6 1-48 15,0 0-16-15,3 3 0 0,0 3-144 0,4-2 160 16,-1 1-160-16,4-3 160 0,3-1-160 0,0 2 160 16,3 4-160-16,1-5 160 0,2-3-32 0,4 0 0 15,5-1 0-15,2-1 0 0,3-5-128 0,1 1 0 16,3 0 0-16,0 0 0 0,0-1 192 0,2-4-64 0,4-1 0 15,2-3 0-15,2 1 64 0,3 2 16 0,5-2 0 0,-2-1 0 16,-1-3-16-16,0 0 0 0,3-3 0 16,3 1 0-16,-2-2 0 0,5-1 0 0,2-6 0 0,-2-3 0 15,-4 0 48-15,0-3 0 0,-1-2 0 0,1 2 0 16,0-1-112-16,4-1 0 0,1-1-128 0,-3-3 192 16,-2-6-192-16,-1 3 176 0,3-1-176 0,0 1 160 15,0-4-32-15,1-2-128 0,1-7 192 0,-5-1-64 16,-5 2 80-16,-1-1 16 0,0 0 0 0,-2-1 0 15,-4-4 48-15,-1-2 16 0,-1-2 0 0,-4 1 0 16,3-3 64-16,-9 2 16 0,-5-1 0 0,-2-6 0 16,-5-5-128-16,-1 1-32 0,-2-3 0 0,-4-3 0 15,-8 4 192-15,-1-5 48 0,-6-3 0 0,-3 2 0 0,-5-3 80 16,-4 2 32-16,-2 2 0 0,-4 3 0 0,0 5-160 0,-3 1-16 16,0 3-16-16,-3 2 0 0,-1 3-224 0,-3 2-144 15,-5 0 192-15,-3 3-192 0,-4-5 0 0,-4 0 0 16,-5-1-192-16,0 1 48 15,2 2-336-15,-1 2-64 0,1-2-16 0,4 4 0 16,1 3-1232-16,9 3-256 0,5 3-64 0,9 1-12672 0</inkml:trace>
  <inkml:trace contextRef="#ctx0" brushRef="#br0" timeOffset="36208.58">23977 10617 4607 0,'0'0'400'0,"9"-2"-400"0,-9 2 0 0,10-1 0 16,-1-1 2560-16,-1-1 448 0,-8 3 64 0,9-5 32 15,-9 5-1712-15,7-5-352 0,-7 5-64 0,0 0-16 16,7-9-320-16,-1-2-64 0,-3 2 0 0,-2 0-16 16,-1 9-64-16,-3-9-16 0,0-3 0 0,-3 3 0 15,1-3-144-15,0 2-16 0,-1 1-16 0,0-3 0 16,-2-2 0-16,-1 2 0 0,0-4 0 0,-1 0 0 16,0-2-16-16,-5 0 0 0,-2-1 0 0,-1 3 0 15,-1-1-144-15,-1 2-16 0,-4 0-128 0,-2-3 192 0,-3-1-64 0,-3 1 0 16,-3 1-128-16,-4 1 192 0,-1-2-192 15,-3 3 0-15,-10 1 0 0,4-1 0 0,-2-2 0 0,3 2 0 16,1 1 0-16,1 5 0 0,0 1 128 0,2 3-128 16,-3 1 0-16,2-2 0 0,-2-3 0 0,1 3 128 15,2-3-128-15,-1 4 0 0,0 1 128 0,1 1-128 16,4 1 176-16,-3 2-176 0,1 0 0 0,-2 0 0 16,-1 0 0-16,-4 4 0 0,-2 1 0 0,3-1 0 15,-1 1 0-15,3 2 0 0,1-2 128 0,3 7-128 16,3-1 192-16,3 6-192 0,2 1 256 0,1 5-48 15,0-1-16-15,2 1 0 0,4 5-64 0,-3-2-128 0,0 0 176 0,1 1-176 16,1 4 128-16,2-3-128 0,1-1 0 0,2 4 0 16,1-3 0-16,2 2 0 0,1 2 0 0,2-1 0 15,2 2 0-15,1 1 0 0,1 0 0 0,3 1 0 16,1-2 0-16,4 1 0 0,4-1 0 0,1-2 0 16,4-1 0-16,2 3 0 0,3-4 128 0,2-2-128 15,2 2 0-15,4-1 128 0,0 3-128 0,3 1 0 16,0-4 192-16,3 1-192 0,1 0 192 0,1 0-192 15,3 4 144-15,0 2-144 0,0-1 0 0,3-1 144 16,-2-4-144-16,1 2 0 0,-2-1 0 0,3-1 0 16,-2 2 0-16,4 0 0 0,4-6 144 0,0 3-144 15,2-3 0-15,3 5 144 0,4-4-144 0,2 2 0 16,-2-5 160-16,1 4-160 0,1-1 128 0,-2 2-128 16,-3-3 128-16,4 0-128 0,3-2 0 0,2-3 128 15,2-1-128-15,-1 0 160 0,0 2-160 0,2-4 160 0,1-1-160 16,-1-1 128-16,-3 0-128 0,1-1 128 0,2-4-128 0,2 3 0 15,1-4 144-15,1 1-144 0,-1-2 0 0,1-2 0 16,-2-5 0-16,0-1 128 0,0 0-128 0,1 0 0 16,0 0 128-16,2-1-128 0,3-4 128 0,0-1-128 15,-2-2 128-15,-4-5-128 0,-4-2 192 0,1 0-48 16,-1-2 0-16,-1 1 0 0,0-1-16 0,0 0 0 16,-1-3 0-16,-1-1 0 0,-1-3 0 0,-2-4 0 15,-3 1 0-15,-4-5 0 0,-2 0 32 0,-1-1 0 16,-2 2 0-16,-6-4 0 0,-2 1 112 0,-5 1 32 15,-1 0 0-15,-3 0 0 0,-2-3 112 0,-2 2 32 16,-2-2 0-16,-4-2 0 0,-1-4-96 0,-3-2-16 0,-4 1 0 0,-3-2 0 16,-2 2-64-16,-3 2-16 0,-1 1 0 0,-2-1 0 15,-4-5-64-15,-3 2-32 0,-2 3 0 0,-7-4 0 16,-4 1-160-16,-2-3 0 0,-3 0 144 0,-8-1-144 16,-4 2 0-16,-5 3 0 0,-7 2 0 0,-8-2 0 15,-1 0 0-15,-9 2 0 0,-1 3 0 0,-3 2 0 16,-5-1 0-16,-3 5 0 0,-4 2 0 0,2 2 0 15,6 3-224-15,-2 7-64 0,-1 3-16 0,7 7 0 32,0 4-1536-32,11 9-304 0,6 4-64 0,8 4-16 0</inkml:trace>
  <inkml:trace contextRef="#ctx0" brushRef="#br0" timeOffset="38128.5">29863 10455 12895 0,'16'1'576'0,"-5"-3"112"0,-2-3-560 0,5 1-128 0,0 0 0 0,-1-1 0 0,0 1 688 0,-1 2 96 16,1-3 32-16,0 3 0 0,-3 2-320 0,0-2-64 15,0-1-16-15,-10 3 0 0,8-7 192 0,-3-2 32 16,-5 9 16-16,1-10 0 0,-1-4 448 0,-3 2 96 16,-5 2 16-16,-1-3 0 0,0 2-320 0,-1-1-64 15,1-3-16-15,-2 0 0 0,-1-2-256 0,1 1-48 16,1-1-16-16,-2 1 0 0,-2-2-16 0,0 0 0 15,-4-1 0-15,-1 1 0 0,-4 1-224 0,-1-2-32 16,-1-1-16-16,-4 1 0 0,-6 0-64 0,0 0-16 16,-1 0 0-16,-2 4 0 0,-3 4-128 0,-2 2 0 15,-3-2 144-15,-2 3-144 0,-3-4 0 0,0 2 144 0,-1-4-144 16,-1 3 0-16,-3 2 192 0,-1 0-192 0,-2 2 192 16,1 2-192-16,2-2 208 0,-5 2-64 0,-4 1-16 0,-1-3 0 15,-1 4-128-15,0-1 192 0,4 1-192 0,-2 2 192 16,0 2 0-16,-1 2 0 0,-5-2 0 0,2 3 0 15,-1 0-192-15,2 5 0 0,-2 2 144 0,1 3-144 16,2 3 176-16,-2-1-48 0,-2-2 0 0,0 4 0 16,1 3-128-16,0 6 0 0,0-3 144 0,1 6-144 15,1-3 0-15,0 4 0 0,4 2 0 0,1-4 128 16,6-1-128-16,5 1 0 0,2-2 0 0,5 2 0 16,4-2 160-16,5 2 16 0,5-1 0 0,3 2 0 15,4 0-176-15,1 2 0 0,1 0 0 0,4 6 0 16,3 4 0-16,4 2 160 0,2 4-160 0,0 5 160 15,2-5-160-15,5 3 0 0,-2 6 0 0,3-1 128 0,0-2-128 0,3 4 0 16,3-1 0-16,4 0 0 0,1 5 0 16,5-3-144-16,3 2 144 0,1-3-160 0,0 0 160 0,7 0 0 15,4-3 0-15,5-1 0 0,1-2 0 0,5-1 0 16,5-2 0-16,6-1 0 0,3-7 0 0,8-3 0 16,8-3 0-16,8-3 0 0,3-5 0 0,7-3 128 15,6-5-128-15,9-1 128 0,5 0-128 0,3-2 144 16,-1-3-144-16,5-1 160 0,3 1-160 0,1-5 0 15,-5 1 0-15,1-3 128 0,0 0-128 0,-5 0 0 16,-3-5 0-16,1-1 0 0,-4-3 0 0,3-3 0 16,1-2 128-16,-3-6-128 0,-11-2 0 0,-3-3 0 0,-2-2 0 0,-4-7 128 15,-3-6-128-15,-5-7 0 0,-5-4 144 16,-3-6-144-16,-4-5 128 0,-6-6-128 16,-5 1 128-16,-4-2-128 0,-3 5 128 0,-6-3-128 0,-8-4 160 0,-3-4-160 15,-6 1 448-15,-6-2-16 0,-5 0 0 16,-10 1 0-16,-4 3-32 0,-8 0 0 0,-6 3 0 0,-6-5 0 15,-3-3-96-15,-7 0-32 0,-9 1 0 0,-5 6 0 16,-6 6-272-16,-4 2 160 0,-7 1-160 0,-7 4 128 16,-5 2-128-16,-7 4 0 0,-7 1 0 0,-4 3 0 31,-5 1-720-31,-2 6-32 0,-3 12 0 0,2 3 0 16,2 3-2000-16,11 9-416 0,-20 10-80 0,34 17-16 0</inkml:trace>
  <inkml:trace contextRef="#ctx0" brushRef="#br0" timeOffset="42660.85">17489 7078 13823 0,'0'0'1216'0,"-8"-6"-960"16,-1 1-256-16,0-2 0 0,0 3 0 0,0 1 0 15,0 0 0-15,0 0 0 0,0 2 496 0,0 0 144 0,0 2 48 0,-1-1 0 16,0 0-288-16,1-1-48 0,0-4-16 0,9 5 0 16,0 0-32-16,0 0-16 0,0 0 0 0,0 0 0 15,0 0 16-15,0 0 0 0,0 0 0 0,12 5 0 16,-1-3 48-16,6-2 16 0,0-2 0 0,3-1 0 16,2 3 16-16,4-1 16 0,4 2 0 15,3-1 0-15,2-1 48 0,3 0 0 0,1-2 0 0,6-1 0 16,3 3-160-16,4-3-32 0,2-3 0 0,2 2 0 15,1-2 112-15,0 2 16 0,0 1 0 0,3 2 0 16,0 1-16-16,6-2 0 0,1 1 0 0,3-2 0 16,0 1-128-16,0 2-32 0,0 1 0 0,1 1 0 15,-1 0-208-15,5-1 176 0,2-1-176 0,0 1 160 16,-2 3-160-16,3 2 192 0,1 0-192 0,0 0 192 16,1-1-192-16,-1 3 192 0,0 0-192 0,-3 3 192 15,-1-4-192-15,-1 3 192 0,-2-1-192 0,1 3 192 0,-1 1-192 16,1 0 0-16,-2 1 144 0,1-4-144 0,2 0 0 0,-2-1 144 15,0 2-144-15,-1-4 0 0,1 3 256 0,-1-3-64 16,1 1-16-16,-3 2 0 0,1-3 16 0,0-1 0 16,0 0 0-16,-1-2 0 0,-2-2-32 0,-3 0 0 15,-3 0 0-15,-3 2 0 0,1 1-160 0,-3 0 160 16,-3-3-160-16,2-1 160 0,2-3-160 0,-2 1 192 16,-1 2-192-16,0 2 192 0,-1-5-64 0,0 3-128 15,-1 0 192-15,2 0-64 0,-2 0-128 0,1 0 128 16,1-2-128-16,-1 2 128 0,1 0-128 0,-1 3 0 15,0 1 144-15,2-1-144 0,0 0 0 0,-3 1 0 16,-4-2 0-16,-2 2 128 0,-3-6-128 0,-2 2 0 0,-2 0 0 0,-5 0 0 16,-2 2 0-16,0-1 0 0,-5-1 0 0,-1 0 0 15,0 0 0-15,-2 0 0 0,0 0 0 0,0 0 128 16,-2 0-128-16,-2 2 0 0,-1-1 0 0,2 2 0 16,-4-2 0-16,-1 1 128 0,-1 1-128 0,-1-1 0 15,1 1 0-15,-2-2 0 0,0-1 0 0,-3 0 0 16,-10 0 0-16,9 3 144 0,-9-3-144 0,0 0 0 15,0 0 0-15,0 0 0 0,0 0 0 0,0 0 0 16,-11 2 0-16,-1-2 0 0,-4 0 0 0,0 0 0 16,-6 0 0-16,-3 0 0 0,-6-1 128 0,0 0-128 15,-5 1 0-15,-1-2 0 0,0 1 0 0,-2 1 0 16,-3 0 128-16,-5 1-128 0,-4 2 0 0,-4-3 0 16,-3-3 128-16,-4 1-128 0,-7-2 0 0,-2 2 0 15,-3-1 0-15,-5 1 128 0,-3-2-128 0,-6-1 0 0,-5 0 0 16,-2 1 0-16,-3-1 0 0,0-2 0 0,-2 1 0 15,-1 0 0-15,1-3 0 0,-1 2 0 0,0-2 0 16,0 3 128-16,2 1 0 0,1-3-128 0,0 3 0 0,1 1 0 16,-3-1 0-16,1 3 0 0,1-2 0 0,2 1 0 15,-3 1 0-15,1-1 0 0,0 2 0 0,1-3 0 16,-1 2 0-16,1-1 0 0,-3 2 0 0,4 0 0 16,2 1 0-16,1 0-192 0,0 0 192 0,2 0 0 15,-2 0 0-15,5 0 0 0,2 0 0 0,-1 0 0 16,5 0 0-16,-1 0 0 0,2 0 0 0,3 0 0 15,6-2 0-15,3 2 0 0,3 2 0 0,4 0 0 16,1-1 0-16,1 2 0 0,0 0 0 0,4-1 0 0,3-2 0 16,3 1 0-16,3 2 0 0,3-2 0 0,2-1 0 15,4 1 0-15,1-1 0 0,4 0 0 0,0 2 0 0,3 0 0 16,6 0 0-16,3-2 0 0,0 0 0 0,5 0 0 16,2 0 0-16,4 1 0 0,2 0 0 0,8-1 0 15,0 0 0-15,0 0 0 0,0 0 0 0,0 0 0 16,0 0 0-16,0 0 0 0,0 0 0 0,14 4 0 15,3-3 0-15,2-1 0 0,2 0 0 0,3 0 0 16,2 0 0-16,0 1 0 0,2-1 0 0,4 0 0 16,3 0 0-16,3 2 0 0,1-1 0 0,4-1 0 15,4 0 0-15,2 0 0 0,1 0 0 0,4-1 0 16,2-1 0-16,2 1 0 0,3-3 0 0,2 3 0 16,3 1 0-16,5-1 0 0,4-3 0 0,1 1 0 15,3 2 0-15,-2-1 0 0,4-1 0 0,2-1 0 16,4 2 0-16,1-1 0 0,-1 1 0 0,4 2 0 15,0 0 0-15,6 1 128 0,4-1-128 0,1 2 160 0,0 1-160 0,1 2 0 16,2-1 0-16,2-2 0 0,0 1 0 0,1 0 0 16,1-1 0-16,0 2 0 0,2-3 0 0,0 0 0 15,-2 2 0-15,1-2 0 0,2 1 0 0,-1-1 0 16,0 0 0-16,0 2 0 0,1-1 0 0,0 3 0 16,0-1 0-16,-3 0 0 0,1 0 0 0,-2 1 0 15,-3-3 0-15,-1 2 0 0,-1 2 0 0,-2 1 0 16,-6-5 0-16,-6 0 0 0,-6-2 144 0,-4 2-144 15,-6 1 160-15,-3-1-160 0,-2-2 0 0,-5-1 0 16,-7 0 0-16,-5-1 0 0,-5 1 0 0,-6 0 0 16,-4 0 0-16,-4-1 0 0,-6 2 0 0,-2 2 0 0,-3-2 0 15,-3 0 0-15,-6 0 0 0,0 2 0 0,-12-2 0 0,0 0 0 16,0 0 0-16,0 0 0 0,0 0 0 0,0 0 0 16,0 0 0-16,-12 12 0 0,-2-6 0 0,-1 2 0 31,-1 1-1360-31,-1-2-176 0,-1 5-16 0</inkml:trace>
  <inkml:trace contextRef="#ctx0" brushRef="#br1" timeOffset="74087.73">23555 5970 12895 0,'7'-7'1152'16,"2"1"-928"-16,2 0-224 0,-3-3 0 15,1 3 768-15,0 2 128 0,-1-2 0 0,-2-2 16 16,-2 4 176-16,-4 4 48 0,0 0 0 0,5-8 0 16,-3 0 144-16,3 3 16 0,-5 5 16 0,0 0 0 0,0-9 48 0,-2 0 16 15,-1 3 0-15,1-3 0 0,-1 4-448 0,-2-1-96 16,1-3 0-16,-2 1-16 0,1 2-192 0,-2-3-48 15,-2 2 0-15,-3-5 0 0,-4 3-128 0,-5-3-48 16,-4 3 0-16,-5-2 0 0,-6-3-80 0,-2-1 0 16,-5 2-16-16,-3 3 0 0,-5-4-32 0,-4 4 0 15,-4-2 0-15,-5 2 0 0,-4-5 32 0,-5 1 0 16,-4 3 0-16,-6-4 0 0,-6 3-80 0,-3-3-16 16,-3-1 0-16,-2 1 0 0,-1 3-16 0,-6-4-16 15,-7 1 0-15,-40-6 0 0,10 2-48 0,11 2 0 16,3 3 0-16,1-3 0 0,-1 7-128 0,1-4 192 15,-1-2-192-15,2 6 192 0,0-2-64 0,7 4 0 16,3-2 0-16,2 3 0 0,4-5 0 0,0 4-128 16,1 7 192-16,2-2-64 0,3-2-128 0,-1 1 0 15,0 2 144-15,0 4-144 0,-2 5 0 0,3-1 0 16,-1 2 0-16,-3 4 128 0,-2-1-128 0,-3 7 0 0,-6 5 0 16,3 2 0-16,0-1 0 0,2 2 0 0,1 1 0 15,3 3 0-15,2-2 0 0,6 3 0 0,2-3 0 0,3 0 0 16,2 4 0-16,3-3 0 0,2 7 0 0,3-6 0 15,-1-1 0-15,27-8 0 0,-3 3 0 0,-7 1 0 16,-3 3 0-16,0 3 0 0,1-2 0 0,-3 3 0 16,7-1 0-16,3 4 0 0,2-1 0 0,4-2 0 15,3 4 0-15,5-3 0 0,4 1 0 0,5 3 0 16,4 0 0-16,2-3 0 0,5 3 0 0,4-1 0 0,3 0 0 16,5 1 0-16,6 0 0 0,5 1 0 15,5 1 0-15,5-1 144 0,5 1-144 0,6 3 0 0,5-4 144 16,6-1-144-16,4 0 0 0,8-2 144 0,4-3-144 0,4 2 0 15,7-2 0-15,2 0 128 0,2-4-128 0,6-1 0 16,3 3 144-16,4-5-144 0,4-1 0 0,27 11 128 16,-7-6-128-16,-3-4 0 0,-1 2 0 0,1-4 128 15,1 1-128-15,1-3 0 0,1-2 160 0,3-3-32 16,1-2-128-16,5-1 192 0,5-2-192 0,3 2 0 16,3-7 0-16,-1 3 0 0,3-3 192 0,5-3-64 15,3 0-128-15,4-3 192 0,0-2-64 0,0 1 0 16,-2-2-128-16,0 1 192 0,2-2-64 0,2-4-128 15,0 4 176-15,2-1-176 0,1 0 192 0,1-3-64 16,-4 1 0-16,-1-4-128 0,0 2 224 0,-1 0-64 16,-2-2-16-16,0-4 0 0,-6 4 32 0,-2 1 0 15,-1 3 0-15,-3-2 0 0,-2-2-32 0,-3 5 0 16,-3-3 0-16,0 2 0 0,-2-5-144 0,-2 3 192 16,-4-3-192-16,-2 2 192 0,-2-8-192 0,-3 2 160 15,0-3-160-15,-2 2 160 0,-2 1-160 0,-2 0 160 0,-1 2-160 16,-5 1 160-16,-4-4-160 0,-5 0 0 0,-3-1 144 0,-2 0-144 15,-2-1 0-15,-20 7 0 0,1-4 0 0,1-1 0 16,-2 1 0-16,1-3 144 0,-4-4-144 0,-2-2 0 16,-3-3 160-16,-2 3-160 0,-1-5 128 0,-2 0-128 15,-3-4 0-15,-3 2 128 0,-1-4-128 0,0 2 0 0,-2 0 0 16,-6-4 0-16,-2 3 128 0,-1 2-128 16,-2-2 0-16,-5-1 0 0,0 6 0 0,-8-1 0 15,2 1 0-15,-6 2 0 0,-4-4 0 0,-6 2 0 0,-7-4 0 16,-3-2-144-16,-5 5 144 0,-21-18 0 0,-6 3-176 0,-3 4 176 15,-3 4-160-15,-1 2 160 0,-2 1-128 0,-3-4 128 16,-2-1 0-16,-4 1-144 0,-6 2 144 0,-4-3 0 16,-4-3-144-16,-4-3 144 0,-5 0 0 0,0 2 0 15,5 0 0-15,-1 3 0 0,-1 1-144 0,1 7 144 16,-2 3 0-16,4 5 0 0,-2-3 0 0,0 0 0 16,-2 3 0-16,-2 5 0 0,-6 5 0 0,-1 4-128 15,-1-4 128-15,-2 7 0 0,-4-1 0 0,0 6 0 16,-3 2 0-16,2 1 0 0,-5-1-128 0,-2 2 128 15,-3 2 0-15,1 0 0 0,0 1-192 0,1-1 64 16,-2 2 128-16,-1-2-208 0,-3 3 208 0,1 1 0 16,-5-2 0-16,-2 1-144 0,-2 7 144 0,5-1 0 15,2 0 0-15,1 4 0 0,5 3 0 0,1 2 0 16,7 1 0-16,2 2 0 0,2 0 0 0,2 8 0 16,2 1 0-16,5 7 0 0,3 5 0 0,30-10 0 15,-3 2 0-15,-4 4 0 0,-1 2 0 0,1 4 0 16,3-1 0-16,2 0 0 0,2 0 0 0,5-1 0 0,4 2 0 15,7-2-128-15,6 2 128 0,6 2 0 0,6-3 0 0,7-1 0 16,3-1 0-16,5 2 0 0,5-1 0 16,4-2 0-16,6-2 0 0,4 1 0 0,2 1 0 0,7-1 0 15,2-5 0-15,3 3 0 0,7 1 0 0,2 1-128 16,3-1 128-16,7-1 0 0,0-1 0 16,11 0 0-16,3-4 0 0,5-2 0 0,2 1 0 0,7-3 0 0,4 3 0 15,28 8 0-15,-3-11 0 0,-2 0 0 0,0-4 0 0,2 4 0 16,1-1 0-16,4-5 0 0,-4-4 0 15,5 0 0-15,8-1 0 0,-1-2 0 16,2-1 0-16,5-3 128 0,2-3-128 0,2-1 0 0,-2-4 0 16,5-4 128-16,3-2-128 0,5 0 0 0,1 1 0 15,1-2 144-15,2-5-144 0,1 3 0 0,2 3 128 0,-3-3-128 16,-2 0 0-16,0 1 0 0,3 1 0 0,-3 1 0 16,-5 0 0-16,0-2 0 0,-2-1 0 0,-2 0 0 15,-4 0 0-15,0 2 0 0,-3-2 144 0,0 1-144 16,-3 1 0-16,-2-1 144 0,-4-2-144 15,2 3 128-15,-4-4-128 0,-2 1 128 0,-1-4-128 0,-4 2 128 16,-3-6-128-16,-3 2 128 0,-2-6-128 0,-3-1 128 16,-2 0-128-16,3 0 128 0,-4 1-128 0,0-2 0 15,0-3 144-15,-2-1-144 0,1 0 0 0,-3 0 0 16,-1-1 0-16,0 2 128 0,-2 2-128 0,-4 0 0 16,-2-2 0-16,-4 2 0 0,-1-2 0 0,-4 2 128 15,2-4-128-15,-2 3 0 0,1-3 0 0,-2 3 0 16,-3-1 0-16,0-1 0 0,-2-4 0 0,-2 1 0 15,-2 1 0-15,-13 7 0 0,-1-4 0 0,2-1 0 16,1-4 0-16,-1 1 0 0,-6 1 0 0,0 1 0 0,-2-1 0 0,-3-4 0 16,-3 1 0-16,-1-4 0 0,-4 3 0 15,-2 1 0-15,-2-4 0 0,-4 2 0 0,-4 0 0 16,-1-4 0-16,-4-6 0 0,-2 2 0 0,-4 2 0 16,-2-4 0-16,-2 1-128 0,-6-1 128 0,1 3-128 0,-6 2 128 15,-2-3-128-15,-3-1 128 0,-5-1-128 0,-19-13 128 16,-1 2-128-16,-5 5 128 0,-1 0-128 0,0 1 128 15,-7 1-144-15,-1 0 144 0,-4 3-160 0,-1 0 160 16,-6 1-192-16,-3 1 192 0,-5 2-208 0,0 2 80 0,-5 1 128 16,1 3 0-16,-1-2 0 0,1 4-128 0,-8 1 128 15,-5 3 0-15,-4 5-144 0,-2 1 144 0,-3 0 0 0,-2 2 0 16,-3 4-144-16,-5-1 144 0,-1 5 0 16,-3 1-128-16,-2 2 128 0,-1 4 0 0,-6-1-160 0,3 2 160 15,-3 2-128-15,-2-1 128 0,-2-1-160 0,1 2 160 16,0-1-192-16,1 1 192 0,-2-1-176 0,-2 4 176 15,-2 1-160-15,-4 1 160 0,-4 5 0 0,4-2-144 16,2 5 144-16,-1 1 0 0,2 4 0 0,2 5 0 16,1 3 0-16,3 8 0 0,1-1 0 0,5 9 0 15,2 4 0-15,39-7 0 0,-8 8 0 0,-4 7 0 16,-1 6 0-16,5 2 0 0,4 1 0 0,8-1 0 16,5-1 0-16,5 0 0 0,13 6 0 0,6-3-128 15,8 1 128-15,10-3 0 0,7-3-320 0,8 1 32 16,7-1 0-16,2 19 0 15,10-11-496-15,10-7-112 0,8-6 0 0,9-4-16 16,7-4-2352-16,11-7-448 0,23 10-112 0,11-23-10736 0</inkml:trace>
  <inkml:trace contextRef="#ctx0" brushRef="#br1" timeOffset="75068.1">20883 4697 22399 0,'0'0'992'0,"0"0"208"0,-2-14-960 0,2 14-240 15,0 0 0-15,0 0 0 0,0-8 304 0,0 8 16 0,0 0 0 0,0 0 0 16,0 0 752-16,0 0 144 15,0 0 48-15,0 0 0 0,0 0-144 0,-7 8-32 0,1 9 0 0,-6 1 0 16,2 4-48-16,-2 3-16 0,0 2 0 0,2 4 0 16,-1-1-384-16,1 2-64 0,1-2-32 0,-1 3 0 15,-1-7-144-15,2 1-16 0,0-3-16 0,2-3 0 16,1-4 0-16,2 0 0 16,2-5 0-16,2-12 0 0,0 0-80 0,9 7-16 0,4-4 0 0,1-6 0 15,-1-10 48-15,8-1 0 0,7-8 0 0,5-3 0 16,4-3-80-16,4-4-16 0,1-3 0 0,0-4 0 15,-1 4-224-15,2 0 0 0,2 1 128 0,-1 2-128 0,-1 0 0 16,-1 1 0-16,-2 5 0 0,-1 2 0 0,-2 2 0 16,-2 1 0-16,-1 0 0 0,-2 2 0 0,-4 2 0 15,-4 4 0-15,-7 0 0 0,0 1 0 0,-3 4 0 16,-3 4-256-16,-11 4 16 0,0 0 16 16,6-9-1136-16,-6 9-240 0,0 0-32 0,0 0-16 15,-11-3-1040-15,0 2-224 0,-3-1-32 16</inkml:trace>
  <inkml:trace contextRef="#ctx0" brushRef="#br1" timeOffset="75392.5">21113 4882 17503 0,'-16'12'768'0,"5"2"176"0,-1-3-752 0,-1 4-192 16,3 0 0-16,1-3 0 0,0 0 1088 0,0-6 192 15,9-6 48-15,0 0 0 0,0 0 368 0,0 0 80 16,0 0 16-16,6-14 0 0,0-6-416 0,3-6-80 16,6-2-16-16,4-4 0 0,3-4-464 0,5-6-112 15,3-5 0-15,2-2-16 0,5-3-48 0,3-4-16 16,3-4 0-16,5-1 0 0,5-4-128 0,5 1-32 0,5-1 0 16,3-2 0-16,3-4-112 0,3 0-32 0,6-7 0 15,3 0 0-15,1 1-144 0,3-1-48 0,-2 3 0 16,0 6 0-16,-3 6-128 0,2 3 128 0,-4 4-128 0,-1 5 128 15,2 7-128-15,-2 1 128 0,0 3-128 0,-4 1 128 16,-3 1-128-16,0 5 0 0,-5 2 0 0,-1 5 0 16,-2 6 0-16,1 0 0 0,-1 4 0 0,-1 6 0 0,-3-2 0 0,-5 4 0 15,-7-1 0-15,-6 4 0 16,-4 0-1168-16,-7 1-112 0,-2-2-32 16,-5 3-10240-16,-2 0-2048 0</inkml:trace>
  <inkml:trace contextRef="#ctx0" brushRef="#br1" timeOffset="75992.64">25520 2429 23551 0,'0'0'1040'0,"0"0"224"0,-4-9-1008 0,-4-4-256 16,-1 1 0-16,-1 4 0 0,-3 4 816 0,-4 2 112 15,-2 2 32-15,-5 5 0 0,-5-2 272 0,-7 7 64 16,-7 0 16-16,-5 11 0 0,-4 7-480 0,-3 8-112 15,-2 6-16-15,-1 4 0 0,-3 4-384 0,1 1-96 16,3 5-16-16,0-4 0 0,1 1 16 0,8-2 0 16,11-1 0-16,10-4 0 0,11-4 32 0,12-5 0 15,8-7 0-15,9-5 0 0,10-7 96 0,8-5 32 16,9-11 0-16,6-8 0 0,6-9-32 0,6-7 0 16,4-10 0-16,3 1 0 0,-1-7-48 0,3-1-16 15,-5-1 0-15,-4 6 0 0,-6 0-16 0,-10 5 0 16,-9-5 0-16,-8 5 0 0,-7-3 0 0,-4 7 0 15,-8 0 0-15,-6 1 0 0,-6-1-80 0,-4 4-32 16,-5 5 0-16,-6 1 0 0,-5 2-288 0,-4 5-64 16,-3 2-16-16,2-1 0 15,3 2-1344-15,6 4-272 0,4-2-48 0,6 2-9504 0,5-2-1888 0</inkml:trace>
  <inkml:trace contextRef="#ctx0" brushRef="#br1" timeOffset="76418.95">25885 2285 19343 0,'0'0'1728'0,"0"0"-1392"0,0 0-336 0,-6 18 0 0,-3 2 1568 15,1 7 240-15,-3 6 48 0,-2 4 16 0,-4 4-1024 0,1 5-208 16,-2 0-32-16,-1 3-16 0,1 5 432 0,-1 1 96 16,-2-2 16-16,-1 8 0 0,-2 1-224 0,-1 2-32 15,1 0-16-15,0-5 0 0,2-2-224 0,1-10-32 16,4-4-16-16,2-13 0 0,1-5-16 0,2-8 0 15,2-4 0-15,4-3 0 0,6-10 32 0,0 0 0 16,0 0 0-16,-3-13 0 0,8-6 80 0,2-7 16 16,2-6 0-16,6-11 0 0,1-6-448 0,5-8-96 15,4 4-16-15,2-6 0 0,5-5-144 0,6-3 0 16,3 0 144-16,8 0-144 0,6 1 0 0,1 3 0 16,4 4 0-16,-1 5 0 0,-1 8 0 0,0 6 0 15,0 5 0-15,-3 7 0 0,-6 5 0 0,-2 10 0 16,-10 4 0-16,-4 8 0 0,-11 2-128 0,-5 5 128 15,-5 3-128-15,-7 3 128 0,-5 4-144 0,-5 5 144 16,-10 3-160-16,-6 4 160 0,-7 0 0 0,-1 2 0 16,-5 1 0-16,0-4 0 0,-4-2 0 0,-2-1 0 15,-1-7 0-15,0 0 0 0,-2-4 0 0,1-6 0 16,-1-2-176-16,3-2 176 16,2-6-576-16,6-2 0 0,6-2 0 0,5-5 0 15,11 0-1808-15,4-3-368 0,6-2-80 0,7 0-7936 0,8 2-1584 0</inkml:trace>
  <inkml:trace contextRef="#ctx0" brushRef="#br1" timeOffset="76722.96">26592 2300 19343 0,'0'0'1728'0,"0"0"-1392"0,18 3-336 0,1-2 0 0,0 1 2496 0,3-2 448 15,2-2 64-15,1-1 32 0,1-7-1632 16,3 1-336-16,0-3-64 0,0 2-16 0,2-5 64 0,-4 1 16 15,0-2 0-15,-3 0 0 0,-2 1-496 0,-1 2-112 16,-3-1-16-16,-5-1 0 0,0 5-208 0,-4-3-48 16,-4 2-16-16,-5-2 0 0,-5 2-32 0,-1 1 0 15,-4 6 0-15,-5 2 0 0,-4 4-16 0,-4 4-128 16,0 7 192-16,-6 0-64 0,1 8-128 0,-3 7 0 16,0 0 0-16,4 8 0 0,5-5 0 0,3 5 0 15,4 4 0-15,4-3 0 0,5-3 0 0,6 0 0 16,5-4-144-16,4 1 144 0,3-6 0 0,4-1 0 15,6-3 0-15,2-5 0 0,3-4 0 0,-1-4-192 16,1-7 192-16,1-2-160 16,2-4-1328-16,3-7-272 0,1-4-48 0</inkml:trace>
  <inkml:trace contextRef="#ctx0" brushRef="#br1" timeOffset="77074.57">27600 2052 28559 0,'-15'19'2544'0,"-3"3"-2032"0,0 5-512 0,-3 6 0 16,1-1 128-16,-3 2-128 0,1 2 0 0,1 0 144 15,1 1 1008-15,0 0 208 0,2-3 48 0,1-1 0 16,-1 1-368-16,6-6-64 0,0-1-16 0,3-3 0 0,2-10-368 0,5 0-80 16,2-14 0-16,0 0-16 0,0 0 80 0,14-11 0 15,0-6 16-15,1-7 0 0,5-4-16 0,0-4 0 16,3-3 0-16,3-4 0 0,-2-1-352 0,4 2-80 15,5 2-16-15,-8 9 0 0,5 0-128 0,3 2 0 16,2 2 144-16,2 2-144 0,2 3 0 0,-2 5 0 16,-3 7 0-16,-3 3 0 0,-1 4 0 0,-3 7 0 15,-4 6 0-15,-3 6 0 0,-5 5 0 0,-2 2 0 16,-3 4 0-16,-1 1 0 0,-4 6 128 0,1 0-128 16,-5 4 160-16,-1-1-160 0,-1 2 0 0,-1-3 0 15,2-2 0-15,2 6 0 16,1-11-880-16,1-7-272 0,2-8-48 0,3-7-11152 15,-9-11-2240-15</inkml:trace>
  <inkml:trace contextRef="#ctx0" brushRef="#br1" timeOffset="77555.03">29697 2156 28559 0,'2'-18'2544'0,"-1"-3"-2032"16,2 2-512-16,2 2 0 0,0 6 0 0,0-1-128 16,-5 12-16-16,0 0 0 0,0 0 912 0,0 0 176 15,0 0 32-15,-9 15 16 0,2 5-336 0,-7 7-64 16,-2 9-16-16,-3 2 0 0,-5 1 0 0,-1 4 0 0,2 4 0 0,-2 1 0 16,1 4-320-16,1-3-64 15,2 3 0-15,2-6-16 0,1-5-176 0,0-4 0 0,5-5 0 0,4-4 0 31,3-3-1632-31,1-4-416 0,1-5-64 0</inkml:trace>
  <inkml:trace contextRef="#ctx0" brushRef="#br1" timeOffset="77964.76">30153 1905 28559 0,'0'-18'1264'0,"0"18"272"0,0 0-1232 0,0 0-304 15,0 0 0-15,0 0 0 0,0 0-176 0,0 0-80 16,0 15-32-16,-5 6 0 0,1 4 864 0,-5 3 160 16,-3 6 32-16,-1 5 16 0,-4-1 96 0,0 2 16 15,-3 2 0-15,0 1 0 0,-1-1-240 0,0-2-32 16,2-2-16-16,-1-2 0 0,1-3-160 0,4-7-48 16,2-2 0-16,1-5 0 0,6-7-96 0,6-12-32 15,0 0 0-15,0 0 0 0,0 0 96 0,0 0 16 16,18-13 0-16,3-6 0 0,1-2-16 0,5-4 0 15,1-5 0-15,3 0 0 0,3-2-240 0,0 0-128 16,5-3 160-16,-1 2-160 0,0-1 0 0,-1 1 128 16,0 4-128-16,0 2 0 0,-4-1 0 0,-4 7 0 15,-3 8 0-15,-3 2 0 0,-5 7 0 0,0 7 0 16,-6 6 0-16,-3 2 0 0,-6 7 0 0,1 5 0 0,-4 2 0 0,-4 7 0 16,-4 1 0-16,-4 4 0 0,2 0 0 15,-3 3 0-15,-4 2 0 0,-1-4 128 0,-1 0-128 0,1-4 0 16,3 0 0-16,2-4 0 0,3 2-208 15,-1-5 64 1,2-3-1440-16,2-4-272 0,0-2-64 0,1-1-9056 0,0-8-1808 0</inkml:trace>
  <inkml:trace contextRef="#ctx0" brushRef="#br1" timeOffset="78260.89">31734 881 24879 0,'0'0'2208'0,"-9"3"-1760"16,-5 1-448-16,-2 11 0 0,-5 3 352 0,-5 7-16 16,-6 11 0-16,0 5 0 0,-1 5 48 0,-3 6 16 15,-2 6 0-15,1 9 0 0,1 8 192 0,2 7 48 16,1 4 0-16,5 0 0 0,0 3 96 0,1 6 32 15,5 2 0-15,7-8 0 0,2-7-384 0,4-10-80 16,4-8-16-16,4-5 0 0,1-1-128 0,3-13-32 16,6-4 0-16,-2-3 0 0,-2-9-128 0,2-4-256 15,-1-1 64-15,-2-10 16 16,-2-4-2224-16,-2-10-448 0</inkml:trace>
  <inkml:trace contextRef="#ctx0" brushRef="#br1" timeOffset="78416.08">30883 2015 18431 0,'0'0'1632'0,"0"0"-1312"0,15 7-320 0,6-1 0 15,1-2 1792-15,5 2 304 0,4 2 48 0,2-4 16 16,1-2-1552-16,6-2-304 0,3 0-64 0,7-2-16 16,2-1 224-16,3 0 32 0,2-4 16 0,0 1 0 0,1-1-304 0,-6-2-48 15,-6 3-16-15,-7 0-8736 16,-8-2-1760-16</inkml:trace>
  <inkml:trace contextRef="#ctx0" brushRef="#br1" timeOffset="78746.54">31734 2162 29487 0,'0'0'2624'0,"0"0"-2112"15,0 0-512-15,0 0 0 0,0 0-176 0,14-2-144 16,0-1-16-16,-1 0-16 0,7-6 864 0,-1 2 160 15,2-1 32-15,-5 0 16 0,2 2 32 0,1-3 0 16,2-3 0-16,-2 3 0 0,-4-4-304 0,0-1-64 16,-5 2-16-16,-2-3 0 0,-4 5 64 0,-4 0 16 0,-3 5 0 0,-4 2 0 15,-5 3-112-15,-10 5-16 16,-4 2 0-16,-3 8 0 0,-1 3-32 0,-3 3-16 0,2-1 0 0,0 4 0 16,3 1-80-16,0 5 0 15,2 0-16-15,5-4 0 0,4-2-48 0,6 1-128 16,2-1 192-16,6-2-64 0,3-2-128 0,5-2 0 0,4-2 144 0,4-3-144 15,2-1 0-15,1-4 144 0,2-3-144 16,1 0 0-16,4-1 0 0,-1-2-272 0,-1-2 16 0,-6 0 16 16,2-3-2064-1,1-5-432-15,-3 1-80 0</inkml:trace>
  <inkml:trace contextRef="#ctx0" brushRef="#br1" timeOffset="79052.99">32213 2016 28799 0,'-9'19'1280'0,"3"-5"256"0,-1 1-1232 0,-2 2-304 0,-3 9 0 0,0 0 0 0,-1 3 256 0,-2 2-16 16,3-3 0-16,0 3 0 0,2-1 624 0,-1-2 128 16,1-1 32-16,1-4 0 0,3 0-192 0,2-4-48 15,-1-1 0-15,1-6 0 0,4 0-144 0,0-12-16 16,0 0-16-16,7 4 0 0,2-4 32 0,3-4 16 15,1-7 0-15,4 1 0 0,1-6-144 0,-1-5-16 16,1 0-16-16,1-3 0 0,2-1-240 0,0 0-48 16,1-2-16-16,1 2 0 0,-1-2-176 0,2-1 0 15,1 4 0-15,0 2 128 0,0 3-128 0,1 1 0 16,-1 1 0-16,0 3 0 0,-1-3-304 0,-3 7 16 0,-2-2 0 0,-3 5 0 31,0-4-1792-31,-1 7-352 0,-3-2-80 0,5-2-13648 0</inkml:trace>
  <inkml:trace contextRef="#ctx0" brushRef="#br1" timeOffset="79306.91">32859 1978 32255 0,'0'0'2864'0,"-6"8"-2288"0,0 7-576 0,-1 2 0 16,-2 2-272-16,-2 5-176 0,5 2-16 0,-3 3-16 0,0 3 624 0,2-2 128 15,0 0 32-15,1 2 0 0,0-5-64 0,1 3-16 16,4-4 0-16,1 0 0 0,3-4-80 16,1-1-16-16,2-1 0 0,2-2 0 0,-1-1-128 0,0-6 0 15,2 1 144-15,0-6-144 0,0 2 0 0,-9-8 0 16,0 0 0-16,9 0 128 0,0-5-128 0,-2 1 0 16,-1-2-176-16,-3-2 176 15,-3 8-640-15,2-10-16 0,-2 1-16 0,0-3 0 16,0 2-1328-16,-2-1-272 0,2 3-48 0,-1-4-5296 15,-2 1-1040-15</inkml:trace>
  <inkml:trace contextRef="#ctx0" brushRef="#br1" timeOffset="79883.02">32814 2469 14735 0,'0'0'1312'0,"0"0"-1056"0,0 0-256 0,-7 1 0 0,-2 1 544 0,9-2 48 16,-6 4 16-16,0 2 0 0,6-6 736 0,-7 6 128 15,2 0 48-15,5-6 0 0,-1 10-240 0,-1-1-64 16,1 2 0-16,1-2 0 0,0-9-336 0,3 7-80 16,1 2-16-16,-4-9 0 0,8 4-32 0,0-1-16 0,3-3 0 0,1-1 0 15,3-2 112-15,-1-4 32 16,1-5 0-16,5-2 0 0,-3 4-160 0,1-6-16 15,0-1-16-15,0 2 0 0,0-2-176 0,-1-3-16 0,1 0-16 16,0-3 0-16,-2 1-224 0,-1 3-64 0,-1 1 0 0,-3 2 0 16,0 4-192-16,-2 0 0 0,-3 0 0 0,-2 5 0 15,-4 7-256-15,0 0-80 0,3-5-32 0,-3 5 0 16,0 0-1744 0,0 0-368-16,0 0-64 0,0 0-12224 0</inkml:trace>
  <inkml:trace contextRef="#ctx0" brushRef="#br1" timeOffset="80730.87">30294 1411 44511 0,'-33'-23'1984'0,"17"14"384"0,1 2-1888 0,3 4-480 0,2 1 0 0,10 2 0 15,0 0 0-15,0 0 0 0,0 0-128 0,0 0 128 0,0 0-128 0,0 0 128 16,0 0 0-16,0 0 0 16,0 0-1216-16,0 0-128 0,12 11-16 0,-1-1-10864 15,6 4-2176-15</inkml:trace>
  <inkml:trace contextRef="#ctx0" brushRef="#br1" timeOffset="81789.52">32866 2476 9215 0,'0'0'400'0,"0"0"96"0,0 0-496 0,0 0 0 0,0 0 0 0,12-4 0 16,0 1 1552-16,1-2 224 0,1-2 32 0,-1 0 16 15,2 1-336-15,0-6-64 0,-2 0-16 0,0-1 0 16,2 5-544-16,0-4-112 0,0 3-32 0,-2-3 0 16,-1 4-448-16,-3-1-80 0,-9 9-32 0,9-5 0 15,-9 5-160-15,0 0-272 0,0 0 64 0,0 0-10288 16</inkml:trace>
  <inkml:trace contextRef="#ctx0" brushRef="#br2" timeOffset="-163884.84">25735 4032 13823 0,'0'0'1216'0,"-3"-12"-960"15,3 12-256-15,-4-9 0 0,-2-1 1040 0,6 10 176 16,-4-8 16-16,4 8 16 0,0 0-880 0,0 0-176 16,0 0-48-16,0 0 0 0,0 0-144 0,-11-1 0 15,1-1 0-15,-2 2-176 0,-1-1 176 0,-2-1 0 16,-3 1 0-16,0 1 0 0,-6 0 384 0,-1 1 0 15,-6-1 0-15,-3 0 0 0,-3-1 192 0,-3-1 64 0,-3-5 0 16,1 2 0-16,0 2-64 0,1-1 0 16,-2-3 0-16,-3 1 0 0,-2 1-16 0,-4 1-16 0,-1-2 0 0,-6 0 0 15,-7-2-112-15,-5-2-32 0,-2 1 0 0,-2 0 0 16,-3 5 48-16,-2 2 0 0,-3-1 0 0,-5 0 0 16,-7 0-64-16,-1-3-16 0,4 2 0 0,-5 1 0 15,2 0-192-15,-10 0-48 0,-9 2 0 0,-2-5 0 16,0 1-128-16,-3 4 0 0,-2-1 144 0,-4-1-144 15,-1-1 128-15,0-1-128 0,-5 1 128 0,3 1-128 16,-2-3 0-16,2-3 144 0,3 3-144 0,-2-3 0 16,-7-1 144-16,5 2-144 0,4-2 0 0,-2 0 144 15,-5-7 16-15,-2 3 0 0,2 3 0 0,-3-2 0 16,-3 1 192-16,-3 0 32 0,-5 5 16 0,1-2 0 16,-1 3-48-16,-5 0-16 0,-9 0 0 0,4 3 0 0,-2 1-96 0,3 1-32 15,-7 1 0-15,-3 0 0 0,-1-2-80 16,1 2 0-16,6 0-128 0,-4 2 192 0,-5 1-192 0,2-2 0 15,1-1 0-15,-1 2 0 0,-5-1 0 0,2 2 128 16,1-3-128-16,-2 2 0 0,-6-1 0 0,6-1 0 16,8-1 0-16,-4 2 0 0,-4 4 176 0,6-4-176 15,3 4 192-15,0-2-192 0,-4-5 192 0,3 2-192 16,3 2 192-16,-1 2-192 0,-5 1 240 0,3-1-64 16,1 0-16-16,-1 7 0 0,-3-1 16 0,-1 4 0 15,-5-4 0-15,0 5 0 0,2-6-176 0,-2 3 160 16,2-5-160-16,1 3 160 0,2-4-160 0,-1-1 0 15,-6 1 144-15,6-3-144 0,6 1 0 0,-3-4 0 0,-6 0 0 0,6 0 128 16,8 0-128-16,-6-1 0 0,-3-4 0 0,6-1 128 16,5 0-128-16,-2 3 0 0,-4-3 0 0,4-1 128 15,3 1-128-15,-1 3 128 0,-5 0-128 0,7 0 128 16,4-3-128-16,-3 3 144 0,-5 3-144 0,4 0 160 16,5-1-160-16,-3-1 0 0,-4 1 144 0,6-1-144 15,4-1 0-15,-2 0 0 0,-2-4 0 0,2 3 128 16,8 1-128-16,-3-3 0 0,-4-3 0 0,4 3 0 15,4 1 0-15,-1-2 0 0,-1 0 0 0,5 4 128 16,0 0-128-16,4 1 176 0,-1 1-176 0,2-1 192 16,0-2-192-16,4 1 192 0,5-2-192 0,-2 4 192 15,-2-1-192-15,2 1 160 0,9-2-160 0,0 1 160 16,2 2-160-16,-3 0 128 0,-7 0-128 0,3 3 128 16,5 0-128-16,3 0 128 0,0 3-128 0,2 2 128 15,-1-2-128-15,5 1 0 0,1 3 0 0,0-4 128 0,-1-1-128 0,2 2 0 16,-1-1 0-16,7-1 0 0,-2 1 0 0,6 1 128 15,3-1-128-15,-3-3 128 0,-5 1-128 0,4 2 0 16,-1-1 0-16,8-2 0 0,0 1 0 0,-1 1 0 16,-4 2 0-16,3-3 0 0,-1 2 0 0,3 2 0 15,3-2 0-15,3 0 0 0,1 3 0 0,2-1 0 16,-6 0 0-16,3-2 0 0,3 0 0 0,4-3 0 16,2 1 0-16,4 2 0 0,2-1 0 0,1-1 0 15,1 3 0-15,3 1 0 0,-1-5 0 0,3-2 0 16,1 2 0-16,5 2 0 0,2 1 0 0,4 0 0 15,0-2 0-15,4 5 0 0,2 0 0 0,3 3 0 16,-3 0 0-16,0 1 0 0,0-3 0 0,3 5 0 0,0 0 0 16,1 0 0-16,0 1 0 0,4 2 0 0,-1 3 0 0,3 0 0 15,1-1 0-15,1 4 0 0,1-2 0 0,0 7 0 16,3 0-128-16,1 5 128 0,-1 1 0 0,2 2 0 16,2 0 0-16,3-3 0 0,-1 2 0 0,0 2 0 15,2 4-128-15,1 2 128 0,1 1 0 0,3 4 0 16,-3-3 0-16,1 0 0 0,-2 0-144 0,2 6 144 15,-2 0 0-15,-2 4 0 0,0 0 0 0,0 1 0 16,2 1 0-16,-1 1 0 0,-2-2 0 0,-1-4 0 16,-5 2 0-16,5-2 0 0,0 2 0 0,2 2 0 15,1-7 0-15,0 4 0 0,-1-4 0 0,0 5 0 16,3-2 0-16,-1 5 0 0,0 0 0 0,2-1 0 16,0-4 0-16,-1 3 0 0,3-2 0 0,0 1 0 0,1-2 0 15,-1-2 0-15,4-4 0 0,0-1 0 0,-2 0 0 16,1 0 0-16,-1-1 0 0,5-2 0 0,-1 1 0 0,1-1 0 15,-1 0 0-15,3-1 0 0,2-5 0 0,-3 0 0 16,1-4 0-16,2-1 0 0,2-2 0 0,1 0 0 16,2-3 0-16,3-2 0 0,-1-3 0 0,7-1 0 15,-2-2 0-15,-1-1 0 0,6 1 0 0,1 1 0 16,2 0 0-16,3 1 0 0,0 0 160 0,3-2-160 16,-1 0 160-16,7 1-160 0,1-2 0 0,4-2 0 15,0 2 0-15,2 0 0 0,0 1 0 0,-1 2 0 16,-1-1 0-16,3-2 0 0,2 0 128 0,1-3-128 15,1 0 0-15,2 2 144 0,0-2-144 0,3 3 0 16,2-3 0-16,2 1 0 0,4 1 0 0,1-1 0 0,-3-1 128 16,2 1-128-16,0 2 0 0,1-2 0 15,0-2 0-15,4 2 0 0,2 2 0 0,4-6 0 0,0-3 0 0,-2-5 0 16,-4 0 0-16,3 2 128 0,2-1-128 0,4-2 0 16,-2 0 0-16,5 0 0 0,5-2 128 0,-1-2-128 15,-4-2 0-15,1-2 0 0,2 1 0 0,0 2 0 16,0 5 0-16,5 0 128 0,2-3-128 0,0-3 0 15,-4-3 0-15,1 1 0 0,3 0 0 0,2 4 0 16,1-1 0-16,1 2 0 0,-2 2 128 0,-2-4-128 16,1-2 0-16,-2-2 0 0,-3 3 0 0,5 0 0 15,3 6 0-15,-1-3 0 0,-2-3 0 0,1 3 0 16,0 3 0-16,3 0 0 0,3 3 0 0,3-6 0 16,0-3 0-16,1-3 0 0,-1 1 0 0,2 2 0 15,1-3 0-15,4-1 0 0,2 1 0 0,-3 2 0 16,-4-5 0-16,-2 1 0 0,-2 2 0 0,4 2 0 0,2 1 0 0,1 1 0 15,-5-1 128-15,-3 0-128 0,-3 2 0 0,6-1 0 16,1 1 0-16,-1 0 0 0,-3-2 0 0,0-2 0 16,0 1 0-16,3 2 0 0,-1 2 0 0,5-1 0 15,-1-1 0-15,0-1 0 0,-1 0 0 0,4 0 0 16,1 0 0-16,0 2 0 0,1-2 0 0,-1 1 0 16,-2 1 0-16,4-1 0 0,0 2 0 0,-2-1 0 15,0-1 0-15,-1 2 0 0,-4 0 0 0,-1 2 0 16,-1-1 0-16,2 1 0 0,-1-4 0 0,-1 2 0 15,-1 0 0-15,-2 2 0 0,3-1 0 0,3 1 0 16,3-2 0-16,-2 0 0 0,-2-3 0 0,-1 1 0 16,1 2 0-16,6-1 0 0,7-1 0 0,-6 1 0 15,-3-2 128-15,-1-1-128 0,-2 1 0 0,1 1 0 0,5 2 0 0,-3 0 0 16,-8-1 0-16,1 1 0 0,-1 1 0 0,4 1 0 16,1-1 0-16,-3 1 0 0,-3-2 0 0,0 0 0 15,3 0 0-15,1 2 0 0,1 1 0 0,1 0 0 16,-3-1 0-16,4-1 0 0,-2-1 0 0,-1 2 0 15,5-2 0-15,0 0 0 0,0 0 0 0,0 1 0 16,-3 1 0-16,3 1 0 0,-3 1 0 0,3-1 0 16,-5-3 0-16,1 0 0 0,-7 0 0 0,1 3 0 15,-4 0 0-15,4 3 0 0,3 3 0 0,-2-3 0 16,-3-6 0-16,-2 0 0 0,1 0 0 0,1 3 0 16,1 0 0-16,2-2 0 0,-1-1 128 0,-3-1-128 15,-4-1 0-15,-1 1 0 0,0-1 0 0,2 1 0 16,6 1 0-16,-4 0 0 0,-4 0 0 0,0 0 0 0,1-4 0 15,0-1 0-15,1 1 128 0,1 1-128 0,1-2 0 0,-2 2 0 16,-2-1 0-16,0-1 0 0,-1 2 0 0,1 0 0 16,2 0 0-16,-2 2 0 0,-2-1 0 0,-2 1 0 15,-2-2 0-15,0 1 128 0,-4 2-128 0,3 3 0 16,7 0 0-16,-3-1 0 0,0-4 0 0,0 2 0 16,-1-1 0-16,-2 1 0 0,-2 3 0 0,3-2 0 15,4-1 0-15,-3 0 0 0,-1 0 0 0,-2 0 0 16,-2 0 0-16,0 0 0 0,-4 3 0 0,3 2 0 15,1 2 0-15,0-4 0 0,-1-6 0 0,-3 2 0 16,-2 1 0-16,-1 3 0 0,-3 1 0 0,0-1 0 16,1 0 0-16,2 0 0 0,1 2 0 0,-1-2 0 15,-3-2 0-15,-1 2 0 0,3-2 0 0,-3 4 0 0,1 1 0 16,-1-2 0-16,5 1 0 0,-1-1 0 0,1 5 0 0,-1-3 0 16,-5-4 0-16,2-1 0 0,-2-1 0 0,2 6 0 15,-2 6 0-15,4-3 0 0,1 1 0 0,1-5 0 16,0-4 0-16,-3 2 0 0,-2-1 0 0,-1 0 0 15,1 3 0-15,-3 1 0 0,0 0 0 0,1 1 0 16,1-2 0-16,2-5 0 0,-3-2 0 0,-3 2 0 16,-4 3 0-16,6 0 0 0,-2-1 0 0,0 1 0 15,-3 0 0-15,4 1 0 0,0 0 0 0,1-2 0 16,-1-5 0-16,0 1 0 0,-2 2 0 0,1 0 0 16,0-1 0-16,-1-2 0 0,0 3 0 0,2 4 0 15,2 1 0-15,0-2 0 0,1-3 0 0,1 0 0 16,-5-5 0-16,-4 1 0 0,4-2 0 0,-3 0 0 15,-1 2 0-15,-2-4 0 0,-2 2 128 0,1 0-128 0,-1-5 0 16,4-1 0-16,-1-5 0 0,-3 2 128 0,-5 5-128 0,1-3 0 16,0 1 0-16,0-2 0 0,1 1 0 0,0 3 0 15,-3-5 128-15,5 2-128 0,1 1 0 16,1-6 0-16,1 2 0 0,-2-2 0 0,-2-2 0 0,1 4 0 16,-3 0 0-16,3-4 0 0,0-5 0 0,0 3 0 15,-3-3 0-15,1 2 0 0,4 3 0 0,-1-4 0 16,-2-1 0-16,-1-2 0 0,-2-4 0 0,-2 0 0 15,-3-4 128-15,0 4-128 0,-3-3 0 0,3 5 0 16,-1-6 144-16,1 3-144 0,0-1 128 0,0-1-128 16,-1 3 128-16,2-5-128 0,2-4 0 0,0 3 0 15,0 4 0-15,-1-4 0 0,-1 2 0 0,-2-1 0 16,-2-3 0-16,0-1 0 0,0 0 0 0,2 0 0 0,-2-1 0 16,0 0 0-16,0 1 0 0,2 0 0 0,-2-3 0 0,3 2 0 15,2-1 0-15,1-1 128 0,0 0-128 0,-2-1 0 16,-2-1 0-16,-2 0 0 0,-3-2 0 0,3-1 0 15,-6 2 0-15,-1 0 128 0,-5-3-128 0,4 0 0 16,-3-4 128-16,1 1-128 0,-3-3 128 0,-4 5-128 16,1-1 144-16,0 1-144 0,-2-1 192 0,1-2-192 15,-1 1 160-15,-1-1-160 0,-2-5 128 0,0 4-128 16,-1 1 0-16,0 2 128 0,-2-4-128 0,2 8 0 16,-1-2 144-16,-1 1-144 0,-1 2 160 0,1 2-160 15,-1 1 128-15,4 0-128 0,1 0 0 0,1 1 0 16,1 2 0-16,0 3 0 0,0 7 0 0,2-1 0 15,0 3 0-15,3-2 0 0,3 2 0 0,1 4 0 16,0 3 0-16,3 5-160 0,2 1 160 0,-1 5-128 16,1-2-256-16,3 5-32 15,1-2-16-15,1 4 0 0,0 5-2592 0,-3 2-528 16</inkml:trace>
  <inkml:trace contextRef="#ctx0" brushRef="#br2" timeOffset="-161656.38">15836 6131 7311 0,'48'-6'320'0,"-14"4"64"0,-2-2-384 0,6-1 0 0,-7-2 0 0,0 2 0 15,2 2 976-15,-4-1 112 0,-2 0 32 0,3-1 0 16,-7-1-48-16,0 0-16 0,-1-1 0 0,-3 2 0 15,-1 2-336-15,-2-1-64 0,-1 1-16 0,-1-2 0 16,-6 1-128-16,3 0-48 0,-4-2 0 0,-4-5 0 16,-3 11 192-16,0 0 48 0,0-9 0 0,-3-1 0 15,-4 3 0-15,-7-4 16 0,-3 2 0 0,-6 3 0 16,-2-1-144-16,-6 2-16 0,-5 2-16 0,-2-1 0 0,-4-6-128 16,1 2-32-16,-2-4 0 0,-3 3 0 0,-6-1-32 0,1 4-16 15,-2 0 0-15,-7 0 0 0,-8 0-16 0,-3 0-16 16,-5 0 0-16,0-5 0 0,1 2-160 0,-7-2-16 15,-5 7-128-15,-8-4 192 0,-9-4-64 0,4 2 0 16,2-3-128-16,-3 1 192 0,-6 4-192 0,-4-3 128 16,-5-1-128-16,-1-2 0 0,3 7 192 0,-7-2-48 15,-5 2-16-15,0 1 0 0,-2-3 32 0,2 4 0 16,-1 4 0-16,-1-1 0 0,-1-2-16 0,1-1 0 16,2 1 0-16,-2 1 0 0,-7 0-144 0,2 0 160 15,5 2-160-15,-3-1 160 0,-4 2-16 0,2 0 0 16,-1 0 0-16,-1 2 0 0,-1-1-16 0,-1 4 0 15,-1 0 0-15,6 6 0 0,4-2-128 0,1 4 128 0,-4 0-128 0,9 1 128 16,6 2-128-16,10 3 0 16,3 1 0-16,4 1 128 0,-1 1-128 0,7-1 0 0,10-1 0 0,5 3 0 15,6-3 0-15,2 6 0 16,3 5 0-16,5-4 0 0,1-4 0 0,6 4 0 0,3 3 0 0,4-4 0 16,11 1-144-16,5 1 144 0,4-1 0 0,5 1 0 15,4-3 0-15,6-1 0 0,4 0 0 0,4-2 0 16,5 3 0-16,6 2 0 0,6 3 0 0,3-3 0 15,3-4 0-15,8 1 0 0,7 4 0 0,3-3 144 16,5-1-144-16,10-1 0 0,2-1 0 0,7-3 0 16,-3 2 176-16,4 3-48 0,6-1-128 0,3 3 192 15,6-3-192-15,2 1 176 0,4 0-176 0,0 0 160 16,-4-4-160-16,2 1 0 0,-2 0 144 0,3 1-144 16,5 0 0-16,2-1 0 0,-2-1 0 0,3-3 128 15,0 3-128-15,5-3 0 0,2 0 128 0,5-5-128 0,1-2 128 16,-2-3-128-16,1 4 128 0,1-2-128 0,4-2 0 15,2 1 128-15,5-7-128 0,-2 2 0 0,-1-1 0 0,4 0 0 16,5 1 0-16,-3-3 128 0,-3-3-128 0,-4 1 0 16,-2 0 128-16,6-1-128 0,4 0 0 0,-4-4 0 15,-7-1 0-15,-3-2 0 0,1 2 0 0,5-2 144 16,2-5-144-16,-1-3 0 0,-6-2 128 0,-3 0-128 16,-5 1 0-16,4 0 0 0,2-1 0 0,-4-2 128 15,-6-3-128-15,-7 0 0 0,-4-2 128 0,0-3-128 16,0 1 0-16,-2-3 0 0,-5 4 128 0,-1-4-128 15,-9 2 192-15,-4-4-192 0,0 0 224 0,-5-1-64 16,-6-2-16-16,-3 3 0 0,-3-4 96 0,-6 1 16 0,-6-2 0 0,-6 0 0 16,-8-2 144-16,-7-2 48 0,-5-2 0 15,-8 2 0-15,-8 2-192 0,-7-1-48 0,-7 1 0 0,-8-1 0 16,-5 0-208-16,-8-1 176 0,-9 2-176 0,-9-1 160 16,-10 7-160-16,-11 3 0 15,-10 0 0-15,-3 5 0 0,-1-1 0 0,-2 6 0 0,3 2 0 0,-3 7-176 31,0 6-336-31,8 2-64 0,5 10 0 0,9 2-16 16,7 2-2464-16,8 4-480 0</inkml:trace>
  <inkml:trace contextRef="#ctx0" brushRef="#br2" timeOffset="-160192.93">17828 6919 10943 0,'0'0'480'0,"-7"-5"96"0,-1-2-448 0,8 7-128 0,-7-9 0 0,7 9 0 0,0 0 688 0,0 0 112 16,-8-4 32-16,8 4 0 0,0 0-416 0,0 0-80 16,-10-2-16-16,10 2 0 0,0 0 176 0,-9 5 16 15,9-5 16-15,-6 10 0 0,6-10-128 0,0 0-16 16,0 0-16-16,0 0 0 0,5 13 160 0,2-1 48 15,5-6 0-15,6 0 0 0,4 0 384 0,8-3 64 16,2-5 32-16,10 4 0 0,5 2-96 0,7-4 0 16,5 0-16-16,2-3 0 0,1-1-304 0,4-2-48 0,1 2-16 0,7 1 0 15,4 3-176-15,7-5-32 0,6-4-16 16,1 2 0-16,-2 2 720 0,4 1 144 0,2-2 16 16,5 2 16-1,5-1-1664-15,0 1-336 0,-2-2-64 0,2 4-16 0,2 2 832 16,2 0 144-16,3-1 48 0,-3 1 0 0,-5 1-192 0,3-1 128 15,1-1-128-15,-2 1 128 0,-2 0-128 0,-3 1 128 0,-2 1-128 0,-4 2 128 16,-2-1 0-16,-1 0 0 0,-1-1 0 0,-7-1 0 16,-8-1-128-16,-3 3 0 0,-4 0 0 0,-5 0 0 15,-1 1 0-15,-1-2 0 0,-8-2 0 0,-5 0 0 16,0 3 0-16,-5-2 0 0,-8-2 0 0,-6 1 0 16,-7 0 0-16,0 0 0 0,-9-2 0 0,-15 2 0 15,0 0 0-15,0 0 0 0,0 0 0 0,0 0 128 16,-14-1-128-16,-7-1 192 0,-5 1-192 0,-11 1 192 0,-12 3-192 15,-9-3 0-15,-3-2 0 0,-6 1 0 16,-4-4 0-16,-6 4 0 0,-8 2 0 0,-10-2 0 0,-7-2 0 16,-5 0 0-16,-3 0 0 0,-7 0 0 0,-9 2 0 15,-7-4 0-15,-5-1 0 0,-7 3 0 0,-9 2 0 0,1-4 0 16,-2-4 0-16,-4 3 0 0,-4 3 0 0,-2-2 0 16,-2-4 0-16,2 4 0 0,-3-1 144 0,6-1-144 15,9 1 160-15,5 4-160 0,1-1 128 0,9 2-128 16,9-1 0-16,9 2 0 0,7 2 0 0,4 2 0 15,6-1 0-15,6 2 0 0,11-2 0 0,9 1 0 16,9-1 0-16,10 2 0 0,9-4 144 0,10 2-144 16,9 0 128-16,8 3-128 0,6-3 0 0,5 0 0 15,11-3 0-15,0 0 0 0,0 0 128 0,18 1-128 16,12-2 128-16,7-2-128 0,13-1 176 0,14-1-48 16,13 1-128-16,13 1 192 0,9-5 16 0,9 1 0 0,5 1 0 15,15 1 0-15,8-2-16 0,4 4-16 0,-1 2 0 0,13 1 0 16,5 1-176-16,4 2 160 0,-4 3-160 0,8 0 160 15,2 1-160-15,1 4 128 0,-5-4-128 0,5 4 128 16,6-6-128-16,-1 4 0 0,-2 3 0 0,1-4 0 16,-2 1 0-16,-1-2 0 0,-6 6 128 0,0-2-128 15,-5 1 0-15,-5-2 0 0,-7 3 0 0,-3-2 0 16,-2 2 0-16,-7 2 0 0,-8-3 0 0,-5 0 0 16,-2-5 0-16,-6 2 0 0,-8-3 0 0,-7-2 0 15,-6 4 0-15,-7-1 128 0,-6-2-128 0,-8-1 0 16,-4 1 0-16,-11-4 0 0,-11-1 128 0,-7 0-128 15,-7 3 0-15,-7-1 0 0,-7-2 0 0,-6-2 0 16,-11 2 0-16,0 0 0 0,0 0 0 0,0 0 0 0,-17-7 0 0,-10 2 0 16,-9 2 0-16,-7 2 0 0,-13-2 0 15,-12-2 0-15,-8-5 0 0,-10 4 0 0,-11 2 0 0,-11-4 0 16,-12 2 128-16,-9-3-128 0,-10-3 0 0,-9-1 0 16,-11 4 144-16,-4-3-144 0,-6-1 0 0,-9-3 0 15,-8 1 0-15,-5 4 0 0,-4 1 0 0,-1 0 0 16,0-7 0-16,-3 5 0 0,0 3 0 0,2-2 0 15,7 2 0-15,3 0 0 0,6 0 0 0,1 4 0 16,5 2 0-16,15 2 128 0,14-1-128 0,7 7-128 16,7 2 128-16,6 5-192 15,4 0-2144-15,10 3-432 0</inkml:trace>
  <inkml:trace contextRef="#ctx0" brushRef="#br2" timeOffset="-158855.72">23592 7110 17503 0,'-6'-12'1552'0,"0"-2"-1232"0,0-1-320 0,0 1 0 15,2-2 448-15,2 1 48 0,1 5 0 0,1-2 0 16,0 12 320-16,7-8 64 0,5 0 16 0,4 3 0 16,7 4-80-16,6-2-16 0,8-2 0 0,5 4 0 15,3 2-416-15,5 4-64 0,11 1-32 0,6 3 0 16,5-5-96-16,7 0-32 0,3 5 0 0,-1 0 0 15,-2-4 0-15,0 2 0 0,-1 3 0 0,4-1 0 16,3 3-160-16,-2-6 0 0,0-1 0 0,-9 1 0 16,-4 0 0-16,-8 2 0 0,-5 4 0 0,-5 2 0 15,-9-7-1456-15,-8 2-272 16</inkml:trace>
  <inkml:trace contextRef="#ctx0" brushRef="#br2" timeOffset="-155703.47">2250 10661 24015 0,'-2'-31'1056'0,"2"13"224"0,0 0-1024 0,0 6-256 0,-1 0 0 0,1 12 0 16,0 0 448-16,0 0 16 0,0 0 16 0,0 0 0 15,0 0-224-15,0 0-64 0,-3 18 0 0,0 3 0 16,-3 2-192-16,3 6 0 0,-3 5 128 0,0 3-128 16,0 4 256-16,-1 6 16 0,-2 1 0 0,-2 9 0 15,0 5 32-15,-4 4 0 0,-3 6 0 0,0 4 0 16,-3 7 80-16,-1 5 32 0,0 4 0 0,-3 1 0 16,-4 5-96-16,7 3-32 0,0 0 0 0,3-4 0 0,-2 0-64 15,7-7-16-15,3-6 0 0,2-7 0 0,1-7 0 16,2-6 0-16,2-6 0 0,1-3 0 15,-2-8 176-15,2 1 48 0,0-2 0 0,0-5 0 0,0-4-80 0,1-1-16 16,-3 0 0-16,1-10 0 0,-2 1-128 0,0 1-16 16,-3 0-16-16,0-1 0 0,0-3-48 0,0 0-128 15,2-6 192-15,-1 1-64 0,1 2-128 0,2-5 0 16,2-1 0-16,3-15 0 0,-3 9-144 0,3-9-112 16,0 0-32-16,0 0 0 15,14-12-2576-15,2-10-512 0,9-26-96 0,5-1-32 0</inkml:trace>
  <inkml:trace contextRef="#ctx0" brushRef="#br2" timeOffset="-153176.71">2058 10916 10127 0,'-10'-19'896'0,"4"5"-704"0,-3 2-192 0,0 2 0 16,2 4 1344-16,-1-3 224 0,2 3 48 0,6 6 16 15,0 0-576-15,-1-12-112 0,-1 4-32 0,2 8 0 16,0 0-160-16,0 0-48 0,0 0 0 0,12-12 0 16,2 3-128-16,3-3-16 0,4 3-16 0,3 2 0 15,1-4 0-15,3 4 0 0,1-4 0 0,2-1 0 0,1-4 0 0,6-3 0 16,3 1 0-16,4 2 0 0,1 1-96 0,7-1-32 15,2-2 0-15,3 1 0 0,6-2-160 0,1 0-48 16,-1-2 0-16,0 2 0 0,1 1 32 0,3 0 0 16,1 0 0-16,6-1 0 0,4 1 0 0,1 2 0 15,-1 0 0-15,-2 1 0 0,0 1 32 0,0 4 16 16,5-3 0-16,6 4 0 0,2-2-112 0,-1 7-32 16,-1 1 0-16,1-6 0 0,0-3-144 0,6-3 0 15,7 2 0-15,-1 1 128 0,-3-4-128 0,0 1 160 16,0 1-160-16,6-2 160 0,3-2-160 0,3-1 0 15,-3-3 0-15,0 4 128 0,-2 5-128 0,5-1 0 16,6-1 144-16,-2-4-144 0,-6-5 0 0,5 2 0 16,0 3 0-16,3-1 0 0,2 0 0 0,-2 0 0 15,-5 0 0-15,4 0 0 0,1 4 0 0,-1-3 0 16,0-2 0-16,-3 2 128 0,0 1-128 0,4 1 0 0,4 6 128 0,-3-3-128 16,-4 1 176-16,6 5-48 0,-1 4 0 0,6 0 0 15,2-2-128-15,1 3 0 0,-3 0 0 0,6 1 128 16,8 1-128-16,-3-1 0 0,-6 1 0 0,4-1 0 15,2-4 0-15,-3 3 0 0,-6 2 0 0,3-1 0 16,-1-4 0-16,1 2 0 0,1 0 128 0,-2-1-128 16,-5 2 0-16,5-1 0 0,7-4 0 0,-3 5 0 15,-7 0 0-15,2 2 0 0,4-1 0 0,3-2 128 16,-2-5-128-16,-3 3 0 0,-3 5 0 0,6-5 0 16,2-2 0-16,-4 5 0 0,-5 0 0 0,4 2 0 15,3 1 0-15,-1-2 192 0,-8-2-192 0,2 2 192 16,0 2-192-16,-1 0 0 0,1-1 0 0,-5-4 0 15,-3 2 0-15,4 2 0 0,2 1 0 0,2 0 0 0,-5-7 0 16,-1 2 0-16,-2 1 0 0,3 1 128 0,3-2-128 16,-3-1 160-16,-4-4-160 0,4 4 160 0,4 3-160 0,-4-3 0 15,0-4 0-15,-4 4 0 0,-5 3 0 0,5 1 0 16,6-4 0-16,-5 0 0 0,-6-1 0 0,1 3 0 16,-1 4 0-16,0 0 0 0,-1-3 0 0,0 0 0 15,-6-3 0-15,1 4 0 0,1 5 0 0,4-1 0 16,-2-4 0-16,0 1 0 0,-4 1 0 0,3 3 0 15,1 0 0-15,-1 1 0 0,0-7 0 0,-1 0 0 16,-4 5 0-16,2 1 0 0,3 3 0 0,-2-4 128 16,1-4-128-16,-4 2 0 0,-1 2 0 0,1 1 0 15,4 0 0-15,-1 0 0 0,3-4 0 0,-2 2 0 16,-4 4 0-16,5-1 0 0,0-2 128 0,1-2-128 16,-1-2 192-16,-1 4-64 0,-1 2 16 0,5-1 0 15,3-1 0-15,-1-1 0 0,-5-1-144 0,-1 2 0 0,-2 2 144 0,4 2-144 16,2-3 0-16,1-2 0 0,-8-2 0 0,-5 1 128 15,1-1-128-15,3 1 0 0,5-2 0 0,-1-1 0 16,-8-4 0-16,-2 2 144 0,-2 2-144 0,5-1 0 16,7-2 192-16,-6-2-192 0,-6 1 192 0,-1-2-192 15,-2 5 208-15,1-1-64 0,3 1-16 0,-1-5 0 16,-1 1-128-16,1 1 192 0,1 4-192 0,-2 0 192 16,5 2-192-16,-1-2 0 0,-4-5 0 0,-1-1 0 15,0 3 0-15,-1 0 0 0,1 0 128 0,3 1-128 16,1-7 0-16,-4 3 0 0,-6 0 0 0,0-3 0 15,-1 0 0-15,3 3 0 0,2 0 0 0,-1-1 0 16,0-1 0-16,-1 0 128 0,-4 2-128 0,3-3 0 16,2 4 0-16,1-2 0 0,2 1 128 0,-1-3-128 0,-8 3 0 0,6-1 0 15,-3 3 0-15,5-4 128 0,2 2-128 0,1 2 0 16,-4-2 144-16,4 4-144 0,-4 1 128 0,2 1-128 16,3-1 128-16,3 1-128 0,0 0 0 0,0 1 0 15,0 2 0-15,7 2 128 0,5-2-128 0,0 3 0 16,-1 0 0-16,-1 1 0 0,-1 0 0 0,4-1 144 15,6 2-144-15,-4-2 160 0,-4 1-160 0,-4-1 0 16,-4-1-160-16,7-2 160 0,2 3 0 0,-2-2 0 16,-2-1 0-16,-4 2 0 0,-1-1 0 0,2 1 0 15,0-1 0-15,-2 2 0 0,-1 2 0 0,-4-2 0 16,-1 0 0-16,3-1 0 0,3 3 0 0,0-1 0 16,-1-1 0-16,-1 2 0 0,1-2 0 0,0 3 0 0,4-3 0 15,-3 1 0-15,-3-4 0 0,2 2 0 0,-4-1 128 16,-2 1-128-16,1-2 0 0,-3 0 0 0,-3-2 0 0,-5 1 0 15,-8-5 128-15,-5 1-128 0,-2 1 0 0,-4 1 0 16,-1 0 160-16,-2-3-160 0,-2 0 128 0,-3 2-128 16,-2-2 128-16,0-2-128 0,-4 2 128 0,2 3-128 15,2 0 0-15,-3 0 128 0,-1-1-128 0,0 1 0 16,4 0 0-16,-3 1 0 0,-1-2 0 0,-2 0 0 16,-3-2 0-16,-5 1 0 0,-5 1 0 0,-5-2 0 15,-4-2 0-15,-3 4 0 0,-2-1 0 0,-4 1 0 16,-3 0 0-16,2 2 128 0,-2 1-128 0,0-1 0 15,-2-1 0-15,-1 3 0 0,0 0 128 0,-12 0-128 16,14 0 0-16,-4 3 0 0,-10-3 0 0,0 0 0 0,12 13 0 16,-6-2 0-16,0 4 0 0,-3-2 0 0,-3-1 0 0,0 4-144 15,-2 4 144-15,-1 0 0 0,-3 3 0 16,0 0-128-16,-3 8 128 0,0-1 0 0,-2 7 0 0,-3 0 0 16,-1-1 0-16,-2 12 0 0,2 3 0 0,-3 10 0 15,0 3 0-15,-1-2 0 0,-5 4 0 0,-1 8 0 16,-3 0 0-16,1 5 0 0,-4 1 0 0,1 3 0 15,-1 3 0-15,1 2 0 0,1 4 0 0,-3-2 0 16,0 1 0-16,2 2 0 0,3-2 0 0,2 1 0 16,0 0 0-16,1-6 0 0,0-1 0 0,4-2 0 15,-1-2 0-15,4 1 0 0,0-2 0 0,-1-4 0 16,0 1 0-16,2-3 0 0,1 1 0 0,0 0 0 0,2 1 0 0,1 0 0 16,0-1 0-16,-1-3 0 0,2-6 0 0,-1 1 0 15,5 3 0-15,-1-5 0 0,1-5 0 16,1-7 0-16,0-1 0 0,-1-6 0 0,4-1 0 0,0-2 0 15,0-2 0-15,0 1 0 0,0-4 0 0,1-2 0 16,1-5 0-16,1 0 0 0,0-4 0 0,0-2 0 16,-3-1 0-16,3 1 0 0,-3-1 0 15,-2-2 0-15,0-7 0 0,-4 1 0 0,-2 2 0 0,-4 2 0 16,-5-3 0-16,-6 0 0 0,-5-2 0 0,-3 2 0 16,-6 1 0-16,-5 1 128 0,-4 1-128 0,-5-1 0 15,-7 2 0-15,-6-2 128 0,-7-1-128 0,-9-3 0 16,-9 0 128-16,-8 1-128 0,-2-3 0 0,-8 1 0 15,-9 0 0-15,-9-3 0 0,-10 1 0 0,-7-2 0 16,-9 4 0-16,-5-3 0 0,-8 1 0 0,-3 3 0 16,-11-3 0-16,-2 4 0 0,1 2 0 0,-7-3 0 0,-5-5 0 15,-1 5 0-15,2-6 0 0,0 1 0 0,-1-2 0 16,-8-1 0-16,-9-2 0 0,-4-1 0 0,-8 4 0 0,-1 1 128 16,-2-5-128-16,-10 2 0 0,-11 0 0 0,-10-3 0 15,-8-2 0-15,-5-1 0 0,-1 0 0 0,-4-1 0 16,-1 1 0-16,-2 0 0 0,-2 3 0 0,-2-3 128 15,-2-2-128-15,-1 2 0 0,2 2 0 0,-1-1 0 16,1-1 0-16,4 2 0 0,1 1 0 0,1 6 128 16,-2-2-128-16,-2 1 0 0,-1 0 0 0,1-2 0 15,-5 2 0-15,1 4 0 0,0-3 0 0,0 2 0 16,0-6 0-16,-2 1 0 0,-2 0 0 0,3 0 0 16,1-3 0-16,1 0 0 0,2-2 0 0,1 5 0 0,2-3 128 15,0 1-128-15,3-2 0 0,3 1 0 0,0 0 0 0,6 4 0 16,3-1 0-16,4-4 128 0,5 1-128 0,1 0 0 15,-3 1 0-15,6-1 0 0,0 0 128 0,6 0-128 16,0-1 0-16,5 2 176 0,7 3-176 0,0-2 160 16,0-2-160-16,-2-2 0 0,-1 1 0 15,2-1 0-15,1 2 0 0,6 3 0 16,2 0 0-16,4-3 0 0,0 0 0 0,0 2 0 0,0 0 0 0,4 1 0 16,3-1 0-16,11 4 0 0,7-3 0 0,3-3 0 15,0 0 0-15,7-3 0 0,10 0 128 0,5-3-128 16,0-3 0-16,8-3 0 0,7 1 0 0,2 1 0 15,1-3 0-15,6 4 0 0,5 0 0 0,-1 0 0 16,-2 3 0-16,5 1 0 0,8 1 0 0,-2 2 0 16,-4 1 0-16,11 1 0 0,5-2 0 0,5 1 128 0,7 1-128 15,0-3 0-15,0 0 0 0,6-3 0 0,8-2 0 16,10 2 128-16,3 0-128 0,1-1 0 0,-1-2 0 0,3 3 128 16,1-1-128-16,5 2 0 0,1 1 0 0,6 1 128 15,5 1-128-15,1 1 0 0,-1 2 0 0,-4 3 128 16,-5-2-128-16,3-1 0 0,5 4 0 0,3 1 0 15,-1-3 128-15,4 4-128 0,2-3 0 0,3 2 0 16,4 0 0-16,-1-3 0 0,-2 3 0 0,-2-5 0 16,2-2 0-16,5-2 0 0,3 1 0 0,4 1 160 15,-1 1-160-15,3-2 160 0,0-1-160 0,2 0 128 16,0 2-128-16,3-2 128 0,1-2-128 0,-1 1 0 0,3 1 0 16,-1-2 0-16,-1 1 0 0,0 1 0 0,-2 0 128 0,3 0-128 15,-1 0 128-15,4 0-128 0,-1 0 192 16,6 0-64-16,4 0 96 0,2 0 16 0,3-2 0 15,1 1 0-15,0-1-240 0,4 2 176 0,1-1-176 0,7 1 160 16,0 0-160-16,-7-3 0 0,7 3 0 0,0 0 0 16,-5-6 0-16,5 6 0 0,0 0 0 0,0 0 0 15,-3-6 0-15,3 6 0 0,0 0 0 0,0 0 0 16,0 0 0-16,0 0 0 0,0 0-144 0,0 0 144 31,9-7-448-31,7-4-16 0,5 2-16 0,12-5-12384 0,14-6-2464 0</inkml:trace>
  <inkml:trace contextRef="#ctx0" brushRef="#br2" timeOffset="-152069.31">1453 11553 23951 0,'0'0'2128'0,"0"0"-1696"0,-6-6-432 0,6 6 0 0,0 0 256 0,0 0-48 16,-6-9 0-16,6 9 0 0,0 0-208 0,0 0 0 15,1-9 0-15,-1 9 0 0,0 0 384 0,0 0 16 16,0 0 16-16,0 0 0 0,0 0 16 0,0 0 0 15,0 0 0-15,0 0 0 0,0 0 192 0,0 0 32 16,0 0 16-16,0 0 0 0,0 0-80 0,5 13-16 16,-2-2 0-16,1 4 0 0,2-2-96 0,2 2-32 15,0 0 0-15,0-1 0 0,4 1-80 0,0 3-32 16,-1 0 0-16,4 3 0 0,3 0-48 0,1 2-16 16,-2 2 0-16,2 1 0 0,-1-5-80 0,0-2 0 15,-1 0-16-15,0-1 0 0,-4 0-176 0,1 1 128 16,-4-1-128-16,0-2 128 0,-2-4 32 0,-2 4 0 0,-2 1 0 15,-2-1 0-15,-4-4 96 0,-2 6 32 0,-4-2 0 0,-2 2 0 16,-3-3 96-16,-4 2 0 0,-4 3 16 0,-2-1 0 16,-4 0-32-16,-1-2-16 0,-2-2 0 0,-3 1 0 15,-1 2-160-15,-1 1-48 0,-2-1 0 0,2 1 0 16,1-1-144-16,3-2 0 0,-2 2 0 0,4 0 0 16,-1 0 0-16,2-3-144 0,1-4 0 0,2 0 0 31,9-7-1216-31,2-1-240 0,2-3-64 0,12 0 0 15,-1-10-1760-15,2-8-352 0</inkml:trace>
  <inkml:trace contextRef="#ctx0" brushRef="#br2" timeOffset="-150866.38">1445 11959 21183 0,'-34'3'1888'0,"1"3"-1504"0,2 0-384 15,0 6 0-15,3-1 2304 0,1 2 400 16,2-1 80-16,1-2 16 0,3 5-2288 0,4-3-512 0,0 1 0 16,4-4 0-16,1 2 208 0,2-6 48 0,2 4 16 0,1-1 0 15,-2-2-80-15,-1 1-32 0,2-2 0 0,8-5 0 16,-15 1 144-16,3-2 16 0,-2-2 16 0,-3-3 0 16,-2 1-64-16,-2-2-16 0,0-5 0 0,-2 0 0 15,-7-3-96-15,-4-6-32 0,-3-1 0 0,-5-5 0 16,1-2-128-16,-1-2 160 0,-1-6-160 0,1-4 160 15,1 1 128-15,-2-3 32 0,3 0 0 16,1-3 0-16,2-3 64 0,0-1 0 0,1-4 16 0,-4-1 0 16,-1-4-176-16,-1-2-32 0,-2-3-16 0,0-1 0 15,1-8-176-15,2 4 0 0,-1 0 144 0,4-2-144 16,-2 0 0-16,3 1 0 0,-4 0 0 0,3 2 0 16,4 0 0-16,-5-2 0 0,-1 2 0 0,-3 2 0 0,1 3 0 0,1-4 0 15,-1-7 0-15,4 5 0 0,-2 0 0 0,3-1 0 16,-1 2 0-16,3-1 0 0,-1-4 0 0,4 4 0 15,0-4 0-15,1 3 0 0,3 5 0 0,3 0 0 16,-1 1 0-16,4-2-128 0,0 6 128 0,0 0 0 16,-2 1 0-16,5 0 0 0,1-5 0 0,0 1 0 15,3 1 0-15,-1 1 0 0,1 2 0 0,-1 1-160 16,1-1 160-16,-3-2 0 0,0 1-144 0,2-1 144 16,0-1 0-16,4 0-144 0,-3-1 144 0,3 1 0 15,0 3 0-15,-1-2-128 0,2-1 128 0,-1 1 0 16,1 1 0-16,-1-2 0 0,0-6 0 0,0 2 0 15,-1 1 0-15,-1 1 0 0,2 0 0 0,1-1 0 0,-1-2 0 0,1 1 0 16,2 0 0-16,2 2 144 0,-2 1-144 0,2-1 0 16,2-2 144-16,1 3-144 0,-1-6 0 0,2 0 144 15,3 0-144-15,2 1 0 0,-2-5 0 0,1 2 0 16,-1-2 0-16,2 2 0 0,1 4 0 0,-3-5 0 16,1-1 0-16,1-4 0 0,-1-1 0 0,-1 6 0 15,-1 0 0-15,1 0 0 0,1 3 0 0,1-2 0 16,-2 0 0-16,0 3 0 0,1-2 0 0,1 2 0 15,-1-1 0-15,1 1 0 0,-2 0 0 0,1 1 0 16,-1 3 0-16,0-1 0 0,0 0 128 0,3 1-128 16,-2 1 0-16,2 3 0 0,-3-1 0 0,3 0 0 15,0 1 0-15,0-2 0 0,-3 1 0 0,3-1 0 16,2-3 0-16,1-1 0 0,1 1 0 0,2 0 0 0,1 1 0 16,1-1 0-16,-1-1 0 0,1 1 0 0,2-2 0 15,-1 2 0-15,-2 0 0 0,2 1 0 0,-3 3 0 16,-3 1 0-16,1 4 0 0,-1 3 0 0,2-5 0 0,-1 1 0 15,1-2 0-15,-1 3 0 0,3-2 0 0,-1 0 0 16,0 3 0-16,2 1 0 0,0 4 0 0,0-1 0 16,-2 7 0-16,-2-1 0 0,-1-4 0 0,3 0 0 15,-3 3-144-15,-2 5 144 0,-2 1 0 0,-2 4 0 16,0 1-128-16,3-1 128 0,0 3 0 0,-2 4 0 16,1-4 0-16,-1 5 0 0,-1 4 0 0,0 2 0 15,0 2 0-15,2 4 0 0,-1 6 0 0,2-1 0 16,-3 11 0-16,0 0 0 0,0 0 0 0,0 0 0 15,0 0 0-15,0 0 0 0,0 0 0 0,0 0 0 16,9 6 0-16,-1 3 0 0,-8-9 0 0,7 11-128 0,0 2 128 16,1 3 0-16,2 2 0 0,-1-2 0 0,0 2 0 15,0 0 0-15,1 0 0 0,1 1 0 16,-2-3 0-16,2 4 0 0,3 1 0 0,1 1 0 0,-2 2 0 0,-3-2 0 16,-1 2 0-16,0 2 144 0,3 7-144 0,-1 0 192 15,-3 2-48-15,1 2 0 0,-1-1 0 0,2-2 0 16,-1 2-144-16,0 1 0 0,0-3 144 15,1 0-144-15,-1-4 0 0,2 2 0 0,0-2 0 0,-3 3 128 16,-2-1-128-16,0-2 0 0,0-2 0 0,3 2 0 16,-2-5 0-16,0-3 0 0,1-4 0 0,-1-9 128 15,-7-9-1392-15,0 0-272 16,9-9-48-16</inkml:trace>
  <inkml:trace contextRef="#ctx0" brushRef="#br2" timeOffset="-149586.88">384 10980 8287 0,'-10'25'368'0,"4"-7"80"0,-2-3-448 0,1 5 0 16,-1 1 0-16,-2 3 0 0,4-2 2192 0,0 1 368 0,-3-3 64 0,5 1 0 16,-2-2-1408-16,0-2-304 15,0 1-48-15,0-2-16 0,2-4-528 0,4-12-96 0,-11 9-32 0,4-2 0 16,-1 2 64-16,8-9 16 0,0 0 0 0,0 0 0 16,-10 0 192-16,10 0 48 0,-8-9 0 0,1 0 0 15,-2-4 128-15,0-1 16 0,-1-6 16 0,-1-3 0 16,3-6-288-16,-7 1-64 0,-3-8-16 0,-1-4 0 15,-1-5-48-15,2-1-16 0,-1-4 0 0,-2-4 0 16,-1-6-112-16,0-1-128 0,0 0 176 0,1 3-176 16,0 0 224-16,2 0-64 0,-1-1-16 0,4-2 0 15,1 2 240-15,0-2 32 0,1-3 16 0,-1-3 0 16,1-3 112-16,3-7 32 0,-3 0 0 0,5-5 0 16,-3-1-128-16,5-4-32 0,1-5 0 0,-3-2 0 0,2 4-160 15,2-7-48-15,2 2 0 0,2-3 0 16,-2 5 16-16,3-1 0 0,3 2 0 0,0 0 0 15,0 1-32-15,0 4-16 0,-2-2 0 0,-2 0 0 0,1 1-48 16,-2 4-128-16,-1 0 192 0,-1 1-64 0,-1 0-128 0,2 0 128 16,-1 0-128-16,-1-3 128 0,1 1-128 15,0 2 0-15,1 3 0 0,0 0 0 0,1 0 0 0,2 1 128 16,-1 2-128-16,2 0 0 0,1 5 0 0,2-3 128 16,-1-1-128-16,3 2 0 0,-3 4 128 0,1-4-128 15,1 0 128-15,1-2-128 0,-3 0 0 0,3 4 128 16,-2-3-128-16,-1 1 0 0,2-3 128 0,-4 1-128 15,1 2 0-15,1-3 128 0,-1 3-128 0,0-2 0 16,1 0 0-16,0 3 0 0,-3-4 0 0,4 5 0 16,-2-7 128-16,-1 8-128 0,2-1 0 0,2 6 0 0,-2-1 0 15,1 3 0-15,5 0 0 0,0 5 0 0,3 1 0 0,0-1 0 16,-3-1 0-16,1 4 0 0,0-4 0 16,2 2 0-16,0 2 0 0,0 0 0 0,-2-2 0 0,1-2 0 15,-2 0 0-15,-2 0 128 0,-1 2-128 0,0 6 0 16,3 2 0-16,0-1 0 0,-2 7 128 0,4-2-128 15,1-3 0-15,1 4 0 0,-1 4 0 0,3 1 0 16,1 1 0-16,2-1 0 0,0-2 0 16,-1 1 0-16,3 4 0 0,-4-3 0 0,-1 0 128 0,1 1-128 15,0-1 0-15,4 4 0 0,-4-1 0 0,2-1 0 16,-2-2 0-16,2-2 0 0,-2 6 0 0,-1 2 0 16,-1-4 0-16,-1 2 0 0,3 0 0 0,-2 8 0 15,-2 4 0-15,1 2 0 0,-4 3 0 0,4 0 0 16,-1 1 0-16,-2 3 0 0,-1 2 0 0,0-2 0 0,-1 1 0 0,1 4 0 15,-1-3 0-15,0 5 0 0,-1 1 0 0,-1-2 0 16,-1 4 0-16,2 0 0 0,-2-1 0 0,-5 6 0 16,4-8 0-16,-4 8 0 0,0 0-224 0,0 0-32 15,0 0 0-15,0 0 0 16,0 0-480-16,0 0-96 0,0 0-32 0,0 0 0 16,0 0-1952-16,-4 19-384 0</inkml:trace>
  <inkml:trace contextRef="#ctx0" brushRef="#br2" timeOffset="-148867.01">348 5344 21183 0,'0'0'1888'16,"-9"-7"-1504"-16,-1 1-384 0,-3 0 0 15,2-6-576-15,-1 3-176 0,1-3-32 0,-1 2-16 0,1-2 480 0,1 6 112 16,-1 0 16-16,3 0 0 0,8 6 192 0,-8-5 0 16,8 5 0-16,-12 0-144 15,3 0-272-15,9 0-48 0,0 0-16 0,0 0 0 0,0 0 272 0,-9 3 48 16,9-3 16-16,0 0-6736 0</inkml:trace>
  <inkml:trace contextRef="#ctx0" brushRef="#br2" timeOffset="-148011.15">192 3437 25791 0,'-31'-14'1152'0,"15"7"224"0,-2 2-1104 0,5 5-272 0,1 3 0 0,0 0 0 16,-1-6-736-16,-1 6-208 0,1 3-32 0,-2 2-16 0,2 4 992 0,-1-2 0 15,1 3 224-15,-2 1-32 0,2 2 48 0,-2 5 16 16,-1 3 0-16,1 5 0 0,0 2-80 0,0 6-16 16,0 5 0-16,-1 4 0 0,-2 6 160 0,2 3 16 15,-1 4 16-15,0 5 0 0,3 3 0 0,-1 6 0 16,1-1 0-16,2 10 0 0,1 1 16 0,-1 3 0 15,-1 3 0-15,-2-1 0 0,0-2-96 0,5 4-16 16,0 0 0-16,-1-1 0 0,1-2 64 0,2 5 16 16,5 3 0-16,1-9 0 0,-3-3-16 0,2-1-16 15,3-2 0-15,6-3 0 0,-2-4-32 0,2 3 0 16,-1-5 0-16,-1 5 0 0,1 1-112 0,-1 0-32 0,2 2 0 0,-1 2 0 16,1 6-128-16,1-1 128 0,2-3-128 15,0 0 128-15,-5 3-128 0,4-1 128 0,-2-1-128 0,0 2 128 16,5-3-128-16,-3-1 192 0,-2-2-192 0,0-1 192 15,-2-3-192-15,2-1 160 0,0 4-160 0,0-2 160 16,0-1-160-16,-2 4 128 0,4-3-128 0,-2-1 128 16,-2-1 32-16,-2 4 0 0,5-3 0 0,-1 1 0 15,0-1 32-15,1-4 16 0,1 3 0 0,-1-4 0 16,-1 3-64-16,3 0-16 0,-1 4 0 0,0-6 0 16,1 1-128-16,3 0 160 0,-1 2-160 0,0 4 160 15,0-6-160-15,1 1 160 0,-3-4-160 0,1 3 160 16,-4-4-160-16,-3 1 192 0,-2 1-192 0,4-1 192 15,-4 0-192-15,2 0 160 0,-1-4-160 0,-1 3 160 16,1 2 16-16,-1-3 0 0,1-1 0 0,1 1 0 0,1 2 0 16,2-3 0-16,-1-3 0 0,2-2 0 0,-1 0-32 15,3-2 0-15,-2-2 0 0,4 1 0 0,-2 2-144 16,4 0 160-16,0 2-160 0,2 0 160 0,1-2-160 0,-1 1 0 16,-4 0 144-16,2 2-144 0,0 2 128 0,-1-4-128 15,-1-1 128-15,-2-5-128 0,-1 1 144 0,0-7-144 16,1-4 192-16,1-1-192 0,2-5 176 0,0-2-176 15,0-2 160-15,1-8-160 0,-1 0 0 0,0-6 0 16,0-2 0-16,-2-10 0 0,4-2-272 0,-3-11-48 16,3-5-16-16,-1-10 0 15,-1-4-2016-15,1-9-400 0,-2-17-64 0,-2-5-32 16</inkml:trace>
  <inkml:trace contextRef="#ctx0" brushRef="#br2" timeOffset="-147039.04">354 11409 15135 0,'0'0'672'0,"-1"13"144"0,-1-2-656 0,2-11-160 16,0 0 0-16,0 0 0 0,-4 11 1040 0,4-11 176 16,0 0 48-16,0 0 0 0,0 0 16 0,0 0 16 15,0 0 0-15,0 0 0 0,-8-11-624 0,4-3-128 0,0-5-32 0,-1-3 0 16,1-8 16-16,-2-1 0 0,1-6 0 0,-1-6 0 15,-3-6 0-15,3-3 0 0,3-2 0 0,-4-2 0 16,-3-4-176-16,1-2-32 0,0 0-16 0,0-1 0 16,-3 3-64-16,0-3-16 0,-1-2 0 0,1 0 0 15,-1-4 48-15,1-3 16 0,-2-3 0 0,2-5 0 16,2-3-16-16,0 0 0 0,-2 0 0 0,4-2 0 16,4-1 32-16,-1-1 0 0,0 2 0 0,0 2 0 15,1 4-112-15,1 2-32 0,0-2 0 0,0 5 0 16,0-3 0-16,-2-2 0 0,2 7 0 0,0-1 0 15,-1 5-160-15,-2 2 192 0,0 4-192 0,3 1 192 16,2 2-48-16,-2 1 0 0,0 4 0 0,1-2 0 0,-1 3-16 16,3 2 0-16,0 2 0 0,2-3 0 15,1 2-128-15,0-1 160 0,1 4-160 0,1 4 160 16,-1-2-160-16,0 4 128 0,1 0-128 0,-1 3 128 0,-1 1-128 16,-1 1 160-16,-4-1-160 0,2 1 160 0,2 7-160 15,-2-2 128-15,-2 2-128 0,2-2 128 0,-1 0-128 0,-1-2 0 16,-1 5 144-16,2 0-144 0,1 0 128 0,0 1-128 15,-2-1 160-15,2 0-160 0,-1 1 0 0,1 3 128 16,1 2-128-16,2 0 0 0,0-2 0 0,0-1 0 16,-1 2 0-16,2 3 0 0,-1 0 128 0,-1 5-128 15,-1-1 0-15,2 0 144 0,0 0-144 0,0 4 0 16,-3-2 144-16,2 5-144 0,-4 0 128 0,2 9-128 16,0-5 128-16,0 5-128 0,0 0 128 0,0 0-128 15,0 0 128-15,0 0-128 0,0 0 0 0,0 0 128 0,0 0-128 0,0 0 0 16,0 0 0-16,0 0 0 0,0 0 0 0,0 0-128 15,0 0 128-15,12 1 0 0,-12-1 0 0,9 1 0 16,-9-1 0-16,13 5 0 0,-13-5 0 0,0 0 0 16,9 1-160-16,-9-1 160 0,11-1-192 0,-11 1 192 15,0 0-352-15,0 0 32 0,0 0 16 0,0 0 0 16,0 0 16-16,0 0 0 0,10 6 0 0,-10-6 0 16,9 6 112-16,-9-6 32 0,10 1 0 0,-10-1 0 15,11 3-48-15,-4 0-16 0,-7-3 0 0,0 0 0 31,9-3-384-31,0 3-80 0,-2-3-16 0,1 3 0 16,-8 0-272-16,9-1-64 0,1-1-16 0,0-2-8272 0,2-5-1648 0</inkml:trace>
  <inkml:trace contextRef="#ctx0" brushRef="#br2" timeOffset="-145963.19">138 7458 23951 0,'-2'10'2128'0,"1"3"-1696"0,1 5-432 16,1-2 0-1,1 2-544-15,2-1-192 0,2 0-32 0,0 0-16 0,-3 1 544 0,-2-1 240 0,1-2-192 0,-1-1 192 16,-1-14 0-16,0 0 0 0,0 0 0 16,0 0 0-16,0 0 160 0,0 0 0 15,0 0 0-15,0 0 0 0,0 0 416 0,0 0 96 0,0 0 16 0,0 0 0 16,0 0-128-16,-3-8-32 0,-3-4 0 0,0 3 0 16,1-5 48-16,-1 0 16 0,-3-1 0 0,3-1 0 15,0-3-128-15,1-1-16 0,1 0-16 0,-1-3 0 16,-2 0-48-16,0-3-16 0,2-3 0 0,4 0 0 15,1-6 0-15,1-1 0 0,2 2 0 0,-1-3 0 16,2 1-160-16,0 1-16 0,-1-4-16 0,2-2 0 16,4-4-48-16,1-1-128 0,1 2 192 0,-2 2-64 15,-2 2 48-15,3-2 0 0,-1-1 0 0,3 0 0 16,1 0 0-16,1 2 0 0,-1-2 0 0,-1 0 0 16,3-1 0-16,-2 3 0 0,-1-2 0 0,0-2 0 0,-2 2-176 15,-2 3 128-15,-1 0-128 0,-1 0 128 0,2-3-128 0,-2 1 0 16,-1 2 144-16,1 0-144 0,0 0 128 0,-1 3-128 15,-1 2 128-15,2-1-128 0,0 0 160 0,-1 4-32 16,1-5-128-16,-1-1 192 0,1 3-64 0,0 1-128 16,-3-3 176-16,8 1-176 0,-1-1 160 0,0-2-160 15,-2-4 128-15,-4 2-128 0,5-1 0 0,0 0 128 16,0 1-128-16,0-1 0 0,1 2 0 0,1-1 128 16,-2-2-128-16,1 0 0 0,0 0 0 0,1-5 0 15,-4 1 128-15,4 1-128 0,-4-2 0 0,-1-1 0 16,0 3 0-16,0 0 0 0,-2 5 0 0,1 0 0 15,-4 1 0-15,4 0 128 0,1 0-128 0,0 3 0 0,2 1 0 0,0-1 0 16,1 0 0-16,1 3 0 0,1 1 0 0,0-2 0 16,3 2-128-16,2 1 128 0,2 0 0 15,3 0 0-15,3-2-192 0,-1 4 16 16,0-4 16-16,0 6 0 16,4 5-352-16,-2 0-80 0,-4 0-16 0,0 1 0 15,0 1-480-15,-1 0-112 0,1-1-16 0,0-2-8192 0,0 1-1632 0</inkml:trace>
  <inkml:trace contextRef="#ctx0" brushRef="#br2" timeOffset="-145328.92">1055 4140 21183 0,'-11'-4'1888'0,"4"-4"-1504"0,0-1-384 0,1-4 0 15,1 3 272-15,2-7-16 0,0 1 0 0,2-3 0 16,-1-5-256-16,2-1 0 0,0-1 0 0,2-3 0 16,-1-1 320-16,2-4 0 0,0 1 0 0,2-4 0 15,1-1 160-15,1-2 32 0,-1-1 16 0,1 0 0 16,1-4 256-16,-1-1 48 0,5 2 16 0,-1-4 0 16,3-2-320-16,1 1-64 0,2-5-16 0,2 1 0 0,-1-6-240 0,2 1-48 15,4 1-16-15,0 5 0 16,0-3 0-16,2 5 0 0,3-5 0 0,0 8 0 0,-1 2-144 0,-2 4 160 15,2 0-160-15,0 1 160 0,3-1-160 0,-2 2 192 16,-3 1-192-16,2 2 192 0,-1-1-192 0,0 0 0 16,-2 1 0-16,2 5 128 0,0 1-128 0,-2 4 0 15,0 0 0-15,-3 4 0 0,2 1 0 0,-6 3 0 16,1 1-160-16,-4 5 160 16,-2 1-480-16,-1 5 0 0,-1-1 0 15,-2 3 0-15,-9 4-1536 0,0 0-304 0,0 0-64 0</inkml:trace>
  <inkml:trace contextRef="#ctx0" brushRef="#br2" timeOffset="-144569.1">2894 1041 30399 0,'-12'-30'2704'0,"11"18"-2160"0,-1 1-544 0,2 11 0 31,-3-9-368-31,3 9-176 0,0-9-32 0,0 9-16 0,0 0 384 0,0 0 80 16,5 16 128-16,-1 2-208 0,-1 3 208 0,-1 5 0 0,-2 11 0 0,-2 6-144 15,1 4 272-15,-5 9 48 0,-2 5 16 0,1 6 0 16,-2 1-192-16,0 6 192 0,-1 0-192 0,-2 5 192 16,-2 0-192-16,0-10 160 0,-3-3-160 0,2-10 160 15,2-8-160-15,0-10 0 0,2-7 144 0,2-7-144 16,2-11 400-16,1-1 16 0,6-12 0 0,0 0 0 16,0 0 224-16,0 0 64 0,1-12 0 0,5-2 0 15,3-10-272-15,5-6-48 0,3-1-16 0,3-5 0 0,1-2-368 16,1 1 0-16,2 1 0 0,2 0-128 15,1 2 128-15,1 6 0 0,-1 1-144 0,0 5 144 0,-1 3 0 0,0 4-176 16,-1 2 176-16,-3 10-128 0,-1 7 128 0,-5 9-160 16,1 5 160-16,-4 6-160 0,-1 3 160 0,-3 7-208 15,-2 1 80-15,-2 4 128 0,-5 9-128 0,0-2 128 16,0-3 0-16,-2-3 0 0,1-9 0 0,-1-1 0 16,1-7-144-16,1 0 144 0,0-6-240 0,0 1 16 15,1-4 0-15,4-1 0 16,3-7-1664-16,4 0-336 0,3-6-64 0</inkml:trace>
  <inkml:trace contextRef="#ctx0" brushRef="#br2" timeOffset="-144256.72">3943 1642 30399 0,'-11'-15'1344'0,"5"6"288"0,6 9-1312 0,0 0-320 0,-5-4 0 0,5 4 0 16,0 0-288-16,2 18-128 0,1 2-32 0,1 4 0 15,1 0 448-15,0 7-160 0,1 3 160 0,3 5 0 16,0 2 0-16,0 5 192 0,-1 6 0 0,-1-4 0 0,5-2-32 0,-3 1-16 15,-2-4 0-15,2-4 0 0,0 0-144 0,1-4 0 16,-2-2 144-16,-1-5-144 0,-1-4 0 0,0-3-240 16,0-4 48-16,0-2 0 15,0-6-1552-15,-6-9-304 0,7 11-64 0,-7-11-16 0</inkml:trace>
  <inkml:trace contextRef="#ctx0" brushRef="#br2" timeOffset="-144004.33">4340 1578 36863 0,'0'0'3264'0,"-9"15"-2608"0,-2 6-528 0,-2 4-128 31,-2 11-848-31,-1 5-208 0,-3 4-32 0,-1 10-16 0,1 1 864 0,1 8 240 0,-6 1 0 0,2 2 0 16,-3 1 0-16,-2 4 0 0,-2 5 0 0,0 0 0 15,1-6 0-15,-2-1 128 0,1-8-128 16,-2-8 176-16,4-7-176 0,0-2 128 0,2-7-128 0,4-2 128 16,3-3-128-16,4-7 0 0,0-3 0 0,7-7 0 15,1-6-1904-15,6-10-256 16,0 0-48-16</inkml:trace>
  <inkml:trace contextRef="#ctx0" brushRef="#br2" timeOffset="-143527.38">4936 1823 36159 0,'-22'9'1600'0,"10"4"336"0,0 7-1552 0,-1 8-384 15,0 9 0-15,-1 3 0 16,0 3-416-16,0 0-160 0,1 0-48 0,-1 2 0 0,0 2 624 0,-1-1 0 16,0-1 0-16,-1-4 0 0,-1-4-128 0,1-7 128 0,0 0 0 0,1-6 0 15,0-4 0-15,5-2 0 0,-1-6 128 0,5-2-128 16,6-10 240-16,-10 3-48 0,10-3 0 0,-5-10 0 16,4-2 0-16,2-6-16 0,7-4 0 0,-1-6 0 15,4-3-176-15,0-5 0 0,1-4-160 0,2 0 160 16,1-2-128-16,1 1 128 0,2-1 0 0,1 1-144 15,3-4 16-15,3 1 0 0,1-2 0 0,0 7 0 16,6 6 128-16,-3 4-208 0,0 5 80 0,-4 3 128 16,-2 6-160-16,0 9 160 0,-1 2 0 0,-3 5-144 15,-2 2 144-15,-3 6 0 0,0 5 0 0,-5 5-128 16,-6 2 128-16,-5 5 0 0,-4 6-144 0,-3-4 144 16,-2 2 0-16,-1-2 0 0,-8-5 0 0,-2 1 0 15,-3-3 0-15,-3 0 240 0,-4 0-64 0,1-2-16 16,-4 0 16-16,-1-4 0 0,0-2 0 0,5 2 0 15,2 0-176-15,2-6 0 0,3 0 0 0,5-3 0 16,4-5-2128-16,3-2-304 0,2-2-64 0</inkml:trace>
  <inkml:trace contextRef="#ctx0" brushRef="#br2" timeOffset="-143210.07">5679 1866 29775 0,'0'0'1312'0,"0"0"288"0,-11 5-1280 0,2 4-320 0,-1-1 0 0,-2 9 0 31,2 1-368-31,-2 2-128 0,0 3-16 0,-1 0-16 0,-2 4 528 0,1 3 0 0,-3-3 0 16,0-1 0-16,-1 5 0 0,4-2 0 15,-1 3 160-15,3-4-32 0,3-2 0 0,5-4 0 0,4-4 0 0,2 0 0 16,3-4-128-16,2-5 128 0,-7-9-128 0,14 6 128 15,-1-1 256-15,2-10 48 0,0-1 16 0,1-3 0 16,0-5 80-16,1-6 32 0,-2 1 0 0,1-2 0 16,2-1-192-16,0 0-48 0,-2-4 0 0,-4 3 0 15,-3 0-64-15,-2 0-32 0,-1 3 0 0,0 0 0 16,-3-1-224-16,-3 3 0 0,3 0 0 0,-3 2 0 16,-3 3-208-16,-3 4-144 0,-1 4-32 0,7 5 0 15,-12-1-1840-15,0 1-368 16,-3 0-80-16</inkml:trace>
  <inkml:trace contextRef="#ctx0" brushRef="#br2" timeOffset="-142484.59">6645 1277 29247 0,'0'0'1296'0,"0"0"272"0,0 0-1248 0,7 15-320 15,-2 0 0-15,-2 4 0 0,-2 2-192 0,-1 7-112 16,-3 3-16-16,-3 6 0 0,-5 2 320 0,2 7 0 16,-5 1 128-16,2 10-128 0,-2 1 288 0,-1 5-32 0,0 7-16 15,-3 0 0-15,-3 4-112 0,0-3-128 16,1 2 176-16,-1-6-176 0,0-5 0 0,3-8 0 0,2-10 0 0,3-5-144 16,-2-8 144-16,3-3-128 0,0-1 128 0,3-6-128 15,3-6 128-15,2-2-160 16,4-13 160-16,0 0-160 15,0 0-288-15,0 0-64 0,0 0-16 0,0 0 0 16,-2-16-208-16,2 2-32 0,0-1-16 0,-1-2 0 16,-4-1 64-16,2-3 16 0,-1 0 0 0,-2 0 0 0,-3-1 368 0,0-2 80 0,-3 1 0 0,5-1 16 15,-2 0 32-15,0 3 0 0,3 2 0 0,2 6 0 16,-1 1 736-16,5 12 160 0,0 0 16 0,0 0 16 16,0 0-144-16,0 0-16 0,18-2-16 0,0 2 0 15,3-1-224-15,4-2-64 0,5-2 0 0,2-2 0 16,4-5 32-16,2 3 0 0,1-7 0 0,0-2 0 15,-2-3-48-15,3-1-16 0,-2-5 0 0,1-4 0 16,-2 0 96-16,0-2 0 0,-1 5 16 0,-2-3 0 0,2 3 192 0,-4-3 48 16,-2 1 0-16,-3-3 0 0,-4 2-80 15,0-5-16-15,-3 2 0 0,-3 2 0 0,-5 5-160 0,0 5-16 16,-5 4-16-16,-1 3 0 0,-2 6 32 16,-4 9 0-16,0 0 0 0,0 0 0 0,-6 11-192 0,-4 11-128 15,-5 9 144-15,-4 3-144 0,1 5 176 0,-3 5-176 16,-2 5 192-16,-1 5-192 0,-4 8 160 0,-1 5-160 15,1 3 128-15,3-4-128 0,1-3 0 0,3-7 128 16,4-7-128-16,3-6 0 0,4-4 0 0,4-10 0 16,1 0 128-16,4-9-128 0,1-6 144 0,1-1 0 15,-1-13 0-15,11 7 0 0,-11-7-16 0,15 0 0 16,0-4 0-16,1-2 0 0,3-7-128 0,2 2 0 0,0-5 0 16,2-3 0-16,3-1 0 0,0 3 0 0,0 3 0 15,-3 1 0-15,-2 1 0 0,-2 8 0 0,-2 2-128 16,-2 5 128-16,-2 4 0 0,-1 2-176 0,-3 5 176 0,-2 2-128 15,5 8 128-15,-3 1 0 0,3 0 0 0,-3 3 0 16,3 4 0-16,-3-4 0 0,2 2 0 0,0-4 0 16,2-3 0-16,1-3 0 0,-1-3 0 15,5-5 0-15,-2 1-192 0,2-6 64 0,1 1 0 0,3-5 0 32,1-5-1792-32,-1-4-336 0,0-1-80 0</inkml:trace>
  <inkml:trace contextRef="#ctx0" brushRef="#br2" timeOffset="-142118.8">7616 2329 34559 0,'0'0'1536'15,"0"0"304"-15,0 0-1472 0,0 0-368 0,0 0 0 0,0 0 0 16,0 0-480-16,0 0-160 0,12 6-48 0,1-9 0 15,3-1 224-15,2-2 32 0,0-6 16 0,0 2 0 0,0-5 224 0,-1 0 64 16,0 0 0-16,-1 0 0 0,-1-1 128 0,-3 3 0 16,-3-1 0-16,-2 1 0 0,-2 4 0 0,-5 9 144 15,0 0-16-15,0 0-128 0,-9-6 528 0,-3 6 0 16,-6 4 0-16,-3 5 0 0,-10 8-208 0,-8 2-64 16,-5 3 0-16,-2-1 0 0,-3 1-80 0,4 1-32 15,2-1 0-15,5 0 0 0,4 0-16 0,4 1-128 0,6-3 192 0,5-2-64 16,2-3-128-16,9 1 0 0,2-1 0 0,6 3 0 15,4 0-256-15,5 0 32 0,4 1 0 0,8-4 0 32,4-3-448-32,8 1-96 0,4-6 0 0,9 1-8640 0,9-4-1728 0</inkml:trace>
  <inkml:trace contextRef="#ctx0" brushRef="#br2" timeOffset="-141771.33">8397 2363 9215 0,'25'-34'400'0,"-7"15"96"0,-1-2-496 0,3 0 0 0,0 1 0 0,0 0 0 15,-1 4 1968-15,-1 1 288 0,-2 0 64 0,-1 6 16 16,-3-1-1408-16,-3 4-288 0,-9 6-48 0,0 0-16 16,0 0 448-16,0 0 64 0,0 0 32 0,-12 12 0 15,-3-2-32-15,-6 7-16 0,-4 5 0 0,-3 0 0 16,-8 2-496-16,-1 3-80 0,-1 1-32 0,-4-3 0 0,-4-3-144 0,1 2-16 16,-1-3-16-16,5-3 0 0,1 3 176 0,6-2 48 15,4-1 0-15,3-1 0 0,2-2-160 0,7 2-32 16,3-1 0-16,5-3 0 0,3-2-80 0,7-11-32 15,-3 15 0-15,3-5 0 0,0-10-208 0,6 13 0 16,-6-13 0-16,11 14 0 0,0-4 0 0,-1 0 0 16,-1-1 0-16,0-3 0 0,1 3 0 0,-10-9 0 15,11 6 0-15,-11-6 0 0,0 0 0 0,0 0 0 16,6 13 0-16,-6-13 0 0,0 0 0 0,0 0 0 16,0 0 0-16,-5 12 0 0,-2 0 0 0,-1-4 0 0,-3 2 0 0,-3-3 0 15,1-4-384-15,-1 2 0 0,0 2-16 16,0-7-9408-16,1-4-1888 0</inkml:trace>
  <inkml:trace contextRef="#ctx0" brushRef="#br2" timeOffset="-141541.08">9088 2353 21183 0,'0'0'1888'0,"0"0"-1504"0,0 0-384 0,-1 15 0 0,-4 6 3056 16,1 4 528-16,-4 5 128 0,0 1 0 0,-1 7-3056 0,-3 4-656 16,-2 1 0-16,-2-3-128 0,-2 0 128 0,0 2 0 15,-2 5 0-15,-3-2 0 0,-2-7 0 0,3-2 0 16,1-8 0-16,-1 0 0 15,0-5-384-15,2-6-32 0,2-5-16 0,5-3 0 16,3-3-1360-16,-1-4-288 0,4-4-48 0,-1-4-10240 0</inkml:trace>
  <inkml:trace contextRef="#ctx0" brushRef="#br2" timeOffset="-141360.12">8866 1842 41471 0,'-8'-13'3680'0,"8"13"-2944"0,0 0-592 0,0 0-144 16,0 0 0-16,0 0 0 0,-6 15 0 0,6 0 0 31,6 3-592-31,3-1-208 0,1 4-32 0,7 0-16 16,2-2-2096-16,2-1-400 0,-3-2-96 0,-2-2-16 0</inkml:trace>
  <inkml:trace contextRef="#ctx0" brushRef="#br2" timeOffset="-140974.15">10411 2277 27647 0,'0'0'2448'0,"-8"-4"-1952"15,8 4-496-15,-11 1 0 0,-4 2 1968 0,-2 2 288 16,-2 2 64-16,0 7 16 0,-2-1-2000 0,0 0-336 15,0 4-192-15,1 0 32 0,-3-3 160 0,3-2 0 16,-3 3 0-16,3-7 0 0,-1 6 0 16,3-4 0-16,2 2 0 0,2-3 0 0,7 1 0 0,1-1 0 15,-2 5 0-15,8-14 0 0,2 16 0 0,5 3 0 16,4 1 0-16,4 0 176 0,1 3-176 0,5 0 0 16,1 3 0-16,2-1 128 0,2-1-128 0,3 2 0 15,0 0 144-15,5 0-144 0,2 5 224 0,3-1-32 16,1-2 0-16,1 2 0 0,2-5 64 0,2 5 0 0,1 0 0 15,-3-4 0-15,-6 1-128 0,-1 1 0 0,-4-3-128 0,-5-1 192 16,-8 1-192-16,-4 2 176 0,-4-2-176 0,-7 1 160 16,-4-3 16-16,-6 0 0 0,-6-3 0 0,-4 1 0 15,-6 0 16-15,-7 0 0 0,-5 1 0 0,-3 6 0 16,-6 2-192-16,0 7 0 0,-1-4 0 0</inkml:trace>
  <inkml:trace contextRef="#ctx0" brushRef="#br2" timeOffset="-137740.08">2648 10762 7359 0,'-15'-14'656'0,"7"5"-528"0,-5 2-128 0,1-3 0 16,-4 1 528-16,1-2 80 0,-1 4 16 0,1 2 0 0,0-5-176 15,2 4-48-15,-1-3 0 0,2-1 0 0,3 5 480 16,2-1 80-16,0-1 32 0,1 2 0 0,1-2-16 0,5 7 0 15,0 0 0-15,0 0 0 0,-6-9-144 0,6 9-48 16,0 0 0-16,0 0 0 0,0 0-160 0,0 0-48 16,0-6 0-16,0 6 0 0,0 0-160 0,0 0-32 15,0 0-16-15,0 0 0 0,0 14 208 0,-4 3 64 16,-2 9 0-16,-5 3 0 0,0 10 144 0,-6 10 48 16,-1 9 0-16,-4 10 0 0,-3 8-64 0,-2 7-16 15,-1 4 0-15,-2 13 0 0,-1 5-304 0,-4 4-64 16,-4 5-16-16,0-1 0 0,-1 5-208 0,-1 3-32 0,-2 0-128 15,-2 0 192-15,1-6-192 0,1 0 0 0,2 6 128 0,1 0-128 16,0-4 0-16,5-4 128 0,2-9-128 16,6-8 0-16,7-4 192 0,3-6-64 15,5-7-128-15,3-9 192 0,3-10 64 0,4-2 0 0,0-6 0 0,4-4 0 16,-1-10-256-16,2 0 176 0,7-4-176 0,-4-5 160 16,-1-2-160-16,1 0 0 0,0-2 0 0,0-4 0 15,-3-3 0-15,4-2 128 0,0 0-128 0,-1 1 0 16,3-1 0-16,-1-6 0 0,-8-10 128 0,14 14-128 15,4-7 0-15,0 1 0 0,-2-6 0 0,5 0 0 16,4-2 0-16,5 0 0 0,4-3 0 0,3 0 0 16,5-1 144-16,7 2-144 0,3 1 160 0,1 1-160 15,2 0 176-15,5 1-176 0,2-2 192 0,3-1-192 16,7-1 144-16,3 3-144 0,8-1 0 0,6-2 144 16,2-2-144-16,5 1 128 0,1 2-128 0,5 2 128 0,7 0-128 15,-1 6 0-15,-1-3 144 0,1 2-144 0,2-2 0 16,4 4 0-16,4 3 0 0,-3-1 128 0,-2 3-128 15,3-1 0-15,3 0 0 0,3 3 0 0,-2-5 0 0,0 3 0 16,-1-5 0-16,5-2 0 0,10 0 0 0,-5 1 0 16,-6-3 0-16,4-1 0 0,0-1 0 0,4 2 128 15,1 0-128-15,3-1 128 0,2-4-128 0,2 2 176 16,2 0-176-16,0 2 192 0,-3-2-192 0,6 0 160 16,3-2-160-16,-1 2 160 0,-5 0-160 0,4 2 0 15,5-1 0-15,-2 4 0 0,-5-2 0 0,5 1 0 16,5 4 128-16,-4 0-128 0,-4-3 0 0,4 1 0 15,6 6 0-15,-5-5 128 0,-4 2-128 0,7-2 0 16,4-1 0-16,0 3 0 0,-2-3 0 0,4-1 0 16,7-1 128-16,-7 4-128 0,-2-4 0 0,2-1 0 15,4 1 0-15,-4 2 0 0,-6-1 0 0,3 1 0 0,1 4 0 0,-3-4 0 16,-7-4 0-16,5 2 0 0,2 3 0 16,1-1 0-16,-7-3 0 0,5-1 128 0,4 1-128 0,-1 0 0 15,-6-2 0-15,7 2 0 0,1-1 0 0,-2-1 0 16,-8 1 0-16,2 2 0 0,4 1 128 0,-5-1-128 15,-7 2 0-15,1-2 0 0,4 1 0 0,-5 1 0 16,-7 0 0-16,3 0 0 0,3 0 0 0,-1 1 0 16,-5-4 0-16,1 1 0 0,1-1 0 0,0-3 0 15,-4-3 0-15,2 3 0 0,-1-1 128 0,4-2-128 16,0-1 0-16,-6-4 0 0,-6 2 0 0,2 2 0 16,1 1 0-16,-1-5 0 0,-4-1 0 0,0 1 0 15,-3 3 0-15,2-1 0 0,2-6 0 0,-2 2 0 16,-5-3 0-16,-1 2 0 0,0-2 0 0,2 1 0 0,-3 0-144 0,-1-4 144 15,0 1 0-15,3 3 0 0,7-1-224 0,0 2 64 16,-5-2 16-16,0 1 0 0,6 5-16 0,-2 2 0 16,-3 1 0-16,-2-1 0 0,-2 2 160 0,5 0-208 15,4 2 80-15,-4-1 128 0,-6 1-368 0,0-2 48 16,2-5 16-16,1 3 0 0,-2-1 48 0,1-2 0 16,-3-4 0-16,6 5 0 0,3-5 256 0,-3 2 0 15,-3-4-128-15,3 1 128 0,-4 1 0 0,6-3 0 16,0-3 0-16,0 4 0 0,-1 0-160 0,4-2 32 15,3 1 0-15,-1 2 0 0,-6-2-48 0,-2-2 0 16,-1 6 0-16,0-1 0 0,-4-2 176 0,-3 4 0 16,-10-5 0-16,2 5 0 0,0-2 0 0,0 3 0 0,-2-4 0 15,-5-1 0-15,-7 1 0 0,2-2 128 0,2 5-128 0,2-2 128 16,4 0-128-16,-7-1 128 0,-4-5-128 0,2 1 128 16,-1 6-128-16,5-1 0 0,5 3 128 0,-7-3-128 15,-2 3 0-15,-2-3 144 0,0 6-144 0,3-3 0 16,5 3 176-16,-1 0-176 0,-2-3 160 0,-4 4-160 15,-2-3 0-15,2 1 0 0,4 1 0 0,2-3 0 16,2-2 0-16,-6 4 0 0,-1-5 0 0,-1 2 144 16,-1-4-144-16,6 4 128 0,5-2-128 0,-7 5 128 15,-5-4 16-15,-4 4 0 0,3-4 0 0,3 6 0 16,4-3-144-16,1-1 0 0,-2 3 144 0,-5 0-144 16,-5 0 0-16,0 0 0 0,2 1 0 0,4-3 0 15,4 2 0-15,-4 2 0 0,-6-2 0 0,0-2 128 16,-2 2-128-16,-1 3 0 0,-2-1 0 0,3-2 0 15,-1 2 0-15,-5 1 192 0,-6-2-64 0,-2-2 0 0,-4 4-128 0,3 0 0 16,0 1 0-16,3 1 128 0,5 1-128 0,0 0 128 16,2 0-128-16,-3 1 128 0,-5-4-128 0,0 2 0 15,2 1 128-15,0 3-128 0,1 0 0 0,2 1 0 16,-2-2 0-16,-4 4 0 0,0-3 0 0,-5 0 0 16,-4-2 0-16,0 4 128 0,-6 1-128 0,-5-2 0 15,-5 0 0-15,-5 1 0 0,-6-4 0 0,-6 1 0 16,-3-1 0-16,-2 2 0 0,-5-1 0 0,-5-2 0 15,-10 0 0-15,0 0 128 0,0 0-128 0,9-2 192 16,-9 2-64-16,0 0 0 0,0 0-128 0,0 0 176 0,12 0-176 0,-12 0 192 16,9-4-192-16,0 1 0 15,0 0 144-15,2 1-144 0,0-2 0 0,-1 0 128 0,4-4-128 16,0 4 0-16,0-2 0 0,-1-3 0 0,0-3 0 0,2-1 128 16,0 4-128-16,1-5 0 0,1 1 0 0,2 1 0 15,-1-7 0-15,3-2 0 0,-1 0 0 0,6-3 0 16,-3-5 0-16,1 1 144 0,1-5-144 0,2 2 0 15,3-5 128-15,0-1-128 0,-1-6 0 0,5 0 0 16,3-3 128-16,2 1-128 0,3-1 0 0,-2-6 0 16,0 0 0-16,1-5 0 0,2-7 0 0,2 1 0 15,4-6 0-15,1-4 0 0,1 0 0 0,2-4 0 16,2-2 0-16,2-1 0 0,-1-3 0 0,-1-2 0 16,-2-2 0-16,-4 1 0 0,-4 1 0 0,2-5 0 15,-1-7 0-15,3-2 0 0,-3 5 0 0,2-2 0 16,-5 2-208-16,-2-2 48 0,-2-1 16 0,-5 7 0 15,-1 5 16-15,-5 1 0 0,-4 6 0 0,-3 7 0 0,-4 0 128 0,-2 7 0 16,-3 5 0-16,0 1-128 0,-3 0 128 0,-2 9 0 16,-2 1 0-16,-1 5 0 0,1 6 0 0,1 2 0 15,-2-4 0-15,1 11-128 0,0 0 128 0,1 4-128 16,0 0 128-16,3 3-128 0,3 1-192 0,0-1-16 16,1-1-16-16,2-2 0 15,5-3-96-15,-1-1-32 0,0 3 0 0,-3-2 0 0,2 0 176 0,-3 5 48 16,-3 1 0-16,-3 5 0 0,-3 0 256 0,-3-1 224 15,-3 4-32-15,0 4-16 0,0 9 48 0,-6-6 16 16,-5 2 0-16,-2 1 0 0,-2 1-240 0,-4 1 0 0,-3-1 0 16,-5 5-160-16,-3 2 160 0,-4 2-128 15,-3-3 128-15,-5-2-128 0,-5 1 128 0,-5 0-208 0,-1-2 80 0,-2 5 128 16,0 0-144-16,-6-1 144 0,-3 4 0 16,-6-2 0-16,-5 5 0 0,-12-3 0 0,-9 3 0 0,-5-2 0 15,-4 5 0-15,-10 3-160 0,-8 4 32 0,-7-3 0 16,-8-5 128-16,-6 5 0 0,-8 0 0 0,-2 0 0 15,-5-1 0-15,-3 0 0 0,-1 0 0 0,0-9-128 16,-2-2 128-16,-1-1-128 0,-7 0 128 0,6-3-128 16,3 0 128-16,-3 0 0 0,-10-2 0 0,-1-1 0 15,0 0 0-15,-2-1 0 0,-4-5 0 0,-3 5-128 16,3 1 128-16,1-2 0 0,4-2 0 0,-5 1 0 16,-6-6 0-16,3 6 0 0,1 1 128 0,4-1-128 15,-7-1 208-15,-4-1-16 0,0 5-16 0,5 0 0 16,2-3-48-16,-5-1 0 0,-7-5 0 0,1 3 0 15,2 2 16-15,2-4 0 0,0-7 0 0,-4-2 0 16,-9-4-144-16,-2-1 0 0,-1-1 0 0,-1 1 0 0,1-8 0 16,-2-1 0-16,-1 3 0 0,-3 0 0 0,1 6 0 0,5-2 160 15,2 0-160-15,-2 2 160 0,-3 1-160 0,-2 2 0 16,0 4 0-16,5 4-176 0,4 0 176 0,0 6 0 16,-1 4 0-16,0 1 0 0,1 0 0 0,9 4 0 15,3 5 0-15,4-2 0 0,-1 5 0 0,6-1 0 16,5 1 0-16,4-4 0 0,5 1 0 0,1 2 0 15,-2-4 0-15,5 2 0 0,3-3 0 0,-3 0 0 16,-4 1 0-16,4-2 0 0,7-2 0 0,-2-2 0 16,-9 4-144-16,6 1 144 0,0-2 0 0,0 1 0 15,-10 2 0-15,2 3 0 0,2-1 0 0,-2 3 0 16,-3-1 0-16,1 5 0 0,1 3 0 0,5 5 0 0,5-2 0 16,4 2 0-16,3-3-128 0,5-3 128 0,5-4 0 15,8 7 0-15,3 3 0 0,0 0 0 16,-2-6 0-16,4-1 0 0,4 0 0 0,-5 0-144 0,-8-5 144 0,4 3 0 15,1-3-320-15,-6 0 64 16,-9-5 0-16,2 4 0 0,3-5 16 0,-8 0 16 0,-9 0 0 0,0-1 0 16,3 1 224-16,-9 5-144 0,-11-5 144 0,3 1-128 15,-2 2 128-15,-4-4 0 0,0 5 128 0,-3 0-128 16,-1 4 272-16,5-2-16 0,5 2 0 0,-3 1 0 16,-6-4-64-16,6 2-32 0,6-6 0 0,-3 5 0 15,-8-4-160-15,2 2 0 0,-3-2 144 0,4 2-144 16,1 3 0-16,-10 5 0 0,-10-2 0 0,-4-1 128 15,-5 3-128-15,5 3 0 0,0 1 0 0,-4-1 0 16,-6 0 0-16,-1 4 0 0,2 0 0 0,8 0 0 0,13 2 0 16,0-5 0-16,-2-2 0 0,9 2 0 0,8 0 0 0,12 3-160 15,5-2 160-15,16-4-208 16,14-7-944-16,6 0-192 0,1-3-48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6T20:03:47.83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2269 686 2751 0,'2'-13'256'0,"1"2"-256"0,-1 1 0 0,0-3 0 0,4 1 2560 0,0-2 448 16,0 6 112-16,1-3 16 0,-1 4-1632 0,2-2-320 15,-8 9-64-15,7-8-16 0,-7 8-272 0,9-4-48 16,-9 4-16-16,7-7 0 0,-7 7-80 0,0 0-32 16,0 0 0-16,0 0 0 0,14 3-128 0,-14-3-16 15,6 10-16-15,0 8 0 0,-5 1 0 0,-1-3 0 16,-3 8 0-16,-1 6 0 0,2 7-64 0,-5 4-16 15,-4 2 0-15,2 6 0 0,-4 5-96 0,-9 45 0 16,1-10-16-16,2-7 0 0,1-8-64 0,3 0-16 16,3-10 0-16,3-1 0 0,0-2 128 0,6-5 32 15,0-7 0-15,3 1 0 0,-1 1-16 0,1-7 0 0,3-1 0 16,0 3 0-16,-2-1-192 0,7-2-48 0,-2-3 0 0,4-3 0 16,2-3 0-16,3-5-128 0,-3-3 192 0,7 1-64 15,2-2 0-15,1-3 0 0,3 1 0 0,3-5 0 16,2-2-128-16,7-1 192 0,0 3-192 0,6-1 192 15,5 1 16-15,2-3 16 0,4-2 0 0,2 1 0 16,2-7 16-16,4 3 0 0,5-1 0 0,5 3 0 0,3-3-64 16,7 0-16-16,5-3 0 0,3-4 0 0,2-2-16 15,4 0 0-15,3 0 0 0,5 0 0 16,5 0 0-16,-2-2 0 0,1-1 0 0,3 6 0 0,4 1-144 16,-1 1 192-16,-1-2-192 0,0 1 192 0,-4-2-192 15,4 1 0-15,3-2 144 0,0-1-144 0,2 0 0 0,3-1 0 16,-1-2 0-16,6 0 128 0,5-3-128 0,-2 1 144 15,0 1-144-15,3-2 160 0,5-1-160 0,-2 1 0 16,-3-3 144-16,3 0-144 0,7 6 0 0,1-3 128 16,-2-7-128-16,3 4 0 0,3 0 0 0,1 1 128 15,1-5-128-15,1 7 0 0,1 2 0 0,2-5 0 16,-2 0 0-16,4 0 128 0,-2 5-128 0,-2 1 0 16,-1-3 0-16,0 1 0 0,-2 2 0 0,1 2 0 15,-7-2 128-15,5 1-128 0,-1 4 144 0,1-1-144 16,1-1 192-16,2 2-192 0,0 2 192 0,0-1-64 0,1 0 0 15,1-1-128-15,1-1 208 0,-1-1-64 0,1 0-16 0,0 3 0 16,0 1-128-16,-3 2 192 0,1-6-192 16,-2 3 192-16,-2 2-192 0,1-1 0 15,2-1 0-15,-3 3 0 0,-3-1 0 0,2-1 0 16,-1 4 0-16,-2-3 0 0,-5-2 128 0,6 0-128 0,0 2 0 0,-2-2 128 16,1-3-128-16,-1 4 0 15,2 1 0-15,-1-2 0 0,-2-5 0 0,1 4 0 0,-2 1 0 16,-1 0 0-16,-1-3 0 0,0 3 0 0,-3 4 128 0,-1-1-128 15,2-5 0-15,-3 4 0 0,-6 1 0 0,5 0 128 16,0-2-128-16,-2 2 0 0,-7-1 0 0,1-1 0 16,-2 2 0-16,1 0 0 0,1-3 128 0,-6 3-128 15,1 0 0-15,0 1 0 0,-3 2 0 0,1-3 128 16,-4 4-128-16,1-1 0 0,-3-1 0 0,-2 4 0 16,2 1 0-16,-4 0 0 0,-5 4 128 0,-1-1-128 0,-3-3 0 15,2 4 0-15,1 0 0 0,-2 1 0 16,-1-1 0-16,-3-3 0 0,-2 1 128 0,-2 2-128 0,-3-3 0 15,-4-2 0-15,-1 3 0 0,-2-4 0 0,-6 0 0 0,-1-2 0 16,-5 3 0-16,-4 2 0 0,-3-4 0 0,-1 2 0 16,-4-3 128-16,-2-2-128 0,-5 1 0 0,-4-4 128 15,-4-2-128-15,-1-2 128 0,-1-2-128 16,-1-1 0-16,-4 0 144 0,0 0-144 0,-3-7 128 0,1 1-128 16,-3-3 160-16,-1 2-160 0,1-5 176 0,-2-5-176 15,-3 0 192-15,-1-3-192 0,1-5 288 0,1-6-48 16,-3-7-16-16,1-4 0 0,0-4 160 0,-3-1 16 15,-2-10 16-15,-1-1 0 0,-2-1 0 0,2-3 0 16,-5-1 0-16,1-2 0 0,-4-5-32 0,-1 5-16 16,-2 1 0-16,-2 6 0 0,-2 4-64 0,-2 5-16 15,2 0 0-15,-1 7 0 0,-2 1-160 0,0 4-128 0,-2 1 144 16,1 8-144-16,-1 0 0 0,1 7 0 0,-2 3 0 0,0 3 0 31,1 8-784-31,2 10-208 0,0 0-32 0,0 0-16 16,-3 12-2240-16,5 10-448 0</inkml:trace>
  <inkml:trace contextRef="#ctx0" brushRef="#br0" timeOffset="1798.35">10457 4627 32255 0,'-14'-3'2864'0,"1"2"-2288"16,1 1-576-16,6 0 0 15,0 0-720-15,3 0-256 0,3 0-48 0,0 0-16 0,0 0 720 0,0 0 160 16,0-11 32-16,3-2 0 0,3 1 128 0,2-1 0 15,5-7 0-15,0-2 128 0,5-6 0 0,0-5 16 0,3-7 0 0,4-6 0 16,0-6 128-16,-1 2 32 0,1-10 0 0,1-2 0 16,-1-3 32-16,-1-4 16 0,-4 0 0 0,0 0 0 15,0 1 32-15,0 6 0 0,-4 4 0 0,3 4 0 16,-2 4 128-16,-1 8 16 0,0 2 16 0,1 3 0 16,3 3-192-16,-2 0-32 0,0 6-16 0,1-1 0 15,1 6-304-15,-1 3 160 0,0 6-160 0,2 0 128 16,0 1-128-16,0 7 0 0,-1 4 0 0,0 4 0 0,-1 2 0 0,2 10 0 15,-1 4 0-15,0 8 0 0,-2 7 0 0,2 4 0 16,-3 8 128-16,-4 7-128 0,-3 5 160 0,-1 9-160 16,-1 5 192-16,-2 8-192 0,0 2 144 15,-3 4-144-15,-3 7 0 0,1 4 144 0,1 1-144 0,-1-1 0 16,-1 4 0-16,0-2 0 0,0-9 0 0,2-6 0 16,-1-6 128-16,1-9-128 0,0-5 0 0,3-5 128 15,-4-11-128-15,1-4 128 0,-1-4-128 0,1-8 160 16,-2-1-160-16,0-5 160 0,0-4-160 0,1-2 0 15,-1-4 0-15,0-15 0 16,0 0-1216-16,0 0-288 0,0 0-48 0,0 0-8496 16,-13-14-1712-16</inkml:trace>
  <inkml:trace contextRef="#ctx0" brushRef="#br0" timeOffset="2271.44">10861 3912 21183 0,'-12'-8'1888'0,"12"8"-1504"0,0 0-384 0,0 0 0 16,-9 6 2432-16,4 6 432 0,2 0 80 0,2 10 0 15,1 9-2400-15,1 5-544 0,2 4 0 0,2 10 0 0,-1 4 0 16,4 8 0-16,-2 9 144 0,2 2-144 0,-3 6 224 0,2 4-48 15,1 6-16-15,-2 9 0 16,-2 4 16-16,-1 5 0 0,-3 2 0 0,-1 6 0 0,-2 0-16 16,-3 5 0-16,-2 0 0 0,-1 3 0 0,-2 1 64 0,-3 6 16 15,-1-2 0-15,-2 1 0 0,0-1 208 0,-4 4 64 16,-4 4 0-16,3-2 0 0,-3-1-96 0,-1 1-16 16,0 4 0-16,-1 3 0 0,0 0-144 0,1 2-16 15,0 1-16-15,1-2 0 0,0 1-96 0,1-4-128 16,2 2 176-16,1 2-176 0,0-1 176 0,1-2-176 15,2-2 160-15,1 0-160 0,4-5 128 0,0 4-128 16,-1-4 0-16,2-3 144 0,1-3-144 0,2-2 128 16,0-6-128-16,6-7 128 0,0 3-128 0,0-8 0 15,0-6 0-15,1-2 128 0,2-6-128 0,0-3 0 16,2-7 0-16,-1-5 128 0,1-2-128 0,1-8 0 0,0-4 0 0,0-7 0 16,4-9-304-16,-1-3 16 15,0-6 0-15,1-7 0 16,1-8-1792-16,-1-9-352 0,-7-15-80 0,0 0-7456 15,12-13-1488-15</inkml:trace>
  <inkml:trace contextRef="#ctx0" brushRef="#br0" timeOffset="2700.71">11690 6209 36975 0,'-25'-10'1632'0,"10"5"352"0,5 10-1600 0,-2 4-384 15,-1 10 0-15,-1 5 0 16,1 8-288-16,0 10-144 0,2 9-16 0,-1 9-16 0,-3 4 464 0,-1 13 0 15,0 8 0-15,-1 7 0 0,1 10 0 0,-2 13 128 16,-1 0 16-16,-3 13 0 0,-1 9 48 16,-5 5 16-16,-4 8 0 0,-3 4 0 0,3 10 48 0,-4 1 0 15,-1 1 0-15,0 3 0 0,0 3 48 0,-2 6 16 16,-1 3 0-16,0 2 0 0,2 1 16 0,2-4 16 16,5-2 0-16,1-2 0 0,0-2-48 0,4-6-16 0,-1-5 0 15,0-4 0-15,3-5-96 0,1-5 0 16,2-5-16-16,2-9 0 0,1-2-176 0,4-5 160 0,1-6-160 15,3-10 160-15,1-5-160 0,3-4 0 0,1-13 0 0,4-7 128 16,4-7-128-16,1-11-224 16,4-7 48-16,2-12 16 15,1-6-1040-15,-1-13-208 0,-1-6-32 0,-9-21-16 16,0 0-1168-16,7-18-256 0</inkml:trace>
  <inkml:trace contextRef="#ctx0" brushRef="#br0" timeOffset="3057.36">9608 10168 39615 0,'-34'19'1760'0,"10"0"352"0,-6 10-1680 0,2 11-432 15,-5 9 0-15,2 16 0 0,-3 12 0 0,3 11-224 16,1 7 32-16,8 6 0 0,1 4 192 0,5 6 160 15,2 5-32-15,4 1 0 0,7 4-128 0,3-4 192 16,6-3-192-16,4-2 192 0,5-3-192 16,5-5 0-16,2-7 0 0,7-2 0 0,3-11 0 15,3-3 0-15,7-9 144 0,-1-5-144 0,2-11 176 0,5-8-48 16,4-9 0-16,9-7 0 0,6-7 208 0,10-11 48 0,7-8 0 16,7-11 0-16,-1-8 80 0,7-11 32 15,8-10 0-15,11-10 0 0,7-14 80 0,1-8 0 16,0-9 16-16,7-6 0 0,4 0-224 0,-2 5-48 15,-6 8-16-15,-3 7 0 0,0 5-304 0,-6 11 0 0,-2 11 0 0,-9 3 0 32,-9 7-1232-32,-5 5-256 0,-2 7-48 0,-3 6-17680 0</inkml:trace>
  <inkml:trace contextRef="#ctx0" brushRef="#br0" timeOffset="4942.91">19315 14870 16575 0,'11'-32'736'0,"-4"17"160"0,-1 0-720 0,-3 1-176 0,0 7 0 0,-3-2 0 0,-1-3 3392 0,-2 8 640 15,3 4 128-15,-14-3 16 0,-5 3-3152 0,-5 3-640 16,-7 3-128-16,-4 4-32 0,-7-1-96 0,-6 4 0 15,-3-2-128-15,-6 2 192 0,-1-1-192 0,-6 3 128 16,-2 0-128-16,-9-5 0 0,-5-1 128 0,-1-3-128 16,-1-5 0-16,-3 2 144 0,-2 0-144 0,-8-1 160 15,-11-7-160-15,-2 2 160 0,-2 2 32 0,-6 1 16 16,-7-2 0-16,-7-1 0 0,-11 1 64 0,-5 3 16 16,-1 3 0-16,-7-2 0 0,-5-4 16 0,-3 2 0 15,-1 5 0-15,-5-4 0 0,-4-4-112 0,0 2 0 16,-5 2-16-16,5 1 0 0,0-2-48 0,-3-2 0 15,-7 1 0-15,4-2 0 0,3-3-128 0,-3-3 192 16,-5 0-192-16,2-3 192 0,2 2 16 0,1-2 16 16,-2 2 0-16,0-2 0 0,-2-5 0 0,2 7 0 15,2-2 0-15,-6 5 0 0,-9-1-80 0,-3 1-16 16,2 1 0-16,2 2 0 0,2-1-128 0,-1 2 0 16,-5 2 0-16,4-1 0 0,4-1 0 0,4 3 0 0,-3-1 128 15,4-1-128-15,2-1 0 0,6 0 192 0,3-4-192 0,0 2 192 16,-2-1-64-16,5 1 0 0,2-1 0 0,0 1 0 15,-7-1 0-15,3-1 0 0,5 1 0 0,-2 3 0 16,-7-3-128-16,4 2 0 0,2 2 0 16,0 1 0-16,-6 1 128 0,4 0-128 0,2 1 128 0,1 2-128 15,1 4 192-15,0-1-64 0,1 2 0 0,3 1 0 16,7-3 64-16,1 4 0 0,1-4 0 0,7 1 0 0,8 4-192 16,1-2 192-16,4 3-192 0,6-5 192 0,7 0-192 0,5 5 0 15,5-3 0-15,-1 3 128 0,2-6-128 0,5 4 0 16,1-2 0-16,8 2 0 0,4-2 0 0,2 1 0 15,7-2 0-15,0-3 0 0,5 2 0 0,6-3 0 16,8 5 0-16,11-4 0 0,6-2 0 16,9-2 0-16,7 0 0 0,8 0 0 0,3 1 0 0,7-1 0 15,5-1 0-15,8 1 0 0,0 0 0 0,0 0 0 16,0 0 0-16,0 0 0 0,0 0-192 0,12 12 192 16,-1-4-160-16,-1 3 160 0,-10-11 0 0,12 12-144 15,0 4 144-15,0 0 0 0,0 2 0 0,-2 3 0 16,3 3 0-16,1 4-128 0,-1 6 128 0,-1 6 0 15,0 6-144-15,3 6 144 0,-2 9 0 0,-3 10 0 16,1 3-144-16,-2 9 144 0,-5 5 0 0,1 7 0 16,-5 5 0-16,-2 2 0 0,-4-1 0 0,-1 7 0 15,-4 1 0-15,1-1 0 0,-2-1 0 0,-1-5 0 16,-1-7 176-16,1-7-176 0,4-5 0 0,-3-12 0 16,5-4 0-16,-1-5 0 0,0-4 0 0,3 0 128 15,1-9-128-15,1-3 0 0,1-6 128 0,2-6-128 0,-1-4 0 16,4-2 0-16,1-3 128 0,4-4-128 0,0-6 192 15,4-3-192-15,0 1 0 0,3-5 0 0,1 2 0 0,2-5 0 16,3-4 0-16,4-1 0 0,3 0 0 0,7-3-144 16,2 0 144-16,4-6 0 0,4-1 0 0,-2-1 0 15,3 2 0-15,3-1 0 0,1 3 0 0,8-2 0 16,6-2 0-16,7 5 0 0,6 2 128 0,5 0-128 0,1-4 0 16,5 2 0-16,5-3 0 0,8 5-192 0,6 2 192 0,4 1 0 15,1-7 0-15,8 4 0 0,5 4 0 0,5 3 0 16,10-6 0-16,1 0 0 0,0 0 0 15,7 0 0-15,7-3 0 0,0-1 0 0,3-1 0 0,4 4 0 16,5-4 0-16,4 7 0 0,3-2 0 0,-2 1 0 16,-3 1 0-16,6 2 0 0,5 4 0 0,-2-1 0 15,-3-2 0-15,3-1 0 0,5-1 0 0,2 5 0 16,-1-4 0-16,3-1 0 0,3-1 0 0,5-2 0 16,5 1 0-16,-2 1 0 0,-10 1 0 0,5 0 0 15,3-2 0-15,3 2 0 0,1 2 0 0,-7 2 0 16,-7-1 0-16,1 2 0 0,2-2 0 0,-2 6 0 15,-3-1 0-15,-5 1 0 0,2-6 0 0,2 0 0 16,1 2 0-16,-4-1 0 0,-10-1 0 0,7 3 0 16,1-1 0-16,0-1 128 0,-6-2-128 0,1 1 128 15,0-2-128-15,4 6 128 0,-1 1-128 0,3 1 144 16,-4-2-144-16,3 2 160 0,1 3-160 0,0-2 128 16,-6 2-128-16,4 3 128 0,1-3-128 0,-9 3 0 15,-8-2 0-15,-3 2-176 0,6 1 176 0,-10 1 0 16,-9-3 0-16,1 0 0 0,-4 1 0 0,-8 2-160 0,-9-2 160 0,-7-1 0 15,-2-2 0-15,-6-2 0 0,-3 6 0 16,-8 1 0-16,-7-4 0 0,-7 0 0 0,-5 1 0 0,-1-4 0 16,-5 2 0-16,-1-3 128 0,-2 3-128 0,-4-3 192 15,-8 1-192-15,-2-4 0 0,-1-3 0 0,-4 3-160 0,-1 3 160 0,-4-5 0 16,-2 2 128-16,-4 2-128 0,-2-5 176 0,-5-2-48 16,-2 1 0-16,-3-2 0 0,-4 1 0 0,-7-1 0 15,0-1 0-15,-5 1 0 0,-4 0 0 0,-9 0 0 16,0 0 0-16,7-6 0 0,-7 6 96 0,3-12 16 15,-3 12 0-15,-1-15 0 0,-4 0 80 0,1-3 32 16,-2-1 0-16,1-5 0 0,1-7-192 0,0 1-32 16,-1-7-128-16,2-3 192 0,2-6-192 0,-4-10 0 15,-2-10 0-15,-4-11 0 0,-5-12 0 0,0-7 0 16,-1-14 0-16,-3-13 0 0,-6-15 0 0,4-11 0 16,0-10 0-16,1-2 0 0,2-6 176 0,-1 7-16 15,4 3 0-15,3 13 0 0,1 10 256 0,1 12 48 16,4 10 16-16,0 9 0 0,1 10-32 0,3 13-16 15,3 8 0-15,3 13 0 0,1 8-432 0,2 7 0 16,6 2 0-16,3 5 0 16,4 2-2112-16,8 3-336 0,4 1-80 0,11 3-16 0</inkml:trace>
  <inkml:trace contextRef="#ctx0" brushRef="#br0" timeOffset="13616.17">21972 15520 20271 0,'-8'-40'896'0,"3"12"192"0,-1-9-880 0,2-2-208 0,1-4 0 0,-3 0 0 16,0-1 1712-16,-2 1 288 0,0 1 64 0,-1 2 16 16,0 3-1328-16,-2 10-272 0,-1 6-48 0,1 2-16 15,-3 4 96-15,-2 8 0 0,-6 4 16 0,-2 6 0 0,-1 4-256 0,-6 10-48 16,-7 8-16-16,0 9 0 0,-2 5-208 0,0 7 0 15,0 3 128-15,-1 7-128 0,0 6 0 0,1 4 176 16,1 0-176-16,2 6 160 0,2-3-32 0,2 4-128 16,2-3 192-16,2-3-64 0,4 1-128 0,3-6 128 15,3-5-128-15,1-1 128 0,-1-8-128 0,5-2 160 16,-1-3-160-16,2-3 160 0,3-3-160 0,1-2 0 16,0-5 0-16,4 0 0 15,2-5-1520-15,2-4-224 0,1-8-48 0,0-13-11136 0</inkml:trace>
  <inkml:trace contextRef="#ctx0" brushRef="#br0" timeOffset="13993.91">20717 16043 23951 0,'0'0'2128'0,"0"0"-1696"0,3-15-432 0,6 5 0 16,5 2 1280-16,9-2 160 0,5 4 32 0,11 0 16 16,4-2-1040-16,6 4-224 0,4 1-32 0,3-1-16 15,4-2-48-15,-4 0 0 0,2 0 0 0,-3-3 0 16,-2 1-128-16,4 1 0 0,-2-5 144 0,0 5-144 15,-2-4 128-15,-4 5-128 0,-4 0 160 0,-7 0-160 16,-4 4 192-16,-4 2-48 0,-8 2-16 0,-2 6 0 16,-9-1 64-16,-3 7 16 0,-5-1 0 0,-6 8 0 15,-5 6 112-15,-2 1 0 0,-2 0 16 0,0 5 0 16,-4-7-112-16,4 4-32 0,0-3 0 0,3-2 0 16,2-4-192-16,2-2 0 0,2-1 128 0,5-3-128 15,1-3 0-15,-3-12 144 0,13 11-144 0,1-5 128 0,1-4 480 16,5-4 96-16,6-1 0 0,-3-7 16 0,1 1-48 0,1-6-16 15,0-1 0-15,-1 0 0 0,-3-2-256 0,-2-2-48 16,1-2-16-16,-7 3 0 0,-4-3-64 0,-3-1-16 16,-5-3 0-16,-2 3 0 0,-5 3 112 0,-2 2 16 15,-3 2 0-15,0-1 0 0,-2 4-192 0,-1 4-48 16,1 1 0-16,0 1 0 0,1 3-144 0,0 2-144 16,2 2 144-16,10 0-208 15,-11 3-1312-15,11-3-256 0,0 0-48 0,-7 13-9776 16,7-2-1968-16</inkml:trace>
  <inkml:trace contextRef="#ctx0" brushRef="#br0" timeOffset="14336.31">22924 15759 23775 0,'-24'-3'1056'0,"6"6"224"0,-2 2-1024 0,-1 2-256 0,-1 8 0 0,-1 3 0 16,3 4 576-16,-1 2 80 0,0 0 16 0,2 8 0 15,-2 1 64-15,2 4 16 0,2 2 0 0,1-1 0 16,3-2-288-16,1-2-48 0,0-6-16 0,3 0 0 16,0-5 16-16,2-4 0 0,2-6 0 0,-1-1 0 15,6-12 496-15,0 0 112 0,0 0 0 0,0 0 16 0,11-10 192 0,2-2 48 16,3-6 0-16,5-6 0 0,1-7-560 0,4 0-96 15,0-5-32-15,2 1 0 0,2-4-368 0,0-1-80 16,1 1-16-16,0 1 0 0,0-2-128 0,-1 9 0 16,-2 1 0-16,0 6 128 0,1 5-128 0,-3 4-256 15,-3 5 64-15,-1 4 16 16,2 1-1744-16,-2 7-368 0,-1 4-64 0,1 0-14064 0</inkml:trace>
  <inkml:trace contextRef="#ctx0" brushRef="#br0" timeOffset="14712.72">25311 15587 35007 0,'-30'-30'1552'0,"9"11"320"0,-2 1-1488 0,-6 6-384 0,-2 1 0 0,-4 3 0 31,-5-2-688-31,-2 7-208 0,0 3-32 0,-5 1-16 0,-2 4 944 0,-3 1 0 0,-1-3 0 0,-2 3 128 16,3 2 112-16,4 6 16 0,5 2 16 0,5 2 0 15,5 0 96-15,6 3 16 0,6 2 0 0,7 3 0 16,5-3-208-16,6 4-48 0,3 3 0 0,4-4 0 16,4 1 80-16,3 1 16 0,3-2 0 0,5-1 0 15,0 3 80-15,2 0 16 0,0-1 0 0,-2 0 0 16,-2-1-144-16,-3 0-32 0,-2-3 0 0,-4 0 0 0,-4-7-144 0,-4 0 0 15,-4 1 0-15,-4 0-176 0,-5 0 176 16,-6-4 0-16,-8-3 160 0,-1 4-160 0,-6-5 272 16,-4 1-32-16,-3-4-16 0,-1 0 0 0,1-3-64 0,1 0-16 15,-2-6 0-15,6 0 0 16,2-3-496-16,9 0-96 0,0-6-32 0,9 3-10688 16,5-6-2144-16</inkml:trace>
  <inkml:trace contextRef="#ctx0" brushRef="#br0" timeOffset="15576.94">25992 15522 30351 0,'-10'-8'1344'0,"-1"5"272"0,-5 2-1296 0,-5 4-320 0,-5 1 0 0,-4 5 0 15,-4 6 0-15,0 4 144 0,-2 4-144 0,2 2 0 16,0 3 160-16,2 0-160 0,4 5 128 0,3-3-128 15,1-4 160-15,9 4-160 0,4-3 192 0,5-4-192 16,6-2 272-16,3 0-48 0,4-3-16 0,6-5 0 16,4-2 400-16,5-1 80 0,3-4 16 0,2-5 0 15,4-4-160-15,2-3-32 0,1-4 0 0,-1 0 0 16,-4-4-112-16,-2-5-16 0,-5-2-16 0,-1-4 0 16,-2-3 16-16,-5-2 0 0,-8-8 0 0,-3 0 0 15,-2 1-64-15,-2-1-16 0,-5-2 0 0,0 1 0 0,-3 0-112 16,3 2 0-16,-3 3-16 0,3 2 0 15,0 5-176-15,2 0 0 0,1 5 144 0,6 4-144 0,3 3 0 16,5 6 0-16,3-1 0 0,7 5 0 0,-1 1 0 16,7 3-208-16,1 1 80 0,2 4 128 0,4 2-192 0,0 6 192 15,-1 0-160-15,-3 6 160 0,-4 4 0 0,-2 3-144 16,-2 5 144-16,-2-4 0 0,-6 4 0 0,-2 3-160 16,2-5 160-16,-7 3 0 0,4-1 0 0,-6-1-128 15,-2-5 128-15,-1-3 0 0,-2-2 0 0,0-5 0 16,0-2 0-16,0-12 0 0,0 0 0 0,0 0 0 15,0 0 0-15,0 0 0 0,0 0 208 0,0 0 0 16,9-14 0-16,3 1 0 0,7-8 160 0,3-1 16 16,1 1 16-16,8-4 0 0,0 0-208 0,6 1-64 15,-1 2 0-15,-1-2 0 0,-1-3-128 0,-1-1 0 0,-2 3 0 0,-3 2 128 16,-2 6-128-16,-3 5 0 0,-2 1 0 0,-5 8 0 16,-2 3 0-16,-5 5 0 0,-3 8 0 0,-5 3 0 15,-2 1 0-15,-4 5-176 0,-5 5 176 0,1-5-128 16,-3-1 128-16,0 0 0 0,2-1 0 0,1-5 0 15,3 3 0-15,1-3 0 0,5-15 0 0,0 0 0 16,0 0 0-16,0 0 0 0,8 7 0 0,4-1 0 16,3-7 0-16,4-4 0 0,3 2 0 0,6-3 128 15,7-7 0-15,0 4 0 0,-1-1 0 0,5 2 0 16,-1 1-128-16,1-1 0 0,1 3 0 0,-3 3 0 16,-4 2 0-16,-3 2 0 0,-2-1 0 0,-3 3 0 15,-3 4 0-15,-4-1 0 0,-3 8 0 0,1-3 0 16,-1 3 0-16,0 0 0 0,0 0 0 0,0-2-128 0,1 2 128 15,2-3 0-15,4 1 0 0,0-1 0 0,-1-6 0 16,4-3 0-16,5-5 0 0,3-2 0 0,1-7 0 0,3 3 0 16,2-4 0-16,-2 3 0 0,1-8 0 0,-5 0 144 15,-5-3-144-15,-3 0 0 0,1-3 176 0,-4 0-176 16,-7-3 160-16,0 1-160 0,-10-3 176 0,0 4-176 16,-10 3 192-16,1 4-192 0,-3 3 176 0,-5 4-176 15,-6 7 160-15,-3 3-160 0,-1 4 144 0,-6 7-144 16,-5 2 128-16,5 5-128 0,-2 3 0 0,5-1 0 15,1 3 0-15,6 0 0 0,6 4 0 0,7 1 0 16,0-1 0-16,11 4 0 0,3-1-192 0,6 3 192 16,6-5-160-16,8 3 160 15,7-3-1312-15,5-4-160 0,4 0-48 0,4-4-10480 16,1-2-2096-16</inkml:trace>
  <inkml:trace contextRef="#ctx0" brushRef="#br0" timeOffset="15929.1">29967 14327 27647 0,'-3'-19'2448'15,"-1"2"-1952"-15,2 4-496 0,-2 0 0 16,-2 1 800-16,-3 6 64 0,0 3 16 0,-4 3 0 0,-2 1-288 0,-4 10-48 16,-4 2-16-16,-3 9 0 0,0 8-224 0,-2 4-48 15,-1 6-16-15,0 15 0 0,-2 9 80 0,-1 3 32 16,-3 5 0-16,7 1 0 0,4 7-32 0,5 0-16 16,3 2 0-16,5 0 0 0,4-7-176 0,4 3-128 15,3-6 144-15,2-5-144 0,0-9 224 0,3-5-48 16,1-8-16-16,1 0 0 0,2-5 80 0,2-2 16 15,-1-5 0-15,0-5 0 0,-1-6-256 0,-1-5 0 16,-2453-20 0-16,4894 15-160 16,-2449-12-1568-16,0 0-304 0,0-11-64 0,-6-7-16 0</inkml:trace>
  <inkml:trace contextRef="#ctx0" brushRef="#br0" timeOffset="16105.16">28823 15065 33167 0,'1'-29'2944'0,"7"13"-2352"0,8 0-464 0,9 7-128 15,12 9 1056-15,6 1 192 0,8 5 32 0,5 2 16 16,7-2-1056-16,5 3-240 0,6 1 0 0,5-1 0 16,4-2 0-16,5 1 0 0,-1 1 0 0,-2 2 0 15,-4 7 0-15,-5-1 0 0,-5-4 0 0,-7 2 0 32,-6-2-1952-32,-5-1-416 0,-4 3-64 0</inkml:trace>
  <inkml:trace contextRef="#ctx0" brushRef="#br0" timeOffset="16384.28">30469 15471 36863 0,'-27'2'1632'0,"11"1"336"0,-5 4-1584 0,0 5-384 0,-2 6 0 0,-4 3 0 0,-3 4 128 0,-1 3-128 15,6 5 0-15,3 2 128 0,4 2-128 0,6 2 0 16,4-2 0-16,10 2 0 0,7-4 0 0,3 0 0 15,7 2 0-15,3-3 0 0,6-3 0 0,2 0 0 16,0-6 0-16,5-2 0 0,4-12 192 0,1 0 16 16,3-10 0-16,2 1 0 0,-1-4 368 0,4-2 80 15,-4-9 16-15,-2-5 0 0,-5-3 176 0,-6-4 48 16,-6-6 0-16,-8-8 0 0,-7-6-224 0,-7-7-32 16,-9-4-16-16,-6 3 0 0,-9-4-336 0,-5 5-64 15,-7 2-16-15,-4 8 0 0,-3 10-208 0,-2 0-160 16,1 7 32-16,4 4-13568 0,0 13-2688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6T20:04:10.961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15606 2325 7359 0,'0'0'656'0,"0"0"-528"0,0 0-128 0,0 0 0 16,0 0 1600-16,0 0 304 0,0 0 48 0,0 0 16 15,0 0-960-15,0 0-192 0,0 0-48 0,0 0 0 16,0 0-304-16,0 0-64 0,0 0-16 0,16-2 0 15,1-1 192-15,2 0 16 0,2 0 16 0,1 1 0 16,2 0-32-16,3 1-16 0,1-4 0 0,4 2 0 16,6 0 16-16,0 0 16 0,4 2 0 0,5 1 0 0,2-5 0 15,2 4 0-15,1-1 0 0,2 1 0 0,4-2-272 16,-1-2-64-16,-1-4-16 0,1 7 0 0,0-1 0 0,1 3 0 16,2 1 0-16,1 2 0 0,-2-2-48 0,0 1-16 15,4-2 0-15,-1 0 0 0,0-3-48 0,2 2-128 16,4-2 192-16,1 3-64 0,1 3 32 0,-1-2 0 15,3 0 0-15,0-2 0 0,3-3 16 0,-1 2 0 16,1-1 0-16,-2 3 0 0,-5 2-176 0,-1-1 160 16,-3 2-160-16,0-3 160 0,0-3-160 0,-3 2 0 15,-7-5 0-15,-2 0 128 0,0 3-128 0,-6 1 160 16,-4 1-160-16,-6 1 160 0,-5 1-160 0,-3 1 0 16,-4 1 0-16,-3-2 0 0,-5-1 0 0,-1 3 0 15,-3-1 0-15,-12-2 128 0,0 0-128 0,0 0 0 16,0 0 144-16,0 0-144 0,0 0 0 0,0 0 128 0,0 0-128 0,-12 3 0 15,-6-2 144-15,2-1-144 0,-10-1 192 0,0 1-192 16,-9 0 192-16,-3 1-64 0,-7 1 0 0,-2-1-128 16,-4 2 160-16,-5 0-160 0,-5 0 128 0,-4-3-128 15,-2-4 192-15,-1-1-64 0,-4 1 0 0,-2 2 0 16,-4 4-128-16,-3-2 0 0,0 0 0 0,-4 0 128 16,1-3-128-16,-4 1 128 0,-1 2-128 0,-2 2 128 15,-2 2-128-15,1-1 0 0,-2-3 0 0,4 0 0 16,2 0 128-16,5 3-128 0,6 1 0 0,3 4 128 15,4-2-128-15,8-3 0 0,2 0 0 0,10-2 0 16,5-1 0-16,13 0 128 0,5 0-128 0,9 0 0 16,6-1 0-16,12 1 0 0,0 0 0 0,0 0 0 15,0 0 0-15,21 0 0 0,6 0 128 0,5-3-128 16,5 1 0-16,6 1 0 0,5-4 0 0,-1-2 0 16,4 0 0-16,-2 2 0 0,-2-1 0 0,1 0 0 15,-5 3-576-15,-3 2-128 0,-4 1-48 16,-1 3-8976-16,-4 1-1808 0</inkml:trace>
  <inkml:trace contextRef="#ctx0" brushRef="#br0" timeOffset="1055.85">20306 2191 4607 0,'-12'-4'400'0,"0"2"-400"16,0 2 0-16,0 0 0 0,2-1 1120 0,-1 1 144 15,1-2 16-15,10 2 16 0,-11 5-976 0,11-5-320 16,-11 6 160-16,0-2-160 0,2-1 336 0,9-3-16 15,-10 5 0-15,10-5 0 0,-9 9 192 0,9-9 48 16,-7 7 0-16,7-7 0 0,0 0-32 0,0 0 0 0,0 0 0 0,-6 12 0 16,6-12 176-16,0 0 16 0,0 0 16 0,0 0 0 15,0 0-128-15,0 0-32 0,3 12 0 0,-3-12 0 16,0 0-112-16,10 10-16 0,0-4-16 0,1 0 0 16,-11-6 128-16,16 3 16 0,0 0 16 0,2-2 0 15,0 1-224-15,3 1-48 0,0-2-16 0,1 1 0 16,3 1 16-16,5-2 0 0,1 2 0 0,3-3 0 15,2-3-32-15,4 2 0 0,4-2 0 0,2 1 0 16,2-2 16-16,4-2 0 0,4 2 0 0,2 1 0 16,2 1-16-16,2 2 0 0,3 0 0 0,2-3 0 15,0 0-64-15,1 0-16 0,-1-1 0 0,1 1 0 16,0 0-64-16,1 3-16 0,0 1 0 0,0 1 0 16,-2-2 64-16,1-2 16 0,2-1 0 0,-2 0 0 15,-1 2-208-15,-4 1 0 0,-2 1 0 0,-3 2-160 16,-1 2 160-16,-4-2 0 0,-2 1 128 0,-2-4-128 0,1-3 0 15,-5 2 0-15,-1 1 0 0,-7 0 0 0,-4 0 0 16,-3 0 0-16,-5 0 0 0,-3 0 128 0,-6 1-128 0,1 2 0 16,-17-3 0-16,0 0 128 0,0 0-128 0,0 0 0 15,0 0 0-15,0 0 0 0,0 0 0 0,-11 5 144 16,-5-1-144-16,-3-2 0 0,-4-2 192 0,-3 1-192 16,-6 1 192-16,-5-1-192 0,-7 0 224 0,-4 1-64 15,-1-4-16-15,-3 1 0 0,-5-2-144 0,-7 0 160 16,-6 2-160-16,-4-1 160 0,-2 2-160 0,-4 0 128 15,-3 0-128-15,-3-1 128 0,-2-4-128 0,-1 1 160 16,-2 2-160-16,1 2 160 0,-2 3-160 0,0-4 0 16,3-4 144-16,-2 2-144 0,1 3 0 0,2 2 128 0,2 2-128 15,4-1 0-15,4 0 0 0,3-3 144 0,7-3-144 16,7 2 0-16,6-2 0 0,8 0 0 0,7 1 0 0,9 2 0 16,7 0 128-16,6 0-128 0,6 0 0 15,12 0 0-15,0 0 0 0,0 0 128 0,0 0-128 0,17-1 0 16,6-1 0-16,10 1-256 0,4 1 32 0,8 0 0 31,4 0-1504-31,3 1-320 0,2-1-48 0,1-1-16 0</inkml:trace>
  <inkml:trace contextRef="#ctx0" brushRef="#br0" timeOffset="2109.71">24667 2326 8287 0,'-15'2'736'0,"-3"1"-592"0,-3 1-144 0,0 1 0 0,1-1 928 0,-1 2 160 16,-1 3 16-16,1-3 16 0,-1-2-384 0,4 4-80 16,1-2-16-16,4-2 0 0,0 1-16 0,4 1-16 15,9-6 0-15,0 0 0 0,0 0 64 0,0 0 16 16,0 0 0-16,0 0 0 0,0 0 272 0,0 0 48 15,16 1 16-15,6-1 0 0,7-1-496 0,3-4-80 16,5 1-32-16,5 1 0 0,7 1-96 0,3-1 0 16,4-1-16-16,7-5 0 0,0 0-16 0,7-1 0 15,4 2 0-15,7 2 0 0,5 0 96 0,4 2 0 0,5-1 16 16,2 1 0-16,-1-3-16 0,8 4 0 0,6 1 0 0,4 1 0 16,2-4-64-16,3 1 0 0,-1-1-16 0,4 4 0 15,7 1 0-15,-4 0 0 0,-5-5 0 0,6 4 0 16,7 1-64-16,-4 0-16 0,-6-2 0 0,-1 2 0 15,-2 2-80-15,2-1-16 0,-4 4 0 0,1-2 0 16,-3 0-128-16,0 1 128 0,-2 2-128 0,-1 0 128 16,-3 0-128-16,-5-2 0 0,-4-1 0 0,1 0 128 15,-2 8-128-15,-4-4 0 0,-4-1 0 0,-1 0 0 16,-2-2 144-16,-3 1-144 0,-3 1 160 0,-4 3-160 16,-7-2 0-16,-5 1 0 0,-7-1 0 0,-5-2 0 15,-6-5 0-15,-5 0 0 0,-8 0 0 0,-5 0 0 16,-6 0 0-16,-6-3 0 0,-4 0 0 0,-15 3 0 15,11-6 0-15,-11 6 0 0,0 0 0 0,0 0 0 0,-9-6 0 0,-6 1 0 16,-4 1 0-16,-8-2 0 0,-7 3-240 0,-6 0-32 16,-6 0-16-16,-8 0 0 0,-8-7 288 0,-8 2-192 15,-7-1 192-15,-6 3-160 0,-6 5 160 0,-6-4 0 16,-6-1 0-16,-5-2-128 0,-3 2 128 0,-4 3 0 16,-7 0 0-16,-10-5 0 0,-9-1 0 0,1 3 0 15,-3 5 0-15,-5-5 0 0,-4-3 0 0,3 0-128 16,-1 8 128-16,-5-2 0 0,-4-2 0 0,1 2 0 15,9 2 0-15,-4-2 0 0,-7-5 0 0,5 8 0 16,5 2 0-16,5-4 0 0,4-2 0 0,11 2 0 16,11 5 0-16,13 0 0 0,9 0 0 0,12 0 0 0,6-3 0 15,11 0 0-15,11 0 0 0,11 0 0 0,8 2 0 16,10 1 0 0,6 0-1168-16,10 0-208 0,10-3-32 0</inkml:trace>
  <inkml:trace contextRef="#ctx0" brushRef="#br0" timeOffset="17386.59">15704 2260 17503 0,'0'0'1552'0,"0"0"-1232"16,0 0-320-16,7-11 0 0,-7 11 368 0,8-9 16 16,-8 9 0-16,0 0 0 0,9-4 0 0,-9 4 0 15,0 0 0-15,10 3 0 0,-10-3 64 0,14 4 32 0,-3 2 0 0,1 3 0 16,0-1-96-16,3 3-32 0,1-3 0 0,4 2 0 15,2-2-80-15,3 1-16 0,-1-2 0 16,7-1 0-16,0 1 80 0,2 2 16 0,3-4 0 0,4 1 0 16,4 0-32-16,5-5-16 0,0-2 0 15,3-4 0-15,-3 1-64 0,1-1-16 0,1 1 0 0,1-4 0 16,0 4-48-16,6 1-16 0,4 1 0 0,5-1 0 16,1-7-32-16,-3 1 0 0,-2-4 0 0,-4 1 0 15,-4-3 32-15,-4 3 0 0,-7 3 0 0,-2 5 0 16,-8 2 96-16,-6 1 0 0,-3-4 16 0,-2 4 0 15,-7 1-80-15,2 1-32 0,-5 4 0 0,-13-5 0 16,0 0 0-16,0 0 0 0,0 0 0 0,0 0 0 16,0 0-160-16,0 0 0 0,-12 1 144 0,-1 1-144 15,-4-2 176-15,-6 3-48 0,-8 0 0 0,-8 3 0 0,-4 1 16 0,-6 1 0 16,-6 3 0-16,-9 0 0 0,-6 4-16 16,-5-6-128-16,-5-2 192 0,-1-1-64 0,0-3-128 0,1 4 128 15,-2 4-128-15,-3-5 128 0,-2-2-128 0,5-4 128 16,8-6-128-16,9 3 128 0,7 3-128 0,10 0 128 15,7 0-128-15,8 0 128 0,8 2-128 0,11 1 160 16,3-2-160-16,11-1 160 0,0 0-160 0,0 0 128 16,14 2-128-16,15-1 128 0,12-1-128 0,14 0 160 15,12 0-160-15,13-1 160 0,14-2-160 0,1-2 0 16,-2-4 0-16,9-1 0 0,2 5 0 0,6-5 0 16,3-2 128-16,-2-3-128 0,-4 2 0 0,2 4 0 15,-4 0 0-15,-7 0 0 0,-6 2-256 0,-15-4 32 16,-9 3 0-16,-13-1-9760 15,-6 3-1968-15</inkml:trace>
  <inkml:trace contextRef="#ctx0" brushRef="#br0" timeOffset="18162.43">20543 2448 18431 0,'-22'-10'1632'0,"-6"4"-1312"0,-5 1-320 0,-3 4 0 16,-1-4 448-16,-1 7 0 0,-1 2 16 0,0 1 0 15,-1 4-192-15,8-2-32 0,1-1-16 0,2 4 0 16,6-4-96-16,3-4-128 0,7 2 176 0,3-4-176 16,10 0 592-16,-9-1 16 0,9 1 0 0,0 0 0 15,0 0 96-15,0 0 0 0,0 0 16 0,10-5 0 16,5 4-304-16,9-2-64 0,10-5-16 0,7 3 0 15,11 0-80-15,9-1 0 0,10-1-16 0,8-1 0 16,4 1 0-16,3-4 0 0,0 1 0 0,2 0 0 16,5 5 96-16,2-1 32 0,5-4 0 0,-5 1 0 15,-6-6 48-15,-1 8 16 0,-1-2 0 0,-2 6 0 16,1 1-64-16,-6 2-16 0,-1-3 0 0,-8 0 0 16,-12-2-144-16,-4 3-16 0,-9 2-16 0,-7 2 0 0,-8 0-176 0,-7-2 160 15,-9-2-160-15,-15 2 160 0,0 0-160 0,0 0 0 16,0 0 0-16,-15 2 0 0,-14-2 0 0,-8 3 0 15,-12 2 0-15,-14-2 0 0,-18 1 0 0,-6-4 0 16,-13-4 0-16,-4 2 0 0,-4 5-144 0,-6 0 144 16,-8 0 0-16,8 0 0 0,13-1 0 0,9 2 0 15,10-1 0-15,8 5 0 0,4 2 0 0,15-1 0 16,6 3 0-16,17-3 0 0,8 4 0 0,11-3-128 16,8 4 128-16,13 4 0 0,11 1-192 0,12 2 64 15,14 1 128-15,9-3-208 0,9-2 48 0,8-4 16 16,8-1 0-16,10-5 0 0,6-2 0 0,6-4 0 15,-3-4 0-15,1 2 0 0,-1 2 0 0,7-1 0 0,7 0 0 16,-4 0-9312-16,-5-1-1856 0</inkml:trace>
  <inkml:trace contextRef="#ctx0" brushRef="#br0" timeOffset="19076.09">24857 2485 17503 0,'-15'-13'1552'0,"-3"-1"-1232"0,-4 4-320 0,-4-2 0 31,1 5-272-31,3 4-112 0,1 0-32 0,5 0 0 0,1 0 544 0,3 1 96 0,2 7 32 0,10-5 0 16,0 0 0-16,0 0 16 0,0 0 0 0,9 13 0 16,4 4 96-16,17-3 16 0,7 0 0 0,10 1 0 15,10-2 400-15,5-1 96 0,5 3 16 0,10 0 0 16,14-7-336-16,11 4-64 0,12-4-16 0,2-1 0 15,0 2-16-15,7-6 0 0,8 1 0 0,4-1 0 0,0-3 112 16,7 0 32-16,10 0 0 0,-4 0 0 0,-4-1-144 0,6 1-16 16,4 3-16-16,-4 0 0 0,-7-3-160 0,-2 3-16 15,-3 1-16-15,-3 2 0 0,-6 3-112 0,-7-1 0 16,-8-2-128-16,-7 4 192 0,-5-3-192 0,-5 4 0 16,-14-4 128-16,-13-1-128 0,-14 0 0 0,-11-3 0 15,-13 0-192-15,-8-2 192 0,-9-1-304 0,-15 0 48 16,0 0 16-16,0 0 0 0,-12-4 80 0,-13-2 16 15,-14 2 0-15,-19-1 0 0,-20-2-160 0,-11-1-16 16,-14 2-16-16,-8 0 0 0,-9-2 144 0,-9 0 16 0,-8-4 16 0,0 2 0 16,2-2 160-16,-3 5 0 0,-7-5 0 0,5 1 0 15,8-4 0-15,-4 4 0 0,-7-1 0 0,13-2-128 16,8 5 128-16,12 2 0 0,9-2 0 0,10 5 0 16,8-4 0-16,15-1 0 0,15 5 0 0,14 1 0 15,11 4 128-15,12-1-128 0,16 0 128 0,0 0-128 16,0 0 0-16,32 3 0 0,19-3 0 0,17 0 0 15,20-6 0-15,15-1-256 0,16 1 32 0,19 0 16 16,17-4 80-16,12 2 128 0,10 4-208 0,4-5 80 16,6 2-64-16,9 1 0 0,10 3 0 0,5 6 0 15,3 3 192-15,-3 4-192 0,-5 3 192 0,3 7-192 16</inkml:trace>
  <inkml:trace contextRef="#ctx0" brushRef="#br0" timeOffset="22356.52">8257 5972 12895 0,'0'0'1152'0,"-9"4"-928"15,3 1-224-15,-1-1 0 0,-1 4 656 0,4-4 96 16,-4 0 16-16,8-4 0 0,0 0 464 0,0 0 112 16,0 0 0-16,0 0 16 0,0 0-80 0,-1-4 0 15,-1-3-16-15,5-5 0 0,2-2-208 0,1-3-32 16,4-10-16-16,1 0 0 0,2 0-288 0,0-7-48 15,1-1-16-15,1-2 0 0,-1-4-192 0,1-2-32 16,2 0-16-16,-1-1 0 0,-3 1-176 0,4 0-48 16,-3 0 0-16,3 1 0 0,-1-1 0 0,-1 6-16 15,1 6 0-15,4-11 0 0,-4 7-176 0,-1 9 0 16,-2 6 0-16,-3 2 0 0,-1 12 0 0,-9 6 0 16,11-3 0-16,-11 3 0 0,12 6-176 0,-2 7 48 15,-3 4 0-15,-1 3 0 0,-1 4 128 0,-1 4-160 0,-1 8 160 16,0 0-160-16,0 4 160 0,-1 4 0 0,-2 4-144 15,0-5 144-15,0-5 0 0,0-5 0 0,-2-2 0 0,1-6 0 16,-1-4 0-16,2-5 128 0,-1-4 0 0,1-12 0 16,0 0 256-16,0 0 64 0,0 0 0 0,12 3 0 15,1-4 144-15,0-5 48 0,-1-8 0 0,7-2 0 16,2-9-176-16,2-3-16 0,-3 0-16 0,1-7 0 16,-2 6-176-16,-1-5-48 0,0-5 0 0,0-1 0 15,0-6-208-15,1-2 0 0,0-4 0 0,2 6 0 16,-3 3 0-16,3 6 0 0,-1 9 0 0,-3 12 0 15,-2 2 0-15,-1 7 0 0,1 5-192 0,-3 5 192 0,-1 9-224 0,-3 5 64 16,0 11 16-16,-4 2 0 0,1 7 144 0,-4 7 0 16,-2 11-144-16,-4 0 144 0,2 4 0 0,-3-1 0 15,-1-3 0-15,-2 15 0 0,2-9 0 0,1-11 0 16,-2 1 0-16,4-11 0 16,-2-9-1536-16,0-1-256 0,4-8-32 0,1-9-13472 15</inkml:trace>
  <inkml:trace contextRef="#ctx0" brushRef="#br0" timeOffset="22840.37">9771 5636 35935 0,'-10'-6'3200'0,"-1"2"-2560"0,5-1-512 0,6 5-128 16,-10-2-768-1,10 2-160-15,0 0-32 0,0 0-16 0,-9-3 656 0,9 3 128 0,0 0 16 0,2-15 16 0,-2-2 288 16,2-3 64-16,3-7 16 0,1-7 0 0,0-2 48 0,3-10 16 16,1-7 0-16,2-2 0 0,3 3-272 0,1-2 0 15,0 4 128-15,4-1-128 0,1 5 320 0,-2 8 0 16,-1 5 0-16,1 4 0 0,2 2-128 0,-5 10-32 16,-3 10 0-16,-1 6 0 0,-12 1-160 0,14 13 0 15,-4 12 0-15,-3 3 0 0,1 12 0 0,-4 5 0 16,-1 5 0-16,0 7-176 0,-1 2 176 0,-4 4 0 15,-2 3 0-15,-2 6 0 0,3-1 0 0,-2-9 0 16,1-5 0-16,0-10 0 0,-1-1 0 0,2-7 0 16,-1-5 0-16,1-6 0 0,0-4 0 0,1-3 0 15,4-7 0-15,-2-14 0 16,0 0-528-16,0 0-80 0,0 0-16 0,0 0-9424 16,-8-16-1904-16</inkml:trace>
  <inkml:trace contextRef="#ctx0" brushRef="#br0" timeOffset="23006.41">9634 5350 26719 0,'0'0'2368'0,"0"0"-1888"15,0 0-480-15,0 0 0 0,12 7 272 0,3 1-32 16,4-4-16-16,2 1 0 0,3 1-224 0,3 1 0 0,7-1 0 0,3-3 0 16,3 0 256-16,5-3-64 15,4 0 0-15,1 0 0 16,1 0-704-16,-4 0-160 0,-5-3-32 0,-2 0-11152 0</inkml:trace>
  <inkml:trace contextRef="#ctx0" brushRef="#br0" timeOffset="23221.31">10911 4865 21183 0,'0'0'1888'0,"0"0"-1504"15,2 11-384-15,-4 6 0 0,-1 5 1312 0,-1 5 192 16,-4 4 32-16,-4 3 16 0,-3 0-1104 0,-1 11-208 16,0 4-48-16,1-2-16 0,0-2-176 0,-1 4 192 15,-2 1-192-15,8-16 192 0,-2 5-192 0,0 2 0 16,0 4 0-16,2-3 0 16,1-5-1952-16,3-3-368 0,1-8-80 0</inkml:trace>
  <inkml:trace contextRef="#ctx0" brushRef="#br0" timeOffset="23495.85">10283 5109 25791 0,'14'-4'2304'0,"6"0"-1856"0,7-5-448 15,6-2 0-15,8 4 304 0,7-4-48 0,5 2 0 0,-11 1 0 16,4-1-256-16,3-6 0 0,0 1 0 0,-2-2 0 15,1-2 0-15,-4 2 0 0,-1 3 0 0,-1-2 0 16,-4-3 0-16,-2 2 0 0,-2-1 0 16,-1 7 0-16,-2 0-288 0,0 2-112 15,-1 4-32-15,-3-2 0 0,-4-2-688 16,4 4-144-16,-3-1-16 0,0 1-16 0,1-2-976 0,-3 2-192 0</inkml:trace>
  <inkml:trace contextRef="#ctx0" brushRef="#br0" timeOffset="23687.42">11616 4584 21135 0,'0'0'928'0,"0"0"208"0,0 0-912 0,0 0-224 16,0 0 0-16,0 0 0 0,-1 13 864 0,-2 1 128 16,-3-1 32-16,-2 6 0 0,-2 4 128 0,0 3 16 15,-5 7 16-15,-2 3 0 0,0 5-112 0,-3 4-32 16,-1 1 0-16,1 3 0 0,-1 3-272 0,2-3-64 16,-1 3-16-16,2 0 0 0,1 2-336 0,-1-5-64 15,0 0-16-15,6-6 0 0,2-7-128 0,1 0-16 16,1-7-128-16,4 1 192 0,1-6-192 15,0-3 144-15,2-2-144 0,-1-6 128 0,2-4-128 0,0-9-144 0,0 0 144 16,0 0-208 0,6-9-1248-16,-2-3-240 0,-1-4-48 0,0-2-16 15,-3-4-1184-15,-1-3-224 0</inkml:trace>
  <inkml:trace contextRef="#ctx0" brushRef="#br0" timeOffset="23994.29">11270 5147 10127 0,'0'0'896'0,"0"0"-704"0,0 0-192 0,5 4 0 15,-5-4 1248-15,10 7 224 0,-1-2 32 0,1 1 16 16,1 1-496-16,2 1-80 0,3-5-32 0,2-2 0 15,0-2-80-15,3-2 0 0,4-5-16 0,0-2 0 16,1 2-192-16,2-5-48 0,1 1 0 16,4-4 0-16,0-2 64 0,1-1 16 0,2-4 0 0,1-2 0 15,0-4 80-15,-2 0 16 0,0 1 0 0,-3-3 0 0,-1 4-352 16,-1-4-64-16,-2 1-16 0,-3-2 0 0,-4 2-144 0,-1 2-48 16,-3 0 0-16,-2 4 0 0,-3 5 112 15,-2 5 16-15,-1 4 0 0,-4 4 0 0,-5 6 64 16,0 0 0-16,0 0 16 0,-6 7 0 0,-3 10-176 0,-4 5-32 15,-7 5-128-15,-2 8 192 0,-3 2 96 0,-2 8 16 16,-3 8 0-16,1 4 0 0,-2-1 160 0,-1 2 48 16,3 0 0-16,2 0 0 0,3-2-384 0,5-4-128 15,3 2 0-15,2-7 0 0,4-1 0 0,2-4 0 16,1-7 0-16,6-2 0 16,1-5-960-16,1-7-192 0,5-2-48 0,1-8-13632 0</inkml:trace>
  <inkml:trace contextRef="#ctx0" brushRef="#br0" timeOffset="24539.73">13244 4971 11055 0,'-34'-10'976'0,"14"6"-784"0,-4 1-192 0,-3-2 0 0,-3 1 432 0,-1-1 32 16,-3 4 16-16,3-1 0 0,3-1-480 0,1 2 128 15,3-2-128-15,5-2 0 0,1-2 1168 0,3 1 192 16,6 0 48-16,3-4 0 0,3-2 384 0,5-2 96 16,2 0 16-16,5 2 0 0,5-3-688 0,3-1-128 15,4 2-16-15,6 2-16 0,3 0-448 0,5 4-96 16,1-4 0-16,-3 6-16 0,2 3-112 0,-2 6-32 16,-1 6 0-16,-3 1 0 0,-6 5-176 0,-3 6-48 15,-5 4 0-15,-7 11 0 0,-5 4 0 0,-7 4-128 16,-6 2 192-16,-10 5-64 0,-6 6 208 0,-10 3 48 15,-7-2 0-15,-6-5 0 0,-4 2-144 0,1-4-32 16,-2-2 0-16,1-6 0 0,1-6 144 0,6-6 32 0,4 0 0 16,5-6 0-16,6-4 128 0,7-5 48 15,5-4 0-15,7-1 0 0,12-11-208 0,0 0-32 16,0 0-16-16,0 0 0 0,15-2-176 0,6-2-128 16,5-1 192-16,8 1-192 0,5-4 160 0,6 1-160 0,4 2 128 0,5 1-128 15,7-3 0-15,3 1 0 16,0 1 0-16,0-2 0 0,-2-2 0 0,-4 3 0 0,-7-3-224 15,-5 0 80 1,-3 0-1424-16,-5-4-288 0,-4-3-48 0,-5-1-13600 0</inkml:trace>
  <inkml:trace contextRef="#ctx0" brushRef="#br0" timeOffset="24868.78">13952 4891 22111 0,'3'-15'976'0,"-3"15"208"0,8-11-944 0,5-4-240 15,5 3 0-15,4 3 0 0,4 6 2880 0,-1-7 512 16,2 1 128-16,5-5 0 16,-2 1-3520-16,7 0-768 0,0-2-128 0,-12 6-32 0,1-3 1056 0,0 3 224 15,-2-1 32-15,-3 2 16 0,-2 4 80 0,-4 2 16 16,-2 1 0-16,-2 5 0 0,-4 4-288 0,-2 8-48 15,-5 5-16-15,-3 5 0 0,-3 7-144 0,-3 10 0 16,-5 9 0-16,-3 5 0 0,-4 2 128 0,-4 3-128 16,-5 1 0-16,0 0 128 0,-1 0 16 0,3 1 0 15,-3-4 0-15,5-3 0 0,1-5 0 0,0-2 0 16,-3-7 0-16,5-1 0 0,1-7-144 0,3 1 128 16,0-3-128-16,-4-1 128 15,7-9-1504-15,1-13-304 0,3-8-64 0</inkml:trace>
  <inkml:trace contextRef="#ctx0" brushRef="#br0" timeOffset="25036.58">13665 5279 12895 0,'0'0'576'0,"8"-3"112"0,6 1-560 0,4 2-128 0,5 5 0 0,7-2 0 16,7-2 3584-16,3 2 704 0,5 0 128 0,2 0 16 0,7 0-3232 0,2 1-656 15,1-2-128-15,5 1-32 0,-1 1-160 0,-2-2-32 16,-3 1-16-16,-4-3 0 0,-1-2-432 15,-7 1-64-15,-1-1-32 0,8-2-13040 16</inkml:trace>
  <inkml:trace contextRef="#ctx0" brushRef="#br0" timeOffset="25364.34">15400 4823 27647 0,'0'0'1216'0,"-9"0"256"0,-2-2-1168 0,-3 7-304 16,-3 2 0-16,-6 11 0 0,-4 4 432 0,-10 5 16 16,-5 6 16-16,-7 2 0 0,-7 4 80 0,-2 4 16 15,-2 3 0-15,6 0 0 0,3 3 80 0,8 3 32 16,6 1 0-16,7 1 0 0,9 1-352 0,11-6-80 16,6-6-16-16,8 0 0 0,6-5-224 0,8-8 144 15,6-3-144-15,10-5 128 0,6-6 208 0,6-2 48 0,2-8 0 0,4-8 0 16,-2-4 368-16,1-9 80 0,-1-4 0 15,-4-6 16-15,2-3-224 0,-5-8-48 16,-2-1-16-16,-1-3 0 0,-3-3-64 0,-4-3-16 16,-5-2 0-16,-5-4 0 0,-4 2-192 0,-6 0-32 15,-5 2-16-15,-7 6 0 0,-4 7-240 0,-4 1 0 0,-7 5 0 16,-5 4 0-16,-5 4 0 0,-4 8-208 0,-3 1 16 0,-5 6 0 16,-2 5-1968-1,-1 2-384-15,1 1-80 0</inkml:trace>
  <inkml:trace contextRef="#ctx0" brushRef="#br0" timeOffset="25799.24">16917 4688 30175 0,'28'-6'1344'0,"-15"1"256"0,2-2-1280 0,0 4-320 15,-2 2 0-15,-2 2 0 0,-11-1 0 0,4 9 144 16,-1 1-144-16,-7 4 0 0,-7-1 208 0,-6 5-64 16,-10 4-16-16,-6 5 0 0,-5 1 240 0,-7 2 32 15,-5 8 16-15,-4 4 0 0,1 5 112 0,1 4 32 0,-2 5 0 0,4 2 0 16,4 2-256-16,3-1-48 16,6 0-16-16,5-1 0 0,7-6-80 0,7-1-16 0,8-5 0 0,6-8 0 15,7-5 336-15,4-2 64 0,6-6 16 0,5-4 0 16,4-6 256-16,7-6 48 0,3-2 16 0,5-4 0 15,5-7-176-15,1-4-48 0,6-7 0 0,0-4 0 16,3-5-80-16,-2-4-32 0,1-7 0 0,-5-4 0 16,-3-3-80-16,-3-5-16 0,-1-4 0 0,-5-5 0 15,-3 0-128-15,-4-1-16 0,-5-1-16 0,-6 1 0 16,-7 2 16-16,-4 4 0 0,-7 4 0 0,-5 4 0 0,-7 5-32 16,-5 4 0-16,-6 6 0 0,-6 4 0 0,-5 4-272 15,-4 2 0-15,-5 3 0 0,-2 6 0 16,-5 0-1248-16,4 5-160 0,1 1-16 0,2 3-12464 15,2 3-2480-15</inkml:trace>
  <inkml:trace contextRef="#ctx0" brushRef="#br0" timeOffset="31190.79">3513 12050 7359 0,'1'-13'656'0,"1"7"-528"16,-1 0-128-16,2-6 0 0,0 0 1152 0,0-1 208 0,0-4 48 0,0 5 0 16,0-1-128-16,0 0 0 0,0 2-16 15,-1-1 0-15,-1 7-16 0,-1 5 0 16,0 0 0-16,0 0 0 0,0 0-416 0,0 0-96 0,6 5-16 0,-1 9 0 15,-2 1-192-15,-1 5-32 0,1 6-16 0,0 2 0 16,-1 10 0-16,-2 3 0 0,-2-1 0 0,2 4 0 16,-1 2-64-16,2 2-16 0,-1 1 0 0,0-8 0 15,2-7-64-15,-2-1-16 0,0-5 0 0,1-4 0 0,1-6 96 16,2-3 16-16,-2-2 0 0,-2-13 0 0,0 0 224 0,0 0 48 16,10-4 16-16,2-5 0 0,1-6 64 15,5-5 16-15,0-3 0 0,1-4 0 16,2-6-512-16,0 4-96 0,0-5-32 0,1 2 0 0,0-2-160 0,0 5 0 15,-1-3 0-15,0 6 0 0,-2 3 0 0,1 3 0 16,-1 5 0-16,-1 3 0 0,0 0-288 0,-2 8-96 16,3 2 0-16,-2 4-10560 15,-1-1-2096-15</inkml:trace>
  <inkml:trace contextRef="#ctx0" brushRef="#br0" timeOffset="31487.05">4165 12184 25215 0,'0'0'1120'0,"0"0"224"0,0 0-1072 0,0 0-272 15,9-2 0-15,-1 1 0 0,1-2 240 0,2 1-16 16,1-4 0-16,1-4 0 0,0-1 416 0,5-3 64 16,-2-4 32-16,1 3 0 0,-2 2-320 0,-1-4-64 15,-2 2-16-15,-3 4 0 0,-6-4-16 0,0 3 0 16,-3 3 0-16,-4 1 0 0,-1 0 320 0,-2 3 48 15,-4 2 16-15,-2 6 0 0,-3 3-336 0,-2 7-64 0,-1 4-16 0,-5 5 0 16,0 3-80-16,0 0-16 0,5 4 0 16,0-3 0-16,4 0-32 0,3 0-16 0,5 1 0 15,4-5 0-15,4-1-144 0,4-2 0 0,2-1 144 0,6-3-144 16,5-3 0-16,2-5 0 0,0 1 0 0,14-1 0 31,1-2-1024-31,-1-2-240 0,0-3-32 0,-1-2-13360 0</inkml:trace>
  <inkml:trace contextRef="#ctx0" brushRef="#br0" timeOffset="31728.05">4994 12109 23439 0,'0'0'1024'0,"0"0"240"0,3-7-1008 0,-3 7-256 16,0 0 0-16,0 0 0 0,-6-6 1088 0,6 6 160 15,-6 3 32-15,-5 3 16 0,-7 1-464 0,0 4-80 16,-3 4-32-16,-1 2 0 0,0 3-208 0,-4 0-64 15,-2 4 0-15,3 0 0 0,3 1-16 0,2 0-16 16,6-2 0-16,3-1 0 0,4-3-176 0,4 1-48 16,3-4 0-16,3 0 0 0,6-2-192 0,3-7 0 15,4 2 0-15,2-5 0 0,1-2 0 0,3-4-192 16,2-2 48-16,1-4 0 16,5 3-1712-16,-2-7-352 0,2 0-64 15</inkml:trace>
  <inkml:trace contextRef="#ctx0" brushRef="#br0" timeOffset="31972.24">5502 11324 26719 0,'0'0'2368'0,"0"0"-1888"0,0 0-480 0,0 0 0 16,0 0 464-16,-6 12 0 0,0 3 0 0,-3 10 0 16,-1 3 112-16,-4 11 0 0,0 5 16 0,-4 4 0 15,-1 5 160-15,-1 2 16 0,-1 5 16 0,2 2 0 0,3-1-288 0,1 0-64 16,2 1-16-16,1 0 0 0,0 1-288 15,3-4-128-15,2-10 0 0,-4 18 128 16,1-8-672-16,5-11-144 0,-1-13-16 16,2-15-16-16,-2-4-368 0,2-4-64 15,-2-2 0-15,6-10-16 0,-9-3-1392 0,3-9-256 0</inkml:trace>
  <inkml:trace contextRef="#ctx0" brushRef="#br0" timeOffset="32300.35">5129 12141 6447 0,'3'-8'576'0,"2"-2"-576"15,-1 1 0-15,4 3 0 0,1-3 3392 0,3 3 576 16,-2 3 128-16,5-1 0 0,1-1-2176 0,2 2-432 15,0-1-80-15,2 1-32 0,3-3-496 0,1-2-112 16,2 2 0-16,1-2-16 0,1-4-64 0,2 3-16 16,-2-3 0-16,0 0 0 0,-3 3-48 0,-2 0-16 15,-4 0 0-15,-3 5 0 0,-4-1-144 0,2 5-16 16,-14 0-16-16,6 6 0 0,-2 8-16 0,-4 2 0 16,-4 8 0-16,-1 4 0 0,-5 3-64 0,-2 5-16 15,-2 1 0-15,4-1 0 0,-2-2-176 0,5 0-32 0,1-7-128 16,3-1 192-16,3 1-64 0,3-6-128 15,3-8 176-15,3 0-176 0,6 1 336 0,1-8-32 0,3-6-16 0,2-5 0 16,3-5 128-16,-1-2 32 0,1-3 0 0,0-6 0 16,0-2-144-16,-2-6-32 0,-1 3 0 15,-5-1 0-15,-1-6-64 0,-5 4-16 0,-2-2 0 0,-5 4 0 16,-6 3 0-16,-3 3-16 0,-3 2 0 16,-3 6 0-16,-3 4-176 0,-1 1 160 0,-3 4-160 0,-4 4 160 15,-3 7-160-15,-1 1 0 0,-1 5-192 0,1 0 192 16,2 2-1392-1,2 2-144-15,4-4-48 0,3-3-10320 0,1 2-2080 0</inkml:trace>
  <inkml:trace contextRef="#ctx0" brushRef="#br0" timeOffset="32595.01">6056 11900 22111 0,'0'13'976'0,"0"-2"208"0,0-1-944 0,3 7-240 16,-3 3 0-16,0 4 0 0,0 6 1152 0,0-2 176 16,-3 5 32-16,3-5 16 0,0-4-224 0,0 1-32 15,-2-1-16-15,1-5 0 0,-1 0-336 0,1-4-64 16,-1-2 0-16,2-5-16 0,0-8 160 0,0 0 48 16,0 0 0-16,0 0 0 0,5-9 240 0,1-5 48 15,3-5 16-15,-1-2 0 0,6-2-480 0,-1-4-80 16,1-3-32-16,2 5 0 0,2 0-240 0,-1 3-48 15,3 1-16-15,2 3 0 0,2 0-160 0,1 5-16 0,0 8-128 16,3 2 192-16,1-1-192 0,-3 2 0 16,3 5 0-16,-3 3 0 15,0 8-1024-15,-3-1-128 0,-3 5-48 0,-4 1-11296 0,-3 2-2272 0</inkml:trace>
  <inkml:trace contextRef="#ctx0" brushRef="#br0" timeOffset="33025.73">4355 13429 28559 0,'0'-16'2544'0,"0"-7"-2032"16,0 0-512-16,-2-4 0 0,-4-1-192 0,0 2-144 15,-3 4-32-15,-1 3 0 0,0 4 1424 0,-1 5 288 16,-1 2 48-16,-3 5 16 0,1 11-736 0,-1 2-144 15,-3 9-16-15,-3 11-16 0,-1 3-320 0,-2 7-176 16,-1 4 192-16,3 8-192 0,2 0 352 0,6 6-32 16,2-2-16-16,4 1 0 0,4 1-64 0,1 1-16 15,6-8 0-15,3 1 0 0,3-8-80 0,2-2-16 16,1-2 0-16,2-6 0 0,-1-6-128 0,2 0 0 16,0-1 0-16,-2-5 128 0,-1-7-128 0,-3-2 0 0,-2-1 0 15,2-1-176-15,-9-11-976 0,0 0-208 16,0 0-48-16,0 0-8608 0,0 0-1728 0</inkml:trace>
  <inkml:trace contextRef="#ctx0" brushRef="#br0" timeOffset="33442.4">3693 13975 29951 0,'0'0'1328'15,"16"-1"272"-15,9-1-1280 0,3-1-320 0,6-3 0 0,5-4 0 0,4-1 192 0,5-2-32 16,1-5 0-16,3 2 0 0,2-3 144 0,6-1 16 15,-1 0 16-15,2-1 0 0,6 0-176 0,-3 3-32 16,-2-3-128-16,-6 2 192 0,-2 1-384 0,-10 1-96 16,-3-3-16-16,7 1 0 15,-12 7-1808-15,-9 2-352 0,-9 5-80 0,-4 1-16 16,-14 4 1280-16,0 0 256 0,0 0 64 0,0 0 0 0,0 0 960 0,0 0 208 16,0 0 48-16,-10 9 0 0,0 4 672 0,-4 2 144 15,1 9 16-15,-3 1 16 0,-4 0-192 0,1 3-32 16,1 3-16-16,-1-2 0 0,1 3-352 0,3-5-80 15,2 0-16-15,1-3 0 0,8-1-16 0,1-2 0 0,4-6 0 16,4 0 0-16,2-2 288 0,3-6 48 16,4-2 16-16,2-5 0 0,0-5 272 0,4 1 64 15,-2-6 16-15,-2-1 0 0,0-4-336 0,-2 1-80 0,0-1-16 0,-3-5 0 16,-5-2-160-16,-3-3-16 0,-5 3-16 16,-2-1 0-16,-4 1-112 0,1 0-32 0,-3 0 0 0,-2 2 0 15,-2 4-336-15,1 4 144 0,0 0-144 0,-5 0 0 16,1-1-832-1,7 9-288-15,10 4-48 0,-12-3-16 0,12 3-1856 0,0 0-368 16</inkml:trace>
  <inkml:trace contextRef="#ctx0" brushRef="#br0" timeOffset="33674.54">5122 13580 15663 0,'-18'30'1392'0,"9"-17"-1120"15,0 7-272-15,-2 3 0 0,5 7 1760 0,-2-3 288 16,-1 1 64-16,2 0 16 0,-1-1-1200 0,4 0-240 16,1-1-48-16,2-5-16 0,1-5 272 0,1-1 64 15,2-3 16-15,3-6 0 0,-6-6 112 0,10-3 32 16,2-6 0-16,2-1 0 0,2-8-48 0,0-3-16 16,2-1 0-16,0-3 0 0,0-5-624 0,-1 2-128 15,3 0-32-15,1-5 0 0,-1 3-112 0,3-1-32 16,-3 6 0-16,6 1 0 0,-3 0-128 0,0 5 0 15,-3 3 0-15,0 2 0 0,-1 7 0 0,-3 3 0 16,1 1-160-16,-4 4 160 16,-1 4-1984-16,-3-1-288 0,-2 3-64 0</inkml:trace>
  <inkml:trace contextRef="#ctx0" brushRef="#br0" timeOffset="34333.35">5950 13292 26719 0,'0'0'2368'16,"0"0"-1888"-16,0-7-480 0,0 7 0 0,0 0 176 0,0 0-176 16,0 0 192-16,0 0-192 0,0 0 384 0,-3 15-48 15,-3-2 0-15,-1 11 0 0,-2 6 176 0,0 4 16 16,0 0 16-16,0 4 0 0,-1 5 160 0,1 2 16 16,-3-3 16-16,6-2 0 0,-1-2-160 0,-1 1-16 15,4-9-16-15,-1-1 0 0,1-7-192 0,1-4-32 16,-1-3-16-16,4-3 0 0,0-12 224 0,0 0 48 15,0 0 16-15,9-6 0 0,-1-7 144 0,3-5 32 16,1-6 0-16,1-3 0 0,0-2-416 0,1-1-80 0,-1-6-16 16,2 4 0-16,1-2-256 0,2-1 0 15,0 6 128-15,0 4-128 0,-2 1 0 0,-1 6 0 0,3 2 0 0,-2 4 0 16,-1 4 0-16,-2 7-144 0,-1 2 16 16,0 7 0-16,-2 4 128 0,-2 4-128 0,-1 2 128 0,-2 0-128 15,-2 1 128-15,-3 2-160 0,-2 1 160 0,-1-1-160 16,0-3 160-16,0-2 0 0,-1-3 0 0,1-5 0 15,3-8 0-15,0 0 0 0,0 0 0 0,0 0 0 16,0 0 224-16,7-9 32 0,4-8 0 0,2 0 0 0,0-7-112 16,5 0-16-16,0-3 0 0,1 2 0 15,4 0-128-15,-3 3 0 0,1 1 0 0,-3 3 0 0,-2 6-128 16,-1 2 128-16,3 7 0 0,0 3 0 0,-2 3 0 0,-1 9-176 16,1 3 176-16,-1 4-128 0,-2 2 128 0,-1 4-128 15,-1 6 128-15,-2 0-128 0,-2 2 0 0,-1 1 0 16,-2-3 0-16,2 15 0 15,0-6-448-15,2-7-64 0,-2-9-32 0,1-7 0 16,2-5-928-16,1-1-176 0,1-8-32 0,-4-3-8576 16,5-6-1712-16</inkml:trace>
  <inkml:trace contextRef="#ctx0" brushRef="#br0" timeOffset="34872.97">6948 13285 29135 0,'0'0'1280'0,"0"0"288"0,-11 3-1248 0,0 7-320 16,-4 4 0-16,0 5 0 0,-1 3 544 0,-4 6 48 0,-1 2 16 0,2 3 0 15,0-2 144-15,4 3 16 16,0-4 16-16,3 1 0 0,3-3-256 0,3-4-48 0,5-3-16 0,2-5 0 16,4-7-208-16,1 1-32 0,3-7-16 15,0-3 0-15,1-1 128 0,2-8 32 0,0-5 0 0,0-3 0 16,-2-3-32-16,2-2 0 0,-5 0 0 0,5-2 0 15,-3 2-128-15,3 3-16 0,-3-1-16 0,-2 2 0 16,-1 5 0-16,-1 3 0 0,-5 10 0 0,0 0 0 16,0 0-176-16,10 6 0 0,0 3 144 0,1-1-144 15,1 6 0-15,0-2 0 0,0 3 0 0,2-2 0 0,3-3 0 16,-1 5 0-16,2-6 0 0,0 0 0 0,1-6 0 0,2-2 0 16,-2-1 128-16,0-6-128 0,1-5 240 15,0-3-32-15,3-1 0 0,-3-5 0 0,0-4 0 0,-1-1 0 16,-1 1 0-16,-2-3 0 0,0-7-16 0,1 1-16 15,-2-4 0-15,1-3 0 0,-1-1-48 0,3-2 0 16,-2-5 0-16,-1-5 0 0,-2-5-128 0,1-5 0 16,0-6 0-16,0-3 0 0,2-2 0 0,0 4 0 15,1-2 0-15,-4 8 128 0,2 9-128 0,-3 3 0 16,-2 7 0-16,-1 8 0 0,-3 9 0 0,-2 4 0 16,1 7 128-16,-4 3-128 0,-2 10 256 0,1 4-16 15,-6 7-16-15,-1 10 0 0,-4 6-224 0,-1 8 0 16,-3 4 128-16,-1 11-128 0,0 3 0 0,-2 11 0 15,3 6 0-15,2 3 0 0,-1 3 0 0,9-3 0 16,0 4 0-16,2-2 0 0,2-4 0 0,2-1 0 0,2-6 0 0,3-2 0 16,1-1-176-16,1-8 176 15,-1-5-160-15,1-5 160 16,-1-5-480-16,-1-7 0 0,-4-8 0 0,-2-4 0 16,-2-6-1120-16,2-9-208 0,-10-2-48 0,-4-5-9552 0,-2-5-1904 15</inkml:trace>
  <inkml:trace contextRef="#ctx0" brushRef="#br0" timeOffset="35006.47">7108 13095 23039 0,'0'0'1024'0,"0"0"192"0,8-9-960 0,3 0-256 0,4 6 0 0,5-3 0 16,5-1 1312-16,3 2 224 0,2 2 32 0,8-1 16 0,2 5-480 0,6-2-80 15,5-2-32-15,4-1 0 16,4 1-240-16,2-3-48 0,-2 0-16 0,1-6 0 0,-2 1-416 16,-6-2-80-16,-6 4 0 0,-8-3-16 15,-5-3-2400-15,-8 4-464 0</inkml:trace>
  <inkml:trace contextRef="#ctx0" brushRef="#br0" timeOffset="35892.65">8190 11400 16575 0,'0'0'1472'0,"9"-3"-1168"0,-1-3-304 0,-1 0 0 15,-4 0 1648-15,-2-3 272 0,-1 9 48 0,-4-7 16 16,-5-1-640-16,-1-2-112 0,-5 3-16 0,-4-2-16 16,-4 1-688-16,-2 1-128 0,-5-5-16 0,-1 4-16 15,-3 0 32-15,-3 0 0 0,-5 1 0 0,-5-4 0 16,-1 2-48-16,-8-4 0 0,-3 0 0 0,-8-4 0 0,-6-3-64 0,-3-1-16 16,-1-4 0-16,-4 4 0 15,-7 0 0-15,0-1-16 0,-4-2 0 0,0 2 0 0,0 1 96 16,-4 2 32-16,-2-1 0 0,-5 6 0 15,-3-3 32-15,-4 5 16 0,1 6 0 0,-4 0 0 0,-5 2-48 16,-2 3-16-16,2 2 0 0,-48 8 0 0,15-2-224 0,5 7-128 16,5-2 160-16,5 4-160 0,2 3 0 0,-1 2 128 15,0 0-128-15,3 0 0 0,1-2 0 0,6 3 0 16,4 5 0-16,5 1 0 0,3-3 0 0,8 2 0 16,5 3 0-16,5-1 0 0,3 8 0 0,5 4 0 15,-2 0 0-15,5 5 0 0,6 8 0 0,2 2-128 16,5 6 128-16,1 8 0 0,2 1-128 0,4 12 128 15,2 3 0-15,1 8 0 0,6 1-144 0,4 6 144 16,5 0 0-16,8 6-144 0,4 4 144 0,7 3 0 16,6-4 0-16,8 3 128 0,7 3-128 0,9-3-160 0,6 1 160 0,7-3-208 15,8 2 208-15,8-3-144 16,8-3 144-16,7-3-128 0,3-5 128 0,3-4 0 0,7 2 0 0,2-8 0 16,3-2 0-16,4-2 0 0,3-7 0 0,6 3 0 15,3-3 0-15,5-5 0 0,2-2 0 0,3-8 0 16,2-7 0-16,6 2 0 0,11 0 0 0,5-9 0 15,3-9 0-15,4-3 0 0,3-9 0 0,2-4 0 0,6-3 0 16,-1-5 128-16,4-4-128 0,7-8 0 0,4-8 128 0,0-5-128 16,-3-3 160-16,6-7-160 0,5-6 224 15,-2-8-48-15,-4-1-16 0,4-8 0 0,2-2-160 0,-3-4 192 16,-8-2-192-16,3-4 192 0,4 4-192 16,-5-5 128-16,-8-3-128 0,1 0 128 0,2 0-128 0,-6-4 192 15,-6-11-192-15,-4 3 192 0,-3-4-192 0,-5 0 128 16,-7-5-128-16,-6-4 128 0,-11-4 192 0,-9-7 48 15,-7 1 0-15,-8-10 0 0,-5-5 224 0,-9-4 48 16,-7 0 16-16,-10-7 0 0,-5-1-96 0,-6-2-32 16,-11-3 0-16,-4 7 0 0,-12 9-80 0,-11 5 0 15,-3 6-16-15,-13 9 0 0,-3 2-48 0,-10 8-16 16,-9 8 0-16,-6 5 0 0,-7 9-240 0,-8 2-128 0,-9 6 160 0,-5 6-160 16,-8 6 0-16,-5-1 0 0,1 3-208 0,-1 4 64 31,2-1-1216-31,-3 7-240 0,0 1-64 0,5 5 0 15,4 3-1360-15,7 1-288 0</inkml:trace>
  <inkml:trace contextRef="#ctx0" brushRef="#br0" timeOffset="38252.33">2285 7867 13823 0,'-14'-9'608'0,"14"9"128"0,-8-3-592 0,8 3-144 0,0 0 0 0,0 0 0 16,3-13 1232-16,3 3 224 0,4-4 32 0,5 5 16 16,11-1-880-16,3 0-176 0,4-7-48 0,5-1 0 0,7-1 0 0,5 1 0 15,8-1 0-15,-1 1 0 0,2-6-224 0,-2 1-48 16,-4-3-128-16,-3 6 192 0,-1 2-192 0,-6 6 0 16,-1 0 0-16,-2 8 0 0,-7 2 128 0,-5 2-128 15,-7 3 0-15,-5 2 0 0,-4 5 128 0,-6-1-128 16,-3 7 0-16,-6 7 144 0,-3-1-144 0,-6 5 160 15,-1 2-160-15,-7-1 160 0,0 4-160 0,-1-3 160 16,-1-1-160-16,1 5 160 0,0-2-160 0,0 2 0 16,-1-6 144-16,1 1-144 0,2-3 0 0,3 0 128 15,2-4-128-15,1-5 0 0,-1-5-128 0,3-1-112 16,0-4-16-16,1-1-10032 0</inkml:trace>
  <inkml:trace contextRef="#ctx0" brushRef="#br0" timeOffset="38523.8">2737 7731 10127 0,'0'0'896'0,"-9"0"-704"0,9 0-192 0,-14 0 0 15,1 0 1936-15,0 6 368 0,-4 5 64 0,-3 4 0 16,-7 0-1488-16,-1 4-304 16,-1 4-64-16,0 0-16 0,-4 7 48 0,-1 3 16 0,-2 7 0 0,-4 4 0 15,-3 5-64-15,-3 5-16 0,-4 10 0 0,1 2 0 16,-6 4 176-16,1 0 48 0,-2 4 0 0,6-4 0 15,2-2-48-15,11 1 0 0,3-4 0 0,6 0 0 0,4-3-208 0,7 1-32 16,7-2-16-16,7-5 0 0,5-5-256 16,5-7-144-16,5-4 160 0,4-1-160 0,5-7 0 15,4 0 0-15,2-7 0 0,9-3 0 0,1-4 0 0,6-3 0 16,1-6 0-16,2 1 0 0,-1-4-192 0,1-3-16 16,-3-3-16-16,1-2 0 15,-1 1-464-15,-1-2-80 0,-2-3-32 0,-1-1-11712 16</inkml:trace>
  <inkml:trace contextRef="#ctx0" brushRef="#br0" timeOffset="38803.26">2309 8955 18431 0,'0'0'1632'0,"0"0"-1312"0,0 0-320 0,5-12 0 16,-2 3 720-16,-3 9 80 15,11-7 16-15,-11 7 0 0,11 0-176 0,4 6-16 0,0 1-16 0,4 2 0 16,3 5 32-16,-4-1 0 0,-2 0 0 0,17 17 0 16,-3 1 16-16,-2 6 16 0,-3 8 0 0,-3 2 0 15,-2 5-224-15,-6-1-64 0,-3 5 0 0,-7-1 0 16,-5-4-128-16,-7 1-48 0,-4-2 0 0,-2-5 0 15,-4-2-80-15,0-2-128 0,-1-1 176 0,-1 0-176 16,1-3-1424-16,3-7-400 0</inkml:trace>
  <inkml:trace contextRef="#ctx0" brushRef="#br0" timeOffset="39394.62">4260 10463 22111 0,'-24'-4'976'0,"8"4"208"16,2 3-944-16,2 0-240 0,12-3 0 0,0 0 0 0,0 0 368 0,2 9 16 15,4 1 16-15,10-1 0 0,9 0-144 0,12-5-16 16,11-1-16-16,14 0 0 0,12-1 432 0,11-4 96 15,6-2 16-15,8 1 0 0,6-3-416 0,16-2-80 16,9 4-16-16,2-2 0 0,-1-4-128 0,12 4-128 16,9-3 192-16,3 0-192 0,-2 2 336 0,8-4-32 15,10 4-16-15,1-5 0 0,-1 1 64 0,6 0 16 16,4 2 0-16,0-5 0 0,0 1 272 0,-4 3 48 0,-8 7 16 0,0-3 0 16,3-3-192-16,-11 4-48 0,-13 5 0 0,-4 2 0 15,-2 1-304-15,-12 4-160 0,-16 2 160 0,-12-1-160 31,-8 2-1600-31,-11-1-432 0,13 6-80 0,-30 1-11424 0</inkml:trace>
  <inkml:trace contextRef="#ctx0" brushRef="#br0" timeOffset="40681.26">5207 18251 21599 0,'0'0'960'0,"0"0"192"0,-11-1-928 0,11 1-224 0,-10 0 0 0,10 0 0 0,-11 1 512 0,3 5 64 16,-1 6 16-16,1 0 0 0,-1 1-16 0,0 7-16 16,-1 1 0-16,3 1 0 0,1 4-96 0,-2 4-16 15,1-3 0-15,-1 1 0 0,1 0 64 0,1-4 16 16,0-2 0-16,2-5 0 0,1-5-64 0,3-12-16 15,1 14 0-15,-1-14 0 0,0 0 320 0,0 0 48 16,12-12 16-16,-2 4 0 0,2-9 64 0,9-8 32 16,0-8 0-16,0 4 0 0,4-5-544 0,-1 2-128 15,-1-2 0-15,1 6-16 0,0-3-240 0,0 4 0 16,-2 3 0-16,0 7 0 0,-1 5 0 0,-3 3 0 16,-2 6 0-16,-1 3 0 0,-2 3 0 0,2 10 0 15,-3 6 0-15,-3 5-160 0,-3 0 160 0,-3 4 0 16,-3 3 0-16,-3-1-128 0,1 1 128 0,-2-3 0 15,-1 4 0-15,0-7 0 0,-1-4 0 0,1-5 144 16,4-6-144-16,1-10 0 0,0 0 144 0,0 0-144 16,0 0 0-16,7-13 144 0,2-5 304 0,3-6 48 15,7-1 16-15,3-2 0 0,5-7-160 0,4 6-32 16,3 0 0-16,1 0 0 0,3 4-320 0,-1 5 0 0,-1 2 0 16,-2 8 0-16,3 3 0 0,-4 9 0 0,-2 6 0 15,-3 8 0-15,-6 3 0 0,-7 1-128 0,-1 1 128 16,3 19-128-16,-5-4 128 0,-6 3 0 0,-3 4 0 15,-1-4 0-15,-2-1-240 0,0-5 48 0,0-1 0 0,-2-8 0 16,-1-7-1664 0,2-8-336-16,1-10-64 0,0 0-13296 0</inkml:trace>
  <inkml:trace contextRef="#ctx0" brushRef="#br0" timeOffset="41046.51">6557 18274 26607 0,'0'0'1168'0,"0"0"256"0,0 0-1136 0,0 0-288 16,0 0 0-16,-6-5 0 0,-4 4 1136 0,0 2 160 15,-2 2 48-15,-3 3 0 0,5 0-336 0,-4 3-64 16,-4 0-16-16,-1 6 0 0,-2 4-512 0,1 0-96 16,-3 2-32-16,2 1 0 0,-14 20 16 0,17-17 0 15,3-3 0-15,3 10 0 0,8-9-112 0,7-3 0 16,4-6-16-16,10-6 0 0,3-7 96 0,4-2 32 15,0-7 0-15,7-5 0 0,-1-6 48 0,-1-2 16 16,0-6 0-16,-4-1 0 0,-3 1-192 0,0 4-48 16,-1-3 0-16,-2 6 0 0,-4 2-128 0,-3 4 128 15,-3 7-128-15,-9 7 128 0,0 0-128 0,0 0 0 16,10 15 0-16,-4 1 0 0,-3 5 0 0,-3-3 0 16,-1 3 0-16,-2 11 0 0,-2 1 0 0,3 0 0 0,0-7-160 15,2-2 160 1,2-3-1616-16,5-5-240 0,0-3-32 0,4-7-16 15,1-6-1360-15,1-6-256 0</inkml:trace>
  <inkml:trace contextRef="#ctx0" brushRef="#br0" timeOffset="41224.24">7297 17773 23439 0,'0'0'1024'0,"0"0"240"15,0 0-1008-15,0 0-256 0,0 0 0 0,4 12 0 0,-4 2 1264 0,-1 5 208 16,-4 5 32-16,-2 5 16 0,2 4-336 0,-1-3-64 15,-4 2-16-15,-2 23 0 0,-1-6-336 0,1 0-80 16,0-4-16-16,2-1 0 0,-1-1-288 0,2-1-64 16,3-2-16-16,2-3 0 0,-1-6-304 0,2 3 0 15,-4-5 0-15,4 2 0 0,-3-7-160 0,2-5-144 16,-4-6-16-16,4-2-16 16,4-11-1952-16,0 0-384 0,-14-6-80 0</inkml:trace>
  <inkml:trace contextRef="#ctx0" brushRef="#br0" timeOffset="41580.46">6890 18277 20383 0,'0'0'896'0,"0"0"192"0,16-3-864 0,1 3-224 16,-1 1 0-16,3-1 0 0,3-3 960 0,4 2 160 15,2-2 32-15,2-5 0 0,-1 1-32 0,4-1 0 16,0-2 0-16,-1 3 0 0,1-5-288 0,-2 3-64 16,-3-2-16-16,-3 4 0 0,-1-2-208 0,-7 2-32 15,-1-1-16-15,-1 2 0 0,-3 2-96 0,2 4-16 0,-3 1 0 0,-1 5 0 16,-1 0 128-16,-1 3 32 0,-2 5 0 0,-2 5 0 15,0 2-32-15,-1 1-16 0,-3 3 0 0,0 3 0 16,-1 1-208-16,-1-3-32 0,-1 4-16 16,2-6 0-16,-1-2-240 0,1-4 176 0,-2-3-176 0,2-1 160 15,1-3-160-15,0-11 128 0,0 0-128 0,0 0 128 16,1 6 64-16,-1-6 16 0,0 0 0 0,4-11 0 16,-1 1 272-16,3-3 48 0,-1 1 16 0,2-15 0 0,1 0-304 0,1 4-64 15,1 0-16-15,2 3 0 0,0 0-160 16,1 1 0-16,0 0 0 0,2 5 0 0,0 1 0 0,4 1 0 15,-2 3 0-15,2 2 0 0,-1-2 0 0,0 6 0 16,1 1 0-16,-4 1 0 0,1-1-128 0,-1 4 128 16,-2 1-160-16,-13-3 160 15,0 0-1664-15,12 3-224 0,-12-3-48 0,0 0-14976 16</inkml:trace>
  <inkml:trace contextRef="#ctx0" brushRef="#br0" timeOffset="41793.4">8011 18173 32079 0,'0'0'1408'0,"0"0"320"0,-6 12-1392 0,3-2-336 16,-2 5 0-16,4 0 0 0,-4 2 544 0,1 4 32 0,1 0 16 15,0 3 0-15,-2-3 144 0,5 1 32 0,-1-1 0 0,1 1 0 16,0-4-560-16,0-3-208 0,1-2 176 15,4 2-176-15,-1-5 0 0,2 3 0 0,-6-13 0 0,0 0-160 32,6 3-1824-32,-6-3-352 0,9 3-80 0</inkml:trace>
  <inkml:trace contextRef="#ctx0" brushRef="#br0" timeOffset="42142.72">8444 18072 11967 0,'0'0'528'0,"0"0"112"0,0 0-512 0,3-6-128 15,-3 6 0-15,0 0 0 0,0 0 3344 0,0 0 640 16,6 10 128-16,-3 1 32 0,-3 5-2112 0,0 2-432 16,0 1-64-16,-2 3-32 0,2 4-608 0,0-1-112 15,0 2-16-15,0 2-16 0,2-4-256 0,-1 2-48 16,5 3-16-16,2-5 0 0,-1-3-272 0,5 1-160 16,-5-1 192-16,5-4-192 0,-3-1 0 0,3-5 0 15,-3 2 0-15,3-2 0 16,-3-5-256-16,3-4-144 0,-2-3-48 0,-1-3-10224 0,0 0-2048 15</inkml:trace>
  <inkml:trace contextRef="#ctx0" brushRef="#br0" timeOffset="42329.92">8698 18072 13823 0,'0'0'1216'0,"0"0"-960"0,-6 6-256 0,-2 0 0 0,1 0 3968 0,-6 10 736 15,-1 5 160-15,-2 2 16 16,-2 3-3024-16,-3 3-592 0,-4 1-128 0,-2 7-32 15,-4 2-352-15,2-1-80 0,0 2-16 0,1-2 0 0,1-4-352 0,10-9-80 16,-1 3-16-16,-7 11 0 0,2-7-208 0,4-2 0 16,1-3 0-16,5-2 0 15,4-3-2464-15,0-2-432 0,-4 3-96 0,-1-3-16 0</inkml:trace>
  <inkml:trace contextRef="#ctx0" brushRef="#br0" timeOffset="42951.36">10267 18311 11967 0,'0'0'528'0,"0"0"112"0,1-9-512 0,2 1-128 16,-1 1 0-16,-2-2 0 0,-2 2 2096 0,1-4 384 15,-1 2 80-15,-1 2 0 0,-1-3-832 0,-1 4-160 16,-1-3-32-16,1 1-16 0,-3 2-544 0,1-1-96 15,-1 2-32-15,1 1 0 0,-1 1-272 0,0-1-48 16,-1-2-16-16,0 3 0 0,-3 0-64 0,3 0-32 0,-4-3 0 0,4-2 0 16,-3 5-32-16,1 2-16 15,-2-1 0-15,-5 2 0 0,2 3-64 0,-3 3-16 16,-2 3 0-16,0 0 0 0,-1 0-32 0,1-1-16 16,0 3 0-16,2 0 0 0,3 4-240 0,-1-3 0 0,2 2 0 0,4 4 0 15,0 0 0-15,2 1 0 16,-1 2 0-16,4 1 0 0,0 2 0 0,2-2 0 0,-2 4 0 0,6 2 0 15,-2-4 0-15,2 1 0 0,2-2 0 0,-1 3 0 16,4-3 0-16,-1 4 0 0,0-5 0 0,2 10 0 16,2-3-464-1,-1-3-48-15,-1-3 0 0,2-6-9920 0,-4-6-1984 0</inkml:trace>
  <inkml:trace contextRef="#ctx0" brushRef="#br0" timeOffset="43137.28">9655 18594 29999 0,'0'0'1328'0,"0"0"272"0,0 0-1280 0,0 0-320 15,0 0 0-15,12 6 0 0,1-3 128 0,4 0-128 16,2-1 160-16,3-2-160 0,4-2 1152 0,2 1 128 16,3-4 16-16,18-4 16 15,0 5-1776-15,-2 1-368 0,1-3-64 0,-4-1 0 16,-3 1-304-16,-4 1-48 0,-6-2-16 0,0-2-11584 0</inkml:trace>
  <inkml:trace contextRef="#ctx0" brushRef="#br0" timeOffset="43410.35">10501 18419 14735 0,'-4'6'1312'0,"-4"1"-1056"15,-2 1-256-15,0-1 0 0,-1 7 2944 0,-1 1 544 0,-1 4 96 16,-2 2 32-16,2 1-2272 0,0 2-448 0,-1-1-80 0,4 0-32 15,-2 0-208-15,4 0-32 0,1-1-16 0,1-1 0 16,6-5-128-16,0 0-16 0,5-5-16 0,0-1 0 16,-5-10 16-16,11 3 16 0,2-4 0 0,1-5 0 15,-1-6 16-15,0-2 0 0,1 1 0 0,-1-3 0 16,-1-4-16-16,-3 0 0 0,-2-3 0 0,-2 1 0 16,-2 1-144-16,-2 1-16 0,-2-1-16 0,-2 1 0 15,-2 4-224-15,-1 3 144 0,-1-1-144 0,-5-5 128 16,2 4-1024-16,-2 6-224 0,0 3-32 15,4 2-9776-15,1 1-1936 0</inkml:trace>
  <inkml:trace contextRef="#ctx0" brushRef="#br0" timeOffset="43691.48">10823 18300 23951 0,'0'0'2128'0,"-4"11"-1696"16,0 2-432-16,-2 3 0 0,0 4 1024 0,-3 2 128 15,1 3 32-15,-4 3 0 0,4-1-272 0,-4 6-48 16,3-5-16-16,-3 0 0 0,4 0-128 0,0-2-16 16,-1-4-16-16,1-1 0 0,2-5-112 0,2-4-32 15,4 0 0-15,0-6 0 0,0-6-32 0,0 0 0 16,0 0 0-16,10-5 0 0,1-7 16 0,3 1 0 16,1-7 0-16,-1-3 0 0,2-3-224 0,-1 0-48 15,-2-2-16-15,2-1 0 0,0 0-112 0,0-2 0 16,0 2-128-16,2 3 192 0,0 2-192 0,-1 3 0 0,2 1 0 15,-3 7 0-15,-3 1 0 0,-4 6 0 0,3 2 0 16,-11 2 0 0,0 0-352-16,7 9-112 0,-4 4-32 0,-3-2 0 0,0-11-2816 15,-1 15-560-15</inkml:trace>
  <inkml:trace contextRef="#ctx0" brushRef="#br0" timeOffset="44232.01">11385 18373 21183 0,'0'0'1888'15,"-8"0"-1504"-15,8 0-384 0,-7 3 0 0,-1 2 2144 0,1 5 352 16,-1-1 80-16,-2 7 16 0,3 2-1184 0,-4 1-256 16,-1 2-32-16,-1 0-16 0,0 1-240 0,-2 2-48 15,0 0-16-15,-3 1 0 0,5-6-384 0,-2 0-80 16,5 1-16-16,1-4 0 0,3-6-144 0,1 2-48 15,5-12 0-15,0 0 0 0,0 0 208 0,0 0 48 16,8-1 0-16,4-7 0 0,2-1 16 0,4-5 16 16,3 0 0-16,-2-5 0 0,2-3-224 0,0-4-64 15,0 3 0-15,-2-1 0 0,0 0-128 0,-1 0 0 16,0 2 0-16,-2 1 128 0,0 5-128 0,-1 4 0 16,-3 3 0-16,0 6 0 0,-12 3 0 0,9 3 0 15,-2 6 0-15,-2 3 0 0,-2 1 0 0,-3 1 0 16,-2 2-176-16,-1 3 176 0,0-2 0 0,-1-1 0 15,-2-1 0-15,2 1-128 0,-1 2 128 0,2-5 0 0,0-4 0 0,3-9 0 16,0 0 0-16,0 0 0 0,0 0 0 0,0 0 0 16,9-7 0-16,0-3 0 0,4 1 0 0,1-3 0 15,1 3 0-15,-1-3 0 0,1 3 0 0,-3 0 0 16,0 5 0-16,-3 2 0 0,3-1 0 0,0 3 0 16,0 2 0-16,-2 2 0 0,0 5 0 0,1 0-128 15,-1-2 128-15,-2 5 0 0,2-1-144 0,-3 2 144 0,1 2-304 16,-2-5 16-16,0 4 0 0,1-5 0 15,0 1-432 1,2-4-96-16,-9-6-16 0,12 4 0 0,2-2-432 0,0-2-80 0,3-3-32 16,1-2 0-16,-2-1-1440 0,2-4-272 0,-2 1-64 0,2-1-4672 15,-2-2-944-15</inkml:trace>
  <inkml:trace contextRef="#ctx0" brushRef="#br0" timeOffset="44720.37">12162 18389 20671 0,'0'0'912'0,"0"0"192"0,0 0-880 0,0 0-224 0,0 0 0 0,0 0 0 16,0 0 1616-16,0 0 288 15,0-7 48-15,0 7 16 0,0 0-496 0,-7 1-80 0,-2 5-32 0,-1 3 0 16,-2 3-528-16,-3 2-96 16,-1 3-32-16,-2 3 0 0,-2 0-176 0,1 3-32 15,0 2-16-15,3-1 0 0,-1-1-176 0,5-5-48 16,2-1 0-16,3-1 0 0,2 2-80 0,2-6-32 15,3-12 0-15,2 10 0 0,2-3 192 0,-4-7 48 0,10 3 0 0,5-3 0 16,-1-3-48-16,-1-1 0 0,5-3 0 16,-2-2 0-16,-1 1-112 0,0-1-32 0,1 2 0 0,-2 2 0 15,-4 2-64-15,2 3 0 0,-3-3-128 0,-9 3 192 16,10 6-192-16,0 0 176 0,-1 5-176 0,2-2 160 16,-2 4-160-16,0-3 0 0,-3 5 0 0,4-4 128 15,0-1-128-15,2-6 0 0,2-1 144 0,0-3-144 16,1-3 128-16,3-1-128 0,1-6 160 0,2-2-160 0,1-3 208 15,2-3-48-15,3-3-16 0,0-1 0 0,-2-3 16 0,0 0 0 16,-3-2 0-16,2-4 0 0,0 0 128 0,-2-5 32 16,3-3 0-16,-1-2 0 0,-2-8-128 15,1-3 0-15,-3-2-16 0,0-2 0 0,-7-3-176 16,2 8 128-16,-3 8-128 0,-2 7 128 0,1 8-128 0,-4 5 0 16,-3 9 0-16,-2 1 0 0,2 5 0 0,-4 8 0 15,0 0 0-15,-6 6 0 0,-1 11 0 0,-3 5 0 16,-1 5 0-16,-2 10 0 0,-5 6 0 0,3 7 0 15,-1 5 0-15,0 6 0 0,-1 4-128 0,7 1 128 16,-1 0 0-16,7 4 0 0,-1-4 0 0,4-4 0 16,1-1-144-16,3-2 144 15,0-4-576-15,1-2-64 0,1-8-16 0,-2-3 0 16,-2-4-1072-16,2-11-192 0,0-5-64 0,-1-9 0 16,-2-13-1168-16,0 0-240 0</inkml:trace>
  <inkml:trace contextRef="#ctx0" brushRef="#br0" timeOffset="44870.48">12360 18296 18431 0,'0'0'1632'16,"0"0"-1312"-16,0 0-320 0,0 0 0 0,0 0 3104 0,10 6 544 0,-1 1 128 0,7 2 0 15,8 6-2592-15,4-3-528 0,2 1-96 0,4 2-32 16,3-3-16-16,3 1-16 0,2-1 0 0,1-3 0 16,3-1-304-16,0 0-64 0,-1-3-128 0,-1-2 192 15,-1-3-1632-15,0-3-336 16,-1 0-64-16</inkml:trace>
  <inkml:trace contextRef="#ctx0" brushRef="#br0" timeOffset="45800.35">13999 17867 35935 0,'0'0'3200'0,"-12"-10"-2560"0,0 2-512 0,-2-1-128 16,0 3 688-16,-1 0 112 0,0 0 32 0,-1 3 0 16,-5-1-640-16,-2 1-192 15,-2-7 0-15,-3 4 0 0,-3 1 0 0,-8-2 0 16,-2-4 0-16,-2 4 0 0,-3-3-256 0,-8 2 64 0,-2-1 0 0,-7 0 0 15,-5 0 64-15,-10-2 128 16,-15 2-208-16,-7-5 80 0,-1-2 128 0,-9 1 0 0,-9 2 0 0,-7-2 0 16,-8 3 0-16,1-3 0 0,-2-3 0 0,-9 4 128 15,-6 5 16-15,1-5 16 0,5 2 0 0,-7 1 0 16,-8 5 32-16,0-3 16 0,2 1 0 0,-6 4 0 16,-4-4-208-16,4 4 128 0,-2 0-128 0,-2 2 0 15,-7-1 0-15,3 3 128 0,-2 0-128 0,0 3 0 16,1-1 0-16,-2 2 0 0,-4 0 0 0,5 5 0 0,5-4 0 0,-3 2 0 15,-4 2 0-15,4-6 0 0,11-1 0 16,1-1 0-16,0 5 128 0,7-2-128 0,6-4 0 0,1 3 0 16,-2 3 128-16,9 2-128 0,7 1 192 0,2-3 0 15,-2 3 0-15,7-1 0 0,3 6-48 0,4-2-16 16,0 3 0-16,0 1 0 0,-1-1-128 0,5 3 0 16,7-1 0-16,0 4 128 0,1 3-128 0,-1-2 0 15,-2-1 0-15,6 1 0 0,5 8 0 0,4-3 0 16,4 5 0-16,-1-2 0 0,0-3 0 0,4 2 0 15,4 0 0-15,5 5 0 0,4-2 0 0,2 4 0 16,4-2 0-16,2-1 0 0,0 4 0 0,4-3 0 16,3-6 0-16,9 3 0 0,6 2 0 0,7 0 0 0,7-4 0 15,6 4 0-15,7-6 0 0,6 1 0 0,8 6 0 16,4-1 0-16,6-2 0 0,10-1 0 0,8 4 0 0,9-3 0 16,10 2 0-16,8-4 0 0,8 4 0 0,6-3 0 15,5 1 0-15,10-3 0 0,6 2 0 0,13-2 0 16,11 0 0-16,6 3 0 0,2-1 0 0,11 3 0 15,10-7 0-15,4-1 0 0,2 1 0 0,10-3 0 16,10 4 0-16,-1 1 0 0,-3-5 0 0,9 2 0 16,9 0 0-16,-1-3 0 0,1 2 0 0,5-3 128 15,4 1-128-15,4 0 0 0,8 2 0 0,-2-3 0 16,-2 0 0-16,4-3 160 0,2-2-160 0,9-1 160 16,2-3-32-16,0-1-128 0,-3-5 192 0,-5 0-64 15,-1 2-128-15,0-5 128 0,5 0-128 0,-6 0 128 0,-6-3-128 16,-8 0 128-16,-3 0-128 0,-1 0 128 0,-2 0-128 0,-10 0 0 15,-10-3 0-15,-3-2 128 16,0-2 0-16,-11 1 0 0,-10 0 0 0,-4-4 0 0,-5 2 96 16,-6-7 16-16,-10-3 0 0,-8-2 0 0,-9-1 224 0,-7-7 48 15,-5-8 16-15,-6-1 0 0,-5-11 176 0,-9-3 16 16,-11-10 16-16,-7-6 0 0,-7-9 16 0,-8 3 0 16,-7-2 0-16,-7 4 0 0,-6 2-240 0,-5 8-64 15,-8 6 0-15,-5 2 0 0,-8 7-192 0,-5 3-64 16,-3 3 0-16,-7 1 0 0,-7 4-192 0,-6 2 0 15,-9-4 128-15,-3 7-128 16,-9-1-672-16,-3 6-176 0,0 1-48 0,-1 0 0 16,0 2-1760-16,-2 1-352 0</inkml:trace>
  <inkml:trace contextRef="#ctx0" brushRef="#br0" timeOffset="69240.58">13480 19081 7711 0,'0'0'336'0,"0"0"80"0,0 0-416 0,-7-9 0 0,7 9 0 0,0 0 0 15,0 0 896-15,-6-6 80 0,2-1 32 0,4 7 0 16,0 0 64-16,0 0 16 0,3-12 0 0,-3 12 0 16,4-9-192-16,-4 9-48 0,0 0 0 0,0 0 0 15,6-10 48-15,-6 10 0 0,0 0 0 0,0 0 0 16,0 0-192-16,0 0-48 0,0 0 0 0,0 0 0 15,12 9-192-15,-3-1-32 0,-9-8-16 0,9 17 0 16,-2-4-80-16,1 5-16 0,0 3 0 0,0 0 0 16,-1-2 0-16,-1 2 0 0,5-1 0 0,-1 4 0 15,2 1-64-15,4 2 0 0,-2 0-16 0,3 0 0 16,1-1-80-16,3 1-16 0,3 0 0 0,4 2 0 16,2-5-16-16,2 0-128 0,2-3 192 0,5-2-64 15,4 0 80-15,3-5 16 0,2-3 0 0,4 1 0 0,4-3 80 16,5-4 16-16,3-5 0 0,1-2 0 0,0-1-32 15,1 0 0-15,-1-7 0 0,-1 1 0 16,-3-3-96-16,1 2 0 0,3 1-16 0,-1 0 0 0,3 0-16 16,-2-3 0-16,-1-1 0 0,1 2 0 0,1-3-160 0,0 2 192 15,1-2-192-15,7-5 192 0,5 1-192 0,3 0 0 16,-1-1 144-16,-2-2-144 0,0-2 0 0,-2-1 144 16,-1 0-144-16,1 3 0 0,-4 2 144 0,-4 1-144 15,0-1 0-15,-9 4 144 0,-3-3-144 0,-4-1 0 16,-2-2 0-16,-2 5 0 0,0 7 160 0,-3-1-160 15,1 2 192-15,1 1-192 0,-1 2 0 0,-1 2 0 16,-1 2 0-16,-2-1 0 0,-3-2 0 0,-2-1 0 16,-2 8 0-16,1 2 0 0,-1-1 0 0,-5 2 0 0,0 5 128 0,-1-1-128 15,0 5 0-15,-1 0 128 16,1 0-128-16,0 4 0 0,-2 0 0 0,0 2 0 0,-3 0 0 0,0 2 0 16,-2-3 128-16,-2 3-128 0,-4 1 0 0,1 0 0 15,-2 0 0-15,-1-1 160 0,0 1-160 0,1 0 128 16,-2-3-128-16,-2-3 128 0,-6-1-128 0,1 0 128 15,-1-4 0-15,-2 0 0 0,-1 2 0 0,2-7 0 16,-5-8 16-16,0 0 0 0,0 0 0 0,0 0 0 16,0 0-16-16,0 0-128 0,0 0 192 0,0 0-64 15,10 3 48-15,-2-6 0 0,2-3 0 0,-1-3 0 16,3 0-16-16,3 0 0 0,-2-3 0 0,3 0 0 16,2 0-160-16,3-4 0 0,1 3 144 0,2-1-144 15,0-2 0-15,0 1 0 0,2 3 0 0,2-1 128 16,1 4-128-16,3-4 0 0,-2 1 0 0,7 3 0 15,2 0 0-15,2 2 0 0,5 2 0 0,-3 4 0 16,0-4 0-16,0 2 0 0,-1 0 0 0,0 3 0 0,1 0 0 16,-3 3 0-16,0 0 0 0,3-3 0 15,0 0 0-15,3 5 0 0,-3 1 0 0,1 4 0 0,2-1 0 0,0 3 0 16,-1-6 0-16,-2 1 0 0,3 2 0 0,0-5 0 16,2 1 0-16,1-2 0 0,1-3 0 0,3-2 0 15,5-1 0-15,2-1 0 0,1 0 0 0,2-5 0 16,0-2 0-16,2-5 0 0,3-5 208 0,4 0 32 15,3-1 0-15,2-5 0 0,2-2 64 0,-2-1 16 16,-5-7 0-16,-1 0 0 0,-4-2 0 0,-8 4 0 16,-3-4 0-16,-8 3 0 0,-2 8-144 0,-5-3-32 15,-3 1 0-15,-3-1 0 0,-8 1-144 0,6 2 0 16,-4-1 144-16,-3 3-144 0,-6 6 0 0,-2-1 0 0,0 4 0 16,-3 7-128-1,-2 0-1616-15,0 5-320 0,-1 5-64 0,-12 0-14464 0</inkml:trace>
  <inkml:trace contextRef="#ctx0" brushRef="#br0" timeOffset="73811.42">13647 19032 9215 0,'-5'-9'816'0,"-2"-1"-656"0,1 1-160 0,-2 3 0 16,0-3 1120-16,3 5 192 0,-1 1 32 0,6 3 16 16,0 0-448-16,0 0-80 0,0 0-32 0,0 0 0 15,0 0-224-15,-7 6-64 0,2 5 0 0,2-2 0 16,3-9-96-16,-1 15-32 0,1 0 0 0,1-2 0 15,1 4-32-15,1 1-16 0,0-5 0 0,4 3 0 16,2 4 16-16,3-1 0 0,-2-1 0 0,5 1 0 16,0-3-32-16,1 1-16 0,2-3 0 0,6 1 0 15,0 2 48-15,5-4 16 0,3 2 0 0,0 0 0 16,1-3 64-16,1 1 16 0,3 0 0 0,-1-4 0 16,-4-1-144-16,5 2-32 0,1-1 0 0,2 4 0 15,1 1-96-15,2-3-32 0,0 4 0 0,2-4 0 16,-2 1 16-16,0-4 0 0,-1 1 0 0,-2-4 0 0,0-1 48 0,-2-1 16 15,1 0 0-15,-1-1 0 0,0-1 32 0,2-1 0 16,-2 0 0-16,1 0 0 0,2 0-64 0,-2 0-16 16,0-1 0-16,-4-4 0 0,4 1-48 0,-2-1 0 15,0-2 0-15,0-5 0 0,0 2 16 0,0-2 0 16,0-3 0-16,4 3 0 0,-1-4 48 0,0-4 16 16,-2 0 0-16,4-1 0 0,2 0-64 0,1 0-16 15,-4 1 0-15,3-3 0 0,-1 3 0 0,0-1-128 16,-3 0 192-16,-2 2-64 0,-4-2-128 0,5 5 0 0,-3 2 144 15,-2 1-144-15,0 5 0 0,-1-2 0 16,-2 3 0-16,0-2 0 0,0 6 0 0,2 3 128 0,-2 4-128 16,2-4 0-16,-5-3 0 0,3 2 0 0,2 1 0 0,-1-2 0 15,-1 1 0-15,4-1 0 0,-1-1 0 0,3 0 0 16,3 2 0-16,-2-1 0 0,3-2 0 0,-3 2 0 16,4 2 176-16,1 2-48 0,-2 2 0 0,-1-1 0 15,-5-1-128-15,-1-1 160 0,-2 2-160 0,1-1 160 16,-2-1-160-16,-1 1 0 0,-2-2 144 0,-1 1-144 15,-1 7 0-15,0-2 0 0,0-3 0 0,1 4 128 16,0 3-128-16,-2-2 0 0,3 2 0 0,-1-1 0 16,0-2 0-16,1 2 128 15,2 3-128-15,-2 0 0 0,3-1 0 0,0-1 0 0,-1 2 0 0,0 0 128 16,-2 3-128-16,0-1 0 0,-3 1 128 0,-1 3-128 16,-2-2 0-16,-1 4 0 0,-3-1 0 0,-3-1 128 15,-2-3-128-15,0-1 0 0,1 3 0 0,-2-2 0 0,-2-2 128 16,-1 2-128-16,-2 0 128 0,1-3-128 0,-1 1 0 15,2-4 0-15,-2 1 0 0,-7-10 128 0,5 11-128 16,-1-1 0-16,-4-10 128 0,5 7-128 0,-5-7 128 0,0 0-128 16,6 11 160-16,-6-11-160 0,0 0 192 0,0 0-48 15,0 0-16-15,0 0 0 0,0 0-128 0,9 4 128 16,-9-4-128-16,0 0 128 0,10-1-128 0,-2-2 192 16,2-3-192-16,-3 0 192 0,1 0-192 0,-1-3 160 15,1 2-160-15,2-2 160 0,-1-5-160 0,3 2 160 16,0 1-160-16,0-6 160 0,1 1-160 0,2 1 0 15,-2-4 144-15,3 1-144 0,4 0 0 0,-1 2 0 16,-1 1 0-16,3 3 0 0,-1-3 0 0,1 5 0 16,0-2 0-16,3 5 0 0,1-5 0 0,0 4 0 15,-1-2 0-15,1 3 0 0,-3 1 0 0,4-3 0 0,-1 0 0 0,0 3 0 16,0 0 0-16,1 1 0 0,0 4 0 0,0-2 0 16,-3 0 0-16,1 3 0 0,1 1 0 0,2 2 0 15,-3-3 0-15,1 2 0 0,3 2 0 16,0 1 0-16,1 1 0 0,-1-3 0 0,4 0 0 0,3-2 0 15,-1 2 0-15,1 0 0 0,1 3 0 0,0-3 0 16,-1 0 0-16,1-1 0 0,-2 2 0 0,5-1 0 16,-5-3 0-16,1 1 0 0,1 4 0 0,1-2 128 15,0 0-128-15,0-2 0 0,-4-1 0 0,1 2 0 16,2-1 0-16,-1-1 0 0,-1 0 0 0,-2-1 0 16,-1-1 0-16,0-1 0 0,-1 0 0 0,1-3 0 15,0-2 144-15,-1-4-144 0,1 0 192 0,0-3-192 16,0 3 288-16,3-3-48 0,2-3-16 0,0-1 0 0,-1 1-32 15,5 0 0-15,2-1 0 0,4-2 0 0,-3 1-192 16,1 2 128-16,1-1-128 0,0 4 0 0,-2-2 128 0,-2 7-128 16,1-3 0-16,-4 5 0 0,-2-1 0 0,-2 3 128 15,-3 0-128-15,-4-1 0 0,-5 4 0 0,-2-1 0 16,-3-1 0-16,-5-2 0 0,-1-1 160 16,-3 2-160-16,-8 6 160 0,8-13-160 0,-4 3 192 15,1-4-48-15,-2 1-16 0,0-1 0 0,0 0-128 0,-2 5 128 16,1-2-128-16,-1 5 128 0,-1 6-128 0,0-13 0 15,0 4 0-15,0 9 128 0,-1-12-128 0,1 12 0 16,0 0 0-16,-8-7-176 16,2-2-1648-16,-7 3-336 0,0 5-64 0</inkml:trace>
  <inkml:trace contextRef="#ctx0" brushRef="#br1" timeOffset="126561.63">6718 7843 6447 0,'0'0'576'0,"0"0"-576"16,0 0 0-16,0 0 0 0,-11 0 1152 0,11 0 128 16,0 0 32-16,-10 5 0 0,0-4-576 0,-1 1-112 15,-1 1-32-15,0-2 0 0,1 2-320 0,2 0-64 16,9-3-16-16,-14 3 0 0,4 0 16 0,10-3 0 16,0 0 0-16,0 0 0 0,-11 2 176 0,11-2 48 15,0 0 0-15,0 0 0 0,0 0 400 0,0 0 96 16,0 0 16-16,0 0 0 0,15-5-240 0,2 2-64 0,0 0 0 0,1 0 0 15,0 0-320-15,0 0-64 0,1 2 0 0,2-1-16 16,1-2-64-16,2 3-16 0,1 1 0 0,0 1 0 16,2 3-32-16,1-1 0 0,4 2 0 0,-1-2 0 15,0 1 0-15,3 4 0 0,0-1 0 0,0-2 0 16,-1-1-128-16,1 2 0 0,-1-3 0 0,-4-3 0 16,0 0 128-16,-1 0 0 0,0 0 0 0,-1 0 0 15,-5-2-128-15,2 1 0 0,-6 0 144 0,-2-1-144 16,-1-1 160-16,-5 0-32 0,-10 3-128 0,0 0 192 15,11-4-32-15,-11 4-16 0,0 0 0 0,0 0 0 16,-17-2 0-16,-5 2 0 0,-6 2 0 0,-5 4 0 16,-4 4-912-1,1-1-192-15,4 3-48 0</inkml:trace>
  <inkml:trace contextRef="#ctx0" brushRef="#br1" timeOffset="127147.74">9198 7766 11167 0,'0'0'496'15,"0"0"96"-15,0 0-464 0,0 0-128 0,0 0 0 0,0 11 0 0,0-11 752 0,0 0 128 16,6 12 16-16,-6-12 16 0,12 4 224 0,1-1 32 16,5 0 16-16,3-2 0 0,0-1-288 0,2 0-64 15,4-1-16-15,1-1 0 0,-2 1-320 0,2 2-64 16,0-2-16-16,2 0 0 0,-1-1-160 0,2-1-48 16,-1-1 0-16,-2-1 0 0,-2 1-80 0,-4 1-128 15,0 1 176-15,-4-1-176 0,-2 0 176 0,-1 2-176 16,-3 1 160-16,-12 0-160 0,0 0 144 0,0 0-144 0,7 9 128 15,-7-9-7424-15,-10 15-1472 16</inkml:trace>
  <inkml:trace contextRef="#ctx0" brushRef="#br1" timeOffset="128288.7">20124 7691 9215 0,'0'0'816'0,"0"0"-656"0,0 0-160 0,0 0 0 0,0 0 1104 0,0 0 192 16,0 0 48-16,0 0 0 15,12 6-16-15,8-1 0 0,6-2 0 0,6-3 0 0,3-3-128 16,4-1-32-16,4 3 0 0,3-1 0 0,1 2-336 0,5 0-64 16,5-1 0-16,-1-1-16 0,-1-1-272 0,0 2-48 15,0-2-16-15,-2 1 0 0,-4 1-96 0,-6 1-32 16,-1 3 0-16,-8 0 0 0,-7-3-112 0,-5 1-32 16,-6-1 0-16,-16 0 0 0,0 0-144 0,0 0 160 15,0 0-160-15,0 0 160 0,-16 8-160 0,-2 0 192 16,-6-3-192-16,1-1 192 15,-1 1-576-15,3 2-96 0,2-1-32 0,1 2 0 16,6-1-2240-16,12-7-448 0</inkml:trace>
  <inkml:trace contextRef="#ctx0" brushRef="#br1" timeOffset="128933.48">22069 7817 13823 0,'0'0'1216'0,"0"0"-960"0,-7 6-256 0,7-6 0 16,-14 7-192-16,14-7-64 16,0 0-32-16,-7 5 0 0,7-5 1008 0,0 0 208 0,0 0 32 0,0 0 16 15,0 0-16-15,0 0-16 0,15 4 0 0,1-1 0 16,0-3-32-16,4 0 0 0,0 0 0 0,3 0 0 15,3-1-320-15,4-1-64 0,1 1-16 0,2-1 0 16,0 1-96-16,5-1-32 0,5-2 0 0,2-2 0 16,1 0 0-16,1 1 0 0,-1-1 0 0,-1 0 0 15,-7 3-96-15,-4 3-32 0,-4 0 0 0,-5 0 0 16,-8-1-256-16,-2 0 0 0,-15 1 0 0,0 0 0 16,0 0 128-16,0 0 0 0,0 0 16 0,0 0 0 15,0 0-144-15,-11 5 0 0,-2 3 0 0,-2-2 0 16,-3 1-1296-1,5 4-304-15,-1-2-48 0,4 1-9552 0</inkml:trace>
  <inkml:trace contextRef="#ctx0" brushRef="#br1" timeOffset="129641.85">24490 7757 4607 0,'0'0'400'0,"-4"11"-400"0,4-11 0 0,-6 6 0 15,6-6 2160-15,0 0 336 0,0 0 80 0,8 7 16 16,4 1-1008-16,6-4-208 0,4-1-32 0,5 0-16 15,4 0-224-15,6 0-32 0,5-2-16 0,1 2 0 16,3 0-464-16,2-1-80 0,1-2-32 0,1 1 0 16,0-1-48-16,4 3-16 0,-1 0 0 0,2-3 0 15,2-3-16-15,-2 2 0 0,-3 2 0 0,-8-1 0 16,-7-1-128-16,-6-2-16 0,-5 0-16 0,-7 0 0 16,-4 0-112-16,-5 3 0 0,-10 0-128 0,0 0 192 15,0 0-192-15,0 0 0 0,-9 6 128 0,-7-2-128 16,-8 2-1856-1,-4 2-432-15</inkml:trace>
  <inkml:trace contextRef="#ctx0" brushRef="#br1" timeOffset="131201.79">24114 8400 2751 0,'-16'-10'128'0,"6"1"16"16,1 1-144-16,-2-5 0 0,3 1 0 0,-1-1 0 0,4-1 3088 0,1 6 592 15,-1-4 112-15,5 12 32 0,-3-11-2576 0,0-1-512 16,2 3-96-16,1 9-32 0,0-13-48 0,0 4-16 16,0-6 0-16,0 15 0 0,0 0 80 0,7-6 16 15,-7 6 0-15,11-10 0 0,1 4-192 0,-2 3-16 16,-10 3-16-16,16-4 0 0,2-2-112 0,0 3-32 16,0 0 0-16,-2 3 0 0,2 0 48 0,1 1 16 15,2 1 0-15,1 2 0 0,0 4-112 0,1-2-32 16,-1 5 0-16,3-3 0 0,0-2 0 0,-1 6 0 0,0 0 0 15,0 2 0-15,-1 6-64 0,1-1 0 16,0-1-128-16,0 3 192 0,-2 4-64 0,0 3-128 0,-1 6 176 16,-2-1-176-16,1-1 256 0,-3 7-64 0,-2 0-16 0,-3-1 0 15,-3-4 64-15,0 4 16 0,-3 2 0 0,0-5 0 16,-2-5-48-16,-1 1 0 0,0-6 0 0,-1 2 0 16,-2 1-48-16,0-1-16 0,0-5 0 0,-2-1 0 15,-1 0 32-15,2-2 0 0,-1-1 0 0,-2-3 0 16,1 0 0-16,-3-4 0 0,0 0 0 0,0 1 0 15,6-12-48-15,-9 10 0 0,2 0 0 0,7-10 0 16,-8 8-128-16,8-8 192 0,0 0-192 0,0 0 192 16,0 0-320-16,0 0-64 0,-10 0-16 0,10 0 0 15,0 0-1504-15,-9-3-288 16,9 3-64-16,-12-10-10496 0</inkml:trace>
  <inkml:trace contextRef="#ctx0" brushRef="#br1" timeOffset="131548.91">24267 8841 14735 0,'-7'-10'1312'0,"1"-4"-1056"16,2 5-256-16,-1 2 0 0,5 7 1728 0,0 0 304 16,0 0 48-16,0 0 16 0,-6 13-1360 0,3 2-272 15,2-2-48-15,2 5-16 0,1 0-48 0,-1 3-16 16,4 1 0-16,-1-1 0 0,2 1 128 0,3-1 32 15,1-2 0-15,2 2 0 0,0-2-16 0,3-2 0 0,3-6 0 0,2 4 0 16,1-3 208-16,3-3 32 0,0-3 16 0,1 1 0 16,0-1-112-16,5-3-32 0,1 0 0 0,3-3 0 15,3-1-80-15,2-2 0 0,2-3-16 0,-2-3 0 16,0 2-112-16,1-7-32 0,0 2 0 0,-2-5 0 16,-1-4-80-16,-1-3-16 0,0-6 0 0,-2 4 0 15,-1 0-80-15,-1-2-32 0,-2 4 0 0,-3-4 0 16,-4-4-144-16,-2 2 0 15,-3-3 144-15,-3 5-144 16,-3 4-512-16,-3 2-160 0,-3 0-32 0,-4 1-16 16,-3 2-2224-16,-5 1-448 0</inkml:trace>
  <inkml:trace contextRef="#ctx0" brushRef="#br1" timeOffset="133681.89">21457 4456 10127 0,'-6'-19'448'0,"2"9"96"0,-2-4-544 0,0 5 0 0,0-1 0 0,-3 6 0 16,-4-1 2800-16,0 4 448 0,-2 1 80 0,1 3 32 16,-2 1-2720-16,0 2-640 0,-4 4 0 0,0 1 0 15,-3 2 0-15,-3 0 0 0,-6 1 0 0,1 2 0 16,-1-1 0-16,1-2 0 0,-2 4 128 0,3 0-128 16,2 1 0-16,1 0 0 0,3-5 0 0,2 2 0 0,1 0 128 15,4-6-128-15,0 3 0 0,5-3 0 16,2 3 0-16,4-3 0 0,2 2 0 0,4-11 0 15,0 0 0-15,4 14 0 0,2-1 0 0,3 1 0 0,1-4 0 0,1 2 0 16,-11-12 160-16,13 7-160 0,-3 5 128 0,-1-4-128 16,-1 0 0-16,-8-8 128 0,6 14-128 0,-3 1 0 15,-2-2 0-15,-2 3 0 0,-5 1 0 0,-3 3 0 16,-3 6 0-16,-6 2 0 0,-4 0 0 0,-5 0 192 16,-4 3-192-16,0-2 192 0,-2 3-64 0,-1 2-128 15,4 4 192-15,1 0-64 0,0-2-128 0,3-2 0 16,1 2 0-16,4 1 0 0,3-5 0 0,6 2 0 15,5-2 0-15,5 3 0 0,7 4 0 0,6-4-144 16,7-2 144-16,3 1-208 16,0-6-176-16,3 1-16 0,1-9-16 0,2-3-6160 0,-2-2-1232 15</inkml:trace>
  <inkml:trace contextRef="#ctx0" brushRef="#br1" timeOffset="134087.04">21935 4425 22399 0,'0'0'992'0,"0"0"208"0,0 0-960 0,0 0-240 0,0 0 0 0,0 0 0 0,0 0 0 0,-4 12-208 16,1 3 32-16,1 3 16 0,2 4 160 0,2 2 0 16,-1 5-144-16,-1 4 144 0,0 6 0 0,0 2 128 15,-1 4 0-15,-1 2 0 0,-2 5 128 0,3-1 32 16,-2 4 0-16,0-3 0 0,-2-2-96 0,2-1 0 15,0 0-16-15,-1 0 0 0,-1-6-16 0,-1-1 0 16,0-4 0-16,0-4 0 0,1-3-160 0,-1-4 0 0,0-5 0 16,1-1 0-1,1-2-1584-15,1-4-192 0,3-15-32 0,0 0-16 0</inkml:trace>
  <inkml:trace contextRef="#ctx0" brushRef="#br1" timeOffset="134294.31">22436 5385 17503 0,'0'0'1552'0,"0"0"-1232"0,1 21-320 0,-1 2 0 16,-3 0 1408-16,0 4 208 0,-1 6 48 0,-1-2 16 15,1 4-1232-15,-1-3-256 0,1-1-64 0,-2-3 0 16,0 2-128-16,-3-2 192 0,-3 0-192 0,-3 0 192 0,2-2-192 15,-5-6 0-15,-1-5 144 0,-2-6-144 16,0-2-1616-16,2-4-400 0</inkml:trace>
  <inkml:trace contextRef="#ctx0" brushRef="#br1" timeOffset="134724.69">23951 4345 28559 0,'0'-36'2544'0,"0"17"-2032"0,0 0-512 0,3 4 0 31,2-1-880-31,-2 4-272 0,-3 12-48 0,0 0-16 0,0 0 1216 0,0 0 0 0,0 0 0 0,-11 21 224 16,-2 2-96-16,-4 8 0 0,-2 2-128 0,-2 7 192 15,-4 3 64-15,0 6 16 0,0 2 0 0,-2 4 0 16,2-2-112-16,-1 2-32 0,1 0 0 0,2-2 0 16,-3 5-128-16,5-1 0 0,5-5 0 0,1-1 0 15,3-9 0-15,2-5 0 0,1-1 0 0,6-4 0 16,2-3 0-16,2-9 0 0,2-2 128 0,3-3-128 15,2-3 0-15,3 0-144 0,4-8 144 0,5-4-208 16,2-3-80-16,2-1-16 0,2-7 0 0,-1 3 0 16,-1-6-1552-16,-1-4-304 0,-4 1-64 15,-3-3-16-15</inkml:trace>
  <inkml:trace contextRef="#ctx0" brushRef="#br1" timeOffset="134851.74">23179 4974 21183 0,'-6'-16'1888'0,"6"16"-1504"16,0 0-384-16,5-9 0 0,1-3 640 0,6 8 48 16,4 1 16-16,6 1 0 0,5 2-576 0,6 2-128 15,5-1 0-15,11-1 0 0,8 2 0 0,5-1 0 16,2 2 144-16,1-1-144 0,-1-2 0 0,-3 1 144 0,-3 4-144 0,-6-2-7040 16,-5-2-1488-1</inkml:trace>
  <inkml:trace contextRef="#ctx0" brushRef="#br1" timeOffset="135048.95">24557 5338 23951 0,'-9'19'2128'0,"1"2"-1696"0,-3 12-432 0,-1 4 0 16,-2 4 336-16,-2 2-16 0,-2-1 0 0,0 0 0 15,1-2-144-15,-1 1-48 0,0 2 0 0,0-6 0 0,2-4-128 0,-3-3-224 16,1-1 48-16,-3-6-11024 16</inkml:trace>
  <inkml:trace contextRef="#ctx0" brushRef="#br1" timeOffset="135430.01">25927 4342 28623 0,'13'-27'1264'0,"-4"17"272"0,3 0-1232 0,-3 4-304 0,-9 6 0 0,0 0 0 16,0 0 0-16,9 13-256 0,-6 0 64 0,-5 14 0 16,-5 3 192-16,-2 7-192 0,-7 0 192 0,-4 7-192 15,-3 4 192-15,-4 4 0 0,-4-2 0 0,1 10 0 16,-3 2 0-16,1 3 0 0,-2 1 0 0,2-1 0 16,3-3 128-16,3-1-128 0,4-1 0 0,6-11 0 15,4-5 160-15,5-5-160 0,2-4 128 0,4-5-128 16,2-2 0-16,4-6 0 0,2-5-144 0,2-7 144 15,3-2-512-15,3-4 0 0,1-8 0 0,2-2-7424 16,0-3-1472-16</inkml:trace>
  <inkml:trace contextRef="#ctx0" brushRef="#br1" timeOffset="135584.6">25205 4937 21183 0,'-6'-7'1888'0,"1"-4"-1504"16,5 11-384-16,0 0 0 0,0 0 1056 0,0 0 144 15,10-6 16-15,6 5 16 0,8 0-880 0,7-1-176 16,8 1-48-16,4 1 0 0,1 1-128 0,5 2 0 16,2-3 144-16,2 1-144 0,4-1 0 0,-1 0 0 15,-1 0 0-15,3 0-7712 0,-5-1-1616 16</inkml:trace>
  <inkml:trace contextRef="#ctx0" brushRef="#br1" timeOffset="135992.54">26194 4197 34095 0,'7'-29'3024'0,"4"3"-2416"0,-1 0-480 0,5 3-128 16,1 2-816-16,5 2-176 16,3 1-32-16,4 6-16 0,3 3 880 0,5 2 160 0,3 1 0 0,2 4 128 15,1 5-128-15,-7 5 0 0,-7 0 0 0,-4 7 0 0,-9-3 0 0,-6 5 0 16,-6 2-176-16,-5 2 176 0,-5 1-160 0,-5 3 160 16,-9 3-160-16,-2 0 160 0,-6 4-176 0,3-4 176 15,-4 0-192-15,0 0 192 0,2-4 0 0,3-2 0 16,3-1 0-16,2-3 0 0,3-3 0 0,5 0 0 15,4-1 0-15,5-2 0 0,6 2 0 0,5-1 0 16,4-3 0-16,4 4 0 0,6-4 0 0,6 2 144 16,3-5-144-16,7 2 192 0,3-3-192 0,2 0 0 15,6 3 0-15,0-6-176 16,-1-4-320-16,1-4-64 0,-3-4-16 0,-3 3-7936 16,-3-3-1584-16</inkml:trace>
  <inkml:trace contextRef="#ctx0" brushRef="#br1" timeOffset="136831.89">27135 3809 24879 0,'3'-35'1088'0,"3"17"256"0,3-3-1088 0,7 2-256 0,7-2 0 0,2 3 0 15,1 0 256-15,6 5-16 0,2 3 0 0,6-4 0 16,1 4-240-16,2-1 0 0,2 7 0 0,1 2 0 16,0-2 0-16,-1 4 0 0,-4 3 0 0,-2 3 0 15,-5 6 240-15,-6 1 0 0,-6 3 0 0,-7 7 0 0,-7 2-96 0,-11 8-16 16,-9 10 0-16,-12 1 0 0,-13 7 192 0,-9 1 48 16,-14 7 0-16,-5 3 0 0,-6 4 144 0,-8 5 16 15,-4 3 16-15,1 0 0 0,1-5-544 0,10-3 0 16,10-6 0-16,13-10 0 0,13-5 0 0,9-7 0 15,9-2 0-15,6-5 0 0,11 2 0 0,8-7 0 16,5 1 0-16,9-5 0 0,8-2 240 0,3-4-64 16,7 0-16-16,6 1 0 0,6-4-160 0,-3-1 192 15,1 1-192-15,-4 1 192 0,-3 4-192 0,-3 2 0 16,-3 7 0-16,-7 4 0 0,-6 3 160 0,-5 3-160 16,-6 5 192-16,-2 3-192 0,-5-1 320 0,-2 2-32 15,-2 3-16-15,-4 1 0 0,-1-1-64 0,-4-3-16 16,-2 1 0-16,-3-1 0 0,-1-6 0 0,-2-3 0 0,-3 1 0 15,-4 2 0-15,-6 2 32 0,-5-1 0 0,-6-2 0 0,-7 1 0 16,-12 2 16-16,-5 2 0 0,-6 5 0 0,-3 3 0 16,-4 0-240-16,-7 3 0 0,-9 1 0 0,-3 1-10544 15,-5 2-2144-15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6T20:05:04.522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11051 7854 23039 0,'-9'-16'2048'0,"9"16"-1648"0,0 0-400 0,0 0 0 16,0 0 560-16,0 0 16 0,0 0 16 0,14-3 0 15,3-2-464-15,4 4-128 0,5 1 0 0,8 0 0 0,8 0 208 0,3 0 32 16,4 0 0-16,-2 0 0 16,4 0 16-16,0 0 16 0,4-2 0 0,5 5 0 0,2 2-48 0,9-2-16 15,8 0 0-15,1-1 0 0,0-2-16 0,3 0 0 16,1 0 0-16,3 3 0 0,4-1 64 0,5-1 16 16,2 1 0-16,2-2 0 0,-7-2 0 0,4 2 0 15,1-1 0-15,3 1 0 0,4 0-16 0,-4 0-16 16,-8 1 0-16,2-1 0 0,0-1-16 0,6 1 0 15,5-2 0-15,-4-1 0 0,-2-1 16 0,-5 0 0 16,0 2 0-16,5-1 0 0,6 0 16 0,-2-3 16 16,-8-1 0-16,4 4 0 0,-2 0 16 0,6 1 0 15,7 4 0-15,-4-5 0 0,-6-5-48 0,0 4-16 16,-2 0 0-16,5 1 0 0,6 3 48 0,-2 0 16 0,-7-5 0 0,2 4 0 16,0 2-288-16,6-1 0 0,2-1 0 0,-1-1 0 15,-6-4 0-15,0 5 0 0,-3-1 0 0,7 1 0 16,2-2 0-16,-3 3 0 0,-3 3 128 0,3 0-128 15,-1-3 160-15,1-2-32 0,5-2 0 0,-4-2 0 16,-1 7 0-16,3 4 0 0,-2-4 0 0,6-2 0 16,-2-5-128-16,-1 4 160 0,-3 5-160 0,4 0 160 15,2-6-160-15,2-3 192 0,1-1-192 0,-4 3 192 16,-3 4-192-16,3 0 160 0,2-6-160 0,-2 0 160 16,-7 1-160-16,-1 2 160 0,-1 3-160 0,1-4 160 15,2-2-160-15,-2 1 160 0,-2-2-160 0,-5 0 160 0,0 2-160 16,1 1 128-16,2-5-128 0,-3 3 128 15,-3-2-128-15,-3 0 0 0,-1 2 0 0,1 0 0 0,3-5 0 16,-2 4 0-16,-5-5 128 0,-2 2-128 0,-1-7 0 0,-1 7 0 16,1-1 0-16,2 3 0 0,-1-6 0 15,-1 5 0-15,-3-1 128 0,-1 4-128 0,-2-4 0 0,3 4 0 16,-2-2 144-16,0 1-144 0,0 1 0 0,-1 1 0 16,-2-4 0-16,-4 4 128 0,-3 2-128 0,1-3 0 15,0-2 0-15,0 2 0 0,-1 0 0 0,-3-3 0 16,-5 3 0-16,2 1 128 0,0-3-128 0,4 4 0 15,-4-1 0-15,4 2 0 0,2 2 0 0,4-1 0 16,-1-2 0-16,0 2 0 0,-4-1 0 0,1 2 0 16,-2-1 128-16,7 1-128 0,-1-1 0 0,-1 1 144 15,2-2-144-15,-5 2 0 0,-6-1 144 0,3-1-144 0,-3 2 0 0,-2-1 144 16,-3-2-144-16,1 1 0 0,2-3 0 16,-3 1 128-16,1 2-128 0,-5 0 160 0,-3 0-160 0,-2 3 160 15,-1-1-160-15,-3 1 128 0,-1 0-128 0,-2 0 128 16,-5-3-128-16,2 0 128 0,-3-1-128 0,1 1 128 15,-3 4-128-15,-2 1 0 0,-3 0 0 0,-4 1 0 16,-1 0 0-16,-1 0-272 0,-2 3 32 0,1 3-18016 16</inkml:trace>
  <inkml:trace contextRef="#ctx0" brushRef="#br0" timeOffset="10923.89">3926 13883 9727 0,'0'0'432'0,"0"0"80"0,0 0-512 0,0-10 0 0,0 10 0 0,-2-9 0 15,2 9 832-15,0 0 48 0,0-12 16 0,0 12 0 16,0 0-240-16,9-9-32 0,-3-3-16 0,-6 12 0 16,7-7-96-16,-7 7 0 0,9-9-16 0,-9 9 0 15,0 0-64-15,0 0-16 0,0 0 0 0,0 0 0 16,0 0 32-16,6 10 16 0,-3 1 0 0,-3 3 0 16,-1 4 144-16,-2 3 32 0,0 6 0 0,0 4 0 15,0-1-48-15,3 5 0 0,0 1 0 0,1-1 0 16,-1 6-144-16,3 2-16 0,3 1-16 0,0 2 0 0,0-1-208 15,2 1-32-15,-1 0-16 0,3 4 0 16,1-1 80-16,4 0 16 0,-1 3 0 0,4-4 0 0,2-1-256 0,3 1 144 16,4-4-144-16,1-2 128 0,2-7-128 0,3 2 160 15,1 0-160-15,4 1 160 0,4-6-32 0,2 2-128 16,1-2 192-16,4 2-64 0,1 4-128 0,2-2 192 16,-1-2-192-16,-1 2 192 0,4-7-64 0,-1 4-128 15,5 3 192-15,6-5-64 0,4 0-128 0,6-4 0 16,2-4 0-16,-2 0 0 0,-1-4 128 0,1 0-128 15,2-1 128-15,4 0-128 0,11-3 144 0,-1 0-144 16,2-5 160-16,0-3-160 0,-1-4 144 0,7 3-144 16,1 2 128-16,2-5-128 0,0-5 128 0,-1 1-128 15,-4-1 0-15,5 4 128 0,3-2-128 0,1-2 0 0,-1-4 0 0,-1 0 128 16,-4 2-128-16,3-1 0 0,4 4 0 0,-2 0 128 16,0-4-128-16,-2 4 0 0,-4-1 0 0,3 4 128 15,4 1-128-15,-1 2 0 0,-3-6 0 0,2 0 0 16,-4-2 0-16,5 1 0 0,6 2 0 0,-2-1 0 15,1-4 0-15,-1 4 0 0,0-4 0 0,5-2 0 16,4 1 144-16,1 0-144 0,-6-4 160 0,7 2-160 16,0 1 128-16,0-2-128 0,2 1 0 0,-2-2 144 15,-5 3-144-15,8-2 0 0,1-2 0 0,-1 2 128 16,-5-3-128-16,2 5 0 0,0-2 0 0,1 2 128 16,5-7-128-16,-4 5 0 0,-3-4 0 0,5 3 0 15,5-5 160-15,-2 1-160 0,-3 3 192 0,0-4-192 16,2 4 192-16,2-2-64 0,3 4 0 0,-3-3-128 15,-1 0 192-15,7 3-192 0,2 1 192 0,-6-3-192 0,-2 1 160 0,1-1-160 16,3 5 128-16,-1-2-128 0,-1 0 128 0,2 2-128 16,-2-1 128-16,2-1-128 0,1 2 0 0,-6 0 0 15,-3 3 128-15,4 2-128 0,-1-2 0 0,-2 3 0 16,-2 3 144-16,-5 0-144 0,-1 1 128 0,1 1-128 16,2 2 128-16,-3 5-128 0,-8-3 0 0,7 4 0 15,-1-1 0-15,5 2 0 0,-4 1 0 0,0-5 144 16,-4 2-144-16,6 0 0 0,2 3 144 0,-3-1-144 15,-6-2 0-15,-3 6 144 0,-4 4-144 0,-3 7 0 16,1-1 0-16,-9-3 0 0,-5-4 128 0,-8 1-128 16,-6 2 0-16,-6 1 128 0,-5 0-128 0,0-1 0 15,-4-2 0-15,-1-1 0 0,-2-2 0 0,-4-1 128 0,-2-5-128 0,-5 2 0 16,-6-1 128-16,-5-4-128 0,-4 2 0 16,-3-3 128-16,-4 0 0 0,-1-3 0 0,-2-3 0 0,-4 0 0 15,-15-3 160-15,12 0 32 0,-12 0 0 0,9-2 0 16,-9 2-64-16,9-4-16 0,-2-2 0 0,-1-2 0 15,1 2-80-15,-1-1-16 0,0-5 0 0,2 2 0 16,-1-5-144-16,0-3 160 0,4 3-160 0,-2 0 160 16,0-5-160-16,1 0 160 0,0-2-160 0,4 1 160 15,-2 3 0-15,3 1 0 0,2-3 0 0,3 0 0 16,3 0-32-16,6-1-128 0,0-1 192 0,7 0-64 16,5-3-128-16,1 1 0 0,0 2 0 0,4-2 128 15,4 3-128-15,5-1 0 0,1 3 144 0,8 1-144 16,8-3 0-16,2 0 0 0,3 2 0 0,2 3 0 15,-4 1 0-15,1 4 0 0,3-1 0 0,1 5 0 0,3-3 0 0,2 5 0 16,1 2 0-16,1 0 0 0,-2 0 0 16,-1 3 0-16,5 2 0 0,4 1 0 0,3 1 0 0,-1 1 0 15,-3-1 0-15,-1 5 0 0,-1-5 0 0,4 8 0 16,1-1 0-16,3 5 0 0,-8-1 0 0,5 0 0 16,-3 1 0-16,3 2 0 0,3 3 0 0,-1-2 0 15,-1-1 0-15,-2 0 0 0,2-2 0 0,2 3 0 16,0 1 0-16,3-3 0 0,0 1 0 0,3-3 0 15,0-3 0-15,1 3 0 0,3-6 0 0,-2-2 0 16,-4-5 0-16,1-2 0 0,1-3 0 0,0-2 0 16,2 1 0-16,-2-2 0 0,-4-5 0 0,1 2 0 15,0-5 0-15,3 5 0 0,2 3 0 0,-3-2 128 0,-2 2-128 0,-2 2 0 16,-1-5 0-16,5 6 0 0,-1 5 0 0,0-4 0 16,2-2 144-16,-3-2-144 0,2-3 192 0,2 4-192 15,6 4 0-15,-1-4 0 0,-1-5 0 0,-1 0-192 16,-3-5 192-16,10-2 0 0,3-3 0 0,1-4 0 15,-5-1 0-15,1-7 0 0,-1 3 0 0,0-5 0 16,1 2 128-16,-7-5-128 0,-7 5 0 0,1 1 0 16,4 5 0-16,-2-5 0 0,0-2 128 0,-5-2-128 15,-7 7 0-15,-1-4 0 0,-1 4 0 0,-1-1 0 16,0 3 0-16,-6 0 0 0,-4-1 0 0,-2 0 0 16,-6 3 0-16,-2-1 0 0,-5 3 0 0,1 0 0 15,0-1 192-15,-2 0-64 0,-6 0 0 0,-2 4-128 16,-1-2 0-16,-5 2 0 0,-3 0 0 0,-5-1 0 15,-2 0 0-15,-3 2 0 0,-2 3 0 0,-3 3 0 0,-4-4 128 16,-5 5-128-16,-4 0 0 0,0 3 0 0,-4-1 144 16,-2 2-144-16,-3-2 0 0,2 4 144 0,-3 4-144 0,-8 1 0 15,8-3 144-15,-8 3-144 0,0 0 0 0,0 0-256 16,0 0 32-16,0 0 16 16,0 0-512-16,0 0-112 0,0 0 0 0,-21 0-10432 15,-6 0-2096-15</inkml:trace>
  <inkml:trace contextRef="#ctx0" brushRef="#br1" timeOffset="30189.61">2486 16868 31327 0,'-15'-9'1392'0,"15"9"272"0,-12 0-1328 0,0 0-336 0,2-1 0 0,-4 5 0 0,7 12 0 0,-6 8-256 15,1 7 32-15,0 2 16 0,-1 6 208 0,-1 4 0 16,-2 6 0-16,-2 0 160 0,-3 4-160 0,5 2 192 16,-2 7-192-16,0-1 192 0,1 0-192 0,0 1 0 15,-1-2 144-15,2-7-144 0,1-2 0 0,0-5 128 16,2-3-128-16,0-2 0 0,1-4 0 0,1-6 0 16,1 2 0-16,0-5 128 0,-1-4-272 0,2-6-48 15,2-6-16-15,7-12 0 16,0 0-1392-16,0 0-256 0,3-15-64 0</inkml:trace>
  <inkml:trace contextRef="#ctx0" brushRef="#br1" timeOffset="30703.13">2116 16825 19343 0,'-10'-15'1728'0,"10"15"-1392"0,3-19-336 0,6 0 0 0,4-2 2128 0,5 3 368 16,4-1 64-16,5-4 0 0,3 0-2080 0,4-1-480 16,3 0 0-16,3 0 0 0,0 1 0 0,3-3 128 15,4 3-128-15,5 2 192 0,3 3-192 0,-3 3 0 16,-1-1 0-16,-5 3 128 0,-3 4-128 0,-6 4 0 16,-3 2 0-16,-4 11 0 0,-4 1 0 0,-2 7 0 0,-3 6 0 0,-9 0 0 15,-2 10 128-15,1 3 0 0,-5 8 0 0,-3 11 0 16,-3 8 128-16,-3 3 0 0,-2 5 16 0,-4 3 0 15,-6-3 112-15,-1 4 32 0,-3-3 0 0,-2 2 0 16,-1-6 64-16,-4-4 16 0,0-3 0 0,1-5 0 16,-1-2-80-16,0-10-16 0,3-4 0 0,3-8 0 15,2 0-96-15,3-7-32 0,0-3 0 0,8-7 0 16,1-6 48-16,6-8 16 0,0 0 0 0,0 0 0 0,7-8 112 0,5-6 32 16,3-4 0-16,3-4 0 0,4-4-288 0,14-14-48 15,-2-1-16-15,-2 1 0 0,1 4-128 0,-2 6 0 16,-1-2 0-16,-11 18 0 0,-1 2 0 0,1 8 0 15,2 5 0-15,9 4 0 0,-8 7 0 0,-1 7-176 16,-3 6 176-16,-4 5-128 0,3 4 128 0,-4 2 0 16,-3-2 0-16,-2 3 0 0,-4 2 0 0,-1-2 0 15,-4-3 0-15,-2 0 0 0,-2 2 0 0,1-2 0 16,-2 4 0-16,-1-5 0 0,-1-8 0 0,2-1-160 16,0 0 160-16,3-2-160 15,3-7-1440-15,0-15-304 0,0 0-48 0,0 0-13344 0</inkml:trace>
  <inkml:trace contextRef="#ctx0" brushRef="#br1" timeOffset="30890.36">3903 17459 24879 0,'0'0'2208'0,"-7"9"-1760"0,1 3-448 0,0 4 0 16,5 2 2384-16,-4 2 400 0,-1 4 80 0,0 4 16 0,-1 5-2240 15,1-5-432-15,3-1-80 0,-2 1-128 0,0-1 176 0,0 0-176 16,2 2 192-16,2 0-192 0,4-6 0 16,0 0 0-16,0-4 0 0,4-1 0 15,5-1-1264-15,0-5-256 0,-2-1-48 0,-10-11-8096 16,12 0-1600-16</inkml:trace>
  <inkml:trace contextRef="#ctx0" brushRef="#br1" timeOffset="31049.09">3847 17045 34783 0,'-12'-9'1536'0,"12"9"320"0,-6-6-1472 0,6 6-384 15,-7-3 0-15,7 3 0 0,-9-2 0 0,9 2 144 16,-8 5-144-16,8-5 0 0,0 0 0 0,0 0 0 16,-4 12 0-16,7 3-10320 15,-3-15-2064-15</inkml:trace>
  <inkml:trace contextRef="#ctx0" brushRef="#br1" timeOffset="31375.32">5080 17064 34143 0,'-17'-2'1520'0,"3"2"304"0,-4 5-1456 0,-4 2-368 0,-5 1 0 0,-1 7 0 16,-3-1 256-16,-5 9-32 0,1 3 0 0,-4 1 0 15,1-3 64-15,1 3 16 0,1 2 0 0,5-1 0 0,3 4-304 0,5-6 128 16,5-3-128-16,7-3 0 0,5 4 0 16,6 0 0-16,7 0 0 0,5-4 0 0,0 1 0 0,7-1 0 15,2-4 0-15,0 2 0 0,1 2 0 0,2-2 0 16,-6-1 0-16,2-3 0 0,0 3 0 0,-4 1 0 16,-4-4 0-16,-6-2 0 0,-2 3 272 0,-4-2-48 15,-4-2-16-15,-8 4 0 0,-1-3 384 0,-8 4 80 16,-7 2 16-16,-5-3 0 0,-6-7-176 0,-4 3-16 15,-6-4-16-15,-4-4 0 0,-4 0-224 0,4-3-64 16,3-3 0-16,5 0 0 16,3 0-1328-16,8-3-272 0,8-5-48 0,6-3-15680 0</inkml:trace>
  <inkml:trace contextRef="#ctx0" brushRef="#br1" timeOffset="32011.2">6661 17175 28735 0,'0'0'1280'0,"-1"-9"256"16,-2-3-1232-16,1 5-304 0,2 7 0 0,0 0 0 0,0 0 256 0,0 0 0 15,-4 7 0-15,-2 8 0 0,-3 6 0 0,0 4 0 16,-1 5 0-16,-1 3 0 0,1 4-96 0,1 3-32 16,0 3 0-16,6-2 0 0,0 0-128 0,3-3 0 15,3-7 0-15,3 2 0 0,5-9 128 0,0-4-128 16,1-2 0-16,2-7 128 0,2-2 368 0,5-9 64 16,4-5 16-16,3-5 0 0,3-1 224 0,5-5 48 15,1-5 16-15,0-4 0 0,-1-5-384 0,-4 4-80 16,-2-1-16-16,-2 0 0 0,-2 0-48 0,-4 4-16 15,-3-4 0-15,-2 8 0 0,-6 4-80 0,0 7-32 16,-4 1 0-16,-7 7 0 0,8 7-208 0,-5 7 0 16,-2 4 0-16,-1 4 0 0,0 3 0 0,-1 5 0 15,-1-3 0-15,4 2 0 0,1 1 0 0,2-5 0 16,1-1 0-16,5-3 0 0,2-5 0 0,2-1 0 16,4-8 0-16,2-2 0 0,1-7 0 0,8-2 0 15,1-4 0-15,5-7 0 0,4-2 0 0,1-7 144 0,4-1-144 16,16-14 128-16,-12 1-128 0,-6 5 0 0,-7 0 144 0,-10-1-144 15,-5 1 144-15,-5 1-144 0,-5 5 192 0,-4 3-192 16,-1 5 176-16,-4 1-176 0,1 3 160 0,-6 5-160 16,1 1 0-16,2 9-160 0,-12 0 0 0,2 0 0 15,10 0-2608-15,0 0-528 16</inkml:trace>
  <inkml:trace contextRef="#ctx0" brushRef="#br1" timeOffset="32353.8">8624 17024 28559 0,'-18'3'2544'0,"4"0"-2032"0,-5 1-512 0,4 4 0 0,-4 5 576 0,-2 2 32 16,-5 6 0-16,-4 4 0 0,-3 0-16 0,-2 2 0 15,2 7 0-15,0-6 0 0,1-3-112 0,2 4-32 16,0-3 0-16,-2 10 0 0,9-6-448 0,7-7 0 15,9-3 0-15,4-2 0 0,7-5 0 0,5-4 0 16,6-2 0-16,3-2 0 0,2-10 192 0,7 1-48 16,4-1-16-16,0-5 0 0,1-3 128 0,-3-7 0 15,-1 1 16-15,-2-2 0 0,-5 0 144 0,-2-1 32 0,-3-3 0 16,-7 10 0-16,-3-1 112 0,-5-1 16 16,-1 1 16-16,-4-3 0 0,-3-2-192 0,-2 3-32 0,-3 2-16 15,-5 1 0-15,-2 3-352 0,-2 0 144 16,-1 6-144-16,-9-1 0 0,0 2-160 0,3 4-144 0,1-2-16 15,3 4-16 1,5 4-1968-16,4 4-384 0,2-2-64 0,13-7-32 0</inkml:trace>
  <inkml:trace contextRef="#ctx0" brushRef="#br1" timeOffset="32643">9051 17088 25791 0,'-10'18'2304'0,"2"4"-1856"15,-2 3-448-15,1-3 0 0,-1 8 752 0,-5 0 48 16,-3 5 16-16,-1-1 0 0,-1-5 400 0,1-1 64 16,0 0 32-16,-5 5 0 0,3-4-656 0,3-8-128 15,2-8-16-15,6 1-16 0,10-14-48 0,0 0-16 16,0 0 0-16,0 0 0 0,0 0 208 0,4-18 32 16,2-3 16-16,3-1 0 0,0-8-112 0,3-1-32 15,0 3 0-15,1-3 0 0,0 1-192 0,5-6-32 16,3-1-16-16,3 6 0 0,-1 0-160 0,6 6-16 15,0 3-128-15,0 2 192 0,-4 4-192 0,-3 5 0 16,0 3 0-16,-1 6 0 0,0-1 0 0,-2 8 0 16,-2 3 0-16,-1 0 0 15,0 4-1280-15,-1-3-160 0,1 1-32 0,-1-1-10240 16,0 9-2064-16</inkml:trace>
  <inkml:trace contextRef="#ctx0" brushRef="#br1" timeOffset="32912.17">9863 16423 27647 0,'-1'10'2448'0,"-2"1"-1952"0,-2 3-496 0,2 6 0 0,-4 3 384 0,-4 9-32 16,2 2 0-16,-2 6 0 15,0 3 432-15,-4 3 96 0,-1 4 16 0,0 2 0 16,-1 3-208-16,1 3-48 0,0-5 0 0,-5 25 0 0,3-4-464 15,3-7-176-15,3-6 0 0,4-10 144 0,0-6-144 16,4-6 0-16,-1-2 0 0,4-11 0 0,-1-3 0 0,4-7-144 16,-2-16 144-16,0 0-208 15,10 4-1280-15,2-9-256 0,-2-9-48 0,1 2-11616 16</inkml:trace>
  <inkml:trace contextRef="#ctx0" brushRef="#br1" timeOffset="33239.96">10482 16490 28559 0,'0'0'2544'0,"0"0"-2032"16,0 0-512-16,0 0 0 0,-3 8 544 0,-4 7 16 16,-5 5 0-16,1 0 0 0,-3 4-96 0,-3 0-16 15,2-2 0-15,-11 15 0 0,3-3-96 0,-2 2-32 16,-2 0 0-16,-2-2 0 0,-4 1-128 0,-1 0-16 0,-5-7-16 15,5-5 0-15,-1-3 16 0,-4-2 0 16,-4-1 0-16,1-3 0 0,2-5 64 0,3-2 16 0,3 0 0 0,4-2 0 16,10-2 80-16,3-3 32 0,4 0 0 0,13 0 0 15,-8 3-64-15,8-3-16 0,0 0 0 0,0 0 0 16,0 0-160-16,0 0-128 0,6 15 192 0,3 0-192 16,3-2 240-16,5 3-64 0,2 1-16 0,3-1 0 15,3-1-32-15,2 1 0 0,0 2 0 0,14 4 0 16,-4 3-128-16,-1-4 128 0,-3-5-128 0,2 1 128 0,-1-5-128 15,-1 3 0-15,-3 1 0 0,-2-6 0 16,-3-4-2224 0,1-1-368-16,-3-2-80 0</inkml:trace>
  <inkml:trace contextRef="#ctx0" brushRef="#br1" timeOffset="33581.71">11367 16737 25791 0,'-9'-14'1152'0,"3"6"224"0,-5 5-1104 0,1 0-272 15,0 2 0-15,-5 1 0 0,-4-2 1792 0,-7 4 288 0,-3 2 64 0,-5 7 16 16,-5-6-1552-16,0 3-304 0,-1 4-64 0,0 1-16 16,0 1-32-16,1 3-16 0,5 3 0 0,0 0 0 15,3 0-48-15,3 0 0 0,6 3 0 0,4 2 0 16,4-4 0-16,7 2-128 0,4 3 192 0,6-3-64 15,4 0-128-15,5-1 192 0,3 0-192 0,3 2 192 16,0 0 0-16,0 2 16 0,-1-5 0 0,0 5 0 16,-2-3-48-16,-5 0-16 0,0-12 0 0,-4 4 0 15,-3 2 48-15,-1-3 0 0,-4 1 0 0,-2-1 0 16,4-14 64-16,-12 10 32 0,-4 2 0 0,-5-6 0 0,-7 0-16 0,-2-5 0 16,-7-5 0-16,-2-1 0 0,-4 1-112 15,0 1-32-15,-3-7 0 0,6-2 0 16,3-6-2096-16,7-1-416 0,-5-5-96 0,14 0-16 15</inkml:trace>
  <inkml:trace contextRef="#ctx0" brushRef="#br1" timeOffset="34211.31">13182 17079 26207 0,'-21'-2'1152'0,"21"2"256"0,-7 2-1136 0,7-2-272 16,0 0 0-16,0 0 0 0,0 0 0 0,0 0 0 16,7 7 0-16,5 2 0 0,5-3 352 0,3-4 16 15,6-2 0-15,3 0 0 0,4-6 160 0,4-3 48 16,3-2 0-16,3-4 0 0,2 2 112 0,1 0 16 16,0-7 16-16,13-6 0 0,-8-2-320 0,-13 2-64 15,-7 4-16-15,-14 3 0 0,-3-2 64 0,-5 2 0 16,-3-1 0-16,-6 0 0 0,-1-3 128 0,-7 4 16 15,-6 1 16-15,-6 6 0 0,-6-1-240 0,-9 7-48 16,1 2-16-16,-4 8 0 0,-2 6-240 0,0 10 0 16,-1 5 0-16,1 8 0 0,0 1 0 0,3 3 0 15,3 4 0-15,6 1 0 0,3-3 0 0,10-2 0 16,4 3 0-16,5 10 0 0,9-4 0 0,9-13 0 16,9-8 0-16,6 2 0 0,4-3 0 0,6-2-128 15,6-3 128-15,8-5-160 16,3-3-1056-16,10-3-224 0,9 2-32 0,1-11-13584 0</inkml:trace>
  <inkml:trace contextRef="#ctx0" brushRef="#br1" timeOffset="34515.22">14536 16641 27407 0,'0'0'1216'0,"-12"3"256"0,-1 1-1184 0,2 8-288 0,-4 6 0 0,-1 3 0 16,3 3 368-16,-2 2 16 0,-3 8 0 0,2 2 0 0,-1 4 144 15,4 2 48-15,0 1 0 0,-1-2 0 0,2-1-160 16,2-1-32-16,0 0 0 0,2-5 0 0,4-3 0 0,-1-3-16 16,5-3 0-16,0-10 0 0,2-2 16 0,-2-13 0 15,0 0 0-15,15 5 0 0,-2-4 512 0,3-7 96 16,2-7 32-16,6-6 0 0,1-3-64 0,3-2-16 16,-1-3 0-16,4-4 0 0,0-2-496 15,-1-5-112-15,-3-2-16 0,0 0 0 0,-1-2-128 0,2 0-48 16,1 1 0-16,3 4 0 0,-1 6-144 0,-1 2 0 15,-3 4 0-15,-2 9 0 0,-3 2 0 0,2 9 0 0,-5-3 0 16,1 5 0 0,-4 2-1408-16,-1 4-144 0,-5 7-48 0,2-3-10336 0,-3 1-2080 0</inkml:trace>
  <inkml:trace contextRef="#ctx0" brushRef="#br1" timeOffset="34804.62">15340 16810 25103 0,'0'0'1104'0,"-6"11"240"0,2 0-1072 0,2 4-272 0,0 0 0 0,4 0 0 16,-2-15 672-16,6 18 80 0,2-2 16 0,4-4 0 15,1-2 80-15,8-4 32 0,0 0 0 0,2-1 0 16,0-7-288-16,0-4-48 0,0-1-16 0,-3-7 0 16,0 6-208-16,-5-6-32 0,-2 2-16 0,-6-3 0 0,-1-4-64 0,-4 0-16 15,-4 1 0-15,-4 0 0 0,0 2 224 16,-8 0 32-16,-3-4 16 0,-2 7 0 0,-2 7-48 0,-3 3-16 15,-4 5 0-15,0 2 0 0,0 3-240 0,1 8-160 16,0 8 192-16,2-1-192 0,-3 2 160 0,6 5-160 16,5-1 128-16,4 5-128 0,3-2 0 0,8 2 128 15,2-5-128-15,8 5 0 0,3-5 0 0,6 3 128 16,4-1-128-16,4-2 0 0,3 3 0 0,3-4 0 16,3-2-144-16,5 2 144 15,4-3-2640-15,1-5-432 0</inkml:trace>
  <inkml:trace contextRef="#ctx0" brushRef="#br1" timeOffset="35498.48">16676 16794 3679 0,'-10'-6'320'0,"-2"-3"-320"15,-3 0 0-15,6 3 0 0,-3-1 3536 0,5 1 640 16,-2-2 128-16,2 1 32 0,-1 2-2320 0,2 4-464 15,0 4-80-15,0-2-32 0,-1 1-384 0,0 7-80 16,-1 3-16-16,1 6 0 0,-2 2-256 0,0 8-64 16,-1 2-16-16,-2 6 0 0,-5 2-32 0,2 1 0 15,-1 1 0-15,3 2 0 0,-4 1-144 0,3-2-48 16,-1-4 0-16,0-1 0 0,2-8-128 0,-1 0-16 16,2-4-16-16,3-6 0 0,3-6 128 0,2-5 16 15,4-7 16-15,0 0 0 0,7-7 400 0,8-5 80 16,3-7 16-16,4-7 0 0,4-3-288 0,-3-1-48 15,6-3-16-15,-1-1 0 0,-2 2-288 0,4-4-64 16,1 0-16-16,1 4 0 0,-3-2-176 0,1 8 0 16,-2 4-160-16,0 4 160 0,-2 9 0 0,-3 5 0 0,0 8-128 0,-4 8 128 15,-4 7 0-15,1 11 0 16,-4 4-160-16,1 24 160 0,-4-1 0 0,-4-1 0 16,-7 2 0-16,-2 1 0 0,-5 1 0 0,0-2-144 0,-2-4 144 0,3-2 0 31,2-9-464-31,3-5 16 0,0-9 0 0,9-2 0 15,1-5-2240-15,6-7-448 0,14-6-96 0,4-11-16 0</inkml:trace>
  <inkml:trace contextRef="#ctx0" brushRef="#br1" timeOffset="35794.25">19520 17008 4607 0,'-25'-15'192'0,"13"7"64"0,-1 1-256 0,-2 2 0 0,-3-2 0 0,3 3 0 16,-2 1 5824-16,0 6 1104 15,1 4 240-15,-2 3 32 0,2 5-5088 0,-1 3-1024 16,1 6-208-16,-9 11-48 0,-2 2-592 0,6 1-240 16,5 0 176-16,3 2-176 0,1 5 208 0,1-1-48 15,3-2-16-15,2 1 0 0,4-2-144 0,2 0 0 0,2-6 0 0,2-7 0 16,2-2 0-16,1-6 0 0,2-5-192 0,5-6 192 31,2-4-1728-31,2-10-240 0,0-5-32 0</inkml:trace>
  <inkml:trace contextRef="#ctx0" brushRef="#br1" timeOffset="35974.37">19430 16639 23951 0,'-3'-32'2128'0,"3"21"-1696"0,0-5-432 0,1 0 0 0,2 4 2112 0,0 0 320 16,-1 6 80-16,-2 6 16 0,0 0-1648 16,0 0-336-16,0 0-64 0,0 0-16 0,-2 12-336 0,1 3-128 15,-1 1 0-15,1 0 0 0,-2 1 0 0,1 2 128 16,2-1-128-16,0-2 0 15,0-16-960-15,3 19-256 0,2 1-32 0,1-5-8336 16,4-2-1664-16</inkml:trace>
  <inkml:trace contextRef="#ctx0" brushRef="#br1" timeOffset="36312.58">21000 16495 21183 0,'0'0'1888'0,"11"-10"-1504"16,-1-2-384-16,-1-1 0 0,-2 2 1152 0,-2-2 144 15,-2-3 48-15,-5-1 0 0,-2 1-208 0,-2 0-48 16,-3-2 0-16,-1 3 0 0,-4 3-336 0,-4-1-80 0,-4 3-16 0,-3 1 0 16,-2 4-48-16,-4 5-16 0,0 3 0 0,-6 6 0 15,-5 1-208-15,-1 10-64 0,-3 0 0 0,2 9 0 16,1 6-112-16,-3 7-16 0,2 4-16 0,1 7 0 15,0 1-176-15,5 4 128 0,5 2-128 0,6 1 128 16,7 2-128-16,5-2 0 0,6-4 0 0,6-2 0 0,3 0 0 0,3-6 0 16,6 3 128-16,0-9-128 0,1-4 0 0,2-4 0 15,0 1 0-15,-2-2 0 0,2-7-352 0,-3-6 0 16,-2-5 0-16,-7-16 0 16,5 9-2336-16,-5-9-448 0</inkml:trace>
  <inkml:trace contextRef="#ctx0" brushRef="#br1" timeOffset="36472.12">19890 16976 24879 0,'-7'-4'2208'0,"-1"-4"-1760"16,7 1-448-16,1 7 0 0,0 0 1920 0,7-4 288 15,2-1 64-15,4 2 16 0,2 3-1232 0,10 3-240 16,5 0-48-16,19 2-16 0,4-2-304 0,4 2-64 16,1 4-16-16,7-1 0 0,5 2-368 0,3-1 128 15,-1 3-128-15,1-3 0 16,-5 0-752-16,-2 1-208 0,-5-2-64 0,-4-1-14512 0</inkml:trace>
  <inkml:trace contextRef="#ctx0" brushRef="#br1" timeOffset="37953.83">24135 16372 6447 0,'15'-10'576'0,"0"-1"-576"0,-3 0 0 0,4 0 0 16,-1-2 960-16,0 0 96 0,-2-1 16 0,-1-1 0 16,-2 3 176-16,-1-2 32 0,0-4 16 0,-1 1 0 15,-4 6 48-15,2-4 0 0,-3-3 0 0,-2 2 0 16,-2 2 64-16,-2-2 0 0,-1 3 16 0,-5 1 0 0,-2-3-208 0,-2 6-64 16,-5-1 0-16,0 4 0 0,-2 1-384 0,-4-4-96 15,-4 3-16-15,-4 3 0 0,-2 5-304 0,-1 1-64 16,-4 3-16-16,2 9 0 0,-2-1-128 0,2 10-16 15,0 4-128-15,-1 9 192 0,-3 4 144 0,4 3 32 16,-1 5 0-16,2 4 0 0,0 7 0 0,4 2 0 16,1 4 0-16,1-1 0 0,-1 0-224 0,7 2-144 15,2 0 192-15,4-3-192 0,8-4 160 0,1-3-160 16,6-1 128-16,3-5-128 0,1-4 0 0,4-2 128 16,2-1-128-16,2-5 0 0,1-8 0 0,1 0-176 0,4-4 16 15,-1-6 0 1,0-2-1280-16,2-9-256 0,-4-4-48 0,0-6-12320 0</inkml:trace>
  <inkml:trace contextRef="#ctx0" brushRef="#br1" timeOffset="38126.92">23173 16809 32879 0,'0'0'1456'0,"0"0"304"0,0 0-1408 0,0 0-352 0,20 4 0 0,3 4 0 16,6 0 0-16,5 0-192 0,7 4 32 0,7-5 0 15,5 4 160-15,1-4 0 0,-2 0 160 0,-2 2-160 16,-2-4 0-16,-4 1-208 0,-1 1 16 0,-3-2 0 16,-3-2-1984-16,-1-2-400 15,-2-1-80-15</inkml:trace>
  <inkml:trace contextRef="#ctx0" brushRef="#br1" timeOffset="38441.55">24441 16717 26719 0,'0'0'2368'0,"-13"13"-1888"0,2 5-480 0,-2 4 0 0,0 3 128 0,-2 8-128 16,-3 1 0-16,0 0 144 0,0 0 32 0,-1 0 0 15,1 4 0-15,-1-6 0 0,0-4 80 0,1-2 32 16,3 2 0-16,2-6 0 0,2-10 160 0,5 0 48 16,6-12 0-16,0 0 0 0,0 0 0 0,0 0 0 15,14-10 0-15,2-2 0 0,6-5 112 0,2-2 32 16,1-3 0-16,5-3 0 0,0-7-352 0,4 3-64 0,-2-5-16 15,1 4 0-15,1-3-208 0,-1 5 144 16,4-2-144-16,-2 8 128 0,0 7-128 0,-4 3 0 0,-3 8 0 0,-1 4 128 16,-7 4-128-16,-3 10 0 0,-1 3 144 0,-4 6-144 15,-3 1 0-15,-2 2 0 0,-2 7 0 0,-2-2 0 16,-3 3 0-16,-2-4 0 0,-1 0 0 0,-3-1 128 16,2-1-128-16,-1 1 0 0,0-7 0 0,2 0 0 31,0 0-608-31,6-2-96 0,1-2 0 0,3-11-14464 0</inkml:trace>
  <inkml:trace contextRef="#ctx0" brushRef="#br1" timeOffset="38890.83">26270 16628 23039 0,'-6'-29'1024'0,"0"15"192"0,-5 6-960 0,0-2-256 15,-4 2 0-15,-5 2 0 0,-5-1 640 0,-4 7 96 0,-4 3 16 16,-4 3 0-16,-6-3-240 0,-2 3-32 0,-2 6-16 15,1 1 0-15,1 5 32 0,5 0 0 0,4-1 0 0,4 4 0 16,7 3 144-16,4 1 16 0,3-1 16 0,9 3 0 16,3-2-288-16,6 0-64 0,6 2-16 0,3-2 0 15,3-3 16-15,1 1 16 0,2-1 0 0,3 0 0 16,3-1-80-16,-2 0-32 0,-1-4 0 0,-2 4 0 16,-1 0-80-16,-5-2-16 0,-2-1 0 0,-5 3 0 15,-5-3 64-15,-2 0 0 0,-7 1 0 0,-5 0 0 16,-6-4 336-16,-6-3 80 0,-4 1 16 0,-5-2 0 15,-3-2-176-15,-1-7-48 0,-2-2 0 0,1 0 0 16,0-2-224-16,1-3-48 0,-1-8-128 0,5-2 192 16,9-3-448-16,6-3-80 0,4 3-32 0,11-2-11248 15,7-1-2256-15</inkml:trace>
  <inkml:trace contextRef="#ctx0" brushRef="#br1" timeOffset="39417.26">28205 16662 21935 0,'-7'-30'960'0,"2"15"224"0,1-3-944 0,0 1-240 0,-2-1 0 0,-2 1 0 15,-1 3 448-15,-3 0 64 0,-1 7 0 0,-3-1 0 16,-4 4 80-16,0 2 32 0,-4 2 0 0,-6 5 0 15,-2 8-112-15,-4 2-32 0,-1 1 0 0,-2 10 0 16,-1 2 144-16,2 3 16 0,0 3 16 0,7-1 0 16,5-4-160-16,5 1-48 0,4 3 0 0,7-5 0 15,6 0-144-15,4-4-48 0,4-6 0 0,6-5 0 16,5 1 80-16,6-9 16 0,1 1 0 0,7-9 0 0,5-3 224 0,0-4 64 16,0-6 0-16,-1-4 0 0,4-2-208 0,-6 0-48 15,-4-2 0-15,-2-4 0 0,-3 0-64 0,-3 0-32 16,-4-1 0-16,-4 6 0 0,1 0-96 0,-5 4 0 15,-1 4-16-15,-3 6 0 0,-3 9-176 0,0 0 160 16,0 12-160-16,-3 2 160 0,-2 3-160 0,-1 7 0 16,1 9 0-16,0-4-176 0,1 4 176 0,8 0 0 15,2 4 0-15,4 1 0 0,2-2-272 0,5-5 16 16,5 0 16-16,5-2 0 16,1-6-1744-16,6-2-368 0,2-3-64 0,7-11-12224 0</inkml:trace>
  <inkml:trace contextRef="#ctx0" brushRef="#br1" timeOffset="39723.79">29186 16340 20271 0,'-31'13'896'0,"11"3"192"0,-6 5-880 0,-2 4-208 0,-3 2 0 0,-2 4 0 15,-1-1 1296-15,0 7 224 0,0-1 32 0,3-5 16 16,0-2-624-16,4-2-128 0,0-5-32 0,5-1 0 15,3-1-16-15,4-6 0 0,3-2 0 0,3-1 0 16,9-11 128-16,0 0 32 0,0 0 0 0,0 0 0 16,9-12 96-16,6-5 0 0,5 3 16 0,4-10 0 15,1-4-528-15,4-4-128 0,0-5 0 0,2 2-16 0,1 7-240 16,5-4-128-16,-2 1 128 0,1-1-128 0,-2 2 0 0,2 0 0 16,1 3 0-16,0 7 128 15,3 2-128-15,-3 5 0 0,-4-1 128 0,-2 8-128 0,-3 0 0 0,-4 5 0 16,-6-1 0-16,-2 8-192 15,-1 2-368-15,0-1-80 0,-2 5 0 0,-1-2-10848 16,-2 4-2160-16</inkml:trace>
  <inkml:trace contextRef="#ctx0" brushRef="#br1" timeOffset="40046.58">29936 16454 27871 0,'0'0'1232'0,"0"0"256"0,0 0-1184 0,0 0-304 0,0 0 0 0,13 1 0 16,2-1 608-16,2-1 64 0,6-2 16 0,4 0 0 16,3-1-192-16,2-2-48 0,3-2 0 0,3-2 0 15,-1 1-128-15,-1-5-48 0,-3 4 0 0,-4-3 0 16,-5-2 208-16,-6 2 32 0,-5-4 16 0,-4-2 0 16,-3 0 176-16,-6 4 16 0,-4 4 16 0,-7 1 0 15,-2 3-48-15,-9 1-16 0,-10 3 0 0,-6 6 0 16,-5 4-400-16,-2 6-80 0,-2-1 0 0,1 6-16 15,-2 4-176-15,7 4 160 0,5 2-160 0,5-1 160 16,7 2-32-16,9 4 0 0,8-3 0 0,8 2 0 16,7 2-128-16,11-4 160 0,3-3-160 0,14 2 160 15,4 0-160-15,7-3 0 0,7-5 144 0,7 1-144 16,4 4-848-16,5-7-240 16,0-7-64-16,-2 0-10528 0,-4-9-2112 0</inkml:trace>
  <inkml:trace contextRef="#ctx0" brushRef="#br1" timeOffset="40601.42">32333 16077 19807 0,'0'0'880'0,"-10"-2"176"0,-2-4-848 0,-1 5-208 0,1 2 0 0,-4 5 0 16,-4 0 992-16,1 8 160 0,0-2 16 0,-4 7 16 16,-2 5-352-16,-2 4-64 0,-1-1 0 0,1-1-16 15,-2 5-48-15,1-2-16 0,-1-1 0 0,3-1 0 16,2-5-48-16,3-4-16 0,2-7 0 0,7 1 0 16,12-12 16-16,0 0 16 0,0 0 0 0,0 0 0 15,0 0 176-15,0 0 48 0,6-13 0 0,6-2 0 0,3-1-272 0,4-6-48 16,2-5-16-16,1 2 0 0,0-1-352 0,2 1-64 15,1-2 0-15,2 2-128 0,0 0 256 0,-2 0-64 16,-1 4-16-16,-1 3 0 0,0 8-176 0,-3 2-176 16,1 4 48-16,-3-1 0 0,-3 8 128 15,-3 3-128-15,-5 9 128 0,-2 6-128 0,-7 4 128 0,-2 3-128 16,-5 4 128-16,-3 2-128 0,-1 4 128 0,-2 4 0 16,-2-1 0-16,4-1 0 0,0-1 0 0,1-5 0 15,1-6 0-15,4 1 0 0,0 2-384 0,5-6 16 16,1-4 0-16,1-3 0 15,1-8-1664-15,5 2-336 0,3-5-64 0,4-7 0 0</inkml:trace>
  <inkml:trace contextRef="#ctx0" brushRef="#br1" timeOffset="40947">32940 16080 24879 0,'-20'-19'1088'0,"3"5"256"0,-5 5-1088 0,0 2-256 0,-2 1 0 0,-4 6 0 16,-8 3 1712-16,-2 6 272 0,-4-5 64 0,2 11 16 16,0 1-1360-16,6 5-288 0,0 3-48 0,4 1-16 15,2-1-224-15,7 3-128 0,9 2 128 0,8-3-128 16,5-1 192-16,7 0-48 0,6 0 0 0,7-2 0 16,7-7 176-16,4 0 16 0,2-1 16 0,4-5 0 15,4 1 32-15,-2-8 16 0,-3-2 0 0,-3-4 0 16,2-4-80-16,-4-5 0 0,0 3-16 0,-6-4 0 0,0-5 80 0,-6 0 32 15,-3-3 0-15,-4-1 0 0,-3-3 16 0,-4 1 0 16,-3-3 0-16,-4 2 0 0,-5 10-192 0,-6-1-48 16,-4-3 0-16,-5 4 0 0,-3 4-192 0,-4 0 144 15,-2 2-144-15,1-2 128 0,0 2-128 0,1-1 0 16,-1 3 0-16,5 4-176 16,3-2-272-16,5-2-64 0,2 2-16 0,14 5 0 15,0 0-1888-15,0 0-368 0,0 0-80 0</inkml:trace>
  <inkml:trace contextRef="#ctx0" brushRef="#br1" timeOffset="41395.85">32923 15700 30815 0,'0'-30'1360'0,"6"15"288"0,2-1-1328 0,7 1-320 15,6 6 0-15,7-1 0 0,9 5 896 0,9 4 96 16,8 4 32-16,10 4 0 0,8-1-336 0,7 3-64 15,3 8-16-15,2-3 0 0,2 0-288 0,5 4-64 16,7 2-16-16,1 0 0 0,2 2-240 0,3 3 128 16,0 5-128-16,0 1 0 15,-3 5-1024-15,-2 1-320 0,-5 3-48 0,-9-3-16 0</inkml:trace>
  <inkml:trace contextRef="#ctx0" brushRef="#br1" timeOffset="42630.47">33016 15384 23951 0,'0'-14'2128'0,"2"0"-1696"0,-2 14-432 0,3-14 0 0,0 1 912 0,0 5 112 16,-3 8 0-16,0 0 16 16,0 0-208-16,0 0-32 0,0 0-16 0,0 0 0 0,0 0-400 0,0 0-96 15,0 0-16-15,0 0 0 0,0 9 192 0,-2 6 48 16,-1 1 0-16,0 4 0 0,-1 6 192 0,-5 4 32 16,-2 6 16-16,-1 4 0 0,-1 4-64 0,-2 2-16 15,-3 2 0-15,-1 5 0 0,-2 4-160 0,2-4-16 16,1-1-16-16,2-1 0 0,-2 4-176 0,3-5-48 15,0 2 0-15,4-8 0 0,3-5 0 0,1-3-16 16,-2-4 0-16,4-3 0 0,5-3 80 0,5-3 0 16,-2-4 16-16,3-3 0 0,1 2 16 0,7 0 0 0,2-2 0 15,3-4 0-15,2 0-96 0,3-5-32 0,4 2 0 16,3-3 0-16,3-1-224 0,3-2 144 0,2-2-144 16,-1 2 128-16,1-3-128 0,1 0 0 0,2-4 0 0,-4 4 0 31,1 0-304-31,-5 0-80 0,-3 1-32 0,-1 2 0 15,-6 0-1376-15,-7 0-288 0,-5 0-48 0,-12-3-15280 0</inkml:trace>
  <inkml:trace contextRef="#ctx0" brushRef="#br1" timeOffset="43733.61">31964 16491 23039 0,'-42'-7'1024'15,"15"4"192"-15,-2 1-960 0,1 2-256 0,1 2 0 0,3-1 0 0,3 1 1328 0,5-1 208 16,4-1 64-16,12 0 0 0,0 0-864 0,0 0-160 16,5-15-48-16,6-4 0 0,10-5 176 15,12-7 16-15,5-5 16 0,7 1 0 16,4-5-128-16,7 0-32 0,8-2 0 0,0-1 0 0,0-7-128 0,-2-1-16 16,-4-7-16-16,1 6 0 0,-2-3-176 0,4 6-48 15,3-1 0-15,-2 7 0 0,0 6 32 0,-4 6 0 16,-6 7 0-16,-9 5 0 0,-9 4 192 0,-7 10 32 15,-11 5 16-15,-7 6 0 0,-6 9-224 0,-10 10-48 16,-13 12-16-16,-6 6 0 0,-7 8-176 0,-11 5 0 16,-13 5 144-16,-8 7-144 0,-8 10 0 0,-3-1 0 15,-2-3 0-15,-7 2 128 0,-5-10-128 0,5-8 0 16,8-13 0-16,11-11 0 0,12-10 128 0,6-6 64 16,9-11 16-16,11-1 0 0,9-3 560 0,7-6 96 0,12 3 32 0,0-15 0 15,10-6-368-15,10-7-64 0,7-2-16 16,8-7 0-16,8-1-288 0,8-4-160 0,5-1 160 0,5-1-160 15,1-7 0-15,1-4 0 0,-3-6 0 16,4 5 0-16,5 5 0 0,0 5 0 0,3 3 0 0,-3 9 0 16,-2 8 0-16,-9 9 0 0,-10 11 0 0,-11 9 0 15,-11 8 0-15,-8 11 0 0,-12 14 0 0,-9 10 0 16,-7 10 0-16,-11 6 0 0,-10 10-128 0,-14 3 128 16,-13 7 0-16,-7 1 0 0,-8 2 0 0,-1-1 0 15,-5 1-224-15,7-11 16 0,0-15 0 0,6-7 0 16,3-18 208-16,10-7 0 0,4-6 0 0,15-11-144 15,4-2 352-15,14-7 80 0,5-8 16 0,11-5 0 16,9-9 48-16,9-10 16 0,10-3 0 0,6-8 0 0,8-5-240 16,4-2-128-16,3-2 160 0,0-5-160 0,0-6 0 15,3-4 0-15,1-3 0 0,5-3 0 16,5 6 0-16,5 3 0 0,2 5 0 0,-7 12-160 0,-8 6 160 0,-7 16-128 16,-11 5 128-16,-9 10-128 0,-10 9 128 0,-9 9 0 15,-9 12 0-15,-5 7 0 0,-11 8 0 0,-8 7-128 16,-10 6 128-16,-12 4 0 0,-6 2 0 0,-10 3 0 15,-8 6 0-15,-1-3-128 0,3-6-16 0,5-6 0 16,7-9 0-16,7-8 0 0,3-6 144 0,7-9 0 16,8-9 0-16,12-5 0 0,10-8 192 0,9 5 64 15,7-13 0-15,10-6 16 0,9-11-80 0,6 2-32 16,3-8 0-16,7-1 0 0,4-4-160 0,3-3 0 16,1 1 0-16,5 2 0 0,2 1 0 0,3 6 0 0,3-2 0 15,-1 6 0-15,0 1-128 0,-4 9 128 0,-6 8-160 16,-3 5 160-16,0 6-288 0,-4 9 32 0,-7 6 16 0,-4 8 0 31,-4 9-1312-31,-6 5-272 0,-9 1-48 0,-8 3-17280 0</inkml:trace>
  <inkml:trace contextRef="#ctx0" brushRef="#br1" timeOffset="44632.62">3397 18866 24879 0,'-19'-9'2208'0,"9"6"-1760"16,-1 0-448-16,11 3 0 0,-10 2 1024 0,10-2 128 16,-12 5 32-16,-3 10 0 0,-6-1-464 0,-1 6-80 15,-2 6-32-15,2 3 0 0,1 8 176 0,0 5 48 16,1 0 0-16,0 1 0 0,2 1-256 0,2-1-32 0,1 2-16 16,5-4 0-16,0-7-224 0,4-8-48 15,1-7-16-15,2-4 0 0,2-6 112 0,1-9 32 0,0 0 0 0,0 0 0 16,12-2 256-16,2-10 64 0,4-4 16 0,4-11 0 15,1-4-208-15,3-4-64 0,1 0 0 0,1 0 0 16,2-5-240-16,1 1-48 0,-1 3-16 0,-2 5 0 16,-1-1-144-16,0 6 0 0,-2 6 0 0,-3 5 0 15,-3 6 0-15,-1 4 0 0,-1 7 0 0,-1 5 0 16,-3 11 0-16,-1 3 0 0,0 7 144 0,-3 5-144 16,3-2 144-16,-5 5-144 0,-1 2 192 0,-3-1-192 15,-1-3 144-15,-4 2-144 0,-5-2 0 0,4-7 144 16,0-3-144-16,1-2 128 0,-4-6-128 0,3 2 128 15,0-3-128-15,3-5 0 0,0-10 0 0,6 12 0 16,-6-12-1280 0,0 0-224-16,14 8-48 0,-1-7-16 0,-13-1-2144 0,15-3-416 0,3-10-96 15,7 2 0-15</inkml:trace>
  <inkml:trace contextRef="#ctx0" brushRef="#br1" timeOffset="44924.1">4355 18986 37775 0,'-20'-3'1664'0,"8"3"368"0,2 5-1632 0,-2-1-400 16,0 6 0-16,-1 5 0 0,-5 8 528 0,-1 2 32 15,-3 3 0-15,-1 5 0 0,1-1-320 0,1 5-64 16,0-1-16-16,5-5 0 0,1 2-160 0,5-5 0 16,1 3 144-16,5-6-144 0,1-1 0 0,7-5 0 15,2-1 0-15,4-4 0 0,4-5 0 0,2-5 0 0,2-2 0 16,4-5 0-16,2 0 0 0,3-9 144 0,-1 0-16 0,5-5-128 15,-2 0 288-15,-1-4-48 0,-1-3-16 0,-4 0 0 16,-2-2 144-16,-5-3 16 0,-4 1 16 0,-1 2 0 16,-5-6-16-16,-5 4 0 15,-4-3 0-15,-3 6 0 0,-3 3-208 0,-1 2-48 0,-5 2-128 0,-1 7 192 16,2-1-192-16,-2 7-240 0,0 2 48 0,-2 3 16 31,3 0-1744-31,2 3-368 0,-1-1-64 0</inkml:trace>
  <inkml:trace contextRef="#ctx0" brushRef="#br1" timeOffset="45175.42">5376 18336 38927 0,'0'0'1728'0,"0"0"352"0,-2 15-1664 0,-1 4-416 16,-1 6 0-16,-3 5 0 0,-4 9 304 0,-1 7-32 15,-1 9 0-15,-2-3 0 0,-3 1 48 0,-1 0 0 16,-2-1 0-16,0 2 0 0,1-5-192 0,-1 0-128 16,0 6 144-16,0-5-144 0,-1 2 0 0,3-6 0 15,2-3 0-15,7-3 0 0,4-3-160 0,2-3-80 16,1-4-16-16,4-5 0 16,2-4-864-16,2-6-176 0,2-8-48 0,-7-7-9808 15,16 2-1968-15</inkml:trace>
  <inkml:trace contextRef="#ctx0" brushRef="#br1" timeOffset="45345.4">4760 18818 20271 0,'-11'-3'1792'0,"11"3"-1424"0,0 0-368 0,0 0 0 16,0 0 4752-16,15-1 880 0,6 2 192 0,3 1 16 16,4 1-4560-16,8 0-896 0,7-2-192 0,12 2-48 15,13-3-144-15,5 2 0 0,1-1 0 0,0 2 0 31,0-1-2064-31,1-1-448 0,33 1-96 0,-18 2-16 0</inkml:trace>
  <inkml:trace contextRef="#ctx0" brushRef="#br1" timeOffset="45939.38">7396 18694 29375 0,'0'0'1296'0,"0"0"272"0,-7-3-1248 0,7 3-320 0,0 0 0 0,0 0 0 16,-6 18 576-16,0 4 64 0,-2 3 16 0,1 11 0 15,0 4 240-15,-2 6 64 0,-2 4 0 0,2 5 0 16,-3 5-256-16,-4 0-32 0,-6 3-16 0,1 2 0 15,2-1-240-15,-1-6-48 0,1-6-16 0,1-6 0 16,1-6-160-16,2-6-48 0,1-7 0 0,1-7 0 16,6-3 240-16,1-5 64 0,6-12 0 0,0 0 0 15,0 0 208-15,0 0 48 0,10-20 16 0,5-8 0 16,4-3-336-16,3-6-64 0,2-3 0 0,3-5-16 0,1-2-304 0,0-7 128 16,0 1-128-16,7-2 0 0,-1 9 128 0,1-3-128 15,7 0 0-15,0 7 0 0,-1 8 0 0,1 6 0 16,-2 7 0-16,-5 5 0 0,-5 6 0 0,-6 4 0 15,-6 6 0-15,-2 6-144 0,-7 2 0 0,-5 7 0 16,-4 3 0-16,-4 3 0 0,-8 1 144 0,-6 2-208 16,-6 4 80-16,-5 2 128 0,-7-5-160 0,-4-1 160 15,-6-2 0-15,3 0-144 0,0-5-16 0,4-4 0 16,5-7 0-16,4-2 0 16,2-1-1088-16,6-4-224 0,0-5-32 0,4-3-16 15,8-3-2192-15,2-3-448 0</inkml:trace>
  <inkml:trace contextRef="#ctx0" brushRef="#br1" timeOffset="46230.38">8120 18707 38127 0,'-22'3'1680'0,"9"1"368"0,1 5-1648 0,-1 3-400 0,-2 6 0 0,-2 3 0 15,-3 0 480-15,-1 7 16 0,-1 2 0 0,2-5 0 16,2 0-96-16,4 5-16 0,0-5 0 0,4 0 0 15,1-1-384-15,5-2 0 0,1-4 128 0,6 0-128 16,-1-3 0-16,4-4 0 0,3 0 0 0,8-5 0 16,0-3-128-16,6-2 128 0,2-2-160 0,5-1 160 15,4-2 0-15,4-7 0 0,4 3 0 0,-2-7 0 16,-3-3 0-16,-3-1 0 0,-3 1 0 0,-5-1 0 16,-6-1 160-16,-5-1-32 0,-6 1 0 0,-4-3 0 15,-5-3 176-15,-5 0 16 0,1 3 16 0,-7 0 0 0,-3-2-336 0,-4 4 144 16,0 2-144-16,-4 4 0 15,-2 5-896-15,-1-2-304 16,-2 6-48-16,2-1-16 0,4 1-1648 0,2 3-336 0,4 3-64 16</inkml:trace>
  <inkml:trace contextRef="#ctx0" brushRef="#br1" timeOffset="46494.26">8984 18198 28559 0,'0'0'1264'0,"0"0"272"0,0 0-1232 0,0 0-304 0,0 0 0 0,0 0 0 16,3 15 2176-16,-4 7 384 0,-4 9 80 0,-2 0 16 15,-3 7-1536-15,-4 2-304 0,-2 3-64 0,-3 3-16 16,-2 1-288-16,-3 2-64 0,0-3-16 0,-1 0 0 16,-2 5-176-16,2-2-16 0,0-5-16 0,3 1 0 15,1-4-160-15,2 1 0 0,1 1 0 0,3-5 0 16,2 1-240-16,1-5-128 0,1-4-16 0,5-3-16 31,2-4-2032-31,1-6-416 0,1-3-80 0</inkml:trace>
  <inkml:trace contextRef="#ctx0" brushRef="#br1" timeOffset="46682.28">9032 18544 35007 0,'0'0'1552'0,"0"0"320"0,0 0-1488 0,-2 13-384 16,4 6 0-16,1 5 0 0,0 1 1136 0,0 5 144 16,0 6 48-16,1 2 0 0,1-2-976 0,-1-3-192 15,1 2-32-15,2-4-128 0,-1-1 0 0,1-5 0 16,2-1 0-16,2-2 0 16,-1-1-544-16,0-3-64 0,1-2-16 0,-1-5 0 15,2-1-1424-15,-2-6-272 0,-10-4-64 0,17 0-12016 0</inkml:trace>
  <inkml:trace contextRef="#ctx0" brushRef="#br1" timeOffset="46870.63">9425 18548 15663 0,'0'0'688'0,"-13"11"144"0,-4 2-656 0,7 8-176 0,-2 8 0 0,0 6 0 16,-1 6 4512-16,-3 7 864 0,-4 1 192 0,0 4 16 15,-1-1-3584-15,-1 3-720 0,-1-3-128 0,1 3-48 16,0-2-384-16,-2 2-80 0,0 0 0 0,1-4-16 15,0-2-496-15,2 0-128 0,1-3 0 0,0-3 0 32,3-5-1232-32,0-1-320 0,2-1-64 0,2-3-9888 0,-2-10-1968 0</inkml:trace>
  <inkml:trace contextRef="#ctx0" brushRef="#br1" timeOffset="47461.57">10245 18438 29951 0,'0'0'1328'0,"0"0"272"0,-11 0-1280 0,11 0-320 0,-7 5 0 0,1 7 0 16,-2 1 624-16,1 6 64 0,-2 8 16 0,0 3 0 15,-3 4 128-15,0 2 48 0,-4 4 0 0,4 4 0 16,-4 2-224-16,0-3-32 16,-4-1-16-16,-4 11 0 0,2-2-208 0,3-14-32 15,0-5-16-15,4-6 0 0,1-3-32 0,6-8-16 16,0-3 0-16,8-12 0 0,0 0 80 0,0 0 32 0,0 0 0 0,12-10 0 16,1-7 0-16,8-3 0 0,0-6 0 0,4 3 0 15,-1-9-224-15,3 1-32 16,-1-6-16-16,1 3 0 0,-3-2-144 0,0 1 0 0,-2 7 0 0,0-4 0 15,2 6-128-15,0 6 128 0,2 6 0 0,-3 5 0 16,-4 1 0-16,-1 5-144 0,-1 11 144 0,0 4 0 16,-4 1 0-16,-1 11 0 0,-5 8 0 0,1-2 0 0,-2 6 0 0,1-1 0 15,-4-2 0-15,0 4 0 16,0-1 0-16,0-1-160 0,-3-1 32 0,0-2 0 16,2-4-1040-16,1-3-208 0,-2-3-32 0,5-1-16 15,0-6-1568-15,1-8-304 0</inkml:trace>
  <inkml:trace contextRef="#ctx0" brushRef="#br1" timeOffset="47837.07">11537 18585 18431 0,'0'0'816'0,"-1"-14"160"0,-2 0-784 0,1 1-192 0,-3 1 0 0,3 4 0 16,2 8 3504-16,0 0 656 0,-13-2 128 0,-2 3 16 15,-4 3-3296-15,-2 10-672 0,-4 4-128 0,-7 2-16 16,-2 6 32-16,-6 2 16 0,-3 7 0 0,2 4 0 16,0 1 208-16,7 2 64 0,3-2 0 0,7-3 0 15,8 0-48-15,6 0 0 0,5-6 0 0,5 0 0 16,6-5-192-16,6-4-32 0,3-6-16 0,7 1 0 15,5-11 16-15,9-4 0 0,7-2 0 0,3-5 0 0,0-10-32 16,-2-5 0-16,-1-3 0 0,-1-1 0 16,-4-1-80-16,-2-4 0 0,-6 0-128 0,-5 1 192 0,-3-2-48 0,-6 3-16 15,-1 0 0-15,-6-1 0 0,-4 3 80 0,-5 3 16 16,0 2 0-16,-3 4 0 0,-3 4-224 0,-5-1 176 16,-1 4-176-16,-2 2 160 0,-4 2-416 0,-1 4-64 15,-1 2-32-15,1 2 0 16,-2 0-480-16,2 2-80 0,3-2-32 0,-1-2 0 15,5-1-1824-15,2 0-368 0,10 0-80 0</inkml:trace>
  <inkml:trace contextRef="#ctx0" brushRef="#br1" timeOffset="48244.58">12093 18459 32255 0,'0'0'2864'0,"0"0"-2288"0,0 0-576 0,-3 21 0 16,3 1 816-16,-2 5 48 0,-1 7 16 0,-1 3 0 16,-4 3-432-16,-1 2-64 0,-1-4-32 0,-2 4 0 15,-4-3-128-15,1-2-32 0,-3-2 0 0,0-6 0 16,1-3-32-16,2-1-16 0,0-4 0 0,1-6 0 16,1-2 144-16,6-5 32 0,7-8 0 0,0 0 0 15,0 0 208-15,0 0 48 0,0 0 16 0,12-11 0 16,2-5-128-16,6-2-16 0,-1-2-16 0,3-3 0 0,2-2-240 15,-2-6-32-15,2 1-16 0,0-2 0 0,1-1-144 16,2-3 0-16,-2-1 144 0,3 5-144 0,-1-1 0 16,0 6 0-16,-2 3 0 0,-1 5 128 0,-1 4-128 15,0 9 0-15,-3 2 0 0,-2 4 0 0,-3 3 0 16,0 3 0-16,-5 9 0 0,-1 1 0 0,-3 0 0 0,2 7 0 16,-5-3 0-16,-2 7 0 0,-2 0 0 0,-2-1 0 15,-3 6 0-15,3-4 0 0,-3-1 0 0,-2 1 0 16,-2-3 0-16,-1-1-128 0,1-2 128 0,1 0-208 15,-1-1 80-15,1 1 128 16,0-4-464-16,2 0 16 0,-1-6 16 0,2-2 0 16,5 1-2224-16,1-11-448 0,0 0-96 0</inkml:trace>
  <inkml:trace contextRef="#ctx0" brushRef="#br1" timeOffset="48782.91">12398 18808 21535 0,'0'0'960'0,"0"0"192"0,-1-15-928 0,1-1-224 15,1-1 0-15,2 3 0 0,6-1 832 0,2-4 128 16,-1-1 32-16,3-1 0 0,5-1 96 0,3 0 0 16,0 1 16-16,3-1 0 0,-1-2-352 0,2 2-80 15,2 3-16-15,-2 2 0 0,-1 5 112 0,-2 3 32 16,4 4 0-16,-3 3 0 0,-2 5 96 0,1 6 0 16,1 6 16-16,-1 7 0 0,-1 15-336 0,-3 3-64 0,-7 5 0 0,1 1-16 15,-4 3-240-15,-4 1-32 0,-2-2-16 0,-2-2 0 16,-2-2-80-16,-1-1 0 0,-3-1-128 0,0-7 192 15,-3-2-192-15,5-6 176 0,0-6-176 0,-1-2 160 16,2-3-160-16,2-5-192 0,1-1 32 0,0-10 16 31,0 0-2160-31,9-9-416 0,-2-3-96 0,2-4-12272 0</inkml:trace>
  <inkml:trace contextRef="#ctx0" brushRef="#br1" timeOffset="48988.52">13568 18449 38639 0,'-13'19'1712'0,"5"-1"352"0,1 10-1648 0,-4 3-416 0,3 6 0 0,-6 3 0 0,-2 1 640 0,1 0 32 16,2 1 16-16,-1-2 0 0,1-3-352 0,0-2-64 15,1 0-16-15,1-7 0 0,4-1-256 0,-2-4 0 16,3-2 0-16,2-2 0 0,1-2-176 0,1-2-144 15,2-15-16-15,0 0-16 16,0 10-1376-16,0-10-288 0,0 0-48 0,0 0-16 16,13 4-640-16,1-7-128 0,-1 0-32 0</inkml:trace>
  <inkml:trace contextRef="#ctx0" brushRef="#br1" timeOffset="49813.91">14381 18624 24879 0,'0'0'1088'0,"0"0"256"0,-11-13-1088 0,-3 5-256 0,1 2 0 0,-2 2 0 15,-4 1 2768-15,-2 4 496 0,-3-2 112 0,-3 5 16 16,-1 5-2352-16,-1 0-464 0,-3 1-80 0,-2 1-32 16,2 2-80-16,-1 4-32 0,2 2 0 0,-2 3 0 15,3-6 16-15,1 10 0 0,1 0 0 0,2 0 0 16,4 0-48-16,3 0-16 0,2-3 0 0,4 0 0 15,6-4-144-15,4-3-32 0,6-4 0 0,4 3 0 16,5-5 0-16,4 1-128 0,5-5 192 0,1-3-64 16,1-6 0-16,2 0 0 0,2-5 0 0,1-4 0 0,0 0 0 15,-1 1 0-15,-5-6 0 0,2 2 0 16,-2-1 0-16,-1-3-128 0,-2 0 192 0,-3-1-64 0,-1 1 0 0,-1 0 0 16,-3-2 0-16,-2 5 0 0,-1 4-128 0,-2 1 0 15,-6 11 0-15,0 0 0 0,0 0 0 0,0 0-144 16,0 0 144-16,0 0 0 0,6 12-176 0,-2 0 176 15,-4-12-160-15,8 15 160 0,0 0 0 0,4-5-144 16,3 2 144-16,6-3 0 0,3-2 0 0,2-2 0 16,3-2 0-16,2-5-128 0,1-2 128 0,1-4 0 15,-2 2 0-15,0-8 0 0,-1-6 0 0,1 1 0 16,2-2 128-16,-3-3-128 0,-4-2 0 0,3 1 0 16,-6-5 0-16,1 0 0 0,0-8 0 0,-2-1 0 15,-1-4 0-15,-2-3 128 0,0-8-128 0,1-2 0 16,-2-9 0-16,1-2 128 0,-1 3-128 0,-4 3-192 0,0 5 64 0,-5 11 0 15,1 11 128-15,-4 10-128 16,-3 7 128-16,-3 17-128 0,-4-6 128 0,-7 7 128 0,-5 8-128 0,-5 7 176 16,-4 5-176-16,-2 10 0 15,-4 9 0-15,-2 11 0 0,-1 2 0 0,2 7 128 0,-1 2-128 0,3 3 128 16,2 4-128-16,6-4 0 0,4-3 0 0,6-8 0 16,6-7 0-16,5-4 0 0,2-4 0 0,5-4 0 15,1-2 0-15,5-8 0 0,3-7 0 0,1-1 128 16,-1-7 32-16,5-3 0 0,2-2 0 0,5-5 0 15,1-5 32-15,3 1 0 0,3-2 0 0,3-6 0 16,2 2-192-16,1-4 0 0,-1 2 0 0,-2-1 0 16,1-2 0-16,-1 5 0 0,-3-4 0 0,-1 7 0 0,-2-3 0 15,0 4 0-15,-1 3 0 0,0 0 0 0,-5 3 0 16,-3 4 0-16,-2 2 0 0,-4 9 0 0,-3 3 0 0,-1 4 0 16,-4 2-144-16,-4 0 144 0,-1 2 0 0,-1 4 0 15,-4-5-128-15,-2 2 128 0,-5 1 0 0,-2-3 0 16,-1-5 0-16,-4-4 0 0,0-3 0 0,-4 1 0 15,-2-7 144-15,-3-2-144 0,0-2 336 0,-3-3-16 16,-1-3 0-16,1-2 0 0,-2-4 128 0,1-6 32 16,-2-1 0-16,1 1 0 0,0-1-240 0,2-2-48 15,1-3-16-15,4 2 0 0,2-3-176 0,3 1 0 16,5 2 0-16,2-2 0 16,2-1-1552-16,6 1-192 0,3 2-48 0,5 2-11728 15,4 4-2352-15</inkml:trace>
  <inkml:trace contextRef="#ctx0" brushRef="#br1" timeOffset="50421.33">17654 18165 20271 0,'2'-15'1792'0,"-2"10"-1424"0,-2-7-368 0,2 12 0 16,0 0 1600-16,0 0 256 0,0 0 64 0,0 0 0 15,-11 7-832-15,3 0-176 0,-2 2-16 0,-4 6-16 16,-3 5-240-16,-3 3-64 0,-2 11 0 0,-3-1 0 15,-6 3 112-15,-1 4 16 0,-2 1 0 0,0 4 0 16,0 1 16-16,1 0 16 0,1-2 0 0,1 2 0 16,4 2-384-16,2-4-80 0,4-3-16 0,3 0 0 15,5-1-256-15,5 0-224 0,5 0 32 0,8 0 16 16,5-2-2560-16,8-7-512 16</inkml:trace>
  <inkml:trace contextRef="#ctx0" brushRef="#br1" timeOffset="50823.56">18468 18541 29487 0,'-16'-18'1296'0,"5"9"288"0,1 0-1264 0,-2 6-320 0,-1 0 0 0,-1 3 0 16,1 2 816-16,-5 2 96 0,-4 8 32 0,1 1 0 15,0 7-624-15,0 2-112 0,1 3-16 0,-3 0-16 16,1 2 96-16,1-3 32 0,2 0 0 0,3-1 0 16,2 6 144-16,8-6 48 0,5-2 0 0,5-2 0 15,5 1-48-15,5-2 0 0,2-5 0 0,5 2 0 16,3-9 64-16,2 0 16 0,7-9 0 0,0 1 0 16,-1-4-128-16,4 0-16 0,1-6-16 0,0 4 0 15,0-6-112-15,2 4-32 0,-1-4 0 0,-2-2 0 16,-6-5 128-16,-4 2 32 0,-3 6 0 0,-6-5 0 15,-3-1 32-15,-5 1 16 0,-6 1 0 0,-3 6 0 16,-3-1-112-16,-5 6-32 0,-4-3 0 0,-2 3 0 16,-4 3-288-16,-3 3 0 0,-1 0 0 0,-2 4 0 15,-1-1-208-15,1 3 0 0,3 2 0 0,3-2 0 16,2 3-1216-16,3-2-240 16,2 2-64-16,11-9 0 0,-1 12-1664 0,1-12-352 15,0 0-64-15,19 6-16 0</inkml:trace>
  <inkml:trace contextRef="#ctx0" brushRef="#br1" timeOffset="51127.15">19408 18489 35183 0,'0'0'1552'0,"0"0"336"0,0 0-1504 0,0 0-384 16,-12 6 0-16,1 4 0 0,-1 7 256 0,-2 3-32 0,-6 7 0 15,1 4 0-15,-3-1 64 0,-2 4 16 16,-3-1 0-16,3 1 0 0,2 0-80 0,1-4-16 0,2-5 0 0,3-1 0 16,2-4 96-16,4-3 16 0,3-2 0 0,2-8 0 15,5-7 272-15,0 0 64 0,0 0 16 0,0 0 0 16,14 0 48-16,3-4 16 0,4-10 0 0,4 1 0 16,5-6-304-16,0-2-64 0,1-4-16 0,-1-2 0 15,2 2-144-15,-1 1-16 0,-2 0-16 0,-3 0 0 16,1-1-176-16,-2 4 128 0,-1 6-128 0,3-1 128 15,-4 7-128-15,1 2 0 0,0 4 0 0,-2 3 0 16,-1 1 0-16,0 5 0 0,0 6 0 0,-1 3 0 16,1-5-2016-1,1 8-288-15,1 0-48 0</inkml:trace>
  <inkml:trace contextRef="#ctx0" brushRef="#br1" timeOffset="51982.31">21247 18578 22111 0,'-9'1'1968'0,"9"-1"-1584"0,0 0-384 0,0 0 0 16,-9 0 352-16,9 0-16 0,0 0 0 0,0 0 0 15,0 0 432-15,15-8 64 0,4-4 32 0,3-3 0 16,3-2 128-16,5-2 32 0,4-5 0 0,3-1 0 16,3-6-224-16,4 0-32 0,2-3-16 0,4 1 0 15,2-4 16-15,1-3 16 0,-1 0 0 0,-6-2 0 16,-6 1-208-16,-4-4-32 0,-5-5-16 0,-1 1 0 15,-9 3-176-15,-3 3-32 0,-4 1-16 0,-2 8 0 16,-4 6 48-16,-7 7 16 0,-1 6 0 0,-3 6 0 16,-3 3-80-16,-6 3-16 0,0 8 0 0,-7 5 0 15,-5 11-272-15,-4 6 0 0,0 4 128 0,-6 4-128 16,0 11 0-16,-3-1 0 0,-2 1 0 0,2 4 0 16,3 1 0-16,4-2 0 0,5 1-128 0,3-2 128 15,2-4 0-15,5 1 0 0,4-2 0 0,2-1 0 0,6-4-256 16,3 2 32-16,1-3 16 0,5-1 0 15,5-3-1264-15,0-1-256 0,4-4-64 0,3-1-8992 16,3-2-1808-16</inkml:trace>
  <inkml:trace contextRef="#ctx0" brushRef="#br1" timeOffset="52252.31">22312 18306 16575 0,'-14'3'1472'0,"-1"2"-1168"0,1-1-304 0,1 7 0 16,1-4 2096-16,0 8 352 0,2 3 80 0,-1 2 16 15,1 4-1184-15,1-2-224 0,0-1-48 0,-1 0-16 16,2 1-240-16,1 2-32 0,0-3-16 0,1-3 0 15,1-2-368-15,2-3-80 0,2 2-16 0,2-2 0 16,-1-13-320-16,0 0 0 0,8 9 0 0,-1-3 0 31,-7-6-2048-31,18 0-384 0,-3-4-80 0,0-2-16 0</inkml:trace>
  <inkml:trace contextRef="#ctx0" brushRef="#br1" timeOffset="52566.69">22637 18235 19343 0,'0'0'1728'0,"-10"13"-1392"0,0 2-336 0,1 0 0 0,0 1 1984 0,-1 5 320 16,-1 1 64-16,-1 2 0 0,-1 4-1584 0,0-2-320 15,-1-1-64-15,2-3-16 0,0-1 256 0,1-2 64 16,0-2 0-16,2-7 0 0,9-10 32 0,-7 12 16 16,7-12 0-16,0 0 0 0,0 0-64 0,0 0-16 15,16-9 0-15,2-1 0 0,1-7-80 0,4-2-16 16,3-5 0-16,4 0 0 0,0-1-304 0,2-2-64 15,2 1-16-15,1 2 0 0,0-1-192 0,1 4 0 16,-1 3 0-16,-2 3 0 0,-2 6 0 0,-6 5 0 16,-5 0 0-16,-5 8 0 0,-4 2 0 0,-3 3 0 15,-4 7 0-15,-2 3 0 0,-2 4 0 0,-3 2 0 16,-2 6 0-16,1-1 0 0,-3 4-192 0,-1-6 0 0,-2 2 16 0,4-3 0 31,0-5-560-31,3 0-112 0,1-3-32 0,5-2 0 16,3-4-1936-16,2-3-400 0,-8-10-80 0,21 6-9312 0</inkml:trace>
  <inkml:trace contextRef="#ctx0" brushRef="#br1" timeOffset="52844.83">23602 18340 4607 0,'0'0'400'0,"2"-10"-400"16,2-5 0-16,1 2 0 0,4 2 6416 0,0-2 1200 15,-1 6 256-15,0-5 32 0,-1 3-6112 16,-1-3-1216-16,-1 3-240 0,-2-3-48 0,-3 12 32 0,-5-7 16 16,-4 1 0-16,-1 3 0 0,-5-2 192 0,-6 5 48 15,-5 5 0-15,-6 2 0 0,0 4-256 0,-2 4-64 16,1 5 0-16,2 1 0 0,4 0-128 0,5 1-128 16,2 3 192-16,7 2-192 0,3-2 0 0,5 1 0 15,2-3 0-15,9 1 0 0,3 1 0 0,4-1 0 16,2-2-192-16,9-1 48 15,3-3-1664-15,4-3-336 0,8 4-64 0,2-4-12544 0</inkml:trace>
  <inkml:trace contextRef="#ctx0" brushRef="#br1" timeOffset="53192.26">24379 18293 34783 0,'-26'-3'1536'0,"9"1"320"0,-6 1-1472 0,-3 4-384 0,-7 1 0 0,-4 8 0 16,-6-1 0-16,0 7 0 0,1 1 0 0,4 2 128 16,0 2-128-16,6 1 0 0,4 0 0 0,1-2 0 15,6-1 0-15,8 1 0 0,2-3 0 0,8-1 0 16,5-4 0-16,-2-14 128 0,12 10-128 0,1-3 128 16,6-4 80-16,4-6 32 0,3-7 0 0,4 1 0 0,1-1 0 15,2 1 0-15,1-5 0 0,-1 1 0 16,-2-5-112-16,-4 0 0 0,-5 2-128 0,-3-2 192 15,-2-2 64-15,-4 3 0 0,-6 7 0 0,-1-2 0 0,-6 12 192 0,0 0 32 16,0 0 16-16,0 0 0 16,0 0-192-16,-10 9-48 0,-1-2 0 0,4 8 0 0,1 0-256 15,2 1 0-15,2 4 0 0,2-4 0 0,3 0 0 0,5-1 0 16,0-3 0-16,6 3 0 0,2-3 0 0,0 0 0 16,4-6-160-16,-1-1 160 15,-1 0-1040-15,3-4-144 0,-1-2-32 16,3-2-10064-16,-1-4-2032 0</inkml:trace>
  <inkml:trace contextRef="#ctx0" brushRef="#br1" timeOffset="53514.1">24986 18145 17503 0,'-24'-5'768'0,"8"5"176"0,-4 3-752 0,-2 3-192 0,-3 6 0 0,0 3 0 15,-2 1 3392-15,0 5 656 0,-4 1 128 0,3 3 32 16,6 2-2752-16,2-2-560 0,4-1-96 0,3 0-32 16,-1-1-384-16,8 0-64 0,2-4-32 0,2-3 0 15,4-2-32-15,2-7-16 0,2 4 0 0,8-7 0 16,0-1 304-16,7-5 64 0,4-3 16 0,5-6 0 16,4 1-144-16,-1-5-32 0,0-3 0 0,-2-3 0 15,-3 1-160-15,-1-1-32 0,-4-1-16 0,3-4 0 16,-4 1-64-16,-1 1-16 0,-2 6 0 0,-1 4 0 15,1 0-160-15,-3 7 160 0,-2 1-160 0,-1 1 160 16,-1 2-160-16,-12 3 0 0,12 5 0 0,-2 4 0 0,-2-2 0 0,-1 8-256 16,-2 0 48-16,1 0 0 15,1 1-2544-15,2 2-496 16,6 6-96-16,5 2-32 0</inkml:trace>
  <inkml:trace contextRef="#ctx0" brushRef="#br1" timeOffset="54626.78">26706 18147 3679 0,'0'0'320'0,"8"-14"-320"0,-3-1 0 0,0 0 0 15,-5 15 4144-15,0-18 752 0,3-3 160 0,-6 5 16 16,0 0-2544-16,-3 4-512 0,-3 0-96 0,-4 6-32 16,-4 0-464-16,-5 0-80 0,-6 3-32 0,-2 9 0 15,-1 3-544-15,-2 6-128 0,-2-3 0 0,2 4-16 16,3 3-288-16,4 5-48 0,4 0-16 0,2 3 0 16,1-5-32-16,7-1-16 0,0-1 0 0,6-3 0 15,5-2-96-15,5 1-128 0,2-1 176 0,5-3-176 16,-1 1 176-16,9-4-176 0,3 0 160 0,8-3-160 15,4-3 0-15,8 0-192 0,5 0 16 0,2-5 0 16,-1-1-1920 0,-5-3-384-16,0-3-80 0,-6 0-11552 0</inkml:trace>
  <inkml:trace contextRef="#ctx0" brushRef="#br1" timeOffset="55716.29">27264 17962 27647 0,'-24'-19'1216'0,"8"14"256"0,-5 2-1168 0,1 6-304 0,-1 3 0 0,0 3 0 0,-1-3 1472 0,0 9 256 16,-1 4 32-16,2-1 16 0,2 0-1424 0,0 1-352 16,7 0 0-16,-1 4 0 0,1-3 0 0,4 1 128 15,5-3-128-15,3 0 0 0,5-5 144 0,2-2-144 16,2 0 192-16,5-3-192 0,3-5 432 0,6-2-32 0,3-2 0 0,4-2 0 16,3-2 80-16,2-2 16 0,2 0 0 0,-1-2 0 15,-5-5-304-15,-1 1-48 16,-2 1-16-16,-7-4 0 0,-3-2 32 0,-5 2 0 15,-3 2 0-15,-4-4 0 0,-3 1 64 0,-4-3 16 0,-5 4 0 0,-3-3 0 16,-6-2-64-16,-3 3-16 0,1 2 0 0,-7-1 0 16,-1 4-160-16,-2 3 0 0,-1-2 0 0,2 4 128 15,6 4-128-15,3 1 0 0,4-3 0 0,13 6 0 16,0 0 0-16,0 0 0 0,0 0 0 0,9-13 0 16,4-1-144-16,5 1 144 0,4 4 0 15,3 2 0-15,5 1 0 0,-2 0 0 0,1 0 0 0,-6 0 0 16,3 3 0-16,-3 1 0 0,1 2 0 0,-2 2 0 15,-2-1 0-15,-3 8 0 0,-3 3 0 0,-1 2 0 16,-5 0 0-16,0 1 0 0,0 3 0 0,-4 3 0 16,-4 0 0-16,0 1 128 0,0 3-128 0,-3-3 0 15,-4-5 128-15,0 2-128 0,1 2 0 0,0-3 0 0,0-4 144 16,0-3-144-16,0 2 128 0,3-7-128 0,3-6 128 0,0 0-128 16,0 0 128-16,0 0-128 0,0 0 256 0,13-4-48 15,2-5 0-15,1-2 0 0,2 2-16 0,0-2-16 16,0 2 0-16,3-5 0 0,-1-1-176 15,3 2 128-15,-1-3-128 0,0 1 128 0,-1 5-128 0,0-4 0 16,0 5 0-16,-1 2 0 0,0 2 0 0,-3 2 0 16,-2-1 0-16,-3 2 0 0,-12 2 0 0,8 8 0 15,-5 4 0-15,-3-3 0 0,0-9 0 0,-6 19 0 16,0 2-144-16,-3 1 144 0,3-4 0 0,-2-2 0 16,1-2 0-16,3 0 0 0,-1 3 0 0,5-17 0 15,0 0 0-15,0 0 0 0,0 13 0 0,6-1 0 16,-6-12 0-16,15 6 0 0,3-6 0 0,1 0 0 0,0 0 0 0,2-3 0 15,0 0 0-15,0-4 144 0,-1-2-144 0,3 3 192 16,-3-6-192-16,0 4 0 0,-4-1 0 0,3-1 128 16,-4 1-128-16,0 0 0 0,-2 5 0 0,4 2 0 15,-5-1 0-15,-12 3 0 0,11 2 0 0,-2 1 0 16,-9-3 0-16,11 4 0 0,-2 5 0 0,-9-9 0 16,10 5 0-16,-10-5 0 0,10 7 0 0,-10-7 0 15,14 9 0-15,-2-3 0 0,-2-2 0 0,5-1 0 16,0-3 0-16,1 0 0 0,0 0 0 0,5-3 0 15,-1-1 0-15,2-2 0 0,0-4 0 0,6 2 0 16,2-4 0-16,1 2 0 0,0-5 128 0,0-1-128 16,1-2 0-16,-1 0 0 0,0-6 0 0,0-2 0 15,0-4 128-15,0-6-128 0,1-2 128 0,-3-2-128 16,1-5 0-16,0 2 0 0,-1-1 0 0,0 0 0 0,-4 1 0 0,-3 3 0 16,-3 2-144-16,1 8 144 0,-7 0-128 15,-3 8 128-15,-4 3 0 0,-3 7 0 0,-3 0-128 0,0 12 128 16,-10-1 0-16,-5 1 0 0,-4 4-160 0,-3 8 160 15,-5 6-128-15,0 3 128 0,0 2 0 0,-2 4-160 16,1 3 160-16,-2 5 0 0,0 4 0 0,0 1-128 16,2 2 128-16,3-1 0 0,1 2 0 0,5 0 0 15,3-1-128-15,4-4 128 0,3-5 0 0,6 0 0 16,1 1-128-16,4-6 128 0,1-6 0 0,4-1 0 0,1-3 0 16,-1-2 0-16,5-4 0 0,0-2 0 15,1-4 0-15,2-3 0 0,-2 0 0 0,4-3 0 0,1-1 0 16,-2-4 144-16,-1-1-144 0,3-1 192 0,-4 3-192 0,1-4 192 15,-3-5-192-15,-3 1 128 0,-2-4-128 0,1-1 128 16,-4 2-128-16,1 2 128 0,-2-5-128 0,-2 2 128 16,-1 3-128-16,0 13 0 0,0 0 0 0,-1-15 0 15,-1 0 0-15,2 1 0 0,0 14 0 0,0 0 0 16,3-10 0-16,3-2 0 0,2 6 0 0,1 2 0 16,4 1 0-16,2-2 0 0,0 1-144 0,5 2 144 15,6 4-208-15,5 1 16 0,6-2 0 0,4 4 0 31,4-1-1888-31,2-1-368 0,4-1-80 0,-1-2-13648 0</inkml:trace>
  <inkml:trace contextRef="#ctx0" brushRef="#br1" timeOffset="56513.48">30377 17940 13823 0,'-21'-17'608'0,"11"7"128"0,-4-5-592 0,0 5-144 0,-1-2 0 0,-2 0 0 15,3 5 2832-15,-3 4 544 0,-1 1 96 0,1 5 32 16,-3 3-2096-16,0 4-400 0,-4-1-96 0,2 8-16 16,-2 3-432-16,3 4-80 0,0 0-32 0,6 0 0 15,3-2 48-15,5-1 16 0,3-1 0 0,5 1 0 16,5-3 16-16,3-2 0 0,1-2 0 0,4-8 0 15,1-2 192-15,5-4 32 0,1-4 16 0,4-1 0 16,1-5-32-16,0 2-16 0,1-5 0 0,1 3 0 16,3-8-320-16,-5 2-64 0,-6 1-16 0,-3-3 0 15,-2-9-80-15,-5 3-16 0,-1 1 0 0,-3 0 0 16,-3 1-128-16,-3-2 160 0,-2-5-160 0,2 8 160 16,-3 8-160-16,2-2 160 0,-1 0-160 0,1 6 160 0,1 9-160 15,0 0 0-15,0 0 0 0,0 0 0 0,9-6-144 0,6 0 144 16,2 2-192-16,4 2 192 0,1 1 0 0,4-2 0 15,0-5 0-15,4 4 0 0,0-1 0 0,1-4 0 16,-1-1 0-16,1 1 0 0,1-3 0 0,0 2 144 16,-1-5-144-16,1-1 128 0,1-1-128 0,1-3 128 15,-4-6-128-15,3 1 128 0,-4-2 64 0,1-2 0 16,-2-2 0-16,-4-1 0 0,-5 4-16 0,-2 2 0 16,-4 2 0-16,-4 10 0 0,-5 4 32 0,-4 10 16 15,0 0 0-15,0 0 0 0,-12 10 16 0,-5 10 0 16,-6 6 0-16,-5 9 0 0,-5 5-240 0,-1 4 0 0,2 4 0 15,-4 1 0-15,0 7 0 0,4 3 0 0,-1 1-128 0,2 1 128 16,0 1 0-16,1 2 0 0,3-3 0 0,5-5 0 16,-2-5-128-16,5-5 128 0,0-5 0 0,2-5 0 15,1-8-416-15,3-3 32 0,1-3 0 0,1-4 0 32,4-4-448-32,7-14-96 0,0 0-16 0,0 0 0 15,0 0-352-15,0-17-80 0,3-2-16 0,4-2 0 16,4-7 352-16,2-2 64 0,5 4 16 0,1-3 0 0,4 1 1120 0,0 6 224 15,0-2 64-15,5 3 0 0,0 2 256 0,3 7 48 0,0 0 16 0,5 6 0 16,1-1-368-16,2 4-64 0,7 5-16 0,0-1 0 16,0 0-320-16,-2 4 0 0,-1-2 0 0,0 0 128 15,-3 0-1744-15,0 1-352 16</inkml:trace>
  <inkml:trace contextRef="#ctx0" brushRef="#br1" timeOffset="57359.73">18128 19749 15087 0,'-12'7'656'0,"12"-7"160"0,-4 6-656 0,-2 3-160 16,0-4 0-16,0 4 0 0,1 0 1152 0,-1-3 192 16,1 2 32-16,0 1 16 0,2 5 16 0,2-5 0 15,1-9 0-15,0 0 0 0,-3 13-256 0,3-13-32 16,0 0-16-16,0 0 0 0,14 3 80 0,4-6 16 16,3-6 0-16,1-1 0 0,1-10-192 0,6-2-48 15,0-6 0-15,0 0 0 0,2 1-384 0,2-4-64 16,1 1-32-16,-3-3 0 0,2 5-80 0,-3-1-16 15,-2-4 0-15,-1 3 0 0,-5-2-128 0,2-3-16 16,-8 3-16-16,0-1 0 0,-4 6-48 0,-6 2-16 0,-7 4 0 16,-2 7 0-16,-2 8 16 0,-5-3 0 0,-5 4 0 15,-1 8 0-15,-5 8-176 0,-4 0 0 0,-4 12 144 16,1 5-144-16,0 0 0 0,-2 5 0 0,-2 1 0 0,3 2 0 16,6-2 0-16,2-2 0 0,2 1 0 0,4-2 0 15,3 5 0-15,4-7 0 0,4 0 0 0,3-3 0 16,2-2 0-16,3 1 0 0,4 1 0 0,4-3 0 15,3-5-1088-15,2-4-144 16,4 0-32-16,3-6 0 0,1-1-1360 0,2-5-288 0,6-5-48 0,-4-3-16 0</inkml:trace>
  <inkml:trace contextRef="#ctx0" brushRef="#br1" timeOffset="57557.07">19004 19510 33167 0,'0'0'2944'0,"0"0"-2352"16,-12 13-464-16,4 1-128 0,1-2 592 0,-2 7 112 16,-3 2 0-16,0 4 16 0,1 5-464 0,-1-2-80 15,0-3-32-15,1 3 0 0,0-1-16 0,-1-3 0 16,3 0 0-16,1-4 0 0,2-2-128 0,2 0 0 0,1-3 0 0,3-3 0 31,0-12-1200-31,0 0-320 0,0 0-64 0,0 0-13168 0</inkml:trace>
  <inkml:trace contextRef="#ctx0" brushRef="#br1" timeOffset="57866.43">19326 19561 28559 0,'-25'5'1264'0,"7"3"272"0,-7 4-1232 0,2 0-304 0,4 2 0 0,0 4 0 15,1 2 1184-15,0-3 176 0,-1 0 48 0,1-1 0 16,0 2-592-16,0 0-112 0,2 1-32 0,1-3 0 15,-1-4-192-15,5 2-32 0,1-6-16 0,4 3 0 0,6-11-16 0,0 0 0 16,0 0 0-16,14-5 0 0,2-2-48 0,5-3-16 16,2-8 0-16,6 0 0 0,3 0-128 0,5-1-32 15,3-2 0-15,1 0 0 0,-1 2-192 0,-5 3 128 16,-2 1-128-16,-5 0 0 0,-4 6 240 0,-2 2-48 16,-1 4-16-16,-5 3 0 0,-4 6 64 0,-3 1 16 15,-9-7 0-15,6 18 0 0,-2 3-256 0,-2 1 0 16,-4-1 0-16,-2 2 0 0,-4-2-288 0,0 0 48 15,-3 3 16-15,2-3 0 16,0-1-1760-16,3-2-368 0,0-2-64 0</inkml:trace>
  <inkml:trace contextRef="#ctx0" brushRef="#br1" timeOffset="59230.88">19985 19687 10127 0,'0'0'896'0,"-10"6"-704"16,-1-5-192-16,11-1 0 0,0 0 1664 0,0 0 320 0,-4 8 48 0,4-8 16 16,0 0-432-16,0 0-80 15,13 4 0-15,2-3-16 0,1-3-272 0,2-6-48 0,1-1-16 0,1-3 0 16,0 3-256-16,3-5-48 0,-1-3-16 0,-1 4 0 15,1-2-192-15,-1-1-32 0,0-1-16 0,-4 4 0 16,-3-3 0-16,-5 2 0 16,-3 2 0-16,-3-1 0 0,-3 4 32 0,-3-4 16 0,-5 4 0 0,-1 0 0 15,-3 5-16-15,-5 2 0 0,-6 2 0 0,1 5 0 16,-3 6-432-16,0 1-96 0,-2 3 0 0,0 4-128 16,0 4 0-16,4-3 0 0,0 6 0 0,4-1 0 15,3 2 0-15,4-2 0 0,4-3 0 0,7 0 0 16,4 1-208-16,4-4 48 0,5-4 16 0,5-3 0 15,3 0-688-15,4-6-128 0,1-2-16 16,4-6-16-16,0-2-1904 0,-1 0-384 0,5-2-80 16</inkml:trace>
  <inkml:trace contextRef="#ctx0" brushRef="#br1" timeOffset="59584.02">20678 19525 16575 0,'-6'-15'736'0,"2"9"160"0,-4-1-720 0,-1-5-176 15,1 3 0-15,-3 0 0 0,1 2 2736 0,-2 2 512 16,-2 5 96-16,1 3 32 0,0 2-2144 0,-2 1-416 16,-3 4-96-16,-3 2-16 0,-4 1-384 0,1 5-64 15,1 1-32-15,-1 4 0 0,2 0 208 0,4 2 32 16,1-1 16-16,6 3 0 0,0-5-32 0,5-1 0 16,3-5 0-16,3 4 0 0,3-6-240 0,5 1-48 0,1-7-16 15,2-2 0-15,3 0 80 0,7-8 16 16,1-5 0-16,6-2 0 0,2-5 32 0,-2 3 16 15,-3-4 0-15,-1-3 0 0,0-1-112 0,-5-2-32 16,-4 0 0-16,-3 2 0 0,-3-1-16 0,-2 6-128 0,-1-3 192 0,-5 4-64 16,-1 7 0-16,0 6 0 15,0 0 0-15,0 0 0 0,0 0-128 0,-8 0 128 16,-4 3-128-16,1 7 128 0,-2 2-128 0,1 6 0 0,0-2 0 16,2 2 0-16,-1 0-160 0,4 1 160 0,0-1 0 0,4 0-144 15,0 1-128-15,3-4-32 0,3-3 0 0,-3-12 0 16,6 15-2000-16,1-2-384 15,3-5-96-15,2-5-11312 0</inkml:trace>
  <inkml:trace contextRef="#ctx0" brushRef="#br1" timeOffset="59896.56">20884 19517 11055 0,'0'0'976'0,"0"0"-784"0,-13 8-192 0,-2 1 0 0,2 3 2944 0,0 3 528 16,-2-1 112-16,0 7 32 0,-1-2-1840 0,1 1-368 16,0-2-80-16,3-1-16 0,0 1-96 0,2-4-32 15,1-3 0-15,1-2 0 0,2 2-192 0,6-11-32 16,0 0-16-16,0 0 0 0,0 0-320 0,0 0-64 16,12-3-16-16,2-6 0 0,1 0-96 0,1-6-32 15,5-3 0-15,-2 2 0 0,-1-2-272 0,0 0-144 16,1-1 160-16,0 0-160 0,-1 2 128 0,0 4-128 15,-2-3 0-15,0 1 144 0,-1 6-144 0,0 0 0 0,0 3 0 0,-3 2 0 16,-12 4 0-16,0 0 0 16,10-2 0-16,-10 2-176 15,0 0-400-15,0 0-64 0,0 0-32 0,0 0 0 16,8 11-2400-16,-1 0-464 0</inkml:trace>
  <inkml:trace contextRef="#ctx0" brushRef="#br1" timeOffset="60116.85">21515 19108 24879 0,'0'0'2208'0,"-12"-2"-1760"16,1 4-448-16,-3 2 0 0,-1 7 1856 0,2 2 304 16,-3 6 48-16,-1 8 16 0,0 3-1504 0,-3 4-288 15,5-1-64-15,-1-1-16 0,0-1-192 0,-1 3-32 16,6-5-128-16,-1 3 192 0,0-3-192 0,3 2 128 15,1-3-128-15,4-3 0 16,-2-1-272-16,6-3-160 0,0-5-16 0,3 2-16 16,0-3-2480-16,-3-15-480 0</inkml:trace>
  <inkml:trace contextRef="#ctx0" brushRef="#br1" timeOffset="60422.97">21575 19418 29599 0,'0'0'1312'0,"0"0"272"0,0 0-1264 0,0 0-320 0,0 0 0 0,0 19 0 16,1-1 480-16,2-2 32 15,0 2 16-15,2 2 0 0,0-4-16 0,4 0 0 16,2 4 0-16,1-3 0 0,-2-2-352 0,2 0-160 16,0 0 128-16,1-3-128 15,2 1-432-15,0-4-160 0,-2-2-48 0,5-2 0 16,-2-4-528-16,2-4-112 0,1-4-32 0,-1-2 0 15,0-6-64-15,-3 3-16 0,-2-1 0 0,-4 6 0 16,-3-4 528-16,-6 11 96 0,0 0 32 0,0 0 0 0,0 0 1440 0,-12 11 272 0,-1 0 64 0,1 7 16 16,-4 6-272-16,-1 3-48 0,0-1-16 0,0 1 0 15,-2 3-496-15,-2-2-96 0,-3-3-128 0,2 2 176 16,1-2-1456-16,2-4-304 0,-6 1-48 0,14-7-16 0</inkml:trace>
  <inkml:trace contextRef="#ctx0" brushRef="#br1" timeOffset="60889.63">23104 19415 31039 0,'0'0'1376'0,"0"0"288"0,-12-1-1344 0,3 4-320 0,-3 1 0 0,3 3 0 15,-3 7 704-15,3 5 80 0,-4 2 16 0,2 0 0 16,-2-1-240-16,0 3-48 0,-1-3-16 0,1 3 0 0,0 0-320 0,1-2-176 15,1-3 192-15,3 0-192 0,0-3 144 0,4-3-144 16,4-12 0-16,-2 14 144 0,-1-3-368 0,3-11-80 16,3 10-16-16,-3-10 0 15,0 0-2016-15,0 0-416 0,14-3-64 0,-1-6-32 0</inkml:trace>
  <inkml:trace contextRef="#ctx0" brushRef="#br1" timeOffset="61240.54">23553 19290 26719 0,'-13'8'2368'0,"0"5"-1888"0,-1-1-480 0,-1 4 0 15,-1 5 976-15,-2 3 112 0,-1 0 0 0,-2 2 16 16,0 0-192-16,2-3-32 16,3 0-16-16,-2-3 0 0,2 0-272 0,1-1-48 15,1-4-16-15,7-5 0 0,7-10 112 0,-4 11 0 0,1-4 16 0,3-7 0 16,0 0-160-16,0 0-48 0,0 0 0 0,13-13 0 15,2 1-96-15,1-5-32 0,3 0 0 0,2-1 0 16,0-1-192-16,3-1-128 0,-1 2 128 0,1-1-128 16,3 1 0-16,-2 2 0 0,2-2 0 0,-3 9 128 15,-4 0-128-15,-2 5 0 0,-4 2 0 0,-3 2 0 16,-11 0 0-16,9 12 0 0,-9-12-144 0,5 21 144 16,-5 1 0-16,-2 2 0 0,-1 0 0 0,-1 0 0 15,-2-1-128-15,-1 3 128 0,-1 3 0 0,1-5 0 0,-2 0-384 0,0-2 0 16,3 0 0-16,2-4 0 15,2 0-1888-15,5-8-384 0,-3-10-80 0</inkml:trace>
  <inkml:trace contextRef="#ctx0" brushRef="#br1" timeOffset="61607.76">24307 19314 26719 0,'-4'-18'2368'0,"2"9"-1888"15,-2-4-480-15,-2 1 0 0,-1 6 704 0,-4 3 32 0,-2 2 16 0,-5 2 0 16,-6 2 112-16,-1 8 32 16,-6-2 0-16,-2 8 0 0,-4 1-416 0,5 3-80 15,-1 0-16-15,3 1 0 0,0 2 96 0,8-3 16 16,3-5 0-16,10 3 0 0,-3 0 32 0,9-1 16 0,3-3 0 0,3 0 0 16,0-6-224-16,6 0-32 15,4-5-16-15,4-2 0 0,2-4 48 0,3-2 0 16,8-7 0-16,1 1 0 0,5-6-128 0,1-4 0 0,1-3-16 0,0-3 0 15,-3-3-176-15,-2 2 192 0,-3-4-192 0,-4 0 192 16,-3-5-64-16,-3-6-128 0,0-1 192 0,-3-3-64 16,0-3-128-16,-1 3 160 0,-3 5-160 15,2 8 160-15,-6 3-160 0,-3 13 0 0,0 3 0 0,-6 2 0 16,0 12 0-16,0 0 0 0,-10 9 0 0,-1 8 0 16,-4 6 0-16,2 6 0 0,0 9 128 0,1 4-128 0,-2 1 0 0,1 6 0 15,0 3-144-15,1-2 144 0,1 4 0 16,4-7-128-16,1-1 128 0,5-3 0 15,1-4-432-15,4-2-16 16,2-4-16-16,1-4 0 0,4-4-1536 0,1-5-304 0,0-5-64 0,2-9-7968 16,3-8-1584-16</inkml:trace>
  <inkml:trace contextRef="#ctx0" brushRef="#br1" timeOffset="61954.03">24713 19351 22111 0,'0'0'1968'0,"0"0"-1584"16,0 0-384-16,0 0 0 0,0 0 1600 0,11-4 256 16,-11 4 32-16,15-5 16 0,2 2-400 0,-1 2-80 15,2-4-16-15,0 1 0 0,-2-3-592 0,3 1-128 0,-2-5-32 0,-3 2 0 16,1-3 48-16,-1 2 16 16,-3 4 0-16,-11 6 0 0,11-15-112 0,-4 3-32 0,-7 12 0 0,0 0 0 15,0 0-64-15,0 0-32 0,-12-4 0 16,-4 5 0-16,-5 5-160 0,-4 2-48 0,-6 2 0 0,0 8 0 15,-5 1-272-15,8 2 160 0,1 1-160 0,5-1 128 16,3 0-128-16,5-2 0 0,4-1 144 0,5-2-144 16,5-4 0-16,8 2 0 0,-1-7 0 0,7 2 0 15,3-5-208-15,7 1-16 0,6-2 0 0,6-5 0 16,1-1-1616 0,-2 0-320-16,-1-1-64 0,-4-5-16 0,0 0-880 0,-4-1-176 0,-2 1-32 15,-3 1-16-15</inkml:trace>
  <inkml:trace contextRef="#ctx0" brushRef="#br1" timeOffset="62247.73">25232 19175 26207 0,'-15'13'1152'15,"5"-4"256"-15,-3 6-1136 0,1 3-272 0,-3 4 0 0,0 5 0 0,-1 5 752 0,-4-2 80 16,3 3 32-16,-4-4 0 0,-3 5 352 0,2-4 64 16,-1 1 0-16,1-4 16 0,0-3-64 0,3-1-16 15,-1-2 0-15,4-3 0 0,3 0-400 0,2-8-96 16,11-10-16-16,0 0 0 0,0 0-208 0,0 0-48 15,0 0-16-15,0 0 0 0,18-13 0 0,0-5 0 16,1-3 0-16,2 0 0 0,1-4-240 0,3-3-32 16,-1-2-16-16,4 2 0 0,-4-3-144 0,4 3 0 0,2-3 144 0,0 4-144 15,1 3 0-15,0 5 0 16,-4 4 0-16,1 5 0 0,-4-1 0 0,-3 10 0 16,-5 4 0-16,-3 7 0 0,-4-2 0 0,-6 6 144 15,-6 3-144-15,-4 3 160 0,-1 4-160 0,-5 0 160 16,-6-2-160-16,1-1 160 0,-6 0-160 0,0 0 128 0,-4-1-128 15,0-3 128-15,1-4-128 0,-1 0 0 0,0 1 0 0,3-8 0 32,4 0-432-32,4-3-16 0,0-3 0 0,2-3 0 15,1-3-2560-15,7-6-512 0</inkml:trace>
  <inkml:trace contextRef="#ctx0" brushRef="#br1" timeOffset="62920.16">27521 18933 11055 0,'0'0'480'0,"6"-12"112"16,-2 1-464-16,-1-2-128 0,-1-3 0 0,-1-2 0 0,-1 3 3392 0,0 0 672 16,0-3 128-16,0 1 32 0,0-3-1920 0,0-2-384 15,-3 0-80-15,-1 1-16 0,1 0-480 0,-1 5-80 16,-2 6-32-16,-2-1 0 0,-2 4-256 0,-2 2-48 16,-1 4-16-16,-4 4 0 0,-4 1-400 0,-2 8-64 15,-6 1-32-15,-2 8 0 0,-3 3-176 0,-1 6-48 16,-4 1 0-16,6 4 0 0,1 0 0 0,5-1-16 15,3 6 0-15,5 0 0 0,1-2-176 0,5-2 192 16,2-5-192-16,5 5 192 0,2-1-192 0,4-2 0 16,-2 0-160-16,1-6 160 0,2-2-288 0,1-2 32 15,-2 0 16-15,0-4 0 16,0-4-1680-16,-2 0-320 0,-1-6-80 0,3-9-14256 0</inkml:trace>
  <inkml:trace contextRef="#ctx0" brushRef="#br1" timeOffset="63384.02">26855 19106 33919 0,'4'-16'1504'0,"2"9"304"0,3-5-1440 0,4 3-368 0,2-2 0 16,4 5 0-16,4-2 192 0,3-3-48 0,7 2 0 0,4 0 0 16,5 3 64-16,5-1 16 0,5-2 0 0,0 2 0 15,-3-2-32-15,-3 3 0 0,-4 3 0 0,-4-2 0 16,-4-1-16-16,-2 5-16 0,-6 1 0 0,-2 4 0 0,-2-1-160 15,-1 2 128-15,-3-1-128 0,-3 5 128 0,-3 2-128 16,-5 3 0-16,-6 0 0 0,-1 4 0 0,-1 4 128 16,-5 0-128-16,-3 2 128 0,2 3-128 0,-1-4 320 0,-2 4 0 15,0 0-16-15,-2-2 0 16,0-6 80-16,1-4 32 0,2 2 0 0,1-1 0 0,2-6 32 16,1 2 0-16,5-12 0 0,0 0 0 0,-3 12-32 0,3-12 0 15,0 0 0-15,0 0 0 0,0 0 32 0,12-9 0 16,0 2 0-16,-2-5 0 0,5-2-128 0,-1-3-32 15,-1-6 0-15,2 1 0 0,1-3-96 0,2 0-32 16,1-1 0-16,1 3 0 0,0-1-160 0,1 2 160 16,0-1-160-16,0 7 160 0,-4 1-160 0,3 6 0 15,-7 2 0-15,-13 7 128 0,9-3-128 0,-9 3 0 16,10 10 144-16,-5 2-144 0,-5 7 0 0,-3 4 0 16,-2 0 0-16,1 6 0 0,1-3 0 0,2 1 128 15,1 0-128-15,1-2 0 0,3-1 0 0,4-2 0 0,1-4 0 16,4-2 0-16,-1-4 0 0,1 0 0 0,2-5 0 0,3 4 0 15,3-4 0-15,1-4 0 0,2-1 0 0,0-2 0 16,-1 0 0-16,1-2-240 16,3 1 64-16,-2-2 16 15,-1-2-1744-15,0-2-336 0,-2 1-80 0,0-3-15792 0</inkml:trace>
  <inkml:trace contextRef="#ctx0" brushRef="#br1" timeOffset="64170.39">28988 18814 25391 0,'0'0'1120'0,"0"0"240"0,8-12-1088 0,-2 5-272 16,-6 7 0-16,2-9 0 0,-2 9 1328 0,0 0 208 15,-10-12 32-15,-1 6 16 0,-1-2-336 0,-4 4-64 16,-6 1-16-16,-5 6 0 0,-6 1-320 0,1 4-64 16,-4-2-16-16,0 7 0 0,-1-1 32 0,3 4 0 15,1 1 0-15,5 2 0 0,-1 0-240 0,3 2-48 0,9-5-16 16,3 2 0-16,7 2-224 0,2 0-32 16,5 1-16-16,2 1 0 0,7-2-32 0,1-3-16 0,2 4 0 15,3-4 0-15,0-4-32 0,-1 0 0 16,1 1 0-16,-1-4 0 0,1 5 16 0,-7-6 0 15,-8-9 0-15,6 12 0 0,-4-2 96 0,-4-1 0 16,-4-3 16-16,-4 0 0 0,-3 1 16 0,-2-2 0 16,-6 1 0-16,-6 0 0 0,-1-3-96 0,-7-2 0 0,-3 1-16 0,1-2 0 15,2 1-176-15,-1-2 0 0,6-1 0 0,2 2 0 32,6 0-816-32,4 2-192 0,6-2-32 0,12 0-16 0,0 0-2368 15,0 0-480-15</inkml:trace>
  <inkml:trace contextRef="#ctx0" brushRef="#br1" timeOffset="64871.95">31265 17171 22111 0,'-18'-22'976'0,"4"11"208"0,3-1-944 0,-3 5-240 0,2-4 0 0,3 7 0 16,9 4 1072-16,0 0 160 0,-6-6 48 0,6 6 0 0,0 0-128 0,0 0-32 15,0 0 0-15,15 2 0 0,0 2-320 16,3 0-64-16,3 5-16 0,3 0 0 0,2 3 112 0,2 2 32 16,2 3 0-16,3 6 0 0,1 5 0 0,3 1 0 15,0 6 0-15,0 0 0 0,0 8-224 0,-1 6-32 16,1 2-16-16,-4 5 0 0,-5 2-80 0,-3 7 0 15,-4 4-16-15,-5 6 0 0,-5 0-96 0,-5 3-16 16,-5 5 0-16,-4-1 0 0,-6-2-48 0,0 0-16 16,-6-3 0-16,-4 2 0 0,-6-2 0 0,-2-5 0 15,-4-3 0-15,-2-2 0 0,-2-6 144 0,-4-5 32 16,-4 2 0-16,-1-3 0 0,-1-6-176 0,-1 2-16 16,-1-2-16-16,1-3 0 0,-5-5-112 0,1 1-32 15,-1-1 0-15,-2 1 0 0,-4-5-144 0,1-1 128 16,1-2-128-16,0 3 128 0,5 1-128 0,4 1 0 15,4-2 0-15,3 3 0 16,1-1-1152-16,10 1-144 0,1 0-48 0,8-1-12848 0,4-2-2576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6T20:07:11.515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6780 3109 11167 0,'0'0'496'0,"0"0"96"0,0 0-464 0,0 0-128 16,0 0 0-16,0 0 0 0,5-9 896 0,-5 9 144 15,0 0 48-15,0 0 0 0,1-6-432 0,-1 6-80 16,0-9 0-16,0 1-16 0,0 4 64 0,0-5 16 16,0 2 0-16,0-1 0 0,-3-4 144 0,0 3 48 15,-1 1 0-15,-2-1 0 0,-2-5 80 0,-1 4 32 16,-3-2 0-16,-1 3 0 0,-3-4-288 0,-2 2-48 16,-3-2-16-16,-1 1 0 0,-3 3-144 0,-4-4-16 0,3 1-16 15,-8-3 0-15,-1 2-80 0,-2 1-16 16,-1-4 0-16,-2-2 0 0,-2-3 0 0,2 0 0 15,-2 3 0-15,2 2 0 0,2-2-32 0,-1 0-16 16,1-1 0-16,-1 0 0 0,0 1-48 0,-1 2-16 16,-1-1 0-16,1-2 0 0,-2-2-208 0,1 2 144 15,-1 0-144-15,0 1 128 0,1 0-128 0,-1 3 0 16,-1 3 144-16,2 0-144 0,-1 7 0 0,1-1 144 16,-1 3-144-16,-2 0 0 0,-1 6 0 0,-1 0 0 0,-2 1 0 0,1 1 0 15,4 5 0-15,-2 0 0 0,-1 8 0 0,0 0 0 16,3 0 0-16,0 1 0 0,2 2 0 0,-1 0 0 15,1 1 0-15,-2 2 0 0,0 1 0 0,-2 6 0 16,2 0 0-16,-2 5 0 0,-2-4 0 0,-1 4 0 16,1 1 0-16,4 3 0 0,-2 5 144 0,2 1-144 0,3 6 144 0,2-2-144 15,0-2 128-15,4 4-128 0,2 1 128 0,2 1-128 16,3-4 128-16,1 3-128 0,0 1 0 0,4 2 128 16,0 5-128-16,3 0 0 0,-1 0 0 0,2 1 0 15,5 1 0-15,0-3 0 0,-1 0 0 0,4-4 0 16,-2 2 0-16,5 0 0 0,-2-3 0 0,1 1 0 15,1 4 128-15,1-5-128 0,2-5 0 0,-1 0 128 16,1 1-128-16,1-4 128 0,-2 4-128 0,4-1 128 16,-2-2-128-16,3 4 128 0,0-2-128 0,0 5 0 15,0-4 0-15,4 20 0 0,-1-9 0 0,2-7 128 16,-1-1-128-16,3-5 0 0,2-3 0 0,0 3 0 16,3-5 128-16,-1-1-128 0,3-1 0 0,0-2 0 15,2-2 0-15,0 2 128 0,5 2-128 0,0-5 0 16,0-1 0-16,0 2 128 0,-2-6-128 0,2 2 0 15,-1-2 0-15,3-1 128 0,-1-2-128 0,2 2 0 0,-7-3 0 0,4 2 128 16,-1-5-128-16,-1-1 160 16,0-1-160-16,0 1 160 0,2 0-160 0,3 1 0 15,0 0 0-15,1-4 0 0,0-3 128 0,2 0-128 0,-2-2 128 16,2 3-128-16,0-1 192 0,1 0-64 0,-3-2 0 0,5-2 0 16,-1-1 0-16,0 0-128 0,2-4 192 0,0 3-64 15,0-4 0-15,2 1-128 0,-1 1 192 0,3-6-64 16,-3 1 16-16,7-4 0 0,-1-1 0 0,1-1 0 15,1-2 96-15,-1-2 16 0,-1-2 0 0,4-5 0 16,2 2-64-16,-1-4 0 0,-1 1 0 0,1-2 0 0,2-4-192 0,-4 0 144 16,-5 1-144-16,1-1 128 15,-2-2-128-15,3-2 0 0,-3 0 144 0,2-1-144 0,2 2 0 0,1-4 128 16,-3 1-128-16,2 0 0 0,1-8 128 0,0 4-128 16,-3-5 160-16,3 1-160 0,2-4 128 0,1 0-128 15,-2-2 0-15,1-2 0 0,-1-4 144 0,1-1-144 16,1-2 128-16,-2-5-128 0,0 1 128 0,-1-4-128 15,0-5 0-15,-2-2 128 0,-1-2-128 0,-2-5 0 16,0-2 144-16,-13 20-144 0,4-12 128 0,2-4-128 16,-1-2 128-16,-1 0-128 0,-2-6 144 0,-3 1-144 15,0-2 192-15,-4-5-192 0,0-6 320 0,-5-1-32 16,-5 2-16-16,-4 1 0 0,0-2-16 0,-3 0-16 16,-1-4 0-16,-2 9 0 0,0 8-240 0,-2 0 176 15,-1 9-176-15,0 5 160 0,-1 3-160 0,-1 9 0 16,0 1 0-16,-6-14 0 0,2 9 0 0,0 8 0 15,1 8 0-15,-1 9 0 0,-2-3 0 0,2 10-256 16,-2 7 64-16,-1 3 16 16,4 3-1424-16,-1 7-304 0,4 2-48 0,8-1-15408 0</inkml:trace>
  <inkml:trace contextRef="#ctx0" brushRef="#br0" timeOffset="2542.3">1533 8727 6447 0,'0'0'576'0,"0"0"-576"16,0 0 0-16,0 0 0 0,0 0 1536 0,0 0 192 16,0 0 32-16,10-6 16 0,-10 6-480 0,0 0-80 15,0 0-32-15,0 0 0 0,9-6-48 0,-9 6-16 16,0 0 0-16,0 0 0 0,0 0-96 0,0 0-32 16,0 0 0-16,0 0 0 0,0 0-352 0,0 0-64 15,0 0 0-15,0 0-16 0,0 0-112 0,0 0 0 16,8 10-16-16,-4-1 0 0,-3 4 16 0,-1 1 16 15,0 2 0-15,-1 2 0 0,-2 3 32 0,0-1 0 16,-1 6 0-16,-1 5 0 0,-1 3 80 0,0 5 0 0,-3 1 16 16,0 3 0-16,1 3-96 0,-1 4-32 15,0-2 0-15,0-2 0 0,3-2-64 0,-2-1-16 0,1 2 0 0,1-4 0 16,-1-2-32-16,-1 0-16 0,2-2 0 0,0 0 0 16,0-6-112-16,2 3-32 0,0-6 0 0,1 2 0 15,0-5-192-15,1-3 176 0,1 1-176 0,1-4 160 16,0-3-160-16,1-2 0 0,1-2 144 0,-2-12-144 15,3 9 0-15,-3-9 128 0,0 0-128 0,0 0 0 16,0 0-144-16,0 0-112 0,0 0 0 0,0 0-16 16,4-12-1648-16,-1-5-336 0,-3 1-64 15,-1-3-7664-15,-2-4-1520 0</inkml:trace>
  <inkml:trace contextRef="#ctx0" brushRef="#br0" timeOffset="2757.34">1056 9441 19343 0,'0'0'1728'0,"0"0"-1392"16,0 0-336-16,0 0 0 0,0 0 1392 0,0 0 208 0,15 0 32 0,0-2 16 15,3 1-272-15,4-1-48 16,2-4-16-16,6 9 0 0,2 2-48 0,4-1-16 16,2-2 0-16,3-1 0 0,-1-1-208 0,3 0-32 0,0 2-16 0,-2-4 0 15,-2-1-256-15,1 2-48 0,0-2-16 0,-3 1 0 16,2-1-336-16,-4-1-64 15,-4 2-16-15,1 1 0 0,-7 1-256 0,-4 0 160 16,-8 0-160-16,-13 0 128 0,0 0-128 0,10 4 0 0,-10-4 0 0,0 0-176 31,0 0-2368-31,0 0-464 0,0 0-112 0</inkml:trace>
  <inkml:trace contextRef="#ctx0" brushRef="#br0" timeOffset="3496.3">3102 8511 10127 0,'0'0'896'0,"0"0"-704"0,0-8-192 0,-2-4 0 15,1 3 880-15,1 9 144 0,-8-9 16 0,2 0 16 0,-1 4 32 16,7 5 16-16,-12-1 0 0,0 1 0 0,-1 3-368 16,0 0-80-16,-2 6-16 0,-2 0 0 15,0 6-16-15,-3-1-16 0,1 4 0 0,0 6 0 0,-4 6 160 0,3 1 16 16,-1 4 16-16,-1 9 0 0,-2 7 16 0,2 3 0 15,-1 5 0-15,4 5 0 0,-2 0-176 16,3 6-48-16,1 4 0 0,-1-4 0 0,6 1-272 0,2-6-48 16,1-4-16-16,4-6 0 0,4 0-32 0,1-5-16 15,1-1 0-15,4-3 0 0,1-4 48 0,2-2 0 16,1-4 0-16,0-5 0 0,5 0-64 0,1-6 0 16,1-3 0-16,2-2 0 0,1-4-16 0,-1-4-16 15,0 1 0-15,1-5 0 0,2 4-160 0,1-6 0 16,2-3 0-16,1-1 0 15,2-2-2160-15,-2-1-352 0,-1-3-80 0</inkml:trace>
  <inkml:trace contextRef="#ctx0" brushRef="#br0" timeOffset="3850.18">3758 8608 19343 0,'1'-8'1728'0,"-1"8"-1392"0,9-11-336 0,-9 11 0 0,6-8 720 0,-6 8 80 16,0 0 16-16,0 0 0 0,0 0-64 0,9 8-16 15,-1 6 0-15,-3 4 0 0,0 5-272 0,-2 2-48 16,-3 3-16-16,1 8 0 0,1 8 304 0,-2 2 48 15,-3 5 16-15,-2 1 0 0,0 4 80 0,-3 2 32 16,1 3 0-16,-1 0 0 0,1-4-336 0,-1 0-64 16,1-4-16-16,0-4 0 0,1-3-240 0,0-4-48 15,0-4-16-15,0-2 0 0,1-2 16 0,1 0 0 16,1-3 0-16,0-1 0 0,0-6-176 0,0 0 192 16,3-7-192-16,3 0 192 0,0-5-192 0,-3-12 0 15,0 0 0-15,9 10 0 16,-9-10-1968-16,15 0-320 0,-3-4-64 0,4-8-11024 0</inkml:trace>
  <inkml:trace contextRef="#ctx0" brushRef="#br0" timeOffset="4212.16">4540 8774 26719 0,'0'-15'2368'16,"2"2"-1888"-16,1 0-480 0,-3 13 0 0,0 0 176 0,0 0-176 16,0 0 192-16,0 0-192 0,0 0 288 0,1 14-48 15,-2 1-16-15,-2 9 0 16,-2 4-64-16,-1 3-16 0,0 8 0 0,-3 1 0 0,-1 2 128 0,1 4 32 15,0 6 0-15,0-2 0 0,-1 2 80 0,4-5 0 16,-1 0 16-16,-1-1 0 0,4 5-112 0,-1-7-32 16,-1-4 0-16,0-5 0 0,2-5-96 0,-1-2-32 15,2-3 0-15,-1-1 0 0,0-9 32 0,1 1 0 16,1 1 0-16,2-17 0 16,0 0-480-16,0 0-80 0,-9 3-32 0,9-3-9040 15,-10-3-1824-15</inkml:trace>
  <inkml:trace contextRef="#ctx0" brushRef="#br0" timeOffset="4402.54">4151 9211 21183 0,'0'0'1888'0,"0"0"-1504"15,0 0-384-15,0 0 0 0,12-5 1024 0,1-1 128 0,2 3 16 0,-3 5 16 16,0 2-176-16,3-2-48 16,3-1 0-16,3 1 0 0,2-1-240 0,4-1-48 0,1-1-16 15,5-1 0-15,2-1-208 0,3-1-64 0,-1-1 0 0,0 2 0 16,-2 0-176-16,-3 0-32 0,-4-3-16 0,7 0 0 31,-3 2-1424-31,-10 0-272 0,-4-2-64 0,-3 0-11568 0</inkml:trace>
  <inkml:trace contextRef="#ctx0" brushRef="#br0" timeOffset="4869.12">5113 8768 21183 0,'-18'-13'1888'0,"14"8"-1504"16,-2-4-384-16,3 1 0 0,4-1 768 0,2-3 96 15,2 0 16-15,2 3 0 0,4-4-176 0,1 2-16 16,2-2-16-16,6 3 0 0,3-4-208 0,4 4-32 16,0-2-16-16,3 4 0 0,-1-2-80 0,1 6-16 15,0-1 0-15,-1 5 0 0,-2 0 32 0,-2 5 0 16,-2 5 0-16,-3 5 0 0,-3 4-160 0,0 5-16 16,-3 4-16-16,-4 2 0 0,-4 8 96 0,-6 5 32 0,-6 0 0 15,0 5 0-15,-7 4 48 0,-2-2 16 16,-6 4 0-16,-2-5 0 0,-6-3-96 0,-2-2 0 0,-3-1-16 15,-2-4 0-15,2-2 144 0,-1-1 48 16,-1-7 0-16,0 0 0 0,1-6 96 0,2-2 32 0,2-3 0 0,4-2 0 16,2-2-240-16,7-1-64 0,3-6 0 0,3-1 0 15,5-3-48-15,7-3-16 0,0 0 0 0,0 0 0 16,0 0 32-16,0 0 0 0,9 5 0 0,7-1 0 16,4-1-224-16,5 2 176 0,4-1-176 0,4 4 160 0,3-4-160 0,1 3 0 15,1 2 0-15,0-3 0 0,2-4 0 16,-2 2 0-16,-2 4 0 0,-3-2 0 0,-1-3 0 15,-4 1-224-15,-1 2 32 0,6 0 0 16,-8-3-1616-16,-4-2-320 0,-6-1-64 0,-15 0-13424 16</inkml:trace>
  <inkml:trace contextRef="#ctx0" brushRef="#br0" timeOffset="5248.24">6284 8546 30687 0,'-6'-23'1360'0,"3"16"288"0,-1-6-1328 0,-2 5-320 0,3-1 0 16,-1 5 0-16,4 4 0 0,0 0 128 0,-9 0-128 0,0 6 0 15,-2 6 128-15,-1-1-128 16,-4 7 128-16,1 6-128 0,-3 6 128 0,-1 2-128 0,0 7 160 16,-2 2-160-16,2 3 448 0,1 5 0 0,2 1 0 0,1 5 0 15,1-2-64-15,4 4-32 0,4-5 0 0,3-2 0 16,2-5-160-16,4-5-16 0,1-3-16 0,7-4 0 16,-1-1 32-16,3-5 16 0,4-2 0 0,0-6 0 15,1-2 48-15,0-4 0 0,3-4 0 0,0 1 0 16,-1-7-112-16,1-3-16 0,-3-6 0 0,4-2 0 15,-4-7-576 1,-5 0-128-16,-5-4-32 0,-4-2 0 0,-4-2-1920 0,-4-3-384 16,-8-1-80-16,-6-7-9424 0</inkml:trace>
  <inkml:trace contextRef="#ctx0" brushRef="#br0" timeOffset="5413.2">5692 8937 20495 0,'0'0'896'0,"0"0"208"0,0 0-880 0,0 0-224 15,0 0 0-15,6 6 0 0,3 2 1040 0,6 1 176 16,3-3 16-16,5 3 16 0,10-4-112 0,3-2-32 15,1 0 0-15,3 0 0 0,1-1-560 0,5-2-112 16,2 0-32-16,2 0 0 0,1 0-144 0,1-2-16 16,1 1-16-16,-1-2 0 0,-1-2-224 0,-5 0 0 15,-5-4 0-15,11-2 0 16,-10-2-1728-16,-10 1-224 0,-5-1-48 0</inkml:trace>
  <inkml:trace contextRef="#ctx0" brushRef="#br0" timeOffset="5870.48">6749 7872 18015 0,'-6'-26'800'0,"3"15"160"0,0-7-768 16,3 3-192-16,1 3 0 0,1 0 0 0,1 5 1104 0,-2-4 176 15,5 4 48-15,0 1 0 0,3 5-352 0,2 1-64 16,2 1-16-16,3 3 0 0,2 2-256 0,3 8-48 16,3 1-16-16,-1 1 0 0,7 3-224 0,0 6-48 15,-1 5-16-15,4 3 0 0,1-1 80 0,2 7 16 16,-2 3 0-16,0 1 0 0,-3 7 64 0,0 4 0 15,-4 6 16-15,-2 3 0 0,2 4-80 0,-2 2 0 0,-1 4-16 16,-3 0 0-16,-3 1 48 0,-6-3 16 16,-1 5 0-16,-5-2 0 0,-4 0 80 0,-5 1 0 15,-3-6 16-15,-4-2 0 0,-2 1 96 0,-5-2 16 16,0-8 0-16,-6 1 0 0,-3-1-64 0,-6-3 0 16,1-2 0-16,-1 1 0 0,-4-5-80 0,-1 0-32 0,0 3 0 0,-3-6 0 15,-3 0-208-15,-3-3-64 16,-2 0 0-16,2-2 0 0,2 1-192 0,2-2 176 0,2-2-176 0,4 1 160 15,4-3-160-15,2-7 0 0,3 3 0 16,1 0 128 0,5-8-1776-16,7-9-352 0,14-15-80 0</inkml:trace>
  <inkml:trace contextRef="#ctx0" brushRef="#br0" timeOffset="6847.81">5716 2304 9215 0,'0'0'400'0,"0"0"96"0,0 0-496 0,-6-3 0 15,6 3 0-15,0 0 0 0,0 0 1264 0,-6 2 144 0,6-2 48 0,-8 7 0 16,1 6-688-16,-2 5-144 0,3 1-32 0,-3 7 0 16,0 3 32-16,0 10 0 0,-1 6 0 0,3 5 0 15,-2-1-176-15,-2 7-48 0,1 5 0 0,0 8 0 16,-1 5-96-16,2 6-32 0,0 9 0 0,0 0 0 16,1 0 64-16,-3 6 16 0,4 0 0 0,-2 4 0 0,-2 4 32 15,1-1 0-15,-2 2 0 0,-1 0 0 0,2 3 16 16,-2-2 16-16,-5 2 0 0,2-1 0 0,-2-4 112 15,2 0 32-15,-1 2 0 0,1-3 0 0,0-6 0 0,1-1 0 16,0-7 0-16,-1-2 0 0,2-3-96 16,0-1-16-16,-1-1 0 0,3-5 0 0,-1-1-80 15,1-4-32-15,0-4 0 0,0-5 0 0,3-4-32 0,-1-7-16 16,-1-1 0-16,1-6 0 0,-1-4-32 0,1-5-16 16,-2-1 0-16,0-5 0 0,0 3-64 0,2-7-16 15,0-7 0-15,1-5 0 0,1-1-160 0,1-11 0 16,-1-9-192-16,1-7 192 15,3-10-2176-15,1-3-320 0,3-11-64 0,4-5-10160 0</inkml:trace>
  <inkml:trace contextRef="#ctx0" brushRef="#br0" timeOffset="8616.33">8969 7495 7359 0,'-2'-20'320'0,"2"11"80"0,0 1-400 0,0-6 0 16,0 4 0-16,1-4 0 0,0 6 1856 0,1-3 304 15,1 7 48-15,-3 4 16 0,0 0-912 0,0 0-176 16,0 0-48-16,0 0 0 0,0 0-304 0,0 0-64 15,0 0-16-15,0 12 0 0,0 1 384 0,-2 8 64 16,1 7 0-16,-2 3 16 0,0 9-256 0,0 11-48 16,-1 10-16-16,-2 13 0 0,0 10-96 0,-3 8-32 15,3 8 0-15,-3 8 0 0,-1 11-128 0,-2 1-16 0,1 3-16 0,-1-5 0 16,1-3-96-16,-3-5-16 0,2 0 0 16,-1-6 0-16,-3-6 160 0,2-8 32 0,-1-5 0 0,2-6 0 15,1-4-256-15,2-6-64 0,1-4 0 0,2-3 0 16,1-4-144-16,1-12-48 0,2-4 0 0,3-4 0 15,2-3-336-15,1-6-80 0,0-5-16 0,4-2 0 16,5-13-2528-16,3-15-512 0</inkml:trace>
  <inkml:trace contextRef="#ctx0" brushRef="#br0" timeOffset="9318.87">10397 7389 15887 0,'0'0'704'0,"-7"-6"144"0,-2 0-672 0,-1 3-176 0,-2-1 0 0,-3 3 0 16,-3 1 1088-16,-1 2 192 0,-3 3 48 0,-4 2 0 15,-2 7-512-15,-1 2-112 0,-6 2 0 0,3 1-16 16,-2-1-112-16,1 9 0 0,0-2-16 0,4 0 0 15,3 2-16-15,6 1 0 0,6-1 0 0,4 0 0 16,4-4-352-16,6 2-64 0,4-4 0 0,7 2-128 16,4-1 272-16,5 0-48 0,6-1-16 0,0 0 0 15,2-2 208-15,1 2 32 0,-3 1 16 0,0 2 0 0,-3-4-240 16,0 3-48-16,-6 0-16 0,-2 3 0 0,-3-4 96 16,-3 2 0-16,-3-3 16 0,-4 1 0 0,-5 0 240 0,-3 0 32 15,-5 1 16-15,-2-4 0 0,-5-1-64 0,-3-3-16 16,-2-1 0-16,-4-2 0 0,2-3-160 0,-4-4-16 15,0-4-16-15,0-2 0 0,3-2-80 16,1-3-16-16,1-8 0 0,3-2 0 0,8 0-32 0,1-7-16 16,3-2 0-16,6-2 0 0,6 1-144 0,4-4 0 15,7 2 0-15,6-5 0 0,6 2-160 0,3-2-16 16,4 4 0-16,4 2 0 0,3-3 176 0,3 2-160 16,2-6 160-16,1 6-160 0,1 0 160 0,-1-1 0 15,0 4 0-15,-4-2 0 0,-1-1 0 0,-6 3 0 16,-3 1 0-16,-7 3-128 0,-5 4 128 0,-7-1 0 15,-5 1 0-15,-8 1 128 0,-6 0 128 0,-5-2 16 16,-4 6 16-16,-2 0 0 0,-7 0-288 0,-3 3 160 16,-1 5-160-16,-3 0 128 0,1-4-400 0,-1 5-96 15,1 2-16-15,-5-2 0 16,8 0-1792-16,8 1-352 0,5 1-80 0,14 1-10960 0</inkml:trace>
  <inkml:trace contextRef="#ctx0" brushRef="#br0" timeOffset="9619.24">11339 7075 21711 0,'0'0'960'16,"7"-8"192"-16,-1 4-912 0,0-1-240 0,1 2 0 0,-7 3 0 0,0 0 512 0,0 0 48 15,0 9 16-15,-1 5 0 0,-5-3 528 0,-3 7 112 16,-3 6 32-16,-3 4 0 0,-1 2-368 0,-3 7-80 15,-4 5-16-15,1 2 0 0,0 1-80 0,0 1 0 16,-1 1-16-16,2 4 0 0,2-1-272 0,3 5-48 16,1 0-16-16,3-5 0 0,3 4-352 0,3-7 128 15,3-2-128-15,2-5 0 0,1-1 128 0,3-7-128 16,1-1 128-16,2-5-128 0,0-3 0 0,0 0 0 16,0-4 0-16,-2 3 0 15,2-6-816-15,-3-2-80 0,-3-14 0 0,0 0-8944 16,0 0-1776-16</inkml:trace>
  <inkml:trace contextRef="#ctx0" brushRef="#br0" timeOffset="9708.1">10712 7714 26719 0,'0'0'1184'0,"15"-4"240"0,0-5-1136 0,4 0-288 16,2 3 0-16,3 0 0 0,4-1 288 0,6 1 0 16,5-2 0-16,5 3 0 0,5 2 112 0,5 1 32 0,5 1 0 15,3-4 0-15,2-2-160 0,-2 1-16 0,-4 1-16 16,0-1 0-1,-6-3-1168-15,-6 4-224 0,-6-1-64 0</inkml:trace>
  <inkml:trace contextRef="#ctx0" brushRef="#br0" timeOffset="10593.1">14515 7765 13823 0,'-25'-8'1216'0,"16"7"-960"0,-3 2-256 0,0-1 0 16,2-1 2176-16,-1 1 400 0,2 0 80 0,7-2 16 15,2 2-1328-15,0 0-256 0,0 0-48 0,0 0-16 16,10 0-336-16,3-1-80 0,7-1-16 0,2 1 0 16,2-5 48-16,5-3 16 0,2 2 0 0,8-2 0 15,0 0-272-15,4 0-64 0,1-1-16 0,4 4 0 0,1-3-304 0,-3 3 0 16,-5 1 128-16,14-5-128 15,-9 1-1408-15,-9-3-320 0,-8 5-80 0</inkml:trace>
  <inkml:trace contextRef="#ctx0" brushRef="#br0" timeOffset="11079.88">15971 7199 22111 0,'0'0'976'0,"-4"-4"208"0,-4-1-944 0,-1 2-240 16,-2 3 0-16,-3 2 0 0,-2 2 1344 0,0 5 208 15,-5-1 48-15,-4 5 16 0,1 0-1248 0,-3 4-368 16,-1 2 144-16,0 2-144 0,-1 0 288 0,6 2-16 16,2 3 0-16,6 0 0 0,2-2 16 0,7-2 0 15,3 1 0-15,4-1 0 0,5 6-96 0,3 0-32 0,3-1 0 0,6 0 0 16,1-2 0-16,2 3 0 15,0-1 0-15,-1 1 0 0,0-4 96 0,-2 1 32 16,-2 0 0-16,-3 3 0 0,-1-1 112 0,-1-2 32 0,-4-1 0 0,-1-3 0 16,-3 0-48-16,-3-1 0 0,-2-2 0 0,-1 2 0 15,-3-7-32-15,-1 2-16 0,-3 0 0 0,-2-5 0 16,-3 0-32-16,-1-4-16 0,-4 0 0 0,0-4 0 16,-4-4-96-16,-3-2-32 0,3-4 0 0,1-5 0 15,-1-3-32-15,2-4 0 0,1-3 0 0,4-1 0 0,3 0-128 0,6 2 160 16,2 1-160-16,6-3 160 0,6-2-160 15,6-1 0-15,3 2 0 0,7-1 0 0,6-5 0 0,4 2-144 16,3-5 144-16,4 1-208 0,1-3 208 0,1 2 0 16,-1 1 0-16,1-2-144 0,-4 2 144 15,1-1 0-15,-2-2 0 0,-5 4 0 0,0-1 0 0,-6 8 0 16,-4 0 0-16,-6 2 0 0,-3 1 0 0,-5 3 0 16,-4 1 0-16,-6 2 0 0,-4 2 0 0,-3 2 0 15,-4 1 0-15,-4 5 0 16,4 0-976-16,-3 0-224 0,-1 3-32 0,2 1-9392 0,1 2-1856 15</inkml:trace>
  <inkml:trace contextRef="#ctx0" brushRef="#br0" timeOffset="11301.16">16639 7088 20271 0,'0'0'896'0,"0"0"192"0,-3 12-880 0,-1 0-208 0,-2 6 0 0,-2 2 0 15,-1 6 1552-15,-2 5 272 0,-4 3 48 0,0 1 16 16,-3 4-1056-16,0 1-224 0,0 0-32 0,1 2-16 16,-1-1-160-16,2 1-16 0,-1-3-16 0,2 1 0 15,3 0-160-15,2-3-16 0,0-2-16 0,1 0 0 16,-2-7-176-16,1 0-256 0,3 0 64 0,-1-4 16 16,1-5-2080-16,1-1-432 15,0-5-64-15</inkml:trace>
  <inkml:trace contextRef="#ctx0" brushRef="#br0" timeOffset="11446.52">16295 7612 16575 0,'0'0'1472'0,"0"0"-1168"0,6-6-304 0,0 3 0 0,3-1 864 0,-1 2 112 15,3 4 32-15,1 1 0 0,0 0-544 0,1 2-96 16,2 4-32-16,3-3 0 0,1-3-112 0,3 2-32 16,0 2 0-16,4-1 0 0,0-3-192 0,0 2 128 15,2 0-128-15</inkml:trace>
  <inkml:trace contextRef="#ctx0" brushRef="#br0" timeOffset="11873.74">17555 6730 24991 0,'0'0'1104'0,"0"0"240"0,0 0-1088 0,0 0-256 15,0 0 0-15,0 0 0 0,-7 18 0 0,-4 3-176 16,-2 6 32-16,-3 5 0 0,-5 1 464 0,-3 8 112 16,-6 10 16-16,1-2 0 0,-4 6 112 0,0 1 16 15,1 10 16-15,-1-1 0 0,-1 0 208 0,0 2 32 16,1 0 16-16,0 0 0 0,2 1-336 0,2-7-64 16,0-6 0-16,6-3-16 0,2-6-240 0,2-5-64 15,1-5 0-15,1-8 0 0,7-3 64 0,0-6 16 16,2-2 0-16,4-10 0 0,4-7-384 0,0 0-80 15,0 0 0-15,12-18-16 16,2-4-2448-16,3-5-480 0,8-16-112 0,3 2-16 16</inkml:trace>
  <inkml:trace contextRef="#ctx0" brushRef="#br0" timeOffset="12201.08">18091 6873 24879 0,'0'0'2208'0,"0"0"-1760"0,-11 1-448 0,1 4 0 16,-3 5 784-16,-5 0 80 0,-6 7 16 0,-4 7 0 15,-5 2-496-15,-4 5-112 0,-3 2-16 0,-3 6 0 16,-3 5 144-16,0 7 32 0,-4 2 0 0,1 5 0 16,4 3 80-16,4 0 32 0,5 1 0 0,8-1 0 0,7-6-272 15,8-3-48-15,7-3-16 0,6-6 0 16,4-6-16-16,5-1-16 0,7-8 0 0,5 0 0 0,3-6 160 0,3-7 48 15,-1-3 0-15,5-5 0 0,1-1-32 0,-1-7 0 16,0-7 0-16,-1 1 0 0,-2-6 32 0,-3-1 0 16,0-2 0-16,-4-3 0 0,-5-4-128 0,-4 1-32 15,-4 0 0-15,-7 1 0 0,-1-4-32 0,-6 3-16 16,-4-1 0-16,-5 3 0 0,-4 6-176 0,-4 1 0 16,-3-1 0-16,-1 6 0 0,-1 3-240 0,-2 2-80 15,3 2 0-15,2 1-16 16,1 0-1904-16,4 0-368 0,2 0-80 0</inkml:trace>
  <inkml:trace contextRef="#ctx0" brushRef="#br0" timeOffset="12519.2">19060 6684 7359 0,'9'-16'656'0,"-9"16"-528"16,0 0-128-16,0 0 0 0,0 0 4944 0,0 0 960 0,-7 12 192 0,-4 1 48 16,-5 6-4784-16,-5 7-944 0,-4 5-192 0,-3 4-32 15,-3 3 192-15,-5 6 64 0,3 2 0 0,-1 5 0 16,-3 4-96-16,6-2-16 0,0 3 0 0,4 5 0 16,0 5-32-16,5-1-16 0,1-1 0 0,3 1 0 15,4-3-160-15,2-1-128 0,3 0 192 0,4-5-192 0,4-5 128 16,4-1-128-16,3-2 0 0,7-5 0 15,2-3 0-15,3-3 0 0,0-7 0 0,-1-6 0 0,1-5 0 0,1-3 0 16,1-4 0-16,-2-6-192 16,-2-5-1632-16,-1-7-320 0</inkml:trace>
  <inkml:trace contextRef="#ctx0" brushRef="#br0" timeOffset="12676.15">18423 7487 33167 0,'-3'-12'2944'0,"3"12"-2352"16,0 0-464-16,9-3-128 0,3 2 192 0,3 1 0 15,4 1 16-15,5 2 0 0,9 2-64 0,2-2-16 16,5 1 0-16,6 1 0 0,6-4 32 0,5-1 0 16,2-1 0-16,5 1 0 0,6-3-160 0,4 0 128 15,6 1-128-15,2-1 128 16,-2 2-2096-16,-6-4-416 0</inkml:trace>
  <inkml:trace contextRef="#ctx0" brushRef="#br0" timeOffset="12906.73">10595 9524 26719 0,'-27'-34'2368'0,"17"11"-1888"16</inkml:trace>
  <inkml:trace contextRef="#ctx0" brushRef="#br0" timeOffset="13531.88">10847 8948 10127 0,'0'0'896'0,"11"-11"-704"16,2-5-192-16,-1 4 0 0,-3 3 1136 0,1 2 192 15,2-4 32-15,0 7 16 0,-12 4-256 0,13 0-48 16,-2 3-16-16,-11-3 0 0,0 0-288 0,9 13-48 16,-4 1-16-16,0 1 0 0,-2 2 128 0,-2 1 0 15,-1 1 16-15,0 2 0 0,2 0 16 0,-2 3 0 0,-3 1 0 0,0 3 0 16,-2 3-112-16,2-2-32 0,1 2 0 0,0 0 0 16,2 3-240-16,3-3-48 0,-2 3-16 15,7-1 0-15,-1 0-160 0,4 1-16 0,1-3-16 0,2 2 0 16,3-4 16-16,-1 5 0 0,2-4 0 0,1 1 0 15,1-2-48-15,-1 2-16 0,-1-3 0 0,-4-3 0 16,1 0 0-16,-3 1 0 0,-1-4 0 0,-4 0 0 16,-1 0 0-16,-3-1 0 0,-5-3 0 0,1 1 0 0,-2 2 32 15,-3-3 16-15,-3 0 0 0,-3 1 0 0,-3 3 32 16,-2-1 16-16,-4 0 0 0,-3-3 0 0,-3-2-16 0,-2 0-16 16,-4-1 0-16,-1 0 0 0,-3-2-64 0,-2-4-16 15,5-4 0-15,-3-1 0 0,-2-5-160 0,2-5 192 16,5-5-192-16,2-5 192 0,8 1-192 0,1-3 0 15,2 1 144-15,8-7-144 0,7-4 0 0,5 2-192 16,5 0 32-16,7-3 0 0,2 1 160 0,9-3-208 16,6-2 80-16,7-4 128 0,4-1-208 0,5-4 80 15,5-1 128-15,4-1-208 0,1-2 208 0,7 1 0 16,5-2 0-16,0-1-144 0,-3-1 144 0,-1-3 0 16,-3 2 0-16,-6-2 0 0,-7 3 0 0,-10 4 192 15,-10-1-32-15,-4 3-16 0,-9 5 240 0,-8 2 32 16,-8 6 16-16,-4 2 0 0,-5 7 48 0,-8 8 16 15,-7 1 0-15,-6 8 0 0,-9 1-256 0,-5 3-48 16,-7 4-16-16,-4-1 0 0,-5 0-368 0,5 3-80 16,2 1-16-16,10 1 0 15,5 4-1904-15,9-5-384 0,11 2-80 0,7-3-16 0</inkml:trace>
  <inkml:trace contextRef="#ctx0" brushRef="#br0" timeOffset="14164.58">16342 8823 15663 0,'-3'-28'688'0,"2"7"144"0,-1-6-656 0,2 4-176 0,0-3 0 0,0 6 0 16,-1 5 1936-16,1 1 368 0,-2 7 64 0,2 7 0 16,0 0-816-16,0 0-160 0,0 0-48 0,0 0 0 0,-7 10-624 15,0 8-128-15,-1 6-16 0,-2 9-16 0,-2 5 144 16,0 4 16-16,-1 1 16 0,1 6 0 0,-2 0-224 0,0 7-32 16,-1 1-16-16,-2-1 0 0,-2 0-176 0,-2 1-32 15,1-8-16-15,-1 1 0 0,0-4-48 0,2-1-16 16,1-4 0-16,0-4 0 0,0-8-176 15,3-1 0-15,2-1 144 0,3-7-144 0,2-3 0 0,2-2-192 16,6-15 32-16,0 0 0 16,0 0-1984-16,0 0-400 0,3-11-80 0,5-5 0 0</inkml:trace>
  <inkml:trace contextRef="#ctx0" brushRef="#br0" timeOffset="14497.52">17058 8792 23039 0,'0'0'1024'0,"0"0"192"0,0 0-960 0,-12 3-256 15,0 4 0-15,0 7 0 0,-3 2 800 0,-1 3 112 0,-5 5 32 16,-3 1 0-16,-4 5-16 0,-1 3 0 16,-1 1 0-16,-3 1 0 0,-1 8-160 0,3 5-16 0,0-1-16 0,4-1 0 15,6 2-48-15,5 2-16 0,4-4 0 0,5-1 0 16,4-6-432-16,6-1-96 0,6-4-16 0,5-4 0 15,6-8 160-15,6-2 32 0,6-6 0 0,5-5 0 16,6-3 80-16,0-1 32 0,3-10 0 0,-2-1 0 0,1-3 16 16,-4-4 0-16,-1-3 0 0,-4-4 0 15,-3 0 0-15,-7-1 0 0,1 0 0 0,-8-1 0 0,-7-2-16 16,-7 3 0-16,-5-2 0 0,-8 2 0 0,-6 3 176 0,-7 6 32 16,-6 0 16-16,-4 8 0 0,-5 1-304 0,-4 6-64 15,-6 3-16-15,-3 4 0 0,-3-1-272 16,-3 4 0-16,-4-1 0 0,5 3 0 0,3-2-176 0,3-2-80 15,5 2-32-15,7-4 0 16,8 4-1376-16,4-5-256 0,5-2-64 0,6 1-10176 16,13-7-2048-16</inkml:trace>
  <inkml:trace contextRef="#ctx0" brushRef="#br0" timeOffset="15306.21">20387 6098 13823 0,'0'0'1216'0,"-1"-13"-960"16,-1 2-256-16,2-2 0 0,0 13 1536 0,0 0 256 16,0-8 48-16,0 8 16 0,0 0-976 0,0 0-192 15,0 0-48-15,0 0 0 0,0 0-64 0,0 0 0 16,0 0-16-16,-3 12 0 0,-1 5 160 0,1 5 48 15,-3 5 0-15,1 7 0 0,4 4 144 0,-5 8 48 16,2 12 0-16,-2 3 0 0,-2 4-208 0,1 8-48 16,-2 10 0-16,1 3 0 0,1 3-192 0,0 2-64 15,1 5 0-15,0 7 0 0,1 2-48 0,1-1-16 16,-2-4 0-16,-2-1 0 0,1 2 16 0,-2-3 0 0,-3-3 0 16,-1 1 0-16,-2-7 128 0,3 1 32 0,-3 0 0 0,-1-2 0 15,-3-5-48-15,2 0 0 0,-3 0 0 0,-1-4 0 16,0-7-160-16,0 6-32 0,0-9-16 0,1 6 0 15,-3-3 16-15,0 1 0 0,2-2 0 0,0-4 0 16,3-3-128-16,-1-2 0 0,0-5-16 0,5-16 0 16,1 2 32-16,1 5 16 0,-1-1 0 0,-7 20 0 15,1-12-224-15,4 0 0 0,0-3 128 0,1-2-128 0,-1-2 128 16,0-1-128-16,-1-4 176 0,1 2-176 16,0-2 256-16,5-15-48 0,-2 5-16 0,0-2 0 0,0 2-16 0,0-5-16 15,0 1 0-15,0-3 0 16,-1-4 16-16,3-1 0 0,-1-2 0 0,2-4 0 15,0 0-48-15,2-2-128 0,1-4 192 0,2 1-64 0,-1-4-128 0,5-6 128 16,0 0-128-16,0 0 128 0,0 0-128 0,0 0 0 16,0 0 0-16,0 0 0 0,0 0 0 0,0 0 0 15,5-7-160-15,0-5 160 0,0 3-384 0,1-4 0 16,-2-7 16-16,7-6 0 16,-2-2-1488-16,2-1-288 0,0 1-64 15,4-8-16432-15</inkml:trace>
  <inkml:trace contextRef="#ctx0" brushRef="#br0" timeOffset="16554.5">20959 8321 15663 0,'-11'8'1392'0,"1"-4"-1120"16,0-1-272-16,-1 0 0 0,11-3 1168 15,-9 9 176-15,9-9 48 0,0 0 0 0,0 0 384 0,0 0 80 16,0 0 0-16,0 0 16 0,0 0-720 0,0 0-128 16,0 0-48-16,0 0 0 0,20 5 192 0,2-4 48 15,3-2 0-15,3 1 0 0,9 0-192 0,3 0-48 16,3-2 0-16,3-1 0 0,-3-4-416 0,8 2-96 15,1 4-16-15,4-2 0 0,4 0-192 0,2 1-32 16,2 4-16-16,0-4 0 0,0-2-208 0,-7-1 128 16,-6 2-128-16,-8-1 0 0,-6 0 128 0,-3-2-128 15,-6 1 0-15,-5 2 144 0,-7-1-144 0,-6-2-272 16,-10 6 64-16,0 0 16 16,0 0-1920-16,0 0-384 0,0 0-80 0</inkml:trace>
  <inkml:trace contextRef="#ctx0" brushRef="#br0" timeOffset="17047.81">22461 7814 18431 0,'-12'-21'1632'0,"6"9"-1312"0,2 0-320 0,2-4 0 15,2-2 3216-15,3 2 576 0,0 1 112 0,6 0 32 16,1 3-3088-16,5 0-608 0,6-4-240 0,4 1 176 0,5 6 240 0,6-3 48 16,2 4 16-16,7-1 0 0,2 0 16 0,5 6 0 15,3 1 0-15,-2 4 0 0,-4-2-176 0,-4 6-48 16,-5 6 0-16,-6-1 0 0,-6 9-48 0,-5 1-16 16,-9 2 0-16,0 8 0 0,-8 5 48 0,-5 7 16 15,-2 5 0-15,-8 7 0 0,-6-1 176 0,-3 6 48 16,-6 1 0-16,-4 1 0 0,-4 0-192 0,-4-1-48 15,-3-9 0-15,-1 2 0 0,0-5 64 0,-3 3 16 16,2-6 0-16,1-5 0 0,2-2 80 0,4-5 16 16,3-2 0-16,6-3 0 0,7 0-128 0,5-3-32 15,4-3 0-15,3-2 0 0,4-3-272 0,5-5 160 16,3-4-160-16,9-3 128 0,7 0-128 0,8-6 0 16,7-1 0-16,11-5 0 0,8 0 128 0,6-2-128 15,5-5 192-15,2 0-64 0,-1-1 32 0,3-1 0 16,2-1 0-16,-20 7 0 0,7-1 64 0,3 1 16 15,3-5 0-15,-1 3 0 0,-1-3-16 0,-2-1 0 16,-1 2 0-16,0 0 0 0,-2-1-224 0,-2 2 128 16,-2-1-128-16,-3 3 0 0,-2-4 0 0,-5 7 0 0,-7-2 0 15,-4 3 0 1,-5 2-832-16,-6 1-224 0,-5 1-32 0,-3 2-16 16,-5 3-1616-16,-10-3-320 0,0 0-64 0</inkml:trace>
  <inkml:trace contextRef="#ctx0" brushRef="#br0" timeOffset="22148.12">4135 4582 21183 0,'-3'-22'944'0,"1"10"192"15,-1-2-912-15,6 0-224 0,2 5 0 0,2-1 0 0,2 4 0 0,3-2-128 16,1 1 128-16,4 1-208 0,4 3 208 16,2-6 240-16,6 3-48 0,3 3-16 0,4-1 16 0,5-1 0 15,5-2 0-15,5 3 0 0,1 2 48 0,4-2 16 16,1-5 0-16,5 3 0 0,3-2 0 0,4 2 16 15,2 2 0-15,6 1 0 0,6-1 128 0,5-1 32 16,1-1 0-16,3 0 0 0,-5 0 64 0,7 2 16 16,5-2 0-16,5 1 0 0,3 2-32 0,0-1 0 15,-3-2 0-15,4 2 0 0,1 1-64 0,0 1-16 16,-2 2 0-16,3 0 0 0,4 0 0 0,2 0 0 16,6 0 0-16,-2 0 0 0,-1 0-80 0,4 0 0 15,3 0-16-15,3 0 0 0,2 0-128 0,1-1-32 16,6-2 0-16,-1 1 0 0,-1 1-144 0,1-1 192 0,-2-1-192 0,0 3 192 15,2 0-64-15,-4 3-128 0,-2-3 192 0,1 0-64 16,3-3-128-16,-3 2 192 0,-1-1-192 0,1-4 192 16,3-1-192-16,4-2 160 0,0 5-160 15,0-5 160-15,1-5-160 0,-2 0 128 0,-2 0-128 0,2-1 128 16,3 2-128-16,-1 4 160 0,-1-3-160 0,-4 5 160 16,-5-4-160-16,2 5 128 0,0 3-128 0,-3-1 128 15,-4-3 0-15,-1 5-128 0,-1 5 192 0,1 0-64 16,-4-6-128-16,0 2 0 0,2-1 0 0,-2 4 128 15,3 2-128-15,-2-2 0 0,-3-7 0 0,1 5 0 16,-5 6 0-16,4-3 0 0,-1-3 0 0,-3 0 128 16,-4-2-128-16,-5 4 0 0,-1 1 0 0,0-2 128 15,-1-1-128-15,-7 0 128 0,-2 2-128 0,-4 1 128 16,-1 4-128-16,-1-1 160 0,-2-3-160 0,-2-1 160 0,4-4-160 0,-8 2 192 16,-1 0-192-16,-3 3 192 0,-4 0-64 0,-2 3 0 15,-2-3 0-15,-1 2 0 0,-3-5-128 0,-3 2 160 16,-3 9-160-16,-5-4 160 0,4-4-160 0,-8 3 160 15,1 3-160-15,-1 0 160 0,0 4-160 0,-4-4 0 16,-4 0 0-16,1-1 128 0,-5 3-128 0,-2-3 0 16,-5 2 0-16,-5-4 0 0,-4-3-128 15,-3 0-64-15,-6 0-16 0,-12-3-11088 16,10-1-2208-16</inkml:trace>
  <inkml:trace contextRef="#ctx0" brushRef="#br0" timeOffset="23130.3">25631 6425 3679 0,'2'-14'320'0,"-1"-2"-320"16,1-3 0-16,-1 2 0 0,4 4 2368 0,-2-1 416 16,1 6 80-16,2-3 16 0,2 4-1792 0,2-1-336 15,2 4-80-15,-12 4-16 0,0 0-16 0,10 0 0 16,1-2 0-16,-2 7 0 0,-2 2-64 0,2 4-32 15,-3 8 0-15,0 3 0 0,-2 8 112 0,-1 6 32 16,-1 5 0-16,-2 11 0 0,-3 6 112 0,-3 9 32 16,0 5 0-16,-6 16 0 0,-4 13-160 0,-5 15-32 15,-3 11 0-15,-3 7 0 0,-1 8-128 0,-2 7-48 16,-1 5 0-16,3-1 0 0,0-4-16 0,1-5-16 16,3-11 0-16,2-10 0 0,3-7 256 0,1-12 48 15,2-9 16-15,4-3 0 0,-1-4-80 0,1-5-16 16,0-8 0-16,-2-5 0 0,5-6-448 0,-1 0-80 0,0-8-128 0,-2-4 176 15,3 3-176-15,0-10 160 16,2-4-160-16,1-2 160 0,1-10-336 0,4-6-64 0,1-2-16 16,4-7 0-1,-4-14-2400-15,17-12-480 0</inkml:trace>
  <inkml:trace contextRef="#ctx0" brushRef="#br0" timeOffset="24011.38">26469 6515 12895 0,'0'0'576'0,"-11"-3"112"0,11 3-560 0,-10-1-128 15,10 1 0-15,0 0 0 0,-9-6 1200 0,9 6 208 16,0 0 32-16,0 0 16 0,0 0-192 0,0 0-48 16,6-8 0-16,4 2 0 0,5 2-352 0,4 1-80 15,5-2-16-15,6 2 0 0,1-2-112 0,2-3-16 16,-1 4-16-16,2-2 0 0,-1-6-272 0,-3 6-48 15,-2 1-16-15,-6 0 0 0,-1-1-80 0,-3 1-16 16,-5-1 0-16,-13 6 0 0,0 0-192 0,0 0 144 16,0 0-144-16,0 0 128 0,0 0 64 0,-10 8 0 15,-4 1 0-15,-2-1 0 0,-5-3-64 0,-2 2-128 16,-7 4 192-16,-1-4-64 0,-3 3 64 0,-2 1 16 16,-4 4 0-16,0 0 0 0,1-2 16 0,4 3 0 0,0 1 0 0,6 2 0 15,1 0-96-15,5 0-128 16,7-2 176-16,4 2-176 0,5 2 128 0,4 0-128 0,4-1 0 0,5 0 0 15,2-2 128-15,2 1-128 16,3 0 0-16,2 2 0 0,6 1 0 0,-2-1 0 0,-1-2 0 16,-2 2 0-16,-1 3 0 0,-3 0 0 0,-2-1 0 15,-5-2 0-15,-4-5 304 0,-2 2-48 0,-4 1-16 0,-3-2 0 16,-6-4 80-16,-2 1 32 0,-2 0 0 0,-3-2 0 16,-4 3 32-16,-2-6 0 0,-1 0 0 0,1-6 0 0,1 0-192 15,-1-3-16-15,2-3-16 0,3-5 0 16,2 0-160-16,2 0 0 0,2-2 0 0,4-1 0 15,5-4-1600-15,2 4-256 0,5-4-64 0,6-5-12464 16</inkml:trace>
  <inkml:trace contextRef="#ctx0" brushRef="#br0" timeOffset="24231.92">27457 6432 17503 0,'0'0'768'0,"0"0"176"0,0 0-752 0,0 0-192 15,-12 7 0-15,0 5 0 0,1-3 1552 0,-3 9 288 16,-2 3 48-16,1 4 16 0,-4 5-1072 0,-1-2-224 16,3 4-32-16,-1-2-16 0,0 1 16 0,3 3 0 0,2 2 0 0,-1-3 0 15,0 1-272-15,2 0-48 16,1-4-16-16,4-2 0 0,1-3-240 0,2-3 128 15,-2-1-128-15,4-1 0 16,1-4-288-16,-4-1-160 0,-1-5-16 0,6-10-7984 0,0 0-1600 0</inkml:trace>
  <inkml:trace contextRef="#ctx0" brushRef="#br0" timeOffset="24381.47">27067 6764 20271 0,'0'0'1792'0,"0"0"-1424"0,12 2-368 0,4-2 0 16,0 0 224-16,4 1-32 0,2 2 0 0,3-1 0 15,0-1 144-15,7-1 32 0,-3 0 0 0,2 0 0 0,1 0-176 16,-1 0-48-16,-3 0 0 0,-1-1 0 16,-4-2-864-16,-2-3-176 0</inkml:trace>
  <inkml:trace contextRef="#ctx0" brushRef="#br0" timeOffset="24804.09">28000 6202 15663 0,'0'0'688'0,"0"0"144"0,0 0-656 0,0 0-176 15,0 0 0-15,0 0 0 0,-8 6 704 0,-1 7 128 16,0-1 0-16,-2 4 16 0,0 4-144 0,-3 0-48 16,-1 6 0-16,2 6 0 0,0 2 0 0,-2 5 0 15,-2-2 0-15,3 0 0 0,2-6-16 0,1 2 0 16,2-6 0-16,5-5 0 0,2-4-192 0,4-2-64 15,1-4 0-15,-3-12 0 0,12 13-128 0,0-7-16 0,0 0-16 0,2-6 0 16,4-6 512-16,3 0 96 0,1-7 32 0,3 0 0 16,1-5-352-16,-1-1-64 0,-1-2 0 15,-1-1-16-15,1-4-304 0,-2 4-128 0,1-6 128 16,-1 6-128-16,-1 2 0 0,1 0 0 0,-1-1 128 16,-3 7-128-16,-5 1 0 0,-3 7 0 0,-10 6 0 0,0 0 0 15,0 0 0-15,9 13 0 0,-9 8 0 0,-4 4-176 16,-4-1 176-16,-3 3 0 0,-6 7 0 0,-2 8 128 0,-3 4-128 0,-2 1 144 15,0 5-144-15,0-1 160 16,-1-4-160-16,-2 1 192 0,1-7-192 0,0 1 192 0,1-2-64 16,4-3 0-16,1 0 0 0,-1-10 0 0,5-4-128 15,1 1 0-15,3-3 0 0,1-5 0 0,3-1-192 0,5-2 0 16,3-13-16-16,0 0 0 16,0 0-2160-16,0 0-416 0</inkml:trace>
  <inkml:trace contextRef="#ctx0" brushRef="#br0" timeOffset="25073.29">28838 6184 23327 0,'0'0'1024'0,"0"0"224"0,0 0-992 0,0 0-256 16,-9 15 0-16,-2 1 0 0,-2 8 0 0,-3 1 0 15,-4 2 0-15,-2 9 0 0,-5 5 448 0,2 2 80 16,0 3 32-16,-2 2 0 0,0 4 208 0,2 0 64 16,2 7 0-16,0 0 0 0,4-1-128 0,3-3-32 0,4 0 0 15,3-2 0-15,3-5-352 0,4-8-80 0,2-7-16 0,3 1 0 16,2 0-80-16,2-4-16 0,2-10 0 0,3 0 0 16,0-5-128-16,0-7 0 0,1 3 0 15,1-8 0-15,-1-5-288 0,-1-5-96 0,-3-2 0 0,-2-7-8848 16,-1-5-1776-16</inkml:trace>
  <inkml:trace contextRef="#ctx0" brushRef="#br0" timeOffset="25213.44">28398 6859 12895 0,'0'0'576'0,"0"0"112"0,0 0-560 0,0 0-128 15,0 0 0-15,0 0 0 0,0 0 1344 0,15 9 256 16,1-4 32-16,2-2 16 0,3 1-720 0,1-1-144 16,1 2-16-16,2-5-16 0,3-2-272 0,2-2-48 15,-4-2-16-15,4 0 0 0,-2-5-176 0,-1 2-48 16,4-7 0-16,-4 3-7120 15,-3-1-1440-15</inkml:trace>
  <inkml:trace contextRef="#ctx0" brushRef="#br0" timeOffset="25525.05">28962 5955 17503 0,'9'-4'1552'0,"5"1"-1232"16,3 3-320-16,1-4 0 0,6-1 1216 0,-2 1 176 0,2 2 32 0,0 1 16 16,1 2-1008-16,-3 1-208 0,-1 1-32 0,-3 1-16 15,-3 6 64-15,-3-1 16 0,-5 3 0 16,-3 0 0-16,-4 4 192 0,-3 2 32 0,-4 5 16 0,1-1 0 16,-4-1 96-16,-2-1 32 0,-2 0 0 0,6-1 0 15,-3 0 288-15,5-2 64 0,0-4 16 0,2 2 0 16,2 0-224-16,4-5-64 0,2 2 0 0,4-5 0 15,2 4-208-15,3-5-48 0,4 1-16 0,4-1 0 16,4-5-160-16,2-1-16 0,1-1-16 0,0-3 0 0,0 1-240 16,-1 0 176-16,-2 0-176 0,-3 0 160 15,-2-2-160-15,-4 1 0 0,-3 1-192 0,-2 0-10768 16,-5 0-2160-16</inkml:trace>
  <inkml:trace contextRef="#ctx0" brushRef="#br0" timeOffset="26774.39">31866 6833 24879 0,'0'0'1088'0,"13"-5"256"0,2-2-1088 0,4 1-256 16,4 1 0-16,2-1 0 0,3-1 256 0,3 1-16 15,5-1 0-15,-4-1 0 0,1 4-240 0,-3 1 128 16,2-2-128-16,-2-1 0 0,-3-1 128 0,-3 3-128 16,-2-2 0-16,-3-2 0 15,-3 4-272-15,1 2-160 0,-1 1-16 0,-1-4-10672 0</inkml:trace>
  <inkml:trace contextRef="#ctx0" brushRef="#br0" timeOffset="27746.84">32960 6782 8287 0,'0'0'736'0,"0"0"-592"15,0 0-144-15,16-3 0 0,2 2 1792 0,1-1 320 0,0-1 64 0,4 2 0 16,0-1-896-16,4 1-192 0,0-2-48 0,6-2 0 15,-2-2-384-15,7 1-80 0,7-4 0 0,-5 2-16 16,-3 2-304-16,-6-1-64 0,-3 1-16 0,-4-1-10112 16</inkml:trace>
  <inkml:trace contextRef="#ctx0" brushRef="#br0" timeOffset="34298.86">31285 6073 17503 0,'0'0'768'0,"0"0"176"0,-7-11-752 0,3 5-192 16,4 6 0-16,0 0 0 0,-6-9 704 0,6 9 96 15,0 0 32-15,0 0 0 0,0 0 16 0,-8 9 16 16,-1 3 0-16,0 6 0 0,-1 4-208 0,3 7-32 15,-2-1-16-15,1 6 0 0,1 0 48 0,1 2 16 16,1 2 0-16,2 1 0 0,2 2-144 0,2 1-16 16,2-5-16-16,6 2 0 0,0-2-272 0,6 0-48 15,4-4-16-15,4-1 0 0,3-5-160 0,4-5 0 16,1-4 0-16,3-2 128 0,3-7-128 0,-2-4 0 16,-4-10 0-16,0-1 0 0,-1-1 176 0,-4-8 0 0,-2-6 0 0,-2-3 0 15,-5-7 208-15,-3 0 64 16,0-4 0-16,-7 3 0 0,-1 3-48 0,-3 2 0 0,-1 3 0 15,-5 3 0-15,-3 2 80 0,-2 1 16 0,-1 5 0 0,-1 6 0 16,-2 5 48-16,-1 2 16 16,-2 2 0-16,-1 8 0 0,-1 2-304 0,-1 6-64 0,-1 2-16 0,1 1 0 15,-1-2-176-15,1 2 0 0,5 0 0 0,1 0 128 16,2-3-288-16,2-1-64 0,1-3-16 0,4 1 0 16,3-15-2368-16,0 0-464 0</inkml:trace>
  <inkml:trace contextRef="#ctx0" brushRef="#br0" timeOffset="34558.22">31771 6027 28671 0,'0'0'1280'0,"0"-8"256"0,0-1-1232 0,4-2-304 16,2-1 0-16,3-2 0 0,1-4 160 0,-1 1-32 15,-1-4 0-15,4 2 0 0,1 1 16 0,0-2 0 16,1 0 0-16,-4 2 0 0,3 2-144 0,-1-1 0 16,0-2 0-16,0 1 128 15,-3 5-1712-15,-3-1-336 0</inkml:trace>
  <inkml:trace contextRef="#ctx0" brushRef="#br0" timeOffset="35190.57">32068 4845 12895 0,'0'0'576'0,"0"0"112"0,-11-1-560 0,1 1-128 16,10 0 0-16,-12 4 0 0,2-2 1024 0,-1 4 160 15,-1 4 32-15,0 0 16 0,1 5-240 0,-1 3-48 16,-2 1-16-16,2 2 0 0,2 0-160 0,0 3-48 15,-2-1 0-15,1 3 0 0,4-1-128 0,3 3-16 16,-2-4-16-16,4-2 0 0,2-1-128 0,6 0-32 16,1-4 0-16,2 0 0 0,0-5-160 0,3 1-48 15,4-7 0-15,2 0 0 0,3 1 80 0,1-2 16 16,4-5 0-16,2 0 0 0,1 3 176 0,0-2 48 16,2 1 0-16,-1-1 0 0,-4 5-128 0,-2-1 0 15,-2-1-16-15,-4 6 0 0,-3-1-112 0,-2 6 0 16,-1 0-16-16,-3 3 0 0,-3 1 128 0,-5 2 16 15,-1 0 16-15,-1 2 0 0,-2 4 48 0,-4-2 16 0,-2-2 0 16,0-3 0-16,-3-3-80 0,3-4 0 0,-3 0-16 16,2-5 0-16,-1 1-160 0,-1-3-16 0,2-2-16 0,-2-1 0 15,0-3-48-15,2-3 0 0,0-1 0 0,1-2 0 16,1-6-128-16,4 0 0 0,-1-7 0 0,2-6 128 16,2-4-128-16,2 0 0 0,2-6 0 0,2-6 0 0,-2-2 0 15,4-3 0-15,1-3 0 0,-2 4 0 16,2 2 0-16,1 0 0 0,0 0 0 0,0 2 0 0,-1-1 0 0,0 4 0 15,0 2 0-15,-4 2 0 0,2 0 0 0,-4 7 0 16,-4 2 0-16,-1 1 0 0,-3-1 0 0,0 7 0 16,-1 3 0-16,-5 2 0 0,-3 5 0 0,0 2 0 15,2 0 144-15,-2 3-144 0,-3 3 0 0,4 3 0 16,-4 3 0-16,0-1 128 0,0-1-288 0,2 5-48 16,0 3-16-16,1-6 0 15,1 3-1856-15,2-2-368 16,2 7-80-16</inkml:trace>
  <inkml:trace contextRef="#ctx0" brushRef="#br0" timeOffset="35530.9">32347 4118 22687 0,'0'0'1008'0,"0"0"208"0,0 0-976 0,0 0-240 0,-3-8 0 0,3 8 0 15,0 0 256-15,-5 11 0 0,5 7 0 0,-1 4 0 16,1 0 416-16,0 11 96 0,1 2 0 0,-1 6 16 16,3-1-176-16,0 3-32 0,3 1-16 0,0 2 0 15,2-3-112-15,2-1 0 0,3-2-16 0,1-3 0 16,3-1-160-16,1-2-16 0,0-6-16 0,1-4 0 15,2-2-240-15,0-4 144 0,0-3-144 0,-1-6 128 16,-2-2-128-16,0-4 0 0,-2-5 144 0,-2-3-144 16,-2-3 0-16,-5-4-256 0,-2-1 32 0,-2-3-8928 15,-5 1-1776-15</inkml:trace>
  <inkml:trace contextRef="#ctx0" brushRef="#br0" timeOffset="35672.26">32326 4746 27935 0,'0'0'1232'0,"4"-9"256"0,1-6-1184 0,-1-1-304 16,5-1 0-16,2-2 0 0,3 1 384 0,3-3 32 16,-1-4 0-16,2 1 0 0,1-1 112 0,2 2 32 15,0-7 0-15,4 3 0 0,0 3-384 0,-3 1-176 16,-1 0 160-16,-3 3-160 0,-3 2 0 0,-2 0-256 0,-5-1 16 0,-5 2-13648 16</inkml:trace>
  <inkml:trace contextRef="#ctx0" brushRef="#br0" timeOffset="36115.6">32525 3950 9215 0,'0'0'816'0,"0"0"-656"16,0 0-160-16,0 0 0 0,0 0 2992 0,0 0 560 15,0 0 112-15,0 0 32 0,-5-10-1696 0,4-1-336 16,2-3-64-16,4 0 0 0,2-2-800 0,2-3-160 0,2-4-16 0,2 0-16 16,3-3 0-16,1 1 0 15,-4 0 0-15,5 0 0 0,0-1-256 0,-2 4-48 16,-3 1-16-16,-1 5 0 0,-3 0-160 0,-2 4-128 15,-7 12 144-15,5-9-144 0,-5 9 0 0,0-9-288 16,0 9 32-16,0 0 16 16,-3-9-2272-16,3 9-464 0</inkml:trace>
  <inkml:trace contextRef="#ctx0" brushRef="#br0" timeOffset="36580.33">32465 3454 25631 0,'0'0'1136'0,"0"0"224"0,0 0-1088 0,0 0-272 16,0 0 0-16,0 0 0 0,0 0 480 0,14 6 32 15,-2 2 16-15,0-2 0 0,-1 6 256 0,1-1 48 16,5 4 16-16,-1 3 0 0,-1 3-208 0,1 1-64 16,3 0 0-16,2 1 0 0,1 0-176 0,-1 1-32 15,-1-2-16-15,-1 1 0 0,0-2-192 0,0-1-32 0,-2 0-128 16,-2-3 192-16,-1 1-192 0,0-3 0 0,-4-5 0 16,2 4 0-16,-3-5 0 0,1-2-288 0,-10-7 32 0,0 0 16 31,0 0-2112-31,8-10-416 0</inkml:trace>
  <inkml:trace contextRef="#ctx0" brushRef="#br0" timeOffset="37119.41">32750 2448 22687 0,'-14'-6'1008'0,"14"6"208"0,-8-6-976 0,8 6-240 0,-10 2 0 16,-1 5 0-16,1 2 128 0,-3 9-128 16,-2 7 176-16,-2 6-176 0,3-1 480 0,-1 6-16 0,-2-1 0 0,4-2 0 15,1 1-96-15,6-1-32 0,3-1 0 0,3-1 0 16,5-1-16-16,4-5-16 0,4 2 0 0,3 0 0 15,1-3 80-15,6-2 0 0,4-4 16 0,3-4 0 16,1 0-80-16,-1 1-32 0,-4-5 0 0,4 3 0 16,-5-2-112-16,1 1-32 15,-4 1 0-15,0-1 0 0,-1 3-144 0,-2 3 192 0,0 4-192 0,-2 0 192 16,-2-3-32-16,-2 2 0 0,-1 1 0 16,-3-1 0-16,-2 1 144 0,-2-2 16 0,-5-4 16 0,-2-3 0 15,-1 2 48-15,-3-1 16 0,2-5 0 0,4-9 0 16,-9 7 0-16,-1-1 0 0,-1-3 0 0,-1-3 0 15,0-3-80-15,1-6-32 0,-4-1 0 0,3-5 0 0,-3 0-128 16,-1-4-32-16,-4-7 0 0,7 1 0 16,-2-7-128-16,0-1 0 0,3-4 0 0,4-2 0 0,0-2 0 15,4 1 0-15,1-1 0 0,3 4 0 0,1-1 0 16,2 1-144-16,-1 1 144 0,1 6 0 0,0-1 0 0,-2 6-128 16,-1 4 128-16,-3 3 0 0,0 3 0 0,0 1-160 15,-1 0 160-15,-2 5-128 0,-3-2-192 0,1 3-48 16,1-2 0-16,0 4 0 15,-4 3-576-15,2 0-112 0,-1 1-32 0,4 1-8512 16,6 1-1696-16</inkml:trace>
  <inkml:trace contextRef="#ctx0" brushRef="#br0" timeOffset="37362.32">32871 2153 23951 0,'0'0'2128'0,"0"0"-1696"16,0 0-432-16,0 0 0 0,1 18 176 0,2 1-48 15,0-1-128-15,2 7 192 0,-1 0 384 0,0 6 80 16,2 9 16-16,0 3 0 0,3 5-112 0,0-2-32 0,2 0 0 0,2-2 0 16,2-2-160-16,3-3-48 15,-1-2 0-15,3-6 0 0,-1-1-128 0,0-5-48 0,-2-3 0 0,2-1 0 16,-1-5-144-16,-2-4 0 0,0-2 0 0,-2-5 0 15,-4-1-192-15,-10-4-64 0,0 0 0 0,10-4-16 16,-2-4-2176-16,-5-3-432 0</inkml:trace>
  <inkml:trace contextRef="#ctx0" brushRef="#br0" timeOffset="37527.83">32998 2754 4607 0,'0'0'400'0,"0"0"-400"0,0 0 0 0,0 0 0 0,0-11 3616 0,0 4 640 16,2-2 128-16,2 2 32 0,4 1-2368 0,2-5-480 15,2 1-96-15,0-3 0 0,1 2-672 0,2-1-128 16,1-2-32-16,2 0 0 0,1-1-352 0,-1-1-80 16,-1 0-16-16,-1-1 0 0,-1-6-192 0,-3 6 144 15,-6 1-144-15,0 0 128 16,-3 2-1360-16,-3 4-288 0,-5-4-48 0</inkml:trace>
  <inkml:trace contextRef="#ctx0" brushRef="#br0" timeOffset="37909.31">32948 2049 16575 0,'-11'-18'1472'0,"7"6"-1168"15,0-1-304-15,-1-4 0 0,5 1 1968 0,6-3 336 0,1-3 64 0,4-1 0 16,2 1-1472-16,5 0-288 0,3-6-64 0,3-2-16 15,-1 3 160-15,1 0 16 0,4 5 16 0,-1 3 0 16,-2 4-80-16,-3 3 0 0,1 8-16 0,-7 7 0 16,-3 6-336-16,-5 2-64 0,-5 9-16 0,-3 9 0 15,-5 6 16-15,-4 8 0 0,-4 6 0 0,0-2 0 0,-2-4 32 16,0 0 0-16,2-1 0 0,1-2 0 0,1-5 0 0,4-5 0 16,3 1 0-16,4-5 0 0,3-4 112 0,5-6 16 15,6-4 16-15,7 0 0 0,2-6 32 0,9-3 0 16,6-5 0-16,2-2 0 0,3-5 64 0,-1-4 16 15,-1-5 0-15,1-2 0 0,-4-2-192 0,4 0-16 16,1-3-16-16,-4-1 0 0,-5 1-288 0,-3 3 160 16,-6 0-160-16,2 2 128 0,-5 6-128 0,-5 0 0 15,-4 2 0-15,-4 6-176 16,-9 6-2336-16,0 0-480 0</inkml:trace>
  <inkml:trace contextRef="#ctx0" brushRef="#br0" timeOffset="40886.58">27974 8378 20271 0,'-5'-19'896'0,"4"8"192"0,1-2-880 0,0-2-208 0,-3 2 0 0,0 1 0 0,3 12 976 0,-8-5 160 15,1-4 16-15,-6 8 16 0,-1 7-592 0,-5 1-112 16,-5 2-16-16,-4 4-16 0,-8 2-256 0,-1 3-48 16,-1 3-128-16,-1 4 192 0,-1 0 0 0,6 4-16 15,3 3 0-15,4-2 0 0,6 1 112 0,6-1 32 16,4 2 0-16,6-3 0 0,7 0-176 0,6 0-16 15,4-3-128-15,6 4 192 0,-1-5 32 0,2-1 0 16,3 1 0-16,2-1 0 0,0-2-64 0,-1 2-16 16,-2-5 0-16,3 6 0 0,-2 2-16 0,-1-2-128 15,-5 1 192-15,-4 0-64 0,-4-2-128 0,-7 1 192 16,-2 2-192-16,-7 4 192 0,-5-4 288 0,-4 1 64 16,-3 3 16-16,-4-4 0 0,-4-2-160 0,-6 0-16 15,-2-2-16-15,-1-2 0 0,-2-2-48 0,1-4 0 16,-1-2 0-16,3-6 0 0,4-1 48 0,2-10 0 15,0-3 0-15,8-8 0 0,4-3 16 0,8-3 0 0,4-4 0 16,6-3 0-16,7-8-128 0,8-3 0 16,7 2-16-16,8-3 0 0,3 0-240 0,7-1 0 0,6-4 0 0,7 4 0 15,5 0 0-15,6 0 0 0,3-1 0 0,0 4 0 16,-1-2 0-16,-2 1 0 0,-6 3 0 16,-4 5 0-16,-8-1 0 0,-2 2 0 0,-8-3 0 0,-7 5 0 15,-6-2 0-15,-10 1 128 0,-3 3-128 0,-7 4 144 16,-4 1 32-16,-6 2 0 0,-7 0 0 0,-5 3 0 0,-8 4-176 15,-1 0 0-15,-2 4 0 0,1 2 0 16,-3 3-448-16,3 3-112 0,1 3-16 16,2 2-16-16,4-1-2160 0,7-1-448 15,2 3-64-15,13-6-32 0</inkml:trace>
  <inkml:trace contextRef="#ctx0" brushRef="#br0" timeOffset="41370.26">31118 8157 28559 0,'3'-17'1264'0,"-3"8"272"0,0 4-1232 0,0 5-304 0,0 0 0 0,0 0 0 15,-14 4 256-15,1 11 0 0,-3 4 0 0,-5 6 0 0,-4 2 80 0,-4 9 16 16,6-1 0-16,-7 2 0 0,-3 3 352 0,-1 9 64 16,-2 3 0-16,1 6 16 0,-2 0-32 0,4 2-16 15,0 2 0-15,1-4 0 0,1-2-304 0,2 1-64 16,6-4-16-16,0-1 0 0,1-6-224 0,3-4-128 16,1-1 160-16,3-5-160 0,0-8 144 0,3 0-144 15,-1-3 128-15,3-4-128 0,1-6 0 0,1 0 0 16,2-9 128-16,6-6-128 15,0 0-416-15,0 0-112 0,0 0-32 0,14-14 0 16,1-6-2560-16,2-6-512 0</inkml:trace>
  <inkml:trace contextRef="#ctx0" brushRef="#br0" timeOffset="41759.68">31547 8201 29135 0,'-5'-13'1280'0,"5"13"288"0,-10-8-1248 0,-2 2-320 0,-4 8 0 0,-5 5 0 15,-1 1 0-15,-7 10-192 0,-3 4 16 0,-4 3 16 16,-4 5 336-16,0 4 64 0,-2 8 16 16,1 6 0-16,-2 3 160 0,3 4 32 0,0 1 16 0,2 2 0 15,6 3-16-15,4-2-16 0,4 1 0 0,5-7 0 16,2 1-208-16,8-8-32 0,5-5-16 0,4-2 0 15,4-10 112-15,4 0 32 0,4-4 0 0,2-6 0 0,3-7 192 16,7-2 64-16,2-7 0 0,4-3 0 0,0-3 80 0,1-8 32 16,1-3 0-16,3-2 0 0,0-6-304 15,-1-1-48-15,-2 0-16 0,-3-6 0 0,-1 1 0 0,-5-4-16 16,-7 5 0-16,-4-1 0 0,-5 1 208 0,-4 3 32 16,-7 0 16-16,-7 4 0 0,-6 0 16 0,-6 7 16 15,-6 0 0-15,-7 1 0 0,-6 4-416 0,-2 7-176 16,-4 2 128-16,-2 4-128 0,-3 4 0 0,-1-2-256 15,2 5 48-15,8-3 0 16,5 3-1312-16,9-2-256 0,10 2-48 0,8-2-16 16,9 4-1616-16,10-5-336 0,15 4-64 0,23-8-16 0</inkml:trace>
  <inkml:trace contextRef="#ctx0" brushRef="#br0" timeOffset="42468.42">32617 9528 8287 0,'0'0'368'0,"-9"0"80"0,-3 3-448 0,2 5 0 16,-2-1 0-16,1-3 0 0,1 2 2640 0,1 0 448 16,-1-1 96-16,-1-2 16 0,1 0-2272 0,10-3-448 15,-10 4-96-15,10-4 0 0,-11 6 192 0,11-6 64 16,0 0 0-16,0 0 0 0,-10-1 320 0,10 1 80 16,-8-8 16-16,2 1 0 0,2-5 144 0,1 1 16 15,0-3 16-15,2-3 0 0,1 0-368 0,0-7-80 16,0-3-16-16,0 0 0 0,-2-5-208 0,-1 2-48 0,-1-4-16 0,-2 0 0 15,-2-3-48-15,1-5 0 16,-1-2 0-16,1-7 0 0,-2 1-32 0,5-7-16 16,1 1 0-16,3-5 0 0,3-9-16 0,4 0 0 0,5-4 0 15,4-2 0-15,4-4-128 0,2 0-48 0,3-1 0 0,0 5 0 16,5 3-208-16,-3-4 144 0,-1 1-144 0,0-1 128 16,-3 6-128-16,1 0 128 0,-2 1-128 0,-1-3 128 15,-4 0 32-15,-4-5 0 0,-1-1 0 0,-2 3 0 16,1 4 64-16,-3 2 16 0,1-6 0 0,0 6 0 15,0 2-32-15,0 3 0 0,-1 5 0 0,3 1 0 16,0 1-32-16,1 11-16 0,-3 4 0 0,-2 3 0 0,0 1-32 16,-1 0-128-16,0 10 192 0,0-1-64 0,0 6-128 15,0 2 0-15,2-2 0 0,-1 3 0 0,2 4 0 16,0-1 0-16,0 3 0 0,0 5 0 0,-2-2 0 0,0 6-176 16,-7 6 48-16,0 0 0 15,0 0-432-15,0 0-80 0,0 0 0 0,0 0-16 16,0 0-1616-16,0 0-320 0,-1 18-64 0,-1-1-8240 15,-1 3-1648-15</inkml:trace>
  <inkml:trace contextRef="#ctx0" brushRef="#br0" timeOffset="50800.24">31741 10618 21183 0,'-1'-12'1888'0,"-2"-3"-1504"15,0 2-384-15,3 13 0 0,0 0 1120 0,0 0 160 16,-15 7 16-16,0 2 16 0,2 6-720 0,-2 3-144 0,0 1-16 0,2 6-16 15,-5 5 16-15,4 5 0 0,1 0 0 16,3 0 0-16,-2 4-288 0,3 1-144 0,1 3 160 0,4-2-160 16,0-1 176-16,-1 1-176 0,-1-4 192 0,5 0-192 15,-2-2 144-15,-2 3-144 0,-1-4 0 0,-1-5 144 16,-1-5-144-16,1-3 0 0,0-2 0 0,1-3 0 31,1-5-2304-31,5-11-320 0,0 0-80 0,0 0-16 0</inkml:trace>
  <inkml:trace contextRef="#ctx0" brushRef="#br0" timeOffset="50999.73">31128 10987 32255 0,'0'0'2864'0,"0"0"-2288"16,0 0-576-16,4-12 0 0,-4 12 0 0,0 0 0 16,12-6 0-16,9 3-192 0,4 2 192 0,10 1 0 15,5 0 0-15,7 0 0 0,7 0 192 0,0 0-192 0,7 0 192 0,-1 0-192 16,-2 0 176-16,-6 0-176 15,-8 0 160-15,-5 0-160 0,-1 0 0 0,-7-2-288 0,-5 0 32 0,-6-1 16 32,-2-2-1936-32,-1 4-384 0,-3-2-64 0,0-2-32 0</inkml:trace>
  <inkml:trace contextRef="#ctx0" brushRef="#br0" timeOffset="51322.02">32402 10754 28447 0,'-21'3'1264'0,"6"2"256"0,-7 6-1216 0,-6 1-304 0,-7 3 0 0,0 6 0 15,-2 4 0-15,-3 5 128 0,-5 1-128 0,5 8 0 16,6-2 336-16,1 0-32 0,1-3-16 0,9 6 0 16,4 3-80-16,10-4-16 0,6-4 0 0,8-5 0 0,5 0 64 0,8-5 0 15,3-1 0-15,8-4 0 0,4-5 432 0,7-6 80 16,3-3 32-16,3-7 0 0,3-7 192 0,-2-10 32 15,-1-2 16-15,1-3 0 0,-3 1-256 0,-2-5-48 16,-8-7-16-16,-2 2 0 0,-6 0-16 0,-6-2-16 16,-5 0 0-16,-6-1 0 0,-3-4-256 0,-6 3-48 15,-4 1-16-15,-4-1 0 0,-4 6-224 0,-5-2-144 16,-7 7 192-16,-1 1-192 0,-7 3-176 0,1 5-144 16,-1 1-16-16,-4 4-16 15,-3 4-2688-15,1 3-544 0</inkml:trace>
  <inkml:trace contextRef="#ctx0" brushRef="#br0" timeOffset="52754.07">657 13809 17503 0,'0'0'1552'0,"0"0"-1232"0,0 0-320 0,0 0 0 16,0 0 800-16,0 0 96 0,0 0 32 0,0 0 0 16,0 0 608-16,0 0 128 0,13-5 32 0,7-2 0 15,2-2-736-15,11 2-128 0,5-4-48 0,8 5 0 16,8 3-480-16,2-1-112 0,2-2 0 0,3 2-16 0,3-1-176 0,2 4 0 15,3 1 144-15,1 0-144 0,1-2 0 0,-7 2 0 16,-8 2 0-16,-7-1 0 16,-4 4-2176-16,-11-2-448 0</inkml:trace>
  <inkml:trace contextRef="#ctx0" brushRef="#br0" timeOffset="52932.65">978 14285 27647 0,'-18'0'1216'0,"18"0"256"0,0 0-1168 0,0 0-304 16,0 0 0-16,13 2 0 0,7-4 1216 0,5 2 176 16,1-1 32-16,10 1 16 0,6 1-736 0,4-1-128 0,3-1-48 0,9 2 0 15,4 2-192-15,9 0-32 0,3-6-16 0,2 0 0 16,0-3-288-16,-2 3 160 16,-1 3-160-16,-1 3 128 15,1 0-1824-15,0-1-368 0</inkml:trace>
  <inkml:trace contextRef="#ctx0" brushRef="#br0" timeOffset="57805.66">3770 13275 23439 0,'-15'-9'1024'0,"8"7"240"0,7 2-1008 0,-14 0-256 0,1 3 0 0,-2 2 0 16,-3 2 288-16,-1 2 16 0,-3 7 0 0,-4 4 0 0,-3-1 336 0,0 6 80 15,-2 9 16-15,-1 3 0 0,-5 8-160 0,-2 5-48 16,-4 8 0-16,1 3 0 0,2 1-16 0,5 4 0 15,-1 2 0-15,6 5 0 0,7-2-96 0,5 3-32 16,7-1 0-16,5 1 0 0,3-4-160 0,6-6-32 16,5-2-16-16,4-6 0 0,3-7-176 0,8-3 160 15,4-4-160-15,1-3 160 0,-3-5-160 0,5-6 128 16,0-1-128-16,-2-4 128 0,-1-2-272 0,-2-2-64 16,0-1-16-16,-1-4-9568 15,-3-11-1904-15</inkml:trace>
  <inkml:trace contextRef="#ctx0" brushRef="#br0" timeOffset="58141.96">4649 13459 26255 0,'0'-21'1152'0,"1"12"256"0,-1 9-1120 0,1-12-288 0,-1 3 0 0,0 9 0 16,0 0 432-16,0 0 16 0,0 0 16 0,-8 13 0 16,-1 8 128-16,-3 6 32 0,0 4 0 0,-3 9 0 0,5 9-128 0,-4 0-32 15,1 8 0-15,-2-1 0 0,0 2 48 0,0 6 16 16,2 7 0-16,-2-1 0 0,-3-3-272 0,2-1-64 15,1-2-16-15,3-6 0 0,0-6-48 0,2-8 0 16,1-3 0-16,2-3 0 0,1-1-128 0,1-3 0 16,2-8-160-16,2-4 160 15,2-4-640-15,2-2-16 0,-3-16-16 0,0 0-9168 16,0 0-1824-16</inkml:trace>
  <inkml:trace contextRef="#ctx0" brushRef="#br0" timeOffset="58509.52">5716 13632 26719 0,'0'0'2368'0,"6"-13"-1888"0,3 4-480 0,-9 9 0 16,6-12 512-16,-6 12 0 0,0 0 0 0,0 0 0 16,8 15 80-16,-2 3 32 0,-6 6 0 0,-1 4 0 15,-7 9 16-15,3 3 0 0,-6 1 0 0,-2 4 0 0,-1 2-112 0,1 7-16 16,1-1 0-16,-3 4 0 0,3 2-384 0,1-5-128 15,-1-2 0-15,0-5 0 0,1-2 0 0,3-5 0 16,-1-5 0-16,0-1 0 16,4-5-544-16,1-7-112 0,2-3-32 0,2-4-9248 15,0-3-1856-15</inkml:trace>
  <inkml:trace contextRef="#ctx0" brushRef="#br0" timeOffset="58694.83">5122 14186 24879 0,'-13'-18'1088'0,"13"18"256"0,0 0-1088 0,10-4-256 0,6 1 0 0,7 3 0 15,3-2 2528-15,4 4 448 0,-2-1 96 16,8 4 0-16,0-2-2432 0,4 0-512 0,4-2-128 0,1-1 0 16,-1 2-176-16,1-1-80 0,-2-2-32 0,0 1 0 31,4 1-2736-31,-4-1-560 0</inkml:trace>
  <inkml:trace contextRef="#ctx0" brushRef="#br0" timeOffset="59166.31">6339 13426 29823 0,'9'-25'1328'0,"0"8"272"0,3 0-1280 0,9-3-320 16,5 5 0-16,3 4 0 0,-1-6 160 0,4 8-32 15,-2-1 0-15,3 4 0 0,-4-1 32 0,3 2 0 16,-1 7 0-16,-1 4 0 0,-2 2 64 0,-3 7 16 15,-3 5 0-15,2 3 0 0,-5 4-112 0,-1 7 0 16,-5 0-128-16,-5 9 192 0,-7 11-32 0,-5 2-16 16,-8 5 0-16,-12 9 0 0,-4 1 48 0,-9 6 0 15,-9 3 0-15,-2-1 0 0,-2-5-48 0,1-1 0 16,-6-9 0-16,9-11 0 0,2-5 112 0,2-13 0 16,2-5 16-16,3-6 0 0,9-5 528 0,2-4 96 0,4-3 32 15,4-5 0-15,5 1-224 0,2-4-64 0,11-4 0 0,0 0 0 16,0 0-256-16,0 0-48 0,0 0-16 0,0 0 0 15,12 0-192-15,3-1-128 16,5-1 128-16,2 1-128 0,3 1 0 0,3-2 0 0,2 1 0 0,1 1 0 16,0 1 0-16,3 1 0 0,2-1 0 0,3 2 0 15,-2-1 0-15,1-2 0 0,5 0 0 16,-3 1 0 0,-2 1-1440-16,-1-2-208 0,-2 0-32 0,-2-2-15152 0</inkml:trace>
  <inkml:trace contextRef="#ctx0" brushRef="#br0" timeOffset="59466.35">7611 13318 33167 0,'0'0'2944'0,"0"0"-2352"16,0 0-464-16,0 0-128 0,0 0 0 0,-12 13-192 15,-2 6 64-15,-4 6 0 0,-2 7 288 0,1-3 64 16,0 7 16-16,1 0 0 0,2 7 80 0,2 1 32 16,1-1 0-16,1 3 0 0,0 5-64 0,3-1-16 15,3-1 0-15,2 3 0 0,1-4-80 0,2-1-32 16,2-1 0-16,3-1 0 0,2-2-160 0,5-3 0 0,-2 0 0 16,3-5 128-16,-2 0-128 0,5-3 128 15,0-2-128-15,1-3 128 0,0 1-128 0,1-6-176 0,-3-7 48 16,1-2 0-1,-3 2-2048-15,-12-15-416 0,0 0-80 0</inkml:trace>
  <inkml:trace contextRef="#ctx0" brushRef="#br0" timeOffset="59666.45">7067 13951 28559 0,'-18'-29'2544'0,"13"15"-2032"0,5 14-512 0,9-12 0 15,5 5 1584-15,3 3 208 0,4 1 64 0,4 3 0 16,5 3-1376-16,4 1-272 0,2 3-48 0,4 4-16 15,3-5-144-15,3 3 0 0,3-3 0 0,3 0 0 16,3 2 0-16,0 0 0 0,0-4 0 0,-6 2 0 16,-6 3-2560-16,-6-4-384 0,6-2-64 15,-13-3-32-15</inkml:trace>
  <inkml:trace contextRef="#ctx0" brushRef="#br0" timeOffset="60015.83">7969 12666 30399 0,'3'-12'2704'0,"1"-1"-2160"0,7 2-544 0,2 4 0 16,4 2 0-16,2 5 0 0,2 3 0 0,7 3-144 15,6 0 400-15,3 2 96 0,-1 4 16 0,2-1 0 16,5 7 112-16,-3 6 32 0,-1 6 0 0,-2 1 0 16,0 6-32-16,-1 6 0 0,-2 6 0 0,-3 7 0 15,-3 10-224-15,-1 4-64 0,-3 1 0 0,-6 7 0 16,-2 10-192-16,-7 8 176 0,-3 1-176 0,-3 2 160 16,-3-2-160-16,-2-5 160 0,-2-2-160 0,-4-2 160 15,-3-11-32-15,-4-3-128 0,-2-7 192 0,-2-6-64 16,3-6 192-16,-9-6 48 0,-1-9 0 0,-3-7 0 15,-4-4 64-15,-4-3 16 0,1 0 0 0,-4-5 0 0,-3-6-208 0,3 1-48 16,1-4 0-16,4 2 0 16,-1-6-192-16,6 1-192 0,2-6 48 0,7-1-17648 15</inkml:trace>
  <inkml:trace contextRef="#ctx0" brushRef="#br0" timeOffset="61435.23">10466 12267 10127 0,'1'-12'896'15,"2"-3"-704"-15,0 2-192 0,0 2 0 0,0-2 2128 0,-1 5 400 16,-2 8 80-16,0 0 16 0,0 0-1168 0,0 0-240 16,0 0-32-16,0 0-16 0,0 0-400 0,0 0-96 15,0 0-16-15,-11 11 0 0,1 4-208 0,-2 5-32 16,-3 3-16-16,-1 8 0 0,-4 5 176 0,-2 10 16 16,-6 3 16-16,-2 13 0 0,-1 11-48 0,-5 10-16 15,-5 7 0-15,-5 10 0 0,-3 13-224 0,-5 5-64 0,-2 4 0 16,3 10 0-16,2-1-256 0,5 7 0 15,9-2 0-15,3-7 0 0,6-10 0 0,11-13 0 0,4-8 0 16,10-9 0-16,6-6 0 0,7-3 160 0,5-13-160 0,5-5 128 16,2-4 240-16,6-5 32 0,5-1 16 0,5-6 0 15,7-4-160-15,2-2-16 0,8-4-16 0,0-5 0 16,0-5-224-16,3 1 144 0,1-6-144 0,1-2 128 31,-2-2-1536-31,4-1-304 0,5-1-64 0</inkml:trace>
  <inkml:trace contextRef="#ctx0" brushRef="#br0" timeOffset="65117.08">11445 13104 2751 0,'0'0'256'0,"0"0"-256"0,0 0 0 0,0 0 0 0,3-9 2752 0,-1-3 512 16,-1 3 112-16,-1 9 16 0,2-9-2112 15,-1 0-400-15,1 3-96 0,-2 6-16 0,0 0-112 16,0 0-16-16,-2-11-16 0,1 5 0 0,1 6 160 16,0 0 48-16,-8-2 0 0,1 2 0 0,-2 0-128 0,0 2 0 15,-3-1-16-15,-1 5 0 0,-3 3-272 0,-5-2-48 16,0 5-16-16,-1 0 0 0,-2 3 16 0,-1 0 0 15,-2 0 0-15,0 5 0 0,5 3-176 0,0 0-48 16,3 1 0-16,2-2 0 0,5-1-144 0,3 0 0 16,3-2 0-16,5 1 0 0,2-4 224 0,7 2 16 15,2 0 0-15,5-1 0 0,4 4 64 0,4-2 16 16,3 1 0-16,1 0 0 0,3 1-192 0,-2 3-128 16,0 0 144-16,9 14-144 0,-5-8 0 0,-4 3 128 15,-3-5-128-15,-4 3 0 0,-3-3 0 0,-4 5 0 16,-3 0 0-16,-2 2 0 0,-3 1 0 0,-3-5 128 15,-2 2-128-15,-2-5 0 0,-4-3 240 0,-1 2-48 16,-1 0-16-16,-1-5 0 0,-2-4 288 0,-2-4 64 16,-1 1 16-16,-1 2 0 0,0-10 16 0,-1 2 0 15,-5-3 0-15,4-3 0 0,-3 0-224 0,-1-5-32 16,3-2-16-16,-1-4 0 0,2-2-96 0,-2 0 0 16,4-5-16-16,2-4 0 0,2-5 32 0,1 0 16 0,0-1 0 0,6 6 0 15,2-7-64-15,1 1-16 0,0 0 0 0,3 0 0 16,3-4-144-16,1 3 0 0,5-1 0 15,3-3 0-15,3 4 0 0,4-3 0 0,3-3 0 0,3 1 0 16,2-5-128-16,1 2 128 0,2 0 0 16,1-3 0-16,-1 1 0 0,-2 2 0 0,-1-2 0 0,-2 2 0 15,-3 0 0-15,-3-2 0 0,-4 1 0 0,0 6 0 16,-3 3 0-16,-3 0 0 0,-4 6 0 0,0 2 0 16,-5 0 0-16,-2 0 0 0,-2 5 176 0,-2 4-176 0,-5-3 256 0,-2 5-32 15,-3-4-16-15,-2 5 0 0,-1 3-208 0,-2 0 0 16,-2 0 0-16,-8 6 0 15,0 3-256-15,6 6-128 0,2-4-48 16,7 2 0-16,3-1-2192 0,4 0-432 16,-2 7-80-16,8-16-32 0</inkml:trace>
  <inkml:trace contextRef="#ctx0" brushRef="#br0" timeOffset="65597.23">12104 13646 6847 0,'0'0'304'0,"0"0"64"0,0 0-368 0,0 0 0 0,0 0 0 0,0 0 0 15,0 0 1216-15,9 6 192 0,0-1 16 0,-1-2 16 16,-8-3-64-16,9 5-16 0,0 1 0 0,-1-3 0 16,-8-3-192-16,11 3-32 0,-11-3-16 0,9 1 0 15,-9-1 96-15,0 0 32 0,9 0 0 0,0-3 0 0,-2 0 224 0,0-1 64 16,-1-2 0-16,5 1 0 16,-2-2-480-16,1-2-96 0,0 2 0 0,1-4-16 0,-2 4-416 0,0-3-80 15,-2 1 0-15,0 1-16 0,-1 1-112 0,-6 7 0 16,5-6-16-16,-5 6 0 0,0 0 80 0,0 0 32 15,-11 4 0-15,-2 7 0 0,-5-2-96 0,-1 4-32 16,-3 0 0-16,-2 1 0 0,0-1-288 0,2-4 160 16,1 0-160-16,3-5 128 0,2 1 16 0,3-1 0 15,4-1 0-15,9-3 0 0,0 0 16 0,0 0 0 16,0 0 0-16,0 0 0 0,10-15 96 0,3 0 0 16,2-1 16-16,0 6 0 0,4-4-272 0,1 0 160 15,-2 2-160-15,5-6 128 16,-5 3-912-16,-3 6-192 0,-6 0-48 0,-9 9 0 15,0 0-2112-15,0 0-448 0</inkml:trace>
  <inkml:trace contextRef="#ctx0" brushRef="#br0" timeOffset="66209.56">13295 12881 15663 0,'0'-12'1392'0,"3"0"-1120"0,-2 1-272 0,4-6 0 16,-2 7 1088-16,-3 10 144 0,3-12 48 0,-3 12 0 16,0 0-304-16,0 0-48 0,0 0-16 0,0 0 0 15,0 0-384-15,-6 18-80 0,-2 3 0 0,-1 1-16 16,1 5 160-16,-1 7 48 0,-3 7 0 0,4 1 0 16,-1 1 0-16,-1 3 16 0,-2 3 0 0,0 3 0 15,0 7-64-15,1-1-16 0,-1-2 0 0,1 1 0 16,1 1-256-16,0-8-64 0,-1 2-16 0,4-6 0 15,-4-9-48-15,1-4-16 0,-2 0 0 0,0-7 0 16,0-2 96-16,0-3 32 0,1-3 0 0,2-1 0 16,1-2-48-16,2-3-16 0,0 3 0 15,3-8 0-15,3-7-96 0,0 0-16 0,0 0 0 0,0 0 0 16,0 0-128-16,0 0 0 0,0 0 144 0,0 0-144 16,0 0-272-16,0 0-128 0,3-7-32 15,3-5 0-15,3 3-1360 0,8-3-288 0,0-1-48 0,3-3-11008 16</inkml:trace>
  <inkml:trace contextRef="#ctx0" brushRef="#br0" timeOffset="66735.64">13979 12740 16927 0,'0'0'752'0,"3"-7"144"0,-3 7-704 0,3-9-192 16,0 1 0-16,-3 0 0 0,0 8 704 0,0 0 128 15,0 0 0-15,0 0 16 0,0 0-304 0,-6-3-64 16,-3 3-16-16,-1 6 0 0,-2 1 128 0,0 0 32 16,-1 5 0-16,-8 8 0 0,0 0 16 0,0 6 16 15,1-1 0-15,8-4 0 0,-3 4-128 0,0 3-16 16,-1 2-16-16,-11 17 0 0,3-2-176 0,1-1-16 15,-1 4-16-15,2-2 0 0,-1 0-160 0,5 1-128 0,2-2 192 0,4-2-192 16,3-2 144-16,2-2-144 0,1-6 0 0,3 1 144 16,3-6 48-16,0 2 16 0,4-5 0 0,1-1 0 15,2-4 240-15,2 1 32 0,0-2 16 0,3-1 0 16,1-6-32-16,2 2 0 0,2-7 0 0,0 3 0 16,0-2-112-16,3-1-32 0,1-4 0 0,2 0 0 0,3-1-64 15,-1-4-32-15,-1 1 0 0,0-2 0 16,-2-6-32-16,1 1-16 0,-1-2 0 0,-1 1 0 0,-2-6-176 15,2 2 192-15,-1-2-192 0,-2-3 192 0,-3-3-192 0,-5 1 192 16,2-1-192-16,-4 0 192 0,-2 3 0 0,-3 3 16 16,-5 2 0-16,-4 0 0 0,2 4 160 0,-2 0 16 15,-3 3 16-15,0 3 0 0,-6 1-80 0,-4 5-32 16,-5 0 0-16,-1 3 0 0,-3 6-288 0,-2-3 128 16,-3 2-128-16,2 0 0 0,0 4 0 0,3 2 0 15,1-4 0-15,3 0 0 0,1-1 128 0,3-1-128 0,4 2 0 16,1-6 0-16,6 2 0 0,9-9 0 0,0 0 0 15,0 0 0 1,3 9-1744-16,9 0-368 0,9-7-64 0,4-4-13632 0</inkml:trace>
  <inkml:trace contextRef="#ctx0" brushRef="#br0" timeOffset="67421">15198 12571 16575 0,'1'-21'736'0,"2"11"160"0,-3 10-720 0,0 0-176 0,0 0 0 0,0 0 0 16,0 0 784-16,0 0 128 0,0 0 32 0,0 0 0 16,0 0-432-16,-7 13-96 0,-2 2-16 0,-3 3 0 15,-1 3 400-15,-2 5 80 0,-3 4 16 0,0 7 0 16,-2 9-32-16,-3 3 0 0,-1 2 0 0,1 3 0 16,-2 9-160-16,-1 2-48 0,4 2 0 0,0 0 0 0,-1-6-304 15,7-1-64-15,6 1-16 0,4-6 0 0,1-6-96 16,4-4-32-16,2-2 0 0,4-3 0 0,2-2 176 0,5-8 16 15,1-3 16-15,1-5 0 0,-1-3 96 16,5-5 32-16,0-1 0 0,3-5 0 0,-1-1 0 0,3-4 0 16,0-3 0-16,0 0 0 0,-3 1-288 0,4-5-48 15,-3-6-16-15,-3 4 0 0,1-2-128 0,-4 1-224 16,-5-2 48-16,-2-3 16 16,-8 12-1888-16,0-13-368 0,-5 1-80 0</inkml:trace>
  <inkml:trace contextRef="#ctx0" brushRef="#br0" timeOffset="67584.62">14573 13390 20271 0,'-28'-19'1792'0,"13"9"-1424"0,2-5-368 0,5 1 0 16,2 3 2176-16,6-4 384 0,5 0 64 0,4 6 0 15,4 3-1584-15,5 0-320 0,4 2-64 0,6-1-16 16,6 1-368-16,5-2-80 0,4 3 0 0,4 1-16 16,11-1 0-16,3 2 0 0,5 1 0 0,-1-2 0 15,3-1-176-15,-4 2 0 0,-3-2 144 0,-6 6-144 31,-5 1-2000-31,-7-1-480 0</inkml:trace>
  <inkml:trace contextRef="#ctx0" brushRef="#br0" timeOffset="68822.05">16556 13188 16575 0,'0'0'1472'0,"-6"-1"-1168"16,-3-3-304-16,2 1 0 0,7 3 1184 0,-8-2 176 15,8 2 48-15,-7-3 0 0,0 2-352 0,1 1-64 16,6 0-16-16,0 0 0 0,0 0-288 0,0 0-64 16,0 0-16-16,0 0 0 0,0 0 224 0,8 3 64 15,6-3 0-15,2 1 0 0,3 1 272 0,4 2 64 16,3-3 16-16,3-1 0 0,5 0-544 0,0 0-128 15,0 2 0-15,2-2-16 0,1 0-224 0,1 0-32 16,0-2-16-16,2 0 0 0,-2 3-32 0,1-2 0 0,-2-1 0 16,-1 1 0-16,-2 1 16 0,-3-3 0 15,-1 0 0-15,-5 0 0 0,-3 0-112 0,-3 1-32 0,-4 2 0 16,-3 0 0-16,-3-1-128 0,-9 1 160 0,0 0-160 0,0 0 160 16,0 0-160-16,0 0 0 0,-13 6 0 0,-7 1 0 15,0 0-768 1,-3 4-224-16,2-2-48 0,-1 4-10416 0,-2-1-2096 0</inkml:trace>
  <inkml:trace contextRef="#ctx0" brushRef="#br0" timeOffset="70088.98">18599 12274 17327 0,'0'0'768'0,"1"-13"160"0,1-1-736 0,-2 4-192 0,1-2 0 0,-1 12 0 0,-1-9 832 0,1 9 128 16,-6-6 16-16,6 6 16 0,-15 0-688 0,-2 5-144 16,-2-1-32-16,-6 4 0 0,-2 2 0 0,-1 0 0 15,-2 4 0-15,1 4 0 0,-1-4 224 0,5 1 32 16,2 5 16-16,6 0 0 0,3 3-96 0,5-1-32 15,5 0 0-15,4 3 0 0,4 1-80 0,7-1-32 16,4 3 0-16,1 2 0 0,3-4 96 0,2 7 0 16,0-2 16-16,1 5 0 0,0-3-16 0,3 2-16 15,-1 4 0-15,0-2 0 0,-2-2-96 0,-1 4-16 0,0 0 0 16,-2 2 0-16,-4 4 0 0,0-4 0 0,0-1 0 0,-3-1 0 16,-5-6-128-16,-1 1 0 0,-3 3 0 0,-3 3 0 15,-2-3 256-15,-1-3 0 0,-1 5 16 0,-3-1 0 16,-4 1-16-16,-2-8 0 0,-4 0 0 0,3-2 0 15,-1 0-16-15,-2-4-16 0,1-7 0 0,-2-6 0 16,-2-1 48-16,0-7 16 0,1 0 0 0,0-4 0 16,-1-4 224-16,1-8 32 0,0 0 16 0,1-6 0 15,2-2-80-15,1-4-16 0,1-3 0 16,3-3 0-16,0 2-144 0,5-3-48 0,2 1 0 0,2-5 0 16,5-2-64-16,2 0-16 0,2-1 0 0,3 0 0 15,2-4-192-15,5 1 144 0,2-2-144 0,2 1 128 16,1 1-128-16,3 1 0 0,5-1 0 0,3 1 0 15,1-3 0-15,1 2 0 0,1-1 0 0,6 5 0 0,-1 4-160 16,-1 1 160-16,-1 2 0 0,-4-4-144 0,-3 3 144 16,-6 0 0-16,-5 4 0 0,-6 5 128 0,-3 2-128 15,-8 1 0-15,-4 0 128 0,-6 2-128 0,-4 6 160 0,-6-4-32 16,-8 0-128-16,-1 2 192 0,-7-2-48 0,1 1-16 16,-1 7 0-16,0-2 0 0,3-1-128 0,1 7-144 15,-1 0 144-15,4 3-208 16,3 0-1632-16,4-2-320 0,3 4-64 0,15-2-12144 15</inkml:trace>
  <inkml:trace contextRef="#ctx0" brushRef="#br0" timeOffset="70427.52">19865 12019 17503 0,'0'0'1552'0,"-5"-12"-1232"0,-2-6-320 0,1 5 0 15,1 1 992-15,-2 0 144 0,1 6 16 0,6 6 16 16,-10-3-512-16,-1 6-96 0,-1 3-32 0,-2 3 0 16,-4-3-288-16,-2 7-64 0,-2 8-16 0,0 6 0 15,-2 2 224-15,0 9 64 0,1 5 0 0,-3 3 0 16,0 3 224-16,0 4 48 0,0 9 16 0,1 4 0 15,1-1-288-15,2 8-64 0,-1 4-16 0,2-1 0 16,2 1-240-16,3 0-128 0,3-6 128 0,4-4-128 0,1-9 144 0,5-5-144 16,2-7 192-16,-1-1-192 0,4-2 208 15,2-3-64-15,2-4-16 0,3-4 0 0,1 1 0 0,4-5 0 16,1-1 0-16,2-5 0 0,6-3-128 0,2-1 0 16,0-1-192-16,5-1-9040 15,2-4-1808-15</inkml:trace>
  <inkml:trace contextRef="#ctx0" brushRef="#br0" timeOffset="70845.53">20015 12857 15999 0,'0'0'704'0,"0"0"160"0,0 0-688 0,0 0-176 0,0 0 0 0,10-4 0 0,-10 4 1024 16,13-4 192-16,1 1 16 0,-2 0 16 15,-1 0-176-15,0-3-48 0,4 3 0 0,0 0 0 0,1 0-64 0,3-2-32 16,2 1 0-16,3-1 0 0,2 1-208 0,4 0-32 16,0 1-16-16,1 0 0 0,0-5-368 0,0 5-80 15,2 2-16-15,-2-1 0 0,-3 1-208 0,-1 1 0 16,-3 0 128-16,-2 0-128 15,-4 0-1824-15,-2 0-416 0,-1 0-64 16</inkml:trace>
  <inkml:trace contextRef="#ctx0" brushRef="#br0" timeOffset="71395.49">21254 12461 23151 0,'-12'-25'1024'0,"2"15"208"0,-4-4-976 0,0 7-256 0,-3-4 0 0,-2 5 0 15,-2 3 256-15,-4 3 0 0,-5 6 0 0,-2 2 0 16,-4-5 32-16,5 3 16 0,0 6 0 0,2-1 0 16,6 6-32-16,3 2 0 0,6-1 0 0,2 4 0 15,3 3-272-15,4 4 0 0,4 5 0 0,4 1 0 16,1 1 128-16,2 3 32 0,2-1 0 0,1 2 0 15,5 0-32-15,1-1 0 0,2-2 0 0,-1 0 0 16,5 3 112-16,-2-4 16 0,-1-4 0 0,0 0 0 0,1 5-256 16,-3-8 144-16,-2 0-144 0,0-4 128 0,-6-1 48 15,-1-2 0-15,-4 3 0 0,-3-1 0 0,-3-3 16 16,-6-2 0-16,-1-1 0 0,-3 0 0 0,-5-2 160 16,1-3 32-16,-3-1 16 0,-3 0 0 0,0-5 128 0,0-2 32 15,0-1 0-15,-1-5 0 0,0-4-112 0,2 1-32 16,1-6 0-16,0-1 0 0,2-4 32 0,4 0 16 15,2-1 0-15,2-6 0 0,1-6-32 0,3 1-16 16,2-4 0-16,4 1 0 0,1-4-240 0,4 3-48 16,1-3-128-16,6 1 192 0,0-4-192 0,7-2 128 15,1 2-128-15,5 2 0 0,4-3 0 0,3 1 0 16,3 0 0-16,5 0 0 0,2-1 0 0,2 0 0 16,0 0 0-16,2 2 0 0,0 1 0 0,-4 0 0 15,-4 1 0-15,-4 3 0 0,-5-3 0 0,-6 6 0 0,-4 1 0 16,-7-1 0-16,-7 1 128 0,-6 3-128 0,-2 2 0 15,-6 3 144-15,-8 3-144 0,-3-1 0 0,-3 5 144 0,-2 2-144 16,-4 5 0-16,-1 3 0 0,4 2 0 0,-1 2-192 31,0 1-288-31,5 3-64 0,1 2-16 0,6-2-10464 0,2 1-2096 0</inkml:trace>
  <inkml:trace contextRef="#ctx0" brushRef="#br0" timeOffset="71683.25">22067 12296 27407 0,'0'0'1216'0,"-8"-6"256"15,8 6-1184-15,-12 5-288 0,-2 2 0 0,1 5 0 0,-2 2 288 0,0 8 0 16,-1 8 0-16,1-4 0 0,-1 2-160 0,4 4-128 15,0-1 144-15,0 4-144 0,0 4 176 0,0 0-176 16,2-1 192-16,0 1-192 0,-1 1 224 0,2 0-64 16,0 0-16-16,1-1 0 0,-1-2 48 0,0-3 16 15,1 1 0-15,1-2 0 0,1-8-208 0,0-2 0 16,-1-3 0-16,1-2 0 0,-2-1-144 0,2-6-32 16,0 0 0-16,6-11 0 15,-10 6-2048-15,0-3-400 0</inkml:trace>
  <inkml:trace contextRef="#ctx0" brushRef="#br0" timeOffset="71856.22">21523 12774 15663 0,'-9'-13'1392'0,"9"13"-1120"0,-3-12-272 0,3 12 0 15,0-9 1744-15,0 9 304 0,9-6 48 0,4 0 16 16,0 5-864-16,8-1-160 0,0 2-48 0,9 0 0 16,2-1-432-16,5-1-96 0,-1 2 0 0,3 3-16 15,2 3-224-15,1-1-32 0,-4-4-16 0,0 2 0 16,-3-1-224-16,-2 1 144 0,-5 0-144 0,-1 1 128 15,-4-1-416-15,-2-1-96 0,0-2 0 0,0 1-8224 16,-3 0-1632-16</inkml:trace>
  <inkml:trace contextRef="#ctx0" brushRef="#br0" timeOffset="72266.11">23068 12080 21935 0,'0'-15'960'0,"0"15"224"0,0 0-944 0,0 0-240 16,0-12 0-16,0 12 0 0,0 0 480 0,0 0 48 0,-9 12 16 15,-1 0 0-15,-2 7-352 0,-2 5-192 0,-2 5 192 0,3 4-192 16,-4 4 624-16,-2 5 16 0,-2 4 0 0,1 3 0 16,-3-2 192-16,0 2 64 0,-3 9 0 0,0 3 0 15,2 4-336-15,0-1-64 0,5-5-16 0,-1-5 0 16,3-1-288-16,0-4-48 0,3-3-16 16,-1-7 0-16,-2-6-128 0,4-5 192 15,-2 1-192-15,2-6 192 0,-1-5 16 0,3-5 16 16,0 0 0-16,4-5 0 0,7-8-80 0,0 0-16 0,0 0 0 15,-9-5 0 1,9 5-1776-16,-3-15-352 0,1-4-80 0,4-3-16 0</inkml:trace>
  <inkml:trace contextRef="#ctx0" brushRef="#br0" timeOffset="72629.34">23659 12194 19343 0,'0'0'848'0,"-6"-12"192"0,-2 6-832 0,8 6-208 16,-12-4 0-16,-1 4 0 0,-3 3 1216 0,-6 3 208 15,-10 8 48-15,3 4 0 0,-4 5-896 0,0 0-192 16,1 1-16-16,-1 9-16 0,-3 4 128 0,2 7 32 16,5 5 0-16,0-1 0 0,4 4-32 0,4-2 0 15,4 5 0-15,3-3 0 0,2 2-288 0,8-8-48 0,4-3-16 16,3-3 0-16,3 1 128 0,4-2 0 15,4-11 16-15,3-3 0 0,1-2 256 0,6-3 48 16,-2 1 16-16,3-8 0 0,-1-7 16 0,4 0 0 0,1-1 0 0,-3-4 0 16,1-5-112-16,-3-4-32 0,-2 1 0 0,-1-2 0 15,-6-1-144-15,-5-4-48 0,-6-2 0 0,-5-3 0 16,-6-1 160-16,-7 1 16 0,-5 0 16 0,-5-1 0 16,-4 0-208-16,-5 2-64 0,-2 2 0 0,-4 4 0 15,-1-2-192-15,3 8 176 0,0 2-176 0,1-1 160 16,2 4-160-16,1 0 0 0,1 1 0 0,4 2 0 15,5 4-224-15,4-1-32 0,6-2 0 0,13-3 0 32,0 0-2544-32,0 0-512 0,17 12-96 0,13-8-32 0</inkml:trace>
  <inkml:trace contextRef="#ctx0" brushRef="#br0" timeOffset="73084.88">24359 12114 20271 0,'6'-9'1792'0,"6"-3"-1424"0,0 3-368 0,0 0 0 16,-3 3 672-16,-9 6 64 0,12-3 16 0,-12 3 0 16,0 0 16-16,0 0 0 0,0 0 0 0,0 0 0 15,0 0-336-15,0 18-64 0,-5 4-16 0,-7 4 0 16,-7-3 224-16,1 7 32 0,-3 4 16 0,-4 3 0 15,0 2 0-15,-2 2 0 0,-1 5 0 0,3-1 0 16,-2-3-48-16,2 2 0 0,0 2 0 0,4 2 0 16,3-2-320-16,5-3-64 0,2-6 0 0,5-3-16 15,3 0 16-15,3-6 16 0,3-3 0 0,5-1 0 16,-1-7 128-16,5 0 32 0,1 0 0 0,4-5 0 16,2-4 16-16,2-3 16 0,1-2 0 0,0-2 0 15,-1 2-224-15,1-6-48 0,1-4-128 0,-4 3 192 16,-4-2-1728-16,-5-2-336 0,-2 1-80 0,-5-7-13024 15</inkml:trace>
  <inkml:trace contextRef="#ctx0" brushRef="#br0" timeOffset="73302.86">23813 12624 22111 0,'-18'-22'1968'0,"12"10"-1584"15,3-4-384-15,3 3 0 0,0 13 2816 0,11-8 464 16,2 4 112-16,5 2 0 0,4 5-2384 0,8 0-496 15,7 3-80-15,9 3-32 0,7-6-80 0,7 0 0 16,2 4-16-16,1 4 0 0,0-5-176 0,-5 4-128 0,-1-2 192 0,-10-3-192 16,-4 3-128-16,-3-1-144 0,-7 5-32 0,-5-3 0 31,-4-3-2576-31,1 1-528 0,6 1-112 0,-5-2 0 0</inkml:trace>
  <inkml:trace contextRef="#ctx0" brushRef="#br0" timeOffset="74038.69">24943 11697 11967 0,'0'0'528'0,"1"-8"112"0,-1 8-512 0,0 0-128 0,2-9 0 0,-2 9 0 0,0 0 1376 15,0 0 240-15,0 0 48 0,0 0 16 0,0 0-752 16,0 0-160-16,0 0-16 0,15 3-16 0,-1 2 224 0,1 1 64 15,3 1 0-15,0 10 0 16,0 3-48-16,2 6 0 0,3 6 0 0,-3 7 0 0,0-2-272 0,-1 10-48 16,-3 5-16-16,-2 9 0 0,-5 7-48 0,-3 5-16 15,-3 6 0-15,-5-3 0 0,-2 2-112 0,-5 2-16 16,-3 3-16-16,-2 1 0 0,-2-4-96 0,1-8-16 16,-4-3 0-16,-3 1 0 0,-5-2 224 0,2-4 32 15,-3-2 16-15,-2-3 0 0,2-5 80 0,-2-2 16 16,0-9 0-16,4-2 0 0,2-2-176 0,0-8-48 15,0-3 0-15,-1-2 0 0,4-4-144 0,5-4-16 16,1-7-16-16,2 3 0 0,2-5-96 0,4 0-32 16,7-9 0-16,0 0 0 0,0 0-160 0,0 0 0 0,0 0 0 0,9-14-176 31,1 1-1920-31,4-3-384 0,3-5-80 0</inkml:trace>
  <inkml:trace contextRef="#ctx0" brushRef="#br0" timeOffset="75586.48">25685 11384 23039 0,'-11'-23'1024'0,"7"10"192"0,1 4-960 0,2-3-256 0,1 3 0 0,0 9 0 16,0 0 160-16,0 0-16 0,0 0 0 0,13-4 0 15,3-1-144-15,-1 5 192 0,1 5-192 0,4-1 192 16,2 1 288-16,2 2 64 0,2 2 16 0,6 3 0 16,2 6 144-16,1 1 48 0,3 0 0 0,-1 1 0 15,3 3-208-15,-3 1-32 0,-2 3-16 0,1 1 0 16,-3 0-288-16,-2 5-48 0,-1-3-16 0,-2 2 0 16,-2-1-144-16,0 4 0 0,-3 0 144 0,0-2-144 15,-1 2 256-15,-1 3-32 0,-3 3 0 0,-1 2 0 16,-2 0 192-16,0 3 32 0,-2 8 16 0,-2-1 0 0,-1 5-176 15,-1 0-32-15,-3 3-16 0,0-3 0 16,-2-2-64-16,-2 5-16 0,-4 1 0 0,0 1 0 0,-3-1-32 16,-4-1 0-16,-1-2 0 0,-4 2 0 0,-2 0 256 0,1-5 64 15,-3 1 0-15,-1-4 0 0,0-1 48 0,0-5 16 16,-1 2 0-16,1-1 0 0,0-5-64 0,-1-1 0 16,5-5 0-16,1-3 0 0,-1 0 64 0,-2-1 16 15,3-4 0-15,-3 1 0 0,0 3-80 0,-3-4 0 16,1 0-16-16,-2-3 0 0,0 1-112 0,-1 3-32 15,0-5 0-15,0-1 0 0,-1-4-80 0,1 0-16 16,-2 0 0-16,2-3 0 0,0-4 16 0,4-1 0 16,2 1 0-16,2-4 0 0,7-1-64 0,7-8-16 15,0 0 0-15,0 0 0 0,0 0 0 0,0 0 0 16,0 0 0-16,7-9 0 0,10-3-256 0,0 2-64 0,6-7-16 0,2 1 0 31,3 0-2048-31,2-8-416 0,-2-3-80 0</inkml:trace>
  <inkml:trace contextRef="#ctx0" brushRef="#br0" timeOffset="85909.39">2499 16883 17503 0,'0'0'1552'0,"0"0"-1232"15,0 0-320-15,0 0 0 0,0 0 2368 0,0 0 432 16,0 0 80-16,0 0 0 0,0 0-2224 0,12-2-448 16,4 2-80-16,5-1-128 0,0-2 464 0,6 1 0 15,2 1 0-15,4-1 0 0,3-2-16 0,4-3-16 16,1 2 0-16,-1-1 0 0,2-4 64 0,2 4 16 15,-1 3 0-15,1-2 0 0,2 0-176 0,-2 3-16 0,1 1-16 0,-2 1 0 16,-5 0-176-16,1 1-128 16,-4 1 144-16,0 0-144 0,-3 3 0 0,-2-4 0 0,-3-1 0 0,-4 0 0 31,3 2-2592-31,-4-2-416 0</inkml:trace>
  <inkml:trace contextRef="#ctx0" brushRef="#br0" timeOffset="86393.32">4081 16359 30399 0,'-13'-24'1344'0,"9"12"288"0,2-1-1312 0,5-2-320 15,5 2 0-15,3-2 0 0,4-1 752 0,6 4 80 16,3-2 0-16,3 1 16 0,-1 3-656 0,7 1-192 16,-2 4 0-16,6 2 128 0,-1 3-128 0,1 2 0 15,2 4 0-15,-4 4 128 0,-4 0-128 0,-1 5 0 16,0 5 0-16,-1 5-128 0,-2 6 128 0,-5 2 0 16,-1 5 128-16,-2 2-128 0,-5 2 288 0,-4-1-16 15,2 4 0-15,-6 1 0 0,-3 0 64 0,0 0 16 16,-6 1 0-16,1-3 0 0,-3-4 48 0,-4 1 16 15,-2 1 0-15,-5-4 0 0,0-2 0 0,-4-5 0 16,0-1 0-16,-3-1 0 0,4-5-16 0,-2-1 0 0,-1-1 0 0,0-3 0 16,1 0-32-16,3-2-16 0,0-1 0 0,5-6 0 15,2-2-128-15,11-8-32 0,-7 9 0 0,7-9 0 16,0 0-16-16,0 0-16 0,0 0 0 0,18 3 0 16,3 1 16-16,2 1 0 0,4-2 0 0,4-3 0 15,5 0-16-15,1 0 0 0,2 3 0 0,7-3 0 16,3 0-160-16,0 1 0 0,1-1 144 0,-1 3-144 15,-1-2 240-15,-2 2-32 0,1 0 0 0,-2 3 0 16,-2 0-208-16,0-3 0 0,-2-1-144 0,-4 1 144 16,-5 0-176-16,-4 3 176 0,-3 0-192 0,-1-3 192 15,-8-1-2528-15,-1 0-400 16</inkml:trace>
  <inkml:trace contextRef="#ctx0" brushRef="#br0" timeOffset="87900.2">7078 15808 14735 0,'0'0'1312'0,"0"0"-1056"15,9-12-256-15,-4 3 0 0,-5 9 1440 0,6-10 224 16,-6 10 64-16,6-9 0 0,0-3-816 0,-6 12-144 16,0 0-48-16,0 0 0 0,0 0 48 0,0 0 16 15,0 0 0-15,0 0 0 0,0 0 112 0,0 0 0 16,-15 11 16-16,-3 5 0 0,-3 6-96 0,-3 6-32 16,-2 10 0-16,-5 0 0 0,-4 5-112 0,0 2-32 0,-1 4 0 0,0 7 0 15,1-2-144-15,-1 3-48 0,2 6 0 0,3-1 0 16,3 0-192-16,2-2-64 0,1-2 0 0,6-6 0 15,4-2-192-15,3-2 144 0,5 1-144 0,2-2 128 16,1-7-128-16,5 0 0 0,5-3 0 0,3 0 0 16,3-2 0-16,1-6 0 0,7 1 0 0,-2-3 0 31,1-4-1152-31,3-2-192 0,2-1-64 0,4-6-8784 0,2-5-1776 0</inkml:trace>
  <inkml:trace contextRef="#ctx0" brushRef="#br0" timeOffset="88290.98">7965 15973 25791 0,'0'0'1152'0,"0"0"224"0,-3-9-1104 0,3 9-272 0,0 0 0 0,0 0 0 16,0 0 704-16,-9 12 96 0,-3 7 16 0,1 4 0 15,1 2-144-15,0 12-32 0,-1 0 0 0,-2 5 0 16,-3-1 144-16,-2 4 32 0,4 2 0 0,0 5 0 15,-3-1-160-15,4 5-16 0,0-6-16 0,-1 4 0 16,5-7-400-16,-3-1-80 0,5-1-16 0,-2-4 0 16,0-3-128-16,0-3 0 0,0-8 0 0,0-5 128 15,2-3-128-15,0-1 0 0,1-3 0 0,1-5 0 16,5-10-1456 0,0 0-208-16,0 0-64 0,0 0-8096 0,0 0-1632 0</inkml:trace>
  <inkml:trace contextRef="#ctx0" brushRef="#br0" timeOffset="88717.08">8548 16023 25791 0,'0'0'2304'0,"0"0"-1856"15,0 0-448-15,0 0 0 0,0 0 288 0,0 0-32 16,-10 8-16-16,1 1 0 0,-2 9 48 0,-2-1 16 16,-3 1 0-16,-1 4 0 0,1 2 256 0,-5 3 48 15,0 4 16-15,1-1 0 0,-3 5 208 0,-2 4 64 16,-3 4 0-16,0 2 0 0,1 1-208 0,2-3-48 0,1-2 0 16,5 5 0-16,2 5-352 0,4-5-80 0,7-8-16 0,5-2 0 15,4-2-192-15,4-6 176 0,6 0-176 0,4-5 160 16,3-7 32-16,6-4 16 0,5 1 0 0,0-8 0 15,0-2-16-15,2-5-16 0,2-2 0 0,1-7 0 16,0 2-16-16,-2-4 0 0,-2 1 0 0,0-3 0 16,-6-1-32-16,-3 4 0 0,-6-1 0 0,-5 4 0 15,-6-4 144-15,-3-1 32 0,-3 14 0 0,-7-12 0 16,-8-3 272-16,-4 2 48 0,-5 3 16 0,-6 1 0 16,-4 4-320-16,-2 2-64 0,-4 0-16 0,3 6 0 15,-1 5-240-15,1-1 0 0,-1-2-144 0,7-2 144 16,2 1-640-16,6 4-16 15,6-3-16-15,9-2 0 0,8-3-2880 0,0 0-576 0</inkml:trace>
  <inkml:trace contextRef="#ctx0" brushRef="#br0" timeOffset="89971.16">10210 15868 15263 0,'0'0'672'0,"0"0"144"0,5-12-656 0,-4 3-160 0,-1 9 0 0,0 0 0 15,-6-12 992-15,6 12 160 0,-6-6 48 0,6 6 0 16,-11-1-192-16,-3 3-48 0,-2 3 0 0,-3 5 0 15,-1 1 96-15,0 5 16 0,-3 5 0 0,2 7 0 16,1 5-128-16,-1 2-32 0,0 2 0 0,0 6 0 16,1 3-176-16,-1 2-32 0,3 2-16 0,2 2 0 15,2-6-336-15,2 0-64 0,1-1-16 0,0 1 0 16,5-2-128-16,0-2-16 0,-1-6-128 0,5-2 192 16,1-6-192-16,1 2 0 0,0-5 0 0,3-1 0 0,4-7 0 15,1-2-256-15,1-1 48 0,4-1 16 16,5-6-592-1,4 1-112-15,3-5-32 0,3-3-12960 0</inkml:trace>
  <inkml:trace contextRef="#ctx0" brushRef="#br0" timeOffset="90512.46">10803 15958 15663 0,'-9'-15'1392'0,"9"15"-1120"0,-5-7-272 0,4 1 0 15,2-4 2032-15,4 2 336 0,5-2 80 0,1 1 16 16,3 0-1744-16,4-3-336 0,4 0-80 0,4 2-16 15,-1-4-48-15,5 4-16 0,-1-2 0 0,0 5 0 16,-4-4-224-16,-3 5 128 0,-3 5-128 0,-5-2 0 16,-14 3 144-16,0 0-144 0,0 0 128 0,0 0-128 15,0 0 448-15,-8 7 16 0,-7 5 0 0,-4-1 0 16,-3 5 304-16,-8 3 48 0,-4 4 16 0,-2-1 0 16,-1 2-256-16,0-1-32 0,0 1-16 0,1-2 0 0,1 1-192 15,2-3-32-15,5-5-16 0,4 3 0 16,3-2 0-16,7-2 0 0,2-2 0 0,4 2 0 0,5 0-288 0,5-2 128 15,2 4-128-15,5 0 0 0,5-5 128 0,2 5-128 16,3 0 0-16,5 2 0 0,0 1 0 0,4 4 0 16,-1 0 0-16,-1 3 0 0,-3-3 0 0,-1 6 0 15,-1 2 0-15,-4-1 0 0,-2 1 0 0,-3-3 0 16,-4 3 0-16,-4-6 0 0,-3-2 0 0,-2-1 0 16,-3 0 128-16,-4-4-128 0,-1-6 272 0,-6-2 0 15,1 2 0-15,-9-3 0 0,-3 3 144 0,-4-3 32 16,-4-6 0-16,-2 0 0 0,-1-2-240 0,-2-1-32 15,-1-3-16-15,2-1 0 0,1-5-160 0,2-3 0 16,3 3 0-16,5-4 0 16,3-2-1440-16,7-3-320 0,5 2-64 0,6-1-8608 15,4 0-1712-15</inkml:trace>
  <inkml:trace contextRef="#ctx0" brushRef="#br0" timeOffset="90791.13">11739 15804 28559 0,'0'0'2544'0,"0"0"-2032"0,-6-8-512 0,6 8 0 15,0 0 672-15,0 0 32 0,-7 8 16 0,-5 4 0 0,5 8-288 0,-7 9-64 16,2 0-16-16,-1 7 0 15,0 1 48-15,1 0 16 0,-2 3 0 0,4 3 0 0,-2-1-272 0,2-1-144 16,1 1 160-16,4 1-160 0,0-1 192 0,-1-4-64 16,0-2-128-16,0-5 192 0,0 3-192 0,1-7 0 15,2-3 0-15,0-4 0 16,0 0-608-16,0-4-112 0,2 0-32 0,-1-8-9040 16,2-8-1792-16</inkml:trace>
  <inkml:trace contextRef="#ctx0" brushRef="#br0" timeOffset="90973.25">11140 16218 28559 0,'0'0'2544'0,"-5"-10"-2032"0,5 10-512 0,0 0 0 15,11-8 1472-15,6 2 208 0,7 5 48 0,6 1 0 16,2 0-1328-16,7 1-256 0,4 2-144 0,2-1 160 16,-1 1-160-16,2 0 192 0,0-2-192 0,-3 1 192 31,-4 2-1312-31,-4 2-256 0,1-2-48 0,-5 1-16 15,-4-4-1376-15,-2 2-256 0</inkml:trace>
  <inkml:trace contextRef="#ctx0" brushRef="#br0" timeOffset="91418.87">12263 15580 29487 0,'0'0'2624'0,"0"0"-2112"0,0 0-512 0,0 0 0 0,-1 13 352 0,-5 2-32 16,-3 4-16-16,-3 9 0 0,2 4 16 0,-4 2 0 15,-3-3 0-15,2 6 0 0,0 3-160 0,3-3-32 16,2-1 0-16,4-1 0 0,1 4-128 0,5-11 0 16,0-4 0-16,3 1 128 0,3-9-128 0,2-1 0 15,2-4 144-15,3-4-144 0,2-7 208 0,3 0-16 16,3 0-16-16,2-6 0 0,3-6 144 0,2 2 16 15,2-5 16-15,-1-6 0 0,4 1-352 0,-5-4 0 16,2-1 0-16,-3-4 0 0,-5 1 0 0,0-5-208 16,0-1 16-16,-1-1 16 0,-3-4 176 0,0 6-160 15,-5 2 160-15,0 6-160 0,-4 3 160 0,-1 4-128 0,-2 6 128 16,-6 12-128-16,0 0 352 0,0 0 80 0,0 0 16 0,0 0 0 16,-14 19 0-16,-1 8 0 0,-1 1 0 0,-2 8 0 15,-1 6-64-15,-2 1-16 0,1 4 0 0,-3 4 0 16,-2 5 112-16,1 2 32 15,-1-2 0-15,1-2 0 0,-1-1-48 0,7-2 0 0,0 2 0 0,2-6 0 16,3-2-208-16,1-5-128 0,-2-4 160 0,3-5-160 16,0 0 0-16,1-3 0 0,1 0 0 0,2-1 0 31,-1-9-320-31,4-3-96 0,-1 0-32 0,2-2 0 16,3-13-2784-16,0 0-560 0,0 0-112 0,0 0-32 0</inkml:trace>
  <inkml:trace contextRef="#ctx0" brushRef="#br0" timeOffset="91801.21">13924 15182 26607 0,'0'0'1168'0,"-10"1"256"0,-2 4-1136 0,-1 5-288 15,-4 2 0-15,-3 7 0 0,-6 7 528 0,1 5 48 0,-2 3 16 0,-1 3 0 16,-2 11 48-16,1-2 0 16,-4 0 0-16,3 7 0 0,1 0 48 0,2 7 16 15,2 2 0-15,1 0 0 0,2 2-288 0,4-3-48 0,3-3-16 16,5-5 0-16,1-4-192 0,3-6-32 15,1-2-128-15,4-3 192 0,2 1 16 0,5-4 0 16,0 0 0-16,8-7 0 0,-1-6 16 0,2 2 0 0,6-1 0 0,-1-2 0 16,1-1-224-16,4-4 0 0,-2-4 0 0,0-3 0 31,0-8-1600-31,-2-1-352 0,-5-1-80 0,-3-5-12272 0</inkml:trace>
  <inkml:trace contextRef="#ctx0" brushRef="#br0" timeOffset="91963.72">12977 16077 30399 0,'-18'-33'1344'0,"13"15"288"0,2 1-1312 0,8 0-320 16,4 1 0-16,9 4 0 0,4 3 1184 0,7 5 160 15,0-1 48-15,4-1 0 0,4 5-1120 0,2 1-272 16,1-2 0-16,3 1 0 0,0 1 0 0,1 0 0 16,5-2 0-16,-3 2 0 0,0 0-224 0,-3 3-96 15,-1 2-32-15,-2-1-9936 16,-1-7-1984-16</inkml:trace>
  <inkml:trace contextRef="#ctx0" brushRef="#br0" timeOffset="92379.04">14163 14919 27647 0,'0'0'2448'0,"0"0"-1952"0,12-9-496 0,-1-3 0 16,-1 2 0-16,2 6 0 0,-2-1 0 0,4 4-160 15,-3-2 800-15,1 3 144 0,-12 0 48 0,12 9 0 16,-6-1-432-16,-3 6-80 0,-6-2 0 0,-3 7-16 15,-4 6 16-15,-4 3 16 0,-3-2 0 0,-3 2 0 0,0 4 64 0,0-3 16 16,2-1 0-16,4-1 0 0,-1-4-48 16,4-2-16-16,4 0 0 0,2-5 0 0,3-4 208 0,2 1 32 15,0-13 16-15,8 12 0 0,3-3-48 0,4-3-16 16,4 0 0-16,5-3 0 0,2-1-160 0,6-1-16 16,5-1-16-16,-2 0 0 0,2-4-192 0,1-2-32 15,-1 1-128-15,-2 1 192 0,-4-2-192 0,-1-2 0 16,-2 2 0-16,-4 2 0 15,-6-5-240-15,-2 3-144 0,4 3-16 0,-6 0-16 16,0-4-2496-16,-1 4-496 0,3-3-112 0,-16 6 0 0</inkml:trace>
  <inkml:trace contextRef="#ctx0" brushRef="#br0" timeOffset="93001.15">15187 14680 20495 0,'0'0'896'0,"0"0"208"0,0 0-880 0,0 0-224 15,3-10 0-15,-3 10 0 0,0 0 400 0,0 0 48 16,9-5 0-16,2 2 0 0,4 2-240 0,-1 2-32 15,3 2-16-15,2 2 0 0,3 1 352 0,1 0 64 16,0 6 0-16,1-2 16 0,3 5 240 0,1 3 64 16,0 4 0-16,5 5 0 0,0 1-128 0,-2 7-32 15,-3 0 0-15,0 2 0 0,0 4-192 0,-2 5-32 16,-4 3-16-16,-3 3 0 0,-4 3 16 0,-3 3 0 16,-3 0 0-16,-3 4 0 0,-3 2-32 0,-3 0 0 0,-2-2 0 15,-4 2 0-15,-3 0 16 0,-4 0 0 0,-5-1 0 0,-1 0 0 16,-2-1-48-16,0-1-16 0,-4-8 0 0,-2 2 0 15,-2-6-96-15,-1-3-16 0,-1-4 0 0,0-5 0 16,-1 0 96-16,3-3 16 0,-1-6 0 0,2-1 0 16,-2 0 96-16,0-3 32 0,1-1 0 0,-2 0 0 15,1-3-224-15,2 0-32 0,1-1-16 0,0-3 0 16,1-2-144-16,3 1-16 0,4-1-128 16,3-2 192-16,1-3-192 0,3-3 0 0,2-3 128 0,10-3-128 15,-8 6-144-15,8-6-80 0,0 0-16 0,0 0 0 16,0 0-1488-1,0 0-320-15,0 0-48 0,9-10-9904 0,3-7-1984 0</inkml:trace>
  <inkml:trace contextRef="#ctx0" brushRef="#br0" timeOffset="95372.94">7883 15332 18431 0,'0'0'1632'0,"0"0"-1312"15,0 0-320-15,0 0 0 0,0 0 1120 0,0 0 160 16,0 0 16-16,0 0 16 0,0 0-176 0,0 0-48 16,0 0 0-16,-2 15 0 0,-1-4-176 0,-4 1-32 15,0-1-16-15,-5-1 0 0,1 5-128 0,-3-3-32 16,-4 1 0-16,-3-1 0 0,-1 1 0 0,-7 4 0 16,-3-1 0-16,-5-3 0 0,-6-2-112 0,-5-2-16 15,-5 4-16-15,-2-7 0 0,-2-1-48 0,2 0 0 16,-4-2 0-16,0 0 0 0,-1-1 112 0,-1 1 16 0,-1 0 0 15,1-3 0-15,6 0-256 0,5 0-64 0,4 1 0 0,6-1 0 16,4 0-144-16,6 0-48 0,7-1 0 0,0 1 0 16,4 0 0-16,4-2 0 0,5 1 0 0,10 1 0 15,0 0-128-15,0 0 160 0,0 0-160 0,0 0 160 16,0 0-160-16,0 0 192 0,0 0-192 0,0 0 192 16,0 0-64-16,10 12-128 0,-1-5 192 0,-1 6-64 15,-8-13-128-15,7 21 0 0,-1 2 0 0,0 2-176 16,-2 3 176-16,1 6 0 0,-1 2 0 0,-1 1 128 15,-1 7-128-15,-1 4 0 0,-1 1-176 0,0 4 176 16,-1-2 0-16,-1 4 0 0,1-5 128 0,-1 7-128 16,-2 0 0-16,2-2 0 0,-1 2 0 0,0 1 0 15,-1-3 0-15,0-2 0 0,-1-4 128 0,-1 4-128 16,-3 1 0-16,0-1 0 0,0-4 0 0,1 0 0 16,0-3 0-16,2-3 0 0,-1-1 160 0,2-2-160 0,-1-1 144 15,0-4-144-15,0 1 160 0,4-1-160 0,-1-3 160 0,0-3-160 16,0-8 160-16,1 0-160 0,2 1 192 0,-1 0-64 15,-1-4-128-15,-2-4 192 0,2-1-192 0,2-13 144 16,-4 13-144-16,4-13 128 0,0 0-128 0,0 0 0 16,0 0 0-16,0 0 128 0,0 0-128 0,0 0 0 15,0 0 0-15,0 0 128 0,12-10-128 0,1 2 0 16,5-2 0-16,1 3 0 0,2-1 0 0,1-1 0 16,2 5 0-16,4-2 0 0,2-6 0 0,1 3 0 15,0-3 0-15,6 3 0 0,3-3 0 0,3 4 0 16,0-6 0-16,-3 7 0 0,1-2 0 0,-3 3 0 0,1 1 0 15,-1 1 0-15,1-3-128 0,-3 2 128 16,-5 2 0-16,0 0 0 0,-1-3 0 0,-2 5 0 16,-1 2 0-16,-5 4 0 0,-3-5 0 0,-6 0 0 15,-13 0 0-15,0 0 0 0,15 4 0 0,-15-4 0 0,0 0-176 0,0 0 176 16,0 0 0-16,0 0 0 0,0 0 0 0,-1 8 0 16,1-8 0-16,-15 7 0 0,0-3 0 0,-4-1 0 15,0-1 0-15,-4-2 0 0,-5-2 128 0,3 1-128 16,-5-1 0-16,-1 1 144 0,-5-2-144 0,1-3 0 15,-4 0 128-15,-4 3-128 0,-3 0 0 0,-3-3 0 16,-1-3 128-16,-1 2-128 0,4-3 0 0,1 2 0 16,0-5 0-16,4 4 0 0,2-4 0 0,3 2 0 15,0-1 128-15,6 3-128 0,-1-3 0 0,6-1 0 16,2 1 0-16,3-3 0 0,0 5 0 0,4-3 0 16,-1-1 0-16,3 4 0 0,2-5 0 0,1 5 0 0,1-2-176 15,4 3 16-15,-1-4 0 0,2-1 0 16,4 2-64-16,-1-3-16 0,1 2 0 0,2 1 0 0,2-3-16 0,1 5-16 15,-3 10 0-15,5-13 0 16,1-2-912-16,0 6-176 0,2-3-48 0,-8 12-10784 16,9-9-2160-16</inkml:trace>
  <inkml:trace contextRef="#ctx0" brushRef="#br0" timeOffset="96491.57">16351 16164 1839 0,'0'0'160'0,"0"0"-160"16,-10 0 0-16,-1 2 0 0,1-2 2720 0,0 3 512 15,-2 0 96-15,-2 1 32 0,3-2-1984 0,-1 1-400 16,-2-2-80-16,2 2 0 0,-1 0 32 0,0 2 16 16,-1 2 0-16,0-2 0 0,-1-4-48 0,-2 3 0 0,0 1 0 15,0 2 0-15,-1-2-128 0,7-1-16 0,-1 5-16 0,3-3 0 16,9-6-96-16,0 0-32 0,0 0 0 0,0 0 0 16,0 0 352-16,0 0 64 0,16 3 0 0,6 0 16 15,5-3-96-15,3-1-32 0,4-2 0 0,3-3 0 16,3-3-176-16,3 3-32 0,3 1-16 0,5-4 0 15,-1 2-112-15,3 3-32 0,4-1 0 0,2 1 0 16,2-1-64-16,1 2-16 0,1 2 0 0,-5-2 0 16,-3 0-112-16,-3 1-32 0,-5 2 0 0,-4 0 0 15,-4 0-144-15,-8 2-48 0,-1-1 0 0,-8 2 0 16,-4 0-128-16,-5-3 160 0,-13 0-160 0,0 0 160 16,0 0-160-16,0 0 128 0,0 0-128 0,0 0 128 15,0 0-128-15,0 0 0 0,-10 6 0 0,-4-3 0 0,-2 0 0 16,3 0-272-16,-4 2 32 0,1-2 16 15,-2 1-1888-15,5 2-368 16,-2-2-80-16,2-2-14016 0</inkml:trace>
  <inkml:trace contextRef="#ctx0" brushRef="#br0" timeOffset="97551.03">19111 15059 19343 0,'-15'-8'848'0,"4"-1"192"0,0-1-832 0,-3-2-208 0,-1 6 0 0,-1-1 0 15,-2-2 1264-15,-1 4 208 0,-2-1 32 0,-1 5 16 16,-2 2-528-16,-1 2-96 0,-2 0-32 0,2 2 0 16,0 7-160-16,-2-3-48 0,-3 4 0 0,2 0 0 15,1 1-32-15,5 6-16 0,3 3 0 0,4 3 0 16,2 4-160-16,5-2-48 0,5 5 0 0,6 0 0 0,5 2-224 0,5 7-48 15,5-2-128-15,4-2 192 16,6-3 0-16,2 2-16 0,1 4 0 0,2-2 0 0,-1-1 0 0,-2 1 0 16,-3 3 0-16,-2-2 0 0,-4-6-176 0,-3 3 0 15,-5 2 144-15,-3-2-144 0,-4-2 128 16,0 1-128-16,-7 0 128 0,-4-7-128 0,-4 1 176 0,-2 0-48 16,-6-4 0-16,-2-2 0 0,-5-3 64 0,-3 0 16 15,-2-1 0-15,-2-5 0 0,-4-1 80 0,1-7 16 16,-1-1 0-16,1 0 0 0,-1-5 32 0,4-2 16 15,2-5 0-15,2-1 0 0,5-4-112 0,4-2-32 16,3-5 0-16,3-1 0 0,5-4-32 0,4 0-16 16,4-6 0-16,2 6 0 0,5-4-160 0,3-1 0 15,7-5 0-15,10-14 0 0,2 2 0 0,3 2-144 16,2 1 144-16,4 1-160 0,3-2 160 0,-2 0 0 0,0 0 0 16,1 0-128-16,2-5 128 0,-1 1 0 0,-2 2 0 0,-4 5 0 15,-5 2 0-15,-5 5 0 16,-2-1 0-16,-6 1 0 0,-2 3 0 0,-5 4 0 15,-5 0 0-15,-3 6 0 0,-3 2 0 0,-5 2 144 0,-1 1-144 0,-3 6 160 16,-1-3-160-16,-3 7 0 16,-4 1 0-16,-2 3 0 15,0 1-512-15,-2 4-48 0,3 0 0 0,0-1 0 16,2 6-2128-16,1 0-448 0,2 0-64 0,2 3-32 0</inkml:trace>
  <inkml:trace contextRef="#ctx0" brushRef="#br0" timeOffset="97946.27">20375 14600 20847 0,'0'-15'912'0,"0"15"208"0,0 0-896 0,6-9-224 15,-1-1 0-15,-5 10 0 0,0 0 512 0,0 0 64 16,0 0 16-16,0 0 0 0,0 0-144 0,0 0-16 0,0 0-16 0,-12 15 0 16,-3 3 400-16,-4 2 80 0,-7 1 0 15,1 9 16-15,-4 4-96 0,-6 6-32 0,-3 3 0 0,-2 5 0 16,-3 8-16-16,-3 3 0 0,-5 4 0 0,2 3 0 15,2 4-144-15,2 3-48 0,4-3 0 0,4 1 0 16,5-7-288-16,6-2-64 0,2 0-16 0,6-1 0 16,5-3-208-16,4-1 0 0,3-2 0 0,4-7 0 15,5 1 0-15,3-3 0 0,3-4 0 0,3-5 0 32,3-3-480-32,6-3-144 0,4 2-16 0,6-9-14784 0</inkml:trace>
  <inkml:trace contextRef="#ctx0" brushRef="#br0" timeOffset="98759.99">21321 14903 20207 0,'9'-12'896'16,"-3"7"192"-16,-6 5-880 0,6-10-208 0,-6 10 0 0,0 0 0 0,4-10 720 0,-4 10 112 15,0 0 0-15,0 0 16 0,-1-11 48 0,1 11 16 16,-9-4 0-16,-3 5 0 0,-3 5-32 0,-3 5-16 16,-3-2 0-16,-2 5 0 0,-7 6 32 0,-4 5 0 15,-5 6 0-15,-2 2 0 0,-4 4-288 0,-1 4-48 16,0 5-16-16,0 6 0 0,3 0-96 0,1 3 0 16,1-3-16-16,5 3 0 0,4-3-224 0,5 2-32 0,6-5-16 15,5-1 0-15,2-4-160 0,6-4 160 16,5-5-160-16,4 1 160 0,5-3-32 0,3-5 0 0,3-2 0 0,3-3 0 15,2-4-128-15,7-4 0 0,4-3 0 0,4-5 128 16,0-4 0-16,4 0 0 0,1-4 0 0,0-2 0 16,0 1 0-16,0-4-128 0,-1-3 192 0,-3 0-64 15,-4-4-128-15,-5 3 0 0,-5-4 0 0,-7-1 128 16,-1 4-128-16,-8-3 0 0,-3 1 0 0,-6 2 128 16,-5-3 0-16,-2 3 0 0,-3-2 0 0,-8 2 0 15,-6 3 80-15,-4 5 16 0,-2-2 0 0,-2 4 0 16,-2 1-80-16,0 0-16 0,-1 1 0 0,6-1 0 15,-4 0-128-15,5 0 0 0,3 0 0 0,4 3 0 16,3 0 0-16,4 2-320 0,0-2 48 0,6 1 16 16,2-1-1808-1,12-3-368-15,0 0-64 0,0 0-12672 0</inkml:trace>
  <inkml:trace contextRef="#ctx0" brushRef="#br0" timeOffset="99035.59">21713 15467 29423 0,'-12'-14'1296'0,"7"10"288"0,5 4-1264 0,0 0-320 15,-1-9 0-15,1 9 0 0,1-10 560 0,5 1 48 16,5 3 16-16,7 3 0 0,4-2 48 0,5 0 16 15,2 0 0-15,4 2 0 0,2 0-368 0,1 3-64 16,0-1 0-16,-1-1-16 0,2 5-240 0,-2-3 176 16,-4 0-176-16,-2 0 160 0,0 5-352 0,-3 1-80 15,0 2-16-15,-3-3 0 16,0 1-1840-16,-4 1-368 0,-4-2-80 0,1-2-16 0</inkml:trace>
  <inkml:trace contextRef="#ctx0" brushRef="#br0" timeOffset="99612.37">23154 15004 5519 0,'-7'-21'240'0,"2"9"64"0,-1-4-304 0,-1 5 0 0,-1 4 0 0,-2 0 0 0,0-5 4880 0,-2 6 928 16,-3 4 176-16,-3 1 32 0,-3-1-4096 0,-2 2-832 15,-4 2-176-15,-1 2-16 0,-5 7-480 0,3-3-96 16,-2 6 0-16,5-1-16 0,0 2 16 0,5 6 0 16,1 1 0-16,5 5 0 0,2 3 48 0,4-1 16 15,4 4 0-15,2-5 0 0,4 5-208 0,4-4-48 16,1 3 0-16,2-3 0 0,5 1 64 0,1 3 16 16,4-4 0-16,-1 5 0 0,0-5 0 0,-1 2 0 0,3-3 0 15,-2 3 0-15,-2-6-208 0,-3 1 128 0,0-1-128 16,-4 2 0-16,-2-2 144 0,-4-1-144 0,2-2 128 0,-3 2-128 15,-3-4 192-15,-3 1-32 0,-3-2-16 0,-1 1 0 16,0-4 128-16,-1-3 32 0,-1 2 0 0,-1-3 0 16,-2-4 80-16,-3-3 0 0,0 1 16 0,-1-1 0 15,-2-2-160-15,1 0-48 0,-1-3 0 0,-1 0 0 16,-1-2-192-16,3 1 176 0,-1-4-176 0,1-4 160 16,4 2-160-16,1-6 0 0,0-2 0 0,8-1 0 15,1-1 0-15,3-1 0 0,3-2-144 0,5-1 144 16,2-1-144-16,5-1 144 0,1 0 0 0,7 2-144 15,2-1 144-15,4-1-128 0,3-2 128 0,0-3-128 16,8 1 128-16,2-3-192 0,4-1 192 0,2 0-192 16,-1-10 192-16,4 0-160 0,-4 0 160 0,-2 1-160 15,-8 1 160-15,0 2 0 0,-7 4 0 0,-2 1 0 0,-7 4 0 16,-6-1 0-16,-3 6 160 0,0 3-160 0,-7 5 320 16,-2 1-16-16,-2-1-16 0,-3 4 0 0,-1-5-80 0,-3 3-16 15,-3 7 0-15,0-2 0 0,-2-2-192 16,-3 7 0-16,-2 0 0 0,-2 2 0 0,2 2-416 0,1 2 32 15,-3-2 0-15,4 4 0 16,2-1-1792-16,1 5-368 0,5-1-64 0</inkml:trace>
  <inkml:trace contextRef="#ctx0" brushRef="#br0" timeOffset="100071.36">24031 14866 27647 0,'0'0'2448'0,"0"0"-1952"0,-4-12-496 0,4 12 0 15,0 0 1216-15,-12 3 128 0,-1 1 48 0,-2 5 0 16,-5 12-864-16,0 6-160 0,-4 4-48 0,-1 0 0 16,-1 5-128-16,0 5-16 0,-2 2-16 0,-1 0 0 15,0 5-32-15,3 1 0 0,1-2 0 0,3 2 0 16,1 5 64-16,3-4 0 0,3-2 0 0,5-5 0 15,4-3-192-15,2-3 0 0,4-3 144 0,0-1-144 16,6-7 128-16,3-2-128 0,2-2 160 0,3-2-160 16,1-5 160-16,1-5-160 0,-3-1 160 0,4-3-160 15,-4-3 0-15,-3-3-160 0,4-3 0 0,-14 3 0 16,7-11-736-16,-7 11-128 0,2-10-48 16,-4-6 0-16,-5-5-2176 0,-7 2-432 0,-6-1-96 0,-7 1 0 15,-9 0 688-15,-5 1 144 0,-5-1 16 0,-2-1 16 0,1 1 3232 0,4 0 656 16,1-1 128-16,5 1 32 0,7 7 1392 0,7 3 288 15,2-3 48-15,7 5 16 0,5 1-800 0,9 6-160 16,0 0-16-16,11-7-16 0,2-2-800 0,7 6-144 16,3 0-48-16,7 3 0 0,3-2-592 0,7 2-128 15,3 2-32-15,3-1 0 0,0 4 208 0,0-2 32 16,-2-2 16-16,1-1 0 0,-2 0-80 0,0 2-32 16,-3-1 0-16,-3 1 0 0,-6 1-288 0,-4 0 0 15,-5 0-176-15,-4-2-10208 16,-5-1-2048-16</inkml:trace>
  <inkml:trace contextRef="#ctx0" brushRef="#br0" timeOffset="100560.6">25234 15038 27647 0,'-17'-21'1216'0,"8"11"256"0,0-1-1168 0,1 5-304 0,-1 2 0 0,1-1 0 0,-2 1 912 0,1 6 128 16,-1 8 32-16,-1 0 0 0,1 4-144 0,-4 2-32 15,-2 8 0-15,0 4 0 0,1 9-272 0,0 0-64 16,-1 3-16-16,2 2 0 0,1-4-176 0,3 4-48 15,1-1 0-15,0 0 0 0,1-4-176 0,2 0-144 16,1-5 192-16,-4 1-192 0,1 1 128 0,-1-6-128 0,-1-1 0 16,-2-5 0-16,-3-2 0 0,-1-2-256 0,-2-2 32 0,2-1 0 31,-1-5-1760-31,1-2-368 0,0-3-64 0,-5-5-16 0</inkml:trace>
  <inkml:trace contextRef="#ctx0" brushRef="#br0" timeOffset="100679.18">24576 15320 29247 0,'12'-12'1296'0,"0"8"272"0,3-5-1248 0,7 1-320 0,6 5 0 0,5-1 0 16,4-1 448-16,3 1 48 0,4-1 0 0,1 4 0 15,-2-1-96-15,6 0-16 0,0 0 0 0,-1 4 0 16,-2-1-384-16,-2 2 0 0,-1-2 0 0,-1 2 0 16,-2-1-2496-16,-3-2-496 15</inkml:trace>
  <inkml:trace contextRef="#ctx0" brushRef="#br0" timeOffset="101195.03">26323 14811 30463 0,'-18'-21'1344'0,"6"15"288"0,-1 3-1312 0,-3 5-320 16,-5-2 0-16,-3 3 0 0,-2 0 0 0,-4 8 0 15,-4 6 0-15,0-1 0 0,-1-1 0 0,0 0 224 16,-2-2-48-16,4 3-16 0,3 7 112 0,5 0 32 0,3 0 0 16,6 5 0-16,4 0 96 0,4 5 32 15,4-4 0-15,5 6 0 0,4-3-176 0,5 5-16 0,2 3-16 0,6-1 0 16,3 1-32-16,1 2 0 0,0 1 0 0,-1 1 0 16,-3-1-64-16,-3 0-128 15,-5-4 176-15,0-2-176 0,-4-3 128 0,-1 2-128 16,-5-8 0-16,0 2 0 0,-2-7 160 0,-2 0-160 0,-4-6 128 15,-2 1-128-15,-2-6 256 0,-3 2-48 0,-6-7 0 0,-1 2 0 16,-5-3 176-16,1-3 16 0,-4-2 16 0,-1-2 0 16,3-2-224-16,-1-5-32 0,3-2-16 0,2 0 0 15,3-4 16-15,2-4 0 0,6-2 0 0,1-1 0 16,4-1 64-16,5-5 16 0,3 2 0 0,5-2 0 16,2 2-240-16,7-2 128 0,5-4-128 0,2 4 0 15,2 5 0-15,6-2 0 0,3-4 0 0,5 0 0 0,5-2-192 0,2-4 32 16,2 3 0-16,2-5 0 0,1-6 160 0,-2 1-160 15,-1-2 160-15,-2-3-160 0,-4-2 160 0,0 2 0 16,-5 0 0-16,-2 6 0 0,-8 8 0 0,-4 2 0 16,-5 3 160-16,-4-2-160 0,-6 2 208 0,-4 6-48 15,-5 0-16-15,-3 5 0 0,-5 3-16 0,-2-1-128 16,-3 2 192-16,-4 5-64 0,-2 4-128 0,0 3-144 16,-2 1 144-16,-1-1-208 15,3 5-528-15,-1 2-96 0,2-1-32 0,4 2-10448 16,0 5-2080-16</inkml:trace>
  <inkml:trace contextRef="#ctx0" brushRef="#br0" timeOffset="101514.7">27111 14652 29487 0,'0'0'2624'0,"0"0"-2112"0,-1-12-512 0,1 12 0 16,0 0 256-16,0 0-64 0,-13 5-16 0,-1 8 0 16,-2 3 160-16,-2 8 48 0,-3 6 0 0,0 5 0 15,2 1 576-15,-2 3 128 0,-2 5 32 0,2 4 0 16,3 2-1344 0,-1 6-272-16,-2 1-48 0,0-1-16 0,0 2 768 0,4 0 160 0,0-3 16 0,5-5 16 15,0-4-400-15,8-4 0 0,0-2 0 0,2-4 0 0,4-8 144 16,2-4-144-16,3-2 160 0,1-6-160 0,-1 1 160 0,2-7-160 15,3 0 160-15,-12-10-160 0,13 3-192 0,1 2-144 16,-2-5-32-16,-12 0 0 16,12-6-1488-16,-12 6-288 0,7-12-64 0,-4-1-16 0</inkml:trace>
  <inkml:trace contextRef="#ctx0" brushRef="#br0" timeOffset="101667.34">26384 15275 11967 0,'-15'-26'1072'0,"11"11"-864"16,-1 0-208-16,5 0 0 0,6 2 4352 0,3 2 832 15,4-1 176-15,5 7 16 0,5-4-4000 0,6 3-800 16,5 3-176-16,5 1-16 0,5 1-176 0,0 2-16 16,3 4-16-16,-2 1 0 0,-1-2-176 0,-1 1 0 0,-3-2 0 0,0 1 128 15,0 2-128-15,-1-3 0 0,-3-2 0 0,-4 1 0 32,-2-1-1712-32,-6-1-368 0,-1 0-80 0</inkml:trace>
  <inkml:trace contextRef="#ctx0" brushRef="#br0" timeOffset="102045.38">27327 14593 32255 0,'-8'-33'2864'0,"8"17"-2288"0,3 2-576 0,3-1 0 0,4 4 688 0,2 2 16 16,6 0 16-16,1 0 0 0,4 1-448 0,0 1-80 16,4 3-32-16,3 1 0 0,1 3-32 0,-3 4-128 15,-3 2 192-15,-4 4-64 0,-4 8 16 0,-7 1 0 16,-3 2 0-16,-7 3 0 0,-4 0 48 0,-5 7 16 16,-7-3 0-16,1 5 0 0,-3-2-16 0,-1 3-16 15,-2-1 0-15,3-4 0 0,2-8 16 0,4-6 0 16,3-2 0-16,3 2 0 0,2-7 448 0,4-8 112 15,0 0 16-15,0 0 0 0,10 14-144 0,5-6-32 16,3-2 0-16,4 0 0 0,3-2-176 0,3 1-32 0,7-1-16 16,0 1 0-16,2-5-368 0,2 1 0 0,5 2 0 15,-2 0 0 1,-3-2-1312-16,-2 1-224 0,-5 1-64 0,-2 0-10624 0,-5 1-2144 16</inkml:trace>
  <inkml:trace contextRef="#ctx0" brushRef="#br0" timeOffset="102693.33">28207 14229 20271 0,'-2'-6'1792'0,"1"-6"-1424"0,1 2-368 0,1 2 0 15,-1 8 896-15,12-6 128 0,2 2 0 0,2 2 16 16,3 4 112-16,2 2 0 0,3 5 16 0,8 2 0 16,4 5-400-16,0 5-96 0,4 5-16 0,-2 7 0 15,1 0 48-15,-2 8 0 0,2 10 0 0,-4 1 0 16,-2 9 64-16,-2 5 0 0,-3 6 16 0,-5 2 0 0,-7 8-224 15,-6 2-48-15,-5 5-16 0,-10-1 0 16,-10-4-256-16,-8 1-48 0,-9 0-16 0,-6-5 0 0,-4-8 0 0,-7-6 0 16,-4-8 0-16,-5-3 0 0,-3-8-16 0,3-4 0 15,3-4 0-15,2-7 0 0,7-3-32 0,3-4 0 16,4-4 0-16,5-4 0 0,4 0-128 0,7-7 160 16,2 3-160-16,6-8 160 15,3-2-1184-15,12-3-256 0,0 0-32 0,0 0-15280 0</inkml:trace>
  <inkml:trace contextRef="#ctx0" brushRef="#br0" timeOffset="103627.57">29192 13876 23039 0,'-32'-15'1024'0,"11"3"192"0,-3 8-960 0,0-5-256 16,1 1 0-16,2 4 0 0,2-7 128 0,4 4 0 15,1 2-128-15,14 5 192 0,-7-8 768 0,7 8 160 16,0 0 32-16,0 0 0 0,0 0-256 0,13-6-32 16,5-2-16-16,4 5 0 0,4 5 64 0,5-2 16 15,5-2 0-15,4 2 0 0,3 0-288 0,3 2-64 0,3 4-16 16,3-5 0-16,0-1-208 0,4 3-32 0,3 2-16 16,2-1 0-16,-1-3 48 0,-1-1 16 0,0-1 0 0,-2-2 0 15,-5 2 0-15,0 1 0 0,0 4 0 16,-3 0 0-16,-6 1-80 0,-5-1-16 0,-7 5 0 0,1-3 0 15,-7-1-144-15,-6 1-128 0,-4 1 192 0,-3-3-192 16,1 2 256-16,-13-6-48 0,8 15-16 0,-4 0 0 16,-3 0-64-16,-2 6-128 0,-3 2 176 0,-2 4-176 15,-5 1 128-15,-1 7-128 0,-2 0 0 0,-4 5 0 16,0 6 0-16,-3 3 0 0,-4 0 0 0,1 9 0 16,-4 3 0-16,0 3 0 0,0 1 0 0,-1 2 0 15,0 1 128-15,3-3-128 0,1 2 0 0,3-4 0 16,3-3 0-16,2 1 0 0,4 2 0 0,4-5 0 15,2-5 128-15,2 5-128 0,2-2 0 0,2 1 0 0,1 1 160 0,1-1-160 16,2-3 128-16,-1 2-128 0,-1-2 0 16,1-1 128-16,-1 4-128 0,-1 0 0 0,0-6 128 15,3 1-128-15,0-3 0 0,1-3 128 0,2-2-128 16,2-5 128-16,-1 0-128 0,2-5 128 0,0-6 0 0,1-1-128 16,2-1 192-16,0-5-64 0,0-6 128 0,3 0 32 15,-2 0 0-15,1-3 0 0,-3-4-288 0,1-2 128 16,-1 2-128-16,1-1 0 0,-2-1 160 0,-10-6-160 15,12 5 128-15,-12-5-128 0,0 0 128 0,0 0-128 16,0 0 0-16,0 0 128 0,0 0-128 0,0 0 192 0,0 0-192 16,0 0 192-16,0 0 128 0,-15 3 48 15,-6-5 0-15,-1 1 0 0,-2-1 16 0,-5-1 16 16,-4 2 0-16,-6-2 0 0,-4-2-64 0,-6-1-16 0,-6 0 0 16,-4-1 0-16,-2-3-16 0,-1 2-16 0,-1-1 0 0,4 2 0 15,1 1-96-15,2-2-32 0,1 1 0 0,3 6 0 16,3-4-160-16,6-1 0 0,1 0 0 0,7 3 128 15,5 2-128-15,8-1-256 0,5 1 64 0,7 4 16 32,10-3-1888-32,3 13-384 0,4 2-80 0,16 3-17408 0</inkml:trace>
  <inkml:trace contextRef="#ctx0" brushRef="#br0" timeOffset="110679.66">1429 19295 10127 0,'-21'1'896'0,"3"1"-704"0,-1-2-192 0,6 0 0 15,1 1 2064-15,3 1 384 0,3-1 80 0,6-1 16 16,0 0-1600-16,0 0-320 0,0 0-64 0,0 0-16 15,21-1 128-15,2-1 32 0,1 1 0 0,7-1 0 16,2-1-96-16,3-1-16 0,4-2 0 0,1 0 0 16,-1 0-256-16,2-3-48 0,4 3-16 0,-1 2 0 0,-2-1-96 0,0 4-32 15,-3-4 0-15,-2 4 0 0,1-1-272 0,-2 2-64 16,-4 0-16-16,-1 3 0 16,-3 0-1696-16,-7 0-336 0</inkml:trace>
  <inkml:trace contextRef="#ctx0" brushRef="#br0" timeOffset="110841.62">1738 19574 29487 0,'0'0'2624'0,"0"0"-2112"16,0 0-512-16,0 0 0 0,0 0 448 0,15-5 0 16,-2 2-16-16,5 1 0 0,2 2 144 0,4-3 48 15,4-5 0-15,7 2 0 0,3 3-80 0,4 0-16 0,-1-1 0 0,2-2 0 16,-1 1-528-16,-2 2 0 0,-1-1 0 0,-2-2-10432 15,-5 3-2032-15</inkml:trace>
  <inkml:trace contextRef="#ctx0" brushRef="#br0" timeOffset="111361.8">3387 19210 11967 0,'-24'2'528'0,"14"-1"112"0,-2 4-512 0,3-2-128 16,-2 1 0-16,3-1 0 0,-1 3 1600 0,1 1 272 16,1 2 64-16,7-9 16 0,-3 11-960 0,3-11-192 15,0 0-32-15,9 13-16 0,-9-13-48 0,16 5 0 16,2-3 0-16,4-2 0 0,3-2-32 0,2-4-16 0,0-9 0 0,0 1 0 16,2 3-160-16,2-6-48 0,2-1 0 0,-2-1 0 15,-6-2-224-15,-1 5-48 16,-1 3-16-16,-4-4 0 0,-4-1-160 0,-5 4 160 0,-1-1-160 0,-3-5 160 15,-3 0-32-15,-3 0 0 0,-3 3 0 0,-5 0 0 16,0 7-128-16,-3 2 128 0,-2 4-128 0,-4 4 128 16,1 6-128-16,-6 3 0 0,-5 9-160 0,0 2 160 15,2 3-144-15,-2 2 144 0,-1 8-128 0,2-1 128 16,-1 4 0-16,2-1-160 0,2-5 160 0,4 1 0 16,9-2 0-16,4-4 0 0,4 0 0 0,5-1 0 15,2-8 0-15,4 0 0 0,4 2 160 0,5 0-32 16,1-3 0-16,5-5 16 0,3 4 0 0,1-7 0 15,0-1-144-15,3 1 192 0,2-2-192 0,2-4 192 16,1 1-512 0,4-2-112-16,-1-2-16 0</inkml:trace>
  <inkml:trace contextRef="#ctx0" brushRef="#br0" timeOffset="111662.32">4914 18419 26431 0,'0'0'1168'0,"-10"-3"240"0,-2-1-1120 0,2-1-288 16,1 2 0-16,9 3 0 0,-11 9 128 0,1 0-128 16,1 6 192-16,-3 1-192 0,-4 4 208 0,-1 3-64 0,1 4-16 0,3 1 0 15,-4 6 128-15,1 6 32 0,-2 5 0 0,2 4 0 16,0 3-16-16,2 0 0 0,2 1 0 15,2 4 0-15,1 5-272 0,3-6 160 0,5 1-160 0,1-7 128 16,1 1-128-16,1-7 0 0,5 2 144 0,0-7-144 16,-1-1 128-16,5-8-128 0,-2-3 160 0,1-3-160 15,0-7 0-15,2-5 0 0,2-1-128 0,-1-4 128 32,-1-4-1856-32,-12-3-272 0</inkml:trace>
  <inkml:trace contextRef="#ctx0" brushRef="#br0" timeOffset="111825.47">4288 18983 31439 0,'0'0'1392'0,"0"0"288"0,13-7-1344 0,6-2-336 0,4 0 0 0,9 4 0 0,5 2 0 0,7 2 144 16,0 0-144-16,8-1 0 0,1-4 288 0,2 3-48 15,2-1-16-15,-4-1 0 16,-2-1-928-16,-2 3-176 0,-3 2-32 0</inkml:trace>
  <inkml:trace contextRef="#ctx0" brushRef="#br0" timeOffset="112120.53">6272 18753 20271 0,'-35'-6'896'0,"11"5"192"0,-4-1-880 0,0 4-208 0,-2 4 0 0,-4 1 0 16,-3 6 2464-16,-5 5 448 0,-4 6 96 0,-4 1 0 15,-5 5-2112-15,0 1-416 0,-2 6-96 0,4 0 0 16,4-1 32-16,7 1 16 0,8 0 0 0,5-1 0 16,2-4-304-16,8 2-128 0,7-4 0 0,7 0 128 15,7-5 0-15,7-3-128 0,5-1 192 0,10-2-64 16,6-5 128-16,11-1 0 0,10-2 16 0,7-3 0 15,9 0-64-15,4-2-16 0,8-3 0 0,-1-2 0 16,2-2-192-16,8-2 0 0,7-3 0 0,3 0-10736 16,0 0-2144-16</inkml:trace>
  <inkml:trace contextRef="#ctx0" brushRef="#br0" timeOffset="113021.26">8377 19130 36047 0,'0'0'1600'15,"0"0"320"-15,0 0-1536 0,0 0-384 0,0 0 0 0,0 0 0 0,0 0 0 0,11-4-304 16,-1 1 48-16,-10 3 16 0,13 0 16 0,1-2 0 16,1 1 0-16,1-2 0 15,3 1-1296-15,0 2-256 0,2-1-48 0,0-1-11616 0</inkml:trace>
  <inkml:trace contextRef="#ctx0" brushRef="#br0" timeOffset="113225.07">9471 19057 37775 0,'0'0'3360'0,"0"0"-2688"0,0-16-544 0,3 4-128 15,-3 12 0-15,0 0-192 0,0 0 32 0,15-1 16 31,-15 1-432-31,16 0-96 0,-1 4-16 0,2-2 0 16,-3 1-1744-16,3-3-336 0,-1-3-80 0</inkml:trace>
  <inkml:trace contextRef="#ctx0" brushRef="#br0" timeOffset="113409.45">10524 19059 18431 0,'0'0'816'0,"0"0"160"0,4-12-784 0,2 6-192 0,0-4 0 0,-6 10 0 0,0 0 3488 0,9-6 656 16,-9 6 128-16,9-2 16 0,-9 2-3328 0,0 0-688 16,0 0-128-16,13 2-16 0,-13-2-128 0,13 6 0 15,1 3 0-15,-1-2-128 16,1-1-1632-16,2 0-320 0,3 1-64 16</inkml:trace>
  <inkml:trace contextRef="#ctx0" brushRef="#br0" timeOffset="113553.71">11494 19019 32255 0,'-1'-15'1424'0,"1"15"304"0,0 0-1392 0,0 0-336 15,0 0 0-15,0 0 0 0,9-7 528 0,0 1 48 0,-9 6 0 0,12 0 0 32,-1 1-1296-32,1 4-256 0,5-3-48 0,-1 1-16 0</inkml:trace>
  <inkml:trace contextRef="#ctx0" brushRef="#br0" timeOffset="114392.75">14122 18058 15663 0,'-11'-1'1392'0,"11"1"-1120"16,-9-5-272-16,1 4 0 0,8 1 1376 0,-8 4 224 16,8-4 32-16,-6 3 16 0,6-3-304 0,0 0-64 15,0 0-16-15,0 0 0 0,0 0-336 0,21-6-64 16,3 2-16-16,4 0 0 0,8-5-64 0,7-2-16 16,7 4 0-16,8-5 0 0,-3 0-80 0,1-1-32 0,-1 5 0 0,3-1 0 15,1 2-144-15,2 1-48 0,2 0 0 0,3 3 0 16,4 3-144-16,0-1-16 15,-2-1-16-15,-5 2 0 0,-3 0-128 0,-2 2-32 0,-1 4 0 0,-2 1 0 16,-3-1-128-16,4 3 128 0,-1 3-128 0,-5 3 128 31,-2-5-528-31,-7 5-112 0,-2-3-32 0,-8 3-10304 0,-6 1-2064 0</inkml:trace>
  <inkml:trace contextRef="#ctx0" brushRef="#br0" timeOffset="114744.11">14171 18462 34095 0,'0'0'1504'0,"0"0"320"16,-8-4-1456-16,8 4-368 0,0 0 0 0,0 0 0 0,14-2 0 0,5 2-256 15,2 2 32-15,7-2 16 0,6 0 16 0,5-2 0 16,7-2 0-16,0-4 0 0,0-1 192 0,3-1 0 16,6 1-160-16,1-1 160 0,5 1 0 0,7-3 0 15,3 3 0-15,5-1 0 0,1 1 0 0,0 3 0 16,-1-5 0-16,-2 6 0 0,1-3 368 0,0 2-16 16,7 3 0-16,-3 2 0 0,-4-1-128 0,-6 2-32 0,-10 0 0 15,-3 0 0-15,-4 0-192 0,-4 0 0 0,-7-1 0 16,-3 2 0-1,-6 1-1728-15,-4-1-352 0,-5 1-64 0</inkml:trace>
  <inkml:trace contextRef="#ctx0" brushRef="#br0" timeOffset="115135.92">15415 17459 28047 0,'-17'-3'1232'0,"7"3"272"0,-1 3-1200 0,0 3-304 15,-3 6 0-15,1 2 0 0,-2 3 256 0,2 8-16 16,-2-1 0-16,-1 2 0 0,-2 9 112 0,3-1 32 16,-3 4 0-16,0 7 0 0,-3 10 368 0,1-2 80 15,-3 5 0-15,-2 3 16 0,-2 1-48 0,-1 4-16 16,0 0 0-16,0-3 0 0,4-8-400 0,-1-2-64 16,0-2-32-16,2-8 0 0,3-5-160 0,0-4-128 0,4-4 144 0,1 0-144 15,0-4 144-15,3-2-144 0,-1-2 128 16,6-4-128-16,-1 0 0 0,2-5 0 0,2 2 0 15,1-4 0 1,3-11-1136-16,0 0-208 0,6 10-32 0,-6-10-8928 0,15 3-1792 0</inkml:trace>
  <inkml:trace contextRef="#ctx0" brushRef="#br0" timeOffset="115735.27">17720 17567 19343 0,'-17'-25'1728'0,"7"12"-1392"16,0 4-336-16,2-5 0 0,1 5 2016 0,-1 0 336 0,8 9 64 0,-8-5 16 16,-1 0-1808-16,9 5-368 15,-6-3-64-15,-3 3 0 0,-2 3-192 0,1 0 128 0,-2 4-128 0,-3 2 128 16,2-4 80-16,-6 7 16 0,-5 0 0 0,-3 5 0 15,2 3 240-15,-5 3 48 0,-5 7 16 0,-3 0 0 16,-2 5 80-16,3 8 16 0,-4 3 0 0,-2 3 0 16,-3 6-112-16,4 5 0 0,1 2-16 0,-1 5 0 15,0 0-272-15,5-1-48 0,3-2-16 0,9-3 0 16,7-7-160-16,6-10 0 0,11-4 144 0,4-6-144 16,7-7 304-16,6-3-16 0,7-5 0 0,2-3 0 15,3-4 96-15,9 0 0 0,2-7 16 0,4-1 0 16,1-1-80-16,4-1-32 0,5-2 0 0,5-2 0 15,5-4-288-15,-1-1 160 0,-1-7-160 0,-3-2 128 16,0-3-128-16,-1-5 160 0,3-3-160 0,1-2 160 0,1-4 16 16,2-4 0-16,3-5 0 0,-2-4 0 15,-4-3 144-15,-8-6 16 0,-10 0 16 0,-7 3 0 0,-8-2 32 0,-7 5 16 16,-8 1 0-16,-7 4 0 0,-6-1 272 16,-7 8 48-16,-7 0 16 0,-3 1 0 0,-6 5-256 0,-8-2-48 15,-7 2-16-15,-5 1 0 0,-3 5-416 0,-5 3 0 16,-4 3 0-16,-1-1 0 15,2 3-1056-15,-1 6-192 0,-2 2-32 0,5 8-16 16,3 1-1568-16,3 7-304 0</inkml:trace>
  <inkml:trace contextRef="#ctx0" brushRef="#br0" timeOffset="117999.27">20455 17410 17503 0,'0'0'768'16,"0"0"176"-16,12-8-752 0,0 2-192 0,2-1 0 0,-1-2 0 0,0 0 704 0,2-3 96 15,0 5 32-15,-2-3 0 0,-1 1-128 0,0-2 0 16,-2 1-16-16,-1-4 0 0,-1 3 352 0,-2-4 80 16,-2 4 16-16,-1-1 0 0,-3-7 0 0,-1 6 0 15,-2 2 0-15,-2 1 0 0,-1 1-368 0,-3 2-80 16,-1-7-16-16,-3 8 0 0,-4 0-272 0,-2 5-48 0,-2 1-16 0,-2 1 0 15,-9 4-176-15,-2 1-32 16,-1 3-128-16,0 4 192 0,0 1-192 0,-2 2 0 0,-2 8 0 0,2 4 0 16,-2 0 208-16,1 8-48 0,-2 7-16 0,-2 1 0 15,-4 7-144-15,0-1 128 0,0 5-128 0,3-3 128 16,2 1-128-16,9-1 0 0,3 5 0 16,6-10 0-16,3-1 0 0,8 2 0 0,1-1 0 0,5-2 0 15,3-10 0-15,3 4 0 0,3-2 128 0,3 0-128 16,3-3 0-16,3-5 0 0,1 0 0 0,2-5 0 15,0-3 0-15,6 0 0 0,4 1 0 0,-1-7 0 16,-2-2 0-16,-1-1 0 0,0-5 0 0,-3-2 0 16,-4-2-176-16,-2-3 48 0,-4-5 0 0,-5-1 0 15,-3 6 128-15,-3-13-192 0,-6 0 192 0,-5-5-192 16,-3-3 192-16,-6-6 0 0,-5-2 0 0,0-5 0 16,-2-1 0-16,4 0 0 0,0 4 0 0,4-1 0 0,1 4 240 15,5-1-32-15,4 2 0 0,3 2 0 0,3 4 128 0,3 3 32 16,3-1 0-16,6 4 0 0,3 3-128 0,4-1-32 15,4 5 0-15,4-2 0 0,2 1-208 16,7-2 144-16,4 4-144 0,0 3 128 0,5-5-128 0,-2 1 0 16,2 2 0-16,-4 0 128 0,-5 6-128 0,-2 3 192 15,-4-3-192-15,0 5 192 0,-8 1-192 0,0 4 0 16,-2-1 144-16,-5 6-144 0,-9-15 0 0,3 19 0 16,-3 3 0-16,-2 2 128 0,-5 0-128 0,-4 3 0 15,4 2 0-15,-4 0 0 0,0-4 0 0,-1 3 128 16,6-1-128-16,1-6 0 0,1-5 0 0,2-6 0 15,2-10 0-15,0 0 0 0,9 12 0 0,2-6 0 16,0-3 0-16,7-3 0 0,6-1 0 0,1-2 0 0,1-5 0 16,3-4 128-16,1-3-128 0,3 2 0 0,-4-3 128 15,7-2-128-15,-1 2 128 0,-2-1-128 0,0 2 128 0,-8-2-128 16,-4-1 0-16,-5-3 128 0,-5 0-128 0,-3 2 0 16,-3 0 144-16,-5 2-144 0,-2 5 192 0,-2-2-192 15,-5 3 192-15,3-2-192 0,-4-1 192 0,-1 4-192 16,1 6 128-16,1-4-128 0,0 4 0 0,9 4 0 15,-7-2 0-15,7 2 0 0,0 0 0 0,0 0 0 16,0 0 0-16,0 0-144 0,0 0 144 0,16 14-128 16,0-2 128-16,4 1 0 0,0-3 0 0,4 4-128 15,0-5 128-15,0 2 0 0,-1 4 0 0,-2 0 0 16,0 4 0-16,-2 5 0 0,-4 3 0 0,-1 0 0 16,-4-2 0-16,0 6 0 0,1-1 0 0,-5 2 0 15,1-5 0-15,0 1 0 0,2 2 0 0,-1-5 0 0,-2-4 0 16,3 1 0-16,1 0 0 0,2-2 0 0,1-2 0 15,4-2-192-15,2 0 192 0,3-2-192 16,2-7-1632-16,7-1-336 16,8-5-64-16</inkml:trace>
  <inkml:trace contextRef="#ctx0" brushRef="#br0" timeOffset="119361.84">22756 17695 26719 0,'-7'-24'1184'0,"4"12"240"0,1-3-1136 0,1 2-288 0,-1 4 0 0,1-3 0 15,1 12 704-15,-5-9 64 0,5 9 32 0,0 0 0 16,-10-9-624-16,-5 6-176 0,-3 2 0 0,-4 4 0 16,-6 4 304-16,-3 2-16 0,0 8 0 0,-5-3 0 0,-4 3 64 15,0 2 16-15,4 0 0 0,2 1 0 16,1-1 144-16,7 2 48 0,2 2 0 0,6-2 0 0,6-3-240 0,6 1-64 15,5-2 0-15,4 0 0 0,6 3-256 0,3-5 0 16,7-1 0-16,2 1 0 0,1 8 176 16,3-3-176-16,3 0 160 0,-2-1-160 0,-6-3 144 15,0 4-144-15,-4-1 128 0,-4-3-128 0,-2 0 128 16,-2 1-128-16,-5 1 0 0,-3-1 128 0,-3-2-128 0,-3 3 192 16,-2-2-192-16,-5-4 192 0,-6 2 0 0,-4-2 16 15,-3-1 0-15,-4-5 0 0,-1 2 16 0,-3-4 0 16,0-2 0-16,2-4 0 0,3-1-80 0,2-3-16 15,2 0 0-15,4 2 0 0,3-4-128 0,3 1 160 16,3 1-160-16,5 0 160 0,7 6-160 0,0 0 0 16,0-13 0-16,0 13 128 0,9-9-128 0,3-1 0 15,3 2 0-15,5 1 0 0,3-2-176 0,6-2 176 0,7 4-128 0,1 0 128 16,0-5 0-16,6 3-160 0,3-5 160 0,2 0 0 16,-4-1 0-16,2-3-128 0,5-3 128 0,1 2 0 15,0-2 0-15,7 2 0 0,2 1 0 0,1-3 0 16,1-6 0-16,-7-4 128 0,-6 3-128 0,-4 0 144 15,-1-2-16-15,-8 5 0 0,-6 0 0 0,-3 5 0 16,-5 4-128-16,-5 6 0 0,-5-2 0 0,-6 7 128 16,-7 5-128-16,0 0 0 0,0 0 144 0,0 0-144 15,-14 8 0-15,-1 7 0 0,-8-1 0 0,-2 3 0 16,3 2 0-16,-3 5 0 0,1 1 0 0,0 2-128 16,0-2 128-16,5 2 0 0,1-1 0 0,6-5 0 15,4-6 0-15,5-2 0 0,4 2 0 0,5-4 0 16,0 1 0-16,7-6-128 0,1-1 128 0,0-3 0 15,6-4 0-15,2-2 0 0,-1-3 0 0,0-1 0 0,-1 2 0 16,0 0 0-16,-4-6 128 0,-1 2-128 16,-5-3 128-16,-2 2-128 0,-4-4 128 0,-2 2-128 0,-4 1 0 0,-2-4 144 15,-4-2-144-15,-4-3 0 0,-2-1 0 0,-1 0 0 16,0-3 0-16,0-1 0 0,0 0 0 0,5-1 0 16,1 0 0-16,4-3 0 0,4 4-144 0,4 0 144 15,3 3-128-15,4 0 128 0,5 3-144 0,4 5 144 16,4 0-160-16,3 9 160 0,4-1-176 0,0 1 176 15,-2 4-192-15,0 2 192 0,5 2-192 0,-1 4 64 16,3-2 128-16,-4 4-208 0,-3 3 208 0,-4 3 0 16,-4 4 0-16,-5 2 0 0,-4 3 0 0,-4-1 0 15,-4 3 0-15,-3-3 0 0,-3 1 0 0,0-3 0 0,-1-3 0 16,-2-2 0-16,-2-1 0 0,1-3 0 0,7-11 0 0,0 0 0 16,-7 13 176-16,2-5-176 0,5-8 160 15,0 0-160-15,0 0 224 0,0 0-48 0,10-5-16 0,2 2 0 16,2-4 16-16,2-5 0 15,3-3 0-15,2 3 0 0,-2-4-176 0,1 1 128 0,-3 0-128 0,1-3 128 16,0-1-128-16,-2 1 0 0,1-1 0 0,1 4 128 16,-1 2-128-16,1 1 0 0,-1 4 0 15,-1 0 0-15,0 3 0 0,-2 5 0 0,-4 5 0 0,-10-5 0 16,9 10-176-16,-5 0 176 0,-4-10-128 0,2 18 128 16,-2-2 0-16,-2 1 0 0,1-1 0 0,-2 0-128 15,0 1 128-15,3 1 0 0,0-4 0 0,3-2 0 16,1 0 0-16,4-4 0 0,-8-8 0 0,15 8 176 0,-1-2-176 15,1-3 0-15,5-3 0 0,-1 2 0 0,2-1 0 16,2-2 0-16,3-2 0 0,-1-2 0 0,-1 0 0 0,-1 2 0 16,1 0 128-16,0 3-128 0,-2-3 0 15,2 3 0-15,-2-2 0 0,0 2 0 0,-1 0 0 0,1 0 0 16,4-1 0-16,-1-1 0 0,-1 4 0 0,-1-1 0 16,4-2 0-16,1-1 0 0,1 1 0 0,5-2 0 15,-3-3 0-15,0 0 0 0,-3-3 0 0,5-3 128 16,-2-3-128-16,2 0 0 0,-5-4 160 0,-6-3-160 15,-1-3 192-15,-5-1-192 0,-4 3 256 0,-6 0-48 16,-6 3-16-16,-4 0 0 0,-5 2 240 0,-2 7 32 16,-5-1 16-16,-6 6 0 0,-9-5-32 0,-1 8 0 15,-2 8 0-15,2 5 0 0,-3 2-448 0,3 3 128 16,2 3-128-16,6 1 0 0,4 2 0 0,5 1 0 0,4 0 0 16,7 1 0-16,5-1 0 0,7 0 0 0,5-1 0 0,8 1 0 15,7-2-160-15,11 0 32 0,7 1 0 0,10-2 0 31,8-1-1152-31,4-4-208 0,-1-7-48 0,-3-3-16320 0</inkml:trace>
  <inkml:trace contextRef="#ctx0" brushRef="#br0" timeOffset="120000.36">26688 16911 20271 0,'9'-16'1792'0,"0"1"-1424"0,2 2-368 0,0-2 0 16,3-2 512-16,-2 3 48 0,-2 2 0 0,0-2 0 0,-1 5 528 15,-9 9 128-15,0 0 0 0,0 0 16 0,0 0-176 16,0 0-32-16,0 0-16 0,-4 8 0 16,-7 7-160-16,-2 5-16 0,-3 4-16 0,-4 6 0 0,-3 7-144 0,-4 6-32 15,-4 3 0-15,1 6 0 0,-1 0-128 0,4 4-48 16,-1 1 0-16,0 1 0 0,3 0-192 0,1-1-32 16,2 3-16-16,2-10 0 0,5-2-96 0,5-5 0 15,4-5-128-15,2-3 192 0,4-4-64 0,4-5-128 16,2-5 176-16,3-3-176 0,1 1 144 0,2-2-144 15,2-4 0-15,-1 0 144 0,3-10-352 0,2 2-80 16,-2-1-16-16,1 1 0 16,-1-10-2128-16,-4-4-448 0</inkml:trace>
  <inkml:trace contextRef="#ctx0" brushRef="#br0" timeOffset="120188.72">26020 17349 38639 0,'0'0'1712'0,"0"0"352"0,12-10-1648 0,8 5-416 0,5 4 0 0,3 1 0 16,3 0 0-16,5 1-192 0,4 4 0 0,4-2 16 16,4-2 176-16,5 3 0 0,5-2-144 0,7 1 144 15,5 0 0-15,-1 1 0 0,-6 4 0 0,-2-5 0 16,-9 0 0-16,-6 0 0 0,-4-2 0 0,-7 2 0 31,-3 0-832-31,-7-1-32 0,-1 3-16 0,-4 0-9792 0,-3-2-1952 0</inkml:trace>
  <inkml:trace contextRef="#ctx0" brushRef="#br0" timeOffset="120536.28">27460 17485 42383 0,'-28'2'1872'0,"9"2"400"0,-2 4-1824 0,-1-1-448 15,-5 4 0-15,2-2 0 0,-2 7 0 0,3 0 0 16,6-5 0-16,4 2 0 0,0-6 0 0,8 5 144 15,5-1-144-15,5 2 192 0,2-1-32 0,10 0 0 16,4 1 0-16,4-1 0 0,4 0-32 0,3-3-128 16,5 1 192-16,-2-2-64 0,4 0-128 0,1-2 160 15,1-3-160-15,2-3 160 0,-1 0-160 0,-1-1 160 16,-3-4-160-16,-6-6 160 0,-5 0 0 0,-6-8 0 16,-3-8 0-16,-7-3 0 0,-7-4 224 0,-7 2 64 0,-8-4 0 0,-7-1 0 15,-7 4 0-15,-6-4 16 0,-10-3 0 16,-1 6 0-16,1 6-464 0,-1 3 0 0,2 1 0 0,1 3 0 31,3 2-960-31,4 2-304 0,5 13-48 0,7 2-18720 0</inkml:trace>
  <inkml:trace contextRef="#ctx0" brushRef="#br0" timeOffset="121615.05">15801 19734 24015 0,'0'0'1056'0,"0"0"224"0,0 0-1024 0,0 0-256 16,0 0 0-16,0 0 0 0,0 0 512 0,0 0 64 15,0 0 0-15,11-3 0 0,3-1 288 0,2-1 64 16,3 1 16-16,5-1 0 0,1-1 48 0,10-2 16 16,2 2 0-16,7-3 0 0,7-3-160 0,6 0-16 15,6 0-16-15,-1-3 0 0,-1 0-288 0,1 4-48 16,1-6-16-16,1 7 0 0,-4-1-240 0,6 6-48 16,1-4-16-16,-4 4 0 0,0 1-160 0,-8 1-224 0,-8 3 48 15,-5 0 16 1,-5 1-1520-16,-6 2-304 0,-3 3-64 0,-10 5-7888 0,-6-4-1584 0</inkml:trace>
  <inkml:trace contextRef="#ctx0" brushRef="#br0" timeOffset="121803.95">16108 19880 29487 0,'0'0'2624'0,"0"0"-2112"0,4-8-512 0,10-1 0 15,9 0 1728-15,7 2 224 0,6 1 48 0,2 0 16 16,5-4-1824-16,6 1-352 0,5-3-80 0,5 3-16 16,5-4 256-16,4 5 0 0,6 1 0 0,2-1 0 15,0 4 0-15,-6-3-272 0,-8-2 48 0,-1 4 16 16,-2 4-704 0,-1-1-144-16,-2-1-32 0,-1 5-8688 0,-1 2-1744 0</inkml:trace>
  <inkml:trace contextRef="#ctx0" brushRef="#br0" timeOffset="122111.76">16878 19158 28559 0,'-16'-10'2544'0,"16"10"-2032"15,0 0-512-15,0 0 0 0,0 0 1760 0,16-2 256 0,6 5 48 16,7 5 16-16,0 5-1712 0,7 6-368 15,6 1 0-15,4 2 0 0,3 2 128 0,2 4 128 0,9 2 0 0,1 1 16 16,1 4 16-16,-3 4 0 0,-5 0 0 0,-7 1 0 16,-5 0-288-16,-8 1 128 0,-3 2-128 0,-6 0 0 15,-2 2 224-15,-8-2-64 0,-8-1-16 0,-6-1 0 16,-6-1 320-16,-6 0 64 0,-2-3 16 0,-7-1 0 16,-3-2 96-16,-4-6 0 0,-1-1 16 0,-5 0 0 15,-2-5-128-15,-4-1-16 0,-3-5-16 0,2-1 0 16,3 0-496-16,3-2-128 0,3-8-16 0,3-2 0 15,1-3-2288 1,6-3-448-16,5-8-80 0,5 1-13664 0</inkml:trace>
  <inkml:trace contextRef="#ctx0" brushRef="#br0" timeOffset="123194.32">20929 19938 35007 0,'0'0'3120'0,"0"0"-2496"0,-3-12-496 0,5 4-128 16,-2 8 704-16,5-12 112 0,-5 12 16 0,12-11 16 15,0-3-464-15,3 5-80 0,1 0-32 0,2 5 0 16,0-5-272-16,6 0 128 0,-2 5-128 0,-1-1 0 31,-3-1-256-31,1 3-144 0,0 2-48 0,-2 1 0 16,-4 0-1744-16,0 3-368 0,-1 3-64 0</inkml:trace>
  <inkml:trace contextRef="#ctx0" brushRef="#br0" timeOffset="123547.47">22188 19170 35935 0,'-6'-27'1600'0,"3"13"320"0,0 2-1536 0,-2 4-384 15,5 8 0-15,0 0 0 0,-9-1 0 0,-2 7 0 16,0 7 0-16,-4 8 0 0,-2 4 464 0,-3 9 32 16,-1 0 0-16,2 6 0 0,-2 5 48 0,5 1 16 15,0-1 0-15,2-1 0 0,4-1-112 0,3-1-32 16,2 2 0-16,4 1 0 0,1-7-96 0,4-1 0 15,4-5-16-15,3-1 0 0,4-4 32 0,5-2 16 0,0-3 0 0,4-3 0 16,3-2-48-16,1-3-16 16,2-3 0-16,4-2 0 0,1-5-160 0,7-2-128 0,0-1 192 0,-2-2-192 15,-2-2 0-15,-1-3-304 0,-5-3 48 0,-1 0 0 32,-6-4-1584-32,-1-2-304 0,-4-3-64 0,0-1-9504 0,-4-2-1920 0</inkml:trace>
  <inkml:trace contextRef="#ctx0" brushRef="#br0" timeOffset="123750.94">22321 18823 45151 0,'-16'-21'4016'0,"4"-1"-3216"0,3 1-640 0,6 6-160 0,6-1 144 0,2 2 0 16,-5 14 0-16,9-5 0 0,4-1-144 15,0 0-144-15,2 1 144 0,1 4-208 16,2-2-752-16,0 1-160 0,0 2-32 16,1 3 0-16,-2 0-1936 0,-1 3-400 0</inkml:trace>
  <inkml:trace contextRef="#ctx0" brushRef="#br0" timeOffset="142297.42">19029 20148 12671 0,'0'0'560'0,"0"0"112"0,0 0-544 0,0 0-128 0,0 0 0 0,0 0 0 15,0 0 384-15,7-9 32 0,2 1 16 0,5 0 0 16,2 1 224-16,5 1 48 0,1 1 16 0,0-2 0 15,2-1 32-15,0 1 0 0,6-3 0 0,-1-2 0 16,2-3-64-16,1-4-16 0,0-1 0 0,1-2 0 16,1 0-128-16,0-3-32 0,0-1 0 0,0-3 0 15,1-3 0-15,-1-2-16 0,1-3 0 0,2 3 0 16,-1-3-64-16,4-3-16 0,0-3 0 0,-1-3 0 16,-2-3-96-16,0 1-32 0,0-5 0 0,-1 1 0 15,-4-3-128-15,1 5-32 0,-2-7 0 0,-3 11 0 16,-1 5 96-16,-5 2 16 0,-2 3 0 0,-4 7 0 0,-4 3 48 0,-2 4 16 15,-2 1 0-15,-4 5 0 0,-1 0-112 0,-3 5 0 16,0 11-16-16,-1-11 0 0,-5 5-32 0,6 6 0 16,-9-9 0-16,-6 7 0 0,0 4-144 0,-4 5 0 15,-3-1 0-15,-7 9 0 0,0 4 0 0,-7 8 0 16,-4 4 0-16,0 2 0 0,-3 1 0 0,1 3 128 16,-4 5-128-16,0 5 128 0,2-1 112 0,2 3 16 15,4 1 0-15,3-1 0 0,4-4 160 0,6 1 32 16,4 0 16-16,5-4 0 0,6-5-48 0,4 0-16 15,3 1 0-15,4-8 0 0,4-2-80 0,5-1 0 16,3-2-16-16,4-1 0 0,-1-2 16 0,3-1 0 16,1-5 0-16,2 1 0 0,0-1-64 0,2-4-16 0,0 1 0 15,-2-4 0-15,0 2-240 0,-1-6 0 0,0 4 0 0,-2-1 0 32,-1-4-1344-32,-2 1-352 0,0 1-80 0,-1-5-13808 0</inkml:trace>
  <inkml:trace contextRef="#ctx0" brushRef="#br0" timeOffset="143163.79">23068 19804 13935 0,'-21'-2'608'0,"9"1"144"0,-1 0-608 0,-2-1-144 16,2 1 0-16,-2-1 0 0,0 2 1120 0,0 0 192 15,2 0 32-15,-1-1 16 0,1-2-128 0,3 1-16 16,10 2-16-16,0 0 0 0,-8-9 336 0,8 9 64 15,0-10 0-15,6-2 16 0,6 2-64 0,3-4-16 16,1-2 0-16,5 4 0 0,1-1-784 0,2 1-176 16,1 3-16-16,1-3-16 0,-3 3-272 0,-2 3-48 15,-3-1-16-15,-6 2 0 0,-12 5 32 0,0 0 0 16,0 0 0-16,0 0 0 0,-6 11 32 0,-10 2 16 0,-8 2 0 0,-6 1 0 16,-4 2-16-16,-3-3 0 0,-5-2 0 0,2-1 0 15,-1-5-64-15,6-1-16 0,4 5 0 0,6-5 0 16,4-5 192-16,6 1 48 0,15-2 0 0,0 0 0 15,0 0 64-15,0 0 16 0,11-15 0 0,7 3 0 16,7-3 0-16,6 5 0 0,9-4 0 0,0 1 0 16,0 4-512-16,-3-1 0 0,-2 1 0 0,-6 3 0 15,-7-4 0-15,-4 5 0 0,-3 5-192 0,-15 0 192 32,0 0-2624-32,6 15-400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6T20:09:45.655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1564 7204 10127 0,'0'0'896'0,"0"0"-704"0,0 0-192 0,0 0 0 15,0 0 1168-15,-6-2 208 0,-1-1 32 0,-2-1 16 16,0 1-176-16,-2 0-32 0,1 1-16 0,0 1 0 16,1 1-192-16,0 0-48 0,3 1 0 0,-2-1 0 15,1-1 64-15,7 1 16 0,0 0 0 0,0 0 0 16,0 0-80-16,0 0 0 0,0 0-16 0,0 0 0 16,0 0-208-16,0 0-32 0,0 0-16 0,10 6 0 15,1 1-96-15,1-1-16 0,1 0 0 0,2 3 0 16,0-3-80-16,1-2-32 0,2 2 0 0,1 3 0 0,3-3-64 0,4 0-16 15,2 0 0-15,2 0 0 0,1-1-48 16,3 0-16-16,3 1 0 0,2-3 0 0,5 0-64 0,1-1 0 16,-1 2-16-16,2-1 0 0,2-1 0 0,1 1 0 15,1 0 0-15,20-2 0 0,-6 1-80 0,-2-2-16 16,-1-2 0-16,-3 1 0 0,0-1-144 0,-2 4 0 16,-1 2 144-16,0-2-144 0,-2-1 128 0,4 2-128 15,-2 0 160-15,-2 1-160 0,-2-2 128 0,1-1-128 16,0 2 0-16,1-3 144 0,2 0-144 0,1 0 160 15,1 0-160-15,-1 0 160 0,1 0-160 0,-1 0 128 16,0-1-128-16,2-2 128 0,2-1 0 0,0 1-128 0,3-2 192 0,1 2-64 16,-2-3-128-16,2 0 128 0,0 3-128 15,-2 0 128-15,0 0-128 0,-1-3 128 0,0-1-128 0,-2 4 128 16,4 0-128-16,-1 2 0 16,0-4 0-16,-2 1 0 0,-4 1 0 0,1 3 0 0,-1-3 128 0,0 1-128 15,1-1 0-15,-1 2 0 0,5 2 0 0,0-1 0 16,0-1 128-16,1-1-128 0,2 1 128 0,-2-1-128 15,-1-1 0-15,-1-1 128 0,-1 2-128 0,2 1 0 16,1-1 0-16,1 2 0 0,-1 0 128 0,0-1-128 16,1-2 0-16,-6 3 0 0,1-1 0 0,-3-2 0 15,-1 0 128-15,1-2-128 0,-2 4 0 0,0-1 128 16,-1 2-128-16,2-1 0 0,-2-1 0 0,0 1 128 16,0-1-128-16,-2 1 0 0,-1-4 144 0,3 2-144 15,0-1 0-15,-1 2 144 0,-1 1-144 0,2 1 0 0,1 0 224 0,1 0-64 16,-2-2-16-16,1 1 0 0,-2-1-144 0,-2 2 0 15,-3-1 0-15,0-1-176 0,0 2 176 0,-2 0 128 16,2 2-128-16,0-1 176 0,3 2-176 0,-3 0 0 16,2 0 0-16,-1 0-176 0,2-1 176 0,-4-1 0 15,-1 1 0-15,1-2 0 0,1-2 0 0,0 2 0 16,-2 3 0-16,2 0 0 0,-1-3 0 0,1 3 0 16,1-1 128-16,0-1-128 0,-3 2 0 0,4 0 0 15,-1-3 0-15,-1 2 0 0,-3-1 0 0,2 2 0 16,-2 0 0-16,-11-3 0 0,2 0 0 0,2 0 144 15,3 0-144-15,1 1 0 0,3 2 128 0,0-1-128 16,-2-2 0-16,1 0 0 0,1 0 0 0,0 0 0 16,-1-2 128-16,-1 2-128 0,-1 0 0 0,0 0 0 15,-1 2 128-15,0-2-128 0,-1-2 0 0,2 2 0 16,-1 2 0-16,-2-2 0 0,-3 0 0 0,-1 0 0 16,-1 0 0-16,0 0 0 0,2 0 0 0,-2 0 0 0,0-2 128 0,-3 2-128 15,-1 2 0-15,1-1 0 16,0 1 128-16,-1-2-128 0,-1 0 0 0,-3 0 0 15,1 0 128-15,0 0-128 0,-1 3 0 0,0-3 0 0,-2 0 0 0,0 0 0 16,1 0 128-16,-1 0-128 16,2 0 0-16,-3 0 0 0,-1 0 128 0,1 1-128 0,-3 1 0 0,3 1 0 31,-4 0-384-31,3-2-128 0,-1 1-16 0,0-1-16 0,2-1 928 0,-2 2 176 0,2 1 32 0,0 3 16 16,-2-3-480-16,-1 0-128 0,-3 0 0 0,1 1 0 15,-2 2 0-15,-2-3 128 0,1 0-128 0,-1-2 0 16,0 2 0-16,-3 0 128 0,-9-3-128 0,0 0 0 0,7 3 128 15,-7-3-128-15,0 0 128 0,0 0-128 16,0 0 160-16,0 0-32 0,0 0-128 0,0 0 192 0,0 0-32 0,0 0-16 16,0 0 0-16,7-4 0 0,-1-1-16 0,-1 1-128 15,-5 4 192-15,3-13-64 0,-3 1-128 0,0-3 160 16,1-3-160-16,-1 2 160 0,-1-1-160 0,1 1 128 16,0-6-128-16,0-2 128 0,-2 0-128 0,1-1 160 15,-1-3-160-15,-1-3 160 0,-1 1-160 0,-1-6 128 16,-1 1-128-16,2-2 128 0,-2-5-128 0,2-1 0 15,-4-4 0-15,2-1 0 0,3-2 0 0,0-2 0 16,0 1 0-16,2-1 0 0,1 2 0 0,-2-5 0 16,1 3 128-16,1-5-128 0,1 1 0 0,1 3 0 15,-1-1 0-15,1 5 0 0,-1-3 0 0,2 3 0 16,0 6 0-16,2 0 0 0,-2 2 0 0,1 2 0 16,1-1 0-16,1 3 0 0,-1 3 0 0,3-2 0 15,-5 2 0-15,3 3 0 0,0-3 0 0,0 1 0 16,1 0 0-16,-1 5 0 0,0-3 0 0,-2 4 0 15,-2 0 0-15,2 2 0 0,-1 3 0 0,0 1 0 16,0 3 0-16,-1 1 0 0,-1-1 0 0,-1 0 0 16,2 3 0-16,-2 3 0 0,-2-3 0 0,1 7 0 0,-1-3 0 0,-1 4 0 15,-1-4 0-15,-4 5 0 0,3 0-144 0,-1 0 144 16,-3 2 0-16,1 1-128 0,-5 0 128 0,1 2 0 16,-1 2 0-16,-1 2-128 0,-4 0 128 0,-1 1 0 15,-3 2 0-15,-2 0 0 0,-3-1 0 0,-1 1 0 16,-4 1 0-16,-1-2-128 0,-6-2 128 0,-2 3 0 15,-2 2 0-15,-2-2 0 0,-4 3 0 0,0-1 0 16,-9-1 0-16,-3 4 0 0,-1-4 0 0,0 3 0 0,-4-2 0 0,-2-1 0 16,-3 4 0-16,-2-4 0 0,-4-3 0 0,1 4 0 15,-4-2 0-15,-1 4 0 0,-3-2 0 16,1-4-128-16,2 1 128 0,-37 3 0 0,10 0 0 0,6 2 0 16,7-2 0-16,-2-5 0 0,4-5 0 0,1 4 0 15,1 1 0-15,-1 1 0 0,0 2 0 0,0-2 0 16,-2-2 0-16,2-1 0 0,0-1 0 0,0 2 0 15,0 1 0-15,0 0 0 0,0-3 0 0,2-2 0 16,2 1 0-16,4 1 0 0,-3 1 0 0,1 4 0 16,-1-1 0-16,-1-4 0 0,-1-3 0 0,3 2 0 15,-2 1 0-15,-1 1 0 0,-3 2 0 0,2-1 0 16,-1-2 0-16,4 0 0 0,-1 0 0 0,2 1 0 16,-2 1 0-16,2-2 0 0,0 0 0 0,0 1 0 15,0-1 0-15,0 2 0 0,1-2 0 0,-1 3 0 16,-1 0 0-16,-1 0 0 0,-1-3 0 0,1 0 0 15,1 0 0-15,1 0 0 0,0 0 0 0,0 1 0 16,1 1 0-16,2-2 0 0,0-3 0 0,3-2 0 0,2 4 0 0,1-1 0 16,-3 1 0-16,1 1 0 0,2 1 0 0,2-1 0 15,-1-3 0-15,0 2 0 0,0 1 0 0,1 0 0 16,2 0 0-16,2 0 0 0,-1 3 0 0,4-3 0 16,-2-2 0-16,4 1 0 0,-1 1 0 0,4 0 0 15,3-2 0-15,2-1 0 0,0 0 0 0,3 2 0 16,3-2 0-16,3 1 0 0,1-2 0 0,1 1 0 15,-1-5 0-15,4 0 0 0,-2 0 0 0,4-1 0 0,4 3 0 0,1 2 0 16,1 1 0-16,2-5 0 0,3 0 0 0,3 0 0 16,1-1 0-16,2 3 0 0,2 2 0 0,1-5 0 15,1 2 0-15,2 1 0 0,4 3 0 0,0-2 0 16,-1 1 0-16,4 1 0 0,2 0 0 0,10 3 0 16,-11-3 0-16,11 3 0 0,0 0 0 0,0 0 0 15,-6 0 0-15,6 0 0 0,0 0 0 0,0 0-128 16,0 0 128-16,0 0 0 0,-4 6 0 0,1 1-128 15,1 4 128-15,1-3 0 0,-1 4 0 0,1 0-128 16,0 5 128-16,-1 2 0 0,-1 0 0 0,0 3 0 16,-1 5-128-16,-1 6 128 0,1-2 0 0,-1 6 0 15,-1 3-128-15,0 3 128 0,0 3 0 0,-1 2 0 16,-3-2 0-16,1 0 0 0,-2 3 0 0,2 4 0 16,-1 4 0-16,0 0 0 0,-1 3 0 0,1 1 0 0,1-2 0 0,-1 0 0 15,4-2 0-15,0-4 0 16,1 5 0-16,-1 18 0 0,5-11 0 0,-1-4 0 15,1-6 0-15,1-2 0 0,1-7 0 0,2 0 0 16,2-1 0-16,-1-4 0 0,1-2 128 0,-1-2-128 16,1-3 0-16,2-3 0 0,-1 4 0 0,0-4 128 15,1 1-128-15,1-3 0 0,-2 0 0 0,1-2 0 0,1-3 128 16,-3 1-128-16,4-1 0 0,-1-3 0 0,-4-5 0 16,5 0 0-16,-1-4 0 0,-4 0 128 0,-4-12-128 0,7 12 0 15,-7-12 144-15,0 0-144 0,0 0 128 0,9 9-128 16,-9-9 0-16,0 0 0 0,0 0 128 0,0 0-128 15,9 9 0-15,-9-9 0 0,0 0 0 0,0 0 0 16,0 0 0-16,0 0 0 0,0 0 0 0,0 0 0 16,0 0 0-16,0 0 0 0,0 0 0 0,0 0 0 0,-3 11 0 0,3-11 0 15,0 0 0-15,0 0 0 0,0 0 0 0,0 0 0 16,0 0 0-16,0 0 0 0,0 0 0 0,0 0 0 16,0 0 0-16,0 0 0 0,0 0 0 0,0 0 0 15,0 0 0-15,0 0 0 0,0 0 0 0,0 0 0 16,0 0 0-16,0 0 0 0,0 0 0 0,0 0 0 15,0 0 0-15,0 0 0 0,0 0 0 0,0 0 0 16,0 0-128-16,0 0 128 0,0 0 0 0,0 0-176 16,0 0 176-16,15 5-128 15,-15-5-784-15,18 4-160 0,0-1-16 0,3-3-12640 0,-1 2-2528 16</inkml:trace>
  <inkml:trace contextRef="#ctx0" brushRef="#br0" timeOffset="30504.82">4493 13224 9215 0,'0'0'816'0,"0"0"-656"0,-9 6-160 0,9-6 0 16,-11 3 608-16,11-3 96 0,-10 4 0 0,10-4 16 15,-9 3-32-15,9-3-16 0,0 0 0 0,0 0 0 16,0 0 32-16,0 0 16 0,0 0 0 0,0 0 0 15,0 0-32-15,0 0-16 0,0 0 0 0,0 0 0 16,0 0 96-16,0 0 0 0,10 3 16 0,2 2 0 16,0-2-48-16,3-3-16 0,0-2 0 0,3 2 0 15,4 2-16-15,2 4 0 0,1-3 0 0,2 0 0 0,-1-3-256 16,3 4-48-16,2 5-16 0,1-2 0 0,1-4-144 0,3 2-48 16,2-4 0-16,4 4 0 0,2-1 96 0,1-1 16 15,5 0 0-15,1 3 0 0,7 3-48 0,-3-2 0 16,-3 2 0-16,0-1 0 0,-2-4-32 0,-1 4-16 15,-1-2 0-15,-1-2 0 0,1 2-208 0,3 1 176 16,4-1-176-16,2-3 160 0,2 2 16 0,1-1 0 16,-3-1 0-16,3-1 0 0,-5-1 128 0,1 2 16 15,-1-1 16-15,4 2 0 0,2 3-112 0,2-2-32 16,0-2 0-16,0-3 0 0,-4 3-48 0,-1-2-16 16,-2 1 0-16,4 1 0 0,-2 1-128 0,0-1 192 15,1 0-192-15,-1-1 192 0,-2 2-192 0,1-1 128 0,-2-1-128 0,3-2 128 16,-4 0-128-16,0 1 0 0,-2 5 144 0,0-3-144 15,1-2 240-15,2 1-32 0,3-2 0 16,0 1 0-16,0-1-80 0,0 0 0 0,-2 0-128 0,1 0 192 16,-3 2-64-16,1-2 0 0,0 0-128 0,0 0 192 15,2 0-192-15,0 0 176 0,0 0-176 0,-1-2 160 16,4 1-160-16,-5 1 160 0,-3-3-160 0,-2 1 160 16,-1 2-160-16,-1 0 128 0,0 2-128 0,1-1 128 15,-1 1-128-15,2-2 0 0,-1 1 0 0,-1-1 0 16,2 0 0-16,-2 0 0 0,-2 0 128 0,0 0-128 15,1-1 0-15,-1-1 0 0,0 2 0 0,-1 0 128 16,2 0-128-16,1 0 0 0,-1-1 0 0,1-1 128 16,4 1-128-16,-5 0 128 0,-1-4-128 0,-1 2 128 15,0 3-128-15,-2-1 160 0,-2-1-160 0,1 2 160 0,-2 0-160 0,0 0 0 16,-2 0 0-16,4 2 0 0,4 1 0 16,0-2 0-16,-1-1 128 0,-2-1-128 0,-2 2 0 0,-1-1 0 15,-1-1 0-15,1-1 0 0,0 2 0 0,0 3 0 16,-3 0 0-16,2 0 0 0,-1 0 128 0,2 0-128 15,2-3 0-15,-2 0 128 0,-3 0-128 0,0 1 0 16,3-1 0-16,-3-1 128 0,-1 2-128 0,-2-1 0 16,3 0 0-16,-1-1 0 0,-5 1 128 0,3 0-128 15,-1 0 128-15,-2 0-128 0,-3 0 144 0,5 0-144 16,-5 1 160-16,5 2-160 0,-3-1 176 0,2-1-176 16,-2-1 192-16,0 0-192 0,1 0 144 0,-2 2-144 15,3-2 0-15,-3 3 144 0,-1-3-144 0,1 0 128 0,-1 0-128 16,-1 0 128-16,-1-3-128 0,0 3 0 15,-3 0 0-15,3 0 128 0,0 0-128 0,-2 0 0 0,-2 0 0 0,2 0 128 16,-2 3-128-16,4-3 128 0,-3 0-128 0,4 1 128 16,0 2-128-16,-1-1 0 0,1-2 0 0,0 0 128 15,-2 0-128-15,6 0 0 0,-1 0 0 0,0 1 128 16,-1-2-128-16,1-2 0 0,0 1 0 0,-2 1 0 16,3-2 0-16,-3 3 0 0,-2-2 128 0,2 2-128 15,-2 0 0-15,1 0 0 0,-2 0 0 0,2 0 0 16,1 0 0-16,-1 0 0 0,3 0 0 0,-5 0 128 15,-1 0-128-15,-1 0 0 0,0 0 0 0,0 0 0 16,4 0 0-16,1-1 0 0,1-1 128 0,-3 1-128 16,3-1 0-16,-4 1 0 0,1 1 0 0,0 0 0 15,-1 0 0-15,0 0 0 0,-1-2 0 0,1 4 0 0,-3-4 0 16,1 1 0-16,-1-1 0 0,2 2 0 0,-1 0 0 0,0 2 0 16,-1-4 0-16,2 2 0 0,-2 0 0 0,3 0 0 15,-3-1 128-15,2 1-128 0,0 0 0 0,0 0 0 16,-1 0 0-16,1-1 0 0,1-1 0 0,-2-1 0 15,-2 2 0-15,-1-1 128 0,0 2-128 0,0-3 0 16,1 2 0-16,-3-1 0 0,1 1 0 0,-1 1 0 16,0 0 0-16,-2 0 0 0,-1 0 0 0,0 0 0 15,1 0 0-15,-2 0 0 0,-1 0 0 0,0 0 128 16,1 0-128-16,-1 0 128 0,-1 0-128 0,0 0 0 16,-2 0 0-16,1-2 128 0,0 2-128 0,3 2 0 15,-4-4 144-15,2 1-144 0,0-1 0 0,1 2 128 16,-2-1-128-16,2 1 0 0,-4 0 128 0,4 0-128 15,-1 0 128-15,0 0-128 0,0 0 0 0,1 0 0 0,1 0 0 0,1-2 128 16,-2 2-128-16,2 0 0 0,-3 0 0 0,1 0 0 16,0 0 0-16,1 0 0 0,-2-3 0 0,-1 6 0 15,1-7 0-15,2 2 128 0,-4 1-128 0,3-1 0 16,-13 2 128-16,14-1-128 0,-2-2 160 0,1 3-160 16,0-2 160-16,-13 2-160 0,11-1 160 0,1 1-160 15,-12 0 128-15,13 0-128 0,-1 0 0 0,-12 0 144 16,10 3-144-16,-10-3 0 0,14 3 0 0,-14-3 0 15,11 4 0-15,-11-4 0 0,0 0 0 0,11 8 0 16,-11-8 0-16,7 6 0 0,-7-6 0 0,11 4 0 16,-11-4 0-16,0 0 0 0,4 11 0 0,-1-3 0 15,-3-8-1728-15,-6 17-336 0,-3-2-64 0</inkml:trace>
  <inkml:trace contextRef="#ctx0" brushRef="#br0" timeOffset="32355.6">16486 12461 8287 0,'0'0'736'0,"0"0"-592"0,6-13-144 0,-6 13 0 16,0 0 1424-16,8-5 256 0,-8 5 48 0,0 0 16 16,7-12-976-16,-7 12-208 0,0 0-48 0,0 0 0 15,0 0-64-15,0 0-32 0,0 0 0 0,0 0 0 16,0 0 496-16,7-7 112 0,-2-5 0 0,-5 12 16 15,0 0-144-15,0 0-48 0,0 0 0 0,0 0 0 16,0 0-288-16,0 0-64 0,0 0-16 0,4 11 0 16,-4-11 48-16,0 0 16 0,5 11 0 0,-2 4 0 15,-2 3-96-15,-1-2 0 0,-1-1-16 0,-2 5 0 16,0 8-48-16,0 0 0 0,-2 6 0 0,0-3 0 16,-1 3-48-16,1-1-16 0,1 1 0 0,-1-1 0 0,-1-2-112 15,2 5-16-15,-1-8-16 0,-1 7 0 0,-1-3 16 0,1 0 0 16,0-6 0-16,0 0 0 0,0 4-32 0,2-5 0 15,-1-1 0-15,2-2 0 0,2-3 64 0,-1 1 16 16,2-1 0-16,2 0 0 0,1-1-32 0,-2-3 0 16,4 0 0-16,-2 1 0 0,0-1-16 0,0-3 0 15,0 3 0-15,-3-15 0 0,4 16-64 0,1-3-128 16,-1 1 176-16,1-2-176 0,-5-12 144 0,7 12-144 16,0 1 0-16,-1-4 144 0,-6-9-144 0,0 0 0 15,12 12 0-15,-1-6 128 0,-11-6 32 0,13 4 0 16,0-1 0-16,2 1 0 0,-2-2 32 0,1-1 16 15,4-1 0-15,-1-1 0 0,1-1-80 0,3 1 0 16,1-2-128-16,2 2 192 0,1-1-192 0,2 1 176 0,1-2-176 0,2 1 160 16,7-1-160-16,2 0 160 0,1 2-160 0,0-1 160 15,3-2-160-15,1 2 0 0,2 2 0 0,-1-1 128 16,2-1-128-16,2 2 0 0,0 2 0 0,5-1 0 16,-4-1 0-16,2 0 128 0,2-1-128 0,1-1 0 15,0 1 0-15,-2-1 128 0,-3 2-128 0,2-1 0 16,0-4 144-16,0 2-144 0,2-1 160 0,-1 2-160 15,-1 1 192-15,0 0-64 0,0-1-128 0,1 1 192 16,1 1-192-16,-2 0 128 0,-3-2-128 0,0 1 0 16,1 1 128-16,2 0-128 0,0 0 0 0,6 0 144 15,3-2-144-15,0 2 0 0,-2 0 0 0,1 2 128 16,-4-1-128-16,3-1 0 0,-2 0 0 0,1 2 128 16,-2 1-128-16,-1-1 0 0,-2 1 0 0,1 2 128 15,-2-2-128-15,1 0 0 0,1-2 0 0,-2 2 0 16,-3-3 0-16,1 2 0 0,0-1 0 0,2 1 128 0,0-1-128 0,0-1 0 15,0 0 0-15,2 0 0 0,1 0 0 0,0 3 128 16,0 0-128-16,-2-1 0 0,-3-1 0 0,1 2 0 16,-1-1 0-16,2-1 0 0,-1 2 0 0,-1 0 0 15,1 1 128-15,-1-2-128 0,1-2 0 0,-2 0 0 16,-3 0 0-16,1 1 0 0,-1 1 0 0,-1 1 0 16,1-2 0-16,-2 2 0 0,2 0 0 0,0-1 0 15,-1-1 0-15,1-1 0 0,4 0 0 0,1 0 0 16,-1 0 128-16,1 0-128 0,-4 0 0 0,5 5 0 15,-3-2 0-15,0 0 0 0,0-2 0 0,-1 2 0 16,-2 0 0-16,1 5 0 0,-2-4 0 0,-2-1 0 16,0-3 0-16,-3 1 0 0,-2 2 0 0,1 0 0 15,0 2 0-15,2-2 0 0,-2 1 0 0,1-1 0 0,0 3 0 0,4 0 0 16,-1 0 0-16,-1-2 0 0,-2 1 0 0,2 1 0 16,1-3 0-16,-2 0 0 0,-1-2 0 0,-1 1 0 15,-2 1 0-15,0 1 0 0,-1-1 0 0,-4 2 0 16,1-1 0-16,-3 1 0 0,-2 2 0 0,-3-3 0 15,0-1 0-15,1 0 0 0,-1 3 0 0,0 3 0 16,-1-4 0-16,1-2 0 0,-4 0 0 0,0 3 0 16,-1-1 0-16,-2 0 0 0,3-1 0 0,-3 2 0 15,0-1 0-15,-2-1 0 0,-1-1 0 0,-2 2 0 16,-1-1 0-16,-1-1 0 0,-1 3 0 0,-10-6 0 16,0 0 0-16,12 0 0 0,-12 0 0 0,0 0 0 15,0 0 0-15,0 0 0 0,0 0 0 0,0 0 0 16,0 0 0-16,10 4 0 0,-10-4 144 0,0 0-144 15,0 0 0-15,0 0 128 0,0 0-128 0,0 0 0 0,0 0 0 0,0 0 128 16,0 0-128-16,0 0 0 0,0 0 0 0,9-4 0 16,-3 1 0-16,-6 3 128 0,0 0-128 0,0 0 0 15,0 0 0-15,0 0 0 0,3-13 0 0,-2 2 128 16,-1 11-128-16,0-16 128 0,0-3-128 0,2-1 0 16,-1 1 128-16,-1 1-128 0,0 0 0 0,2 1 0 15,-2-4 0-15,0-4 128 0,0-1-128 0,1 1 0 16,1-3 0-16,2-3 128 0,-2 0-128 0,-2-4 144 15,0 3-144-15,0 1 160 0,4-5-160 0,-1 5 128 16,0-2-128-16,-1 5 128 0,-2-3-128 0,3 3 160 16,0-5-160-16,0 3 160 0,-3 5-32 0,6 0-128 0,-3 0 192 15,-2 2-64-15,-1 3-128 0,3 0 128 0,0 4-128 0,-2 1 128 16,-1-1-128-16,2 4 0 0,-1 0 0 0,-1-1 0 16,3 4 0-16,-3 9 0 0,2-12 128 0,-2 4-128 15,0 8 0-15,0 0 0 0,0 0 0 0,0 0 0 16,0 0 0-16,0 0 0 0,0 0 0 0,7 12 0 15,2-3-304-15,-1 8 64 0,-1-4 16 0,2 6 0 32,3 2-2496-32,3 1-496 0,7 11-112 0,5-2 0 0</inkml:trace>
  <inkml:trace contextRef="#ctx0" brushRef="#br0" timeOffset="38766.79">9569 9222 10127 0,'0'0'896'0,"0"0"-704"16,0 0-192-16,0 0 0 0,0 0 832 0,0 0 128 15,0 0 16-15,0 0 16 0,0 0-352 0,0 0-80 16,0 0-16-16,0 0 0 0,0 0-240 0,0 0-48 16,0 0-16-16,0 0 0 0,0 0 160 0,0 0 48 15,0 0 0-15,0 0 0 0,0 0 96 0,-1-10 32 16,-4-2 0-16,5 12 0 0,-7-9-240 0,1 0-32 16,6 9-16-16,-8-12 0 0,1 4 112 0,0-4 32 15,-1 3 0-15,1-2 0 0,-2 2 32 0,-2-1 16 16,1 4 0-16,-2-3 0 0,-3 2 80 0,2 1 16 15,-2-2 0-15,0 0 0 0,-3-1-256 0,-2-2-32 16,-1 5-16-16,0-1 0 0,0 1-32 0,1 2-16 16,-3-2 0-16,1 0 0 0,-2 0-96 0,1 3 0 0,-4 0-128 0,-1 0 192 15,2-2-48-15,0 5-16 0,-3 0 0 0,0 3 0 16,-2 0-128-16,-4 0 0 0,-2 0 0 0,0-1 0 16,2-1 128-16,-2-1-128 0,-4 0 0 0,4 0 128 15,3 2-128-15,3-1 0 0,0-1 0 0,1 3 128 16,-1 3-128-16,1 0 0 0,1-3 144 0,-3 1-144 15,4 2 144-15,-1 0-144 0,-4 0 192 0,-3 5-192 16,-4-5 176-16,3 2-176 0,-4 3 160 0,2-2-160 16,0 3 192-16,1-2-64 0,1 3-128 0,1 2 192 15,0-3-192-15,1 1 0 0,-2 2 0 0,1-1-160 16,2 2 160-16,0 2 0 0,3 0 0 0,-4-1 0 16,-2 0 0-16,0 2 0 0,0 2 0 0,0 1 128 15,-2 3 0-15,-1-1 16 0,-1-2 0 0,2 2 0 16,1 0-144-16,0 3 192 0,1 2-192 0,0-1 192 0,-4 4-192 0,2-1 0 15,2 4 0-15,-2-3 128 0,-1 0-128 0,0-1 0 16,2 2 144-16,2 0-144 0,3-5 144 16,1-3-144-16,4 0 192 0,1 4-192 0,2 0 256 0,1 2-64 15,2-2-16-15,1-4 0 0,0-3-48 0,0 2 0 16,3 4 0-16,1-1 0 0,-1 1 0 0,1 3 0 16,1-3 0-16,1 5 0 0,0-3-128 0,2 2 0 15,1-2 144-15,0 3-144 0,2-5 160 0,0 3-32 16,1-3-128-16,1 2 192 0,1 1-64 0,1-1 0 15,0 4-128-15,0-4 192 0,0-2-192 0,2-1 144 16,-1-4-144-16,1 6 128 0,1 0-128 0,0-1 0 16,-2-4 144-16,4 1-144 0,1-1 0 0,0 0 0 0,-3 1 0 0,6-4 0 15,1 0 0-15,2-1 0 0,0 1 0 0,0 0 128 16,0 0-128-16,1-2 0 0,-1-1 0 0,3-2 0 16,0-1 0-16,5 3 128 0,-3 0-128 0,1 1 0 15,2 0 0-15,0-1 0 0,4-3 0 0,0 0 128 16,1 0-128-16,2-3 0 0,0 1 0 0,1 0 128 15,2-4-128-15,-2 4 176 0,5-5-176 0,3 2 192 16,2 1-192-16,2-1 160 0,1-3-160 0,0-2 160 16,1-2-160-16,2-2 160 0,-5-1-160 0,0 0 160 15,-2-1-160-15,0-1 160 0,5 1-160 0,-2-2 160 16,0 1-160-16,0 1 160 0,2 1-160 0,-1 0 160 16,3-4-32-16,0-4 0 0,1 2 0 0,-1 0 0 15,5 3-128-15,0-3 0 0,-3 0 0 0,1-1 0 16,-4-6 0-16,3 1 0 0,0 3 0 0,0 0 0 15,-2 0 192-15,1 3-64 0,0 0 0 0,1-4 0 16,0 1-128-16,-2-3 0 0,2 3 0 0,1-1 128 0,-1 2-128 0,1-4 128 16,-4 2-128-16,0-3 128 0,-2 4-128 0,3-3 0 15,-1 1 0-15,0 0 128 0,0 0-128 0,-1-1 0 16,0-1 0-16,1 3 128 0,1-4-128 0,0 4 0 16,0-4 0-16,-1 1 0 0,-1-2 0 0,-1-1 0 15,3-3 128-15,-6 1-128 0,1-1 0 0,-2-1 192 16,-3-1-192-16,2 1 192 0,1-1 0 0,0 0 0 15,-1 0 0-15,-2-1 0 0,2-2-48 0,-2 1 0 16,-1-4 0-16,4 0 0 0,0 5-144 0,-1-3 0 0,0-1 144 16,-2 0-144-16,0-5 0 0,2 4 0 0,1-1 0 15,-3-4 128-15,-3 4-128 0,-1-4 0 0,0 0 0 0,-2 0 128 16,-1 1-128-16,0 1 0 0,-1 3 0 0,1-2 0 16,-2 0 0-16,-2 3 128 0,2-6-128 0,-1 7 0 15,-2 1 128-15,1 1-128 0,-1-4 160 0,0-3-160 16,0 4 128-16,-1-4-128 0,0 3 0 0,0 0 0 15,0-4 0-15,-2 2 128 0,-1-1-128 0,1 0 0 16,-1 4 0-16,2-4 0 0,-7 0 0 0,1 2 0 16,-1-3 0-16,-3 6 128 0,-2-1-128 0,1 1 0 15,-3-3 0-15,0 3 0 0,-3 1 0 0,1 0 0 16,-2 0 0-16,-2 1 0 0,2-1 0 0,-2 3 0 16,-2 2 0-16,1 2 0 0,-4 0 0 0,1-1 0 15,0 0 0-15,-2 2 0 0,0-1 0 0,0 4 0 16,0-5 0-16,-1 5 0 0,-4 2 0 0,3-3 0 15,-3-1 0-15,1 3 0 0,0-1 0 0,-1 2 0 16,-1-2 0-16,-1-1 0 0,-3 3-144 0,0-3 144 16,-1 5-128-16,1-3 128 0,-2 2 0 0,-2-2-144 0,-3 2 144 0,1-1 0 15,-1 5-144-15,-1-2 144 0,0-1 0 0,0 1 0 16,-1-2-144-16,0 2 144 0,0 0 0 0,1 2 0 16,1 1-128-16,-3 1 128 0,1-1 0 0,-3 5 0 15,0 0 0-15,-3 0 0 0,0-1-128 0,0 5 128 16,-2 1 0-16,-3-1 0 0,-4-1-144 0,-3 2 144 15,1 0 0-15,-1 1-144 0,0-1 144 0,3 1 0 16,0-2 0-16,-1 2 0 0,-1 0 0 0,3 3-128 16,0-2 128-16,1-1 0 0,-2 3 0 0,1-3 0 15,1 2 0-15,-2 1 0 0,3-5 0 0,0 5 0 16,1 3 0-16,1 0-128 0,-1 0 128 0,0 2 0 16,-2 1 0-16,-1 0 0 0,-1 3 0 0,-4 3 0 15,-2 4 0-15,-1 0 0 0,-2 0 0 0,0 1-128 0,0-3 128 0,4 4 0 16,-1 1 0-16,2-1 0 0,-2 3 0 0,4 2-128 15,2 4 128-15,0-3 0 0,0 2 0 0,3 1 0 16,2-4 0-16,1 4 0 0,3-6 0 0,2 2 0 16,9-3 0-16,1 0 0 0,2-2 0 0,4-5 0 15,-2 2 0-15,3-3 0 0,4 0 0 0,-1 1 0 16,0 0 0-16,1 0 0 0,1 1 0 0,0 2 0 16,-1-1 0-16,3 1 0 0,-3-3 0 0,-1 5 0 15,0 1 0-15,2-1 0 0,0 2 0 0,2 4 0 16,-3 3 0-16,-3-2 0 0,4 2 0 0,-1 1 0 15,3-6 0-15,0 1 0 0,1-2 0 0,1 1 0 16,1-4 0-16,0 6 0 0,2-4 0 0,0-2 0 0,1 0 0 16,1 0 0-16,2-4 0 0,1 0 0 15,-1 0 0-15,4 3 0 0,-2 0 0 0,1-1 128 0,-1-2-128 0,2 0 0 16,2 1 0-16,1 1 0 0,-1 2 0 0,2 0 0 16,0 0 0-16,0 1 0 0,0 0 0 0,3-4 0 15,1-2 0-15,2 0 128 0,1-2-128 0,2-1 0 16,2-1 0-16,-1 1 0 0,-1-3 0 0,3-2 128 15,-2 1-128-15,3-4 0 0,1-2 0 0,0 0 144 16,1 2-144-16,0-2 0 0,-3 1 128 0,-2-1-128 16,3 1 0-16,2-4 0 0,1 0 128 0,4 0-128 15,0-2 0-15,0-1 0 0,-1 3 128 0,-1-3-128 16,5-3 144-16,1 0-144 0,0-1 144 0,-1-2-144 16,-1-2 128-16,2 1-128 0,-3 1 0 0,0 2 128 0,2 1-128 15,-1-3 0-15,-4 0 0 0,1 0 0 16,1 0 128-16,0 3-128 0,0-2 0 0,0 1 0 15,1-2 0-15,3 1 0 0,1 1 0 0,0-2 0 16,0 0 0-16,2-2 0 0,1-1 0 0,0-4 0 0,-1 3 128 0,-2-1-128 16,-1-4 0-16,-2 5 0 0,3-4 0 0,0 4 0 15,0-2 0-15,-1 3 0 0,-2-3 0 0,2 0 0 16,-2 3 0-16,2-1 0 0,-2-2 0 0,2 3 0 16,-1-6 0-16,0 5 128 0,2-5-128 0,0 3 0 15,0 2 0-15,2-4 0 0,0 2 128 0,-4-4-128 16,1 0 0-16,-2 1 0 0,-1-3 0 0,1 5 0 15,-1-4 0-15,-1 2 0 0,0-1 0 0,-1-2 0 16,-1 0 0-16,-1 3 0 0,1-1 0 0,0 3 0 16,-2-4 0-16,3 2 0 0,-1 2 0 0,1-2 0 0,1 0 0 15,-1-4 0-15,0 3 0 0,0-1 0 0,1-2 0 16,-1-2 0-16,-1 0 128 0,-2-2-128 0,2-4 0 16,-2 0 0-16,0-3 0 0,-1 1 128 0,-3-1-128 0,0 3 160 15,1 0-160-15,0 1 160 0,-1-1-16 0,0-1 0 16,0-1 0-16,-2 3 0 0,-1 0-144 0,0-3 160 15,-1-5-160-15,1 2 160 0,0 0-160 0,0 3 0 16,-3 3 0-16,0-1 0 0,0-3 0 0,1 3 0 16,0 5 0-16,-1 3 0 0,3 1 0 0,0 5-176 15,0-2 16-15,1 7 0 16,-1 2-1504-16,3 2-288 0,4-4-64 0</inkml:trace>
  <inkml:trace contextRef="#ctx0" brushRef="#br0" timeOffset="41496.91">12836 10999 31327 0,'-31'-19'2784'0,"15"5"-2224"0,-1-2-560 15,6 0 0-15,2-2 0 0,6-10 0 0,6-5-192 0,6-4 48 32,4-5-592-32,9-9-112 0,8-6-32 0,5-5 0 0,3-8 496 0,8 0 112 0,7 0 16 0,2-5 0 15,0-2 256-15,0-1 0 0,-3-2 0 0,0 5 0 16,0 5 0-16,-3 7-128 0,1 4 128 0,-2 10 0 16,-5 8 0-16,-3 3 0 0,1 3 192 0,-4 10-48 15,-2 2 80-15,-7 8 16 0,-6 10 0 0,-4 2 0 16,-3 1-48-16,-2 7 0 0,-3 2 0 0,-4 11 0 15,-4 8-32-15,-2 10-16 0,-3 7 0 0,-3 9 0 16,-6 9 0-16,0 10 0 0,-3 9 0 0,1 3 0 16,-3 2-144-16,7-8 0 0,-1-7 0 0,10-11 0 15,2-11 0-15,8-8 0 0,2-10 0 0,5-2 0 16,2-6 192-16,4-6 16 0,6-7 0 0,3-9 0 0,1-3 32 16,9-8 0-16,5-7 0 0,11-9 0 0,6-12-112 15,10-4 0-15,10-1-128 0,2-7 192 0,0-5-192 0,1-5-192 16,-2-1 48-16,4 2 0 0,1 5-48 0,0 1-16 15,-1-1 0-15,-8 4 0 0,-9 5 64 0,-7 9 16 16,-5 9 0-16,-8 10 0 0,-10 5 128 0,-7 13 0 16,-10 12 0-16,-3 8 0 0,-8 7 224 0,-4 12 32 15,-3 4 0-15,-3 7 0 0,0 10 0 0,-2 3 16 16,-1 7 0-16,2-6 0 0,2-8-272 0,4-4 0 16,2-7 128-16,4-8-128 0,2-6 160 0,3-3-32 15,-1-7 0-15,6-6 0 0,-1-2 80 0,7-8 16 16,4-5 0-16,2-3 0 0,3-6-48 0,5-9-16 15,11-9 0-15,6-2 0 0,4-5-160 0,11-2 128 0,6-6-128 16,2-1 128-16,-1-6-128 0,-6 5 0 0,-1 2 0 0,-9 10 0 16,-6 3-160-16,-12 10 160 15,-5 9 0-15,-8 10-144 0,-8 9 144 0,-6 11 0 0,-7 13 128 0,-3 7-128 16,-4 8 400-16,-3 6 16 0,0 6 0 0,1 2 0 16,0-1-224-16,3-3-64 0,3-5 0 0,2-7 0 15,1-4 0-15,6-5 0 0,1-4 0 0,5-5 0 16,0-7 64-16,7-8 0 0,4-3 0 0,8-10 0 15,8-7-192-15,11-6 128 0,9-10-128 0,14-11 128 16,11-10-128-16,4-10 0 0,-1-1 0 0,4-3-176 16,1 1-16-16,-2 0-16 0,3 4 0 0,-10-4 0 31,-10 2-176-31,-6 6-48 0,-8 9 0 0,-12 12 0 0,-10 6 256 0,-9 9 176 0,-4 8-208 0,-10 8 80 16,-6 6 128-16,-6 4 0 0,0 8 128 0,-2 1-128 0,-4 1 176 15,1 6-48-15,0 3 0 0,3 2 0 0,3-6 0 16,0 0 0-16,1-4 0 0,3-3 0 0,2-2 64 0,4-6 0 15,2 2 0-15,9-10 0 0,2-4 80 0,13-7 32 16,8-9 0-16,12-4 0 0,14-3-96 0,2-7-16 16,1-8 0-16,5-1 0 0,5-4-192 0,8 1 0 15,-1 1 0-15,-7 5 0 0,-8 3 0 0,-5 8 128 16,-6 5-128-16,-5 7 0 0,-6 1 0 0,-4 10 0 16,-8 4 0-16,-7 9 0 0,-6 3 0 0,-4 8 0 15,-4 3 0-15,-2-1 0 0,0-3 0 0,1 3 128 16,1-2-128-16,5-1 0 0,2 3 0 0,7-4 128 15,4-2-128-15,6-8 0 0,7-7 144 0,1-4-16 0,2-3 0 16,7-3 0-16,4-6 112 0,11 3 16 0,8-4 0 0,3-3 0 16,-4-2-256-16,3-1 176 0,0 2-176 0,2 5 160 15,0 9-160-15,-9 6 0 0,-11 6 0 16,-7 6 0-16,-7 9 0 0,-5 6 192 0,-6 5-192 0,-5 2 192 16,1 3-64-16,-5 0-128 15,-5 2 192-15,2-2-64 0,-3-1-128 0,0-5 0 0,-1-7 144 0,5-7-144 16,7 1 128-16,7-6-128 0,5-6 128 0,10-8-128 15,9-7 144-15,-1-8-144 0,1-6 192 0,5-5-192 16,8-6 144-16,8-6-144 0,5-3 0 0,-1-3 144 16,-8 0-144-16,0 0 0 0,4-1 0 0,-2-3 128 15,4-1-128-15,-13 7 0 0,-12 2 0 0,-10 13 0 16,-9 6 0-16,-11 8 0 0,-10 8 144 0,-6 7-144 16,-7 6 256-16,-5 1-32 0,-6 5 0 0,0 1 0 15,-1 5-80-15,0 1-16 0,1 2 0 0,1-3 0 0,3 0-128 16,4-5 0-16,1-4 0 0,2 1 0 0,1 2 0 0,6-9 0 15,6-1 0-15,6-5 192 0,7-3-64 0,11-3-128 16,9-6 192-16,4-5-64 0,1 0-128 0,9-9 0 16,0 0 0-16,9-1 128 0,8-4-128 0,-3 1 0 15,-6 0 0-15,0 5 0 0,-3 4 0 0,-4 8 0 16,-1 1 0-16,-7 12 0 0,-10 3 0 0,-9 9 0 16,-9 0 176-16,-4 6-176 0,-2 3 256 0,3-1-64 15,3 0 0-15,5 3 0 0,2 6 0 0,8-4-16 16,4-3 0-16,6-3 0 0,2-5-176 0,14 1 160 15,14 1-160-15,11-1 160 0,13-3-160 0,20-1 0 16,21-3 0-16,18-1 0 16,18-2-1296-16,21-2-240 0,14 1-64 0</inkml:trace>
  <inkml:trace contextRef="#ctx0" brushRef="#br0" timeOffset="44975.25">9764 9132 9615 0,'0'0'416'0,"0"0"96"0,11-3-512 0,1-3 0 0,-1-3 0 0,-1 3 0 0,-1-1 592 0,0-4 16 16,-2 5 0-16,4 0 0 0,-11 6-288 0,10-7-64 16,-2 0-16-16,-8 7 0 0,6-11-240 15,-6 11 0-15,4-9 128 0,-4 9-128 0,3-12 0 0,-3 12 0 16,-2-10 0-16,2 10 0 0,-3-13 304 0,-2 2 16 16,-6-2 0-16,2 3 0 0,-3-4 256 0,-1 1 64 15,-3 4 16-15,-2-1 0 0,0 2-208 0,-1-1-32 16,-1 0-16-16,0 3 0 0,2 0-160 0,0 0-48 15,-1 2 0-15,-1 1 0 0,1-1-192 0,-3 1 128 16,-3 1-128-16,-1-2 0 0,0-1 144 0,-1 2-144 16,-3 2 128-16,1-1-128 0,-6 4 0 0,0-2 0 15,-1-2 128-15,1 2-128 0,-4 2 128 0,-3-1-128 16,-1 4 192-16,2 4-64 0,-1-5-128 0,-1 2 0 16,-3 4 0-16,2-2 0 0,1-2 0 0,0 1 0 0,0-1-160 0,1 0 160 15,0 3 0-15,1 0 0 0,-1 0 0 0,-1 3 0 16,-1 4 0-16,-2 0 0 0,3-2 0 0,-5 2 0 15,-2 0 128-15,1-2-128 0,0 1 0 0,-5 1 0 16,2-1 128-16,0-2-128 0,6 2 144 0,-1-2-144 16,1 1 224-16,1 3-48 0,-1 3-16 0,3-1 0 15,2 0-160-15,-2 1 0 0,-3-3 0 0,3 3 0 16,3-2 0-16,-1 5 0 0,1 1 0 0,2 0 0 16,2-2 0-16,2 0 0 0,-2-1 128 0,2 0-128 15,0 0 0-15,-2 1 128 0,4-1-128 0,-1 2 128 16,-1 4-128-16,0 1 160 0,-2 1-160 0,2 2 160 15,0-2-160-15,3 6 192 0,1-4-192 0,0 3 192 16,-1-6 0-16,3 2 0 0,-2-2 0 0,8 2 0 16,1 2 0-16,1-2 0 0,-3 0 0 0,1-4 0 0,0 6-192 15,-1-3 192-15,1 4-192 0,-2-3 192 16,-2 2-192-16,1-1 0 0,2 5 0 0,2-6 128 0,-2-1-128 0,0 0 0 16,3-3 144-16,-1 5-144 0,-1-4 160 0,2-3-32 15,4-2-128-15,1 2 192 0,0 3-32 0,3-1-16 16,1 0 0-16,0-1 0 0,1 2-16 0,1 2 0 15,1-2 0-15,1 3 0 0,-2-4-128 0,2 1 160 16,-4 1-160-16,5 1 160 0,0-3-160 0,2 2 0 16,0-2 144-16,4-3-144 0,-2 0 128 0,2-3-128 15,2 4 160-15,3-2-160 0,4-2 272 0,2-2-32 16,-1-4-16-16,4 0 0 0,2 1-224 0,5 1 176 16,2-1-176-16,1 0 160 0,1 2-160 0,2 1 192 15,0-3-192-15,1-2 192 0,0 2-192 0,2 0 0 0,1-6 144 0,2 3-144 16,-1-3 128-16,4 3-128 0,0-6 160 0,2 0-160 15,4 0 176-15,1-4-176 0,1-2 192 0,2-1-192 16,3-3 160-16,-3-1-160 0,-1-2 128 0,-1-4-128 16,1 5 128-16,-2 2-128 0,-3-2 0 0,0 0 128 15,0 3-128-15,0 2 0 16,2-1 0-16,1 2 128 0,1-3-128 0,2 0 0 0,0-4 0 0,-1 1 0 16,0-2 128-16,-2-2-128 0,1 3 0 0,2-4 128 15,-1 2-128-15,1 3 0 0,-2-3 0 0,5 3 0 16,-1-2 0-16,-2-4 0 0,-3 3 0 0,0-3 0 15,3 4 0-15,-8-2 192 0,3 1-192 0,-4-3 192 16,-2 3-192-16,-1-4 0 0,3 3 144 0,-1-2-144 16,0-3 176-16,-1 3-48 0,0-1 0 0,2-2 0 15,1-1 144-15,-1-2 32 0,2 0 0 0,2-3 0 16,4-3-128-16,-3-2-32 0,-2 0 0 0,0 0 0 0,-2-1 16 0,-1-4 0 16,1 0 0-16,-1 1 0 0,0 3-32 0,0-1-128 15,0-3 192-15,-1 3-64 0,4-2 64 0,-3 0 16 16,-2 1 0-16,-2-4 0 0,3-3 112 0,-2 2 32 15,-2-4 0-15,-2-1 0 0,-5-1 32 0,-1-2 16 16,-2 2 0-16,-1 2 0 0,0 2-112 0,-2-2-32 16,1-3 0-16,-1 4 0 0,-1 2-80 0,-3 4-32 15,1-1 0-15,-1 4 0 0,-2-6-144 0,0 6 128 16,-1 0-128-16,-1-2 128 0,-4 3-128 0,-2 1 0 16,-2 0 0-16,-3 4 0 0,-2-2 128 0,-2 1-128 0,-4 0 128 15,-2 2-128-15,-2 1 0 0,-3 0 0 0,-3 3 0 16,-4 2 0-16,-6 0 0 0,-2 2-224 0,2 4 32 0,-3 1 0 31,-3 4-1328-31,-2 2-256 0,-3 4-48 0,1 5-12592 0</inkml:trace>
  <inkml:trace contextRef="#ctx0" brushRef="#br0" timeOffset="48954.71">2814 15784 13823 0,'-16'6'608'0,"5"0"128"0,1 3-592 0,1-1-144 0,9-8 0 0,-11 6 0 0,11-6 1088 0,0 0 192 16,0 0 48-16,0 0 0 0,0 0-176 0,0 0-48 16,18-11 0-16,2-5 0 0,2-2-80 0,2-3 0 15,5-1-16-15,-1-3 0 0,-1-2-544 0,3-3-96 16,-2 4-32-16,0 2 0 0,-1 0-128 0,1 5-16 16,-3 1-16-16,4 3 0 0,-6 5-176 0,0 1 192 15,-3 4-192-15,-2 5 192 0,-1 5-192 0,-3 5 0 16,-2 5 144-16,-4 9-144 0,-5 6 192 0,-3 7-48 15,-2 1 0-15,-4 2 0 0,-7 3 128 0,1 3 32 16,-4-1 0-16,-4 2 0 0,0 2 0 0,-1-5 0 16,-1-4 0-16,2-6 0 0,1 0 16 0,1-9 0 15,-1-3 0-15,5-2 0 0,0 0 256 0,3-5 48 0,11-15 16 0,0 0 0 16,0 0-32-16,0 0 0 0,0 0 0 0,0 0 0 16,-4-18 0-16,8-2 0 0,4-1 0 0,1-1 0 15,4-5-352-15,0-4-80 0,4 0-16 0,2-2 0 16,3 5-160-16,2-2 0 0,1 2 0 0,3 4 0 15,4 3 0-15,-1 3 0 0,-5 4 0 0,0 8 0 16,-4 1 144-16,-1 8-144 0,0 8 160 0,-5 5-160 16,-1 3 0-16,-3 6-208 0,-2 8 16 0,-1 1 0 15,0 5 192-15,-5 2 0 0,-1 1 0 0,0 1 0 16,-1 2 0-16,-2-2 0 0,0-3 0 0,0-6 0 16,0-3 0-16,1-6 0 0,1-3 0 0,-1-4 0 15,2-4 0-15,-3-14 0 0,0 0 0 0,9 10-144 16,3-7-1360-1,1-4-272-15,4-4-48 0,-1-8-13776 0</inkml:trace>
  <inkml:trace contextRef="#ctx0" brushRef="#br0" timeOffset="49726.65">4669 15320 7359 0,'0'0'656'0,"0"0"-528"0,0 0-128 0,0 0 0 16,-6-12 1136-16,6 12 192 0,-10-6 32 0,10 6 16 15,-10-7-448-15,10 7-96 0,-12-5 0 0,1 2-16 16,1 3 80-16,10 0 32 0,-15 0 0 0,5 5 0 15,-2-4-48-15,0 5-16 0,-1 2 0 0,-2-3 0 16,0 4-176-16,0-3-48 0,2-3 0 0,1 5 0 0,0 2-16 0,5-4-16 16,7-6 0-16,0 0 0 15,0 0-384-15,-3 10-80 0,3-10-16 0,0 0 0 0,0 0 16 0,0 0 0 16,0 0 0-16,0 0 0 0,0 0 48 0,0 0 16 16,0 0 0-16,0 0 0 0,11-8-64 0,-11 8-16 15,6-8 0-15,-6 8 0 0,0 0-128 0,8-12 128 16,-8 12-128-16,6-9 128 0,-3-1-128 0,-3 10 0 15,0 0 144-15,0 0-144 0,7-9 0 0,-7 9 128 16,0 0-128-16,8-9 0 0,-8 9 0 0,0 0 0 16,4-12 0-16,0 5 128 0,-4 7-128 0,9-12 0 15,-1 5 128-15,-8 7-128 0,6-14 240 0,-2 5-32 16,-4 9 0-16,5-13 0 0,-2 1-80 0,0 3 0 16,-3 9-128-16,1-12 192 0,3 3-192 0,-4 9 0 0,0 0 0 0,3-12 0 15,-3 12 144-15,0 0-144 0,2-8 128 0,-2 8-128 16,0 0 128-16,0 0-128 0,0 0 128 0,0 0-128 15,0 0 0-15,-10 13 0 0,-2 3 0 16,0 4 0-16,0 2 0 0,-1 3 0 0,-2-1 0 0,1 4 0 16,1 6 144-16,0-1 0 15,1 1 0-15,1-4 0 0,2 1 48 0,1-2 16 0,3 1 0 0,2-5 0 16,2-4 80-16,-1 0 16 0,4 0 0 0,2-2 0 16,1-1-80-16,5 0-16 0,0-8 0 0,5 3 0 15,3-1-64-15,3 0-16 0,1-4 0 0,3-2 0 16,3-2-128-16,4-3 128 0,0-1-128 0,1-1 128 31,-3-1-1616-31,-2-2-336 0,-4 0-64 0</inkml:trace>
  <inkml:trace contextRef="#ctx0" brushRef="#br0" timeOffset="49893.08">4289 15418 20271 0,'-3'-9'1792'0,"3"-1"-1424"15,0 10-368-15,8-9 0 0,1-2 2080 0,7 5 352 16,2 0 64-16,4 3 0 0,3 0-1984 0,6-2-512 16,7-1 0-16,2 1 0 0,0-2 224 0,4 2-48 15,-1 2-16-15,-6 2 0 0,1-4-304 0,-6 4-64 16,-1 1-16-16,-2 1-8496 16,-6 1-1712-16</inkml:trace>
  <inkml:trace contextRef="#ctx0" brushRef="#br0" timeOffset="50226.08">5293 14682 17503 0,'0'0'1552'0,"0"0"-1232"0,0 0-320 0,0 0 0 16,0 0 1280-16,0 0 192 0,-2 14 32 0,-7 10 16 16,-3 7-672-16,-4 7-128 0,-3 0-16 0,-3 5-16 15,-4 5 96-15,0 8 32 0,-6 5 0 0,3 0 0 16,1-2 112-16,4-1 32 0,2 0 0 0,4-6 0 15,0-8-448-15,8-5-64 0,-1-8-32 0,8 2 0 16,3-8-80-16,3-4-16 0,-1-8 0 0,-2-13 0 16,11 8-64-16,3-5-32 0,-1 0 0 0,4-8 0 15,0-4 176-15,6-3 48 0,3-1 0 0,3 1 0 16,-3-9-240-16,2 1-32 0,-2-1-16 0,2 1 0 0,-1 1-160 0,-4 4 0 16,0 3 0-16,-3 5 0 0,-2 6 0 0,-1 8 0 15,-7 5 0-15,3 4 0 0,-2 0 0 0,-4 5 0 16,-1 4 0-16,-1 1 0 0,-3 3 0 0,0 1 0 15,-2 4 0-15,0-1 0 0,0 1 0 0,3-4 0 16,1-2 0-16,5-4-11184 16,3-4-2112-16</inkml:trace>
  <inkml:trace contextRef="#ctx0" brushRef="#br0" timeOffset="51048.07">7061 15476 12431 0,'0'0'544'0,"-9"-6"128"0,0-6-544 0,-2 3-128 0,1 2 0 0,0-1 0 16,-2-4 1184-16,-2 3 208 0,-3-5 32 0,-1 6 16 15,-2 5-352-15,4 2-64 0,-3 1 0 0,3 4-16 16,-1 1-352-16,1 6-64 0,-3 1-16 0,4 3 0 16,0 0-96-16,3 0-32 0,3 4 0 0,3 0 0 15,3-1-64-15,3 0-32 0,5 0 0 0,2-2 0 0,5 1 16 16,3-1 0-16,3-3 0 0,2-5 0 0,3 1-112 0,0-3 0 16,6-5-16-16,-1-2 0 0,-1-4 208 0,1-2 32 15,-2-2 16-15,1-5 0 0,-5 2-32 0,-1-5 0 16,-2-6 0-16,-5 3 0 0,-5-1 80 0,-3 0 16 15,-5-1 0-15,-4 0 0 0,-3-4-48 0,-6 1 0 16,-2-2 0-16,-4 4 0 0,-2 0-128 0,0 3-48 16,-1 2 0-16,0 1 0 0,2 3-176 0,0 3-32 15,-2 5-128-15,3 5 192 0,2 2-192 0,-2 5 0 16,0 0 0-16,0 6 0 16,-1-3-1104-16,5 6-224 0,3-2-32 0,6-1-8864 15,5-12-1760-15</inkml:trace>
  <inkml:trace contextRef="#ctx0" brushRef="#br0" timeOffset="51446.37">7849 15240 15663 0,'0'0'688'0,"-11"-6"144"0,1 3-656 0,10 3-176 0,-10 0 0 0,10 0 0 16,-11 6 1888-16,2 0 352 0,-1 1 64 0,4 4 0 16,-3-4-1456-16,0 6-288 0,-1-1-64 0,-1 3-16 15,0 6-64-15,-1 0-16 0,0 2 0 0,-2 3 0 16,0 0 112-16,2-2 32 0,3-2 0 0,3 1 0 16,1-7-32-16,-1-3-16 0,5 2 0 0,-1-3 0 0,2-12-32 0,0 0 0 15,0 0 0-15,0 0 0 0,0 0 256 0,0 0 48 16,17-12 16-16,-1-1 0 0,2-1-144 0,0-2-48 15,-2-3 0-15,0-2 0 0,1-1-336 0,-2-2-64 16,-1-4 0-16,0 4-16 0,-1 0-16 0,2 2 0 16,0 1 0-16,1 2 0 0,2 1-160 0,-2 6 0 15,2 2 0-15,0 1 0 0,0-1 0 0,1 5 0 16,0 2 0-16,1 3 0 0,-3 2 0 0,0 2 0 16,1 3 0-16,-2 1 0 0,-1-1-336 0,-2 2-48 15,5-3-16-15,1 5 0 16,4-3-2720-16,-3 0-528 0</inkml:trace>
  <inkml:trace contextRef="#ctx0" brushRef="#br0" timeOffset="51887.72">8809 15209 23951 0,'2'-14'1056'0,"-2"5"224"15,0 9-1024-15,0-7-256 0,0 7 0 0,0 0 0 0,-5-12 896 0,5 12 112 0,-16-4 16 0,3 2 16 16,-4 2-624-16,-4 3-128 0,-4 1-32 0,-3 5 0 16,-2 0-128-16,1 6-128 0,0 0 144 0,0 1-144 15,-2 4 400-15,2 0-16 0,4 3 0 0,4 2 0 16,4 0 48-16,3-1 0 0,2-2 0 0,5 0 0 16,2-4-256-16,4-3-48 0,2-3-128 0,5-2 192 0,-6-10 64 0,17 3 16 15,2-4 0-15,3-5 0 0,2 1 192 0,0-3 48 16,1-9 0-16,3-4 0 0,2-4-176 0,3-2-16 15,1-2-16-15,0-4 0 0,1-4-176 0,0-5-128 16,-3-7 192-16,2-1-192 0,-1-11 320 0,4 2-32 16,-3-5-16-16,0-3 0 0,4-9-64 0,-3 1-16 15,-2-5 0-15,-1 2 0 0,-3 10-192 0,-7 10 0 16,-3 15 0-16,-2 11 0 0,-7 5 0 0,-3 12 0 16,-7 15 0-16,0 0 0 0,0 0 0 0,-6 21 0 15,-7 11 0-15,-6 13 0 0,-5 10 0 0,-1 4 0 16,-3 4 0-16,-2 5 0 0,-4 8-128 0,1-1 128 15,2 4 0-15,4 0 0 0,6-4 0 0,8-2-128 0,4-9 128 16,6-5 0-16,3-7 0 0,6-3-192 0,0-7 192 16,9-8-160-1,0-1-416-15,3-10-96 0,1-5-16 0,2-6 0 16,1-3-1728-16,2-6-336 0</inkml:trace>
  <inkml:trace contextRef="#ctx0" brushRef="#br0" timeOffset="52227">9588 15399 23039 0,'0'0'2048'0,"2"-11"-1648"0,2-1-400 0,4 6 0 15,2 0 2128-15,4-1 352 0,2 1 64 0,2 0 16 0,2-3-1872 0,1 0-368 16,2-3-80-16,-3 2-16 0,1-3-224 15,-2-1 144-15,-4-2-144 0,-1 0 128 0,-3-2-128 0,-2 2 192 16,-4 1-192-16,-4 0 192 0,-1 0-64 0,-4 6-128 16,-1-1 192-16,-5 5-64 0,-5 5 336 0,-3 5 64 15,-5 5 16-15,-6 3 0 0,-5 7-48 0,-3 5-16 16,-4 2 0-16,2 2 0 0,3 6-160 0,7-4-16 16,2 1-16-16,8 0 0 0,5-3-96 0,10-5 0 15,2 0-16-15,7-1 0 0,8 0-176 0,6-1 160 16,5-3-160-16,9-2 160 0,4-1-160 0,5-6 0 15,-1 1 0-15,4-7-176 16,-5-1-1632-16,1-3-336 0,-1-1-64 0,-3-4-13104 16</inkml:trace>
  <inkml:trace contextRef="#ctx0" brushRef="#br0" timeOffset="52578.74">10403 15330 21183 0,'0'0'1888'0,"0"0"-1504"0,-13 8-384 0,0 4 0 16,1 4 1824-16,-3 3 288 0,-1 5 64 0,-4 1 16 0,0 3-1424 15,-3 7-272-15,0-1-64 0,-1-5-16 16,-1-2-128-16,1 1-32 0,3-1 0 0,3-6 0 0,6-3 96 0,0-8 16 15,2 0 0-15,10-10 0 0,0 0 336 0,0 0 80 16,0 0 16-16,0 0 0 0,0 0-16 0,10-6 0 16,4-5 0-16,7-9 0 0,7-1-192 0,-1-1-32 15,-1 0-16-15,1-6 0 0,0-5-208 0,1-3-32 16,0 2-16-16,-1 0 0 0,-2-3 64 0,3 6 16 16,3-2 0-16,2 7 0 0,6 2-176 0,1 3-48 15,1 2 0-15,2 1 0 0,0 6-144 0,0 3 0 16,5 6 0-16,-5 2 0 0,-3 2-208 0,0 4-32 15,-4 6 0-15,-2 0-18768 0</inkml:trace>
  <inkml:trace contextRef="#ctx0" brushRef="#br0" timeOffset="53454.45">12568 15574 18431 0,'0'0'816'0,"0"0"160"0,-9 6-784 0,9-6-192 0,0 0 0 0,0 0 0 0,0 0 832 0,0 0 112 16,0 0 16-16,20-14 16 0,4-5 80 0,4-3 16 15,4-5 0-15,-1-1 0 0,3-6-672 0,0-3-128 16,0-5-16-16,2 0-16 0,-1 1-112 0,4-4-128 16,0-2 176-16,4-8-176 0,4-4 496 0,-1-1-16 15,-3-2 0-15,0-6 0 0,-1-4-64 0,-4 3-16 16,-6-1 0-16,-3 4 0 0,-5 4-240 0,-6 10-160 15,-8 5 192-15,-4 23-192 0,-1 5 0 0,-2 5 0 16,-3 1 0-16,-5 8 0 0,-5 1 256 0,-4 11-64 16,-5 11-16-16,-6 6 0 0,-5 10-48 0,-4 3 0 15,0 9 0-15,-20 23 0 0,4-4-128 0,1 0 128 16,6-2-128-16,6 0 128 0,4 1-128 0,6-3 160 16,4-3-160-16,6-6 160 0,6-5-160 0,5-5 0 15,4-6 144-15,5 1-144 0,4-5 0 0,5-5 128 16,3 3-128-16,4-4 0 0,5-3-224 0,4-4-112 15,5-6-32-15,4-2-13680 0</inkml:trace>
  <inkml:trace contextRef="#ctx0" brushRef="#br0" timeOffset="53633.95">13737 15044 26783 0,'-22'13'1184'0,"7"-2"240"0,-1 3-1136 0,-2 6-288 0,0 2 0 0,-1 5 0 0,-2 2 384 0,2-2 0 16,-2 3 16-16,3-4 0 16,5 0-112-16,0 2-32 0,2 5 0 0,2-7 0 0,3 0-400 0,3-7-96 15,3-6-16-15,0-13-8224 16,8 17-1648-16</inkml:trace>
  <inkml:trace contextRef="#ctx0" brushRef="#br0" timeOffset="53947.78">14258 15072 20271 0,'-22'16'1792'0,"7"-4"-1424"0,-3 5-368 16,1-1 0-16,-3 2 1152 0,1 2 144 0,0 4 48 0,-1 0 0 16,0-3-112-16,2 0-16 0,0-4 0 0,5-3 0 15,1-1 320-15,4-7 64 16,8-6 16-16,0 0 0 15,0 0-1616-15,0 0-576 0,20-6 16 0,0-7 0 0,3-1 816 0,5-5 176 0,3-2 16 0,5-4 16 16,1 0-288-16,3 0-176 0,3-1 192 0,-2 1-192 16,-1 0 128-16,-1 6-128 0,-2 2 0 0,-4 4 0 15,-6 5 304-15,-4 7-48 0,-2 5-16 16,-6 4 0-16,0 8-48 0,-5 6 0 0,1 5 0 16,-5 4 0-16,-2-1-192 0,-4 6 0 0,-4-1 0 0,2 2 0 15,-1 0 0-15,0 1 144 0,2-7-144 0,-1 0 128 16,2-3-304-16,3-4-64 0,2-5-16 0,2-3-10608 15,3 1-2128-15</inkml:trace>
  <inkml:trace contextRef="#ctx0" brushRef="#br0" timeOffset="54490.93">16755 14532 16575 0,'-3'-24'1472'0,"3"11"-1168"0,0-1-304 0,0 5 0 0,0 9 1440 0,0 0 224 15,0 0 64-15,0 0 0 0,0 0-832 0,-7 15-176 16,-2 7-16-16,-3 7-16 0,0 9-160 0,-3 5-16 16,-3 3-16-16,-1 9 0 0,-3 5 272 0,1 5 64 15,-1 3 16-15,1 8 0 0,3-2-192 0,-1 0-32 16,2-7-16-16,1-3 0 0,1-5-368 0,2-2-80 15,1-7-16-15,0-7 0 0,5-7-144 0,2-9 0 16,2-4 0-16,3-5 0 16,2-5-320-16,-2-13-160 0,0 0-32 0,13-10-13584 15</inkml:trace>
  <inkml:trace contextRef="#ctx0" brushRef="#br0" timeOffset="54816.17">16556 14524 27935 0,'2'-15'1232'0,"5"4"256"0,2 0-1184 0,7-2-304 0,5 5 0 0,4-2 0 15,5 4 576-15,6 3 64 0,4 3 16 0,4 6 0 16,2 6 64-16,5-2 16 0,-1 5 0 0,4 3 0 16,-4 4-368-16,-4 5-80 0,-4-2-16 0,-2 11 0 15,0 4-112-15,-3 4-32 0,-7 2 0 0,-5 6 0 16,-6 0 0-16,-6 9 0 0,-7 5 0 0,-6 0 0 15,-6 3 128-15,-2-7 0 0,-6-6 16 0,-5-1 0 16,-3-6 112-16,-2-7 0 0,-4-7 16 0,-4-2 0 16,-2-3 240-16,-4-5 32 0,-4-3 16 0,-5-1 0 0,-5-3-224 15,0-3-32-15,0-5-16 0,1-1 0 0,2-6-208 0,5-5-32 16,-1-2-16-16,8-5 0 16,6-1-160-16,7-5 0 0,5-3 0 0,3-1 0 15,1-4-1696-15,6 0-272 0,6-2-48 0,3-8-16 16,1 0-1440-16,8-2-304 0,11-11-48 0,3 4-16 15</inkml:trace>
  <inkml:trace contextRef="#ctx0" brushRef="#br0" timeOffset="55163.81">18406 14637 28559 0,'0'0'2544'0,"0"0"-2032"0,0 0-512 0,0 0 0 16,-5 15-208-16,1 1-144 0,-4 4-32 0,-2 6 0 16,-2 5 976-16,-3 7 192 0,-3 2 48 0,-2 1 0 15,-4 2-64-15,0 3 0 0,-3 9 0 0,2-3 0 16,0 2-16-16,4-5-16 0,3-5 0 0,5 1 0 16,3-4-224-16,1-1-32 0,3-3-16 0,3-1 0 15,1-3-192-15,2-1-32 0,3-4-16 0,3-1 0 16,3-2 32-16,4-2 0 0,2-3 0 0,3 1 0 15,0-7 0-15,4-1 16 0,2 3 0 0,1-4 0 16,0-1-64-16,1-4-16 0,-3-3 0 0,1 1 0 0,0-5-192 16,1-5 176-16,-1 1-176 0,1 0 160 15,0-5-160-15,-1 0 0 0,-2 6 0 0,-1-6-176 16,1-3-544-16,2 0-112 16,1 3-32-16,-1-3 0 0,-5 3-1536 0,-1-4-304 0,-1 0-64 0,-7-4-11168 15</inkml:trace>
  <inkml:trace contextRef="#ctx0" brushRef="#br0" timeOffset="55342.93">18223 15143 34095 0,'0'0'3024'0,"0"0"-2416"16,13-7-480-16,4-1-128 0,2 4 448 0,5 4 80 15,4 1 16-15,3 2 0 0,0 2-320 0,6-1-64 0,6 2-16 16,2 0 0-16,-1 2-144 0,3-4 0 0,-1-1 0 0,-2 1 128 31,-2-1-1296-31,-7 2-272 0,-5-4-48 0,-6-2-8480 0,-8-4-1680 0</inkml:trace>
  <inkml:trace contextRef="#ctx0" brushRef="#br0" timeOffset="55522.67">18227 14815 23951 0,'-22'-25'2128'0,"3"1"-1696"0,3 2-432 0,7 1 0 16,7 0 2400-16,8 5 400 0,9 4 80 0,7 0 0 15,6 3-1552-15,10-2-320 0,11 3-64 0,7-1-16 16,12 6-480-16,11 2-80 0,13-1-32 0,6 2 0 16,4 2 64-16,5 2 16 0,-3 5 0 0,1-3 0 15,1 0-416-15,-7 3 0 0,-10-3 128 0,-7 1-128 16,-9 4-2096-16,-6-5-448 16,16 4-80-16,-20 2-32 0</inkml:trace>
  <inkml:trace contextRef="#ctx0" brushRef="#br0" timeOffset="56995.28">2214 9758 6447 0,'0'0'576'0,"-7"12"-576"0,1-2 0 0,-2 2 0 16,1-4 912-16,0 4 80 0,-1-3 16 0,1 2 0 15,-2-3 160-15,0 2 48 0,1-1 0 0,-2-1 0 16,-2 2 32-16,-1-3 16 0,-1 2 0 0,3-1 0 15,0-2 48-15,-1 3 16 0,0-3 0 0,4-4 0 16,8-2-64-16,0 0-16 0,0 0 0 0,0 0 0 16,0 0-112-16,0 0-32 0,0 0 0 0,0 0 0 15,11-4-208-15,4-8-64 0,-1 0 0 0,0-4 0 16,6 0-288-16,1-4-64 0,1-3-16 0,-1-1 0 16,-1-4-112-16,1-2-32 0,4 2 0 0,-1-3 0 0,-2 2-112 0,4-3-16 15,0-1-16-15,3 2 0 0,-3 4 16 0,1 3 0 16,-2 1 0-16,3-3 0 0,-1-2 0 0,1 4 16 15,-1 2 0-15,0 1 0 0,-2 1-32 0,-1 3-16 16,-2 5 0-16,-1-1 0 0,-2 6-160 0,0-1 128 16,1 4-128-16,-1 1 128 0,-3 1-128 0,-1 1 0 15,-1 1 0-15,-3 1 0 0,-11-1 0 0,14 2 0 16,-14-2 0-16,12 7 0 0,-12-7 0 0,12 14 0 16,-4-3 0-16,0 3 0 0,-2 2 0 0,0 5 0 15,0 1 0-15,-2 5 0 0,-1 4 0 0,-1 0 0 16,-2 3 0-16,0 4 0 0,0 0 0 0,-2 5 0 15,-1 5 0-15,-1-2 128 0,-1 1-128 0,-1 1 0 16,-3-2 0-16,2-2 128 0,0 2-128 0,-2 0 0 0,0 0 144 0,0 0-144 16,0 2 160-16,-1 2-32 0,-4-4-128 0,1 2 192 15,-1-1-64-15,6 1 0 0,-4-5-128 0,7-2 192 16,-2-4-192-16,1 2 128 0,1 1-128 0,4-3 0 16,-2-7 128-16,0 1-128 0,1-4 0 0,1 0 0 15,0-7 144-15,-1 0-144 0,1-3 128 0,1-2-128 16,1-4 128-16,-1-11-128 0,3 13 128 0,-3-13-128 15,0 0 0-15,0 0 0 0,9 6 0 0,-9-6 0 16,0 0-288-16,12 0-96 0,-12 0 0 0,0 0-16 16,12-5-1520-16,-12 5-320 15,0 0-48-15,0 0-8592 0,0 0-1728 0</inkml:trace>
  <inkml:trace contextRef="#ctx0" brushRef="#br0" timeOffset="57341.22">1913 11155 28559 0,'-12'-2'2544'0,"-1"1"-2032"16,2-2-512-16,11 3 0 0,-9-3 704 0,9 3 64 0,0 0 0 15,0 0 0-15,0 0-272 0,0 0-48 0,0 0-16 0,0 0 0 16,18 3 32-16,4-1 16 0,2-1 0 0,6 0 0 16,2 1-80-16,9 1-16 0,2-2 0 0,3-2 0 15,-2-1 48-15,5-1 0 0,3 3 0 0,3-2 0 16,1-1 48-16,4 0 16 0,2-2 0 0,0 2 0 16,2 2-96-16,-1-2-16 0,-1 0 0 0,-1-2 0 15,-2-1-112-15,-1 3-16 0,-1 2-16 0,-1-1 0 16,-1 2-240-16,-3 0 128 0,-3 2-128 0,-3-1 0 31,-2 2-624-31,-4 3-208 0,-7 2-64 0,-3 1-16768 0</inkml:trace>
  <inkml:trace contextRef="#ctx0" brushRef="#br0" timeOffset="59742.29">3182 17837 15135 0,'0'0'672'0,"0"0"144"0,-9-9-656 0,2-4-160 0,1-2 0 0,-2 6 0 15,-1 2 528-15,-1-1 80 0,0 0 16 0,-1-1 0 16,1 6 64-16,-1 0 16 0,0 1 0 0,-3 1 0 15,-2 2-192-15,1 2-16 0,-3 6-16 0,-3 1 0 16,-2 5-48-16,-1-1-16 0,-1 2 0 0,-1 5 0 16,-5 4 112-16,-1 6 32 0,-1 3 0 0,0 0 0 15,1 5-208-15,2 1-32 0,2 3-16 0,1-1 0 16,3 1-144-16,5-3-32 0,6-3 0 0,4-7 0 16,4-1-128-16,8-5 160 0,6-3-160 0,6-3 160 15,1-4 160-15,5 1 16 0,3-1 16 0,4-7 0 16,5-4 48-16,4 0 16 0,-2-1 0 0,3-2 0 0,0-5-224 0,1 1-32 15,-1 1-16-15,1-2 0 0,-2-1-144 0,-1 2 160 16,-2-1-160-16,0 1 160 0,2-1-160 0,-5 1 0 16,-3-3 0-16,-1 1-9104 15,-5-2-1744-15</inkml:trace>
  <inkml:trace contextRef="#ctx0" brushRef="#br0" timeOffset="60243.71">4125 17862 11055 0,'0'0'976'0,"-8"2"-784"0,-1-4-192 0,0 2 0 15,0-2 1792-15,0 0 304 0,-1 4 64 0,0 0 16 16,-2 4-1072-16,-2-1-208 16,0 1-32-16,-1 6-16 0,-3 0-544 0,3 2-112 0,-3 4-32 0,2 0 0 15,0 4 16-15,-1 2 0 0,7 0 0 0,0 1 0 16,5 0 16-16,2 3 16 0,2-1 0 0,4 4 0 15,1-2-208-15,6-6 128 0,1 0-128 0,4-3 0 16,3 0 320-16,2-1-16 0,3-6-16 0,9 2 0 16,-2-1 96-16,0-9 32 0,1 3 0 0,0-8 0 0,-1-8 112 0,-1 1 32 15,-3-5 0-15,0 3 0 0,-1-6 16 0,-1 2 16 16,0-2 0-16,-3-3 0 0,-2-2-144 0,-3-1-16 16,-5 0-16-16,-2-3 0 0,-5-1 192 15,-4 0 32-15,-4 1 16 0,-5-3 0 0,-5 1-128 0,-3-3-16 16,-3 6-16-16,1-1 0 0,0 0-304 0,-2 3-64 15,0 2-128-15,6 13 192 0,3 2-192 0,-1 1 0 16,0 1-144-16,-7 7 144 16,4 1-1712-16,3 1-240 0,2 5-48 0,4-6-12208 15</inkml:trace>
  <inkml:trace contextRef="#ctx0" brushRef="#br0" timeOffset="60985.48">5043 17929 13823 0,'-17'11'608'0,"8"-5"128"0,1 1-592 0,1-3-144 0,-1 1 0 0,4 5 0 15,-1-2 944-15,5-8 144 0,0 0 48 0,-1 13 0 16,1 0-464-16,4 1-96 0,-4-14 0 0,15 4-16 16,3 1 304-16,4-2 64 0,5-3 16 0,3-5 0 15,-1-2 16-15,6-4 0 0,0 3 0 0,1-9 0 16,-1-2-496-16,-2 0-80 0,1-2-32 0,-6 2 0 15,-1 4-112-15,-2 0-32 0,-1-3 0 0,-3 3 0 16,-5 3-16-16,-2 0 0 0,-5 2 0 0,-9 10 0 16,5-16 80-16,-3 1 16 0,-2 15 0 0,-4-10 0 0,-5-2 64 15,-3 4 16-15,-3-1 0 0,-4 6 0 0,-4 5-176 16,-2 4-48-16,-3 1 0 0,0 5 0 0,-1 1-144 0,1 8 0 16,0 0 0-16,1 0 0 0,1 1 0 0,3 0 0 15,4 4 0-15,3-1 0 0,2-3 0 0,4 2 0 16,1-2-144-16,8-1 144 0,2-3 0 0,5-1 0 15,1 1 0-15,7-1 0 0,1-1 0 0,5 0 0 16,9-1 0-16,2-6 0 16,1-2-1728-16,1-1-224 0,3-4-48 0</inkml:trace>
  <inkml:trace contextRef="#ctx0" brushRef="#br0" timeOffset="61795.89">7046 17339 10127 0,'0'0'896'0,"-3"-11"-704"0,-3-1-192 0,3 2 0 16,-2-5 944-16,-1 0 144 0,-1 0 48 0,-2 2 0 15,-3 0 64-15,0 1 16 0,-1-3 0 0,-3 0 0 0,1 6-352 0,-1-1-64 16,-2 2-16-16,-2 1 0 16,1-3-48-16,0 7-16 0,0 3 0 0,-2 1 0 0,3 2-256 0,0 6-48 15,-1 0-16-15,0 9 0 0,-1 4-80 0,4 11-32 16,1-4 0-16,-1 10 0 0,-1 4-144 0,3 4-16 15,-3 7-128-15,7 1 192 0,-2 1-48 0,2 5-16 16,1 0 0-16,0 0 0 0,1-3-128 0,2-3 0 16,0 1 144-16,2-6-144 0,1 5 0 0,2-10 144 15,1-5-144-15,1-1 0 0,1-7 128 0,-1-1-128 16,-1-8 0-16,-1-3 0 16,-2-3-640-16,-3-7-176 0</inkml:trace>
  <inkml:trace contextRef="#ctx0" brushRef="#br0" timeOffset="61934.4">6207 17946 26719 0,'12'4'2368'0,"4"-8"-1888"0,7-2-480 0,3 4 0 15,4 2 448-15,4 5-16 0,6-4 0 0,2 1 0 16,1-7 64-16,3 4 16 0,1 1 0 0,-1 0 0 16,0-2-224-16,-3 1-32 0,-1 1-16 0,-3 3 0 31,1 4-1072-31,-2 1-224 0,2-4-32 0</inkml:trace>
  <inkml:trace contextRef="#ctx0" brushRef="#br0" timeOffset="62615.89">9171 17730 24991 0,'-34'5'1104'0,"13"-2"240"0,-1 1-1088 0,-2 5-256 0,-5 3 0 0,1 3 0 16,-4 6 0-16,0-1 0 0,-2-2 0 0,4 2 0 16,3 5 0-16,2 2 0 0,4-4 0 0,5 0 0 15,-2-3 0-15,8 1 0 0,5 1 0 0,7-4 0 16,2-4 0-16,8 0 0 0,-2 3 128 0,8-7-128 16,0-2 272-16,4-3 0 0,2-2 0 0,1-1 0 15,0-2 48-15,1 1 0 0,-4-1 0 0,0-3 0 16,-2-1-80-16,-3-2-16 0,-2-1 0 0,2 1 0 15,-3-6 96-15,1 3 32 0,-3-4 0 0,1 2 0 16,-5-2 32-16,-1 1 0 0,1-6 0 0,-1 2 0 16,2 5-128-16,-2 1-32 0,1-5 0 0,-1 2 0 15,1-2-96-15,1 0-128 0,0 5 176 0,1-5-176 0,2 0 128 16,3 0-128-16,1-3 0 0,3-1 0 0,2-2 0 16,4-1 0-16,3-2 128 0,2-2-128 0,0 0 160 0,4 1-32 15,2-8 0-15,-10 10 0 0,4-6 80 16,3-5 16-16,1 0 0 0,0-4 0 0,0-2 16 15,-1-1 0-15,-2 1 0 0,-3-1 0 0,-4-1-64 16,-2 4-16-16,-1 2 0 0,-2 6 0 0,-2 4-160 0,-3 3 192 16,0 4-192-16,-4 4 192 0,-1 9-192 0,-9 6 0 15,0 0 144-15,3 9-144 0,-4 9 0 0,-5 7 0 16,-5 11 0-16,2 5 0 0,-4 7 0 0,0 10 0 16,-2 6 0-16,-3 7 0 0,-1 3 0 0,-4 6 0 15,3 2 0-15,-13 32 128 0,3-5-128 0,1-9 0 16,-3-2 0-16,4-9 0 0,1-2 0 0,1-9 0 15,1-2 0-15,1-9 0 0,1-8-144 0,3-5-48 16,0-1-16-16,0-8 0 16,-1-4-1856-16,-1-5-368 0,-2-10-80 0,2-9-16 0</inkml:trace>
  <inkml:trace contextRef="#ctx0" brushRef="#br0" timeOffset="62736.34">9249 18340 31439 0,'16'-4'1392'0,"0"0"288"0,5-7-1344 0,9 5-336 15,5 3 0-15,8 0 0 0,5 0 128 0,2 0-128 16,4 0 128-16,1 2-128 0,-2-2 208 0,2 1-16 0,1 2-16 0,4 0-9664 16,4 2-1936-16</inkml:trace>
  <inkml:trace contextRef="#ctx0" brushRef="#br0" timeOffset="63564.08">12504 17370 16575 0,'0'0'1472'0,"-8"-8"-1168"0,-2 1-304 0,0 1 0 16,-2 3 400-16,1 3 32 0,1 3 0 0,-2 3 0 15,0 0 0-15,-1 9 0 0,-2 5 0 0,0 3 0 16,-1 3-64-16,1 7-16 0,-1 4 0 0,2 3 0 15,1 3 16-15,2 2 0 0,4-1 0 0,3-1 0 16,1-3-176-16,7-2-16 0,4-4-16 0,3-5 0 0,6-5 384 0,5-5 80 16,5-4 16-16,4-6 0 0,5-6 480 15,4-6 96-15,6-4 32 0,3-7 0 0,1-3-288 0,-1-4-64 16,-1-3-16-16,1-3 0 0,-5-2-464 0,-1 2-96 16,-3-1 0-16,-1-3-16 0,-4 1-304 0,-2-3 0 15,-5 4 128-15,-4-4-128 0,-3 2 128 0,-2 1-128 16,-4 6 192-16,-2 5-192 0,-1 6 0 0,-1 2 0 15,-4 7 0-15,-7 4 0 0,6 7 0 0,1 10 0 16,-2 3-192-16,-2 9 48 0,-2 8 144 0,-1 7 0 16,-1 7 0-16,-2 4 0 0,-3 7 0 0,-3 11-128 15,-3 5 0-15,-6 8 0 0,-4 5 128 0,-6-1 0 16,0 2 0-16,-17 32-128 0,3-12 128 0,4-9 0 16,-1-14 0-16,4-6 0 0,-2-7 160 0,1-11 16 15,0-1 0-15,16-24 0 0,-3-1 224 0,-2-5 48 16,-2-2 16-16,1-5 0 0,-1-3 112 0,0-5 32 15,2-4 0-15,0-3 0 0,-2-6-128 0,2-6-32 16,0-5 0-16,1-8 0 0,0-5-96 0,3-7-32 16,0-5 0-16,5-10 0 0,3-7-112 0,2-2-16 0,5-2-16 0,5-2 0 15,2 4-176-15,7-2 0 0,4 4 0 16,4 4 0-16,3 3 0 0,7 3-192 0,3 7 64 0,4 0 128 16,1 4-208-16,5 5 80 0,4 3 128 0,1 5-208 15,2-1 64-15,2 2 16 0,-1 5 0 0,17 2 0 16,-10 4-2304-16,-10-2-448 15,-2-3-80-15</inkml:trace>
  <inkml:trace contextRef="#ctx0" brushRef="#br0" timeOffset="64016.09">14384 16262 21183 0,'0'0'1888'0,"-10"-3"-1504"0,-2 0-384 0,-7 2 0 31,-3 1-544-31,-1 6-176 0,1 1-48 0,6 1 0 0,-5 4 1088 0,0 1 224 0,-3 2 32 16,1 4 16-16,-3 6 48 0,4 4 16 0,0 0 0 0,1 8 0 15,2 0-208-15,3 2-32 0,1-2-16 0,4 0 0 16,5-1-208-16,3-3-64 0,8 2 0 0,1-1 0 16,1-4 80-16,4 0 16 0,-1-4 0 0,8 6 0 0,1-4-224 15,2-7-160-15,0-7 32 0,2-2-7392 16,3-6-1472-16</inkml:trace>
  <inkml:trace contextRef="#ctx0" brushRef="#br0" timeOffset="64455.32">14487 16666 20271 0,'-14'-9'896'0,"14"9"192"0,-5-10-880 0,0 4-208 16,4-3 0-16,1-1 0 0,3-5 1088 0,1 3 160 15,2-3 32-15,1-1 16 0,1 1-624 0,1 2-128 16,1-4-32-16,2-1 0 0,3 4-304 0,0 2-64 15,0-2-16-15,-1 7 0 0,0-3-128 0,-1 4 0 16,-1 4 0-16,0 2 128 0,0 0-128 0,-3 8 128 16,-3 5-128-16,1 3 128 0,-1 3-128 0,-2 2-176 15,-2 2 48-15,2 2 0 0,-4 0 128 0,0 3 176 16,0-1-48-16,-3-3 0 0,2-4-128 0,-4 0 128 0,1-2-128 16,-1-5 128-16,0-1 192 0,2-6 48 0,3-6 0 0,0 0 0 15,0 0 304-15,0 0 64 0,0 0 16 0,6-6 0 16,1-6 64-16,0 2 16 0,5-5 0 0,0-2 0 15,3 1-464-15,0-2-96 0,0 0-16 0,-1-1 0 16,3-3-80-16,-1 0-32 0,0 1 0 0,1 3 0 16,-2 2-144-16,-2 5 0 0,0-1 0 0,-1 8 0 15,-3 2 0-15,-9 2-144 0,0 0 144 0,11 8-208 0,-3 7 64 16,-2 3 16-16,-3 2 0 0,-3 4 0 0,-1-5 128 0,-4 4 0 16,2-1 0-16,-2 2 0 0,-1-1 0 15,1 0-128-15,1-3 128 0,-1-2-128 0,1 2-160 0,2-1-32 16,2-7 0-16,3 1 0 15,-3-13-1600-15,9 10-336 0,3-4-64 16</inkml:trace>
  <inkml:trace contextRef="#ctx0" brushRef="#br0" timeOffset="64730.84">15183 16561 21183 0,'0'0'1888'0,"0"0"-1504"0,0 0-384 15,0 0 0-15,0 0 1088 0,3 9 160 16,3 0 32-16,1-5 0 0,4-2-128 0,1-1-32 0,5 3 0 0,1-1 0 16,2-6-384-16,2 2-80 0,2-2-16 15,11 0 0-15,1 2-192 0,-4 1-32 0,-2 0-16 0,-2 0 0 16,-2 0-256-16,-3 3-144 0,-3 2 160 0,-4-2-160 15,-1-6 128-15,-3 3-128 0,1 5 0 0,-13-5 144 16,0 0-720 0,12 3-128-16,-12-3-48 0,0 0-13632 0</inkml:trace>
  <inkml:trace contextRef="#ctx0" brushRef="#br0" timeOffset="65022.92">16042 16259 21183 0,'0'0'1888'0,"0"0"-1504"15,0 0-384-15,0 0 0 0,0 0 1216 0,0 0 192 16,0 0 16-16,0 0 16 0,0 11-608 0,-2 7-128 15,-4 2-32-15,0 3 0 0,0 5-160 0,-3 2-16 16,3-4-16-16,-5 19 0 0,4-2-272 0,1-3-48 16,0-1-16-16,0-5 0 0,5-3-144 0,-1 2 128 15,1-4-128-15,1-2 128 0,0-6-128 0,1-1 0 16,2 3 0-16,2-8 0 16,-5-15-1152-16,9 10-272 0,-9-10-48 0</inkml:trace>
  <inkml:trace contextRef="#ctx0" brushRef="#br0" timeOffset="65415.52">16488 15942 17503 0,'-11'-14'768'0,"11"14"176"0,0 0-752 0,0 0-192 16,-4-10 0-16,4 10 0 0,0 0 1824 0,0 0 336 15,0 0 64-15,7 12 16 0,-1-2-1536 0,2 7-320 16,5 5-48-16,8 17-16 0,3-2 256 0,2 4 32 15,5 4 16-15,1 4 0 0,2 7 240 0,-2 5 48 16,0 4 16-16,-6 5 0 0,-5 7-288 0,-8 2-48 16,-7-8-16-16,-7 3 0 0,-8-2-320 0,-7-4-64 0,-7-1 0 15,-3-11-16-15,-7-4-48 0,-4-6 0 16,-3-4 0-16,-2-7 0 0,-1-5 64 0,2-3 0 16,-2-4 0-16,0 0 0 0,0 0-192 0,2-2 0 0,3-3 0 15</inkml:trace>
  <inkml:trace contextRef="#ctx0" brushRef="#br0" timeOffset="69065.69">6566 10762 11967 0,'8'-14'528'0,"-8"14"112"0,4-9-512 0,4 3-128 0,-4-2 0 0,-4 8 0 15,0 0 1488-15,0 0 272 0,0 0 48 0,0 0 16 16,0 0-1392-16,0 0-288 0,0 0-144 0,0 0 160 16,0 0-160-16,-4 14 0 0,-4 0 0 0,1-5 0 0,-8 4 128 0,0-6 0 15,-3 2 0-15,-4-1 0 0,-6-2 192 0,1 1 16 16,-1-1 16-16,-2-2 0 0,-1 2 160 0,-2 2 48 16,-1-4 0-16,-1-1 0 0,-3 3-96 15,-2 5-16-15,-3-3 0 0,-3 6 0 0,-4-5-176 0,-7 4-32 16,-3-1-16-16,-4 1 0 0,-2 2-48 0,1-1-16 15,3-3 0-15,2 4 0 0,6 0 32 0,-1 0 0 16,-2 1 0-16,2 4 0 0,-4-3 48 0,4 0 16 16,-3-1 0-16,-1 2 0 0,-2-2-64 0,-1 3 0 15,-1 2 0-15,-1 3 0 0,-2 1-192 0,-4 3 128 16,-1-2-128-16,-5-3 0 0,-4 1 128 0,0 0-128 16,2 0 0-16,0 1 144 0,0-4-144 0,-2-1 0 15,-1 1 144-15,-2-1-144 0,2-4 0 0,6 2 144 0,3 1-144 16,6 0 0-16,2-2 336 0,1-1-32 0,0 0-16 0,0 2 0 15,-1 0-80-15,-1 1-16 0,-3 0 0 0,3 1 0 16,-1-1-192-16,2 2 0 0,1 4 128 0,-1-1-128 16,-2 1 0-16,0-1 0 0,-4-5 0 0,3 0 0 15,0 2 0-15,2-2 0 0,3-1 128 0,2 3-128 16,4 3 0-16,1 0 128 0,-1-2-128 0,1-1 0 16,-2-2 176-16,5 3-176 0,0 5 192 0,5 0-192 15,2-2 176-15,4 6-176 0,1-3 160 0,1 6-160 16,-3-1 128-16,5 6-128 0,0 2 0 0,3 2 144 15,0 2-144-15,0 4 0 0,0 1 0 0,-2 1 0 16,2 2 0-16,1 2 0 0,1 1 0 0,0 2 0 16,7 0 0-16,-1-1 0 0,-1-3 0 0,2 4 128 15,4 0-128-15,0 3 0 0,3 0 0 0,0-3 128 0,4-2-128 16,2 2 0-16,3-4 0 0,0 1 0 0,-2-1 0 0,1 0 192 16,0 5-192-16,-1 2 192 0,1 3-192 15,-5-2 192-15,3 7-192 0,0 0 192 0,2 1-192 0,0 0 128 16,-1 4-128-16,1-3 128 0,-1 3-128 0,2 1 0 15,1 0 144-15,-3 0-144 0,4-3 0 0,-1 7 128 16,1-3-128-16,-2-1 0 0,-1-2 160 0,1-2-32 16,0 5-128-16,1-5 192 0,1-1-16 0,1 1-16 15,0-4 0-15,0 0 0 0,-1 1 16 0,-1-1 0 16,-1-3 0-16,0 1 0 0,4 2-32 0,-1 0 0 16,0 0 0-16,-2-1 0 0,-2-2-144 0,-2-3 192 15,2-5-192-15,1 5 192 0,0-3-192 0,0 2 160 16,3-3-160-16,0 0 160 0,3 1-160 0,2 3 0 15,1-5 0-15,0-3 128 0,-3 4-128 0,1-1 0 16,1-2 0-16,1 1 128 0,0-4-128 0,0 4 0 0,-2 0 0 0,-1-4 0 16,0-7 0-16,0 2 0 0,0-3 0 0,-1 2 0 15,-1-1 0-15,1-2 0 0,-1-2 128 0,2-3-128 16,-1 2 0-16,2 1 0 0,0 0 0 0,0-1 128 16,-1-8-128-16,0 1 0 0,3-3 0 0,0-3 0 15,0-2 0-15,-1-5 0 0,2-4 0 0,2 1 0 16,0 2 0-16,0-1 0 0,-3-17 0 0,6 13 0 15,0 3 0-15,1 1 0 0,1-4 0 0,-1-3 0 16,2 4 0-16,1-4 0 0,1 1 0 0,1-3 0 16,-2 6 0-16,3-4 0 0,-2-1 0 0,2-3 0 15,1 6 0-15,0-5 0 0,3-2 0 0,-1-1 0 16,0 2 0-16,1-4 0 0,-2-2 0 0,1 1 0 16,-1-2 0-16,3-1 0 0,-1-2 0 0,1 2 0 0,1-1 128 15,2-1-128-15,0 1 0 0,0-2 128 0,4 4-128 0,-1-4 0 16,1 1 0-16,2 1 0 0,-2 0 0 0,6 3 0 15,-1 3 0-15,3-4 0 0,-2-2 0 0,4 0 0 16,1 3 0-16,-2 0 0 0,0-2 0 0,-3 2 0 16,-1 0 0-16,-2 2 0 0,-2-2 0 0,-1 0 0 15,-3 0 0-15,0 3 0 0,1 1 0 0,-3-1 0 16,-3 1 0-16,0 2 0 0,0-3 0 0,-1 0 0 16,-1-1-224-16,0-2 80 15,-15 0-304-15,15 3-64 0,-2-2-16 0,-13-1 0 16,0 0-1504-16,13-4-288 0,-13 4-64 0,8-12-10368 0</inkml:trace>
  <inkml:trace contextRef="#ctx0" brushRef="#br0" timeOffset="69478">1577 17604 33343 0,'-10'-6'1472'0,"10"6"320"0,0 0-1440 0,0 0-352 0,0 0 0 0,0 0 0 16,0 0 0-16,13 6-160 0,-1 0 16 0,5 8 0 16,3-1 144-16,3 2 0 0,5 1 160 0,1 2-160 15,1 0 144-15,1 1-144 0,3 0 128 0,1 4-128 0,0 0 0 0,4 3 0 16,2-3 0-16,-1 2 0 0,-2 1 0 0,-3-1 0 15,-1-1 0-15,-4-1 0 0,-5 3 0 0,-4 2 0 16,-5 0 0-16,-2-1 0 0,-4 3 208 16,-2-2-32-16,-5 0-16 0,-3 5 0 0,-3-4 240 15,-3 4 48-15,-3-3 16 0,-3 2 0 0,-2-2 64 0,-3 3 16 16,-6-4 0-16,-3 4 0 0,-7-5-64 0,-6 3-16 16,-2-3 0-16,-1 5 0 0,1-3-240 0,-2 4-48 15,-3-1-16-15,-2 1 0 0,2-2-160 0,5 0 0 16,2-7 0-16,5-1 0 15,3-4-512-15,4-3-16 0,6-2-16 0,12-10 0 16,9-5-2720-16,0 0-528 0</inkml:trace>
  <inkml:trace contextRef="#ctx0" brushRef="#br0" timeOffset="71875.22">16660 13278 11055 0,'-15'-3'976'0,"3"0"-784"0,-3 0-192 0,2 1 0 15,-3 1 752-15,1 2 96 0,-3 2 32 0,5 2 0 16,-2-2-336-16,1 1-64 0,1 0-16 0,1 1 0 15,2-5-96-15,-1 0-32 0,4 0 0 0,1 0 0 16,6 0 176-16,-7 0 48 0,1-2 0 0,0-1 0 0,-2 0 80 0,-1-1 32 16,1-3 0-16,3-1 0 0,-1 2 96 0,0-4 0 15,-1 1 16-15,1-4 0 0,1-1 48 0,2-5 16 16,2-8 0-16,1 0 0 0,1 2 64 0,4-6 16 16,1-2 0-16,0-5 0 0,3-4-224 0,0 1-32 15,1-2-16-15,-3 0 0 0,-1-8-256 0,2 4-48 16,-1-1-16-16,-2-4 0 0,-1 3-160 0,1 5-48 15,-1-1 0-15,0 4 0 0,-1-1-128 0,-1 3 0 16,2 2 144-16,1 3-144 0,-1-1 128 0,1-1-128 16,-2 6 160-16,1-5-160 0,2-1 160 0,0 2-160 15,-2-2 160-15,4 1-160 0,-1 3 128 0,-1-2-128 0,3 3 0 16,-1 0 0-16,-2 4 0 0,2-2 128 16,0-1-128-16,-1 3 0 0,-1-1 0 0,2 4 0 0,-1 2 0 15,0 1 0-15,1 0 0 0,1 2 0 0,-2 0 0 0,1 4 0 16,2-1 0-16,-1 1 128 0,1 3-128 0,-1-1 0 15,0-1 0-15,2 5 0 0,-1-3 0 0,0 4 0 16,1-6 0-16,1 5 0 0,-1 0 0 0,1 2 0 16,0 1 0-16,2-1 0 0,-1-1 0 0,2 1 0 15,3-7 0-15,1 4 0 0,0-5 0 0,3 2 0 16,1 4 0-16,0-3 0 0,1 2 0 0,0-2 0 16,-2 1 0-16,2-1 144 0,6 4-144 0,-2-3 128 15,2 2-128-15,-1 0 0 0,-1 3 144 0,2 0-144 16,1-5 0-16,2 2 0 0,3-3 0 0,-1 3 0 15,1-1 128-15,1 1-128 0,3-5 128 0,3-1-128 16,0-2 192-16,2-1-48 0,1 0 0 0,0 0 0 16,-3 3-144-16,3 5 192 0,0-2-192 0,3 3 192 0,-3-1-192 0,3 1 160 15,-3-3-160-15,3 2 160 0,3-2-160 16,0 3 0-16,0-2 144 0,0 4-144 0,0-2 0 0,1 0 0 16,-1 3 0-16,1-3 128 0,2 0-128 0,3 5 0 15,-1-5 0-15,3 5 0 0,0 1 0 0,1 0 0 16,0-2 0-16,-1 4 0 0,0 1 0 0,1 1 0 15,-1 1 0-15,3 2 0 0,-4-1 0 0,8 3 0 16,-3 2 0-16,3-3 0 0,1 0 0 0,0 2 0 16,0-1 0-16,2 0 0 0,0 3 0 0,3-1 0 0,1-7 0 15,2 3 0-15,-2 1 0 0,0 4 0 16,0-5 0-16,2 2 0 0,-3 2 0 0,1-5 0 16,3 0 128-16,0-2-128 0,-1 4 160 0,3 2-32 0,-2-1-128 0,-3 0 192 15,2 3-192-15,2-3 176 0,3-5-176 16,-3 4 160-16,4 2-160 0,-3-1 0 0,-2 0 0 0,-2 3 0 15,0-3 0-15,0 0 0 0,3 0 128 0,-3 1-128 16,-2-3 0-16,0 5 0 0,-5 2 0 0,-1-1 128 16,3 2-128-16,-4-3 0 0,1 1 0 0,0-2 0 15,-3-1 0-15,0-4 0 0,1 2 0 0,-1-1 0 16,0 2 0-16,-2 3 0 0,0-5 0 0,-1 1 0 16,-3-5 0-16,1 0 0 0,-4 0 0 0,-1 3 128 15,2 1-128-15,-2 1 0 0,-2-2 0 0,1 0 0 16,2 0 0-16,-2-2 128 0,-2 1-128 0,-2 2 0 15,-2 2 0-15,-1-2 0 0,-1 1 128 0,-2-1-128 16,0-4 0-16,0 0 0 0,2 3 0 0,-2 0 0 16,0 0 0-16,1 2 0 0,1-1 0 0,-1 1 0 15,-2-5 0-15,1-5 0 0,-3 1 128 0,-1-1-128 0,-2 5 0 0,-3 0 0 16,-2 0 0-16,-2-1 0 0,-6-5 0 0,1-2 0 16,-6 4 144-16,-1 2-144 0,3 1 0 0,-3 1 144 15,-2 0-144-15,-3 0 0 0,-1 0 144 16,0 0-144-16,-12 0 0 0,12 0 144 0,0 1-144 0,-12-1 0 15,12 8 0-15,-3-2 0 0,-9-6 0 0,9 3 0 16,-9-3 0-16,10 4 0 0,-10-4 0 0,9 8 0 16,-9-8 0-16,6 11 0 0,-6-11 0 0,0 0 0 15,0 0 0-15,1 15 0 0,-2 0 0 0,-4 2 0 16,4 0 0-16,-2-2 0 0,-3-1-144 0,-1 2 144 0,-4 3 0 16,1 2 0-16,-2 1 0 0,-1 0-128 0,-2 2 128 15,-3 0 0-15,0 3 0 0,-1-4 0 0,-2 1 0 16,-1 6 0-16,-2 4 0 0,-1 3 0 0,0-1-128 15,-1-1 128-15,0-1 0 0,-1 4 0 0,0-3 0 16,2 2 0-16,4 2 0 0,2 0 0 0,0-1 0 0,-1 1 0 16,1-4 0-16,-2 1 0 0,3-6 0 0,-1 1 0 15,-2-4 0-15,2 2-128 0,0 1 128 0,-1-2 0 16,1 2 0-16,0-2 0 0,0 3 0 0,-1-1 0 16,-1 0 0-16,1 4 0 0,-4 6 0 0,0 1 0 15,0 4 0-15,-1-1 0 0,-2 1 0 0,1 1 0 16,-1 1 0-16,3-2 0 0,5-4 0 0,1-2 0 15,3-8 0-15,0 3 0 0,5-4 0 0,0 1 0 16,2-7 0-16,2-2 0 0,-1-1 0 0,4-2 0 16,-1-2 0-16,1-1 0 0,0-3 0 0,1 2 144 0,2-4-144 15,0 0 0-15,0-11 0 0,0 15 0 0,0-15 0 16,2 14 0-16,-1-1 128 0,-1 0-128 0,0-13 0 0,0 11 0 16,0 1 0-16,0-12 0 0,2 10 0 0,-1 3 0 15,-1-13 0-15,0 0 0 0,2 12 0 0,-1 2 0 16,-1-14 0-16,0 13 0 0,0-13 0 0,0 10 0 15,0 1 0-15,1-4 0 0,-1-7 0 0,0 0 0 16,0 0 0-16,0 0 0 0,0 0 0 0,0 0 0 16,0 0 128-16,0 0-128 0,0 0 0 0,0 0 0 15,0 0 0-15,0 0 128 0,-10 5-128 0,-3-4 0 16,-5-2 0-16,-4-2 0 0,-5 0 0 0,-4-3 128 0,-3-5-128 16,-3 4 0-16,-5-6 128 0,-4 1-128 15,-5-3 128-15,-3-4-128 0,-6-1 176 0,-2 1-48 0,-2 0-128 16,-4-1 192-16,-5 0-64 0,-4 2 0 0,1 4-128 0,-3 0 192 15,-1 5-192-15,0-2 0 0,0 5 128 0,6-4-128 16,0 0-160-16,4 1-80 0,4 4-16 0,10 8 0 31,7 11-2096-31,7 2-416 0,8 3-96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6T20:11:17.918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1436 4882 3679 0,'-7'-16'160'0,"2"3"32"0,-3 2-192 0,-1-2 0 16,0-3 0-16,3 7 0 0,1-6 2048 0,-2 4 352 15,2 0 80-15,3-1 16 0,-3 3-1536 0,1 0-320 0,-2-2-48 0,4 6-16 16,-2-4 192-16,-1 1 16 0,5 8 16 0,-4-4 0 16,-1-5 16-16,2 3 0 0,3 6 0 0,0 0 0 15,0 0-208-15,-6-3-32 0,6 3-16 0,0 0 0 16,0 0-112-16,-8 3-32 0,-1 3 0 0,0 6 0 16,0-2 176-16,0 8 48 0,-3 3 0 0,0 8 0 15,-1 3-128-15,-3 6-32 0,-4 5 0 0,-1 9 0 0,1 3 32 16,-3 9 0-16,-5 9 0 0,0 5 0 0,-3 5-144 0,-2 6-32 15,-1 2 0-15,-2 7 0 0,2-3-96 0,2 1-32 16,-3 2 0-16,6-3 0 0,-1 2-16 0,3-8 0 16,2-3 0-16,1-4 0 0,1-4-192 0,2 0 176 15,2-9-176-15,-1-2 160 0,-1-8 96 0,5-2 32 16,0-8 0-16,4-5 0 0,-1-4 0 0,2-2 0 16,4-9 0-16,1 1 0 0,3-8 48 0,1-3 16 15,4-4 0-15,-1-3 0 0,5-3-128 0,3 0-32 16,3-6 0-16,3-2 0 0,3-1-192 0,4 0 176 15,5-1-176-15,5-2 160 0,7-1-160 0,5-4 0 16,2 2 144-16,5 0-144 0,2-6 0 0,4 3 0 0,1-4 0 16,31-3 0-16,-2 4 0 0,-1 0 0 15,1 2 0-15,-3-2 0 0,1 1 0 0,2 0 0 16,7 2 0-16,1-2 0 0,4 5 0 0,4-4 0 16,1 1 0-16,1-1 0 0,2 1 0 0,4 1 0 15,3-2 0-15,-2 4 0 0,1-4 0 0,1 2 0 16,5-4 0-16,1 3 0 0,-1 3 0 0,-1-5 0 0,1-1 0 0,3-2 0 15,4-1 0-15,0 2 0 0,-3-2 128 0,2 0-128 16,1 7 192-16,0-3-48 0,-2 5 0 0,-6-1 0 16,-2-2-144-16,0 4 0 0,0 4 0 0,-3-2 0 15,-7 0 160-15,-3 3-160 0,-4 3 192 0,1 1-192 16,-5 4 192-16,1 1-192 0,-4-5 192 0,0 2-192 16,-6 2 144-16,-2 0-144 0,-4 0 0 0,-3 2 144 15,3-4-144-15,-6 5 0 0,-5-3 0 0,-6 4 0 0,-2-1 0 0,-3 1 128 16,-7-5-128-16,-7-1 0 0,2 0 192 0,-3 0-64 15,-6-2 0-15,2 2 0 0,-6 2-128 0,-4-4 192 16,-1 1-192-16,-2-2 192 0,-3-2-64 0,0-1-128 16,-3-1 192-16,-2-2-64 0,-4 0 32 0,-3 0 0 15,0-2 0-15,-1-2 0 0,-1 1 48 0,0 0 16 16,-2-6 0-16,1 0 0 0,-2-6-32 0,1-1 0 16,2-2 0-16,2-1 0 0,-3-3 0 0,3-5-16 15,1 2 0-15,1-5 0 0,2 4-48 0,1-6-128 16,4 3 192-16,-1-7-64 0,2-2-128 0,1-5 0 15,2-5 144-15,2-1-144 0,3-6 0 0,2-4 0 0,1-3 0 0,3-7 128 16,-1 0-128-16,1-6 0 0,1-2 0 0,0-3 0 16,-1-3 0-16,-1 1 0 0,-1 2 0 0,-2-1 128 15,0-2-128-15,0 1 0 0,1 0 0 0,-1 2 0 16,0 0 0-16,-1 5 0 0,-2 6 0 0,0 4 128 16,-1 3-128-16,1 7 0 0,0 3 0 0,-1 0 0 15,-3 3 0-15,1 6 0 0,-3 6 0 0,0 3 0 16,-1 1 0-16,2 7-128 0,-3-3 128 0,-2 6 0 15,-2 3 0-15,-2 3-160 0,-2 3 160 0,-3 5 0 16,-2 2-128-16,-7 10 128 0,0 0 0 0,0 0 0 16,0 0-128-16,0 0 128 0,0 0 0 0,0 0 0 15,0 0-192-15,0 0 192 0,0 0-192 0,0 0 192 16,0 0-160-16,0 0 160 0,0 0-128 0,-15-1 128 0,0 1 0 16,-1 3 0-16,-2 1 0 0,-3 2-128 15,-2-2 128-15,-1-1 0 0,-1 3-144 0,-7 2 144 0,-3-4 0 0,-5-1 0 16,-2 2 0-16,-1 2 0 0,-4 0 0 0,1 1 0 15,-6 1 0-15,-5-2 0 0,-2 4 0 0,-2-4 0 16,-3-6 0-16,-3 4 0 0,-2-2 0 0,-3 3 0 16,0 0 0-16,-4 0 0 0,-7 4 0 0,-3-4 0 15,-6 0 0-15,0 3 128 0,-3-3-128 0,-2 4 0 16,-5-1 0-16,-5-3 128 0,-6 3-128 0,2-3 0 16,-1 3 0-16,-3-2 128 0,-3-4-128 0,0 0 0 15,2 5 0-15,-3-1 128 0,0-4-128 0,-4-2 0 16,-4 2 144-16,-1 0-144 0,0-1 0 0,1-2 0 15,-7-2 0-15,0 2 128 0,-4 3-128 0,-3 2 0 16,-3-4 0-16,-1 2 128 0,-2 0-128 0,0 2 0 0,0 2 128 0,2-2-128 16,-2-1 128-16,3-1-128 0,1 3 128 0,5 1-128 15,2-2 144-15,5-1-144 0,6 5 192 0,2-1-192 16,1-4 192-16,5 0-64 0,3 1 0 0,2-1-128 16,7 5 0-16,1 0 0 0,5-4 0 0,4-2 0 15,1-3 0-15,7 3 0 0,3 0 0 0,6 2 0 16,4 0 0-16,5-2 0 0,5-2 0 0,7-1 0 15,3-1 0-15,10-1 0 0,3-1 0 0,9 0 0 16,2-1 0-16,9 1 0 0,8 0 0 0,3 2 0 16,10 1-224-16,0 0-48 0,0 0-16 0,0 0 0 31,20-6-1664-31,12 0-336 0,8 3-64 0</inkml:trace>
  <inkml:trace contextRef="#ctx0" brushRef="#br0" timeOffset="3942.72">7933 2654 15887 0,'0'0'704'0,"0"0"144"0,0 0-672 0,11-6-176 16,-11 6 0-16,15-5 0 0,-2 0 480 0,2 4 64 16,-2 1 16-16,4 0 0 0,0 0-48 0,6 0-16 15,0 3 0-15,4 0 0 0,3-1-32 0,2 4 0 16,4-1 0-16,1-2 0 0,3 0 96 0,-1 0 16 16,1 1 0-16,3-2 0 0,1-2-64 0,4 1 0 0,1 1 0 0,4 1 0 15,2-2-16-15,3 2-16 0,0 0 0 0,4 0 0 16,1 3-112-16,-1-3-32 0,0 0 0 15,2 1 0-15,0 5-32 0,4-1-16 0,2 4 0 0,3-4 0 16,1-5-80-16,-1 3-16 0,-3 2 0 0,2-4 0 16,3 2-64-16,2 5-128 0,0-3 176 0,3 3-176 15,2-4 128-15,-2-2-128 0,-4-1 0 0,-1 2 0 16,1 0 0-16,3 0 0 0,4 4 0 0,0-5 0 16,0-4 128-16,-1-1-128 0,-1 0 0 0,2 2 0 15,2-1 0-15,9 1 0 0,5-1 0 0,-2-2 0 16,-7-2 0-16,2 0 0 0,3 3 0 0,5 1 0 15,2 1 0-15,-1-2 0 0,-3-2 0 0,0 1 0 16,4 1 0-16,4 4 0 0,-1 7 0 0,3-5 0 16,-2-6 0-16,1 1 0 0,0 4 0 0,5 3 0 15,7 0 0-15,-3-1 0 0,-3 1 0 0,-1-1 0 0,6 5 0 0,1-5 0 16,-1-2 0-16,5 1 0 0,-7-3 0 0,6 1 0 16,6 2 0-16,-5-1 0 0,-4-5 128 0,-1 3-128 15,3 0 0-15,0-2 0 0,1-2 0 0,0 1 0 16,-4 0 0-16,4 3 0 0,4 0 0 0,1 0 160 15,-4-5-160-15,3 2 128 0,2 3-128 0,-1-2 128 16,1 1-128-16,-2-2 128 0,-3 0-128 0,5 1 0 16,7 2 0-16,-3-1 128 0,-6-4-128 0,5 4 160 15,-1 2-160-15,3-2 160 0,-1-5-160 0,-3 1 0 16,3 5 144-16,0-3-144 0,0-4 128 0,0-1-128 16,-6 4 128-16,7-2-128 0,6-1 0 0,-1-2 144 15,-3-2-144-15,2 4 0 0,7 2 192 0,-3 1-64 0,-2-5 0 16,-1 3-128-16,6 0 144 0,2 0-144 0,1-3 0 0,0 4 144 15,0 1-144-15,0 0 0 16,3-2 0-16,1 1 0 0,-1 4 0 0,1-7 0 0,2-2 128 16,0 5-128-16,-2 4 0 0,4-2 0 0,1-5 0 0,-2 2 128 15,3 9-128-15,-1-6 0 0,6-1 0 0,0 1 128 16,1 1-128-16,0 2 160 0,-2-3-160 0,2 2 160 16,5 1-160-16,-4-2 0 0,-9-1 0 0,7 6 128 15,1 0-128-15,-4-3 0 0,-6 0 144 0,2 6-144 16,6 0 0-16,-4 0 0 0,-10-5 0 0,4 1 0 15,5 2 0-15,-7 2 128 0,-7-5-128 0,1 4 0 16,4 1 0-16,0-5 0 0,-6 1 0 0,3-1 0 16,3 2 0-16,-2 0 0 0,-7-3 0 0,5 1 128 15,1 1-128-15,-2-1 0 0,-2 1 0 0,-1-4 0 16,1 1 0-16,-1 2 0 0,1 5 0 0,-1-5 0 0,-2 1 0 0,1 4 0 16,3 0 0-16,-7 3 128 0,-10-2-128 0,1 3 0 15,-3-2 0-15,-8 4 0 0,-4-5 0 0,-8 3-192 16,-11-1 64-16,-10 0 0 15,-11 0-2080-15,-6-5-416 0</inkml:trace>
  <inkml:trace contextRef="#ctx0" brushRef="#br0" timeOffset="4998.35">19077 3555 15663 0,'0'0'1392'0,"1"-7"-1120"16,-2-3-272-16,-2 2 0 0,-2-2 608 0,-2 2 64 15,1 1 16-15,-5-2 0 0,-1 6 224 0,-1-1 48 16,1 1 16-16,-4 3 0 0,-5 3-384 0,0 1-80 15,1 5 0-15,-3 3-16 0,1 6-128 0,-2 1-32 16,-1 3 0-16,0 2 0 0,0 3-160 0,1 4-48 16,2 0 0-16,4 3 0 0,3-4-128 0,7-1 0 15,4-3 144-15,6-4-144 0,2-3 272 0,5-2-16 16,4-6 0-16,4 0 0 0,2-7 208 0,3-1 48 16,3-4 0-16,1-1 0 0,2-4-192 0,-1-4-16 0,-1-2-16 0,1-3 0 15,-3-3-96-15,-2 1-32 16,-4-3 0-16,-2 0 0 0,-1-3-160 0,-3 0 192 0,-3-1-192 0,-3-1 192 15,-3-1-192-15,-3 0 192 0,-3 0-192 0,1 6 192 16,-2 2-192-16,-1 4 0 0,1 1 0 0,-2 0 0 16,0 4 0-16,0 3 0 15,6 6 0-15,0 0 0 16,-12-5-624-16,12 5 0 0,-9 5 0 0,9-5-7952 0,0 0-1584 0</inkml:trace>
  <inkml:trace contextRef="#ctx0" brushRef="#br0" timeOffset="5309.78">19574 3058 11967 0,'0'0'1072'0,"0"0"-864"15,0 0-208-15,0 0 0 0,0 0 512 0,0 0 48 16,0 0 16-16,-5 13 0 0,-2-2 288 0,2 7 64 16,1 5 16-16,-3 6 0 0,-2-1-144 0,0 4-32 15,0 1 0-15,-2 9 0 0,0 8-160 0,-1-4-32 16,0-3-16-16,-2 2 0 0,3-2-176 0,-3 0-48 16,2-6 0-16,0-6 0 0,1 0-192 0,-1-4-144 15,0 3 192-15,1-7-192 0,1-3 192 0,4-7-64 16,0 2 0-16,6-15-128 0,0 9 0 0,0-9-272 15,0 0 16-15,0 0-10256 0</inkml:trace>
  <inkml:trace contextRef="#ctx0" brushRef="#br0" timeOffset="5710.14">20013 3529 14735 0,'-4'-15'640'0,"1"7"160"0,3 8-640 0,-5-9-160 15,-2 4 0-15,-2 0 0 0,-4 7 1008 0,-2 2 160 16,-5 0 48-16,-2 4 0 0,-5-1-528 0,-2 4-112 16,-5 4 0-16,-1 2-16 0,3 4-176 0,1 0-16 15,1 0-16-15,0 2 0 0,7 3-80 0,2-1-16 16,3-4 0-16,8-5 0 0,-1 0 0 0,7-1 0 16,4-15 0-16,0 0 0 0,0 0 496 0,10 6 80 15,5-3 32-15,3-7 0 0,4-5-176 0,3-6-48 16,3-6 0-16,4-1 0 0,3-3-320 0,1-7-64 15,1 0 0-15,-1-2-16 0,-1 0-112 0,-2 1-128 16,-2-4 176-16,-3-5-176 0,-1-4 192 0,-2 0-64 16,-3-1 0-16,-2-1-128 0,-5-8 160 0,-4 8-160 15,3 2 128-15,-2 9-128 0,-5 13 0 0,-1 7 0 0,-3 9 0 0,-3 8 0 16,0 0 0-16,-12 22-224 16,-3 8 80-16,-2 15 16 0,-6 11-80 0,-2 6-16 15,-5 4 0-15,-1 8 0 0,0 3 224 0,1 0 0 16,4-1-160-16,3-5 160 0,7-1-208 0,4-8 16 0,5-8 16 0,5-1 0 31,5-4-640-31,6-7-128 0,12-7-16 0,1-8-11104 0</inkml:trace>
  <inkml:trace contextRef="#ctx0" brushRef="#br0" timeOffset="6355.86">22243 3613 17615 0,'1'-22'768'0,"1"7"192"0,-1-3-768 0,1 2-192 16,-1 1 0-16,-1 2 0 0,0 1 0 0,0 12 0 15,0 0 0-15,0 0-176 0,-12 0 592 0,-3 9 112 16,-4 1 32-16,-2 7 0 0,-2 3 16 0,-3 4 16 0,0 4 0 0,-3 2 0 16,-3 7-16-16,1 0-16 15,-1-1 0-15,1-1 0 0,0 4-64 0,3-6-16 16,0-2 0-16,4-6 0 0,5 0 0 0,2-5 0 15,4-6 0-15,4-5 0 0,9-9 48 0,0 0 16 16,0 0 0-16,0 0 0 0,12-14 432 0,4-9 96 16,6-5 16-16,4 1 0 0,0 1-704 0,3-6-128 15,-1 3-16-15,4-7-16 0,-2 2-224 0,0 3 144 16,1 3-144-16,-1 2 128 0,-4 9-128 0,0 2 0 0,-4 1 0 0,-4 10 128 16,-3 4-128-16,-15 0 0 0,7 13 0 0,-3 4 0 15,-1 8 0-15,-6 3-176 0,-4 0 48 0,-3 6 0 16,-4-2 128-16,-1 0 0 0,-2-5 0 0,0 0 0 15,2-5 0-15,2-6 0 0,3-2 0 0,2-4 0 16,8-10 0-16,0 0 0 0,0 0 0 0,0 0 0 16,0 0 224-16,12-12 80 0,2-7 16 0,3 0 0 15,9-4-32-15,2 1 0 0,1-3 0 0,7-3 0 0,-2 1-288 0,0 2 128 16,-1 2-128-16,-2 4 0 0,3 1 0 0,-7 8 0 16,-5-2 0-16,-2 10 0 0,-3 5 0 0,-3 11 0 15,-5 2 0-15,-2 8 0 0,-2 3-160 0,-5 7 160 16,-3-2-160-16,-3 7 160 0,-3 0-176 0,0 2 176 15,-2 2-192-15,3 0 192 0,-1-4-192 0,3-7 192 16,3 0-192-16,1-9 192 16,2-2-608-16,5-3-16 0,1-8 0 0,3-1 0 15,2-4-1760-15,4-5-368 0</inkml:trace>
  <inkml:trace contextRef="#ctx0" brushRef="#br0" timeOffset="6713.22">22819 3993 21183 0,'0'0'1888'0,"0"0"-1504"16,0 0-384-16,0 0 0 0,0 0 304 0,0 0-16 0,0 0 0 0,16 3 0 16,2-4 144-16,4-4 16 0,3-7 16 0,3 1 0 15,4-4 112-15,-1-6 32 0,-2 2 0 0,0-1 0 16,-1 1-96-16,-3-2 0 0,-1-4-16 0,-2-2 0 15,-3-2-128-15,-2 5-32 0,-5 3 0 0,-2 2 0 16,-6 4 64-16,-2 0 16 0,-4 5 0 0,2 10 0 16,-10-2 128-16,-3 5 32 0,-5 6 0 0,-3 3 0 15,-3 6-256-15,-2 4-64 0,-6 2 0 0,1 5 0 16,2 0-256-16,0 2 0 0,3-1 0 0,2 1 0 0,3-3 0 16,5 0 0-16,4-1 0 0,6-5 0 0,5-1 0 0,5-5 0 15,3-4 0-15,10 1 0 0,-1-4 0 0,5 2-144 16,1-5 16-16,3-6 0 0,4-3-128 0,0-5 0 15,-1 2-16-15,-2 2 0 16,0-5-1408-16,7-1-288 0,4-4-48 16,20-8-10240-16</inkml:trace>
  <inkml:trace contextRef="#ctx0" brushRef="#br0" timeOffset="8115.65">24123 3161 25791 0,'-3'-23'1152'0,"2"17"224"0,1 6-1104 0,0 0-272 16,0 0 0-16,-8 6 0 0,0 3 192 0,-4 6 0 15,-3 4-16-15,-4 7 0 0,-4 5 32 0,-2 1 16 16,-2 7 0-16,-1 3 0 0,-2 2 16 0,1 5 0 16,-2 0 0-16,2 4 0 0,0 2-48 0,-1 5-16 0,0 1 0 0,1-1 0 15,3 3-176-15,3-5 0 16,0-5 0-16,4-1 0 0,4-9 0 0,3-4 0 0,2-5 0 0,1-3 0 15,3-6 0-15,3-2-320 0,0-4 48 16,2-4 16-16,-1-5-400 16,2-10-80-16,0 0-16 0,0 0 0 0,0 0-1408 15,0 0-272-15,0-10-64 0,2-7-16 0,-1 0 592 0,2-4 112 16,0-3 16-16,2 0 16 0,-1 2 912 0,2-3 176 16,1 1 48-16,2 0 0 0,2 2 1344 0,1 0 288 0,-1-1 48 0,3 3 16 0,2-1-128 15,2 0-32-15,0-3 0 0,4 1 0 16,2-4-144-16,2-1-48 0,6-3 0 0,0-4 0 15,1-2 0-15,3-3 0 0,1-4 0 0,4-2 0 0,2-8 80 16,3 2 16-16,-1-4 0 0,-1 4 0 0,1-2 0 0,-5 7 0 16,-4 1 0-16,-4 3 0 0,-2 4-240 0,-5 7-48 15,-4 6-16-15,-3 4 0 0,-5 4-144 0,-1 9-32 16,-8 1 0-16,-4 8 0 0,0 0 0 0,-5 10-16 16,-7 5 0-16,-6 10 0 0,-4 3-64 0,-4 8-16 15,-6 4 0-15,-4 7 0 0,-3 4-224 0,-2 4 144 16,-4 1-144-16,1 1 128 0,-1 2-128 0,4 0 0 15,4 2 144-15,3-4-144 0,4-8 144 0,5-6-144 0,2-2 192 16,6-5-192-16,3-5 272 0,4-1-48 16,2-7-16-16,4-3 0 0,2-7 192 0,2 0 48 0,2-5 0 15,-2-8 0-15,9 1 16 0,1-2 16 16,1-4 0-16,2 1 0 0,2-3-192 0,-2-2-32 16,3 3-16-16,-1 0 0 0,2 1-240 0,-3 5 0 0,1 2 0 15,0 5 0-15,-3 1 0 0,3 6 0 0,-3 6 0 16,0-1 0-16,0 0 0 0,-1 2 0 0,6 1-128 0,1-1 128 15,1-4 0-15,2-1 0 16,1-1 0-16,2-5 0 0,2 0 0 0,3-5 0 0,-1-4 0 0,0-2 0 16,5-5 0-16,-1-6 0 0,1 2 0 0,-2-5 144 15,0-1 32-15,-1 1 0 0,-2-3 0 0,-1-3 0 16,-2-1-48-16,2-5 0 0,-3 0 0 0,-4 4 0 0,0-1-128 16,-6 2 160-16,0 1-160 0,-7 5 160 0,2 4-160 15,-6 4 0-15,-3 8 0 0,0 0 0 16,-9 6 0-16,-3 6 0 0,-1 1 128 0,-2 2-128 15,-1 6 0-15,0 3 0 0,1 4 0 0,1-1 0 0,2 1 0 0,4 2 0 16,0-5 0-16,5 2 0 0,2-1 0 0,2 1 0 16,2-3 0-16,6-3 0 0,1-1 0 15,4 1 0-15,1-2 0 0,1-2 0 0,3-4 0 16,3 0 0-16,2-4 0 0,-2-1 0 0,-1-7 128 0,0-2 0 16,1-2 0-16,-2-5 0 0,-4 1 64 0,2-3 16 15,-3 1 0-15,-2-5 0 0,-1 1-64 0,-3-2-16 16,-2-1 0-16,-1-1 0 0,-3 1-128 0,0-2 128 15,-3 0-128-15,-3-1 128 0,2 3-128 0,-4 2 0 16,1-3 0-16,-4 0 0 0,1 1 0 0,-1 6 0 16,0-2 0-16,0 4 0 0,-1-2 0 0,0 4 0 15,0 0 0-15,0 0 0 0,1 3 0 0,0 2-144 16,1-1 144-16,-1 2 0 0,8 0-176 0,0 0 176 16,0 0-160-16,0 0 160 0,0 0-160 0,0 0 160 15,0 0-160-15,0 0 160 0,0 0-176 0,9-3 176 16,2 2-192-16,2-2 192 0,3 0-144 0,4-2 144 15,0 1 0-15,3 1-144 0,0 1 144 0,1-1 0 16,4 1 0-16,2-1 0 0,3-2 0 0,1 2 0 0,6 0 0 0,1 2 0 16,2-1 0-16,6 1 0 0,2-1 0 15,-1 1 0-15,1-1 0 0,-2 1 128 0,-3-2-128 16,-2 0 128-16,-1 3-128 0,-1 0 192 0,-3-2-64 0,-2 1 0 16,-5 1-128-16,-2 0 128 0,-5 0-128 0,-4 0 128 0,-5-2-128 15,-2 2 128-15,-5 0-128 0,-9 0 128 16,0 0-128-16,0 0 128 0,0 0-128 0,0 0 128 15,-9 11-128-15,-3-2 192 0,-3 0-64 0,-3 2 0 16,-4 4-128-16,-3 3 144 0,-5 0-144 0,-3 3 160 0,-1 4-160 16,-4 3 0-16,-4 2 0 0,1 4 0 0,0-1 0 0,3 1 0 15,2 3 0-15,5-3 0 16,6-4 0-16,6 1 0 0,5-1 0 0,5-5 0 0,5-1 0 0,4-4 0 16,4 0 0-16,5-4 0 0,5-7 0 0,3 0 0 15,4-6 0-15,4-2 128 0,2-2 96 0,3-5 16 16,2-8 0-16,3-3 0 0,0-6 80 0,1 0 0 15,-2-7 16-15,2-4 0 0,2-8-64 0,1-4-16 16,2-9 0-16,7-6 0 0,2-8-16 0,4-13-16 16,1-6 0-16,1-10 0 0,0-4-224 0,-1 0 176 15,-3 1-176-15,-4 16 160 0,-7 17-160 0,-5 11 0 16,-14 25 144-16,-2 2-144 0,-7 5 160 0,0 9-32 16,-5 7-128-16,-8 9 192 0,0 0-192 0,-6 19 0 0,-9 6 0 15,-1 12-160-15,-7 5 160 0,-2 5 0 16,-18 28-144-16,-3 0 144 0,-3 4 0 0,0 1 0 0,0 2 0 0,3-2 0 15,2 0 0-15,2-3 0 0,5 0 0 16,4-10 0-16,8-5-176 0,3-2 48 0,4-5 0 0,3-3 0 31,2 0-1088-31,2-2-192 0,8-2-64 0,2 12-16528 0</inkml:trace>
  <inkml:trace contextRef="#ctx0" brushRef="#br0" timeOffset="9436.23">1058 6945 17503 0,'-3'-14'1552'0,"3"-4"-1232"16,4 0-320-16,-1-3 0 0,-3 0 144 0,2-1-16 16,4-2-128-16,0 2 192 0,1 1 0 0,2 1-16 15,1-3 0-15,-1-2 0 0,0 4 80 0,-3 5 0 16,-3 1 16-16,2 2 0 0,-5 13 176 0,0 0 16 15,0 0 16-15,0 0 0 0,0 0 128 0,0 0 32 0,-12-3 0 0,-2 7 0 16,4 8-272-16,-3 5-48 0,-2 0-16 0,-3 6 0 16,-3 2 16-16,0 3 0 0,-1 6 0 0,-5 2 0 15,1 1-16-15,-3 4 0 0,1 7 0 0,-3-1 0 16,-3-1 16-16,-2 8 16 0,-1-2 0 0,2 10 0 16,-1 6 64-16,0 4 16 0,1-3 0 0,-1 7 0 15,-3-2-176-15,5 8-48 0,0-2 0 0,-1 2 0 16,0 1-192-16,-2 2 0 0,2-2 128 0,-2 0-128 15,-2-3 0-15,0-6 128 0,1-1-128 0,2-2 0 16,2 3 192-16,3-2-48 0,1-1-16 0,2-3 0 16,1-1 0-16,4 0 0 0,2-3 0 0,0-2 0 15,0-3-128-15,5-1 192 0,2-3-192 0,4-6 192 16,0-1-192-16,1-2 160 0,-2 1-160 0,5-2 160 16,2-5-160-16,3 1 192 0,1-2-192 0,1-2 192 0,2 0-192 15,3 2 128-15,1-2-128 0,4-5 128 0,1 1-128 16,2-3 128-16,4 2-128 0,0-3 128 0,-2-3 0 0,5-1-128 15,3-1 192-15,3 0-64 0,1-3-128 0,2 1 192 16,1-1-192-16,1 1 192 0,5 2-64 0,-1-5 0 16,0-3 0-16,1 1 0 0,0 2-128 0,0 0 160 15,-3 2-160-15,-1-6 160 0,-3-2-160 0,1 4 192 16,1-4-192-16,1 3 192 0,0 1-192 0,-2-2 0 16,-1-4 144-16,-4 4-144 0,1-1 0 0,-3-3 128 15,2 4-128-15,-2-4 0 0,-2 2 0 0,1-5-160 16,-4 2 16-16,2-4 0 15,-2 0-1728-15,-1 1-352 0,-2-4-64 0</inkml:trace>
  <inkml:trace contextRef="#ctx0" brushRef="#br0" timeOffset="9870.34">1024 9628 21183 0,'-2'-17'1888'0,"2"17"-1504"0,0 0-384 0,0 0 0 16,0 0 2448-16,17 2 432 0,-1 4 64 0,0 7 32 16,1 3-2400-16,2 5-576 0,2 3 0 0,-1-2 0 0,1 3 128 15,1 7-128-15,-1-1 128 0,4 3-128 0,-1-4 160 0,3 5-160 16,0 2 192-16,1 0-192 0,2-4 160 0,-4 0-160 15,2-7 128-15,-1 3-128 0,0 0 176 0,-3-3-48 16,1-3-128-16,-6 0 192 0,-4-3-48 0,-3 1-16 16,-3-2 0-16,-2 1 0 0,-2-2 48 0,-2 1 0 15,-3 2 0-15,-3-1 0 0,-3 3 144 0,-3 0 16 16,-6 1 16-16,-3 0 0 0,-7-2 96 0,-5 3 0 16,-2-1 16-16,-8 0 0 0,-4 0 112 0,-3-2 0 15,-2 3 16-15,-3-3 0 0,-3-1-144 0,-1 3-48 16,-4 3 0-16,1-4 0 0,-6 0-208 0,-2-3-32 15,0 0-16-15,5-2 0 0,2-1-144 0,8-3 0 0,9 1 144 16,3-5-144 0,11 2-1616-16,8-5-400 0,9 2-80 0</inkml:trace>
  <inkml:trace contextRef="#ctx0" brushRef="#br0" timeOffset="13872.86">7329 12287 14975 0,'0'0'656'0,"0"0"144"0,-3-17-640 0,2 3-160 0,1 14 0 0,0 0 0 15,0 0 656-15,0 0 112 0,0 0 0 0,0 0 16 16,0 0-464-16,0 0-80 0,0 0-32 0,0 0 0 16,-5 17-32-16,2 3-16 0,2 6 0 0,-2 5 0 15,-2 4 304-15,3 6 64 0,-1 6 16 0,-3 6 0 0,-3 1-16 0,0 10 0 16,0 5 0-16,-1 4 0 0,-7 6-144 0,-1 3-48 16,4-1 0-16,-3 1 0 0,2-4-144 0,2-3-48 15,3-4 0-15,1-9 0 0,0-8 80 0,0-4 16 16,0 1 0-16,3-10 0 0,2-7 336 0,-2-3 64 15,1-8 0-15,2-2 16 0,2-5-16 0,1-4-16 16,0-12 0-16,0 0 0 0,0 12-64 0,0-12-16 16,3 6 0-16,-3-6 0 0,0 0-224 0,0 0-32 15,9 7-16-15,1-4 0 0,-10-3-80 0,16-2-32 0,2 1 0 0,1-3 0 16,2 1-160-16,4 1 128 0,4 2-128 0,6 0 128 16,2 0-128-16,5 3 0 0,4 3 0 0,4-2 128 15,8-1-128-15,3-1 0 0,3 2 0 0,3-4 0 16,0-1 0-16,4-1 0 0,3 1 0 0,6 1 0 15,6 0 0-15,5 0 0 0,2-5 0 0,-2 4 0 16,-2 1 0-16,3 3 0 0,7 3 176 0,1-2-176 16,1-1 0-16,-3 3 0 0,0-1 0 0,3 2 0 15,0 2 0-15,0-3 0 0,0-5 0 0,2 2 0 16,-2 2 0-16,2 2 0 0,2-7 0 0,2 2 0 16,3-2 0-16,-2 1 0 0,-2-2 0 0,2 1 0 15,5 0 0-15,0 0 128 0,-6-3-128 0,1 1 0 16,-1 1 176-16,6 1-176 0,4 1 192 0,-6 1-192 15,-5-2 0-15,-7 1 0 0,0 2 0 0,2 0 0 16,5 2 144-16,-7-2-144 0,-7-3 0 0,-1 0 144 0,-2 0-144 16,1 4 0-16,2 1 0 0,-1-3 0 15,-2-2 0-15,-3 0 0 0,-3 0 0 0,-3 0 0 0,-1 3 0 0,4-1 0 16,2-1 0-16,-2-1 0 0,-3 0 0 0,-1 0 0 16,-4 0 0-16,1 0 0 0,-3-1 0 0,3 1 0 15,2 1 0-15,-1 1 0 0,1-7 0 0,-6 2 0 16,-3 2 0-16,-3-2 0 0,-3 2 0 0,1 1 0 15,-1 0 128-15,3-2-128 0,-2 1 0 0,-2-2 0 16,-1 1 0-16,-5 1 0 0,-4-5 0 0,2 4 0 16,-4 4 0-16,-1-2 0 0,-1 0 0 0,2 1 0 15,2 2 0-15,0 0 0 0,1-1 0 0,-2-2 0 16,-2-3 0-16,-5 3 0 0,-4 1 0 0,2 1 0 16,-2-4 0-16,-4 2 0 0,-1 0 0 0,-2 5 128 0,-2-1-128 15,-1-1 0-15,-2-3 0 0,0 1 0 0,-1 1 128 16,-2 1-128-16,-3-2 0 0,1 1 0 0,-2-1 0 0,-2 2 0 15,-1 0 0-15,-2 0 128 0,3 0-128 16,-1-1 0-16,-2 1 0 0,-1 0 0 0,0 1 128 0,-2 1-128 16,1-4 0-16,1 2 0 0,-3-1 0 0,-4-1 0 15,-8-1 0-15,15 0 0 0,-4-3 0 0,-11 3 0 16,12 3 0-16,-2 0 0 0,-10-3 128 0,12 1-128 16,-12-1 0-16,13 2 0 0,-2-2 0 0,-11 0 128 15,11-2-128-15,-11 2 0 0,9-1 0 0,-9 1 128 16,0 0-128-16,0 0 0 0,0 0 144 0,0 0-144 15,0 0 128-15,0 0-128 0,0 0 160 0,0 0-160 16,11-4 192-16,-11 4-64 0,0 0-128 0,0 0 192 16,0 0-192-16,0 0 0 0,0 0 128 0,0 0-128 15,0 0 0-15,0 0 128 0,0 0-128 0,0 0 0 16,0 0 0-16,0 0 0 0,0 0 0 0,7-5 0 0,-7 5 128 16,0 0-128-16,0 0 0 0,0 0 0 0,3-9 144 0,-3 9-144 15,0 0 128-15,0 0-128 0,2-13 128 0,4-1-128 16,-5 4 0-16,0-3 128 0,1-1-128 0,1 1 0 15,0-3 0-15,0-5 128 0,1-3 0 0,-1-1-128 16,-1 0 192-16,1-4-64 0,-2-6-128 0,2 1 160 16,0-2-160-16,-1-4 160 0,4-3-160 0,-2 0 0 15,1-5 0-15,-1-4 128 0,2 3-128 0,1-4 0 16,2 0 0-16,5-4 0 0,-1 2 0 0,2 2 0 16,1-4 128-16,3-2-128 0,2-3 0 0,3 4 0 15,1 1 0-15,2 0 0 0,-2-3 0 0,0 1 0 16,-1-2 0-16,0 3 0 0,-2 5 0 0,-1 4 0 0,-2-5 0 0,0 7 0 15,-4-1 0-15,-1 5 0 0,-1 8 0 0,-1-1 0 16,-2 3 0-16,1 2 0 0,-4 7-144 0,2 2 144 16,-3 0 0-16,0 1 0 0,-2 3-128 0,5 0 128 15,-1 1 0-15,-1 3 0 0,1-2 0 0,-1-2 0 16,2 2-176-16,-2-2 176 0,1 2-160 0,2 1 160 16,-1-2 0-16,0 6-144 0,0-1 144 0,1 0 0 15,-1 1 0-15,-1 0-160 0,2 0 160 0,-1-1 0 16,4 5 0-16,-5-1 0 0,-2 0 0 0,-6 8 0 15,5-8 0-15,-5 8 0 0,0 0 0 0,0 0-160 16,0 0 160-16,0 0 0 0,0 0 0 0,0 0-128 16,-11-7 128-16,11 7 0 0,-12-3-144 0,-3 3 144 15,0 0 0-15,0 0-144 0,-1 0 144 0,-3 0 0 0,-5 0-128 16,-1 1 128-16,-2 4 0 0,-4-2 0 0,-8 1-128 16,-2 1 128-16,-5 1 0 0,-8 1 0 0,-5-3-128 0,-4 2 128 15,-2 2 0-15,-5-1 0 0,-4 5-128 16,-2-3 128-16,-7 0 0 0,-3 0 0 0,-3-6 0 15,3 1 0-15,-3 1 0 0,-2 1 0 0,-2 0 0 0,-4-4 0 16,-1 3 0-16,0-5 0 0,-1 0 0 0,1 0 0 16,-6 4 0-16,-1-2 0 0,-7-2 0 0,1 0 0 15,-2 0 0-15,-2 3 0 0,-7 1 0 0,0-2 0 16,-3-2 0-16,4 1 0 0,-3-2 0 0,-3-1 0 16,-7 2 0-16,4-3 0 0,2 0 0 0,-3-3 0 15,-4 0 0-15,2 4 0 0,1-1 0 0,1 0 0 0,-1 0 0 16,-2-2 0-16,5 2 0 0,-3 2 0 0,-3 1 0 15,0 0 0-15,-3 0 128 0,1 1-128 0,2 2 0 16,-3-3 0-16,-6-3 0 0,3 3 128 16,3-1-128-16,0 2 0 0,-6 2 0 0,6-3 0 0,4-1 0 15,5 1 0-15,2 3 0 0,2-3 128 0,0-2-128 0,5 2 0 16,1 2 0-16,-2 2 0 0,-6 2 128 0,3-3-128 16,-1 0 0-16,5 1 0 0,-2 5 0 0,2-3 0 15,0-1 0-15,5 1 128 0,5-3-128 0,2 1 0 16,3 1 0-16,2-1 0 0,4-4 0 0,7 3 0 15,6-2 0-15,6 2 0 0,5 2 0 0,4-4 0 16,0-1 128-16,4 0-128 0,5 2 0 0,7-1 0 16,7-1 0-16,5 0 0 0,6 0 0 0,3 2 0 15,1 7 0-15,5-3-320 0,7 0 64 0,3 2-10704 16,5 1-2144-16</inkml:trace>
  <inkml:trace contextRef="#ctx0" brushRef="#br0" timeOffset="17114.9">2075 16377 22111 0,'-12'-3'1968'0,"0"1"-1584"0,-1-2-384 0,1 2 0 16,6-4 416-16,6 6 0 0,0 0 0 0,0 0 0 16,0 0-144-16,0 0-16 0,0 0-16 0,0 0 0 15,0 0 96-15,0 0 32 0,0 0 0 0,13 5 0 16,2-4 208-16,6-1 64 0,5 2 0 0,4-2 0 16,4 3-256-16,0-3-32 0,3-2-16 0,2 2 0 15,3 3-32-15,4-1-16 0,0-1 0 0,7-1 0 0,4-1 80 0,2 1 16 16,2 1 0-16,1-1 0 0,5 0 32 0,-2-1 16 15,1-1 0-15,2-1 0 0,3 0 0 0,6-3 0 16,5 2 0-16,0-1 0 0,-2 1-96 0,1 0-16 16,-1-2 0-16,4 0 0 0,2-6-48 0,3 4-16 15,4 7 0-15,1-2 0 0,-5-3 0 0,1 0-16 16,1 3 0-16,5 2 0 0,5-1-112 0,-3 2 0 16,-1-1-128-16,-1-1 192 0,-1 1-192 0,3-1 176 15,3 1-176-15,3-1 160 0,-3-2-160 0,-3 2 0 16,-4-1 144-16,2 3-144 0,2 0 128 0,0 0-128 15,-2 0 160-15,-1 0-160 0,-4 0 192 0,1-1-64 16,1 2-128-16,2-1 192 0,-1-1-64 0,-2-1 0 16,-4 1-128-16,1-2 192 0,-2 0-64 0,5 1 0 0,3-1-128 15,-3 1 192-15,-6-3-64 0,3 4-128 0,-1 1 176 0,0 0-176 16,1 0 176-16,0 0-176 0,0 0 160 0,-2 1-160 16,-2 2 0-16,-2 0 128 0,0 1-128 0,3-1 0 15,2 2 0-15,-3-4 0 0,1 2 0 0,-6 0 0 16,1 0 0-16,1 2 0 0,-2-4 0 0,3 2 0 15,0-1 0-15,-4-1 128 0,-6-1-128 0,1 2 0 16,-1-1 128-16,-3 2-128 0,-2-1 176 0,2 2-176 16,-1-4 240-16,1 3-64 0,0 3-16 0,-5 0 0 15,1-3-160-15,-4 3 128 0,-3 0-128 0,4-3 128 16,5-3-128-16,-1 1 0 0,1 1 0 0,0 1 128 16,-5 1-128-16,0-1 0 0,0-1 0 0,-2-1 0 15,-2 0 0-15,3-1 0 0,2 0 128 0,3 2-128 0,0-1 0 16,-3 1 128-16,-4-1-128 0,0 1 128 0,-1 1-128 15,-1 0 128-15,0-3-128 0,3 1 128 0,1-2-128 16,2 2 0-16,0 1 0 0,-3-2 128 0,-5 0-128 0,3 1 0 16,-2 1 0-16,1-2 0 0,-3-2 0 0,1 2 0 15,2 0 128-15,1 0-128 0,2-4 0 0,0 1 0 16,-3 3 144-16,0 0-144 0,0 0 160 0,-5-2-32 16,-1 1-128-16,0-1 192 0,0 1-192 0,0-1 0 15,1-1 0-15,2 2 0 0,2 2 0 0,-1-1 0 16,-5 0 0-16,1 0 0 0,0 0 0 0,-2 0 0 15,-1-1 0-15,-2 0 0 0,2-2 0 0,0 0 0 16,5 0 0-16,-2 1 0 0,-2 1 0 0,1 1 0 16,-4 3 128-16,-2-3-128 0,-5 0 0 0,1 0 0 0,1 0 0 15,0-2 0-15,-1-1 0 0,-1 0 0 0,0 2 0 16,3-2 0-16,2 0 0 0,-1 0 0 0,5-3 128 0,0 4-128 16,-1 2 0-16,-1 2 0 0,-4-2 0 0,2 0 0 15,-1-2 144-15,1 1-144 0,-3-2 128 0,-1 1-128 16,2-1 0-16,2 1 0 0,-2 0 0 0,6-1 0 15,-3 3 0-15,-2 3 0 0,1-1 0 0,-4-2 0 16,-2 0 0-16,1 2 0 0,2 3 0 0,-2-4 0 16,-3-1 0-16,-2-1 0 0,1 1 0 0,1-2 0 15,-1 2 0-15,-2-1 0 0,-1-1 0 0,-1 4 0 16,-2-4 0-16,0 2 128 0,-1-1-128 0,-1 1 128 16,-1 0-128-16,-3 1 192 0,-2 1-192 0,-1-1 192 15,0-1-192-15,0 2 0 0,-1-2 0 0,1 0 128 16,-3-3-128-16,0 0 0 0,1 0 0 15,-1 0 0-15,-2 3 0 0,-1 0 0 0,-3 0 128 0,-2-1-128 16,4-2 0-16,-14 3 0 0,12 0 0 0,-12 0 128 0,11 0-128 16,0 0 0-16,-11 0 0 0,12 1 128 0,-12-1-128 15,0 0 0-15,12 0 144 0,-12 0-144 0,0 0 160 0,11 2-32 16,-11-2-128-16,0 0 192 0,11 1-192 0,-11-1 144 16,0 0-144-16,0 0 128 0,0 0-128 0,0 0 0 15,0 0 144-15,0 0-144 0,0 0 128 0,0 0-128 16,9 0 128-16,-9 0-128 0,0 0 128 0,0 0-128 15,0 0 160-15,0 0-160 0,0 0 128 0,0 0-128 16,0 0 0-16,0 0 0 0,0 0 0 0,0 0 0 16,0 0 0-16,0 0 0 15,0 0-1216-15,-9-4-304 0,-2-2-48 0,-6 3-16 0</inkml:trace>
  <inkml:trace contextRef="#ctx0" brushRef="#br0" timeOffset="26659.26">4997 16773 13071 0,'0'0'576'0,"0"0"128"0,9-4-576 0,-3-7-128 15,0 2 0-15,-1-3 0 0,-1 3 960 0,0 2 144 0,-4 7 48 0,0 0 0 16,2-13-288-16,-2 13-48 16,4-9-16-16,-4 9 0 0,0 0-320 0,0 0-64 0,0 0-16 0,0 0 0 15,-4 13-192-15,1 6-32 0,-3 4-16 0,0 0 0 16,-1 6 144-16,-2 2 16 0,-2 9 16 0,2 3 0 16,-4 1 48-16,3 1 0 0,-4 1 0 0,1 2 0 15,0-1-112-15,-1-1-16 0,1-4 0 0,1-1 0 16,-1-1-96-16,4-4-32 0,1-11 0 0,1 3 0 15,0-4 128-15,1-3 32 0,0-6 0 0,4-2 0 16,2-13 112-16,0 0 32 0,0 0 0 0,0 0 0 16,0 0 1104-16,12-1 208 0,1-8 48 0,4-5 16 15,2-5-1808-15,2 1-192 0,1 2-128 0,2 1-32 16,7-1 352-16,0 1 0 0,0 4 192 0,1-2-64 0,-1 0-128 0,0 4 0 16,0 3 0-16,-1 0 0 0,-2 3 0 0,-3 1 0 15,-1 2 0-15,-3 3 0 0,-3 6 0 0,-4-1 0 16,-3 2 0-16,-4-1 0 0,1 6 0 0,-4-3 0 15,-4 3 0-15,-1-1 0 0,-7-3 128 0,-4 2 0 16,-4-2 0-16,-3 1 0 0,-4-5 128 0,-5 2 0 16,-3-3 16-16,0-2 0 0,0 1 16 0,-1-1 0 15,1-2 0-15,5-4 0 0,-1-2-288 0,5 1 0 16,1-2 0-16,3 4 0 0,2-5 0 0,4 0 0 16,1 0 0-16,7 0 0 15,2-9-1616-15,5 0-336 0,3-1-64 0,5-2-12288 0</inkml:trace>
  <inkml:trace contextRef="#ctx0" brushRef="#br0" timeOffset="27024.07">5941 16964 22111 0,'0'0'1968'0,"-10"-2"-1584"0,1 0-384 0,-4 4 0 15,1 0 816-15,-4 7 80 16,-5-1 0-16,-2 8 16 0,-2 2-208 0,0 3-64 15,0 2 0-15,-2 3 0 0,-1 5-304 0,1-1-64 16,3 5-16-16,4-2 0 0,0 2-128 0,5 0-128 0,2-3 192 0,6 2-192 16,2-2 128-16,5 0-128 0,6-7 0 0,3-1 0 15,3-6 224-15,1-2-64 0,4-8-16 0,2-4 0 16,5-5 240-16,-1-5 32 0,0-2 16 0,3-6 0 16,1-4 112-16,0-2 32 0,-2 0 0 0,-4-3 0 15,-3 1-272-15,-3 0-48 0,-4-5-16 0,-2 5 0 16,-3 1-80-16,-4 5-16 0,2-1 0 0,-4 17 0 15,2-16 64-15,-1 7 16 0,-1 9 0 0,0 0 0 0,0 0-224 16,0 0 0-16,0 0 0 0,-1 17 0 0,-1 3 0 0,2 1-160 16,2-8 160-16,1 7-128 0,1 1 128 15,2-1 0-15,3 0 0 0,1-3 0 0,2 1-384 0,2-3 16 16,2-3 0-16,2 3 0 16,0-5-2400-16,-1-2-496 0,9-14-80 0,-3 0-32 0</inkml:trace>
  <inkml:trace contextRef="#ctx0" brushRef="#br0" timeOffset="27347.93">6710 16990 22111 0,'0'0'1968'0,"-7"-9"-1584"16,1 4-384-16,-1-1 0 0,7 6 864 0,-12 0 96 15,1 3 0-15,-1 2 16 0,-2 4-416 0,-3 4-96 0,-2 0-16 0,-2 1 0 16,-3 2-208-16,1 3-48 0,2-1-16 0,3 0 0 15,2 0 16-15,4-2 0 0,1 2 0 0,4 1 0 16,6 2-192-16,-1-3 128 0,4-2-128 0,3-2 128 16,3 0-128-16,1 3 0 0,6-4 144 0,-2 0-144 15,2 4 192-15,4-2-48 0,-3-3 0 0,-1 1 0 16,-3-6 0-16,0 4 0 0,-12-11 0 0,7 10 0 16,-1 5 48-16,-6-15 0 0,0 0 0 0,-4 16 0 15,0-1 128-15,-5-2 48 0,-3-2 0 0,-6-2 0 16,-3-5 80-16,0 1 0 0,-2-1 16 0,-4-2 0 0,-6-4-208 0,7 1-32 15,-1-4-16-15,2 4 0 0,-1-2-208 0,4 0 0 16,1 0 0-16,9-3 0 16,2-3-2096-16,4 3-400 0,6 6-96 0,2-15-16 0</inkml:trace>
  <inkml:trace contextRef="#ctx0" brushRef="#br0" timeOffset="27544.4">7110 17012 23039 0,'0'0'2048'0,"0"0"-1648"16,0 0-400-16,0 13 0 0,-2 4 352 0,-1 0-16 0,-3 7 0 0,3 0 0 15,-3 6 256-15,-1-1 48 0,-2 4 16 0,0-3 0 16,0-1-336-16,2 3-80 0,-2-4-16 0,1 3 0 16,2-3-32-16,2 0-16 0,-2-1 0 0,6-5 0 15,0-2-176-15,3-1-176 0,0-3 48 0,1 1-8112 16,-4-17-1616-16</inkml:trace>
  <inkml:trace contextRef="#ctx0" brushRef="#br0" timeOffset="27766.7">7040 16691 32255 0,'-14'-1'2864'0,"1"-4"-2288"16,4-5-576-16,3 4 0 16,6 6 704-16,0 0 48 0,0 0 0 0,0 0 0 0,-7-6-288 0,7 6-48 15,0 0-16-15,0 0 0 0,0 0-400 0,0 0 0 16,0 0 0-16,0 0 0 16,16 8-1568-16,0 3-288 0,1-2-64 0</inkml:trace>
  <inkml:trace contextRef="#ctx0" brushRef="#br0" timeOffset="28120.84">8037 16870 31327 0,'-7'-15'2784'0,"7"15"-2224"16,0 0-560-16,0 0 0 0,0 0 320 0,0 0-64 0,-12 10 0 0,3 2 0 15,-3 3-256-15,-1 0 0 0,-3 2 0 0,-2 3-144 16,-2-1 144-16,0 0 0 0,-4 1 0 0,-3-1 0 16,-1-1 0-16,3-2 0 0,1-3 0 0,5 2 0 15,2-1 0-15,7-4 0 0,3 2 0 0,1-2 0 16,1 5 0-16,4-5 0 0,1-10 0 0,0 0 0 16,6 18 0-16,3 0 0 0,2 0 0 0,3 0-128 15,-2-9 128-15,4 4 0 0,-1 2 0 0,-2-5 0 16,-1 2 0-16,-2-3 0 0,-10-9 192 0,0 0-64 15,3 19 16-15,-6-1 16 0,-3-9 0 0,-5 6 0 0,-9-2 160 0,-3-1 48 16,-6 3 0-16,-5-5 0 0,-4-4-16 0,-5-1 0 16,-5-4 0-16,1 1 0 0,1-4-352 0,3 1 0 15,2-5 0-15,6-5-15664 16</inkml:trace>
  <inkml:trace contextRef="#ctx0" brushRef="#br0" timeOffset="29055.6">10291 16727 7359 0,'-5'-27'320'0,"2"11"80"0,-1 0-400 0,-2 4 0 0,1-5 0 0,1 1 0 16,-4-2 3728-16,-2 3 672 0,-2 7 128 0,0 0 16 0,0 1-2896 0,-1 5-592 15,-3 2-112-15,2 8-32 0,1 1-576 0,-3 8-112 16,-2 3-32-16,-9 9 0 0,3 3 0 0,-1 0-16 16,1 5 0-16,2 6 0 0,3 3-16 0,0 3 0 15,2-3 0-15,1 0 0 0,1 2-160 0,0-1 0 16,0-2 144-16,3-1-144 0,1 1 0 0,0-6 128 15,1-7-128-15,1-1 0 0,2-5 0 0,2-6 0 16,1 1 0-16,1-6 128 0,3-15-128 0,0 0 0 16,0 0 0-16,0 0-128 0,-9-2-112 0,0-5-16 15,4-6 0-15,-2-1 0 16,-2 5-192-16,3-5-32 0,-1-3-16 0,-4 1 0 0,-2 1 80 0,1 0 16 16,-1-1 0-16,5 3 0 0,1-4 400 0,1 1-160 15,1 7 160-15,5 9 0 0,-1-13 0 0,2 1 144 16,4 3 16-16,2 3 0 0,-7 6 64 0,12-6 16 15,3 2 0-15,1 1 0 0,2-2 32 0,3 1 16 16,1-2 0-16,11 1 0 0,-2 1-144 0,-1 1-16 16,-1 0-128-16,3-2 192 0,-1 2-32 0,-3 1-16 15,-4-1 0-15,-2 0 0 0,-1 1 48 0,-3 2 0 16,-4 0 0-16,-14 0 0 0,0 0-192 0,9 8 128 0,-4 5-128 0,-4-4 128 16,-1-9-128-16,-1 18 160 0,-4 1-160 0,-2 2 160 15,-3-1-160-15,-1 0 192 0,2-2-192 0,0-1 192 16,5 1-192-16,1-2 0 0,-2-1 0 0,5-15 0 15,6 15 0-15,2-3 128 0,4 1-128 0,3-7 0 16,2-3 224-16,3-4-32 0,-1-2-16 0,2-2 0 16,1-5 352-16,0 0 80 0,-1-8 16 0,-2 3 0 15,-2 2-208-15,-2-2-32 0,-4-2-16 0,-2 1 0 16,-3 1-112-16,-3 2 0 0,-3 13-16 0,-3-13 0 0,-1-1 80 0,-2-1 32 16,-2 6 0-16,1-1 0 0,-3 4-128 0,1-3-32 15,0 3 0-15,0 5 0 0,0 1-192 0,0 0 0 16,2 0 0-16,7 0 0 0,0 0 0 0,0 0 0 15,0 0 0-15,0 0 0 0,0 0 0 0,9 1 0 16,1 1 0-16,8 1 0 0,3-2 0 0,-1 1-128 16,-2 1 128-16,1 1 0 0,2 2 0 0,0 4 0 15,-3-1 0-15,0 0 0 0,-1 5 0 0,1 2 0 16,-1 0 0-16,-3-1 0 0,0-2-128 0,-1 2 128 16,-1-1 0-16,-2-1 0 0,-1-4 0 0,2 1 0 15,-1-1 0-15,-1 2 0 0,1-4-256 0,1 3-32 0,-1-2-16 0,2-1-10384 31,0 4-2064-31</inkml:trace>
  <inkml:trace contextRef="#ctx0" brushRef="#br0" timeOffset="29990.56">12253 16959 10127 0,'0'0'448'0,"0"0"96"0,-5-14-544 0,1 4 0 16,0-2 0-16,-1 6 0 0,1 2 2048 0,-2-1 288 16,0-1 64-16,-3 3 16 0,-3 2-1248 0,-1 1-240 15,-4 0-48-15,-2 3-16 0,-3 0-112 0,-2 4-32 16,0-1 0-16,-1 6 0 0,-2-5-80 0,5 2 0 15,0 3-16-15,2 0 0 0,4 0-224 0,3 3-32 16,1-3-16-16,4 4 0 0,4 3-352 0,4-3 144 16,4-5-144-16,4 2 0 0,4-1 336 0,3-1-32 15,2 2-16-15,1-4 0 0,3 3-80 0,0-2-16 16,0 6 0-16,-4-4 0 0,-2-1-192 0,-1 2 128 16,-3-4-128-16,-5 4 0 0,0-1 128 0,-4 1-128 15,-2-13 0-15,-8 17 144 0,-1-4 48 0,-4 3 16 16,-3 1 0-16,-3-4 0 0,-4-7 288 0,-2 2 48 0,-5 5 16 0,-2-9 0 15,0-4-224-15,-2-1-32 0,0-4-16 16,9-2 0-16,3 0-160 0,-2-1-128 0,2-4 192 16,-7-4-192-1,7 1-1152-15,6-1-320 0,4-2-80 0,8 8-12192 0</inkml:trace>
  <inkml:trace contextRef="#ctx0" brushRef="#br0" timeOffset="30576.64">12640 17005 18431 0,'-13'-5'816'0,"7"4"160"0,-4 1-784 0,2 0-192 16,-2 3 0-16,-1 3 0 0,1 1 1072 0,-2 2 160 16,0 3 48-16,0 0 0 0,1 2-816 0,-1 3-144 15,1 2-48-15,2 0 0 0,2 1-272 0,1 0 128 16,3 4-128-16,3 4 0 0,4-4 128 0,4-3-128 15,4-5 0-15,3 1 0 0,2-1 208 0,4-6-16 16,1-4 0-16,2 0 0 0,0-1 48 0,0-2 0 16,-2-3 0-16,-1-3 0 0,-3-6 208 0,-2 1 32 15,-4 2 16-15,0-3 0 0,-5-1-112 0,1-3 0 16,-3-1-16-16,-2 2 0 0,-4 4-32 0,-1-7 0 0,-1-3 0 16,-1-3 0-16,-3 2-64 0,-1 0-16 15,1-1 0-15,-1 2 0 0,-1 4-256 0,1 0 160 16,3 1-160-16,2 4 128 0,2-1-128 0,1 2 0 15,1 4 0-15,-1 4 0 0,6-6 0 0,3-2 0 16,3 4-144-16,3-2 144 0,1-1 0 0,3-1 0 16,4 1 0-16,2-5 0 0,2 0 160 0,2-3-16 0,2-3 0 0,15-5 0 15,-4-4-144-15,-2 0 192 0,-4 3-192 0,-7 2 192 16,1-2-192-16,-5-1 128 0,-1-3-128 16,-3 1 128-16,-5 3 0 0,-3-2-128 0,-2-10 192 15,-5 12-64-15,0-5 0 0,-3 0 0 0,0 4 0 0,-2 0 0 16,1 0-128-16,-2 3 0 0,0 7 0 0,0 1 0 15,0 7 0-15,0 7 0 0,0 0-160 0,-8 4 160 16,-1 5-176-16,-1 8 176 0,-5 2-192 0,0 6 192 16,-1 9 0-16,-2 5 0 0,-1 4 0 0,-8 22 0 15,2-5 0-15,1 0 0 0,2 3 0 0,4-1 0 0,0-6 0 16,8-2-160-16,-2-10 160 0,3-2-192 16,3 0 192-16,2-5 0 0,2-6 128 0,4-4-128 0,5-7 160 15,0-2-32-15,2 1-128 0,6-4 192 0,6-3 64 0,1-3 0 16,-1 3 0-16,6-3 0 15,1 0-896-15,2-5-192 0</inkml:trace>
  <inkml:trace contextRef="#ctx0" brushRef="#br0" timeOffset="31387.38">3071 17233 14735 0,'0'-16'640'0,"0"7"160"0,0 9-640 0,0-13-160 0,-3-1 0 0,0 1 0 16,3 13 1328-16,-5-9 224 0,-2 0 48 0,-4 5 16 0,-2-2-576 16,1 3-112-16,-3 3-32 0,-1 0 0 15,3-3-128-15,-2 3-48 0,-3 3 0 0,0 3 0 0,2 3-160 16,0 4-48-16,-1-3 0 0,-1 5 0 0,1 9-176 0,-1 3-32 15,3-1-16-15,-1 2 0 0,-1 4-32 0,2-3-16 16,2 7 0-16,4-6 0 0,3-1-48 0,3 0-16 16,5-4 0-16,2-3 0 0,4-6 112 15,2-1 32-15,2-4 0 0,1-2 0 0,2-5 288 0,3-3 64 16,1-2 16-16,3-2 0 0,2-6 16 0,-2 0 0 16,-1-6 0-16,0 2 0 0,0-5-192 0,0-1-16 15,-1 0-16-15,1 1 0 0,-2-2-160 0,-1 3-16 16,-1-4-16-16,-3 10 0 0,0 6-32 0,-1 2-16 15,-1 1 0-15,0 5 0 0,-2 6-240 0,1 3 176 0,-1 7-176 16,2 3 160-16,1-1-160 0,1 4 0 16,-1 1 0-16,0-1 0 0,1 2 0 0,1-1 0 15,-2-2 0-15,3-3 0 0,2-5 0 0,3 1 0 0,0-3 128 0,4-5-128 32,0 0-768-32,3-4-192 0,1 1-48 0</inkml:trace>
  <inkml:trace contextRef="#ctx0" brushRef="#br0" timeOffset="32696.24">13884 16856 11967 0,'0'0'1072'0,"6"-4"-864"15,-6 4-208-15,0 0 0 0,8-8 800 0,-1 1 112 16,-7 7 32-16,0 0 0 0,0 0-304 0,0 0-64 16,0 0-16-16,7 9 0 0,-2 1-160 0,-2 8-16 15,-2 1-16-15,-1 4 0 0,0 3 80 0,-1 4 0 16,-4-2 16-16,-1 5 0 0,-1-4 48 0,-2 9 16 15,-1-1 0-15,-4-3 0 0,-2 1 48 0,0-6 0 16,-1 0 0-16,-5 5 0 0,3-7 32 0,0-9 16 16,7-3 0-16,1-3 0 0,4-6 16 0,7-6 0 15,0 0 0-15,0 0 0 0,1-15 240 0,5-4 48 16,6-4 16-16,-1 7 0 0,3-9-400 0,3-2-80 16,1-3-16-16,2-4 0 0,3 7-448 0,2-4 128 15,0 3-128-15,0-2 0 0,3 2 0 0,-1 4 0 16,-2 2 0-16,-1 3 0 0,4 1 0 0,-1 8 0 15,0 1 0-15,-2 7 0 0,-1 7 0 0,-2 5 0 16,-3 0 0-16,5 16 0 0,-8 0 128 0,-4 3-128 16,-6 2 0-16,0-1 0 0,-4 5 0 0,-2-1 0 15,-3 0 0-15,-2-2 0 0,2-7 0 0,-1-1 128 0,-2-2-128 16,1-1 0-16,-1 1 0 0,1-4 0 16,-1-3 0-16,1-5 0 15,1 2-1504-15,4-12-400 0,0 0-80 0,0 0 0 0</inkml:trace>
  <inkml:trace contextRef="#ctx0" brushRef="#br0" timeOffset="33215.56">13841 16347 25167 0,'0'0'1104'0,"-9"6"240"0,-1 0-1072 0,1 7-272 0,0 5 0 0,-4 7 0 0,-1 1 0 0,-3 3 0 16,0-1 128-16,-2 2-128 0,-3 6 0 0,-1-4 128 15,-2-5-128-15,3 1 0 16,-2 3-1056-16,2-4-320 0,-11 9-64 0,9-8-16 0</inkml:trace>
  <inkml:trace contextRef="#ctx0" brushRef="#br0" timeOffset="37010.5">18872 12212 5519 0,'0'0'496'0,"10"-9"-496"0,0 3 0 0,1-1 0 16,1-2 1536-16,-2 4 224 0,-1-1 32 0,0-3 16 15,-2 3-752-15,-7 6-160 0,11-6-16 0,-11 6-16 16,9-10-160-16,-9 10-48 0,0 0 0 0,0 0 0 15,0 0-32-15,0 0-16 0,0 0 0 0,0 0 0 16,0 0 176-16,-8 12 48 0,-1-2 0 0,-4 5 0 16,-5-1-64-16,0 2 0 0,1 5 0 0,-1 1 0 15,-2 5-144-15,1-1-48 0,0 1 0 0,-2 4 0 16,3 0-144-16,-1 6-48 0,0 4 0 0,-1-3 0 0,3-4-112 16,-1 3-16-16,1 1-16 0,5 5 0 0,2 4 16 0,1 4 0 15,2-4 0-15,5 3 0 0,1 2-80 0,4-3-16 16,1 5 0-16,2-7 0 0,2-1-160 0,-1-1 128 15,5-1-128-15,1-6 128 0,2-4-128 0,3 1 0 16,6-2 144-16,-1 3-144 0,0-7 128 0,0 1-128 16,4-6 160-16,3-4-160 0,0 0 128 0,-1-4-128 15,2-4 0-15,1 1 0 0,0-7-192 0,1 0-128 16,0 3-16-16,2-6-8960 16,4-6-1792-16</inkml:trace>
  <inkml:trace contextRef="#ctx0" brushRef="#br0" timeOffset="37486.51">19458 12228 11055 0,'-7'-25'976'0,"2"13"-784"0,2-1-192 0,2-1 0 15,1 4 2176-15,0 10 400 0,0 0 80 0,7-9 16 0,-7 9-1712 16,10-7-352-16,4 2-64 0,-1 2-16 0,1 6-224 0,2 0-48 15,0 3-16-15,1 4 0 0,0 1 144 0,1 4 48 16,0 2 0-16,0 6 0 0,0 0 96 0,-1 9 32 16,0-1 0-16,-1 7 0 0,2 4-128 0,-2 2-32 15,-1 5 0-15,-2 6 0 0,2 0 48 0,-3 3 16 16,0 8 0-16,0-1 0 0,-3 2-16 0,-5-5 0 16,1 2 0-16,-5 0 0 0,-2-2-48 0,-2 2-16 15,-5-2 0-15,-3 0 0 0,2 1-16 0,-4-4-16 16,-1-7 0-16,-1 0 0 0,-2-6-48 0,-3-3-16 15,-2-3 0-15,-3-1 0 0,0-2-48 0,-2-4-16 16,-4-1 0-16,6-5 0 0,-1-2-64 0,2-1-16 0,4-2 0 0,3-1 0 16,3-3-144-16,5-3 0 0,2-1-192 15,7-5-10672-15,1-9-2128 0</inkml:trace>
  <inkml:trace contextRef="#ctx0" brushRef="#br0" timeOffset="38315.5">22692 12049 5519 0,'-3'-14'496'0,"2"4"-496"16,-2-1 0-16,3 11 0 0,-3-9 2496 0,3 9 384 15,-3-10 96-15,3 10 16 0,0 0-1744 0,0 0-352 16,-7-6-64-16,7 6 0 0,-12 0-224 0,0 3-32 16,-1 12-16-16,-1 0 0 0,-2-2 80 0,0 11 32 15,-4 10 0-15,5 2 0 0,-2 4 0 0,-1-2 0 16,-2 2 0-16,1 9 0 0,-2 6-160 0,-1 3-48 15,-2 2 0-15,1-1 0 0,0 0-192 0,0 4-32 16,-3 5-16-16,3 0 0 0,-6 5-64 0,3-3-16 16,0 4 0-16,1-7 0 0,0-6-16 0,3-5-128 15,2 0 192-15,4-2-64 0,3-5-128 0,4-8 192 0,3-2-192 16,3-6 192-16,3 1-192 0,6-5 192 0,1 4-192 16,10-6 192-16,0 0-192 0,9-1 128 0,5-1-128 0,9-1 128 15,6-3-128-15,6 1 160 0,4 2-160 0,2-3 160 31,0-6-1376-31,1-1-256 0,8-3-64 0,2 1-16 0</inkml:trace>
  <inkml:trace contextRef="#ctx0" brushRef="#br0" timeOffset="38985.78">23950 11545 4607 0,'0'0'400'0,"0"0"-400"0,0 0 0 0,0 0 0 15,-5-10 1792-15,5 10 288 0,0 0 48 0,0 0 16 16,0 0-1216-16,0 0-240 0,0 0-48 0,14 0-16 16,0-2-96-16,1 4-16 0,2 1 0 0,2 4 0 15,3-1 224-15,3 6 32 0,4-3 16 0,0 6 0 16,-2 3 48-16,6 0 0 0,-4 1 0 0,4 3 0 15,-5 3-32-15,-1 4 0 0,-2 6 0 0,-3 4 0 16,-2-4-352-16,-7 10-80 0,0 7-16 0,-7 6 0 16,-1 6-128-16,-8 2-32 0,-3 0 0 0,-3 8 0 0,-1 2 112 0,-4 5 16 15,-2 4 0-15,-2 1 0 0,-1-2 0 0,1 0 16 16,0-3 0-16,2-5 0 0,0-9-48 0,2 1-16 16,-1 0 0-16,5-5 0 0,-3-8-16 0,-5 2-16 15,0 0 0-15,-6-7 0 0,-5-2-32 0,-6-1 0 16,0-4 0-16,-5-3 0 0,-3-5 16 0,1 0 0 15,1-2 0-15,3-5 0 0,4-4 0 0,2 0 0 16,-1-2 0-16,2 0 0 0,1-1-48 0,3 0-16 16,4-2 0-16,2 2 0 15,3-1-1376-15,5 1-288 0,2 0-48 0</inkml:trace>
  <inkml:trace contextRef="#ctx0" brushRef="#br0" timeOffset="51607.47">15674 16773 7359 0,'0'0'320'0,"0"0"80"0,6-7-400 0,3-5 0 0,-3 3 0 0,-6 9 0 15,0 0 2000-15,6-12 320 0,-3 3 64 0,-3 9 16 16,0 0-1200-16,0 0-240 0,0 0-64 0,0 0 0 16,-10-13-96-16,-4 7-32 0,1 3 0 0,-2 1 0 15,-1 2-192-15,-4 0-32 0,0 0-16 0,-6 5 0 16,-3 1-48-16,-2 4-16 0,-4-1 0 0,1 3 0 15,-3-3-112-15,0 7-32 0,4 2 0 0,1 0 0 16,1-8-32-16,5 3-16 0,9 5 0 0,3-4 0 0,4 2-80 16,5-3-32-16,5-13 0 0,3 20 0 0,3 0 32 15,6-2 0-15,4-1 0 0,2-1 0 0,0 0 144 0,1-1 48 16,1 1 0-16,-1 1 0 0,-3 0-128 0,2 0 0 16,-5-4-16-16,-4 4 0 0,-3-1-240 0,-3-4 0 15,-3-12 0-15,-3 16 0 0,-4 6 128 0,-3-5-128 16,-2-3 0-16,-5-2 144 0,1 2 48 0,-2-2 0 15,-1-4 0-15,-2-2 0 0,0-6-48 0,2 2 0 16,1-1 0-16,3-1 0 0,2-6-144 0,3-2 0 16,2-7 0-16,4-2 0 15,1 6-1840-15,3-7-400 0,4-5-64 0</inkml:trace>
  <inkml:trace contextRef="#ctx0" brushRef="#br0" timeOffset="52043.61">15916 16773 21183 0,'0'0'1888'0,"-9"12"-1504"16,-1 7-384-16,0 2 0 0,1 1 208 0,-2 3-16 0,2 4-16 0,-7 15 0 15,0 1 48-15,-2-7 16 0,-1 1 0 0,-1 1 0 16,1 0 16-16,1-1 0 0,0-10 0 0,2 3 0 15,-3-9 0-15,5-2 0 0,0-2 0 0,0-7 0 16,4-1 464-16,-1-5 112 0,11-6 0 0,-10 4 16 16,10-4 96-16,0 0 16 0,-9-4 0 0,9 4 0 15,0 0 144-15,0-17 48 0,5-2 0 0,-1 3 0 16,2-7-448-16,3-5-64 0,3-2-32 0,1-5 0 16,1 1-384-16,5-5-80 0,-1-4-16 0,4 1 0 15,2 1-128-15,4-1 0 0,-1 1 0 0,1 4 0 16,-2 6 0-16,1 5 0 0,-2 4 0 0,-1 4 0 0,-2 5 0 15,-1 2 0-15,-3 8-176 0,-2 3 176 0,-1 2-128 16,-3 4 128-16,-4 4-128 0,-4-1 128 0,-3 6-128 0,-2 4 128 16,-3-1-128-16,-4 1 128 0,-2 2 0 0,-4 0 0 15,-2-2 0-15,-3-2 0 0,-2-1 0 0,-4 6 0 16,1-2 0-16,3-3 0 0,2-5 0 0,1-4 0 16,3-2 0-16,2-2 128 15,1 0-448-15,2-5-64 0,10 1-32 0,-8-6 0 16,8 6-2016-16,-3-7-384 0,6-7-96 0</inkml:trace>
  <inkml:trace contextRef="#ctx0" brushRef="#br0" timeOffset="52402.61">16535 16678 19343 0,'-13'-7'848'0,"13"7"192"0,-9-6-832 0,0 1-208 0,-1 1 0 0,-1-1 0 15,-2 2 1152-15,-2 2 192 0,-1 2 48 0,-2 7 0 16,-3-1-752-16,0 2-128 0,1 3-48 0,-4 0 0 16,0 9-112-16,3 2-32 0,2 0 0 0,3 0 0 15,1 3-64-15,4-3 0 0,3 3-16 0,2 9 0 16,4-7 0-16,5 1 0 0,2-7 0 0,2-4 0 16,2-6 144-16,3-2 16 0,1-4 16 0,2-5 0 0,1-1 208 0,1-1 32 15,-1-7 16-15,2-3 0 0,0 0-160 0,-1-4-16 16,0-4-16-16,-7 7 0 0,1-3-224 0,-1 1-32 15,0-3-16-15,-2 5 0 0,-2-1-208 0,0 1 144 16,-2 3-144-16,-4 9 128 0,0 0-128 0,0 0 0 16,0 0 0-16,-1 12 0 0,-2 0 0 0,-2 6-176 15,2 0 176-15,0 1-128 0,0 0 128 0,2 0 0 16,-1 1 0-16,2 6-128 16,5-5-1408-16,1-3-288 0,1-8-48 0,-7-10-11824 0</inkml:trace>
  <inkml:trace contextRef="#ctx0" brushRef="#br0" timeOffset="52637.31">17086 16608 28735 0,'0'0'1280'0,"-7"-6"256"0,2-1-1232 0,-2 2-304 16,1 8 0-16,-6 2 0 0,-4-1 336 0,-2 8 16 0,-3 0 0 0,-3 6 0 15,-3 1-192-15,1 0-32 0,1 2-128 0,2 2 192 16,2 3-192-16,7 1 128 0,-1 1-128 0,-2 11 0 16,7-5 128-16,4 0-128 0,5-4 0 0,1-1 144 15,1-3-144-15,5-4 0 0,-3-1 0 0,1-5 0 16,2-4-448-16,0 1-128 0,-6-13-32 0,9 8-12448 16</inkml:trace>
  <inkml:trace contextRef="#ctx0" brushRef="#br0" timeOffset="53058.3">17234 16720 24927 0,'-8'7'1104'0,"8"-7"240"0,0 0-1088 0,0 0-256 15,0 0 0-15,-3 10 0 0,1 5 320 0,4 0 0 16,-2-15 0-16,10 12 0 0,2 0 208 0,7 0 48 16,2-3 16-16,1-3 0 0,3-3 48 0,1 2 16 15,-1-3 0-15,2-4 0 0,-1-3-192 0,2-1-32 16,2-2-16-16,0-2 0 0,-2 1 80 0,-3-3 16 16,-2 0 0-16,-3-3 0 0,-2 2-320 0,-3 1-64 0,-5-3-128 0,1 2 192 15,-5-3 0-15,-2-1 0 16,-1 1 0-16,-6 4 0 0,2-4 144 0,-5-1 32 15,-2 0 0-15,-4 6 0 0,-2 1-32 0,-4 5 0 0,-1-1 0 0,-7 8 0 16,0 5-192-16,-3 8-144 0,-2 1 192 0,-1 5-192 16,-3-3 160-16,0 6-160 0,4 2 128 0,-1 1-128 15,9 1 304-15,2 4-32 0,3-4 0 0,6 15 0 16,8-5-16-16,8 0 0 0,8-6 0 0,7-2 0 0,7-3 192 16,3 1 48-16,7-6 0 0,5-3 0 0,5-2-240 15,6 0-32-15,5 3-16 0,-1-5 0 0,-1-8-208 0,0 5-208 16,-6 0 32-16,-1 1-18576 15</inkml:trace>
  <inkml:trace contextRef="#ctx0" brushRef="#br0" timeOffset="57047.61">9718 19140 2751 0,'0'0'128'0,"0"0"16"0,0 0-144 0,0 0 0 0,0 0 0 0,0 0 0 15,11 9 1760-15,-3-1 320 0,-8-8 64 0,0 0 16 16,0 0-1024-16,0 0-208 0,3 12-32 0,-3-12-16 15,0 0-64-15,0 0-16 0,0 10 0 0,0-10 0 16,0 0 96-16,-6 10 32 0,6-10 0 0,-7 6 0 16,-2 2-128-16,9-8-32 0,0 0 0 0,-9 6 0 15,9-6-64-15,0 0 0 0,-6 4-16 0,6-4 0 16,0 0-96-16,0 0-16 0,0 0 0 0,0 0 0 16,0 0-48-16,0 0-16 0,0 0 0 0,12 5 0 15,1 1-48-15,2-3-16 0,3 0 0 0,1 0 0 16,2-2-192-16,1 2-32 0,2-2-16 0,1 1 0 15,0 2-16-15,-1-1 0 0,-2 2 0 0,0-4 0 16,-1 2-192-16,-6 0 0 0,0 0 128 0,-15-3-128 0,0 0 176 0,0 0-16 16,0 0 0-16,0 0 0 0,0 0 48 0,0 0 16 15,0 0 0-15,0 0 0 0,-15-3 112 0,-1 0 32 16,-6 0 0-16,-5 0 0 0,-4-1-112 0,-4-1-32 16,-2 2 0-16,3 0 0 0,-1 1 32 0,0-1 0 15,1 1 0-15,2 2 0 0,-1 0 0 0,5 2 0 16,3-1 0-16,4 1 0 0,3-2-48 0,5 0 0 15,13 0 0-15,0 0 0 0,0 0-32 0,0 0-16 16,0 0 0-16,16 7 0 0,5-1 128 0,4-2 32 16,5 1 0-16,2 1 0 0,5 1-32 0,-1-1 0 15,0-1 0-15,-1 3 0 0,5 0-112 0,-4-2-32 16,-5 3 0-16,0-2 0 0,1-2-144 0,-6-1 128 0,-3 2-128 0,-3-3 128 16,-2-3-128-16,0 0 0 0,-2-2 0 0,1-1 128 31,-1-2-624-31,0-1-128 0,-2 0-16 0,0-3-11408 0,0 1-2288 0</inkml:trace>
  <inkml:trace contextRef="#ctx0" brushRef="#br0" timeOffset="57962.54">11254 19164 12671 0,'-16'-3'560'0,"4"5"112"0,-2 1-544 0,0-2-128 0,-3-1 0 0,1-1 0 16,-2-2 960-16,-1 1 144 0,-2 2 48 0,2-3 0 15,2-1-48-15,-3 1 0 0,0 1 0 0,4 2 0 16,0 0-80-16,-1 0-32 0,4-1 0 0,0 1 0 16,-2 1-224-16,6-1-64 0,0 0 0 0,9 0 0 15,0 0-144-15,0 0-48 0,0 0 0 0,0 0 0 16,0 0 48-16,0 0 0 0,18-3 0 0,2 0 0 15,7 0 160-15,4 1 48 0,5 0 0 0,7 2 0 16,6 4-192-16,4 1-48 0,5-2 0 0,8-2 0 0,5-1-288 0,2 0-64 16,-1 0-16-16,4 0 0 0,0 0 32 0,1 3 16 15,-4 0 0-15,-4-1 0 0,-2-4-16 16,-4 2-16-16,-8 0 0 0,-9 3 0 0,-8 5 16 0,-7-4 0 16,-7 2 0-16,-6 0 0 0,-8 0-192 0,-10-6 128 15,3 10-128-15,-9 1 128 0,-7-8 80 0,-6 0 16 16,-7 3 0-16,-3-2 0 0,-8-4 32 0,-6 0 0 15,-6-1 0-15,-5-4 0 0,-2 2-48 0,-5-1 0 16,-4 1 0-16,-2-2 0 0,-3 4-16 0,2 2-16 16,-4-1 0-16,1 0 0 0,0 0-176 0,3 0 160 15,1-1-160-15,5 1 160 0,10 1-160 0,6 2 0 16,7 2 0-16,8-2 0 0,10 1 0 0,6 2 0 0,5-3 0 16,10-3 0-16,0 0 0 0,0 0 0 0,21 2 0 0,8-1 0 15,7-1 176-15,7 2-48 0,7 0-128 0,8 0 192 16,2-2-192-16,8-2 128 0,0 1-128 0,2 0 0 15,0-1 128-15,1-1-128 0,0 0 0 0,1 3 0 16,-7 2 192-16,-4-1-64 0,-9-1-128 0,-5-1 192 16,-10-1-192-16,-6 1 128 0,-10-2-128 0,-6 3 0 15,-15 0 128-15,0 0-128 0,0 0 0 0,-13-3 144 16,-8 0 16-16,-9 0 0 0,-8-3 0 0,-7-3 0 16,-7 3-16-16,-4 0 0 0,-1-3 0 0,-1 3 0 15,2 3-144-15,0 3 160 0,-4 3-160 0,2 0 160 16,2 2-160-16,1 2 0 0,2-1 0 0,2 0 0 15,2 3 0-15,6-2 0 0,3 5 0 0,9-2 0 16,7 4-1440-16,6-2-272 16,6 3-48-16,6-2-16256 0</inkml:trace>
  <inkml:trace contextRef="#ctx0" brushRef="#br0" timeOffset="63017.41">21370 7091 8287 0,'-12'-12'736'0,"6"0"-592"0,-4 2-144 0,1-5 0 0,0 8 2224 0,1-7 400 16,2 1 96-16,1 2 16 0,0-2-2176 0,1 3-432 15,2-4-128-15,-1 5 0 0,2-2 432 0,1 11 32 16,0 0 16-16,0 0 0 0,-5-6 352 0,5 6 80 15,0 0 16-15,0 0 0 0,-10 6-128 0,1 8-32 16,0 3 0-16,-1 6 0 0,-1 7-256 0,-1 7-64 16,0 2-16-16,-1 4 0 0,-3 1-112 0,1 7-32 15,0 2 0-15,2 2 0 0,-1-1-96 0,3 1 0 16,0-6-16-16,4 1 0 0,1-1-176 0,1-6 192 0,5-7-192 16,2-7 192-16,4 0-48 0,1-6 0 0,5-8 0 15,1-1 0-15,4-10 32 0,1 0 0 0,2-4 0 16,1-7 0-16,1-8 80 0,2-6 0 0,3-2 16 0,-2-1 0 15,-1-3-16-15,0-1-16 0,-1 4 0 0,-3 3 0 16,-3 4-240-16,-3 6 144 0,-1 1-144 0,-13 10 128 16,0 0-128-16,14 9 0 0,-6 6 0 0,-3 1 128 15,2 8 0-15,-1 5-128 0,0 0 192 0,2 2-64 16,-1-3-128-16,2-3 0 0,6-6 0 0,1-2 128 16,2-4-128-16,4-5 0 0,3-5 0 0,4-6 0 15,0-12 0-15,4-6 192 0,3-4-32 0,-1-9 0 16,-5-9 336-16,-2-3 64 0,-1-2 16 0,0-1 0 15,-2-1-192-15,-3 1-48 0,-3-5 0 0,-4 4 0 16,-3-4-112-16,-3 5-32 0,-2 2 0 0,-1 5 0 16,-3 7-64-16,0 3 0 0,-1 6-128 0,-2 5 192 0,-2 3-192 15,2 5 128-15,-1 2-128 0,1 11 0 0,0 0 0 16,0 0-336-16,0 0 48 0,0 0 16 16,0 0-2112-16,0 0-432 0,0 0-64 0</inkml:trace>
  <inkml:trace contextRef="#ctx0" brushRef="#br0" timeOffset="63355.96">23095 6392 31103 0,'0'0'1376'0,"0"0"288"0,-12 6-1344 0,-2 6-320 0,0 1 0 0,-4 6 0 15,-4 5-256-15,-7 6-112 0,1-1-16 0,-6 7-16 16,-8 6 400-16,5 2 256 0,-3 11-48 0,-1 4 0 16,-1 7 112-16,1 4 32 0,0 8 0 0,3 4 0 15,2 4-144-15,4 0-16 0,5 2-16 0,5-5 0 16,5-3-176-16,5-3 0 0,5-10 144 0,5-5-144 15,5-5 0-15,5-8 0 0,4-6 0 0,1-2 0 32,2-4-320-32,3-6-96 0,1 1-16 0,2-9 0 0,-2-3-1600 15,2-4-320-15,0-6-64 0</inkml:trace>
  <inkml:trace contextRef="#ctx0" brushRef="#br0" timeOffset="63788.55">23351 7064 28559 0,'-17'-9'2544'0,"3"2"-2032"0,2 1-512 0,-1 3 0 15,0 0 0-15,-1 5 128 0,-1 2-128 0,-1 5 0 16,1 3 0-16,-2 6-128 0,-4 2 128 0,0 7-208 16,-1 7 208-16,1 0 192 0,0 2-48 0,2 4 0 15,0 3-144-15,2 2 0 0,2-2 0 0,8-5 0 16,1-2 0-16,5-8 128 0,5 0-128 0,2-5 0 16,3-9 128-16,3 1-128 0,3 0 0 0,4-10 128 15,0-8 112-15,6-6 16 0,2-2 0 0,4-8 0 16,3-2 48-16,2-1 16 0,1-6 0 0,0-3 0 15,-1-1-80-15,1-2-16 0,-4-1 0 0,-2 2 0 16,-3-3 32-16,-6 1 16 0,-7-1 0 0,-5 2 0 16,-2 3 16-16,-7 3 0 0,-4 2 0 0,-3 4 0 15,-2 6-32-15,-3 1-16 0,-4 6 0 0,-4 3 0 16,-2 2-240-16,-1 5-288 0,-2 7 64 0,1-3 16 16,-3 7-2128-1,3-3-416-15,0 3-96 0,2-3-16 0</inkml:trace>
  <inkml:trace contextRef="#ctx0" brushRef="#br0" timeOffset="64055.2">23617 6683 25791 0,'0'0'2304'0,"0"0"-1856"16,-10-9-448-16,10 9 0 0,-12-5 160 0,2 2-160 15,-1 3 160-15,1 0-160 0,-1 5 384 0,-1 4 0 16,-4 1-16-16,-3 9 0 0,-3 5 80 0,-5 9 0 15,0 0 16-15,-1 5 0 0,0 4 112 0,0 4 32 16,-1 6 0-16,3 4 0 0,0 0-112 0,4 5-32 0,-2 0 0 0,4 2 0 16,2-1-288-16,4-1-176 0,1-8 192 0,7-2-192 15,2-1 0-15,2-5-192 0,4-10 0 16,2-4 0 0,1-7-576-16,2-3-128 0,2-3 0 0,1-6-16 15,2-5-1408-15,0-5-288 0,-12-2-48 0,25-12-16 0</inkml:trace>
  <inkml:trace contextRef="#ctx0" brushRef="#br0" timeOffset="64231.47">23613 7480 28559 0,'-8'15'2544'0,"-1"7"-2032"15,2 5-512-15,1 5 0 0,2 2 192 0,-1 4-64 16,-1-4-128-16,0 0 192 0,0 4-64 15,0 1-128-15,2-6 176 0,-2-2-176 0,-1 2 208 0,-1-5-64 16,1-2-16-16,-2 0 0 0,1-3-288 0,2-5-64 16,2-1-16-16,1-4-8432 15,3-13-1696-15</inkml:trace>
  <inkml:trace contextRef="#ctx0" brushRef="#br0" timeOffset="64491.54">23938 7659 20271 0,'0'0'1792'0,"-12"12"-1424"0,2 6-368 0,-1 3 0 16,1 4 2640-16,-1 3 464 0,2 1 96 0,-2-1 0 15,2 6-2816-15,-3-3-560 0,1 2-112 0,0-4-32 16,-3 1 320-16,1-3 224 0,-2 1-32 0,3-1-16 16,-1-5-176-16,1-3 0 0,0-4 0 0,3-2-176 31,2-2-1648-31,7-11-336 0,0 0-64 0</inkml:trace>
  <inkml:trace contextRef="#ctx0" brushRef="#br0" timeOffset="64856.98">24673 6928 17503 0,'-17'-11'1552'0,"5"10"-1232"15,-1-1-320-15,0 4 0 0,-4 5 3008 0,-1 7 528 16,-2 2 112-16,-3 8 32 15,-3 1-3280-15,0 8-656 0,0-2-128 0,2 7-16 0,3 4 400 0,5 1 0 16,0 0 192-16,2-3-64 0,4-1-128 0,4-2 144 0,3-6-144 16,4 0 160-16,5-6 0 0,3-5 0 15,2-9 0-15,5-2 0 0,2-4-32 0,3-5-128 0,-1-5 192 0,4-5-64 16,4 0 160-16,2-7 32 0,0-4 0 0,4-5 0 16,-2-7-48-16,1 3 0 0,-3-1 0 0,-1 3 0 15,-5-6-16-15,-4 3-16 16,-6-5 0-16,-5 2 0 0,-4 0-48 0,-4-2 0 0,-2 1 0 0,-4 5 0 15,-4 2-192-15,-1 5 144 0,-2 6-144 0,2 2 128 16,-4 6-352-16,-2 1-80 0,-5 6-16 0,3 2 0 31,-1 1-1760-31,3 2-352 0,0 3-80 0</inkml:trace>
  <inkml:trace contextRef="#ctx0" brushRef="#br0" timeOffset="65075.09">24961 6619 15663 0,'-2'-12'1392'0,"2"12"-1120"16,0-7-272-16,0 7 0 0,0 0 2496 0,0 0 432 16,-9 6 80-16,2 8 32 0,-8-2-2192 0,3 9-432 15,-6 9-96-15,-1 4 0 0,-5 6 0 0,0 3 16 16,-4 5 0-16,0-1 0 0,-2 8-16 0,-1-2-16 16,1 4 0-16,2-1 0 0,2 2-48 0,-1 3-16 15,2-2 0-15,-1 2 0 0,3-3-240 0,2-3 0 16,3 0 0-16,2-3 0 15,-1-12-1536-15,4-3-256 0,3-3-64 0,2-9 0 16,4-2-208-16,2-6-48 0</inkml:trace>
  <inkml:trace contextRef="#ctx0" brushRef="#br0" timeOffset="65349.46">24962 7478 29487 0,'0'0'1296'0,"0"0"288"16,0 0-1264-16,0 0-320 0,13 0 0 0,-13 0 0 0,0 0 240 0,0 0-16 0,11 8 0 0,-7 5 0 15,-4 0 16-15,-3 4 0 0,-3 8 0 0,-4 3 0 16,0 2-48-16,-4 4 0 0,-2-3 0 0,-1 3 0 16,3-1 64-16,-1-5 16 0,1-5 0 0,6-1 0 15,2-4 48-15,4-2 0 0,7-4 0 0,1 0 0 16,7-6-96-16,0 3-16 0,2-5 0 0,6-4 0 0,0-4-208 0,1-4 176 15,5 2-176-15,-2-1 160 0,0-5-160 16,0 3-224-16,-2-4 48 0,0-1 16 16,-2-1-1568-16,-5-1-320 0,-1-2-64 0</inkml:trace>
  <inkml:trace contextRef="#ctx0" brushRef="#br0" timeOffset="65725.02">25409 6291 17503 0,'-21'-15'768'0,"12"8"176"0,0 1-752 0,2-2-192 0,7 8 0 0,0 0 0 16,0 0 2576-16,0 0 496 0,0 0 80 0,0 0 32 15,3 14-2592-15,3 5-592 0,3 2 0 0,2 4 0 16,3 8 144-16,1 1 32 0,2 7 0 0,3 4 0 16,2 2 192-16,-1 4 32 0,0 8 16 0,-1 4 0 15,1 2 64-15,-2 8 16 0,1-2 0 0,-4 7 0 16,2 6-144-16,-2-3-32 0,-1 1 0 0,-5-5 0 16,-2 0-48-16,-5-6-16 0,-5 1 0 0,-5-8 0 15,0-7 0-15,-7-3 0 0,1 1 0 0,-5-8 0 16,-3-2 0-16,-1-2-16 0,-2-2 0 0,-3-2 0 15,2-3-240-15,0-8 0 0,0-4 0 0,4-4 0 16,2 0-1728-16,2-7-224 0,3-10-48 16,14-3-12160-16</inkml:trace>
  <inkml:trace contextRef="#ctx0" brushRef="#br0" timeOffset="66041.62">26206 6888 34095 0,'-12'-11'1504'0,"12"11"320"0,-4-7-1456 0,4 7-368 0,0 0 0 0,8-11 0 31,4 5-368-31,3 2-144 0,3-5-16 0,7 2-16 0,3 1 368 0,7-5 176 0,3 4-160 0,8-3 160 16,3 2-304-16,-1 5 48 0,-4-1 0 0,-4 4 0 15,-4 3-1984-15,-8 1-384 16,-7 2-64-16,-6 4-32 0</inkml:trace>
  <inkml:trace contextRef="#ctx0" brushRef="#br0" timeOffset="66172.23">26262 7202 29487 0,'-13'2'1296'0,"13"-2"288"0,0 0-1264 0,0 0-320 0,0 0 0 0,0 0 0 0,0 0 496 0,0 0 32 16,21-3 16-16,2-5 0 0,3 1-256 0,3-5-48 16,10 3-16-16,4-3 0 0,3 3-224 0,5-5 0 15,-1-3 0-15,0 5-160 16,-4-3-2032-16,-4 4-416 0</inkml:trace>
  <inkml:trace contextRef="#ctx0" brushRef="#br0" timeOffset="66704.25">27539 5491 5519 0,'6'-11'240'0,"-3"6"64"16,0-1-304-16,1-3 0 0,-1 4 0 0,5 2 0 0,-8 3 2816 0,7-4 496 16,-7 4 96-16,0 0 32 0,0 0-2368 0,0 0-480 15,0 0-80-15,0 0-32 0,0 0 80 0,0 0 16 16,0 0 0-16,0 0 0 0,-1 22 384 0,-4 0 96 15,1 4 16-15,-2 8 0 0,0 0-112 0,-3 10-32 16,-3 10 0-16,-3 8 0 0,-1 9-144 0,-1 14-16 16,0 10-16-16,-3 7 0 0,0 5-240 0,-1 11-32 15,3 6-16-15,-1 2 0 0,-2 2-128 0,2 0-16 0,-1-1-16 16,4 1 0-16,-2-2 0 0,0-1 0 0,-2-2 0 16,-3-3 0-16,-2-8-112 0,-5-3-32 0,-2 1 0 15,-2-6 0-15,-1-6-32 0,0-3 0 0,-1-7 0 0,2-5 0 16,0 0-128-16,3-9 0 0,1-6 144 0,6-1-144 31,4-4-576-31,3-7-192 0,4-6-48 0,1-5-9552 0,0-8-1920 0</inkml:trace>
  <inkml:trace contextRef="#ctx0" brushRef="#br0" timeOffset="67634.99">28704 5593 20271 0,'0'0'896'0,"-10"-4"192"0,-1 4-880 0,-2 4-208 0,-2 1 0 0,0 2 0 15,-3 5 176-15,-1 0-16 0,-3 4 0 0,-2 5 0 16,-3 1 256-16,-1 5 48 0,0 4 16 0,-2 6 0 15,-1 2 16-15,3 2 0 0,1 1 0 0,5 3 0 16,3 1-304-16,2-2-48 0,5 1-16 0,7-5 0 16,5-3-128-16,2-8 0 0,3 1 0 0,7-8 128 15,0-4 272-15,4-6 48 0,2-2 16 0,4-5 0 16,2-4-48-16,6-2-16 0,-4-5 0 0,4-4 0 16,0-2 48-16,-1-6 0 0,0-3 0 0,-3-6 0 15,-2-1-192-15,-2 0-16 0,-1-3-16 0,-2 0 0 16,-2-8 96-16,-3-1 32 0,1-2 0 0,-4 1 0 15,-5-2 32-15,-2 1 0 0,-2-1 0 0,-4 5 0 0,-2 8-240 16,-2 0-144-16,-3 5 192 0,1 4-192 16,2 2 0-16,-1 4 0 0,-2 6 0 0,0 3 0 15,0 0-320-15,0 5-192 16,-1 2-16-16,1 5-16 0,0-1-2064 0,9-5-400 0,-15 6-96 0,15-6-16 16</inkml:trace>
  <inkml:trace contextRef="#ctx0" brushRef="#br0" timeOffset="67938.89">28927 5310 21423 0,'0'0'944'0,"-5"-8"208"0,5 8-928 0,-6-10-224 0,6 10 0 16,-6-4 0-16,6 4 272 0,-10-3 16 0,-2 1 0 0,-1 7 0 15,2-1 400-15,-2 8 80 0,-2 1 0 0,0 8 16 16,-1 6-32-16,-3 2-16 0,-4 9 0 0,3 3 0 16,0 4-144-16,0 8-16 0,-4 2-16 0,2 6 0 15,-2 4-240-15,-1 5-32 0,-4 0-16 0,1-7 0 16,1 0-272-16,1-7 160 0,3-5-160 0,1-5 128 16,1-5-128-16,4-4-144 0,-1-3 144 0,3-5-208 15,0-3-192 1,0 1-48-16,5-5 0 0,-1-1 0 15,4-2-1728-15,0-5-336 0,-4-1-80 0,11-13-16 0</inkml:trace>
  <inkml:trace contextRef="#ctx0" brushRef="#br0" timeOffset="68207.21">28793 6298 31103 0,'0'0'1376'0,"-3"12"288"0,3 9-1344 0,-3 1-320 16,-1 5 0-16,-1 7 0 0,-4-3 0 0,2 8 144 16,-2 1-144-16,-1-1 0 0,-5-1 560 0,6-2 0 15,0-4 0-15,-1 1 0 0,-4-3-352 0,5 1-64 16,0-6-16-16,1-1 0 0,-1-3-128 0,1-4-144 0,5-5 144 0,3-12-208 31,0 0-1712-31,0 0-320 0,0 0-80 0</inkml:trace>
  <inkml:trace contextRef="#ctx0" brushRef="#br0" timeOffset="68796.72">30962 5485 24063 0,'0'0'1072'0,"0"0"208"0,0 0-1024 0,0 0-256 16,0 0 0-16,0 0 0 0,-6-6 0 0,6 6-144 0,-12-3 16 15,-1 3 0-15,-2 0 464 0,1 0 112 0,1 3 0 0,-2 1 16 16,-3 4 176-16,-1-2 16 0,1 6 16 0,-2 1 0 15,-1 6 96-15,-2 5 0 0,0 4 16 0,0 0 0 16,1 2-288-16,1 4-64 0,2 2-16 0,0-2 0 16,4 2-208-16,3-5-32 0,3-6-16 0,2 0 0 15,7-1-160-15,-2 0 128 0,4-6-128 0,2-1 128 16,4-3 112-16,1-4 16 0,1 2 0 0,2-6 0 16,1-2-80-16,2-1-16 0,1 0 0 0,2-4 0 15,1-2-16-15,2-3 0 0,-1 0 0 0,0-4 0 16,3 1-144-16,-1-5 192 0,3 3-192 0,0-6 192 15,1-1-192-15,-4-1 160 0,-6-3-160 0,-1-5 160 16,-2-6-16-16,-1-1 0 0,-3 0 0 0,-1-4 0 0,-3-7 64 16,-2 4 16-16,0 2 0 0,-3 3 0 15,-3 8-96-15,-2 3 0 0,-3 1-128 0,-2 5 192 0,-4 1-192 16,1 2 0-16,-2 4 0 0,-3 3 0 16,-4 1-512-16,1 1-64 0,0 4 0 15,2 3 0-15,1 2-1760 0,2 1-352 0,6 1-80 16,-1 0-16-16</inkml:trace>
  <inkml:trace contextRef="#ctx0" brushRef="#br0" timeOffset="69019.82">31143 5213 22111 0,'-3'-10'1968'0,"3"10"-1584"15,-3-7-384-15,3 7 0 0,0 0 1040 0,-10 4 128 0,-2 0 32 16,-2 13 0-16,-2 4-560 0,-5 4-128 0,-6 3 0 0,1 6-16 15,-2 6 0-15,-2 3 0 0,-6 2 0 0,-2 8 0 16,4 1-272-16,-4 5-48 0,0 2-16 0,1 0 0 16,0 0-160-16,2-1 160 0,3 0-160 0,2-5 160 31,5-5-608-31,3-5-112 0,2-4-16 0,4-5-16 16,1-3-576-16,2-5-112 0,1-3-32 0,3-7-10144 0</inkml:trace>
  <inkml:trace contextRef="#ctx0" brushRef="#br0" timeOffset="69353.83">30788 6083 25791 0,'0'0'2304'0,"0"0"-1856"0,12-3-448 0,1-1 0 0,2 1 0 0,0 0 0 16,-2 1 0-16,2 2 0 0,-1 0 304 0,-1 5-48 15,-1-1 0-15,-2 2 0 0,-10-6 192 0,11 16 16 16,-7 2 16-16,-2 0 0 0,-4 3-96 0,-2 0 0 16,-2-1-16-16,-3 3 0 0,-2-1 288 0,1-1 64 15,0-2 16-15,1-3 0 0,0 2-96 0,4-2-32 16,4 4 0-16,1-5 0 0,3-4-96 0,3 3 0 16,1-7-16-16,8 5 0 0,1-4-96 0,5-2-16 15,1-2 0-15,4-4 0 0,-1-6-192 0,0 3-32 16,-1-1-16-16,0-4 0 0,-2-2-144 0,-1 2 0 0,-4-1 0 15,-2 2 0-15,0 0 0 0,-3-2 0 0,-3 3 0 0,-9 6-176 32,0 0-272-32,0 0-64 0,4-11-16 0,-4 11 0 15,0 0-2032-15,0 0-416 0,0-9-80 0</inkml:trace>
  <inkml:trace contextRef="#ctx0" brushRef="#br0" timeOffset="69865.92">31658 4722 15663 0,'0'0'1392'0,"0"0"-1120"15,6-9-272-15,-6 9 0 0,7-9 624 0,-7 9 64 16,0 0 16-16,0 0 0 0,0 0-368 0,0 0-64 16,0 0-16-16,0 0 0 0,0 0 336 0,0 0 64 15,0 0 16-15,-3 19 0 0,-1 2 272 0,-2 2 48 16,-4 5 16-16,1 6 0 0,0 3-128 0,-2 9-32 15,-2 9 0-15,0 3 0 0,-1 4-192 0,-2 8-32 0,-5 4-16 0,0 9 0 16,-1 5-192-16,-3 7-32 0,-2 6-16 0,0 6 0 16,2-1-176-16,1 6-16 0,-1 2-16 0,1-3 0 15,4 1 96-15,0-2 32 16,1-1 0-16,1 3 0 0,2-1 272 0,3-3 48 0,-1-2 16 0,2-1 0 16,5 2-160-16,-2 0-16 0,0-2-16 0,0-1 0 15,2-1-432-15,-2-2 128 0,-3-3-128 0,-1-3 0 16,-1 0 144-16,-2-6-144 0,-3 0 160 0,-2-5-160 15,-1-1 176-15,-4-5-176 0,-2-3 192 0,0-6-192 16,1-3 144-16,1-2-144 0,-4-3 0 0,6 0 144 16,-1-3-304-16,1-6-64 0,0 1-16 0,4-7 0 15,0-3-2064 1,4-6-432-16,1-10-80 0</inkml:trace>
  <inkml:trace contextRef="#ctx0" brushRef="#br0" timeOffset="70620.52">27689 7912 22111 0,'12'-22'1968'0,"-3"8"-1584"0,2-4-384 0,3 3 0 0,1 1 896 0,-2-3 80 16,0 1 32-16,-1 6 0 0,0-4-656 0,-3 5-128 16,-9 9-32-16,0 0 0 0,9-9 640 0,-9 9 128 15,0 0 32-15,0 0 0 0,0 0-224 0,0 0-32 16,-3 14-16-16,-3-1 0 0,-3 5 32 0,-3 4 0 16,-4 3 0-16,-2 5 0 0,-1 10-240 0,-1 3-32 15,1 3-16-15,0 5 0 0,1-2-256 0,0-2-48 16,8 2-16-16,-1-3 0 0,6-6-144 0,2-4 0 15,3-2 0-15,4-6 0 0,2-1 160 0,7-8-160 0,2-5 192 16,2-2-192-16,0-7 352 0,4-3-32 0,6-5-16 16,4-4 0-16,0-4-32 0,0-1 0 0,-1-7 0 0,0-6 0 15,-2-3-80-15,-1-1-32 0,-5-5 0 0,-3 3 0 16,-4-3-160-16,1 0 192 0,-2 0-192 0,-2-3 192 16,-2-4-64-16,-3 3-128 0,-2-1 192 0,1 5-64 15,-2 1-128-15,-1 7 0 0,-3 2 0 0,-1 3 0 16,-2 2 0-16,-2 3 0 0,-1-1 0 0,0 7 0 31,-2 1-368-31,-1 3-48 0,-2 3-16 0,-1-1 0 16,0-2-1328-16,1 3-272 0,-3 4-48 0,5 2-16 15,-3 3-544-15,4 0-112 0</inkml:trace>
  <inkml:trace contextRef="#ctx0" brushRef="#br0" timeOffset="70918.98">28228 7501 20095 0,'0'0'896'0,"-2"-9"176"0,2-3-864 16,0 3-208-16,-1-3 0 0,1 12 0 0,-2-9 400 0,2 9 48 16,0 0 0-16,0 0 0 0,0 0 544 0,0 0 112 15,0 0 32-15,-12 6 0 0,2 3-304 0,-1 6-48 16,1 6-16-16,-3 2 0 0,-2 9 96 0,-3 2 16 15,0 3 0-15,-1 6 0 0,0 6-64 0,-2 3-16 16,-1 0 0-16,-2 7 0 0,-1 3-208 0,-5 1-32 16,0-1-16-16,-4 0 0 0,3-1-272 0,0-1-48 15,-3-2-16-15,2-5 0 0,4-3-208 0,3-4 144 0,-2-2-144 16,5-6 128-16,1-5-128 0,2-1 0 0,4-5 0 16,0 1 0-1,2-7-384-15,4-6-176 0,3 0-16 0,0-8-16 16,6-7-1696-16,0 0-336 0,0 0-64 0</inkml:trace>
  <inkml:trace contextRef="#ctx0" brushRef="#br0" timeOffset="71864.7">28345 8526 30399 0,'0'0'2704'0,"0"0"-2160"0,0 0-544 0,0 0 0 16,0 0 304-16,0 0-48 0,0 0-16 0,-3 17 0 16,-2-3 720-16,-1 9 160 0,-2 2 32 0,-1 3 0 15,-2 5-336-15,1 1-64 0,-2 3-16 0,-1 2 0 16,1 2-160-16,1 2-48 0,1-4 0 0,0-1 0 15,-1-3-256-15,2 0-48 0,2-1-16 0,1-5 0 0,-1-4-208 0,1 0 128 16,0-3-128-16,1-1 0 0,1-8-176 16,1 1-128-16,3-14-16 0,0 0-16 15,0 0-2048-15,0 0-416 0,13-6-80 0</inkml:trace>
  <inkml:trace contextRef="#ctx0" brushRef="#br0" timeOffset="72780.14">28830 7314 2751 0,'3'-9'256'0,"6"-3"-256"0,2 7 0 0,-3-4 0 16,3 1 2736-16,1 0 496 0,-2 2 96 0,0 0 32 15,-1 2-2336-15,-9 4-480 0,12-6-96 0,-1-2 0 16,2 4 384-16,-13 4 64 0,9-6 32 0,-9 6 0 0,0 0 80 0,0 0 16 16,0 0 0-16,0 0 0 0,0 0 16 0,0 0 16 15,0 0 0-15,-5 6 0 16,-5 3-160-16,-2 3-48 0,-4 4 0 0,1-1 0 0,-3 1-192 0,-1 5-32 16,0 3-16-16,-1 1 0 0,1-3-48 0,1 1-16 15,0-1 0-15,5-1 0 0,-2-4-32 0,2-3 0 16,2 1 0-16,1-4 0 0,4-2-128 0,6-9-16 15,0 0-16-15,0 0 0 0,0 0-64 0,0 0-16 16,0 0 0-16,0 0 0 0,0 0-64 0,10-13-16 16,5 1 0-16,2-4 0 0,-4-3-192 0,0 1 0 15,1 0 128-15,1 5-128 0,-2-2 0 0,0 1 0 16,-1 2-144-16,-3 2 144 16,-1 4-512-16,-8 6-16 0,0 0 0 0,0 0 0 15,0 0-2352-15,0 0-448 0</inkml:trace>
  <inkml:trace contextRef="#ctx0" brushRef="#br0" timeOffset="73321.55">29889 7642 24479 0,'0'0'1088'0,"1"-12"208"0,1 3-1040 0,-2 9-256 15,-2-12 0-15,2 12 0 0,0 0 0 0,0 0 0 16,0 0 0-16,0 0-144 0,0 0 528 0,-10 1 96 16,1 7 32-16,-2 1 0 0,1 6-80 0,-2-1-16 15,-1 6 0-15,-2 1 0 0,-3 1 160 0,0 5 48 16,-2-1 0-16,0 2 0 0,1 5 32 0,0 1 16 16,-2 2 0-16,2-1 0 0,4 0-224 0,3-4-32 0,3 0-16 15,4-3 0-15,5-6-176 0,5-1-32 0,4 0-16 0,3-5 0 16,3-4-48-16,2 2 0 0,3-10 0 0,0-1 0 15,3-3 0-15,-1-2-128 0,2-3 192 0,-2-3-64 16,0-5 0-16,1-4-128 0,-1 0 192 0,0-4-64 16,-1-1 0-16,1-1-128 0,2 0 192 0,-3-1-64 15,-4-4-128-15,-2-4 128 0,-3 4-128 0,-3-3 128 16,-3 1-128-16,-3 1 160 0,-3 3-160 0,0 4 160 16,-4 1 0-16,-2 5 0 0,-2 3 0 0,-1 1 0 15,-3 7-160-15,-1 2 0 0,-3 3 0 0,1 0 128 16,-1 3-688-16,-1 0-144 15,-1 2-16-15,4 2-16 0,-1 1-2304 0,1-2-464 16</inkml:trace>
  <inkml:trace contextRef="#ctx0" brushRef="#br0" timeOffset="73613.75">30080 7391 18431 0,'0'0'1632'0,"-4"-11"-1312"16,1 4-320-16,3 7 0 0,0 0 2368 0,0 0 416 16,0 0 80-16,0 0 16 0,-11-2-2384 0,11 2-496 15,-12 6 0-15,1 9-128 0,0 5 480 0,-2 3 96 16,-2 3 32-16,-1 6 0 0,-2 1 48 0,-2 7 16 16,1 4 0-16,0 5 0 0,-2 0 48 0,-3 0 16 0,-4 3 0 0,1 3 0 15,-1 6-128-15,-1 0-32 0,-1 0 0 0,-3 0 0 16,4 1-256-16,0-1-48 0,3-11-16 0,5 1 0 15,0-5-128-15,6-5 0 0,3-2 0 0,3-6 0 32,3-1-352-32,5-6-160 0,0-4-16 0,3-3-16 15,3-4-1488-15,-5-15-288 0,0 0-64 0,15 1-16 0</inkml:trace>
  <inkml:trace contextRef="#ctx0" brushRef="#br0" timeOffset="74524.09">30030 8315 11055 0,'0'0'976'0,"0"0"-784"16,0 0-192-16,0 0 0 0,0 0 2704 0,0 0 496 16,0 0 112-16,0 0 16 0,0 0-2304 0,0 0-448 15,0 0-80-15,0 0-32 0,0 0-144 0,0 0-16 16,0 0-16-16,0 0 0 0,0 0 128 0,0 0 32 16,0 0 0-16,0 0 0 0,11 6 128 0,-11-6 48 0,14 0 0 0,-14 0 0 15,13-1 80-15,1-1 0 0,-1 1 16 16,2-1 0-16,-2-2-80 0,0 0-32 0,-1-5 0 0,5 4 0 15,0-1-224-15,1-1-32 0,-3 1-16 0,0 3 0 16,3-3-16-16,-2 0-16 0,-3 3 0 0,1 2 0 16,-2-1-128-16,-12 2-32 0,12-1 0 0,-12 1 0 15,0 0 0-15,0 0 0 0,0 0 0 0,0 0 0 16,0 0 32-16,9 9 0 0,-9-9 0 0,0 0 0 16,0 0-16-16,-5 13 0 0,-2-4 0 0,-2 3 0 15,-3-5-160-15,-2 6 0 0,3-5 144 0,-4 5-144 16,1-1 0-16,-2 0 0 0,0 3 0 0,-1-3 0 15,7 3 0-15,-2 1 0 0,0-3 0 0,0-1 0 16,2 2 0-16,0-4 128 0,1 2-128 0,1-3 0 16,8-9 0-16,-7 10 0 0,7-10 0 0,0 0 0 15,-6 6 0-15,6-6 0 0,0 0 0 0,0 0 128 16,0 0-128-16,0 0 0 0,0 0 0 0,0 0-128 0,0 0 128 0,0 0 0 16,0 0 0-16,0 0 0 0,0 0 0 0,0 0 0 15,0 0 0-15,0 0 0 0,0 0 0 0,0 0-128 16,0 0 128-16,0 0 0 0,0 0 0 0,0 0 0 15,0 0 0-15,0 0 0 0,0 0 0 0,0 0 0 16,0 0 0-16,0 0 0 0,0 0 0 0,0 0 0 16,0 0 0-16,0 0 0 0,0 0 0 0,0 0 0 15,0 0 0-15,0 0 0 0,0 0 0 0,0 0 0 16,0 0 0-16,0 0 0 0,0 0 0 0,-7 12 0 16,7-12 0-16,-6 7 0 0,-3 2 0 0,1 2-128 15,-1-4 128-15,2 3 0 0,0-2 0 0,-1 2 0 16,-1-2 0-16,3-2 0 0,-3 2 0 0,0 0 0 0,-1-1 0 0,0 4 0 15,-1-4 0-15,1 5 0 0,-1-3 0 0,0 6 0 16,-3-2 0-16,1-1 0 0,0 1 0 0,-1-2 0 16,1 4 0-16,-1-4 0 15,4 0 0-15,-2 1 0 0,-1-3 0 0,2 3 0 16,1-5 0-16,3 0 128 0,7-7-128 0,0 0 0 0,-8 8 0 0,8-8 0 16,0 0 0-16,0 0 0 0,0 0 0 0,0 0 0 15,0 0 0-15,17-3 0 0,-3-3 0 0,6 0 0 16,-1 0 128-16,2-3-128 0,1 2 160 0,5-1-160 15,2-4 176-15,3 5-176 0,-1-3 192 0,1 5-192 16,3 1 256-16,-1 1-64 0,-3 0-16 0,6 1 0 16,-1 1-176-16,-5 1 0 0,-5 0 0 0,0 3 128 15,-7 1-128-15,-3-1 0 0,-2-1 0 0,-14-2 0 0,0 0 0 16,0 0-256-16,0 0 48 0,0 0 0 16,0 0-1584-16,0 0-304 0,0 0-64 0,-8-9-13344 15</inkml:trace>
  <inkml:trace contextRef="#ctx0" brushRef="#br0" timeOffset="74987.55">30571 7257 17503 0,'3'-16'1552'0,"2"-2"-1232"0,-2-1-320 0,0 2 0 15,-3 0 1456-15,1 2 224 0,-1 15 48 0,0-11 16 16,0 11-560-16,0 0-112 0,-1-11-32 0,1 11 0 16,0 0-80-16,0 0-32 0,-9 11 0 0,-2 6 0 15,3 3-256-15,-6 4-48 0,2 0-16 0,-3 4 0 16,1 5 32-16,-3-2 16 0,1 3 0 0,0-1 0 15,1-4-112-15,1-3-32 0,1-5 0 0,3-4 0 16,2 0 0-16,4-7-16 0,4-10 0 0,0 0 0 16,0 0 16-16,0 0 16 0,0 0 0 0,15-4 0 15,0-5-80-15,2-8-32 0,3-2 0 0,-1-5 0 16,0-2-224-16,1-6-32 0,-4-2-16 0,2 2 0 0,-2-4-144 16,0 6 160-16,-2-1-160 0,-2 7 160 0,-5 4-160 0,-1 8 192 15,-6 12-192-15,0 0 192 0,0 0-192 0,0 0 0 16,-15 12 0-16,0 11 0 0,-6 4 0 0,1 4 0 15,-1 9 128-15,0 3-128 0,-4 0 0 0,6 0 0 16,2-1 0-16,2-3 0 0,2-2 0 0,4-9-144 16,5-4 144-16,4-5-160 15,3-3-1344-15,6-7-272 0,7-3-48 0,2-12-15616 0</inkml:trace>
  <inkml:trace contextRef="#ctx0" brushRef="#br0" timeOffset="85928.43">19587 18085 3679 0,'0'0'160'0,"0"0"32"0,0 0-192 0,-4-7 0 0,1-4 0 0,3 11 0 16,-3-7 2528-16,0-3 464 0,3 10 80 0,0 0 32 15,-5-12-1808-15,2 1-352 0,3 11-80 0,-4-7-16 16,4 7-192-16,0 0-32 0,0 0-16 0,-3-9 0 16,3 9 160-16,-5-9 16 0,5 9 16 0,0 0 0 15,0 0-160-15,0 0-16 0,0 0-16 0,0 0 0 16,0 0 16-16,0 0 0 0,0 0 0 0,0 0 0 15,0 0-240-15,0 0-64 0,0 0 0 0,0 0 0 16,0 0-128-16,0 0-48 0,9 4 0 0,3 5 0 16,-3-1 64-16,3 1 16 0,1 3 0 0,2 1 0 15,0-3-80-15,3 7-16 0,1 0 0 0,3 0 0 16,4-2 128-16,0 4 0 0,1 3 16 0,4 2 0 16,5 1 48-16,4-1 0 0,3-2 0 0,3 3 0 0,2 1 80 0,1 2 32 15,-2-1 0-15,1-4 0 0,-4 0-176 0,-1 0-16 16,-3 3-16-16,-3 0 0 0,0-3-32 0,-1-1-16 15,-2-3 0-15,-3 0 0 0,-4-4 16 0,-3 2 0 16,-2-1 0-16,-1 0 0 0,0-4-192 0,-2 3 192 16,-3-2-192-16,-2-1 192 0,-5 2-192 0,-2-4 0 15,-1 3 144-15,-6-13-144 0,0 0 0 0,4 12 0 16,-4-12 0-16,0 0 128 0,2 12-128 0,-2-12 0 16,0 13 0-16,0-13 0 0,0 0 0 0,-2 11 144 15,2-11-144-15,0 0 0 0,0 0 160 0,0 0-160 0,0 0 128 0,0 0-128 16,0 0 128-16,0 0-128 0,0 0 0 0,0 0 128 15,0 0 0-15,0 0-128 0,0 0 192 0,-10-5-64 16,1 1-128-16,-1-2 128 0,10 6-128 0,-14-10 128 16,-2 1-128-16,1-3 0 0,-3 3 0 0,3-3 128 15,-4 2-128-15,-3-2 0 0,-2 0 0 0,-1 3 0 16,3-4 0-16,-4 2 0 0,1-1 0 0,1 3 0 16,2-2-144-16,4 5-16 0,4 3 0 0,-1 0 0 31,6-2-2032-31,9 5-416 0</inkml:trace>
  <inkml:trace contextRef="#ctx0" brushRef="#br0" timeOffset="86618.93">19598 18936 5519 0,'0'0'496'0,"0"0"-496"0,0 0 0 0,0 0 0 15,0 0 1792-15,0 0 272 0,0 0 48 0,0 0 16 16,0 0-960-16,0 0-192 0,0 0-32 0,0 0-16 15,0 0 224-15,0 0 64 0,0 0 0 0,0 0 0 16,0 0-208-16,0 0-48 0,0 0 0 0,0 0 0 16,0 0-272-16,0 0-64 0,0 0-16 0,10-9 0 15,-10 9-64-15,12-6-16 0,-3 1 0 0,0 1 0 16,-9 4-16-16,13-8 0 0,-3 3 0 0,1 0 0 0,1 1-16 0,-1-4-16 16,0 2 0-16,1-4 0 0,0 1-32 0,2-3-16 15,1 0 0-15,2-4 0 16,-1-2-144-16,3 2-32 0,4-1 0 0,-3-2 0 0,3-2-80 0,3 1-32 15,2 0 0-15,1 0 0 0,3-3-144 0,1 1 128 16,1-2-128-16,0 0 128 0,-1 4 16 0,3-1 0 16,-1 0 0-16,-1 0 0 0,3 8 112 0,-1-5 0 15,0-3 16-15,1 1 0 0,0-1-32 0,-1 0-16 16,-1-1 0-16,-2 1 0 0,-2 0-16 0,-1 0 0 16,-2 4 0-16,-3-1 0 0,-1-1-16 0,-3 5 0 15,-4 1 0-15,0-1 0 0,-4 6 0 0,-4 0-16 16,1 2 0-16,-10 6 0 0,6-7-176 0,-6 7 0 15,0 0 0-15,0 0 128 0,0 0-128 0,0 0 0 0,0 0 0 0,0 0 0 32,-16 0-320-32,3 3-80 0,-2 4-32 0,-1 5 0 15,-1 4-2192-15,-1-2-432 0</inkml:trace>
  <inkml:trace contextRef="#ctx0" brushRef="#br0" timeOffset="93117.62">29851 18099 15087 0,'0'0'656'0,"15"-2"160"0,-1-4-656 0,-1 2-160 0,-1 1 0 0,-3-2 0 16,-9 5 656-16,12-7 112 0,-2-1 0 0,0 4 16 16,-1-4-80-16,-9 8 0 0,9-8-16 0,-9 8 0 15,6-12 128-15,-4 7 16 0,-2 1 16 0,-2-4 0 16,-2-3-80-16,-2 2 0 0,0-5-16 0,-3 2 0 16,-3 2-208-16,-16-12-32 0,-2-1-16 0,2 6 0 15,-6 0 32-15,-2 1 16 0,-2 0 0 0,-5-7 0 0,-6-3-320 16,0 0-64-16,-6 3-16 0,3-3 0 0,-3 0 0 0,-6 1 0 15,-1-1 0-15,-2 3 0 0,0-4-144 0,-1 0 192 16,-4 2-192-16,3 0 192 0,-3-4-64 0,6 0 0 16,-3 4 0-16,1 1 0 0,-2 1-128 0,-3 3 192 15,-2 0-192-15,-1-2 192 0,-3-2-192 0,0 4 128 16,4 5-128-16,-4-2 128 0,-1 6-128 0,1-4 160 16,2-3-160-16,0 2 160 0,-1 5-16 0,4-1 0 15,0 5 0-15,4 2 0 0,-4 2 32 0,3 6 0 16,-1 2 0-16,3-4 0 0,-3-2 0 0,5 2 0 15,4 2 0-15,0 2 0 0,1 2-176 0,-1 1 128 16,3-2-128-16,0 5 128 0,1 1-128 0,-4 2 0 0,-3-5 144 0,0 4-144 16,2 5 0-16,3 3 0 0,2 2 0 0,1 1 128 15,-3-2-128-15,6 2 176 0,-1 1-176 0,4 2 192 16,1 0-192-16,2 4 160 0,0-1-160 0,3 4 160 16,0-3-160-16,3 5 0 0,0-4 0 0,3 5 128 15,0 3-128-15,3 0 0 0,1 2 0 0,3-3 0 16,2-4 0-16,4 2 0 0,4 2 0 0,2 1 128 15,2 0-128-15,1 3 0 0,7 2 0 0,4 2 0 16,2 1 128-16,5 1-128 0,5 6 128 0,2-6-128 16,3-5 176-16,8 4-48 0,0 1-128 0,7-6 192 15,3 0-64-15,2 0-128 0,1 0 176 0,8 0-176 16,5 0 192-16,4 0-192 0,2-2 192 0,1 5-192 16,1 0 208-16,1-3-64 0,2-5-16 0,1-1 0 15,-1 1-128-15,0 2 128 0,3 2-128 0,4-1 128 0,5 0-128 16,-2-3 0-16,0-2 0 0,1-4 128 0,1 1-128 0,1-6 160 15,2-5-160-15,7 3 160 0,9-2-16 0,0-4 0 16,-5-3 0-16,2-2 0 0,2-7 32 0,4 3 0 16,2-2 0-16,-1-5 0 0,-1 0 16 0,-1-6 0 15,-2-3 0-15,0-5 0 0,3 4 0 0,0-8 0 16,3-1 0-16,-3-5 0 0,-6-3 64 0,3-7 0 16,-1-10 16-16,1-10 0 0,3-2 16 0,1-10 0 15,1-5 0-15,-1-9 0 0,-2-12-48 0,1 0-16 16,-5 1 0-16,-6 5 0 0,-10 6-96 0,-12 4-128 15,-13 9 176-15,-12 3-176 0,-8 2 240 0,-12 3-64 16,-8 4-16-16,-7 1 0 0,-9 2-160 0,-8 5 0 16,-9 2 0-16,-6 4 0 15,-7 3-1200-15,-1 3-320 0,-2 8-64 0,0 5-10640 0,0-1-2144 16</inkml:trace>
  <inkml:trace contextRef="#ctx0" brushRef="#br0" timeOffset="98574.68">30429 16929 10127 0,'-24'-5'448'0,"8"4"96"0,-3 1-544 0,1-2 0 0,1-1 0 0,4 1 0 16,1-1 2704-16,3-2 432 0,2-2 96 0,7 7 16 15,-2-9-2448-15,4-6-480 0,2 0-112 0,5-1-16 16,3-4 32-16,3-3 0 0,1-7 0 0,5 0 0 16,1-5-16-16,4-7 0 0,0-1 0 0,4-1 0 0,3-4 32 0,7-4 0 15,3 0 0-15,6-4 0 0,4-1 16 0,6 4 16 16,4-2 0-16,-1-1 0 0,-2 2 48 0,-3-1 0 16,0 6 0-16,-4 5 0 0,-7 2 0 0,-1 10 0 15,-8 9 0-15,-6 5 0 0,-7 10-16 0,-8 6 0 16,-4 9 0-16,-7 8 0 0,-8 6-112 0,-5 7 0 15,-8 8-16-15,-5 6 0 0,-6 5-16 0,-5 12 0 16,-4 4 0-16,-4 4 0 0,-3 7-160 0,-3 1 192 16,-2 4-192-16,2 0 192 0,-3-7-192 0,5-2 0 15,2-6 0-15,8-12 0 0,7-7 0 0,10-8 128 16,5-9-128-16,6-7 0 0,6-9 496 0,0-12 16 16,0 0 0-16,19-3 0 0,5-11 64 0,4-5 0 15,9-6 16-15,5-5 0 0,1-10-256 0,1-8-48 0,2-4-16 16,2-4 0-16,2-3-128 0,4-5-16 0,-1 0-128 15,7 0 192-15,0 0-192 0,3 6 0 0,-4 7 128 0,-7 5-128 16,-4 4 0-16,-13 8 0 0,-8 12 0 0,-8 5 0 16,-8 11 176-16,-11 6-176 0,0 0 192 0,-6 20-192 15,-8 3 144-15,-8 16-144 0,-14 5 0 0,-7 13 144 16,-10 8-144-16,-5 11 0 0,-4 11 0 0,2 4 128 16,2 1-128-16,9-1 0 0,5-8 0 0,10-11 0 15,7-6 0-15,9-13 0 0,9-13 0 0,6-13 0 16,5-9 0-16,5-12 0 0,8-2 0 0,7-8 128 15,8-5 128-15,4-9 0 0,3-6 16 0,6-7 0 16,6-2-80-16,3-4 0 0,2-3-16 0,-2 0 0 16,-3-1-48-16,-3 1 0 0,-3 1 0 0,-2-1 0 15,-5 0-128-15,-5 4 192 0,0 6-192 0,-6 10 192 16,-5 6-192-16,-7 4 128 0,-13 10-128 0,0 0 128 16,0 0 64-16,-6 15 16 0,-4 4 0 0,-4 3 0 0,1 2-80 15,-3 6-128-15,-4 1 176 0,3 5-176 0,0-2 0 0,7-2 0 16,1-9 0-16,6-3 0 0,6-2 0 0,6-6 0 15,4-3 0-15,8-6 0 0,7-5 0 0,6-3 0 16,8-7 144-16,10-2-144 0,6-2 224 0,4-3-48 16,5-1-16-16,0-2 0 0,-6-8-160 0,-2 5 160 15,-4 3-160-15,-2 1 160 0,-5 3-160 0,-7 6 0 16,-5-1 0-16,-9 9 0 0,-6 2 128 0,-7 7-128 16,-14-5 128-16,6 10-128 0,-6 3 352 0,-3 4-16 15,-4-1 0-15,-3 2 0 0,-4 3-64 0,1 2-16 16,-1 1 0-16,4 0 0 0,1-2-256 0,3-4 0 0,3-8 0 0,3-10 0 15,11 14 0-15,6-8 0 0,4-2 0 0,9-4 160 16,6-4 192-16,4-2 32 0,3-5 16 0,6-4 0 16,1-4-144-16,-2-2-16 0,1 1-16 0,0-4 0 15,-2-3-96-15,8 3-128 0,-2 2 176 0,-1 3-176 16,0 1 144-16,3 6-144 0,0-1 0 0,-4 5 144 16,-7 2-144-16,-2 6 160 0,-2 6-160 0,-5 2 160 15,-2 2-160-15,-2 1 0 0,-2 5 144 0,3 2-144 16,2 2 0-16,2 3 0 0,0 0 0 0,4 7 0 31,4 4-960-31,4 2-128 0,1-3 0 0,3 2-12368 0,3 2-2480 0</inkml:trace>
  <inkml:trace contextRef="#ctx0" brushRef="#br0" timeOffset="165802.85">26277 18769 3679 0,'0'0'320'0,"0"0"-320"16,0 0 0-16,-4-9 0 0,1 2 1664 0,3 7 256 15,-5-7 48-15,4-2 16 0,-1 1-1072 0,2 8-208 16,0 0-32-16,0 0-16 0,2-13-176 0,-2 13-32 15,0 0-16-15,1-9 0 0,-1 9-32 0,0 0 0 16,0 0 0-16,0 0 0 0,0 0-80 0,0 0-32 16,0 0 0-16,0 0 0 0,0 0 64 0,0 0 16 15,-6-9 0-15,6 9 0 0,-10-1 176 0,0 2 32 16,-1 4 16-16,-1-1 0 0,0 1-16 0,2-1-16 16,1 3 0-16,9-7 0 0,-12 8-48 0,5 1-16 15,1 4 0-15,6-13 0 0,-5 13-112 0,4-1 0 16,4 5-16-16,0-4 0 0,4-1 48 0,2 3 16 15,3-2 0-15,4-3 0 0,2 4 0 0,3-5 0 16,0 3 0-16,4-2 0 0,0 3-80 0,3-4-16 0,2 2 0 0,1-2 0 16,3 2-64-16,2-2-16 0,4 2 0 0,-1-4 0 15,-2-4 0-15,0 2-16 0,-1 2 0 0,1-4 0 16,-5-5-16-16,1 2 0 0,-3 0 0 0,-2 0 0 16,-4-1-96-16,-2 0 0 0,-3-4-128 0,-1 4 192 15,-2-1-192-15,-4 2 144 0,-12 0-144 0,15-3 128 16,-5 0 32-16,-10 3 0 0,0 0 0 0,12-1 0 15,-12 1 64-15,8-6 16 0,-8 6 0 0,0 0 0 16,0 0-16-16,4-9 0 0,-4 9 0 0,0 0 0 16,0 0-96-16,0 0 0 0,0 0-128 0,-9-6 192 15,0 3-192-15,-2 3 0 0,-1 3 0 0,-2 0 0 16,-2 0 128-16,3 1-128 0,-5 4 0 0,-2-4 144 16,0 2-144-16,-1 2 0 0,0-3 144 0,-3 0-144 0,-2-1 128 0,-1 2-128 15,2-3 160-15,-2-1-160 0,-3-4 160 0,-1 1-160 16,-2 1 160-16,1-3-160 0,-1-5 160 0,1 2-160 15,-1-4 160-15,2 1-160 0,1 2 144 0,2-4-144 16,-2 1 128-16,2-2-128 0,0 3 0 0,1-3 128 16,2 2-128-16,1-3 0 0,2 1 0 0,2 0 128 15,4-6-128-15,1 0 0 0,2-3 0 0,1 2 128 16,3 1-128-16,2 2 0 0,-1-3 0 0,2 2 0 16,2 0 128-16,-2 2-128 0,3 3 0 0,0 0 0 15,0 5 0-15,3 7 0 0,0 0 0 0,0 0 0 16,0 0 0-16,0 0 0 0,0 0 0 0,0 0 0 15,0 0 0-15,0 0 0 0,0 0-160 0,7 10 160 0,-1 3 0 16,2-4-144-16,-1 2 144 0,1-3 0 0,-1 4 0 0,1-3 0 16,2 2 0-16,0-4 0 0,1 6 0 0,-1-2 0 15,-1 4 0-15,3-2 0 0,0-1 0 0,0 4 0 16,0-2 0-16,2-3 0 0,4 1 0 0,-2-1 0 16,4 2 0-16,1-4 0 0,-1 1 0 0,7-1 128 15,3 2-128-15,1-2 192 0,3 1-64 0,5-3 0 16,2-1-128-16,2 3 192 0,0-3-64 0,-1 0 0 15,-4-3-128-15,1 2 144 0,-3-5-144 0,-1 1 160 16,1 2-160-16,-6-2 0 0,-1-1 144 0,-2 2-144 16,-3-2 0-16,0 3 0 0,-4 1 0 0,1 1 128 15,-2-5-128-15,-2 0 0 0,-2 0 0 0,-2 1 0 16,-1-2 0-16,0 1 128 0,-12 0-128 0,12-3 0 0,-12 3 0 16,11-2 0-16,-11 2 0 0,12-3 128 0,-12 3-128 0,0 0 0 15,0 0 0-15,0 0 0 0,0 0 0 0,0 0 0 16,0 0 0-16,0 0 128 0,0 0-128 0,0 0 0 15,0 0 0-15,-10-4 0 0,-3 2 0 0,-2 1 144 16,-2-2-144-16,1 3 0 0,-3 1 128 0,-1 2-128 16,1-1 0-16,-2 1 0 0,-1-5 144 0,0 5-144 15,-2 5 0-15,0-5 144 0,-2-3-144 0,0 0 0 16,0-2 0-16,-1 2 128 0,-1 0-128 0,0 0 0 16,-1-4 0-16,1-1 128 0,-6 1-128 0,-2 1 0 15,1-3 144-15,-2-4-144 0,4 1 0 0,-1-5 128 16,0 2-128-16,3 2 0 0,-1-5 0 0,3 3 0 15,-1-4 0-15,2 0 128 0,0 1-128 0,-1-1 0 16,1-4 0-16,3 2 0 0,1 1 0 0,2-3 128 0,3 3-128 0,2 0 0 16,1 2 0-16,4 1 0 0,0 0 0 0,0 4 128 15,2-2-128-15,1 6 0 0,0 0 0 16,9 6 0-16,0 0 0 0,0 0 0 0,0 0 0 0,0 0 0 16,0 0 0-16,0 0 0 0,11 6-144 0,-1 3 144 15,0 1 0-15,1-1 0 0,4 5 0 0,-1-3 0 16,4 0 0-16,3 4 0 0,1-5 0 0,2 3 0 15,1 1 0-15,2-2 0 0,1 1 0 0,3-4 0 16,3 3 0-16,5-5 0 0,3 4 0 0,4-4 0 16,3 0 128-16,1 1-128 0,2-2 0 0,0-2 128 15,-2-2-128-15,-2-1 160 0,-5-1-160 0,-3 2 160 16,-4-2-160-16,-7 3 160 0,1-3-160 0,-6 3 160 16,-6 0-160-16,-5 0 0 0,0 0 144 0,-13-3-144 15,0 0 0-15,0 0 0 0,3 10 0 0,-3-10 128 16,0 0-1568-16,-10 9-304 0,-5-2-64 15,-1-1-14880-15</inkml:trace>
  <inkml:trace contextRef="#ctx0" brushRef="#br1" timeOffset="188903.51">28901 17799 5519 0,'0'0'496'0,"0"0"-496"16,0 0 0-16,0 0 0 0,12-2 1680 15,0 1 240-15,-12 1 64 0,12 0 0 0,3-3-1088 0,-3 1-192 16,0 1-64-16,0-2 0 0,-1 0 80 0,3-3 16 16,-1 0 0-16,-1 3 0 0,-2-3 160 0,-10 6 16 15,12-10 16-15,-1 4 0 0,-4-5-32 0,-7 11 0 16,0 0 0-16,0 0 0 0,5-15-256 0,-5 2-64 16,0-2-16-16,-2 5 0 0,-4-2-192 0,-1 3-48 15,-2-6 0-15,-3 0 0 0,-1 2-96 0,-2-2-32 16,-2 0 0-16,3 5 0 0,-1-5 64 0,-2 2 0 15,3 1 0-15,-3-1 0 0,1 1 48 0,0-2 16 0,-4 1 0 16,1 1 0-16,6-4-80 0,-4 2-16 16,1 6 0-16,-2 0 0 0,5 1-96 0,-1 2 0 0,0 2-128 0,2-1 192 15,-3-1-192-15,0 4 0 0,-1 1 0 0,-1 0 0 16,1 0 0-16,-2 0 0 0,-3 4 0 0,-1-1 0 16,0-1 0-16,0 1 128 0,-2 0-128 0,-1 3 0 15,-2 3 256-15,-1-4-64 0,-2 1 0 0,2 3 0 16,-2-1 0-16,0 4 0 0,2-3 0 0,0 5 0 15,0-3-64-15,1 2 0 0,2 5-128 0,1-2 192 16,2-2 16-16,1 2 0 0,0 3 0 0,2-1 0 16,0 4-80-16,-1-1-128 0,1-3 176 0,1 0-176 15,2 0 192-15,4 2-192 0,-1 6 192 0,2-4-192 16,3-3 192-16,0 0-192 0,2-2 192 0,2 1-192 16,-1 1 192-16,2-1-64 0,0-2 0 0,2 2-128 15,1 3 176-15,0-5-176 0,-2-1 160 0,1 3-160 0,2-1 192 0,-1 1-64 16,0-3-128-16,2 1 192 0,-1 1-192 0,2 0 144 15,0 3-144-15,0-2 128 0,-1-4-128 0,-1 3 160 16,5 2-160-16,-1-1 160 0,-1 0-160 0,0-3 192 16,2 1-192-16,-1 0 192 0,-2-2-192 0,1-3 160 15,-1 4-160-15,3-4 160 0,-1 1-160 0,1-4 160 16,-2 6-160-16,5-2 160 0,-2 0-32 0,-1-1-128 16,-6-11 192-16,9 12-64 0,0 3-128 0,0-3 192 15,0-3-192-15,0-3 192 0,-9-6-192 0,13 12 192 16,1 0-192-16,-3-4 192 0,1-5-192 0,0-1 192 15,2 4-192-15,0 1 192 0,0-2-48 0,1-4 0 16,-2 1 0-16,2 1 0 0,0 4-144 0,-1-2 192 16,1-2-192-16,-1-2 192 0,2-1-64 0,0 0 0 0,1 1 0 15,-3-1 0-15,0-1 0 0,1 1-128 0,-2 0 192 16,3 0-64-16,-1 0-128 0,0-3 160 0,0 0-160 0,0 2 160 16,-2 1-160-16,0 0 0 0,-1-5 144 0,-1 4-144 15,2-1 0-15,0 1 0 0,2 1 0 0,-1-2 128 16,-1-2-128-16,0-2 0 0,2 4 0 0,-1-4 0 15,-3 0 0-15,3 2 144 0,-2-6-144 0,3 4 0 16,-4 1 128-16,1 1-128 0,2-8 0 0,-1 3 0 16,-3-3 128-16,2 3-128 0,0-3 0 0,2-3 0 15,-3 2 128-15,4-2-128 0,-4-1 0 0,0 4 0 16,3 0 128-16,-2-1-128 0,3 2 0 0,-2-3 0 16,-1 5 0-16,1-3 0 0,-2 3 0 0,3-3 0 15,0 3 0-15,-2-1 0 0,0 1 0 0,1-3 0 16,0 5 0-16,-1-4 0 0,-2 2 0 0,2-4 0 15,-1 3 128-15,-1-4-128 0,1 2 0 0,-1-1 0 0,0-3 0 0,-1-1 0 16,-1 2 0-16,-2-1 0 0,1 1 0 0,-1 5 0 16,-2-3 0-16,-1-1 0 0,2 1 0 0,-2-2 0 15,-2 3 0-15,1-1 0 0,1-5 0 0,-2 3 0 16,1 0 0-16,-1 2 0 0,-1-1 0 0,0 3 0 16,0-6 0-16,0 2 0 0,0 2 0 0,0 0 0 15,-1-2 0-15,-1 3 0 0,1-3 0 0,-2 3 0 16,3 12 0-16,-5-10 0 0,-1-3 0 0,0 4 0 15,0-2 0-15,1 4 0 0,-3 2 0 0,-1-4-144 16,-1 2 144-16,-1 0 0 0,1-1 0 0,0 2-128 16,-2 0 128-16,0-3 0 0,0 2 0 0,-1-2 0 15,1-1 0-15,-2 4-128 0,-2-5 128 0,3 5 0 0,-4-1 0 16,1 0 0-16,-2 1 0 0,2-2-128 16,-3-4 128-16,2 6 0 0,2-2 0 0,-1 2 0 0,1 1 0 0,-1 1 0 15,-3-2 0-15,-1 1 0 0,0 2 0 0,-1 0-128 16,-1 0 128-16,-2 0 0 0,0 0 0 0,0 2 0 15,-1-2 0-15,1 3 0 16,1 1 0-16,-4 1 0 0,-3 2 0 0,3 1 0 0,-2-1 0 0,1 4-128 16,-1 2 128-16,4 1 0 15,1 2 0-15,-1 2 0 0,1-2 0 0,1 2-128 0,2 0 128 16,0 1 0-16,0 2 0 0,2 1-128 0,-2-1 128 0,0 1 0 16,1 1 0-16,0 0 0 0,4 3 0 0,-2-3 0 15,0 0 0-15,2 1 0 0,1-1 0 16,2-3 0-16,-2-6 0 0,2 3 0 0,-1 2 0 0,2 1 0 15,1-1 0-15,-1 2 0 0,-2-1 0 0,1 1 0 16,1-1 0-16,2-1 0 0,-2 5 0 0,3 2 0 0,2-5 0 16,1 3 0-16,0 0 0 0,3 0 0 0,1-2 0 0,2 2 0 15,0 1 0-15,2 2 0 0,1-6 0 0,0-1 0 16,1 0 0-16,2 0 0 0,3 1 0 0,0 0 0 16,0-2 0-16,1 4 0 0,1-4 0 0,-1 3 0 15,0-1 0-15,-1-2 0 0,2-5 0 0,0 1 128 16,1-6-128-16,2 3 0 0,-2 2 0 0,2 3 0 15,1-8 0-15,3 1 128 0,0 5-128 0,0-5 128 16,1 5-128-16,2-6 128 0,-2-1-128 0,2 2 0 16,-2 1 128-16,2-4-128 0,-2 0 0 0,3 4 144 15,1-4-144-15,-1-1 0 0,0 2 144 0,1-1-144 16,-1-4 0-16,0 3 144 0,0 2-144 0,1-4 0 16,-3 2 0-16,3-1 128 0,-1-2-128 0,0 0 0 0,-1 1 0 0,-2-1 128 15,-1-3-128-15,1 0 0 0,2 2 0 16,1-2 0-16,1 0 0 0,-1-3 128 0,0 0-128 0,0-2 0 15,-1 0 128-15,0 2-128 0,-2-2 128 0,1-4-128 16,-3 2 128-16,1-2-128 0,-3-3 0 0,0 3 128 16,3-4-128-16,-2 0 128 0,0 1-128 0,1-2 128 15,-2-2-128-15,-1 0 0 0,0-3 0 0,-1 1 128 16,2 2-128-16,0-2 0 0,-2-3 0 0,1-4 128 16,-3 0-128-16,1-1 0 0,0-2 0 0,-1 2 0 15,-4-4 0-15,0 6 128 0,1 0-128 0,-1 1 0 16,-1-1 0-16,-1 3 0 0,-2-2 128 0,-3 0-128 15,0 4 0-15,-2 3 0 0,-2 1 0 0,-1-1 0 16,-2-2 0-16,2 2 0 0,-2 1 0 0,-2 0 0 0,-1-3 0 16,-1 3 0-16,1 6 0 0,-1 1 0 0,-2 2 0 0,0-2 0 15,-4 2 0-15,4-1 0 0,-2 6 0 0,0-1-224 16,-2-1 80-16,3 2 16 16,1 4-1344-16,1 4-256 0,0 5-48 0,0 0-15552 15</inkml:trace>
  <inkml:trace contextRef="#ctx0" brushRef="#br1" timeOffset="191290.75">19366 17981 6447 0,'0'0'576'0,"0"0"-576"0,9 9 0 0,0 0 0 16,0-3 736-16,1 3 32 0,0-3 16 0,4 3 0 15,1 6 304-15,1-2 48 0,2-4 16 0,1 3 0 16,0 1-400-16,4 3-80 0,-1 2-16 0,3 0 0 16,2 1-208-16,1 1-32 0,0-4-16 0,5 3 0 15,-3 1 48-15,5-1 0 0,1 0 0 0,1 2 0 0,0 3 64 0,5-2 32 16,1-3 0-16,1 1 0 0,-5-3 48 0,-1 1 16 16,-2-6 0-16,-5 1 0 0,0 2-288 15,-2-1-48-15,-3 2-16 0,-2 0 0 0,-3-4-16 0,0 1-16 16,-2 4 0-16,-3-1 0 0,4-3-96 0,-4 2 0 15,-1 0-128-15,1-4 192 0,-1 2-32 0,1 2-16 16,-1-6 0-16,-2 3 0 0,5-2 112 0,-3 0 32 16,-2-2 0-16,1-1 0 0,-1 4-32 0,1-4-16 15,-1 2 0-15,0-5 0 0,-1-1-80 0,-12-3-16 16,13 5 0-16,-2-2 0 0,-11-3-144 0,0 0 192 16,12 4-192-16,-12-4 192 0,0 0-192 0,0 0 0 15,0 0 144-15,0 0-144 16,0 0-576-16,0 0-192 0,0 0-48 0</inkml:trace>
  <inkml:trace contextRef="#ctx0" brushRef="#br1" timeOffset="191861.73">20962 17968 7359 0,'0'0'656'0,"0"0"-528"16,0 0-128-16,0 0 0 0,0 0 800 0,0 0 128 16,0 0 32-16,0 0 0 0,0 0-256 0,0 0-32 15,0 0-16-15,0 0 0 0,-12 10 192 0,0-4 48 16,-1 3 0-16,-4-1 0 0,-4-3-128 0,1 7 0 16,-3-3-16-16,0 6 0 0,-4-6-96 0,-3 6-16 15,-2 3 0-15,-4-1 0 0,-1 3-32 0,0 1-16 16,0 1 0-16,-3 0 0 0,-2-1-16 0,3 1-16 15,-1 0 0-15,0 2 0 0,-1 3 32 0,-2 4 16 16,-2 0 0-16,-1 3 0 0,0-5-64 0,0 2-16 0,-1-2 0 16,2 3 0-16,3-6-64 0,2 1-16 0,2 0 0 0,2-4 0 15,1 0-48-15,-1-1-16 0,0 0 0 0,4-1 0 16,-1 1-16-16,2-2-16 0,-2-4 0 0,3 2 0 16,4-2-48-16,0 2-16 0,1-2 0 0,3-1 0 15,3-5-128-15,2 2-32 0,4-6 0 0,1 5 0 16,2-2-128-16,2-2 192 0,8-7-192 0,0 0 192 15,-4 10-192-15,4-10 160 0,0 0-160 0,0 0 160 16,0 0 16-16,0 0 0 0,13 6 0 0,2-1 0 31,1-1-1152-31,2-2-240 0,3-1-32 0,0-1-13792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6T20:13:10.970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F0"/>
    </inkml:brush>
    <inkml:brush xml:id="br3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990 4412 16927 0,'0'0'752'0,"0"0"144"0,7-12-704 0,-1 3-192 16,1 3 0-16,-1-3 0 0,-6 9 576 0,6-7 96 15,-6 7 16-15,2-6 0 0,-2 6 384 0,0 0 80 16,0 0 0-16,0 0 16 0,0 0-272 0,0 0-64 0,0 0-16 0,-3 1 0 15,-3 2-320-15,-2 2-64 16,1 5-16-16,-2 2 0 0,-1 6 144 0,-2 1 16 16,-2 3 16-16,-2 12 0 0,1 4 32 0,0 6 0 15,1 5 0-15,-3 0 0 0,4 6-112 0,-2 1-32 0,2 2 0 0,-8 24 0 16,8-8-160-16,2-7-16 16,2-2-16-16,0-5 0 0,5-7-32 0,-1-2-16 0,1-1 0 15,1-4 0-15,2-7 64 0,-2-1 16 0,1-2 0 0,2-6 0 16,-3-1 0-16,0-5 16 0,2 0 0 0,-1-2 0 15,-1-6-48-15,2 1-16 0,1-17 0 0,-2 10 0 16,2-10-48-16,0 0-16 0,0 0 0 0,0 0 0 16,0 0 160-16,0 0 16 0,-9-4 16 0,2-2 0 15,1-6-16-15,1 0 0 0,3-6 0 0,0-1 0 16,1-4-192-16,2 0-32 0,1-5-16 0,0 2 0 0,3 0-144 0,1-7 0 16,0 2 0-16,0-3 0 0,3 2 0 0,0-2 0 15,-1-4 0-15,1 1 0 0,0 2 0 0,0 0 0 16,-1-2 0-16,1-3 0 0,-1-3 0 0,0 0 0 15,-4 0 0-15,2-2 0 0,0 2 0 0,2 0 0 16,-2 1 128-16,-1 4-128 0,1-2 0 0,2 7 0 16,-1 0 0-16,-1 7 0 0,0-3 0 0,-1 7 0 15,-1 1 0-15,2 4 0 0,-2 2 0 0,1 1 0 16,-2 5 0-16,-2 1 0 0,-1 8 0 0,0 0 0 16,0 0 128-16,0 0-128 0,0 0 0 0,0 0 0 15,-9 11 0-15,2 6 0 0,4 1-160 0,-1 8 160 16,-2 3 0-16,-2 8-144 0,4 3 144 0,-2 3 0 15,-5 3 0-15,7 0-128 0,-2 4 128 0,-4 1 0 16,1 4 0-16,-3-6 0 0,4 0 0 0,-2 0 0 16,0-2 0-16,-4-4 0 0,4 0 0 0,-2-3 0 15,0 0 128-15,2-3-128 0,-2-7 240 0,3 1-32 16,0-4 0-16,3-5 0 0,2-1 0 0,1-2 0 16,1-8 0-16,2-11 0 0,0 0-208 0,0 0 0 0,0 0 128 0,0 0-128 15,0 0 256-15,0 0 0 0,2-11 0 0,1-6 0 16,-2-4-64-16,5-2 0 0,-1-6 0 0,1-4 0 15,-2-1-192-15,5-3 144 0,0-9-144 0,3 1 128 16,3-1-128-16,-1 0 0 0,3-6 0 0,0 2 0 16,1-5 0-16,-1 5 0 0,-3-2 0 0,0 4 0 15,-1 5 0-15,-2 4 0 0,-4 5 0 0,0 0 0 16,-1 7 0-16,0 4 0 0,-4 2 0 0,1 5 0 0,-3 4 0 16,0 12 0-16,0 0 0 0,0 0 0 0,0 0 0 0,0 0 0 15,0 0 0-15,-5 22 0 0,-1 6-128 0,0 3 128 16,-1 6-160-16,3 6 160 0,-2 5 0 0,0 8-144 15,-2 2 144-15,2 2 0 0,0-4 0 0,0 0 0 16,3-5 0-16,-1 1-128 0,0-8 128 0,-1-1 0 16,1-5 0-16,2-7 0 0,-1 3 0 0,0-9 0 15,-1-1 0-15,1-2 0 0,1-4 0 0,1-2 128 16,-2-4-128-16,3-12 0 0,0 0 0 0,0 9 128 16,0-9-128-16,0 0 0 0,0 0 0 0,0 0 0 15,0 0-160-15,-9-6 160 16,2-7-1664-16,1-1-208 0,0 1-48 0,3-8-16768 0</inkml:trace>
  <inkml:trace contextRef="#ctx0" brushRef="#br0" timeOffset="1035.7">574 4587 5519 0,'0'0'496'0,"0"0"-496"15,-9 12 0-15,3-6 0 0,6-6 2688 0,-7 10 448 16,-1-4 96-16,8-6 16 0,-4 10-1584 0,-2-1-304 16,-2-1-64-16,3 1-16 0,5-9-128 0,0 0-48 15,-9 7 0-15,9-7 0 0,0 0 48 0,0 0 0 16,0 0 0-16,0 0 0 0,0 0-176 0,0 0-16 16,0 0-16-16,0 0 0 0,0 0-176 0,9-10-16 15,1-4-16-15,2 0 0 0,1-1-160 0,2-5-48 16,0 1 0-16,0 0 0 0,-1 0-144 0,1-1-48 15,0-1 0-15,0 2 0 0,1 1-32 0,-1 1-16 16,3-1 0-16,-2 3 0 0,-1-1-32 0,-3-2 0 16,1 3 0-16,-4 4 0 0,2 1-48 0,-2 3-16 15,-2 1 0-15,-7 6 0 0,7-9-16 0,-7 9-16 16,0 0 0-16,0 0 0 0,5-11-160 0,-5 11 192 16,0 0-192-16,0 0 192 0,0 0-192 0,0 0 0 0,0 0 0 0,0 0 128 15,0 0-128-15,0 0 0 16,0 0 0-16,0 0 0 0,0 0 0 0,0 0 0 15,0 0-128-15,0 0 128 0,0 0-144 0,0 0 144 0,0 0-192 0,0 0 192 16,0 0-208-16,0 0 64 0,3-10 16 0,-3 10 0 16,0 0 0-16,0 0 0 0,0 0 0 0,9-7 0 15,-9 7 128-15,7-8 0 0,-2-1 0 0,-5 9 0 16,0 0 0-16,0 0 0 0,0 0 0 0,0 0 0 16,0 0 0-16,0 0 0 0,0 0 0 0,0 0-128 0,0 0 128 0,0 0 0 15,0 0 0-15,0 0 0 16,0 0 0-16,0 0-160 0,0 0 160 0,0 0 0 0,4-7 0 0,-4 7 0 15,0 0 0-15,0 0 0 0,0 0 0 0,0 0 0 16,0 0 0-16,0 0 0 0,0 0 0 0,0 0-128 16,0 0 128-16,0 12 0 0,0 1 0 0,-1 3 0 15,-2 2 0-15,0 3 0 0,-3 3 0 0,0 2-128 16,-2 7 128-16,1 0 0 0,1 2 0 0,0 3 0 16,0 3 0-16,2 5 0 0,-1-1 0 0,-1 4 0 15,3 4 0-15,2-1 0 0,-2 1 0 0,-2 2 0 16,1-6 0-16,-2-1 0 0,3-4 0 0,-1-1 0 15,1-3 0-15,0 1 0 0,0-4 0 0,-2 3 0 16,4 0 128-16,-4 0-128 0,-1 0 208 0,2 0-48 16,-1-4-16-16,5 2 0 0,-2 1-16 0,0-1-128 15,1-2 192-15,-1-5-64 0,-1 0-128 0,2-1 128 16,-1-3-128-16,2 0 128 0,0-4-128 0,0 0 0 16,0 0 0-16,2-5 128 0,-4-6-128 0,1 0 160 15,1-12-160-15,-5 6 160 0,5-6 16 0,0 0 0 16,0 0 0-16,0 0 0 0,0 0 48 0,0 0 16 0,0 0 0 0,0 0 0 15,0 0 16-15,0 0 16 0,0 0 0 16,0 0 0-16,-9-3-272 0,9 3 0 0,0 0 0 0,0 0 0 16,-4-8 0-16,4 8 0 0,0 0 0 0,0 0 0 15,0 0 0-15,0-11 0 0,0 11 0 0,0 0 0 16,0 0 0-16,3-9 0 0,-3 9 0 0,0 0-144 16,0 0 144-16,0 0-128 0,0 0 128 0,0 0-128 15,3-12-208-15,-3 12-48 0,0 0 0 0,0 0 0 16,-2-9-400-16,2 9-96 0,-1-11-16 0,1 11 0 15,-5-5-1472-15,5 5-320 0,0 0-48 0,-7-8-16 16,2 1-704-16,-2 2-160 0,-5-1-32 0,12 6 0 16</inkml:trace>
  <inkml:trace contextRef="#ctx0" brushRef="#br0" timeOffset="1467.39">427 5860 16415 0,'0'0'720'0,"0"0"160"0,-12 5-704 0,2-2-176 16,10-3 0-16,-11 4 0 0,1-1 1200 0,1-1 208 15,9-2 32-15,-9 3 16 0,9-3 176 0,0 0 32 16,-10 7 16-16,10-7 0 0,0 0-384 0,0 0-80 16,0 0 0-16,0 0-16 0,0 0-176 0,0 0-48 15,15 0 0-15,1-1 0 0,2-1-160 0,4-2-48 16,3 1 0-16,5 0 0 0,1 1-256 0,0-1-48 16,2 3-16-16,3-1 0 0,-1-2 16 0,4 1 0 15,-2-2 0-15,1 3 0 0,1 3 80 0,-3 1 16 0,-2-3 0 16,-6 2 0-16,-13-1-304 0,-2 1-64 15,-1 1-16-15,-2-2 0 0,-1-2 32 0,0 2 16 0,-3 2 0 16,-6-3 0-16,0 0 96 0,0 0 0 0,0 0 16 16,-12 5 0-16,-1 2-80 0,-6-2 0 0,-5-4-16 0,-7 2 0 15,-8 0-240-15,-2 0 144 0,-2-3-144 0,-2 4 128 16,1-2-128-16,-3 2 0 0,0 1 144 0,2 1-144 16,2 3 0-16,2-3 0 0,-1 3 0 0,5-1 128 15,-1-2-128-15,3 3 0 0,7-4 0 0,5-1 0 16,2-1 0-16,9 0 0 0,12-3 0 0,0 0 0 15,0 0 0-15,0 0 0 0,10 0 0 0,8-1 0 0,9-2 0 16,2 0 0-16,0 0 0 0,8-2 0 0,-2-2 0 16,4-1 0-16,1 0 0 0,0-4 0 0,0 7 0 0,3-4 0 15,2 2 0-15,1-1 0 16,-2 0-592-16,1 3-144 0,-2 1-32 0,-3 1-12864 16,-4-2-2560-16</inkml:trace>
  <inkml:trace contextRef="#ctx0" brushRef="#br0" timeOffset="7811.01">4602 4274 12031 0,'0'0'528'0,"0"0"112"0,14-6-512 0,-2 1-128 15,-12 5 0-15,12-6 0 0,-5-4 832 0,0 3 128 16,1-4 16-16,-2 5 16 0,-6 6-80 0,7-12-16 0,-4 4 0 0,-3 8 0 16,5-8-256-16,-2-1-64 15,-3 9-16-15,3-7 0 0,-2-4 80 0,-1 4 32 16,0 7 0-16,0-9 0 0,-1-3-128 0,-1 5-32 16,1-5 0-16,-2 4 0 0,-3-2-64 0,3 3 0 0,-2-5-16 0,-1 4 0 15,-1 1-80-15,1-2-16 0,-4 5 0 0,-2-1 0 16,0-4-32-16,0 3-16 15,-3 3 0-15,-1-1 0 0,4-2-64 0,-3 1-16 0,-1 1 0 0,1 4 0 16,-1 0-80-16,-1 0-128 0,-1 0 176 0,1 0-176 16,-3 3 176-16,0 0-176 0,2 3 160 0,0-2-160 15,0-1 0-15,0 0 0 0,0 2 0 0,2 2 0 16,0 1 128-16,0-1-128 0,1 3 0 0,-2-1 0 16,-2 5 128-16,3-2-128 0,-2-1 0 0,2 6 0 15,-4 1 144-15,2 2-144 0,1 4 128 0,-3 1-128 0,4-1 160 0,-2 3-160 16,0 4 192-16,1-3-192 0,-3 5 192 15,1-1-64-15,0 1 0 0,-1-2-128 0,6 5 192 0,-3 0-192 16,-1-7 192-16,1 4-192 0,-1 2 144 0,1-3-144 16,3 0 0-16,-1-1 144 0,0 5-144 0,0-2 128 15,0 2-128-15,0 1 128 0,2-1 0 0,0-4 0 16,1 4 0-16,0-2 0 0,2-1-128 0,-1 4 192 16,1-2-192-16,2 1 192 0,-1 1-48 0,2 3 0 15,0 2 0-15,-2-1 0 0,4 1-144 0,-1-1 128 16,0 0-128-16,0-3 128 0,5-2-128 0,-2-1 128 15,0 2-128-15,0-5 128 0,0 0 0 0,0-4 0 0,-1 4 0 0,4-6 0 16,0 3-128-16,0 2 0 16,1-6 0-16,2 0 128 0,-1-3-128 0,2 2 128 0,0 0-128 0,2-2 128 15,2-2-128-15,1-1 128 16,1-1-128-16,2 2 128 0,1 1 0 0,-1 3-128 0,2-3 192 0,0-3-64 16,3-1-128-16,-1 1 160 15,-1 0-160-15,1 1 160 0,2-1-160 0,0-2 0 16,-2-2 144-16,1 1-144 0,-3-5 0 0,1 2 128 15,0-5-128-15,0 4 0 0,1-7 176 0,-1 1-48 0,3-2 0 0,-5 1 0 16,2-3 32-16,0-1 0 0,0-1 0 0,0 0 0 16,-2 1 32-16,3-5 16 0,-2 1 0 0,1-1 0 15,-2-2-16-15,2-4-16 0,0 4 0 0,-1-5 0 16,1 3-16-16,0-3 0 0,-2 3 0 0,1-4 0 16,-1 0-32-16,1 1-128 0,-3-5 192 0,0 3-64 0,1-1 16 15,-2-2 0-15,2 0 0 0,0-1 0 0,0-1-16 16,0-1-128-16,-1 1 192 0,1 0-64 0,-1-4-128 0,2 3 160 15,-4-1-160-15,4 3 160 0,1-1-160 0,1-2 0 16,-1-4 0-16,1 1 128 0,-3-1-128 16,3 1 0-16,-3 0 0 0,0-4 128 0,0 0-128 0,-1 0 0 15,4-7 144-15,-1 3-144 0,-4-2 0 0,2-2 144 16,0 3-144-16,0-1 0 0,-3 2 128 0,2 0-128 16,-2-3 0-16,2 4 0 0,-2-4 160 0,0 4-160 15,-2-3 128-15,0-1-128 0,1 2 0 0,-1-3 128 16,-2 2-128-16,2 0 0 0,-2-3 0 0,-1 0 128 15,0-2-128-15,1 4 0 0,-1-1 0 0,1-1 0 16,-2 1 128-16,0 4-128 0,0-1 0 0,0 5 0 16,-2-2 144-16,1 0-144 0,-2 4 0 0,-2-4 128 15,1 2-128-15,-4 4 0 0,-1 0 128 0,-1 0-128 16,-1-2 128-16,0 2-128 0,-4 0 128 0,3 3-128 16,-3 2 160-16,2 0-160 0,-4-2 128 0,1 3-128 15,-1 2 0-15,1 3 144 0,0-2-144 0,1 4 0 16,-1 0 0-16,4 2 0 0,-3-2 0 0,4 4 0 15,-1-1 0-15,0 1 0 0,1 3 0 0,-1-2 0 16,3 3 0-16,-2-2 0 0,1 2-144 0,2 2-64 16,5 1-16-16,0 0 0 15,-10 0-1712-15,10 0-352 0,0 0-64 0,0 0-8672 16,0 0-1744-16</inkml:trace>
  <inkml:trace contextRef="#ctx0" brushRef="#br0" timeOffset="8984.85">2331 3895 2751 0,'0'0'128'0,"0"0"16"0,-8-1-144 0,-1 1 0 16,0 0 0-16,-2 1 0 0,-1 1 1904 0,-1 2 336 16,0-1 80-16,-1 3 16 0,0-1-1216 0,-1 3-240 15,-5-2-48-15,0 2-16 0,-1 5-112 0,-1 1-32 16,1-3 0-16,1 3 0 0,0-4-48 0,3 4-16 16,-2-4 0-16,1 3 0 0,0 2-160 0,2-2-16 15,-2 2-16-15,2 3 0 0,-2 0-96 0,0 4-32 0,-1 2 0 0,3 3 0 16,-1 1-64-16,1 0-16 0,3 5 0 0,-1-2 0 15,2 3-48-15,2-1-16 0,1 2 0 0,0 1 0 16,2-2-16-16,-1 3-128 0,1 2 192 0,4-2-64 16,-3 1-128-16,2 1 160 0,2 3-160 0,1 1 160 15,-2 3-160-15,1-3 0 0,2-3 0 0,0 0 128 0,6-3 64 16,-1 2 0-16,-1-2 0 0,2-8 0 0,1 0 64 16,2-4 0-16,2-1 16 0,1-2 0 0,1-4 112 0,2-1 0 15,0-2 16-15,2-1 0 0,3 0 48 0,1-3 16 16,2 1 0-16,3-5 0 0,-1 2-96 0,0-4-32 15,2-4 0-15,-1-2 0 0,1-2-48 0,0-3-16 16,0-3 0-16,-2 1 0 0,2-5 48 0,-1-2 16 16,2-1 0-16,-2-2 0 0,-1-1-16 0,0-1 0 15,2-2 0-15,1 0 0 0,0-2-48 0,0-1-16 16,2-2 0-16,0 2 0 0,0 0-128 0,-1-4-128 16,-1 1 144-16,-1 0-144 0,0-3 160 0,0 3-160 15,-2-5 160-15,0 2-160 0,-1-5 192 0,-3 1-48 0,-2-1-16 0,-3-4 0 16,-2-2 48-16,-3-1 0 0,-2 2 0 0,-3-1 0 15,-4 1-48-15,-2 4 0 16,0-1 0-16,-3 7 0 0,-3-3 64 0,-2 7 16 16,-2 4 0-16,-2 2 0 0,-3 0-48 0,-2 3-16 15,-4 2 0-15,0-2 0 0,-1 8-144 0,-2-2 0 0,-4 3 0 0,3 0 128 16,-2 3-336-16,0 0-80 16,0 0-16-16,-7 0 0 15,5 3-1632-15,6 0-336 0,5 2-64 0,8-1-11312 0</inkml:trace>
  <inkml:trace contextRef="#ctx0" brushRef="#br0" timeOffset="9946.69">2469 4018 6447 0,'0'0'272'0,"0"0"80"0,-10 3-352 0,10-3 0 15,-15 6 0-15,6-3 0 0,9-3 1872 0,-12 3 304 16,12-3 64-16,0 0 16 0,0 0-1104 0,0 0-208 16,-8-3-48-16,8 3-16 0,0 0-96 0,0 0-16 15,0-15 0-15,4 2 0 0,0 0-128 0,7-4-16 16,-1 1-16-16,5-2 0 0,0-1-32 0,1 1-16 16,1 0 0-16,3-1 0 0,4-3-112 0,1 0-32 15,-1-5 0-15,3-1 0 0,0-2-96 0,5-1-32 16,2 4 0-16,3-4 0 0,-1 1-48 0,3-2-16 0,2 0 0 15,2-2 0-15,0 3-64 0,3-2-16 0,2 4 0 0,-1-4 0 16,2 3-16-16,2-1-128 0,-2 5 192 0,1-1-64 16,-1-6-128-16,2 3 192 0,1-4-192 0,0 6 192 15,0-5-192-15,1 7 192 0,0-1-192 0,4 0 192 16,4 5-192-16,-18 7 0 0,7-4 0 0,20-11 0 0,-8 6 0 16,-4 5 0-16,-3 3 144 0,0 4-144 0,0-1 128 15,-2 4-128-15,4 1 160 0,-1 4-160 16,-4 1 0-16,-15 0 0 0,5 1 0 0,-1-2 0 0,-2-3 0 15,0 2 0-15,1 1 0 0,-3 1 0 0,-5 1 0 0,-2 2 0 16,1 0 0-16,-1 3 0 0,0 2 0 0,-2-1 0 16,-1 1 0-16,-1 0 0 0,2 1 0 0,-1 0 0 15,-3 3 0-15,-3-3 0 0,0-3 0 0,-1 2 0 16,1 1 0-16,0-1 0 0,0 0 0 0,-2 1 0 16,-1 1 0-16,0-1 0 0,-1 3 0 0,1 3 0 15,-4-3 0-15,0 3 0 0,-2-3 0 0,0 3 0 16,0 4 0-16,-2-3 0 0,-1 4 0 0,2 0 0 15,-2 3 0-15,0-1 0 0,-2 0 0 0,3 1 0 16,-2-1 0-16,1-3 0 0,-5 2 0 0,2-2 128 16,-1 4-128-16,-1-4 0 0,2 0 0 0,-2-1 0 15,-1 1 128-15,0 2-128 0,2 0 0 0,-4 0 176 16,1-2-176-16,-1 3 160 0,-1 1-160 0,3-1 192 16,-1-3-192-16,-1 2 192 0,1 0-192 0,-2 1 0 15,-2-1 144-15,1 1-144 0,-2 2 208 0,-2 0-16 0,-1 1-16 16,3 3 0-16,-4 1 208 0,-3-3 32 0,1 1 16 15,-3 0 0-15,-2 0-64 0,2 1-16 16,-1-3 0-16,0 0 0 0,-1-2-112 0,1-4-32 0,1-1 0 0,3 1 0 16,0-2-64-16,2-4-16 0,1 2 0 0,2-3 0 15,-1-2-128-15,5-7 128 0,0 0-128 0,0 0 128 16,0 0-128-16,0 0 128 0,0 0-128 0,0 0 128 16,0 0 0-16,0 0 0 0,0 0 0 0,0 0 0 15,0 0-128-15,0 0 192 0,5-6-192 0,2 3 192 0,-3-3-192 0,-1-1-256 16,0 1 64-16,0 0 16 15,-1-3-624 1,-2 9-128-16,0-7-32 0,0 2 0 0,0 5-1600 0,0-9-336 0,-2 2-64 0</inkml:trace>
  <inkml:trace contextRef="#ctx0" brushRef="#br0" timeOffset="10266.33">4975 3708 6447 0,'0'0'576'0,"-4"-6"-576"15,1 2 0-15,3 4 0 0,-5-6 2448 0,5 6 384 16,-6-5 80-16,6 5 16 0,0 0-1504 0,0 0-288 16,0 0-64-16,-9 6-16 0,5 0-288 0,-2 0-48 15,0 5-16-15,0-1 0 0,2 3-128 0,1 1-16 16,-2 2-16-16,-1 2 0 0,3 1-96 0,-1 2-32 16,1 0 0-16,1 1 0 0,1 0 0 0,2-1 0 15,1 0 0-15,2-2 0 0,1 0 32 0,-1-2 16 16,2-1 0-16,2-4 0 0,-1 1 96 0,2-4 16 15,0 2 0-15,3-4 0 0,0 0 48 0,1 1 16 0,2-5 0 0,4-2 0 16,3-2-48-16,5-4 0 0,-2-2 0 16,5 0 0-16,1-7-176 0,2 2-32 0,-1-7-16 0,4-3 0 15,0-6-48-15,-1-1 0 0,2 1 0 0,1-6 0 16,-3-2-32-16,1 1-16 0,-1-2 0 0,1 0 0 16,-5 5-112-16,2 4-32 0,-5 6 0 0,-3 3 0 15,-4 4-128-15,-3 1 0 0,0 3 144 0,-2 3-144 0,-1 2 0 16,-2 3 0-16,1 3 0 0,0 3-128 15,0 2-1968-15,-1-1-384 0,1 2-80 0</inkml:trace>
  <inkml:trace contextRef="#ctx0" brushRef="#br0" timeOffset="14209.3">18407 4177 6447 0,'0'0'576'0,"0"0"-576"0,0 0 0 0,-4-3 0 16,4 3 1840-16,-6-4 256 0,6 4 48 0,-6-2 16 15,-2 1-848-15,8 1-160 0,-7 0-48 0,-1-2 0 16,1 1 16-16,7 1 0 0,-9-2 0 0,3 2 0 0,-3-1-32 15,2 1-16-15,-1 0 0 0,3 0 0 16,5 0-192-16,0 0-48 0,0 0 0 0,0 0 0 0,0 0-160 16,0 0-32-16,0 0-16 0,0 0 0 0,0 0-32 0,0 0 0 15,0 0 0-15,11 0 0 0,4-5 48 0,5 1 16 16,3-2 0-16,5 2 0 0,8-2-128 0,4-3-16 16,5 1-16-16,1 1 0 0,7-2-176 0,-1 3-16 15,3-4-16-15,1 1 0 0,5 1-96 0,2-2-32 16,-1 3 0-16,0-4 0 0,2 2-160 0,-3-1 128 15,-5 1-128-15,-2 3 128 0,-8-4-128 0,-6 5 0 16,-4-1 144-16,-5-1-144 0,-6 1 0 0,-3 3 128 16,-2-1-128-16,-4 1 0 0,-4-2 0 0,-3 2 0 15,-9 3-160-15,0 0 160 16,0 0-1552-16,0 0-208 0,-9 8-32 0,-3-3-8800 16,-4 1-1760-16</inkml:trace>
  <inkml:trace contextRef="#ctx0" brushRef="#br0" timeOffset="15232.03">18268 4161 6447 0,'0'0'576'0,"0"0"-576"16,0 0 0-16,0 0 0 0,0 0 1728 15,7-6 224-15,0 0 48 0,-1 0 16 0,0 2-1120 0,0-1-240 16,0-1-32-16,2 2-16 0,-1-1 608 0,-1 2 128 16,-2-3 32-16,4-1 0 0,-2 3 48 0,-6 4 16 15,6-5 0-15,-6 5 0 0,7-7-416 0,-7 7-96 16,6-6-16-16,-6 6 0 0,0 0-144 0,0 0-48 15,0 0 0-15,7-3 0 0,-7 3-48 0,0 0-16 16,0 0 0-16,0 0 0 0,0 0-80 0,0 0 0 16,0 0-16-16,0 0 0 0,0 0-160 0,0 0-16 15,0 0-16-15,0 0 0 0,0 0-32 0,0 0 0 16,0 0 0-16,0 0 0 0,0 0-48 0,0 0-16 16,0 0 0-16,0 0 0 0,-3 7-48 0,-1 7-16 0,-2-3 0 0,0 3 0 15,-1 2-48-15,-1 3-16 16,-2-1 0-16,0 5 0 0,-2-3-144 0,-3 4 192 0,3 4-192 0,-1 3 192 15,-1-2-64-15,1 3 0 16,-1-2 0-16,0 3 0 0,2-5 0 0,-2 3-128 0,5-1 192 0,-2-1-64 16,2 1-128-16,-3-5 160 15,6 1-160-15,-3-3 160 0,2-2-160 0,1 0 128 0,1-2-128 16,2-1 128-16,2-2 0 0,1-1-128 0,1-6 192 0,4 1-64 16,1-1 0-16,1-4-128 0,2-1 192 0,0 1-64 15,4-5 64-15,2 0 0 0,3-2 0 0,4-1 0 16,3-1-48-16,4-1 0 0,0 1 0 0,2-4 0 15,4 3-144-15,-1 0 0 0,4-1 0 0,1 2 128 16,4 1-128-16,3 1 0 0,0 2 0 0,1 2 0 16,-1 1 0-16,0 3 0 0,-1 0 0 0,-2-1 0 15,3 6 0-15,-4-2 0 0,-1 4 0 0,-4-2 0 0,2 2 0 16,-5 0 0-16,-3 1 0 0,2 0 0 0,-6 1 0 16,-2 3 0-16,0 0 0 0,-3 1 0 0,-1-1 0 0,0 1 0 15,-2 2 0-15,-2 1 0 0,-3-1 0 0,0 0 0 16,-2-2 0-16,-2 2 0 0,-1 0 0 0,-2 1 128 15,-1 0-128-15,-1 2 0 0,-2 3 0 0,-2-2 0 16,-1-1 128-16,0 1-128 0,-3 0 0 0,-1 2 0 16,-1-2 144-16,-2 0-144 0,2 1 0 0,-2 0 128 15,-2-2-128-15,-1 1 0 0,-1-1 128 0,-1 1-128 16,1 2 128-16,-3-2-128 16,1-1-272-16,-3-2-128 0,-2-1-32 0,-2-2 0 15,0 1 1136-15,-1-1 208 0,0-1 48 0,-1-3 16 0,0 1-800 0,-2 0-176 16,-1 1 0-16,-1-6 0 0,1 3 0 0,0-5 0 15,-3 3 0-15,-1-5 160 0,1 2-16 0,0-3 0 0,0-3 0 16,-2 1 0-16,-5-1-144 0,2 0 192 16,-3-3-192-16,-1-3 192 0,0 0-192 0,0 0 160 15,0 2-160-15,1-1 160 0,1-1-160 0,2 0 192 16,2 2-192-16,0-1 192 0,-5-2-192 0,6 1 0 16,1 0 144-16,0 2-144 0,1-2 128 0,1 0-128 15,2-3 128-15,1 1-128 0,4 1 128 0,0 2-128 0,1-1 128 0,3 0-128 16,2-1 0-16,2 2 0 0,4-2 0 0,0 1 128 15,1 3-128-15,1-3 0 0,1 0 0 0,1 2 0 16,4 1 0-16,0 0 0 0,0 0 0 0,0 0 0 16,0 0 0-16,0 0 0 0,0 0 0 0,0 0 0 15,4-9 0-15,-4 9-160 0,6-5 160 0,2 1 0 16,1 1-240-16,-9 3 64 0,10-5 16 0,3 4 0 16,-13 1-1056-1,15 1-192-15,-1 2-64 0,-3 0 0 0,-11-3-1920 0,17 6-400 0</inkml:trace>
  <inkml:trace contextRef="#ctx0" brushRef="#br0" timeOffset="20523.62">3517 8457 12319 0,'0'0'544'0,"0"0"112"0,5-8-528 0,-4 1-128 16,2 1 0-16,-1-5 0 0,-2 11 944 0,1-6 144 16,-1 0 48-16,0 6 0 0,0 0 144 0,0 0 16 15,0-8 16-15,0 8 0 0,0 0-272 0,0 0-48 16,0 0-16-16,0 0 0 0,0 0-272 0,-9 1-64 0,0 5-16 0,1 0 0 16,-3 0-80-16,1 4-16 0,-2 1 0 0,0 5 0 15,0 2-64-15,0 3-16 0,0 1 0 0,1 3 0 16,-3 8-64-16,1-1-32 0,2 5 0 0,0 2 0 15,-1 4-64-15,1-1-16 0,1-2 0 0,1 1 0 0,3 1-112 0,0-4-32 16,2-3 0-16,-1 0 0 0,5-2 32 0,5-3 0 16,-2-7 0-16,3-2 0 15,1-3 160-15,3-5 16 0,1-4 16 0,2-3 0 0,3-1 224 0,2-8 64 16,2-2 0-16,2-2 0 0,2-8-64 0,-1-4 0 16,3-2 0-16,0-4 0 0,-2-1-304 0,1-3-64 15,-1 0-16-15,0 1 0 0,0 0-192 0,-2 3 176 16,-1 1-176-16,-4 3 160 0,0 2-160 0,-1 4 0 15,-1 3 0-15,-2 3 0 0,-4 6 0 0,3 5 0 16,-3 4 0-16,0 3 0 0,-2 9 0 0,-2 4 0 16,1 3 144-16,0 9-144 0,-2 0 0 0,1 5 0 15,-1 2-160-15,2 0 160 0,1-3 0 0,1-2 0 16,1-5 0-16,3 0 0 0,1-3 0 0,2-2 0 0,1-4 0 0,2-3 0 16,0-3 0-16,5-4 0 15,3-3 0-15,0-4 0 0,3-7 176 0,2-2-16 16,0-10 0-16,5-1 0 0,-1-4 112 0,2-3 32 15,0-5 0-15,3-1 0 0,-2-6-80 0,-4 0-16 16,-3-5 0-16,-3-1 0 0,-3-1 112 0,-2-1 32 16,-3 0 0-16,-3 1 0 0,-2-1 32 0,-4 2 16 15,0 3 0-15,-4 4 0 0,-1-1-96 0,-1 6-32 0,-2 1 0 16,-3 5 0-16,1 3-64 0,-1 4-16 0,0-1 0 0,-1 2 0 16,1 4-192-16,-2-2 128 0,1 5-128 0,-1-1 0 15,2 8 0-15,0 0 0 0,-1-9 0 0,1 9 0 31,-2-7-400-31,2 7-80 0,0 0-16 0,0 0 0 0,0 0-2576 0,0 0-512 16,0 0-96-16,0 0-32 0</inkml:trace>
  <inkml:trace contextRef="#ctx0" brushRef="#br0" timeOffset="21962.04">6127 7648 11055 0,'0'0'976'0,"0"0"-784"16,0 0-192-16,0 0 0 0,0 0 1536 0,0 0 256 15,-6 6 48-15,-4 5 16 0,-5 0-368 0,-5 7-64 16,-3 7-16-16,-7 7 0 0,-4 7-192 0,-6 6-32 16,-6 10-16-16,-2 2 0 0,-2 10-144 0,-1 4-48 15,-2 5 0-15,4 6 0 0,1-1-240 0,4 7-48 16,4 1-16-16,4-4 0 0,2-2-272 0,9-2-48 15,3-6-16-15,5-3 0 0,7-6-80 0,4-5-32 16,3-10 0-16,7 0 0 0,5-7-96 0,3-5-128 16,3-8 176-16,4 0-176 0,4-4 144 0,3-5-144 15,5-4 0-15,17 3 144 16,-2-6-560-16,0-6-112 0,2-5-32 0,-14-4-9616 16,1-4-1920-16</inkml:trace>
  <inkml:trace contextRef="#ctx0" brushRef="#br0" timeOffset="22419.2">7093 8275 17503 0,'0'-7'1552'0,"2"-8"-1232"15,-1-3-320-15,1 5 0 0,-2 0 1184 16,0-2 176-16,-2 4 48 0,-2 1 0 0,-4 4-512 0,-1 2-80 16,-2 2-32-16,-6 5 0 0,-2 2-336 0,-5 6-64 15,-5 3 0-15,-3 7-16 0,0-1 32 0,-2 7 16 16,-4 4 0-16,3 3 0 0,-1 2 176 0,2 6 48 16,0 5 0-16,3-1 0 0,3 0-208 0,2 3-48 15,4 0 0-15,4-3 0 0,5-1-208 0,4-5-48 16,4-3-128-16,5-6 192 0,3-3-64 0,3-4 0 15,8 0-128-15,2-5 192 0,3-6 0 0,4 1-16 16,2-7 0-16,3 0 0 0,3-4 80 0,5-3 32 16,1-4 0-16,3-5 0 0,3-1-32 0,-1-5 0 15,1-4 0-15,-3-1 0 0,-3-3-80 0,-1-1-32 16,-4-4 0-16,-1-5 0 0,-1 0 128 0,-3 1 32 16,-3-7 0-16,-5 0 0 0,-6-2 32 0,-2-2 16 15,-4-2 0-15,-3 4 0 0,2-1-160 0,-4 2-16 16,-5 6-16-16,-3 4 0 0,-3 5-160 0,-3 1 0 15,-1 2 0-15,-4 6 0 0,-3 1-208 0,-3 6-128 0,0-1-32 16,-13 2 0 0,3 4-2416-16,8-2-480 0</inkml:trace>
  <inkml:trace contextRef="#ctx0" brushRef="#br0" timeOffset="22695.19">7300 7811 24879 0,'0'0'2208'0,"-3"-6"-1760"0,3 6-448 0,0 0 0 0,0-9 384 15,0 9-16-15,0 0 0 0,0 0 0 0,-9 4 272 0,-2 7 64 16,-2-2 16-16,-2 10 0 0,-4 9 64 0,-3 2 16 16,-4 7 0-16,-2 5 0 0,-5 5 96 0,4 7 0 15,-2 0 16-15,-1 7 0 0,1 3-256 0,2 7-48 16,-1 2-16-16,2 3 0 0,5-3-256 0,1-1-48 15,3-3-16-15,0-6 0 0,5 0-272 0,1-8 0 16,2-5 128-16,3-4-128 0,0-1 0 0,-1-5 0 16,5-5 0-16,-5 7 0 15,1-9-336-15,5-10-80 0,0-8-16 0,2-3 0 16,1-12-1648-16,0 0-336 0,0 0-64 0</inkml:trace>
  <inkml:trace contextRef="#ctx0" brushRef="#br0" timeOffset="22901.8">7328 8896 11055 0,'1'9'976'16,"-1"6"-784"-16,5 2-192 0,-2 4 0 0,1 4 5072 0,1 5 976 0,-1 6 192 0,-1 1 32 15,-1-3-4704-15,-2-1-944 0,1 1-192 0,-2-3-48 16,-4 2-144-16,4-5-48 0,-4 3 0 0,1-3 0 15,-2-1-192-15,0 0 0 0,0-5-144 0,-2-1-10416 16,1-5-2096-16</inkml:trace>
  <inkml:trace contextRef="#ctx0" brushRef="#br0" timeOffset="23342.08">8371 8825 23951 0,'0'0'2128'0,"0"0"-1696"0,0 0-432 0,0 0 0 16,0 0 1184-16,0 0 160 0,5 11 16 0,-2 9 16 15,-2 2-624-15,1 5-128 0,-2 7-32 0,-2 6 0 16,1 5 32-16,-2 2 0 0,-3 3 0 0,-2-1 0 0,-2-4-160 0,3 1-16 16,-7 3-16-16,2-4 0 0,-3-2-176 0,1-3-48 15,-3-6 0-15,1-2 0 0,-2-2-208 0,2-5 0 16,-2-8 0-16,2-4-10576 16,2-4-2048-16</inkml:trace>
  <inkml:trace contextRef="#ctx0" brushRef="#br0" timeOffset="23746.1">9493 8182 25791 0,'-3'-9'2304'0,"-1"3"-1856"16,-3-4-448-16,2 1 0 0,-2 6 416 0,-2 0-16 16,-2 3 0-16,-3 3 0 0,-6 1 64 0,-2 10 16 0,-2 3 0 0,-2 6 0 15,-3 2-64-15,1 5-16 16,0 5 0-16,1 7 0 0,5 2 112 0,1 4 0 0,2 2 16 0,6-2 0 16,2 1-240-16,7-2-48 0,4-4-16 0,4-3 0 15,4-4-32-15,5-5-16 0,5-7 0 0,6-5 0 16,4-5 80-16,7-6 0 0,5-6 16 0,3-4 0 15,2-3 160-15,4-10 16 0,-3-3 16 0,0-4 0 16,-3-4-32-16,-1-3-16 0,-4-1 0 0,-1 0 0 16,-6-2 16-16,2-5 0 0,-6-3 0 0,-3-4 0 15,-4 1-112-15,-5-1-32 0,-4-1 0 0,-7-1 0 0,-4 2-128 0,-4 4-32 16,-5 4 0-16,-6 3 0 0,0 7-128 0,-6 2 0 16,-5 6 0-16,-1 6 0 15,-6 2-496-15,-1 7-16 0,0 1-16 0,-2 5 0 16,-1 0-2640-16,3 6-528 0</inkml:trace>
  <inkml:trace contextRef="#ctx0" brushRef="#br0" timeOffset="24002.05">9793 7652 18431 0,'0'0'1632'0,"0"0"-1312"15,0 0-320-15,0 0 0 0,-1 12 2096 0,-2 0 336 16,-5 6 80-16,-2 7 16 0,-3 6-1664 0,-4 8-336 16,-2 5-64-16,-5 5-16 0,-2 7 224 0,-4 5 32 15,-1 6 16-15,-3 3 0 0,-4 4 16 0,-2 3 0 0,0 6 0 0,3 2 0 16,0 1-384-16,3 2-80 0,1-5-16 0,4 0 0 16,2-9-256-16,3-4 0 0,3-6 128 0,4-6-128 31,2-6-288-31,4-8-112 0,2-5-32 0,6-5 0 0,0-9-1536 15,3-4-304-15,5-2-64 0</inkml:trace>
  <inkml:trace contextRef="#ctx0" brushRef="#br0" timeOffset="24355.05">9807 8836 31327 0,'6'-14'1392'0,"1"9"272"0,3 4-1328 0,4-1-336 15,2 2 0-15,0 2 0 0,4 1 192 0,-2 6-16 16,-2-1-16-16,0 6 0 0,-2-2-160 0,-4 4 0 16,-4 5 0-16,-5 0 0 0,-4 1 176 0,-4 5 48 15,-5 4 16-15,-6 1 0 0,-4 6 448 0,-3 0 80 16,-2 1 32-16,-1 1 0 0,3 1 96 0,-2-2 32 15,2-2 0-15,4-1 0 0,3-4-128 0,5-3-32 16,4-4 0-16,6-1 0 0,3 1-352 0,7-7-80 16,7-4-16-16,5 1 0 0,3-6-64 0,8 0 0 15,6-6-16-15,5-3 0 0,7-3-96 0,1-3-16 0,4-3 0 16,-3-3 0-16,2-3-128 0,-3-2-272 0,-3-3 64 0,-4 1 16 31,-3 0-2256-31,-8 1-448 0,-5-1-96 0</inkml:trace>
  <inkml:trace contextRef="#ctx0" brushRef="#br0" timeOffset="25107.24">10632 7348 12895 0,'-9'-14'576'0,"5"8"112"0,-1-2-560 0,2 2-128 0,-1 1 0 0,1 2 0 0,3 3 1408 0,0 0 256 16,0 0 64-16,0 0 0 0,0 0-816 0,0 0-144 15,0 0-48-15,15 5 0 0,-2-2-48 0,2 3-16 16,0 2 0-16,4-2 0 0,2 6 64 0,5 0 16 16,4 4 0-16,3 4 0 0,5 2-208 0,5 3-32 15,0 11-16-15,6 1 0 0,3 3-112 0,5 6-32 16,-2 5 0-16,6 6 0 0,-5 3-128 0,-1 2-16 16,-2 3-16-16,-7 2 0 0,0 3 16 0,-7 1 16 15,-2-2 0-15,-4 6 0 0,-5-2 112 0,-6 1 32 16,-4-4 0-16,-6 3 0 0,-5-2 96 0,-4-4 0 15,-6-1 16-15,-3 4 0 0,-4 0 64 0,-3-3 16 16,-7-3 0-16,-5-2 0 0,3-4 32 0,-5 0 0 16,-1-8 0-16,-3 1 0 0,-3-5-192 0,-2-3-48 15,-1-2 0-15,-2-1 0 0,-2-4-160 0,1-5-48 16,0 2 0-16,2-5 0 0,4-3-128 0,5-2 0 16,2-7 0-16,-3-1 0 15,11-9-1344-15,7-6-320 0,5-5-48 0,5-11-14192 0</inkml:trace>
  <inkml:trace contextRef="#ctx0" brushRef="#br0" timeOffset="25747.69">12772 8369 10127 0,'0'0'896'0,"-8"3"-704"0,-1-2-192 0,9-1 0 0,-8 2 2048 0,8-2 384 15,0 0 80-15,0 0 16 0,0 0-656 16,0 0-128-16,0 0-16 0,0 0-16 0,15 3-368 0,4 0-80 15,4-2-16-15,8-1 0 0,6-4-48 0,9 1-16 16,9 1 0-16,7-1 0 0,5-5-416 0,4-1-64 16,2-5-32-16,1 7 0 0,2-1-288 0,-21 4-48 15,7-2-16-15,2 0 0 0,1-3-144 0,-1 3-48 16,-2-1 0-16,-8-1 0 0,-4 4-128 0,-7 1 160 16,-6-1-160-16,-5-1 160 15,-7 2-480-15,-6 2-80 0,-5 1-32 0,-14 0 0 16,0 0-2208-16,-5 13-448 0,-8 2-96 0</inkml:trace>
  <inkml:trace contextRef="#ctx0" brushRef="#br0" timeOffset="25911.9">13013 8713 11967 0,'-27'3'1072'0,"17"-1"-864"16,10-2-208-16,0 0 0 0,0 0 4624 0,6 12 880 16,7-5 192-16,8 5 16 0,4-6-3760 0,5 4-752 15,8-2-160-15,7-4-16 0,5-1-80 0,7-3-16 16,4-1 0-16,8-1 0 0,4-1-480 0,-16 0-80 0,6-3-32 15,4-1 0-15,-2 2-336 0,-1-1 144 16,-6-1-144-16,-6 3 0 0,-4 1-1696 16,-8 1-448-16,-8 2-96 0</inkml:trace>
  <inkml:trace contextRef="#ctx0" brushRef="#br0" timeOffset="27899.51">17577 8023 15663 0,'0'0'1392'0,"0"0"-1120"16,0 0-272-16,3-4 0 0,3-7 864 0,-6 11 112 15,0 0 32-15,0 0 0 0,2-6-416 0,-2 6-80 16,-3-3 0-16,-5-1-16 0,-1-4 352 0,-2 4 80 16,-7 1 16-16,-3 0 0 0,-3 0 80 0,-6 2 0 0,-7-2 16 0,-1 3 0 15,-5 3-112-15,-2 0-32 16,-2 1 0-16,-4 2 0 0,-4 4-80 0,-4 2-32 0,-3 5 0 0,-5 2 0 15,-4 2-176-15,-1 4-32 0,0 5-16 0,2 1 0 16,2 4-48-16,4 5-16 0,6 6 0 0,1-1 0 16,4 1-176-16,4 4-16 0,7-2-16 0,5 2 0 15,6 1-160-15,7-5-128 0,8-2 192 0,9 1-192 16,8-1 160-16,8 1-160 0,7-8 128 0,8-1-128 16,9-2 0-16,7-4 128 0,6-4-128 0,6-3 0 15,6-4 160-15,6-3-160 0,2 1 192 0,9-9-192 16,-1 1 144-16,-3-4-144 0,-4-2 0 0,-5-2 144 0,-4-1-144 15,-3-3-144-15,-6 0 144 0,-3-3-11968 16,-3-3-2288-16</inkml:trace>
  <inkml:trace contextRef="#ctx0" brushRef="#br0" timeOffset="28803.4">18550 8192 12959 0,'-15'5'576'0,"7"-4"112"0,-1 2-560 0,-1 0-128 16,-2 0 0-16,-1 0 0 0,-1 3 656 0,0 3 112 15,-1-3 0-15,0 1 16 0,0 2 304 0,-1-3 48 16,4 2 16-16,0 2 0 0,0-4 32 0,2 3 16 16,1-2 0-16,1-1 0 0,1 2-192 0,7-8-48 15,0 0 0-15,0 8 0 0,4 1-288 0,2 3-64 16,2-6-16-16,2 5 0 0,6-5-16 0,4 1 0 16,4-1 0-16,4-2 0 0,4-2-64 0,5 1-32 15,5 0 0-15,4-3 0 0,2-3-64 0,4 0-16 16,-2-5 0-16,2-2 0 0,1 1-16 0,2-4-16 0,0-2 0 15,2 2 0-15,1-2-112 0,-2-5-32 0,-3 0 0 16,-2-1 0-16,-4-1-224 0,-7 1 176 16,-7 0-176-16,-5 2 160 0,-3-1-160 0,-4 1 192 0,-4 0-192 15,-6 3 192-15,1-2-64 0,-4 0 0 0,-1 0 0 16,-4 2 0-16,-3 2-128 0,-3 0 128 0,-3-3-128 16,0 4 128-16,-3 1-128 0,-2-4 0 0,-6 5 144 0,1-2-144 15,-6 4 0-15,-4 0 0 0,-3 5 0 0,-5-1 0 16,-7 2 0-16,-2 0 0 0,-3 2 0 0,-1 7 0 15,-1 1 0-15,-1 2 0 0,-1 6 0 0,-2 3 0 0,-3 0 0 16,0 4 0-16,0 3 0 0,0 3 0 0,0 3 0 0,-1 1 0 16,4 3 128-16,0 4-128 0,6-1 176 15,2 4-48-15,3 2 0 0,4 1 0 0,5 1 16 16,2 1 0-16,8 0 0 0,5-1 0 0,9-5-16 16,5 1-128-16,6-1 192 0,8-4-64 0,9-4 16 0,6 1 0 15,6-3 0-15,9 0 0 0,8-5 0 0,6-1 0 16,6 0 0-16,3-7 0 0,4-2-144 0,0-1 192 15,2 0-192-15,0-6 192 0,0-3-192 0,-1 0 128 16,3-3-128-16,-4-3 128 0,-4-2-320 0,-6-4-64 16,-5-1 0-16,-7 1-11968 15,-7-4-2400-15</inkml:trace>
  <inkml:trace contextRef="#ctx0" brushRef="#br0" timeOffset="31269.17">20120 6809 11055 0,'0'0'976'0,"0"0"-784"16,0 0-192-16,0 0 0 0,0 0 1616 0,0 0 288 16,-10 6 48-16,2 0 16 0,8-6-240 0,-10 9-32 15,-1-5-16-15,1 2 0 0,1 2-272 0,9-8-64 16,-10 5-16-16,10-5 0 0,-9 6-240 0,9-6-32 16,0 0-16-16,0 0 0 0,0 0-272 0,0 0-48 15,21 3-16-15,1-4 0 0,5-4 64 0,4 1 0 16,4-2 0-16,5-3 0 0,4 3-320 0,3-1-48 15,3-4-16-15,-1 4 0 0,-3-5-64 0,0 5 0 16,1-5-16-16,-3 4 0 0,-1-2 64 0,-6 3 16 16,-4 1 0-16,-6-2 0 0,-7 4-128 0,-2 1-32 0,-18 3 0 15,0 0 0-15,0 0-48 0,0 0-16 16,0 0 0-16,0 0 0 0,-18 6 64 0,-7 3 16 0,-8-3 0 16,-5 2 0-16,-5 4-96 0,-2-3-16 0,-1 3 0 0,0-3 0 15,-6 1-128-15,0-4 192 0,0 2-192 0,2-1 192 16,-1-1-64-16,4 5-128 0,2-6 192 0,10 3-64 15,-1-1 0-15,6-2-128 0,5-4 192 0,4 2-64 16,7 0-128-16,5-1 128 0,9-2-128 0,0 0 128 16,0 0-128-16,16-3 0 0,6 0 0 0,5 0 128 15,9-5-128-15,5-2 0 0,5 3 0 0,6-2 0 16,6 3 0-16,1-2 0 0,7-1 0 0,-5 3 0 0,-1-1 0 16,-2-2 0-16,-3 5 128 0,-4-1-128 0,-7 2 0 0,-7-1 160 15,-5 1-160-15,-9 0 160 0,-5 1-160 0,-6 1 160 16,-12 1-160-16,0 0 160 0,0 0 32 0,0 0 16 15,0 0 0-15,-16 0 0 0,-7 0-48 0,-3 1-16 16,-7 4 0-16,0 2 0 0,-4-1-144 0,-1-1 0 16,-1 1 144-16,2 1-144 0,-2-3 0 0,1-1 128 15,-2 3-128-15,3 0 0 0,1-3 0 0,6 2 0 16,5-2 0-16,6 1 0 0,5 1 0 0,14-5 0 16,0 0 0-16,0 0 0 0,0 0 0 0,0 0 0 15,20-3 0-15,6 0-128 0,7-2 128 0,4 1 0 16,5-7 0-16,2 4 0 0,2-5 0 0,3 3 0 15,2 2 0-15,-2-4 0 0,-6 5 0 0,-2-3 0 16,-5 2 0-16,-8 3 0 0,-4-1 0 0,-8 1 0 16,-4 1 0-16,-12 3 0 0,0 0 0 0,0 0 0 15,0 0 0-15,-13 6 128 0,-8-2-128 0,-9 1 144 16,-7 2-144-16,-7 2 160 0,-7-5-160 0,1 2 160 16,-1 2-160-16,-2-2 160 0,-4-2-160 0,4 2 0 0,-3 1 0 15,2-2 128-15,4-1-128 0,5 4 0 0,7-2 0 16,3-3 0-16,6 1-160 0,5 1-64 0,8-1-16 0,16-4 0 31,0 0-2640-31,0 0-544 0</inkml:trace>
  <inkml:trace contextRef="#ctx0" brushRef="#br0" timeOffset="34186.21">22274 5819 11055 0,'0'0'976'0,"0"0"-784"0,0 0-192 0,1-6 0 15,-4-1 1808-15,0-1 320 0,3 8 64 0,-4-4 16 16,-2-1-912-16,-1 2-176 0,-2-1-32 0,0-2-16 16,-2 3 112-16,-2 0 32 0,-3 1 0 0,1 2 0 15,-3 2-160-15,-1 2-32 0,-2 4 0 0,0-1 0 16,-1 5-128-16,-2 1-16 0,-3 7-16 0,4 1 0 16,-1 4-256-16,0 4-48 0,2 3-16 0,0 3 0 15,-1 2-208-15,3 5-32 16,-1 1-16-16,3 1 0 0,3 0-160 0,5 0-128 0,1-2 192 0,4-1-192 15,4-1 256-15,2 2-64 0,4-1-16 0,4 1 0 0,3-2 16 0,1-1 16 16,0-2 0-16,2 1 0 0,0 4-16 0,0-1-16 16,-2 0 0-16,2-3 0 0,-3 1 0 0,0 1 0 15,-3-2 0-15,-2 1 0 0,-1-6 0 0,-4 2 0 16,-2-4 0-16,0 4 0 0,-3-3 160 0,-3-1 48 16,-3 1 0-16,-6 9 0 0,-1-7 32 0,-2 2 16 15,-4-3 0-15,-1-2 0 0,-2-6-128 0,0 2-32 16,-2-1 0-16,3-3 0 0,-2-6-144 0,2-2-128 15,0 0 144-15,5-2-144 0,4-7 0 0,2 0 128 16,2-3-128-16,11-3 0 0,0 0-208 0,-7-6-96 16,2 0-16-16,5-5 0 15,2 0-1792-15,7-5-384 0,0-3-64 0,5-2-14320 0</inkml:trace>
  <inkml:trace contextRef="#ctx0" brushRef="#br0" timeOffset="35013.82">22859 6162 7359 0,'0'0'656'15,"0"0"-528"-15,0 0-128 0,0 0 0 0,0 0 1648 0,-9 4 288 16,0 4 64-16,9-8 16 0,0 0-208 0,-8 9-32 15,8-9-16-15,0 0 0 0,-6 5 32 0,6-5 0 16,0 0 0-16,0 0 0 0,9 11-384 0,9-5-80 16,7-3-16-16,5-2 0 0,3-2-320 0,4-1-64 15,4 1-16-15,1-4 0 0,1-2-544 0,2 0-112 16,1-1-32-16,0-4 0 0,0-1-224 0,0 1 144 16,0-3-144-16,-2 3 128 0,-2 0-128 0,-2 1 0 15,-9 2 0-15,-7 3 128 0,-6-3-128 0,-5 4-192 16,-13 5 32-16,0 0 16 15,0 0-2000-15,-10-1-400 0,-10-1-80 0,-6 4 0 0</inkml:trace>
  <inkml:trace contextRef="#ctx0" brushRef="#br0" timeOffset="35454.51">22825 6206 21135 0,'0'0'928'0,"0"0"208"0,-6-6-912 0,6 6-224 0,0 0 0 0,-9-7 0 0,9 7 688 0,-12-2 80 16,3 2 32-16,9 0 0 0,-12 6 224 0,3 3 32 16,-3-1 16-16,2 5 0 0,-1 0-304 0,1 1-64 15,0 1-16-15,2 2 0 0,-4 0 64 0,3-1 16 16,-2 2 0-16,3 1 0 0,1-1-192 0,2 1-48 15,1-1 0-15,2 0 0 0,2-3-144 0,2 0-48 16,-1-1 0-16,7-2 0 0,1 2-48 0,4 1-16 16,5-2 0-16,3 0 0 0,2 2 48 0,6-2 0 15,0 5 0-15,5-1 0 0,4 2-160 0,-3-1-32 16,-2 0 0-16,-1-1 0 0,1 1 16 0,-6 3 0 16,-6 3 0-16,-2 1 0 0,-4-1-16 0,-3-1 0 15,-5 0 0-15,-4-3 0 0,1-2 192 0,-4 0 16 16,-3-3 16-16,-1 0 0 0,-6 0 160 0,-5-1 48 15,-6 0 0-15,-6 2 0 0,-4-2-160 0,-7-4-16 16,-8 3-16-16,-3-7 0 0,-3-4-176 0,4-1-16 16,-1-2-16-16,0-1 0 0,3-2-160 0,5-4-256 15,2-1 64-15,3 1 16 16,5-4-1056-16,4 3-224 0,7-5-32 0,6 2-16 16,5 2-1296-16,8-3-256 0</inkml:trace>
  <inkml:trace contextRef="#ctx0" brushRef="#br0" timeOffset="37523.49">24500 6708 3679 0,'0'0'160'0,"0"0"32"0,0 0-192 0,0 0 0 0,0 0 0 0,0 0 0 16,0 0 2624-16,0 0 464 0,0 0 112 0,0 0 0 0,0 0-1664 0,0 0-352 15,0 0-64-15,0 0-16 0,0 0-144 0,0 0-48 16,0 0 0-16,0 0 0 0,0-9 48 0,0-3 16 15,0 12 0-15,0-15 0 0,-1 5-96 0,1-3-32 16,0 4 0-16,-2-5 0 0,-2 4-176 0,-1-2-32 16,0-3-16-16,-1 8 0 0,-2-2-48 0,-1-3-16 15,0 5 0-15,-1-4 0 0,-5 2-144 0,3-3-32 16,-3 5 0-16,-1 0 0 0,-3 2-112 0,-2 2-16 16,-1 2-16-16,-3 1 0 0,-2 3-112 0,-3 1 0 15,-1 4-128-15,-2-1 192 0,-1 5-192 0,0 1 128 16,3 8-128-16,-2 0 0 0,-1 1 0 0,4 2 0 15,-2 1 0-15,6 0 0 0,3 0 0 0,3 2 0 16,4-2 0-16,3-4 0 0,4 0 0 0,4-3 128 16,5-2-128-16,2 0 0 0,4-2 0 0,3-2 128 15,3 1-128-15,4-4 0 0,2 0 208 0,2-3-48 16,3-2-16-16,2-1 0 0,2-1-144 0,2-2 192 0,4-2-192 16,1-1 192-16,0-1-192 0,-1-2 192 0,3-5-192 15,-2 1 192-15,-2-5-64 0,1 0 0 0,-2 1 0 16,3-6 0-16,-1-2 0 0,0-3 0 0,-1-2 0 0,1 0 0 15,1-4 16-15,0 1 0 0,2-7 0 0,0-1 0 16,-1-4-144-16,-1-2 160 0,-1-4-160 0,-2-4 160 16,-3 3-160-16,-2 2 128 0,-3-5-128 0,0 4 128 15,-4 5-128-15,-1 2 0 0,-2 1 0 16,-1-2 128-16,-2 3-128 0,-1 5 0 0,-2 2 0 0,-2 2 0 0,1 0 0 0,-2 7 0 16,-2-3 0-16,2 6 0 0,-2 2 0 15,-2 0 0-15,-1 3 0 0,0 5 0 0,-2-4 0 0,0 8 0 16,0 6 0-16,0 0 0 0,0 0 0 0,-6 2 0 15,-3 2-128-15,-1 8 128 0,-5 2 0 0,3 6-144 16,-6 10 144-16,-3 6 0 0,-1 7 0 0,-2 3-128 16,-1 1 128-16,0 7 0 0,-2-1 0 0,2 3 0 15,3-4-128-15,2 2 128 0,3 1 0 0,2-5 0 16,1 1 0-16,4 2 0 0,3-8 0 0,1-2 0 16,1-3 0-16,5-2 0 0,5-3 0 0,2-6 0 15,2-1 0-15,6-2 0 0,1-9 128 0,3 0-128 16,5-4 0-16,3-7 144 0,1-3-16 0,2-4 0 15,0-4 0-15,1-7 0 0,0-3-128 0,0-4 128 16,0-5-128-16,2-4 128 0,-3-2-128 0,-1-5 0 16,-1-2 144-16,2-5-144 0,1-4 128 0,2-3-128 15,0-7 128-15,2-2-128 0,2-4 0 0,-1-2 144 16,3 0-144-16,-2 3 0 0,-2 3 0 0,-1 0 0 16,-2 0 0-16,-4 9 0 0,-3 2 0 0,2 5 0 15,-3 4 0-15,-4 5 0 0,-2 3 0 0,-3 5 0 16,-3 4 0-16,-3 7 0 0,0-1 0 0,-5 7 0 0,-4 8 0 0,0 0 0 15,0 0 0-15,-9 5 0 0,-3 5 0 0,-4 8 0 16,-5 7 0-16,-1 8 0 0,-3 2 0 0,-2 7 0 16,-4 6 0-16,0 3-144 0,-2 7 144 0,2 2 0 15,0 2 0-15,4-3 0 0,5 1 0 0,4-5-128 16,4 0 128-16,6 1 0 0,2-5 0 0,3 2 0 16,3-4 0-16,4-5 0 0,1 0 0 0,-1-6 0 15,0-2 0-15,-1-5 0 0,2 2 0 0,-2-8-128 16,0-3-208-16,0-3-48 0,-2-1 0 0,1-7 0 15,-2-1-1584-15,0-10-320 0,0 0-64 0,0 0-12528 16</inkml:trace>
  <inkml:trace contextRef="#ctx0" brushRef="#br0" timeOffset="37690.37">25081 6235 36159 0,'25'-9'1600'0,"-7"6"336"0,7 0-1552 0,9-2-384 15,8 5 0-15,5 3 0 0,5-3-208 0,5 3-128 16,-2-1-32-16,-1-2 0 0,0-2 368 0,-2 1 256 16,1-5-32-16,-2 1-16 15,1 2-496-15,-5-3-96 0,-4-3-32 0,9-1-14992 0</inkml:trace>
  <inkml:trace contextRef="#ctx0" brushRef="#br0" timeOffset="38211.12">24681 8350 14735 0,'-13'-2'1312'0,"9"-1"-1056"16,-4 2-256-16,2 1 0 0,-1-2 1408 0,-2 4 208 15,3-2 48-15,-1 1 16 0,1-1-752 0,1 5-160 16,5-5-16-16,0 0-16 0,0 0 256 0,0 0 48 15,0 0 16-15,12 0 0 0,6-2 224 0,6-4 32 0,5 2 16 0,4 1 0 16,3-3-496-16,5-2-112 0,4 2-16 0,-1 1 0 16,-1-6-416-16,3 7-96 0,0 1 0 0,-1 0-16 15,-4 0-176-15,-6-2 0 0,-4 4 0 0,1-1-176 32,-9 1-2000-32,-23 1-416 0,0 0-80 0</inkml:trace>
  <inkml:trace contextRef="#ctx0" brushRef="#br0" timeOffset="38338.82">24563 8740 23951 0,'0'0'1056'0,"-6"7"224"0,1-1-1024 0,5-6-256 0,8 12 0 0,4-1 0 0,4-4 1552 0,9 0 256 16,8-2 48-16,7-2 16 0,6 1-1136 0,4 1-224 15,1-5-64-15,2-5 0 0,5 2-320 0,3-1-128 16,3-5 0-16,4-1 144 16,8 2-1136-16,-6-4-224 0,-4 3-64 0</inkml:trace>
  <inkml:trace contextRef="#ctx0" brushRef="#br0" timeOffset="38854.58">27960 7731 10127 0,'0'-8'896'0,"-1"-2"-704"0,-2 2-192 0,1-3 0 0,2-1 1520 0,-2-2 272 16,-4 5 48-16,0-1 16 0,-2 1-1104 0,1-1-224 16,-4 2-32-16,2-1-16 0,-4 5 496 0,1 0 112 15,-4 2 0-15,-3 1 16 0,-4-1 160 0,-2 7 16 16,-2-1 16-16,-4 6 0 0,-3-1-224 0,-4 6-48 16,-4 1-16-16,-3 5 0 0,2 6-112 0,-4 1 0 15,-5 6-16-15,-7 5 0 0,-7 5-160 0,-1 2-16 16,8 5-16-16,3 2 0 0,4 2-304 0,10-3-48 15,8 5-16-15,4-7 0 0,10 3-16 0,5-2-16 16,9 2 0-16,6-4 0 0,6 2-96 0,6-5-32 16,5-3 0-16,7-3 0 0,6-4-160 0,7-2 0 0,7-3 0 15,5-3 128-15,3-3-128 0,-1-2 0 16,-2-6 0-16,-3 0 0 0,1-11-128 0,-1-2-16 16,-1-2 0-16,16-5 0 15,-9-5-1568-15,-5-7-304 0,-4-1-64 0,-3 1-13056 0</inkml:trace>
  <inkml:trace contextRef="#ctx0" brushRef="#br0" timeOffset="39351.99">28176 8130 18431 0,'-17'0'1632'0,"17"0"-1312"0,-9 3-320 0,2 3 0 0,1-2 1856 0,0 2 288 16,2 6 64-16,2-4 16 0,2 0-1904 0,5 4-320 16,2-3-160-16,5 2 16 0,3-7 400 0,4 1 96 15,3-4 16-15,8-1 0 0,3 0 160 0,5-4 48 16,7-1 0-16,2-2 0 0,2-5-80 0,0 1-16 15,-1-2 0-15,-4-3 0 0,-1 1 80 0,-1 0 16 16,-1-3 0-16,-3 0 0 0,-4 1 16 0,-5 0 16 16,-3 4 0-16,-6-3 0 0,-6-4-64 0,-2 4-16 15,-6 0 0-15,-6 4 0 0,-6-2 112 0,-8 7 32 16,-2 3 0-16,-11-1 0 0,-7 8-448 0,-9 2-96 16,-7 3 0-16,-10 9-128 0,-2 1 144 0,-5 4-144 15,-3 3 0-15,2 9 144 0,1 3 48 0,5 5 16 16,7 2 0-16,6 1 0 0,7-1-16 0,7-1-16 15,5 2 0-15,8-3 0 0,4-4-176 0,12-2 128 16,6-1-128-16,6-2 128 0,7-3-128 0,7-1 0 16,6-3 0-16,9-6 0 0,8 1 0 0,9-4 128 0,8-6-128 0,10 3 0 15,6-5 0-15,0-2 128 0,-5-5-128 16,-1-2 0-16,-2-5 0 0,-3-2 0 0,-4 1 0 0,-3 0 0 31,-5-7-1104-31,-4-1-208 0,-4 1-32 0,-5-4-10288 0,-4 3-2048 0</inkml:trace>
  <inkml:trace contextRef="#ctx0" brushRef="#br0" timeOffset="40380.78">29768 6500 2751 0,'0'0'256'0,"0"0"-256"16,0 0 0-16,0 0 0 0,0 0 2384 0,-10 6 432 15,1 0 96-15,0-3 16 0,-1-3-1440 0,10 0-272 16,-12 4-64-16,2-2-16 0,-1 1 32 0,11-3 16 15,-9 4 0-15,9-4 0 0,0 0-112 0,-4 9-32 16,4-9 0-16,0 0 0 0,0 0-160 0,15 5-48 16,-1-1 0-16,7-1 0 0,6 0 32 0,3-6 0 15,1 0 0-15,1 0 0 0,1 0-384 0,4-3-80 16,2-3-16-16,2 5 0 0,2 2-256 0,0 0-128 16,-1-1 0-16,1-3 128 0,-1 1-128 0,-14 2 0 15,-1 2 0-15,-1-4 0 16,-2 1-576-16,-3-2-160 0,-5 3-32 0,-4 0-8560 15,-3 0-1712-15</inkml:trace>
  <inkml:trace contextRef="#ctx0" brushRef="#br0" timeOffset="40767.11">29693 6579 15135 0,'-17'-3'672'0,"5"1"144"16,-2 1-656-16,-3 1-160 0,-1 3 0 0,4-2 0 0,-3-1 864 0,8 2 144 15,9-2 16-15,-11 3 16 0,11-3 80 0,0 0 16 16,0 0 0-16,0 0 0 0,0 0-528 0,0 0-96 15,0 0-32-15,0 0 0 0,0 0 96 0,0 0 32 16,0 0 0-16,0 0 0 0,0 0-64 0,0 0-16 16,0 0 0-16,0 0 0 0,0 0-160 0,0 0-48 15,0 0 0-15,0 0 0 0,0 0-112 0,0 0-16 16,0 0-16-16,0 0 0 0,0 0-176 0,0 0 0 16,0 0 144-16,0 0-144 0,0 0 0 0,13-2 0 15,-13 2 0-15,0 0 0 0,7-6-256 0,4-1-112 16,-4 1-16-16,-7 6-16 15,0 0-464-15,0 0-96 0,11-4 0 0,-11 4-11104 0</inkml:trace>
  <inkml:trace contextRef="#ctx0" brushRef="#br0" timeOffset="41565.01">30773 6062 20271 0,'0'0'896'0,"-7"0"192"0,-1-1-880 0,0-1-208 16,-1 1 0-16,0 1 0 0,0 0 304 0,1 0 16 15,1 0 0-15,7 0 0 0,0 0 640 0,0 0 128 0,0 0 16 16,0 0 16-16,9 0-96 0,4 0 0 16,5 1-16-16,4-1 0 0,7-1-192 0,3-2-48 0,5 0 0 15,3-3 0-15,-8 2-448 0,0-1-80 0,2-5-32 0,0 2 0 16,1-1-16-16,-3-1-16 0,-1 4 0 0,-1-3 0 15,6 0 0-15,-8 0 0 0,-6 0 0 0,-2 6 0 16,-9-1-48-16,-3 0 0 0,-8 4 0 0,0 0 0 16,-3-8-128-16,-3 4 160 0,-3-1-160 0,-6 4 160 0,-4 1-160 15,-5 3 0-15,-3 0 0 0,-1 0 0 16,-4 1 0-16,-1 4 0 0,-4-3 0 0,-2 3 0 0,-2-1 0 0,1-1 0 16,2 3 0-16,3 3 0 0,2-3 128 0,3 3 0 15,4-3 0-15,3 4 0 0,4 0-128 0,4-1 192 16,5 5-192-16,4-3 192 15,3 0-192-15,5 2 0 0,2 2 0 0,5 0 128 0,6 0 0 0,3-1-128 16,2 4 192-16,4 1-64 0,9 1 64 0,1 0 16 16,1 1 0-16,3 0 0 0,-3 3 48 0,-1 1 0 15,-4-1 0-15,-5-1 0 0,-4 3 32 0,-3-1 16 16,-6 0 0-16,0 3 0 0,-6-4 80 0,-5 2 0 16,-1-2 16-16,-6-2 0 0,-3 1 112 0,-4-3 32 15,-3-2 0-15,-5-1 0 0,-5-3-48 0,-5 1-16 0,-4-3 0 16,-2-3 0-16,-3 1-208 0,-1-4-32 0,0 0-16 0,2-5 0 15,2 1-224-15,2-4 0 0,0-2 0 0,6-2 0 16,2 0-208-16,2-4-144 16,5-4-32-16,7 2 0 15,1-4-1776-15,5 0-352 0,4 1-80 0,3-5-14048 0</inkml:trace>
  <inkml:trace contextRef="#ctx0" brushRef="#br0" timeOffset="41927.31">32185 5728 25791 0,'0'0'2304'0,"0"0"-1856"16,0 0-448-16,0 0 0 0,0 0 608 0,-9 5 32 15,-4 2 0-15,1 1 0 0,-2 1-96 0,1 4-16 16,-3 3 0-16,-4 4 0 0,3 3 368 0,-4 6 64 16,-3 6 0-16,0 7 16 0,-1 2-240 0,0 4-48 15,1 2-16-15,2-2 0 0,3 1-144 0,2 1-16 16,5-2-16-16,3-1 0 0,3-1-64 0,5-4-16 16,2-1 0-16,5 1 0 0,2-5-128 0,1-1-32 15,0-2 0-15,1-3 0 0,0-1-80 0,2-5-32 16,0-4 0-16,0-4 0 0,0-3-144 0,0-1 0 0,-3-4 144 0,4-2-144 15,-1-5 0-15,-2-4-256 16,-1-4 32-16,-1 1 16 16,-2-4-1600-16,-2-5-320 0,-4 1-64 0,0 0-8368 15,-4-4-1664-15</inkml:trace>
  <inkml:trace contextRef="#ctx0" brushRef="#br0" timeOffset="42102.38">31383 6346 22111 0,'0'0'1968'0,"0"0"-1584"0,0 0-384 0,12 0 0 15,5-2 2096-15,5-1 336 0,5 3 64 0,4 5 0 16,1-2-1360-16,8 0-288 0,2-2-48 0,3-1-16 16,1 3 304-16,4 0 64 0,5-1 16 0,3 2 0 15,4-1-592-15,5 0-128 0,0-1-32 16,-2-2 0-16,-4-2-416 0,-5-2 0 0,-4-4 0 0,-4 4 0 16,-5 1-1152-16,-3-2-304 15,-3-1-64-15</inkml:trace>
  <inkml:trace contextRef="#ctx0" brushRef="#br0" timeOffset="59457.22">26397 8543 15663 0,'0'-14'1392'0,"0"5"-1120"16,0 9-272-16,2-12 0 0,-1 4 496 0,-1 8 32 0,3-12 16 0,0 6 0 15,-3 6 208-15,5-9 32 0,-5 9 16 0,9-9 0 16,-9 9 16-16,0 0 0 0,0 0 0 0,0 0 0 16,0 0-224-16,0 0-32 0,0 0-16 0,3 15 0 15,-3 0 32-15,-3 2 16 0,-2 7 0 0,-1 1 0 16,-1 1-144-16,-1 3-48 0,1 5 0 0,1 2 0 15,-1 3-48-15,1-1-16 0,1 7 0 0,-1-4 0 16,-3 1-144-16,5-3-48 0,-2-1 0 0,0-1 0 16,0-3 16-16,5-1 0 0,-2 1 0 0,1-7 0 15,1-2 64-15,-1-3 16 0,1-1 0 0,1-2 0 16,1-1 16-16,2 0 16 0,0-5 0 0,0-2 0 16,-3-11 16-16,9 10 0 0,-9-10 0 0,12 8 0 15,4-5 16-15,2 0 0 0,1-3 0 0,5-2 0 16,3-1-48-16,5 0 0 0,7-1 0 0,1 2 0 0,3-2-112 0,2 1-16 15,1 0-128-15,1 0 192 0,2 1-192 0,3-1 128 16,5 0-128-16,5 3 0 0,5 2 0 0,2-1 128 16,3 1-128-16,-1-1 0 0,-4-1 0 0,4 0 0 15,2-1 0-15,1 1 0 0,5 1 0 0,-1 1 0 16,5-2 128-16,-1 0-128 0,-5-2 0 0,2 1 0 16,-3-1 0-16,5 1 0 0,2 1 0 0,1 1 0 15,-1 1 0-15,-5-1 0 0,-2-1 0 0,-2 0 0 16,0 2 0-16,1 1 0 0,0 0 0 0,3 0 128 15,-3 6-128-15,-2-6 0 0,-5 0 0 0,1 0 0 16,-1 0 0-16,3 2 0 0,-1 0 128 0,3-2-128 16,1 0 0-16,0 1 0 0,-1 4 0 0,-1-4 0 0,0-2 0 15,-2 1 0-15,-1 0 0 0,3 1 128 16,6 1-128-16,-4-3 0 0,1-2 0 0,-6 0 0 0,-2 0 0 0,0 0 0 16,-2 0 160-16,1 2-160 0,-3-1 160 0,1 2-160 15,-3-1 160-15,-1-1-160 0,-6 1 160 0,-2-2-160 16,-7 0 144-16,2 0-144 0,-2 0 128 0,-2 3-128 15,-4-3 176-15,-1 0-48 0,-1 4-128 0,0-1 192 16,-1-1-48-16,0-2-16 0,-1 1 0 0,2 2 0 16,-2 6-128-16,-1-3 128 0,-2-3-128 0,-1 1 128 15,-1-1-128-15,-2 3 0 0,-1-1 0 0,0-2 0 16,-5 0 0-16,0 0 0 0,-1 3 128 0,-2-3-128 16,-5-2 0-16,2 1 128 0,-4-2-128 0,-2 1 128 15,-10-1-128-15,11 2 192 0,-11-2-192 0,0 0 192 0,12 1-32 0,-12-1 0 16,0 0 0-16,0 0 0 15,0 0-32-15,0 0 0 0,9 0 0 0,-9 0 0 0,0 0 0 0,0 0-128 16,0 0 192-16,0 0-64 0,0 0-128 0,8-1 160 16,-8 1-160-16,9-2 160 0,-9 2-160 0,0 0 128 15,9-6-128-15,-9 6 128 0,8-12-128 0,-1 3 160 16,-2-3-160-16,0 5 160 0,0-5-160 0,2 2 128 16,1-5-128-16,-2-1 128 0,4-1 0 0,1 1-128 15,-3-5 192-15,4-4-64 0,6-2-128 0,1-2 160 16,-1-7-160-16,2 0 160 0,-1 2-160 0,2-6 160 15,1-3-160-15,2-1 160 0,-1-4-160 0,1 2 0 16,3 1 144-16,-3 4-144 0,-5 11 128 0,-4 2-128 16,1 4 160-16,-3 5-160 0,-1 3 160 0,-3 5-160 15,-3 1 160-15,-6 10-160 0,0 0 0 0,0 0-192 0,0 0 16 0,0 0 0 32,0 0-2768-32,0 0-544 0</inkml:trace>
  <inkml:trace contextRef="#ctx0" brushRef="#br1" timeOffset="69825.75">31376 5642 4607 0,'0'0'192'0,"0"0"64"0,0 0-256 0,0 0 0 0,0 0 0 0,-7-6 0 15,7 6 2240-15,-6-9 384 0,0 3 96 0,6 6 16 16,0 0-1440-16,-6-8-272 0,6 8-64 0,-3-12-16 16,0 3-256-16,3 9-48 0,-2-12-16 0,1 3 0 15,-4-3 32-15,4-1 16 0,-2 4 0 0,-2-3 0 16,1 2-48-16,0-2-16 0,-4 3 0 0,-1-5 0 0,-1 3-32 0,-2-3-16 15,-3 2 0-15,-3 3 0 0,-4-2-224 0,-2 2-32 16,1-3-16-16,-6 1 0 0,1-2 112 0,-5 3 32 16,-2-4 0-16,-4 7 0 0,-1-3 32 0,-3 2 16 15,-1 4 0-15,1-1 0 0,1-4-112 0,3 5-32 16,1-1 0-16,1 2 0 0,0 3-144 0,1 3-16 16,3 0-16-16,2 0 0 0,0 0-32 0,1 2 0 15,-1 2 0-15,3-1 0 0,-3 0 0 0,-2 4-128 16,-3-2 192-16,2 4-64 0,-3-5-128 0,3 2 160 15,-3 1-160-15,4 1 160 0,-1 2-160 0,0 5 160 0,-2 0-160 16,2 0 160-16,2 1-160 0,-1 2 0 0,0-1 0 16,1 3 0-16,-3-4 192 0,3 5-64 0,-2 1 0 15,0 0 0-15,-2 0 16 0,-1 4 0 16,1-1 0-16,4-1 0 0,0 4-16 0,6-3-128 0,0 3 192 0,4-3-64 16,1-1 0-16,2 6 0 0,3-2 0 0,1 5 0 15,2-1-128-15,1-1 0 0,0 3 0 0,-2 2 128 16,1-2-128-16,1 2 0 0,2-4 0 0,-1 5 128 15,2 3-128-15,1 5 0 0,-1-2 0 0,4-6 0 16,-1-1 0-16,3-4 0 0,0 2 0 0,2 0 0 16,1-5 0-16,0 2 128 0,3 0-128 0,1-3 0 15,1 0 192-15,1-1-32 0,1-3-16 0,3 2 0 16,2-3-16-16,3-3 0 0,2 3 0 0,-1-3 0 16,-1 4-128-16,3-2 192 0,1-1-192 0,3 1 192 15,0-3-192-15,1 2 160 0,-3 1-160 0,4-1 160 16,3 1-160-16,-2-2 128 0,3-1-128 0,-1-1 128 0,0-2-128 15,-1 0 160-15,0-1-160 0,0 0 160 0,1-5 16 0,-2 2 0 16,1-1 0-16,-1-4 0 0,0 5 16 0,3-6 16 16,0-2 0-16,2 0 0 0,-2-1-16 15,2 3-16-15,1-3 0 0,2-1 0 0,0 2-48 0,1-1 0 16,0-3 0-16,0 2 0 0,-1-3 0 0,-1 0 0 16,-2-2 0-16,0-2 0 0,-1 1 16 0,0-2 0 15,-4 0 0-15,1-3 0 0,1-3 0 0,0 2 0 16,3-4 0-16,-2 2 0 0,-3 2-16 0,3-2-128 15,-1 2 192-15,-2-4-64 0,-1 2-128 0,3-2 160 16,-2 2-160-16,-1 1 160 0,-2-1-160 0,0 3 128 0,3 0-128 16,-2-1 128-16,-3 3-128 0,0-2 128 0,1-3-128 15,-2 1 128-15,0 1-128 0,-1-5 160 0,-2 2-160 0,1-2 160 16,-1-3-160-16,0 3 128 0,1-1-128 0,-1-2 128 16,-1-1-128-16,3-4 128 0,-2-1-128 0,2 1 128 15,1-1-128-15,2 0 0 0,0-1 144 0,-1 1-144 16,0 2 0-16,0-1 144 0,1 0-144 0,0 0 0 15,0 1 144-15,0-2-144 0,-2 2 0 0,3 1 144 16,0 0-144-16,1 1 0 0,-3 0 0 0,1-4 0 16,0 2 0-16,-2 0 0 0,-1-2 0 0,-2 0 0 15,5 1 0-15,-3-3 0 0,0-5 128 0,-2 1-128 16,-1 4 0-16,-2-4 0 0,1-3 0 0,-4 3 128 16,2 1-128-16,-3-4 0 0,3 3 0 0,-3-1 128 15,-2-2-128-15,0 5 0 0,-1-1 0 0,3 0 0 16,-3 1 128-16,-1 3-128 0,-2 0 0 0,1-1 128 0,-2 1-128 15,-1 0 0-15,-1-1 0 0,0 0 128 0,0-1-128 0,0-1 0 16,-1 0 0-16,-1-1 0 0,1 1 0 0,-4-2 0 16,4-1 0-16,-2 4 0 0,1 2 0 15,1 0 0-15,-2 0 0 0,0-1 0 0,0 1 0 0,-2 1 0 16,1 1 0-16,0 0 0 0,-2 2 0 0,0-1 0 16,-2 1 0-16,-2-2 0 0,-2-3 0 0,-1 2 0 15,-2 1 0-15,-2-4 0 0,0-1 0 0,-3 1 0 16,0 2 0-16,-1 1 0 0,0 2 0 0,2-1 0 15,-1 1 0-15,-2 1 0 0,-3-1 0 0,1 0 0 16,2 1-144-16,1 1 144 0,-1 4 0 0,1-2 0 16,2 5 0-16,-1-2 0 0,3 5 0 0,-1-4 0 15,2 2 0-15,-4 0 0 0,4 3-128 0,-2 3 128 0,-1-1 0 16,2-2 0-16,0 0 0 0,-1 3-128 0,-1 0 128 16,2 0 0-16,-2 2 0 0,-2 1 0 0,-1 3-128 0,0-2 128 15,-4-2 0-15,4-1 0 0,-3-4-128 0,-2 5 128 16,-3 5 0-16,4 1 0 0,-2-1 0 15,-2-2 0-15,3-2 0 0,2 0 0 0,0 1 0 0,1 4 0 16,0 2 0-16,3-1 0 0,-1-3 0 0,0 3 0 16,0 1 0-16,-1-1-128 0,1 0 128 0,1 3 0 15,-1-2 0-15,0 5 0 0,-1-1 0 0,1 1 0 16,-2-5 0-16,-2 3 0 0,-2-2 0 0,-1 2 0 16,1 1 0-16,-5-2 0 0,-1 4 0 0,-1-1 0 15,4-2 0-15,-2 5 0 0,-1-3 0 0,3 3 0 0,-1 3 0 16,1-1-128-16,0 1 128 0,0-3 0 0,1 1 0 15,0 1 0-15,5-1 0 0,0 3 0 0,0 1 0 16,1-3 0-16,0 3 0 0,-1-1 0 0,3 0 0 0,0 1 0 16,1-1 0-16,0 2 0 0,2 1 0 15,-1 2 0-15,4 4 0 0,-2-4 0 0,2-2 0 0,1 3-128 16,-1 5 128-16,4 1 0 0,-1-4 0 0,-1 7 0 16,1 0 0-16,-1 2 0 0,3 1 0 0,0-6 0 15,2 2-128-15,0-1 128 0,0-1 0 0,2 3 0 16,1-2 0-16,2 0 0 0,1-2 0 0,0 1 0 15,0-1 0-15,0 1 0 0,0-1 0 0,3 4 0 16,-2-3 0-16,4 3 0 0,-2-4 0 0,4 5 0 16,-2-5 0-16,2 3 0 0,2-3 0 0,2-1 0 15,0-4 0-15,4-1 0 0,2 0 0 0,1-2 0 0,1 0-128 16,3 1 128-16,2 0 0 0,1 0 0 0,0-1 0 16,4-1 0-16,3 1 0 0,1-3-128 0,-2-4 128 0,2 3 0 15,-2 0 0-15,2 1 0 0,-2-3 0 0,0 2 0 16,-1-4 0-16,0 0 0 0,-1-5 0 0,1 3 0 15,0-3 0-15,3 3 0 0,-2-6 0 0,0 3 0 16,2-3 0-16,-1-2 0 16,1 4 0-16,3-4 0 0,1 1 0 0,0-4 0 0,-1 3 0 0,2-1 0 15,1-1 0-15,-4-4 0 0,0 4 0 0,-1-4 0 16,0 1 0-16,0-2 0 0,0-1 0 0,1 1 0 16,0-2 0-16,2-1 0 0,0 2 0 0,2-1 0 15,-2-1 0-15,2-3 0 0,1 5 0 0,0-3 0 16,-3-2 0-16,-1 3 0 0,0-2 0 0,-2-2 0 15,-2 1 128-15,-2-4-128 0,-3-2 0 0,0 3 0 0,-1-1 160 16,0-1-160-16,-1 1 160 0,2-3-160 0,-1-2 192 0,3-2-64 16,-4 0-128-16,0-3 192 0,0-2-32 15,1 0-16-15,-4 0 0 0,2-6 0 0,-2-4 0 0,2 1 0 16,-2-3 0-16,0 0 0 0,-1-3 16 0,2 1 0 16,-3 4 0-16,-2-2 0 0,-4 8-32 0,0 1-128 15,-3 3 192-15,-1 1-64 0,1-2 0 0,-2 0-128 16,0 10 192-16,-2 1-64 0,-1-3-128 0,0 8 128 15,0-2-128-15,-2 3 128 0,-1-1-128 0,0 10 0 16,-1-9 0-16,1 9 0 0,-2-9 0 0,2 9 0 16,0 0 0-16,0 0 0 0,-1-6-144 0,1 6-112 15,0 0-32-15,0 0 0 16,0 0-1360-16,0 0-272 0,0 0-48 0,0 0-10768 0,0 0-2176 16</inkml:trace>
  <inkml:trace contextRef="#ctx0" brushRef="#br1" timeOffset="90763.21">4404 4238 8575 0,'0'0'384'0,"8"-7"64"0,1-1-448 0,-3-1 0 16,2-2 0-16,-8 11 0 0,4-12 1008 0,-1 1 96 15,-1-2 32-15,1 2 0 0,-2-3-112 0,2 3 0 16,-6-1-16-16,3 1 0 0,0 0-112 0,0-1-32 16,0 12 0-16,-1-12 0 0,-1-2-128 0,-2 5-32 0,-2-2 0 0,-2 2 0 15,2-4-128-15,0 4-16 16,1-3-16-16,-3 6 0 0,8 6-96 0,-12-6 0 0,0-1-16 0,-1 4 0 16,1 1-64-16,-1 2-16 15,-5 2 0-15,2 1 0 0,-4 0-128 0,0 3-32 0,-6-2 0 0,4 2 0 16,-2 5-192-16,1-3 0 0,0 4 0 0,0-3 0 15,-4 5 0-15,0-2 144 0,0 2-144 0,2 4 192 16,0 3-192-16,-2 0 192 0,-1 1-192 16,1 3 192-16,-1 6-192 0,0 2 128 0,-3 6-128 15,0 2 128-15,-4 4-128 0,4 4 0 0,-1 3 0 0,2 0 128 16,2 3-128-16,-2 2 0 0,-1-2 144 0,3 8-144 16,1 6 304-16,2-2-16 0,1 0 0 0,2 0 0 15,2 3 16-15,3-4 0 0,-1-2 0 0,1 3 0 16,0-2-176-16,2 1-128 0,3-1 192 0,3-7-192 0,2-3 128 0,1-5-128 15,1-1 0-15,2-4 0 0,2-4 272 0,1-2-48 16,1-4-16-16,4 1 0 0,2 3 48 0,2-5 16 16,0-4 0-16,3 4 0 0,1-3-48 0,0 3-16 15,2-6 0-15,2 2 0 0,3-3-208 0,1-2 176 16,0-3-176-16,4-3 160 0,2 1-160 0,-2-6 128 16,0-2-128-16,2 2 128 0,3-7 0 0,2 2-128 15,3-2 192-15,0-1-64 0,2-3 64 0,-1 0 0 16,4-1 0-16,-1-2 0 0,-1-2-64 0,1-4 0 15,-2 0 0-15,0-1 0 0,-4-6 16 0,1-1 0 16,1-3 0-16,-2-4 0 0,-3 0 128 0,-2-6 32 16,0 1 0-16,0-9 0 0,5 0-16 0,-3-4 0 15,1-1 0-15,-3-1 0 0,2-3-64 0,-2-2-16 0,-3-5 0 16,0 0 0-16,4-4 16 0,-3-3 0 16,1-6 0-16,1-1 0 0,1-2-80 0,-4 2-16 0,-3 1 0 0,0 0 0 15,1-1 0-15,-3-2-128 16,-3 2 192-16,-7 17-64 0,2-11 32 0,-2-3 0 0,-4-4 0 0,0 1 0 15,-4 3 32-15,-2-2 0 16,-2 2 0-16,-2 2 0 0,-1 7-192 0,-2 2 192 0,-5 5-192 0,-1 2 192 16,-2 4-192-16,-2 3 160 0,0 1-160 0,-4 8 160 15,-4 4-160-15,-5 2 0 0,0 1 0 0,-2 3 128 16,0 2-128-16,-2 7 128 0,0-1-128 0,0 2 128 16,1 1-128-16,1 4 0 0,-2 1 0 0,1 4 0 15,-1 4 0-15,0 1-144 0,2 2 144 0,-12 7-160 16,4 1-288-16,7 0-64 0,6 3-16 0,8-2 0 15,6-4-1904-15,10 3-384 0,6-1-80 0</inkml:trace>
  <inkml:trace contextRef="#ctx0" brushRef="#br2" timeOffset="106109.11">360 10469 30399 0,'0'0'1344'0,"0"0"288"0,0 0-1312 0,12-4-320 16,3 1 0-16,1 1 0 0,1 4 0 0,8 1-128 16,3-2 0-16,2 2 0 0,10-1 128 0,9-1 128 15,6 4-128-15,8-4 176 0,12 1-48 0,2-4 0 16,2-2 0-16,4 1 0 0,4 0 16 0,10 0 0 16,7 1 0-16,3-2 0 0,-1-4-144 0,9 2 128 0,-1 3-128 15,8-2 128-15,4-3-128 0,2 2 128 16,1 0-128-16,7-4 128 0,8 4-128 0,2-1 160 15,-1-4-160-15,8 5 160 0,9-1 48 0,0-2 16 0,-2-3 0 0,6 3 0 16,8 3 16-16,3-1 0 16,-1-1 0-16,2 5 0 0,2 3-112 0,4-1 0 0,1-4-128 0,3 5 192 15,-1 3-192-15,8 0 128 0,4-3-128 0,6 2 0 16,2-1 128-16,0 1-128 0,-3 2 0 0,7 2 0 16,7-3 144-16,3-1-144 0,0-2 128 0,5 0-128 15,-4 0 128-15,1 3-128 0,-3 0 0 0,4 3 128 16,1 1-128-16,4-1 0 0,3-3 144 0,-4 3-144 15,-5 1 128-15,-1-1-128 0,3 2 128 0,-1 2-128 16,4-4 128-16,4 4-128 0,4-2 160 0,-5 2-160 16,-3-3 160-16,0-2-160 0,5 1 160 0,0 0-160 15,0-2 192-15,2-1-64 0,4 2-128 0,-5 1 192 16,-5-2-192-16,1-1 0 0,-1-1 128 0,-1-1-128 0,-2 2 0 16,1 1 128-16,-1 2-128 0,-2-1 0 0,-11-4 128 15,3 1-128-15,-3-1 0 0,1 2 0 0,-2 2 128 16,1-2-128-16,-7-2 0 0,0-1 144 0,2 0-144 15,3 0 0-15,0 2 0 0,0 1 0 0,-7-2 160 0,3-1-160 16,0 0 192-16,0 0-192 0,1 0 0 0,-4 2 0 16,0-1 0-16,-1-1 0 0,-4 0 0 0,1 0 0 15,4 0 0-15,-5 3 0 0,-3 0 0 0,-2-3 0 16,7-1 128-16,0 1-128 0,1 1 0 0,-3-1 128 16,-4 0-128-16,2 0 0 0,5-3 192 0,1 3-192 15,-1 0 192-15,0 0-192 0,-3 0 176 0,1 0-176 16,-1-1 160-16,5 2-160 0,0 3 208 0,-5 1-48 15,-6-7-16-15,2 5 0 0,2 2-144 0,1-1 0 0,-1 2 0 16,-3 2 0-16,-1-5 0 0,0 0 0 16,3 1 0-16,2 5 0 0,-5-2 0 0,0 1 0 0,-2-2 0 0,2 1 128 15,5 7-128-15,-8-7 0 0,-6 0 0 0,3 2 0 16,1 2 0-16,1 4 128 0,-2 2-128 0,-2-3 0 16,-1-5 0-16,3 8 128 15,2 4-128-15,-7 0 0 0,-5-5 0 0,1 1 0 16,3 2 0-16,-1-1 0 0,-3-2 0 0,-1 2 0 0,-2 0 0 0,-1-5 0 15,1 3 0-15,-3 2 0 0,-5-1 128 0,-1 0-128 16,-2-2 0-16,-4 0 0 0,-5 0 0 0,4-3 128 16,-5 3-128-16,-6-1 0 0,-8-5 0 0,1 6 0 15,1-3 0-15,-5 0 0 0,-8-6 0 0,-5 6 0 16,-3-2 0-16,-5 3 0 0,-7-2 0 0,-4 1 0 0,-8-3 0 16,-10 3 0-16,-7-1 0 0,-11-2 0 15,-8-3-1216-15,-11 3-288 16,-11-3-48-16</inkml:trace>
  <inkml:trace contextRef="#ctx0" brushRef="#br2" timeOffset="109461.98">1784 11571 7359 0,'0'0'656'0,"0"0"-528"15,-3-8-128-15,1 1 0 0,-1 1 1440 0,3 6 256 0,-3-5 48 16,3 5 16-16,-3-7-416 0,3 7-64 0,0 0-32 0,0 0 0 16,0 0-320-16,0 0-64 0,0 0-16 0,0 0 0 15,0 0-288-15,-6 7-64 0,6-7-16 0,-4 8 0 16,-2 2 96-16,6 1 32 15,-4 2 0-15,-1 0 0 0,1 5 48 0,-2 3 16 0,3 4 0 16,-3 6 0-16,0 3-96 0,0 2 0 16,3 4-16-16,-1 5 0 0,-2 2-160 0,1 1-16 0,2-2-16 15,3-2 0-15,3-4-176 0,3-3-48 0,3-7 0 0,3-2 0 16,-2-6 48-16,7-4 16 0,0-6 0 16,4 2 0-16,1-10 240 0,5-1 64 0,1-5 0 15,4-2 0-15,3-6-80 0,1-2-16 0,-2-6 0 0,2-1 0 16,-2-4-112-16,-2 0-32 0,-1-3 0 0,-2-2 0 15,-4 1-96-15,-1 1-32 0,-2-5 0 0,-3 4 0 16,-1-1-144-16,-2-1 160 0,1 4-160 0,-4 4 160 16,-1 1-160-16,-3 2 0 0,1 2 144 0,-2 5-144 15,-4 1 0-15,-4 10 0 0,8-5 0 0,-8 5 0 0,0 0 0 0,5 14-208 16,1 2 80-16,-6 2 128 0,0 7-128 0,0 3 128 16,-3 11 0-16,-1 5 0 0,0 5 0 15,-5 8 0-15,0 4 0 0,-3 2 128 0,-2 6-128 0,-2 5 0 16,-3-1 0-16,-3 4 0 0,-2 1 304 0,-6 1-32 15,2-3 0-15,-6 1 0 0,-2-4 304 0,-2 0 64 16,-4-5 16-16,-1 0 0 0,0-1-48 0,1-5-16 16,2-5 0-16,-1-1 0 0,-1-3-112 0,2-5-32 15,4-5 0-15,4-4 0 0,4-7-96 0,1-5-32 16,3-6 0-16,3-9 0 0,4-8-112 0,2-5-16 16,0-5-16-16,2-8 0 0,1-5 48 0,6-6 16 15,1-5 0-15,5-7 0 0,3-3-240 0,5 1 0 0,6 1 128 16,4 2-128-16,3-1 0 0,3 0 0 15,3 1 0-15,7 5 0 0,1 0-144 0,5 6 144 16,2 4 0-16,2 3-144 0,2 2 144 0,-1 1 0 16,-2 2 128-16,-1 5-128 0,-4 5 0 0,-4 0 0 0,-5-3-192 0,3 8 64 31,-10 4-832-31,-7 0-176 0,-15-6-16 0,0 0-16 16,5 7-2080-16,-5-7-400 0</inkml:trace>
  <inkml:trace contextRef="#ctx0" brushRef="#br2" timeOffset="109894.17">3022 11021 14735 0,'0'0'1312'0,"0"0"-1056"15,0 0-256-15,0 0 0 0,6-7 1472 0,-6 7 256 16,0 0 32-16,0 0 16 0,0 0-256 0,0 0-48 0,0 0-16 0,7 10 0 16,-3-1-320-16,-1 6-64 15,-1 0-16-15,-2 0 0 0,-2 4-192 0,-1 2-32 16,-1 6-16-16,-3-1 0 0,2 0-176 0,-1 2-16 16,-3 1-16-16,5 0 0 0,-1 0-320 0,1-2-64 0,-3-3-16 0,2 1 0 15,-1-3-80-15,0 1-128 16,0-4 176-16,0-3-176 0,0-1-128 0,3-6-144 0,3 3-32 15,0-12 0 1,0 0-2208-16,0 0-448 0,9-9-96 0</inkml:trace>
  <inkml:trace contextRef="#ctx0" brushRef="#br2" timeOffset="110088.43">3362 10953 25567 0,'0'0'1136'0,"0"0"224"0,0 0-1088 0,0 10-272 0,0 1 0 0,-2 7 0 15,-2 2 1280-15,-4 9 192 0,-1 2 32 0,-1 6 16 0,-2 2 48 0,-4 2 16 16,-1 1 0-16,0 1 0 0,-3 1-624 0,1 1-112 16,1 1-16-16,2-2-16 0,2-4-576 0,3-3-112 15,0-1-128-15,2-5 176 16,2-3-1328-16,2-4-256 0,1-3-48 0,2-3-14864 16</inkml:trace>
  <inkml:trace contextRef="#ctx0" brushRef="#br2" timeOffset="110555.15">4748 11437 23039 0,'0'0'2048'0,"0"0"-1648"16,0 0-400-16,0 0 0 0,0 0 1472 0,0 0 192 15,-3 9 64-15,-1 0 0 0,-2 4-448 0,0 6-64 16,-3 2-32-16,1 6 0 0,-2 4-240 0,-2 2-48 16,-1 2-16-16,1 7 0 0,-3 2-256 0,0 4-48 15,3-1-16-15,2 1 0 0,2-4-320 0,1 0-64 16,1-6-16-16,2 1 0 0,1-2-160 0,0-6 0 15,1 0 144-15,1-6-144 0,-1-2 0 0,-1-4-128 16,2-3 0-16,1 1 0 16,-2-4-1424-16,2-13-288 0,0 0-48 0,0 0-8528 15,-13-6-1696-15</inkml:trace>
  <inkml:trace contextRef="#ctx0" brushRef="#br2" timeOffset="110718.09">4271 11870 24991 0,'0'0'1104'0,"0"0"240"0,0 0-1088 0,14-3-256 15,-14 3 0-15,16 0 0 0,0 5 944 0,4 1 128 16,1-2 16-16,2 1 16 0,6 2-272 0,2 4-64 0,3-6-16 0,1 3 0 16,7-5-240-16,0-2-64 0,-2 2 0 0,0-3 0 15,-2-3-208-15,1 3-48 16,-3 2-16-16,-4-2 0 0,-4-2-432 0,-1 1-64 0,-2 1-32 0,1-2-9488 16,-3 1-1888-16</inkml:trace>
  <inkml:trace contextRef="#ctx0" brushRef="#br2" timeOffset="111318.6">6047 11259 25743 0,'0'0'1136'0,"6"-12"240"0,0 2-1104 0,0-4-272 16,1 2 0-16,0 2 0 0,2 6 512 0,3-2 32 0,0-3 16 0,3 1 0 16,0-2-64-16,3-1-16 15,2 4 0-15,6-5 0 0,-1 3-80 0,3-3-16 0,3 3 0 0,-1-1 0 16,-2 4-48-16,0-3-16 0,-4 2 0 0,-5 1 0 15,-4 1-96-15,-3 1-32 0,-12 4 0 0,0 0 0 16,0 0 192-16,0 0 48 0,0 0 0 0,0 0 0 16,-15 4 80-16,0 1 32 0,-7-1 0 0,-6 4 0 15,-6-1-32-15,-3 2 0 0,-5 6 0 0,-2 1 0 16,-4 5-112-16,4 0-16 0,-2 1-16 0,-2 2 0 16,-2-2-64-16,5 2-16 0,2 1 0 0,6-1 0 0,7-2-80 15,6 2-16-15,5-3 0 0,6-4 0 16,2 1-192-16,8 0 0 0,5 0 0 0,4-5 0 15,6 1 0-15,4 2 0 0,9 3 0 0,3 2 0 0,2-5 0 16,3 4 0-16,1-1 0 0,2 2 0 0,-2 2 0 0,-3 1 0 16,-4 0 0-16,-5 0 0 0,-3-2 0 15,-5 2 0-15,-6 2 0 0,-3 0 0 0,-5-3 176 0,-5 3-16 16,-5-1 0-16,-5 5 0 0,-6-4 160 0,-4 2 16 16,-7-1 16-16,-6-3 0 0,-3 1-80 0,-5 0-16 15,-5-2 0-15,1-3 0 0,-5 1-112 0,2-3-16 16,1-3-128-16,4-6 192 0,4-2-192 0,5-2 0 15,5-4 0-15,4-2-160 16,5-2-1216-16,6-3-240 0,5-2-48 0,7-1-16 16,4-4-1584-16,7 0-320 0</inkml:trace>
  <inkml:trace contextRef="#ctx0" brushRef="#br2" timeOffset="111838.65">6679 11623 26943 0,'0'0'1200'0,"0"0"240"0,0 0-1152 0,0 0-288 0,0 0 0 0,-9 14 0 16,0 1 464-16,-1 3 48 0,0 4 0 0,-1 2 0 15,-1 0 176-15,3 4 32 0,-4 5 16 0,1-2 0 16,0 6-224-16,2-1-32 0,2-5-16 0,4 1 0 15,2-3-64-15,5-1-16 0,2-4 0 0,2-2 0 0,2-3-176 0,3-4-32 16,1-6-16-16,5-3 0 16,8-5 304-16,0-5 64 0,2-7 16 0,4-3 0 0,0-6 256 15,-5 4 48-15,4-2 16 0,0-3 0 0,5-1-464 0,-3-2-80 16,-2 1-32-16,-4-4 0 0,1-1-160 0,-5 2-128 16,-2 4 192-16,-4 4-192 0,-4 5 160 0,-3 1-160 15,-1 6 128-15,-9 6-128 0,0 0 128 0,3 8-128 16,2 8 128-16,-7 6-128 0,-2 5 0 0,-4 10 0 15,-1 6 0-15,-4 9 0 0,-3 3 0 0,-5 7 0 16,-4 10 0-16,-14 25 0 0,-1-3 0 0,-2-5 0 16,-2 3 0-16,-2-4 0 0,-2-11 176 0,-2-4-48 15,-4-8-128-15,1-3 192 0,-2-2 256 0,2-11 64 16,1-6 0-16,0-6 0 0,0-6 0 0,7-6 0 16,7-10 0-16,4-3 0 0,2-11-144 0,6-4-32 15,0-10 0-15,6-5 0 0,2-7-128 0,4-5-16 16,4-7-16-16,6-3 0 0,1 3-176 0,9-2 0 15,1 2 0-15,6 0 0 0,8 3-128 0,6 7-16 16,3 2 0-16,5 3 0 0,7 0 144 0,5 4-208 16,7 1 80-16,2 4 128 0,1 0-288 0,-1 1 64 0,-1 7 16 15,-20 4 0 1,3 1-1504-16,-3 0-288 0,-2 0-64 0,1 0-10368 0,-6-2-2080 0</inkml:trace>
  <inkml:trace contextRef="#ctx0" brushRef="#br2" timeOffset="112244.14">8028 10955 3679 0,'6'-12'160'0,"-1"3"32"0,-1 0-192 0,2-7 0 16,-1 4 0-16,-2 3 0 0,0 1 3632 0,0-4 672 15,-3 12 144-15,0 0 32 0,0 0-2016 0,0 0-400 16,0 0-80-16,0 0 0 0,-3 15-448 0,-3 5-64 16,-3 2-32-16,0 3 0 0,-2 3 0 0,1 5 0 0,-2 6 0 0,2-1 0 15,-1 1-352-15,1-2-80 16,0 0-16-16,-1 0 0 0,2-3-432 0,2-4-96 0,1 1-16 0,1-3 0 16,4-5-256-16,0 0-48 0,-1 0-16 0,1-7 0 15,-1-1-896 1,2 0-176-16,2-4-32 0</inkml:trace>
  <inkml:trace contextRef="#ctx0" brushRef="#br2" timeOffset="113174.98">9122 11513 13823 0,'-3'-17'1216'0,"2"8"-960"0,1 9-256 0,0-13 0 16,0 13 2416-16,0 0 432 0,0 0 96 0,0 0 0 15,0 0-1152-15,0 0-256 0,0 0-32 0,0 0-16 0,-7 16-656 16,-1 5-144-16,2 3-32 0,-3 6 0 0,-3 1-144 0,2 7-16 16,0 2-16-16,-1 5 0 0,1 7-80 0,1 0-16 15,1 1 0-15,3-2 0 0,-1-5-192 0,1 3-64 16,-1-3 0-16,0-3 0 0,0-5-128 0,0-2 128 15,0-2-128-15,1-6 128 0,-1-2-128 0,1-4-144 16,1-7 144-16,1 0-208 16,-2 1-1744-16,1-7-352 0,-4 0-64 0,8-9-11072 0</inkml:trace>
  <inkml:trace contextRef="#ctx0" brushRef="#br2" timeOffset="113333.2">8726 12028 25103 0,'0'0'1104'0,"9"-11"240"0,0 2-1072 0,3 2-272 15,1 0 0-15,2 4 0 0,1 3 1104 0,2 1 176 16,4 2 16-16,4-1 16 0,0-1-416 0,4-1-64 16,0-1-32-16,2-1 0 0,2 1-368 0,2-1-80 15,0 2-16-15,-2 0 0 0,-3-1-160 0,-1 1-48 16,-7 1 0-16,1 2 0 16,-6 3-1600-16,0-3-336 0,-5 0-64 0</inkml:trace>
  <inkml:trace contextRef="#ctx0" brushRef="#br2" timeOffset="113813.23">10633 11284 23775 0,'0'0'1056'0,"3"-9"224"0,2-7-1024 16,1-2-256-16,1 3 0 0,-2 0 0 0,-2-2 512 0,-2 0 64 15,-1 2 16-15,-1 4 0 0,-2-1 192 0,-2 4 48 16,-1 1 0-16,0 1 0 0,-3 4-304 0,-1 4-48 16,-3 5-16-16,-4 4 0 0,0 6-144 0,-6 4-16 15,-2 7-16-15,-3 8 0 0,-3 4 176 0,0 6 48 16,-1 12 0-16,1 4 0 0,0 4-112 0,1 3-16 15,7 6 0-15,3-3 0 0,4 4-208 0,6 0-48 16,4-6-128-16,4-4 192 0,4-3-192 0,5-5 176 16,3-9-176-16,5-6 160 0,3-6 32 0,3-2 0 15,3-9 0-15,2-4 0 0,4-4 96 0,-2-6 32 16,3-7 0-16,1-3 0 0,-1-4 192 0,0-8 64 0,-1-3 0 0,-2-5 0 16,-1-3-112-16,-4-1-16 0,-2-8 0 15,-3 0 0-15,-5-4-144 0,-5 3-48 0,-4-4 0 16,-7 5 0-16,-1 0 64 0,-7 5 16 0,-4 3 0 0,-4 4 0 15,-6 6-192-15,-3 3-144 0,-3 6 192 0,-4 5-192 16,3 2 0-16,-2 5 0 0,-1 1 0 0,3 7-144 16,-1-1-1040-1,6 0-208-15,1-1-32 0,3 2-10528 0,7 0-2096 0</inkml:trace>
  <inkml:trace contextRef="#ctx0" brushRef="#br2" timeOffset="114320.23">11042 11551 26719 0,'0'0'2368'0,"0"0"-1888"15,0 0-480-15,0 0 0 0,-3 12 672 0,-2 1 32 16,-1 4 16-16,-1 4 0 0,-2 2-176 0,0 3-32 15,3 2-16-15,-1-1 0 0,-1 1-224 0,2 1-32 16,2-2-16-16,2-3 0 0,4-3-64 0,1-2-16 16,1-1 0-16,4-8 0 0,1 1 304 0,3-7 64 15,1-1 16-15,3-3 0 0,3-3 304 0,2-1 64 16,2-7 16-16,0 1 0 0,3-5-256 0,2-1-48 0,-3-2-16 16,0-3 0-16,-3 0-272 0,1 0-48 0,-4 1-16 15,-1 0 0-15,0 1-80 0,-2 1-32 0,-1-1 0 16,-2 6 0-16,-4 2-144 0,1 2 0 0,-2 5 0 0,-8 4 128 15,9 9-128-15,-5 3 0 0,1 5 0 0,-2 10 0 16,-2 9 0-16,-1 8-176 0,0 10 176 16,-3 7-128-16,-4 7 128 0,-5 8 0 0,-6 2 0 0,-3 7 0 15,-1 4 0-15,-6-2 0 0,-3 0 0 0,-2-6 128 16,-1-7 16-16,0-1 16 0,0-9 0 0,-2-5 0 16,5-10 304-16,-2-3 64 0,0-7 16 0,5-3 0 15,0-10-64-15,1-6-16 0,-1-7 0 0,4-7 0 0,-1-6-32 0,1-6-16 16,1-10 0-16,-1-5 0 0,2-3-224 0,2-6-32 15,3-1-16-15,2-3 0 0,4 1-144 0,5-1 0 16,5 5 0-16,4-1 0 0,4 3-400 0,5 5 32 16,6 0 16-16,4 4 0 15,2 3-1104-15,4 5-208 0,2-4-64 0,3 7-10832 16,1-2-2176-16</inkml:trace>
  <inkml:trace contextRef="#ctx0" brushRef="#br2" timeOffset="114710.37">12208 11766 4607 0,'-23'0'192'0,"9"-1"64"0,2-2-256 0,2 2 0 0,0-1 0 0,10 2 0 0,0 0 5248 0,0 0 992 16,0 0 208-16,0 0 32 0,7 7-4368 0,8 2-896 15,7-3-160-15,3-1-32 0,5-2-288 0,6 0-48 16,5-2-16-16,-5-1 0 0,7-1-288 0,6-4-48 16,7 1-16-16,-1 1 0 0,-3-2-192 0,-1-2-128 15,-1 0 128-15,-2 2-128 16,-5-1-1472-16,-6 0-384 0,-6 3-64 0,2 0-11888 16</inkml:trace>
  <inkml:trace contextRef="#ctx0" brushRef="#br2" timeOffset="114867.39">12176 12114 18431 0,'0'0'816'0,"0"0"160"0,0 0-784 0,0 0-192 16,0 0 0-16,13 7 0 0,2 5 3040 0,4-4 560 15,6 2 112-15,7-3 32 0,5 4-2672 0,6-4-544 16,9-2-96-16,-9-1-32 0,9 3-240 0,3-2-160 16,0-4 192-16,1-1-192 0,2 0 0 0,-3 0 0 15,-6-4 0-15,-5 1 0 16,-4-3-2240-16,-4 0-544 0,-5 0-112 0</inkml:trace>
  <inkml:trace contextRef="#ctx0" brushRef="#br2" timeOffset="115318.92">14163 11529 24879 0,'3'-16'2208'0,"-1"10"-1760"15,-1-5-448-15,-1 5 0 0,0 0 1344 0,0 6 192 16,-3-8 48-16,-1 2 0 0,-2 3-768 0,-3 3-160 16,-3 3-16-16,-3 3-16 0,-3 4-208 0,-2 0-32 15,-4 5-16-15,-4 4 0 0,-1 2-64 0,-5 4-16 16,2 5 0-16,-2 3 0 0,-1 4 224 0,4 5 32 15,2 2 16-15,2 8 0 0,2-3-176 0,8-2-16 16,7-1-16-16,5 0 0 0,7-2-80 0,5-4-16 16,7-8 0-16,6-1 0 0,6-5 320 0,3-6 64 15,4-5 16-15,4-4 0 0,0-4 144 0,5-2 32 16,-1-7 0-16,5-5 0 0,-1-2-192 0,1-8-16 16,0-8-16-16,-2-3 0 0,0-2-96 0,-3-4-32 15,-1-3 0-15,-4-5 0 0,-4-5-32 0,-3-2-16 16,-4-6 0-16,-3 5 0 0,-6 2-176 0,-4 4-16 15,-4 4-16-15,-5 2 0 0,-6 1-224 0,-3 6 144 0,-5 3-144 16,-5 6 128-16,-6 4-128 0,-6 6 0 0,-5 0 0 0,-4 8 0 31,-8-1-704-31,2 7-128 0,-4 2-32 0,1 4 0 0,1 2-1600 16,5-3-320-16,5 2-64 0</inkml:trace>
  <inkml:trace contextRef="#ctx0" brushRef="#br2" timeOffset="116286.59">16399 11487 10127 0,'-11'0'896'0,"-2"0"-704"0,-2 0-192 0,0 0 0 16,-3 0 1728-16,4 0 320 0,-3 3 64 0,2 0 16 0,-1 0-512 0,7 2-96 15,9-5-32-15,0 0 0 0,0 0-400 16,0 0-64-16,0 0-32 0,17 4 0 0,5-1 0 0,7-3 0 16,7-3 0-16,6-1 0 0,5-4-224 0,8 1-64 15,6-3 0-15,7 1 0 0,5 1-320 0,4-2-64 16,5 1 0-16,-2-3-16 0,-1 2-304 0,-5-1 0 16,-3 8 0-16,-3 0 0 0,-5 3 192 0,-10 0-32 15,-8 2 0-15,-10-1 0 0,-8 2-432 0,-9 3-96 16,-18-6-16-16,0 0 0 15,-3 12-384-15,-5 4-96 0,-6-2-16 0,-9 2 0 16,-6 0-1904-16,-8 2-384 0,-26 6-80 0,7-6-16 0</inkml:trace>
  <inkml:trace contextRef="#ctx0" brushRef="#br2" timeOffset="116532.91">16227 11906 20271 0,'-33'3'896'0,"14"0"192"0,-1-2-880 0,4-1-208 15,4-3 0-15,3 0 0 0,9 3 848 0,0 0 128 0,0 0 32 0,0 0 0 16,19-1 112-16,4-2 32 16,6 0 0-16,9-4 0 0,8-2-256 0,7-3-32 0,6 3-16 0,8-3 0 15,3 2-176-15,12-1-32 0,5 2-16 0,5 1 0 16,2-6-320-16,-1 1-64 0,1 5-16 0,-4-2 0 16,-2 3-224-16,-7 4 128 0,-8 3-128 0,-9 0 0 15,-11-2 0-15,-8 2 0 0,-9 0-176 0,-16 0 176 16,0 0-528-16,-1 0 16 15,-1 0 0-15,-5 0 0 0,1 2-1536 0,-7-2-320 0,-7 0-48 0</inkml:trace>
  <inkml:trace contextRef="#ctx0" brushRef="#br2" timeOffset="116898.67">17064 11085 24063 0,'-6'-18'1072'0,"3"7"208"0,1 3-1024 0,2-4-256 16,0 12 0-16,5-9 0 0,-5 9 144 0,10-6-16 16,4 2-128-16,3 7 192 0,0 1-48 0,3 1-16 15,4 4 0-15,7 3 0 0,4 2 64 0,9 4 0 16,5 0 0-16,6 3 0 0,1 4 176 0,5 2 32 0,2-3 16 15,-17-4 0-15,8 4-128 0,3 7-32 16,-1 2 0-16,5 4 0 0,-1 3 32 0,-4 3 0 16,-4 0 0-16,-5 3 0 0,-5 0 64 0,-6 0 16 0,-8-3 0 15,-6 0 0-15,-7 2 208 0,-2-2 64 0,-8 0 0 0,-7 0 0 16,-5 1 80-16,-8 0 32 0,-7-3 0 0,-7 2 0 16,-5-3-112-16,-6-1-32 0,-4-1 0 0,-1-3 0 15,-2-6-304-15,-22 13-64 0,7-8-16 0,6-3 0 16,5 2-224-16,5-7 144 0,2-6-144 0,5-4 128 15,3-4-1536-15,10 1-320 16,3-8-64-16</inkml:trace>
  <inkml:trace contextRef="#ctx0" brushRef="#br2" timeOffset="118526.43">19958 11254 20095 0,'2'-22'896'0,"4"7"176"0,0-1-864 0,-2 0-208 0,0 1 0 0,-1-2 0 0,-1 3 592 0,-2 0 80 15,-2 1 16-15,-1 0 0 0,3 4 560 0,0-3 112 16,-4 4 32-16,0 1 0 0,4 7-112 0,0 0-32 16,0 0 0-16,-12 0 0 0,0 4-384 0,-3 7-80 15,0 5-16-15,-3 8 0 0,-2 9-304 0,-6 5-64 16,3 7-16-16,-4 5 0 0,0 8-80 0,0 3-32 16,5 1 0-16,3-2 0 0,3-9-128 0,4 1-16 15,3-7-128-15,4-3 192 0,4-2-192 0,5-8 144 16,4-1-144-16,2-5 128 0,5-7 80 0,3-1 16 15,1-6 0-15,5 0 0 0,4-8 128 0,2-3 32 16,-1-4 0-16,3 1 0 0,0-9-32 0,-1 1 0 16,-1-8 0-16,-11 5 0 0,1-1-96 0,-1-4 0 15,0 1-16-15,-1 0 0 0,-3 2-112 0,1 2 0 16,-2 0-128-16,-4 5 192 0,-3 2-192 0,-7 6 0 0,0 0 0 0,0 0 0 16,3 14 0-16,-1 5 0 0,-2 3 0 15,0 5 0-15,0 1 0 0,1 3 0 0,2 6-128 16,2-1 128-16,2-6 0 0,2 1 0 0,1-6 0 0,4 0 0 15,1-2 0-15,2-6 0 0,4 0 0 0,4-10 0 16,2-1 0-16,4-7 0 0,2-7 0 0,6-1 0 16,-1-7 0-16,2-6 304 0,-1-5-48 0,-2-4 0 15,-4 0 144-15,-2-5 32 0,-1-4 0 0,-5-2 0 0,-4-2 16 16,-2-4 16-16,-1-1 0 0,-4 2 0 0,-2 1-160 0,-3 3-48 16,-3 4 0-16,-1 4 0 0,-4 6-128 15,1 4-128-15,-2 4 192 0,0 4-192 0,0 0 0 16,-2 8 0-16,2-1 0 0,0 10-144 15,0 0-1136-15,0 0-208 0,0 0-48 0,0 0-16 16,-3 13-1648-16,2-2-336 0</inkml:trace>
  <inkml:trace contextRef="#ctx0" brushRef="#br2" timeOffset="118949.23">21809 10909 14735 0,'0'0'640'0,"0"0"160"0,-1-8-640 0,-1-1-160 0,2 9 0 0,0 0 0 0,0 0 2368 0,0 0 448 15,-6-1 96-15,-3 5 16 0,0 2-1696 0,-4 3-336 16,-3 7-64-16,-5 7 0 0,-4 2 416 16,-3 8 96-16,-2 4 0 0,-3 4 16 0,-1 7-144 0,-2 4-16 15,4 6-16-15,-1 7 0 0,3 6-416 0,1 0-96 16,4 4-16-16,2-4 0 0,5 3-336 0,5-1-80 15,3-1-16-15,4-3 0 0,4-5-64 0,5-2-16 16,3-3 0-16,5-7 0 0,0-3-144 0,6-6 0 16,2-3 0-16,5-6 0 15,1-1-1040-15,9-9-304 0,2-3-48 0,23-1-15472 0</inkml:trace>
  <inkml:trace contextRef="#ctx0" brushRef="#br2" timeOffset="120367.32">23199 11284 22975 0,'0'0'1024'0,"0"0"192"0,-3-4-960 0,3-4-256 16,0-2 0-16,-2 2 0 0,-2-2 352 0,-1 3 32 16,1-4 0-16,-2 2 0 0,-2 0 544 0,-1-1 112 15,-1 3 32-15,-2-4 0 0,-1 5-112 0,-5 0 0 16,-3 0-16-16,-5 3 0 0,-4 2-64 0,-4 1-16 16,-5 1 0-16,-2 4 0 0,-1 5-224 0,0-1-64 15,1 3 0-15,-1 3 0 0,2 1-48 0,3 5-16 0,3 0 0 0,3 5 0 16,1 3-176-16,6 5-32 0,4 1-16 0,2 3 0 15,3 0-160-15,3 4-128 0,5-1 144 0,2 1-144 16,4-1 128-16,2 1-128 0,4-3 0 0,1-1 0 16,1 1 0-16,2-4 128 0,0 2-128 0,0-2 0 15,0-4 0-15,0 1 0 0,-1-5 0 0,0 0 0 0,-1-5-144 16,1 0-32-16,-2-1 0 0,-2 6 0 16,-1-9-464-16,-3-3-80 15,-1-1-32-15,1-14 0 0,0 0-1296 0,0 0-256 0,-12 2-48 0,3-4-7120 16,-2-2-1408-16</inkml:trace>
  <inkml:trace contextRef="#ctx0" brushRef="#br2" timeOffset="120545.04">22130 11835 12895 0,'-16'-14'1152'0,"10"13"-928"15,6 1-224-15,0 0 0 0,-5-6 3344 0,5 6 624 16,0 0 128-16,0 0 32 0,11-4-2416 0,3 1-496 16,4 1-80-16,6 1-32 0,6 1-160 0,5 0-48 15,5 1 0-15,3-2 0 0,0-1-512 0,3 1-128 16,-1-1 0-16,-1-1-16 0,2-4-96 0,-1 2-16 15,-3 1 0-15,-4-1 0 0,-4 1-128 0,-4-2-224 16,-6 0 48-16,-5 3 16 16,-4 0-2016-16,-5 0-384 0,-10 3-96 0</inkml:trace>
  <inkml:trace contextRef="#ctx0" brushRef="#br2" timeOffset="120745.73">23222 11928 35935 0,'-6'14'3200'0,"0"3"-2560"0,-1 7-512 0,0 3-128 15,-1 3 480-15,1 2 80 0,-2 7 16 0,0-2 0 16,0-3-384-16,0 2-64 0,0-5 0 0,2 2-128 16,-1-4 192-16,2 2-192 0,2-4 192 0,0-2-192 15,1 1-320-15,1-7-192 0,1-3-16 0,1 1-10624 16,0-4-2128-16</inkml:trace>
  <inkml:trace contextRef="#ctx0" brushRef="#br2" timeOffset="121166.73">23979 12092 27647 0,'0'0'2448'0,"0"0"-1952"0,0 0-496 0,0 0 0 16,8 7 1264-16,-1 5 144 0,1 0 48 0,-2 6 0 16,-3 4-832-16,1 5-176 0,-3-1-16 0,-1-1-16 15,-1-1 96-15,-3 1 32 0,1 4 0 0,-3-3 0 16,-2 0-352-16,-1-3-192 0,-1-2 192 0,0 0-192 0,-2-2 0 0,0-1 0 15,0-3-240-15,-3 1 80 16,3-4-1280-16,2-3-256 0,-1-6-48 0,11-3-7920 16,-9 0-1568-16</inkml:trace>
  <inkml:trace contextRef="#ctx0" brushRef="#br2" timeOffset="121492.41">25484 11470 18431 0,'6'-26'816'0,"-1"13"160"0,1 1-784 0,1-3-192 16,1 2 0-16,1 1 0 0,-2-4 3504 0,-1 1 656 15,-2 3 128-15,-1-1 16 0,-1 2-3344 0,-2-1-688 16,-2 5-128-16,-1-3-16 0,-1 4 96 0,-1 0 32 15,0 0 0-15,-3 1 0 0,-2 5 144 0,-4 5 48 0,-3 4 0 0,-4 0 0 16,-4 4-96-16,-2 5-16 0,-1 4 0 0,-4 5 0 16,4 7-336-16,-1 2 144 0,-3 5-144 0,3 2 0 15,0 3 0-15,1-3 0 0,3 0 0 0,3 2 0 16,2-1 0-16,3-2 0 0,0-1 0 0,-2 11-144 16,6-7-368-1,2-8-64-15,4-4 0 0,-1-5-16 0,7-4-1888 16,-1-1-368-16,1-8-80 0,-2-1-10064 0</inkml:trace>
  <inkml:trace contextRef="#ctx0" brushRef="#br2" timeOffset="121652.8">24532 11954 35423 0,'8'-9'1568'0,"0"6"320"0,5-5-1504 0,7 5-384 16,5 2 0-16,4 1 0 0,10 0 0 0,3 0-192 15,2 0 32-15,7-2 0 0,-4 1 160 0,1-4 0 16,1 1 0-16,-2-2 0 0,-1 3 0 0,-1 0-128 15,-5 2 128-15,-5-2-128 16,-4 1-2112-16,-4 1-432 0,-6-1-80 0</inkml:trace>
  <inkml:trace contextRef="#ctx0" brushRef="#br2" timeOffset="121968.44">25370 12106 29487 0,'0'0'1296'0,"0"0"288"0,0 0-1264 0,9 8-320 0,-1 1 0 0,2 3 0 16,-3-2 960-16,-4 2 128 0,2 3 16 0,-4-2 16 16,-2 2-720-16,-4 3-144 0,2-2-16 0,-4 2-16 15,-3-2 128-15,-1 3 32 0,-4 2 0 0,-1-1 0 16,3-1 288-16,-1 2 64 0,-1 1 16 0,6 0 0 16,-1-4 64-16,4 0 16 0,0 1 0 0,3-3 0 15,3-2-192-15,3 1-48 0,3-2 0 0,3 0 0 16,1 2-256-16,7-6-48 0,4 1-16 0,4-4 0 15,2 3-96-15,5-4-32 0,-1-2 0 0,3-3 0 16,-2-2-144-16,0-2 0 0,1-2 144 0,0-2-144 0,-1 1 0 0,-1-3 0 16,-1 2 0-16,-3-1 0 15,-2 3-832-15,-3 3-96 0,-2 0-16 0,-4 0 0 16,-3 2-1616-16,-2-1-336 0,-2 2-64 0,-9 0-16 16</inkml:trace>
  <inkml:trace contextRef="#ctx0" brushRef="#br2" timeOffset="122367.11">26305 11140 23039 0,'-12'-24'1024'0,"5"17"192"0,3-5-960 0,-1 3-256 0,2-3 0 0,2 3 0 16,2-1 384-16,2 3 48 0,-3 7 0 16,8-5 0-16,0 1 64 0,4-1 16 0,3 4 0 0,2 2 0 15,0 4 336-15,3 2 80 0,0 2 16 0,3 4 0 16,0 7 80-16,3 2 32 0,-1 5 0 0,2 7 0 15,2 4-208-15,-1 7-32 0,-1 2-16 0,-3 8 0 16,-2 5 64-16,-5 4 16 0,-7 4 0 0,-6 7 0 0,-7 6-176 16,-7 6-48-16,-9 2 0 0,-5-3 0 0,-4 0-336 15,-2-4-64-15,-3 0 0 0,2-11-16 0,-1-4-80 0,2-3-16 16,2-7 0-16,1-2 0 0,0-6-144 0,4 0 128 16,2-7-128-16,4-8 128 15,4 0-1376-15,3-9-288 0,1-2-48 0,4-6-16208 16</inkml:trace>
  <inkml:trace contextRef="#ctx0" brushRef="#br2" timeOffset="127752.21">27819 11182 5519 0,'0'0'496'0,"0"0"-496"0,0 0 0 0,11 1 0 15,-11-1 1520-15,0 0 208 0,0 0 32 0,0 0 16 16,0 0-544-16,0 0-96 0,0 0-32 0,0 0 0 16,0 0-128-16,0 0-16 0,0 0-16 0,-3 14 0 15,-6 2-448-15,-4-3-96 0,-5 4-16 0,-3 2 0 0,-1 2 64 0,-2 5 0 16,-1 7 0-16,-2 3 0 0,0 2-128 0,1 5-32 15,-1 2 0-15,2-1 0 0,-1-1-144 0,4 0-16 16,0-1-128-16,3 1 192 0,-1 3-192 0,7-1 0 16,0-4 0-16,1-1 0 0,3 0 192 0,3-1-64 15,1-2-128-15,4-1 192 0,-2-5-48 0,6 1-16 16,1-3 0-16,2-4 0 0,0 2 64 0,5-4 16 16,0-5 0-16,3-2 0 0,-1 1-16 0,2-5 0 15,-2-3 0-15,4-2 0 0,3 2-192 0,0-5 128 16,-2-1-128-16,-1-1-7712 15,3-7-1600-15</inkml:trace>
  <inkml:trace contextRef="#ctx0" brushRef="#br2" timeOffset="128049.16">28190 11539 14735 0,'-4'-17'1312'0,"3"3"-1056"0,1 1-256 0,-2 2 0 16,1-2 1216-16,1 13 192 0,-5-9 48 0,1 2 0 16,4 7-880-16,-14 3-192 0,-2 3-16 0,1 4-16 15,-4 3-160-15,0 7-16 0,-2 3-16 0,-2 3 0 16,-2 5 128-16,0-1 32 0,-2 4 0 0,4 4 0 0,-1 8 128 16,5-1 16-16,1-4 16 0,4 2 0 15,7 0-224-15,4-2-32 0,1-4-16 0,5-6 0 0,2 2-64 0,1-4-16 16,3 2 0-16,1-5 0 0,2-4 80 0,3-1 16 15,0-2 0-15,3-4 0 0,-2-5-32 0,0 1-16 16,-2-6 0-16,2-2 0 0,-1 0-432 0,-5-3-96 16,-10 0-16-16,0 0-7504 15,10-6-1520-15</inkml:trace>
  <inkml:trace contextRef="#ctx0" brushRef="#br2" timeOffset="128244.96">27779 11891 16575 0,'0'0'1472'0,"9"-6"-1168"16,5-1-304-16,-1-1 0 0,2 5 2096 0,0 2 352 0,1 1 80 0,3 0 16 16,4-2-1760-16,2 2-336 0,1 3-80 0,1-3-16 15,0 0-208-15,0-1-144 0,-2 1 192 0,3 1-192 16,-1 4 128-16,-2 1-128 0,-3-3 0 0,-1 1 0 16,-3 1-192-16,0 2-112 0,-2-1-16 0,-3-2 0 31,2-1-784-31,-1 2-176 0,-3 1-16 0,-11-6-16 0</inkml:trace>
  <inkml:trace contextRef="#ctx0" brushRef="#br2" timeOffset="128600.44">28544 11142 18431 0,'0'-9'1632'0,"0"0"-1312"16,0 9-320-16,0 0 0 16,0 0 1056-16,0 0 144 0,12-5 16 0,0 11 16 0,1 2-912 0,0 10-192 15,1 2-128-15,-1 6 144 0,0 0-144 0,2 5 0 16,1-1 0-16,-1 7 0 0,-1 5 0 0,-2 4 160 16,-1 6-16-16,-2-3 0 0,-3 0 48 0,-1 3 0 15,-5-2 0-15,-2 5 0 0,-2 1 144 0,-1-2 48 16,1 2 0-16,-2-4 0 0,-3 0-64 0,-3-3 0 15,-3 2 0-15,-1-5 0 0,-3-5 80 0,1-7 16 0,-6-1 0 16,0-5 0-16,-2 0-80 0,-3-4-16 0,0 0 0 16,-2-6 0-16,-2-8-48 0,2 3-16 0,3-4 0 15,2 0 0-15,3-6-64 0,0-3-32 0,3 0 0 0,2 0 0 16,3 0-336-16,3-3-64 0,3-1-16 0,9 4 0 31,0 0-2384-31,0-12-496 0</inkml:trace>
  <inkml:trace contextRef="#ctx0" brushRef="#br2" timeOffset="134847.25">33007 11487 23039 0,'0'0'2048'0,"0"0"-1648"0,0 0-400 0,-9 5 0 16,9-5 512-16,0 0 32 0,0 0 0 0,0 0 0 16,0 0 160-16,0 0 48 0,0 0 0 0,0 0 0 15,0 0 208-15,0 0 32 0,0 0 16 0,9-5 0 16,5 0-160-16,-1-3-16 0,2 2-16 0,1 3 0 15,2-4-208-15,0-1-32 0,0 4-16 0,-1-1 0 16,0 1-208-16,1-2-32 0,1 2-16 0,-1 1 0 16,-2 0-96-16,-3 1-16 0,1 1 0 0,-2-1 0 15,-12 2-192-15,11 0 0 0,-11 0 0 0,0 0-160 16,0 0-368 0,0 0-80-16,0 0-16 0,0 0 0 0,0 0-2304 0,-8 9-464 0,-7 0-80 15,-2 1-32-15</inkml:trace>
  <inkml:trace contextRef="#ctx0" brushRef="#br2" timeOffset="145652.46">1742 14291 11055 0,'0'0'976'0,"9"-10"-784"16,-2-6-192-16,1 1 0 0,-2 0 1360 0,-2 0 240 15,2-1 32-15,0 5 16 0,-1-2-272 0,-1 0-48 16,-1 4-16-16,-3 9 0 0,0 0-288 0,0 0-64 16,0 0-16-16,0 0 0 0,-6 15-240 0,0 5-32 15,-3 3-16-15,0 5 0 0,0 0-192 0,-1 6-32 16,-3 3-16-16,2 5 0 0,2 4-160 0,0-2-16 16,1 1-16-16,3-1 0 0,1-1-224 0,4-5 128 15,0-6-128-15,6-5 0 0,1-3 128 0,5-7-128 16,1-3 0-16,2-7 144 0,0-4 272 0,1-3 48 0,5-3 16 0,6-6 0 15,1-7 96-15,5-5 32 0,1-4 0 0,1-5 0 16,1-1-368-16,0-4-80 0,-4-1-16 16,2 3 0-16,2 1-144 0,-5 5 128 0,-3-4-128 0,-2 3 128 15,-4 2-128-15,-3 4 0 0,-1 4 0 0,0 2 0 16,-2 5 0-16,-2 4 0 0,-1 4 0 0,-13 3 0 16,12 12-144-16,-5 3 144 0,-2 9 0 0,-7 5 0 15,-2 7 0-15,-4 5 0 0,-2 5 0 0,-3 5 0 16,-2 5 144-16,-3 5-144 0,-1 3 128 0,-4 0-128 15,-2 0 0-15,-3-1 128 0,-5 0-128 0,-1-4 0 16,-4-7 128-16,-3-3-128 0,4-6 128 0,-1-6-128 16,-1-6 336-16,2-1-16 0,0-5 0 0,1-2 0 15,2-7 128-15,0-1 0 0,4-2 16 0,-1-5 0 16,6-8-32-16,1-2-16 0,2-2 0 0,3-2 0 16,4-6-160-16,3 0-48 0,1-4 0 0,4-2 0 0,3-3-80 0,5 0-128 15,5-3 176-15,4 1-176 0,4-1 0 16,4 3 0-16,2 2 0 0,4-2 0 15,1-4-432-15,7 4 16 0,-1 5 0 0,4-1 0 16,1-2-1872-16,1 6-368 0,-1 2-80 0</inkml:trace>
  <inkml:trace contextRef="#ctx0" brushRef="#br2" timeOffset="145943.84">3081 13701 9215 0,'-18'-21'816'0,"9"12"-656"0,2-3-160 0,-1 6 0 16,8 6 4832-16,0 0 928 0,0 0 192 0,-11 10 48 15,2 7-4544-15,-3 4-912 0,3 2-176 0,-1 7-48 16,2-2-192-16,2 2-128 0,2 5 128 0,-1-2-128 15,-1-3 0-15,3-3 144 0,0 2-144 0,3-2 0 16,-1-3 128-16,-1-2-128 0,1-3 0 0,1-1 0 16,1-2 0-16,2-4 0 0,0 2 0 0,-3-14 0 31,9 6-2240-31,-9-6-448 0,15-2-80 0,1-1-32 0</inkml:trace>
  <inkml:trace contextRef="#ctx0" brushRef="#br2" timeOffset="146104.56">3583 13614 32255 0,'-15'21'1424'0,"5"-4"304"0,-1 2-1392 0,-4 3-336 15,-3 5 0-15,1 3 0 0,-3 5 0 0,0-1 0 16,-3-1 0-16,1 3 0 0,1 1 0 0,2-2 0 16,1-1 0-16,5-1 0 15,1-5-2048-15,3-5-496 0</inkml:trace>
  <inkml:trace contextRef="#ctx0" brushRef="#br2" timeOffset="146559.01">4513 13993 22111 0,'0'0'1968'0,"0"0"-1584"16,-7 7-384-16,-2 7 0 0,0 1 1472 0,0 4 224 15,-3 6 32-15,1 5 16 0,-4 2-576 0,0 1-112 16,0 3-32-16,0 4 0 0,0 0-448 0,-1 1-112 15,3-1-16-15,-1 4 0 0,2 0-304 0,2-2-144 16,3-5 128-16,1-3-128 0,4-1-160 0,-1-4-112 16,0-1-32-16,2-7 0 15,-2-4-2176-15,0-9-432 0</inkml:trace>
  <inkml:trace contextRef="#ctx0" brushRef="#br2" timeOffset="146708.42">4135 14376 31327 0,'0'0'1392'0,"0"0"272"0,19-5-1328 0,2 2-336 0,1 3 0 0,1 0 0 16,5 0 160-16,3 0-32 0,3 3-128 0,5 2 192 15,4 2-48-15,1-1-16 0,1-3 0 0,1 2-9600 16,-3 5-1936-16</inkml:trace>
  <inkml:trace contextRef="#ctx0" brushRef="#br2" timeOffset="147190.26">5475 13868 32415 0,'5'-13'1440'0,"2"5"288"0,7 3-1376 0,2-3-352 16,5 2 0-16,2 2 0 0,6-2 0 0,3 0 0 16,5 3-160-16,0-2 160 0,1-1 0 0,-3-1 0 15,-2 1 0-15,-3 2 0 0,-5-1 0 0,-4-2 0 16,-7 2 0-16,-14 5 0 0,0 0 0 0,0 0 0 0,0 0 0 0,0 0 0 16,-11 6 144-16,-10 3-16 0,-9-3 0 0,-7 3 0 15,-6 1 96-15,-2-1 16 0,-2 3 0 16,2 2 0-16,1-1 304 0,2 8 64 0,2 1 16 0,3 0 0 15,6 1-176-15,4 0-48 0,5 0 0 0,6 2 0 16,4-2-208-16,6-2-32 0,4 0-16 0,5 1 0 16,3-1-144-16,3 0 0 0,3-3 0 0,4 0 0 15,7-1 128-15,2 1-128 0,-3-2 128 0,2 2-128 16,0 2 0-16,-1 2 0 0,0 3 0 0,-3 5 0 16,-3-4 0-16,-5 4 0 0,-2 1 0 0,-4-4 0 15,-2 3 0-15,-4-4 0 0,-4-2 0 0,-5-2 0 16,-4-2 0-16,-5-4 240 0,-4-4-16 0,-4 1 0 15,-3 1 128-15,0-5 32 0,-5-2 0 0,3 0 0 0,0-4-224 16,3-3-32-16,3-1-128 0,2-4 192 0,2-2-384 0,5 1-64 16,1-1-32-16,5-4 0 15,1 1-2608-15,9-2-528 16,4 2-96-16</inkml:trace>
  <inkml:trace contextRef="#ctx0" brushRef="#br2" timeOffset="147639.97">6388 14266 21183 0,'-7'-22'1888'0,"4"13"-1504"15,-2 0-384-15,1 5 0 0,4 4 2256 0,0 0 384 0,0 0 80 0,-9 4 16 16,-3 9-1776-16,0 1-336 0,-1 1-80 0,1 2-16 15,0 4-192-15,3 0-32 0,0 3-16 0,3 1 0 16,0 3-144-16,5-3-16 0,2-1-128 0,5 1 192 16,2-2-192-16,2-1 0 0,2-4 0 0,3-2 0 15,3-4 128-15,1-5-128 0,2-5 176 0,1-2-176 16,2-2 432-16,1-8-32 0,3-3 0 0,2-4 0 16,-2-2-48-16,3 0-16 0,-4-4 0 0,-2 1 0 15,-2 0-80-15,-4-2-32 0,-1 0 0 0,-4 4 0 16,0 5 32-16,-2 3 0 0,-3 3 0 0,-9 9 0 15,0 0-112-15,0 0-16 0,0 0 0 0,0 13 0 16,-5 7 64-16,-4 8 16 0,-4 7 0 0,-5 7 0 0,2 7-32 16,-5 0-16-16,-4 4 0 0,0 5 0 15,-5 6-160-15,-3 1 0 0,-4-1 144 0,1-4-144 0,-2-7 0 0,1 2 144 16,1-6-144-16,5-6 0 0,0-7 192 0,4-4-192 16,0-5 192-16,2-5-192 0,3-4 272 0,3-8-48 15,2-2-16-15,4-5 0 0,-1-5-208 0,4-4-160 16,1-3 32-16,3-5 0 15,2-1-1808-15,1-9-368 0,3-3-64 0,3-2-13856 16</inkml:trace>
  <inkml:trace contextRef="#ctx0" brushRef="#br2" timeOffset="147944.6">7838 13444 35007 0,'-9'-24'1552'0,"7"12"320"0,2 12-1488 0,0 0-384 0,0 0 0 0,-11 6 0 16,1 7 368-16,-2 5 0 0,-1 7 0 0,-2 4 0 15,-2 3 16-15,0 4 0 0,-3 3 0 0,1-1 0 16,0 1-192-16,1 1-16 0,1 0-16 0,3-3 0 16,0-1-160-16,4-2 0 0,1 0 0 0,3-4 0 15,-1-1-144-15,5-2-112 0,2-3-32 0,2-2-10912 16,5-3-2176-16</inkml:trace>
  <inkml:trace contextRef="#ctx0" brushRef="#br2" timeOffset="148867.04">8866 13978 14735 0,'7'-19'1312'0,"3"8"-1056"0,2-2-256 0,2 1 0 0,-1-1 1056 0,0 1 160 15,-1 3 16-15,-1 3 16 0,-4-4-192 0,-7 10-32 16,0 0-16-16,0 0 0 0,0 0 144 0,0 0 48 15,0 0 0-15,0 0 0 0,4 16-16 0,-4 5 0 16,-2 4 0-16,-3 6 0 0,-1 3-288 0,0 3-64 16,-1 2-16-16,1 1 0 0,-2 0-400 0,2 0-80 15,-1-1-16-15,3-4 0 0,-2 1-192 0,-2-2-128 16,-1-4 160-16,0-2-160 0,-1-1 0 0,1-5 0 16,0-3 0-16,0-2 0 15,-3-1-1504-15,7-1-288 0,-3-8-64 0</inkml:trace>
  <inkml:trace contextRef="#ctx0" brushRef="#br2" timeOffset="149021.29">8545 14196 34847 0,'0'0'1536'0,"15"-6"320"0,3 3-1472 0,4 2-384 0,2-1 0 0,7 2 0 15,3 2 0-15,3 1 0 0,6 1 0 0,5 1 0 16,4-8 0-16,-5 3 0 0,-1-2 0 0,-3 4-128 31,-1 1-2448-31,-5-3-496 0</inkml:trace>
  <inkml:trace contextRef="#ctx0" brushRef="#br2" timeOffset="149703.62">10362 14020 13823 0,'6'-18'608'0,"0"7"128"0,1-2-592 0,1 3-144 16,-3-4 0-16,0 2 0 0,1-2 1552 0,-3-1 288 15,-5 3 48-15,1 2 16 0,1 10-304 0,-8-6-48 16,1 1-16-16,-6 5 0 0,-1 3-304 0,-4 3-64 16,-2 9-16-16,-3 4 0 0,-3 3-480 0,-1 5-96 15,-1 6-32-15,-3 1 0 0,-4 3-272 0,3 6-48 16,-1-1-16-16,2 1 0 0,0 1-32 0,4-1-16 15,3-1 0-15,5-4 0 0,4 0-160 0,6-7 0 16,5 0 0-16,4-6 128 0,4 0-128 0,5-2 0 0,6-7 144 0,6 0-144 16,6-5 0-16,4 1-192 15,4-8 32-15,4 0 0 16,1-1-1168-16,-1-6-224 0,1-1-48 0,0 0-11616 16</inkml:trace>
  <inkml:trace contextRef="#ctx0" brushRef="#br2" timeOffset="150031.28">11080 14121 23039 0,'-18'-3'1024'0,"5"3"192"0,-5 1-960 0,-5 4-256 0,-4 5 0 0,-3 2 0 16,-3 3 1040-16,-1 5 176 0,0 1 16 0,-1 0 16 0,0 1-256 0,4-1-48 15,3-2-16-15,6 2 0 0,4 0-352 0,6-5-64 16,8-4 0-16,4 3-16 0,4 1-208 0,6-5-32 15,5-1-16-15,8-5 0 0,2-1 48 0,3-1 16 16,2-3 0-16,-1-2 0 0,3-2-112 0,0 0-32 16,1-2 0-16,0-2 0 0,-1 2-160 0,-1-1 192 15,-2-5-192-15,-3 5 192 0,-2-2-16 0,-3 1 0 16,-5-4 0-16,-5 3 0 0,-3-4 208 0,-5 1 32 16,-6-3 16-16,-5-4 0 0,-4-3 0 0,-8-2 0 15,-3-3 0-15,-6 4 0 0,3 2-288 0,-4 4-144 16,-3 1 160-16,2 3-160 0,1 7 0 0,4 1-160 15,2-1 0-15,5 5 0 16,2 1-1920-16,3 4-384 0,5 1-80 0,9-5-12224 0</inkml:trace>
  <inkml:trace contextRef="#ctx0" brushRef="#br2" timeOffset="150369.57">12067 13994 12895 0,'-14'-13'1152'0,"2"7"-928"0,-6 2-224 0,-3-2 0 16,-4-5 3456-16,-2 8 656 0,-3 0 128 0,-4 3 32 15,-3 2-2784-15,2-1-544 0,2 5-112 0,3 2-32 16,3-2-208-16,5 0-32 0,4 3-16 0,5-1 0 16,4 6-224-16,5-1-64 0,4 3 0 0,4 2 0 15,5 0-16-15,4 3-16 0,4 0 0 0,3 4 0 0,3 2 256 0,1 2 48 16,-1-2 16-16,0 1 0 0,-3 2-544 0,-2-2 0 15,-3 5 0-15,-5-7 0 0,-2 3 192 16,-4-3-192-16,-2-2 192 0,-4-3-192 0,-2-6 448 0,-7 3-32 16,-5-1 0-16,-5 0 0 0,-2-8 176 0,-6 1 48 15,-3-6 0-15,-2 2 0 0,-1-6-192 0,-2-4-16 16,-1-2-16-16,1-6 0 0,-2 0-224 0,2-3-32 16,0 1-16-16,3 2 0 15,2-3-864-15,9 1-176 0,3 3-48 0,7-4-11216 16,10 1-2256-16</inkml:trace>
  <inkml:trace contextRef="#ctx0" brushRef="#br2" timeOffset="150974.49">12660 13528 20271 0,'0'0'1792'0,"0"0"-1424"0,0 0-368 15,0 0 0-15,0 0 896 0,0 0 128 0,0 0 0 0,0 0 16 16,0 0-32-16,-9 6-16 0,-2 8 0 0,-2 6 0 16,-3 9-192-16,1 3-32 0,0-1-16 0,2 8 0 15,1 4-16-15,0-1 0 0,0 1 0 0,2 3 0 16,-1 7-144-16,2-2-16 0,0 4-16 0,2-6 0 15,4-2-352-15,0-2-64 0,2-10-16 0,1-1 0 16,0-7-128-16,2-2 0 0,3-1 144 0,4-3-144 16,-2-5 176-16,1-1-48 0,-1 0 0 0,1-5 0 15,0 2 48-15,3-7 0 0,-11-5 0 0,15 4 0 16,0 0-384-16,-2-1-80 0,-13-3-16 0,13-3 0 16,-13 3-2480-1,0 0-496-15</inkml:trace>
  <inkml:trace contextRef="#ctx0" brushRef="#br2" timeOffset="151127.49">12088 14005 32255 0,'0'-11'2864'0,"0"11"-2288"15,8-4-576-15,3-2 0 0,4 0 736 0,3 3 32 16,4 2 16-16,7-1 0 0,5 2-544 0,6 0-112 16,7-1-128-16,8-1 176 0,6 1-32 0,6 1 0 15,1 0 0-15,0 1 0 16,-1-1-1008-16,-7-1-208 0,-3 2-32 0,-5-1-8880 15,-4 0-1760-15</inkml:trace>
  <inkml:trace contextRef="#ctx0" brushRef="#br2" timeOffset="151951.92">14073 13827 21183 0,'0'-24'944'0,"3"9"192"0,-2 0-912 15,1 3-224-15,1-1 0 0,-2 6 0 0,-1 7 1344 0,0 0 208 16,0 0 48-16,0 0 16 0,0 0-816 0,0 0-160 16,-12 13-48-16,0 3 0 0,-2 8 0 0,-3 7 0 15,-2 5 0-15,4 5 0 0,2 2-160 0,-1 2-48 16,4-1 0-16,0 4 0 0,2 4-160 0,4-5-32 0,2-6-16 0,5-4 0 16,2-8-176-16,2-2 128 0,5-3-128 0,3-9 128 15,0-6 192-15,5-7 16 0,6 1 16 0,2-7 0 16,2-9 160-16,4-2 16 0,0-2 16 0,1-3 0 15,3-7-224-15,-1-1-32 0,-3-2-16 0,-2-3 0 16,0 4-80-16,-3-4-32 0,-1 3 0 0,-2-1 0 16,-4 3-32-16,-1 0-128 0,-6 6 192 0,2 2-64 15,-3 5-128-15,-4 1 0 0,-1 9 0 0,-9 5 0 16,0 0 0-16,0 0 0 0,0 0 0 0,-1 22 0 16,-7 2 0-16,1 9 0 0,-4 2 0 0,1 8 0 15,-3 5-128-15,-5 2 128 0,-3 5 0 0,-3 2 0 16,-2 2 0-16,-4 3 0 0,-6 5 0 0,1 5 0 15,-5 0 0-15,4-1 0 0,-4-7 0 0,1 0 0 0,1-2 208 0,-1-2-32 16,0-5-16-16,-1-3 0 0,3-6 208 16,-1-3 32-16,-2-5 16 0,0-5 0 0,-1-3-112 0,0-7-32 15,-2-2 0-15,3-3 0 0,4-6-80 0,3-3-32 16,4-6 0-16,2-5 0 0,3-2 48 0,4-7 16 16,2 1 0-16,3-9 0 0,2-6 48 0,2-5 16 15,4-1 0-15,2-8 0 0,5-5-144 0,5 1-16 16,2 4-128-16,5 2 192 0,3 4-192 0,3 5 0 15,5 6 0-15,6 1 0 0,2 6 0 0,4 5-128 16,4-2-16-16,1 7 0 0,2-1 144 0,1 5-208 16,-3 4 80-16,0 1 128 15,-3-2-1824-15,0 4-240 0,-1 4-48 0,-2 1-9552 0,-2 2-1904 16</inkml:trace>
  <inkml:trace contextRef="#ctx0" brushRef="#br2" timeOffset="152264.6">15149 14000 14735 0,'-18'-14'640'15,"9"5"160"-15,9 9-640 0,0 0-160 0,-6-9 0 0,6 9 0 0,0 0 3760 0,0 0 720 16,14-8 128-16,-1 7 48 0,2-2-3328 0,4 3-672 16,2 3-128-16,1 1-16 0,5-2-336 0,1 1-176 15,2 0 192-15,4-2-192 0,-1 2 176 0,1 3-176 16,1 3 160-16,-1-2-160 15,-2 5-1952-15,-6-3-480 0</inkml:trace>
  <inkml:trace contextRef="#ctx0" brushRef="#br2" timeOffset="152418.47">15164 14348 29599 0,'0'0'1312'0,"0"0"272"0,-6-12-1264 0,6 12-320 0,0 0 0 0,7-8 0 15,-7 8 880-15,14-3 112 0,0 0 32 0,4 3 0 16,4 0-592-16,4 2-112 0,2-1-32 0,3 1 0 15,2 2-80-15,2 1-16 0,4 2 0 0,4-2 0 16,2-4-192-16,-2 2 0 0,1-3 0 0,-7 3-10432 16,0 3-1984-16</inkml:trace>
  <inkml:trace contextRef="#ctx0" brushRef="#br2" timeOffset="159441.47">15903 14535 4607 0,'0'0'400'0,"0"0"-400"0,0 0 0 0,0 0 0 16,0 0 2704-16,0 0 464 0,0 0 96 0,0 0 0 15,0 0-2368-15,0 0-496 0,0 0-80 0,12 6-32 16,0 1 336-16,1-10 64 0,2-1 16 0,1-5 0 16,6-8 192-16,5 0 64 0,3-4 0 0,3-1 0 15,1-4-544-15,1-5-96 0,1 0-32 0,0-9 0 16,2-3-96-16,-1-5 0 0,-1-5-16 0,-2 1 0 15,3-3 144-15,-4 0 16 0,-5-1 16 0,-1 1 0 16,-4-2-48-16,-3 4-16 0,-1-2 0 0,-1 5 0 0,-5-2-288 0,-2 7 128 16,-2 8-128-16,-4 7 0 0,-3 5 224 0,-4 6-64 15,-2 4-16-15,0 8 0 16,4 7 32-16,-12 0 0 0,-3 4 0 0,1 6 0 0,-3 11-176 0,-1 9-176 16,2 4 48-16,-7 11 0 0,-2-2 128 0,-2 6-192 15,1 8 192-15,2 4-192 0,-1 2 192 0,2-3 0 16,3-2 0-16,0 0 0 0,2 2 0 0,5-11 0 15,1-8-128-15,5-5 128 0,1-2 0 0,6-6 0 16,6-7 0-16,1-3 0 0,5-11 208 0,3-2 32 16,1-2 0-16,4-12 0 0,2-6 624 0,3-3 128 15,6-6 32-15,0-1 0 0,1-2-576 0,-1-5-96 0,0 0-32 16,0 0 0-16,2 4-192 0,-2 1-128 16,-3 0 128-16,-1 6-128 0,-3 5 0 0,-5 3 0 0,-6 4 0 0,-1 6 0 15,-12 3 0-15,8 13-192 0,-4 6 192 16,-4 2-192-16,-4 6 192 0,-5 4-160 0,-6-1 160 0,1 4-160 15,0-1 160-15,-3 1 0 0,-2 1 0 0,3-5 0 16,-1 1 0-16,2-6 0 0,1-1 0 0,5-4 0 16,-2-4 128-16,7-4 0 0,4-12 0 0,0 0 0 15,0 0 0-15,0 0 0 0,13-5 0 0,4-7 0 16,3-1 64-16,4-5 32 0,1 2 0 0,2-2 0 16,1 2-224-16,-1 1 144 0,-2 0-144 0,-1 6 128 15,0-1-128-15,-4 5 0 0,1 5 0 0,-3 2 0 16,-3 4-144-16,-5 4 144 0,1 1-192 0,-4 5 192 15,1 3-176-15,-4 2 176 0,-1 0-160 0,0 0 160 0,-3-1-144 16,0 0 144-16,0-3-128 0,0-3 128 16,0-1-336-16,0-13 16 0,3 13 0 0,-3-13 0 15,0 0-1408-15,0 0-288 0,0 0-48 0,12-11-10496 16</inkml:trace>
  <inkml:trace contextRef="#ctx0" brushRef="#br2" timeOffset="159733.13">17749 13301 16575 0,'-7'-6'1472'0,"7"6"-1168"0,-10 0-304 0,-2 8 0 16,-3 2 1600-16,2 11 272 0,-1 9 48 0,-2 5 16 15,-3 4-1504-15,2 8-304 0,-1 4-128 0,-1 5 0 16,0-1 192-16,-3 6-48 0,-2 3-16 0,2 7 0 16,-1 2-128-16,1 2 160 0,-2-5-160 15,7 0 160-15,-3-2-160 0,1-5 192 0,-2-10-192 0,5-3 192 16,4-6-192-16,3-7-176 0,5-9 48 0,2-7 0 31,4-7-1280-31,-2-14-256 0,17 0-64 0</inkml:trace>
  <inkml:trace contextRef="#ctx0" brushRef="#br2" timeOffset="160010.99">18340 13472 24879 0,'-18'-3'1088'0,"5"6"256"16,-3 6-1088-16,-5 6-256 0,-4 4 0 0,0 8 0 0,-2 8 176 0,0 2-32 15,-3-1 0-15,2 0 0 0,1 4 112 0,2 3 32 16,0 6 0-16,1 0 0 0,0 0-160 0,5 1-128 16,3-2 144-16,4-2-144 0,5 4 128 0,4-7-128 15,3-6 0-15,3 0 144 0,0 1-144 0,5-9 160 16,3-1-160-16,2-4 160 0,4-5-160 0,0-4 0 16,1-3 144-16,1-6-144 0,1-1 0 0,1-7 0 15,1-4 0-15,-3 0 0 16,-3-1-1472-16,-2-7-384 0</inkml:trace>
  <inkml:trace contextRef="#ctx0" brushRef="#br2" timeOffset="160142.21">17699 14008 18431 0,'-15'0'1632'16,"6"3"-1312"-16,9-3-320 0,0 0 0 0,0 0 1216 0,3 9 192 0,3 3 16 0,8-5 16 16,3 2-304-16,7-2-64 0,3-1-16 0,4 3 0 15,3-3-672-15,6 0-128 0,8-3-16 0,1 1-16 16,1-1-224-16,1-3 144 0,-2-1-144 0,-6-1 128 31,-6-1-1152-31,-5 2-224 0,0-2-48 0</inkml:trace>
  <inkml:trace contextRef="#ctx0" brushRef="#br2" timeOffset="160401.96">18882 13154 27647 0,'0'0'2448'0,"0"-12"-1952"0,0 6-496 0,0 6 0 0,0 0 528 0,-3 15 16 0,-1 8 0 0,-2 6 0 0,-6 10-96 0,-3 8-32 16,0 8 0-16,-3 2 0 0,-1-1-160 0,-3 6-48 16,-3 7 0-16,-1 0 0 0,1 1-80 0,1 7 0 15,1 5-128-15,2 0 192 0,0-4-192 0,3-3 0 16,0-3 0-16,5-2 0 0,3-3 0 0,2-5 0 15,4-1-176-15,4-6 176 16,3-6-2240-16,6-6-320 0,4-9-64 0</inkml:trace>
  <inkml:trace contextRef="#ctx0" brushRef="#br2" timeOffset="165795.07">19707 13956 4607 0,'-16'1'400'0,"0"-1"-400"0,1 2 0 0,0-2 0 16,0 0 3648-16,5 1 656 0,-2 5 128 0,4-3 32 15,1 0-3120-15,3 0-640 0,4-3-112 0,0 0-16 16,0 0 144-16,3 12 48 0,-3-12 0 0,11 10 0 15,0 2 80-15,4-3 32 0,2 3 0 0,4-5 0 16,5 4-208-16,3-5-32 0,2-3-16 0,2 0 0 16,4-2-176-16,5-2-48 0,2-1 0 0,2-2 0 15,0-4-16-15,3-2 0 0,2 1 0 0,2-3 0 16,1-1-64-16,2 1 0 0,2-3-16 0,1 0 0 0,-1-1-64 16,4-2-16-16,-1-1 0 0,-1 0 0 0,-1-2 64 0,0-1 16 15,-1-2 0-15,0 1 0 0,5-2 16 0,-4 3 16 16,-3 0 0-16,1-4 0 0,-4 1-80 0,-2-3 0 15,-5-3-16-15,-2 3 0 0,1-6-48 0,-4-1-16 16,-1 1 0-16,-2-3 0 0,-3 0 0 0,4-2 0 16,-5 1 0-16,1-1 0 0,0 4 16 0,-4 5 0 15,-2-1 0-15,1 4 0 0,-6-1-48 0,-2 6 0 16,-3 5 0-16,-4 1 0 0,0 0-144 0,-3 2 160 16,-3 2-160-16,0-1 160 0,-2 6-160 0,-7 7 0 15,6-12 0-15,-6 12 0 0,0 0 0 0,0 0 0 0,3-9 0 0,-3 9 0 16,0 0 0-16,0 0 0 15,0 0 0-15,0 0 0 0,0 0-272 0,0 0 16 0,0 0 0 0,-13 10 0 32,-1 8-1488-32,1-2-304 0,4-4-48 0,-4 2-8624 0,-3 5-1728 0</inkml:trace>
  <inkml:trace contextRef="#ctx0" brushRef="#br2" timeOffset="166319.28">20306 14658 13823 0,'-21'3'1216'0,"9"0"-960"16,2 3-256-16,-1 1 0 0,4-2 1376 15,7-5 224-15,-8 9 64 0,8-9 0 0,0 0-1312 0,0 0-352 16,0 0 128-16,0 0-128 0,0 0 592 0,6 11 80 16,-6-11 16-16,0 0 0 0,9 8-48 0,-9-8 0 15,11 7 0-15,-11-7 0 0,0 0 64 0,14 5 0 16,-2-4 0-16,2 1 0 0,-3-2 64 0,6-2 32 16,-2 1 0-16,1-2 0 0,-1 0-192 0,6-3-32 15,-1 0-16-15,3-2 0 0,2-3 16 0,3-1 0 16,5-8 0-16,2-2 0 0,2-5-32 0,5-1 0 0,4-7 0 15,0 1 0-15,5-4 16 0,-1 1 0 0,3-3 0 16,1 2 0-16,5 2-96 0,1-9-16 0,-1-4 0 0,0 2 0 16,-4-5-192-16,2 5-32 0,-5 3-16 0,-3 3 0 15,-3-1-16-15,-2 1 0 0,-2 1 0 0,-2 4 0 16,-3 3-48-16,-3-2-16 0,-4-1 0 0,-2 4 0 16,-3-4 0-16,0 0-128 0,-1 1 192 0,-3-1-64 15,-3 3-128-15,0 2 0 0,-2-4 144 0,3 5-144 16,-4 0 0-16,0 4 0 0,-2 2 0 0,1 3 128 15,-7-1-128-15,0 1 0 0,1 2 0 0,-2 1 0 16,1 9-224-16,-1-3 32 0,-1 3 16 0,-2 0 0 31,-3 9-384-31,0 0-80 0,0 0 0 0,0 0-16 16,-3-6-2000-16,3 6-400 0,0 0-80 0</inkml:trace>
  <inkml:trace contextRef="#ctx0" brushRef="#br2" timeOffset="166784.38">20681 13337 23775 0,'-22'-8'1056'0,"10"5"224"0,0-1-1024 0,2-2-256 16,10 6 0-16,-11-6 0 0,11 6 0 0,0 0 0 0,0 0 0 15,0 0 0-15,0 0 320 0,0 0 0 0,0 0 16 0,14-9 0 16,-1 0 288-16,3 2 48 16,5 1 16-16,3-4 0 0,4 2-112 0,3-2-32 0,2 1 0 0,4-3 0 15,3 3-48-15,6 0-16 0,6-4 0 0,3-1 0 16,1 3-160-16,2-6-48 0,-4-2 0 0,4 1 0 16,-2 0 96-16,0 4 16 0,-2-1 0 0,-1 3 0 15,-1 3 0-15,-1-1 16 0,-5 1 0 0,-3 3 0 16,-3-5-112-16,-3 5-32 0,-3 0 0 0,-4 6 0 15,-6 5-128-15,-2 1-128 0,-1 3 192 0,-4 3-192 16,-2 5 256-16,0 4-48 0,-5 1-16 0,-1 8 0 16,-1 4-192-16,-2 8 176 0,0 4-176 0,-2 4 160 15,-2-2-32-15,-1 1-128 0,1 0 192 0,1 0-64 16,1-3 96-16,-1-3 16 0,-2-5 0 0,1 1 0 0,-1 0 96 16,-1-7 32-16,-1-2 0 0,-1-5 0 0,-1-3-80 0,2 1-16 15,0-1 0-15,1-1 0 0,0-3-128 0,1-2-16 16,3-4-128-16,2 0 192 0,2-3-192 0,-1-1 0 15,-7-8 0-15,15 3-160 16,0-3-2800-16,6-1-560 0,8-11-128 0,9 0 0 0</inkml:trace>
  <inkml:trace contextRef="#ctx0" brushRef="#br2" timeOffset="172611.61">25385 13940 10127 0,'-15'0'448'0,"5"0"96"0,-4 2-544 0,4 1 0 0,-2 0 0 0,12-3 0 0,0 0 1216 0,0 0 144 16,0 0 32-16,0 0 0 0,0 0-240 15,0 0-32-15,0 0-16 0,0 0 0 0,17 3 48 0,-1-3 0 16,2 0 0-16,2 0 0 0,4 0 0 0,3 0 0 16,3-1 0-16,4-1 0 0,4-1-432 0,2-2-80 15,0-1 0-15,5 1-16 0,3 1-240 0,-1-2-64 16,1 3 0-16,-4 0 0 0,-2 0-320 0,-7 3 0 16,-7-2 0-16,-8 4 0 15,-8-2-1360-15,-12 0-304 0,0 0-48 0,-14 13-6352 16,-10-2-1280-16</inkml:trace>
  <inkml:trace contextRef="#ctx0" brushRef="#br2" timeOffset="172766.03">25205 14300 18431 0,'0'0'1632'0,"0"0"-1312"0,0 0-320 0,0 0 0 15,0 0 1424-15,0 0 224 0,18 0 32 0,10 0 16 16,5 0-64-16,7 3-16 0,2 0 0 0,5-3 0 16,4-1-784-16,5-2-176 0,5 0-16 0,3 1-16 15,3-1-176-15,1 3-48 0,2 0 0 0,-7 6 0 16,-3 0-400-16,-4-1 0 0,-8-1 0 0,-4 2 0 15,-7-3-1920 1,-5 0-432-16</inkml:trace>
  <inkml:trace contextRef="#ctx0" brushRef="#br2" timeOffset="173306.64">27966 13849 14847 0,'0'0'656'0,"-1"-7"144"0,1-5-640 0,-2 4-160 0,2 8 0 0,-4-13 0 16,-2 4 1040-16,-3 0 176 0,-1 5 48 0,-2-1 0 15,-3-4-368-15,-1 3-80 0,-5 2-16 0,-3 4 0 16,-6 0-144-16,-2 3-16 0,-5 1-16 0,0 8 0 16,-6 6 128-16,-2 6 16 0,2-2 16 0,0 3 0 15,-2 6-80-15,5 2 0 0,5 6-16 0,3-2 0 16,4-6-192-16,6 3-48 0,6 0 0 0,5-3 0 16,5 1-192-16,6-6-64 0,6-5 0 0,9-2 0 15,1 5-48-15,7-5-16 0,2-4 0 0,5-3 0 16,2 4 160-16,4-5 32 0,1-2 0 0,2-3 0 0,2 3-128 0,4-1 0 15,-2-2-16-15,0 3 0 0,-2-4-176 0,-2-4 0 16,-3 2 0-16,-2 0 128 16,1 0-1280-16,-2-3-272 15,-6-3-48-15,2 0-7872 0,-3 0-1552 0</inkml:trace>
  <inkml:trace contextRef="#ctx0" brushRef="#br2" timeOffset="173860.86">28624 13895 14735 0,'0'0'1312'0,"0"0"-1056"0,-9-3-256 0,9 3 0 16,0 0 608-16,-12 10 64 0,5-2 16 0,-2 4 0 16,0-2-64-16,1 3-16 0,3-2 0 0,0 4 0 15,2-2 96-15,3 0 0 0,3 4 16 0,3-1 0 16,1-6 128-16,5 2 32 0,2-4 0 0,3 1 0 16,6-2 48-16,1-4 16 0,2-1 0 0,2-2 0 15,2 0-160-15,3 0-16 0,1 0-16 0,2-3 0 16,1 0-240-16,1-5-32 0,-1-1-16 0,-1-1 0 15,-2-4-144-15,-4-3-48 0,-6-1 0 0,-2 3 0 0,-3 0-80 16,-4-3 0-16,-3 1-16 0,-3 0 0 0,-6 2 16 0,-2-2 0 16,-2-3 0-16,-4 1 0 0,-5-2-32 15,-3 3 0-15,-4 5 0 0,-4 1 0 0,-2-4-160 16,-7 5 128-16,-6 0-128 0,-2 9 128 0,-5 2-128 0,0 8 0 16,0 5 0-16,0 5 0 0,-2-1 0 0,2 9 0 15,0 3 0-15,13-2 0 0,-2 1 0 0,2 4 0 16,3 3 0-16,5 4 128 0,3-1-128 0,4 1 192 15,4 1-192-15,7-3 192 0,5 2-192 0,7-2 160 16,1-5-160-16,13 11 160 0,8-10-32 0,2-3 0 16,7-5 0-16,3-4 0 0,2-5 48 0,2-5 0 15,0-1 0-15,3-6 0 0,2-4-176 0,-2 0 160 16,-3-1-160-16,-5-2 160 16,-4-4-496-16,-1-1-112 0,-4-4 0 0,-2 3-10592 15,-5-3-2112-15</inkml:trace>
  <inkml:trace contextRef="#ctx0" brushRef="#br2" timeOffset="174254.13">29807 13693 6447 0,'-18'0'576'0,"6"0"-576"16,-1-1 0-16,0 1 0 0,4 0 2160 0,-3-5 320 15,1 4 64-15,1-1 16 0,10 2-512 0,0 0-112 16,0 0-16-16,0 0 0 0,0 0-256 0,0 0-64 16,0 0-16-16,16-4 0 0,2-1-576 0,3-2-112 0,4 1-32 15,0 1 0-15,5-5-304 0,0 1-64 0,1 2-16 0,2-2 0 16,5 3-208-16,-1 0-32 0,0-4-16 0,-2 5 0 16,-1-1-224-16,-6 0 144 0,2 3-144 0,-4 2 128 15,-2-1-128-15,-3 1-176 0,-5 1 48 0,-3-2 0 31,-13 2-1776-31,14-3-336 0,-14 3-80 0</inkml:trace>
  <inkml:trace contextRef="#ctx0" brushRef="#br2" timeOffset="174877.92">30736 13104 12895 0,'0'0'1152'16,"-7"-6"-928"-16,-1 3-224 0,8 3 0 0,0 0 960 0,0 0 128 15,-7-3 48-15,7 3 0 0,0 0-96 0,0 0-16 16,0 0 0-16,0 0 0 0,0 0-288 0,15 4-64 16,1 1-16-16,2-2 0 0,4-5 432 0,3 1 96 15,5-2 16-15,1 1 0 0,0 1-320 0,2-2-64 16,0-7-16-16,1 4 0 0,0 1-208 0,-1-1-32 0,-4-4-16 0,-2 2 0 16,-3-2-224-16,-5 4-64 0,-3-1 0 0,-4-2 0 15,-3 0-64-15,-4-2-32 0,-4 6 0 0,-1 5 0 16,-9-8 128-16,-6 1 32 0,-5 1 0 0,-9 3 0 15,-6 6-192-15,-4 0-128 0,-4 1 192 0,-4 2-192 16,-4-1 144-16,2-1-144 0,2 5 0 0,2 1 144 16,4-2-144-16,4 4 0 0,2-3 0 0,9 4 0 15,2 0 0-15,5 1 0 0,4 2 0 0,4-1 128 16,2-2-128-16,8 2 0 0,1 3 144 0,7-2-144 16,1-4 0-16,5 4 0 0,2 5 0 0,6-3 0 15,4 0 0-15,-1-3 128 0,0 1-128 0,1 0 128 16,1 2-128-16,0 0 144 0,-4 1-144 0,-3-3 160 15,-4 4-160-15,-2-2 128 0,-4-1-128 0,0 1 128 16,-6-1-128-16,-3-3 0 0,-3 1 0 0,-6 3 0 0,-1-9 128 0,-5 4 0 16,-4-4 0-16,-3 3 0 0,-5-6 0 0,-4 1 0 15,1-4 0-15,-3-1 0 0,-1 1 0 0,0-2 0 16,-2-2 0-16,5-1 0 0,-1-2 0 0,5-2-128 16,0 2 192-16,8-1-64 0,4-2-288 0,5-2-64 15,10 9-16-15,0-9 0 16,7-5-2576-16,8 3-528 0,10-13-112 0,5 6 0 0</inkml:trace>
  <inkml:trace contextRef="#ctx0" brushRef="#br2" timeOffset="175244.96">31768 12866 24879 0,'-12'-23'2208'0,"7"8"-1760"0,-2 4-448 0,1-2 0 15,2 0 352-15,4 13-16 0,0 0 0 0,0 0 0 16,0 0 144-16,-11 6 32 0,1 2 0 0,-1 10 0 16,-2 5-512-16,0-1 0 0,-4 10 0 0,1 4 0 15,0 3 288-15,-2 1 16 0,2-2 0 0,1 5 0 16,1 3 304-16,3 5 64 0,-1-2 16 0,4 1 0 15,4 2-144-15,1-4-32 0,3-2 0 0,4 0 0 16,2 0-160-16,2-6-32 0,1-7-16 0,1-1 0 0,2-7-96 16,1-2-16-16,2-5 0 0,4-2 0 0,4-6 96 0,2-1 16 15,2-4 0-15,2-4 0 0,1-1-48 0,4 0 0 16,0-3 0-16,0-3 0 0,2-4-256 0,-8 1 160 16,-1-3-160-16,-5 3 128 15,-3-6-1152-15,-4-4-224 0,-6-3-48 0,-3-5-13984 0</inkml:trace>
  <inkml:trace contextRef="#ctx0" brushRef="#br2" timeOffset="175408.91">31426 13304 27647 0,'-6'-21'1216'0,"6"13"256"0,6-3-1168 0,5 5-304 16,4 3 0-16,7 2 0 0,6-2 1072 0,6 7 144 0,3-1 48 0,9 2 0 15,6 2-704-15,11 5-144 0,-1-3-32 0,11 3 0 16,4-3-224-16,2 1-160 0,-1-3 192 0,-1 4-192 15,-2-4 0-15,-3 4 0 0,-2-2 0 0,-5-1-9936 16,-4 4-2096-16</inkml:trace>
  <inkml:trace contextRef="#ctx0" brushRef="#br2" timeOffset="177722.81">1147 15655 7359 0,'-13'-4'656'0,"-1"2"-528"16,1 2-128-16,-2 2 0 0,-4-2 1344 0,1 4 256 15,2 1 32-15,-2-1 16 0,0 2-928 0,-3 2-176 16,3-4-32-16,-1 1-16 0,-2 3 160 0,2-2 48 16,1-1 0-16,5 2 0 0,2 2 208 0,11-9 48 15,0 0 16-15,-7 8 0 0,7-8-224 0,0 0-48 16,0 0-16-16,0 0 0 0,9 13-304 0,3-6-64 16,1 2-16-16,3-3 0 0,2-3 208 0,5 2 32 0,0-2 16 0,5 1 0 15,2-1 80-15,3-2 0 16,2 1 16-16,6-1 0 0,5-1-80 0,4 2 0 0,8-2-16 15,1 1 0-15,4 1-144 0,2-1-32 0,3-1 0 0,5 2 0 16,0-1-112-16,4 4-16 0,4-2-16 0,4 1 0 16,0 1-240-16,2-2 128 0,2-2-128 0,3 4 0 15,0-2 144-15,6 0-144 0,0-2 128 0,3-1-128 16,5-3 224-16,-2 0-32 0,-1-1-16 0,3 2 0 16,1 2-16-16,1-1 0 0,-1-2 0 0,4 1 0 15,4 2 16-15,-1 0 0 0,2 2 0 0,-2-2 0 16,2-2-16-16,2 1 0 0,3 1 0 0,3 0 0 15,1-5 0-15,1-2 0 0,0 1 0 0,4 1 0 16,-1-2-16-16,-2 0 0 0,-2 2 0 0,1-2 0 16,2-2-144-16,-2 3 192 0,0-4-192 0,0 1 192 15,2-3-48-15,-2 1 0 0,0 2 0 0,-1-1 0 16,0 3 16-16,2-4 0 0,3 2 0 0,-3-1 0 16,-1 4-32-16,5-1-128 0,1-2 192 0,-1 1-64 0,-4-5 0 0,3 7 0 15,0 1 0-15,1-2 0 0,1-2-128 16,0-1 0-16,-4 1 0 0,1 4 128 0,1 1-128 0,3-5 0 15,-3 0 0-15,-1 2 0 0,5 5 0 0,-1-2 0 16,1-4 128-16,1-1-128 0,-3 5 0 0,2 1 0 16,-2-3 0-16,-1-1 128 0,1 1-128 0,0 3 0 15,0 0 0-15,0 0 0 0,-3-5 0 0,2 5 0 16,-1 2 0-16,4 1 0 0,-2-2 0 0,-1 1 0 16,2 0 0-16,-1-2 0 0,1-2 0 0,0 4 0 15,2 1 128-15,2-2-128 0,1-2 0 0,3 2 0 16,1-2 0-16,4 2 0 0,1 4 0 0,0-1 0 0,0-2 0 0,3 2 0 15,4 4 0-15,2-2 0 0,-2 0 0 0,-1 1 0 16,1 1 0-16,-1-1 0 0,-1-3 0 0,2 4 0 16,-1-5 0-16,-3-2 0 15,-3-1 0-15,1 2 0 0,1-1 0 0,-1-3 0 0,-2-6 128 0,2 5-128 16,2 0 0-16,0-4 0 0,-6-3 144 0,1 2-144 16,1 5 0-16,1-4 0 0,3 1 0 0,1 0 0 15,-2 2 0-15,-2-1 0 0,-2-2 0 0,-1 4 0 16,-3 0 0-16,0-2 0 0,3 4 0 0,-3-2 0 15,-4 0 0-15,1 2 0 0,3-1 0 0,-2-1 0 16,-1-1 0-16,-1 1 0 0,-2 1 0 0,4-3 128 16,-4-1-128-16,2 3 0 0,-2-5 0 0,0 5 0 15,0-4 0-15,-1 1 0 0,-4 3 0 0,1-3 0 16,-3 3 0-16,1 0 0 0,-3-1 0 0,0 3 0 0,0 1 0 16,-1 1 0-16,-2 1 0 0,-1-2 0 0,0 0 0 15,-1 0 0-15,0 3 0 0,-4-2 0 0,0-1 0 0,-1 2 0 16,-2-1 0-16,2 1 0 0,1 1 0 15,-1 0 0-15,-3-5 0 0,-3 4 128 0,1-1-128 0,-4-2 0 16,-2-1 0-16,4 1 0 0,-1 1 0 0,-3-1 0 16,-5-2 0-16,-2 0 0 0,-3 0 0 0,3-5 0 15,0 4 0-15,-2-3 0 0,-2 4 0 0,-2 0 0 16,-3-2 0-16,-3-1 0 0,-1 3 0 0,2 0 0 16,1 1 0-16,-4-1 0 0,-2 0 0 0,-2-2 0 15,-1 1 0-15,-2 1 0 0,0-3 160 0,2 3-32 16,0 2-128-16,-2-4 192 0,-3 1-192 0,-1 1-128 15,1-5 128-15,-1 5-208 0,-1 2 208 0,3 1 0 0,5 2 0 16,-3-4 0-16,-1-1 0 0,-2 2 0 16,-1-1 0-16,1-1 0 0,6-3 0 0,2 4 0 0,1 3 0 0,-2 2 0 15,-2 0 0-15,-2-3 0 0,-3-1 0 0,4 4 0 16,-3 3 0-16,5 3 0 0,4-1 0 0,-6-2 0 16,-2-1 0-16,-3 1 0 0,1 3 0 0,0-2 0 15,2-1 0-15,1 2 0 0,2 4 0 0,1-2 0 16,-3 2 0-16,2 0 0 0,4-6 0 0,-2 4 0 15,3 8 0-15,2-2 0 0,-2-2-128 0,2-1 128 16,-1-2 0-16,-2-1 0 0,-3 5 0 0,3-3 0 16,1-2 0-16,-1-2 0 0,-3-4 0 0,0 4 0 15,-1-1 0-15,1 2 0 0,-5-2 0 0,3-1 0 16,0-1 0-16,-2 1 0 0,-5 1 0 0,2 2 0 0,-3-1 0 16,0-2 0-16,-1 1 0 0,3 2 0 0,2-1 0 0,-1-1 0 15,-1 0 0-15,1 1 0 0,1 1 0 16,-3-2 0-16,-1 1 0 0,0-1-144 0,-3 1 144 15,1-4 0-15,0 1-144 0,-1-1 144 0,-3-1 0 0,0 0 0 16,-2 0 0-16,0 2 0 0,-5-2 0 0,2 1 0 16,1-1 0-16,2-1 0 0,2-1 0 15,0 1 0-15,-4-2 0 0,0 0 0 0,1 0 0 0,-2 0 0 16,3 1 0-16,1 1 0 0,5-4 0 0,5-2 0 16,1-1 0-16,0 6 0 0,-4 0 0 0,1 1 0 15,0-1 0-15,2 1 128 0,-2 1-128 0,2 1 192 16,-2 1-192-16,-4-1 192 0,3 1-192 0,-5-1 0 15,-1 3 0-15,-3 4 0 0,-3-4 0 0,0 1 0 16,1-2 128-16,-2 1-128 0,-2 1 0 0,-4-4 0 0,-2 2 0 16,-3 0 0-16,-8-3 0 0,0 2 0 0,-4-2 128 0,-3 1-128 15,-1-1 0-15,-5 3-176 0,-2 0 48 0,-6 1 0 32,-3-2-1792-32,-1-1-336 0,-13-1-80 0,0 0-16 0</inkml:trace>
  <inkml:trace contextRef="#ctx0" brushRef="#br3" timeOffset="186560.04">2222 17068 21183 0,'-18'0'944'0,"7"2"192"0,11-2-912 0,-10 1-224 0,10-1 0 0,-10 0 0 16,10 0 544-16,0 0 64 0,0 0 16 0,0 0 0 16,0 0 208-16,4-10 32 0,3-5 16 0,2 2 0 15,6-4-80-15,0 0-16 0,3 0 0 0,1 4 0 16,-1-3-192-16,7 1-32 0,0-2-16 0,2 0 0 15,-2 2-192-15,5-2-32 0,-2 1-16 0,3 4 0 0,5 0-32 16,3-2 0-16,4 0 0 0,0 1 0 16,-2 7 64-16,-1 0 16 0,0-1 0 0,-5 5 0 0,-6 2-128 15,-3 3-32-15,-3 6 0 0,-2 0 0 0,-3-2-192 0,-3 5 0 16,-5 3 128-16,-2-2-128 0,-3 4 0 0,-2 5 128 16,-3 5-128-16,-3-1 0 0,-2 1 160 0,-6-2-160 15,1 6 160-15,-5-2-160 0,-4 0 256 0,-4 4-32 16,0 1-16-16,-6-4 0 0,-6 3 80 0,-5-2 16 15,0 3 0-15,0-6 0 0,-1-1 80 0,3 1 32 16,1-1 0-16,4-5 0 0,5 2-32 0,4-4 0 16,2 0 0-16,3-2 0 0,-1-2-128 0,4-4-16 15,1 1-16-15,8-5 0 0,7-8-80 0,0 0-16 0,0 0 0 16,0 10 0-16,0-10-128 0,9 7 160 16,-9-7-160-16,17 9 160 0,7-3-16 0,3-1 0 0,1-2 0 15,5 0 0-15,4 0-144 0,4-3 128 0,2-5-128 0,3 2 128 16,-1-1-128-16,-2-2 192 0,0 4-192 0,-4-2 192 15,-4-2-192-15,-2 3 0 0,-3 0 144 0,-2-2-144 16,-4 1 0-16,-4-2-256 0,0 0 32 0,-4-3 16 31,-3 3-1984-31,-1 3-400 0,-12 3-80 0</inkml:trace>
  <inkml:trace contextRef="#ctx0" brushRef="#br3" timeOffset="187336.91">4064 17034 10127 0,'-6'-1'896'0,"-2"-5"-704"0,1 0-192 0,-1-2 0 16,1 0 3056-16,1 2 576 0,0 1 112 0,6 5 32 16,0 0-1952-16,-7-4-384 0,7 4-80 0,0 0-16 15,-8-6-384-15,8 6-96 16,0 0-16-16,0 0 0 0,-13 9-432 0,7 1-96 0,-1 6 0 0,1 4-16 15,4 2-112-15,2 0-32 0,0 3 0 0,2 1 0 16,2 2-32-16,1 0-128 0,1 3 192 0,-1-4-64 16,4-8 16-16,0-1 0 0,2 3 0 0,2-8 0 15,0-4 128-15,2-3 32 0,2 0 0 0,0-3 0 16,3-3 240-16,2-6 48 0,2-6 16 0,-1-1 0 0,1 1-256 16,0-1-48-16,0-5-16 0,1-3 0 0,-3-1-112 15,3 1-32-15,-2-1 0 0,-4 1 0 0,-3-1 0 0,-1-1 0 16,-2 4 0-16,1 4 0 0,-2 0-144 0,-2 6 0 15,1 1 0-15,-3 5 0 0,-8 3 0 0,0 0 0 16,6 11 0-16,2 4 0 0,-1 6 0 0,-1 6 0 16,-1 4 0-16,-2 6 0 0,-3 5 0 0,-2 4 0 15,2 7 0-15,-4-1 0 0,-7 4 0 0,-2 1 128 16,-3-4-128-16,-2 2 0 0,1 0 288 0,-2-4-32 16,0-2 0-16,-3 0 0 0,-4-5 240 0,0 1 32 15,-3-1 16-15,1 1 0 0,-6-4-80 0,0 1-16 16,0 1 0-16,1-3 0 0,0-3-192 0,1-4-64 15,-1-4 0-15,2-5 0 0,6 0-64 0,0-5-128 16,-1-2 176-16,5-10-176 0,4 0 176 0,3-2-176 0,2-7 160 0,12 2-160 16,-11-13 0-16,3-5 0 15,4-6 0-15,4-4 0 16,4-6-416-16,7-3-80 0,5-6-16 0,5 1 0 16,2-1-3040-16,7 0-608 0</inkml:trace>
  <inkml:trace contextRef="#ctx0" brushRef="#br3" timeOffset="188063.41">5276 16403 18431 0,'0'0'1632'0,"0"0"-1312"0,0-7-320 0,2 1 0 0,-2 6 1024 0,0 0 128 15,3-12 16-15,-3 12 16 0,0-9-48 0,0 9-16 16,0 0 0-16,0 0 0 0,0 0-320 0,0 0-64 16,-3 12-16-16,1 6 0 0,-1 4 0 0,-1 2 0 15,-2 3 0-15,3-1 0 0,-3 7-208 0,2-3-64 16,-1-5 0-16,1 5 0 0,2-4 0 0,-1-3-16 15,-1-1 0-15,-1-3 0 0,-1-4-208 0,5-3-32 16,-2 4-16-16,2-10 0 0,1-6-48 0,0 0 0 16,0 0 0-16,0 0 0 15,11 0-1088-15,0-4-240 0,-2-2-32 0,0-5-8736 0,-2 3-1744 0</inkml:trace>
  <inkml:trace contextRef="#ctx0" brushRef="#br3" timeOffset="188423.11">5601 16242 19343 0,'0'0'848'0,"0"0"192"0,0 0-832 0,0 0-208 0,0 0 0 0,0 0 0 15,0 13 2048-15,-1 5 384 0,-2 4 64 0,2 2 0 16,5 0-1616-16,-4-2-336 0,0 0-64 0,0 0-16 0,0 2 0 15,1 0 0-15,1-3 0 0,1-1 0 0,0-2 144 0,0-1 32 16,0-3 0-16,0 0 0 0,-3-14 0 0,7 9 16 16,-7-9 0-16,11 12 0 0,-1-4 160 0,2-2 16 15,0-7 16-15,1-4 0 0,2 1-112 0,1-3-32 16,1-8 0-16,-1-2 0 0,0-2-192 0,5-5-32 16,0-2-16-16,-2-3 0 0,0 0-80 0,1 2 0 15,-1-1-16-15,0-2 0 0,-1 0-128 0,1-1-32 16,2 8 0-16,-2 0 0 0,-4 4-208 0,3 1 128 15,-2 5-128-15,-2-1 0 0,-4 6 0 0,1-1 0 16,-2 3 0-16,-9 6 0 16,0 0-1440-16,11-2-288 0,-11 2-48 0,0 0-16784 0</inkml:trace>
  <inkml:trace contextRef="#ctx0" brushRef="#br3" timeOffset="189065.99">7016 16812 22223 0,'0'0'976'0,"0"0"224"0,0 0-960 0,0 0-240 16,0 0 0-16,0 0 0 0,0 0 1120 0,0 0 176 0,0 0 48 0,-7 4 0 15,-1 3-96-15,1 5-16 0,-1 6 0 16,1 4 0-16,-2 2-320 0,0 6-64 0,0 0-16 0,0 4 0 16,2 0-32-16,-1 1-16 0,3 0 0 0,0-1 0 15,-1 3-272-15,5 3-48 0,-4-6-16 0,2 0 0 16,0 2-272-16,0-2-176 0,2-4 192 0,-1-4-192 15,2 3 128-15,2-4-128 0,1-4 0 0,0-4 0 16,0-2 0-16,-2 0-304 0,-1-15 64 16,3 16 16-16,-1-2-2256 15,-2-14-448-15,0 0-80 0,0 0-32 0</inkml:trace>
  <inkml:trace contextRef="#ctx0" brushRef="#br3" timeOffset="189223.46">6633 17241 31327 0,'0'0'2784'0,"-3"-11"-2224"16,5 5-560-16,7-3 0 0,7 6 1392 0,5 2 160 16,1-2 48-16,5 3 0 0,4-2-1168 0,6 2-240 15,7 2-32-15,7-2-16 0,4 0 16 0,0-2 0 16,-2 1 0-16,-2 1 0 16,-7 1-992-16,1-1-192 0,-1-1-32 0</inkml:trace>
  <inkml:trace contextRef="#ctx0" brushRef="#br3" timeOffset="193616.39">9026 16639 16575 0,'3'-19'1472'0,"0"3"-1168"15,1-5-304-15,1-1 0 0,-1 1 864 0,2 0 112 16,0 0 32-16,-1 5 0 0,2 0 64 0,-3 4 16 16,-1 0 0-16,-3 12 0 0,0 0-32 0,0 0 0 15,0 0 0-15,0 0 0 0,-7 13-416 0,-3 5-64 16,-2 4-32-16,-3 7 0 0,-3 9-336 0,-1 4-64 15,-4 2-16-15,-2 8 0 0,-1 0 368 0,-4 8 64 0,0 2 16 0,-3 2 0 16,-4 1-32-16,3 0 0 0,-1-2 0 16,2-1 0-16,2-1-352 0,4-3-192 0,3-8 192 0,4-2-192 15,0-7 176-15,5-8-176 0,2-2 160 0,9-16-160 16,1 0 144-16,0-3-144 0,-2-6 128 0,5-6-128 16,0 0-192-16,0 0-112 0,11-20-16 0,0-2-16 15,3-5-2288-15,4-5-464 0,2-1-96 16,4-1-16-16</inkml:trace>
  <inkml:trace contextRef="#ctx0" brushRef="#br3" timeOffset="193949.81">9603 16602 16575 0,'0'0'736'0,"2"-6"160"0,-2-3-720 0,-2 4-176 16,1-1 0-16,1 6 0 0,0 0 1920 0,-9 4 368 15,0 1 64-15,-1 8 16 0,-4 5-1536 0,-1 4-288 16,-1 5-64-16,-2 1-16 0,-3 5-80 0,1 2 0 15,-3 7-16-15,0 5 0 0,-4 1 96 0,5 5 32 16,-2-5 0-16,3 7 0 0,3-3-240 0,5 2-64 16,3-8 0-16,5-3 0 0,5-4 112 0,6-6 16 15,4-5 0-15,7-7 0 0,5-8 512 0,5 0 128 16,2-5 0-16,12-8 16 0,2-8-224 0,4-5-48 16,4-8-16-16,-2-1 0 0,4-2-256 0,-1-1-48 15,4-12-16-15,-1 3 0 0,0-2-64 0,-3-2-16 16,-3-7 0-16,-4-2 0 0,-7-7 144 0,-5 5 16 15,-8-1 16-15,-7 1 0 0,-8-5-176 0,-2 5-32 16,-8 3-16-16,-6 5 0 0,0 2-240 0,-6 9 144 0,-6 4-144 16,-3 6 128-16,-2 7-320 0,-6 1-64 0,-3 6 0 0,-17 5-16 31,0 5-2064-31,6 4-416 0,4 5-64 0,15-7-32 0</inkml:trace>
  <inkml:trace contextRef="#ctx0" brushRef="#br3" timeOffset="194812.15">11045 16892 10127 0,'0'0'896'0,"0"-12"-704"0,-3-1-192 0,1-2 0 16,1 0 1552-16,1 3 288 0,-2-1 48 0,1-1 16 15,-1 7-544-15,2 7-96 0,0 0-32 0,0 0 0 16,-1-9-400-16,1 9-96 0,0 0-16 0,0 0 0 15,0 0-464-15,-8 9-80 0,4 6-32 0,-2 5 0 0,-1 6-16 16,-1 2 0-16,1 8 0 0,1 20 0 0,1-6 224 0,4 7 32 16,-4-2 16-16,2 1 0 0,2-4-176 15,1-18-32-15,1 3-16 0,4 2 0 0,2-8-176 0,4 0 160 16,1-7-160-16,4-3 160 0,2-6 544 0,5-6 128 16,4-1 0-16,6-6 16 0,4-10 208 0,3 1 32 15,3-8 16-15,2-4 0 0,1-5-464 16,-2 0-80-16,4-2-32 0,-5-4 0 0,-3 2-336 0,-5 0-64 15,1-7 0-15,-5 6-128 0,-1-1 160 0,-5 6-160 16,-3 1 128-16,-2 3-128 0,-4 3 0 0,-3 6 0 16,-2 1 0-16,-5 5 0 0,-6 5 0 0,0 0 0 15,7 5 0-15,-4 10 0 0,-3 1-128 0,-1 6 128 16,-4 6-160-16,-1 7 160 0,0 0 0 0,-3 8 0 16,-3 8-128-16,-2 1 128 0,2 7 0 0,-8 5 0 15,-3-2 0-15,-3 2 0 0,0 1 0 0,-4 2 0 16,-4-2 144-16,-18 24-144 0,3-10 192 0,4-11-64 15,1-7-128-15,1-9 192 0,-2-4 32 0,4-8 0 16,-1-8 0-16,15-8 0 0,-1-2 192 0,-1-1 32 16,-3 0 16-16,6-8 0 0,-4-4-64 0,2-1-16 15,1-5 0-15,2-6 0 0,1-8-16 0,2-2-16 0,3-8 0 16,2-6 0-16,5-1 0 0,5-3 0 0,4-5 0 0,4-2 0 16,7-2-144-16,4 1-16 0,4 2-16 0,6 6 0 15,4-3-176-15,3 4 0 0,4 5 0 16,5 3 0-16,7 1 0 0,4 3 0 0,1 3 0 0,2 6 0 15,0 2 0-15,-1 4 0 0,-4 0-128 0,-4 3 128 16,-4 0-256-16,-5 4 32 0,-4 5 0 0,7-1 0 16,-6-5-1616-16,-6 1-320 15,-4 2-64-15,-8-6-9184 0,1-4-1840 0</inkml:trace>
  <inkml:trace contextRef="#ctx0" brushRef="#br3" timeOffset="195351.3">12648 16025 11967 0,'0'-21'528'0,"0"14"112"0,0 2-512 0,0 5-128 16,0 0 0-16,0 0 0 0,0 0 1600 0,0 0 272 16,0 0 64-16,-5 12 16 0,-5 3-848 0,2 1-160 15,-2 4-48-15,-2-1 0 0,-1 6 208 0,-2 0 48 16,-1 2 0-16,-2 4 0 0,0 0-192 0,-1 2-48 15,1-5 0-15,2 3 0 0,1-4-272 0,0 0-48 16,2 1-16-16,-7 2 0 0,5-6-256 0,4-7-48 16,0-2-16-16,5-7 0 0,6-8-96 0,0 0-32 15,0 0 0-15,0 0 0 0,0 0 80 0,0 0 16 16,12 0 0-16,7-3 0 16,2-6-544-16,1-5-96 0,1-2-32 0,-3-2 0 15,1-1-1984-15,0 0-416 0,0-2-80 0</inkml:trace>
  <inkml:trace contextRef="#ctx0" brushRef="#br3" timeOffset="195571.81">12945 16010 19695 0,'0'0'864'0,"0"0"192"0,0 0-848 0,0 0-208 16,6 10 0-16,-5 2 0 0,-1-1 1024 0,-3 7 144 0,-3-1 48 15,-3 6 0-15,-1 0 16 0,-2 4 16 0,0 1 0 0,0 1 0 16,0-1-480-16,0 3-112 0,-1-3-16 0,1 2 0 15,0-4-368-15,2 1-80 0,1 1 0 0,-1 4-16 16,2-7-176-16,5-6 192 0,3-3-192 0,0-7 192 16,0-9-192-16,0 0 0 0,0 0 0 0,9-3 0 15,0-3-1904-15,1-2-256 0,1-9-48 0,-1 1-16 0</inkml:trace>
  <inkml:trace contextRef="#ctx0" brushRef="#br3" timeOffset="195762.37">13387 16035 20271 0,'-5'8'1792'0,"0"5"-1424"15,-4-3-368-15,-3 8 0 0,-3 3 1472 0,-6 4 240 16,0 5 32-16,-2 0 16 0,-1 2-224 0,0-3-64 16,0 5 0-16,2-2 0 0,1 2-736 0,4 1-160 15,0-6-16-15,-1 10-16 0,8-6-352 0,3-2-192 16,5-8 192-16,4 3-192 15,3-6-832-15,0-3-288 0,1-1-48 0</inkml:trace>
  <inkml:trace contextRef="#ctx0" brushRef="#br3" timeOffset="196557.27">14598 16495 8287 0,'9'-19'736'0,"-3"9"-592"16,3 1-144-16,0-4 0 0,1-1 2256 0,-1-1 432 16,-3 0 64-16,1 7 32 0,-1-4-784 0,-1 6-144 15,-5 6-48-15,0 0 0 0,3-5-416 0,-3 5-96 16,0 0-16-16,0 0 0 0,-3 17-736 0,-3 0-160 16,-4 12-16-16,-5 18-16 0,-3 8 208 0,-1 0 32 15,-2 3 16-15,0 3 0 0,0 3 160 0,2 4 48 16,1 5 0-16,2-5 0 0,-1-3-384 0,6-3-80 15,2-1-16-15,4-6 0 0,2-10-192 0,2-5-144 16,1-3 192-16,4-6-192 0,1-3 144 0,1-4-144 16,0-8 0-16,1-1 144 15,2 0-1312-15,0-9-272 0,-9-6-48 0</inkml:trace>
  <inkml:trace contextRef="#ctx0" brushRef="#br3" timeOffset="196763.07">14050 16964 35007 0,'-10'2'3120'0,"10"-2"-2496"0,0 0-496 0,0 0-128 15,0 0 416-15,0 0 64 0,7 9 16 0,11-2 0 16,6 2 112-16,9-3 32 0,10-3 0 0,10-1 0 16,8-1-176-16,12-1-16 0,8-3-16 0,3 2 0 0,-3-4-304 0,5 1-128 15,5-1 128-15,-2 2-128 16,-5 0-1744-16,-2 2-432 0,-6-1-96 0,-3-1-16 0</inkml:trace>
  <inkml:trace contextRef="#ctx0" brushRef="#br3" timeOffset="198268.61">15869 17254 27647 0,'-18'0'2448'0,"-1"-2"-1952"0,2-1-496 0,3-2 0 16,0-4 1136-16,4 3 128 0,10 6 16 0,-9-9 16 16,4-3-592-16,5-4-112 0,3-2-16 0,6-2-16 15,6 0 192-15,6-6 32 0,6-3 16 0,7-8 0 16,3-6-320-16,6-2-64 0,9-7-16 0,4-1 0 16,7-5-240-16,0-5-160 0,0 0 192 0,1-1-192 15,1-1 160-15,0 4-160 0,1 4 128 0,-3 13-128 16,0 5 160-16,-8 14-160 0,-11 6 192 0,-8 11-192 0,-9 5 208 15,-8 6-64-15,-7 3-16 0,-3 12 0 0,-9 9 160 16,-5 10 32-16,-4 1 0 0,-3 7 0 0,-1-1-112 16,-2 4-16-16,-3 5 0 0,5-7 0 0,0-3-192 0,2-3 0 15,4-4 128-15,4-6-128 0,3-1 0 0,4-5 0 16,4-6 0-16,4-5 0 0,4-1 256 0,6-7-32 16,2-4-16-16,6-2 0 0,5-11 128 0,4 0 32 15,2-7 0-15,8-4 0 0,3-8-176 0,3 3-48 16,2-5 0-16,2 4 0 0,2 2-144 0,0-4 0 15,-3 1 0-15,-5 5 0 0,-4 6 0 0,-4 4 0 16,-7 3 128-16,-4 6-128 0,0 3 0 0,-5 6 0 16,-7 7 0-16,-3 4 0 0,-2 2 0 0,-4 5 0 15,-3 4 0-15,1 5 0 0,-1-2 0 0,2 6 128 16,-2 0 0-16,4 2 0 0,2-4-128 0,3-3 0 16,2-7-160-16,4-3 160 0,7-5 0 0,2-5 0 15,3-2-128-15,4-3 128 0,2-8 0 0,3-3 0 0,3-5 144 0,2-2-144 16,1-2 160-16,3-3-160 15,1-2 160-15,2 2-160 0,4-1 0 0,-1 1 128 16,0-2-128-16,-3 2 0 0,-3 0 0 0,-5 2 0 16,-1 1 0-16,-6 4 0 0,-3 5 0 0,-5 7 0 0,-7 3 0 0,-3 7 0 15,-3-3 0-15,1 7 0 0,-4-1 0 16,0 5 0-16,-1 1 0 0,3 2 0 0,1 0 128 0,3-2-128 16,-2-4 0-16,2-5 0 0,4 4 0 0,4-10 0 15,1-2 0-15,3-4 0 0,3-2 0 0,3-5 0 16,1 0 0-16,5-6 144 0,1-1-144 0,5 2 128 15,3 1-128-15,1 3 0 0,2-4 0 0,1-1 128 16,-2 2-128-16,-2 0 0 0,-2 5 0 0,-4 1 0 0,-6 5 0 16,-6 4 0-16,-6 5 0 0,-4 2 0 0,-6 8 0 15,-5 2 0-15,-4 0 0 0,-2 5 0 0,-1 0 128 0,-2-2-128 16,1 2 128-16,-1-1-128 0,-1-2 0 0,3 0 0 16,1-3 128-16,4-2-128 0,1-4 0 0,4-6 0 15,4-3 0-15,9-5 0 0,0-10 160 0,7-1-160 16,4-5 192-16,4-1-192 0,5-3 208 0,3 0-64 15,1-1-16-15,1 1 0 0,2 3-128 0,-2 1 0 16,-5 0 0-16,-5 2 0 0,-7-1 0 0,-4 7 0 16,-5 0 0-16,-2 5 0 0,-2 2 0 0,-2 2 0 15,-2 2 0-15,-1 4 0 0,1 2 0 0,-2 0 0 16,0 1 0-16,1 4 0 0,2-3 0 0,1 3 0 16,2-2 0-16,2 0 0 0,1-7 0 0,1 2 0 15,3 1 128-15,0-3-128 0,-1-3 0 0,6 0 0 16,-1-3 0-16,8 0 0 0,0 7 0 0,5 1 0 0,-1-2 128 0,5 0-128 15,3 1 0-15,0 3 0 0,-3-1 0 0,-5 2 0 16,-5 1 0-16,-1-2 0 16,-5 8 0-16,-1 0 0 0,-2-2 0 0,-2 4 0 15,-2-1 128-15,3-6-128 0,0 5 0 0,4-6 0 0,2 0 0 0,2-5 0 16,0 1 144-16,0-2-144 0,-3-5 160 0,3 1-160 16,-1-4 160-16,2 2-160 0,2-3 160 15,2-2-160-15,-2 0 144 0,3-2-144 0,3-1 128 0,-3-1-128 16,-2 4 0-16,-1-6-304 0,-3 1 48 0,-1-3-13888 15,-4-2-2800-15</inkml:trace>
  <inkml:trace contextRef="#ctx0" brushRef="#br3" timeOffset="198868.69">24503 16417 32255 0,'0'0'2864'0,"-4"-8"-2288"15,4 8-576-15,1-13 0 0,7 4 144 0,7-3-144 16,4 2 0-16,9-4 144 0,9 3 32 0,9 0 0 16,9-1 0-16,3 3 0 0,3-1-176 0,-3 3 0 15,-3 2 144-15,-3 2-144 0,1 2 0 0,-5 1 0 16,-5 0-192-16,-5 1 64 16,-5 2-1408-16,-5 0-256 0,-6 2-64 0,-8 4-6752 15,-14-9-1344-15</inkml:trace>
  <inkml:trace contextRef="#ctx0" brushRef="#br3" timeOffset="199023.03">24647 16574 31327 0,'6'-10'2784'0,"3"4"-2224"0,5-3-560 0,6 3 0 16,4 0 1552-16,7 0 208 0,0-3 32 0,8 6 16 16,3-1-1296-16,2-4-256 0,7 1-48 0,2 4-16 15,2-2-48-15,3 3-16 0,3-3 0 0,1 4 0 16,3 1-304-16,-2 1-64 0,-5 1-16 0,-5 1-11136 15,-6-2-2240-15</inkml:trace>
  <inkml:trace contextRef="#ctx0" brushRef="#br3" timeOffset="199827">26564 16458 27519 0,'-29'-1'1216'0,"13"1"256"0,-2-2-1168 0,2 2-304 16,1 0 0-16,3 0 0 0,2-1 768 0,10 1 112 15,0 0 16-15,0 0 0 0,0 0 240 0,7-15 48 16,7 3 16-16,8-7 0 0,9-6-416 0,3 1-80 16,5-1 0-16,1 1-16 0,3-3-16 0,0 0 0 15,-1 2 0-15,1 0 0 0,0 0-160 0,0 1-16 16,-3 6-16-16,-2 2 0 0,-4 7-176 0,-2 2-48 15,-6 2 0-15,-3 5 0 0,-9 5-256 0,0 5 160 16,-14-10-160-16,4 22 128 0,-4 5-128 0,-3 4 128 16,-4-1-128-16,-1 2 128 0,0 3-128 0,2 0 0 15,0-4 0-15,6 4 128 0,7-7-128 0,6-2 0 16,8-6 0-16,9-5 0 0,10-1 0 0,6-5 0 16,5-4 0-16,8-5 0 0,5-5 160 0,1-1-160 15,5-1 192-15,1-3-192 0,3-4 176 0,-2-1-176 16,-7-4 160-16,-4 4-160 0,-5 3 128 0,-4-1-128 15,-3 0 0-15,-4 2 0 0,-4-2 0 0,-4 5 128 16,-3 3-128-16,-4 2 0 0,-5-2 0 0,-2 10 0 0,-4 2 0 0,-3 0 0 16,-1 5 0-16,0 0 0 0,0 4 128 15,3 4-128-15,1 2 0 0,3-1 0 0,3-2 0 16,4 2 0-16,2-2 0 0,4-1 0 0,8-8 0 16,9 2 0-16,6-4 272 0,10 2-32 0,11-5-16 0,7-5 0 15,8 0 144-15,5-5 16 0,2-2 16 0,2-1 0 16,2-1-112-16,0-1-32 0,1 3 0 15,-4-4 0-15,-4 2-32 0,-3-1-16 0,-6 5 0 0,0 2 0 16,-6 3-80-16,-8 0 0 0,-9 0-128 0,-5 3 192 0,-7 2-192 16,-5 4 0-16,-6 0 0 0,-8 6-14416 15,-5 1-2816-15</inkml:trace>
  <inkml:trace contextRef="#ctx0" brushRef="#br3" timeOffset="203879.01">2061 17922 12895 0,'-13'1'1152'0,"3"-2"-928"0,-1-5-224 0,7 3 0 16,4 3 1376-16,0 0 224 0,0 0 64 0,4-9 0 15,5-1-96-15,3 1-16 0,9 3 0 0,10-2 0 16,0-6-656-16,11 3-144 0,4-1-32 0,6 5 0 16,4-4-240-16,5 6-48 0,4-1-16 0,6 3 0 15,7 6-288-15,-1-2-128 0,1-1 0 0,-2 0 128 16,-3 0-128-16,-2 6 0 0,-3 3-160 0,-1 4-12560 15</inkml:trace>
  <inkml:trace contextRef="#ctx0" brushRef="#br3" timeOffset="204904.93">2217 18155 21535 0,'15'-2'960'0,"-2"-1"192"0,4-1-928 0,3-2-224 0,4 2 0 0,-2 2 0 0,-4 2 0 16,0 2 0-16,-2 4 0 0,-1-1 0 0,-3 0 0 0,0 4 0 15,-3-2 0-15,-3 7 0 0,-3-3 208 0,-2 6 0 16,-2 2 0-16,-2-1 0 0,-3-2 224 0,-2-2 32 15,1 0 16-15,-3-2 0 0,1 5-80 0,-3-1-16 16,4-1 0-16,-5-2 0 0,-2 2 96 0,0 4 16 16,2-1 0-16,-2-3 0 0,0-5-208 0,2 4-32 15,3-7-16-15,1 4 0 0,1-4 0 0,8-7 0 16,0 0 0-16,0 0 0 0,0 0 16 0,17 1 0 16,2-1 0-16,5-1 0 0,4-5 0 0,5-1 0 15,5 1 0-15,5 0 0 0,3-5-256 0,5 1 176 0,5 0-176 16,3 1 160-16,1-5-160 0,2 5-272 15,-1-5 64-15,3 5-8880 0,1-2-1792 16</inkml:trace>
  <inkml:trace contextRef="#ctx0" brushRef="#br3" timeOffset="205445.95">8543 17892 13823 0,'0'0'608'0,"0"0"128"0,0 0-592 0,0 0-144 0,0 0 0 0,0 0 0 15,6-10 1952-15,3 4 352 0,5 3 80 0,3 0 16 16,-2445-12-1264-16,4903 24-256 0,-2446-13-48 0,11-1-16 15,3 5-112-15,9-4 0 0,0-7-16 0,5 2 0 16,-2-4-240-16,1 3-32 0,6-1-16 0,1 2 0 16,0-3-160-16,6 4-48 0,-1-4 0 0,2 3 0 15,0 0-192-15,-7 3 0 0,-6 3 128 0,-4 0-9024 16,-5 1-1808-16</inkml:trace>
  <inkml:trace contextRef="#ctx0" brushRef="#br3" timeOffset="205828.81">8828 18107 29487 0,'-8'-13'1296'0,"8"13"288"0,10-10-1264 0,8-4-320 16,7 2 0-16,6-1 0 0,2 3 192 0,-1-2 0 15,1-2-16-15,4 4 0 0,3-3-176 0,2 7 0 16,-1-2 0-16,1-1 0 0,-2 3-128 0,-1 4 128 16,-1 4 0-16,-5 4 0 0,-6 6 0 0,-7 0 0 15,-5 3-144-15,-6 3 144 0,-4 1 0 0,-7 2-128 0,-5 1 128 0,-5 2 0 16,-4 4 0-16,-5 3 0 0,-6-1 0 0,0 0 0 16,1-5 0-16,0-3 0 0,6-4 0 0,-1-5 0 15,2 1 128-15,1-1-128 0,6-7 176 0,1-3-176 16,11-3 384-16,0 0-48 0,-7 9 0 0,7-9 0 15,0 0 80-15,12-5 16 0,3 2 0 0,6-1 0 16,2 0-256-16,8-5-48 0,5 1-128 0,6 1 192 16,4-2-192-16,6 1 0 0,4-2 0 0,2 3 0 31,3 1-448-31,1-2-64 0,2 2-32 0,4 2-13680 0</inkml:trace>
  <inkml:trace contextRef="#ctx0" brushRef="#br3" timeOffset="206530.64">16535 17463 18431 0,'0'0'816'0,"0"0"160"0,0 0-784 0,15-1-192 15,1-1 0-15,7 2 0 0,6 2 288 0,10 1 16 16,7 0 0-16,13-3 0 0,7-5 144 0,11 1 16 15,6 1 16-15,12-6 0 0,12 0 352 0,10-4 64 16,8-4 0-16,10 4 16 0,9 3-16 0,9-2-16 16,7-6 0-16,6 5 0 0,5 5-240 0,6 2-64 0,2-4 0 15,4 4 0-15,-1 0-128 0,0 0-16 0,-9 6-16 16,-1-3 0-16,-1-3-32 0,-8 0 0 0,-7-3 0 16,-4 3 0-16,-5 3 48 0,-8-3 0 0,-10-3 0 0,-6 5 0 15,-5 4-176-15,-8-1-16 0,-7-1-16 0,-8-1 0 16,-7-1-224-16,-6 4 0 0,-10 7 0 0,-5-1-160 31,-4-3-1408-31,-7 1-288 0,-7 4-48 0,-7-4-11632 0</inkml:trace>
  <inkml:trace contextRef="#ctx0" brushRef="#br3" timeOffset="206932.65">18904 17644 26719 0,'-10'-19'1184'0,"10"12"240"0,6-5-1136 0,6 6-288 0,7-3 0 0,6 1 0 0,3 4 448 0,5-3 16 15,4 1 16-15,8 1 0 0,5-1-480 0,5 0 0 16,3 3 0-16,0 2 0 0,-6 1 0 0,-2 4 0 15,-4 5 0-15,-6 0 0 0,-7 6-144 0,-6 4 144 16,-6 4 0-16,-8 0-144 0,-7 5 144 0,-9 7 0 16,-4 2 0-16,-11 1 0 0,-9-4 0 0,-6 7 192 15,1 2-32-15,-4-6-16 0,-4-5 48 0,3-5 0 16,0-3 0-16,4-3 0 0,3-2 288 0,2-3 64 0,4-7 16 0,8 3 0 16,6-5 176-16,10-7 32 0,0 0 16 0,0 0 0 15,16 3-32-15,9-1-16 0,6-1 0 0,10-5 0 16,3-5-288-16,10-3-64 15,3 5-16-15,9-4 0 0,5 2-240 0,8-1-128 0,7 3 128 0,6 2-128 16,4 2 0-16,2 5 0 0,0 2 0 0,3 4-11280 16,7 6-2336-16</inkml:trace>
  <inkml:trace contextRef="#ctx0" brushRef="#br3" timeOffset="208987.45">13005 19161 11967 0,'0'0'1072'16,"0"0"-864"-16,-10-12-208 0,0 6 0 0,-1 3 944 15,11 3 144-15,-13-4 16 0,1 3 16 0,0-4-64 0,2 4-16 16,10 1 0-16,-11 0 0 0,4-3-32 0,7 3-16 16,-7-3 0-16,7 3 0 0,0 0 48 0,0 0 16 15,-11 6 0-15,2 0 0 0,2 5-256 0,1 4-48 16,-2 2-16-16,4 8 0 0,-2 0-288 0,0 0-48 15,-1 1-16-15,1 5 0 0,1 0-96 0,1 2-32 16,-1-7 0-16,1 2 0 0,1 2-80 0,3-5-32 16,1-4 0-16,2 0 0 0,0-3 0 0,5-2 0 15,2-4 0-15,5-2 0 0,1-4 224 0,2 0 32 16,3-1 16-16,3-2 0 0,0-8 96 0,1-1 0 16,-2 0 16-16,3-4 0 0,0 1-192 0,0-4-32 0,-4 2-16 15,-1-2 0-15,-3 4-128 0,-2-1-32 0,-1 2 0 16,-3-1 0-16,-5 2-128 0,-7 7 0 0,0 0 144 0,0 0-144 15,0 0 0-15,0 0 0 0,-10 18 0 0,-4 4 0 16,-2 6 0-16,-2 3 0 0,-3-4-128 0,1 4 128 16,5-1 0-16,1 0 0 0,1-4 0 0,6-3 0 15,2-3 0-15,5-2 0 0,6-3 0 0,6-2 0 16,1-1 0-16,8-4 0 0,6-7 192 0,4-1-64 16,8-6 336-16,5-7 80 0,5-5 16 0,5-3 0 15,-6 0 80-15,4-1 32 0,-3-2 0 0,-4 2 0 16,-3-3-32-16,-4-5 0 0,-4 2 0 0,-4-2 0 15,-6-2-48-15,-4-1-16 0,-3 3 0 0,-5 1 0 16,-3-1-272-16,-3 6-64 0,-1 3-16 0,-2 1 0 16,-3 0-224-16,0 4 128 0,-1 1-128 0,-1 0 0 0,1 3 0 15,1 5 0-15,0 7 0 0,0-15 0 0,-4 6-144 16,4-1-128-16,0 10-32 0,0 0 0 16,0 0-1568-16,0 0-320 0,8-7-64 0,-8 7-16368 15</inkml:trace>
  <inkml:trace contextRef="#ctx0" brushRef="#br3" timeOffset="211199.06">15054 18723 2751 0,'0'0'256'0,"4"-11"-256"16,-1-1 0-16,0 3 0 0,2-3 2688 0,-1 3 480 15,1 0 96-15,-1-1 32 0,-4 10-1664 0,5-9-336 16,-1-5-64-16,0 7-16 0,-4 7-64 0,0 0-32 15,0 0 0-15,3-15 0 0,-1 6-64 0,-2 9-16 16,0 0 0-16,0 0 0 0,0 0-320 0,-12-3-64 0,-3 6-16 0,-1 3 0 16,-2 3-192-16,-1 6-32 0,-2 1-16 0,-3 5 0 15,-3 3 80-15,1 1 16 0,-2 6 0 0,-4 3 0 16,-2 6 96-16,2 3 32 0,0 2 0 0,4 4 0 16,-1 0-64-16,0 1-16 0,4-1 0 0,1 0 0 15,4 5-96-15,2-4-32 0,1 2 0 0,9-4 0 16,0-4-160-16,7-2-16 0,4-2-16 0,3-2 0 15,2-5-64-15,9 0-16 0,4-7 0 0,1 0 0 16,0-6-144-16,8 0 192 0,1-2-192 0,5-1 192 16,2 0-192-16,4-4 192 0,1-1-192 0,1 1 192 15,-1-7-192-15,0-1-144 0,-1 1 144 0,-2 0-11904 16,-3-3-2240-16</inkml:trace>
  <inkml:trace contextRef="#ctx0" brushRef="#br3" timeOffset="-205151">15841 19843 5519 0,'0'0'240'0,"0"0"64"0,-11 4-304 0,11-4 0 16,-9 7 0-16,9-7 0 0,-10 5 2128 0,10-5 368 15,0 0 80-15,0 0 16 0,0 0-1248 0,0 0-256 16,0 0-64-16,0 0 0 0,0 0 176 0,-6-12 16 16,6 0 16-16,3-4 0 0,1-2-336 0,4-1-64 0,2-2 0 0,4-3-16 15,0-3-288-15,3-2-48 0,-2-1-16 0,4-3 0 16,0-1-80-16,2-3 0 0,0 3-16 0,1 1 0 16,-1-4-32-16,6 0 0 0,-2-1 0 0,3 2 0 15,0-1-144-15,0-2-16 0,-1 8-16 0,-2-3 0 16,5 0-32-16,-3 4 0 0,-4 2 0 0,1 0 0 15,-2 2-128-15,4 1 192 0,-4 3-192 0,-1 3 192 16,-3 2-192-16,-2 5 0 0,0 2 0 0,-2 3 128 16,-14 7-128-16,13-5 0 0,-13 5 0 0,13 5 0 15,-13-5 0-15,12 12 0 0,-4 4 0 0,-4 5 0 16,-2-4 0-16,-5 0 0 0,-3 1 0 0,-3 5 0 16,0 3 0-16,-3-1 0 0,0-1 0 0,-3 2 128 15,-3 2-128-15,-1-2 0 0,-2-5 0 0,1 1 0 0,-3 2 144 16,0-5 0-16,-3-1 0 0,1-4 0 0,1-2 128 15,1 2 32-15,0-10 0 0,3 2 0 0,2 0-80 16,-3-3-16-16,-3-3 0 0,6 0 0 0,2 0-208 0,1-3 176 16,2-4-176-16,2 1 160 0,1-3-160 0,1-2 0 15,3 4 0-15,6 7 0 16,-1-15-512-16,4 3-144 0,3 2-32 0,4-1 0 16,2 3-2576-16,3 2-528 15</inkml:trace>
  <inkml:trace contextRef="#ctx0" brushRef="#br3" timeOffset="-204930.64">16556 19376 19919 0,'0'0'880'0,"0"0"192"0,0 0-864 0,0 0-208 0,6 9 0 0,-3 3 0 16,-3-12 1296-16,0 15 224 0,-2-3 32 0,1 4 16 15,-3-1-240-15,2-1-48 0,-2 0-16 0,-1 3 0 16,-1-4-560-16,0 2-128 0,-1 3 0 0,1-3-16 16,-2-4-384-16,4 4-176 0,0-1 160 0,1-4-160 31,1 3-864-31,2-13-272 0,0 12-48 0</inkml:trace>
  <inkml:trace contextRef="#ctx0" brushRef="#br3" timeOffset="-204421.17">17214 19359 19519 0,'0'0'864'0,"0"0"176"0,0 0-832 0,0 0-208 0,0 0 0 0,0 0 0 15,10 1 576-15,-10-1 80 0,15 12 16 0,-5-2 0 16,-2 8-160-16,-2 2-48 0,-2 0 0 0,1 3 0 15,-4 0 304-15,-2 1 64 0,-5 0 16 0,1 3 0 16,-4-1-208-16,0-3-32 0,-1-1-16 0,-2-3 0 16,-1-4-240-16,-2-2-48 0,0 2-16 0,-1 0 0 0,-2-5-128 0,3 1-32 15,2-8 0-15,-1-2 0 16,-1-1-1520-16,4-1-304 0</inkml:trace>
  <inkml:trace contextRef="#ctx0" brushRef="#br3" timeOffset="-203962.43">17843 19566 13823 0,'0'0'1216'0,"0"0"-960"0,-12 5-256 0,12-5 0 0,-7 10 1088 0,-1-5 192 0,8-5 16 0,0 0 16 16,0 0 208-16,0 0 32 0,0 0 16 0,0 0 0 16,-7-17-384-16,7 1-80 0,0 1-16 0,9-4 0 15,1 0-128-15,4-4-16 0,2-3-16 0,3-1 0 16,2-1-512-16,3-5-96 0,2 0-32 0,1-1 0 16,0-3-32-16,3 5-16 0,4-4 0 0,1-1 0 15,5-2-112-15,0 4 0 0,-2-4-128 0,-1 5 192 16,-3 9-192-16,-3 2 0 0,-1 4 0 0,-8 6 0 15,-1 5 0-15,-3 5 0 0,-4 0 0 0,-2 5 0 16,-12-2 0-16,11 10 0 0,-4 5 0 0,-1 3 0 16,-5-2 0-16,-1 2 0 0,-3 3 0 0,-1 0 0 15,-2-1 0-15,-1-3 0 0,-1-1 0 0,-1-3 0 16,0 1 0-16,-4 2 0 0,-3-3 0 0,-4-4 0 0,-2 3 176 16,-3-3-176-16,-6 4 192 0,0-4-192 0,-5 0 192 15,-3-3-64-15,-1-4 0 0,5 1-128 0,1-2 144 0,1-1-144 16,2-1 0-16,4-2 144 0,5 3-144 0,5 0-256 15,4-5 64-15,13 5 16 16,-9-4-1856-16,9 4-368 0,0 0-80 0,0 0-16 0</inkml:trace>
  <inkml:trace contextRef="#ctx0" brushRef="#br3" timeOffset="-203613.6">18410 19283 20159 0,'0'0'896'0,"0"0"176"0,9-7-864 0,1 2-208 0,2-4 0 0,3 2 0 15,1 2 1024-15,1 1 144 0,-1-1 48 0,-1 4 0 16,1-1-304-16,-4 5-48 0,-12-3-16 0,0 0 0 15,7 12-368-15,-4 6-80 0,-4 0-16 0,-3 1 0 16,-8-5 256-16,0 3 32 0,-6 3 16 0,-1-4 0 16,-2-3-224-16,2 1-32 0,-1-1-16 0,5-3 0 15,4 4 64-15,2-7 16 0,9-7 0 0,0 0 0 16,-3 15-112-16,3-15 0 0,10 8-16 0,5 0 0 0,4-3-64 0,6-2-16 16,4 0 0-16,5-2 0 0,0-1-160 0,6 0-128 15,-3-1 144-15,3-1-144 16,3 1-912-16,-4-1-288 0,-4-1-48 0</inkml:trace>
  <inkml:trace contextRef="#ctx0" brushRef="#br3" timeOffset="-203243.21">19479 19313 23439 0,'0'0'1024'0,"0"0"240"0,-9 4-1008 0,-3 5-256 0,0 3 0 0,-3 4 0 15,-1 1 752-15,-3 3 96 0,2 3 32 0,-2 0 0 0,0 0-176 16,1-1-48-16,3 0 0 0,-1-1 0 16,2 0-336-16,0-1-64 0,-1 0 0 0,3-4-16 0,0-3-240 0,2 1 176 15,-1-7-176-15,4 2 160 16,7-9-944-16,-6 6-192 0,6-6-48 0,0 0 0 0</inkml:trace>
  <inkml:trace contextRef="#ctx0" brushRef="#br3" timeOffset="-202732.39">20053 19442 14735 0,'0'0'1312'0,"-10"4"-1056"0,1-1-256 0,9-3 0 16,-12 2 1280-16,12-2 208 0,0 0 48 0,-10-2 0 15,10 2 128-15,-6-7 16 0,1-2 16 0,5-3 0 16,3-1-272-16,3-1-48 0,2-4-16 0,3-2 0 16,3-4-432-16,7 0-96 0,-1-4 0 0,7-2-16 15,1-4-416-15,1 3-80 0,3-3 0 0,-1-2-16 0,5-4-160 16,0-3-16-16,1-4-128 0,4 1 192 0,4 0-192 0,-1 1 0 16,1-1 128-16,-1 10-128 15,-1 4 0-15,-2 7 0 0,-7 2 0 0,-3 5 0 0,-3 4 0 16,-4 8 0-16,-3 4 0 0,-2 5 0 0,-4-1 0 0,-3 10 0 15,-4-1 0-15,-2 7-160 0,-4 3 160 0,-2 3-160 16,-3 1 160-16,-2 2-160 0,0-2 160 0,-1-3 0 16,-2 0 0-16,2-1 0 0,-4-1 0 0,-2-4 0 15,-3-3 0-15,2 1 0 0,-4-3 0 0,-2-3 0 16,-5 2 0-16,-4-1 176 0,-3-3-48 0,-3-1 0 16,1-5 0-16,-1 0 0 0,1-2-128 0,2-1 128 15,-1-1-128-15,2-2 128 0,3-3-128 0,3 3-256 16,4 1 64-16,5-2 16 15,4-2-2064-15,4 2-432 0</inkml:trace>
  <inkml:trace contextRef="#ctx0" brushRef="#br3" timeOffset="-202301.38">20711 19151 21183 0,'4'-6'1888'0,"1"-3"-1504"0,-5 9-384 0,12-7 0 16,-1-1 1040-16,4-2 144 0,2 1 32 0,3 1 0 0,7 4-240 0,-2 1-32 16,1-3-16-16,-1 3 0 0,0 0-416 0,-1 8-96 15,-2-1-16-15,-4-1 0 0,-3 1-144 0,-3 5-16 16,-2 2-16-16,-4 2 0 0,-6-13-16 0,-2 16 0 15,-2-5 0-15,-2 5 0 0,-3-1 176 0,-1-2 48 16,-4 2 0-16,1-4 0 0,0-2-16 0,-1-2 0 16,-1 5 0-16,4-5 0 0,0 4-224 0,11-11-32 15,-9 7-16-15,9-7 0 0,0 0-144 0,0 0 192 16,0 0-192-16,0 0 192 0,6 10-192 0,0 2 192 16,-6-12-192-16,9 14 192 0,-1-4-192 0,-6 5 0 15,-3-3 0-15,-5 1 0 0,-4 2 0 0,-5-5 0 16,-6 4 0-16,-6-4 0 0,-2 3 0 0,-3 1 0 15,0-4 128-15,1 2-128 0,-2-3 0 0,5 0 0 0,3-5 144 0,4-1-144 16,4-3 0-16,6-3 0 0,11 3-192 0,-5-10 64 31,5 1-2528-31,9-6-496 0</inkml:trace>
  <inkml:trace contextRef="#ctx0" brushRef="#br3" timeOffset="-201613.28">21732 19166 13823 0,'0'0'1216'0,"0"0"-960"0,-1-14-256 0,1 5 0 0,0 9 1632 0,0 0 288 16,0 0 48-16,0 0 16 0,0 0-256 0,0 0-32 16,0 0-16-16,0 0 0 0,-5 9-864 0,2 6-176 15,-1 0-48-15,-2 0 0 0,4 3 0 0,-4 2 0 16,0 1 0-16,-1 2 0 0,0-4-160 0,-4 0-48 16,-1 2 0-16,0-3 0 0,-1-2-192 0,0-3-64 15,-2 2 0-15,0-3 0 0,0-2 0 0,0 1 0 16,2-4 0-16,3-4 0 15,10-3-1696-15,-11-1-352 0,4-4-64 0</inkml:trace>
  <inkml:trace contextRef="#ctx0" brushRef="#br3" timeOffset="-201150.17">22142 19326 18431 0,'0'0'816'0,"0"0"160"0,-12 7-784 0,12-7-192 0,-6 5 0 0,6-5 0 16,-13 0 1856-16,13 0 320 0,-8-2 64 0,8 2 0 15,0 0-768-15,-4-13-144 0,2 0-48 0,5-5 0 16,2-1-224-16,4-5-48 0,4-1-16 0,3-4 0 16,3 3-384-16,5-3-80 0,3 3-16 0,3-5 0 15,1-8-256-15,1-1-64 0,1-3-16 0,4-2 0 0,6-7-176 16,2 0 0-16,5-5 144 0,-1-1-144 15,3 4 144-15,0 2-144 0,0 8 192 0,-1 5-192 0,-2 7 0 0,-6 3 0 16,-3 10 0-16,-9 4 0 0,-4 0 0 0,-7 8 0 16,-3 2-160-16,-17 5 160 0,10 12-176 0,-4 2 176 15,-3 1-128-15,-6 4 128 0,-3 2 0 0,-4 1-160 16,-2 0 160-16,-2 2 0 0,0-2 0 16,-4-1 0-16,-3-2 0 0,0-1 0 0,-1 0 0 0,0-2 0 15,-2-1 0-15,0-2 0 0,-4 1 0 0,1-1 0 16,-2-4 0-16,-4 3 0 0,-3-3 0 0,-1 1 176 15,-1-2-176-15,-1-5 160 0,-1-2-160 0,4-1 0 16,5-1 144-16,3-1-144 0,6-2 0 0,8-4 0 0,4 1 0 16,4 1-128-1,6 6-1120-15,1-11-224 0,5 4-32 0,9-6-13568 0</inkml:trace>
  <inkml:trace contextRef="#ctx0" brushRef="#br3" timeOffset="-200707.73">22985 19008 16575 0,'0'0'736'0,"0"0"160"0,-5-9-720 0,2-2-176 15,0 3 0-15,3 8 0 0,0 0 1536 0,0 0 256 16,0 0 64-16,0 0 16 0,0 0-400 0,0 0-64 15,0 0-32-15,0 0 0 0,0 0-336 0,-8 8-64 16,2 6-16-16,-2 3 0 0,1 1-192 0,1-2-32 16,-5 0-16-16,3 4 0 0,0 0-144 0,2 0-16 0,0-1-16 15,5-3 0-15,1-2-160 0,4-1-48 0,1 3 0 0,4-7 0 16,2-1 32-16,4-2 0 0,3-2 0 16,4-1 0-16,4-3-16 0,6-2 0 15,1 0 0-15,0-3 0 0,-2-4-192 0,0 2-32 0,-1-5-128 0,-4 3 192 16,-3 2-192-16,-4-2 0 0,-1 4-192 0,-5-4 192 31,-3-3-1776-31,-4 3-240 0,-6 9-48 0,0-11-13696 0</inkml:trace>
  <inkml:trace contextRef="#ctx0" brushRef="#br3" timeOffset="-200570.94">23267 19065 17503 0,'0'0'1552'0,"0"0"-1232"0,0 0-320 0,-9 13 0 15,-3 2 2512-15,0 4 448 0,0 2 96 0,-3 4 16 16,-1 3-1312-16,-2 4-256 0,-1 3-48 0,1 4-16 15,-3-5-880-15,2 2-176 0,-2-1-48 0,2-4 0 16,1 1-1280-16,0-4-256 0,-1 1-48 0</inkml:trace>
  <inkml:trace contextRef="#ctx0" brushRef="#br3" timeOffset="-199789.95">23748 18017 6447 0,'0'0'576'0,"0"0"-576"0,0 0 0 0,0 0 0 15,-2-13 2096-15,2 13 304 0,0 0 64 0,0 0 16 16,0-11-1184-16,0 11-224 0,0 0-48 0,0 0-16 15,12 0-240-15,5 5-64 0,-3-1 0 0,7 11 0 16,3 0 192-16,3 5 48 0,2 4 0 0,4 4 0 16,4 4-48-16,3 3-16 0,3 5 0 0,-1 3 0 15,1-3 0-15,0 3 0 0,-3 3 0 0,0 2 0 16,-3-5-112-16,-3 2 0 0,0 1-16 0,-5 3 0 16,-9 3 16-16,1-2 16 0,-5 6 0 0,-5 1 0 15,-7-1-112-15,-4 5-32 0,-4 3 0 0,-5-6 0 16,-3 0-144-16,-4-6-48 0,-5 1 0 0,-1-1 0 15,-4 0-16-15,-2-6-16 0,-3-6 0 0,0-1 0 16,-2-7 64-16,1 1 16 0,-4-5 0 0,3-1 0 0,-1-5-160 16,3-1-16-16,1-6-16 0,4-2 0 0,2 0-176 0,5-4-128 15,2 3 192-15,5-3-192 0,2-4 0 0,10-5-256 16,0 0 32-16,0 0-13104 16,0 0-2624-16</inkml:trace>
  <inkml:trace contextRef="#ctx0" brushRef="#br3" timeOffset="-197120.87">25501 18009 16927 0,'0'0'752'0,"-5"-7"144"0,5 7-704 0,-4-7-192 0,1-4 0 0,3 11 0 16,0 0 704-16,0 0 128 0,-10 2 0 0,1 5 16 15,-2-1-336-15,1 6-64 0,-3 6 0 0,-1 1-16 16,-1 2 176-16,-4 7 32 0,3 3 16 0,-4 8 0 15,1 2 176-15,-2 1 16 0,1-5 16 0,-1 6 0 16,-2 3-192-16,3-1-32 0,-3 1-16 0,1-5 0 16,-3-4-48-16,4 3-16 0,0 2 0 0,1 1 0 15,3-6-176-15,1-3-48 0,1-1 0 0,3 1 0 16,3-6-176-16,3 0-32 0,2-1-128 0,2-2 192 0,5-1-192 0,3 1 128 16,2-1-128-16,7-3 0 0,1-5 0 15,3 2 128-15,3-2-128 0,2-2 0 0,1-2-256 0,4-4-112 16,-3 6-16-16,3-8-13952 15</inkml:trace>
  <inkml:trace contextRef="#ctx0" brushRef="#br3" timeOffset="-196786.63">25939 18084 21183 0,'3'-17'1888'0,"1"10"-1504"0,1-3-384 0,-5 10 0 15,0-6 240-15,0 6-32 0,0 0 0 0,0 0 0 16,-8 6 688-16,-4 7 128 0,0 2 16 0,-2 4 16 16,-3 5-560-16,-1 2-112 0,1 4-32 0,-1 3 0 15,3-5 160-15,0 8 16 0,5 5 16 0,-2-2 0 16,1-1-32-16,3-3-16 0,-1-1 0 0,3-2 0 15,0 1 528-15,6 3 128 0,0-7 0 0,3 2 16 16,1-5-848-16,2-4-192 0,2-1-128 0,3 0 192 16,-2-4-912-1,6 0-176-15,2-5-48 0,-1 1 0 0,-1-6 800 0,2 2 144 0,0-3 0 0,-2-4 0 16,-3 1-1248-16,-12-3-336 16,0 0-64-16,0 0-16 0</inkml:trace>
  <inkml:trace contextRef="#ctx0" brushRef="#br3" timeOffset="-196621.38">25548 18588 27647 0,'0'0'1216'0,"11"-7"256"0,1-5-1168 0,2 3-304 15,4-3 0-15,5 6 0 0,0 5 432 0,7-2 16 16,3-3 16-16,4 4 0 0,3 2 16 0,4 6 0 16,5-1 0-16,-3-2 0 0,-3-3-224 0,-1 1-64 15,-2 4 0-15,-6 1 0 0,-7-3-192 0,-5 1-240 16,-4-2 48-16,-5 2-13744 0</inkml:trace>
  <inkml:trace contextRef="#ctx0" brushRef="#br3" timeOffset="-196278.46">26173 18741 18831 0,'-18'12'832'0,"2"0"176"0,-2 0-816 0,-1 6-192 0,0-1 0 0,1 3 0 16,0-1 1520-16,2 2 256 0,-2-3 48 0,8-2 16 16,1 3-576-16,6 1-112 0,0-3-32 0,6 3 0 15,3-3-336-15,4-3-64 0,3-2-16 0,5 0 0 16,4-4 96-16,4-2 16 0,3-3 0 0,4-3 0 16,0-4-16-16,5-1 0 0,1-2 0 0,-4-5 0 0,-2-3-176 15,-5-1-48-15,-2-3 0 0,-4-2 0 0,-4 2-128 16,-6-2-16-16,-2-3-16 0,-6-6 0 0,-5 2-128 15,-5-1-32-15,-6 0 0 0,-4 4 0 0,-1 0-256 0,-3 3 160 16,-3-2-160-16,0 8 128 16,0 1-496-16,3 3-96 15,-1 3-32-15,0 4 0 0,8 0-2192 0,1 2-432 0,1 0-80 16</inkml:trace>
  <inkml:trace contextRef="#ctx0" brushRef="#br3" timeOffset="-195886.59">26497 17732 15663 0,'1'-18'1392'0,"-1"18"-1120"0,6-9-272 0,-6 9 0 16,11-12 1232-16,2 6 192 0,-1 0 48 0,1 5 0 16,1 2-592-16,0 4-112 0,1-2-32 0,0 9 0 15,1 4-288-15,-2 5-48 0,1 1-16 0,-1 5 0 16,3 1 224-16,-2 5 32 0,2-2 16 0,0 4 0 16,-2 3 64-16,-1 3 16 0,0 8 0 0,-1 2 0 15,1 5-80-15,0 0-16 0,3-5 0 0,-2 2 0 16,-4 2-32-16,0-1-16 0,-4-5 0 0,-1 3 0 0,-3-5-128 15,-4-1-16-15,-4 0-16 0,-2-1 0 0,-4-4-48 0,-3-4 0 16,-6-1 0-16,1-2 0 0,0-3-96 0,-1-1-32 16,0-5 0-16,-1-1 0 0,0 3-96 0,0-5-32 15,0-4 0-15,2-2 0 0,3-3-128 0,0-1 0 16,1 2 0-16,3-8-176 16,1-2-2320-16,11-4-480 0</inkml:trace>
  <inkml:trace contextRef="#ctx0" brushRef="#br3" timeOffset="-195453.72">27514 18363 19343 0,'-8'-11'1728'0,"8"11"-1392"0,0 0-336 0,0 0 0 16,-3-9 1184-16,3 9 160 0,8-7 48 0,2 3 0 0,3-1 64 0,5-1 16 15,3 2 0-15,4 1 0 0,6 0-640 0,2 1-112 16,6 2-16-16,1 2-16 0,3-5-336 0,-3 3-64 15,-3 1-16-15,-1-1 0 0,-2 2-272 0,-6 1 0 16,-7-2 0-16,-6 4-144 16,-15-5-2496-16,1 15-496 0</inkml:trace>
  <inkml:trace contextRef="#ctx0" brushRef="#br3" timeOffset="-195313.52">27404 18682 30351 0,'13'-9'1344'0,"2"6"272"0,6-3-1296 0,4-1-320 0,6 1 0 0,3 0 0 16,2-5 1472-16,5 4 240 0,7 4 32 0,2-4 16 15,5 1-1024-15,2 1-208 0,-1 1-32 0,-2-1-16 16,-5 1-336-16,-5 2-144 0,-5 1 128 0,-5 2-128 31,-4 5-1456-31,-5 0-368 0</inkml:trace>
  <inkml:trace contextRef="#ctx0" brushRef="#br3" timeOffset="-194692.35">29854 17998 6447 0,'-5'-18'576'0,"-3"10"-576"0,-2-1 0 0,-2 2 0 0,-3-8 3696 16,-3 8 624-16,-3 2 128 0,-2 1 32 0,-4 1-2704 15,-4 3-544-15,-6 0-96 0,0 9-32 0,-4 3-432 0,0 7-96 16,-4 0 0-16,-1 5-16 0,-3 6 16 0,3 1 16 16,2 9 0-16,2 1 0 0,1 1 32 0,7 1 0 15,5-1 0-15,6 1 0 0,3 3-176 0,8-5-48 16,4-5 0-16,6 0 0 0,5-2-80 0,4-2 0 16,7-6-16-16,5-1 0 0,5-1 144 0,4-1 48 15,2-2 0-15,2-3 0 0,4-2-112 0,1-1-32 16,0-5 0-16,3 2 0 0,0-6-224 0,-3 0-128 15,1-3 128-15,-1-1-128 0,0-2 144 0,-5-2-144 16,-2-1 192-16,-5-3-192 0,-4 3-192 0,-4 2-160 16,-4-1-32-16,-1 1 0 15,-2-2-2800-15,-10 3-560 0</inkml:trace>
  <inkml:trace contextRef="#ctx0" brushRef="#br3" timeOffset="-194006.91">30156 18312 10127 0,'0'0'896'16,"-12"3"-704"-16,0-1-192 0,12-2 0 0,0 0 1552 0,-9 7 288 0,9-7 48 0,0 0 16 16,0 0-512-16,0 0-112 0,8 13 0 0,3-2-16 15,6-7 16-15,5-1 16 0,5-1 0 0,5-2 0 16,4 0-208-16,3-2-64 0,-2-4 0 0,1-3 0 15,-1 4-368-15,2-6-80 0,-2 2 0 0,3 2-16 16,3-5-144-16,2 2-32 0,-4-4 0 0,1 2 0 16,-4 0 64-16,1-5 16 0,-3-1 0 0,-7 0 0 15,-2-1-176-15,-5-1-32 0,-7-2-16 0,-1 3 0 16,-8 3 80-16,-5-1 32 0,-5-1 0 0,-5 5 0 16,-6 6 32-16,-7 1 0 0,-11 3 0 0,-3 0 0 15,-5 6-192-15,-8 4-16 0,0 9-16 0,-2 4 0 16,-1 2-160-16,3 3 0 0,0 0 0 0,6 8 0 15,6 0 0-15,6 1 0 0,4-3 0 0,7 3 0 16,2 0 0-16,6-1 0 0,10 1 0 0,4-4 0 0,2-3 0 16,7-4 128-16,2 1-128 0,6-2 128 0,4-1 0 0,2-3-128 15,3-6 192-15,2 0-64 0,2-2 0 0,3 2 0 16,0-6 0-16,1 1 0 0,-1-4-128 0,1-1 0 16,-2-1 0-16,-1-2 0 15,-1-2-1360-15,0-2-256 0,-4 2-48 0,2 0-14480 0</inkml:trace>
  <inkml:trace contextRef="#ctx0" brushRef="#br3" timeOffset="-193439.94">31220 17431 7359 0,'0'0'320'0,"0"0"80"0,0 0-400 0,0 0 0 16,0 0 0-16,-10 4 0 0,10-4 3072 0,0 0 512 16,-11 3 128-16,11-3 0 0,0 0-1456 0,0 0-288 15,0 0-64-15,0 0-16 0,0 0-528 0,0 0-96 16,0 0-32-16,0 0 0 0,12 4-144 0,3-4-48 0,3 2 0 16,4-5 0-16,3 0-352 0,4-1-80 0,0-1-16 0,4 1 0 15,1-1-272-15,2-1-64 0,-1 0-16 0,-2 2 0 16,-3 4-240-16,-4-2 176 15,-2 1-176-15,-2-1 160 0,-4 1-160 0,-2 1 0 16,-2-2 0-16,-14 2 0 16,9-1-1168-16,-9 1-320 0,0 0-64 0,0 0-9088 0,0 0-1824 0</inkml:trace>
  <inkml:trace contextRef="#ctx0" brushRef="#br3" timeOffset="-192815.19">32402 16957 13823 0,'0'0'608'0,"0"0"128"0,0 0-592 0,0 0-144 16,4-13 0-16,-1 4 0 0,-3 9 2064 0,7-11 384 15,-7 11 80-15,11-8 16 0,1 2-912 0,3-2-176 16,1 2-48-16,5 3 0 0,-1-3-304 0,4 0-64 0,0 2-16 16,3 1 0-16,2 1-256 0,1 0-64 0,-2-1-16 15,5 1 0-15,-3-1-320 0,-2 2-64 0,-6 1-16 0,-3 0 0 16,-4-2-288-16,0 1 128 0,-15 1-128 0,0 0 0 15,0 0 128-15,0 0-128 0,0 0 0 0,0 0 0 16,0 0 160-16,-16-5-160 0,-5 2 128 0,-4 2-128 16,-11-1 128-16,2 1-128 0,-5-1 0 0,-2 4 128 15,-5 2-128-15,3-1 0 0,1 0 0 0,2 2 0 16,0 1 0-16,3 1 0 0,1 5 0 0,8-2 0 16,0 2 0-16,6-2 128 0,4 7-128 0,3 1 128 15,2-1-128-15,5 3 128 0,2-2-128 0,5 2 128 16,4 3 64-16,4-4 0 0,2-1 0 0,6 1 0 15,3 0 48-15,2 4 16 0,3-1 0 0,-1-3 0 16,-1-1-256-16,-3 0 176 0,-4-6-176 0,-3 4 160 16,-1 2-160-16,-5 0 0 0,-4-4 0 0,-4 0 0 15,-4 1 128-15,-4-1-128 0,-5 1 128 0,0-1-128 0,-7-8 128 16,-3 2-128-16,-2 0 128 0,-4-2-128 0,4-2 336 16,-3-2-16-16,-3-2 0 0,0-2 0 0,3-4-176 0,-1 0-144 15,3-2 192-15,0-1-192 0,4 4 0 0,3 1 0 16,1-4 0-16,8 2 0 0,5 0-192 0,8 6-160 15,0 0-32-15,0 0 0 16,9-16-2048-16,6 3-432 0,6 1-80 0,6 0-11392 16</inkml:trace>
  <inkml:trace contextRef="#ctx0" brushRef="#br3" timeOffset="-192275.65">32367 17287 35935 0,'0'0'3200'0,"11"-12"-2560"15,7 6-512-15,8 3-128 0,7 1-240 0,7 5-64 0,5 5-16 0,5 5 0 16,5-6 800-16,6 7 160 0,6-2 16 0,1 3 16 15,6-1-352-15,-3 3-64 0,5-2 0 0,-6 4-16 16,-6 2-240-16,-3-1 0 0,-6-3 0 0,-9-2-160 31,-8-5-1840-31,-5 5-368 0</inkml:trace>
  <inkml:trace contextRef="#ctx0" brushRef="#br3" timeOffset="-189860.85">4176 19339 15999 0,'0'0'704'0,"0"0"160"0,0 0-688 0,8-9-176 0,-8 9 0 0,0 0 0 16,6-13 1072-16,-2 4 176 0,-4 9 32 0,0 0 16 16,3-12-144-16,-3 12-48 0,0 0 0 0,0 0 0 15,0 0-160-15,0 0-48 0,0 0 0 0,0 0 0 16,0 0-192-16,-7 14-64 0,-2-1 0 0,3 6 0 15,0 4-128-15,-1 5-16 0,-2 1-16 0,0 6 0 16,-2 0-32-16,1 4 0 0,-2 2 0 0,3-8 0 16,-1 1-144-16,-2 3-48 0,0 0 0 0,2 2 0 0,-1-8-80 15,1 0-32-15,0-5 0 0,-1-1 0 0,-1-1 176 0,2-4 16 16,0 0 16-16,-1-3 0 0,2 0-32 0,2-4 0 16,-2-2 0-16,3 0 0 0,3-3-16 0,3-8-16 15,0 0 0-15,0 0 0 0,0 0 0 0,0 0 0 16,0 0 0-16,0 0 0 0,0 0 32 0,0 0 16 15,3-14 0-15,1 1 0 0,2-5-144 0,2-1-48 16,-1-3 0-16,2-1 0 0,0-2-144 0,1-3 0 16,1 0 144-16,-2 4-144 0,1-1 0 0,0-6 0 15,2 0 0-15,0-4 128 0,2-3-128 0,0 1 0 16,3 1 0-16,1 0 128 0,1-1-128 0,2 2 0 16,1 2 0-16,0-1 0 0,-1 3 0 0,1 0 0 15,0 5 0-15,-1 4 0 0,3 1 0 0,0 3 0 16,1 7 0-16,-1-1 0 0,-2 3 0 0,-1 1-160 15,-5 8 160-15,2 2 0 0,-3 4-128 0,-2 1 128 0,-2 1 0 16,-6 5 0-16,3 2 0 0,-4-2-128 16,-2 4 128-16,-5 2 0 0,-2 0 0 0,-1 0 0 0,-2-1 0 0,-4-1 0 15,-2-1 0-15,-2 0 0 0,-3 1 0 0,-1-4 144 16,-2 0-16-16,-2 1 0 16,-1-7 0-16,-2 3 0 0,4-2 32 0,-1-4 0 0,2-1 0 15,1 0 0-15,0 0-160 0,3-3-224 0,5-3 48 0,-2-1 16 31,8-1-1840-31,7 5-368 0,3-13-80 0,6 1-13648 0</inkml:trace>
  <inkml:trace contextRef="#ctx0" brushRef="#br3" timeOffset="-189241.7">4519 19734 14735 0,'0'0'1312'0,"-9"0"-1056"0,1-4-256 0,8 4 0 15,0 0 1504-15,0 0 240 0,0 0 48 0,0 0 16 16,-3-12-128-16,3 12-16 0,0 0-16 0,8-5 0 15,3 1-752-15,1 0-128 0,1-2-48 0,2 3 0 16,0 0-160-16,3 3-48 0,-2 0 0 0,-1 1 0 0,-2 2-112 16,-1 2-16-16,-3 3-16 0,0 0 0 0,-3-1-176 15,-2 2-16-15,-2 5-16 0,-4-3 0 0,-2 4 48 0,-2-1 16 16,-3-4 0-16,-3 3 0 0,-1-4 80 0,-4 2 16 16,3-4 0-16,-3-1 0 0,-1 1 96 0,4-1 32 15,0-1 0-15,5 1 0 0,9-6-208 0,0 0-48 16,0 0 0-16,0 0 0 0,0 0-32 0,0 0-16 15,14 4 0-15,2 1 0 0,5-2-144 0,0 3 0 16,-5 3 144-16,2-2-144 0,-3 5 0 0,-4-2 0 16,0 5 0-16,-5-3 0 0,0 1 0 0,-3 2 144 15,-3-2-144-15,-3 2 0 0,-5 0 288 0,-2-3-48 16,-4 1-16-16,-3-4 0 0,-4 3 32 0,0-3 16 16,-1 0 0-16,0-5 0 0,-2-1-272 0,3-1 0 15,0-4 0-15,-2-2 0 16,6-8-1344-16,7 2-384 0,5-7-80 0,5-2-14368 0</inkml:trace>
  <inkml:trace contextRef="#ctx0" brushRef="#br3" timeOffset="-187230.89">4611 19749 11055 0,'0'0'976'0,"3"-7"-784"0,3 1-192 0,-1 0 0 16,-4-6 1216-16,2 4 192 0,0-2 32 0,-1 3 16 16,-2 7-176-16,1-6-16 0,-1-3-16 0,0 3 0 15,0 6-96-15,0 0-32 0,0 0 0 0,0 0 0 16,0 0-144-16,0 0-16 0,0 0-16 0,0 0 0 16,0 0-208-16,-6 4-32 0,-1 5-16 0,-1 2 0 0,1 5 16 15,1 2 0-15,-1 1 0 0,-1 3 0 0,1 4-112 0,-1-1-16 16,-1 3 0-16,-1 2 0 15,3 2-64-15,-5-1-32 0,3 4 0 0,0-6 0 0,-1-2-16 0,1 0 0 16,-2-5 0-16,2-1 0 0,0-3 64 0,3-4 16 16,2 0 0-16,0-7 0 0,-1 4-32 0,5-11-16 15,0 0 0-15,0 0 0 0,0 0 0 0,0 0 0 16,0 0 0-16,0 0 0 0,3-12 0 0,2 0 0 16,0-4 0-16,3-2 0 0,1-5-208 0,0 0-32 15,0-5-16-15,1-1 0 0,0 3-112 0,1-6 0 16,-1 3-128-16,-1-2 192 0,-1 2-192 0,3 4 128 15,1 0-128-15,-1 3 0 0,-1 1 0 0,-3 5 0 16,-1 1 0-16,-1 7 0 0,2-1 0 0,-7 9 0 16,5-6 0-16,-5 6 0 0,0 0 0 0,3 12-128 15,-3 0 128-15,-2 6 0 0,-2 3 0 0,-2 1-128 16,-3 3 128-16,-1 3 0 0,-2 1 0 0,1-3 0 16,1 4 0-16,1-2 0 0,2-4 0 0,-1 0 0 0,-2-3 0 15,5-4 0-15,-1 0 0 0,2-7 0 16,1 0 0-16,3-10 144 0,0 0 48 0,0 0 0 0,0 0 0 0,0 0 0 15,0 0 64-15,0 0 32 0,0 0 0 0,6-11 0 16,0-1-64-16,0-5-16 0,3 1 0 0,-2-2 0 16,2-3-208-16,0 1 144 0,-3-3-144 15,3 1 128-15,-2 0-128 0,-1 1 0 0,4 0 0 0,-1 5 128 16,0 0-128-16,-1 2 0 0,-2 2 0 0,1 5 0 16,-2 3 0-16,-5 4 0 0,0 0 0 0,0 0 0 0,2 8-192 15,0 7 192-15,-2 3-160 0,-4 4 160 0,-4 4 0 16,-1 3-144-16,-3 1 144 0,-1 1 0 0,-2 5 0 15,2-2 0-15,-1-3 0 0,1-1 0 0,1-3 0 0,2-7 0 16,1 1 0-16,1-5 0 0,1-2 0 0,3-2 0 16,2-5 0-16,2-7 0 0,0 0 128 0,0 0 16 15,0 0 0-15,0 0 0 0,0 0 96 0,6-9 16 16,1-6 0-16,1 2 0 0,1-3-64 0,0-2-16 16,0-1 0-16,-1-2 0 0,1-3-176 0,-1-1 128 15,2-5-128-15,-2 3 128 0,-1-1-128 0,2 0 0 16,0 3 0-16,1 2 0 0,-2 4 0 0,-2 4 0 15,-2 6 0-15,-1 3 0 0,-3 6 0 0,0 0 0 16,0 0 0-16,0 0 0 0,-1 9-144 0,-2 8 144 16,0-1-192-16,-5 5 192 0,-1 4-128 0,-1 2 128 15,-2 5 0-15,0-3 0 0,-3-1 0 0,5 0 0 16,-2-3 0-16,2-2 0 0,-1-4 0 0,2-4 0 0,0-5 0 0,3 0 0 16,2-4 0-16,4-6 0 15,0 0 0-15,0 0 0 0,0 0 144 0,4-10-16 16,2 0 0-16,3-5 0 0,0-2-128 0,6-3 160 15,0-4-160-15,1-1 160 0,1-2-160 0,-1-3 0 0,0 1 144 16,1-3-144-16,-4 4 0 0,5 3 0 0,-2 1 0 0,-1 5 0 16,-3 1 0-16,-2 3 0 0,-1 8 0 0,0 1 0 15,-9 6 0-15,0 0 0 0,1 9 0 0,-2 6-128 16,-3 2 128-16,-4 6 0 0,-2 3-144 0,-4 4 144 16,-2 1 0-16,-5 0 0 0,0 4 0 0,2-1 0 0,0-6 0 15,0-4 0-15,5-2 0 0,2-3 0 0,2-1 0 16,3-5 0-16,2-4 0 0,4 2 0 0,1-11 0 15,0 0 0-15,0 0 0 0,7-9 0 0,3 0 128 16,1-6-128-16,2-3 128 0,1 0-128 0,-1-1 128 16,-1-3-128-16,-2-2 0 0,4 0 128 0,-6-2-128 15,4-3 0-15,-4 3 0 0,2 2 0 0,-2 0 0 0,-1 5 0 16,-1 1 0-16,-2 8 0 0,-2-1 0 0,-2 11 0 16,0 0 0-16,0 0 0 0,0 0 0 0,-8 12-144 15,-1 2 144-15,-1 5-160 0,-3 6 160 0,-4 5-160 16,1-1 160-16,-3 6-160 0,-2-3 160 0,0 2 0 15,2 1 0-15,0-7-128 0,-2-3 128 0,3-3 0 16,3-4 0-16,3-2 0 0,3-5 0 0,2-1 0 16,3-4 0-16,4-6 0 0,0 0 128 0,0 0-128 15,5-6 128-15,3-4-128 0,1-2 128 0,3-6-128 16,0 0 128-16,-1-1-128 0,0-2 128 0,-2-1-128 16,3-2 128-16,-3 2-128 0,2 1 0 0,-3 2 0 15,1 0-192-15,1-5 64 16,-2 3-960-16,-3 5-176 0,0 7-32 0,-5 9-16 15,0 0-2224-15,0 0-448 0</inkml:trace>
  <inkml:trace contextRef="#ctx0" brushRef="#br3" timeOffset="-186319.96">5499 18829 11967 0,'0'0'1072'0,"0"0"-864"15,5-8-208-15,-1 2 0 0,-4 6 1920 0,0 0 320 0,0 0 80 0,0 0 16 16,0 0-480-16,0 0-112 16,0 0-16-16,0 0 0 0,-9 5-544 0,0 5-112 15,0 4-32-15,-3 6 0 0,-1 7-16 0,-2 1-16 16,0 8 0-16,0 1 0 0,-1 5-240 0,0 2-32 0,-1-1-16 0,1 3 0 16,3-1-208-16,-2-4-64 0,0 2 0 0,3-3 0 15,-1-1-288-15,1 0-160 0,2-8 160 0,1 1-160 16,1-3 0-16,4-1 128 0,-1-3-128 0,2-4 0 15,0 0 0-15,3-4 0 0,2-2 0 0,2 3 0 16,2-11-544-16,-6-7-48 16,11 9-16-16,1-7 0 0,1-5-2144 0,2-6-448 15,0-1-64-15</inkml:trace>
  <inkml:trace contextRef="#ctx0" brushRef="#br3" timeOffset="-186059.82">5925 18991 28559 0,'0'0'2544'0,"0"0"-2032"16,-7 1-512-16,-4 5 0 15,1 0-304-15,-2 1-144 0,-6 5-48 0,6-1 0 0,-4 5 1584 0,-2 5 304 16,0 1 64-16,-1 5 16 0,3 1-624 0,-1-1-112 16,0 2-32-16,0 0 0 0,1 5-80 0,4-5-32 15,2 4 0-15,1-3 0 0,3-1-160 0,1 1-48 16,2-5 0-16,3 1 0 0,2-4-176 0,-1 0-32 0,4-4-16 15,1 1 0-15,1-1-160 0,2-2 160 16,0-4-160-16,0 0 160 0,-3-3-160 0,0-2 0 0,0-1 0 0,-6-6 0 31,0 0-1392-31,0 0-144 0,10-4-48 0,-10 4-8976 0,-1-9-1792 0</inkml:trace>
  <inkml:trace contextRef="#ctx0" brushRef="#br3" timeOffset="-185888.77">5447 19357 12895 0,'0'0'576'0,"0"0"112"0,0 0-560 0,6-7-128 0,0-2 0 0,3 3 0 0,3-3 3952 16,4 3 752-16,2 2 160 0,7 2 16 0,3-1-2896 0,2 0-576 16,7-1-112-16,2 2-16 0,1 1-560 0,1-1-96 15,1 1-32-15,-2-1 0 0,-3 4-400 0,-1-2-64 16,-4 1-128-16,-2 2 176 0,-5 3-336 0,-2-1-64 16,-3-1-16-16,-3-2 0 15,-4 1-2320-15,-3 0-448 0,-10-3-112 0</inkml:trace>
  <inkml:trace contextRef="#ctx0" brushRef="#br3" timeOffset="-185582.18">6076 18809 18431 0,'0'0'816'0,"0"0"160"0,0 0-784 0,0 0-192 0,6 3 0 16,0 3 0-16,-1 3 1600 0,-1 0 256 16,1 5 64-16,1 0 16 0,-2 7-480 0,2 1-112 15,-2 5 0-15,2 1-16 0,0 8-192 0,-1-2-48 0,4 5 0 0,-5 1 0 16,1 3-144-16,-2 3-48 0,-3 4 0 0,-2-1 0 16,-2 3-320-16,-2-3-80 0,-3-1-16 0,1-1 0 15,-2-1-240-15,0-4-48 0,-4-7-16 0,2 1 0 16,-2-2-176-16,-1-6 160 0,4 2-160 0,1-6 160 15,2-3-160-15,1-7 0 0,0 0 144 0,-1 4-144 16,4-11-1168-16,4-7-304 0,0 0-64 0,0 0-14768 16</inkml:trace>
  <inkml:trace contextRef="#ctx0" brushRef="#br3" timeOffset="-185130.22">6548 19393 13823 0,'0'0'1216'0,"0"0"-960"0,0 0-256 0,0 0 0 0,0-8 2160 0,3 4 384 16,-3 4 80-16,9-3 0 16,3-1-736-16,3 1-160 0,1-2-16 0,5 1-16 0,1 1-576 0,4 1-112 15,0 1-32-15,4-2 0 0,3 0-432 0,2 0-96 16,2 1 0-16,-1 2-16 0,1 0-240 0,-3 2-64 16,-1 1 0-16,9 1 0 15,-10 1-448-15,-7 2-112 0,-7 3-16 0,-18-10-9632 16,0 0-1936-16</inkml:trace>
  <inkml:trace contextRef="#ctx0" brushRef="#br3" timeOffset="-184953.4">6434 19657 29247 0,'0'0'1296'0,"0"0"272"0,0 0-1248 0,0 0-320 16,8-6 0-16,2 3 0 0,3-1 1296 0,5-2 208 16,1 0 32-16,5 1 16 0,3-1-320 0,3-1-64 15,2 1-16-15,4-1 0 0,1-2-672 0,3 4-144 16,0 1-16-16,5 1-16 0,4-5-304 0,0 7 0 15,-3 1 128-15,13 1-128 16,-8 1-528-16,-10 2-176 0,-8-1-16 0,-11 0-10752 16,2 0-2160-16</inkml:trace>
  <inkml:trace contextRef="#ctx0" brushRef="#br3" timeOffset="-183789.92">8664 19178 19807 0,'12'-2'880'0,"-5"2"176"0,-7 0-848 0,7-3-208 16,-1 2 0-16,-6 1 0 0,0 0 1760 0,0 0 304 15,0 0 64-15,0 0 16 0,0 0-528 0,0 0-96 16,0 0-32-16,0 0 0 0,-10-2-592 0,3 4-112 16,-7-2-16-16,-1 3-16 0,-1-2 32 0,0 2 16 15,-5 3 0-15,0-3 0 0,-1 0-128 0,-2 0-32 16,-3 0 0-16,1 0 0 0,-1 1-96 0,-3-1-32 16,1 0 0-16,-1 0 0 0,0-1-128 0,2-1-16 15,0 2-16-15,1-3 0 0,3 0-48 0,5 0-16 16,3 2 0-16,2-2 0 0,2-2-32 0,2 1 0 15,0-1 0-15,4 1 0 0,6 1-16 0,0 0-16 16,0 0 0-16,0 0 0 0,0 0 32 0,0 0 16 16,0 0 0-16,0 0 0 0,0 0-64 0,0 0-16 15,0 0 0-15,0 0 0 0,0 0-64 0,0 0 0 16,0 0-128-16,0 0 192 0,0 0-192 0,0 0 176 0,0 0-176 0,0 0 160 16,0 0-160-16,0 0 0 0,0 0 0 15,0 0 128-15,-8 4-128 0,1 2 0 0,-1-1 0 0,1 0 0 16,-2 4 0-16,-1 0 0 0,-4 6 0 0,0-2 0 15,-4 5 0-15,-2 2 0 0,0-1 0 0,0 0 0 16,0 2 0-16,-1-2 0 0,-1 1 0 0,1-1 0 16,1 0 0-16,4-3 0 0,1 1 0 0,2-1 0 15,1-1 0-15,0-3 0 0,6 1 0 0,0-2 0 16,2 0 0-16,4-2 0 0,0-9 0 0,6 11 0 0,1-5 0 0,5 3 0 16,4-3 0-16,5-3 0 0,4-1 0 15,5 1 0-15,3 3 0 0,-1 0 128 0,6-3-128 0,-1 2 0 16,1-2 0-16,1 4 0 0,-2 1 0 15,2 2 0-15,-4-1 0 0,-1 0 0 0,-5 3 0 16,-4 2 0-16,-3-2 0 0,-1 3 0 0,-3-3 0 0,-4 1 0 16,-2 4 0-16,-3-1 0 0,-3-3 0 0,-1 1 0 15,-4 1 0-15,-2-3 0 0,-4 1 0 0,-1 2 160 16,-3-3-160-16,0 2 160 0,-7-5 128 0,-3 3 32 16,-3-1 0-16,-4 0 0 0,-2-2 32 0,-3 2 16 15,-6-2 0-15,3 0 0 0,-5-5-144 0,-1 0-32 16,-2-1 0-16,1-3 0 0,-1 2-192 0,4-2 128 15,-2 0-128-15,3-3 0 0,7 1 0 0,2 1 0 16,2-2 0-16,6 2 0 16,2-5-832-16,3 0-96 0,5 1-32 0,4 2 0 15,4-1-1104-15,2 4-240 0,8-9-32 0,5 0-17200 0</inkml:trace>
  <inkml:trace contextRef="#ctx0" brushRef="#br3" timeOffset="-181676.64">9477 18719 14623 0,'27'-3'640'0,"-14"1"144"0,2 2-624 0,1-1-160 16,-1 0 0-16,-3 1 0 0,-3 0 1376 0,-9 0 240 15,0 0 48-15,0 0 16 0,0 0 144 0,0 0 32 16,0 0 0-16,0 0 0 0,0 0-544 0,0 0-96 15,-6 2-32-15,-3 1 0 0,-3-1-128 0,0-1-32 16,1 2 0-16,-3 0 0 0,1-3-128 0,-2 2-48 16,0-1 0-16,-4-1 0 0,0 0-288 0,-4 2-64 15,0-1-16-15,-3-1 0 0,1 0-240 0,-2 0-48 16,-1 0-16-16,-2 0 0 0,1-1-176 0,-2-2 0 0,-2 0 144 16,-1 1-144-16,-2-2 256 0,-2 2 0 0,-4 2-16 15,-1-3 0-15,-3 3 48 0,-2-2 16 0,-2 0 0 16,0 1 0-16,-1-1-48 0,-1-1-16 0,0-3 0 0,-24 3 0 15,5-1-96-15,31 4-16 0,-3-2 0 0,-6-1 0 16,-4-1-128-16,-2-2 0 0,-5 1 0 0,-2 1 128 16,-5-2-128-16,-56-4 0 0,19 5 0 0,11-1 0 15,5-3 0-15,2 5 0 0,-2 1 128 0,1 0-128 16,-2-3 0-16,4 5 0 0,2 1 0 0,3-2 0 0,4-1 0 16,2 0 128-16,-2 3-128 0,3 0 128 0,2 0 48 0,4 0 0 15,5 2 0-15,0 1 0 0,-1 0-176 16,1-2 128-16,-2-1-128 0,-3 2 128 0,2-2-128 0,0 4 0 15,-2-1 0-15,3 0 0 0,3-3 160 0,27 1-160 16,-7-1 192-16,-4-1-192 0,-4 2 0 0,-3-1 0 16,2-1 0-16,-5 1 0 0,-2 0 0 0,-48 4 0 15,13-1 0-15,9-1 0 0,3-2 0 0,8 1 0 16,7 4 0-16,3-4 0 0,1 1 0 0,3 1 0 16,5-2 0-16,-1 5 0 0,-1 2 0 0,3-1 0 0,-1-4 0 0,5 3 0 15,1 0 0-15,2 0 0 0,2-2 0 0,3 1 0 16,3-1 0-16,0-1 0 0,0 0 0 15,3 0 0-15,3-3 0 0,2 1 0 0,1-1 0 0,1 0 0 16,1 0 0-16,0 0 0 0,1 0 0 0,1-2 0 16,4 2 0-16,2 0 0 0,2-3 0 0,2 0 0 15,2 0 0-15,2 0 0 0,0 1 0 0,10 2 0 16,0 0 0-16,0 0 0 0,-11-1 128 0,11 1-128 16,0 0 0-16,0 0 0 0,0 0 0 0,0 0 0 15,0 0 128-15,0 0-128 0,0 0 0 0,0 0 0 16,0 0 128-16,0 0-128 0,0 0 0 0,0 0 0 15,0 0 0-15,0 0 0 0,0 0 0 0,-4 10 0 16,-1 0 0-16,2 5 0 0,-1 6 0 0,-1 0 0 0,-2 3 0 0,-3 7 0 16,-2 3 0-16,-2 5 0 0,1 4 0 15,-3 3 0-15,-2 7 0 0,-1-3 0 0,-2 5 0 16,-3 5 0-16,-3 4 0 0,2-2 0 0,-3 3 0 0,-2 1 0 16,2 0 0-16,-2 6 0 0,2-4 0 0,0-3 0 15,0-1 0-15,-2-3 0 0,0-2 0 0,1-2 0 16,2-5 0-16,0 2 0 0,-1-3 0 0,4 1 0 15,-3-5 0-15,2 1 0 0,1 1 160 0,2-5-160 16,0-4 128-16,4-2-128 0,3-3 0 0,3-1 128 16,1-8-128-16,2-6 0 0,1 3 256 0,2-7-48 15,-1-4 0-15,4 1 0 0,-3-4-208 0,6-9 128 16,0 0-128-16,0 0 0 0,0 0 0 0,0 0 128 0,0 0-128 16,0 0 0-16,0 0 0 0,0 0 0 0,0 0 0 15,13 8 0-15,-13-8 0 0,17 4 0 0,0-3 0 16,1 2 0-16,0 0 0 0,3-3 0 15,0 0 0-15,4 0 0 0,3 0 0 0,3 0 0 0,-1-1 0 0,7-1 0 16,0 1 0-16,-1-2 0 0,-1 1 0 0,7 0 0 16,2-3 0-16,3-1 0 0,1 2 0 0,6 1 0 15,2-3 0-15,4-2 0 0,5 4 0 0,-1 2 0 16,0 1 0-16,-2-1 0 0,0 1 0 0,1 1 0 16,-2 0 0-16,1 0 0 0,0 1 0 0,2 1 0 15,4-1 0-15,1 2 0 0,-3-1 0 0,1-1 0 16,-1 2 0-16,0 0 0 0,3-3 0 0,2 0 0 15,3 0 0-15,0 2 0 0,1-1 0 0,-3-1 0 16,2 0 0-16,-2 2 0 0,0-2 0 0,1 0 0 0,1 0 0 16,2 1 128-16,0 2-128 0,-5-1 0 0,-4 2 0 15,-2 2 0-15,0-1 0 0,1-3 0 0,-1 0 0 0,0 1 128 16,5-2-128-16,-3 2 0 0,0-1 0 0,-2 1 0 16,-1-6 0-16,-2 3 0 0,2 0 0 0,3 0 0 15,1 0 0-15,0 3 0 0,1-2 0 0,-2 1 0 16,-2-2 0-16,-1 1 0 0,-1 1 0 0,0 1 0 15,-1-2 0-15,2 2 0 0,1 0 0 0,1 2 128 16,-1-4-128-16,-3 1 0 0,-4-1 0 0,0-1 128 16,-3 0-128-16,3 3 0 0,-3-1 0 0,-2 1 0 15,4-2 0-15,-1 0 0 0,-3 2 0 0,4 0 0 16,-2-3 0-16,-3 0 0 0,-2 2 0 0,1-2 0 16,-1-2 128-16,2-1-128 0,-1 3 0 0,-1 5 0 0,2-5 0 15,-4 1 0-15,-4 1 128 0,-1-2-128 0,-1 0 0 16,-4 1 144-16,-5 1-144 0,-2-1 0 0,-1-1 0 0,-4 2 0 15,-3-2 0-15,3 0 128 0,1 0-128 0,-3 1 0 16,-5 1 0-16,-1 1 0 0,0-2 0 0,0 4 0 16,-2-1 0-16,-1-1 0 0,-3-3 128 0,-2 3-128 15,-10-3 0-15,12 3 0 0,-12-3 144 0,0 0-144 16,0 0 144-16,0 0-144 0,0 0 192 0,0 0-192 16,0 0 208-16,0 0-64 0,0 0-16 0,0 0 0 15,0 0 48-15,0 0 0 0,0 0 0 0,0 0 0 16,0 0-176-16,0 0 160 0,3-7-160 0,-2-1 160 15,-1 8-160-15,-1-12 0 0,-1-3 144 0,1 4-144 16,1-4 0-16,-2-2 128 0,1-2-128 0,-2-2 0 16,3-4 128-16,-1-2-128 0,-1-5 128 0,2-4-128 15,0-8 128-15,0-5-128 0,0-3 128 0,3-8-128 0,1-6 0 16,-1-10 144-16,-1-6-144 0,1-4 0 0,1-4 128 0,1-1-128 16,1 3 0-16,-2 5 0 0,-1 11 256 0,-1 2-64 15,-1 3-16-15,-1 9 0 0,0 9 208 0,-1 5 64 16,-1 1 0-16,1 7 0 0,-2 3-320 15,0 5-128-15,0 4 0 0,0 2 128 0,3 3-128 0,0-1 0 16,0 4 0-16,0 4 0 16,3-1-848-16,-2 4-112 0,-1 9 0 0,0 0-16 15,0-7-2048-15,0 7-416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6T20:17:38.006"/>
    </inkml:context>
    <inkml:brush xml:id="br0">
      <inkml:brushProperty name="width" value="0.05292" units="cm"/>
      <inkml:brushProperty name="height" value="0.05292" units="cm"/>
      <inkml:brushProperty name="color" value="#FFC000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26660 9297 4607 0,'0'0'192'0,"0"0"64"0,0 0-256 0,0 0 0 0,0-9 0 0,0 9 0 16,0 0 2528-16,0 0 464 0,0 0 80 0,0 0 32 15,6-11-2272-15,-6 11-464 0,0 0-96 0,0 0-16 16,0 0 384-16,0 0 64 0,0 0 0 0,0 0 16 16,0 0 352-16,0 0 64 0,0 0 16 0,0 0 0 15,0 0 64-15,0 0 0 0,10-4 16 0,-1-2 0 16,3 0-336-16,2 3-80 0,2 0-16 0,5 0 0 15,1 0-96-15,8 0 0 0,4-3-16 0,6 3 0 16,4 0-112-16,7 2-32 0,5-2 0 0,10 1 0 16,5 2-144-16,5-1-16 0,-2-4-16 0,3 2 0 15,2-1-48-15,5 1-16 0,5 2 0 0,5-2 0 16,1-2 16-16,-2 1 0 0,-1 2 0 0,2 2 0 16,-2-1 0-16,1 1 0 0,4 1 0 0,-4 2 0 0,-5 2-64 0,-2-2 0 15,-1 0 0-15,1-2 0 0,-2 3 0 16,-1-1 0-16,-1 3 0 0,-5-3 0 0,-7-1-16 0,-3 1-16 15,1-3 0-15,-3 3 0 0,-2 1 0 0,-2-1 0 16,-2 0 0-16,-1 0 0 0,-3-1-80 0,-6-1-16 16,-6 1 0-16,-2-2 0 0,1 0-128 0,-5 0 192 15,-1 0-192-15,-1 1 192 0,-3 2-64 0,-4 1 0 16,-2-2 0-16,-2 1 0 0,0-2-128 0,-2 2 0 16,-2-3 0-16,-1 3 0 0,-3 0 0 0,-1 0 0 15,-5-1 0-15,-10-2 0 0,9 3 0 0,-9-3 128 16,0 0-128-16,0 0 0 0,0 0 0 0,0 0 0 15,0 0 0-15,0 0 0 0,0 0-304 0,0 0 16 16,-10 9 0-16,-2-3 0 16,0 2-1776-16,-1 1-368 0,-2-1-64 0</inkml:trace>
  <inkml:trace contextRef="#ctx0" brushRef="#br0" timeOffset="1232.23">1190 10486 15663 0,'0'0'1392'0,"0"0"-1120"16,-6 1-272-16,6-1 0 0,0 0 1024 0,-6 4 128 15,6-4 48-15,-7 8 0 0,7-8 16 0,-2 7 0 16,1 2 0-16,2 0 0 0,-1-9-80 0,11 6-16 16,5 0 0-16,3 0 0 0,5-3 144 0,6-3 16 15,7-3 16-15,3-3 0 0,6 2-432 0,3-1-96 16,3-1 0-16,1-3-16 0,4 3-272 0,-1-1-48 16,-3-2-16-16,2 5 0 0,-4-2-144 0,-2 0-16 15,-3 1-16-15,-6 1 0 0,-7 1-112 0,-1-2 0 16,-5 1-128-16,-5-1 192 0,-2 4-192 0,-6-1 0 15,-2 1 0-15,-12 1 0 16,0 0-2096-16,0 0-400 0,-6 15-96 0</inkml:trace>
  <inkml:trace contextRef="#ctx0" brushRef="#br0" timeOffset="1499.56">1665 10616 22111 0,'0'0'976'0,"-7"0"208"0,-1 5-944 0,4 2-240 0,-2-3 0 0,1 5 0 16,-1 3 1456-16,2 3 240 0,-4 6 48 0,0 3 16 16,2 1-352-16,-2 6-64 0,1 3 0 0,1 6-16 0,0 5-464 0,1 4-96 15,1 1 0-15,1 4-16 0,0 1-144 0,2 4-32 16,1 3 0-16,0-1 0 0,0 0-208 0,0 1-48 16,0 2-16-16,0-6 0 0,0-5-128 0,0 1-32 15,0-5 0-15,-2-3 0 0,1-3-16 0,1-3-128 16,-2-4 192-16,1-2-64 0,-1-5-128 0,1 0 0 15,1-4-160-15,1 3 160 16,2-7-2000-16,-3-8-304 0,0-13-64 0,0 0-12928 16</inkml:trace>
  <inkml:trace contextRef="#ctx0" brushRef="#br0" timeOffset="1696.31">945 12132 21183 0,'0'0'944'0,"0"0"192"0,0 0-912 0,0 0-224 15,0 0 0-15,10-2 0 0,4 2 2384 0,4 0 432 16,-1 2 96-16,10-1 16 0,4-1-1456 0,6-1-304 16,6-2-48-16,6-3-16 0,12 0-336 0,3-2-80 15,6-5-16-15,-2 1 0 0,-1-4-288 0,-2-1-64 0,-4 3-16 0,-1 2 0 16,-7-3-304-16,-6 3 0 0,-5 3 0 0,7-3 0 31,-10 3-2272-31,-13-3-416 0,1-4-64 0,-27 16-32 0</inkml:trace>
  <inkml:trace contextRef="#ctx0" brushRef="#br0" timeOffset="2180.48">4028 10690 18431 0,'6'-16'1632'0,"0"0"-1312"16,-2-2-320-16,1-1 0 0,-2-4 544 0,0 4 32 16,-3 1 16-16,-3 0 0 0,1 2 544 0,-2-2 96 15,-2 0 32-15,-3 5 0 0,-1-2-128 0,-2 0-32 0,-3 4 0 0,0-3 0 16,-3 5 48-16,0-3 0 0,-1 8 0 0,-5 1 0 16,-4 2-304-16,-3 3-48 0,-3 4-16 0,-2 8 0 15,-1 5-256-15,-3 5-48 0,-3 3-16 0,-2 10 0 16,-1 6-64-16,-1 4-16 0,-2 11 0 0,0 4 0 15,0 5-192-15,2 4-64 0,2 4 0 0,5-1 0 16,4-3-128-16,7-1 0 0,5 0 0 0,6-5 128 16,3-1-128-16,9-5 0 0,3-8 0 0,5-2 0 15,4-2 0-15,3-5 0 0,1-4 0 0,3-2 0 0,2-2-384 0,2-3-16 16,3 2 0-16,7 8 0 16,-5-5-2720-16,-7-9-528 0</inkml:trace>
  <inkml:trace contextRef="#ctx0" brushRef="#br0" timeOffset="2353.88">2777 11680 21183 0,'-14'-9'1888'0,"14"9"-1504"15,2-7-384-15,4-2 0 0,6 0 3264 0,4 0 576 16,3 5 112-16,7-1 16 0,2-2-2656 0,7 1-544 16,8 3-96-16,11-4-32 0,8-2-64 0,9 1-32 15,7-2 0-15,2 3 0 0,1-7-288 0,4 4-48 16,0-5-16-16,36-3 0 15,-8 5-2032-15,-15-1-400 0,19 0-96 0,-31 6-16 0</inkml:trace>
  <inkml:trace contextRef="#ctx0" brushRef="#br0" timeOffset="3523.42">6102 10653 15663 0,'6'-9'1392'0,"-2"-5"-1120"15,1-4-272-15,0 1 0 0,0 1 768 0,-1 6 112 0,-1 4 16 0,-3 6 0 16,0 0 496-16,0 0 96 0,-7 6 32 0,-2 9 0 15,-1 5-848-15,-2 8-160 0,-2 5-48 0,1 9 0 16,-2 7-16-16,-1 6-16 0,-2 2 0 0,2 7 0 16,-2 3-16-16,2-2 0 0,1 1 0 0,3-5 0 15,0-8-224-15,6 0-32 0,0-8-16 0,3-6 0 16,3-8 176-16,5-3 48 0,1-6 0 0,4-5 0 16,3-9 272-16,4-3 64 0,2-5 16 0,5-8 0 15,1-8 80-15,5-3 16 0,1-3 0 0,0-2 0 0,2-3-368 0,-2-3-80 16,0 4-16-16,-3-2 0 0,-3-1-144 0,-2 6-16 15,-6 2-16-15,-2 4 0 0,-1 6-176 0,-2 2 0 16,-1 7 144-16,0 7-144 0,-1 7 0 0,-1 2 0 16,0 6 0-16,-2 3 0 0,-1 3 0 0,2 3-160 15,-1 4 160-15,1 0 0 0,1-1-128 0,2-1 128 16,1-4 0-16,6-5 0 0,-2-2 0 0,7-8 0 16,-1-2 0-16,3-9 0 0,5-3 0 0,1-10 0 15,2-6 0-15,1-4 0 0,1-5 0 0,1 0 192 16,-2-6-16-16,-1 4-16 0,-3-5 112 0,-5 1 32 15,-3-3 0-15,-4-1 0 0,-5 2-96 0,-2 1-16 16,-5-2 0-16,0 5 0 0,-2 0-336 0,-1 4-80 16,0 3-16-16,0-7 0 15,-3 9-1568-15,0 10-320 0,0 1-64 0,0 11-13216 0</inkml:trace>
  <inkml:trace contextRef="#ctx0" brushRef="#br0" timeOffset="3882.75">7383 11091 26719 0,'0'0'1184'0,"0"0"240"0,4 6-1136 0,4 4-288 0,3 1 0 0,3 1 0 15,-1-5 320-15,8 2 16 0,0-3 0 0,8-5 0 16,3-1 192-16,2-1 48 0,3-3 0 0,-2-5 0 0,0 0 0 0,-1-5 0 15,-3 2 0-15,0-2 0 0,-1-4 0 0,-4 0 16 16,0-1 0-16,-5-1 0 0,-5 0-16 0,0-1 0 16,-4 0 0-16,-5-1 0 0,-4-2-48 0,-6 2-16 15,-4 3 0-15,-3-1 0 0,-7 5-32 0,1 4-16 16,-5 6 0-16,-6 5 0 0,-1 6-176 0,-6 10-32 16,-4 5-16-16,0 4 0 0,1 8-240 0,2 1 144 15,-1 3-144-15,5 6 128 0,4 2-128 0,6-1 0 16,5-1 0-16,7-1 0 0,5 0 0 0,10-2 0 15,4-3 0-15,8 0 0 0,6-6 0 0,5 0 0 16,7-7 0-16,4-3-176 16,2-1-1296-16,2 0-272 0,1-8-48 0</inkml:trace>
  <inkml:trace contextRef="#ctx0" brushRef="#br0" timeOffset="5196.97">11295 10800 7359 0,'-17'-19'320'0,"5"13"80"0,-6-6-400 0,-3 3 0 0,-1-4 0 0,-2 4 0 0,0-1 3328 0,-1 5 592 15,0 4 112-15,-2 4 32 0,1 3-2144 0,-3 5-448 16,1 6-64-16,-3 3-32 0,-2 6-624 0,-1 2-128 16,1 8-32-16,-1 4 0 0,-3 0-112 0,6 0-32 15,3 1 0-15,3 1 0 0,2-4-80 0,7-3-32 16,4-1 0-16,6-9 0 0,6-3 128 0,3-4 32 16,3-5 0-16,5-5 0 0,3-2 112 0,6-8 32 15,2-2 0-15,0-8 0 0,5-3-32 0,0-4 0 16,1-6 0-16,2-5 0 0,-1 0-224 0,-2-2-64 15,-6 3 0-15,-1 3 0 0,0-1-176 0,-4 6-144 16,-4 3 192-16,-2 5-192 0,-1 3 128 0,-1 7-128 16,-8 3 0-16,9 12 0 0,0 1 0 0,-2 8 0 0,-1 7 0 15,4 0 0-15,-1 5 0 0,2-2-144 0,0 6 144 16,7-1 0-16,2-4-160 0,3 1 160 16,6-6-192-16,14 8 192 15,1-8-1984-15,-1-9-272 0,0-14-64 0,-3-5-12720 0</inkml:trace>
  <inkml:trace contextRef="#ctx0" brushRef="#br0" timeOffset="5515">11962 10953 16575 0,'-19'22'1472'0,"11"-7"-1168"0,-2 4-304 0,-2 4 0 0,0 1 704 0,-1 4 96 16,-2 0 16-16,-1-1 0 0,-2 2 656 0,4-3 128 15,1-4 16-15,-2 0 16 0,3-4 144 0,2-3 16 16,3-6 16-16,2-2 0 0,5-7-144 0,0 0-48 15,6-7 0-15,4-7 0 0,4-5-400 0,2-6-64 16,3-2-32-16,2-7 0 0,0 0-672 0,3-5-128 16,2-4-16-16,3 2-16 0,0 0-288 0,2 3 160 15,2-1-160-15,1 8 128 0,-1 0-128 0,3 6 0 16,-2 4 0-16,1 3 0 0,-1 9 0 0,-1 2 0 16,-2 5 0-16,-3 8 0 0,2 3-256 0,-3 3 0 15,-2 0 16-15,5 9 0 16,-8-2-2144-16,-3 0-432 0,-2 2-96 0,-8-6-16 0</inkml:trace>
  <inkml:trace contextRef="#ctx0" brushRef="#br0" timeOffset="5829.85">12741 11014 25791 0,'0'0'2304'0,"3"12"-1856"0,3-3-448 0,0 4 0 15,6-3 608-15,1 2 32 0,2 2 0 0,4-7 0 16,4 2 160-16,6-3 32 0,6-5 16 0,5-2 0 16,3-5 176-16,0-1 16 0,0-4 16 0,-2-2 0 15,-1-6-224-15,-5-1-32 0,-6-1-16 0,-2-1 0 0,-5-3-64 0,-4 0-16 16,-3-2 0-16,-6 3 0 0,-6 1-112 0,-6 2-16 16,-5 0-16-16,-4 3 0 0,-5 5-160 0,-6 2-16 15,-3 10-16-15,-4 1 0 0,-3 3-208 0,-2 7-32 16,-2 2-128-16,-2 7 192 0,-1 7-192 0,4 5 0 15,1 0 0-15,2 5 0 0,9-1 0 0,2 1 0 16,6 3 0-16,4 1 0 0,6-3 0 0,6 0 0 16,7-5 0-16,7 3 0 0,3-7-144 0,9 0 144 15,5-3 0-15,7-3-144 16,7-2-272-16,7-5-48 0,4-6-16 0,2-8-12192 16,-1-2-2432-16</inkml:trace>
  <inkml:trace contextRef="#ctx0" brushRef="#br0" timeOffset="6658.33">17319 10641 5519 0,'-1'-9'496'0,"-1"-5"-496"0,1-4 0 0,-1-3 0 15,-2 3 3136-15,2 0 544 0,-2 1 96 0,-1-1 32 16,-1 0-1904-16,-1-1-384 16,-2 4-80-16,-1-3-16 0,-2 0-576 0,-2 2-112 15,0 6-32-15,-9-5 0 0,-3 3 16 0,-1 7 0 0,0 4 0 16,-3 2 0-16,-5 4-80 0,-1 7 0 0,-2 3-16 0,-4 2 0 16,-4 10-336-16,-2 0-64 0,1 5-16 0,-1 0 0 15,2 6-208-15,6-2 128 16,6-5-128-16,6 2 0 0,6-5 0 0,7-3 128 0,5-3-128 0,8-4 0 15,8-5 208-15,3-4 0 0,4-1 0 0,7-5 0 16,5-3 176-16,6-3 16 0,9-5 16 0,2 1 0 16,2-8-112-16,2-3-32 0,2-4 0 0,-2 0 0 0,-3 0-96 15,0-1-32-15,-3 1 0 0,-5 1 0 16,-5 2-144-16,-6 10 0 0,0-1 0 0,-7 7 128 0,-3 1-128 16,-2 7 128-16,-5 9-128 0,-1 6 128 0,-3 2-128 0,-4 5 0 15,-5 7 0-15,-3 6 0 0,-5 4 128 16,-2 5-128-16,-3 6 192 0,-7-1-64 0,-5 2 224 0,-3-1 32 15,-3-1 16-15,-3-1 0 0,-5-5-16 0,-1-4 0 16,-4-2 0-16,-1-4 0 0,-3-1-128 0,3-3-16 16,2-1-16-16,3-6 0 0,5 0-80 15,5-8-16-15,5-4 0 0,1-3 0 0,3-8-128 0,7-4 0 16,3-7 0-16,7-5-176 16,4 0-1680-16,6-2-320 0,6-3-80 0,6-4-13728 0</inkml:trace>
  <inkml:trace contextRef="#ctx0" brushRef="#br0" timeOffset="6877.45">18023 10340 24879 0,'0'0'2208'0,"0"0"-1760"0,0 0-448 0,0 0 0 15,0 0 752-15,0 0 64 0,0 12 16 0,-2 1 0 0,-1 7-400 0,-3 3-80 16,-3 6-16-16,0 0 0 16,-1 4 176-16,0 0 16 0,-1 2 16 0,-1 2 0 0,0-4 48 0,1 3 16 15,-3-1 0-15,4-2 0 0,-2-1-320 0,5-3-64 16,-2 2-16-16,1-3 0 0,1-6-64 0,1-1-16 15,1-2 0-15,1-4 0 16,0-4-992-16,1-1-208 0,3-10-32 0,0 0-8432 16,0 0-1664-16</inkml:trace>
  <inkml:trace contextRef="#ctx0" brushRef="#br0" timeOffset="7276.01">18538 10278 32255 0,'0'0'2864'0,"0"0"-2288"15,0 0-576-15,0 0 0 0,0 0 288 0,0 0-48 16,0 0-16-16,1 15 0 0,-1-1-224 0,-3 7-160 16,-1 7 32-16,-4-1 0 0,-1 6 128 0,-1 1 0 15,-2 3 0-15,0 3 0 0,-1-1 176 0,1 2 64 16,0-1 16-16,0 0 0 0,0-5-16 0,2-3 0 0,1-5 0 0,2-2 0 15,2-3 96-15,2-4 32 0,2-4 0 0,1-7 0 16,0-7 528-16,0 0 96 0,9-4 32 0,1-2 0 16,0-6-160-16,7-2-32 0,-1-3 0 0,2-3 0 15,0-1-512-15,1-1-128 0,-1 1 0 0,3-2-16 16,-1-6-176-16,4 4 128 0,-2-1-128 0,2-1 128 16,0 3-128-16,1 5 0 0,2 2 0 0,-2 3 0 0,-1 0 0 0,-3 5 0 15,-2-1 0-15,-4 4 0 16,1 3-240-16,-4 0-16 0,-3 3-16 0,-9 0 0 15,9-1-2144-15,-9 1-416 16,0 0-96-16</inkml:trace>
  <inkml:trace contextRef="#ctx0" brushRef="#br0" timeOffset="7608.47">19097 10647 27647 0,'0'0'2448'0,"0"0"-1952"16,0 0-496-16,0 0 0 0,6 12 144 0,5 2-144 16,-1-7 128-16,5 3-128 0,3-2 640 0,2-2 64 15,4 1 0-15,3-5 0 0,0-5 64 0,4-5 32 16,0 1 0-16,0-2 0 0,0-6-48 0,-1-3-16 16,-2-1 0-16,2-2 0 0,-3-1-160 0,-4 1-16 15,-2-4-16-15,-2 1 0 0,-2 0-96 0,-4-2-32 16,-2 0 0-16,-4 1 0 0,-4-4-80 0,-6-1-16 0,0 6 0 15,-4 2 0-15,-4 4-64 0,1 3 0 0,-7 6-16 16,-2 5 0-16,-5 4-240 0,-2 7 128 0,-6 2-128 0,-2 9 0 16,0 6 0-16,-3 7 0 0,-1 0 0 15,2 6 0-15,-1 3 0 0,4 3 0 0,2 2 0 0,6 1 0 16,2 0 0-16,7-3 0 0,4-2 0 0,6 0 0 16,5-4 0-16,5 0 0 0,2-2 0 0,8-8 0 0,2-3 0 15,6-3-128-15,5-4 128 0,4-2 0 0,3-7-240 0,6-4 16 16,3-5 0-16,2-4 0 15,1-2-1008-15,0-8-208 0,-2-1-32 16,17-10-15040-16</inkml:trace>
  <inkml:trace contextRef="#ctx0" brushRef="#br0" timeOffset="8053.59">20534 10319 18431 0,'0'0'816'0,"3"-9"160"0,2-2-784 0,-2 5-192 15,-3 6 0-15,0 0 0 0,10-2 3312 0,-10 2 608 16,6 8 128-16,-3 3 32 0,-3 4-3312 0,-2 5-640 16,-2 3-128-16,-2 5 0 0,-4-1 144 0,-2 6 96 15,-3-2 16-15,-3 6 0 0,-1 0 368 0,-2-1 80 0,0 1 0 16,0 0 16-16,1-6-112 0,0 0-32 15,1-5 0-15,6-3 0 0,1-3-112 0,1-2-16 0,2-5-16 0,4-6 0 16,0-1 208-16,5-6 32 0,0 0 16 0,0 0 0 16,9-12 192-16,1-4 32 0,2-2 16 0,3-4 0 15,4-2-480-15,2-5-80 0,1-1-32 0,2-4 0 16,1 1-176-16,4-1-32 0,0 4-128 0,4-2 192 16,1 5-192-16,2 5 176 0,1 2-176 0,0 4 160 0,0 7-160 15,2 2 0-15,-1 4 0 0,2 7 0 16,2 6 0-16,-1 5 0 0,1 2 0 0,-3 8 0 0,-5 2 0 0,1 1 0 15,-2 6 0-15,-3 2 0 0,-4-1 0 0,-3 4 0 16,-3-1 0-16,1 2 0 0,-4-2 0 16,-4-4 0-16,-1 0-144 0,1-7 144 0,-1-4-192 0,-2-2 0 15,1-5 16-15,-2-1 0 16,-2-7-2384-16,2-4-464 0</inkml:trace>
  <inkml:trace contextRef="#ctx0" brushRef="#br0" timeOffset="9594.94">2695 13469 16575 0,'0'0'1472'0,"-1"-19"-1168"0,2-2-304 0,2 2 0 0,-3-1 944 0,0 4 128 16,0 4 16-16,0-4 16 0,0 1 288 0,0 5 48 15,0 10 16-15,-4-12 0 0,4 12-352 0,0 0-64 16,0 0-16-16,0 0 0 0,0 0-224 0,0 0-48 16,0 0-16-16,-9 3 0 0,-2 9-256 0,5 4-48 15,0 5-16-15,0 5 0 0,1 7-80 0,-4 6-16 16,-2 2 0-16,1 10 0 0,-1 4-32 0,4 5-16 15,-2 4 0-15,2 4 0 0,1-1-128 0,1-3-16 16,2-2-128-16,5-7 192 0,1-4-192 0,1-23 0 16,1 2 0-16,7 5 0 0,4-3 272 0,0-9-32 15,2-3-16-15,3-4 0 0,1-7 144 0,2 0 16 16,7-3 16-16,-1-6 0 0,-1-3 0 0,1-5 0 16,-2 2 0-16,3-3 0 0,2-5-144 0,-2-3-16 15,-2-2-16-15,0-2 0 0,-2 0-64 0,0 1-16 16,1-3 0-16,-1 4 0 0,-2 1-144 0,-3 5 160 15,-1 1-160-15,-3 5 160 0,-4 1-160 0,-5 4 0 0,0 4 0 16,2 4 0-16,-2 1 0 0,-2 8 0 16,0 1 0-16,1 5 0 0,-2 4 0 0,0 2 0 0,0-2 0 15,0 5 0-15,0-3 0 0,2 2 0 0,4-2 0 0,3-2 0 16,2-3 0-16,-1-2 0 0,2-5 0 0,4-7 0 16,3-2 0-16,3-6 0 0,1-4 0 0,2-2 0 15,3-6 128-15,3-4 0 0,2-11 0 0,2 0 0 16,1 2 192-16,-1-8 16 0,1 1 16 0,-5-4 0 15,-3-2 32-15,-3-2 0 0,-3-3 0 0,-4-1 0 16,-3-2 96-16,-5 0 32 0,-2-3 0 0,-4 3 0 0,-1 3-160 0,-2 3-32 16,1 2 0-16,-4 8 0 0,-1 3-128 0,-1 12-48 15,-1-2 0-15,2-4 0 0,-1 3-144 0,-1 6 128 16,-1 12-128-16,2-13 128 0,-4 1-128 0,2 12 0 16,-1-7 0-16,1 7 0 0,0 0-352 0,0 0 0 15,1-6 0-15,-1 6 0 16,0 0-1488-16,0 0-288 0,0 0-64 0,0 0-16 15,0 0-1072-15,0 0-224 0</inkml:trace>
  <inkml:trace contextRef="#ctx0" brushRef="#br0" timeOffset="10202.59">5449 12866 8287 0,'0'0'368'0,"0"0"80"0,-3-13-448 0,1 6 0 16,1-5 0-16,-1 6 0 0,2 6 1600 0,0 0 256 16,-6-6 32-16,6 6 16 0,-7-5-512 0,7 5-112 15,0 0 0-15,-9 3-16 0,-1 2-176 0,-1-1-48 16,1 4 0-16,-2 1 0 0,-4-1-64 0,-4 6-16 16,-2 2 0-16,-2 5 0 0,-4 3 0 0,-5 8-16 15,-4 2 0-15,-3 7 0 0,-3 5 48 0,-1 8 16 16,-2 3 0-16,1 7 0 0,1 4-144 0,2 6-32 15,5 3 0-15,1 4 0 0,2 0-192 0,4 2-64 0,4 3 0 16,5 0 0-16,6-5-128 0,6-3-16 16,6-6-16-16,6-6 0 0,3 0-32 0,3-8 0 0,7-2 0 15,2 2 0-15,3-8-96 0,3-4-32 0,1-7 0 16,3-3 0-16,3-4-96 0,3-4-32 0,2-5 0 16,1-3 0-16,6-2-128 0,-1-6-144 0,-1-1 144 0,4-9-208 15,-5 0-1952 1,0-5-384-16,-4-9-80 0</inkml:trace>
  <inkml:trace contextRef="#ctx0" brushRef="#br0" timeOffset="11444.74">6690 13033 11055 0,'2'-18'976'0,"1"12"-784"16,0-6-192-16,0 5 0 0,-1-4 1072 0,4 2 160 15,-2 0 48-15,-1-1 0 0,0 3 176 0,0-1 32 16,-3 8 16-16,2-6 0 0,1 3-512 0,-3 3-96 16,0 0-32-16,0 0 0 0,0 0-32 0,0 0-16 15,0 0 0-15,0 0 0 0,0 0-368 0,0 11-64 16,0 3 0-16,0 4-16 0,-3 5 112 0,3 3 32 0,-2 7 0 0,-1 5 0 16,0 7 208-16,-1 3 48 15,-1 6 16-15,-1 4 0 0,0 2-80 0,1 2 0 0,-3 0-16 16,2 2 0-16,-3-1-176 0,0 2-16 0,0-1-16 0,1-5 0 15,2-3-96-15,-2-2 0 0,1-7-16 0,2-2 0 16,-1-5-192-16,0-1-48 0,0-4 0 0,5-4 0 16,1-4-128-16,0-5 160 0,-1-4-160 0,2-3 160 0,-1-2-160 15,0-5 0-15,0-8 0 0,0 0 0 16,0 0-1408-16,0 0-320 0,0 0-64 16,3-12-8800-16,4-1-1760 0</inkml:trace>
  <inkml:trace contextRef="#ctx0" brushRef="#br0" timeOffset="11759.43">7346 14012 18431 0,'0'0'816'0,"0"0"160"0,10-4-784 0,-1 2-192 15,0 4 0-15,0 2 0 0,0 1 2352 0,2 5 416 16,-2 2 96-16,3 4 16 0,-3 2-1808 0,2 1-368 16,-3 2-64-16,0 4 0 0,-4 2 80 0,-1 4 32 15,-3-4 0-15,0 3 0 0,-1 5 64 0,-2 2 16 16,-2-1 0-16,-1 0 0 0,-2 2-112 0,-3 1-16 16,2-4 0-16,-3 0 0 0,2-1-240 0,-2-5-48 0,0 3-16 0,0-6 0 15,1 3-208-15,0-7-32 0,-1-4-16 0,2-1 0 16,1 1-144-16,3-4 160 0,2-8-160 0,4-6 160 15,0 0-160-15,0 0-144 0,0 0 144 0,-6-18-208 16,3-3-2416 0,6-1-496-16,3-2-80 0</inkml:trace>
  <inkml:trace contextRef="#ctx0" brushRef="#br0" timeOffset="13744.49">8539 13683 19983 0,'0'0'880'0,"-7"-2"192"0,-2 1-864 0,0 4-208 15,1 6 0-15,1 0 0 0,7-9 384 0,-5 4 16 16,5-4 16-16,0 0 0 0,0 0 368 0,5 12 80 15,-5-12 16-15,21 7 0 0,4-5-64 0,3-2-16 16,2-3 0-16,8 0 0 0,3-3-96 0,3-3-32 16,-1 3 0-16,5-6 0 0,-1 0-112 0,-1-3-32 15,-1 1 0-15,-4 0 0 0,-4-2 48 0,-1-2 0 16,-5 0 0-16,-6 5 0 0,1 0-208 0,-7-1-48 16,-6 1 0-16,-4 0 0 0,-3 4-48 0,-4-3-16 15,-2 12 0-15,-9-12 0 0,-6 3 96 0,-3 3 16 16,-4 0 0-16,-9 9 0 0,-5 1-112 0,-6 5-32 0,-4 6 0 15,-3 5 0-15,-1 3-224 0,-2 5 176 0,-3 5-176 16,3-3 160-16,3 2-160 0,5 4 0 0,5 6 0 0,5 2 0 16,6-2 0-16,5-1 0 0,7-2 0 0,7-2 0 15,5-1 128-15,5-4-128 0,11-4 128 0,4-1-128 16,5-3 0-16,7-3 128 0,5-5-128 0,9-1 0 16,4-6 0-16,6 0 0 0,8-3 0 0,1-6 0 0,-1-5 0 15,-2-4 0-15,-2 0-224 0,-6-4 80 16,-5 3-1760-16,-5-4-336 0,-4 2-80 0,-5-2-12400 15</inkml:trace>
  <inkml:trace contextRef="#ctx0" brushRef="#br0" timeOffset="14073.06">9538 12982 22975 0,'-18'-3'1024'0,"9"0"192"0,-3-3-960 0,2 2-256 15,0-1 0-15,10 5 0 0,-9-3 1168 0,9 3 192 16,0 0 48-16,0 0 0 0,0 0-368 0,0 0-64 15,0 0-16-15,15 6 0 0,4-1-176 0,6-4-32 0,5 1-16 0,5-4 0 16,5-1-176-16,2-3-48 0,3-1 0 0,2 2 0 16,4 4-224-16,-1-3-48 0,-1-4-16 0,-16 4 0 15,1 1-224-15,-3 1 144 0,-3-1-144 0,0 0 128 16,-8 2-256-16,-3 1-64 0,-2-3-16 0,-1 1 0 16,-5 1-1776-16,-1-1-368 15,-8 2-64-15</inkml:trace>
  <inkml:trace contextRef="#ctx0" brushRef="#br0" timeOffset="14593.46">10580 12512 3679 0,'0'0'160'0,"6"-8"32"0,4-4-192 0,1 3 0 16,-1-2 0-16,1 3 0 0,2-1 3728 0,-1 2 704 15,0-5 144-15,1 3 32 0,-1 0-2816 0,1 0-544 16,4 3-112-16,0-4-32 0,0 1-256 0,2-1-48 16,-3 2-16-16,2 2 0 0,0-4-128 0,-2 4-16 15,-2 3-16-15,-3-2 0 0,-2 1-192 0,-9 4-48 16,0 0 0-16,0 0 0 0,0 0-48 0,0 0-16 0,-9 9 0 0,-4-3 0 15,-3 4 64-15,-6-1 0 16,-5 7 0-16,-4-4 0 0,-5 0-16 0,-1 3 0 0,-5-3 0 16,1 3 0-16,-2 1-48 0,3 2 0 0,3-2 0 15,2 4 0-15,4-1-64 0,5 0 0 0,3 0-16 0,7 1 0 16,1 1-16-16,8-4 0 0,2 0 0 0,4-3 0 16,4 1 32-16,4 0 16 0,5-3 0 0,3 1 0 15,1 2-80-15,3-3-32 0,2 3 0 0,3 0 0 16,4-2-160-16,0 3 0 0,1 2 144 0,-3 2-144 0,1-6 144 15,-3 3-144-15,-5 2 192 0,-3 3-192 16,-4-2 240-16,-4-1-64 0,-5 0-16 0,-3 1 0 0,-5-1 32 0,-5-3 0 16,-6-2 0-16,-1-1 0 0,-5 5-16 0,-3-2 0 15,2-6 0-15,0 2 0 0,-4-4-48 0,0 2 0 16,2-3 0-16,0-1 0 0,0-1-128 0,-1-2 0 16,3 0 0-16,-6-3 0 15,6-3-1472-15,3-3-288 0,4 0-48 16,7 0-9472-16,3-3-1904 0</inkml:trace>
  <inkml:trace contextRef="#ctx0" brushRef="#br0" timeOffset="15010.73">11376 12184 10127 0,'0'0'896'0,"0"0"-704"0,0 0-192 0,0 0 0 0,0 0 1376 15,0 0 240-15,-17-3 48 0,4 6 16 0,-3 4-336 0,-5 0-80 16,-4 8-16-16,-2 0 0 0,0 3-112 0,-1 6-32 16,-3 2 0-16,1 4 0 0,2 7 32 0,1 2 0 15,0 2 0-15,7 1 0 0,3-1-224 0,5 2-32 16,2 2-16-16,6-2 0 0,4-1-192 0,3-4-32 16,1-2-16-16,5-4 0 0,3 4-192 0,3-11-48 15,1-4 0-15,5 0 0 0,1 0-144 0,2-3-48 16,0-7 0-16,-2 1 0 0,0-9-64 0,-1 2 0 15,-3 1-128-15,-2-8 192 0,-3-5-192 0,-2 1 128 16,-5-2-128-16,-3-1 0 16,-3 9-1328-16,-8-11-352 0,-5-3-80 0,-6-1-12800 15</inkml:trace>
  <inkml:trace contextRef="#ctx0" brushRef="#br0" timeOffset="15172.01">10711 12664 20271 0,'0'0'1792'0,"0"0"-1424"16,0 0-368-16,0 0 0 0,17-5 1696 0,4 3 272 15,2 1 48-15,0 1 16 0,7 0-848 0,1 1-160 16,5-1-48-16,2 3 0 0,2 0-272 0,6-2-64 16,3-5-16-16,8 1 0 0,1 0-176 0,-18 2-48 0,1 1 0 15,1-2 0-15,-2-1-272 0,-3 0-128 16,-1 3 0-16,-7 0 128 16,-3 0-2112-16,-6-1-416 0,-3-1-96 0</inkml:trace>
  <inkml:trace contextRef="#ctx0" brushRef="#br0" timeOffset="15775.67">11843 11988 5519 0,'14'-12'496'0,"-6"7"-496"15,-8 5 0-15,9-4 0 0,0-4 2224 0,0 1 336 0,0 3 80 16,0-1 16-16,-9 5-1008 0,12-7-208 0,0-1-32 0,1 4-16 16,2-1-32-16,1 1 0 0,2 1 0 0,1 3 0 15,1 1-320-15,2 4-64 0,2 1-16 0,-1 0 0 16,3 6-208-16,-1 2-48 0,2 12-16 0,1 2 0 15,2 9-224-15,-2 5-32 0,0 4-16 0,0 4 0 0,0 5-144 16,-4 6-16-16,-6 4-16 0,-3 14 0 16,-5 4-48-16,-7 7-16 0,-3 10 0 0,-4-1 0 0,-8-2-48 0,-8 4 0 15,-5 1 0-15,-1 2 0 0,-9-1 112 0,-2-6 16 16,-4-4 0-16,-4-3 0 0,-5 7 192 0,-2-4 32 16,-5 2 16-16,-1-9 0 0,-1-3 16 0,4-3 0 15,-1-4 0-15,5-6 0 0,5-5-32 0,6 3 0 16,2 1 0-16,1-7 0 0,2-4-256 0,7-3-48 15,4-11-16-15,4 2 0 0,0 3-160 0,3-7 0 16,0-6 0-16,4-1 128 16,2-2-1104-16,3-6-240 0,2-7-32 0,1-6-15872 0</inkml:trace>
  <inkml:trace contextRef="#ctx0" brushRef="#br0" timeOffset="16511.61">13780 12387 15663 0,'-1'-16'688'0,"1"8"144"0,0 8-656 0,-2-13-176 0,1 2 0 0,1 11 0 16,-3-13 992-16,-2 7 160 0,5 6 48 0,-10-9 0 15,1 5 192-15,-3 1 32 0,3 1 16 0,-3 5 0 16,-2 2-496-16,-3 4-112 0,-2-5 0 0,-2 11-16 15,-3 7-80-15,-5 2-16 0,-2 0 0 0,-5 11 0 16,-3 7 96-16,-2 10 16 0,-4 10 0 0,-2 11 0 0,-7 3 0 16,2 7 0-16,-1 3 0 0,-2 7 0 0,0 1-208 15,0 4-48-15,6 1 0 0,5-4 0 0,4 0-128 16,4-4-48-16,3-5 0 0,5 0 0 0,7-4 80 0,8-5 16 16,1-4 0-16,6-5 0 0,5-7-128 15,4-6-32-15,3-2 0 0,4-4 0 0,2-2-80 0,6-2-32 16,-1-2 0-16,3-4 0 0,1-10-96 0,1 3-128 15,-1-6 176-15,1-4-176 0,2-4 0 0,-1-9-192 16,-2-4 0-16,0-1 0 16,0-4-2240-16,0-6-432 0,1-4-80 0</inkml:trace>
  <inkml:trace contextRef="#ctx0" brushRef="#br0" timeOffset="17819">14594 13110 2751 0,'0'0'256'0,"0"0"-256"16,10-11 0-16,-1 7 0 0,-9 4 1696 0,10-5 288 15,-10 5 64-15,12-8 16 0,-3 2-528 0,-9 6-96 16,12-5-32-16,-3-1 0 0,-2-6 144 0,-1 6 32 16,-6 6 0-16,9-7 0 0,-9 7-48 0,8-7-16 0,-5-2 0 0,-3 9 0 15,0 0-304-15,0 0-48 0,7-12-16 0,-2 0 0 16,-3 5-176-16,-2 7-32 0,0 0-16 0,0 0 0 15,-2-15-272-15,-1 7-48 0,3 8-16 0,-5-7 0 16,5 7-64-16,-9-9-16 0,0 4 0 0,2 3 0 16,7 2-80-16,-12 0-32 0,-1 1 0 0,-2 2 0 15,3 4-96-15,-3 4-32 0,-3-2 0 0,-1 4 0 16,-2 0-48-16,0 1-16 0,-1 5 0 0,-3 2 0 0,-5 1-16 0,-1 5 0 16,-2 1 0-16,-2 5 0 0,-2 7-16 0,-2 7-16 15,-1 2 0-15,6 6 0 0,1 0-32 0,2 6-128 16,1 3 192-16,5-3-64 0,6-2-128 0,2 0 0 15,3-4 0-15,5-3 128 0,6-7 0 0,6-2 0 16,4-5 0-16,5-3 0 0,1-7 64 0,7-5 16 16,3 1 0-16,7-6 0 0,3-3-208 0,5-5 176 15,5-1-176-15,5-4 160 0,-2-5-32 0,0-3 0 16,1-8 0-16,-1-1 0 0,-1-5 0 0,1-4-128 16,-1-1 192-16,1-5-64 0,1-6 0 0,1-2 0 15,-2-1 0-15,3-4 0 0,-2-3 16 0,-4-5 0 16,-3-1 0-16,-4 2 0 0,-5-7 16 0,-4 8 0 15,-7 0 0-15,-3 6 0 0,-4 3 0 0,-7 3 0 16,-1 3 0-16,-7-2 0 0,-4 8 80 0,-6 4 16 16,-1 2 0-16,-8 3 0 0,-7 2-112 0,0 1-16 0,-8 2 0 15,0 0 0-15,-4 2-128 0,2 0 0 16,1 4 0-16,1 2-176 16,3 2-1008-16,4-1-208 0,5-1-32 0,0-1-16 15,0 4-960-15,4-2-192 0,3 1-32 0,5 0-14000 0</inkml:trace>
  <inkml:trace contextRef="#ctx0" brushRef="#br0" timeOffset="18319.63">15162 12314 27647 0,'-12'-21'2448'0,"8"10"-1952"16,1-3-496-16,3 7 0 0,0-5 336 0,1 3-16 15,1 2-16-15,-2 7 0 0,3-9 16 0,-3 9 16 16,6-5 0-16,1 4 0 0,-7 1 80 0,9-2 16 16,2 2 0-16,-3 2 0 0,1-1 208 0,2 2 32 15,-1 2 16-15,3 5 0 0,2 0 16 0,0 5 0 16,3 5 0-16,0 0 0 0,0 3-224 0,1 3-32 15,2 4-16-15,1 3 0 0,0 4-16 0,2 4 0 16,0 5 0-16,1 5 0 0,0-1-64 0,0 7-16 16,-1 1 0-16,-2-2 0 0,1 3 32 0,-3 2 0 0,-2 4 0 0,-1 1 0 15,-5-1 128-15,1 3 16 16,-6 1 16-16,1 2 0 0,-5 0-80 0,-2-1-32 0,-2 1 0 16,-4-1 0-16,-4-2-96 0,-3 5-32 0,-4-5 0 15,-3-2 0-15,-5 0-32 0,-3-2-16 16,-2-4 0-16,-16 20 0 0,2-14 0 0,3-5 0 0,1-4 0 0,2-5 0 15,5-2-112-15,-1-4 0 0,0-6-128 0,4-3 192 16,2-6-192-16,3-1 0 0,2-8 0 0,3-5 0 16,-1-7-1072-1,7-7-144-15,3-4-48 0,10 1 0 0,-6-21-1248 0,7-4-256 16,10-11-48-16,3 0-16 0</inkml:trace>
  <inkml:trace contextRef="#ctx0" brushRef="#br0" timeOffset="18795.49">17082 13221 10127 0,'-12'-4'896'0,"0"1"-704"0,3 1-192 0,1 2 0 15,8 0 3792-15,0 0 736 0,0 0 144 0,0 0 16 16,0 0-2832-16,0 0-576 0,0 0-128 0,21 5 0 16,1-1-64-16,1-1-16 0,1 2 0 0,4-1 0 0,1-4-256 0,3-3-48 15,3 2-16-15,5-2 0 0,6-2-304 0,0 1-48 16,0-7-16-16,2 5 0 0,-7-1-192 0,-4-2-32 15,1 2-16-15,-9-4 0 0,-3 4-144 0,-4 2 0 16,-3-2 0-16,-7 2 128 16,-12 5-480-16,0 0-96 0,0 0-32 0,0 0 0 15,-15 12-2672-15,-7 2-544 0</inkml:trace>
  <inkml:trace contextRef="#ctx0" brushRef="#br0" timeOffset="18961.89">16979 13659 29487 0,'0'0'2624'0,"0"0"-2112"15,0 0-512-15,15 4 0 0,1 1 1344 0,4 1 176 16,2-3 16-16,3-2 16 0,5-2-336 0,4 1-80 16,6-2-16-16,5 1 0 0,8-5-288 0,2-2-64 15,1 3-16-15,1-4 0 0,-2 0-384 0,0-3-80 16,-1 3-16-16,-3-1 0 0,-5 1-272 0,-5 4 0 16,-3-2 0-16,-16 4 0 15,0-3-1088-15,2 4-288 0,-3-1-48 0,-5 0-16 16,2 2-1760-16,-5 1-336 0</inkml:trace>
  <inkml:trace contextRef="#ctx0" brushRef="#br0" timeOffset="19534.23">19281 13224 21183 0,'-16'-3'1888'0,"0"2"-1504"15,2-4-384-15,2-1 0 0,5 2 2624 0,7 4 448 0,0 0 80 0,0 0 32 16,12-8-1584-16,7-1-304 16,5 4-64-16,7-1-16 0,3-6-240 0,5 3-48 0,2-3-16 0,2 3 0 15,3 5-224-15,2-2-48 0,2 3-16 0,1 0 0 16,1 0-160-16,1 1-16 0,1 2-16 0,1-1 0 16,-5-2-208-16,-4-3-32 0,-6 1-16 0,-4 2 0 0,-5 2-176 0,-3-1 160 15,-4-2-160-15,-3 3 160 16,-5-1-992-16,-4-1-192 15,-12 3-32-15,0 0-16 0,0 0-1744 0,0 0-336 0,0 0-80 0</inkml:trace>
  <inkml:trace contextRef="#ctx0" brushRef="#br0" timeOffset="19914.34">21354 12331 11967 0,'-14'4'1072'0,"1"-3"-864"0,1 1-208 15,2 1 0-15,10-3 2336 0,-9 6 416 0,9-6 96 0,0 0 16 16,0 0-896-16,0 0-176 0,14 9-48 0,6-5 0 16,4-2-96-16,7-2-32 0,4-2 0 0,8-1 0 15,5-3-448-15,5 0-80 0,5 0-32 0,3-2 0 16,0 0-432-16,-2-4-96 0,-2 2-16 0,2-5 0 0,-4 2-240 0,-3-1-48 15,1-1-16-15,-4 4 0 0,-6-4-80 16,0-2-128-16,-2 1 176 0,-16 9-176 0,-1-5 0 0,-4 3 0 16,-2 1-192-16,-3-3 48 15,-3 5-1392-15,-5 0-256 0,-7 6-64 0,0 0-9072 16,-16-6-1808-16</inkml:trace>
  <inkml:trace contextRef="#ctx0" brushRef="#br0" timeOffset="20362">21128 12382 32255 0,'-16'2'2864'0,"-1"2"-2288"16,1 7-576-16,1-1 0 0,3 5 256 0,0 0-64 16,0 0-16-16,4 4 0 0,-1 5 336 0,1 4 80 15,4 0 16-15,1 2 0 0,1 3 64 0,5-1 16 16,2-1 0-16,1 5 0 0,3-2-160 0,4 2-16 15,2 1-16-15,4-5 0 0,3 0-160 0,8-4-16 16,1 2-16-16,-7-10 0 0,6 3-112 0,13 5 0 16,1-3-16-16,2 0 0 0,0-1 80 0,5 0 0 0,-2 1 16 0,1-1 0 15,2 1 112-15,0 2 0 0,-1-4 16 0,-2 0 0 16,-2 0-48-16,-2 3-16 0,-5 2 0 0,-5-3 0 16,2-1-80-16,-5-2-32 0,-4 2 0 0,-6 0 0 15,-6-1 48-15,-5 6 16 0,-5-6 0 0,-3 1 0 16,-5-2 96-16,-5 1 0 0,-1 0 16 0,-5 0 0 15,-5-1-16-15,-3-3-16 0,-2 0 0 0,2-4 0 0,-1 0-96 16,-8-1-16-16,-7-1 0 0,-24 3 0 0,-1-8-16 0,-1-1-16 16,-1 0 0-16,1-4 0 0,-1-1 32 0,1 1 16 15,1 0 0-15,1-2 0 0,0-2-112 0,0-1-32 16,1-1 0-16,6 2 0 0,5-2-128 0,5-2 0 16,8-2 0-16,5 1 0 15,6 2-928-15,7-4-112 0,6 1-32 0,12 7 0 16,6-12-1616-16,10 0-320 0,9-1-64 0,16 1 0 0</inkml:trace>
  <inkml:trace contextRef="#ctx0" brushRef="#br0" timeOffset="23199.75">24011 12282 28559 0,'-3'-21'1264'0,"1"7"272"0,2 3-1232 0,0-3-304 15,0 4 0-15,0 10 0 16,0-14-448-16,0 14-160 0,0-13-32 0,0 13 0 0,0 0 1472 0,-4-9 304 15,4 9 48-15,0 0 16 0,-12-3 16 0,1 8 0 16,-2 1 0-16,-3 5 0 0,-4 1-544 0,0 8-96 16,-3 6-32-16,-3 3 0 0,-7-1-80 0,-1 7-16 15,-2 5 0-15,2 2 0 0,-6 0-96 0,-2 2-32 16,-4 2 0-16,3 3 0 0,-1-4-112 0,2-2-16 16,8-2-16-16,4-4 0 0,8-7-176 0,7-2 0 15,6-6 144-15,5-1-144 0,4-6 128 0,7-2-128 16,7-5 128-16,5-4-128 0,6-4 0 0,8-4 144 15,8-4-144-15,5-6 0 0,3-4 192 0,-3 0-192 16,3-7 192-16,-1 1-192 0,-1 2 128 0,1-3-128 16,-3-4 0-16,-1 6 0 0,1 3 128 0,-4 5-128 15,-2 2 0-15,-7 1 0 0,0 3 0 0,-9 3-272 16,-5-4 48-16,-6 6 16 16,0-1-672-16,-12 5-128 0,7-9-16 0,-7 9-16 15,0 0-1904-15,-1-7-368 0,1 7-80 0</inkml:trace>
  <inkml:trace contextRef="#ctx0" brushRef="#br0" timeOffset="23634.44">23613 12699 23039 0,'-30'0'2048'0,"14"0"-1648"0,-1 0-400 0,7 0 0 0,10 0 1440 0,0 0 208 16,0 0 32-16,13-8 16 0,5-4-688 0,9-1-144 15,4-3-32-15,6-7 0 0,5-3-256 0,4-4-48 16,4-4-16-16,8 0 0 0,6-3 64 0,12-2 0 15,4-3 0-15,-2 2 0 0,-2 0 48 0,0 0 16 16,-3 2 0-16,4 2 0 0,-2-4-64 0,1 3 0 16,0 10 0-16,-8 0 0 0,-8 7-240 0,-11 6-48 15,-5 2-16-15,-8 8 0 0,-8 2-144 0,-7 5-128 16,-7 5 192-16,-6 7-192 0,-7 5 128 0,-7 10-128 16,-1 4 0-16,-6 5 0 0,-4 2 128 0,-3 4-128 15,-7 1 192-15,0 4-192 0,-6-1 144 0,-5 3-144 16,-7-3 0-16,-2 0 144 0,1 2-144 0,3-4 0 15,1 1 0-15,7-5 128 0,3-5-128 0,6 0 192 16,2-9-192-16,11-2 192 0,4-6-16 0,9-6 0 16,7-2 0-16,6-6 0 0,4-2 16 0,8-10 16 15,9-2 0-15,11-2 0 0,10-6 128 0,4-4 32 16,5-5 0-16,-2-6 0 0,1 2-208 0,2 0-32 16,2-6-128-16,-17 12 192 0,7-1-192 0,2 0 0 15,2 2 0-15,0-3 0 0,-6-4 128 0,-5 4-128 0,-3 5 0 16,-3 0 0-16,-6 5 0 0,-4 1 0 0,-4-1 0 0,-2 6 0 31,-6-4-800-31,-2 3-208 0,-2 1-32 0,-5-1-16 16,-3 4-1952-16,-1 0-384 0</inkml:trace>
  <inkml:trace contextRef="#ctx0" brushRef="#br0" timeOffset="24280.82">26969 11844 20271 0,'-6'-23'896'0,"4"15"192"0,2 8-880 0,0 0-208 0,0 0 0 0,0 0 0 16,0 0 992-16,0 0 160 0,0 0 16 0,0 0 16 16,-8 10 64-16,0 8 16 0,2 2 0 0,-1 9 0 15,-4 11-560-15,1 3-128 0,3 3 0 0,-5 7-16 16,1 4-32-16,-1-4 0 0,3 5 0 0,-2-3 0 0,-1-2 80 0,0 2 16 16,0-4 0-16,2 1 0 0,-2-8-96 0,0-5-16 15,1-5 0-15,1-6 0 0,0-6 48 16,4-5 0-16,0-7 0 0,6-10 0 0,0 0 80 0,0 0 32 15,0 0 0-15,7-15 0 0,4-10-160 0,0-6-16 16,6-8-16-16,1-2 0 0,4-5-336 0,3-6-144 16,3-2 128-16,5-2-128 0,1-3 128 0,8-1-128 15,7-4 128-15,6 3-128 0,4 8 0 0,-3 4 0 16,-1 9 0-16,-6 7-176 0,-7 5 176 16,-5 12 0-16,-4 4-144 0,-5 9 144 0,-7 4 0 0,-4 5-144 15,-2 9 144-15,-7 6 0 0,-8 3 0 0,-5 8 0 16,-4 3 0-16,-4 2 0 0,-5 1 0 0,-3 4 0 15,-4-4 0-15,-2 0 0 0,-2-6 0 0,-4 1 0 0,2-6 0 16,-5-7 0-16,-2-2-384 0,2-9 16 16,3-2 16-16,4-4 0 15,2-3-1760-15,6-7-336 0,5-5-80 0,5-6-13520 0</inkml:trace>
  <inkml:trace contextRef="#ctx0" brushRef="#br0" timeOffset="24578.71">28039 11012 34095 0,'-3'-7'3024'0,"3"7"-2416"0,0 0-480 0,0 0-128 0,-4-13-192 16,4 13-64-16,0 0-16 0,0 0 0 15,0 0 976-15,-9 10 208 0,1 5 48 0,2 6 0 0,-1 8-432 0,1 7-80 16,-1 3 0-16,1 10-16 0,0 1-144 0,3 9-32 15,-2 4 0-15,1 4 0 0,-1 1-48 0,1 2-16 16,2-4 0-16,1 0 0 0,0 2-192 0,-2-1 144 16,-2-5-144-16,2-5 128 0,0-6-128 15,3-5 0-15,0-5 0 0,0-10 0 16,0-3-512-16,0-7 0 0,3-8 16 0,-3-13 0 16,0 0-1872-16,0 0-384 0,11-10-80 0,0-10-11216 0</inkml:trace>
  <inkml:trace contextRef="#ctx0" brushRef="#br0" timeOffset="24866.06">28311 11556 14735 0,'0'0'1312'0,"-9"1"-1056"16,-3 7-256-16,5 1 0 0,1 5 3920 0,-3 3 736 0,1-1 144 15,1 9 16-15,1 5-3392 0,1 3-672 16,1-1-144-16,2 7-32 0,2-6 0 0,3-2-16 0,2-2 0 15,-1 3 0-15,4-10-160 0,1-3-16 0,1-6-16 0,2-4 0 16,1-3 336-16,2-7 64 0,1-7 0 0,5-6 16 16,9-6 32-16,-2-5 0 0,0-5 0 0,1-4 0 15,-3-4-176-15,-2 0-48 0,-2-2 0 16,-1-3 0-16,-3-6-128 0,0 0-16 0,-3-4-16 0,-2 4 0 16,2 0-240-16,-3 7-32 0,0 8-16 0,-2 3 0 0,-3 9-144 15,-1 6 0-15,0 2 0 0,-3 2 0 0,-3 12-192 0,0 0 48 16,0 0 0-16,0 0 0 15,0 0-1408-15,0 0-288 0,-9 14-48 0,6-2-10848 16,0 2-2176-16</inkml:trace>
  <inkml:trace contextRef="#ctx0" brushRef="#br0" timeOffset="25219.92">29440 11131 11967 0,'-7'-15'1072'0,"1"9"-864"15,-1 0-208-15,7 6 0 0,-11-4 4544 0,-2 4 880 0,-4 4 160 0,1 1 48 16,0 1-3808-16,-3 6-752 16,-4-2-160-16,1 6-16 0,-2 5-304 0,-1 0-48 15,-2 1-16-15,-1 2 0 0,-2 1 96 0,1 1 16 16,-1-1 0-16,5-2 0 0,5-2-32 0,4-3 0 16,3-2 0-16,5-5 0 0,8-11-256 0,0 0-48 15,9 6-16-15,6-2 0 0,3-7 32 0,6-3 16 16,4-1 0-16,2-8 0 0,-1-1-112 0,1-2-32 0,-2 2 0 15,-1 1 0-15,-3 1-192 0,-4 7 176 0,-3 1-176 0,-5 6 160 16,-12 0 96-16,7 13 0 0,-4 5 16 0,-3 6 0 16,-3 7 48-16,-4 8 0 0,-5 2 0 0,-3 5 0 15,0 2-176-15,-1 4-16 0,-1-2-128 0,0-1 192 16,-3 2-64-16,-1-5-128 0,1-3 176 0,2-2-176 0,-1-2 144 16,1-4-144-16,-2-5 0 0,4-2 144 15,3-5-144-15,2-7-176 0,0-6 48 0,2-4 0 16,9-6-2000-16,0 0-400 0,0-21-80 0,6-5-15936 15</inkml:trace>
  <inkml:trace contextRef="#ctx0" brushRef="#br0" timeOffset="25738.35">30502 10732 11967 0,'7'-13'528'0,"-7"13"112"0,0 0-512 0,12-6-128 0,-3-3 0 0,-9 9 0 0,9-6 2720 0,-9 6 512 16,0 0 96-16,9 3 32 0,-9-3-1120 0,4 13-208 15,-1 0-48-15,-3 4-16 0,-3 4-320 0,-1 5-64 16,-1 3-16-16,-1 5 0 0,-3-3-608 0,0 7-128 16,2-2-32-16,1-2 0 0,0 0-464 0,0-4-80 15,2 0-32-15,1-4 0 0,-2 0-224 0,4-3 0 16,1-2 0-16,0-2 0 15,0-4-960-15,0-15-272 0,0 0-64 0,0 0-16 16,12 5-1264-16,-12-5-256 0</inkml:trace>
  <inkml:trace contextRef="#ctx0" brushRef="#br0" timeOffset="26099.38">31170 10540 28911 0,'0'0'1280'0,"-5"9"256"0,-2 6-1216 0,-2 3-320 0,1 3 0 0,-1 4 0 15,-1 0 0-15,0 3-224 0,-1 4 32 0,1-6 16 16,1 1 688-16,2 0 128 0,-2-5 16 0,4-3 16 16,-1-4-16-16,2 0 0 0,-2-2 0 0,6-13 0 15,0 0 400-15,0 0 80 0,0 0 16 0,0 0 0 0,12-9-320 0,0-2-48 16,1-7-16-16,3-3 0 0,2-3-368 0,1-4-80 15,-1 1 0-15,5 4-16 0,0 0-304 0,0 4 128 16,-4 0-128-16,-1 10 0 0,-2-3 192 0,-1 9-192 16,-3 4 192-16,0 2-192 0,-2 8 240 0,-4 1-64 15,-2 4-16-15,-1 9 0 0,-3 9 16 16,0 4 0-16,0-3 0 0,-1 4 0 0,-1 1-176 0,1 0 0 16,-2-2 0-16,1-6 128 0,2-3-128 0,2-3 160 15,-1-6-160-15,2 1 160 0,-1-5-320 0,-1-5-64 16,-1-11-16-16,0 0 0 15,14 6-2064-15,-1-9-400 0,0-5-96 0</inkml:trace>
  <inkml:trace contextRef="#ctx0" brushRef="#br0" timeOffset="26812.28">27747 13080 20271 0,'0'-10'1792'0,"-2"-4"-1424"16,-1 2-368-16,3 1 0 0,0 6 1920 0,0 5 304 0,0 0 64 0,0 0 16 16,0 0-704-16,-1 6-144 0,-1 7-32 0,-1 5 0 15,-3 6-464-15,2 6-112 0,-4 5-16 0,1 4 0 16,-2 4-320-16,0 3-80 0,0 1-16 0,5-1 0 15,-4 0-224-15,3-1-64 0,0 0 0 0,1-5 0 16,1-6-128-16,1-8 0 0,-2 1 0 0,-2 12 0 16,3-8-1024-16,-2-1-272 0,-1-8-64 15,-1-10-9280-15,4 3-1856 0</inkml:trace>
  <inkml:trace contextRef="#ctx0" brushRef="#br0" timeOffset="27105.65">27478 13470 19343 0,'0'0'848'0,"-9"-5"192"0,2-4-832 0,7 9-208 16,0 0 0-16,0 0 0 0,0 0 2800 0,12-5 512 16,5 1 96-16,6-5 32 0,0-2-2464 0,9-3-480 15,5-4-112-15,6-2 0 0,6 0-64 0,0-3 0 0,0 1 0 0,-5 1 0 16,-5 2-16-16,-7 4-16 0,-9 2 0 0,-3 4 0 16,-5 3 64-16,-15 6 16 15,8 7 0-15,-1 4 0 0,-5 7 32 0,-5 4 16 0,-5 6 0 0,1 6 0 16,-7 5-112-16,3-2-32 15,-6-1 0-15,2-1 0 0,4-1-272 0,0-4 160 0,2 1-160 0,6-7 128 16,5-6-128-16,4-6 0 0,1 0 0 0,8-8 0 16,1-1 256-16,4-6-16 0,0-6-16 0,3-6 0 15,-1-4 160-15,2-5 48 16,1-6 0-16,-1 2 0 0,1-1-192 0,-4-4-48 0,-2 3 0 0,-6-2 0 16,-2 0-64-16,-5 0 0 0,-3 2-128 0,-2 2 192 15,-2 6-192-15,-2 1-208 0,-2-1 32 0,1 4 16 16,-1 9-1376-16,5 9-288 15,-9-9-48-15,3 2-9504 0,2-2-1888 0</inkml:trace>
  <inkml:trace contextRef="#ctx0" brushRef="#br0" timeOffset="27464.43">29964 12246 23951 0,'-1'-10'2128'0,"-2"-7"-1696"16,1 2-432-16,-1-2 0 0,0 0 624 0,0-1 32 16,-2 1 16-16,-1-1 0 0,-2 1 592 0,1 4 112 0,-4-2 32 0,1 3 0 15,-2 5-528-15,-3 5-112 16,2 2 0-16,-5 5-16 0,-3 4 80 0,-2 3 0 0,-7 6 16 0,-3 5 0 15,-2 7-224-15,-3 3-48 0,-3 5-16 16,1 5 0-16,6 3-272 0,1 5-48 0,3 1-16 0,5 4 0 16,6 0-224-16,4 1 0 15,5 5 0-15,5-4 0 0,2 0 0 0,3-9 0 0,5-3 0 0,2-3 0 16,2-3 144-16,3-4-144 0,0-4 128 0,1-3-128 16,-1-4 0-16,3-7-224 0,-3-5 32 0,-2-6 0 15,-10-7-1216 1,0 0-256-16,10-6-32 0,-4-8-9008 0,-3-1-1808 0</inkml:trace>
  <inkml:trace contextRef="#ctx0" brushRef="#br0" timeOffset="27614.48">29281 12803 26207 0,'0'0'1152'0,"0"0"256"0,0 0-1136 0,14 0-272 16,1 0 0-16,3-2 0 0,5-1 272 0,1-3 0 16,0 0 0-16,4-1 0 0,6-7 608 0,3 3 112 15,5-3 32-15,1-1 0 0,7 1-544 0,-1-4-96 16,-1 0-32-16,-7 0 0 0,-5-3-352 0,-3 1 128 15,-5-1-128-15,-3-2 0 16,-4 0-1504-16,-2 2-368 0,0 2-80 0</inkml:trace>
  <inkml:trace contextRef="#ctx0" brushRef="#br0" timeOffset="27779.39">30291 12371 18431 0,'0'0'816'0,"0"0"160"0,-2 16-784 0,-2 3-192 16,-2 2 0-16,-1 0 0 0,-1 1 2848 0,-4 3 528 15,-1 6 96-15,-2 1 32 0,0-1-2064 0,2-3-416 16,-3 3-64-16,1-3-32 0,1-1-688 0,2-2-240 16,1 1 144-16,3-6-144 0,2-8-224 0,2 0-128 15,4-12-32-15,0 0-9632 0,0 0-1936 16</inkml:trace>
  <inkml:trace contextRef="#ctx0" brushRef="#br0" timeOffset="28168.71">30690 12078 18431 0,'0'0'1632'0,"0"0"-1312"0,-1 17-320 0,-2 2 0 0,0-1 1712 0,-2 5 272 16,1 3 48-16,-2 3 16 0,-3 1-832 0,2 0-176 16,-1 2-16-16,-2 4-16 0,-4-2-80 0,1 2-16 15,-2-4 0-15,2-3 0 0,-1-4-64 0,4-3-16 16,0-3 0-16,4-2 0 0,6-17-128 0,0 0-16 15,0 0-16-15,0 0 0 0,0 0 64 0,0 0 16 16,6-20 0-16,7 0 0 0,2-1-384 0,4-4-80 16,3-5-16-16,5-1 0 0,-2-6-96 0,5 4-32 15,3 0 0-15,4 5 0 0,0 0-16 0,0 4 0 16,-1 3 0-16,-4 10 0 0,-5-1-128 0,-2 12 0 0,-2 3 0 16,-6 7 0-16,-2 3 0 0,-3 8 0 0,-3 6 0 0,-3 1 0 15,-3 2 0-15,-3 4 0 16,-2 6 0-16,1-3 0 0,-2-6 0 0,0 5 0 15,0-5 0-15,2 2 0 16,-2-8-384-16,1-1-128 0,2-7 0 0,3-2-16 16,-3-15-1456-16,0 0-304 0,13 0-48 0,2-6-8368 15,0-10-1680-15</inkml:trace>
  <inkml:trace contextRef="#ctx0" brushRef="#br0" timeOffset="28569.14">31907 11829 29999 0,'0'0'1328'0,"-6"-6"272"0,-1 3-1280 0,-2 0-320 16,-1-1 0-16,-2 4 0 0,-5 4 336 0,1 0 0 16,-3 4 0-16,-2 5 0 0,0 1 240 0,-2 2 32 15,-4 5 16-15,-1 5 0 0,-4 3-336 0,0 3-64 16,-1-1-16-16,2 7 0 0,3-7-48 0,-2 4-16 15,3 4 0-15,7-3 0 0,3-5 128 0,7-3 32 16,5-3 0-16,5-3 0 0,6-4 16 0,5-6 0 16,5-2 0-16,5-5 0 0,3-5 32 0,5-6 16 15,-1-4 0-15,4-7 0 0,0-5-64 0,1-6-16 16,0-9 0-16,-1-3 0 0,-1-5-16 0,5-1 0 16,-2-6 0-16,0-1 0 0,-1-5 32 0,-2-5 0 15,2-2 0-15,-3-11 0 0,-2-8-16 0,-2-5 0 16,0-12 0-16,-1 7 0 0,2 2-128 0,-5 18-32 15,-4 13 0-15,-5 11 0 0,-3 16 144 0,-4 10 32 0,-3 8 0 0,-3 7 0 16,0 9-80-16,-7 13-16 0,-3 9 0 16,-2 14 0-16,-8 7-80 0,0 7-128 0,-4 10 176 0,0 8-176 15,-1 8 0-15,0 4 0 16,-1 0 0-16,4 2-192 0,1 1 16 0,4 0 16 0,0-3 0 16,2-1 0-1,1-2-1696-15,3-6-320 0,4-1-80 0,-5-8-15104 0</inkml:trace>
  <inkml:trace contextRef="#ctx0" brushRef="#br0" timeOffset="28835.98">30220 12087 20495 0,'-14'-3'896'0,"14"3"208"0,0 0-880 0,-10 0-224 16,10 0 0-16,0 0 0 0,0 0 0 0,-11 6-192 16,6 0 48-16,5-6 0 0,0 0 144 0,0 0-208 0,-5 16 80 15,4-7-5744 1,1-9-1136-16</inkml:trace>
  <inkml:trace contextRef="#ctx0" brushRef="#br0" timeOffset="29581.64">30986 13473 19343 0,'5'-19'848'0,"1"7"192"0,0-4-832 0,3-3-208 0,-3-4 0 0,0 1 0 16,-6 0 1680-16,0 1 304 0,3 0 48 0,-6 3 16 0,0 1-368 0,-3-1-64 16,-3 3-16-16,-3 6 0 0,-2 6-256 15,-4 2-48-15,0-1-16 0,-7 5 0 0,-2 3-176 0,-4 7-32 16,-3 5-16-16,-2 6 0 0,-3 6-416 0,5 7-96 16,0 4-16-16,-1 2 0 0,0 5-256 0,4-1-48 15,5 1-16-15,3-2 0 0,5 1-48 0,5-4-16 16,7-5 0-16,6-3 0 0,5-8 128 0,8-2 32 15,9-4 0-15,6-3 0 0,11-5-48 0,9-8 0 16,8-5 0-16,9-3 0 0,11-11-32 0,1-4-16 16,0-7 0-16,5-2 0 0,1-4-208 0,9 2 176 15,6 0-176-15,-1-2 160 0,-7 2-320 0,-2-1-64 16,-10 3-16-16,-3 5 0 16,-6 1-2544-16,-5 5-512 0</inkml:trace>
  <inkml:trace contextRef="#ctx0" brushRef="#br1" timeOffset="36724.66">4482 16849 13823 0,'-16'-2'1216'0,"7"2"-960"15,-1 0-256-15,-1 0 0 0,1-1 976 0,10 1 160 16,-11 0 16-16,3 0 16 0,8 0 304 0,0 0 48 16,0 0 16-16,0 0 0 0,-6-2 64 0,6 2 32 15,0 0 0-15,0 0 0 0,0 0-640 0,0 0-128 16,0 0-32-16,13 6 0 0,5-3 80 0,3 0 16 0,1-3 0 0,3-1 0 15,5 1-160-15,1-2-16 16,2 1-16-16,4-4 0 0,0-2-224 0,1 2-64 16,1 2 0-16,-2-3 0 0,0-2-64 0,0 2-32 0,0 0 0 0,2 0 0 15,-2 3-64-15,-1 0-16 0,-2 0 0 0,-1 0 0 16,-4 0-128-16,-1 1-16 0,-4 1-128 0,-3 2 192 16,-3-2-192-16,-2 1 0 0,-3 0 128 0,1-3-128 15,-14 3 0-15,10-3-240 0,-10 3 48 0,0 0 16 16,0 0-1552-16,11 0-304 0,-11 0-64 0,0 0-14528 15</inkml:trace>
  <inkml:trace contextRef="#ctx0" brushRef="#br1" timeOffset="37394.67">6307 16182 22111 0,'0'0'1968'0,"0"0"-1584"0,0 0-384 0,0 0 0 15,0 0 1328-15,4-6 176 16,3-1 32-16,2 2 16 0,3 0-368 0,3-3-80 0,0 1-16 16,6 1 0-16,5-5-304 0,3 2-64 0,-1-7-16 15,6 4 0-15,0 3-304 0,2-3-64 0,1 2-16 0,0-3 0 16,-1 4-128-16,-1-2-48 0,-2 5 0 0,-3 2 0 16,-4-3-144-16,-4 1 0 0,-2 1 0 0,-4 4 128 15,-4-1-128-15,-3 1 0 0,-9 1 0 0,0 0 0 16,0 0 0-16,-6 3 0 0,-7-2 0 0,-2 2 0 15,-5 0 0-15,-3 3 0 0,-4-1 0 0,-1-2 0 0,-3-1 160 0,-4 3 0 16,-3 2 0-16,-5-1 0 0,-5 3 144 16,-2 5 16-16,-5-6 16 0,-3 6 0 0,-1 2-32 0,1 2-16 15,-2 3 0-15,5 1 0 0,1 3 64 16,3 0 16-16,5 4 0 0,7 0 0 0,8 1-160 0,6 3-16 16,6 1-16-16,5-2 0 0,8 4-176 0,5-5 0 15,7 0 144-15,4 2-144 0,2 3 0 0,8 1 0 16,2-10 0-16,7 5 0 0,3 1 0 15,2 1 0-15,3-3 0 0,3 3 0 0,-4 2 0 0,4-3 0 16,-2 1 0-16,14 15 128 0,-9-2-128 0,-7-8 0 16,-3-4 0-16,-5 3 128 0,-6-1-128 0,-3-3 0 15,-5 0 0-15,-5 0 0 0,-8-7 0 0,-1-3 0 16,-1 1 0-16,-8 0 0 0,-3-1 320 0,-5-6-16 16,-3-2 0-16,-7 0 0 0,-3 1 288 0,-4-6 64 15,-6 3 16-15,0-2 0 0,3-3-224 0,-3-2-64 16,-5 2 0-16,2-5 0 0,2-4-384 0,1 0 0 0,1 0 0 15,11 0 0-15,1 0 0 0,0-3-176 16,1-1 16-16,-6-2 0 16,9 3-1456-16,6 2-304 0,7-2-48 0,10 3-10304 0,0 0-2064 0</inkml:trace>
  <inkml:trace contextRef="#ctx0" brushRef="#br1" timeOffset="37829.65">7801 16899 4607 0,'-9'0'400'0,"2"2"-400"0,7-2 0 0,0 0 0 15,0 0 3808-15,0 0 672 0,0 0 144 0,0 0 32 16,13-9-2528-16,4-3-496 0,-3 4-96 0,12-3-32 16,2 3-80-16,2-1-16 0,5-1 0 0,2 2 0 15,2-2-560-15,4 6-112 0,4-1-32 0,1 4 0 16,-5-5-384-16,0 3-64 0,-1 0-32 0,-7 3 0 16,-5 1-224-16,-5 2 0 0,-3-1-192 0,-5 4 192 15,-5 0-2432-15,-12-6-384 16,1 20-80-16,-10 3-16 0</inkml:trace>
  <inkml:trace contextRef="#ctx0" brushRef="#br1" timeOffset="37979.08">7838 17217 26719 0,'-13'-6'1184'0,"13"6"240"15,0 0-1136-15,0-9-288 0,0 9 0 0,12-13 0 0,1 2 1856 0,7-1 320 16,-1 6 64-16,3 0 16 0,2 2-1072 0,7 0-224 16,0-4-32-16,9 2-16 0,6 3-368 0,2 0-80 15,-1 2-16-15,-1-1 0 0,-1 4-320 0,-5-1-128 16,-3 2 0-16,-4 2 144 15,-4-2-1680-15,-2 1-320 0,6 1-80 0,-7-4-13856 0</inkml:trace>
  <inkml:trace contextRef="#ctx0" brushRef="#br1" timeOffset="38549.71">10638 16610 17503 0,'0'0'768'0,"-8"-6"176"0,0-3-752 0,0-1-192 15,1 2 0-15,-1 1 0 0,8 7 1152 0,-10-5 192 16,0 1 32-16,-1 4 16 0,-1 0-320 0,-1 0-64 0,-3 3-16 16,-2 1 0-16,-3 2-160 0,-1 0-48 15,-5 0 0-15,2 7 0 0,-5 4 96 0,-1-2 16 0,-3 2 0 0,-5 7 0 16,1 10-48-16,-2 0 0 0,-2 1 0 0,3 2 0 16,1 4-272-16,2 2-64 0,2 5-16 15,6 1 0-15,6-3-192 0,5-2-48 0,7-2 0 0,7-5 0 16,4-4 0-16,7 1 0 0,2-9 0 0,9 0 0 15,5 2 0-15,3-8 0 0,6-4 0 0,1 0 0 16,3 1-64-16,4-4 0 0,1 0-16 0,1-5 0 16,2 1-176-16,1-2 160 0,0-2-160 0,0 2 160 31,0 0-496-31,3-1-112 0,1-3 0 0,2 1-11328 0,-2 0-2240 0</inkml:trace>
  <inkml:trace contextRef="#ctx0" brushRef="#br1" timeOffset="39427.71">11537 16969 12895 0,'0'0'1152'16,"-11"3"-928"-16,0 1-224 0,1-1 0 0,1 0 1136 0,9-3 176 16,-12 8 32-16,6 1 16 0,6-9-160 0,-6 10-48 15,2 5 0-15,2 0 0 0,4-5-272 0,-2-10-64 16,7 13-16-16,1-1 0 0,5-1 96 0,2-1 0 15,3-2 16-15,-1-3 0 0,4 3 64 0,4-4 16 16,1-1 0-16,3-3 0 0,4 0-256 0,0-1-48 16,7-1-16-16,0-1 0 0,0-4-272 0,0 1-48 15,0-1-16-15,-1-5 0 0,-2 1-96 0,-2-2-32 0,-1-3 0 16,-4-1 0-16,0 1-64 0,-3 0-16 0,-2-2 0 16,-1 0 0-16,-4-1 32 0,1-2 0 0,-3 0 0 15,-8 8 0-15,-1-2 16 0,2-3 0 0,-4 2 0 0,-3 0 0 16,-2-1 64-16,-2 2 16 0,-3-2 0 0,-1 2 0 15,-4 1-64-15,-2-1 0 16,-5 1 0-16,0 5 0 0,-4-5-16 0,-2 7-16 16,-1-2 0-16,-5 5 0 0,-1 2-16 0,-3 4 0 15,-5 1 0-15,-1 4 0 0,-3 0-16 0,-3 5-128 16,-2-1 192-16,-1 6-64 0,0 6-128 0,-13 17 192 16,8 1-192-16,5 1 192 0,2 4-192 0,4 3 0 0,4 0 0 0,6 0 128 15,5 1-128-15,6-2 0 0,5-7 0 0,6 0 0 16,2-1 128-16,6-2-128 0,6-7 128 0,1 1-128 15,3-7 192-15,4 0-64 0,2 3 0 16,5-1 0-16,1-5-128 0,6-1 192 0,4-6-192 0,3 0 192 16,2-2-64-16,5-4-128 0,8 0 192 0,2-6-64 15,3-2-128-15,2-1 0 0,-1 0 0 0,-1-1 0 16,-5-1-2208-16,2 1-320 16,-4-4-64-16,-4-1-16 0</inkml:trace>
  <inkml:trace contextRef="#ctx0" brushRef="#br1" timeOffset="40126.68">12703 16234 18431 0,'0'0'1632'0,"0"0"-1312"0,0 0-320 0,0 0 0 16,0 0 1360-16,0 0 208 0,0 0 32 0,3-7 16 16,-3 7-448-16,9-5-80 0,2 2-32 0,3-1 0 15,1-1-80-15,2 3-16 0,3 0 0 0,2 1 0 16,2-2-320-16,-1 0-64 0,7-3 0 0,-2 4-16 16,2 2-224-16,0 0-32 0,-2 0-16 0,0-1 0 15,-3 1-160-15,-2 1-128 0,-4 1 144 0,-3-1-144 16,-2-1 0-16,-2 3 0 0,-12-3 0 0,10 2 0 15,-10-2 0-15,0 0-320 0,0 0 64 0,0 0 0 16,0 0-1920-16,0 0-384 16,0 0-80-16,0 0-16 0</inkml:trace>
  <inkml:trace contextRef="#ctx0" brushRef="#br1" timeOffset="40841.24">13712 15753 17503 0,'0'0'1552'0,"0"0"-1232"0,0 0-320 0,0 0 0 0,3-7 1280 0,0-1 192 15,4 1 32-15,1 3 16 0,1 1-624 0,3 0-128 16,2-5-32-16,9 1 0 0,-1 1-288 0,2 1-48 16,-1-2-16-16,-6 3 0 0,-1 1-256 0,0-2-128 15,1 1 0-15,-1 1 128 0,-3 1-128 0,-1 1 0 16,-3 1 0-16,-9 0 0 0,0 0 0 0,0 0 0 15,0 0 0-15,0 0 0 0,0 0 128 0,-4 9-128 16,-5-3 0-16,-3 0 128 0,-3 2 176 0,-3-2 16 16,-2-1 16-16,-3 2 0 0,-2-1 0 0,0 2 0 15,0 1 0-15,-10 4 0 0,4 0 0 0,8-4 0 16,2 2 0-16,4-4 0 0,6 0-80 0,3 4-32 16,2-4 0-16,6-7 0 0,-3 16-32 0,5-1-16 15,2-3 0-15,4 3 0 0,0-3-48 0,6 0 0 16,-1 4 0-16,2 0 0 0,-2 2-128 0,1 3 0 15,-1-5 0-15,-2 7 128 0,-1 2-128 0,-3-1 0 16,1-5 0-16,-2 2 0 0,-3-1 0 0,-2 0 0 16,-1-5 0-16,-3-1 0 0,-1-2 0 0,-4-1 160 15,-1 1-160-15,-4-5 160 0,-2-3 400 0,-3 1 80 16,-2 1 0-16,-1-3 16 0,-1-3-304 0,-1-2-64 16,1 1-16-16,1-1 0 0,2-2-272 0,3-1 160 15,-1 1-160-15,5 1 128 16,2-7-864-16,4 2-176 0,6 8-48 0,-3-15-9408 15,3 2-1872-15</inkml:trace>
  <inkml:trace contextRef="#ctx0" brushRef="#br1" timeOffset="41183.73">14517 15562 22511 0,'0'0'992'0,"0"0"224"0,-8-3-976 0,-1 0-240 16,-1-2 0-16,1 4 0 0,-3 4 624 0,-3 1 80 16,-1 1 0-16,-2 4 16 0,-1 0 0 0,-2 3 0 15,0-1 0-15,0 7 0 0,1 3-16 0,0 1-16 16,1 3 0-16,-3 13 0 0,4-4-144 0,9-3-32 15,2 3 0-15,2-3 0 0,5 2-352 0,3-3-160 16,2 2 128-16,1-5-128 0,1-2 0 0,3-1 0 16,2-3 128-16,5-1-128 0,0-3 0 0,1-2 0 15,0-6 0-15,1 1 0 16,1-6-496-16,0-1-80 0,1-4 0 0,0-1-8640 16,0 1-1712-16</inkml:trace>
  <inkml:trace contextRef="#ctx0" brushRef="#br1" timeOffset="41531.62">14969 15681 20271 0,'0'0'896'0,"0"0"192"15,-13-6-880-15,1 0-208 0,0 4 0 0,3 4 0 0,-1 4 1520 0,-2 1 256 16,-3 0 48-16,-6 8 16 0,1 8-1024 0,5-3-208 15,0 1-32-15,2-2-16 0,1 1-208 0,4 1-32 16,2 1-16-16,3-1 0 0,2-4-64 0,4 0-16 16,1-4 0-16,4 2 0 0,1-5 32 0,4 1 0 15,2-5 0-15,3 3 0 0,2-2 192 0,3-4 64 16,-1-3 0-16,5 0 0 0,-2-3-64 0,-1 0 0 16,-2-6 0-16,-1 0 0 0,-1 0-64 0,-2-3 0 15,-3-4-16-15,-3 0 0 0,-3-2 112 0,-3-1 32 16,-3-2 0-16,-5-4 0 0,-2-4-128 0,-5 4 0 15,-3 1-16-15,-1 2 0 0,-2 1-224 0,-1 2-144 0,-1 1 192 0,-1 3-192 16,1 5 0-16,-3-2-144 16,-3 3-16-16,0 2 0 15,4 2-1488-15,1 2-288 0,0 2-64 0,6-1-13520 0</inkml:trace>
  <inkml:trace contextRef="#ctx0" brushRef="#br1" timeOffset="41890.96">15228 15213 22111 0,'1'-13'976'0,"2"2"208"0,-3 11-944 0,9-9-240 0,7 0 0 0,-1 4 0 0,-3 2 1216 0,6 1 208 15,0 2 48-15,2 5 0 0,3 0-704 0,0 7-128 16,4 0-16-16,1 5-16 0,1 8-112 0,-1 1-32 16,0 3 0-16,-1 8 0 0,-4 4 240 0,-2 5 64 15,-2-1 0-15,-5 5 0 0,-2-1-128 0,-5 5 0 16,-4-1-16-16,-3 5 0 0,-4-3-224 0,-2-5-32 16,-2-1-16-16,-2 2 0 0,-3-7-96 0,-4-3 0 15,-2-7-16-15,-2 1 0 0,-1-5 16 0,0-3 0 16,-4-4 0-16,1-2 0 0,1 2-128 0,2-4-128 0,1-3 176 15,5-4-176 1,1 1-944-16,5-5-288 0,-4 2-64 0,14-10-15024 0</inkml:trace>
  <inkml:trace contextRef="#ctx0" brushRef="#br1" timeOffset="42621.78">15156 17080 28223 0,'20'-3'1248'0,"-7"-3"256"0,8-1-1200 0,7 1-304 16,8-6 0-16,5 3 0 0,8-3 480 0,5 3 32 15,2-1 16-15,23 1 0 0,-14 2-240 0,-6-2-48 16,-8 4-16-16,-4 1 0 0,-4 2-432 0,-4 1-96 15,-6-2-16-15,-2 6 0 16,-5-3-1664-16,-3 3-320 0,-5-2-80 0,-7 2-16 16</inkml:trace>
  <inkml:trace contextRef="#ctx0" brushRef="#br1" timeOffset="42821.27">15152 17396 28559 0,'0'0'1264'0,"0"0"272"0,0 0-1232 0,0 0-304 16,0 0 0-16,18-1 0 0,4-2 304 0,3 0 0 16,5-3 0-16,5 2 0 0,4 1-96 0,7 0-16 0,10-2 0 0,5-4 0 15,5 0 0-15,-3-4 0 0,-2 6 0 16,-3-5 0-16,-3 3-192 0,-3-2 0 0,-3 4 128 0,-3 3-128 16,0 1-320-1,-4 1-128-15,-4-2 0 0,-2 4-8512 0,0 1-1680 0</inkml:trace>
  <inkml:trace contextRef="#ctx0" brushRef="#br1" timeOffset="43187.94">15763 16751 22287 0,'0'0'976'0,"0"0"224"0,3-8-960 0,3-1-240 0,3 3 0 0,3 1 0 15,0-4 544-15,9 3 64 16,3-2 16-16,14-1 0 0,1 6 272 0,4 2 64 16,0-1 16-16,7 8 0 0,2 8-192 0,0-2-32 15,0-1-16-15,-7 7 0 0,-4 2-64 0,-2 2-16 0,-5 2 0 0,-3 1 0 16,-3 6-272-16,-5 0-64 15,-7 5-16-15,-3-1 0 0,-4-2-48 0,-3 4 0 16,-3-3 0-16,-7 2 0 0,-8 1 0 0,-6 2-16 16,0-5 0-16,-6-5 0 0,-1-3 0 0,-3-3 0 0,-2 1 0 15,1-3 0-15,-7-5-64 0,0 1-16 0,-1-4 0 0,2-4 0 16,2-2-160-16,5-1 0 0,5-3-192 0,7-4 192 16,4-7-2416-1,5-1-352-15</inkml:trace>
  <inkml:trace contextRef="#ctx0" brushRef="#br1" timeOffset="43601.72">18296 16239 25791 0,'-20'-14'2304'0,"10"7"-1856"0,0-3-448 0,-1 4 0 16,1 1 768-16,-3 2 48 0,-4 8 16 0,1 1 0 15,-8 2-144-15,0 7-32 0,-4 6 0 0,-5 6 0 16,2 4 0-16,-1 2 0 0,-2 5 0 0,1 2 0 15,3 5 16-15,2 4 0 0,3 0 0 0,2-2 0 16,4 5-128-16,3-4-32 0,5-1 0 0,4-4 0 16,3-3-240-16,4-3-48 0,1-2-16 0,6-7 0 15,1-3-32-15,4-3-16 0,0-4 0 0,5 0 0 16,4-3 96-16,4-5 0 0,2-2 16 0,4-3 0 0,2-2-64 16,3-1-16-16,1-4 0 0,3 1 0 15,3-11-192-15,-3 3 0 0,-1-3 0 0,-1 3 0 16,1-2-1728-16,-4 2-304 15,-2-5-48-15,-2 2-13904 0</inkml:trace>
  <inkml:trace contextRef="#ctx0" brushRef="#br1" timeOffset="44212.92">18867 16451 23951 0,'0'0'1056'0,"-10"-9"224"0,4 0-1024 0,6 9-256 16,3-12 0-16,6 6 0 0,1 0 1984 0,9 0 320 0,4 2 80 0,5 1 16 15,0 2-1696-15,6-2-352 0,5 0-64 0,5-3-16 16,5 0-144-16,2 1-128 0,2 1 192 16,1-4-192-16,-5 4 0 0,-6 1 0 0,-5 1-160 0,-5 1 160 31,-2 1-880-31,-4 1-48 0,-5 2-16 0,-4 3-8416 0,-5 3-1696 0</inkml:trace>
  <inkml:trace contextRef="#ctx0" brushRef="#br1" timeOffset="44379.27">19054 16763 25791 0,'0'0'2304'0,"0"0"-1856"0,0 0-448 0,0 0 0 16,6-15 1920-16,5 3 304 0,0 7 48 0,7 1 16 15,0-3-1600-15,6 1-320 0,1 1-64 0,8 4-16 16,5 1-32-16,4 0 0 0,-2-2 0 0,-3 2 0 15,-1 0-256-15,-4 2-144 0,-2 2 16 0,0-1 0 16,-2-1-2720-16,0 1-544 16</inkml:trace>
  <inkml:trace contextRef="#ctx0" brushRef="#br1" timeOffset="44772.85">20359 16297 33919 0,'-24'-2'1504'0,"15"1"304"0,9 1-1440 0,0 0-368 0,0 0 0 0,0 0 0 15,0 0 448-15,0 0 0 0,0 0 16 0,0 0 0 16,17 0 112-16,3-2 0 0,4-1 16 0,4 3 0 16,4-3-144-16,0 0-16 0,4-3-16 0,-1 0 0 15,1-1-112-15,3-2-32 0,-4 2 0 0,2 1 0 16,-1 0-80-16,1 3-32 0,-3 0 0 0,-3 3 0 15,2-3-160-15,-3 3 0 0,-3-2 0 0,-2 2 0 0,-3-1-160 0,0 1-112 16,1 1-32-16,-1 1 0 16,-1-2-2640-16,-1 1-544 0</inkml:trace>
  <inkml:trace contextRef="#ctx0" brushRef="#br1" timeOffset="45095.61">21729 15718 29487 0,'-16'-15'2624'0,"13"9"-2112"0,3 6-512 0,0 0 0 16,0 0 608-16,12-9 16 0,4 3 0 0,2 0 0 16,6 5 16-16,4-2 0 0,1 1 0 0,7 1 0 15,0-2-336-15,2 1-64 0,4 1-16 0,1 1 0 16,1-3-96-16,2 0 0 0,0 0-128 0,0 0 192 16,0 1-192-16,-1 1 176 0,-2-2-176 0,-4 1 160 15,-5 2-160-15,-5 0 0 0,-3-1 0 0,-6 1 0 16,-5 0-1072-1,-15 0-240-15,0 0-48 0,0 0-13056 0</inkml:trace>
  <inkml:trace contextRef="#ctx0" brushRef="#br1" timeOffset="45466.74">21725 15664 26719 0,'-15'2'2368'0,"-3"1"-1888"15,0 6-480-15,0-2 0 0,2 5 1104 0,-3 1 128 16,-2 8 32-16,0 0 0 0,-1 0-192 0,1 2-48 15,2 6 0-15,1 0 0 0,2 2-528 0,2-2-112 16,2 0-32-16,5 4 0 0,4 0-160 0,6-4-48 16,4 5 0-16,7-5 0 0,2-3 176 0,8 6 16 15,6-4 16-15,7 3 0 0,4-4 96 0,4-2 0 0,2 2 16 0,2 2 0 16,2 1-16-16,-2 1-16 0,-2-3 0 16,2 5 0-16,0-3-48 0,-1 4-16 0,-5-2 0 0,-3 6 0 15,-5-4-112-15,-3-2 0 0,-4 4-16 0,-6-5 0 16,-7-1-112-16,-6-5 0 0,-5-1-128 0,-4-2 192 15,-4-3 192-15,-7-1 16 0,-5-3 16 0,-6-2 0 16,-5 2 96-16,-6 2 32 0,-7-6 0 0,-4 1 0 16,-7-7-160-16,-4-1-48 0,-4-1 0 15,-5-6 0-15,-3 0-208 0,-1 0-128 0,-2 0 128 0,7-1-128 32,2-5-784-32,7 2-240 0,1 2-32 0,7-2-12736 0,7 4-2544 0</inkml:trace>
  <inkml:trace contextRef="#ctx0" brushRef="#br1" timeOffset="52598.99">23717 16328 3679 0,'0'0'320'0,"-8"0"-320"15,-1 3 0-15,0 0 0 0,-2-2 1824 0,0 4 288 16,-2 2 64-16,2-3 16 0,-1 2-544 0,7-1-112 15,5-5-32-15,0 0 0 0,0 0 32 0,0 0 0 16,0 0 0-16,0 0 0 0,0 0 32 0,13 0 16 16,2-2 0-16,6 1 0 0,2-4-368 0,4 1-64 15,3 0 0-15,4-5-16 0,3 1-448 0,2-2-96 16,4 1-16-16,7 3 0 0,8-6-224 0,6 6-48 16,4 2-16-16,-3-2 0 0,-4 1-160 0,-6 2-128 0,-4 3 144 0,-7 0-144 15,-4 0 0-15,-7 2-128 0,-6 2-16 0,-7 2 0 31,-6-1-2416-31,-14-5-496 0,0 0-80 0,-11 13-32 0</inkml:trace>
  <inkml:trace contextRef="#ctx0" brushRef="#br1" timeOffset="52801.15">23786 16669 35935 0,'0'0'1600'0,"0"0"320"0,0 0-1536 0,9-4-384 0,5 4 0 0,2 0 0 15,2-3 0-15,9 3 0 0,2 1 0 0,8 1 0 16,3 2 0-16,6 1 128 0,3-1-128 0,3 2 0 0,-6 1 0 0,-1 4 0 16,-2-5 0-16,-4-2 0 15,-7-2-208-15,-1 1-112 0,-1 0-32 0,0-3 0 16,-2-5-560-16,-1 2-112 0,-4 2-32 0,1 1 0 16,-2-2-1968-16,-1-1-400 0</inkml:trace>
  <inkml:trace contextRef="#ctx0" brushRef="#br1" timeOffset="53154.44">24076 16010 29887 0,'-9'-25'1328'0,"6"13"272"0,3-4-1280 0,4 2-320 0,4 4 0 0,7 0 0 16,5 4 0-16,4 3 0 0,6-2-208 0,3 2 80 16,7 2 288-16,3 1 64 0,3-3 16 0,3 3 0 15,1 4 144-15,8 2 16 0,4 2 16 0,10 6 0 16,5 4 272-16,-1 4 48 0,-4 1 16 0,-9 2 0 16,-8 6-176-16,-7 5-16 0,-3 7-16 0,-3 4 0 15,-8 1-288-15,-6-1-48 0,-7 7-16 0,-5-7 0 16,-6 2-64-16,-7 3-128 0,-7-3 176 0,-6 2-176 15,-8-7 320-15,-5-1-32 0,-3 0-16 0,-7-3 0 16,-7 2 112-16,-2-5 32 0,-2-3 0 0,-7 0 0 16,-3-7-176-16,-3-2-48 0,-1-1 0 0,8-3 0 15,5-5-192-15,7-1 0 0,6-2-192 0,10-5-11840 16,3-2-2368-16</inkml:trace>
  <inkml:trace contextRef="#ctx0" brushRef="#br1" timeOffset="54440.22">26577 15905 21183 0,'-3'-9'1888'0,"3"1"-1504"16,0-3-384-16,-1 5 0 0,1-2 576 0,0-1 32 15,1 5 16-15,-2-1 0 0,1 5 336 0,0 0 64 16,-6 3 0-16,-5 3 16 0,1 8-80 0,-4 2 0 16,-3 8-16-16,2 4 0 0,-3 9-208 0,0 2-32 15,-1 2-16-15,1 5 0 0,2 5-160 0,2 5-16 16,1 0-16-16,4-2 0 0,2-1-256 0,2-2-48 0,1-1-16 0,2-4 0 15,4-3-176-15,1-4 0 0,1-5 0 0,2-1 128 16,2-7 64-16,0-3 0 0,4-6 0 0,-1-2 0 16,5-7 240-16,2-1 48 0,0-4 16 0,5-3 0 15,6-3 32-15,0-6 16 16,1-1 0-16,0-5 0 0,-1-4-224 0,-2-2-64 0,1 0 0 0,-1-3 0 16,-5-11-128-16,1 4-128 0,-4-2 192 0,0 3-192 15,-1-4 176-15,-2 6-176 0,-1 0 160 0,-2 4-160 16,-1 3 128-16,-3 5-128 0,-4 3 0 0,-5 13 0 15,0 0 0-15,0 0 0 0,0 0 0 0,-2 10 0 16,-2 5 0-16,-1 8-160 0,-1 7 32 0,2 1 0 16,-3 6 128-16,1-1-128 0,1-2 128 0,4 5-128 15,1 1 128-15,3-2 0 0,4-5 0 0,2-2 0 16,3-5 0-16,1-4-128 0,6-4 128 0,2-5 0 16,0-7 0-16,3-3 0 0,7 0 0 0,5-8 0 15,1-6 240-15,4-6-32 0,4-4 0 0,-7-4 0 0,1 0 176 0,-3-2 48 16,-7-7 0-16,2 0 0 0,-4-5 32 15,-3-2 16-15,-2-4 0 0,-1 1 0 0,-3-4-144 0,-2 2-16 16,-1 2-16-16,-3 1 0 0,-3 1-176 0,-2 4-128 16,1 3 192-16,-2 7-192 0,-4 6 160 0,1 1-160 15,-1 0 128-15,-2 5-128 0,-3-2 0 0,0 6-192 16,0 0 0-16,3 12 16 16,-4-8-1488-16,2-1-288 0,2 9-64 0,0 0-10400 15,0 0-2064-15</inkml:trace>
  <inkml:trace contextRef="#ctx0" brushRef="#br1" timeOffset="54947.01">27849 16445 21183 0,'0'0'1888'0,"0"0"-1504"15,0 0-384-15,0 0 0 0,0 0 0 0,0 0 144 16,0 0-144-16,15 0 0 0,4 0 944 0,3-3 80 0,4-1 0 16,-1-2 16-16,5-2 16 0,-1 2 0 15,1 2 0-15,1-2 0 0,3-3-432 0,-1 5-96 0,1 1-16 16,-1 0 0-16,-2 0-272 0,0 0-64 0,-3 1-16 0,-1 1 0 16,-3 1-160-16,-6 3-256 0,-5 1 64 0,-13-4-8976 15,0 0-1808-15</inkml:trace>
  <inkml:trace contextRef="#ctx0" brushRef="#br1" timeOffset="55097.79">28097 16685 18431 0,'4'-11'816'0,"4"3"160"0,4 1-784 0,3-2-192 0,1 3 0 0,2-2 0 16,2-2 3312-16,3 4 608 0,0-3 128 0,4 3 32 16,-2 2-2496-16,7-1-496 0,0 4-112 0,2-1-16 15,1-4-592-15,-4 5-128 0,-3 1-32 0,0 0 0 16,-3 0-208-16,-2 3-288 0,-6 1 64 0,0-1-10720 15,-5-1-2128-15</inkml:trace>
  <inkml:trace contextRef="#ctx0" brushRef="#br1" timeOffset="55620.2">29123 16494 17503 0,'0'0'1552'0,"0"0"-1232"16,-11 3-320-16,11-3 0 0,0 0 1824 0,0 0 304 15,0 0 64-15,0 0 16 0,0 0-272 0,0 0-48 16,17-2-16-16,3 2 0 0,3 2-912 0,0-2-176 16,3-2-32-16,2 1-16 0,2-2-288 0,1-1-64 15,1 1-16-15,4 0 0 0,1 0-208 0,0 0-32 16,0 1-128-16,0 2 192 0,-2-1-192 0,-3-1 128 15,-2 1-128-15,-3 1 0 16,-5 0-1312-16,-6 0-352 0,1-3-80 0,-17 3-12832 0</inkml:trace>
  <inkml:trace contextRef="#ctx0" brushRef="#br1" timeOffset="56187.75">29958 16111 28911 0,'0'0'1280'0,"0"0"256"0,-1-9-1216 0,1 9-320 0,6-9 0 0,4 0 0 0,5 3 176 0,3 0-32 15,1 0 0-15,5 4 0 0,4-1 96 0,5 1 16 16,2-1 0-16,5 2 0 0,4-5 48 0,-1 3 16 16,-2-2 0-16,-2 2 0 0,-4-1 32 0,-5-2 16 15,-8 1 0-15,-1 2 0 0,-6 1-96 0,-15 2-16 16,10-3 0-16,-10 3 0 0,0 0 128 0,0 0 0 16,-12 1 16-16,-7 1 0 0,-8-1 48 0,-5 2 0 15,-7 1 0-15,-2 4 0 0,-7-5-256 0,1 0-64 16,1 1 0-16,3 5 0 0,4-1 320 0,2-3 48 15,1 3 16-15,4-1 0 0,3 2-128 0,6 5 0 16,2 0-16-16,4-3 0 0,9 2-176 0,2 2-48 16,3 0 0-16,3 3 0 0,4-2-144 0,4 0 160 15,3 1-160-15,3 3 160 0,1 4-160 0,5 1 192 0,4-1-192 16,0 3 192-16,-3 0-192 0,-2 2 160 0,0 4-160 16,-2 0 160-16,-4 2-160 0,-3 2 0 0,-4 3 0 15,-6-1 0-15,-1-2 0 0,-5 0 0 0,-3-1 144 0,-1-3-144 16,-2-2 288-16,-2-5-16 0,1-5 0 0,-5 1 0 15,-3 1 192-15,1-3 48 0,-4-2 0 0,-1-3 0 16,-1-4-128-16,0 0 0 0,-1-5-16 0,0 0 0 16,-1 2-240-16,1-2-128 0,5-3 160 0,3 0-160 15,2-3 0-15,4-2-288 0,1-1 32 0,12 3 16 16,0 0-1920-16,3-7-384 16,3-5-80-16,6 0-15008 0</inkml:trace>
  <inkml:trace contextRef="#ctx0" brushRef="#br1" timeOffset="56813.62">30724 16691 19343 0,'-18'-17'848'0,"8"11"192"0,1 3-832 0,0 6-208 0,0 1 0 0,9-4 0 16,-6 2 1664-16,6-2 272 0,0 0 64 0,0 0 16 15,0 0-688-15,0 0-144 0,15 10-32 0,3-6 0 16,1 4-576-16,7-2-112 0,2-6-16 0,7 0-16 15,6 3-16-15,-3-3 0 0,-2-3 0 0,-1-3 0 0,4 0-48 16,-3 1-16-16,-7 0 0 0,-2-6 0 0,-5 1-16 16,-1-4 0-16,-2 1 0 0,-5 3 0 0,-8-4-32 0,-3 4-16 15,-2-6 0-15,-2 4 0 16,-7 1 128-16,-5 1 32 0,-2 1 0 0,-6 5 0 0,-7-1-192 0,-3 2-48 16,-5 8 0-16,-5-1 0 0,-7 0-80 0,2 8 0 15,0 2-128-15,5 5 192 0,3 5-16 0,4 1-16 16,3-3 0-16,7 3 0 0,4 2-16 0,8 1 0 15,3 2 0-15,6-5 0 0,3 2-144 0,3 3 192 16,4-4-192-16,4 3 192 0,2-3-192 0,6-3 0 16,4-3 144-16,5 0-144 0,3-4 0 0,5 0 0 15,4 1 0-15,0-4 128 0,-2-4-128 0,1 1-256 0,-1-4 64 16,0-3 0 0,-4 0-1984-16,-2-3-384 0,-2-1-96 0</inkml:trace>
  <inkml:trace contextRef="#ctx0" brushRef="#br1" timeOffset="57246.08">31229 15921 30399 0,'-10'0'2704'0,"10"0"-2160"16,0 0-544-16,0 0 0 0,0 0 352 0,0 0-32 15,0 0-16-15,11 0 0 0,4-1 80 0,5-1 0 16,2 1 16-16,3-1 0 0,3 1-176 0,5 1-32 16,3-2-16-16,1 2 0 0,0-1-176 0,0-1 0 0,0-1 0 0,-1-1 0 15,-4 2 0-15,-2 2 0 0,-5 2 0 0,-3 1 0 16,-1-3-160-16,-3 1-64 0,-5 1-16 0,2 1 0 31,-15-3-2672-31,12-2-544 0,-12 2-96 0,0 0-32 0</inkml:trace>
  <inkml:trace contextRef="#ctx0" brushRef="#br1" timeOffset="57793.56">31980 15501 19343 0,'2'-22'848'0,"-1"11"192"16,1-2-832-16,5 6-208 0,2-2 0 0,4 3 0 0,5-5 2608 0,4 2 464 15,5 3 112-15,1-1 16 0,6 3-2480 0,0-1-480 16,2-1-112-16,-3 0 0 0,-2 5-128 0,-1-1 0 16,-1-1 0-16,-5 2 0 0,0-1 0 0,-6-1 128 15,-1 2-128-15,-3-2 128 0,-5-2 0 0,-9 5 16 16,0 0 0-16,0 0 0 0,0 0 400 0,-9-4 80 16,-5 0 16-16,-6 2 0 0,-7 4-192 0,-6 1-16 15,-1 1-16-15,-4 5 0 0,-4-3-208 0,0 3-32 0,-1 1-16 0,5-2 0 16,1 0 240-16,4 0 48 0,5 5 16 0,6-4 0 15,4 2-32-15,4-4-16 0,2-1 0 0,7 4 0 16,0-1-288-16,4 5-128 0,1-14 128 0,4 17-128 16,3 3 208-16,2 0-32 15,3 3-16-15,5-3 0 0,0-2-160 0,3 3 192 16,0 0-192-16,1 1 192 0,-1 0-192 0,-6 4 0 0,3 0 0 0,-8 0 0 16,-3-1 0-16,-3-1 0 15,-2-2 0-15,-4-1 0 0,-3-4 0 0,-4-2 128 16,-5 0-128-16,0 0 0 0,-4-8 192 0,-2 2-32 0,-1-3-16 0,-1-3 0 15,0 0 64-15,-1-3 16 0,2-3 0 0,-1 2 0 16,1-4-224-16,4-1 0 0,5-3 128 0,3 0-128 31,2-2-1264-31,4-1-288 0,-1 0-64 0,8-3-9952 0,3-1-1984 0</inkml:trace>
  <inkml:trace contextRef="#ctx0" brushRef="#br1" timeOffset="58120.36">32826 15232 27647 0,'2'-20'1216'0,"1"11"256"0,-2-2-1168 0,-1 11-304 15,3-9 0-15,-3 9 0 0,0 0 752 0,0 0 80 16,0 0 32-16,0 0 0 0,0 0 32 0,0 0 16 15,-12 17 0-15,0 3 0 0,-1 6-304 0,0 0-64 16,-1 4-16-16,1 0 0 0,2 7 0 0,0-1 0 16,2-2 0-16,1 1 0 0,4-1-96 0,2-1-32 15,2 3 0-15,0-4 0 0,2 1-160 0,4-5-48 0,1-1 0 0,1-2 0 16,-2 0-48-16,1-2-16 16,0-3 0-16,7 1 0 0,-2 0 16 0,1-2 0 0,-1-4 0 0,1-2 0 15,4-2-144-15,-3-5 160 0,1-2-160 0,-1 1 160 31,-1-4-1120-31,-3-1-240 0,-10 0-32 0,0 0-10240 0,9-9-2048 0</inkml:trace>
  <inkml:trace contextRef="#ctx0" brushRef="#br1" timeOffset="58285.78">32354 15442 43311 0,'-10'-29'1920'0,"10"16"384"0,4 4-1840 0,8 2-464 0,6 1 0 0,6 4 0 0,8 1 304 0,7-1-48 15,7-1 0-15,9 6 0 0,9 2-256 0,4 1 128 16,0-2-128-16,-2 1 0 0,-3 2 0 0,0 3 0 16,-7 1-160-16,-7 2 160 15,-3-4-2032-15,-6 3-272 0,-4 1-64 0,-7-1-14816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16T20:21:02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0 559 10135 0 0,'0'0'778'0'0,"3"0"-506"0"0,67-8 427 0 0,-1-3 0 0 0,7-5-699 0 0,-47 7 23 0 0,-1-2 0 0 0,0-1 0 0 0,24-14-23 0 0,-30 15-19 0 0,21-13-74 0 0,-27 15 50 0 0,1 0 1 0 0,-1 1 0 0 0,2 0 42 0 0,1 1-3 0 0,0 1 0 0 0,0 0 1 0 0,0 2-1 0 0,0 0 0 0 0,4 1 3 0 0,11 1 0 0 0,15 2 0 0 0,14-1 0 0 0,-22 0 0 0 0,-13 0 0 0 0,5-1 0 0 0,12-2 7 0 0,63-9 100 0 0,-82 9-25 0 0,0-2 0 0 0,-1-1 0 0 0,5-2-82 0 0,85-34 269 0 0,17-5-126 0 0,-132 48-143 0 0,122-43 60 0 0,43-24-60 0 0,-92 30-185 0 0,-69 34 125 0 0,1-6 49 0 0,-4 8 11 0 0,-1 0 0 0 0,0 0 0 0 0,0 0 0 0 0,-1 0 0 0 0,1 0 0 0 0,0 0 0 0 0,0 0 0 0 0,0 0 0 0 0,-1 0 0 0 0,1 0 0 0 0,0 0 0 0 0,-1 0 0 0 0,1 0 0 0 0,-1 0 0 0 0,1 0 0 0 0,-1 0 0 0 0,1 1 0 0 0,-1-1-1 0 0,0 0 1 0 0,0 0 0 0 0,0 0 0 0 0,-1-1 2 0 0,0 0 0 0 0,0 0-1 0 0,0 1 1 0 0,-1-1 0 0 0,1 1-1 0 0,0-1 1 0 0,-3 0-2 0 0,-14-5 0 0 0,0 1 1 0 0,-1 1-1 0 0,0 1 0 0 0,0 0 1 0 0,-1 1-1 0 0,-18 1 0 0 0,-20 2-285 0 0,-45 5 285 0 0,8 8-227 0 0,53-7 53 0 0,-23 6-939 0 0,33-4-2917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6T19:38:28.0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16799 6533 4607 0,'-16'-2'192'0,"8"1"64"0,-2 0-256 0,-3 1 0 16,-1-1 0-16,1 1 0 0,-2 0 736 0,1 1 96 15,0-2 32-15,2-1 0 0,-1 0-192 0,0 1-32 16,2-2-16-16,-1 0 0 0,1 1 240 0,-1-1 48 16,5 1 16-16,-1-2 0 0,0 1-224 0,8 3-64 15,0 0 0-15,0 0 0 0,0 0 0 0,0 0 0 16,0 0 0-16,8-2 0 0,5-2 0 0,6 0 0 16,6 2 0-16,8-1 0 0,7-1-128 0,8-1-16 15,4 1-16-15,5-3 0 0,4 1-160 0,7 0-16 16,3 1-16-16,4 2 0 0,2-1-160 0,5 1-128 15,-1-1 192-15,7 1-192 0,2 1 176 0,4 1-176 0,3-3 160 0,1 3-160 16,-3-2 192-16,2 1-64 0,0-2-128 0,0 0 192 16,0-1 64-16,-11 3 0 0,-2-2 0 0,1-1 0 15,-5 1 48-15,-3 1 16 0,-6 0 0 0,-8-4 0 16,-9 1-112-16,-9 2-16 0,-5 1 0 0,-12 2 0 16,-5-5-64-16,-7 1 0 0,-4 3-128 0,-3 0 192 15,-9 2 0-15,0 0 0 0,-8-5 0 0,-9 2 0 0,-8 3-32 16,-11 2-16-16,-7-1 0 0,-9 1 0 0,-9-2 112 15,-4 0 0-15,-5 2 16 0,-9 0 0 0,-8 1-272 0,-6-1-224 16,-4-2 32-16,-7 2 16 0,-6 1 176 0,-6 1 0 16,-7-1 0-16,-1-1 128 0,-4 3-128 0,1-1 0 15,0 0 128-15,3 0-128 0,5-2 144 0,4 3-144 16,5-1 192-16,9 1-192 0,10-2 240 0,15-1-64 16,12 3-16-16,13 2 0 0,11-2 0 0,12 1 0 15,9 2 0-15,11-3 0 0,9 3-160 0,12-1 0 16,11-3 0-16,13 1 128 0,15 1 48 0,12-2 0 15,9-2 0-15,9 0 0 0,7-1-176 0,7-1 192 16,7 0-192-16,7-1 192 0,3-1-192 0,6 0 0 16,6 2 0-16,3 0 0 0,3 0 0 0,4 0 0 15,2 0 0-15,-14 3 0 0,2-1 0 0,-2 2 0 16,-1 1 0-16,4 0 0 0,-14 2 0 0,-20 0 0 16,-15-2 0-16,-13 2 0 0,-11 0 0 0,-11-3 0 15,-13 1 0-15,-11 2 0 0,-12-4 0 0,-9 0 0 16,-18 1 0-16,-9 1 0 0,-12 1 128 0,-13-1-128 0,-12 4 0 15,-12-4 128-15,-9-1-128 0,-10 0 128 16,-11 4-128-16,-5-3 128 0,-5-2 0 0,-4 4 0 16,-5-2 0-16,-2 1 0 0,2 2-128 0,1-3 192 0,2 1-192 0,5 1 192 15,7-3-192-15,13-3 192 0,13 1-192 0,11 1 192 16,13-1-192-16,13 2 192 0,13-2-192 0,13-1 192 16,6-1-192-16,18 0 128 0,12-3-128 0,12-1 128 15,9 1 0-15,15-1 0 0,12 0 0 0,11 0 0 16,10-2-128-16,5 1 0 0,4 1 144 0,7-2-144 15,7 2 0-15,4 0 0 0,2 1 0 0,7 1 128 0,5-2-128 0,3 3 0 16,1-1 0-16,-4 4 0 0,-3 2 0 0,-4-1 0 16,-11 0 0-16,-16 1 0 0,-11 1 0 0,-9 1 0 15,-14-2 0-15,-9 0 0 0,-14 0 0 0,-11-1 0 16,-13 0 0-16,-7-3 0 0,-18 3 0 0,-15-2 0 16,-15 1 0-16,-14 1 0 0,-13-1 0 0,-10 2 0 15,-11-1 0-15,-11-1 0 0,-12 1 0 0,-6 2 144 16,0 1-144-16,-6-2 160 0,-5 0-160 0,1 1 0 15,4 1 0-15,3-1 0 0,3 1 0 0,11 0 0 16,9-2 144-16,14 0-144 0,9 1 0 0,15 0 144 16,14-3-144-16,11 1 0 0,11-1 160 0,11 1-160 15,12-2 128-15,8-1-128 0,17-2 128 0,12-2-128 16,8 0 0-16,15 0 128 0,13-1-128 0,11 0 192 16,11 0-192-16,5-3 192 0,6 3-192 0,9 1 0 15,9-2 0-15,3 2 0 0,1 0 0 0,3 2 0 16,4-2 0-16,-1 0 0 0,-4 4 0 0,-8 0 0 15,-7 0 0-15,-10 0 0 0,-10 0 0 0,-10 0 0 16,-19 0 128-16,-13 0-128 0,-14 0 0 0,-10 0 0 0,-21 0 0 0,-7 0 128 16,-14 0-128-16,-16 0 0 0,-16 3 0 0,-15-3 0 15,-13 0 0-15,-12 0 0 0,-11 2 0 0,-8 1 0 16,-4-2-128-16,-7 2 128 0,-4 2 0 0,-2 0 0 16,0-3 0-16,0 1 0 0,2 2 0 0,7-1 0 15,4 1 0-15,10-1 0 0,11 0 0 0,11 1 0 16,10 0 0-16,15-2 0 0,12-1 0 0,11-1 0 0,11-1 0 0,9-1 0 15,10-2 0-15,14-2 128 0,15-2-128 16,13 0 0-16,15-4 0 0,12 4 0 16,12-2 0-16,12 3 0 0,11-7 128 0,9 3-128 0,6-1 0 0,7 1 0 15,4 1 0-15,4 2 0 0,2-2 0 0,5 4 0 16,1-2 0-16,-3 3 0 0,-6 3 0 0,-7-1 0 16,-9 2 0-16,-22 0 128 0,-11 2-128 0,-13 0 0 15,-14-1 0-15,-10 2 0 0,-13 1 0 0,-13-2 0 16,-15-2 0-16,-13 3 0 0,-14 1 0 0,-18 0 0 15,-16 1 0-15,-13-2 0 0,-11-1 0 0,-12 0 0 16,-12 2 0-16,-8-1 0 0,-1 0 0 0,-8 0 0 16,-9 0 0-16,3-1 0 0,2 2 0 0,-1 1 0 15,0 0 0-15,7-2 0 0,6-1 0 0,8 2 0 16,11 2 0-16,14-2 0 0,11-3 0 0,16 1 0 16,13-1 0-16,14-1 0 0,9-1 0 0,13-2 0 15,9 3 0-15,20-5 0 0,17-4 0 0,13 2 0 16,11-5 0-16,14 1 0 0,14 0 0 0,10-1 0 15,9 2 0-15,12-2 0 0,8 3 0 0,7 2 0 16,2 2 0-16,7-2 0 0,3 2 0 0,-1 4 0 16,-1 1 0-16,-5 2 0 0,-7 1 0 0,-23 2 128 0,-9 0-128 0,-13 0 128 15,-13 3-128-15,-14-3 0 0,-11 0 0 0,-17 0-176 16,-14 0 176-16,-19-5 0 0,-10 4 0 0,-15 1 0 16,-14-1 0-16,-17 1 0 0,-18-3 0 0,-12 2-128 15,-12-1 128-15,-15-1 0 0,-12 2 0 0,-4-1 0 16,-5-1 0-16,-7 0 0 0,-8 0 0 0,1 2 0 15,2 1 0-15,3-1 0 0,5-2 0 0,12 0 0 16,14 0 0-16,13-1 0 0,12 1 0 0,17-1 0 0,17-1 0 0,14-1 0 16,15-1 0-16,17-1 0 0,17-1 0 0,20-4 0 15,14 1 0-15,20 0 0 0,17-3 0 0,16 2 0 16,11-3 0-16,14 2 0 0,12 1 0 0,-5 5 0 16,6-1 0-16,28-1 0 0,9 1 0 0,-21 3 0 15,3 3 0-15,-3 2 0 0,-4 0 0 0,-5 1 0 16,-11 0 0-16,-13 0 0 0,-11 1 0 0,-19-2 0 15,-20 1 0-15,-17 0 0 0,-15-2 0 0,-21-1 0 16,-23 0 0-16,-21 0 0 0,-22-2 0 0,-15-1 0 16,-14-2 0-16,-17 1 0 0,-17-4 0 0,-31-1 0 15,-15 2 0-15,-8-4 0 0,-7 2 0 0,-7-4 0 16,-6 4 0-16,-60-5 0 0,37 6 0 0,113 2 0 16,-9-2 0-16,2 1 0 0,2 1 0 0,8 0 0 15,9-2 0-15,11 1 0 0,12 1 0 0,-31-6 0 16,35 5 0-16,27 1 0 0,20 0 0 0,12 4 0 15,19-3 0-15,14-2 0 0,11-1 0 0,17-2 0 16,14 3 0-16,9 4 0 0,5-2 0 0,-1 3 0 16,-4 3 0-16,4 3 0 15,3 7-1072-15,-2 5-272 0,-10 4-64 0,-26-6-13360 0</inkml:trace>
  <inkml:trace contextRef="#ctx0" brushRef="#br0" timeOffset="23616.12">18536 9562 6447 0,'14'-8'272'0,"-4"4"80"0,2 2-352 0,2-3 0 0,3 2 0 0,-2 0 0 16,0 2 2496-16,1-1 416 0,-4 0 96 0,2 1 0 16,-2 0-1984-16,-2 1-384 0,-10 0-96 0,0 0-16 15,0 0-64-15,0 0-16 0,9 1 0 0,-9-1 0 16,0 0 256-16,0 0 32 0,0 0 16 0,0 0 0 15,-1-10-240-15,-3 2-64 0,-1-1 0 0,-3 4 0 16,-1 0-80-16,-1-2-32 0,-3-1 0 0,1-1 0 16,-2 4-48-16,0-1-16 0,-3-3 0 0,-1 4 0 15,-1-3 48-15,0 2 16 0,-1-1 0 0,-4-3 0 16,-6 1 48-16,0-1 16 0,-1 3 0 0,-2-4 0 16,-3 5-80-16,-1-4 0 0,0 1-16 0,-4 0 0 0,-2 0-160 15,0-1-16-15,-1 4-128 0,-1-2 192 0,-11 2-192 0,1 1 0 16,-2-4 128-16,1 1-128 0,0-5 0 0,1 3 0 15,2 1 128-15,0-2-128 0,1 2 128 0,-1-4 0 16,0 6-128-16,1-4 192 0,1 5 32 0,3-3 0 16,2 2 0-16,1-2 0 0,-3 1-16 0,1-2 0 15,-1 1 0-15,-4 0 0 0,-3 3 16 0,-5 2 0 16,-1-2 0-16,0-1 0 0,-1 1-224 0,-2-3 0 16,-2 3 128-16,2 2-128 0,-3 0 128 0,0 0-128 15,-2-1 176-15,3 2-176 0,4 1 128 0,2 1-128 16,3-2 0-16,1 2 0 0,3 0 160 0,-1 2-160 0,0 3 128 15,-1-1-128-15,-1 0 128 0,1-3-128 0,5-1 0 16,0 2 128-16,0 2-128 0,1-1 128 0,2-2-128 0,-1 3 128 16,-3 2-128-16,2 0 192 0,-1-1-192 0,1-2 192 15,4-3-192-15,1 1 128 0,4 2-128 0,0 0 128 16,-2-2-128-16,5 1 128 0,2 2-128 0,-1-1 128 16,2 1-128-16,-2 0 0 0,1 3 144 0,-1-1-144 15,1-3 128-15,-2 1-128 0,-3 2 128 0,1 1-128 16,2-1 0-16,-1 2 128 0,-2 1-128 0,2-1 0 15,-1-1 0-15,0 2 144 0,-5-3-144 0,5 2 0 16,-2-1 144-16,2-3-144 0,-3 2 0 0,4 2 144 16,1-3-16-16,0 1 0 0,3 1 0 0,1-1 0 15,0-2 0-15,0 2 0 0,0 1 0 0,-2 1 0 16,0-1-128-16,-1 1 128 0,-2-1-128 0,0 0 128 16,1 0-128-16,-3-2 0 0,-3 1 144 0,3 0-144 0,-1-1 0 0,3 1 128 15,-3-1-128-15,3 2 0 0,-1-1 0 0,0 2 144 16,0 3-144-16,0-5 0 0,-2 0 176 0,3 1-176 15,-2-2 160-15,2 3-160 0,-1-1 160 0,1-1-160 16,0 0 160-16,-1 4-160 0,0-1 128 0,2 2-128 16,2-3 0-16,-4 5 0 0,3-4 128 0,-1 2-128 15,-3-1 0-15,2 1 0 0,0-5 128 0,0 2-128 16,0 0 0-16,0 4 0 0,2-1 0 0,0 4 128 16,2-1-128-16,0-1 0 0,1-1 0 0,2 4 0 15,5-1 0-15,-2 0 0 0,0 1 0 0,4 2 128 16,-2 1-128-16,2 0 0 0,0-2 0 0,1 1 128 15,-1 0-128-15,0 1 0 0,-1 0 0 0,3 0 0 0,-1 1 128 0,1-1-128 16,2-1 0-16,-1 1 0 16,1 0 0-16,1 2 0 0,1 1 0 0,3-1 0 0,-3-2 0 0,0 3 0 15,2-1 0-15,3-1 0 0,2 2 0 0,1 0 0 16,-1-5 0-16,2 2 0 0,3 2 0 0,1 2 0 16,0 1 128-16,2 0-128 0,0 1 0 0,0 0 144 15,2-1-144-15,3-3 0 0,3 2 144 0,-1-2-144 16,3-1 0-16,1 1 144 0,1 1-144 0,4-2 0 15,1-4 176-15,4 2-176 0,1-2 160 0,1 1-160 16,1 0 144-16,1-1-144 0,4 0 128 0,-1 3-128 16,-1 0 128-16,7 1-128 0,-1-1 128 0,4-1-128 15,-1 0 128-15,2 1-128 0,-1-2 128 0,5 1-128 16,-1-1 144-16,1 1-144 0,1-2 160 0,3 0-160 16,-3-2 128-16,4 2-128 0,0-1 0 0,1 0 144 15,0 0-144-15,5-1 0 0,0-4 0 0,2 0 128 0,0-4-128 0,1 2 160 16,3-1-160-16,3-3 160 0,2 2-160 0,1 2 0 15,3-3 0-15,-3-1 128 0,-5 1-128 0,0 1 0 16,1-1 0-16,-5 0 128 0,0 1-128 0,-1 5 0 16,1-3 0-16,-1 0 0 0,-1-3 0 0,-1-1 0 15,-3-1 0-15,0-1 0 0,0 1 0 0,1-1 0 16,-1 1 128-16,3 1-128 0,1 0 0 0,4-2 0 16,2-1 144-16,3 0-144 0,-2 0 0 0,2 2 128 15,1 0-128-15,0 1 0 0,0 4 0 0,-1-2 0 16,-3 2 0-16,0 2 128 0,-1-5-128 0,-2 0 0 15,-4 0 0-15,3 0 0 0,-1-1 0 0,-2 3 0 16,0 0 0-16,1-2 0 0,1 0 0 0,0-2 0 16,0-2 0-16,-1-1 128 0,-3 2-128 0,2 2 0 0,1 0 0 0,1 0 0 15,-2-2 0-15,3 2 128 0,0-1-128 0,1 2 0 16,-1-1 0-16,-1-3 128 0,-1-2-128 0,1 1 0 16,0 1 128-16,0 0-128 0,-2-1 160 0,2 2-160 15,-1 2 0-15,0-1 0 0,-3-2 0 0,-1-2 0 16,-1-2 0-16,-2 0 0 0,1 1 0 0,2 0 0 15,-3-1 0-15,2 1 0 0,-1 2 0 0,0 0 0 16,4 0 0-16,-2-2 0 0,2-3 0 0,0-1 0 16,-4 3 0-16,2 2 128 0,2-2-128 0,-6-2 0 15,0 1 0-15,2 2 0 0,0-1 0 0,1-2 0 16,-4 0 0-16,1-5 0 0,2 1 0 0,-2-2 0 16,-1 3 0-16,0-2 128 0,0 1-128 0,-1 1 0 0,-2-1 128 15,2 3-128-15,-3-5 176 0,1 2-176 0,1-4 0 0,-1 0 0 16,-1 0 0-16,1 3 0 0,1-2 0 0,-2 0 0 15,0-1 0-15,-2 0 0 0,-2-1 0 0,-1 0 0 16,-1-2 0-16,-4 4 0 0,-1 2 0 0,1-2 0 16,-2 2 0-16,1-1 0 0,1-3 0 0,-3-1 0 15,1 0 0-15,-2 0 0 0,-3-3 128 0,1 1-128 16,0 2 0-16,-5-2 0 0,-3-1 0 0,-1-2 0 16,-3 1 128-16,-1-3-128 0,-4-2 128 0,0 2-128 15,-1-5 144-15,-1 2-144 0,-2-2 128 0,0 2-128 16,-1-1 0-16,0 0 0 0,0 1 0 0,0 2 0 15,-4 2 0-15,1 3 0 0,-2 2 0 0,2 1 0 16,-2 1 0-16,0 1 0 0,-1 1 0 0,-2 0 0 0,-2 0 0 16,-3 3 0-16,-4-2 0 0,0-1 0 0,-2 0 0 0,-2-3 0 15,-3-7 0-15,-1 1 0 0,-6 2-128 0,-3-3 128 16,-3-1 0-16,-2 0-128 0,-6-3 128 0,-1 0 0 16,-3-5-160-16,-3 5 160 0,-3-3-128 0,2 2 128 15,1 2 0-15,1-2-128 0,2 2 128 0,0 2 0 16,-1 1 0-16,2 3 0 0,0 3 0 0,-4 2-128 15,-4 1 128-15,-2-1 0 0,1-2 0 0,-1 1 0 16,-3 2 0-16,-3 1 0 0,-3 2 0 0,-4-1-128 16,-6 5 128-16,-1-4-192 0,-3 1 192 0,0-1-192 15,0-2 48-15,-2 5 0 0,-3-2 0 0,-1 3 0 16,1-7 16-16,3 2 0 0,3 5 0 0,3-5 0 16,2 2 128-16,1-1 0 0,0 3 0 0,2-1 0 15,0 4 0-15,0-3 0 0,0 2 0 0,-2 2-128 0,0 0 128 0,-1-1 0 16,-1 3 0-16,0 2 0 0,-2 0 0 15,0 0 0-15,0 0 0 0,-2 1 0 0,-3 0 0 0,3 4 0 16,1-1 0-16,3 1-128 0,0 0 128 0,1 2 0 16,1-2 0-16,0 4 0 0,0-2 0 0,4 5 0 15,3-5 0-15,1 5 0 0,0-3 0 0,4 2 0 16,1-1 0-16,1 1 0 0,1 0 0 0,3-2 0 16,2 2 0-16,0-3 0 0,2 2 0 0,0-1 0 15,0 2 0-15,0 3 0 0,-1-2 0 0,-1 2 0 16,-2 0 0-16,2 1 0 0,0-2 0 0,2 1 0 15,0-2 0-15,2 5-128 0,-2 1 128 0,3 0 0 16,0-2 0-16,2 1 0 0,-2-2 0 0,3 0 0 16,2 3 0-16,0 2-128 0,1-1 128 0,2 3 0 0,1-2 0 0,2 2 0 15,-1-4 0-15,3 1 0 0,-1 0 0 0,1 0 0 16,2-1 0-16,-2-2 0 0,1-1 0 0,2 1 0 16,1-1 0-16,4-1 0 0,1 4 0 0,3-2 0 15,1-2 0-15,4 3 0 0,1 1 0 0,0-1 0 16,-1 1 0-16,0 0 0 0,3-3 0 0,1 7 0 15,-2 6 0-15,1 0 0 0,-1 0 0 0,0 1-128 16,1-4 128-16,1 2 0 0,-1-3 0 0,4 2 0 16,0 0 0-16,1-3 0 0,2-1 0 0,0-2 0 15,5 2 0-15,2-3 0 0,0-3 0 0,4 3 0 16,0 3 0-16,2-3 0 0,5-2 0 0,4 0 0 16,3-1 0-16,3 0 0 0,2 2 0 0,1-2 0 15,5-2 0-15,2 3 0 0,4 1 0 0,4 0 0 16,3-2 0-16,2 2 0 0,5 0 0 0,0 1 0 0,0 0 0 15,0-1 0-15,1-2 0 0,2 1 0 0,-1-2 0 0,3 0 0 16,0 2 0-16,3-6 0 0,4 1 0 0,2 0 0 16,2-3 0-16,1 1 0 0,-1-3 0 0,5 0 128 15,5-2-128-15,2 2 0 0,4 5 0 0,3-4 0 16,0-2 0-16,2 0 128 0,0 4-128 0,4 0 0 16,2 3 0-16,0-1 0 0,0-5 0 0,-2 0 0 15,0 2 0-15,3-1 0 0,2 2 0 0,1-4 0 16,-1-1 0-16,-1 0 0 0,-1 3 0 0,1 4 0 15,-1-6 0-15,-2 3 0 0,-2-5 0 0,-2 2 0 16,-1 3 0-16,1-3 0 0,0 3 0 0,-1-5 0 16,-2 1 0-16,-2-1 128 0,-2 1-128 0,0-1 0 0,-2-3 0 0,0 3 0 15,0 1 0-15,-3 0 0 0,-5-5 0 0,0 1 0 16,-3 2 0-16,1-1 0 0,0 5 0 0,0-3 0 16,-1-2 0-16,-3-2 0 0,-3 1 0 0,-1 2 128 15,0 1-128-15,1 0 0 0,1-2 0 0,-1 2 0 16,0-2 0-16,-1 1 0 0,1-2 0 0,-2-1 0 15,-2-2 0-15,-2-1 0 0,-1-1 0 0,2-1 0 16,-4 1 0-16,1 1 0 0,0-2 0 0,-1-4 0 16,-3 0 0-16,0-5 128 0,-1-4-128 0,-2 7 0 15,-1 4 0-15,0-3 0 0,-3 0 0 0,3-3 128 16,2-1-128-16,-2-1 0 0,1 0 0 0,-3-2 128 16,1-5-128-16,-3 1 0 0,-2-1 0 0,-1 3 0 15,-1-1 0-15,1-2 128 0,-3-3-128 0,-1-1 0 16,-2-4 0-16,1 1 128 0,-2 1-128 0,-1-3 0 15,0 7 0-15,-3-1 128 0,0 2-128 0,-3 1 0 0,1-5 0 0,-4 3 128 16,2 4-128-16,-1-2 0 0,-3-1 0 0,-2 1 0 16,-1-1 0-16,-1 0 128 0,-3 0-128 0,0 0 0 15,0 0 0-15,-1-2 0 0,-3 1 0 0,1 1 0 16,-4-5 0-16,0 2 0 0,2-2 0 0,-2 3 0 16,-2-2 0-16,-1 2 0 0,0-4 0 0,-3 3 176 15,0 0-176-15,-1 1 192 0,-3 2-192 0,-3-1 0 16,0 0 0-16,-5-3 0 0,-4 3-144 0,-5 0 144 15,-4-5-192-15,-5 0 192 0,-4-2-144 0,-3-2 144 16,-4-2 0-16,-2 0-144 0,-1 0 144 0,0 0 0 16,0 4 0-16,-5 4-128 0,-4 0 128 0,1 3 0 15,1 1 0-15,-2-2-128 0,0 1 128 0,-5 3 0 0,0 2 0 16,-3 3 0-16,-3 0 0 0,-4 4-160 0,-4-2 160 0,-3 1 0 16,0-1-128-16,-5-1 128 0,-4 1 0 0,-3 1 0 15,-3-2-144-15,0 0 144 0,1-2 0 0,-3 3-144 16,0 0 144-16,-3 1 0 0,-1-1 0 0,1 3 0 15,0 1 0-15,0 0 0 0,-1 5 0 0,1-4-128 16,2 1 128-16,1 2 0 0,0-1 0 0,1 5 0 16,-1 2 0-16,0 1 0 0,-2 0 0 0,-1 2 0 15,-1 2 0-15,-3 0 0 0,-1 0 0 0,-2 5 0 16,-1 0 0-16,0 2 0 0,-5 2 0 0,3-4 0 16,-1 0-144-16,7-1 0 0,2 3 0 0,2-182 0 15,4 362 144-15,2-178 0 0,2 2 0 0,1 0 0 16,0 2 0-16,2 0 0 0,7 0 0 0,2-1 0 15,0 2 0-15,4 3 0 0,2 6 0 0,2-4-128 16,-1 2 128-16,2-1 0 0,3-5 0 0,2 2-128 0,5 6 128 0,3-4 0 16,1 1 0-16,3-2 0 0,0-1 0 0,1 0 0 15,0-1 0-15,0 3 0 0,2-2 0 0,1 0 0 16,0-2 0-16,4-1-128 0,3 1 128 0,6-2 0 16,3 0 0-16,1 0 0 0,3 1 0 0,3 0 0 15,2 1 0-15,0-1 0 0,2 2 0 0,-2 1-128 16,1 3 128-16,4-3 0 0,2 3 0 0,2 0 0 15,0-2 0-15,1 2-128 0,0 1 128 0,5-1 0 16,0 4-144-16,4 2 144 0,4-4-160 0,1-1 160 16,6-4-208-16,3-1 80 0,4 5 128 0,6-1 0 15,4-2-144-15,6-2 144 0,3-4 0 0,5 1 0 16,3-1 0-16,6 0 0 0,5-1 0 0,5 2 0 16,8 2 0-16,2-1 0 0,3-3 0 0,4 2 0 0,1-1 0 0,5 2 0 15,1 0 0-15,6 1 0 0,0 3 0 0,2-3 0 16,0 0 0-16,4-1 0 0,4-2 0 0,3 1 0 15,2-1 0-15,1-3 0 0,1-2 0 0,4 2 0 16,1 0 0-16,1-1 0 0,-6-3 0 0,1 4 0 16,1 5-128-16,-2-2 128 0,2-2 0 0,-2 0 0 15,-2-1 0-15,3 3 0 0,2 1 0 0,-3-4 0 16,-2-2 0-16,-2 1 0 0,3 0 0 0,-1-1 0 16,-1-3 0-16,1-1 0 0,-3-6 0 0,2 5 0 15,2 0 0-15,-3-4 0 0,-2-3 0 0,0 1 0 16,-2 2 0-16,1-3 0 0,1-1 0 0,-4-2 0 0,-5-2 0 15,-1-3 0-15,-4 4 0 0,2-1 128 16,2-3-128-16,-2-1 0 0,-3-5 144 0,-2 2-144 0,-1 5 0 16,3-6 0-16,1-2 0 0,-2-2 128 0,-3-2-128 0,1-3 0 15,-2 1 128-15,-1-3-128 0,1-3 128 0,-2 0-128 16,-1-5 160-16,-2-4-160 0,-6-4 208 0,-3-4-48 16,-6 1-16-16,-1-1 0 0,0 6 48 0,-4-3 0 15,-5-4 0-15,-2 2 0 0,-2-3 144 0,-2 3 48 16,-3-3 0-16,-4 4 0 0,-6 2-48 0,-1 1 0 15,-5 0 0-15,-4 7 0 0,-5 4-336 0,-5 5 0 16,-5-1 0-16,-6 2 0 16,-3 2-1024-16,-8 1-192 0,-9 0-16 0,-6 1-17648 0</inkml:trace>
  <inkml:trace contextRef="#ctx0" brushRef="#br0" timeOffset="43746.72">3948 12583 12895 0,'0'0'576'0,"0"0"112"0,0 0-560 0,0 0-128 0,0 0 0 0,0 0 0 15,0 0 1024-15,0 0 160 0,0 0 32 0,0 0 16 16,0 0 80-16,0 0 16 0,0 0 0 0,0 0 0 15,-8-9-400-15,-2 4-80 0,-2 2-16 0,-2 7 0 16,-3 0-256-16,-1 2-64 0,-2 6-16 0,0 2 0 16,-1 4-144-16,2 1-32 0,0 0 0 0,3 0 0 15,0 0-320-15,2 0 0 0,2 1 0 0,5-4 128 16,1-2-128-16,1 1 0 0,4-2 0 0,-2 4 0 16,6-3 0-16,2-2 0 0,-5-12 128 0,12 5-128 15,-3-3 256-15,3-2 0 0,-1-2-16 0,-2 1 0 16,0-5 32-16,1-1 16 0,0-1 0 0,0-2 0 15,1 1 16-15,-2-5 0 0,-4-1 0 0,0 0 0 0,1-1-64 0,-2 4-16 16,-4-6 0-16,1 3 0 16,0-1-16-16,1 2 0 0,-2 0 0 0,0 4 0 0,0-1-80 0,0 4 0 15,0 7-128-15,0 0 192 0,0-8-192 0,0 1 0 16,0 7 0-16,0 0 0 0,0 0 0 0,7-2 0 16,2-2-144-16,1-1 144 0,2 6 0 0,1-1-144 15,-1-4 144-15,2 3 0 0,2 1 0 0,0 3 0 16,2 2 0-16,0-4 0 0,-1-2 0 0,2 1 0 15,3 1 0-15,0 0 0 0,-1 0 0 0,1 1 0 16,1-2 0-16,-2 1 0 0,1 3 0 0,-2 1 176 16,-1 1-176-16,-1-1 192 0,-3 0-192 0,1 3 0 15,-2 0 144-15,-2 3-144 0,0-3 0 0,-2 2 0 16,0-1 0-16,0 2 128 0,-3 1 0 0,-1-1 16 16,-2 2 0-16,0 1 0 0,-2-3 16 0,1 3 0 15,-4-2 0-15,-1 5 0 0,0-1 48 0,-1 0 16 16,-2-3 0-16,1-2 0 0,0-2-96 0,-1 1 0 15,-2 4-128-15,0 3 192 0,2-4-192 0,1-1 0 16,1 1 128-16,1-3-128 16,2 2-896-16,4 0-240 0,0-3-32 0,2-1-8768 0,3-3-1760 15</inkml:trace>
  <inkml:trace contextRef="#ctx0" brushRef="#br0" timeOffset="44300.18">5743 12394 20271 0,'-6'-16'1792'0,"2"5"-1424"0,0-1-368 0,1 1 0 16,2 1 1216-16,1 10 160 15,0 0 32-15,0 0 16 0,0 0-624 0,0 0-128 0,-9 9-32 0,0 7 0 16,-2 3-192-16,-2 7-64 0,-2 3 0 0,1 5 0 16,-1 3-16-16,-1 1-16 0,-1 7 0 0,-1-2 0 15,0 3-32-15,-2-2-16 0,2-1 0 0,0-1 0 16,0-6-176-16,4-4-128 0,4-7 144 0,1-3-144 15,2-3 256-15,0-6-64 0,1-6 0 0,6-7 0 16,0 0 304-16,0 0 48 0,0 0 16 0,0 0 0 16,2-12 384-16,2-8 80 0,1-5 0 0,2 1 16 15,3-7-512-15,0-2-96 0,0-5-32 0,0-1 0 16,3 2-208-16,0-5-64 0,1-5 0 0,2 0 0 16,5 4-128-16,2-2 0 0,3 3 0 0,2 3 0 15,1 1 0-15,2 3 0 0,1 5 0 0,0 7 0 16,-2 3 0-16,-1 4-176 0,-3 8 176 0,-3 8-192 0,-4 7 192 0,-2 5-208 15,0 4 80-15,-4 4 128 0,-2 6-192 0,-3 2 192 16,-4 4-192-16,-7 4 192 0,-5 3-160 0,-1 1 160 16,-1 0 0-16,-2-6-144 0,-2-7 144 0,-3 1 0 15,-1-4 0-15,-2 0 0 0,-3-4 0 0,-1-1 128 16,0-6-128-16,2 1 128 0,2-2-128 0,2-4-160 16,0-1 160-16,2-5-208 15,0-3-1200-15,4 0-256 0,0-2-32 0,5-3-8736 16,2-2-1728-16</inkml:trace>
  <inkml:trace contextRef="#ctx0" brushRef="#br0" timeOffset="44495.04">6092 12629 23039 0,'0'0'2048'0,"-2"16"-1648"0,1 3-400 0,-3 4 0 15,-1 5 1024-15,0 1 112 0,-3 3 16 0,0 1 16 16,0 2 0-16,-1-2 0 0,0-2 0 0,0 2 0 15,0 4-608-15,1-1-128 0,1-3-32 0,-2-3 0 16,-3 1-272-16,5-6-128 0,-1 2 0 0,2-4 128 31,1-5-528-31,2 0-112 0,2-3-32 0,2-6-8928 0,-1-9-1776 0</inkml:trace>
  <inkml:trace contextRef="#ctx0" brushRef="#br0" timeOffset="44777.77">6818 12816 29487 0,'-16'1'2624'0,"-3"1"-2112"16,0 1-512-16,-4 1 0 0,-4 1 304 0,0 5-48 15,1-2-16-15,-1 3 0 0,2-1 272 0,-1 3 48 16,1-2 16-16,1 3 0 0,7 4-288 0,-1 1-48 15,0 0-16-15,4 2 0 0,4-1-224 0,3 2 0 16,3-3 0-16,1 0 0 0,6-1 0 0,1-1 0 16,3 1 0-16,5-3 0 0,3-1 0 0,3-2-160 0,1-6 160 0,2 0-128 31,4 0-256-31,1-4-64 0,2-2 0 0,4-1 0 16,2-4-1856-16,-1 0-384 0</inkml:trace>
  <inkml:trace contextRef="#ctx0" brushRef="#br0" timeOffset="45074.1">7617 12842 21183 0,'-21'-11'944'0,"7"6"192"0,-5 0-912 0,0 1-224 0,0 3 0 0,-1 2 0 0,-4-1 1856 0,-3 5 320 16,-4 0 64-16,0 3 0 0,1 1-1472 0,1 2-320 15,2-1-48-15,2 3-16 0,1-3-128 0,4 3-48 16,4 1 0-16,6 0 0 0,5 1-208 0,4-1 0 16,2 2 0-16,5 1 0 0,5 0 0 0,3-2 0 15,2 0 0-15,4-1 0 0,2-1 0 0,5-1 0 16,-1-1 0-16,2-5 0 15,-2 2-1600-15,-2-3-224 0</inkml:trace>
  <inkml:trace contextRef="#ctx0" brushRef="#br0" timeOffset="45541.87">7566 12784 23551 0,'0'0'1040'0,"0"0"224"0,-9 2-1008 0,9-2-256 15,-7 4 0-15,4 4 0 0,0 1 288 0,3-2 16 16,3 5 0-16,0 0 0 0,3 1 336 0,0 1 64 16,2 0 0-16,2 0 16 0,0-1-208 0,1 2-32 15,1-1-16-15,0 1 0 0,1-1-208 0,0 3-64 16,0-3 0-16,-1 1 0 0,1-3-64 0,0-2 0 0,-2 0-128 0,2 1 192 31,0-4-1024-31,1-1-192 0,-2 0-64 0</inkml:trace>
  <inkml:trace contextRef="#ctx0" brushRef="#br0" timeOffset="46011.9">8112 12741 19343 0,'-11'-19'1728'0,"6"11"-1392"15,0-1-336-15,5 9 0 0,-7-4 2592 0,7 4 448 16,0 0 96-16,-7 12 0 0,-2 3-2624 0,0 8-512 16,0 1 0-16,0 5-240 0,0 0 240 0,0 2 0 15,0 1 0-15,2-4 0 0,-1 0 0 0,3-3 0 16,-1 0 0-16,-1-5 0 0,5-5 0 0,-1-5 0 16,3-10 0-16,0 0 0 0,2 9 0 0,-2-9 0 0,0 0 128 0,12-10-128 15,2 1 352-15,3-8 16 0,-1-2 0 0,2-4 0 16,-3 0 176-16,3 2 32 0,0 2 16 0,2-2 0 15,-2 2-336-15,0 0-64 0,0 3 0 0,1 2-16 16,0 2-176-16,-3 3 0 0,0-1 0 0,4 5 0 16,0 1 0-16,-1 2-144 0,-1-1 144 0,-1 6-208 31,-2-1-1776-31,3 0-336 0</inkml:trace>
  <inkml:trace contextRef="#ctx0" brushRef="#br0" timeOffset="46416.26">8921 12760 29887 0,'-26'2'1328'0,"6"2"272"0,1 0-1280 0,-4 1-320 16,-4 6 0-16,1 0 0 0,-1 1 160 0,2 5-32 16,-1-1 0-16,5 2 0 0,-1 0 64 0,5-2 16 15,5 1 0-15,1 1 0 0,1-3-208 0,5-1 0 16,3 0 0-16,3 0 0 0,3-4 0 0,3-1 0 15,2-3 0-15,4 1 0 0,2-5 160 0,4 0-160 16,3-2 160-16,2-2-160 0,0-4 160 0,4 0-160 16,3-1 160-16,1-6-160 0,-1-3 192 0,2-2-64 15,-1-1-128-15,-1-3 192 0,-1-4 64 0,-2-1 16 16,-1-5 0-16,-1-2 0 0,1-4 48 0,0-4 16 16,0-5 0-16,-1-1 0 0,-2-2-144 0,1-6-48 0,-3-1 0 0,-1 1 0 15,-5 3-144-15,-3 9 0 0,-5 9 144 16,-2 6-144-16,-3 7 160 0,-3 5-32 0,-2 8-128 0,2 9 192 15,0 0-64-15,-12 12-128 0,-4 7 176 0,-2 9-176 16,-3 5 0-16,-2 6 0 0,-2 2 0 0,0 6 0 16,3 0 0-16,0 4 0 0,2 1-128 0,2 1 128 15,5 0 0-15,3-3 0 0,2-4 0 0,3-3 0 16,3-4-192-16,2-6 16 0,2-5 0 0,3 0 0 31,3-7-1440-31,2-2-304 0,3-5-48 0,2-6-11536 0</inkml:trace>
  <inkml:trace contextRef="#ctx0" brushRef="#br0" timeOffset="46628.21">10144 12255 35583 0,'0'0'1584'0,"0"0"320"0,-6 13-1520 0,1-2-384 15,-2 2 0-15,-5 5 0 0,-3 3 128 0,-3 5-128 16,-2-3 128-16,-2 2-128 0,1 2 192 0,0-2-16 16,1 6-16-16,1-1 0 0,1-8-160 0,-1 4-176 15,-2 5 48-15,1-2-10592 16,3-6-2112-16</inkml:trace>
  <inkml:trace contextRef="#ctx0" brushRef="#br0" timeOffset="47095.78">10624 12866 13823 0,'0'0'1216'0,"0"0"-960"0,-10-2-256 0,1 2 0 16,0 4 3008-16,-2 3 576 0,-3 1 96 0,-3 2 32 16,-2-1-2480-16,-3 4-480 0,-2-2-112 0,-2-1 0 0,-4 3-16 0,2-4 0 15,2 0 0-15,-2-3 0 16,2 3-192-16,3-3-48 0,4 2 0 0,3 0 0 0,3-3-208 0,3 2-48 16,2-1-128-16,3-1 192 0,5-5-192 0,0 0 0 15,0 0 0-15,7 8 0 0,2-4-256 0,3-2 64 16,5-2 16-16,2 0 0 0,1 0 176 0,2 0 0 15,-1 0 0-15,1 0 0 0,0 0 0 0,-2 0-160 16,-2 2 160-16,-4 2 0 0,-4 2 0 0,-2 1 0 16,-2 3 0-16,-1-3 0 0,-5-7 0 0,-3 16 0 15,-3-4 0-15,-3-1 0 0,-4 4 304 0,-3-2-48 16,-7-6 0-16,1 3 0 0,1-5 128 0,-2 2 0 16,-1-1 16-16,0-1 0 0,-2-1 112 0,1 2 32 0,-3-1 0 15,1-1 0-15,0 0-176 0,1 1-48 0,-1-2 0 0,2-1 0 16,-2 1-192-16,2 1-128 0,2-2 160 0,4-1-160 31,3-1-896-31,4 0-288 0,4-1-48 0,8 1-14592 0</inkml:trace>
  <inkml:trace contextRef="#ctx0" brushRef="#br0" timeOffset="47572.32">12364 12812 20271 0,'-14'-7'896'0,"5"6"192"0,-2 1-880 0,1 5-208 0,0 8 0 0,-4 5 0 16,-3 3 1296-16,-1 6 224 0,0 6 32 0,-1 3 16 16,-1 2-1216-16,-2 4-352 0,2-2 144 0,-1 2-144 15,-2 3 192-15,2-7-16 0,3-2-16 0,3-5 0 31,1-8-480-31,5-1-80 0,0-3-32 0,6-6 0 0</inkml:trace>
  <inkml:trace contextRef="#ctx0" brushRef="#br0" timeOffset="47850.02">13320 12236 22111 0,'-8'-11'976'0,"8"11"208"0,-8-6-944 0,-3 5-240 16,1 4 0-16,-2 6 0 0,-5 3 1488 0,-5 11 256 15,-4 3 48-15,-2 7 16 0,-3 1-1232 0,-1 4-240 16,-1 8-48-16,-1 1-16 0,-3 1-128 0,3 4-16 16,1 6-128-16,2 0 192 0,3 4-192 0,4-3 0 15,5-3 128-15,5-3-128 0,3-2 0 0,6-8 0 16,3-5 0-16,5-6 0 0,2-4 0 0,3-5 0 0,1-3 0 0,2-3 0 15,3-3-192-15,1-5 192 16,2-3-192-16,1-3 192 16,1-1-1504-16,0-3-192 0</inkml:trace>
  <inkml:trace contextRef="#ctx0" brushRef="#br0" timeOffset="48008.22">12665 12913 27647 0,'0'0'2448'0,"0"0"-1952"0,0 0-496 0,12-3 0 16,4-1 384-16,6 3-32 0,3 2 0 0,5 1 0 16,1 1-352-16,5 1 0 0,3-2 0 0,5 2 0 15,1-3 0-15,0 3 0 0,-3-1 0 0,-1-3 0 16</inkml:trace>
  <inkml:trace contextRef="#ctx0" brushRef="#br0" timeOffset="48278.61">13454 12988 12895 0,'0'0'576'0,"0"0"112"0,11-11-560 0,4 3-128 16,4 3 0-16,4 0 0 0,3 0 2608 0,-1 1 480 16,-1-6 112-16,-1 4 0 0,-1 1-2352 0,-2-3-464 15,-3 2-112-15,-5 1-16 0,-4-3-256 0,-8 8 160 0,0 0-160 0,0 0 128 16,-5-5-128-16,-5 2 160 15,-4 3-160-15,-3 3 160 0,-1 3-16 0,-5 4 0 0,-2-1 0 0,0 5 0 16,2 3 32-16,2 1 0 0,4 1 0 0,4-1 0 16,4-1-32-16,4 1 0 0,4-3 0 0,3 2 0 15,5-3-144-15,4-3 0 0,6 2 144 0,4 1-144 16,6-4 0-16,3-1-240 0,3-5 48 0</inkml:trace>
  <inkml:trace contextRef="#ctx0" brushRef="#br0" timeOffset="48595.56">14198 12882 26719 0,'-14'5'1184'0,"6"4"240"0,-3-3-1136 0,0 8-288 16,-2 4 0-16,1 3 0 0,-5 6 128 0,-1-4-128 15,-1 0 192-15,1 2-192 0,2-1 144 0,-1-1-144 16,5-4 0-16,0-3 144 0,2-4-144 0,1-3 160 16,3-1-160-16,6-8 160 0,0 0 96 0,0 0 32 15,0 0 0-15,0 0 0 0,7-13 624 0,5-1 128 16,2-5 32-16,2 0 0 0,2 1-624 0,0 0-128 16,5-1-32-16,-3 0 0 0,-1 0-96 0,0 0-32 15,0 1 0-15,2 3 0 0,0 1-160 0,1 4 0 16,-2-1-160-16,1 4 160 0,-1-2 0 0,2 4 0 15,-2 3 0-15,1-1 0 16,0 1-1328-16,-1 2-160 0,0 0-48 0,1-3 0 0</inkml:trace>
  <inkml:trace contextRef="#ctx0" brushRef="#br0" timeOffset="48927.4">15078 12861 23951 0,'-15'-11'1056'0,"1"7"224"0,-1 2-1024 0,-3 0-256 0,-3 4 0 0,-3 1 0 16,-1 8 896-16,-3-1 112 0,-3 4 16 0,2 3 16 15,1 1-656-15,3 1-144 0,1 2-32 0,2 0 0 16,4 3-208-16,3-4 0 0,5-4 128 0,3-1-128 16,1-2 0-16,6 0 0 0,0-2 0 0,0-11 0 15,13 4 0-15,2-3 0 0,2 2 0 0,2-6 0 16,1-3 0-16,0-4 0 0,3 2 176 0,-2-1-176 0,-1 2 240 15,-1-2-64-15,-1 0-16 0,-3 1 0 16,0 3-16-16,-2 4 0 0,-3 0 0 0,-10 1 0 0,10 3-16 0,-2 6 0 16,-3 0 0-16,-1 5 0 0,-4-5-128 0,4 4 0 15,-3 2 0-15,4 1 0 0,0-2 0 0,3-1 128 16,2 0-128-16,4 1 128 0,1-5-128 0,4 1 128 16,3-5-128-16,6 1 128 15,4-4-1184-15,3-4-240 0,7-1-48 0</inkml:trace>
  <inkml:trace contextRef="#ctx0" brushRef="#br0" timeOffset="49146.14">16047 12392 26895 0,'-14'-2'1184'0,"5"2"256"0,-3 1-1152 0,0 4-288 0,-2 3 0 0,-3 7 0 15,-1 5 400-15,-2 7 32 0,-3 0 0 0,0 6 0 16,-3 4-176-16,0 5-16 0,2 0-16 0,2-1 0 16,3 7-224-16,2-4 0 0,0 3 0 0,0 3 0 15,0 3 128-15,-1-6-128 0,0-2 0 0,2-1 0 32,0 2-1424-32,5-8-384 0,1-3-80 0</inkml:trace>
  <inkml:trace contextRef="#ctx0" brushRef="#br0" timeOffset="49351.22">15503 12832 23039 0,'0'0'2048'0,"14"-4"-1648"16,5 2-400-16,4-1 0 0,3 2 912 0,6 3 112 16,-1 2 0-16,3 5 16 0,3-2-624 0,2-4-128 15,3 2-32-15,-1 2 0 0,-3-3-128 0,-1 1-128 16,-3 1 192-16,-1-2-192 0,-4-2 0 0,-2 2-192 15,-4 0 0-15,0 1 0 16,-4-2-1088-16,-1-1-192 0,-3-1-64 0,-1-1 0 16,-3 0-944-16,1-1-192 0</inkml:trace>
  <inkml:trace contextRef="#ctx0" brushRef="#br0" timeOffset="49614.38">16621 12887 26607 0,'-18'-2'1168'0,"7"4"256"0,0 2-1136 16,-2 1-288-16,-1 0 0 0,-4 6 0 0,-4 3 176 0,1 5-32 15,-3 4 0-15,2-4 0 0,2-1-144 0,-2 1 0 16,1 1 0-16,-1-1 128 0,-2 1-128 0,2-1-192 16,4 0 32-16,3-3-11808 15</inkml:trace>
  <inkml:trace contextRef="#ctx0" brushRef="#br0" timeOffset="50424.41">17244 12845 13823 0,'-4'-12'1216'0,"4"12"-960"0,-2-7-256 0,2 7 0 16,0 0 1632-16,0 0 288 0,-9-5 48 0,-1 3 16 16,-3 4-1040-16,-5 1-208 0,0 3-32 0,-3 5-16 15,-2-1-176-15,-4 4-48 0,2 3 0 0,-2 3 0 0,0 5-144 0,3 2-48 16,1 2 0-16,3-3 0 0,3 0-272 0,5 1 128 15,2 1-128-15,4-6 0 0,4-4 176 0,3-3-176 16,3-4 160-16,2 1-160 0,3-1 512 0,5-6 16 16,0-1 0-16,3 0 0 0,1 1 160 0,1-3 16 15,2-2 16-15,-2-2 0 0,3-4-256 0,0-1-48 16,-2 2-16-16,-1-6 0 0,-1-2 0 0,-3 0 0 16,-1-2 0-16,-1 0 0 0,-3-3-16 0,-3 0 0 15,-4 0 0-15,0-3 0 0,-3-7-96 0,-2 1-32 16,-2-3 0-16,-1 2 0 0,-1 1-96 0,1 0-32 15,0 4 0-15,2 2 0 0,1-1-128 0,3 3 0 16,3 3 0-16,4 0 0 0,2-1 0 0,5 4 0 16,4 5 0-16,4-1 0 0,-2 5 0 0,5 3-144 15,2 2 144-15,1 5 0 0,-1 2-160 0,1 0 160 0,-1 4-128 0,0-2 128 16,-2 2 0-16,-1 2-160 0,-5 4 160 0,-1 0 0 16,-3 0-144-16,-5 1 144 0,-3 2 0 0,-3 1-144 15,-4 1 144-15,-2 0 0 0,-3 1 0 0,0 0-128 16,-6-5 128-16,2 0 0 0,-2-1 0 0,3-3-128 15,0-6 128-15,2 0 0 0,5-9 0 0,0 0 0 16,0 0 0-16,0 0 0 0,0 0 0 0,12 3 128 16,0-1 0-16,7-2 16 0,3-4 0 0,3-2 0 15,2 0 32-15,2 1 0 0,-1-2 0 0,2 0 0 16,-1-6-176-16,0-2 0 0,-2-3 0 0,2 0 128 16,2 0-128-16,0 3 0 0,2 0 0 0,0 2 0 15,-5 3 0-15,0 5 0 0,0 2 0 0,-1 3 0 16,-4 4 0-16,-2 5 0 0,-3 2 0 0,-5 6 0 15,0 1 0-15,-2 3 0 0,-1 5 0 0,-1-2 0 0,-1 4 0 0,-2 0 0 16,1 2 0-16,0 2 0 0,2-1 0 0,1-2 0 16,2 1 0-16,0-2 0 0,2 2 0 0,0-3 0 15,-1-4 0-15,0-1 0 0,-1-3 0 0,1-1-176 16,-1-3 176-16,0 0-128 16,1 1-320-16,0-6-48 0,-1-1-16 0,0-3 0 15,-2 4-2208-15,-10-10-448 0,0 0-96 0,13-9 0 0</inkml:trace>
  <inkml:trace contextRef="#ctx0" brushRef="#br0" timeOffset="50583.92">17216 12400 41471 0,'-11'-23'1840'0,"8"10"368"0,3 13-1760 0,0 0-448 0,10 0 0 0,0 8 0 31,1 1-704-31,0 5-240 0,-2 1-32 0</inkml:trace>
  <inkml:trace contextRef="#ctx0" brushRef="#br0" timeOffset="54157.94">5137 10667 25567 0,'-14'-11'1136'0,"6"3"224"0,3 5-1088 0,0-4-272 0,0-3 0 0,5 10 0 15,0 0 240-15,0 0-16 0,0 0 0 0,0 0 0 16,0 0-224-16,-5 12 0 0,0 0 0 0,2 5 0 15,-1 3 224-15,2 7-48 0,-2 2-16 0,1 0 0 16,0 3 176-16,1 4 48 0,-2 2 0 0,1 6 0 16,-2 1 16-16,-1 6 16 0,1-2 0 0,-1 3 0 15,0 3 80-15,-2 2 16 0,-1 0 0 0,-1 3 0 0,-1-1-128 16,-2-1 0-16,-1-1-16 0,1 2 0 0,-1 0-32 16,7-6 0-16,3-9 0 0,0-5 0 0,0-4 32 0,2-6 0 15,0-5 0-15,2-2 0 0,0-1 192 0,2-4 32 16,-1-4 16-16,1-1 0 0,1 0-160 0,1-6-48 15,-4-6 0-15,5 6 0 0,-5-6-64 0,9 8-16 16,-9-8 0-16,10 3 0 0,3-2-16 0,1 1-16 16,2 0 0-16,2 0 0 0,0 2-32 0,3-1 0 15,3-2 0-15,4-1 0 0,-1-1-256 0,6 1 0 16,4 1 128-16,1-2-128 0,4-2 0 0,1-1 160 16,7 2-160-16,3 0 128 0,2 2-128 0,3 3 0 15,2-2 144-15,2 0-144 0,2 2 0 0,0-2 0 16,-1 2 0-16,-1 1 0 0,-2 1 0 0,1 2 0 0,0 0 0 0,1 2 0 15,1-3 0-15,-2 2 0 0,-3-2 0 0,1 0 0 16,-1 3 0-16,1-2 0 0,-1 0 0 0,4 2 0 16,3-4 0-16,0 3 0 0,-1-4 0 0,-1-1 0 15,1 0 0-15,-2 1 0 0,-1 2 0 0,3-2 128 16,0 0-128-16,5 0 0 0,-3-1 0 0,0 0 0 16,-2-1 0-16,-1 0 0 0,0 2 0 0,0-2 128 15,2 1-128-15,-1 0 0 0,-1-1 0 0,-1-1 0 16,-1 2 0-16,0-3 128 0,-2 1-128 0,2 3 0 15,-3-1 0-15,3 4 128 0,-1-5-128 0,-1 2 0 16,-3 0 0-16,-1 2 0 0,1-1 0 0,0-1 0 16,2 1 0-16,-3 0 0 0,1-2 0 0,0-2 128 15,-1 2-128-15,-2-1 0 0,-2-2 0 0,-1 3 0 16,-1 1 0-16,1-2 0 0,-1-2 0 0,1 1 128 16,0 1-128-16,0 0 0 0,0 2 0 0,-2 0 0 0,-4 1 0 0,-1-1 0 15,0-3 0-15,-1 0 128 0,0 1-128 0,1-2 0 16,2-2 0-16,-1 1 0 0,1 0 0 0,-1 1 128 15,1 0-128-15,-2 0 0 0,-3-1 0 0,2-1 0 16,0 1 0-16,-2 1 128 0,-2-1-128 0,0-1 144 16,3-1-144-16,-2 0 160 0,-1-1-160 0,0 2 0 15,-1 0 0-15,1 1-176 0,-1 0 176 0,1 1 0 16,-2 1 0-16,-3-1 0 0,-1-1 0 0,0 1 0 16,1 0 128-16,-2-1-128 0,-1-3 0 0,-2 1 0 15,0 1 0-15,0 0 0 0,1 1 0 0,-3-1 0 0,2-1 0 16,0 2 0-16,0 1 0 0,-1-3 0 0,0 2 0 0,-1 0 128 15,0-1-128-15,-2 2 0 0,0-1 0 0,-1 1 0 16,0 0 0-16,0 1 0 0,-2 2 0 0,2 1 0 16,-2-2 0-16,-1 0 0 0,0-2 0 0,1 0 0 15,-1 1 0-15,-1 0 0 0,3-1 0 0,-2 1 0 16,-1 1 0-16,0-1 0 0,-4-1 0 0,1 0 0 16,-4 0 0-16,1 0 0 0,-2 0 0 0,0 3 0 15,-11-3 0-15,11 2 0 0,-1-2 0 0,0 3 128 16,1-2-128-16,-11-1 0 0,10 0 0 0,-10 0 0 15,9 1 0-15,-9-1 0 0,0 0 0 0,0 0 0 16,0 0 0-16,9 0 0 0,-9 0 0 0,0 0 128 16,0 0-128-16,0 0 144 0,0 0-144 0,0 0 160 15,5-7 16-15,-5 7 0 0,2-9 0 0,-2-3 0 16,-2 2-32-16,2-3 0 0,0-2 0 0,-3-3 0 0,1-1-144 0,0-2 128 16,1-6-128-16,0-1 128 0,1-6-128 15,-2-5 0-15,1-1 144 0,2-5-144 0,2-7 0 0,1 1 0 16,0-2 0-16,-1 0 128 0,1-1-128 0,1 2 0 15,0 0 0-15,1 5 0 0,-1 0 0 0,0 6 0 16,-3-2 0-16,3 7 0 0,-1 6 0 0,0 2 0 16,-1 4 0-16,-1 0 0 0,3 1 0 0,-1 4 0 15,0 3 0-15,0 3-128 0,-1 0 128 0,2-1 0 16,1-4 0-16,-1 4-128 0,0 4 128 0,0-3 0 16,1 0 0-16,1 2 0 0,-4-2 0 0,2 1 0 15,2 3 0-15,-2-3 0 0,1 0 0 0,2 3 0 16,-1-3 0-16,0 5 0 0,-1-2 0 0,-1 1 0 15,0-2 0-15,0 4-128 0,-5 6 128 0,6-11 0 0,-3 4 0 0,1-2 0 16,-4 9 0-16,0 0 0 0,0 0 0 0,4-8 0 16,-4 8 0-16,0-9 0 0,0 9 0 0,0 0 0 15,0 0 0-15,-10-6 0 0,3 1 0 0,-3 2 0 16,-2 2-160-16,0-1 0 0,1 2 0 0,-1 0 0 16,0-2 160-16,-2 2 0 0,-2 2 0 0,-2-2 0 15,-2 0 0-15,-3 0 0 0,-3 0 0 0,-2 2 0 16,-2-1 0-16,-3-1 0 0,-5-1 0 0,-1 1-128 15,-1 0 128-15,-2 1 0 0,0 1 0 0,-1-1 0 16,0 0 0-16,-1 0 0 0,-5 2 0 0,1-1 0 16,-2-2 0-16,-2 0 0 0,0 0 0 0,0 0 0 15,-5-1 0-15,2 0 0 0,-3 0 0 0,-3 1 0 16,-5 1 0-16,-1 0 0 0,-1-2 0 0,2 1-128 16,-3 1 128-16,2 2 0 0,-2 2 0 0,-1-3 0 0,-1 0 0 0,0-1 0 15,-2 0 0-15,2 0 0 16,3 1 0-16,-2-1 0 0,1-1 0 0,-1 0 0 0,-1 0 0 0,0-1 0 15,0-2 0-15,-1 2 0 0,1-2 0 0,-3 2 0 16,-1 1 0-16,-1 0 0 0,-1-4 0 0,-1 2 0 16,-1 0 0-16,0 2 0 0,-2 4 0 0,1-1 0 15,-1-7-144-15,3 4 144 0,3 4 0 0,3-2-144 16,-1 1 144-16,2-2 0 0,-1 3-128 0,2-1 128 16,1-2 0-16,3 0 0 0,2-1 0 0,2 3 0 15,1-2 0-15,-2 0 0 0,-5-1 0 0,3-1 0 16,1-4 0-16,0 1 0 0,3 4 0 0,1-1 0 15,0-2 0-15,-1 3 0 0,-1-1 0 0,1 1 0 0,0 0 0 0,3-1 0 16,-1-3 0-16,2 0 0 0,2 3 0 0,2 2 0 16,0 0 0-16,-2 2 0 15,-1-3 0-15,3 2 0 0,-1 1 0 0,2-2-128 0,1-2 128 0,2 1 0 16,-1 1 0-16,3 2 0 0,0-1 0 0,0 0 0 16,0-1 0-16,0-1 0 0,1 0 0 0,2 0 0 15,-2 0 0-15,3 0 0 0,1 1 0 0,1 2 0 16,-1 2 0-16,4-4 0 0,-1-1 0 0,2 3 0 15,1 0 0-15,3 2 0 0,0-2 0 0,3-2 0 16,2 1 0-16,2-1 0 0,2-1 0 0,2 0 0 16,2-3 0-16,0 1 0 0,2-3 0 0,4 3 0 15,2 4 0-15,4-2 0 0,8 0 0 0,-7-3 0 16,7 3 0-16,0 0-240 0,0 0 32 0,0 0 0 16,0 0-2208-16,13 6-432 15,3 1-96-15</inkml:trace>
  <inkml:trace contextRef="#ctx0" brushRef="#br0" timeOffset="74836.55">27061 11255 4607 0,'0'0'192'0,"10"-4"64"0,-1-1-256 0,0-2 0 15,-9 7 0-15,11-3 0 0,0 1 1712 0,-1 2 288 16,-10 0 64-16,12-2 16 0,-12 2-1136 0,13-1-240 16,-3-1-32-16,-10 2-16 0,12 2 112 0,-12-2 32 15,0 0 0-15,0 0 0 0,0 0-32 0,-2 8 0 16,-4 3 0-16,-5-1 0 0,-6 3-64 0,-4 2-32 16,-2 1 0-16,-3 1 0 0,-2-6-272 0,-1 3-48 15,-1 1-16-15,-1 2 0 0,-1-3 48 0,2-1 16 16,-1-1 0-16,2 2 0 0,2-1 112 0,1-3 32 0,-1 2 0 0,1-5 0 15,1 2-192-15,2-2-32 0,3 3-16 0,5-3 0 16,3 4-112-16,6-3-32 0,1 4 0 0,5-3 0 16,6 1-32-16,6-1 0 0,5-2 0 0,7 0 0 15,4 3 144-15,4-6 32 0,1 0 0 0,3-4 0 16,1-3-176-16,1 1-128 0,-1-1 192 0,0-1-192 16,-1-2 1008-16,0 2 80 0,-2 3 32 0,1-2 0 31,-2 1-1696-31,-3 0-352 0,-3 0-64 0,-3 1-16 0,-2 2 800 0,-5-1 208 0,-3 0 0 0,-2 0 0 31,-12 0-1600-31,0 0-224 0,0 0-48 0,0 0-10032 0</inkml:trace>
  <inkml:trace contextRef="#ctx0" brushRef="#br0" timeOffset="75269.32">26880 11509 9215 0,'0'0'400'0,"-8"2"96"0,-4 2-496 0,-1-1 0 16,-2-2 0-16,0 2 0 0,0 2 1760 0,1 4 256 15,0-4 48-15,1 0 16 0,2 0-1184 0,0-1-256 16,2-2-32-16,2 1-16 0,7-3-80 0,0 0-32 16,0 0 0-16,0 0 0 0,0 0 0 0,0 0 0 15,0 0 0-15,9 5 0 0,2 0 208 0,4-3 32 16,2 0 16-16,3-2 0 0,4 0-128 0,4-3-32 15,3-1 0-15,2-3 0 0,4-1-32 0,2-2-16 0,3 2 0 0,3-2 0 16,4 3-16-16,2-5-16 0,1-1 0 0,3 1 0 16,0-2 16-16,-1-3 16 0,2 1 0 0,1 0 0 15,2 2-144-15,-1 4-48 0,1 0 0 0,-3 2 0 16,-4 0-144-16,0 0-48 0,-1-1 0 0,0 1 0 16,-1 2-144-16,1 0 0 0,-4 1 0 0,-1 3 128 15,-3 1 0-15,-3 1-128 0,-3 0 192 0,-2 0-64 16,-3 0-128-16,-4 1 0 0,-3-1 0 0,-1 0 0 15,-4 0 0-15,-4 2 0 0,-2-1 0 0,-3 0 0 16,-11-1 0-16,0 0 0 0,0 0 0 0,0 0 0 16,0 0-256-16,0 0-64 0,0 0-32 0,0 0 0 15,0 0-480-15,0 0-80 0,-10 1-32 0,-2-1-8432 16,-5-1-1696-16</inkml:trace>
  <inkml:trace contextRef="#ctx0" brushRef="#br0" timeOffset="112207.8">5936 14596 10367 0,'0'0'448'0,"0"0"112"0,0 0-560 0,0 0 0 0,0 0 0 0,0 0 0 15,0 0 688-15,0 0 16 0,-9 0 16 0,9 0 0 16,-11 5-32-16,2 2-16 0,0-3 0 0,9-4 0 0,-11 3-192 0,2 4-32 15,1 2-16-15,0-4 0 0,2-1-64 0,6-4-16 16,-10 6 0-16,2-4 0 0,8-2 112 0,0 0 32 16,-9 3 0-16,9-3 0 0,-9 5 32 0,9-5 16 15,0 0 0-15,0 0 0 0,0 0 64 0,0 0 16 16,-5 8 0-16,5-8 0 0,0 0 64 0,0 0 16 16,0 0 0-16,0 0 0 0,0 0-272 0,13 0-48 15,0-2-16-15,2 2 0 0,3 2-48 0,0-2-16 16,-1-3 0-16,5 4 0 0,1 3 16 0,2 1 0 15,1 0 0-15,2-1 0 0,2-1-80 0,1-2-16 16,2 2 0-16,1-1 0 0,0-1-64 0,3-1-16 16,1-1 0-16,-2 1 0 0,-3 1 0 0,0-1 0 0,0-1 0 0,0-1 0 15,0-1-144-15,0 3 192 0,2 1-192 0,0-1 192 16,2-1-32-16,3 1 0 0,-1 0 0 0,4 0 0 16,3-4 64-16,-2-2 16 0,0 0 0 15,-2 2 0-15,1 4 16 0,-1 0 0 0,0 0 0 0,1 0 0 16,0 0-80-16,0 2-16 0,2 0 0 0,1-1 0 15,2-1-160-15,-1 1 160 0,-4 2-160 0,0-3 160 16,1-3-160-16,-1 1 192 0,0-1-192 0,1 2 192 16,1 1-16-16,-1 0 0 0,1-2 0 0,3 1 0 15,2-1-32-15,-3 0 0 0,-4 1 0 0,3-1 0 16,2-4-144-16,-1 5 192 0,0 1-192 0,0 0 192 16,-1-1-192-16,1 0 128 0,0-1-128 0,0 2 128 15,0 0-128-15,-1 0 128 0,-5-2-128 0,2 1 128 0,-1-1-128 0,0 2 0 16,0 3 0-16,0-1 128 0,1-2-128 0,0 0 128 15,0 2-128-15,-1-2 128 0,1-2-128 0,-1 2 160 16,-2 0-160-16,0 2 160 0,2-1-160 0,-1-1 0 16,-3 0 0-16,2 2 128 0,-1 5-128 0,2-1 0 15,-2-1 144-15,2-2-144 0,-2-1 0 0,2 1 0 16,-3 2 0-16,-2-2 128 0,-3-2-128 0,1-1 0 16,-1-1 0-16,0 1 128 0,-1 0 0 0,0 2 0 15,-1-1 0-15,2 2 0 0,2 1-128 0,-2 1 192 16,0-3-64-16,2 0 0 0,2-4-128 0,-1 1 176 15,-2 0-176-15,2-2 192 0,-2 1-64 0,0 0-128 16,1 0 192-16,0 2-64 0,0 0-128 0,-1 0 192 16,0 0-192-16,3 2 192 0,0 1-192 0,0-2 0 0,-3-1 144 0,1-1-144 15,-1 0 0-15,0-1 128 0,-1 1-128 0,0 0 0 16,-2 0 128-16,-1-1-128 0,1 1 128 0,-2 1-128 16,0 1 0-16,0-1 144 0,1-1-144 0,0 1 0 15,2 1 176-15,0 2-176 0,-2-2 160 0,1-1-160 16,2-2 128-16,-1 2-128 0,-2 0 0 0,-1 0 144 15,-1-3-144-15,2 3 0 0,-1-1 0 0,-1 2 0 16,0-1 0-16,-4 0 0 0,1 0 128 0,2 0-128 16,0 3 0-16,-1-1 0 0,2 1 0 0,0-3 0 15,-1-2 0-15,1 1 0 0,0 1 0 0,0-1 0 16,0 0 0-16,0 1 0 0,0 0 128 0,0-2-128 16,-4 1 0-16,3 0 0 0,2 0 144 0,1-1-144 15,-3 2 0-15,1 2 0 0,0 0 0 0,0-2 0 0,0 0 0 0,0 3 0 16,2-1 0-16,-5 1 128 15,-1-2-128-15,0-1 0 0,0 0 0 0,-1 4 0 0,-2-2 0 0,0 0 0 16,-2-5 0-16,-1 3 128 0,-2 4-128 0,-1 0 0 16,2-2 0-16,-3-2 0 0,0-1 0 0,1 2 0 15,3 2 0-15,-3-2 128 0,-1-4-128 0,1 2 176 16,-1 0-176-16,2 0 192 0,0 2-192 0,0 0 0 16,0-1 144-16,2 0-144 0,0 0 0 0,-1 0 128 15,2 0-128-15,2 1 0 0,0 1 0 0,1 2 0 16,-2-2 0-16,2-1 128 0,-3-3-128 0,4-2 0 15,-1 3 0-15,-1-1 0 0,-1 1 0 0,2 0 0 16,-2-2 0-16,2 3 0 0,-2 3 0 0,2-1 0 16,0 0 0-16,0-1 0 0,1-5 0 0,3 4 0 0,-5 3 0 0,4-2 0 15,-1-1 0-15,1 3 0 0,2-2 0 16,0 1 0-16,-2 1 0 0,2-2 0 0,1 0 0 0,1 2 128 16,1 0-128-16,1-2 0 0,-1-1 0 0,3 4 0 15,2-2 0-15,-2 1 0 0,0 2 0 0,2-3 0 16,-2 0 0-16,6 0 0 0,-3-1 0 0,3 2 0 15,-3 0 0-15,4-1 128 0,2-2-128 0,-2 1 0 16,0 2 0-16,-2 2 0 0,1-1 0 0,1-2 0 16,-1-2 0-16,1 0 0 0,-1 3 0 0,0-1 0 15,1 0 0-15,-1 0 0 0,-1 1 0 0,3-1 0 16,0 1 0-16,-1-2 0 0,0 2 0 0,-1-2 0 16,-1 0 0-16,0-1 128 0,1 0-128 0,0 0 0 15,-1-1 0-15,2 1 128 0,-2 1-128 0,1-1 0 16,1-1 0-16,1 2 128 0,0-1-128 0,4 0 0 0,-5-1 144 15,1 0-144-15,0-1 192 0,1 2-192 0,0-1 128 0,2 1-128 16,-1 0 0-16,2 0 0 0,-2 0 0 0,1 0 0 16,3 0 0-16,2 1 0 0,-2 1 0 0,1-1 0 15,-5 0 0-15,3-2 0 0,0-2 0 0,1 2 0 16,1-1 0-16,0-1 0 0,2 2 0 0,0 1 0 16,-1 0 0-16,3 0 0 0,2 0 176 0,-1 0-176 15,0-3 160-15,3 2-160 0,-1 1 0 0,2 0 0 16,2 1 0-16,-1 2 0 0,1-2 0 0,-2-1 0 15,-1-1 0-15,0-2 0 0,1 2 0 0,0 0 0 16,0-1 0-16,2 1 0 0,1 0 0 0,-1 1 0 16,1 0 0-16,-1 0 0 0,-1-3 0 0,2 3 0 15,-1-1 0-15,2 0 0 0,3-1 0 0,-3 1 0 0,-1 0 0 16,1-3 0-16,0 2 0 0,-1 0 0 16,1 1 0-16,2 0 0 0,1 0 0 0,-1-1 0 0,-2 1 0 0,0 0 0 15,-1-6 0-15,1 5 0 0,-1-1 0 0,2 1 0 16,3-2 0-16,1-2 0 0,0-1 0 0,0 3 0 15,2 1 0-15,-1-1 0 0,-1 1 0 0,0-1 0 16,0-1 0-16,2-1 128 0,-4 3-128 0,3 0 0 16,-1-4 0-16,0 2 0 0,1 3 0 0,-3-2 0 15,0 1 0-15,1-2 0 0,1-1 0 0,1 2 0 16,-3 1 0-16,0 3 0 0,-2-1 0 0,-1-1 0 16,-1-2 0-16,1 1 0 0,1 2 0 0,2-3 0 15,-2 2 0-15,-2-1 0 0,1 3 0 0,-1 0 0 16,-1 1 0-16,0-2 0 0,2-3 0 0,-1 2 0 15,-1 6 0-15,-2-3 0 0,-1 0 0 0,0 2 0 0,2-2 0 16,-5 1 0-16,2 4 0 0,1-6 0 0,-1-3 0 0,0 2 0 16,-2 1 0-16,0 0 0 0,-3 0 0 0,0 0 0 15,-2-2 0-15,1 6 0 0,-1 3 0 0,2-4 0 16,2-3 0-16,0 4 0 0,-1 0 0 0,-1 2 0 16,1-2 0-16,-1 1 0 0,-1-1 0 0,1 0 0 15,-2-1 0-15,1-1 0 0,-1-2 0 0,-1 0 0 16,-3-1 0-16,1 2 0 0,-2 4 0 0,0-1 0 15,1-4 0-15,0 5 0 0,1 0 0 0,-2-1 0 16,-1 0 0-16,-2-3 0 0,0-2 0 0,-1 1 0 16,-2 1 0-16,2 2 0 0,-2-3 0 0,0 0 0 15,0-3 0-15,0 6 0 0,0-1 0 0,0 1 0 16,-2-2 0-16,0 1 0 0,-1 0 0 0,-1 0 0 0,-3 1 0 0,2-1 0 16,-1-4 0-16,-1 2 0 0,-1 2 0 15,1 0 0-15,-2-1 0 0,2 0 0 0,-1 0 0 0,3 1 0 16,-4 2 0-16,1-2 0 0,-1-1 0 0,0 1 0 15,0 0 0-15,3 1 0 0,-3-1 0 0,-3 0 0 16,1-4 0-16,-5 2 0 0,3 0 0 0,-1 0 0 16,-1 0 0-16,-1-1 0 0,1-2 0 0,-2 3 0 15,1 2 0-15,-1 0 0 0,0 1 0 0,2-1 0 16,-2-3 0-16,2 2 0 0,-2 2 0 0,1-2 0 16,-1-1 0-16,2 0 0 0,-2 0 0 0,-1 0 0 15,0 0 0-15,0 1 0 0,0-1 0 0,-1 3 0 16,-3-2 0-16,1 0 0 0,-3-1 0 0,1-1 0 15,-1 1 0-15,0 0 128 0,0 1-128 0,1 1 0 16,0-2 0-16,1 0 0 0,-4 2 0 0,1-2 0 16,-1 0 0-16,1 0 0 0,-4 0 0 0,0 2 0 0,-8-2 0 0,0 0 128 15,12 3-128-15,-12-3 0 0,8 2 0 0,-8-2 0 16,0 0 0-16,0 0 0 0,0 0 0 0,9 0 0 16,-9 0 0-16,0 0 0 0,0 0 128 0,0 0-128 15,0 0 0-15,0 0 144 0,0 0-144 0,0 0 0 16,0 0 0-16,0 0 128 15,0 0-864-15,0 0-176 0,-9 10-48 0,-1-1-11968 16,-1 1-2416-16</inkml:trace>
  <inkml:trace contextRef="#ctx0" brushRef="#br0" timeOffset="115538.35">3985 16573 28559 0,'-10'-13'1264'0,"10"13"272"0,-5-10-1232 0,5 10-304 0,2-6 0 0,-2 6 0 32,12-7-1024-32,2 1-256 0,3 1-48 0,5 0-16 0,2-2 1088 0,4 5 256 0,5-2 0 0,3 2 0 15,1-2 192-15,5 0 80 0,5 1 32 0,2 1 0 16,2 1 16-16,6-1 16 0,7 2 0 0,3 0 0 16,4 0-16-16,4-1 0 0,0-3 0 0,8 0 0 15,5 2 96-15,6-2 16 0,1 0 0 0,2-3 0 16,-1-2-112-16,7 2 0 0,8-3-16 0,-1 3 0 15,-1-5-96-15,4 3-16 0,0 2 0 0,1 1 0 16,1-1 32-16,-4 2 0 0,-1 1 0 0,2 1 0 16,1 3 96-16,-3 2 32 0,-4 0 0 0,-1 1 0 15,3 1 0-15,2-1 0 0,-1 4 0 0,0-3 0 16,-2 2 16-16,2 2 0 0,5-2 0 0,0 3 0 16,2-4-48-16,4 1 0 0,6 1 0 0,1-4 0 0,0-1-192 15,7-1-128-15,2-1 128 0,1-1-128 0,-1-1 192 0,3-1-48 16,2-3 0-16,-1 4 0 0,-6 1-144 0,0 1 160 15,1 0-160-15,-6 1 160 0,-3 1-160 0,-1 4 0 16,-2-1 0-16,-5 0 128 0,-2 2-128 0,-3-2 0 16,1 3 0-16,-4 1 128 0,-3-5-128 0,-3 5 160 15,-1-2-160-15,-2 1 160 0,-1 0-32 0,-6-3 0 16,-2 0 0-16,2 2 0 0,-1 0 48 0,1 0 0 16,-3-2 0-16,-4-1 0 0,-2 1 16 0,-1 4 16 15,0-2 0-15,1 1 0 0,-2-2-64 0,-3-3-16 16,-4 1 0-16,1 3 0 0,-5-4 48 0,1 2 0 15,-1 1 0-15,-1-3 0 0,-1 0-16 0,-3-1 0 16,1 1 0-16,-5 1 0 0,0 2-32 0,-1-2 0 16,0 0 0-16,-1 2 0 0,-4-3 0 0,-1-1 0 0,-5-1 0 0,-1 2 0 15,1-2 0-15,-4 2-128 0,-2 2 192 0,0 0-64 16,-1-1-128-16,0 1 192 0,-4-1-192 0,0-2 192 16,-1 1-64-16,-3-2 0 0,-4 0 0 0,-1 1 0 15,-1-1 32-15,-1 0 0 0,-1 2 0 0,0 1 0 16,-3-3-32-16,-1-1-128 0,-1 0 192 0,-3 0-64 15,1 0 0-15,-3-1 0 0,-1-5 0 0,-3 4 0 16,0-1 32-16,-1 2 0 0,-1-1 0 0,-2-1 0 16,-10 3-16-16,10-4 0 0,-1 2 0 0,-9 2 0 15,6-4-144-15,-6 4 160 0,8-4-160 0,-8 4 160 16,0 0-160-16,0 0 0 0,0 0 0 0,0 0 0 16,0 0-1280-16,0 0-224 0,0 0-48 0,0 0-17456 15</inkml:trace>
  <inkml:trace contextRef="#ctx0" brushRef="#br0" timeOffset="119611.31">5904 6519 19343 0,'0'0'848'0,"0"0"192"0,0-8-832 0,0 8-208 16,0 0 0-16,0 0 0 0,0 0 128 0,0 0-128 15,0 0 176-15,0 0-176 0,0 0 128 0,0 0-128 16,0 0 0-16,0 0 0 0,0 0 192 0,13 4-64 15,-1 0 0-15,0 3-128 0,2 0 336 0,0-1-32 0,-1 5-16 0,1-2 0 16,1 3-16-16,3 2 0 0,2-3 0 0,3 1 0 16,1-1 48-16,7-2 16 0,3 2 0 0,6-2 0 15,3 2 224-15,3-3 32 0,1 0 16 0,1-3 0 16,1 0-64-16,5 2-16 0,0-4 0 0,9 4 0 16,4-1-208-16,4-2-64 0,4-3 0 0,-2 2 0 15,0-2 16-15,4 0 0 0,3 1 0 0,4-1 0 16,3 1-112-16,2-2-32 0,0-2 0 0,4 1 0 15,4-1 0-15,2 1 0 0,0-4 0 0,-2 2 0 16,-2 0-128-16,7-3 128 0,3 3-128 0,-1-1 128 16,-3-5-128-16,-2 3 128 0,0 2-128 0,2-3 128 15,0 1-128-15,-2 1 0 0,-3-1 0 0,0 1 0 0,4-1 0 16,-5 1 0-16,1 0 128 0,-1 1-128 0,-4-1 0 0,3-2 0 16,3 0 0-16,-3 5 128 0,-3-1-128 15,-3 1 0-15,-4-6 0 0,0 4 0 0,1 3 0 0,-2-1 0 16,-6-1 0-16,-3 2 0 0,-4-2 912 0,-4 2 112 15,-1 0 0-15,0-1 16 16,1 1-1648-16,-5 1-336 0,-5-1-64 0,-4 1-16 0,-7 1 832 0,-3 2 192 16,-2-1 0-16,-5-2 0 0,-3-1 0 0,-3 0 0 15,-3 2 0-15,-5 0 0 0,-2 2 0 0,-2-3 0 16,-3 2 0-16,-14-2 0 0,0 0 144 0,0 0-144 16,0 0 0-16,0 0 144 0,0 0 48 0,-9-5 16 15,-4 3 0-15,-4 0 0 0,-8 2-80 0,-6 0-128 0,-5-1 176 0,-5 0-176 16,-3-2 0-16,-8 1 0 0,-9 0 0 0,-5 4 0 15,-7-1 0-15,1-1 0 0,-5 0 0 0,-1 0 0 16,-6-1 0-16,-6-1 0 0,-6 1 0 0,-2 1 0 16,-1-1 0-16,-9 1 0 0,-9 0 0 0,0 1 0 15,3 2 0-15,-6-2 0 0,-8-2 0 0,-2 1 0 16,3 0 0-16,-6 0 0 0,-7-3 0 0,4 3 0 16,2 1 0-16,-2 1 0 0,-6-1 0 0,5 0 0 15,5-1 128-15,-4 3-128 0,-7-2 0 0,7 0 0 16,4 2 0-16,-3 1 0 0,-3-3 0 0,6 2 0 15,6-1 0-15,-1 1 0 0,-6 2 0 0,8 0 0 16,4-3 0-16,1 1 0 0,-6-2 0 0,6 3 0 16,5 1 128-16,3 1-128 0,2-3 0 0,4-1 0 15,3 1 0-15,11 0 0 0,5 2 0 0,5-2 0 0,0 1 0 16,7 1 0-16,3 0 0 0,8 1 0 0,8-3 128 0,7 2-128 16,3 2 0-16,8-3 0 0,5 2 0 0,7 0 0 15,6-2 0-15,5 0 0 0,5 0 0 0,10-4 0 16,0 0 0-16,0 0 0 0,0 0-288 0,12 7 32 15,5-3 16-15,8 0 0 0,8-1 64 0,8-2 16 16,6-1 0-16,11 0 0 0,12-3 160 0,5-1 0 16,4-1-144-16,5-1 144 0,6 1 0 0,12 0 0 15,10-5 0-15,6 1 0 0,3-3 0 0,11 3 0 16,10-1 0-16,5 1 0 0,1-3 0 0,9-1 0 16,7 5 0-16,6-2 0 0,5 3 0 0,5-5 0 15,0 3 128-15,2-1-128 0,0 1 0 0,2 0 0 0,1 3 144 16,1 0-144-16,-3 2 0 0,-6 0 128 0,-7-2-128 15,-1-1 0-15,-1 5 0 0,-3 3 0 0,-6 3 0 16,-4 3 128-16,-2-2-128 0,-2 6 0 0,-1-1 0 0,-1 4-9360 16,-4 2-1904-16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6T19:40:39.9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905 6294 11343 0,'0'0'496'0,"0"0"112"0,0 0-480 0,0 0-128 16,0 0 0-16,0 0 0 0,0 0 656 0,0 0 112 0,5-10 32 0,-5 10 0 15,9-7-208-15,-9 7-32 0,11-5-16 0,1 4 0 16,-2-2 16-16,0 2 0 0,2 0 0 0,0 1 0 15,2 0-48-15,3 0-16 0,2-2 0 16,0 2 0-16,1-1 16 0,3 0 0 0,1-2 0 16,3 0 0-16,1 1-80 0,4 2-16 0,2 2 0 0,3-2 0 15,1 0-96-15,2 0-32 0,0 2 0 0,3-1 0 16,2 1-32-16,-1-2 0 0,0 0 0 0,-1-2 0 16,0 1 0-16,0-1 0 0,-1 2 0 0,1 2 0 0,1-1 0 15,-1 1 0-15,1-1 0 0,1 0 0 0,-2 0-112 16,2-1-16-16,3 2-128 0,-1-1 192 15,0-2 48-15,0 1 0 0,0 0 0 0,1 0 0 0,4 0-32 0,-1 0 0 16,-1-2 0-16,1 2 0 0,2-1-48 0,0-1-16 16,0-1 0-16,-3-1 0 0,1 3-16 0,4-1 0 15,0 0 0-15,-2 0 0 0,0 0-128 0,1-1 128 16,0-4-128-16,1 2 128 0,-2 1-128 0,1-2 128 16,-1 1-128-16,3 1 128 0,0 3 16 0,-1-2 0 15,-2-2 0-15,2 0 0 0,2 0 16 0,0 0 0 16,0 0 0-16,-1 2 0 0,2 2-32 0,-1 1-128 15,1-1 192-15,-1 0-64 0,2 1 0 0,-1-3-128 16,1 0 192-16,-3 0-64 0,1 0-128 0,0 2 128 16,0 1-128-16,-1 0 128 0,-1-1-128 0,2-1 192 0,-1 0-192 0,1 0 192 15,-1 0-192-15,-2 1 160 0,-2-1-160 0,0 0 160 16,2 2-160-16,0 0 0 0,-5 0 0 0,2 0 0 16,-1 0 0-16,1 0 0 0,0-1 0 0,-3 1 128 15,0 0-128-15,0 0 0 0,1-2 0 0,-1 1 128 16,0 1-128-16,1-1 0 0,-2-1 0 0,0 1 0 15,-2 0 144-15,0 1-144 0,-1 0 160 0,0 0-160 16,-1 0 224-16,1 0-48 0,-2 0-16 0,3 1 0 16,-3 0-32-16,0 1 0 0,0-2 0 15,0 1 0-15,0-1-128 0,0 0 160 0,1 0-160 0,-4 0 160 16,-3 0-160-16,-2 0 0 0,0 0 144 0,1 1-144 16,-1 1 0-16,0 1 128 0,2 0-128 0,-2-1 0 15,-3 0 0-15,1-2 144 0,-3 1-144 0,0 2 0 16,-1-2 192-16,-1-1-192 0,-2-1 192 0,-1-1-192 15,0 2 256-15,1-1-64 0,-1 0-16 0,-1 1 0 16,1 0 0-16,-1 0 0 0,-1 0 0 0,1 0 0 0,-2 0-32 0,0 0 0 16,0 0 0-16,-1 0 0 0,-1 0-144 0,0 0 192 15,0-2-192-15,3 1 192 0,-2 0-192 0,2 0 192 16,-2-1-192-16,2 0 192 0,-2 1-192 0,0 1 0 16,1-2 144-16,-2 2-144 0,-3-1 0 0,3 1 0 15,2 0 0-15,-4 3 128 0,-3-3-128 0,0 0 0 16,0-2 0-16,0 2 0 0,-1 0 0 0,0 0 0 15,-2 0 0-15,-1 2 0 0,-10-2 0 0,9 1 128 16,-9-1-128-16,0 0 0 0,0 0 0 0,0 0-208 16,0 0 16-16,0 0 16 15,-7 0-2288-15,-3 0-464 0</inkml:trace>
  <inkml:trace contextRef="#ctx0" brushRef="#br0" timeOffset="1198.51">11795 6165 11055 0,'0'0'976'0,"-7"-6"-784"16,1 0-192-16,0-2 0 0,6 8 1344 0,-7-5 240 15,7 5 32-15,0 0 16 0,0 0-832 0,0 0-160 16,0 0-48-16,0 0 0 0,0 0-128 0,0 0-16 16,0 0-16-16,0 0 0 0,0 0-240 0,0 0-32 15,0 0-16-15,0 0 0 0,0 0 304 0,12 2 48 16,0 1 16-16,5 1 0 0,2 2 128 0,4-3 16 16,2-1 16-16,5 1 0 0,3-1-32 0,4 0 0 15,2-2 0-15,2 0 0 0,3 0-64 0,2 0-32 16,5 2 0-16,1-1 0 0,2 2-128 0,4 0-32 0,0-2 0 0,2 1 0 15,2 0-112-15,-1-2-16 16,1-3-16-16,2 2 0 0,-4 1-32 0,2-1 0 0,2 1 0 0,-1-2 0 16,2 0 32-16,-3-3 0 0,2-2 0 15,-1 3 0-15,-2-3-48 0,2 2 0 0,-1 1 0 0,0 0 0 16,-3-2 16-16,-1 2 0 0,-1 0 0 0,-1 2 0 16,-2-2-48-16,-1 0-16 0,1 0 0 0,0 2 0 15,1 0-16-15,-1 1 0 0,0 0 0 0,-1 1 0 16,2-1-128-16,-3 1 0 0,-1 0 0 0,0-2 128 15,1 1-128-15,1 1 0 0,2 0 144 0,1 0-144 16,0 1 0-16,1 1 0 0,3-1 0 0,-1 0 0 16,0 0 0-16,-1-1 0 0,1 0 0 0,-1 2 128 0,0 0-128 0,-1 1 0 15,-3-2 0-15,0 0 128 0,-5-1-128 0,-2 0 0 16,-2-1 0-16,-4-2 0 0,-3 1 0 0,-1-1 0 16,-3 2 0-16,-1 0 128 0,-1 0-128 0,-4-1 0 15,-3 1 0-15,-2-2 0 0,1 2 0 0,0 1 144 16,-1 1-144-16,1 2 0 0,-2-2 144 0,0 1-144 15,-1 0 0-15,1-1 144 0,-1 2-144 0,1 1 0 16,0 1 0-16,-1-1 0 0,1-2 0 0,-2 2 0 16,-1-2 128-16,0 1-128 0,-1 1 0 0,-1-2 0 15,-3 1 0-15,0-2 0 0,-2 2 0 0,1-1 0 0,-3 0 0 16,0 1 0-16,0 0 128 0,1-1-128 0,-11-2 0 0,7 3 128 16,-7-3-128-16,0 0 0 0,0 0 0 0,0 0 0 31,-7 6-496-31,-1 2-80 0,-6-4 0 0,-3 0-10096 15,0-1-2000-15</inkml:trace>
  <inkml:trace contextRef="#ctx0" brushRef="#br0" timeOffset="2081.85">18692 5996 8287 0,'0'0'736'0,"0"0"-592"16,0 0-144-16,-10 0 0 0,10 0 1952 0,0 0 352 15,0 0 80-15,0 0 16 0,0 0-1120 0,0 0-208 16,0 0-48-16,0 0-16 0,10 2-48 0,4 1 0 16,4 1 0-16,6 3 0 0,4-5-80 0,4 2-32 15,1 0 0-15,5 1 0 0,0-1-336 0,3-1-64 16,1 1 0-16,-1-1-16 0,1-2-128 0,3 3-32 16,-4-2 0-16,-3 0 0 0,-1-2-128 0,-4 0-16 15,-4-2-128-15,-5 1 192 0,-7 1-192 0,-6 0 176 16,-11 0-176-16,0 0 160 0,0 0-352 0,0 0-80 0,-14 1-16 0,-4-2-12896 15</inkml:trace>
  <inkml:trace contextRef="#ctx0" brushRef="#br0" timeOffset="3237.33">22559 6142 4607 0,'-12'-1'400'0,"-3"1"-400"0,-3 0 0 0,-2 3 0 16,-2 1 2048-16,-1 2 320 0,0-1 64 0,2 1 0 16,-2 2-1296-16,3-3-272 0,1 0-48 0,2 1-16 15,1-2 32-15,2 1 0 0,0-1 0 0,3 0 0 16,2-3 80-16,2 1 32 0,-1-2 0 0,8 0 0 16,0 0 64-16,0 0 16 0,0 0 0 0,0 0 0 15,10-7-368-15,2 2-64 0,2 1-16 0,2 0 0 16,6 2-128-16,2-2-48 0,7 0 0 0,5 2 0 0,6 1-32 0,5-2-16 15,3 0 0-15,3-2 0 0,2-1-32 0,7 3-16 16,7 0 0-16,6-1 0 0,5 3-112 0,7-1 0 16,0 1-16-16,5 1 0 0,2 1-48 0,2 4 0 15,2 0 0-15,4-1 0 0,-2 1-128 0,5 4 192 16,3-1-192-16,-2 2 192 0,-1-2 16 0,-30-1 16 16,7 0 0-16,7 2 0 0,4 2-224 0,1 0 0 15,0-3 0-15,0 2 0 0,-1 3 128 0,0-3 48 16,-3 2 0-16,-2-6 0 0,-6 2 0 0,-2-2 0 15,-1-1 0-15,-2 3 0 0,-4-3 32 0,1-2 16 16,-7 1 0-16,-3-1 0 0,-4 1 96 0,-4-2 0 16,-2-1 16-16,-3 3 0 0,-3-1-64 0,-1 1-16 15,-3-1 0-15,-5 1 0 0,-3-1-64 0,-5-1 0 16,-1 1-16-16,-4-1 0 0,-3 2-176 0,-4-2 192 16,-2-2-192-16,-2 0 192 0,-3 0-192 0,-2 1 160 15,-3 0-160-15,-7-1 160 0,8-1-160 0,-8 1 0 0,0 0 0 16,0 0 128-16,0 0-128 0,0 0 0 15,0 0 0-15,0 0 0 0,0 0 0 0,0 0 0 16,0 0 0-16,0 0 0 16,0 0-1184-16,0 0-224 0,0 0-32 0,0 7-9520 0,0 2-1904 0</inkml:trace>
  <inkml:trace contextRef="#ctx0" brushRef="#br0" timeOffset="4599.47">22371 6122 10127 0,'0'0'896'0,"0"0"-704"0,0 0-192 0,0 0 0 16,0 0 704-16,0 0 128 0,0 0 0 0,0 0 16 15,0 0-336-15,0 0-64 0,0 0 0 0,0 0-16 16,0 0 144-16,6 4 48 16,3 0 0-16,5 1 0 0,5-3 128 0,5 1 16 0,6-2 16 0,5 0 0 15,5-1-48-15,6 0-16 0,5-1 0 0,5 1 0 16,5 1-240-16,6 1-48 0,7 0-16 0,2 0 0 16,3-1-256-16,3 1-160 0,3 0 192 0,2 0-192 15,1 1 192-15,0-1-64 0,0 0 0 0,-1-1-128 0,-2 1 224 16,1 2-64-16,-1-3-16 0,-1-1 0 0,-2 0 80 0,-2-1 16 15,-1-1 0-15,1 2 0 0,2 0 144 0,-1 0 48 16,-1 0 0-16,-1-2 0 0,1 0-160 0,1-1-16 16,2 2-16-16,-2 0 0 0,-2 1-80 0,-4-2-16 15,-5-1 0-15,-3-1 0 0,-2 1 64 0,1 1 16 16,2-1 0-16,-6 2 0 0,-4 0 128 0,-3-1 32 16,-3 1 0-16,-4 1 0 0,-3 0-144 0,-3 1-32 15,-4 1 0-15,-2-1 0 0,-6 0-208 0,-3 0 144 16,-6 2-144-16,-3 0 128 0,-3 0-128 0,-3 0 0 15,-2-1 144-15,-4 1-144 16,-6-3-416-16,0 0-160 0,0 0-16 0,0 8-8624 16,-2 1-1712-16</inkml:trace>
  <inkml:trace contextRef="#ctx0" brushRef="#br0" timeOffset="11673.38">1595 6744 12431 0,'0'0'544'0,"0"0"128"0,0 0-544 0,0 0-128 16,0 0 0-16,0 0 0 0,0 0 752 0,0 0 112 15,0 0 32-15,0 0 0 0,4-5-48 0,-4 5 0 16,0 0 0-16,0 0 0 0,0 0 48 0,0 0 16 15,0 0 0-15,0 0 0 0,0 0-272 0,0 0-64 16,0 0-16-16,0 0 0 0,0 0-176 0,0 0-16 16,0 0-16-16,-6 8 0 0,-3 1 16 0,0 3 0 15,-3 1 0-15,2 1 0 0,-1 0 32 0,-3 2 16 16,0 1 0-16,-4 2 0 0,0 1 32 0,-1 4 16 16,-2 0 0-16,-11 17 0 0,3 0-64 0,3-2-16 15,5-1 0-15,0 0 0 0,3-2-48 0,2-2-16 16,1 1 0-16,6-4 0 0,4 2-16 0,2-2-16 15,-1-2 0-15,3 0 0 0,0-2-80 0,2 1-16 16,4-5 0-16,0 0 0 0,2-4-48 0,1-1-16 0,3-3 0 16,0 0 0-16,-1-2-128 0,3-3 192 0,-2-1-192 15,1-4 192-15,2-1-192 0,-1-2 128 0,-5 0-128 0,5-4 128 16,-1 0-336-16,-1-1-80 0,-1 1-16 0,0 0 0 31,-10 2-1760-31,12-5-368 0,-3-2-64 0</inkml:trace>
  <inkml:trace contextRef="#ctx0" brushRef="#br0" timeOffset="12061.11">2016 6713 2751 0,'0'0'256'0,"1"-10"-256"16,-1 10 0-16,7-9 0 0,-1-1 3392 0,-6 10 624 15,0 0 128-15,0 0 16 0,0 0-2368 0,0 0-464 16,8 8-112-16,-2 0 0 0,-2 4-64 0,0 6 0 15,-2 6 0-15,-4 5 0 0,-6 7-384 0,-2 1-96 16,0 3-16-16,-2 5 0 0,1-1 64 0,-3 3 16 16,-5-1 0-16,2 0 0 0,2-3-144 0,0-2-16 0,-1-3-16 0,4-3 0 15,2-2-304-15,1-5-64 16,1-1-16-16,0-4 0 0,-1 0-176 0,6-3 128 0,-1-1-128 0,1-5 128 16,3-14-128-16,0 0 0 0,0 0 0 0,0 0 0 31,0 0-1520-31,0 0-336 0,10-2-64 0,2-6-11328 0</inkml:trace>
  <inkml:trace contextRef="#ctx0" brushRef="#br0" timeOffset="12308.12">2227 7195 26719 0,'0'0'2368'0,"0"0"-1888"16,0 0-480-16,0 0 0 0,11-1 320 0,5-1-48 16,0 1 0-16,2 0 0 0,2 0 336 0,3-2 64 15,1 0 16-15,6 1 0 0,1-2-176 0,4 2-16 16,0-2-16-16,-2-1 0 0,-3 1-208 0,-5 1-32 16,-5 2-16-16,-1-1 0 0,-2 2-224 0,-3 0 144 15,-14 0-144-15,10 0 128 16,2 1-1920-16,-12-1-400 0</inkml:trace>
  <inkml:trace contextRef="#ctx0" brushRef="#br0" timeOffset="12829.4">3641 6734 11967 0,'0'0'1072'0,"0"0"-864"16,2-8-208-16,-2 8 0 0,0 0 1584 0,0 0 272 16,0 0 48-16,0 0 16 0,0 0-560 0,0 0-96 15,0 0-32-15,0 0 0 0,-8 6-480 0,0 8-112 16,-1 3 0-16,-2 3-16 0,1-1-32 0,-1 5 0 15,-1 4 0-15,-2 5 0 0,-1 4 0 0,-1 1 0 16,-1 4 0-16,3 1 0 0,1-2-144 0,2 2-48 16,0-2 0-16,0-4 0 0,1-3-64 0,3-3-16 15,1 0 0-15,5-3 0 0,1-5-48 0,3-1-16 16,1-2 0-16,3-1 0 0,-2-3-48 0,4-2-16 0,1 1 0 0,1-2 0 16,3-5-192-16,-1 1 0 0,3-4 0 0,0-2 0 15,2 0-240-15,-1-2 16 0,-5 0 0 0,1-2 0 31,-13 1-1536-31,8-7-304 0,-5-3-64 0</inkml:trace>
  <inkml:trace contextRef="#ctx0" brushRef="#br0" timeOffset="13007.79">3302 7105 22111 0,'0'0'1968'0,"0"0"-1584"15,0 0-384-15,12 9 0 0,-3-1 288 0,1-1-32 16,0 0 0-16,1-1 0 0,3-1 368 0,2-2 64 15,0 4 16-15,5-5 0 0,0 1-320 0,6 1-48 16,2-6-16-16,3 2 0 0,7-1-144 0,2 0-48 16,1-3 0-16,0 2 0 15,0-4-1648-15,-3 1-336 0,12-5-64 0,-12 0 0 0</inkml:trace>
  <inkml:trace contextRef="#ctx0" brushRef="#br0" timeOffset="13389.73">4359 6509 22751 0,'0'0'1008'0,"0"0"208"0,0 0-976 0,0 0-240 0,11 0 0 0,-11 0 0 15,12 3 320-15,-1 4 32 0,2 3 0 0,-1 3 0 0,2 7 80 0,0 2 16 16,2 2 0-16,1 6 0 16,3 3 64-16,0 5 32 0,-1 6 0 0,-1 3 0 15,-2-2 16-15,-3 7 0 0,-4 3 0 0,-5-13 0 0,-2 3 16 0,-3 3 0 16,-4 0 0-16,-7 16 0 0,-2-6-144 0,-6-6-32 15,-3-6 0-15,-2-5 0 0,-2-1 48 0,-2 1 0 16,-3-7 0-16,3-2 0 0,1-1-256 0,1-2-64 16,0-7 0-16,5-2 0 15,0-1-1072-15,3-3-208 0,1-2-64 0,4-7-13200 16</inkml:trace>
  <inkml:trace contextRef="#ctx0" brushRef="#br0" timeOffset="13884.94">5570 6501 18431 0,'0'0'816'0,"-6"-8"160"0,1-2-784 0,0 4-192 16,5 6 0-16,-8-4 0 0,-1 1 1104 0,-1 8 176 15,-3 4 48-15,0 5 0 0,-4 4-672 0,-4 6-128 16,-2 6-16-16,-1 5-16 0,-1 6-48 0,-4 8 0 16,-1 6 0-16,0 4 0 0,-6 3 96 0,4 1 16 15,1 2 0-15,1 3 0 0,3-1-176 0,4-4-16 16,1-3-16-16,8 0 0 0,3-5-176 0,4-2-48 15,1-7 0-15,2-2 0 0,3-6-128 0,1-3 192 16,2-6-192-16,3-4 192 0,2-1-192 0,2-1 160 16,1-7-160-16,1-4 160 15,1 0-576-15,2-6-112 0,1 2-32 0,1-4 0 16,2-3-1424-16,1-2-272 0</inkml:trace>
  <inkml:trace contextRef="#ctx0" brushRef="#br0" timeOffset="14198.42">6109 6556 5519 0,'0'0'240'0,"0"0"64"0,0 0-304 0,0 0 0 15,0 0 0-15,-1 10 0 0,-1-3 4176 16,-3 6 784-16,-1 5 160 0,-3 1 16 0,3 5-3728 0,-3 5-768 16,-1 6-128-16,-2 1-48 0,0 6-80 0,-2 5 0 15,0 2-16-15,-2 0 0 0,0 5 32 0,-1 0 16 16,2 4 0-16,-3-4 0 0,3 1-240 0,1-3-48 16,1-2-128-16,2-5 192 0,-1-4-64 0,4-4-128 15,-1-5 176-15,2-2-176 0,1-6 0 0,2 2-224 16,0-5 16-16,3 3 0 15,2-6-2224-15,2-8-448 0</inkml:trace>
  <inkml:trace contextRef="#ctx0" brushRef="#br0" timeOffset="14439.66">6526 6964 27183 0,'0'0'1200'0,"-4"14"256"0,0 2-1168 0,-2 4-288 0,-3 3 0 0,-1 5 0 16,-2 2 0-16,-3 1 0 0,0 2 0 0,0 2 0 16,1 0 304-16,0 0-48 0,1 0-16 0,0 1 0 15,2-2-240-15,-1-1 0 0,2-4 128 0,-2 9-128 16,4-8-1936-16,2-10-432 0,2-3-96 0</inkml:trace>
  <inkml:trace contextRef="#ctx0" brushRef="#br0" timeOffset="14613.16">5993 7280 10127 0,'9'-10'448'0,"-2"7"96"0,2 2-544 0,4 1 0 16,7-1 0-16,5 0 0 0,7-1 3712 0,5 1 640 15,6 0 128-15,1-2 32 0,2 1-3632 0,1-1-736 16,0-1-144-16,1 2 0 0,1-6 0 0,2 3-176 16,1 1 176-16,20-5-11664 0</inkml:trace>
  <inkml:trace contextRef="#ctx0" brushRef="#br0" timeOffset="15031.48">7632 6735 20271 0,'0'0'1792'0,"0"0"-1424"16,-1-5-368-16,1 5 0 0,-2-5 1120 0,2 5 160 15,0 0 16-15,0 0 16 0,0 0-1120 0,-4 2-192 16,-3 2 0-16,-1 6-144 0,-2 0 144 0,0 8 0 16,-2 1 0-16,0 7 0 0,-4 0 368 0,2 6 0 15,-2 4 0-15,1 3 0 0,-2 0 48 0,1 6 16 16,-1-1 0-16,1 3 0 0,0-1-176 0,2 0-48 15,3 2 0-15,2-3 0 0,3 1-80 0,3-3-128 16,3-4 176-16,4-5-176 0,1-2 192 0,3-3-192 16,1-4 192-16,1-2-192 0,1-2 208 0,2-3-64 15,1-5-16-15,0-2 0 0,-1-2-288 0,2-1-64 16,-2-7-16-16,4 0 0 16,-1-3-1904-16,-6-9-384 0</inkml:trace>
  <inkml:trace contextRef="#ctx0" brushRef="#br0" timeOffset="15199.93">7179 7183 17503 0,'0'0'768'0,"0"0"176"0,0 0-752 0,0 0-192 0,10 0 0 0,3 0 0 16,1 0 1520-16,4 2 272 0,2-1 48 0,4 3 16 16,4 0-1280-16,3-3-240 0,2 1-48 0,1 0-16 15,1-4-48-15,0 1-16 0,2-1 0 0,0 0 0 0,0 0-208 16,-2-2 0-16,-2 1-192 0,0 0-7440 15,-1-1-1504-15</inkml:trace>
  <inkml:trace contextRef="#ctx0" brushRef="#br0" timeOffset="15648.79">7872 6570 20271 0,'0'0'1792'0,"0"0"-1424"15,-4-4-368-15,4 4 0 0,0 0 256 0,0 0-32 16,0 0 0-16,0 0 0 0,2-8 480 0,4 3 112 15,2 1 16-15,4 0 0 0,2-1-304 0,3 3-48 0,2 1-16 0,1 1 0 16,2-2 48-16,1 4 0 0,1 1 0 0,1 6 0 16,1-1 0-16,0 5 0 0,1 3 0 0,-2 2 0 15,-2 0-160-15,-2 1-32 0,-4 4 0 0,-1 2 0 16,-4-1-64-16,-1 7 0 0,-4-3-16 16,0 14 0-16,-5-4 16 0,-3-1 16 0,-4-1 0 0,-2-11 0 15,-2-1 208-15,-2 0 32 0,-4 3 16 0,-6 12 0 16,2-8 0-16,0-4 0 0,0-2 0 0,9-10 0 15,-4 0-176-15,1 2-32 0,-1-1-16 0,2-1 0 0,-2-2-144 0,1 0-32 16,2 0 0-16,2-5 0 0,0 1-128 0,4-2 0 16,0 0 0-16,5-7 128 0,0 0-304 0,0 0-64 15,0 0-16-15,0 0 0 16,0 0-2032-16,0 0-400 0,3-9-96 0,3 2-10848 16</inkml:trace>
  <inkml:trace contextRef="#ctx0" brushRef="#br0" timeOffset="16179.96">7999 7298 7359 0,'0'0'656'0,"0"0"-528"15,0 0-128-15,0 0 0 0,0 0 1648 0,0 0 288 16,0 0 64-16,0 0 16 0,0 0-736 0,0 0-128 16,-5 2-48-16,5-2 0 0,0 0-64 0,0 0-16 15,0 0 0-15,0 0 0 0,0 0-80 0,0 0-32 16,0 0 0-16,0 0 0 0,0 0-64 0,0 0-16 15,0 0 0-15,10-3 0 0,2-2-64 0,2 1 0 16,2 0-16-16,3 0 0 0,4-2-80 0,1 2-16 16,3 1 0-16,1 2 0 0,1 1-80 0,2 0-32 15,0 3 0-15,0 0 0 0,0 3-224 0,-4-3-64 16,3 0 0-16,-7 2 0 0,-4 1-256 0,-3-1 160 16,-2 0-160-16,-2-1 128 0,-3 1-272 0,-9-5-64 15,0 0-16-15,0 0 0 16,0 0-2080-16,0 0-432 0</inkml:trace>
  <inkml:trace contextRef="#ctx0" brushRef="#br0" timeOffset="16745.29">8675 6449 10127 0,'-7'-12'896'0,"7"12"-704"16,-5-9-192-16,5 9 0 0,-4-8 1760 0,4 8 320 16,0 0 64-16,0 0 16 0,4-12-912 0,-4 12-176 15,0 0-48-15,0 0 0 0,10 1-448 0,3 6-80 16,1 3-32-16,2 4 0 0,-1 5 112 0,4 3 32 15,7 2 0-15,2 4 0 0,2 1-224 0,2 4-64 16,4 8 0-16,-2-1 0 0,-1 0 0 0,0 4 0 16,-4 1 0-16,1 6 0 0,-2 6 128 0,-6 4 0 0,-3-2 16 0,-3 3 0 15,-4 0-80-15,-3-2 0 16,-2 4-16-16,-5-6 0 0,-3-3 224 0,-4 0 48 0,-4 1 16 0,-4-6 0 16,-2-5 176-16,-3-4 48 0,-1-2 0 0,-5-2 0 15,-1-2-176-15,-3-2-16 0,-3-3-16 0,-1-2 0 16,1 1-288-16,1-3-64 0,-1-3-16 0,1-4 0 0,4-3-176 15,3-2-128-15,4 0 192 0,2 0-192 16,2-6 0-16,3-2 0 0,12-6 0 0,0 0 0 16,-5-10-2224-16,5-3-400 0,4-4-64 0,5-5-32 0</inkml:trace>
  <inkml:trace contextRef="#ctx0" brushRef="#br0" timeOffset="17964.9">12514 6510 13823 0,'0'0'1216'0,"0"0"-960"0,-6-9-256 0,1 5 0 16,5 4 448-16,-8-5 32 0,-1 1 16 0,2 2 0 15,-4-2 448-15,4 1 80 0,-3 3 32 0,-1 0 0 16,0 3-272-16,-3 1-48 0,1 1-16 0,-1 1 0 15,-2 2-16-15,-1 4-16 0,-2 4 0 0,0 4 0 16,-1 3-192-16,-2 6-48 0,-1 4 0 0,0 3 0 16,1-1-32-16,0 6-16 0,-1 6 0 0,0 0 0 0,-1 5-112 15,2-2-32-15,5-2 0 0,3-3 0 16,4 0-96-16,4-4-32 0,5 0 0 0,5-3 0 0,4 0 64 0,3 0 0 16,2-2 0-16,-1-6 0 0,5-3-32 0,-2-2 0 15,1 2 0-15,1-7 0 0,1-1-160 0,0-3 0 16,-2-2 0-16,2-5 128 15,0-2-960-15,-1-3-192 0,-1-4-32 0,1-3-11344 16</inkml:trace>
  <inkml:trace contextRef="#ctx0" brushRef="#br0" timeOffset="18292.09">12982 6526 21183 0,'0'0'1888'0,"0"0"-1504"0,0 0-384 15,0 0 0-15,0 0 304 0,0 0-16 0,-3 9 0 0,-2 5 0 16,0 1-160-16,-1 6-128 0,-2 3 144 0,1 6-144 15,-1 5 464-15,0 2 0 0,0 2 0 0,-3 3 0 16,1 2 48-16,0 1 16 0,-1-1 0 0,-1 5 0 16,-1-2-192-16,2 1-32 0,0-7-16 0,-1-2 0 15,3-2-128-15,-1-1-32 0,0-2 0 0,0-2 0 16,1-1 0-16,0-8-128 0,3-4 192 0,0-3-64 16,1-2-624-16,2-2-128 15,1-3-16-15,2-9-11152 0</inkml:trace>
  <inkml:trace contextRef="#ctx0" brushRef="#br0" timeOffset="18537.02">13115 7035 23039 0,'0'0'2048'0,"0"0"-1648"16,17-2-400-16,1 2 0 0,0-1 560 0,-2 0 16 16,6 1 16-16,-1-1 0 0,1-1-304 0,2-1-64 15,4-1-16-15,0 3 0 0,-1-1 0 0,-1 2 0 16,0-1 0-16,-5 1 0 0,-2 0-208 0,-2 0 0 16,-3 0 0-16,-3 0 0 15,-11 0-1904-15,0 0-416 0</inkml:trace>
  <inkml:trace contextRef="#ctx0" brushRef="#br0" timeOffset="18846.63">13982 6568 23951 0,'0'0'2128'0,"0"0"-1696"15,0 0-432-15,0 0 0 0,0 0 160 0,0 0-160 16,3 9 192-16,-3 1-192 0,-4 6 288 0,-1 1-48 16,1 2-16-16,-6 4 0 0,-1 3 80 0,-3 2 16 15,-2 3 0-15,0 6 0 0,-1-1-16 0,1 1 0 16,-1 0 0-16,3 1 0 0,3 1-112 0,1 1-32 16,-1-4 0-16,6 1 0 0,2-2-160 0,1-5 0 15,2-2 0-15,3-1 128 0,-1 0 0 0,3-6 0 16,2-2 0-16,0 0 0 0,1-2-128 0,0-3 0 15,-2-2 144-15,2-1-144 16,-8-11-624-16,0 0-192 0,0 0-32 0,0 0-16 0</inkml:trace>
  <inkml:trace contextRef="#ctx0" brushRef="#br0" timeOffset="18998.8">13623 7040 21183 0,'0'0'1888'0,"0"0"-1504"0,0 0-384 0,7-1 0 16,3-1 512-16,3 2 16 0,2 2 16 15,3-2 0-15,0 0-544 0,1 0 0 0,4 0 0 0,2 0 0 16,3 0 272-16,0 0-48 0,4 1-16 0,-1-1 0 16,-1 1-64-16,1-2-16 0,-1 0 0 0,11-2-10880 15</inkml:trace>
  <inkml:trace contextRef="#ctx0" brushRef="#br0" timeOffset="19411.89">14245 6356 16927 0,'0'0'752'0,"0"0"144"0,2-6-704 0,0-2-192 16,-2 8 0-16,0 0 0 0,7-3 496 0,0 3 64 16,1 4 16-16,0 3 0 0,0-4 128 0,3 4 48 15,0 3 0-15,2 4 0 0,2 6 16 0,2 3 16 0,0 3 0 0,1 5 0 16,0 9-64-16,1 4-16 0,-1 5 0 0,-2 5 0 15,0 5-64-15,-5 6-32 0,-5 1 0 0,-3 5 0 16,-4 3-192-16,-3-5-32 16,-6-2-16-16,-2-3 0 0,-2-3-96 0,-6-3-16 0,-3-6 0 0,-1-3 0 15,-2-6-32-15,-2 1-16 0,-1-6 0 0,-3-3 0 16,-1-2 496-16,2-7 80 0,0-3 32 0,1-5-10864 16,0-4-2176-16</inkml:trace>
  <inkml:trace contextRef="#ctx0" brushRef="#br0" timeOffset="19867.89">15278 6423 2751 0,'0'0'256'0,"0"-6"-256"0,-3 0 0 0,2 2 0 16,1 4 2992-16,-5-4 544 0,-2-1 112 0,0 4 32 16,-2 3-2144-16,-1 5-448 0,-4-1-64 0,0 5-32 15,-3 1-192-15,-3 4-32 0,-6 6-16 0,0 2 0 16,-2 7 64-16,-3 4 16 0,0 5 0 0,-3 4 0 16,0 8-128-16,1 3 0 0,3 1-16 0,0 2 0 0,4-1-368 0,1 1-80 15,5 1-16-15,6 0 0 0,4-7-96 0,5-4 0 16,2 1-128-16,5-4 192 0,1-3-32 0,4-6-16 15,2-1 0-15,0-3 0 0,0-6-144 0,1-2 160 16,0-1-160-16,4 2 160 16,-1-5-608-16,1-4-128 0,-2-5-32 0,2-8-12016 15</inkml:trace>
  <inkml:trace contextRef="#ctx0" brushRef="#br0" timeOffset="20184.16">15487 6618 26031 0,'0'0'1152'0,"0"0"240"0,0 0-1120 0,0 0-272 0,0 0 0 0,0 0 0 16,0 0 0-16,3 5 0 0,1 6-208 0,-4 2 80 15,-2 4 272-15,0 2 64 0,-3 6 16 0,0 3 0 16,0 5 176-16,-4 4 48 0,-3 5 0 0,1 1 0 16,-2 8-128-16,2-1-32 0,-1-2 0 0,2 1 0 15,0 2-288-15,0-1 128 0,0-2-128 0,-7 16 0 16,4-11 144-16,2-8-144 0,0-6 0 0,-1-7 144 16,1-2-144-16,0-3 0 0,3-5 0 0,1-5 0 15,2-5-480-15,5-12-128 0,1 10-32 16,-1-10-11792-16</inkml:trace>
  <inkml:trace contextRef="#ctx0" brushRef="#br0" timeOffset="20446.98">16002 6852 24703 0,'0'0'1088'0,"0"0"240"0,0 0-1072 0,-2 7-256 16,-1 6 0-16,-3 2 0 0,-1 3 0 0,-2 2 160 15,-2 3-160-15,0 7 128 0,-2-1 224 0,-1 4 32 16,0 1 16-16,0 2 0 0,-1 1-80 0,1 1-32 16,1 2 0-16,0 0 0 0,2-2-128 0,-2 0-32 15,2-1 0-15,1-3 0 0,1-2-128 0,1-5 0 16,2-2-160-16,1-5 160 15,1-3-1040-15,0-3-112 0,0-4-32 0</inkml:trace>
  <inkml:trace contextRef="#ctx0" brushRef="#br0" timeOffset="20607.93">15757 7219 25791 0,'0'0'2304'15,"0"0"-1856"-15,9 5-448 0,0-2 0 0,2 1 192 0,2-2-48 16,0 2-16-16,3 2 0 0,2-1 0 0,1-1 0 15,3 0 0-15,0 1 0 0,4-1-128 0,-1-2 160 16,1 1-160-16,-3-1 160 16,1 1-1184-16,-4 0-256 0</inkml:trace>
  <inkml:trace contextRef="#ctx0" brushRef="#br0" timeOffset="21009.85">16680 6760 32255 0,'0'-15'2864'0,"1"9"-2288"0,2-1-576 0,-3 7 0 15,0 0 0-15,0 0 0 0,0 0 0 0,0 0 0 16,2 10-144-16,-2 3 16 0,-4 5 0 0,-2 5 0 16,-2 1 128-16,-2 8 0 0,-3 2 0 0,-6 18-128 15,2-4 128-15,0 2 0 0,0 1 0 0,1 2 128 16,-1-2-128-16,2 1 0 0,1 0 128 0,5 3-128 0,2 0 0 15,0-6 0-15,3 0 0 0,4-5 128 0,3-6-128 16,2-4 0-16,1-6 128 0,2 0-128 0,-2-6 0 0,2-3 0 16,0-4 0-16,-3-6 0 15,0-1-384-15,-5-8-80 0,0 0-32 0,0 0-8688 16,9-4-1744-16</inkml:trace>
  <inkml:trace contextRef="#ctx0" brushRef="#br0" timeOffset="21175.86">16358 7206 17503 0,'0'0'1552'0,"0"0"-1232"16,0 0-320-16,13-2 0 0,2 2 1440 0,-1 4 224 15,4-1 64-15,3 1 0 0,2 3-1392 0,3 0-336 16,-1-2 0-16,-6-1 0 0,5 1 128 0,4-2-128 16,3-1 160-16,1 0-160 0,1 0 0 0,-2 1 0 15,-3-2 0-15,-1-2-7072 16,-3-1-1440-16</inkml:trace>
  <inkml:trace contextRef="#ctx0" brushRef="#br0" timeOffset="21587.68">16873 6585 27183 0,'0'0'1200'0,"4"-5"256"0,1-3-1168 0,4 4-288 16,1-1 0-16,3 0 0 0,1-1 0 0,0 3-144 15,2 1 16-15,2 0 0 0,0-1 128 0,2 1 0 16,0 1 0-16,1 1 0 0,-1 1 0 0,-2 4 0 15,-3 0 0-15,-2 2 0 0,-3 0 0 0,-2 1 0 16,-2 5 0-16,-4 1 0 0,-3 0 0 0,-3 2 0 16,-3 2 0-16,-2 0 0 0,0 0 240 0,-1-1 80 15,-2 0 0-15,1-2 16 0,-1 0 160 0,2 1 16 16,1-2 16-16,3-3 0 0,1 2-144 0,2-2-16 16,3-2-16-16,3 0 0 0,2-3-160 0,0 1-48 15,4-1 0-15,2-2 0 0,2-3 32 0,1-1 0 16,4-1 0-16,-2 0 0 15,1-1-1440-15,0-3-272 0,-1-1-64 0,6-3-11136 0</inkml:trace>
  <inkml:trace contextRef="#ctx0" brushRef="#br0" timeOffset="21915.21">17267 6326 22687 0,'0'0'1008'0,"0"0"208"0,4-6-976 0,-4 6-240 16,9 2 0-16,1 2 0 0,0 1 0 0,0 0 128 16,2 0-128-16,2 5 0 0,2 1 464 0,2 5 0 15,1 3 0-15,1 5 0 0,1 0 48 0,-1 6 0 16,0 6 0-16,1 3 0 0,-2 5 32 0,-1 4 16 15,-1 4 0-15,-3 4 0 0,-4 1 0 0,-4 6 0 16,-5 1 0-16,-4 4 0 0,-4-1 64 0,-5 2 16 16,-3-1 0-16,-4-2 0 0,-3 1-112 0,-2-4-16 15,0-4 0-15,-5-4 0 0,0-1-176 0,-2-6-32 16,-1-7-16-16,0-3 0 0,1-2-96 0,-1-2-32 16,1-2 0-16,2-8 0 15,1-4-1040-15,4-2-208 0,1-7-32 0</inkml:trace>
  <inkml:trace contextRef="#ctx0" brushRef="#br0" timeOffset="23131.96">19104 6374 17503 0,'0'0'1552'0,"0"-8"-1232"15,-3 1-320-15,3 7 0 0,0 0 512 0,0 0 32 16,0 0 16-16,0 0 0 0,0 0 320 0,-6 0 64 16,-2 2 16-16,1 3 0 0,-2 0-16 0,-3 0 0 15,1 3 0-15,-1 2 0 0,-2 7-48 0,-1 3 0 16,-3 5 0-16,1 1 0 0,-4 3-176 0,0 4-32 16,-2 4-16-16,-3 4 0 0,0 1-96 0,1 3 0 15,3 0-16-15,1 1 0 0,3-3-288 0,3 0-48 16,4-5-16-16,3-1 0 0,3-1-16 0,4-3-16 15,2-3 0-15,3-2 0 0,2-2-176 0,4-4 192 16,2-4-192-16,3-1 192 0,2-6-192 0,2 1 0 16,1-7 0-16,0-1 0 0,3-3-256 0,-1-2-64 15,-2-5-32-15,0 1 0 16,0-5-2208-16,-4 1-448 0,-3-5-96 0</inkml:trace>
  <inkml:trace contextRef="#ctx0" brushRef="#br0" timeOffset="23487.72">19387 6495 21183 0,'0'0'1888'0,"7"-12"-1504"16,0 3-384-16,-3-2 0 0,2 3 592 0,-4-1 48 16,-2 9 16-16,0 0 0 0,0 0 512 0,0 0 112 15,0 0 0-15,-8 7 16 0,-1 2-160 0,-1 8-48 16,-7 2 0-16,7-2 0 0,-5 6-160 0,0 7-32 16,-1 5-16-16,-5 15 0 0,1-4-288 0,3 2-48 15,0 0-16-15,3-3 0 0,1 2-272 0,1-3-48 16,1 0-16-16,0-5 0 0,4-4-192 0,-2-3 0 15,0-3 128-15,1-1-128 0,3-7 0 0,0 1-160 16,3-3 32-16,-1-4 0 16,1-1-1296-16,2-14-256 0,0 0-48 0,0 0-13232 0</inkml:trace>
  <inkml:trace contextRef="#ctx0" brushRef="#br0" timeOffset="24132.99">19489 6917 6447 0,'0'0'576'0,"-10"0"-576"16,1-4 0-16,9 4 0 0,0 0 3392 0,0 0 576 16,0 0 128-16,0 0 0 0,0 0-2432 0,0 0-512 15,14-3-80-15,1 3-32 0,2 0-112 0,-1 0-32 16,2 1 0-16,1 1 0 0,1-2-352 0,1 1-80 15,-1 2-16-15,0-2 0 0,-1-1-256 0,0 0-48 16,-1-1-16-16,-1 4 0 0,-3 1-128 0,-3-1-192 16,-11-3 32-16,0 0 16 15,0 0-1696-15,0 0-336 0,0 0-64 0,0 0 0 0</inkml:trace>
  <inkml:trace contextRef="#ctx0" brushRef="#br0" timeOffset="24656.93">20069 6679 12895 0,'3'-9'1152'0,"2"-2"-928"16,-1-1-224-16,1 2 0 0,-3-3 1536 0,0 6 256 16,-2 7 48-16,3-9 16 0,-3 9-528 0,0 0-112 15,0 0 0-15,0 0-16 0,0 0-256 0,0 0-48 16,-3 14-16-16,-1 1 0 0,-1 3-16 0,-1 3 0 16,0 2 0-16,-5 8 0 0,1-1-224 0,-1 2-32 15,-1 0-16-15,0 1 0 0,-2 1 16 0,0 3 0 16,0 1 0-16,2-5 0 0,3-5-224 0,0-2-32 15,6-1-16-15,-1 2 0 0,1-4-336 0,3-3 128 16,2-2-128-16,0-3 0 0,2-2 0 0,2-3 144 16,1-1-144-16,0-4 0 0,3 1 0 0,1-3 0 15,-1-3 0-15,0-3 0 16,-2-3-320-16,-1 1-112 0,-1-5-16 0,0 1-16 16,-3-4-1712-16,0 0-320 0,-3-2-80 0,-3-2-16 0</inkml:trace>
  <inkml:trace contextRef="#ctx0" brushRef="#br0" timeOffset="24798.17">19761 6974 17503 0,'0'0'768'0,"0"0"176"0,0 0-752 0,0 0-192 0,0 0 0 0,0 0 0 15,0 0 768-15,11 5 112 0,2 0 16 0,2 0 16 16,3 1-64-16,2-1-16 0,5-2 0 0,0 3 0 0,3-1-448 16,0-1-112-16,0-1-16 0,-1-2 0 15,-5-1-256-15,-1 0-256 0,-2 0 64 0</inkml:trace>
  <inkml:trace contextRef="#ctx0" brushRef="#br0" timeOffset="25121.34">20037 6524 27647 0,'0'0'2448'0,"0"0"-1952"16,11 6-496-16,1-3 0 15,-1 1-736-15,2 1-240 0,1 3-48 0,1 4-16 0,2 1 1360 0,0 7 256 16,2 7 64-16,-1-1 16 0,-3 4 64 0,1 1 16 16,-4-1 0-16,0 3 0 0,-6 4-176 0,1 3-48 15,-5 0 0-15,-3-1 0 0,-4 3 32 0,-3 4 0 0,-5-4 0 0,-1 0 0 16,-2-6-224-16,-4-1-64 0,-3-5 0 0,0 0 0 15,1-5-128-15,1 2-128 0,-2-6 192 16,2-2-192-16,4-5-192 0,1 2-128 0,4-2-48 0,3-7-9488 16,9-7-1888-16</inkml:trace>
  <inkml:trace contextRef="#ctx0" brushRef="#br0" timeOffset="25453.95">20722 6398 23775 0,'0'0'1056'0,"0"0"224"0,0 0-1024 0,-4 10-256 15,-4-2 0-15,2 4 0 0,-5 4 256 0,0 4 0 16,-1 4 0-16,-3 4 0 0,-2 4 384 0,-1 2 96 16,-1 4 16-16,-1 2 0 0,-2 0-80 0,2 6-16 15,-1-1 0-15,2 0 0 0,0 0-80 0,3-1-32 16,2-2 0-16,2 0 0 0,5-1-368 0,0-4-176 16,7-2 160-16,0 0-160 0,0-7 0 0,4 0 0 15,3-5-128-15,0 1 128 16,3-3-672-16,1-3-32 0,1-3 0 0,2-4 0 15,2-4-2144-15,-3-4-432 0</inkml:trace>
  <inkml:trace contextRef="#ctx0" brushRef="#br0" timeOffset="25759.07">21057 6552 19343 0,'0'0'848'0,"0"0"192"0,0 0-832 0,0 0-208 16,0 0 0-16,0 0 0 0,0 0 1024 0,-1 11 144 16,-3 2 48-16,-1 5 0 0,-2 6-240 0,-4 1-32 15,-4 8-16-15,1 3 0 0,-4 1-400 0,-1 3-80 16,0 4 0-16,-2-1-16 0,0 6 32 0,2-3 16 15,0 1 0-15,3-1 0 0,0-4-256 0,4-3-48 16,-2-3-16-16,2-2 0 0,2-1-160 0,1-1 0 16,2-5 0-16,0-3 0 15,1-5-1152-15,1-2-256 0,1-5-48 0,1 0-6816 16,2-7-1376-16</inkml:trace>
  <inkml:trace contextRef="#ctx0" brushRef="#br0" timeOffset="26249.84">21200 6887 23951 0,'0'0'2128'0,"0"0"-1696"16,0 0-432-16,0 0 0 0,0 0 496 0,0 0 16 16,0 0 0-16,0 0 0 0,6 4 96 0,1 2 32 15,-5 3 0-15,1 0 0 0,-1 3 0 0,-2 4 0 16,-1 1 0-16,-2 1 0 0,0 1-224 0,-5 0-32 0,2 1-16 0,-2 0 0 15,0-1-208-15,-1-1-32 16,0 0-128-16,1-1 192 0,-3-2-192 0,1 0 0 0,0-2 0 0,0-3 0 31,0 1-1520-31,-3-4-288 0,0-2-64 0,-4 1-10496 0</inkml:trace>
  <inkml:trace contextRef="#ctx0" brushRef="#br0" timeOffset="26389.43">21014 7067 11967 0,'0'0'528'0,"9"0"112"15,-1-3-512-15,1 3-128 0,3 3 0 0,0-1 0 0,-1-2 2304 0,2 3 448 16,1-2 64-16,-1 1 32 0,1 4-1664 16,1-3-336-16,1 0-64 0,2-3-16 0,0 0-448 0,0 0-80 15,0 0-32-15,-1 0 0 16,-1 0-912-16,0-3-176 0,-3 1-32 0</inkml:trace>
  <inkml:trace contextRef="#ctx0" brushRef="#br0" timeOffset="26640.38">21617 6712 14735 0,'0'0'1312'0,"0"0"-1056"16,0 0-256-16,0 0 0 0,0 0 2048 0,4 8 368 16,-3 0 64-16,-1 3 16 0,0 4-1408 0,-4 3-256 15,-1 2-64-15,-1 5-16 0,-2 2 208 0,-5 4 64 16,2 2 0-16,-2 1 0 0,-1-1-320 0,1-1-48 0,-1 3-16 0,0 0 0 15,0-1-272-15,2-1-64 16,0-1-16-16,2 0 0 0,0-4-288 0,1 0 128 0,1-4-128 0,3-1 0 31,0-2-336-31,3-3-176 0,0-4-48 0,2-3 0 16,2 1-1120-16,0-6-240 0,3 1-32 0,-5-7-10144 0</inkml:trace>
  <inkml:trace contextRef="#ctx0" brushRef="#br0" timeOffset="26793.87">21360 7098 23951 0,'0'0'2128'0,"9"0"-1696"16,1 0-432-16,4 0 0 0,3 0 144 0,0 2-144 15,2-1 160-15,2 0-160 0,-1-1 0 0,2 0 0 16,1-1 0-16,-1 1 0 0,0-3 0 0,-2-2 0 16,-2 0 0-16,-1 1-7120 15,-3-2-1472-15</inkml:trace>
  <inkml:trace contextRef="#ctx0" brushRef="#br0" timeOffset="27116.73">21621 6695 13823 0,'0'0'608'0,"0"0"128"0,1-6-592 0,5-2-144 0,1 3 0 0,0 0 0 15,1 0 2240-15,2 3 400 16,-1 0 96-16,1 1 16 0,0 0-1440 0,2 1-288 0,0 1-48 0,-1 2-16 16,-1 0 32-16,-1 5 0 0,-3-2 0 0,-1 6 0 15,-1-2-416-15,-3 4-64 0,-3 0-32 0,-4 2 0 16,0 2-112-16,-3 1-32 0,-1 3 0 0,1-2 0 16,2-2 112-16,0-1 32 0,2-2 0 15,3 1 0-15,-1 0 96 0,6-2 32 0,-1 0 0 0,4-2 0 16,3 1-112-16,0-4-32 0,4 0 0 0,2-3 0 15,3 2-256-15,1-3-48 0,1-3-16 0,2 0 0 0,0-4-336 0,-1 0-64 16,3-3 0-16,-1-2-16 16,0 2-2512-16,0 2-496 0</inkml:trace>
  <inkml:trace contextRef="#ctx0" brushRef="#br0" timeOffset="28158.1">21837 6478 14735 0,'0'-8'1312'0,"0"8"-1056"15,0 0-256-15,0 0 0 0,10-7 768 0,-10 7 80 16,0 0 32-16,18-1 0 0,-2 1 96 0,1 2 32 16,0 7 0-16,1 1 0 0,1 4 80 0,4 5 32 15,-1 5 0-15,-2 7 0 0,0 7-272 0,-2 5-48 16,-1 2-16-16,-4 5 0 0,-3 9-320 0,-4 5-64 15,-2-3-16-15,-5 2 0 0,-6-2 192 0,-3 1 48 16,-4-3 0-16,-4 1 0 0,-2-1-96 0,-8-1-16 16,-5-6 0-16,0-5 0 0,0 0-192 0,-3-9-64 0,3-3 0 15,-1 0 0-15,1-3-256 0,4-7 0 0,1-1 0 0,5-7-144 32,2-3-2464-32,5-4-480 0</inkml:trace>
  <inkml:trace contextRef="#ctx0" brushRef="#br0" timeOffset="28705.81">24167 6376 1839 0,'0'0'160'0,"0"0"-160"0,0 0 0 0,0 0 0 16,-4-2 3392-16,4 2 640 0,-8-1 128 0,8 1 16 15,-10 6-2000-15,-1 3-384 0,-5 0-96 0,-1 2-16 16,-5 1-416-16,-4 2-96 0,1 8-16 0,-2 4 0 16,-3 6-384-16,2 3-96 0,1 5-16 0,-2 2 0 15,1 2-208-15,4 1-32 0,4 0-16 0,3 4 0 0,4-4-160 0,4 1-48 16,4-4 0-16,4-3 0 0,1-2-192 0,3-4 176 16,0-1-176-16,4-1 160 0,-1-6-160 0,4-1 0 15,2-2-160-15,0-3 160 16,1-1-896-16,2-6-64 0,1 0-32 0,1-2-7776 15,1-4-1568-15</inkml:trace>
  <inkml:trace contextRef="#ctx0" brushRef="#br0" timeOffset="29026.8">24824 6488 23039 0,'0'0'2048'0,"0"0"-1648"0,0 0-400 0,0 0 0 16,0 0 0-16,0 0 0 0,0 0 0 0,0 0 0 15,0 0 688-15,-4 15 96 0,-1 3 32 0,-3 10 0 16,-2 4 16-16,-1 6 0 0,-5 2 0 0,1 3 0 15,-1 2-352-15,-1 4-64 0,-1-1-16 0,2 4 0 16,1 3-16-16,-2 0-16 0,0-5 0 0,2-1 0 16,1-4-240-16,3-1-128 0,-1-6 128 0,5-4-128 15,2-1-640 1,1-6-208-16,1 0-48 0,3-7 0 0,0-5-1936 0,4-6-400 0,-4-9-80 16,14 3-16-16</inkml:trace>
  <inkml:trace contextRef="#ctx0" brushRef="#br0" timeOffset="29224.39">24795 7012 33167 0,'0'0'2944'0,"0"0"-2352"16,15 4-464-16,3-3-128 15,1-1-656-15,4 3-160 0,1-1-16 0,7 3-16 0,3-1 848 0,2-2 336 16,5 0-16-16,2-1 0 0,2-1-320 0,-7-1 0 15,-2-2 0-15,-7-1 128 16,-5-1-688-16,-4 2-128 0,-2-1-16 0,-7-3-8144 16,0-3-1632-16</inkml:trace>
  <inkml:trace contextRef="#ctx0" brushRef="#br0" timeOffset="29489.32">25833 6609 23951 0,'0'0'2128'0,"0"0"-1696"0,0 0-432 0,0 0 0 16,-5 10 1088-16,0 0 128 0,-3 4 16 0,-2 4 16 16,-3 5-880-16,-2 5-176 0,-1 1-48 0,-2 3 0 0,0 4 192 0,-1 4 48 15,0 0 0-15,4-4 0 0,3 3-64 0,3-1 0 16,2 1 0-16,3-3 0 0,3-3-128 0,2-1-16 15,3-2-16-15,1-5 0 0,-1 0-160 0,1-1-224 16,1-4 48-16,0-2 16 16,1-4-1392-16,-3-5-288 15,-1-2-48-15,-3-7-10208 0</inkml:trace>
  <inkml:trace contextRef="#ctx0" brushRef="#br0" timeOffset="29643.62">25378 7039 27007 0,'0'0'1200'0,"13"1"240"0,2-1-1152 0,3 0-288 16,0 1 0-16,3 3 0 0,3-2-256 0,-5 1-96 16,4 0-32-16,5-1 0 0,8-1 528 0,-1-1 112 15,1-1 0-15,-2 0 16 0,1 1-272 0,-5-1 0 16,-2-1 0-16,-2-2-7856 16,-5-3-1584-16</inkml:trace>
  <inkml:trace contextRef="#ctx0" brushRef="#br0" timeOffset="29903.27">26049 6371 22111 0,'0'0'1968'0,"4"14"-1584"15,1 3-384-15,3 3 0 0,-1 4 1456 0,6 7 208 16,0 2 32-16,1 7 16 0,2 5-912 0,-1 6-176 15,2 3-48-15,-2 6 0 0,2-1 96 0,-4-1 16 16,-3-2 0-16,-3 4 0 0,-3-3-272 0,-5-2-48 16,-4-3-16-16,-5-3 0 0,-4-2-128 0,-4 2-32 15,-3-6 0-15,-1 0 0 0,-3-5-192 0,0-2-128 16,0-6 128-16,-1-6-208 16,2-3-2672-16,2-6-512 0</inkml:trace>
  <inkml:trace contextRef="#ctx0" brushRef="#br0" timeOffset="30322.92">26924 6459 8287 0,'0'-18'736'0,"1"4"-592"0,2-1-144 0,-1 5 0 0,2-3 1776 0,-3 2 320 16,3 2 64-16,-4 9 16 0,0 0-1056 0,0 0-208 15,-3-9-32-15,3 9-16 0,-8 4 480 0,-3 3 80 16,1 3 32-16,-5 4 0 0,-4 2-176 0,-7 4-48 16,-4 7 0-16,-7 2 0 0,-5 5-320 0,1 8-64 15,3 3-16-15,4 6 0 0,1-2-240 0,9 4-48 16,2 3-16-16,6 0 0 0,4 2-336 0,5-4-64 16,1 0 0-16,4-6-128 0,2-1 0 0,5-6 0 15,1-7 0-15,5-4-192 16,1-3-480-16,4-3-96 0,0-3 0 0,3-5-16 15,1-3-2096-15,2-4-432 0</inkml:trace>
  <inkml:trace contextRef="#ctx0" brushRef="#br0" timeOffset="30620.08">27588 6337 26255 0,'0'0'1152'0,"0"0"256"0,0 0-1120 0,11 1-288 0,-11-1 0 0,5 13 0 16,-3-2 240-16,-3 6-16 0,-3 3 0 0,-2 8 0 16,-4 8 592-16,-3 10 112 0,-2 1 32 0,-3 5 0 15,-2 1-352-15,1 6-64 0,1 4-16 0,1 3 0 0,1 2-64 0,-1-1-16 16,3 0 0-16,-1-2 0 0,-2-5-256 0,1 1-48 15,2 0-16-15,-1-5 0 16,1-3-448-16,-2-8-112 0,4-5-16 0,2-10 0 16,3-5-912-16,3-8-192 0,1-6-48 0,3-11-11408 15</inkml:trace>
  <inkml:trace contextRef="#ctx0" brushRef="#br0" timeOffset="30847.44">28007 6690 14735 0,'0'0'1312'0,"0"0"-1056"16,-4 7-256-16,-1 4 0 0,-2-1 2800 0,0 7 496 15,-2 4 96-15,-1 5 32 0,-4 1-2640 0,1 6-528 16,-2 3-96-16,0 3-32 0,-2 1 32 0,0 0 0 0,0-4 0 0,-1 3 0 15,1-1-160-15,1-1 160 0,-1-2-160 0,2-2 160 16,-3 0-1264 0,3-3-256-16,1-4-48 0</inkml:trace>
  <inkml:trace contextRef="#ctx0" brushRef="#br0" timeOffset="30994.27">27691 7037 21183 0,'8'-10'1888'0,"-8"10"-1504"0,6-6-384 0,5 3 0 0,1 2 1296 0,4 1 192 15,3 1 48-15,0 3 0 0,1-1-1344 0,3 2-192 16,2-3-160-16,1-1 32 0,-1-1 128 0,1 0 0 16,-2 0 0-16,0 0-7744 15,0 0-1616-15</inkml:trace>
  <inkml:trace contextRef="#ctx0" brushRef="#br0" timeOffset="31257.58">28449 6624 15663 0,'0'0'1392'0,"0"0"-1120"15,0 0-272-15,0 0 0 0,0 12 2224 0,-3 0 384 16,-2 5 80-16,-1 6 0 0,-7 1-1536 0,-1 5-320 16,-1 4-64-16,-3 8-16 0,-2 2-16 0,0 4 0 15,-2-1 0-15,-1 1 0 0,5 4-32 0,1-2-16 16,4-2 0-16,1 2 0 0,4 0-384 0,2-6-80 0,5-1-16 0,2 0 0 15,2-5-208-15,2-2 0 0,1-8 0 0,1 0 0 16,3-7-208-16,0-3-96 0,2-8-16 0,-1-1 0 31,-1-8-1536-31,5-4-320 0,-2-8-64 0,5-8-10112 0</inkml:trace>
  <inkml:trace contextRef="#ctx0" brushRef="#br0" timeOffset="31432.26">28000 7070 27407 0,'0'0'1216'16,"0"0"256"-16,12 4-1184 0,2 0-288 0,2 1 0 0,2-1 0 15,2-2 0-15,6 4-224 0,2 1 32 0,4-4 16 0,6-2 496 0,2 0 112 16,4-1 16-16,-1-1 0 0,-4 0-288 0,-2-2-160 16,-3-1 192-16,-1-3-192 15,-2 0-1136-15,-1-3-336 0,-4 3-64 0,7-9-9680 16</inkml:trace>
  <inkml:trace contextRef="#ctx0" brushRef="#br0" timeOffset="31820.12">28799 6512 28047 0,'0'0'1232'0,"7"-1"272"0,3-5-1200 0,1 2-304 0,3 1 0 0,0 2 0 16,2 0 0-16,2 0 0 0,2-1 0 0,1 2 0 0,-2 2 464 0,-2 0 192 15,1 2 48-15,-1 4 0 0,-3-2-16 0,-3 7 0 16,-3-1 0-16,-4 5 0 0,-7 2-256 0,-3 4-48 15,-4-2-16-15,-6 4 0 0,-4 3 64 0,-4-4 16 16,-4 0 0-16,-1 0 0 0,-1-4-32 0,2-1 0 16,7-2 0-16,2-1 0 0,5-2 112 0,4-2 32 15,3-1 0-15,6 1 0 0,5-6-208 0,6 2-32 16,5 1-16-16,5-6 0 0,6 1-80 0,2-3-16 16,2-2 0-16,1-1 0 0,-1-1-208 0,1 1 0 15,1-6-192-15,-2 2 192 16,-3 1-656-16,-2-2-32 0,-1 1 0 0,-1 2-10992 15,-4-1-2208-15</inkml:trace>
  <inkml:trace contextRef="#ctx0" brushRef="#br0" timeOffset="32620.61">29509 6014 23039 0,'0'0'1024'0,"0"0"192"0,0 0-960 0,7-1-256 16,0 0 0-16,3 3 0 15,0 3-128-15,2 8-80 0,1 5-16 0,2 7 0 0,1 6 352 0,5 8 64 16,0 8 0-16,5 5 16 0,2 8 0 0,4 6 0 16,3 3 0-16,2 4 0 0,1 1 352 0,-2 4 64 15,-3 4 16-15,-4-3 0 0,-4 0 320 0,-3 0 80 16,-4 1 16-16,-5 1 0 0,-6 4-96 0,-4 0 0 16,-6-3-16-16,-4 0 0 0,-7-5-240 0,-6 0-64 15,-2 2 0-15,-6-5 0 0,-5-3 112 0,-2-4 16 16,0-4 0-16,-1-2 0 0,-1-7-64 0,0-6-16 15,-1 0 0-15,0-7 0 0,0 0-192 0,-4-4-48 16,0-1 0-16,-4-6 0 0,-3 3-304 0,-16 10-144 16,9-6 128-16,9-4-128 15,6-6-2176-15,8 1-512 0</inkml:trace>
  <inkml:trace contextRef="#ctx0" brushRef="#br0" timeOffset="35055.91">3183 10545 16175 0,'0'0'704'0,"0"0"176"0,0 0-704 0,0 0-176 0,-5-5 0 0,5 5 0 16,0 0 192-16,-9 4 16 0,0-1 0 0,0 6 0 16,0 2 0-16,0 2 0 0,-1 5 0 0,-1 7 0 0,-2 3 128 0,5-8 32 15,-1 10 0-15,1 3 0 16,-1 0 112-16,-1 5 32 0,-2 0 0 0,1 5 0 0,-1 2-112 0,-8 35-16 16,2-14 0-16,4-12 0 0,3-5-64 0,2-10-32 15,1-6 0-15,4-9 0 0,-1-3 352 0,3-6 80 16,-1-2 16-16,2-6 0 0,1-7 48 0,0 0 16 15,0 0 0-15,0 0 0 0,0 0 480 0,0 0 112 16,0-18 16-16,0-2 0 0,1-3-592 0,0-2-112 16,1-6-32-16,0-3 0 0,1-2-416 0,-1 1-96 15,2-3-16-15,1-2 0 0,2-4-16 0,-1-1 0 16,4-2 0-16,0 2 0 0,4 0-128 0,3 4 0 16,1-1 0-16,2 7-176 0,1 4 176 0,2 2 0 15,2 6 0-15,0-1-128 0,2 2 128 0,-1 5 0 16,0 3-144-16,-2 5 144 0,1-1 0 0,-3 7-176 15,-4 6 176-15,-3 3-128 0,-2-1 128 0,-3 4 0 16,-4 4 0-16,-3 3-128 0,-5 3 128 0,-1 4 0 16,-5 3-144-16,-3-2 144 0,-6 4 0 0,-1-4 0 15,-2 1 0-15,-4-2 0 0,-4 0 0 0,0-3 0 16,-1-2 0-16,1-3 0 0,1-2 0 0,3-7 0 0,2-3 128 16,2-2-128-16,5-1 0 0,2-2-320 0,3-3 48 0,5-6 16 31,6 3-1920-31,5-8-368 0,8-1-80 0</inkml:trace>
  <inkml:trace contextRef="#ctx0" brushRef="#br0" timeOffset="35321.36">3731 10735 18191 0,'5'16'800'0,"-1"-3"176"0,-1-1-784 0,3 2-192 15,0 2 0-15,-4 2 0 0,-3 0 1376 0,1 1 224 16,0 0 64-16,-2 1 0 0,-1 6-592 0,-2-5-112 16,0-2-32-16,0 0 0 0,0 2-432 0,0 0-96 15,0 3-16-15,1-5 0 0,1-3-224 0,1-4-160 16,0 2 192-16,2 0-8800 15,0-5-1760-15</inkml:trace>
  <inkml:trace contextRef="#ctx0" brushRef="#br0" timeOffset="35743.29">4965 9701 4607 0,'-9'-2'400'0,"0"1"-400"16,0-1 0-16,-2 5 0 0,-4 1 2768 0,-1 5 480 15,2 1 80-15,-3 6 32 0,-6 3-1824 0,-3 8-384 16,-2 2-64-16,-1 9 0 0,-3 4-96 0,-3 7-16 16,-1 0 0-16,3 10 0 0,1 2 0 0,3 5 0 15,4-1 0-15,3-2 0 0,4-2-656 0,7-1-144 16,4-5-32-16,7-3 0 0,2-5-16 0,4-1 0 15,4-7 0-15,0-3 0 0,3-6 64 0,2-6 0 16,2-1 0-16,2-5 0 0,1-5-192 0,3-2-272 16,1-5 64-16,2 1 16 15,-1-9-2000-15,1-1-400 0</inkml:trace>
  <inkml:trace contextRef="#ctx0" brushRef="#br0" timeOffset="36013.58">5606 9788 28559 0,'0'0'2544'16,"0"0"-2032"-16,0 0-512 0,-8 13 0 16,-1-3 0-16,-4 6 0 0,-3 5 0 0,-3 7 0 15,-3 2 256-15,-2 6-64 0,-3 3 0 0,2 6 0 0,1 5 96 0,-2 4 16 16,0-1 0-16,4 1 0 0,6-1-96 0,3-1-16 15,4 0 0-15,4-1 0 0,1-5-192 16,5 0 128-16,3-6-128 0,2-2 0 0,5-2 144 0,-1-4-144 16,3-4 128-16,1-5-128 0,-2-2 0 0,2-2 0 15,0-3-192-15,-1-3 192 16,-2-5-1712-16,-11-8-208 0,0 0-64 0</inkml:trace>
  <inkml:trace contextRef="#ctx0" brushRef="#br0" timeOffset="36177.35">4994 10429 17503 0,'-9'-18'1552'0,"7"9"-1232"0,2 9-320 0,0 0 0 0,7-8 2368 0,6 2 400 15,2-1 96-15,7 6 16 0,7 1-2032 0,7 0-400 16,6 0-64-16,6 0-32 0,3-1-16 0,5 0 0 16,2-1 0-16,-16 0 0 0,5-1-336 0,4 2 0 0,4-1 0 0,1-1 128 31,-2-1-1792-31,-3 2-368 0,-6-2-64 0</inkml:trace>
  <inkml:trace contextRef="#ctx0" brushRef="#br0" timeOffset="36476.96">6242 9325 23951 0,'11'-7'1056'0,"-4"5"224"0,3 2-1024 0,3 3-256 16,8 1 0-16,0 3 0 0,2 2 1056 0,1 6 160 16,2 1 16-16,-1 4 16 0,-1 3-848 0,0 9-160 15,0-1-48-15,-2 9 0 0,-7-6 0 0,1 6 0 16,0 4 0-16,-2 4 0 0,-2 6 16 0,-6 3 0 16,-4 5 0-16,-4 2 0 0,-7 25 0 0,-2-7 0 15,-6-8 0-15,-2-5 0 0,-3-3 48 0,-2-6 0 16,-3-4 0-16,-2-4 0 0,-1-3 112 0,-1-6 16 15,1 1 16-15,2-6 0 0,2-5-176 0,2-4-32 16,0-1-16-16,2-8 0 16,3-2-1264-16,4-5-240 0,4-8-48 0</inkml:trace>
  <inkml:trace contextRef="#ctx0" brushRef="#br0" timeOffset="36869.79">7524 10109 21359 0,'0'0'944'0,"0"0"208"0,0 0-928 0,0 0-224 16,0 0 0-16,0 0 0 0,14 0 704 0,2 2 112 15,2 0 16-15,4 1 0 0,2-4-80 0,4 1-16 16,4-2 0-16,3 1 0 0,5-2-432 0,2 2-96 16,-1 1-16-16,0-1 0 0,-4 0-352 0,-5-1-80 15,-4 2-16-15</inkml:trace>
  <inkml:trace contextRef="#ctx0" brushRef="#br0" timeOffset="37003.69">7667 10340 28047 0,'0'0'1232'0,"16"1"272"0,3-2-1200 0,6-2-304 16,6 0 0-16,3 0 0 0,4-1 528 0,5 0 48 0,4-2 16 0,0-2 0 16,2 3-336-16,-1-3-80 0,2 5-16 0,-12 0 0 15,5 0-1616-15,4 1-320 16</inkml:trace>
  <inkml:trace contextRef="#ctx0" brushRef="#br0" timeOffset="37914.83">9415 10502 14735 0,'-19'14'640'0,"8"-6"160"0,-1 1-640 0,1-3-160 0,-1 0 0 0,2 3 0 15,4-2 704-15,6-7 128 0,-5 9 0 0,5-9 16 0,0 0 304 0,0 0 64 16,0 0 16-16,14-2 0 15,1-7 352-15,5-1 64 0,1-5 16 0,3-3 0 16,5-5-704-16,2-2-144 0,-1-6-32 0,4 1 0 0,2-3-496 0,1-1-96 16,-2-5-32-16,2-3 0 0,1-2-32 0,3-6-128 15,-3 1 192-15,0-6-64 0,-3-3-128 0,-2-2 160 16,-3-4-160-16,-3 2 160 0,-4-4-160 0,-4 9 160 16,-5 5-160-16,-3 6 160 0,-6 10-160 0,-1 11 0 15,-4 6 0-15,-2 4 0 0,-3 6 0 0,-6 7 0 16,-3 9 0-16,-3 6 0 0,-5 11 0 0,-1 5-192 15,-1 10 32-15,-3 3 16 0,-1 5 144 0,0 0-208 16,-1 3 80-16,2 5 128 0,2 3-128 0,2 3 128 16,3-2 0-16,3-6 0 0,6-5 0 0,3-8 0 15,6-7 0-15,4-8 0 0,5-5 0 0,4-4 0 16,3-5 0-16,6-6 0 0,6-2 352 0,4-5 96 16,3-1 0-16,3-9 16 0,2-1 64 0,1-3 16 15,1-8 0-15,-2 1 0 0,0 0-336 0,-5-2-64 16,0 0-16-16,-2 5 0 0,-2 0-128 0,-4 2 0 15,-4 3 144-15,-3 5-144 0,-3 5 0 0,-1 5 0 16,-3 3 0-16,-2 7 0 0,-3 4 0 0,0 6 0 0,-6 2 0 0,0 3 0 16,-4 3-144-16,0-2 144 0,-4 2-160 0,1-1 160 15,-2 0 0-15,0-6 0 0,1 1 0 0,3-4 0 16,1-6 0-16,2 0 0 0,2-12 0 0,0 0 0 16,0 0 0-16,7 4 0 0,5-4 0 0,2-6 160 15,4-5 208-15,3 0 32 0,3-1 16 0,2-2 0 16,1-2-208-16,-2-2-32 0,2 3-16 0,1-1 0 15,0 1-160-15,0 5 0 0,1-2 0 0,-3 7 0 16,-1 4 0-16,-1 2 0 0,4 3 0 0,-8 6 0 0,-1 2 0 0,-2 4-144 16,-3 5 144-16,0 2 0 0,-4-2 0 0,-3-1 0 15,0 2 0-15,-2 0 0 0,0-1 0 0,-1-2 0 16,-3-1 0-16,3-1 0 16,0-1-448-16,-1-3 32 0,1-2 0 0,1-3-10464 15,-5-8-2080-15</inkml:trace>
  <inkml:trace contextRef="#ctx0" brushRef="#br0" timeOffset="38325.44">11982 9238 14735 0,'0'0'1312'0,"0"0"-1056"0,0 0-256 0,0 0 0 15,0 0 1056-15,0 0 160 0,-3 8 16 0,-2 3 16 0,-1 4-544 0,-5 8-128 16,-1 7 0-16,-3 6-16 0,-3 4 112 0,-1 8 32 16,-2 5 0-16,1 5 0 0,-2 7 272 0,-1 4 64 15,1 1 16-15,-1 3 0 0,0 4-384 0,1 4-80 16,1-2-16-16,2-3 0 0,2-6-336 0,2-5-80 16,2-8-16-16,2-5 0 0,0-10 16 0,4-4 0 15,2-2 0-15,0-6 0 0,3-5 32 0,2-8 16 16,2-4 0-16,1 1 0 15,-3-14-1168-15,0 0-224 0,14-10-48 0</inkml:trace>
  <inkml:trace contextRef="#ctx0" brushRef="#br0" timeOffset="38695.67">12815 9395 16575 0,'8'-19'736'0,"-3"14"160"0,3-3-720 0,-1 3-176 0,2 3 0 0,0-1 0 16,-1 3 1472-16,-8 0 256 0,7 4 48 0,-1 2 16 15,-3 6-1104-15,0 1-224 0,-4 0-32 0,-3 9-16 16,-4 2 0-16,-2 5 0 0,-3 2 0 0,-3 7 0 15,-5 7 160-15,-1 3 16 0,-6 0 16 0,0 7 0 16,0 6 32-16,0 1 16 0,0 3 0 0,2 1 0 16,3 0-352-16,3 0-80 0,2-1-16 0,3-6 0 0,2-5-48 0,4-5-16 15,4-6 0-15,5-4 0 0,2-3 112 0,3-4 0 16,2-2 16-16,4-7 0 0,1-5 128 0,5-2 32 16,-2-3 0-16,5-5 0 0,-3-5-160 0,1-4-16 15,-1-4-16-15,6-6 0 16,-7-2-2160-16,-5-7-416 0,-5-2-96 0,-4 4 0 0</inkml:trace>
  <inkml:trace contextRef="#ctx0" brushRef="#br0" timeOffset="38853.81">12383 10092 23951 0,'0'0'1056'0,"0"0"224"0,-4-4-1024 0,4 4-256 16,0 0 0-16,0 0 0 0,9-3 1424 0,3 2 240 15,2 1 32-15,2 3 16 0,5-1-1072 0,2 1-224 16,2 0-32-16,3 0-16 0,2 1-176 0,3-4-16 15,2-3-16-15,-1 2 0 0,0 0-32 0,2-2-128 16,-2 1 192-16,-1 0-64 16,-1-1-2496-16,-1-2-496 0</inkml:trace>
  <inkml:trace contextRef="#ctx0" brushRef="#br0" timeOffset="39125.46">13329 10028 29247 0,'0'0'1296'0,"0"0"272"0,9 3-1248 0,1-3-320 15,0 0 0-15,3 0 0 0,1 2 352 0,4-1 16 16,2-1 0-16,5-1 0 0,5 0 0 0,0-3 0 15,2 4 0-15,0-4 0 0,-2-1-208 0,1 1-32 16,-4-2-128-16,-1 1 192 16,-4 1-640-16,-2-1-128 0,-2-1-16 0,-3 2-8624 15,-2 3-1712-15</inkml:trace>
  <inkml:trace contextRef="#ctx0" brushRef="#br0" timeOffset="39680.49">14462 9496 26943 0,'0'0'1200'15,"0"0"240"-15,6-6-1152 0,3 4-288 0,1 1 0 0,1-2 0 0,1 2 0 0,2 1 0 16,1-1-208-16,4 1 80 0,2-2 128 0,4 0-192 16,2-5 192-16,1 4-192 0,1-1 192 0,1-4 0 15,0 1 0-15,-1 0 0 0,-4-2 0 0,-2 3 0 16,-3-3 0-16,-3 1 0 0,-4 1 0 0,-3 0 176 15,-5 2-176-15,-5 5 192 0,0 0-64 0,-14-2-128 16,-5 2 192-16,-8 5-64 0,-8 6 64 0,-5 1 16 16,-4 0 0-16,-5 5 0 0,-3 0 224 0,0 2 32 15,3 0 16-15,2 4 0 0,5 2 160 0,4 0 16 16,2 5 16-16,7-5 0 0,5 2-224 0,7-3-64 16,4 0 0-16,8 0 0 0,5-2-160 0,5-2-32 15,8-1-16-15,2 0 0 0,4-1 48 0,8 0 16 16,0 2 0-16,3 0 0 0,-1 2-80 0,3 1-16 15,-1-1 0-15,-1 0 0 0,-1 3 48 0,-2-2 0 16,-3 2 0-16,-6 2 0 0,-3-5 0 0,-6 4 0 16,-4-3 0-16,-5-2 0 0,-3 2 176 0,-6-1 32 0,-8-3 16 15,-2-1 0-15,-6-2 224 0,-6 0 32 16,-4-1 16-16,-2-1 0 0,-3-2-384 0,-2 0-80 16,-2-2-16-16,-2 0 0 0,-1-3-208 0,1-4 0 0,2-3-144 0,-1 2 144 31,8 0-2496-31,3 0-384 0,5-2-96 0</inkml:trace>
  <inkml:trace contextRef="#ctx0" brushRef="#br0" timeOffset="40278.66">9166 11326 10127 0,'-10'-4'896'0,"0"-5"-704"0,0 2-192 0,-1-2 0 16,3 2 912-16,-1 3 160 0,1-3 16 0,8 7 16 15,-10-8 176-15,5 4 16 0,5 4 16 0,0 0 0 16,-5-8-352-16,5 8-64 0,-3-8 0 0,3 8-16 16,1-10-48-16,-1 10 0 0,11-7 0 0,0-2 0 15,2 3-128-15,4 2-16 0,5 0-16 0,9-1 0 16,8 2-96-16,13-1 0 0,10 1-16 0,13-1 0 0,12 1-128 16,12-2-32-16,12-1 0 0,13-2 0 0,10 1 96 0,16 1 16 15,8-2 0-15,8 3 0 0,3-5 0 0,5 2 16 16,5-2 0-16,4 4 0 0,3-1-32 0,-1 1-16 15,-2 2 0-15,-5 0 0 0,-3 3-32 0,-3-1-16 16,1-3 0-16,-6 2 0 0,-12 0-80 0,-1 1-16 16,-6-2 0-16,-7-1 0 0,-10 1-160 0,-40 3-48 15,3 2 0-15,28 2 0 0,-23-6-128 0,-16 3-256 16,-16 3 64-16,-28 3 16 16,-3 2-2032-16,-8 2-416 0,-8-2-64 0</inkml:trace>
  <inkml:trace contextRef="#ctx0" brushRef="#br0" timeOffset="41097.76">9739 11682 8975 0,'0'0'384'0,"0"0"112"0,0-10-496 0,0 10 0 15,0 0 0-15,0 0 0 0,-1-8 400 0,1 8-16 16,-1-9 0-16,1 9 0 0,0 0 880 0,0 0 160 15,0 0 48-15,0 0 0 0,0 0 0 0,0 0 0 16,0 0 0-16,0 0 0 0,0 0-320 0,0 0-64 16,-7 17-16-16,0 7 0 0,2 0-112 0,-7 5 0 15,1 0-16-15,-2 7 0 0,-1 6-80 0,-2 0-16 16,-2 4 0-16,-1 3 0 0,-3 3-128 0,1 0-16 16,-1-2-16-16,3 2 0 0,1-1-368 0,4-4-64 15,1-5 0-15,3-5-16 0,1-3-112 0,0-5 0 16,3-1-128-16,4-6 192 0,-2 0-192 0,4-6 0 15,4-2 0-15,-2-4 0 16,-2-10-1920-16,0 0-416 0,15 0-96 0</inkml:trace>
  <inkml:trace contextRef="#ctx0" brushRef="#br0" timeOffset="41324.25">9959 12213 24879 0,'0'0'2208'0,"0"0"-1760"0,0 0-448 0,10-6 0 15,4-1 1904-15,7 5 288 0,-2-2 64 0,5-1 16 16,4 1-1568-16,2 0-304 0,5-3-64 0,2-1-16 16,1 2 80-16,1-2 16 0,2 3 0 0,0 1 0 15,-2 0-272-15,-3-1-144 0,-6 1 160 0,-2 2-160 16,-3 1-320-16,-3-2-144 0,-3-2-48 0,-4 4-9840 15,-3 5-1968-15</inkml:trace>
  <inkml:trace contextRef="#ctx0" brushRef="#br0" timeOffset="41712.26">11393 11574 29951 0,'-2'-16'1328'0,"3"10"272"0,-1 6-1280 0,0 0-320 0,6-10 0 0,-6 10 0 15,0 0 0-15,0 0-256 0,0 0 64 0,-2 13 0 16,-3 2 192-16,-3 5 0 0,-4 4 0 0,-2 8-144 16,-2 6 144-16,-3 3 128 0,-1 2-128 0,-1 3 176 15,0 5 160-15,0 0 48 0,1 2 0 0,3-1 0 16,3-1-176-16,4-1-16 0,1-3-16 0,6 0 0 16,-1-7-176-16,4 0 128 0,4-7-128 0,-1-1 128 15,2-8-128-15,1-1 192 0,0-4-192 0,2-4 192 16,-1 0-192-16,1-2 0 0,-3-7 0 0,-5-6 0 15,0 0-1792-15,0 0-320 0,-1-14-80 0,-6-4-16 0</inkml:trace>
  <inkml:trace contextRef="#ctx0" brushRef="#br0" timeOffset="41863.66">10915 12139 25791 0,'0'0'1152'0,"9"-9"224"0,4 4-1104 0,6-2-272 15,6 0 0-15,6 6 0 0,3 4 960 0,4 2 128 16,3-4 16-16,5 5 16 0,4-1-576 0,8 2-112 15,5 0-32-15,5-1 0 0,2-4-144 0,-3 1-48 16,-5 0 0-16,-2 1 0 16,-5 0-736-16,-6 1-160 0,-6 2-16 0,-4-4-12816 0</inkml:trace>
  <inkml:trace contextRef="#ctx0" brushRef="#br0" timeOffset="42463.69">9022 11295 8287 0,'14'-11'736'0,"-14"11"-592"0,0 0-144 0,0 0 0 15,0 0 2560-15,8 8 496 0,-4 4 80 0,-5 2 32 16,-10 4-2640-16,1 2-528 0,-6 2 0 0,-6 7-192 16,-5 4 592-16,-3 5 128 0,-3 1 32 0,-5 2 0 15,-5 5 416-15,-1 4 96 0,2 8 16 0,-2 6 0 16,-1 6-64-16,6 3-16 0,2 6 0 0,4 3 0 16,4 2-480-16,14-27-80 0,2 6-32 0,7 1 0 15,4 2-224-15,7 3-64 0,7-7 0 0,6 0 0 0,6-5 64 0,7-3 0 16,8-2 0-16,9-5 0 15,8-3-480-15,6-4-96 0,7-6 0 0,30 7-13200 16</inkml:trace>
  <inkml:trace contextRef="#ctx0" brushRef="#br0" timeOffset="42878.86">12116 11348 15999 0,'0'0'704'0,"0"0"160"0,7-7-688 0,-7 7-176 0,10-1 0 0,0 1 0 15,0 1 432-15,2 2 48 0,0 2 16 0,2 5 0 16,2 5 400-16,1 6 96 0,2 3 16 0,2 7 0 16,2 5-176-16,1 6-48 0,1 4 0 0,3 7 0 15,1 3 0-15,2 4 0 0,-1 5 0 0,-2 3 0 16,-3 2-80-16,-10 4-32 0,-4 0 0 0,-7 2 0 0,-6 5-256 0,-7-6-48 15,-9-4-16-15,-5-1 0 0,-5 0-32 0,-2-9-16 16,-2-1 0-16,-1-12 0 0,0-6-64 0,1-9-16 16,1-3 0-16,3-10 0 15,3-6-1952-15,2-12-384 0</inkml:trace>
  <inkml:trace contextRef="#ctx0" brushRef="#br0" timeOffset="43226.19">13333 11393 21183 0,'-12'-11'1888'0,"12"11"-1504"0,-10-7-384 0,-1 4 0 16,-2 0 592-16,-1 8 48 0,3 0 16 0,-5 8 0 16,-3 4-16-16,-4 5-16 0,-5 13 0 0,-1 0 0 15,0 3 144-15,-2 4 48 0,0 3 0 0,0 4 0 16,3 7-176-16,4 0-48 0,5-1 0 0,5 1 0 16,4 2-240-16,6 2-48 0,4-3-16 0,5-1 0 15,4-1-96-15,5-3-32 0,4-5 0 0,3-4 0 16,5-2-160-16,1-6-144 0,-1-4 144 0,3 0-208 15,2-5-2336-15,-3-7-464 0,9-5-80 0,-5-11-32 0</inkml:trace>
  <inkml:trace contextRef="#ctx0" brushRef="#br0" timeOffset="43531.25">13967 11414 25103 0,'1'-14'1104'0,"-1"14"240"0,4-7-1072 0,-4 7-272 15,0 0 0-15,0 0 0 0,0 0 0 0,10 3 0 16,-2 4-208-16,-4 9 80 0,-2 4 128 0,-3 5 0 15,-3 0 160-15,-2 6-160 0,-2 6 624 0,-2 5 16 0,-3 5 16 0,-4 7 0 16,-4-2 160-16,1 4 16 0,-3 3 16 0,1 5 0 16,2-6-320-16,-2 3-64 0,5-2-16 0,-2-2 0 15,1 0-224-15,1-5-48 0,5-5-16 0,1-6 0 16,5-4-160-16,4-4-224 0,2-8 48 0,2-3-9392 16,2-8-1888-16</inkml:trace>
  <inkml:trace contextRef="#ctx0" brushRef="#br0" timeOffset="43839.13">14515 11607 35711 0,'0'0'1584'0,"-4"-9"320"0,4 9-1520 0,0 0-384 15,-2-9 0-15,2 9 0 0,-5 9 0 0,-1 9-208 16,-1 7 16-16,-1 2 16 0,1 5 176 0,-1 3-128 16,-1 5 128-16,0 3-128 0,2 0 128 0,-1 5 0 15,-1 1 0-15,0 4-128 0,4-1 128 0,0 1 0 16,-3 2 0-16,2-1 0 0,-3-5 0 0,1-1 0 15,0-4 0-15,0-2 0 16,0-4-1952-16,1-4-464 0,-4-5-80 0</inkml:trace>
  <inkml:trace contextRef="#ctx0" brushRef="#br0" timeOffset="44011.51">14127 12052 27647 0,'0'0'2448'0,"9"-2"-1952"16,3-4-496-16,4 2 0 15,3 3 512-15,4 1 0 0,3 1 0 0,0 1 0 0,3-2-192 0,4 0-16 16,4 0-16-16,1 1 0 0,4 1-80 0,2 0-16 16,4-2 0-16,0 0 0 0,1 0-352 0,-4-3-80 15,-3-1-16-15,9-2-13360 16</inkml:trace>
  <inkml:trace contextRef="#ctx0" brushRef="#br0" timeOffset="44294.67">15631 11497 25791 0,'0'0'1152'0,"-10"8"224"0,-2 6-1104 0,0 4-272 16,-4 3 0-16,-1 7 0 0,-1 2 720 0,-4 7 96 15,-1 6 16-15,0 3 0 0,-1 3-336 0,1 3-64 16,2 4-16-16,3 0 0 0,4 0-224 0,4-1-64 0,4-2 0 16,4-2 0-16,5-3 64 0,3-8 0 0,4-5 0 15,3-3 0-15,1-2 0 0,3-7 0 0,0-2 0 0,4-6 0 16,-1-6-384-16,0-2-80 0,1-5-16 0,-2-4 0 31,-1-6-2176-31,-3-1-432 0,-2-5-96 0</inkml:trace>
  <inkml:trace contextRef="#ctx0" brushRef="#br0" timeOffset="44450.12">15025 12054 29135 0,'0'0'1280'0,"0"0"288"0,0 0-1248 16,6-10-320-16,3 5 0 0,1 1 0 0,3-1 240 0,5 3-16 16,3-1 0-16,5 2 0 0,2 1-96 0,5-3-128 15,5-2 176-15,1-1-176 0,1-1 160 0,3 2-160 16,-1-4 128-16,1 3-128 15,-2-3-1216-15,-2 3-336 0,-1-4-64 0</inkml:trace>
  <inkml:trace contextRef="#ctx0" brushRef="#br0" timeOffset="44836.69">16096 11354 20271 0,'12'-17'1792'0,"-5"8"-1424"0,3 2-368 0,6-3 0 16,4 1 2112-16,4-1 336 0,3 2 80 0,2-1 16 16,3 4-1744-16,0 1-352 0,-2-1-64 0,-1 1 0 15,-2 3 64-15,-3 1 32 0,-3 1 0 0,-4 6 0 16,-3-1-288-16,-3 3-64 0,-6 4-128 0,-5 2 192 15,-4 1 0-15,-4 5-16 0,-3 3 0 0,-6 4 0 16,-2 4 48-16,-5-3 16 0,-3 0 0 0,2 2 0 16,1-5 80-16,3 0 0 0,5-5 16 0,4-2 0 0,6-1 304 0,6-1 48 15,5-2 16-15,7-2 0 0,5-2 80 16,10 2 32-16,6-4 0 0,5 0 0 0,6-6-368 0,4-3-64 16,4 0 0-16,8-3-16 0,2-5-224 0,2 0-144 15,0-3 192-15,-1-1-192 0,-5 1 0 0,-3 0 0 16,-4 4 0-16,-7 1 0 15,-6-2-1408-15,-3 3-304 0,-5 3-48 0,6-3-15408 16</inkml:trace>
  <inkml:trace contextRef="#ctx0" brushRef="#br0" timeOffset="45316.2">17489 10987 23727 0,'9'-12'1040'0,"-2"8"240"0,3-1-1024 0,1 3-256 16,3-2 0-16,3 1 0 0,1 6 256 0,2 2 0 15,4 1 0-15,0 8 0 0,4 7 624 0,4 5 128 16,2 2 16-16,4 9 16 0,4 10-320 0,2 7-64 16,-2 3-16-16,-3 10 0 0,-3 2 16 0,-6 3 0 15,-5 3 0-15,-4 3 0 0,-7-1-32 0,-5 1-16 16,-7 1 0-16,-4 1 0 0,-7-2-96 0,-4 1-32 16,-3-4 0-16,-5-4 0 0,-4-7-272 0,-1-3-48 15,-3-5-16-15,0-8 0 0,-2-7-320 0,0-4-64 16,-2-4-16-16,-1-9-10688 15,1-6-2160-15</inkml:trace>
  <inkml:trace contextRef="#ctx0" brushRef="#br0" timeOffset="45994.79">13413 11078 16127 0,'-19'1'704'0,"10"-1"160"0,-2 0-688 0,-1 3-176 16,2 1 0-16,0-2 0 0,0 1 784 0,3-2 128 15,1 3 32-15,3-2 0 0,3-2-96 0,0 0-16 16,0 0 0-16,0 0 0 0,14 0-192 0,4 0-32 0,1-1-16 16,4 0 0-16,5-2 64 0,8 2 16 0,3 1 0 0,9-1 0 15,6-7 32-15,4 2 0 0,2-1 0 0,9 0 0 16,7 3-32-16,8 0 0 0,7-3 0 0,5 0 0 15,0 3-192-15,5 2-32 0,4-2-16 0,2-2 0 16,0 1 16-16,-2-1 16 0,-1 5 0 0,3-5 0 16,1-2 80-16,-1 1 16 0,-3 2 0 0,40 1 0 15,-13-4-336-15,-12 2-64 0,-7 2-16 0,-4 1 0 0,0 7-16 16,-1-1-128-16,-2-3 192 0,-3 2-64 0,-7 1-128 0,1 3 0 16,2 1 144-16,-2-4-144 0,-2-3 0 0,-1 2 144 15,-5 1-144-15,-3 0 0 0,1-1 144 0,0 0-144 16,-1-4 0-16,-3 1 144 0,-3 2-144 0,-2 1 0 15,-3 0 0-15,3 0 0 0,0-2 0 0,-6-2 0 16,-6 5 0-16,-10-3-176 16,-9-3-768-16,-9 3-144 0,-8 3-48 0,-8-3-9584 15,-8-4-1920-15</inkml:trace>
  <inkml:trace contextRef="#ctx0" brushRef="#br0" timeOffset="54912.56">20442 10517 19343 0,'0'0'1728'0,"-5"-8"-1392"16,5 8-336-16,-4-5 0 0,4 5 2128 0,0 0 368 15,0 0 64-15,-6 6 0 0,-4 4-1664 0,-2 7-320 16,-2 2-80-16,2 5-16 0,-1 5-128 0,2 3-32 16,-5 1 0-16,-2 13 0 0,3-1-176 0,3-4-144 15,-1 0 192-15,3-4-192 0,1-4 144 0,1-4-144 16,2-6 0-16,2-3 144 0,-1-6-144 0,2-3-272 16,3-11 64-16,0 0-9168 15,0 0-1824-15</inkml:trace>
  <inkml:trace contextRef="#ctx0" brushRef="#br0" timeOffset="55092.42">20280 10144 36863 0,'-13'-10'3264'0,"1"3"-2608"0,1 2-528 0,5 0-128 15,-1 1 464-15,1 4 64 0,0 4 16 0,-3 4 0 16,4-2-1504-16,1 6-288 0,1-2-64 0,3 4-16 15,3 1-1712-15,-1 1-352 0,3 7-64 0,3-4 0 0</inkml:trace>
  <inkml:trace contextRef="#ctx0" brushRef="#br0" timeOffset="55417.28">22010 10366 35007 0,'-23'-14'1552'0,"10"7"320"0,-1 3-1488 0,0-1-384 16,-3 0 0-16,-2 2 0 0,-1 3 400 0,-4 6 16 15,-2 2 0-15,0 4 0 0,-2-2-288 0,2 2-128 16,2 4 0-16,1 0 128 0,2 1-128 0,3 0 0 16,4 0 0-16,0-2 0 0,1 3 0 0,6 0 0 15,2 0 0-15,1 1 0 0,0 2 0 0,3 0 0 16,-1-1 0-16,2 3 0 0,0 2-128 0,0-1 128 15,-1 2 0-15,0 1 0 0,0-5 0 0,-2 1 0 0,-1 1 0 0,-2-6 0 16,-2 0 320-16,-2-3 16 0,-4-3 16 0,-2-1 0 16,-4 2 192-16,-5-7 32 0,-5 1 16 0,-3-2 0 15,-3-7-144-15,-1 0-48 0,-1-1 0 0,0 0 0 16,0-1-112-16,3-4-32 0,4 0 0 0,3 2 0 31,2-2-816-31,6 2-160 0,5-3-48 0,4 2-11312 0,8 0-2256 0</inkml:trace>
  <inkml:trace contextRef="#ctx0" brushRef="#br0" timeOffset="56020.64">24844 10359 14735 0,'-6'-9'1312'0,"-1"0"-1056"0,2-1-256 0,-2-1 0 16,-1-1 960-16,0 4 144 0,1-1 32 0,-3 4 0 16,-3-2 112-16,-4 1 32 0,-2 3 0 0,-4 3 0 15,-2 0-128-15,-7 2 0 0,-6 2-16 0,-5 5 0 0,-5 1-160 0,-1 7-16 16,1 5-16-16,-3 3 0 0,0 1-160 0,0 4-16 15,1 3-16-15,0-2 0 0,3 1-208 0,8-1-32 16,6-1-16-16,8-4 0 0,8 2-240 0,6-4-32 16,6 1-16-16,7-5 0 0,7-2-80 0,8-6 0 15,7 0-128-15,10-1 192 0,2-8 80 0,6-1 16 16,3-1 0-16,2-1 0 0,0-3-64 0,1-2-16 16,1-6 0-16,-1 1 0 0,0 0-208 0,0-2 176 15,-1 2-176-15,-3-3 160 0,-6 0-160 0,-6 3 0 16,-7-2 0-16,-6-2 0 0,-6 1 176 0,-6 0-48 15,-3-2-128-15,-5 0 192 0,-4 2 144 0,-5 2 32 16,-7-2 0-16,-3 0 0 0,-2-1-240 0,-4 3-128 0,-5-2 160 16,2 4-160-1,2-2-352-15,2 4-160 0,2-2-48 0,5 4 0 16,1 0-2016-16,6-1-416 0,3 1-80 0,3-2-11040 0</inkml:trace>
  <inkml:trace contextRef="#ctx0" brushRef="#br0" timeOffset="56790.76">24929 10356 2751 0,'16'-9'128'0,"-6"4"16"0,0-1-144 0,1-3 0 0,1 2 0 0,-1-1 0 15,1 2 3712-15,-1 3 704 0,-1-4 128 0,2 2 48 16,0 1-2672-16,-1-1-544 0,-1 0-96 0,-10 5-32 0,0 0-272 0,0 0-48 15,0 0-16-15,0 0 0 0,0 0 48 0,0 0 16 16,0 0 0-16,0 0 0 0,-10-1 64 0,-6 2 16 16,-5 4 0-16,-5-1 0 0,-3 0-656 0,-5 5-128 15,-7 0-16-15,-5 5-16 0,-2 1 208 0,-8 3 32 16,-2 2 16-16,-2 2 0 0,-1 2-16 0,4 3 0 16,2-1 0-16,7 1 0 0,6 0-32 0,7-1-16 15,7-1 0-15,7 1 0 0,6-2-128 0,3-1-32 16,8-1 0-16,6-2 0 0,3 1-48 0,6-2-16 15,7-2 0-15,5 0 0 0,3-3-16 0,6-1-16 16,4 1 0-16,6-2 0 0,5-3-176 0,5 1 192 16,3-5-192-16,-2 1 192 0,0-1-192 0,-2-2 0 0,-1-3 0 15,-3 0 0 1,-3 0-368-16,-2 2-96 0,-4-1-32 0,-1 0 0 16,-4-2-2016-16,-1-2-416 0,-4 3-80 0,0-2-12288 0</inkml:trace>
  <inkml:trace contextRef="#ctx0" brushRef="#br0" timeOffset="57155.18">26045 10551 25791 0,'0'0'2304'0,"-5"-14"-1856"0,-1-3-448 0,-3 4 0 15,-2 4 368-15,-3 2-32 0,-3 4 0 0,-3 2 0 16,-4 0 400-16,-3 3 80 0,-2 3 16 0,-3 6 0 0,-5 0-256 0,0 0-64 16,2 5 0-16,0 3 0 0,1 5 192 0,5 0 16 15,5 0 16-15,6 3 0 0,6-2-416 0,7 2-64 16,4-5-32-16,6-2 0 0,4 2 144 0,7-2 16 16,6-1 16-16,3-3 0 0,1-3-16 0,3-1 0 15,3-7 0-15,1-2 0 0,0-1-48 0,0-5-16 16,-1-1 0-16,-3-6 0 0,-4-1-64 0,0-4 0 15,-5-2-16-15,-4-2 0 0,-4-1 64 0,-6-5 16 16,-4 0 0-16,-6 0 0 0,-5-2-80 0,-4 2-16 16,-3-5 0-16,-3 6 0 0,-2 0-224 0,-3 2-160 15,1 1 32-15,0 2 0 16,2 1-432-16,-2 1-80 0,0 5 0 0,3 3-16 16,1-5-2592-16,3 4-512 0,1-2-96 0,15 12-32 0</inkml:trace>
  <inkml:trace contextRef="#ctx0" brushRef="#br0" timeOffset="57572.74">26747 10282 33055 0,'0'0'1472'0,"-3"-9"288"0,3 9-1408 0,0 0-352 0,0 0 0 0,0 0 0 16,0 0 224-16,-5 9-32 0,-1 3 0 0,-2 4 0 0,2 3-192 0,-4 4 0 16,2 1 0-16,-2 1 0 0,0 3 0 0,0-4 144 15,-2 0-144-15,2-3 128 0,0-2 96 0,1 1 16 16,3-4 0-16,1-2 0 0,2-5 128 0,3-9 16 16,0 0 16-16,0 0 0 0,0 0 272 0,0 0 48 15,0 0 16-15,15-3 0 0,2-5 112 0,3-1 32 16,3-4 0-16,2-4 0 0,0-2-512 0,-1 0-112 15,0-1 0-15,0 0-16 0,-1 1-240 0,-1-1 0 16,-2 1 128-16,2 3-128 0,-3 1 0 0,0 2 0 16,0 4 0-16,-1 1 0 0,-3 6 0 0,-3 3 0 15,-3 3 128-15,-1 5-128 0,-2 5 0 0,-2 4-128 16,-3 3 128-16,-1 2-208 0,-1 2 208 0,-1 2 0 0,-2 4 0 16,-4-3-144-16,-1 1 144 0,2 0-208 0,2-3 80 0,0 0 128 31,-1-2-640-31,4-5-16 0,2-1 0 0,2-2 0 15,2-8-2224-15,4 0-448 0</inkml:trace>
  <inkml:trace contextRef="#ctx0" brushRef="#br0" timeOffset="57915.5">28621 9501 31503 0,'-7'-17'1392'0,"5"12"288"0,2 5-1344 15,0 0-336-15,-8-5 0 0,-2 5 0 0,-1 4 0 0,-2 3 144 16,-2 9-144-16,-3 5 0 0,-1 8 0 0,-2 5 0 15,-2 1 0-15,-3 10 0 0,-5 7 0 0,-1 5 0 16,-2 5 176-16,-1 0-48 0,-4 5 16 0,4-1 16 16,2-3 0-16,4 0 0 0,4-6-160 0,5-5 128 15,1-5-128-15,5-3 128 0,4-6-128 0,3-3 0 16,4-10 144-16,0 1-144 0,3-6-176 0,3-4-96 16,0-5-32-16,-3-11 0 15,0 0-2000-15,0 0-384 0</inkml:trace>
  <inkml:trace contextRef="#ctx0" brushRef="#br0" timeOffset="58105.56">27845 10159 26895 0,'0'0'1184'0,"0"0"256"0,0 0-1152 0,9-11-288 0,3 0 0 0,3 3 0 16,1 4 560-16,7 1 48 0,3-2 16 0,2 3 0 16,2-2-464-16,8 2-160 0,-1 1 0 0,3 4 144 15,1 2-144-15,4 2 0 0,2 0 0 0,0 3 0 16,0-6 0-16,-5 2 0 0,-5 1 0 0,-4-2 0 15,-4 3 0-15,-5 3 0 0,-5-6 0 0,-1 0 0 32,-3 0-400-32,-2-4-64 0,-3 2-16 0,2-2-7904 0,-1-1-1568 0</inkml:trace>
  <inkml:trace contextRef="#ctx0" brushRef="#br0" timeOffset="58328.25">29266 10066 30863 0,'-14'18'1360'0,"4"-5"304"0,-2 3-1344 0,-6 6-320 15,-6 5 0-15,-1-3 0 0,1 5 256 0,0-1 0 16,0 2-16-16,0 2 0 0,-2 1-96 0,4-1-16 16,-4 0 0-16,4-3 0 0,0-5-304 0,3-1-64 0,2-3-16 0,4-3 0 31,2-6-512-31,4 1-96 0,0-6-32 0,7-6 0 15,0 0-368-15,0 0-80 0,11-6 0 0,5-1-9776 0</inkml:trace>
  <inkml:trace contextRef="#ctx0" brushRef="#br0" timeOffset="58713.97">29817 9961 15663 0,'0'0'1392'0,"-9"7"-1120"0,-1 2-272 0,-2 0 0 16,-3 4 3120-16,-3 2 560 0,-1 4 112 0,-2 3 32 16,-4 2-2848-16,1 5-560 0,-2 6-112 0,-1-4-32 15,0-3-144-15,3 0-128 0,7-4 192 0,2-1-192 0,5-4 192 0,4-5-192 16,2-2 192-16,4-12-192 16,0 0 688-16,9 5 16 0,2-3 16 0,6-5 0 0,3-6 160 0,4-4 16 15,0-4 16-15,6 0 0 0,-1-2-560 0,1-2-112 16,1-4-32-16,-2 1 0 0,-1 2-16 0,3-2-16 15,0 1 0-15,-1 1 0 0,-2 2 0 0,-3 2 0 16,2 3 0-16,-6 2 0 0,-2 6-176 0,-3 0 192 16,-5 5-192-16,-11 2 192 0,9 9-64 0,-5 5-128 15,-6 6 192-15,-1 2-64 0,-7 2-128 0,-2 5 160 16,-2 5-160-16,-2 3 160 0,-4 6-160 0,0 2 0 16,-1-4 0-16,0 1 0 15,2-1-560-15,5-1-32 0,4-3-16 0,5-4 0 16,2-7-400-16,5-1-80 0,3-8 0 0,4 0-16 15,2-3-304-15,4-3-48 0,4-4-16 0,3-2-12048 0</inkml:trace>
  <inkml:trace contextRef="#ctx0" brushRef="#br0" timeOffset="59082.6">30966 9949 33167 0,'0'-15'1472'0,"0"15"304"16,-1-8-1424-16,1 8-352 0,0 0 0 0,0 0 0 0,-8 9 384 0,-1 5 16 15,-1 4 0-15,-4 5 0 16,0 6-208-16,-1 3-32 0,-3 2-16 0,0 4 0 0,-2 6-144 0,1 3 0 16,1-3 0-16,3 2 0 0,3-3 0 0,7 0 0 15,6-3 0-15,3-5 0 0,5 0 128 0,4-7-128 16,5-2 128-16,4-4-128 0,8-3 576 0,3-2 16 15,5-3 16-15,4-7 0 0,1 0 0 0,2-4 0 16,-1-1 0-16,-1-5 0 0,-1-6-208 0,-1 2-32 16,-3-5-16-16,-2 2 0 0,-3-3-64 0,-2-2-16 15,-3 0 0-15,-2-3 0 0,-6-4-80 0,-2-1 0 16,-4-3-16-16,-4 0 0 0,-4-2-176 0,-2 4 0 16,-4-2 0-16,-2 0 0 0,-5 1-144 0,-2-2-112 15,-1 5-32-15,-2 2 0 0,-5 1-80 0,1 4-16 0,0 1 0 0,2 5 0 31,0-1-1200-31,0 6-240 0,2 0-48 0,0 1-8944 0,3 2-1776 16</inkml:trace>
  <inkml:trace contextRef="#ctx0" brushRef="#br0" timeOffset="59653.42">32134 10295 17503 0,'0'0'1552'0,"0"0"-1232"0,4-8-320 0,-4 8 0 16,4-8 912-16,-4 8 128 0,0 0 32 0,0 0 0 15,0 0 192-15,-11 0 32 0,-1 3 16 0,-6 1 0 16,-4 1-736-16,-6 5-128 0,-5 1-48 0,-1 4 0 16,1 0-16-16,0 5 0 0,-1 2 0 0,3 2 0 15,2-1-64-15,6 6-32 0,4-2 0 0,5 1 0 16,4-5-288-16,5-4 160 0,3 0-160 0,8 0 128 16,4-2 256-16,2-2 32 0,7-1 16 0,6-5 0 15,0-2 544-15,6-4 112 0,0-3 32 0,4-1 0 16,1-2-608-16,-1-3-128 0,-3-1-32 0,-2-4 0 15,-3-1-160-15,-3 0-16 0,-4-5-16 0,-2-1 0 16,-4 1 96-16,-2-2 32 0,-2 1 0 0,-5 0 0 16,-3 0-128-16,-2 0-32 0,-2-1 0 0,-3 2 0 15,-5 0-128-15,-1 3-144 0,-1 4 144 0,0-2-208 16,-2 6-1200-16,3 0-224 16,1 1-48-16</inkml:trace>
  <inkml:trace contextRef="#ctx0" brushRef="#br0" timeOffset="59993.32">32756 10592 29663 0,'1'-12'1312'0,"-1"12"272"0,0-8-1264 15,0-2-320-15,-3 1 0 0,2-1 0 0,1 10 336 0,-2-8 16 0,2 8 0 0,0 0 0 16,-7-6-224-16,7 6-128 0,-11 2 128 0,-1 2-128 15,-3-1 0-15,4 2 0 0,-2 1 0 0,0 1 0 16,-1 4 0-16,3-1 0 0,1 4 0 0,-1 0-128 16,1-1 128-16,1 1 0 0,3-1 0 0,0 2-128 15,1 0 256-15,1 2 48 0,0-2 16 0,3 3 0 16,-1-2 192-16,1 3 64 0,0 3 0 0,0-1 0 16,1 0 64-16,-2-1 32 0,0 0 0 0,-1 1 0 15,2 0-224-15,-4 0-32 0,-1-3-16 0,-1-2 0 16,-3-2-48-16,0-1-16 0,-2-1 0 0,-2-3 0 15,-2-1-208-15,-3-4 144 0,-5-2-144 0,-6-4 128 16,-1-1 16-16,13-2 0 0,-4-4 0 0,-2 2 0 16,1-3-848-1,-2 1-192-15,1-3-16 0,-3-1-16 0</inkml:trace>
  <inkml:trace contextRef="#ctx0" brushRef="#br0" timeOffset="60155.79">30426 9384 45375 0,'-17'-23'2016'0,"11"13"416"0,2-1-1952 0,0 6-480 16,4 5 0-16,0 0 0 16,-10 8-1904-16,0 6-464 0,1 4-112 0</inkml:trace>
  <inkml:trace contextRef="#ctx0" brushRef="#br0" timeOffset="61105.48">3733 14398 18431 0,'0'0'1632'0,"-4"-4"-1312"16,3-3-320-16,-1 0 0 0,2 7 464 0,-3-5 32 16,3 5 0-16,0 0 0 0,-4-7-496 0,4 7 0 15,-6-6 0-15,0 0 0 0,-1 0 224 0,-3 1 48 16,-3 1 16-16,-1-2 0 0,-1 2 16 0,-3 0 0 15,-3 3 0-15,-5 1 0 0,-3 1 16 0,-3 4 16 16,-2 4 0-16,-2 1 0 0,1 3-64 0,-5 6-16 0,-4 4 0 0,-2 6 0 16,-3 4 80-16,0 4 16 15,2 1 0-15,0 5 0 0,-1 3 272 0,7 5 48 0,3 0 16 0,16-13 0 16,2 2-368-16,2 6-64 0,3-5 0 0,4 1-16 16,3 0-240-16,4-3 0 15,0-2 128-15,4-1-128 0,4-6 0 0,-1-3 0 16,2 0 0-16,5 4 0 0,-2-1 160 0,2-6-160 0,-1-4 160 0,-2-7-160 15,3 1 0-15,1-2 0 16,-1 0 0-16,3 3 0 16,-5-1-1632-16,0-2-320 0,-3-5-64 0</inkml:trace>
  <inkml:trace contextRef="#ctx0" brushRef="#br0" timeOffset="61747.09">2674 15229 27647 0,'-3'-11'2448'0,"3"5"-1952"0,0 6-496 0,5-9 0 0,2-4 464 0,4 2 0 15,1 0 0-15,5 5 0 0,1-3-464 0,2 3 0 16,7-4-176-16,2 3 176 0,4 0 0 0,5 0 0 16,5 2 0-16,4-2 0 0,4-1 0 0,1-5 0 15,2 2 0-15,-1-3 0 0,2-1 0 0,-3 2 128 16,-1 1-128-16,-3 2 0 0,-2 4 0 0,-6-1 0 15,-4 2 128-15,-6 4-128 0,-5 0 0 0,-5 2 0 16,-5 2 0-16,-3 3 0 0,-6 3 0 0,-3 6 0 16,-6 3 0-16,-3 1 128 0,-5 1 112 0,-4 3 16 15,-4 3 0-15,-2-1 0 0,-2 4-256 0,0-1 0 16,0 0 128-16,4 0-128 0,1-1 0 0,4-4 0 16,3-4 0-16,0-1 0 0,3-3 128 0,2-1-128 15,4-6 176-15,2 0-176 0,0-8 320 0,6 4-64 16,4-1 0-16,4-5 0 0,0-3 480 0,3-5 96 15,2 0 0-15,1-4 16 0,1-4-416 0,-4-1-96 16,-1-4-16-16,-2 0 0 0,-4-1-64 0,-3 3 0 16,1-2-16-16,-4-1 0 0,-3 1 16 0,-2-3 0 0,-2 2 0 15,1 4 0-15,-2 0-256 0,0 0 176 0,0 1-176 0,1 4 160 16,-2 1-160-16,2 4 0 0,-1 1 0 0,2 4 0 16,2 5 0-16,0 0 0 0,0 0 0 0,0 0 0 15,0 0 0-15,0 0 0 0,6-5 0 0,3 4 0 16,2-1 0-16,3 2-144 0,2 0 144 0,1 2-208 15,4 0 208-15,3 3 0 0,-1-2 0 0,3-2 0 16,2 2 0-16,4-2 0 0,0 0 0 0,4 2 0 16,-2 1 0-16,0 1 0 0,0 0 0 0,1 4 0 0,-2-2 0 0,-3 5 0 15,-3-2 0-15,-4 4 0 0,0 1 0 16,-4 0 0-16,-4-1 0 0,-1 0 0 0,-1 3 0 0,-3 1 0 16,-1 1 0-16,-3 1 0 0,-1-5 0 0,-1 3 0 15,-3 0 128-15,-1 1-128 0,2 3 0 0,-2-3 0 16,0 0 0-16,1-2 0 0,1-1 0 0,1-2 0 15,0 2 0-15,0-2 0 0,2-1 0 0,2-4 0 16,2 1 0-16,5-1 0 16,-2 1-1440-16,0-6-352 0,3-2-64 0,2-2-13088 0</inkml:trace>
  <inkml:trace contextRef="#ctx0" brushRef="#br0" timeOffset="62714.2">6354 15096 23263 0,'-17'-13'1024'0,"5"7"224"0,-1-6-992 0,-2 2-256 15,-3-2 0-15,-1 1 0 0,-2 5 672 0,-3 5 96 16,-2-1 0-16,-1 4 16 0,-3 7-208 0,1 6-64 15,1 3 0-15,-2 2 0 0,0 4-192 0,1 4-32 16,1 5-16-16,0 1 0 0,0 1 112 0,2 2 32 16,6 1 0-16,2-3 0 0,3-3-144 0,6-4-16 15,5-6-16-15,4-4 0 0,3-7 80 0,2-2 0 16,4-3 16-16,5-2 0 0,4-7 528 0,6-4 96 0,2-5 32 0,5-3 0 16,1 0-416-16,0-7-64 0,-1-2-32 0,1 0 0 15,-1-1-288-15,-3 2-64 0,-2-4-128 0,0 5 192 16,-6 3-192-16,-1 2 128 0,-4 0-128 0,-2 3 0 15,-3 4 0-15,-1 6 0 0,-9 4 0 0,10 0 0 16,-10 0 0-16,12 6 0 0,-3 7-128 0,-3 2 128 16,2 3-144-16,-2 4 144 0,0 2 0 0,3 1-144 15,0-1 144-15,1-2 0 0,2 0 0 0,2-3 0 16,3-3 0-16,3-2 0 0,-1-1 0 0,2-7 0 16,3-2 0-16,2-4 0 0,-2-4 0 0,4-1 0 15,2-6 160-15,2-1 16 0,1-3 0 0,3-3 0 16,2-3 16-16,1-3 0 0,1-1 0 0,-1-4 0 15,1 0-192-15,-1-3 0 0,0-1 144 0,0-1-144 16,-4-2 128-16,1-2-128 0,1-4 128 0,-2-5-128 16,1-1 0-16,-1-6 144 0,0-5-144 0,-4 1 0 0,-1-1 0 0,-4-2 0 15,-1-4 0-15,-5 4 0 0,-4 1-160 0,-2 4-32 16,-2 8-16-16,-3 3 0 0,-3 7 208 0,-2 7-176 16,-3 6 176-16,-2 9-160 0,-4 7 160 0,-5 4-128 15,-3 6 128-15,-7 9-128 0,-5 8-16 0,-3 4 0 16,-1 8 0-16,-4 6 0 0,-2 1 144 0,0 6 0 15,1 5-144-15,1 3 144 0,2 0 0 0,6 5 0 16,3 1-144-16,5 1 144 0,3 2 0 0,6-6 0 16,5-6 0-16,6-1 0 0,3-5 0 0,3-5-128 15,3-4 128-15,2-4 0 0,3-6 0 0,5 0 0 0,3-2 0 16,3-3 0-16,4-11 0 0,3-1 144 16,1-2-144-16,5-7 192 0,2-1-32 0,2-5 0 0,-1-6 0 0,1-1 0 15,-2 0-160-15,0-4 160 0,2-4-160 0,-3-4 160 16,2-1-160-16,1-3 0 0,-1-7 0 0,2-3 0 15,-2-7 0-15,0-7 0 0,-2-2 144 0,-2-6-144 16,-2-2 0-16,-2-1 0 0,-7 1 0 0,-2 4 128 16,-3 1-128-16,-6 8-128 0,-7 10 128 0,-4 9-192 15,-6 8 192-15,-4 10-192 0,-4 4 192 0,-5 10-192 16,-4 3 192-16,-6 14 0 0,-5 8 0 0,-3 12 0 16,-9 7 0-16,-2 3 0 0,-1 6 0 0,0 4-128 15,1 7 128-15,3 0 0 0,1-3 0 0,7 4 0 16,6 1 0-16,5 0 0 0,7-5 0 0,7-2-128 15,5-2-1008 1,9-3-192-16,6-3-32 0,7-4-9088 0,10-4-1824 0</inkml:trace>
  <inkml:trace contextRef="#ctx0" brushRef="#br0" timeOffset="63208.42">9511 14584 19519 0,'0'0'864'0,"0"0"176"0,-6 9-832 0,1 2-208 0,-1 7 0 0,-3 7 0 16,-2 4 368-16,-1 4 16 0,1 3 16 0,-1 2 0 15,1 7 336-15,-1-3 64 0,0-2 16 0,-2 1 0 16,-3-2-128-16,-1 0-32 0,-2-5 0 0,2-2 0 15,2-6 0-15,1 1 0 0,1-8 0 0,2-1 0 16,5-4 64-16,-1-5 16 0,3 0 0 0,5-9 0 0,0 0 240 0,2-9 48 16,2-4 16-16,3-6 0 0,1-6-144 0,4-5-48 15,3 0 0-15,5-5 0 0,5 0-464 0,-1-2-80 16,0-5-32-16,5 1 0 0,7-1-272 0,3 1 128 16,1-1-128-16,1 5 0 0,1 1 128 0,3 7-128 15,2 5 0-15,3 5 0 0,0 5 0 0,0 6 0 16,-2 2 0-16,-2 2 0 15,-3 0-1216-15,-3 4-160 0,-5 0-32 0,-3 5-9328 16,-7 5-1872-16</inkml:trace>
  <inkml:trace contextRef="#ctx0" brushRef="#br0" timeOffset="63530.57">10318 14899 16575 0,'0'0'1472'0,"0"0"-1168"0,0 0-304 0,0 0 0 16,15 4 2208-16,-1-2 384 0,1 1 80 0,3-3 16 16,1-2-1520-16,3 0-288 0,-1-3-64 0,1-5-16 15,-2 1-368-15,3-3-80 0,-3 2-16 0,1-3 0 16,-2-2-144-16,-4 3-48 0,-3-1 0 0,-5 0 0 16,-2-1 32-16,-3 1 0 0,-5 2 0 0,-2-2 0 15,-4 4 32-15,-2 2 16 0,-6 4 0 0,-2 6 0 16,-5 1-224-16,2 4 176 0,-1 0-176 0,-3 6 160 15,-2 3-160-15,0 3 0 0,1 0 0 0,4 4 0 16,-2-1 192-16,6 3-64 0,2 2 0 0,7-2 0 0,0 1-128 16,6-2 128-16,3 3-128 0,3-3 128 0,3-1-128 0,5-4 128 15,6-3-128-15,-1-1 128 0,5-3-128 0,3 0 0 16,8-1 0-16,-2-2 0 16,3 2-1744-16,2-6-384 0,2-3-80 0</inkml:trace>
  <inkml:trace contextRef="#ctx0" brushRef="#br0" timeOffset="64195.94">11371 14956 20271 0,'0'0'896'0,"-3"-5"192"0,3 5-880 0,-8-10-208 0,0 3 0 0,-2 2 0 16,0-1 1344-16,-4 2 208 0,-2 2 48 0,-2 2 16 15,-1 0-784-15,-2 2-144 0,-3 5-48 0,-1 1 0 16,-3 5-224-16,-1-1-48 0,-2 3-16 0,4 1 0 16,2 3 0-16,2 3 0 0,3-3 0 0,4-1 0 15,5-2-96-15,6 0-32 0,1-4 0 0,4-3 0 16,0-9 16-16,9 10 0 0,4-8 0 0,5 0 0 15,3 1 160-15,3-6 48 0,2-2 0 0,-1-4 0 16,1 2-16-16,-2-3 0 0,-1 1 0 0,-3-5 0 16,-2 0-288-16,-2 2-144 0,-2 1 160 0,-2 3-160 15,-3-1 128-15,-9 9-128 0,7-4 0 0,-7 4 0 0,8 6 0 16,-3 5 0-16,-3 0 0 0,1 5 0 0,-2 1-144 0,2 4 144 16,-1 2 0-16,2-2-144 0,0-3 144 0,1 0 0 15,1 3 0-15,3-3 0 0,3-2 0 0,2-4 0 16,2-2 0-16,3 1 0 0,3-9 0 0,1-1 0 15,4-2 0-15,2-5 0 0,1-6 160 0,2-4 16 16,1-1 0-16,0-3 0 0,-1-8 16 0,0 1 16 16,-2 1 0-16,1-1 0 0,-2-4-80 0,0 3-128 15,2-2 176-15,0-4-176 0,1-1 144 0,3-4-144 16,0-7 0-16,1 0 144 0,-1-3-144 0,0-5 0 16,0-4 0-16,3-7 0 0,-1-7 0 0,-1-1 0 15,-4-1 0-15,-4 5 0 0,-3 9 0 0,-5 9 0 0,-4 7 0 16,-7 9 0-16,-4 11-208 0,-4 5 80 0,-2 4 128 0,-6 8-208 15,-5 7 208-15,-6 8 0 0,-5 9 0 0,-5 5 0 16,-5 5-160-16,-3 7 160 0,-3 8-160 0,1 8 160 16,0 3 0-16,-1 4 0 0,-1 6 0 0,4-1 0 15,1 9 0-15,3 0 0 0,6 2 128 0,5-3-128 16,3 2 128-16,4-4-128 0,4-9 0 0,3-4 0 16,7-5 0-16,3-1 0 0,1-7 0 0,2-4 0 15,-1-5 0-15,7-2-192 0,0-7 0 0,2-5 0 31,0-6-2256-31,2-8-448 0</inkml:trace>
  <inkml:trace contextRef="#ctx0" brushRef="#br0" timeOffset="64815.02">13729 14451 18543 0,'4'-15'816'0,"0"8"176"0,0-6-800 0,1 0-192 0,0 0 0 0,0 2 0 16,0-2 1520-16,0 6 256 0,0-1 48 0,-5 8 16 0,0 0-592 0,0 0-112 15,0 0-32-15,2 11 0 0,-2 7-448 0,-3 4-80 16,-2 7-32-16,-1 4 0 0,-2 5 16 0,-1 2 0 16,-2-2 0-16,-8 20 0 0,1-2-144 0,1-4-32 15,0 0 0-15,-1-3 0 16,1-3-192-16,1-2-64 0,-2 3 0 0,1-6 0 0,2-8-128 0,4-7 0 16,3 1 0-16,3-7 0 15,1-3-496-15,3-8-16 0,1-9-16 0,0 0-9488 16,10 0-1888-16</inkml:trace>
  <inkml:trace contextRef="#ctx0" brushRef="#br0" timeOffset="65028.78">14075 14257 18431 0,'17'-15'1632'0,"-11"11"-1312"0,-1-2-320 0,-5 6 0 16,0 0 2304-16,0 0 384 15,0 0 64-15,3 10 32 0,-5 6-1808 0,-3 6-352 0,-4 5-80 0,-1 1-16 16,-1 5-208-16,-2 3-64 15,-1 8 0-15,-7 12 0 0,0-6-64 0,2-3-32 16,1 3 0-16,2-2 0 0,1-6 48 0,2 4 16 16,3-3 0-16,-2 2 0 0,-1-3-224 0,2-2 128 15,1 1-128-15,1 0 0 0,0-3 0 0,1-1 0 0,2-6 0 0,-2-4 0 32,0 1-2128-32,-1-8-368 0,-1-3-80 0,2-9-16 0</inkml:trace>
  <inkml:trace contextRef="#ctx0" brushRef="#br0" timeOffset="65225.86">13220 14961 28095 0,'0'0'1248'0,"11"-6"256"0,3-2-1200 0,6-3-304 16,5 1 0-16,1 1 0 0,5 0 288 0,1 0 0 16,7-1 0-16,3 2 0 0,6-3 32 0,3 2 0 15,6-4 0-15,0 4 0 0,1-2-64 0,-1 2 0 16,-2 1 0-16,-3 3 0 0,-4-3-256 0,-4 5 0 15,-4 0 0-15,6 2 0 16,-15 0-1664-16,-9 1-352 0,-9 0-64 0</inkml:trace>
  <inkml:trace contextRef="#ctx0" brushRef="#br0" timeOffset="65395.51">13396 15083 16575 0,'-31'12'1472'0,"13"-9"-1168"0,1 0-304 0,8 0 0 0,2 0 1888 0,7-3 320 16,0 0 64-16,0 0 16 0,0 0-384 0,15-3-80 15,3-1-16-15,6 1 0 0,6-2-560 0,7-3-112 16,7 2-32-16,22-7 0 0,-2 4-544 0,3-3-112 0,-1-2-32 0,-2 5 0 16,3 0-208-16,-4 4-32 0,-1 2-16 0,-3 2 0 31,1 0-768-31,-6 2-160 0,-5 3-16 0,-5-2-9808 0,-6 1-1952 0</inkml:trace>
  <inkml:trace contextRef="#ctx0" brushRef="#br0" timeOffset="66164.71">16198 14510 21647 0,'-13'0'960'0,"13"0"192"0,-6 1-912 0,1 0-240 16,-2 1 0-16,2 3 0 0,0 2 320 0,1 6 0 16,2-3 16-16,2 2 0 0,2-1 144 0,2-2 32 15,4 4 0-15,3-6 0 0,5 1 208 0,3-4 48 16,4-2 16-16,4-3 0 0,5-1 208 0,4-3 32 15,1-3 16-15,5-1 0 0,-2-1-432 0,5-3-96 16,-2-5 0-16,4 4-16 0,-1-1-176 0,-3 1-48 16,-5-1 0-16,-3 0 0 0,-6-1-144 0,-4 2-128 15,-4-1 192-15,-5 0-192 0,-5-2 208 0,-3 2-64 16,-3 0-16-16,-6 0 0 0,-5 1 0 0,-6 0-128 16,-4-3 192-16,-6 3-64 0,-5 5-128 0,-3 2 0 15,-5 4 0-15,-1 6 0 0,-3-1 0 0,1 8 0 16,0 3-176-16,0 6 176 0,-1 3 0 0,1 3-128 15,1 4 128-15,4 6 0 0,2 2 0 0,6 1 0 16,1-1 192-16,8-1-64 0,5 0 0 0,4-3 16 0,5 0 0 0,10-2 0 16,2-3-144-16,8 1 160 0,6-4-160 0,5-1 160 15,5-3 32-15,6-5 16 0,-1-3 0 0,6 0 0 16,2-2-208-16,2-5 0 0,3-2 0 0,17-3 0 31,-8-2-2176-31,-8-5-416 0</inkml:trace>
  <inkml:trace contextRef="#ctx0" brushRef="#br0" timeOffset="66395.8">17617 14251 30351 0,'0'0'1344'0,"0"0"272"0,0 7-1296 0,2 7-320 16,2 3 0-16,2 3 0 0,1 4 144 0,3 5-144 15,0 2 192-15,3 2-192 0,1 6 320 0,1 0-32 16,1-1-16-16,12 14 0 0,0-6-272 0,0-2 0 16,-5-5 0-16,3 2 0 0,-1-4 0 0,-1-4 0 15,-1-2-160-15,-3-3 160 16,-2-6-2080-16,-3-4-288 0</inkml:trace>
  <inkml:trace contextRef="#ctx0" brushRef="#br0" timeOffset="66596.23">17969 14257 31327 0,'0'0'2784'0,"-8"4"-2224"0,0 2-560 0,-2 2 0 16,-3 6 272-16,-2 5-48 0,-4 4-16 0,-10 16 0 16,0 2 176-16,-1 1 16 0,-1 5 16 0,-1-4 0 15,0-1-160-15,0 4-16 0,1-2-16 0,0 2 0 16,1 2-224-16,2-6 0 0,1-1 0 0,5-3 0 31,1-1-768-31,4-2-112 0,3 1-16 0,3-4-8704 0,1-4-1760 0</inkml:trace>
  <inkml:trace contextRef="#ctx0" brushRef="#br0" timeOffset="66899.38">19064 14359 28047 0,'-19'-7'1232'0,"4"6"272"0,-3 0-1200 0,-2 2-304 0,-4 4 0 0,-2 3 0 16,-4 6 688-16,-2 2 80 0,-4 2 0 0,2 4 16 15,1 1-208-15,3 3-64 0,0 2 0 0,5 0 0 16,1-5-192-16,6 4-32 0,6-1-16 0,5 4 0 16,4-7-272-16,3 2 160 0,3 2-160 0,4-6 128 15,4-2-128-15,4-1 0 0,3-3 144 0,5-1-144 32,3-5-448-32,5-1-176 0,2-4-16 0</inkml:trace>
  <inkml:trace contextRef="#ctx0" brushRef="#br0" timeOffset="67245.22">19213 14500 28559 0,'0'0'2544'16,"0"0"-2032"-16,0 0-512 0,0 0 0 0,0 0 672 0,13 2 32 15,2 0 16-15,3-2 0 0,1 0-144 0,5-2-16 16,5 0-16-16,2-3 0 0,-1-2-336 0,5 1-64 16,1-3-16-16,-1 3 0 0,-5-3-128 0,-3 1 0 0,-5-3 0 0,-5 2 0 15,-4-3 0-15,-5 2 192 0,-6 0-192 0,-2 10 192 16,-5-10-192-16,-6 2 0 0,-6 4 0 0,-7 1 128 16,-6 3-128-16,-3 3-176 0,-3 1 48 15,0 3 0-15,-3 2 128 0,2-1 0 0,1 4 0 0,5 2 0 16,0 4 0-16,6-1 128 0,2 1-128 0,4 1 176 15,5 2-176-15,6-1 0 0,6 4 0 0,3-2 0 16,7-4-128-16,4-1 128 0,5 0 0 0,3 3 0 31,4 2-2224-31,7-4-368 0</inkml:trace>
  <inkml:trace contextRef="#ctx0" brushRef="#br0" timeOffset="67651.78">20138 14361 28559 0,'-15'12'2544'0,"4"0"-2032"15,-2 7-512-15,-2 7 0 16,0 3-384-16,-3 7-160 0,-4 7-32 0,-1 0-16 0,-2 2 1392 0,-2 0 288 16,-3 5 48-16,0 1 16 0,0 1-640 0,-1-1-128 15,-2-6-32-15,3 4 0 0,1-2-352 0,4-5 144 16,4-7-144-16,4-8 0 0,2-3 192 0,4-6-192 15,3-5 192-15,4-3-192 0,4-10 640 0,0 0 32 16,0 0 0-16,12-14 0 0,2-5 528 0,3-3 96 16,2-7 32-16,3 0 0 0,2-4-816 0,0-2-144 15,2-1-48-15,-1-5 0 0,2-2-320 0,1-1 144 0,0-3-144 16,5 0 0-16,1-1 128 0,3 1-128 0,1 5 0 0,-2 4 0 16,-1 4 0-16,0 4 0 0,-2 9 0 15,-1 4-144-15,-2 3 144 0,-3 8-128 0,-4 1 128 0,-6 7-128 16,-4 3 128-16,-5 8-160 0,-6 8 160 0,-4 0-160 15,-7 2 16-15,-4 4 0 0,-5-2 0 0,-3 3 0 16,-3-4-16-16,-6 2 0 0,-3-1 0 0,-2-3 0 16,-2-5-96-16,0-1-32 0,0-7 0 0,4-2 0 15,4-4 288-15,5-2-192 0,2-1 192 0,4-1-160 32,2-4-1424-32,2-3-272 0,2 3-64 0,5-5-12944 0</inkml:trace>
  <inkml:trace contextRef="#ctx0" brushRef="#br0" timeOffset="67945.6">21218 13306 32879 0,'0'0'1456'0,"0"0"304"0,0 0-1408 0,0 0-352 15,0 0 0-15,-5 18 0 0,-8 5 224 0,-1 10-32 16,-3 4 0-16,0 9 0 0,-5 2 64 0,2 7 0 16,-2-1 0-16,0 5 0 0,1-1-128 0,0 3-128 0,2 4 176 0,-1 2-176 15,0-3 192-15,2 1-192 16,3-3 192-16,4 2-192 0,4-5 176 0,2-3-176 0,2-4 160 0,3-5-160 16,3-5 0-16,1-1 128 0,1-4-128 0,4-7 0 15,-2-2 0-15,3-4-256 0,-1-4 48 0,1-8-10224 16,-2-4-2032-16</inkml:trace>
  <inkml:trace contextRef="#ctx0" brushRef="#br0" timeOffset="68089.57">20522 14149 29951 0,'-14'-17'1328'0,"9"7"272"0,3 0-1280 0,3 1-320 0,4 0 0 0,4 5 0 15,4-1 640-15,6 4 80 0,4 0 16 0,5 1 0 16,5 0-400-16,7 4-80 0,6 3 0 0,6 1-16 15,4 2-240-15,9 0 0 0,2 0 0 0,2 3-9872 16,-3-3-2032-16</inkml:trace>
  <inkml:trace contextRef="#ctx0" brushRef="#br0" timeOffset="68949.12">23844 13219 19743 0,'5'-14'880'0,"-5"14"176"0,5-8-848 0,0-2-208 16,0 1 0-16,-1 1 0 0,-4 8 960 0,0 0 128 16,0 0 48-16,0 0 0 0,0 0-352 0,-4 8-64 0,-1-2-16 0,-4 8 0 15,-2 1-32-15,-3 3-16 16,-4 5 0-16,-4 4 0 0,1 6 128 0,-5 5 32 0,0 6 0 0,-5 2 0 15,-2 5-16-15,-3 4 0 0,-3 6 0 0,0-2 0 16,-1 6-272-16,3-1-48 0,2 3-16 0,7-2 0 16,0-6-240-16,5-1-48 0,3-1-16 0,4-3 0 15,6-5-16-15,5-2 0 0,3-7 0 0,2-2 0 16,2-3 48-16,6-3 16 0,2-1 0 0,3-6 0 16,1-1-208-16,2 0 0 0,2-5 0 0,1-3 0 0,3-7-224 0,-3-1-32 15,0-3-16-15,6-5 0 16,-6-3-1984-16,-5-9-400 0,-5-3-80 0,-4 4-16 0</inkml:trace>
  <inkml:trace contextRef="#ctx0" brushRef="#br0" timeOffset="69133.08">22972 13935 25791 0,'-7'-15'2304'0,"7"10"-1856"15,0 5-448-15,8-10 0 0,5 1 2160 0,5 0 336 16,4 3 64-16,8 2 0 0,4-2-1664 0,4 2-352 15,7 1-64-15,4 1-16 0,5 2-192 0,5-2-32 16,7 1-16-16,2-1 0 0,-2-1-224 0,-1 3 0 16,-6 0 0-16,16-1 0 0,-15 0-208 0,-8-1-144 15,-7 1-32-15,-6-2-10528 16,-3 1-2112-16</inkml:trace>
  <inkml:trace contextRef="#ctx0" brushRef="#br0" timeOffset="69536.13">24671 13872 19343 0,'0'0'1728'0,"0"0"-1392"15,0 0-336-15,12-1 0 0,2-2 1328 0,3 0 192 16,4 0 32-16,4 0 16 0,3-2-416 0,3 0-64 16,2 0-32-16,4 0 0 0,1-3-704 0,5 3-144 15,4 1-16-15,1-2-16 0,2 0-176 0,-3 2 128 16,-1 0-128-16,-4 0 128 0,-6 2-128 0,-2 0 0 16,-7 2 0-16,-5 2-8768 15,-7 0-1776-15</inkml:trace>
  <inkml:trace contextRef="#ctx0" brushRef="#br0" timeOffset="69703.84">24564 14125 21183 0,'0'0'1888'0,"0"0"-1504"0,0 0-384 0,16 2 0 16,4 1 2528-16,4 1 432 0,2 1 96 0,5-1 16 16,6-7-1664-16,4 6-336 0,2 0-64 0,5 0-16 15,5-3-688-15,3 0-144 0,2 1-32 0,2 2 0 0,-2 1-128 0,-4-3 0 16,-6-2 0-16,-6-1 0 15,-7 5-2512-15,-4-3-496 0</inkml:trace>
  <inkml:trace contextRef="#ctx0" brushRef="#br0" timeOffset="70225.6">26490 13334 19343 0,'0'0'1728'0,"0"0"-1392"16,-10-2-336-16,10 2 0 0,0 0 1456 0,0 0 208 15,0 0 64-15,6-8 0 0,6 0-144 0,3 5-32 16,4 0 0-16,5 2 0 0,8-1-720 0,1 2-160 16,4-1-32-16,2 0 0 0,3 0-320 0,5-1-64 15,4 0 0-15,3 1-16 0,-1-3-48 0,-2 3-16 16,-3 1 0-16,-1 0 0 0,-4 0-176 0,-4 0 0 15,-6 0 0-15,-5 0 0 16,-8-2-704-16,-5 1-32 0,-15 1 0 0,0 0-9120 16,0 0-1840-16</inkml:trace>
  <inkml:trace contextRef="#ctx0" brushRef="#br0" timeOffset="70553.59">26675 13230 20271 0,'-35'4'1792'0,"12"0"-1424"15,-2 1-368-15,-2 4 0 0,1-1 0 0,-1 5-192 0,-1 4 32 16,0 0 0-16,-1 3 992 0,-1-1 208 15,1 2 48-15,1 3 0 0,0-1-512 0,2 0-80 0,0 6-32 0,5-4 0 16,3 0-160-16,6-1-48 0,5-2 0 0,8 4 0 16,7 1 160-16,4 2 32 0,6-3 0 0,8 2 0 15,5-2 304-15,6 5 64 0,4 4 16 0,3 0 0 16,5-1-112-16,1 4-16 0,5 4 0 0,4 3 0 16,-2-3-144-16,-3 2-48 0,-1-3 0 0,-8-2 0 15,-3 2 64-15,-6 0 0 0,-4-3 0 0,-9-3 0 16,-7 0-64-16,-6-4 0 0,-5 1 0 0,-5-3 0 0,-5-4-128 0,-5 1-48 15,-6 0 0-15,-6-3 0 0,-3-6 176 0,-7-1 48 16,-4-4 0-16,-2-3 0 0,-8 0-64 0,-2-5-16 16,-4-5 0-16,0-1 0 0,-2 1-160 0,2 1-16 15,3-1-16-15,-2-3 0 0,6-4-288 0,6 3 160 16,5 0-160-16,3-5 128 0,6-3-288 0,4-1-64 16,5-3-16-16,3-1 0 15,4 3-2416-15,7 1-480 0,4-3-112 0,10 2-16 0</inkml:trace>
  <inkml:trace contextRef="#ctx0" brushRef="#br0" timeOffset="71002.75">27446 14228 22111 0,'0'-13'1968'0,"0"13"-1584"15,0 0-384-15,4-11 0 0,2 0 1552 0,3 8 240 16,1 3 32-16,3 6 16 0,-3 0-656 0,2 10-128 16,-1 4-32-16,2 5 0 0,0 8-496 0,-1 4-96 15,-4 3-32-15,0 4 0 0,-2 6 0 0,-2-5 0 16,-4 4 0-16,-3-1 0 0,-1-6 16 0,-5 0 0 15,-5-1 0-15,-5-5 0 0,-5-1-96 0,-2-6 0 16,-4-1-16-16,-1-5 0 0,-4-3-112 0,1-3-32 16,0-5 0-16,-2-4 0 0,0-2-160 0,2-4 0 15,0-5 144-15,3-7-11552 0,5-4-2320 16</inkml:trace>
  <inkml:trace contextRef="#ctx0" brushRef="#br0" timeOffset="71557.81">29582 13002 20207 0,'6'-17'896'0,"-1"6"192"0,1 5-880 0,1 1-208 0,-1-4 0 0,-6 9 0 16,0 0 640-16,0 0 96 15,0 0 16-15,8 8 0 0,-8-8-80 0,0 15-16 0,-3 9 0 0,-2 2 0 16,-4 5 64-16,-1 4 16 15,-1 0 0-15,-3 6 0 0,-3 9 160 0,-2 2 16 16,-1 1 16-16,-2 4 0 0,-1 7-32 0,-1-2 0 0,0 4 0 0,-2-5 0 16,1 3-496-16,1-5-96 15,2-1-32-15,3-4 0 0,3-3-144 0,4-3-128 0,3-7 192 0,4-1-192 16,1-4 160-16,4-4-160 0,3-4 128 0,2-5-128 16,0-1 0-16,2-5 0 0,-1-4 0 0,0-5 0 15,-6-8-1536-15,0 0-384 16,0 0-64-16,9-9-32 0</inkml:trace>
  <inkml:trace contextRef="#ctx0" brushRef="#br0" timeOffset="71753.88">29010 13657 24879 0,'0'0'2208'0,"6"-10"-1760"16,5-4-448-16,3 2 0 0,4 4 2064 0,4-1 336 15,1 2 64-15,7 5 16 0,7-1-1456 0,6 3-272 16,6 0-64-16,4 3-16 0,3 1-416 0,4-1-64 15,1-1-32-15,-3 3 0 0,-3 0-32 0,-3 0-128 16,-5 0 192-16,-5-2-64 0,-5-3-128 0,-4 0-272 16,-4 2 64-16,-4-2 16 15,-6-1-2480-15,-3-3-480 0,0-7-112 0,-3 8 0 0</inkml:trace>
  <inkml:trace contextRef="#ctx0" brushRef="#br0" timeOffset="72172.39">30208 13646 20271 0,'0'0'1792'0,"0"0"-1424"15,0 0-368-15,0 0 0 0,0 0 576 0,0 0 64 16,0 0 0-16,0 0 0 0,0 0 544 0,13 3 112 16,5 1 32-16,5 3 0 0,1-2-288 0,4-3-48 15,2 1-16-15,5-2 0 0,3 3-336 0,2 0-64 16,2-2 0-16,2 1-16 0,-1-3-112 0,-1 5-32 16,-3 2 0-16,-2-1 0 0,-1-3-416 0,-1 2 0 15,-6 2 0-15,-2-5-10240 0,-7 2-1920 0</inkml:trace>
  <inkml:trace contextRef="#ctx0" brushRef="#br0" timeOffset="72357.45">30274 13832 32255 0,'0'0'2864'0,"0"0"-2288"0,-10 3-576 0,10-3 0 15,0 0 240-15,0 0-64 0,5 14-16 0,7-1 0 16,6 1 96-16,6-3 32 0,4 2 0 0,7 1 0 15,6-5-64-15,3 2-16 0,5 1 0 0,-2-5 0 16,-3-2-832-16,-2 0-160 0,-4-2-48 0,-5-3-8912 16,-5-1-1792-16</inkml:trace>
  <inkml:trace contextRef="#ctx0" brushRef="#br0" timeOffset="72965.7">31957 13161 23039 0,'3'-12'2048'0,"-1"0"-1648"15,1 2-400-15,1-1 0 0,-4 11 448 0,9-8 0 16,-9 8 0-16,0 0 0 0,0 0 480 0,10 6 96 15,-4 8 32-15,-2 4 0 0,-1 2-288 0,-1 12-64 16,-2 6-16-16,-1 6 0 0,0 6 96 0,-2 9 32 16,-1 7 0-16,-2 4 0 0,-4 4-32 0,-2 4 0 15,0 4 0-15,-5 3 0 0,-1 4-112 0,-1 0-32 16,-1-3 0-16,1-4 0 0,1-5-256 0,3-4-48 16,2-7-16-16,2-3 0 0,0-8-192 0,4-6-128 15,-2-5 160-15,5-4-160 0,-1 2 128 0,1-9-128 0,0-6 0 0,2-3 144 31,-1-3-912-31,2-9-176 0,0 0-32 0,1-12-16080 0</inkml:trace>
  <inkml:trace contextRef="#ctx0" brushRef="#br0" timeOffset="84478.93">11818 9443 27583 0,'-4'-25'1216'0,"3"10"256"0,-2-3-1168 0,3 0-304 0,0 3 0 0,1 0 0 16,2-1 0-16,-1 4-192 0,2 0 16 0,0 2 16 16,-3 4 352-16,-1 6 80 0,5-8 16 0,-5 8 0 15,0 0-64-15,0 0-16 0,0 0 0 0,0 0 0 16,11 1-208-16,-11-1 128 0,7 8-128 0,0 1 0 15,-2 4 368-15,-2 3-32 0,-1 3 0 0,-2 7 0 16,-4 4 240-16,1 4 32 0,-2 6 16 0,-2 4 0 16,-4 2-112-16,-3 5-32 0,-1 5 0 0,0 2 0 15,-5 3-192-15,-2 0-32 0,-2 2-16 0,1-2 0 16,0 2-112-16,1-2 0 0,2-2-128 0,0-6 192 16,1-3-32-16,1-5-16 0,0-6 0 0,3-4 0 15,1 1 208-15,1-8 32 0,3-3 16 0,0-6 0 16,-2-2 0-16,4-3 0 0,0-5 0 0,2-3 0 15,6-6 96-15,0 0 16 0,-7-6 0 0,3-3 0 0,2-4 112 0,4-6 16 16,3-8 16-16,2-1 0 0,2-5-368 0,2-2-80 16,2-2-16-16,2-6 0 0,0-2-192 0,3-2 0 15,0 0 0-15,0-4 0 0,0-2 128 0,-1-2-128 16,2-2 0-16,0-3 0 0,2 2 0 0,-1-2 0 16,-1-6 0-16,-1 5 0 0,-3 1 0 0,-1 3 0 15,-1 2 0-15,-2 3 0 0,-2 3 128 0,-1 7-128 16,-2 6 0-16,-2 4 0 0,-1 4 176 0,-2 3-176 15,-1 6 192-15,-1 2-192 0,-1 5 128 0,0 4-128 16,-2 4 0-16,4 4 0 0,-6 15 0 0,-2 7 0 16,-2 2 0-16,1 8 0 0,-2 4 0 0,-3 4-144 15,-3 7-16-15,2 5 0 0,-3 3 160 0,0 2 0 0,0 8 0 16,-2-1 0-16,0 0 0 0,-1-1 0 0,1-2 0 0,0-4 128 16,-2 3-128-16,-1-2 0 0,0-2 0 0,0 0-128 15,1-1 128-15,-1-3 0 0,2-3 0 0,5-4 0 16,4-3 0-16,1 0 0 0,2-8 160 0,5-1-160 15,2-4 0-15,2 0-208 0,2-6 16 0,5-2 0 32,3-5-2112-32,6-3-432 0,6-7-80 0</inkml:trace>
  <inkml:trace contextRef="#ctx0" brushRef="#br0" timeOffset="85346.87">15955 9441 16575 0,'-4'-20'1472'0,"-2"-2"-1168"0,-3 0-304 0,1 2 0 16,1 0 832-16,0-2 128 0,1-2 0 0,1 2 16 15,0 3-16-15,0 0 0 0,0 3 0 0,2-2 0 16,-3 0-96-16,2 0-32 0,2 0 0 0,-1 6 0 15,0 0-128-15,1 1-16 0,1 1-16 0,1 10 0 16,-3-7 80-16,3 7 16 0,0 0 0 0,0 0 0 0,0 0-352 0,-6 13-64 16,-2 2-16-16,-2 8 0 0,-1 10-144 0,-5 8-16 15,-2 8-16-15,-1 5 0 0,0 3 144 0,-2 5 16 16,-3 4 16-16,-2 6 0 0,-3 3-16 0,0 2-16 16,-1-1 0-16,1 1 0 0,0-1-48 0,2 0-16 15,3-2 0-15,0-8 0 0,-1-9 0 0,4-6 0 16,6-9 0-16,1-5 0 0,1-3 288 0,3-3 64 15,2-11 16-15,2-2 0 0,0-3 16 0,2-3 0 16,1-2 0-16,3-10 0 0,0 0-144 0,0 0-32 16,3-13 0-16,1-4 0 0,2-4 64 0,3-5 0 15,2-5 0-15,5-6 0 0,-1-6-352 0,3-3-160 0,3-8 160 16,0-1-160-16,0-7 0 0,1 3 128 16,0-6-128-16,0 0 0 0,3-4 0 0,-1-3 0 0,1-2 0 0,-1 3-160 15,-2 4 160-15,-3 2-160 0,1 5 160 16,-4 4-160-16,-2 4 160 0,-4 6 0 0,-3 6-144 0,-3 7 144 15,-4 7 0-15,-2 6 0 0,-1 6 0 0,-3 5 0 16,-2 8-144-16,-2 10 144 0,-4 3 0 0,-3 13 0 16,-2 4-224-16,-2 6 64 0,-2 5 16 0,-4 3 0 15,2 10 144-15,-2 8 0 0,-1 7 0 0,-1 5 0 16,0 6 0-16,-2-1 0 0,-1 2-176 0,3-3 176 16,0-2 0-16,3-6 0 0,0-9 0 0,0-4 0 15,2-4 0-15,3-6 0 0,1-4 0 0,5-6 0 16,1-4 0-16,4-3 0 0,4-6 0 0,2-4 160 15,3-3-160-15,3-4 0 0,2-5 0 0,5-5 0 16,2-4-1440-16,6-1-320 0,3-2-64 16</inkml:trace>
  <inkml:trace contextRef="#ctx0" brushRef="#br0" timeOffset="91262.22">4815 17262 18431 0,'0'0'816'0,"0"0"160"0,0 0-784 0,0 0-192 0,0 0 0 0,0 0 0 16,-5-7 864-16,5 7 128 0,-8-5 32 0,8 5 0 0,0 0-288 0,-9 0-48 16,9 0-16-16,-8 9 0 15,0 3-256-15,3 0-48 0,0 5-16 0,-2 7 0 0,0 5 224 0,-1 7 64 16,4 7 0-16,-3 3 0 0,-4 7 192 0,-2 6 32 16,-1 6 16-16,-2 3 0 0,-3 5-48 0,-4-2-16 15,-3 0 0-15,1-1 0 0,3-7-176 0,-1-2-48 16,1-7 0-16,2-5 0 0,1-3-288 0,2-4-64 15,3-4-16-15,0-6 0 0,2-4-80 0,1-4-16 16,4-1 0-16,2-4 0 0,0-5-128 0,2-1 0 16,2-2 0-16,1-11 128 15,0 0-1184-15,0 0-240 0,0 0-48 0,11-9-9024 16,2-2-1792-16</inkml:trace>
  <inkml:trace contextRef="#ctx0" brushRef="#br0" timeOffset="91544.77">5659 17430 20271 0,'6'-21'1792'0,"-1"11"-1424"0,2-3-368 0,-3 4 0 15,1 1 800-15,-5 8 96 0,0 0 0 0,0 0 16 16,0 0 480-16,0 0 80 0,-4 15 32 0,-1 6 0 15,-3 7-656-15,-1 2-128 0,-2 3-16 0,-2 5-16 16,0 6-112-16,-2 1 0 0,-3 2-16 0,-2 6 0 16,2 3-16-16,0 3 0 0,1 0 0 0,-1 0 0 0,0 3-352 15,3-5-64-15,0-8 0 0,2-4-128 0,0-7 0 0,6-2 0 16,0-3 0-16,2-9 0 16,1-3-1264-16,3-6-352 0,2-2-80 0,-1-13-12512 15</inkml:trace>
  <inkml:trace contextRef="#ctx0" brushRef="#br0" timeOffset="91727.43">5294 17867 29135 0,'0'0'1280'0,"0"0"288"0,0 0-1248 0,12 9-320 16,2 0 0-16,1-4 0 0,5 2 832 0,6-2 128 15,4 0 0-15,4 2 16 0,5-3-32 0,4-2-16 0,3-2 0 0,1 0 0 16,-3 0-528-16,3 3-96 0,0-2-32 0,-1-1 0 15,-3 0-272-15,-1 0-272 0,-1 0 48 16,-2 0-10608-16,-1-1-2128 0</inkml:trace>
  <inkml:trace contextRef="#ctx0" brushRef="#br0" timeOffset="92094.57">7207 17100 4607 0,'-1'-14'192'0,"1"14"64"0,-1-6-256 0,1 6 0 15,0 0 0-15,0 0 0 0,0 0 5296 0,-12 6 1008 16,-4 7 208-16,-2 6 32 0,-4 9-4544 0,-2 4-912 16,-2 5-176-16,0 7-32 0,1 3-224 0,-3 7-32 15,2 4-16-15,1 3 0 0,-1 4 0 0,2 2 0 16,1-2 0-16,1 3 0 0,0 0-320 0,5-4-64 16,5-2-16-16,3-6 0 0,9-3-208 0,4-4 144 15,2-10-144-15,5-6 128 0,6-8 32 0,1 1 0 0,2-4 0 16,2-5 0-16,-1-7-160 0,2-1 0 15,-3-6 0-15,1-3 128 16,-2-3-1296-16,-3-2-272 0,0-7-48 0,-5-4-13616 0</inkml:trace>
  <inkml:trace contextRef="#ctx0" brushRef="#br0" timeOffset="92259.68">6630 17780 21183 0,'-5'-12'1888'0,"5"5"-1504"0,0 7-384 0,9-7 0 15,4-2 1872-15,5 4 304 0,1-4 64 0,5 2 16 16,2 5-1408-16,7-4-272 0,2-2-64 0,7 0-16 16,1-2-128-16,1 3-32 0,2-4 0 0,-3 5 0 15,-2-3-336-15,-1 3 0 0,-2-2 0 0,-2 3-14288 16</inkml:trace>
  <inkml:trace contextRef="#ctx0" brushRef="#br0" timeOffset="92596.57">7605 16666 28559 0,'5'-16'1264'0,"3"2"272"0,5-2-1232 0,4-2-304 16,4-1 0-16,3 3 0 0,0 0 448 0,3 5 48 0,-1-1 0 0,2 5 0 15,2 2 160-15,0 3 48 0,-2 2 0 0,-4 7 0 16,-2 2-368-16,-8 7-64 0,-3 6-16 0,-6 3 0 16,-3-1-256-16,-6 6 160 0,-5 0-160 0,-5 3 128 15,-5 1-128-15,-2 2 192 0,0 1-192 0,3-4 192 16,0-1-32-16,4-7 0 0,3 1 0 0,3-5 0 16,3-2-32-16,4-3 0 0,5-8 0 0,1 3 0 15,5-5 448-15,5 2 64 0,4-3 32 0,7-4 0 16,4-2-96-16,5-2-32 0,4-3 0 0,3-2 0 15,2 0-400-15,3-2-144 0,2 3 0 0,2-3 144 16,-1 2-2576 0,6-4-512-16</inkml:trace>
  <inkml:trace contextRef="#ctx0" brushRef="#br0" timeOffset="92990.35">8838 17564 23039 0,'-11'-2'1024'0,"11"2"192"0,0 0-960 0,0 0-256 0,0 0 0 0,15-2 0 16,0 1 1600-16,9 0 256 0,6 0 64 0,8-3 16 15,4-1-896-15,7 0-176 0,6-3-32 0,5 2-16 16,4 2-304-16,5-2-64 0,1 0-16 0,1 1 0 15,0-4-224-15,-5 6-32 0,-2 1-16 0,-3 4 0 16,-1 0-160-16,-4 5 0 0,-8-2 0 0,-3 0 128 31,-6 2-2096-31,-7-2-416 0,-8 3-96 0</inkml:trace>
  <inkml:trace contextRef="#ctx0" brushRef="#br0" timeOffset="93184.01">8921 17815 26719 0,'0'0'2368'0,"0"0"-1888"16,0 0-480-16,10 4 0 0,1-4 704 0,7-2 64 16,4 6 0-16,8-5 0 0,8-3 272 0,8 1 64 15,4 0 16-15,8-4 0 0,6 3-464 0,4 2-80 16,2-3-32-16,-1-4 0 0,-3 3-288 0,-4-2-48 16,-3 4-16-16,-3 0 0 0,-5 2-192 0,-3-1-240 15,-6 1 48-15,0-2-10416 16,-5 1-2080-16</inkml:trace>
  <inkml:trace contextRef="#ctx0" brushRef="#br0" timeOffset="93469.08">9742 16784 27007 0,'0'0'1200'0,"0"0"240"0,0 0-1152 0,-4 10-288 0,-2 3 0 0,-6 7 0 15,-6 4 848-15,-4 11 112 0,-3 3 32 0,-5 7 0 16,-4 4 208-16,-3 7 32 0,-4 2 16 0,0 4 0 16,-2 3-208-16,3 6-32 0,-4 1-16 0,4 3 0 0,-1 2-480 0,4 1-80 15,3-3-32-15,2-2 0 0,3-1-400 0,3-6 128 16,6-10-128-16,3 0 0 0,5-4 0 0,4-9 0 15,4-2-192-15,3-5 192 16,1-6-1840-16,4-4-240 0,1-7-48 0</inkml:trace>
  <inkml:trace contextRef="#ctx0" brushRef="#br0" timeOffset="93915.66">11652 17081 26543 0,'-20'-11'1168'0,"6"3"256"0,-4-1-1136 0,-2 4-288 0,-4 3 0 0,-3 2 0 16,-3 2 432-16,-6 10 16 0,-5 3 16 0,-3 8 0 16,-3 7 160-16,-1 8 16 0,-1 4 16 0,0 11 0 15,-2 6-176-15,4 6-32 0,5 4-16 0,5 1 0 16,5 1-32-16,9 0 0 0,8-5 0 0,12-2 0 16,12-6-208-16,8-5-64 0,6-4 0 0,9-10 0 0,7-6 128 15,7-6 0-15,6-9 16 0,8-4 0 0,4-4 464 0,4-8 96 16,0-5 0-16,2-10 16 0,0-6 32 0,-4-4 0 15,-3-6 0-15,-4-2 0 0,-1-3-48 0,-6-4-16 16,-3-4 0-16,-8-3 0 0,-7 0-144 0,-7-9-32 16,-8-3 0-16,-6-5 0 0,-8-1-320 0,-5 1-80 15,-7 5-16-15,-7 5 0 0,-7 4-224 0,-5 4-160 16,-3 6 32-16,-4 3 0 16,-1-1-1392-16,0 5-272 0,-2 5-48 0,4 2-17104 0</inkml:trace>
  <inkml:trace contextRef="#ctx0" brushRef="#br0" timeOffset="94751.09">14045 16803 6447 0,'2'-18'272'0,"1"7"80"0,-2-5-352 0,2 1 0 0,-2 2 0 0,0 3 0 15,-1-2 2816-15,0 0 512 0,-1 2 80 0,1 1 32 16,0 9-1728-16,0 0-352 0,-1-9-64 0,1 9-16 16,0 0-288-16,0 0-64 0,0 0-16 0,0 0 0 15,0 0-304-15,0 0-64 0,0 0-16 0,0 0 0 16,1 9-528-16,0 8 0 0,-1 6 0 0,0 3 0 16,-1 7 208-16,0 7-64 0,-2 3-16 0,0 5 0 15,1 7 64-15,2 5 16 0,-1 2 0 0,-2 4 0 0,-1-3-80 16,2 4-128-16,-1 1 176 0,2-5-176 0,-2-5 128 0,3-5-128 15,0-9 0-15,3-6 0 0,2-7 160 0,0-3-160 16,0-6 128-16,3-4-128 0,1-5 592 0,1-2 48 16,0-5 0-16,2-2 0 0,0-8 416 0,3-1 96 15,2-7 0-15,5-4 16 0,0-7-256 0,3-2-48 16,-2-8-16-16,1-1 0 0,1-2-352 0,-1-3-80 16,-1-8-16-16,0 0 0 0,-1-6-64 0,0 0-16 15,0-3 0-15,6-4 0 0,1-4-112 0,6-1-16 16,0 2-16-16,0 1 0 0,4 5-176 0,0 4 0 15,1 1 0-15,-2 8 0 0,-1 5 0 0,-3 5 0 16,-1 3 0-16,-4 4 0 0,-5 6 0 0,-3 6-176 0,-3 4 176 16,-6 4-192-1,-12 7-1216-15,0 0-240 0,0 0-48 0,0 0-9984 0,-7 10-2000 0</inkml:trace>
  <inkml:trace contextRef="#ctx0" brushRef="#br0" timeOffset="94985.92">13879 17154 21183 0,'0'0'1888'0,"0"0"-1504"0,0 0-384 0,0 0 0 16,0 0 1632-16,0 0 256 0,13 0 48 0,7-3 16 15,8 2-336-15,11-3-64 0,9-2-16 0,5-1 0 16,4-5-672-16,7-2-144 0,2 0-16 0,0 1-16 0,-4 2-384 0,-1 3-80 15,-1-2-16-15,-6 6 0 0,-7 3-208 0,-4 1 0 16,-4 0 0-16,-3 2-10944 16,-4 2-2176-16</inkml:trace>
  <inkml:trace contextRef="#ctx0" brushRef="#br0" timeOffset="95431.16">15421 17233 18431 0,'-11'8'1632'0,"4"4"-1312"0,2 3-320 0,0 5 0 15,0 1 160-15,-1 2-32 0,-3 6-128 0,-1-2 192 16,-3 1 416-16,-1-3 80 0,0 3 16 0,1-4 0 16,2-2 304-16,1-2 64 0,0-3 16 0,1-3 0 15,0-2 128-15,4-3 48 0,1 1 0 0,4-10 0 16,0 0 0-16,0 0 0 0,0 0 0 0,4-11 0 15,2-1 112-15,3-3 32 0,2-4 0 0,3-5 0 16,4-1-672-16,0-7-128 0,1 0-32 0,4-2 0 0,0-3-320 0,0-3-80 16,2 1-16-16,2-3 0 0,2-1-160 0,4 2 160 15,1 1-160-15,3 4 160 0,4 5-160 0,-2 9 0 16,-2-3 0-16,-1 8 0 0,-4 1 0 0,-2 7 0 16,1 1 0-16,-7 4 0 15,-3 2-1008-15,0 4-128 0,-2 0-16 0,-4 5-10688 16,-3-2-2112-16</inkml:trace>
  <inkml:trace contextRef="#ctx0" brushRef="#br0" timeOffset="96352.61">15953 17351 26031 0,'0'0'1152'0,"14"-4"240"0,0-6-1120 0,3 2-272 0,4-2 0 0,3 1 0 16,4-4 992-16,4 2 144 0,3-1 16 15,-2-1 16-15,-1 0-448 0,-1 1-80 0,-1 0-32 0,-3-2 0 16,-6-2-368-16,1 4-80 0,-6-1-16 0,-3-1 0 16,-4-1 48-16,-3 3 16 0,-2 1 0 0,-4 11 0 15,0 0 48-15,0 0 0 0,-11-1 0 0,-4 2 0 16,-5 12-256-16,0-2 0 0,-4 3 128 0,0 1-128 16,0 1 0-16,-2 0 144 0,0 3-144 0,1 0 128 15,3-1-128-15,4 0-176 0,3-2 48 0,3 0 0 16,4-4 128-16,5 1 0 0,0 0 0 0,3-13 0 15,6 11 0-15,3-1 0 0,3-3 0 0,3-1 0 0,4-2 0 0,3-4 176 16,2-3-48-16,1-1 0 0,2-2-128 0,2 0 0 16,0-4 0-16,2 1 0 0,-1-3 144 0,1 2-144 15,-3-3 160-15,0 1-160 0,-1 1 128 0,-2 0-128 16,-2-2 0-16,0 4 0 0,-2-1 0 0,1 4 128 16,-2-2-128-16,-1 2 0 0,-2 0 0 0,-2-2 0 15,-2 3 0-15,1 0 0 0,-5 0 144 0,2 0-144 16,-3 0 128-16,-8 5-128 0,0 0 128 0,0 0-128 15,0 0 0-15,0 0 128 0,0 0-128 0,0 0 0 16,0 0 0-16,0 0 0 0,0 0 0 0,-5 8 0 16,-3 4 0-16,-1-3 0 0,0 0 0 0,0 0 0 15,-1 1 0-15,-1 1 0 0,-1-2 0 0,1 2 0 16,-2-2 0-16,2-179 128 0,-2 359-128 0,2-178 192 0,-1-5-192 0,1 3 192 16,-2-3-16-16,0 4 0 0,-1-3 0 15,4 3 0-15,1-4-176 0,0 2 128 0,2 1-128 0,0-3 128 16,1 2-128-16,6-8 0 0,-4 6 0 0,4-6 0 15,0 0 0-15,0 0 0 0,0 0 0 0,0 0 0 16,7 9 128-16,-7-9-128 0,8 5 128 0,4-4-128 16,1-2 224-16,-1-1-32 0,2-3-16 0,2-1 0 15,1 0 48-15,1-3 16 0,0 3 0 0,0-4 0 16,-3 1-64-16,0-3-16 0,3 3 0 0,-4-2 0 16,0 2-160-16,-3-1 160 0,0 4-160 0,-4-2 160 15,-7 8-160-15,7-8 0 0,-2-2 0 0,0 4 0 16,-5 6 0-16,0 0 0 0,0 0 128 0,0 0-128 15,0 0 0-15,0 0 0 0,0 0 0 0,0 0 0 16,0 0 0-16,10 4 0 0,-10-4-128 0,10 8 128 16,0-1 0-16,0-2 0 0,-1 1 0 0,7-2 0 0,0-1 0 15,3-3 0-15,2-3 0 0,3-5 0 0,4 0 0 0,3-5 0 16,5-1 0-16,2-4 0 0,0-4 192 0,3 1-32 16,2 1-16-16,-1-7 0 0,4-4-144 0,1-3 160 15,5-3-160-15,-2-6 160 0,0-3-160 0,3-7 0 16,-1-7 144-16,1-1-144 0,-1-4 176 0,-1-5-48 15,0-6 0-15,-2-1 0 0,-1-4-128 0,-7 10-192 16,-4 8 32-16,-7 11 16 0,-11 11-64 0,-7 9-16 16,-5 4 0-16,-9 10 0 0,-6 12 96 0,-9 6 128 15,-7 5-208-15,-9 10 80 0,-5 10-32 0,-6 5 0 16,-3 6 0-16,-3 6 0 0,1 7 160 0,-3 6 0 0,0 7 0 0,0 3 0 16,-1 6 0-16,4-1 0 0,6-1 0 0,7-1 0 15,8 0 0-15,8-7 0 0,6-4 0 0,6-3 0 16,6-1 0-16,4-6 0 0,5-7 0 0,3-2 0 15,3-7-192-15,5-2 0 0,4-6 0 0,4-5-11264 16,1-5-2272-16</inkml:trace>
  <inkml:trace contextRef="#ctx0" brushRef="#br0" timeOffset="96770.83">19635 16081 28559 0,'3'-8'2544'0,"-1"-2"-2032"15,-2 4-512-15,0 6 0 0,0 0 0 0,0 0-128 16,-10 4-16-16,-4 12 0 0,-6 4 624 0,-6 12 128 16,-4 5 32-16,-7 6 0 0,-5 6-176 0,-4 12-16 0,-3 7-16 0,-1 9 0 15,-1 4 208-15,5 5 32 0,3 1 16 16,6-3 0-16,7 0-192 0,4-2-48 0,9-6 0 0,9-4 0 15,5-13-112-15,7-1-16 0,6-6-16 0,4-4 0 16,7-4-32-16,0-5 0 0,2-13 0 0,4 0 0 16,1-5-64-16,1-7-16 0,3-6 0 0,-2-6 0 15,2-5-192-15,-1-4-128 0,-5-7 128 0,0-2-208 32,-2-3-2352-32,-4-5-448 0</inkml:trace>
  <inkml:trace contextRef="#ctx0" brushRef="#br0" timeOffset="96953.29">18614 16767 38703 0,'9'-10'3440'0,"6"-3"-2752"15,11 5-560-15,6-4-128 0,6 1 320 0,8 3 16 16,11 6 16-16,10-5 0 0,9 1 416 0,8 3 64 16,5 2 32-16,5 2 0 0,3 1-448 0,2 0-96 15,-2 2 0-15,-2 5-16 0,-1 0-304 0,-5 3 0 16,-9 4 0-16,-4-1-13056 15,-6 0-2640-15</inkml:trace>
  <inkml:trace contextRef="#ctx0" brushRef="#br0" timeOffset="110533.09">2057 19556 18431 0,'-5'-11'1632'0,"1"0"-1312"16,0 3-320-16,0-6 0 0,3 2 352 0,0 5 0 15,-3-1 0-15,4 8 0 0,-4-6 960 0,4 6 192 16,0 0 32-16,0 0 16 0,0 0-576 0,-5 6-112 15,0 5-32-15,1 6 0 0,0 7-400 0,0 5-96 0,1 3-16 0,-1 2 0 16,1 4 64-16,-1 1 16 0,-2 0 0 0,-2 2 0 16,0 1-80-16,-1 0 0 0,-3 2-16 0,2-2 0 15,0-3-304-15,2-3 128 0,1-4-128 0,2-3 0 16,-1-5 0-16,3-6-176 0,0-3 0 0,1-5-9232 16,-2 1-1856-16</inkml:trace>
  <inkml:trace contextRef="#ctx0" brushRef="#br0" timeOffset="110830.07">1874 19528 24879 0,'20'-14'2208'16,"7"-1"-1760"-16,6-2-448 0,4 1 0 15,3-1 0-15,2 3 0 0,0 0-144 0,-4 2 144 0,2 3 336 16,-1 2 176-16,0 6 48 0,0 7 0 0,-5 3-224 0,-1 7-32 15,-4 3-16-15,-1 4 0 0,-2 2 32 0,-5 4 16 16,-6 6 0-16,-3 5 0 0,-6 3 320 0,-2 1 64 16,-6-1 16-16,-7-2 0 0,-7-3-32 0,-1-1-16 15,-4-3 0-15,-2 0 0 0,-5 0 160 0,-1 1 48 16,0-5 0-16,-5 0 0 0,-5 0-416 0,3-1-80 16,0-6-16-16,0 0 0 0,0-5-240 0,4-4-144 15,3-3 160-15,-2-6-160 16,1-5-640-16,4-2-240 0,6-7-32 0,3 0-10032 15,3-6-2016-15</inkml:trace>
  <inkml:trace contextRef="#ctx0" brushRef="#br0" timeOffset="111117.18">2960 19777 23039 0,'-11'7'2048'0,"2"1"-1648"0,0 1-400 0,-2 5 0 15,-2 2 864-15,-2 3 96 0,-3 0 0 0,0 5 16 16,0 4 64-16,1-1 16 0,-5 1 0 0,5-2 0 16,5 2-544-16,3-4-96 0,5-3-32 0,4-1 0 15,4-7-160-15,6-2-32 0,5-6-16 0,7-1 0 16,5-4 80-16,6-4 0 0,5-2 16 0,1-7 0 16,4-3 112-16,1-5 0 0,-4-2 16 0,-2-3 0 15,-2 0 112-15,-5 0 0 0,-7-1 16 0,-5 4 0 0,-7-1 16 16,-3 2 0-16,-6 1 0 0,-4 0 0 0,-7 2-96 0,-3 3 0 15,-6 1-16-15,-6 2 0 0,-5 5-240 16,-2 2-64-16,-3 3 0 0,-3 3 0 16,-1 2-1216-16,4 4-256 0,3 0-64 0,2 4-9792 15,2-1-1952-15</inkml:trace>
  <inkml:trace contextRef="#ctx0" brushRef="#br0" timeOffset="111607.18">3526 19748 23039 0,'-6'14'2048'0,"-2"3"-1648"0,0 2-400 0,-2-2 0 16,-2 2 1056-16,-5 3 128 0,2 2 32 0,-3 0 0 15,0 3 288-15,0-2 64 0,1-4 16 0,3-3 0 16,3-6-736-16,3-3-144 0,-1-1-16 0,9-8-16 15,0 0-80-15,0 0-16 0,0 0 0 0,0-12 0 16,2-2 160-16,5-5 32 0,3-4 0 0,2-2 0 16,2 0-448-16,3 0-64 0,1-1-32 0,2 3 0 15,3 0-224-15,1 0 0 0,3 3 0 0,0 2 0 16,-1 1 0-16,1 3 0 0,0 6 0 0,-2 1 0 16,-1 2 0-16,-2 6 0 0,-4 7 0 0,-4 0 0 15,-4 4 0-15,-3 1-128 0,-2-1 128 0,-2 3 0 16,-3 3 0-16,-3 1 0 0,0-2 0 0,-4 1 0 0,-2-2 0 15,-1-1 0-15,0-4 0 0,4-4 144 0,6-7-144 0,0 0 0 16,0 0 144-16,0 0-144 0,0 0 144 0,2-13-144 16,3-4 192-16,4-2-192 0,3 0 192 0,0-1-192 15,4 1 192-15,0-2-192 0,2 2 0 0,1 3 0 16,3 1 0-16,-1 1 0 0,1 3 0 0,-1 1 0 16,1 8 0-16,2 3 0 0,0 5 0 0,-2 6 0 15,-2 3-160-15,-1 4 160 0,-2 0 0 0,-4 7 0 16,-4-1 0-16,-6-1 0 0,2 4-128 0,-3-2 128 15,-4 0 0-15,1 0 0 0,0 3-224 0,1-5 32 16,2-2 0-16,5-2 0 16,-1-3-2304-16,7-6-464 0,0-6-96 0</inkml:trace>
  <inkml:trace contextRef="#ctx0" brushRef="#br0" timeOffset="111974.37">4917 19824 22863 0,'-16'-9'1008'0,"8"4"208"0,-1-4-960 0,0 2-256 0,0-3 0 0,-1 1 0 16,-3-3 1280-16,2 5 224 0,-1-1 32 0,-1 4 16 15,1 5-208-15,-2 1-64 0,-2 0 0 0,-1 6 0 16,-8 2-576-16,0 5-112 0,1 4-16 0,-3 4-16 0,-3 1-256 0,3-1-48 15,3 4-16-15,4-2 0 0,3 2-112 0,6-1-128 16,4-7 176-16,6-2-176 0,6-1 144 0,1-5-144 16,6-2 0-16,2-5 144 15,5-4 32-15,4-4 0 0,2-5 0 0,3-4 0 0,0-4 80 0,3-4 32 16,0-3 0-16,-3 1 0 0,-3 2-96 0,-5-1 0 16,-2 0-16-16,-3 6 0 0,-4 4-176 0,-2 2 192 15,-2 4-192-15,-7 6 192 0,0 0-192 0,0 0 0 16,0 0 0-16,5 9 128 0,-2 4-128 0,-1 2 0 15,-6 0 0-15,4 0 0 16,0 1-768-16,0-1-16 0,0-3-16 0,6 2-10288 16,2-5-2064-16</inkml:trace>
  <inkml:trace contextRef="#ctx0" brushRef="#br0" timeOffset="112167.98">5443 19795 23039 0,'-6'6'2048'0,"-3"6"-1648"0,-1-2-400 0,1 4 0 16,-4 1 1088-16,1 3 144 0,-1 1 32 0,-1 1 0 15,0-1 144-15,1 2 48 0,0 2 0 0,2 0 0 16,1-1-944-16,2 0-176 0,4 0-32 0,2-5-16 16,4-3-288-16,1-1-224 0,3-3 32 0,-6-10-14688 15</inkml:trace>
  <inkml:trace contextRef="#ctx0" brushRef="#br0" timeOffset="112514.22">5831 19799 21183 0,'0'0'1888'0,"0"0"-1504"16,-5 13-384-16,-1-5 0 0,1 4 1056 0,-1-3 144 15,-4 2 16-15,0 2 16 0,-2-4 352 0,0 2 64 16,1-4 16-16,1-1 0 0,1-1-496 0,9-5-80 16,0 0-32-16,0 0 0 0,0 0-272 0,0 0-48 15,0 0-16-15,3-11 0 0,3 0-48 0,6-1-16 16,2-6 0-16,2 1 0 0,2 0-400 0,1 1-96 0,0 0-16 0,-1 6 0 16,0-2-144-16,-1 6 0 0,1 0 0 0,0 4 0 15,0 5 0-15,0 6 0 0,-1 3 0 0,0 1 0 16,-3 5 0-16,-3 2 0 0,-2 7 0 0,-2-3 0 15,-2 4 128-15,-3-3-128 0,-3 5 128 0,0-4-128 16,-1 1 192-16,1-4-64 0,0-1 0 0,0-3 0 16,-1-4-128-16,2-1 128 0,3-1-128 0,-3-13 128 31,0 0-1840-31,0 0-368 0,0 0-80 0,8-9-16 0</inkml:trace>
  <inkml:trace contextRef="#ctx0" brushRef="#br0" timeOffset="113169.98">7350 19613 25567 0,'-21'-6'1136'0,"10"6"224"0,-1 2-1088 0,-2 7-272 0,-3 4 0 0,-4 2 0 16,-3 6 288-16,0 2 0 0,1-1 0 0,4 6 0 15,1-2 96-15,3 3 0 0,1-2 16 0,3 1 0 16,4-5-272-16,3-1-128 0,2 1 128 0,2-5-128 16,2-6 144-16,4-2-144 0,1-5 160 0,2-3-160 15,1-2 336-15,3-3-16 0,2-4-16 0,3-3 0 16,1 0 80-16,1-3 32 0,1-5 0 0,-4 1 0 16,-4 0-160-16,-1 1-48 0,-1 0 0 0,-6 1 0 15,-1 2-80-15,-1 1-128 0,-3 12 176 0,2-12-176 16,-1 5 0-16,-1 7 0 0,0 0 0 0,0 0 0 15,0 0 0-15,11 0 0 0,0 1 0 0,3-1 0 16,5 0 0-16,6-3-144 0,1-3 144 0,6-2 0 0,3 1 0 16,3-5 0-16,2-3 144 0,2-5-144 15,2-3 352-15,2-5-32 0,1 1-16 0,3-5 0 0,-3-3 80 0,-4-1 0 16,-4 2 16-16,-1 2 0 0,-5-1 80 0,-1-1 16 16,-5-3 0-16,-3-1 0 0,-2 0-240 0,-6 1-32 15,-3 0-16-15,-2 4 0 0,-6 4-64 0,-1 8-16 16,-1 10 0-16,-3 11 0 0,0 0 32 0,-9 2 0 15,-4 10 0-15,-5 14 0 0,-3 13-160 0,-1 8 0 16,-5 3 0-16,-2 6 0 0,-3 3 0 0,-3 9 0 16,-3 6 0-16,-2 0 0 0,0 2 0 0,-1 0 0 15,-1-1 0-15,5-1 0 0,2-1 0 0,1-2 128 16,3-5-128-16,1-8 0 0,2-4-144 0,4-5-112 16,3-7-32-16,2-4 0 15,2-6-2224-15,2-9-448 0,2-5-96 0</inkml:trace>
  <inkml:trace contextRef="#ctx0" brushRef="#br0" timeOffset="115283.61">10124 19492 13183 0,'23'-7'576'0,"-6"2"128"0,1-4-560 0,0 1-144 16,0-6 0-16,0 2 0 0,-2-3 1232 0,0 5 224 16,-4-2 32-16,-3 3 16 0,-4-3 352 0,-5 1 64 15,0 2 0-15,-2 0 16 0,-2 0-272 0,-5 4-64 16,-5 2-16-16,-3 2 0 0,-6 2-624 0,-6 5-128 15,-10 9-32-15,-4 2 0 0,-8-3-352 0,2 7-80 16,-1 3-16-16,4 3 0 0,4-2-208 0,10-1-144 0,1 1 192 16,8-1-192-16,4-1 0 0,9 0 0 15,1-6 0-15,7 1 0 0,1-3 128 0,4-2-128 0,7-5 0 0,3 1 0 16,4 3 128-16,5-3-128 0,3 2 192 0,5 1-192 16,-2-1 128-16,3 4-128 0,-4-8 0 0,-3 6 0 15,-3-2 176-15,-7 4-176 0,-6 2 160 0,-2 0-160 16,-6-2 272-16,-6 1-32 0,-6 2-16 0,-7 2 0 15,-7 1 288-15,-5 1 48 0,-6 1 16 0,-4-4 0 16,-1 2-240-16,-1 0-32 0,-1-2-16 0,0-1 0 16,3-5-288-16,2-1 160 0,-1-6-160 0,8-5 128 15,0-4-384-15,12-1-64 0,0-8-32 0,11-1 0 16,6-7-2144-16,9-2-416 0,9-3-96 0,7-3 0 16</inkml:trace>
  <inkml:trace contextRef="#ctx0" brushRef="#br0" timeOffset="116014.98">10801 19446 16575 0,'0'0'1472'0,"0"0"-1168"15,0 0-304-15,-10 3 0 0,-8 5 2048 0,-3 1 368 16,-7 4 64-16,-6 5 16 0,-8 4-864 0,1 5-160 16,-1-1-48-16,5 7 0 0,-2-2-656 0,5 3-144 15,2 1-32-15,12-12 0 0,1 4-272 0,3-2-48 16,2 3-16-16,5-4 0 0,4-5-112 0,3 1-16 15,7-4-128-15,2-1 192 0,3-3 112 0,5-5 16 16,3-4 0-16,1-3 0 0,7-3 64 0,0-3 32 0,1-4 0 0,1 1 0 16,2-4-128-16,-2-2-32 0,-1 1 0 0,-5-2 0 15,-3 1-96-15,-2 2-32 16,-4-3 0-16,-4-1 0 0,-2 4 0 0,2 4 0 0,-4-7 0 0,-2 7 0 16,-2-2-128-16,1 5 160 0,2-2-160 0,1-3 160 15,-1 4-160-15,3-5 0 16,2 0 0-16,3-3 0 0,3-3 0 0,3-1 0 0,3-3 0 0,2-1 0 15,3 0-128-15,2-7 128 16,3 0 0-16,0-7 0 0,2-3 0 0,1-4 0 0,-1-2 0 0,4-9 128 16,-2 0-128-16,-2-5 192 0,1-3-192 0,-6 0 192 15,1 1-192-15,-6 7 0 0,-2 9 144 0,-3 7-144 16,-5 11 0-16,-2 3 0 0,-4 7 0 0,-4 5 0 16,-4 8 0-16,1 5 0 0,-12 8 0 0,-6 8 0 15,-6 11 0-15,-4 8 0 0,0 5 128 0,-6 7-128 16,1 9 0-16,-1 5 0 0,-5 7 0 0,-2 3 128 0,-1 6-128 0,5 4 0 15,1-6 0-15,5-3-128 0,9-9-16 0,6-5 0 16,7-9 0-16,6-7 0 0,4-7 144 0,7-8-128 16,5-6 128-16,5-3-128 0,4-9 256 0,6-5 48 15,6-5 16-15,3-8 0 0,2-2 160 0,3-4 32 16,-1-4 16-16,1 0 0 0,-4-3-192 0,4-1-32 16,-3-2-16-16,-4 1 0 0,-4 1-160 0,0 6 0 15,-5 2 144-15,-4 2-144 0,-3 6 0 0,-2 1 0 16,-3 4 0-16,-2 4 0 0,-3 4 0 0,-3 1 0 15,-1 5 0-15,-4 1 0 0,-2 5 0 0,-1 1 0 16,-2 2 0-16,-1-1 0 0,-1-1 0 0,2-1 0 16,1 1 0-16,3-4-128 0,1-3 128 0,-2445-15 0 15,4900 22 0-15,-2445-18 0 0,3-1 0 0,4-1 0 0,0-3 0 0,4-5 0 16,2 1 0-16,3-1 192 0,1-3-64 0,2 5 0 16,1-3-128-16,0 4 0 0,-1 0 128 0,-1 0-128 15,0 3 0-15,-3 3 0 16,-2 4 0-16,0 7 128 0,-6-1-128 0,1 5 0 0,-3 3 0 0,-2 2 128 15,-2 3-128-15,-1 1 0 16,0-1 128-16,-1 5-128 0,-1-1 128 0,1-2-128 0,1 2 160 16,2 0-160-16,-2-5 128 0,6-3-128 0,3-2 0 0,1-2 0 15,1-1 0-15,2-6 128 0,5 1-128 0,19-3-12640 16,-1-5-2560-16</inkml:trace>
  <inkml:trace contextRef="#ctx0" brushRef="#br0" timeOffset="116462.92">14377 19476 21183 0,'0'0'1888'0,"0"0"-1504"0,0 0-384 0,0 0 0 15,0 0 2144-15,-13 9 352 0,-2 4 80 0,-3 1 16 16,-3 11-1072-16,0 3-224 0,1 5-32 0,-1 1-16 16,0 1-608-16,3 0-112 0,0 2-16 0,4 0-16 15,3-5-368-15,1-2-128 0,4 3 0 0,1-5 144 16,4-4-144-16,2-2 0 0,2-1 0 0,2-3 0 15,1-5-880-15,1-4-208 0,2-2-32 0,-9-7-9152 16,15 5-1824-16</inkml:trace>
  <inkml:trace contextRef="#ctx0" brushRef="#br0" timeOffset="116677.19">14273 19045 38991 0,'-28'-23'1728'0,"12"6"352"0,-1-2-1664 0,2 4-416 16,-1 3 0-16,1 1 0 0,2 3 512 0,2 5 32 15,4-1 0-15,7 4 0 0,0 0-208 0,0 0-32 16,0 0-16-16,0 0 0 16,0 0-576-16,0 0-112 0,0 0-32 0,5 13 0 15,0 3-2000-15,4 4-416 0,3-3-80 0,-1-3-16 0</inkml:trace>
  <inkml:trace contextRef="#ctx0" brushRef="#br0" timeOffset="116995.33">15456 19261 28559 0,'0'0'2544'0,"0"0"-2032"0,0 0-512 0,0 0 0 15,0 0 1056-15,0 0 112 0,0 0 32 0,0 0 0 16,0 0-112-16,-7 0-32 0,-2 1 0 0,-3 7 0 15,-1-4-720-15,-1 5-144 0,1 4-16 0,2 2-16 16,0-3-160-16,3 3 0 0,1 0 0 0,1 3 0 16,1-5 0-16,2 5 0 0,2 1 0 0,2 2 0 0,1 0 0 0,1 1 0 15,0 0 128-15,-2 0-128 0,4 1 128 0,-2-1-128 16,0 2 192-16,-2-4-64 0,1 0 128 0,-2-1 0 16,-2 0 16-16,-1-1 0 0,-1 1 176 0,-4-4 16 15,-4-3 16-15,-2 3 0 0,-4-3 96 0,-3-2 0 16,-3 2 16-16,-2-3 0 0,-4-2-192 0,-3 2-32 15,-1-4-16-15,-2-1 0 0,1-2-224 0,1-2-128 16,-2 0 160-16,8-3-160 16,3-2-800-16,5 1-256 0,5-7-48 0,5 4-11312 15,4 0-2272-15</inkml:trace>
  <inkml:trace contextRef="#ctx0" brushRef="#br0" timeOffset="117634.32">17620 19148 5519 0,'15'-18'240'0,"-7"11"64"0,2-5-304 0,-3 3 0 0,-1-3 0 0,0 3 0 16,-1-1 4416-16,-4 1 816 0,-2-2 160 0,-2 5 48 16,-2-1-2992-16,-2-2-592 0,-5 2-112 0,-4 1-16 15,-7 1-768-15,-5 5-128 0,-6 0-48 0,-7 6 0 16,-7 0-208-16,-2 2-64 0,-1 6 0 0,-1-2 0 15,6 0-112-15,5 3-16 0,5 0-16 0,18-5 0 16,0 5-192-16,5-3-48 0,1 1 0 0,8-1 0 16,5 0-128-16,7 4 192 15,3-5-192-15,9 2 192 0,3-1 0 0,10 0 16 0,3 3 0 0,1 3 0 16,3-7-208-16,-1 7 176 0,-2 2-176 0,-5 0 160 16,-5 0-16-16,-5 0 0 0,-5 4 0 0,-8 1 0 15,-7 1 80-15,-4-1 16 0,-7 0 0 0,-5 0 0 16,-7 1 208-16,-5 0 32 0,-7 0 16 0,-4-6 0 15,0 0-176-15,-2-3-48 0,-1-3 0 0,2 1 0 16,0-1-128-16,4-5-16 0,5 0-128 0,3-4 192 16,4-4-336-16,6-2-80 0,1-4-16 0,6-7 0 15,8-1-1872-15,8-2-368 0,9-7-80 0,2 6-8576 16,9-7-1712-16</inkml:trace>
  <inkml:trace contextRef="#ctx0" brushRef="#br0" timeOffset="117934.65">18483 19010 9215 0,'0'0'400'0,"0"0"96"0,0 0-496 0,0 0 0 15,3 7 0-15,-5 2 0 0,-5 8 4288 0,-2-1 752 16,-4 5 144-16,-2 4 48 0,-2 3-3296 0,3 5-656 16,-1-2-128-16,1 5-16 0,1 4-608 0,3-5-112 15,1-4-32-15,4 2 0 0,4-5-96 0,4-1-32 16,1 0 0-16,5-7 0 0,3-5 336 0,4-1 64 15,4-7 16-15,3-1 0 0,4-6 288 0,3-6 48 16,2-1 16-16,4-10 0 0,0-2-128 0,1-3-32 0,1-2 0 0,-2-1 0 16,-2-5-192-16,-1 2-32 15,-4 0-16-15,0-6 0 0,-6-2-352 0,0 5-64 0,-1-3-16 0,-3 5 0 16,-4-2-192-16,-2 5 0 0,-1 0 0 0,-1 3 0 31,-2 0-368-31,0 4-112 0,-2 1-32 0,0-1 0 16,-1 4-2592-16,2 5-528 0,-1-4-96 0</inkml:trace>
  <inkml:trace contextRef="#ctx0" brushRef="#br0" timeOffset="118315.98">19998 18315 26431 0,'0'0'1168'0,"-9"3"240"0,-2 6-1120 16,-4 3-288-16,-3 7 0 0,-3 4 0 0,-1 2 384 0,-5 9 32 15,2 2 0-15,-27 35 0 0,7-1 208 0,4-1 32 16,2-2 16-16,4-3 0 0,2-2-432 0,5-1-96 16,4-9-16-16,5-3 0 0,4-10 608 0,3-5 112 15,3-2 32-15,3-6 0 0,3-7 48 0,3-3 16 16,3-5 0-16,-3-11 0 0,8 10-256 0,6-5-48 0,3-5-16 0,3 0 0 16,4-6-160-16,4 0-16 0,2-2-16 0,1 1 0 15,3-5-192-15,4 6-48 0,-3 2 0 0,4 2 0 16,-7-1-192-16,-2 6 0 0,-6 0-144 0,-12 1 144 15,-2 2 0-15,-1 6 0 16,-2-1-128-16,-2 4 128 0,-1-1 0 0,-5 6 0 0,-4-4 0 0,-3 3 0 16,-4-1 0-16,-9 4 0 15,-1-1 192-15,-5-3-192 0,-1-2 224 0,-2-4-64 0,-3 0-16 16,1-6 0-16,-4 1 16 0,5-4 0 0,0-1 0 0,1-4 0 16,0-1-160-16,2-4 0 0,3 1 0 15,3-3 0 1,2-3-1472-16,5 0-368 0,4 0-80 0,3-4-15264 0</inkml:trace>
  <inkml:trace contextRef="#ctx0" brushRef="#br0" timeOffset="118629.87">20954 18965 29487 0,'0'0'2624'0,"-3"-4"-2112"16,-1-1-512-16,-4-1 0 0,-3 4 1280 0,-4 2 128 15,-5-2 48-15,-2 5 0 0,-3 4-592 0,0 1-112 16,-2 5-32-16,2 1 0 0,-1 2-528 0,4 2-192 16,1 2 0-16,4 1 144 0,2-1-144 0,4-1 0 15,2 2 0-15,5-1 0 0,3 3 0 0,2-3 0 16,3 1 0-16,5 0 0 0,2 0 0 0,1 1 0 16,2 3 0-16,0 1 0 0,-1-1 0 0,-2-3 0 15,-4 2 192-15,-3-2-64 0,-2 0 176 0,-4-2 16 16,-3-1 16-16,-4-3 0 0,-3-2 144 0,-5 0 32 15,-3-3 0-15,-4 1 0 0,-4-5-112 0,-1 1-16 16,-2-4 0-16,-1-3 0 0,-3-1-224 0,3-2-160 16,1-1 192-16,4-5-192 0,2 1 0 0,4-1-352 15,5-2 48-15,5 1-12128 16,7-4-2432-16</inkml:trace>
  <inkml:trace contextRef="#ctx0" brushRef="#br0" timeOffset="118930.16">20982 19311 26031 0,'0'0'1152'0,"14"-1"240"0,1-5-1120 0,2 1-272 0,3 2 0 0,2-1 0 16,3-4 1168-16,3 3 176 0,4 0 48 0,-1-1 0 0,-2-6-544 0,0 6-96 16,-1 0-32-16,-4-3 0 0,-4 2-304 0,0-5-64 15,-2 2-16-15,-4-2 0 0,-3 3 320 0,-4-3 64 16,-2 3 16-16,-4-1 0 0,-1 10-80 0,-6-3-16 15,-3 1 0-15,-4 2 0 0,-6 5-288 0,-7 5-64 16,-5-1-16-16,-3 4 0 0,1-2-272 0,-1 4 0 16,-3 0 128-16,6-2-128 0,0 2 0 0,7 3 0 15,3-2 0-15,6-1 0 0,4 0 0 0,3 1 0 16,5-4 0-16,5 1 0 0,2-1 0 0,5-3-224 16,3 1 64-16,12 1 16 15,1-1-1072-15,-9-7-224 0,4 2-32 0,3-4-9584 16,4 2-1904-16</inkml:trace>
  <inkml:trace contextRef="#ctx0" brushRef="#br0" timeOffset="119203.68">22694 18294 29487 0,'-10'-1'2624'0,"-7"4"-2112"0,-4 1-512 0,-4 5 0 16,-6 2 672-16,0 9 32 0,-5 12 0 0,14-13 0 16,-6 6 192-16,-3 5 32 0,-4 8 16 0,0 4 0 15,-2 4-544-15,0 4-96 0,4 1-32 0,2 4 0 16,3 0-144-16,-2 19-128 0,6-3 192 0,9 0-192 16,5-7 160-16,4-3-160 0,4-1 128 0,5 17-128 0,2-13 0 15,-2-35 0-15,4-2 128 0,1 0-128 16,-2-1-1200-16,0-3-272 0,-2-9-48 15,-1-2-8528-15,-2-4-1696 0</inkml:trace>
  <inkml:trace contextRef="#ctx0" brushRef="#br0" timeOffset="119334.58">21892 19068 21183 0,'-6'-27'1888'0,"6"11"-1504"16,6-5-384-16,2 5 0 0,2-1 2816 0,5 4 512 16,1 0 80-16,-4 8 32 0,5-1-1744 0,3 0-352 15,6 3-64-15,2 2 0 0,3 2-816 0,5 2-144 16,8 3-48-16,5 0 0 0,3 0-272 0,21 7 0 15,-3-2-176-15,32 7-11360 16,-13-1-2288-16</inkml:trace>
  <inkml:trace contextRef="#ctx0" brushRef="#br0" timeOffset="120088.35">24644 18934 4607 0,'0'0'400'0,"0"0"-400"15,-9-7 0-15,-1 2 0 0,0 2 1792 0,-2-1 288 0,0-1 48 0,-3-1 16 16,-1 4 112-16,-4 0 32 0,-2 1 0 0,-6 1 0 15,-2 3-864-15,-4 2-160 0,-6 6-48 0,-3-1 0 16,-4 5-192-16,-4 4-64 0,-2 2 0 0,4 1 0 16,3 4-320-16,7 0-64 0,5-2 0 0,6 0-16 15,5 0-256-15,10-4-48 0,7-2-16 0,6-1 0 16,6-7-96-16,9-1-16 0,7-6 0 0,9-5 0 16,8-5 384-16,4-4 80 0,2-6 16 0,-2-6 0 15,-3 0-160-15,-3-6-16 0,-6 0-16 0,-3-4 0 16,-7 5-192-16,-2 0-32 0,-2-2-16 0,-4 3 0 15,-1 2 64-15,-3 3 16 0,-3 4 0 0,-2 3 0 16,-4 5 32-16,0 10 16 0,2-9 0 0,-2 9 0 16,0 0-144-16,0 0-32 0,0 0 0 0,0 0 0 15,19 3-128-15,3 3 0 0,3-3 0 0,8-3 0 16,7-3-160-16,11-6 160 0,6-2 0 0,4-5-144 16,5-6 288-16,-4-3 64 0,-3-4 16 0,-2 3 0 0,1-7 32 15,-2 0 16-15,-1-7 0 0,4-1 0 0,-2-2 0 0,-5-2 0 16,-2-10 0-16,-4 3 0 0,-3-4-112 0,-4 7-32 15,-10 3 0-15,-2 10 0 0,-6 4-128 0,-6 9 0 16,-3 10 144-16,-6 4-144 0,-6 9 192 0,0 0-48 16,-12 16 0-16,-8 10 0 0,-5 8-144 0,-3 7 128 15,-6 10-128-15,-8 11 128 0,-8 5-128 0,-7 9 0 16,0 4 0-16,-1 4 0 0,1 0 0 0,5-1 0 16,3 1 0-16,2-1 0 0,4-1 0 0,1-8 0 15,4-8 128-15,1-6-128 0,5-2 0 0,1-9 0 16,4 0 0-16,1-6-176 15,-1-4-400-15,2-6-64 0,1-1-32 0,0-9 0 16,1-7-2624-16,0-7-528 0</inkml:trace>
  <inkml:trace contextRef="#ctx0" brushRef="#br0" timeOffset="120233.48">24434 19368 24879 0,'0'0'2208'0,"11"-11"-1760"16,1-4-448-16,3 5 0 0,1-3 1968 0,5 2 304 15,2-1 64-15,8 5 16 0,4-3-784 0,10 2-160 16,5-4-16-16,7 6-16 0,2-1-928 0,-2-4-176 0,2 4-32 0,2-5-16 15,1 3-224-15,0-1 0 16,-1 4 0-16,2-1 0 16,-1-4-1984-16,-1 4-400 0</inkml:trace>
  <inkml:trace contextRef="#ctx0" brushRef="#br0" timeOffset="120616.65">27827 17851 23951 0,'-12'-29'1056'0,"9"21"224"0,0 0-1024 0,-1-1-256 0,-2 5 0 0,-2 4 0 15,-1 4 2368-15,-3 8 432 0,-2 6 80 0,-4 7 0 16,-3 5-1776-16,0 8-352 16,-1 5-80-16,-3 12-16 0,-4 5-272 0,3 5-48 0,-4 2-16 0,-1 4 0 15,0 5-112-15,0-5-16 16,-1 0-16-16,3-4 0 0,-1-5-176 0,3-1 128 0,2-6-128 0,1-4 128 15,1-5-128-15,0-5 0 0,5-4 0 0,2-3-176 32,1-4-352-32,3-5-80 0,4-5-16 0,2-4 0 15,3-6-2352-15,3-10-480 0</inkml:trace>
  <inkml:trace contextRef="#ctx0" brushRef="#br0" timeOffset="120903.13">28346 17607 19343 0,'-9'0'1728'0,"-2"3"-1392"16,-6 0-336-16,-4 9 0 0,-1 3 1792 0,-5 4 272 16,-2 5 64-16,-4 7 16 0,-1 11-784 0,0 10-144 15,1 2-48-15,-1 9 0 0,0 2-400 0,1 8-96 16,2 3-16-16,4 2 0 0,4 2-272 0,6 1-64 15,5-6-16-15,4-4 0 0,2-2-144 0,3-5-32 16,0-4 0-16,0-5 0 0,0-9-128 0,0-3 192 0,-3-4-192 0,3-5 192 16,-2-7-64-16,2-2-128 0,2-3 192 0,-1-5-64 15,1-4-128-15,1-13 0 16,0 0 0-16,0 0 128 16,3-12-1872-16,-3-4-384 0,-3-6-80 0</inkml:trace>
  <inkml:trace contextRef="#ctx0" brushRef="#br0" timeOffset="121365.55">27362 17730 36863 0,'-13'-25'1632'0,"10"13"336"0,3 3-1584 0,3-4-384 0,7 1 0 0,2-1 0 15,4 1 0-15,7 3 0 0,3 0-144 0,12 2 144 0,5 2 192 16,9 1 160-16,7-1 32 0,8-1 0 15,4 2-128-15,2 2 0 0,-1 2-16 0,1-1 0 16,-2 2 224-16,2 2 48 0,1 2 16 0,-1 5 0 0,-2 1-96 0,-4 5-32 16,-5 5 0-16,-5 3 0 0,-8 4-176 0,-9 1-32 15,-7 6-16-15,-8-3 0 0,-7 5-176 0,-8 3 0 16,-6-1 144-16,-8 1-144 0,-3 0 160 0,-11-1-32 16,-4-2-128-16,-7-2 192 0,-5-6-64 0,-6 0-128 15,-6-3 176-15,-3-4-176 0,-3-4 384 0,0-4-48 16,2-3 0-16,-1 2 0 0,-1-4 16 0,6 2 0 15,2-4 0-15,1-1 0 0,1 1-144 0,5-1-16 16,4 0-16-16,7 0 0 0,3-1-176 0,6-1 192 16,5-1-192-16,3 3 192 0,9-6-192 0,0 0 0 15,7 12 0-15,5-2 0 0,4 4 0 0,5 3 0 0,4 0 144 0,5-1-144 16,4 3 240-16,8 2-32 0,5 6 0 0,5-2 0 16,6 0 0-16,5 3 0 15,3 2 0-15,1-2 0 0,-3-2-208 0,4 0 144 16,-1-2-144-16,-2-2 128 0,1-2-128 0,-1-1 160 0,2-4-160 0,0 1 160 15,-4 0-160-15,-3-1 0 0,-5-1 0 0,-8-1 0 32,1 0-928-32,-5-1-224 0,-3 5-32 0,-5-1-12704 0,-3-3-2528 15</inkml:trace>
  <inkml:trace contextRef="#ctx0" brushRef="#br0" timeOffset="125508">9118 15753 10127 0,'-13'-1'896'16,"1"-1"-704"-16,-2 1-192 0,-1-1 0 15,1 2 1248-15,-3 2 224 0,-2 1 32 0,0 0 16 0,-1-2-656 0,0 4-128 16,-4-2-32-16,2 0 0 0,-4-2 32 0,4-1 0 16,0 0 0-16,3 0 0 0,2 0 160 0,2 0 48 15,2 0 0-15,13 0 0 0,0 0-96 0,0 0-16 16,0 0 0-16,0 0 0 0,0 0-448 0,16 2-112 15,11-1-16-15,7 1 0 0,12-2 112 0,6 1 16 16,9-1 0-16,6 2 0 0,1-1-128 0,14 4-32 16,8-3 0-16,2 1 0 0,2-4-224 0,-1 1 0 15,1 0 0-15,2 1 0 0,4-1 128 0,-2 0-128 16,-3 0 0-16,-3 2 144 0,-5 1 48 0,1 1 16 16,1 1 0-16,-1-1 0 0,1 1-32 0,-8 4-16 15,-5-2 0-15,-5-1 0 0,-2 4-160 0,-7-2 0 0,-6-4 0 0,-1 2 0 16,-3 2 128-16,-7-5-128 0,-5-2 0 0,-6 1 128 15,-1-2-128-15,-7 0 0 0,-5 0 144 0,-5 1-144 16,-4-2 208-16,-12 1-16 0,0 0-16 0,0 0 0 16,0 0 208-16,-15-3 32 0,-7-2 16 0,-5 2 0 15,-7-3-48-15,-6 3 0 0,-7 0 0 0,-4 2 0 16,-1-2-128-16,-1 1-48 0,-2 1 0 0,-4 1 0 16,-7 0-64-16,-2 0-16 0,-8-2 0 0,-1-1 0 15,-3 2 0-15,-3-1 0 0,-3 1 0 0,-5 1 0 16,-4 0 0-16,-4-2-128 0,-1 1 192 0,1 1-64 15,-1 3 0-15,1 1-128 0,1 2 192 0,4-3-64 16,4 0-128-16,7-1 0 0,6 1 0 0,8 1 128 16,8 2-128-16,12-1 0 0,9-4 0 0,11 2 0 15,6 0 0-15,10 0 0 0,13-3 128 0,0 0-128 16,0 0 0-16,24 4 0 0,10-4 0 0,12 0 0 0,12-1 0 16,12-2 0-16,10 1 0 0,7 1 0 0,5 0 0 0,2-2 0 15,1 0 0-15,3 0 0 0,3 3 0 0,1-2 0 16,-2-1 0-16,1-3 0 0,-5 0 0 0,2 5 0 15,0-1 0-15,-1-1 0 0,-5 0 0 0,-6-1 0 16,-6-1 128-16,-10 4-128 0,-11 2 144 0,-9 2-144 16,-11 0 160-16,-9 2-160 0,-11-2 144 0,-7 0-144 15,-12-3 128-15,0 0-128 0,-14 4 128 0,-11 5-128 16,-12 0 128-16,-10-2-128 0,-8 4 160 0,-9-4-160 16,-7 1 192-16,-7-2-192 0,-3-2 192 0,-1 1-192 15,-1-2 192-15,-2 1-192 0,-1 0 256 0,-1-1-64 0,-2-3-16 16,4-1 0-16,2-2-32 0,3 1 0 0,4 1 0 0,8-1 0 15,6-2-144-15,8 1 160 0,10 0-160 16,9 2 160-16,13-1-160 0,9 1 0 0,13 1 144 0,0 0-144 16,15-5 0-16,20 1 0 0,14 1 0 0,18 3 0 31,12 0-1616-31,17 3-400 0,17 4-80 0</inkml:trace>
  <inkml:trace contextRef="#ctx0" brushRef="#br0" timeOffset="126928.03">15524 18133 20271 0,'-11'-15'896'0,"8"4"192"0,-3 4-880 0,6 7-208 16,0 0 0-16,0 0 0 0,0 0 768 0,0 0 128 0,0 0 0 0,0 0 16 15,14-1-720-15,6 2-192 0,2-4 0 0,9-1 0 16,8 1 256-16,4-2 0 0,4-1 16 0,7-3 0 16,5-1 112-16,9-2 32 0,7 3 0 0,5-3 0 15,6 3 0-15,-1-3 0 0,-5 5 0 0,1-3 0 16,-2 1 160-16,-2 4 48 0,2 2 0 0,-3 0 0 15,-5 3-80-15,-9 0-16 0,-10 3 0 0,-9-1 0 16,-10-2-240-16,-9 1-48 0,-8 4-16 0,-16-5 0 16,0 0 176-16,0 0 48 0,-21 15 0 0,-12-2 0 15,-13 2 192-15,-10-2 32 0,-11-1 16 0,-4 4 0 16,-5 2-256-16,-1-6-48 0,0-2-16 0,-5-2 0 16,-2 2-176-16,1-4-16 0,-5-1-16 0,8-2 0 0,3-3-160 15,4-2 160-15,2-1-160 0,4-1 160 16,2-5-160-16,11-2 0 0,7 7 0 0,8-6 0 0,6 1 192 15,13-3-64-15,9 4 0 0,11 8 0 0,8-13 144 0,11 4 32 16,11-3 0-16,11 5 0 0,13-10-304 0,9 6 0 16,10-3 0-16,12 8 0 0,8-3 0 0,8 2 0 15,5-6 0-15,0 8 0 0,3 4 128 0,4 2-128 16,-2-1 144-16,-1 2-144 0,1 5 144 0,-7 2-144 16,-6 0 128-16,-6 3-128 0,-4 3 0 0,-4-2 0 15,-2 2 0-15,-6 1-12144 16,-10 0-2352-16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6T19:46:11.200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1617 6848 9215 0,'0'0'816'0,"0"0"-656"0,0 0-160 0,0-9 0 0,0 9 1728 0,0 0 304 15,0 0 64-15,0 0 16 0,0 0-640 0,0 0-128 16,0 0-32-16,-4 13 0 0,-3 0-480 0,-1 4-112 16,1 5-16-16,-2 8 0 0,-2 2 96 0,1 7 16 15,-2 2 0-15,-1 5 0 0,-4 5-256 0,3 2-48 16,-3 8-16-16,1 0 0 0,-2-2-112 0,2 1 0 16,-2-4-16-16,3-4 0 0,-1-4 0 0,1-7 0 15,0-4 0-15,6-3 0 0,0-7 256 0,2-5 48 16,0-4 16-16,2-6 0 0,1-3-96 0,4-9-16 15,0 0 0-15,0 0 0 0,4-16 192 0,2-4 48 16,1-5 0-16,2-2 0 0,2-7-432 0,-1 2-64 16,-1-10-32-16,1-1 0 0,2-4-288 0,2-1 0 15,-2-7 128-15,5 3-128 0,1-3 0 0,1 3 0 16,1-3 0-16,2 8 0 0,2 1 0 0,-1 3 0 16,0 6 0-16,5 1 0 0,0 6 0 0,0 2-176 15,1 6 176-15,-1 7-160 0,-2 3 160 0,4 6 0 16,-3 5 0-16,-2 5-128 0,-3 2 0 0,-2 8 0 15,-4-1 0-15,-3 6 0 0,-2 6 128 0,-5 1 0 16,-3-1-144-16,-6-1 144 0,-5 1 0 0,-4 2 0 0,-5-2 0 16,-4 0 0-16,-4 0 0 0,-5 1 0 0,-3 0 128 0,1 0-128 15,-3-4 128-15,6-3-128 0,1-3 0 0,1-5 128 16,3-5-128-16,3-2 0 0,3-8-160 16,-1-2 160-1,12 0-1536-15,5-8-192 0,7 3-64 0,5-4 0 0,5-3-1408 0,6-1-304 0</inkml:trace>
  <inkml:trace contextRef="#ctx0" brushRef="#br0" timeOffset="197.07">2245 7397 17503 0,'0'0'768'0,"0"0"176"0,-1 18-752 0,1 1-192 15,0 2 0-15,-2 2 0 0,1 3 3184 0,-5 5 592 16,3 1 128-16,-3 6 32 0,-1-1-1824 0,-1-2-384 15,1 2-64-15,1 0 0 0,-2-4-896 0,2-3-192 16,2-2-16-16,-3 3-16 0,1-7-352 0,0 0-192 16,3-4 192-16,0 0-192 15,-2-5-1344-15,2-4-384 0,3-11-80 0</inkml:trace>
  <inkml:trace contextRef="#ctx0" brushRef="#br0" timeOffset="598.14">3379 7315 21999 0,'0'0'960'0,"0"0"224"0,0 0-944 0,0 0-240 15,0 0 0-15,0 0 0 0,0 0 1280 0,8 13 224 16,-4 5 32-16,-1 6 16 0,0 3-224 0,-1 7-48 15,-2 0-16-15,-2 5 0 0,-2 4-336 0,-2 0-64 16,-3 0-16-16,-3 1 0 0,-4 2-336 0,-2-1-64 16,-1-2 0-16,-5-2-16 0,-1-1-176 0,-4-5-48 15,0-3 0-15,1-5 0 16,1 1-816-16,5-10-160 0,-2-5-48 0,2-5-9808 16,-1-4-1952-16</inkml:trace>
  <inkml:trace contextRef="#ctx0" brushRef="#br0" timeOffset="1365.1">4745 6929 15663 0,'0'0'1392'0,"12"-10"-1120"0,3-1-272 0,0 0 0 0,-1 3 1280 0,-2-2 192 16,-3 1 32-16,-3-3 16 0,-4 2-224 0,-2-4-32 15,-3 4-16-15,-3-2 0 0,-9-3-112 0,-3 5-32 16,-3-2 0-16,-2 4 0 0,-6 2-288 0,-3 3-64 16,-5 8-16-16,-5 2 0 0,-3 8-160 0,-4 3-16 15,0 4-16-15,0 5 0 0,2 3-256 0,5 5-48 16,7 5-16-16,2-4 0 0,3-5-224 0,7 2 128 15,5-5-128-15,6-1 0 0,6-2 0 0,6-7 0 16,8-5 0-16,3-1 0 0,4-6 192 0,3-5-64 16,4-5-128-16,7-5 192 0,0 2 64 0,4-5 0 15,1 0 0-15,3-6 0 0,-1-3-32 0,-5 1 0 16,-3-4 0-16,-1 2 0 0,-2-1-64 0,-3 4-16 16,-2 1 0-16,-6 2 0 0,-3 7-144 0,-1 0 160 15,-10 9-160-15,0 0 160 0,0 0-160 0,0 0 0 16,5 18 0-16,-4 4 0 0,-2-1 0 0,-4 3 0 15,-2 2 0-15,-2 1 0 0,0 4 128 0,0 2-128 16,0-3 0-16,-1 1 128 0,2-5-128 0,-1 3 0 16,1-4 144-16,0 0-144 0,-1-3 176 0,5 1-48 15,-2-4 0-15,0 0 0 0,-2-2 128 0,1-6 0 0,0 0 16 0,7-11 0 16,0 0-96-16,-5 7-32 0,5-7 0 0,0 0 0 16,0 0-144-16,0 0 192 0,0 0-192 15,0 0 192-15,0 0-192 0,0 0 160 0,0 0-160 0,0 0 160 16,0 0-160-16,0 0 0 0,0 0 0 0,0 0 0 15,0 0 0-15,-1 12 0 0,1-12 0 0,0 0 0 16,0 0 0-16,0 0 0 0,0 0 0 0,1 9 0 16,-1-9 0-16,2 13 0 0,-2-13 0 0,0 9 0 15,0-9 0-15,0 0 0 0,-3 14 0 0,0-4 0 16,0 3 0-16,1-1 0 0,2-12 0 0,-3 12 0 0,0 6 0 0,-1-3 0 16,2-2 0-16,1 3 0 0,-1 4 0 0,1-1 0 15,1 2 0-15,-2-2 0 0,0 0 0 0,0 2 0 16,1 1 0-16,-1 1 0 0,-1-1-128 0,0 0 128 15,2 1 0-15,-4 0 0 0,2 1 0 0,2 1 0 16,-1-2 0-16,1-3 0 0,-2-3 0 0,1 0 0 16,4 1 0-16,-2-3 0 0,0-15 0 0,0 0 0 15,0 0 0-15,0 0 0 0,0 0-128 0,0 0-128 16,4-18 0-16,1-2-16 16,1-9-2352-16,-2-5-448 0,-2 3-112 0</inkml:trace>
  <inkml:trace contextRef="#ctx0" brushRef="#br0" timeOffset="1904.09">4540 6671 6447 0,'0'-9'576'0,"0"-3"-576"16,0 12 0-16,2-9 0 0,-2 9 4672 0,-2-12 832 0,2 12 176 0,0 0 16 15,0 0-3648-15,0 0-720 0,0 0-160 0,0 0-16 16,-12 11-384-16,2 2-80 0,-2 8-16 0,2 7 0 16,1 3 144-16,-2 8 16 0,-2 5 16 0,1 8 0 15,2 3-192-15,-1 9-32 0,-1 4-16 0,1 5 0 16,3 10-128-16,-1 3-32 0,-1 2 0 0,-2-7 0 0,-3-5-128 0,0-3-16 16,-1-6-16-16,3-5 0 0,-2-6 368 0,1-1 80 15,1-12 16-15,1-3 0 0,-3-8-256 0,6-3-48 16,2-5-16-16,1-9 0 0,2-2-112 0,-1-1 0 15,5-12-16-15,0 0 0 0,0 0 32 0,0 0 16 16,-4-16 0-16,2-6 0 0,2-5-16 0,2-10 0 16,1-6 0-16,1-11 0 0,1-2-336 0,3-4 144 15,3 0-144-15,4-1 0 0,3-2 128 0,5 3-128 16,5-3 0-16,7-2 0 0,3 3 0 0,4 1 0 16,-1 4 0-16,5 7 0 0,2 7 0 0,-2 3 0 15,1 0 0-15,-2 6-144 0,-2 2 144 0,0 7-128 16,-1 3 128-16,-2 7-128 0,-2 6 128 0,-4 5 0 15,-4 5 0-15,-2 7-128 0,-1 0 128 0,-6 9-128 16,-3 2 128-16,-5 3-128 0,-3 5 128 0,-5 3 0 16,-5-2-144-16,-8-3 144 0,-7-1 0 0,-2 1 0 15,-4-1 0-15,-6 1 0 0,-5-1 0 0,-4 3 0 16,-6 1 0-16,-1-1 0 0,2-5 144 0,-5-1-144 0,-3-2 160 0,0-4-160 16,0-6 0-16,4-3 0 0,2-6 0 0,5-2 0 31,0-2-304-31,7-1-144 0,5-5-48 0,6-1 0 15,7-5-1552-15,6 3-320 0,2 1-64 0,10-2-10080 0,5 6-2016 0</inkml:trace>
  <inkml:trace contextRef="#ctx0" brushRef="#br0" timeOffset="2298.59">5257 7453 21183 0,'0'0'944'0,"0"0"192"0,10 6-912 0,1 3-224 16,-2 1 0-16,0 1 0 0,-3 1 2240 0,-3 4 384 15,3 0 96-15,-5-1 16 0,-1 3-1376 0,-1 0-272 16,-2 3-48-16,-2-1-16 0,2-2-64 0,-6 3 0 16,-4 0-16-16,-3 1 0 0,-5-1-80 0,0 1-16 15,-4 0 0-15,0 1 0 0,-4-1-192 0,3-1-32 16,-1-2-16-16,5-1 0 0,2-2-208 0,5-6-32 15,2 1-16-15,4-5 0 0,9-6-80 0,0 0-16 16,0 0 0-16,0 0 0 0,0 0 80 0,0 0 16 16,14-8 0-16,2-2 0 0,5 5-224 0,-1 1-128 15,1 1 160-15,0 0-160 0,0 3 0 0,3 5 0 16,-1 0 0-16,3 3 0 0,0 5 0 0,1-1 0 16,-3 3 0-16,-2 0 0 0,-1-5 0 0,-3 4 0 0,-2 2 0 15,-3 0 0-15,-1 1 128 0,-1 0-128 0,-3 1 0 16,1 0 0-16,-3-2 0 0,2-4 128 0,-2 2-128 15,-2-6 0-15,-4-8-192 0,0 0-96 0,2 11-16 0,-2-11 0 32,0 0-2640-32,0 0-512 0</inkml:trace>
  <inkml:trace contextRef="#ctx0" brushRef="#br0" timeOffset="2826.18">6609 7495 4607 0,'0'0'400'0,"0"0"-400"0,0 0 0 0,5-11 0 15,-5 11 5040-15,0 0 912 0,0 0 192 0,10-4 48 16,-10 4-4080-16,14 6-800 0,-3 6-160 0,1 2-48 16,3 7-272-16,-1 5-64 0,-1 2-16 0,0 7 0 15,-1-1-160-15,0 7-16 0,-2 5-16 0,-2 1 0 0,-4-1-48 0,-2 0-16 16,-5-1 0-16,0 1 0 0,-5-9-160 0,-2 0-16 15,-6-2-16-15,-1-3 0 0,-2-3-48 0,-2-3-16 16,-5-6 0-16,3 1 0 16,2-5-1040-16,5-4-208 0,0-4-32 15,4-11-9984-15,3-11-2000 0</inkml:trace>
  <inkml:trace contextRef="#ctx0" brushRef="#br0" timeOffset="3241.37">8394 6850 28559 0,'0'-14'1264'0,"0"6"272"0,0-5-1232 0,0 4-304 15,-3 0 0-15,-5 3 0 0,-4 0 464 0,-7 0 48 16,-3 3 0-16,-5 2 0 0,-3-1-32 0,-7 4 0 15,-4 5 0-15,-5 1 0 0,-3 1 128 0,1 2 32 16,1 4 0-16,2 2 0 0,2 3-176 0,3 4-16 0,3-2-16 16,4 5 0-16,7 0-256 0,5 0-48 0,6-1-128 0,4-3 192 15,7-4-192-15,6-4 0 0,5-1 0 0,9-5 0 16,7-7 336-16,5-4-16 0,4-2-16 0,3-1 0 16,5 1 32-16,0-6 16 0,1 1 0 0,2-3 0 15,0 3-16-15,-3 2 0 0,-4-5 0 0,-6 9 0 16,-5 3-16-16,-4 6-16 0,-5 6 0 0,3 4 0 0,-5 2-144 15,-7 13-32-15,-1 7 0 0,-6 8 0 16,-6 5 96-16,-4 8 16 0,-5 8 0 0,-4 4 0 16,-2-1 64-16,-7 3 16 0,-8-3 0 0,-4-1 0 0,-6 6-112 15,1-9-16-15,2-3 0 0,0-4 0 0,-1-8-192 16,4-3 176-16,4-4-176 0,3-4 160 16,8-2-1360-16,4-8-272 0,2-9-48 0,4-8-16752 0</inkml:trace>
  <inkml:trace contextRef="#ctx0" brushRef="#br0" timeOffset="3946.02">10904 6868 21935 0,'-6'-15'960'0,"3"7"224"0,-2-4-944 0,-1 0-240 0,0 3 0 0,-1 1 0 0,-3 0 448 0,-2 3 32 16,-5 2 16-16,-2 2 0 0,-5 1 384 0,-4 4 80 16,-3 5 0-16,-5 4 16 0,-5 7-240 0,1-1-48 15,0 3-16-15,0 2 0 0,-1 6-32 0,6-1 0 16,1 7 0-16,3-5 0 16,1 2-208-16,8-5-48 0,5-3-16 0,7-2 0 0,4-4-16 0,4-6 0 15,2-13 0-15,9 5 0 0,9-5 240 0,3-5 48 16,1-10 16-16,6-2 0 0,4-7 16 0,3-1 0 15,2-1 0-15,0-5 0 0,-1 1-368 0,-5-2-80 16,-6 4-16-16,-2-1 0 0,-4 7-80 0,-6 3-128 16,1 5 176-16,-7 6-176 0,-7 8 160 0,0 0-160 15,0 0 128-15,8 13-128 0,-5 5 0 0,-2 7 0 0,-1 6 0 16,0 0 0-16,0 6 0 0,1-1 0 16,1-6 0-16,2 2 0 0,2-3 0 0,5-4 0 15,1-4 0-15,1-7 0 0,5 0 0 0,3-8 0 16,1-5 0-16,2-4 0 0,5-10 0 0,2-5 0 15,4-4 0-15,-1-3 0 0,0 1 192 0,0-3-64 0,-3-3 0 0,-1 5 0 16,-2-3-128-16,-1-2 0 0,-3 4 0 16,-4 2 128-16,-2 3-128 0,-3 3 0 0,-3 2 144 15,-3 7-144-15,-3 0 0 0,-6 9 0 0,0 0 0 16,0 0 0-16,4 13-144 0,-1 5 0 0,-3-1 0 16,0 2 0-16,-1 2-32 0,-1 1 0 0,1-1 0 0,-2 1 0 15,3-1 176-15,3-2 0 0,-2-3 0 16,1-4-128-16,-2-12 128 0,3 8 0 0,-3-8 0 0,0 0 0 15,7 9 0-15,-7-9 0 0,0 0 0 0,13 3 0 16,-1-6-416-16,2-3 0 0,-7-2 0 16,5 2 0-16,-2-4-1744 0,4 4-336 0,-1-1-80 0,-1-5-11936 15</inkml:trace>
  <inkml:trace contextRef="#ctx0" brushRef="#br0" timeOffset="4226.18">11770 6747 18719 0,'0'0'832'0,"-4"-6"160"0,0-2-800 0,1 4-192 16,-2 1 0-16,5 3 0 0,0 0 0 0,-4-5 0 16,-2-2 0-16,6 7 0 0,-6-3 0 0,6 3-192 0,-8-2 48 15,8 2 0 1,-10 2-240-16,10-2-64 0,-12 4 0 0</inkml:trace>
  <inkml:trace contextRef="#ctx0" brushRef="#br0" timeOffset="4732.39">11524 6980 20207 0,'0'0'896'0,"0"0"192"0,0 0-880 0,0 0-208 15,0 0 0-15,0 0 0 0,0 0 1152 0,0 0 176 16,0 0 32-16,-3 9 16 0,-4 5-48 0,-2 4-16 0,-2 0 0 0,-2 3 0 16,-2 1-144-16,-3 3-16 0,-2 6-16 0,-1-1 0 15,0 4-288-15,0-3-48 0,3 5-16 0,4-6 0 16,2 4-336-16,3-7-64 0,4 1 0 0,4-4-16 15,2-4-112-15,5-2 0 0,2-4-16 0,4 0 0 16,2-5 16-16,4 2 16 0,2-5 0 0,2-3 0 0,3-3-80 0,3-3-32 16,2-2 0-16,10-5 0 15,-4 2-560-15,-5 2-112 0,-2-4-32 16,-2 1-16928-16</inkml:trace>
  <inkml:trace contextRef="#ctx0" brushRef="#br0" timeOffset="5170.29">12360 6986 6447 0,'-17'7'576'0,"9"-4"-576"0,-4 1 0 15,-2 1 0-15,1 4 1536 0,0-2 192 0,-1-1 32 0,1 5 16 16,2-4 0-16,1 3 0 0,3-1 0 0,2-1 0 16,5-8-208-16,0 0-32 0,0 0-16 0,0 0 0 15,11 4-64-15,2-4-16 0,2-4 0 0,0-1 0 16,-1 1-432-16,3-4-96 0,-1-5-16 0,-1 0 0 15,3-1-256-15,-3-1-48 0,-1 1-16 0,-2 0 0 16,-3-2 0-16,-4-2-16 0,-5 8 0 0,-3-1 0 16,-5 7-32-16,-2 1 0 0,-3 3 0 0,-5 6 0 0,-2 6-272 15,0 4-48-15,-3 8-16 0,3 5 0 0,-1 4-64 0,3 6 0 16,0 2-128-16,5 2 192 0,4 3-48 0,5-3-16 16,6-1 0-16,6-3 0 0,2-2-128 0,7-2 128 15,5-8-128-15,6 1 128 0,8-3-128 0,7-2 0 16,6-6 0-16,25-2 0 15,-1-9-1792-15,-4-7-384 0,-2-8-64 0,-24 1-32 0</inkml:trace>
  <inkml:trace contextRef="#ctx0" brushRef="#br0" timeOffset="5578.67">14525 6897 20271 0,'-10'-11'896'0,"10"11"192"0,-7-6-880 0,-4 0-208 0,-1 2 0 0,-4-1 0 15,0 2 1264-15,-4 8 208 0,1 2 32 0,-6 2 16 0,-5 5-304 16,-5 6-48-16,-3 8-16 0,-2 5 0 16,-1 3-256-16,-2 5-64 0,0 4-16 0,3 1 0 0,3 1-112 0,2 7-32 15,6-5 0-15,3-2 0 0,7-5-368 0,6-4-80 16,5-2-16-16,5-3 0 0,6-4-208 0,6-5 0 15,5-3 0-15,12 1 0 16,6-8-1328-16,5-11-144 0,4-6-48 0,7-6-12880 16</inkml:trace>
  <inkml:trace contextRef="#ctx0" brushRef="#br0" timeOffset="6419.3">15282 6945 31103 0,'-28'-1'1376'0,"10"5"288"0,-1 2-1344 0,-5 8-320 16,-4 7 0-16,-6 7 0 0,-9-2 144 0,-3 6-144 15,-1-1 192-15,-1 3-192 0,2-3 480 0,6 5-16 16,6-2 0-16,7-4 0 0,6-5-128 0,6-4-16 16,7-4-16-16,5-3 0 0,3-14 16 0,8 7 16 0,10-4 0 0,5-6 0 15,3-4 32-15,8-7 0 0,5-5 0 0,1-2 0 16,-1-2-64-16,-2-4-16 0,-3-4 0 0,-4 2 0 15,-7-3-144-15,-2 5-16 0,-5 0-128 0,-2-1 192 16,-4 0-64-16,-1 4-128 0,-4 0 176 0,1 7-176 16,-6 2 144-16,0 4-144 0,0 11 0 0,-3-11 144 0,3 11-144 15,-6-6 0-15,6 6 0 0,0 0 0 16,-11-3 0-16,11 3 0 0,0 0 0 0,0 0 0 0,0 0 0 0,0 0 0 16,2-11 0-16,-2 11 0 0,12-7-144 0,2-2 144 15,4 2 0-15,3 2 0 0,3-4-128 16,1 2 128-16,-1 1 0 0,2 1 0 0,0 1-144 0,-1 5 144 15,0 5 0-15,0 0-144 0,1 0 144 0,0 8-128 16,0-1 128-16,-4 5-128 0,-4 7 128 0,-5 3 0 16,-4 2 0-16,-6 2 0 0,-3 0 0 0,-3 2 0 15,-6 3 0-15,-1-6 0 0,-2-1 224 0,-3-4-32 16,-3 1 0-16,0 1 0 0,-1-1 64 0,6-5 0 16,-2-2 0-16,1-5 0 0,7-8-48 0,7-7 0 15,0 0 0-15,0 0 0 0,0 0 0 0,0 0 0 16,4-15 0-16,2 0 0 0,2-4 32 0,2-2 0 15,4 0 0-15,0-1 0 0,3 0-240 0,1-5 128 16,-1 0-128-16,3 5 0 0,-1 0 0 0,0 1 0 16,2 0 0-16,0 4 0 0,0 3 0 0,-2 5 0 0,-1 3 0 15,-2 0 0-15,-1 3 0 0,-2 3 0 16,-13 0-160-16,14 9 160 0,-4 0 0 0,-3 3-160 16,2-4 160-16,-1 3 0 0,-1-2 0 0,1 3-128 0,-1-3 128 0,2 0 0 15,0 3 0-15,3 1 0 16,1-2 0-16,0 0 0 0,1-3 0 0,2 2 0 0,2-2 0 15,1-4 0-15,1 1 0 0,2 1 0 0,0-3 0 0,-4-3 0 16,4 0 160-16,3-3-160 0,4-3 160 0,0 1-160 16,1 1 144-16,1-7-144 0,-6 2 128 0,4-5-128 15,-1 0 160-15,1-4-160 0,1-2 192 0,0-4-192 0,-1-7 256 0,1 0-64 16,-2-7-16-16,12-15 0 0,-4 0-32 0,-2-7 0 16,0-5 0-16,0-5 0 0,-2-1-144 0,0-2 128 15,-2-4-128-15,-3 0 128 0,-5 6-128 0,-4 8 0 16,-5 10 0-16,-2 11 0 0,-6 10 0 0,-2 6 0 15,-3 10 0-15,-3 7 0 0,-4 8 0 0,-6 12 0 16,-7 10 0-16,-2 6 0 0,-3 13 0 0,0 3 0 16,-2 11 0-16,-1 2 0 0,0 5-128 0,1 10 128 15,0 3 0-15,2 5 0 0,3 0 0 0,-1-2 0 16,3 1-144-16,3-3 144 0,4-6 0 0,2-5 0 16,3-3 0-16,3-6 0 0,1-5-192 0,1-2-16 15,0-5-16-15,0-4 0 16,-2-7-512-16,1-7-96 0,-1-4-32 0,1-7 0 15,-2-7-2400-15,6-7-464 0</inkml:trace>
  <inkml:trace contextRef="#ctx0" brushRef="#br0" timeOffset="6590.75">16044 6846 36863 0,'12'-15'1632'0,"3"11"336"0,5-2-1584 0,7 3-384 0,10 1 0 15,3 4 0-15,5-1 256 0,4 4-48 16,0-4 0-16,3 1 0 0,6-2 208 0,3 0 32 0,4 0 16 15,6 0 0-15,3 0-96 0,1 0-32 16,-4-3 0-16,-4 0 0 0,-4 0-1296 16,-5-2-272-16,-9 4-48 0</inkml:trace>
  <inkml:trace contextRef="#ctx0" brushRef="#br0" timeOffset="10316.7">20732 6471 16575 0,'0'0'1472'0,"0"0"-1168"0,0 0-304 0,10-12 0 16,-3 3 224-16,1-2-16 0,-2 5 0 0,-6 6 0 15,7-10 608-15,-2 3 112 0,2-7 32 0,-7 14 0 16,0 0 224-16,0 0 48 0,7-9 16 0,-7 9 0 15,0 0-64-15,0 0-16 0,5-12 0 0,-5 12 0 0,0 0-192 0,0 0-32 16,0 0-16-16,0 0 0 0,-12-1-256 0,2-1-48 16,-1 1-16-16,-1 4 0 0,-1 3-112 0,-2-2-32 15,0 1 0-15,-1 1 0 0,-5 9-96 0,0-4-32 16,-1 0 0-16,-2 2 0 0,-2-4-32 0,-1 4-16 16,-1 1 0-16,-2 4 0 0,-3 2-80 0,1 4-16 15,-2 1 0-15,1 4 0 0,0 0-16 0,4 5-16 16,-1 2 0-16,3-2 0 0,1 3-16 0,0 3 0 15,1 3 0-15,3-1 0 0,1-2 16 0,2 2 0 16,1 1 0-16,2 0 0 0,1 1 0 0,4 1 0 16,2-4 0-16,3 4 0 0,1-2 32 0,3-4 0 15,4-2 0-15,2-2 0 0,0-4-64 0,4 2 0 16,2 0 0-16,2-5 0 0,3-4 32 0,1 1 0 16,-1 3 0-16,6-4 0 0,-2-6-16 0,1-5 0 15,-4 3 0-15,3 1 0 0,2-4-16 0,0-1-128 16,0-3 192-16,1 1-64 0,0-4 0 0,0 2 0 15,-1-3 0-15,-2-3 0 0,-2-2-128 0,-2 0 160 16,-2-2-160-16,0 1 160 0,-2-2-160 0,-11 3 0 16,9-7-160-16,-9 7 160 15,0 0-1920-15,0 0-272 0,-8-8-64 0</inkml:trace>
  <inkml:trace contextRef="#ctx0" brushRef="#br0" timeOffset="11572.72">20162 7119 6447 0,'0'0'576'0,"0"0"-576"0,-14-3 0 0,14 3 0 0,-10-6 2496 15,10 6 400-15,-12-3 80 0,12 3 16 16,0 0-1328-16,0 0-272 0,0 0-48 0,0 0-16 0,0 0-240 16,0 0-32-16,0 0-16 0,0 0 0 0,0 0-208 0,0 0-32 15,0 0-16-15,16 2 0 0,-1-1 16 0,1 2 0 16,-1 3 0-16,5-4 0 0,2-2-112 0,3 0-32 15,2 1 0-15,5 1 0 0,6-1-80 0,2 2-32 16,6-1 0-16,3-2 0 0,1-2-32 16,4-1-16-16,-1 2 0 0,2-2 0 0,-2-2 80 0,4-1 32 15,-1 3 0-15,2 0 0 0,1 2-160 0,-1-2-48 16,-1 1 0-16,-4-1 0 0,1-1-208 0,-5 2-64 16,-6 2 0-16,-2 2 0 0,-1-2-128 0,-1 4 0 15,-4-2 0-15,1-1 128 0,0 1-128 0,1-1 0 16,1 2 0-16,1-1 128 0,1-2-128 0,0 0 0 15,-1 0 144-15,2 0-144 0,4-2 0 0,-2 2 0 16,-2 0 0-16,3 0 128 0,-3 0-128 0,2 0 0 0,-1 2 0 16,2 1 0-16,2-2 0 0,0 1 0 15,-1-2 0-15,4 0 0 0,0-2 0 0,-2 1 0 16,1 1 0-16,-2 0 128 0,0-3-128 0,0 1 0 0,-2 2 0 16,4 0 0-16,2 0 0 0,-1 0 0 0,5 0 128 15,-4 0-128-15,2 0 160 0,-1 0-32 0,-1 0-128 0,-1-1 192 16,-1-1-192-16,-2 1 144 0,-2-1-144 15,2 2 128-15,2 0-128 0,-1 0 128 0,4-1-128 0,-5 1 128 16,-2 3-128-16,1-2 0 0,-2-4 0 0,-3 3 0 0,-3 0 0 0,-1 0 0 16,-2-3 128-16,1 0-128 0,-4 2 0 0,1 1 128 15,-1 0-128-15,1 0 128 0,1-2-128 0,-2 1 0 16,-1-1 0-16,0 2-176 0,-2 2 176 0,2 1 0 16,-4 1 0-16,-2-2 0 0,-3-2 0 0,-2 1 0 15,-1 2 0-15,-3-1 0 0,-2-2 0 0,0 1 0 16,1 1 0-16,-2-1 0 0,-2 2 0 0,-10-3 0 15,13 3 0-15,-13-3 0 0,12 5 0 0,-12-5 0 16,0 0 0-16,11 3 128 0,-11-3-128 0,0 0 0 16,12 4 0-16,-12-4 0 0,0 0 0 0,7 3 0 15,-7-3 0-15,0 0 0 0,0 0 0 0,0 0 0 16,0 0 0-16,0 0 128 0,12 3-128 0,-12-3 0 16,9 6 0-16,-9-6 0 0,9-3 0 0,1 3 0 15,0 0 0-15,-10 0 128 0,11-3-128 0,-2 2 0 0,-9 1 0 0,10-2 0 16,-10 2 0-16,12-3 0 15,-2 3 0-15,2-1 0 0,-12 1 0 0,12-3 128 16,2 0-128-16,-3 3 128 0,-11 0-128 0,14 1 0 16,-1-1-128-16,0 0 128 0,-1-1 0 0,2 1 0 0,-5 0 0 15,0 0 0-15,1 0 0 0,2 0 0 0,0-5 0 16,0 5 0-16,-1 0 0 0,1 0 0 0,-3 0 0 16,9 0 0-16,-5 0 0 0,-13 0 0 0,0 0 0 0,0 0 0 15,0 0 0-15,0 0 0 0,0 0 0 0,0 0-128 16,0 0 128-16,0 0-208 0,0 0 80 0,0 0 128 31,0 0-1680-31,-10 3-224 0,-3-3-32 0,-8 0-15360 0</inkml:trace>
  <inkml:trace contextRef="#ctx0" brushRef="#br0" timeOffset="12164.68">18968 8557 10127 0,'0'0'896'0,"0"0"-704"15,-6-7-192-15,0 1 0 0,-1 0 2736 0,7 6 512 16,0 0 96-16,0 0 32 0,0 0-1504 0,0 0-288 15,0 0-64-15,0 0-16 0,0 0-368 0,0 0-80 16,12-3-16-16,3-1 0 0,2 2-32 0,6-1-16 16,0 0 0-16,4 0 0 0,4 0-304 0,5 3-64 15,1 0-16-15,0 0 0 0,2 0-160 0,1 2-48 16,-2-1 0-16,0 1 0 0,-4-1-176 0,-3 2-32 16,-3 0-16-16,-4 3 0 0,-3-1-176 0,-5-1 0 15,-3-2 144-15,-13-2-144 0,0 0 0 0,12 3 0 16,-12-3 0-16,0 0 0 15,0 0-960-15,0 0-272 0,0 0-48 0,0 0-9632 16,0-6-1920-16</inkml:trace>
  <inkml:trace contextRef="#ctx0" brushRef="#br0" timeOffset="12457.11">19880 8289 29663 0,'0'0'1312'0,"0"0"272"0,0 0-1264 0,0 0-320 0,0 0 0 0,-8 9 0 16,1 1 304-16,-4 3 0 0,-1 5 0 0,-1 5 0 15,-2 0 480-15,3 4 112 0,-1 0 0 0,1-1 16 16,2 6-176-16,1-6-32 0,1 0-16 0,4-3 0 0,2 1-160 16,4-3-16-16,1-3-16 0,4-2 0 0,2 2-256 0,5-8-48 15,-1 2-16-15,3-6 0 0,2 1-48 0,1-2-128 16,-1-4 192-16,3-2-64 0,0-2-128 0,3-5 0 15,1 1 0-15,0 0 0 16,-3-7-432-16,2 1-112 0,-6-3-32 16,3 1 0-16,-2-2-1504 0,-3 3-304 0,-4-1-64 0,-2-2-16 15,-4 0-784-15,3-3-144 0,-1 1-48 0</inkml:trace>
  <inkml:trace contextRef="#ctx0" brushRef="#br0" timeOffset="12642.28">20202 8391 15599 0,'0'0'688'0,"0"0"144"0,0 0-656 0,0 0-176 15,0 0 0-15,0 0 0 0,0 0 1856 0,4 11 352 16,-4 6 64-16,0 4 16 0,-1 4-208 0,-4 5-32 15,-2 0-16-15,-4 7 0 0,-2 3-688 0,4 4-128 16,-3 1-16-16,3 5-16 0,-3-1-336 0,5-1-64 16,-2 1-16-16,3 3 0 0,0-5-128 0,0 1-48 15,-1-1 0-15,2-7 0 0,-1-7-336 0,2 0-64 16,1-8 0-16,2-3-16 0,1-4-176 0,0-18-224 0,0 0 48 16,0 0-11856-1,13-10-2384-15</inkml:trace>
  <inkml:trace contextRef="#ctx0" brushRef="#br0" timeOffset="13376.07">24226 6534 15663 0,'0'0'1392'0,"-9"-13"-1120"0,-2 0-272 0,3 2 0 0,-1-2 528 0,0 5 48 16,-3 3 16-16,12 5 0 0,-12-8 784 0,12 8 160 15,0 0 16-15,0 0 16 0,0 0-544 0,0 0-96 16,0 0-32-16,0 0 0 0,10 8-256 0,4-1-48 16,1 0-16-16,2 7 0 0,6-1 112 0,2 2 16 15,3 6 0-15,2 4 0 0,1 2-256 0,2 1-32 16,1 6-16-16,-2 0 0 0,1 2-80 0,0 1 0 16,-2-2-16-16,0 3 0 0,-1 2 64 0,-4 3 16 15,-3 4 0-15,-4 1 0 0,-4-1-32 0,-5 4 0 16,-1-2 0-16,-4-2 0 0,-5 2 32 0,-2-4 16 15,-1-4 0-15,-3-2 0 0,-4-7 16 0,-5 3 0 16,0-6 0-16,-3 1 0 0,-2-2-48 0,-1-4-16 16,0 1 0-16,0-3 0 0,2-1-176 0,0-1-48 15,-1-3 0-15,1-2 0 0,0-6-128 0,1 3 0 16,2-5 144-16,-1 1-144 0,1-7-176 0,1-2-96 16,0-4-32-16,2 1 0 15,0-1-2576-15,2-1-512 0,-2-8-96 0,13 14-32 0</inkml:trace>
  <inkml:trace contextRef="#ctx0" brushRef="#br0" timeOffset="13776.24">24478 8262 25103 0,'0'0'1104'0,"8"-7"240"0,-8 7-1072 0,0 0-272 15,0 0 0-15,10 0 0 0,-10 0 944 0,10 4 128 16,-2 6 16-16,-4 2 16 0,-1 2 224 0,-3 5 32 15,-1 3 16-15,-2 4 0 0,-3 6-176 0,-2 2-48 16,-5 2 0-16,0 3 0 0,-4-2-256 0,1-2-64 16,-2-1-16-16,-3 2 0 0,2-3-160 0,1 1-16 15,0-2-16-15,-1-2 0 0,0-2-224 0,1-2-32 16,2-6-16-16,2 1 0 0,2 0-352 0,2-5 0 16,1-2 0-16,3-7 0 0,6-7 0 0,0 0 0 15,0 0 0-15,0 0 0 16,6-9-1024-16,5-7-256 0,0-2-64 0,6-4-11072 0,2-8-2192 15</inkml:trace>
  <inkml:trace contextRef="#ctx0" brushRef="#br0" timeOffset="14563.9">25621 6453 6447 0,'0'0'272'0,"0"0"80"0,0 0-352 0,0 0 0 0,0 0 0 0,3-9 0 0,-3 9 2000 0,0 0 336 15,4-11 64-15,-4 11 16 0,0 0-960 0,6-10-192 16,-6 10-48-16,0 0 0 0,5-9 0 0,-5 9 0 16,0 0 0-16,0 0 0 0,0 0-112 0,0 0-16 15,0 0-16-15,0 0 0 0,0 0-240 0,-11 3-32 16,-2 3-16-16,-2 3 0 0,-1-2-112 0,-2 5-32 16,-3-1 0-16,1 2 0 0,-3-4-80 0,0 4-32 15,-6 1 0-15,3 2 0 0,-6 5-32 0,0 4-16 16,-4 0 0-16,4 5 0 0,-4 7-96 0,0 2-32 15,4 1 0-15,-3 1 0 0,-2 2 16 0,5 3 0 16,-2 2 0-16,1 1 0 0,2-2-368 0,4 1 0 16,3 2 0-16,3-2 0 0,4-4 144 0,3 1-144 15,5 1 192-15,3-2-192 0,1 1 256 0,5-7-64 0,1 2-16 0,3-1 0 16,1 0-16-16,1-2 0 16,0-3 0-16,4-1 0 0,2-4-32 0,1-1-128 15,1-4 192-15,1-3-64 0,2-5 16 0,4-1 0 16,1 0 0-16,1 0 0 0,5-6-16 0,0 3-128 15,0-3 192-15,2-1-64 0,-2-2-128 0,0-3 0 16,1 0-192-16,0 0 192 16,1-3-2432-16,1-1-352 0,0-4-80 0,1 1-16 0</inkml:trace>
  <inkml:trace contextRef="#ctx0" brushRef="#br0" timeOffset="16680.18">31367 6978 22975 0,'0'0'1024'0,"0"0"192"0,0 0-960 0,0 0-256 0,4-4 0 0,2 1 0 16,3-2 0-16,3 4 0 0,2-1 0 0,3 1 0 15,4 1 448-15,3 1 64 0,3 2 0 0,10 3 0 16,1-1 192-16,1-2 64 0,-3 0 0 0,2 3 0 15,1 2 0-15,-1 0 0 0,-1 2 0 0,2-1 0 16,-9 2-112-16,2-3-16 0,2 6 0 0,1-2 0 0,-4 3-176 0,0 2-32 16,0 1-16-16,-3 0 0 0,5 6-96 15,-5-1 0-15,-6 1-16 0,-5-2 0 0,-2 4-32 0,-5 2 0 16,-6-3 0-16,-4 2 0 0,-4 0 80 0,-5 1 16 16,-3-3 0-16,-6-1 0 0,-5 0 144 0,-7-2 48 15,-3 2 0-15,-2-5 0 0,-5-1-144 0,1-2-32 16,2 2 0-16,1-6 0 0,2 0-240 0,3-2-144 15,3 2 160-15,6-6-160 16,4 1-1104-16,4-4-320 0,5-3-64 0,9 0-15344 0</inkml:trace>
  <inkml:trace contextRef="#ctx0" brushRef="#br0" timeOffset="21964.6">25170 7294 2751 0,'-8'-3'256'0,"1"-1"-256"0,-2-4 0 0,-1 3 0 16,-1 0 2672-16,1-1 480 0,-1-1 112 16,1 2 0-16,0 2-1552 0,-1-1-320 0,4-2-64 0,7 6-16 15,-13-6-400-15,4 3-80 0,-2 0 0 0,11 3-16 16,-9-3-144-16,9 3-32 0,0 0 0 0,0 0 0 15,0 0 128-15,0 0 32 0,0 0 0 0,0 0 0 16,0 0-272-16,0 0-48 0,0 0-16 0,0 0 0 16,0 0-128-16,0 0-16 0,8 0-16 0,2 0 0 0,1 2 160 0,2 1 48 15,6-2 0-15,2-1 0 0,3 1-176 16,4 1-16-16,34-2-16 0,-4 3 0 0,0 0-128 16,0 1-32-16,-2-2 0 0,1-2 0 0,-2-2-16 0,0 2 0 15,1 0 0-15,2 2 0 0,3-5 0 16,3 0-128-16,-2 0 192 0,-1 0-64 0,-5 0 0 0,1 0 0 15,-7-1 0-15,-1-2 0 0,-3 1 0 0,-1 2 0 16,-1-3 0-16,-1 0 0 0,3 2-128 0,0 1 192 16,0 1-192-16,2 1 192 0,-5-4-64 0,0 3-128 15,-3-4 192-15,-10 3-64 0,-1 0-128 0,2 1 128 16,1-2-128-16,-3 2 128 0,1 1-128 0,-2 1 160 16,5 1-160-16,-3 2 160 0,-2 0-160 0,1-1 128 15,-2 2-128-15,4 1 128 0,-1 0-128 0,0 0 0 16,-2-2 0-16,-1 1 128 0,1-1-128 0,1 2 0 15,-2-2 0-15,1 0 0 0,-2-2 128 0,-1-1-128 16,0 0 0-16,-1 2 128 0,-3 1-128 0,-1-2 0 16,1-1 0-16,1 0 128 0,-1-1-128 0,0 1 0 15,1 1 0-15,1-1 128 0,-1 0-128 0,2 0 0 16,-1 2 0-16,3-1 128 0,-3 2-128 0,6 0 0 0,-4-1 0 0,0-1 0 16,0 1 0-16,-4-1 0 0,0-1 0 15,0 0 0-15,-1 0 0 0,3 0 0 0,-4 0 0 0,0 0 0 16,-4 0 0-16,-2-1 0 0,1-1 0 0,-2 2 0 15,-2 0 0-15,2 0-176 0,-3-1 176 0,0 1-128 16,0 0-64-16,-9 0-16 0,7-2 0 0,-7 2 0 16,0 0-320-16,0 0-64 0,0 0-16 0,0 0 0 15,0 0-400-15,0 0-80 0,0 0 0 16,0 0-8432-16,0 0-1680 0</inkml:trace>
  <inkml:trace contextRef="#ctx0" brushRef="#br0" timeOffset="22433.92">27721 6620 17903 0,'-4'-10'384'0,"-2"1"96"0,-1-4 16 0,1 2 16 0,0-2-512 0,-2 3 0 16,4-4 0-16,-1 2 0 0,2 3 896 0,0 2 96 16,3 7 16-16,0 0 0 0,0-9-240 0,0 9-64 0,0 0 0 0,0 0 0 15,0 0-176-15,9 0-32 0,0-3-16 16,2 5 0-16,1 2 32 0,4 7 16 0,3-1 0 0,3 3 0 15,2 5-112-15,4 3-32 0,4 1 0 0,0 2 0 16,-1 4 32-16,4 5 0 0,-4-2 0 0,0 5 0 16,-4 2 16-16,-5 2 0 0,2 3 0 0,-7-1 0 15,1 2-48-15,-4 2-16 0,-6-1 0 0,0 2 0 16,-4 1 0-16,-2-4 0 0,-2 2 0 0,-5 2 0 0,-4-7 80 0,1-3 0 16,-4-4 16-16,-2 0 0 0,-2-4-128 15,0 2-16-15,-2-4-16 0,0-4 0 0,-3 0-128 0,1-2-32 16,-3-3 0-16,1-2 0 0,1-1-144 0,2-5 0 15,3-1 0-15,-1-6 0 16,2-1-1664-16,1-3-400 0,3-1-96 0</inkml:trace>
  <inkml:trace contextRef="#ctx0" brushRef="#br0" timeOffset="22917.6">27304 8323 4607 0,'-22'-5'400'0,"7"2"-400"0,3-1 0 0,0 1 0 0,2-1 3440 0,10 4 592 15,-10-2 128-15,10 2 32 0,0 0-2720 0,0 0-560 16,0 0-96-16,0 0-32 0,19-1 288 0,5-2 48 16,2 0 16-16,7-2 0 0,3 2-240 0,1-3-64 15,1-1 0-15,7 2 0 0,2 1-352 0,4 0-80 16,-1 1-16-16,4 1 0 0,-1 1-224 0,-4-2-160 16,-7 1 192-16,-4-1-192 0,-2 2 0 0,-6 1 0 15,-8-3 0-15,-4 0 0 16,-3 3-448-16,-15 0-208 0,0 0-48 0,0 0-8144 15,0 0-1648-15</inkml:trace>
  <inkml:trace contextRef="#ctx0" brushRef="#br0" timeOffset="23229.37">27453 8313 15663 0,'-21'2'688'0,"6"6"144"0,-1 5-656 0,-5 1-176 0,-3-1 0 0,1 2 0 16,-3 1 896-16,3 0 160 15,0 1 32-15,5-1 0 0,5-1-48 0,6 0 0 0,4-2 0 16,6 4 0-16,6 0-144 0,5-2-16 0,10-4-16 0,4 3 0 16,2-3-208-16,7 4-32 0,0-1-16 0,3-2 0 15,3 2-112-15,3-2-32 0,2 2 0 0,4 4 0 16,0-1 160-16,-2 2 16 0,-1 3 16 0,-4 2 0 16,-7 0-144-16,-2-1-16 0,-6-2-16 0,-7 3 0 0,-8 3-160 15,-4-4-16-15,-5 0-16 0,-5-3 0 0,-4 1 32 0,-4 0 0 16,-2 0 0-16,-7 0 0 0,-7-8 176 0,-2 3 32 15,-3 2 16-15,-6 1 0 0,-6-1-160 0,-3-2-48 16,-2-2 0-16,-2 1 0 0,-1-2-176 0,1-4-32 16,-2 1-128-16,1-4 192 0,6-3-192 0,-1 0 0 15,0-1 0-15,5-5 0 16,5-3-1728-16,2-8-384 0,4 0-64 0</inkml:trace>
  <inkml:trace contextRef="#ctx0" brushRef="#br0" timeOffset="23789.55">28741 6684 13823 0,'0'0'608'0,"0"0"128"0,0 0-592 0,0 0-144 16,3-9 0-16,-3 9 0 0,0 0 1088 0,0 0 176 15,0 0 32-15,0 0 16 0,0 0-416 0,0 0-64 16,-4 9-32-16,-8 2 0 0,1 2 112 0,-3 3 32 15,-3 4 0-15,-4 3 0 0,-1 4-48 0,-6 6 0 16,-6-2 0-16,1 8 0 0,-2 5-64 0,-4 4-32 16,-1-4 0-16,0 5 0 0,3 3-96 0,3 3-32 15,1 4 0-15,11-5 0 0,2-2-288 0,10-8-48 0,0-1-16 16,8-1 0-16,8-2-80 0,1 0-32 16,5-6 0-16,3-4 0 0,4-2-48 0,2 2-16 15,0-4 0-15,4 1 0 0,3-5 16 0,-1-2 0 0,-3-4 0 16,0-3 0-1,-2-5-992-15,2-2-192 0,1-2-32 0,-1-1-9056 0,-4-4-1824 16</inkml:trace>
  <inkml:trace contextRef="#ctx0" brushRef="#br0" timeOffset="24756.61">28619 7401 8287 0,'0'0'736'0,"-10"2"-592"16,-2-1-144-16,-3 4 0 0,2-4 1280 0,0 2 240 16,1 1 32-16,0-2 16 0,0-1-368 0,12-1-80 15,0 0-16-15,0 0 0 0,-9 5-80 0,9-5 0 16,0 0-16-16,0 0 0 0,0 0-224 0,8 10-32 16,5-4-16-16,2 0 0 0,3 0 80 0,2-3 16 15,4-1 0-15,3-2 0 0,1 0-160 0,6-2-32 16,5 1 0-16,5 1 0 0,5 0 32 0,8 0 0 15,5-2 0-15,6-1 0 0,4-1-128 0,3-1-32 0,5-1 0 0,5 0 0 16,3-1-128-16,2 2-48 0,4 3 0 0,-28-1 0 16,13-3-96-16,3 1-32 0,4 1 0 0,1 2 0 15,1 1 16-15,0-1 0 0,-2 1 0 0,-2 1 0 16,-2 1-16-16,-2 2 0 0,-3-1 0 0,3 1 0 0,-2 1-64 16,-1 1-16-16,0-2 0 0,-3 0 0 0,-3-2-128 15,1 0 192-15,-3 2-192 0,1 0 192 0,3 3-64 16,-3-4-128-16,-5-1 192 0,2 1-64 0,-5-2 48 0,-2-2 0 15,-4 1 0-15,-3-1 0 0,-4 2-16 0,-4 0 0 16,-7 0 0-16,-3 0 0 0,-6 0-160 0,-2 0 160 16,-8 0-160-16,-4 0 160 0,-6 0-160 0,-9 0 0 15,0 0 0-15,0 0 128 0,0 0-272 0,-9 0-64 16,-3-3-16-16,-3 2 0 16,1-1-1072-16,-4 1-224 0,0-1-32 0,0 1-16 15,0-1-704-15,4 0-144 0,0-1-16 0</inkml:trace>
  <inkml:trace contextRef="#ctx0" brushRef="#br0" timeOffset="25275.49">31135 6853 10943 0,'0'0'480'0,"0"0"96"0,0 0-448 0,0 0-128 16,0 0 0-16,0 0 0 0,0 0 832 0,0 0 128 15,0 0 48-15,9 6 0 0,2 0-112 0,4-1 0 16,4-1-16-16,3 1 0 0,8-1 16 0,3 4 0 16,4-2 0-16,7 1 0 0,7 2 32 0,1-2 16 15,0 4 0-15,1-2 0 0,0 5-48 0,1-2 0 16,-1 2 0-16,-1 3 0 0,2 1-96 0,-4 5-32 15,-1 0 0-15,-3 2 0 0,-1 2-240 0,-5 1-48 16,-6-2-16-16,-7 3 0 0,-7 3-224 0,-8-3-48 16,-1 5-16-16,-8 2 0 0,-6-3 240 0,-8 1 48 15,-4-3 16-15,-7 0 0 0,-5-4 64 0,-4 2 16 16,-3 0 0-16,-4-3 0 0,-4-3-240 0,0-1-64 16,-4-1 0-16,0 0 0 0,-3-1-80 0,0 1-32 15,0 0 0-15,2-2 0 0,-1-1-144 0,5 3 0 16,6-2 144-16,5 0-144 15,3-2-2128-15,7-4-496 0</inkml:trace>
  <inkml:trace contextRef="#ctx0" brushRef="#br0" timeOffset="26491.62">1420 9654 11967 0,'0'0'1072'0,"0"0"-864"16,0 0-208-16,0 0 0 0,0 0 944 0,0 0 144 15,-6 9 16-15,-3 0 16 0,-1 3-176 0,-5 0-48 16,0 3 0-16,-3 3 0 0,-2 2 0 0,-1 3-16 16,-2 2 0-16,-2 3 0 0,0 9 128 0,-2 5 16 15,-2 4 16-15,-4 6 0 0,-4 3-208 0,1 5-64 16,4 9 0-16,-3 0 0 0,4 0-272 0,5-2-64 15,5-7-16-15,4 0 0 0,7-2-144 0,6-6-16 16,2-5-16-16,5-4 0 0,0-3-16 0,6-4 0 16,3-2 0-16,3 0 0 0,-1-6-96 0,4-1 0 15,-3-3-128-15,6 0 192 0,-2-4-64 0,1-6-128 0,-1-1 176 16,2-6-176 0,-1 4-320-16,0-7-160 0,-1-2-32 0,-1-5-8896 0,-2-2-1792 15</inkml:trace>
  <inkml:trace contextRef="#ctx0" brushRef="#br0" timeOffset="26728.52">1371 10490 27871 0,'0'0'1232'0,"0"0"256"16,0 0-1184-16,0 0-304 0,16-1 0 0,-2 1 0 0,2 1 416 0,2-1 32 15,3-1 0-15,5-1 0 0,6 1 48 0,3-4 16 16,1-2 0-16,2-1 0 0,5 1-256 0,-1-4-64 16,-2 3 0-16,-1-4 0 0,-2 3-192 0,-2-2 0 15,-2 4 0-15,-3-3 0 16,2 2-1104-16,-5 4-112 0,-5-2-32 0,-5 0-11664 0</inkml:trace>
  <inkml:trace contextRef="#ctx0" brushRef="#br0" timeOffset="27151.19">2380 9734 23951 0,'-1'-23'2128'0,"2"9"-1696"0,-1 14-432 15,5-7 0-15,-4-5 1344 0,-1 12 176 0,0 0 32 0,3 15 16 16,-4 4-1168-16,-5 3-224 0,0 2-48 0,-3 7-128 15,0-1 272-15,0 3-48 0,-1-5-16 0,5 2 0 16,1 1-208-16,2-7 128 0,2-1-128 0,5-5 0 0,1-3 144 0,4-5-144 16,-1-1 128-16,3-4-128 15,0-5 304-15,6-2-32 0,2-8 0 0,4-1 0 0,1-5 304 0,4-2 64 16,0-5 16-16,4 2 0 0,1 0-400 16,-3 0-96-16,-4 0-16 0,-2 1 0 0,-2-3-144 0,-3 1 160 15,1 1-160-15,-2-1 160 0,-5-2-160 0,-2 5 160 16,-2 4-160-16,-3 8 160 0,-7 7 48 0,0 0 16 15,0 0 0-15,0 0 0 0,2 21-48 0,-2 5-16 16,-3 7 0-16,-1 4 0 0,-4 3 32 0,-4 12 16 16,0 4 0-16,-3 10 0 0,-2 2 48 0,-1 5 0 15,2 4 0-15,-1 0 0 0,1-4-128 0,0-3 0 16,1-10-128-16,1-3 192 0,2-4-64 0,2-7-128 16,0-3 176-16,2-6-176 0,1-7 0 0,1 0 0 15,4-8 0-15,-1-6 0 16,0-4-1552-16,3-12-432 0,0 0-64 0,0 0-32 15</inkml:trace>
  <inkml:trace contextRef="#ctx0" brushRef="#br0" timeOffset="27363.61">3172 10833 25791 0,'-6'22'2304'0,"3"-10"-1856"0,0 6-448 0,0 4 0 16,0 8 976-16,-2-1 112 0,1 1 0 0,-4 6 16 16,0-1-176-16,-1-2-32 0,-3 3-16 0,0-1 0 15,0-5-480-15,-1 3-80 0,4-7-32 0,-3 3 0 0,4-1-288 16,-2-5 128-16,0-2-128 0,-5 0 0 16,4-8-1440-16,1-7-400 0,0-4-80 0</inkml:trace>
  <inkml:trace contextRef="#ctx0" brushRef="#br0" timeOffset="27762.4">4288 9761 21183 0,'-2'-15'1888'0,"2"3"-1504"16,0 1-384-16,0 0 0 0,2-2 432 0,-2 13 16 16,0 0 0-16,0-9 0 0,0 9 592 0,0 0 128 15,0 0 32-15,0 0 0 0,0 0-448 0,-6 12-96 0,1 6-16 16,-2 5 0-16,-3 7-48 0,1 1-16 0,-3 6 0 0,1 8 0 15,1 8 160-15,0 2 32 0,-2 3 0 0,0 4 0 16,0 5-192-16,2 2-16 0,1-1-16 0,0-4 0 16,0-4-288-16,3-3-48 0,0-5-16 0,0-3 0 15,0-3-64-15,2-9-128 0,1-3 176 0,1-3-176 0,1-6 0 16,-1-2 0-16,2-8 0 0,2-6 0 16,-2-9-1968-16,0 0-336 15,0 0-80-15,0 0-16 0</inkml:trace>
  <inkml:trace contextRef="#ctx0" brushRef="#br0" timeOffset="28233.57">4320 8960 20271 0,'0'0'1792'0,"-3"-12"-1424"0,3 12-368 0,0 0 0 16,0 0 256-16,0 0 0 0,0 0-16 0,0 0 0 16,14 1 288-16,2 8 64 0,2-1 16 0,7 6 0 15,5 3 64-15,4 4 16 0,2 2 0 0,-7-2 0 16,4 4 0-16,6 5 0 0,1 3 0 0,3 5 0 0,1 2-48 0,-1 8 0 16,3 7 0-16,-3 9 0 0,-3 7-160 15,-2 9-32-15,-1 8-16 0,-6 5 0 0,-4 2 32 16,-5 3 16-16,-7-4 0 0,-8 2 0 0,-5-4-32 15,-7-3-16-15,-5-7 0 0,-4-7 0 0,-3-6 176 0,-4-2 32 16,-3-5 16-16,-1-6 0 0,0-1-96 0,-11 15-32 16,2-14 0-16,3-10 0 0,1-7-272 0,3-6-48 15,2-7-16-15,10-12 0 0,0-5-320 0,-1-3-80 16,4-4-16-16,0-3-11616 16,2-5-2304-16</inkml:trace>
  <inkml:trace contextRef="#ctx0" brushRef="#br0" timeOffset="29880.11">2119 9402 11055 0,'19'0'976'0,"-8"0"-784"0,1-1-192 0,-2 1 0 16,2 0 832-16,-2 0 128 0,1 0 32 0,-2 0 0 15,-9 0 528-15,0 0 96 0,0 0 32 0,0 0 0 16,0 0-208-16,0 0-32 0,0 0-16 0,0 0 0 0,0 0-240 0,0 0-64 15,0 0 0-15,-8 4 0 0,-4 5-208 0,-8-2-48 16,-4-2-16-16,-7 2 0 0,-5-1-176 0,-6-1-48 16,-1 1 0-16,-1 1 0 0,-4-1-80 0,-1 0-32 15,-1 4 0-15,-2-2 0 0,-1 2-160 0,-2-3-48 16,0-4 0-16,1 2 0 0,1-1-32 0,2-1-16 16,4-1 0-16,2-1 0 0,4 1-80 0,2-1-16 15,2 1 0-15,3 2 0 0,4-4 0 0,2 3-128 16,0 2 192-16,6-1-64 0,4 0-128 0,3 2 0 15,3 0 0-15,0 0 128 0,6-1-128 0,2 2 0 16,-1 2 144-16,5-9-144 0,0 9 0 0,3 3 0 16,2-2 0-16,-1 5 0 0,-2 1 0 0,4 4 0 15,0 0 0-15,0 3 0 0,-4 0 0 0,4 3 0 0,-1 5 0 16,-2 0 0-16,-2 6 144 0,-1 3-144 16,0 5 192-16,-1 2-192 0,-1 5 208 0,-1 0-64 15,-4 5-16-15,1 3 0 0,-3 0 80 0,-1 2 16 0,-7-1 0 16,4 1 0-16,-3 1 32 0,-2-4 0 0,-1 0 0 0,-1 1 0 15,1-2-32-15,1-3 0 0,2-5 0 16,1-2 0-16,2-5 32 0,2-5 16 0,1 1 0 16,2-4 0-16,1-5-16 0,1 0 0 0,2-3 0 0,1-4 0 15,0 0-64-15,1-4 0 0,2-1-16 0,0-2 0 16,0-3-48-16,0 1-128 0,0-7 192 0,2 2-64 0,-2-9 0 16,0 0 0-16,0 0 0 0,0 0 0 15,1 7 0-15,-1-7 0 0,0 0 0 0,0 0 0 0,5 8-128 16,-5-8 192-16,0 0-192 0,9 7 192 0,-1-2-192 0,3-4 0 15,-1 2 144-15,2 0-144 0,3-1 0 0,3-1 144 16,1-1-144-16,0 0 0 0,1 0 128 0,2 0-128 16,3 0 0-16,-1 0 0 0,3 3 128 0,-1-1-128 15,3-2 0-15,0 0 0 0,2 0 224 0,2 1-64 16,0 2-16-16,1-2 0 0,0-1 48 0,-1 0 0 16,-1 0 0-16,-1 0 0 0,1-1 0 0,-3 0 0 15,-2-1 0-15,-2 1 0 0,-2-4-32 0,-3 2 0 16,-2-1 0-16,-2 1 0 0,-1-2-32 0,-1 2 0 15,-4-3 0-15,-1 3 0 0,-9 3 16 0,0 0 0 16,0 0 0-16,0 0 0 0,0 0-144 0,0 0 192 16,0 0-192-16,0 0 192 0,0 0-192 0,0 0 0 15,0 0 0-15,0 0 128 0,0 0-128 0,0 0 0 16,-9 2-160-16,-7 1 160 16,-1 3-1248-16,-3-2-160 0,-6 4-16 0,3 4-16 15,-3-4-2016-15,-3 3-416 0,-19-2-80 0,16 0-16 0</inkml:trace>
  <inkml:trace contextRef="#ctx0" brushRef="#br0" timeOffset="30837.41">6137 9763 21711 0,'-10'-11'960'0,"10"11"192"0,-5-6-912 0,1 0-240 16,0 2 0-16,4 4 0 0,0 0 608 0,0 0 80 15,-6 0 16-15,6 0 0 0,-6 6-272 0,0 6-48 16,0 1-16-16,0 3 0 0,-2 5 16 0,5 6 16 15,-1 1 0-15,1 3 0 0,0 3 192 0,2 5 48 16,-1-2 0-16,4-1 0 0,1 2 48 0,1 1 16 0,2 0 0 0,3-5 0 16,0-6-64-16,3-1 0 0,0-4 0 0,2 0 0 15,3-3 64-15,2-3 16 0,0-4 0 16,4-7 0-16,2 0 80 0,2-3 16 0,-2-7 0 0,6-4 0 16,0-4-96-16,5-3-16 0,-2-5 0 0,0-3 0 15,2-3-128-15,-5-1-48 0,-3 0 0 0,-3-3 0 16,-2 2-160-16,-4 2-48 0,-4-3 0 0,-3 1 0 0,-2 1-112 15,-1 2-16-15,-2 1-16 0,-2 8 0 0,-2 1-176 16,0 0 0-16,-2 5 0 0,1 0 0 0,-2 4-272 0,0 6 16 16,-2-8 0-16,2 8 0 15,0 0-2032-15,0 0-400 0,0 0-64 0,0 0-14400 16</inkml:trace>
  <inkml:trace contextRef="#ctx0" brushRef="#br0" timeOffset="31759.49">7975 9415 18655 0,'0'0'832'0,"0"-7"160"16,0 0-800-16,-2 1-192 0,1-5 0 0,1 11 0 0,0 0 896 0,-6-1 144 16,-4-1 32-16,-1 5 0 0,-2 6-208 0,-5 0-32 15,-4 6-16-15,-2 4 0 0,-3 6-48 0,-5 5 0 16,-2 7 0-16,-5 8 0 0,-1 7 128 0,-2 3 0 15,-2 4 16-15,-1 8 0 0,1 5-160 0,4 1-48 16,3 6 0-16,4 1 0 0,5-3-400 0,5-6-96 16,6-4-16-16,6-4 0 0,8-6-192 0,6-3 144 15,3-7-144-15,6-5 128 0,4-5 128 0,5-4 32 16,3-2 0-16,6-6 0 0,4-3-112 0,6-2-32 16,0-5 0-16,18-7 0 15,-8-5-1280-15,1-4-256 0,-8-4-48 0,-5-6-13344 0</inkml:trace>
  <inkml:trace contextRef="#ctx0" brushRef="#br0" timeOffset="32045.8">8613 9457 5519 0,'0'0'496'0,"0"0"-496"0,0-9 0 0,0 9 0 16,0 0 6112-16,0 0 1120 0,0 0 240 0,0 10 32 0,-3 2-6080 0,-1 9-1216 16,-2 10-208-16,0 3 0 15,-3 8 0-15,0 8 0 0,-1 2 160 0,1 5-32 0,0 4 32 16,0 1 16-16,-1 2 0 0,-1 1 0 0,4 6-176 0,-2-2 192 16,0-4-192-16,2-1 192 0,-1-3-192 0,2-5 0 15,-1-4 0-15,2-2 128 16,-1-10-1152-16,2-2-256 0,0-3-32 0,1-7-7888 15,1-4-1568-15</inkml:trace>
  <inkml:trace contextRef="#ctx0" brushRef="#br0" timeOffset="32240.68">9027 10487 23039 0,'-4'21'2048'0,"1"-5"-1648"15,1 6-400-15,0 5 0 0,-3 7 1520 0,-1 6 208 16,-3 6 64-16,-3 3 0 0,-4 6-640 0,-3-1-128 16,-4 2-32-16,1 0 0 0,-5-4-304 0,1 2-64 15,-2-4-16-15,-1-1 0 0,1-4-352 0,1-4-80 16,2-3-16-16,3-6 0 16,3-2-912-16,1-6-176 0,3-7-32 0,-6-3-14000 0</inkml:trace>
  <inkml:trace contextRef="#ctx0" brushRef="#br0" timeOffset="33057.76">10115 9775 13823 0,'-20'-2'1216'0,"11"2"-960"0,1 0-256 0,8 0 0 16,0 0 1888-16,0 0 336 0,0 0 64 0,0 0 16 0,0 0-816 15,8-3-144-15,8-3-48 0,5 0 0 16,4 0-448-16,8-4-80 0,2 1-32 0,4-4 0 0,3 2-304 16,1-2-64-16,0 1-16 0,1-1 0 0,2-1-176 0,-3 5-48 15,-1-2 0-15,-7 5 0 0,-5-2-128 0,-5 2 0 16,-5 3 0-16,-6 0 128 15,-6 2-624-15,-8 1-128 0,0 0-16 0,-9 0-16 16,-7 0-688-16,-8 3-144 0,-7 1-32 0,-15 4 0 16,0-2 752-16,1 0 160 0,2 7 32 0,10-6 0 15,-1 5 784-15,-4-1 176 0,-2 2 16 0,-2 3 16 0,1-2 304 0,0 2 64 16,4 2 16-16,2 1 0 0,1 2-96 0,1 0 0 16,6-1-16-16,2 1 0 0,1 1-240 0,5-1-32 15,3 0-16-15,2 0 0 0,8 1-32 0,2-3-16 16,2 1 0-16,7-4 0 0,2-3-96 0,5 2-32 15,3 1 0-15,6 1 0 0,4 2 32 0,3 2 0 16,2 1 0-16,2 3 0 0,4 1 16 0,1 3 16 0,-1 4 0 0,-1 1 0 16,-3-3-80-16,-4 3-16 15,-4-4 0-15,-7 1 0 0,-3-4 160 0,-4 0 32 16,1 1 0-16,-6-1 0 0,-5-5 160 0,-4 0 32 0,-5-1 16 16,-6 1 0-16,-4-3-16 0,-6 2-16 0,-2-1 0 0,-6-1 0 15,-4 0-272-15,-3-3-48 0,-3-5-16 0,0-1 0 16,0-4-224-16,1-3 0 0,4 0 0 0,-13-4 0 15,10-2-336-15,11-3-176 16,3-5-16-16,8 1-16 0,3-3-2720 0,7-7-560 16,4-9-96-16,11-3-32 0</inkml:trace>
  <inkml:trace contextRef="#ctx0" brushRef="#br0" timeOffset="33421.49">10856 9141 22799 0,'12'-14'1008'0,"-5"10"208"0,4-2-960 0,2 3-256 16,5 2 0-16,3 2 0 0,1 6 320 0,0 1 0 15,6 7 16-15,2 3 0 0,4 2-48 0,0 4-16 16,7 3 0-16,-4 2 0 0,-2 10 176 0,2 1 16 16,-2 2 16-16,-4 5 0 0,-5 8 192 0,-2 7 32 15,-5 10 16-15,-5 6 0 0,-5 5 48 0,-6 7 0 16,-6 3 0-16,-6-1 0 0,-8 5-64 0,-5-4-16 0,-5-2 0 16,-5-7 0-16,-8-2-64 0,-3-5-16 0,-3-1 0 0,-5-4 0 15,2-3-64-15,0-8-16 0,0-6 0 0,2-1 0 16,1-6-272-16,0-4-64 0,1-2-16 0,4-6 0 31,1-4-1056-31,2-8-208 0,3-6-32 0</inkml:trace>
  <inkml:trace contextRef="#ctx0" brushRef="#br0" timeOffset="34091.83">11949 9994 16575 0,'-2'-26'736'0,"4"15"160"16,1-8-720-16,0 4-176 0,0 3 0 0,-3 12 0 0,0 0 1232 0,0 0 224 15,0 0 32-15,0 0 16 0,2 12-800 0,0 7-176 16,-2 4-16-16,-2 5-16 0,0 4 96 0,-1 4 32 16,-2 1 0-16,1 3 0 0,-1-1-80 0,2-1-16 15,0 5 0-15,0 2 0 0,2-3-16 0,-1-5 0 16,2-3 0-16,2-5 0 0,2 3-64 0,2-7-32 16,2-6 0-16,2-7 0 0,3 0 272 0,5-8 48 15,3-5 16-15,6-7 0 0,2-5 224 0,5-8 48 16,1-1 16-16,0-6 0 0,1-5-544 0,0-4-112 15,-4-3-32-15,-1 1 0 0,-4 2-192 0,-3-3-32 16,-5-3-128-16,-3 2 192 0,-2 2-64 0,-4 0-128 16,-2 4 176-16,-1 4-176 0,-3 1 0 0,-1 6-192 15,0 5 0-15,-1-2 0 16,2 8-1664-16,-1 4-336 0,-3 9-64 0,0 0-12832 0</inkml:trace>
  <inkml:trace contextRef="#ctx0" brushRef="#br0" timeOffset="34444.15">13765 9216 21183 0,'-1'-19'944'0,"1"13"192"0,0 6-912 0,0 0-224 0,0 0 0 0,0 0 0 16,0 0-240-16,0 0-80 0,-7 3-32 0,-1 9 0 0,-2 3 704 16,-2 6 144-16,-4 5 16 0,-7 4 16 0,0 7 288 0,-7 5 48 15,0 2 16-15,-4 13 0 0,0 5 384 0,-3 8 80 16,-3 6 0-16,0 2 16 0,-2 5-576 0,2 6-112 16,1 2-32-16,5-1 0 0,5 7-352 0,5-7-80 15,6 1-16-15,5-8 0 0,5-4 0 0,7-6 0 16,4-8 0-16,6-3 0 0,2-4 0 0,9-9 0 15,1-3 0-15,4-6 0 0,3-4-192 0,3-11 0 16,2-4 0-16,2-5-10176 16,3-11-1984-16</inkml:trace>
  <inkml:trace contextRef="#ctx0" brushRef="#br0" timeOffset="35032.9">14331 9736 20271 0,'-16'-22'1792'0,"8"14"-1424"0,1-1-368 0,1 3 0 15,3-1 1424-15,3 7 224 0,0-7 32 0,0 7 16 16,7-5-1248-16,5 4-240 0,0-1-48 0,9 1-16 0,1-1 144 16,9-1 32-16,3-1 0 0,4-1 0 15,2 2-16-15,4-3 0 0,5-1 0 0,2 0 0 0,1-1-144 0,0-1-32 16,-1 3 0-16,-2 0 0 0,-4-3-128 0,-5 5 0 16,-6-2 0-16,2-3 0 15,-9 3-336-15,-13 6-160 0,-14 0-16 0,0 0-16 16,-10 3-1440-16,-9 3-272 0,-8 3-64 0,-9 0-16 15,-7 3 672-15,-3-2 144 0,-1 4 32 0,-1-1 0 16,1-3 720-16,-1 4 160 0,-1-2 16 0,12-2 16 0,-1-3 1648 0,-4 5 336 16,-1-1 64-16,-2 3 16 0,2 0 32 0,2-1 0 15,1 4 0-15,6 2 0 0,1-1-656 0,6 1-128 16,4-1-32-16,5 0 0 0,4 1-368 0,5 3-80 16,4-1-16-16,5 0 0 0,4-1 32 0,6 1 0 15,5 3 0-15,7-2 0 0,5 2 64 0,4 0 16 0,2-1 0 0,4 6 0 16,0 3 48-16,0 4 16 15,0 4 0-15,-1 3 0 0,-3 2 144 0,-5 1 16 16,-4 0 16-16,-7 0 0 0,-5 0-16 0,-3-2 0 16,-7-4 0-16,-5-4 0 0,-6 0 176 0,-6-1 48 0,-6-4 0 0,-5 0 0 15,-9-2-48-15,-3-3-16 0,-4 1 0 0,-1-5 0 16,-3-2-368-16,2-5-64 0,1-2 0 16,1-6-16-16,3-2-176 0,5-8-128 0,3-3 192 0,-4-5-192 15,9-3-896-15,8-6-272 0,5 1-64 0,7 1-16 16,5 3-1792-16,7-2-352 0,4-7-80 0,2 9-16 15</inkml:trace>
  <inkml:trace contextRef="#ctx0" brushRef="#br0" timeOffset="35232.18">15011 10744 22111 0,'0'0'976'0,"1"13"208"0,2-1-944 0,0 1-240 15,0 4 0-15,-1 5 0 0,-2 5 2096 0,-3 5 368 16,-5 4 80-16,1 1 16 0,-6-1-1440 0,-1 1-288 16,-2-2-48-16,-2 0-16 0,-3 2-416 0,0-3-96 15,1-6 0-15,0-3-16 0,3 1-240 0,2-4 0 16,0-3 0-16,2-4 0 16,1-3-2240-16,1-6-400 0</inkml:trace>
  <inkml:trace contextRef="#ctx0" brushRef="#br0" timeOffset="36088.67">16403 10025 17439 0,'0'0'768'0,"0"0"176"0,0 0-752 0,5 5-192 0,-4 7 0 0,-2 0 0 16,-4 4 544-16,-2 5 80 0,-5 2 16 0,-6 3 0 15,-6 5-32-15,-4-3 0 0,-5 3 0 0,-5-4 0 0,-4 1 224 0,1 2 32 16,-4-5 16-16,1 0 0 15,-1-1 64-15,1-3 16 0,-1 0 0 0,1-5 0 16,1-1-256-16,-2-6-64 0,3-2 0 0,4-2 0 0,4-4-160 0,5-4-32 16,4-4-16-16,9-2 0 0,1-5 112 0,5 1 32 15,4-5 0-15,4-3 0 0,5-2-368 0,3 0-64 16,6 1-16-16,3 1 0 0,4 1-128 0,3-1 0 16,2 2 0-16,1 1-176 0,1 3 176 0,2 6-208 15,2 2 80-15,2 7 128 0,4 10-208 0,2 2 80 16,3 7 128-16,3 3-208 0,7 5 208 0,0 1-192 15,0 5 192-15,1-3-192 0,-3-1 192 0,1-2 0 16,-2-5 0-16,-4-1 0 0,-1-2 0 0,-1-5 0 16,-3-2 0-16,-2-6 0 0,1-3 0 0,2-3 0 15,0-5 0-15,-1 1 0 0,-3-8 0 0,-4 1 160 16,-2-5-160-16,-3 0 192 0,-7-4-192 0,1 0 128 16,-6-1-128-16,-5-3 128 0,-4-1 32 0,-4-5 0 0,-5-1 0 0,-6 3 0 15,-1-5 48-15,-7 5 16 16,-2-2 0-16,-5 5 0 0,-4 1-96 0,-3 3 0 15,-3 5-128-15,-2 7 192 0,-1-3-192 0,-2 6 0 16,-1 5 0-16,0 1 0 0,2 3 128 0,-1 3-128 0,2 3 0 16,-15 1 0-1,9 5-944-15,10 0-272 0,4-5-64 0,15-2-8656 0,2-4-1728 0</inkml:trace>
  <inkml:trace contextRef="#ctx0" brushRef="#br0" timeOffset="36537">17224 9553 11967 0,'-9'-20'528'0,"6"11"112"0,0-5-512 0,-1 4-128 16,2-3 0-16,1 5 0 0,1 8 2224 0,0 0 400 15,0 0 96-15,0 0 16 0,0 0-1600 0,0 0-320 16,6 11-64-16,1 3-16 0,2 4-160 0,3 3-48 15,1 4 0-15,4 8 0 0,2 5 272 0,2 9 48 0,2 1 16 0,1 7 0 16,-2 6-32-16,1 6-16 0,-3 1 0 0,0 7 0 16,-1 3-176-16,-1 7-48 0,-2 7 0 15,-4-5 0-15,-6 0-256 0,-7-4-48 0,-10-3-16 0,-11 21 0 16,-6-18 16-16,-12-12 0 0,-9-12 0 0,-6-8 0 16,-5-10 48-16,-1-8 16 0,2-6 0 0,-3-11 0 15,-1-5-1824 1,-2-17-384-16,-28-21-64 0,21-7 0 0</inkml:trace>
  <inkml:trace contextRef="#ctx0" brushRef="#br0" timeOffset="37389.16">21373 6416 17215 0,'0'0'768'0,"4"-6"144"16,-4 6-720-16,0 0-192 0,0 0 0 0,0 0 0 0,0 0 640 0,0 0 80 16,0 0 32-16,-6-6 0 0,-1 1-176 0,-2 1-48 15,-3 1 0-15,-1 0 0 0,-4 0 240 0,0-2 64 16,-4 1 0-16,-3 1 0 0,-1-1 16 0,-2-4 16 16,-3 2 0-16,-4 2 0 0,-3-4-224 0,-3-1-64 15,-3 4 0-15,-4-4 0 0,-7 1-160 0,-2 4-32 16,1-1-16-16,-5-1 0 0,-2 3-80 0,1 0-16 15,0 0 0-15,3 2 0 0,2-1-16 0,7 1 0 16,6-1 0-16,4 4 0 0,11-2-16 0,3 1-16 16,4 1 0-16,5-1 0 0,1 1-32 0,8 1 0 15,7-3 0-15,0 0 0 0,0 0 64 0,-2 10 16 16,2-10 0-16,5 11 0 0,-1 2-48 0,6 0-16 16,1 2 0-16,1 3 0 0,-2 1-64 0,3 4-16 15,-2-1 0-15,-1 5 0 0,-2 4-128 0,1 1 0 0,-5 7 0 0,-2 4 128 16,-4 5-128-16,-1 1 128 0,-3 0-128 0,-3 7 128 15,-3 0 96-15,-2 1 16 0,-6 1 0 0,-1 2 0 16,-1 1 128-16,-2 2 16 0,1-1 16 0,0-1 0 16,0-8-144-16,0 1-16 0,3 1-16 15,-1-8 0-15,0-4-32 0,3 0 0 0,-1-3 0 16,1-4 0-16,2-2 0 0,2 0-16 0,1-7 0 0,1 1 0 16,2-6-32-16,1-2 0 0,3-5 0 0,2-1 0 15,2-6 64-15,2-8 16 0,0 0 0 0,6 7 0 16,1-2 208-16,5-4 32 0,5-1 16 0,3-1 0 15,7-2-128-15,4 0-32 0,5-5 0 0,4 2 0 0,4 3-128 16,4 0-48-16,5 2 0 0,4-1 0 0,-1-1-144 0,5 3 192 16,-2 0-192-16,1 0 192 0,-1 3-48 15,-1 0 0-15,-3 0 0 0,0 0 0 0,-3-3-144 0,-3 2 160 16,-3-1-160-16,-3 1 160 0,-4-2-160 0,-7 1 0 16,-5 1 0-16,-5-2 0 15,-7-2-1216-15,-3 2-336 0,-12 0-64 0,0 0-17920 16</inkml:trace>
  <inkml:trace contextRef="#ctx0" brushRef="#br0" timeOffset="42819.54">920 13098 13295 0,'0'0'576'0,"10"-6"144"0,-10 6-576 0,0 0-144 0,8-12 0 0,-1 2 0 16,-1-5 1152-16,-2 4 192 0,-1 0 32 0,0-1 16 16,2-2-144-16,-2 1-32 0,-3 4 0 0,0-3 0 15,-3 5 48-15,-2-2 0 0,-2 1 0 0,-3 4 0 16,-4 1-144-16,-2 3-32 0,-3 2 0 0,-2 1 0 16,0-1-576-16,-3 10-128 0,-4 2-32 0,-3 5 0 15,-3 3-192-15,-2 2-32 0,-2 6-128 0,12-7 192 16,-3 6-32-16,3 6-16 0,-2 4 0 0,4-1 0 0,4-3-144 0,3 0 192 15,4 2-192-15,6-8 192 0,4-3-192 0,6-2 128 16,2-6-128-16,9 3 128 0,4-8 32 0,7-6 0 16,5-7 0-16,5-3 0 0,4-1 272 0,4-9 48 15,3-2 16-15,-2-5 0 0,-1-3-176 0,-1-3-16 16,0 1-16-16,-7 0 0 0,-4-2-96 0,-4-1-32 16,-3 3 0-16,-9 1 0 0,-5 3 80 0,-6 1 16 15,-4-1 0-15,-5 4 0 0,-10 4 256 0,-2 0 64 16,-8-2 16-16,-2 4 0 0,-8 7-320 0,2-2-64 15,0 3-16-15,1 0 0 0,-2 2-192 0,4-2-128 16,5 4 128-16,7-1-208 16,5-3-1088-16,2 0-224 0,11 3-32 0,0 0-9728 15,0 0-1952-15</inkml:trace>
  <inkml:trace contextRef="#ctx0" brushRef="#br0" timeOffset="43226.46">1634 12860 19343 0,'-8'14'848'0,"4"-1"192"0,-2 5-832 0,-1 6-208 0,-1 4 0 0,-1 9 0 15,-3 8 960-15,-3 5 128 0,-4 0 48 0,-2 5 0 16,1-1 128-16,-3 7 16 0,3 4 16 0,-3 0 0 16,-2 2-256-16,0-6-48 0,-2-8-16 0,2-2 0 15,4-8-176-15,2-6-32 0,2-3-16 0,4-10 0 16,0-6-176-16,7-5-16 0,6-13-16 0,0 0 0 15,0 0 288-15,-5-13 64 0,4-8 16 0,4-3 0 16,0-10-192-16,3 0-32 0,6-6-16 0,0-3 0 0,-1-5-448 0,3-1-96 16,-1-4 0-16,8-4-128 0,1-5 128 0,6 1-128 15,1 0 0-15,3 4 0 0,2 6 0 0,3 2 0 16,4 5 0-16,-10 17 0 0,3-3 0 0,3 3 0 16,2 8 0-16,-2 7 0 0,-3 3 0 0,-4 6 0 15,-5 2-160-15,-4 10 160 0,-7 3-192 0,-3 5 16 16,-7 7 16-16,-5 1 0 0,-7 4-16 0,-5-3 0 15,-6 7 0-15,-5-3 0 0,-3 1 176 0,-17 9 0 16,-1-6-144-16,4-9 144 0,0-4-176 0,4-5 48 16,0-8 0-16,6-2 0 15,4-5-624-15,8-4-112 0,4-4-32 0,3 1-10496 16,5-7-2112-16</inkml:trace>
  <inkml:trace contextRef="#ctx0" brushRef="#br0" timeOffset="43526.61">2134 12994 27647 0,'0'0'2448'0,"6"9"-1952"16,0 0-496-16,3-5 0 0,1-1 272 0,4-1-32 0,0-2-16 16,4-3 0-16,1-2 480 0,5-2 112 0,3-6 16 0,0-1 0 15,-1 2-192-15,0-3-16 0,-1 1-16 0,-1 0 0 16,-4-2-304-16,-2 3-64 0,-3 1-16 0,-3 0 0 15,-3 3 96-15,-3 0 32 0,-3 2 0 0,-3 7 0 0,0 0 288 0,-11 3 64 16,-5 2 16-16,0 6 0 0,-7 2-528 0,-2 2-192 16,-3 4 144-16,-2 4-144 0,-1 3 128 15,1 1-128-15,4 0 128 0,2-2-128 16,2 2 128-16,5-4-128 0,6 3 128 0,2-3-128 0,9-2 0 16,3-1 0-16,4-6 0 0,3-2 0 0,4 2 0 15,2-5-144-15,3-1 0 0,4-3 0 16,3-5-1888-16,1-2-368 0,1-1-80 15</inkml:trace>
  <inkml:trace contextRef="#ctx0" brushRef="#br0" timeOffset="43806.76">2909 12780 22111 0,'0'0'976'0,"0"0"208"0,0 0-944 0,0 0-240 15,-2 11 0-15,-2 3 0 0,-4 6 960 0,-2 1 128 16,0 2 48-16,-4 4 0 0,-1 4-144 0,-1 0-32 15,-3 2 0-15,0 3 0 0,-1-7 0 0,2 3-16 16,-1-7 0-16,4 0 0 0,3-4-288 0,4-2-48 16,0-9-16-16,5 1 0 0,3-11-48 0,0 0-16 15,0 0 0-15,11-8 0 0,2-6 304 0,3-4 48 16,5-3 16-16,1 0 0 0,1-3-512 0,0-2-112 16,0-2-16-16,3 5 0 0,-2 4-256 0,3 4 0 0,-4 2 128 0,3 5-128 15,0 8 0-15,0 8 0 0,-3 7 0 0,0 8 0 16,-5 3 160-16,-5 3-160 0,-4 7 128 0,-2 5-128 15,-4 5 176-15,0 2-48 0,-1-3-128 0,-1-2 192 16,-1 1-2352 0,3-5-464-16</inkml:trace>
  <inkml:trace contextRef="#ctx0" brushRef="#br0" timeOffset="44294.53">6284 12927 23039 0,'-4'-7'2048'0,"-1"-5"-1648"0,1 3-400 0,4 9 0 16,0 0 768-16,0 0 64 0,0 0 0 0,0 0 16 15,-8-6 320-15,8 6 64 0,-10 10 16 0,0 7 0 16,-4 4-496-16,1 4-112 0,-3 0 0 0,-4 3-16 16,1 6-176-16,1 1-48 0,-4-3 0 0,1 7 0 0,0-4-144 0,1 0-16 15,-1-1-16-15,5-5 0 0,1-3-224 0,1-6 144 16,5-3-144-16,2-2 128 0,7-15-304 0,0 0-64 15,0 0-16-15,0 0-10048 16,0 0-2000-16</inkml:trace>
  <inkml:trace contextRef="#ctx0" brushRef="#br0" timeOffset="44628.32">6655 12881 20271 0,'-14'11'1792'0,"6"2"-1424"15,-2 2-368-15,-1 1 0 0,2 9 384 0,-1-1 0 16,-2-2 0-16,-1 2 0 0,-1-2 592 0,1 2 128 16,-2 1 32-16,2-2 0 0,1-3-16 0,2-3 0 15,-1-2 0-15,4-7 0 0,7-8-240 0,0 0-48 16,0 0-16-16,0 0 0 0,13-2-80 0,2-6-16 16,4-8 0-16,2-2 0 0,0-1-256 0,4-1-48 15,3 1-16-15,2 1 0 0,0-3-272 0,-2 4-128 0,2 2 0 16,-5 3 128-16,-1 3-128 0,-4 5 0 0,1 7 0 0,-5 4 0 15,-2 8 0-15,-2 4 0 0,-3-1 0 0,-3 4 0 16,-6 2 0-16,-2 4 0 0,-2 3 0 0,-2-2 192 16,-5 3-48-16,1-2 0 0,-1 1 0 0,1-6 0 15,1-2-144-15,3-3 0 0,2-5 0 0,4-3-176 16,0-12-1504 0,0 0-304-16,0 0-64 0,15-4-12512 0</inkml:trace>
  <inkml:trace contextRef="#ctx0" brushRef="#br0" timeOffset="44836.96">7733 12388 29487 0,'0'0'2624'0,"0"0"-2112"16,-1 14-512-16,-2-2 0 0,-2 4 432 0,-1 6-32 15,-3 8 0-15,-1 1 0 0,-2 3 80 0,-4 6 16 16,-2 3 0-16,0 6 0 0,3 8-208 0,0-7-32 15,1 1-16-15,-1-1 0 0,1-1-112 0,1 0-128 16,0-4 176-16,1-1-176 16,1-2-784-16,1-5-272 0,1-2-48 0,-1-5-8272 15,-2-8-1648-15</inkml:trace>
  <inkml:trace contextRef="#ctx0" brushRef="#br0" timeOffset="45001.37">7282 12958 20271 0,'0'0'1792'0,"0"0"-1424"0,10-6-368 0,4 3 0 16,2 1 976-16,3 0 128 0,3 2 32 0,5 0 0 16,4-1-880-16,3-1-256 0,8 1 0 0,0-2 128 15,-1 0-128-15,1 1 0 0,-1 1 128 0,-1-1-128 16,-7 1 0-16,-3 1-256 0,-8 0 32 0</inkml:trace>
  <inkml:trace contextRef="#ctx0" brushRef="#br0" timeOffset="45254.82">8006 13033 17503 0,'0'0'768'15,"12"0"176"-15,1 1-752 0,5-2-192 0,1-2 0 0,4-3 0 0,2 1 640 0,2-1 112 16,-1 0 16-16,3-4 0 0,-1 0-48 0,4-5 0 16,-5 1 0-16,-2 3 0 0,-4-3 176 0,-1 4 16 15,-4-4 16-15,-4 5 0 0,-3-1 16 0,-3 4 0 16,-2-3 0-16,-4 9 0 0,0 0 112 0,-7 0 32 15,-5 5 0-15,-3 1 0 0,-6 0-640 0,-3 7-112 16,-1 2-16-16,-2 1-16 0,-2 5-64 0,0 1-16 16,1 2 0-16,2-2 0 0,0 0-64 0,6-1-16 15,3-1 0-15,5-4 0 0,6 6-144 0,5-3 0 16,2-1 0-16,5-1 128 0,9-4-128 0,3-4 0 16,4 3 0-16,6-6 0 0,5-5-224 0,3-1-128 0,-1-3-32 15,11-7-15280-15</inkml:trace>
  <inkml:trace contextRef="#ctx0" brushRef="#br0" timeOffset="45554.28">8774 12908 19807 0,'-20'22'880'0,"11"-7"176"0,-1 3-848 0,-2 1-208 0,-4 3 0 0,1 4 0 0,-4-1 1088 0,-1 3 192 16,3 2 16-16,-1-5 16 0,1 2 16 0,3-1 0 15,2-5 0-15,1-4 0 0,4-3-256 0,2 0-48 16,2-8-16-16,3-6 0 0,0 0-32 0,9-9 0 16,3-8 0-16,3 0 0 0,3-3-208 0,1-2-64 15,2-2 0-15,1-1 0 0,2-2-448 0,1 1-112 16,0 0-16-16,2 1 0 0,-2-3-128 0,5 4 0 16,0 3 144-16,-1 2-144 0,1 1 0 0,0 5 0 15,-1 0 0-15,1 7 0 16,-2-2-688-16,-1 5-144 0,-2 2-48 0,8 1-15824 0</inkml:trace>
  <inkml:trace contextRef="#ctx0" brushRef="#br0" timeOffset="45953.21">9804 12831 27935 0,'-11'-11'1232'0,"10"7"256"0,-2-4-1184 0,0 3-304 0,1-1 0 0,2 6 0 0,0 0 384 0,0 0 32 15,0 0 0-15,-4 8 0 0,-1 7-16 16,1 9 0-16,-2-2 0 0,3-1 0 0,2 4-64 0,-2 12-16 16,1-2 0-16,1-4 0 0,-4 1-64 0,5-5-32 15,5-3 0-15,-2-3 0 0,-3-4 0 0,3-8 0 16,1 2 0-16,-4-11 0 0,0 0 352 0,12 0 80 16,0-3 16-16,1-5 0 0,2 1 144 0,1-2 16 15,4-6 16-15,-1-3 0 0,2-1-400 0,0-3-96 16,1-2-16-16,0 0 0 0,0-5-336 0,-1 3 144 15,3 3-144-15,-2 2 0 0,2 0 0 0,0-1 0 16,-2 3 0-16,0 4 0 0,-3 3 0 0,-1 1-272 16,-1 6 16-16,-1 0-11584 15,-3 2-2336-15</inkml:trace>
  <inkml:trace contextRef="#ctx0" brushRef="#br0" timeOffset="46489.73">10721 12866 25791 0,'0'0'2304'0,"-9"-1"-1856"0,3-2-448 0,-3 3 0 16,-1 3 672-16,-5 1 32 0,-3 5 16 0,-3 0 0 15,-2 6-368-15,-3 0-80 0,1 6-16 0,0-1 0 16,-2 4 192-16,1-2 48 0,2 1 0 0,3-1 0 16,3 0-96-16,8-3-16 0,-1-1 0 0,7-3 0 0,1 0-160 0,3-6-32 15,6 0-16-15,3-6 0 0,1-2 192 0,5-1 32 16,3-4 16-16,1-5 0 0,2 0-64 0,1-3-16 15,1 2 0-15,-3-4 0 0,1 4-192 0,-3-2-144 16,-3 3 192-16,-2 0-192 0,-1 3 192 0,-3 3-192 16,-9 3 192-16,10 3-192 0,-1 6 176 0,-1 2-176 15,-1 8 160-15,0-3-160 0,-1-1 0 0,3 3 0 16,2 1 0-16,2-1 0 0,5 0 0 0,1-3 0 16,0-5 0-16,5-4 0 0,1 0 160 0,5-6-160 15,3-6 160-15,1-3-160 0,2 0 256 16,1-7-64-16,0-3 0 0,3-4 0 0,0-5-64 0,0-2 0 15,-1 1-128-15,-2-5 192 0,-2-4-64 0,1 1-128 16,0-4 176-16,-2-4-176 0,-3-2 288 0,3-4-48 16,-3-5-16-16,0-5 0 0,1-1-224 0,-1-2 144 15,-3-3-144-15,2 2 128 0,-2 2-128 0,-3 9 0 16,0 5 0-16,-7 7 0 0,0 6 0 0,-6 10 0 16,-5 3 0-16,-4 10 0 0,-4 7 256 0,-7 6-48 15,-4 6 0-15,-4 9 0 0,-5 6-208 0,-5 5 0 16,-6 9 0-16,-5 8 0 0,-6 6 0 0,-1 10 0 0,-2 6 0 15,3 2 0-15,4 6-128 0,5-3 128 0,6-1 0 0,5 1 0 16,6-5 0-16,5-2 0 0,6-5 0 16,4-4 0-16,5 1 0 0,5-7 0 0,2-4 0 0,5-2 0 31,6-3-2576-31,4-5-464 0</inkml:trace>
  <inkml:trace contextRef="#ctx0" brushRef="#br0" timeOffset="47257">14233 12715 11967 0,'0'-15'1072'0,"2"6"-864"16,-1-4-208-16,-1-3 0 0,0-4 1392 0,0 5 224 15,-1 1 48-15,-2-4 16 0,-2-2 64 0,-1 1 16 16,-4-2 0-16,-4 5 0 0,1 7-224 0,-3 2-64 16,-4-1 0-16,0 4 0 0,-6 2-512 0,-5 5-128 15,-6 11 0-15,-4 3-16 0,-5 0-336 0,-3 11-64 16,-6 3-16-16,3 8 0 0,-5 4-144 0,7 1-16 15,4-2-16-15,7-1 0 0,8 1-48 0,10-2-16 16,6-1 0-16,9-4 0 0,5-2-160 0,10 0 0 0,7-8 0 0,9-1 128 16,7-4-128-16,11-3 160 15,9-4-160-15,6-7 160 16,8-5-736-16,-2-5-128 0,-3-8-48 0,-3 0-14416 0</inkml:trace>
  <inkml:trace contextRef="#ctx0" brushRef="#br0" timeOffset="47540.84">15136 12495 27119 0,'-15'-9'1200'0,"9"9"256"0,-3 2-1168 0,-3 1-288 16,-3 4 0-16,-4 5 0 0,-3 3 128 0,-5 4-128 16,0 4 144-16,-29 24-144 0,7-4 336 0,6-1-16 15,6-1-16-15,5-1 0 0,6-7-304 0,8 0 0 16,6-11 0-16,9 2 0 0,6-1 0 0,6-3 128 15,9-6-128-15,5-2 160 0,7-4 32 0,7-7 16 16,6-2 0-16,2-7 0 0,1-5 160 0,-12 1 16 16,-4 3 16-16,-2-6 0 0,3-1-144 0,-1-2-48 15,-4-1 0-15,-2 0 0 0,-4-5 112 0,-6-1 32 16,0 1 0-16,-1-21 0 0,-8 7 32 0,-8 11 16 16,-5 6 0-16,-5 3 0 0,-5 8-272 0,-3 3-128 15,8 7 128-15,-5 0-128 0,-3 0 0 0,3 1 0 0,-1 4 0 16,1-2 0-1,0 1-496-15,4-1 32 0,0 1 0 0,-2 2-9456 0,16-6-1872 16</inkml:trace>
  <inkml:trace contextRef="#ctx0" brushRef="#br0" timeOffset="47917.74">15884 12445 21183 0,'0'0'1888'0,"0"0"-1504"0,-5 12-384 0,-1 4 0 0,0 3 432 0,-3 4 16 16,-2 0 0-16,-1 7 0 0,-3-2 432 0,-3 3 80 15,-1 1 32-15,-4 0 0 0,0-2-256 0,0-3-48 16,1-1-16-16,3-3 0 0,1-7-16 0,5-3 0 16,1 1 0-16,4-8 0 0,8-6 0 0,0 0 0 15,0-5 0-15,6-7 0 0,3-1 64 0,5-3 16 16,2-2 0-16,5-3 0 0,1-3-416 0,2-1-96 15,2 0-16-15,1 1 0 0,1 0-208 0,1 3 0 16,0 4 128-16,2-1-128 0,1 3 0 0,-1 2 0 16,-2 7 0-16,0 1 0 0,-4 8 0 0,-4 3 0 15,-4 6 0-15,-2 0 0 0,-4 6 0 0,-4 3 0 16,-2 1 0-16,-5 2 0 0,-3 1 0 0,-3 3 0 16,-3-3 0-16,-2-3 0 0,-2 1 0 0,-2-4 0 15,2-1 0-15,1-6 0 16,0 0-384-16,3-5-80 0,9-7-16 0,0 0-10192 15,0 0-2032-15</inkml:trace>
  <inkml:trace contextRef="#ctx0" brushRef="#br0" timeOffset="48182.53">17469 11887 28559 0,'0'0'2544'0,"-10"-3"-2032"15,10 3-512-15,0 0 0 0,-8 1 288 0,-1 11-32 16,-1 4-16-16,-6 19 0 0,-1 6-240 0,2 2 0 16,-1 9 0-16,1 2 0 0,0 3-128 0,-1 4 128 15,-3 3 0-15,-1 1 0 0,1-1 0 0,0 3 0 16,-2 4 0-16,2-2 144 0,1-6-144 0,0 0 128 15,2-5-128-15,2-11 128 16,3-2-480-16,-1-7-96 0,1-5-32 0,2-6-12224 0</inkml:trace>
  <inkml:trace contextRef="#ctx0" brushRef="#br0" timeOffset="49096.1">16890 12555 27695 0,'22'-9'1216'0,"-1"-3"272"0,6-3-1184 0,2 6-304 16,6 3 0-16,-7-1 0 0,6 1 0 0,6-3 0 16,5-3 0-16,7 6 0 0,4 2 0 0,3-4 0 0,2-1 0 15,0-3 0-15,-3 2 0 0,-2-2 0 0,-17 6 0 16,-2-3 0-16,-3 2 192 0,-4 2-192 0,-5 1 192 0,-4 0-192 16,-5 2 208-16,-4 1-64 0,-5-2-16 0,-7 3 0 15,-1 12 176-15,-5-2 16 0,-6 5 16 0,-4 0 0 16,-9 7-64-16,-5 3-16 0,-3 0 0 0,-13 12 0 15,5-7-64-15,5 0-32 0,5-3 0 0,9-7 0 0,1-2 96 16,9-6 0-16,3 1 16 0,9-13 0 0,0 0 96 0,8 17 16 16,3-7 0-16,1-4 0 15,6-6 48-15,3-4 16 0,3-2 0 0,1 0 0 0,2-8-160 0,-1 4-32 16,0-5 0-16,-1-1 0 0,-7 2-128 0,1-2-128 16,0-3 144-16,-1-1-144 0,-2 1 128 0,1-2-128 15,-3 2 0-15,-3 0 0 0,1 2 128 0,-5 4-128 16,-4 0 0-16,2 5 144 0,-4-1-144 0,-1 9 0 15,0 0 0-15,0 0 0 0,-6 6 0 0,3 2 0 16,0 1 0-16,-1 3 0 0,-1 8 0 0,1-3 0 16,1-5 0-16,3 1 0 0,4-4 0 0,1 3 0 15,1-6 0-15,1 1 0 0,6-4 0 0,2-2 0 16,3-1 0-16,1-1 0 0,2-5 176 0,3 0 0 16,3 0 0-16,7-6 0 0,-2 3-176 0,1-4 192 15,0 1-192-15,-2-1 192 0,-3-2-192 0,-3 6 0 16,-4 2 0-16,0-2 128 0,-5 6-128 0,-4 1 0 15,-3 4 0-15,-9-2 0 0,0 0 0 0,3 9 0 16,-3 3 0-16,-1 1 0 0,-2 2 0 0,0 1 0 0,0 0 0 16,0-1 0-16,-2 0 0 0,4 0 0 15,1 0 0-15,1-6 0 0,-1-9 0 0,11 9 0 0,-2-3 0 0,5-3 0 16,1-5 0-16,5-1 240 0,0 0-64 16,4-3-16-16,-5 0 0 0,5-1 0 0,1-7 0 0,2 6 0 15,0-4-160-15,1 3 0 0,0-5 0 0,3 1 128 16,6 1-128-16,-4-1 0 0,-3 5 0 0,-3-2 0 15,-5 3 0-15,-3 1 0 0,-4 0 0 0,-3 4 0 16,-3 4 0-16,0 4 0 0,-2-2 0 0,-7-4 0 0,0 0 0 16,9 6 0-16,-3 3 0 0,0-2 0 15,-6-7 0-15,9 6 0 0,1 2 0 0,2-4 0 0,-2-5 0 16,7 1 0-16,1-2 0 0,1 1 0 0,2-5 0 0,-1 1 0 16,3 1 0-16,0-2 0 0,-3 1 0 0,3 0 0 15,3-1 0-15,3-3 0 0,1 3 0 0,1 1 0 16,0 1 0-16,1-4 0 0,3 1 0 0,1 4 0 15,-9 3 0-15,-4 2 0 0,-5-1 0 0,-3 5 0 16,-5 1 0-16,-1 1 0 0,-3 5 0 0,-4-1 0 16,-2 4 0-16,0-1 0 0,-3-1 0 0,-2 0 0 15,1 0 0-15,-2-2 0 0,0 1 0 0,1-4 0 16,1 3 0-16,1-5 0 0,-3 2 0 0,2-1 0 16,-1 0 0-16,-1 6 0 0,-1 2 0 0,-1 3 0 15,1 4 0-15,-2 0 0 0,-1 1 0 0,-1 3 0 16,-1 4 0-16,-2-1 0 0,-1 1 0 0,-3 0 0 15,3 5 0-15,-3-2 0 0,0-4 0 0,-1 1 0 16,0-2 0-16,0-2 0 16,-1 1-960-16,1-4-256 0,0-6-64 0,-8-3-14816 0</inkml:trace>
  <inkml:trace contextRef="#ctx0" brushRef="#br0" timeOffset="49219.99">18707 12034 31327 0,'-18'-23'2784'0,"14"16"-2224"0,1-3-560 0,3 10 0 16,1-6 2704-16,-1 6 432 0,0 0 96 0,0 0 16 15,0 0-3248-15,9 7-832 0,0 3-80 0,3-2-11280 16,3 2-2256-16</inkml:trace>
  <inkml:trace contextRef="#ctx0" brushRef="#br0" timeOffset="49742.76">21441 11263 32079 0,'0'0'1408'0,"0"-6"320"0,2-7-1392 15,1 7-336-15,-3 6 0 0,0 0 0 0,0 0 192 0,-5 8-16 16,1 3-16-16,-7 7 0 0,-4 4 160 0,-4 8 48 16,-6 10 0-16,-18 30 0 0,-6 1 112 15,3 0 32-15,-2 2 0 0,2 0 0 0,2 3 48 0,4 2 16 16,3-1 0-16,4-1 0 0,5-6-256 0,7-2-64 15,5-5 0-15,5-7 0 0,5-1-80 0,5-6-32 16,2-3 0-16,7-9 0 0,4-6-144 0,4-6 0 16,5-2 0-16,2-7 128 0,1-7-128 0,7-6-192 15,1-6 32-15,-7-3 16 16,0-3-1456-16,2-4-304 0,-2-7-48 0,5-6-8400 16,-10-3-1680-16</inkml:trace>
  <inkml:trace contextRef="#ctx0" brushRef="#br0" timeOffset="49905.84">20724 11942 37775 0,'-6'-21'1664'0,"8"7"368"0,2 4-1632 0,5-2-400 15,9 5 0-15,1-1 0 0,3 5 432 0,7 2 0 16,3-1 0-16,7 5 0 0,5 0-256 0,7 5-48 16,5-2-128-16,-13-5 192 0,9-2-192 0,2-1 0 0,4-1 0 0,-3 0 0 15,-2-1 0-15,-1 2 0 0,-5 1 0 16,-2-4 0-1,-3 2-2048-15,-5-2-336 0,-3-4-80 0</inkml:trace>
  <inkml:trace contextRef="#ctx0" brushRef="#br0" timeOffset="50480.8">21879 12472 28799 0,'0'0'1280'0,"-9"-3"256"0,9 3-1232 0,-13 1-304 0,-1 3 0 0,0 5 0 16,-3-1 256-16,-1-1-16 0,-1 5 0 0,0 4 0 16,-3 5 464-16,-1 3 112 0,-3 0 16 0,0 1 0 15,3 5-96-15,0-2-16 0,1 6 0 0,3-6 0 16,4-3 0-16,3-2 0 0,5-4 0 0,4-1 0 0,3-9-304 0,3 3-64 16,3-6-16-16,2 1 0 0,4-6 32 0,5 1 0 15,2-2 0-15,5-5 0 16,23-8 80-16,-1-6 32 0,-4-1 0 0,-5-2 0 0,-6-2-128 0,-4-2-32 15,-6-4 0-15,-5 3 0 0,-6-1-80 0,-2-2-32 16,-7 4 0-16,-4 2 0 0,-3 3-208 0,-6 3 0 16,-4 1 0-16,-5 5 0 15,-4 3-1088-15,-5 0-320 0,4-1-64 0,-3 7-10688 16,0 6-2144-16</inkml:trace>
  <inkml:trace contextRef="#ctx0" brushRef="#br0" timeOffset="50797.8">22577 11741 24879 0,'-20'-3'2208'0,"20"3"-1760"0,0 0-448 0,0 0 0 16,0 0 752-16,0 0 64 0,0 0 16 0,0 0 0 15,0 0 128-15,15 8 48 0,3-2 0 0,7-3 0 16,5-2-96-16,6 1-16 0,2-1 0 0,-5-1 0 16,5-3-224-16,7 0-48 0,2-4-16 0,7 2 0 0,-4 1-304 0,2-2-64 15,-6-3-16-15,-3 2 0 0,-4-2-224 0,-5 3 0 16,-4 1 0-16,-5 1 0 0,-4-2-192 0,-5 3-144 15,-6 0-32-15,-10 3 0 16,0 0-1904-16,0 0-384 0,-13 1-80 0</inkml:trace>
  <inkml:trace contextRef="#ctx0" brushRef="#br0" timeOffset="50966.75">22666 11948 18431 0,'-15'13'1632'0,"-1"-1"-1312"16,-1 4-320-16,2 2 0 0,2 0 1984 0,4 1 336 15,2 0 64-15,2-2 16 0,4 3-992 0,2-2-208 16,8-1-48-16,3-3 0 0,3-2-544 0,4 0-112 15,6-7-32-15,7-1 0 0,2-2 176 0,9-4 16 16,9-2 16-16,4-10 0 0,6-1-320 0,1-2-64 16,-5-1-16-16,0-3 0 0,-8 2-272 0,-2 1 0 15,-5 0-176-15,-6-1 176 16,-3-2-2400-16,-5 0-368 0,-3 0-80 0</inkml:trace>
  <inkml:trace contextRef="#ctx0" brushRef="#br0" timeOffset="51377.64">24143 11547 29599 0,'0'0'1312'0,"0"0"272"0,-8 0-1264 0,1 0-320 0,-1 1 0 0,-2 2 0 0,-2 3 512 0,-3 3 32 15,2-3 16-15,-5 1 0 0,0 5 208 0,-5 3 64 16,0 4 0-16,-3 4 0 0,-3 0-96 0,-2 4-16 15,0 6 0-15,-2 1 0 0,1 5-80 0,1 2 0 16,1 2-16-16,2 3 0 0,5 3-272 0,4-4-48 16,6-2-16-16,4 7 0 0,7-1-96 0,10-9-32 15,2-12 0-15,6-2 0 0,7-5 160 0,5-4 16 16,5 0 16-16,4-7 0 0,0-3 160 0,9-4 16 16,4-3 16-16,4-4 0 0,1-6-112 0,0-1-32 15,-2-5 0-15,0-2 0 0,11-10-48 0,-9-5-16 16,-7-1 0-16,-10-3 0 0,-8-5 96 0,-9-4 16 15,-9 12 0-15,-5-3 0 0,-5 0-192 0,-7 0-48 16,-4 1 0-16,-7 1 0 0,-8 4-208 0,-7 2 0 16,-8 4 0-16,-22-2 0 0,-1 4-208 0,0 5-96 15,-2 3-16-15,9 3 0 16,5 3-1440-16,5 5-288 0,3-4-64 0,5 2-17168 0</inkml:trace>
  <inkml:trace contextRef="#ctx0" brushRef="#br0" timeOffset="52742.76">28985 4468 16991 0,'0'0'752'0,"0"0"144"0,-9-9-704 0,9 9-192 16,0 0 0-16,-6-6 0 0,6 6 768 0,0 0 112 15,-6-7 16-15,6 7 16 0,0 0 528 0,0 0 96 16,-6-9 32-16,6 9 0 0,0 0-736 0,0 0-128 15,0 0-48-15,0 0 0 0,0 0-208 0,0 0-64 16,-2 15 0-16,1-5 0 0,-2 2 192 0,0 3 48 0,-1-2 0 0,1 7 0 16,-2 3-272-16,4 4-48 0,1 0-16 0,-2-2 0 15,1 3-144-15,1 0-16 0,0-1-128 0,3-2 192 16,1-2-192-16,2 0 128 0,0-6-128 0,0-1 0 16,3 2 144-16,3-3-144 0,0-6 128 0,1 0-128 15,0-5 400-15,2-1 0 0,0-3 0 0,3-4 0 16,0-5 96-16,2 0 16 0,1-5 0 0,3 1 0 15,-2-5-256-15,-1-1-32 0,0-3-16 0,-3-1 0 0,1 1-208 16,0 4 176-16,-1 0-176 0,-2-1 160 0,-1 1-160 0,0 2 0 16,0 1 0-16,-3 2 0 0,-3 1 0 0,-2 5 0 15,0 1 0-15,-7 6 0 0,0 0 0 0,0 0-272 16,0 0 64-16,0 0 16 16,0 0-1728-16,0 0-320 0,-7 11-80 0,-3 3-11952 0</inkml:trace>
  <inkml:trace contextRef="#ctx0" brushRef="#br0" timeOffset="52975">29089 4879 24815 0,'-8'-9'1088'0,"8"9"256"0,-3-7-1088 0,3 7-256 15,-1-13 0-15,1 1 0 0,0-2 816 0,4-3 96 16,2-4 32-16,3-3 0 0,1-4 112 0,4-3 32 15,2-6 0-15,3-5 0 0,-4-2-384 0,1 0-80 16,4 0-16-16,-4-1 0 0,-3 2-208 0,1 5-32 16,-2 5-16-16,-3 6 0 0,0 4-224 0,-4 0-128 0,1 3 128 0,-4 3-128 15,2 2 0-15,-2 7-160 0,-2 8 16 0,0-14 0 32,0 2-1728-32,-2 0-352 0,2 12-64 0</inkml:trace>
  <inkml:trace contextRef="#ctx0" brushRef="#br0" timeOffset="53572.71">27993 2892 15663 0,'3'-11'1392'0,"-1"1"-1120"0,-2 10-272 0,5-9 0 16,0-4 464-16,-2 2 48 0,0-2 0 0,0 6 0 15,-3 7 608-15,0 0 128 0,1-12 32 0,-1 12 0 16,0 0-160-16,0 0-32 0,0 0 0 0,0 0 0 15,-9 6-256-15,-2 7-48 0,-3 8-16 0,-4 1 0 0,-1 6-320 0,-2 8-64 16,-2 4 0-16,0 3-16 0,2 5-240 0,-1 2-128 16,-2-1 128-16,2 1-128 0,3-5 0 0,3-3 0 15,2-2 0-15,4-8 128 0,2-1-128 0,7-5 176 16,4-3-176-16,3-2 192 0,3-3-192 0,4-2 192 16,5-4-192-16,4 2 192 0,3-5 96 0,4-1 32 15,-1-6 0-15,1-4 0 0,1-4-176 0,3 1-16 16,-5-4-128-16,-3-3 192 15,-2 3-704-15,-4-5-128 0,-3 4-48 0,-2-2-8576 16,-7 5-1712-16</inkml:trace>
  <inkml:trace contextRef="#ctx0" brushRef="#br0" timeOffset="53706.93">27597 3327 27647 0,'0'0'2448'0,"7"-8"-1952"15,2-1-496-15,4 5 0 0,2 1 0 0,6-1 0 16,0-2 0-16,7 1-160 0,6 1 32 0,2 2 0 0,-4-2 0 0,4-2 0 16,3 1-16-16,-4 1 0 0,-4-1 0 15,-1 1-7744-15,-3-2-1552 0</inkml:trace>
  <inkml:trace contextRef="#ctx0" brushRef="#br0" timeOffset="53970.72">28456 3207 19343 0,'0'0'848'16,"-10"8"192"-16,-4 1-832 0,-3 8-208 0,-4 0 0 0,-3 9 0 0,-1 2 1392 0,-2 6 224 15,-1 5 48-15,4-2 16 0,-1-3-1168 0,4 3-256 16,3-1-32-16,5-4-16 0,4 1-208 0,5-6 144 16,2-4-144-16,4-3 128 0,4-4 272 0,2-4 48 15,6-6 16-15,2-6 0 0,5-5 368 0,4-5 64 16,5-2 0-16,3-4 16 0,2-5-400 0,1-1-64 15,-4-2-32-15,-2-1 0 0,-2 0-224 0,-4 1-64 16,-5 2 0-16,-2-2 0 0,-5 2-128 0,-1 1 128 16,-3 0-128-16,-2 5 128 0,-5-1-128 0,-1 7 0 15,0 10 0-15,-6-12 0 16,0 6-1728-16,-2-3-320 0,-1 6-64 0</inkml:trace>
  <inkml:trace contextRef="#ctx0" brushRef="#br0" timeOffset="54273.45">28890 3018 24879 0,'0'0'2208'0,"0"0"-1760"0,0 0-448 0,0 0 0 0,0 0 192 0,0 0-32 15,13-3-16-15,3 0 0 0,5 0 256 0,6-1 48 16,4-4 16-16,5 2 0 0,2 2-144 0,2-4-48 16,0 0 0-16,0 0 0 0,-4-4-272 0,0 6 128 15,-5-1-128-15,-4 4 0 0,-4 1 0 0,-5 4-192 16,-6 4 0-16,-12-6-12160 0</inkml:trace>
  <inkml:trace contextRef="#ctx0" brushRef="#br0" timeOffset="54418.01">28809 3281 25791 0,'0'0'2304'0,"0"0"-1856"16,12 3-448-16,3 0 0 0,2 1 0 0,8 1 0 15,4-4-176-15,7-1 176 0,7-1 0 0,3-4 336 0,3 1-32 0,3 1-16 16,0-2-64-16,1 1-16 15,-1-2 0-15,0 1 0 16,-4 2-1552-16,-4-1-304 0</inkml:trace>
  <inkml:trace contextRef="#ctx0" brushRef="#br0" timeOffset="54851.71">30128 2727 2751 0,'0'0'256'0,"-9"-1"-256"0,-5 4 0 0,-2 7 0 0,-5 5 3168 0,-6 3 592 16,-4 5 112-16,-1 4 32 0,-2 1-2928 0,1 8-576 15,-1-2-112-15,3 0-32 0,-5 3 240 0,5 3 32 16,3 2 16-16,4-2 0 0,5-3 256 0,7-3 48 16,4 0 16-16,8-5 0 0,5 0 64 0,4-3 16 15,4-6 0-15,6 1 0 0,3-5-80 0,4-4-16 16,2 0 0-16,5-7 0 0,1-7-176 0,6-2-32 16,3-5-16-16,4 0 0 0,1-4-192 0,1 1-48 15,0-5 0-15,-2 0 0 0,-2-3 128 0,-4-1 0 16,-3-1 16-16,-7-5 0 0,-3-7 144 0,-6 3 32 0,-4-6 0 0,-6 1 0 15,-8 1 0-15,-4 4 16 16,-7-1 0-16,-8 4 0 0,-9 3-288 0,-5 1-64 16,-9 5-16-16,-6 0 0 0,-7 1-352 0,2 2 0 15,-1 4-192-15,3 0 64 16,1 6-1152-16,5 1-208 0,6-1-48 0,4 9-9616 0,5 5-1920 0</inkml:trace>
  <inkml:trace contextRef="#ctx0" brushRef="#br0" timeOffset="57593.03">25450 11826 6447 0,'0'0'576'0,"0"0"-576"16,0 0 0-16,0 0 0 0,0 0 2896 0,0 0 480 16,0 0 80-16,0 0 32 0,0 0-1840 0,0 0-368 15,0 0-80-15,0 0-16 0,0 0 48 0,0 0 16 16,0 0 0-16,17 0 0 0,2 4 0 0,2 1 0 16,1-2 0-16,2-3 0 0,2-6-432 0,6 1-96 15,3 1-16-15,2 1 0 0,1-2-384 0,3-2-64 16,2 0-32-16,5 2 0 0,2 2-224 0,-4-1 144 0,-7-1-144 0,-5 2 128 15,-4 2-336-15,-8 1-80 0,-9 0-16 16,-13 0 0 0,0 0-2656-16,0 0-544 0,-25 21-96 0,-15-4-32 0</inkml:trace>
  <inkml:trace contextRef="#ctx0" brushRef="#br0" timeOffset="57756.23">25364 12187 21183 0,'0'0'1888'0,"0"0"-1504"0,0 0-384 0,9 13 0 15,5-1 960-15,2-5 112 0,5 1 16 0,5-2 16 16,7-3-80-16,6-3 0 0,4-2-16 0,6-1 0 0,4-3-544 0,8 2-96 16,6-2-32-16,8-3 0 0,7 1-144 0,0 1-48 15,-7-5 0-15,-5 3 0 0,-6-3-144 0,-5 3 0 16,-4-1 144-16,-6 1-144 16,-4-3-1472-16,-5 3-384 0,-4-3-64 0,-8 4-9792 0</inkml:trace>
  <inkml:trace contextRef="#ctx0" brushRef="#br0" timeOffset="58116.34">25879 11376 29487 0,'0'0'2624'0,"6"-13"-2112"16,3 5-512-16,6-4 0 0,7 5-160 0,6 0-144 0,2 2-16 16,6 2-16-16,4 0 336 0,3 3 0 0,1-3 0 0,4 6 0 15,5 2 0-15,5 7 288 0,6 1-48 0,9 5-16 16,7 3 320-16,-3 1 64 0,-3 0 16 16,-5 2 0-16,-4 4-16 0,-6 0 0 0,-5 5 0 0,-17-11 0 15,0 5-112-15,0 3-32 0,-3 1 0 0,-6 0 0 0,-7 6-16 16,-4 2-16-16,-10 2 0 0,-10 2 0 15,-4-1 96-15,-16 17 32 0,-5-7 0 0,-5 0 0 0,-4-3-96 0,-7 1-16 16,-7-2 0-16,-1-2 0 0,-4-4-128 0,-3-1-48 16,-7 2 0-16,0-4 0 0,0-1-112 0,5-8-32 15,6-2 0-15,6-1 0 0,8-3-128 0,8-1 0 16,8-5 0-16,7-3 0 16,5-9-1712-16,13-6-272 0,0 0-48 0,4-9-14448 15</inkml:trace>
  <inkml:trace contextRef="#ctx0" brushRef="#br0" timeOffset="59114.28">29075 10860 13823 0,'0'0'608'0,"0"0"128"0,0 0-592 0,8-9-144 16,-8 9 0-16,13-6 0 0,-13 6 1008 0,0 0 160 16,7-5 48-16,-7 5 0 0,0 0-112 0,0 0-16 15,0 0 0-15,0 0 0 0,0 0 128 0,0 0 32 16,0 0 0-16,0 0 0 0,0 0-112 0,0 0-32 15,-4-7 0-15,4 7 0 0,-13 0-208 0,-2 4-64 16,-5-1 0-16,0 2 0 0,-4 4-272 0,-1 1-64 16,-4 5-16-16,1 1 0 0,-3 2-112 0,3 6-32 15,-6 0 0-15,1 4 0 0,-3 7-80 0,-1 7-32 16,0 4 0-16,-1 6 0 0,-1 1-48 0,2 5-16 16,1 2 0-16,4 3 0 0,-2 4-160 0,2 0 160 15,6 1-160-15,3 2 160 0,4-2 16 0,7-4 0 0,2-2 0 0,5 2 0 16,5-3 96-16,5-1 32 0,4-7 0 15,4 0 0-15,5-4-48 0,4-4-16 16,3-7 0-16,4 0 0 0,-1-1-80 0,1-2-16 0,3-5 0 16,-3-3 0-16,-3-4-16 0,-1-5 0 0,-1-1 0 15,-2-8 0-15,-1-4-128 0,-4-3 0 0,0-4 0 0,-2-3 0 32,-1-1-1536-32,-2 0-176 0,-4-6-32 0,-4 4-16 0,4-4-1472 15,-4 2-288-15</inkml:trace>
  <inkml:trace contextRef="#ctx0" brushRef="#br0" timeOffset="59580.26">29111 11704 11967 0,'0'0'1072'0,"-14"-1"-864"16,0 1-208-16,-1 0 0 0,0 0 1392 0,-1 1 224 15,-4 1 48-15,5 1 16 0,5-3 144 0,10 0 32 16,-10 1 0-16,10-1 0 0,0 0-144 0,0 0-32 16,0 0 0-16,0 0 0 0,16 3-288 0,5 0-64 15,1-1-16-15,8-2 0 0,-2 0-336 0,3-3-64 0,3 0-16 0,2-3 0 16,-1 3-384-16,1 0-96 0,6-2-16 0,-2 1 0 16,0 1-160-16,1-2-48 15,-1 2 0-15,1 0 0 0,-3 0-192 0,-1-1 176 0,-4-2-176 0,-5 2 160 16,-6-1-160-16,-4 2-224 0,-4-3 48 0,-4 0 16 15,-10 6-1680 1,0 0-336-16,4-6-64 0,-2-3-13520 0</inkml:trace>
  <inkml:trace contextRef="#ctx0" brushRef="#br0" timeOffset="60028.5">30319 10962 5519 0,'-1'-16'240'0,"1"16"64"0,0-12-304 0,0 12 0 16,0 0 0-16,3-9 0 0,-3 9 4656 0,0-9 864 15,0 9 176-15,0 0 48 0,0 0-3888 0,0 0-768 16,0 0-144-16,-6 9-48 0,0 4-128 0,-2 1-16 0,-1 2-16 0,-3 6 0 16,2 3 16-16,-2 5 0 0,-1-2 0 0,-2 6 0 15,5 1-112-15,-1 0-32 0,1 1 0 0,4-3 0 16,1 2-112-16,5 1-32 0,2-7 0 0,7 1 0 15,1-6-48-15,8-3-16 0,3-4 0 0,1-2 0 16,5 0 112-16,1 0 0 0,3-6 16 0,6 0 0 16,0-5-208-16,2-1-32 0,0-4-16 0,-2-1 0 0,1 1-144 15,-4-7-128-15,-2-1 192 0,-13 5-192 16,-3-3-240-16,-1-1-144 0,-3 2-48 0,1-3 0 16,-5 0-1488-16,1-1-320 0,-5 1-48 0,-1 0-16 15,-3-1-1088-15,-1 1-208 0</inkml:trace>
  <inkml:trace contextRef="#ctx0" brushRef="#br0" timeOffset="60261.16">30815 10962 29775 0,'0'-16'1312'0,"0"16"288"0,1-9-1280 16,2-2-320-16,-3 11 0 0,0 0 0 0,0 0 528 0,0 0 48 15,0 0 16-15,-4 17 0 0,2-1 128 0,-2 8 32 16,-4 4 0-16,0 11 0 0,-3 4-16 0,-1 12 0 15,-3 5 0-15,1 6 0 0,-1-1-80 0,0 3-16 16,-1 7 0-16,2-4 0 0,2 4-64 0,0-2 0 16,1 3-16-16,0-6 0 0,4-5-288 0,2-3-48 15,1-2-16-15,2-5 0 0,1-9-80 0,-1-5-128 0,1-10 176 16,1 2-176-16,1-8 0 0,2-4 0 16,0-5 0-16,-3-16 0 15,0 0-960-15,0 0-256 0,0 0-64 0,8-9 0 16,4-2-1616-16,-3-6-336 0</inkml:trace>
  <inkml:trace contextRef="#ctx0" brushRef="#br0" timeOffset="60554.01">31314 12141 32255 0,'0'0'2864'0,"0"0"-2288"16,6 10-576-16,-2-1 0 0,0 7 240 0,-1 3-64 15,-3 5-16-15,-3 1 0 0,-1 7 480 0,-3 0 112 16,-5 8 16-16,-3-1 0 0,-3 1 128 0,0 0 16 16,-3 3 16-16,1-3 0 0,-1-3-336 0,0-1-64 15,3 0-16-15,-1-2 0 0,0-8-272 0,1-3-64 16,2-3-16-16,-1 0 0 0,1-7-160 0,3-4 0 15,1-5-160-15,-3-4 160 16,1-5-2272-16,7-12-352 0,1-4-80 0,3-4-12832 0</inkml:trace>
  <inkml:trace contextRef="#ctx0" brushRef="#br0" timeOffset="61004.54">32517 10946 7359 0,'6'-20'656'0,"2"-2"-528"16,1 1-128-16,0-1 0 0,1 1 3344 0,-1 2 640 15,-2 4 128-15,-1 5 32 0,-6 10-2144 0,0 0-416 16,0 0-96-16,0 0-16 0,0 0-512 0,0 12-128 16,-3 5 0-16,-1 15-16 0,-4 6-32 0,-2 8 0 15,-2 3 0-15,-1 11 0 0,-2 6-144 0,0 7-48 16,-1-3 0-16,1 6 0 0,-1-2-208 0,2 1-32 15,2-3-16-15,2-1 0 0,1-4-80 0,2-3-32 16,4-7 0-16,1-3 0 0,2-1-224 0,3-8 0 16,-1-8 128-16,2-9-128 0,-1-4 0 0,-1-8-256 15,-1-7 48-15,-1-9 16 16,0 0-1616-16,0 0-320 0,0 0-64 0</inkml:trace>
  <inkml:trace contextRef="#ctx0" brushRef="#br0" timeOffset="62802.75">32173 10067 25455 0,'-3'-16'1120'0,"0"5"240"0,-1-2-1088 0,1 0-272 0,3 13 0 0,0 0 0 16,-5-12 320-16,1-2 16 0,-2 5 0 0,6 9 0 15,0 0 240-15,0 0 32 0,0 0 16 0,0 0 0 16,0 0-416-16,0 0-80 0,0 0 0 0,13 6-128 16,1-1 544-16,2 4 0 0,5-2 0 0,1 6 0 15,0 1 192-15,2 2 32 0,1 3 16 0,2 4 0 16,0 2-336-16,1 5-64 0,1 1 0 0,0 6-16 15,-1 6-64-15,-1 1-16 0,-1 7 0 0,0-1 0 16,0 4 16-16,0 1 0 0,-3 4 0 0,0 3 0 0,-1 1-64 16,-1-1-16-16,-4-2 0 0,0 0 0 15,-1 3-16-15,-1-2 0 0,-2-5 0 0,1 2 0 0,-3 1-48 16,0 1-16-16,-1-8 0 0,1 1 0 0,-1-7 48 16,-1 0 0-16,-2 2 0 0,-1-1 0 0,-1 2 0 15,1-3 16-15,-3-3 0 0,-2 5 0 0,-1 1-16 16,-1-2 0-16,-10 1 0 0,2-2 0 0,-2 3 0 0,-4-3-16 15,-3 0 0-15,-1 0 0 0,-5-2-16 0,-3-1 0 16,2 0 0-16,0-4 0 0,-1-2 64 0,3-3 16 16,-4 2 0-16,6-1 0 0,-1-5-96 0,3 3-16 15,-2-8 0-15,3 2 0 0,-1 4-128 0,-1-3 0 16,0-6 144-16,0 2-144 0,0-3 0 0,0-2 128 16,1-1-128-16,0-2 0 0,1-5 0 0,1-1 0 0,1-6 0 15,3 2 128-15,1 0-128 0,2-6 0 0,-1 0-176 0,11 0 176 31,0 0-624-31,0 0-16 0,0 0-16 0,-3-12 0 16,0 4-1280-16,6-4-256 0,3 0-48 0,2 0-8848 0,0-6-1776 0</inkml:trace>
  <inkml:trace contextRef="#ctx0" brushRef="#br0" timeOffset="64428.38">32932 9159 26719 0,'0'0'2368'0,"0"0"-1888"0,0 0-480 0,13 3 0 15,-1-6-720-15,0 6-240 0,-12-3-64 0,13 1 0 16,-13-1 1024-16,12 2 128 0,-12-2 64 0,0 0 16 16,0 0 432-16,0 0 64 0,0 0 32 0,0 0 0 15,0 0 16-15,0 0 0 0,0 0 0 0,-15 5 0 0,-6 4-128 16,-7 3-32-16,-9-3 0 0,-9 3 0 0,-9-2-176 16,-4 2-32-16,-4 0-16 0,-4-3 0 0,-4 4-64 15,-1-4-16-15,-7 2 0 0,-4-2 0 0,-9 0 80 16,-3 2 16-16,1 4 0 0,-4-3 0 0,-4 3-48 0,-5 3 0 15,-12-2 0-15,3-1 0 0,-1 3-96 0,4 3-32 16,-4-1 0-16,1 0 0 0,-4-3 0 0,6 0 0 16,4 4 0-16,-1 1 0 0,-4 0-208 0,2 0 128 15,1 1-128-15,5-3 0 0,4 3 160 0,-1 3-160 16,-1 4 160-16,6-3-160 0,2-1 144 0,8 6-144 16,7-6 128-16,5 3-128 0,2-1 144 0,0-3-144 15,0-4 160-15,2 4-160 0,3 3 0 0,3-3 128 16,1-5-128-16,6-2 0 0,2-2 0 0,0-1 0 0,0-2 0 15,-1-3 0-15,-3-2 128 0,2-2-128 0,4-2 0 0,3 2 0 16,4 3 128-16,4-1-128 0,3 0 0 0,7-2 0 16,2-3 240-16,6-1-48 0,7-1-16 0,2 2 0 15,3 0 80-15,3 2 32 0,2-4 0 0,10-1 0 16,-9-3-96-16,9 3 0 0,0 0-16 0,0 0 0 16,0 0-176-16,0 0 0 0,0 0 144 0,0 0-144 15,-9 2 0-15,9-2 0 0,0 0 0 0,-5 12 0 16,1 4 0-16,0 5-128 0,-2-1 128 0,1 7 0 15,-1 10 0-15,0 3 0 0,-3 3 0 0,-1 5 0 16,1 4 0-16,-1 3 0 0,-2 6 0 0,-3 4 0 16,-3 5 0-16,-6-1 0 0,-4 9 0 0,-1-4 0 15,-3 2 0-15,-3 4 0 0,-5 1 128 0,-2 2-128 16,-1 1 192-16,3-1-16 0,1 0-16 0,1-4 0 0,1-2 80 16,-3 1 16-16,-2 1 0 0,2 0 0 0,-2-1-64 15,5 1-16-15,2-2 0 0,4-3 0 0,1 1-32 16,9-7 0-16,5-1 0 0,2-3 0 0,5-4-144 0,4-2 0 15,2 0 0-15,3-3 0 0,1-1 0 0,1-5 0 16,0-2 0-16,4-2 0 0,-1-2 0 0,-1-3 0 16,-2-5 0-16,2-2 0 0,-1-2 0 0,2-4 0 15,-2-3 0-15,1-4 0 0,2-2 0 0,0-4 0 16,3-1 0-16,4-1 0 0,4-6 0 0,5-3 0 16,6-3 0-16,2 0 0 0,1-2 0 0,6-2 0 15,3-7 0-15,6 7 0 0,3-2 0 0,5-1 0 16,2 2 0-16,8 2 0 0,8 0 0 0,6 3 0 15,0-1 0-15,3-1 0 0,-1 2 0 0,6 2 0 0,6-2 0 0,7 3 0 16,10-2 0-16,-3 2 0 0,-3 0 0 16,7 4 0-16,6 1 0 0,4 1 0 0,0 0 0 0,2 0 0 15,-1 4 0-15,6-3 0 0,3 2 0 0,-5-3 0 16,-9 3 0-16,7-6 0 0,3 0 0 0,-1-2 0 16,-4 1 0-16,-2-4 0 0,-3 2 0 0,6 2 0 15,1 4 0-15,-7-1 0 0,-11 3 0 0,-3-4 0 16,-4 2 0-16,0 0 0 0,0 7 0 0,-6-1 0 15,-5 2 0-15,-6-1 0 0,-2 2 0 0,-2-2 0 16,-1 5 0-16,1 0 0 0,0-2 0 0,-3-1 0 16,-5 6 0-16,0-1 0 0,-3 2 0 0,-1-2 0 15,0-2 0-15,1 1 0 0,-3 0 0 0,0-1 0 16,-5 0 0-16,-6-2 0 0,-5-4 0 0,-7-5 0 0,-6 1 0 16,-4-6 0-16,-5 3 0 0,-4-1 0 0,-3-2 0 0,-3-2 0 15,-3 3 0-15,-4 0 0 0,-8-6 0 0,0 0 0 16,0 0 0-16,9 7 128 0,-9-7-128 15,0 0 0-15,0 0 0 0,0 0 128 0,6 7-128 0,-6-7 0 16,0 0 0-16,0 0 128 0,0 0-128 0,0 0 0 16,0 0 0-16,0 0 0 0,0 0 128 0,0 0-128 15,0 0 0-15,0 0 128 0,0 0-128 0,0-8 0 16,0-6 144-16,0 4-144 0,-1-7 0 0,1 0 144 16,0-4-144-16,0-3 0 0,0-1 0 0,3-6 0 15,1-2 0-15,2-7 0 0,2-10 0 0,2-2 0 16,2-9 0-16,3-9 0 0,3-10 128 0,2-14-128 15,1-8 0-15,0-11 0 0,3-13 128 0,1-8-128 0,0-11 0 16,0-8 0-16,2 0 128 0,0-6-128 0,-2-8 0 0,3-4 0 16,0-3 128-16,-1 1-128 0,6-4 0 0,-2 8 0 15,2 7 256-15,-4 11-64 0,1 5-16 0,-6 15 0 16,-3 14-176-16,-7 12 0 0,-5 13 0 0,-4 10 0 16,-4 3 0-16,-1 14 0 0,-3 7 0 0,2 9 0 31,1 6-352-31,0 3-48 0,0 3-16 0,0 4 0 15,0 4-2336-15,1 2-480 0</inkml:trace>
  <inkml:trace contextRef="#ctx0" brushRef="#br1" timeOffset="72387.59">23228 6638 1839 0,'0'0'160'0,"0"0"-160"0,0 0 0 0,3-10 0 16,-3 10 2784-16,3-8 528 0,-3 8 96 0,0 0 32 16,2-11-1632-16,-1 3-320 0,-1 8-64 0,0 0-16 15,3-7-64-15,-3 7-32 0,0 0 0 0,0 0 0 16,0 0-272-16,0 0-48 0,0 0-16 0,0 0 0 0,0 0-64 0,0 0-16 16,0 0 0-16,0 0 0 0,0 0 0 0,0 0 0 15,3 9 0-15,2 4 0 0,-2 8-128 0,-2 4-48 16,-1 2 0-16,-3 7 0 0,0 4-144 0,0 4-48 15,-3 3 0-15,2 2 0 0,-5 3-96 0,-3 4-32 16,0-5 0-16,0 3 0 0,-1-5-128 0,-1 2-16 16,1 2-16-16,-2-5 0 0,3-3 48 0,-2-3 16 15,2-4 0-15,0-4 0 0,0 2-112 0,3-5-32 16,0-1 0-16,2-4 0 0,1-2-32 0,1-4-128 16,2-5 192-16,-1 2-64 0,1-9-128 0,0 1-176 15,1 1 48-15,2-8 0 16,0 0-1920-16,0 0-384 0,-3-15-80 0</inkml:trace>
  <inkml:trace contextRef="#ctx0" brushRef="#br1" timeOffset="72969.28">22894 8385 16287 0,'0'0'720'0,"0"0"160"0,9-1-704 0,2-1-176 0,-3 1 0 0,1-1 0 0,0-1 240 0,0-1 16 16,0-4 0-16,-1 4 0 0,0 1 528 0,0-1 112 16,-1-1 32-16,1-1 0 0,-8 6 384 0,7-4 80 15,-7 4 16-15,0 0 0 0,0 0-128 0,0 0-32 16,0 0 0-16,0 0 0 0,0 0-384 0,0 0-80 16,-9 1-16-16,-3 2 0 0,-1 5-64 0,-5-1-32 15,-4 5 0-15,-5-2 0 0,0 7-96 0,-2 0 0 16,-4 7-16-16,0 3 0 0,-1 4-192 0,2 2-48 15,-1 4 0-15,3 4 0 0,4-1-112 0,3 1-16 16,6 2-16-16,0-5 0 0,11-5-176 0,3 1 160 16,3-6-160-16,6 2 160 0,5-9 96 0,2-5 0 15,8-3 16-15,4 1 0 0,5-7 176 0,4-2 48 16,1-8 0-16,8-3 0 0,5-6-32 0,0 0 0 16,-2-6 0-16,0-3 0 0,-3-5-112 0,1-9-32 15,-2 1 0-15,-4-1 0 0,2-5 224 0,-6-2 32 0,-5-2 16 0,-4-4 0 16,-7 2-80-16,-2 2-32 0,-6 2 0 0,-4 5 0 15,-6 3-160-15,-4 1-16 0,-6 5-16 16,-5 0 0-16,-6 4-288 0,-3 3 160 0,-3 2-160 0,-4 5 128 31,-3 1-864-31,-1 1-176 0,-4 3-48 0,-10 2 0 0,6-1-2144 16,9 4-432-16,-3-2-96 0,22 9-16 0</inkml:trace>
  <inkml:trace contextRef="#ctx0" brushRef="#br1" timeOffset="74655.77">20899 6539 5519 0,'0'0'496'0,"6"-5"-496"16,-6 5 0-16,0 0 0 0,6-6 1744 0,-6 6 256 16,5-4 48-16,-5 4 16 0,0 0-848 0,0 0-160 15,4-5-32-15,2 0-16 0,-2-3-32 0,-1 2 0 16,-3 6 0-16,0 0 0 0,2-6-32 0,-1-4-16 15,-1 10 0-15,0-6 0 0,0 6-80 0,0-6-16 16,-1-1 0-16,-1 2 0 0,2 5-224 0,0 0-48 16,-5-3-16-16,-3-1 0 0,-1-1-128 0,-3 1-32 15,2 2 0-15,-3 1 0 0,-5 1-64 0,1 3 0 16,-2 1-16-16,-3 2 0 0,-3 0 16 0,2 6 0 16,-2-3 0-16,-2 6 0 0,-1 3 32 0,-1 1 16 15,-1 0 0-15,0 5 0 0,2 3-48 0,-3 1-16 0,3 6 0 16,-2 3 0-16,0 2 32 0,2-2 16 15,1 1 0-15,2 4 0 0,4 1-32 0,3 0-16 0,4-1 0 16,2 1 0-16,3 4-48 0,3-1 0 0,1-1 0 16,4 1 0-16,1 0-112 0,1 1-16 0,1-5-128 0,5-5 192 15,1-2-192-15,1 3 144 0,1-9-144 0,3 2 128 16,1-4 48-16,2 0 0 0,5-3 0 0,1-5 0 16,2 0 96-16,0-1 32 0,2-2 0 0,1 1 0 15,1-8-64-15,0 1-16 0,1-4 0 0,-3 0 0 16,0 0-96-16,-4-3-128 0,-3 0 176 0,-1-2-176 0,-3-1 192 15,-3 0-192-15,-2-1 192 0,-1-1-192 0,-9 2 224 16,0 0-64-16,0 0-16 0,0 0 0 0,0 0-16 0,0 0 0 16,0 0 0-16,0 0 0 0,-4-4-128 0,-4-2 0 15,-1 0 144-15,-1 3-144 0,-5-2 0 0,3 0 128 16,-3 0-128-16,0 1 0 0,-1-7 128 0,1 2-128 16,0-4 128-16,-1 1-128 0,3-4 160 0,-2-4-32 15,0 0-128-15,3-4 192 0,-1 2-192 0,-2-7 144 16,2-3-144-16,-2-4 128 0,0-2-128 0,0 2 0 15,0 0 0-15,2 2 128 0,-2 0-128 0,3-3 0 16,-1 1 0-16,4 5 0 0,-3-1 0 0,5 2 0 16,-1-3 0-16,1 2 0 0,1-5 0 0,1 1 0 15,2 1 0-15,0-2 0 0,0-4 0 0,3 1 128 16,5-2-128-16,-1 2 0 0,2 5 0 0,5-2 0 16,1 4 0-16,4 4 0 0,3 2 0 0,5 3 0 15,1 0 0-15,3 1 0 0,4 1 0 0,2 2 0 16,0 1-144-16,1 0 144 0,0-2 0 0,-1 0 0 0,0 4 0 15,0 3 0-15,-3-1 0 0,-3 2-128 0,2 2 128 0,-3-2 0 16,-2 3 0-16,-3 3 0 0,-2-3-128 0,-4 3 128 16,-1 2 0-16,-3 0 0 0,-5-1 0 15,-7 5 0-15,0 0 0 0,0 0 0 0,0 0 0 0,0 0 0 16,0 0-128-16,0 0 128 0,-12 2 0 0,-4 3 0 16,1 1-160-16,-3 2 160 0,-3 4-128 0,1 0 128 15,-6 2 0-15,0 6-128 0,-3 3 128 0,0 3 0 16,-2 2 0-16,-2 0-128 0,-3 6 128 0,1 0 0 15,-1 5 0-15,5 6 0 0,-2 6 0 0,2 0-128 0,0 1 128 16,6-2 0-16,-1 4 0 0,6-7-128 0,2-1 128 0,3 3 0 16,3 0 0-16,3-4 0 0,3-1 0 15,3-1 0-15,2-1 0 0,2-2 0 0,4 0 0 0,2-3 0 16,2-6 0-16,4 1 0 0,4-7 0 0,4 1 0 16,-1 0 0-16,9-1 0 0,0-3-272 0,5-1-32 15,4-3 0-15,-1-5 0 16,0 1-2832-16,1-7-560 0</inkml:trace>
  <inkml:trace contextRef="#ctx0" brushRef="#br1" timeOffset="75777.5">23904 6589 9215 0,'-15'-10'400'0,"7"4"96"0,-1-6-496 0,1 3 0 16,-1-1 0-16,1 2 0 0,1-4 1408 0,1 5 176 16,0-2 32-16,0 2 16 0,-1-2-704 0,1 0-144 15,-2 3-16-15,2-3-16 0,-1 0 16 0,-2 2 0 16,3-2 0-16,0 3 0 0,-1 0 48 0,7 6 16 16,0 0 0-16,-2-9 0 0,1 0-32 0,2-1 0 15,1 2 0-15,5 1 0 0,1-1-160 0,2 4-16 16,0-2-16-16,4 0 0 0,-1 3-192 0,5 0-32 15,0 2-16-15,2 1 0 0,3 3-48 0,2 6 0 16,0-2 0-16,3 5 0 0,1-2 0 0,2 8 0 0,1 0 0 0,0 3 0 16,-3 1-128-16,2 3-16 15,-1 3-16-15,1 5 0 0,-1 6-32 0,0 1 0 0,-2 3 0 0,-1 3 0 16,-4 1 32-16,-2 5 0 0,-3-3 0 0,-2 5 0 16,-1-5 0-16,-3 4 0 0,-3-1 0 15,-3 3 0-15,-2-5 176 0,-2 2 48 0,-2-3 0 0,-3-4 0 16,-3-1 0-16,-2-4 0 0,2-1 0 0,-2-2 0 15,-4-4-128-15,-3-1-32 0,1-5 0 16,-2-2 0-16,0-2 32 0,-3-3 0 0,-1 1 0 0,-1-3 0 0,1-3-32 0,2 0 0 16,0-5 0-16,0 2 0 0,2-8-80 0,1 1-16 15,0-1 0-15,3 1 0 0,2-5 0 0,3 0 0 16,7 0 0-16,0 0 0 0,-5-12 16 0,4 3 0 16,2-3 0-16,4 5 0 0,-1-2-144 0,3 3 0 15,-1-2 144-15,2-2-144 0,-1 4 0 0,2-4 0 16,0 1 0-16,0-2 0 0,-2 7 0 0,2-2 0 15,0-1 0-15,0-5 0 0,0-2 0 0,0 3 0 16,1-6 0-16,1 2 0 0,-1 2 0 0,-1-3 0 16,3-4 0-16,-3 0-128 0,3-4 128 0,-3-3 0 15,2-4 0-15,-3 0 0 0,2-5 0 0,-2-2 0 16,-1-1 0-16,0-1 0 0,-1 0 0 0,-3 3 0 16,2 0 0-16,-2 0 0 0,0-2 0 0,0 3 0 15,-2 1 0-15,1-1 0 0,-2 5 0 0,-2-2 0 16,1 1 0-16,-5 2 0 0,-2-3 0 0,-2 4 0 15,-2-4 0-15,-3 3 0 0,-1 4 0 0,-3-3-160 16,-4 4 160-16,1 0 0 0,-2 1-128 0,-2-1 128 16,-4-3 0-16,-1 1 0 0,0 2-128 0,-2-5 128 15,3 2 0-15,-1 0 0 0,4 1-144 0,1 2 144 0,-1 1 0 0,2 2-144 16,4 2 144-16,5 4 0 0,-1 3 0 0,2-1 0 16,4 1 0-16,0 6 0 0,4-1 0 0,1 2-128 15,6 6 128-15,0 0-128 0,0 0 128 0,3 14-128 16,1 0 128-16,4 6 0 0,2 2 0 0,5 3-128 15,4 2-64-15,3 6 0 0,1-1 0 0,5 7 0 16,2 4 192-16,2 1 0 0,2 5 0 0,1 0-128 16,-3 5 128-16,-1-4 0 0,-2 1 0 0,0 1-128 0,-2-3 128 15,-3 0 176-15,-4-6-48 0,-2-3 0 0,-4-5-128 0,-4 2 0 16,-5-1 0-16,-1-6 0 0,-4-1 0 0,-4-2 0 16,-1-3 0-16,-2-2 0 0,-4-4 0 0,-2 1 0 15,-3-2 0-15,-4-6 0 16,-1-2-2288-16,-2-4-480 0,-4-4-112 0,-4-2 0 0</inkml:trace>
  <inkml:trace contextRef="#ctx0" brushRef="#br1" timeOffset="76863.89">20460 6971 11455 0,'0'0'512'0,"-10"3"96"0,-1 0-480 0,-1-2-128 16,0-1 0-16,1 0 0 0,0-1 1040 0,11 1 192 15,-10-2 48-15,10 2 0 0,0 0 176 0,0 0 32 16,0 0 16-16,0 0 0 0,0 0-96 0,0 0-32 15,12-4 0-15,4-2 0 0,5-2-384 0,5 1-80 16,6-3-16-16,5 4 0 0,6 0-192 0,7-3-64 16,7 3 0-16,6-3 0 0,7 2-16 0,7 4-16 15,7-2 0-15,8 2 0 0,4-3-160 0,4 3-48 16,-1 0 0-16,6 3 0 0,4-1-48 0,2-2-16 16,2-5 0-16,-29 7 0 0,7 5-208 0,4-1-128 15,3-1 160-15,1-1-160 0,-1 1 208 0,2-1-48 16,-4 1-16-16,-2 1 0 0,-4 0 16 0,-1-2 0 0,-2-1 0 15,-3 0 0-15,-2 3-32 0,-2-3 0 16,-1 0 0-16,-2 0 0 0,-3-3 0 0,-1 0 0 0,-2-1 0 16,-1 1 0-16,-3-2 0 0,-5 2 0 0,-3-1 0 0,1 2 0 15,-4 1-128-15,-4 1 0 16,-4-2 0-16,-2 2 0 0,-6 0 128 0,-3 0 0 0,-5 0 0 16,-2 2 0-16,-3-2-128 0,-5 0 0 0,-4 0 0 0,-3 0-176 15,-5 1 176-15,-2 1 0 0,-8-2 0 0,0 0 0 16,0 0 0-16,0 0 0 0,0 0 0 0,0 0 0 15,-9 0 0-15,-2 1 0 0,-5 2 128 0,-5-1-128 0,0-2 0 16,-4 0 0-16,-5-2 0 0,-5-1 0 16,-4 3 0-16,-2-1 0 0,-2-1 0 0,-5 1 0 15,-4-1 0-15,-4 1 0 0,-8-1 0 0,-7 1 0 0,-10-3 0 0,-2-4 0 16,-6 1 0-16,-9-1 128 16,-3 1-128-16,-7 1 0 0,-8 0 0 0,-4-4 0 0,-6 2 0 0,-3-1 0 15,0 0 0-15,-51-3 128 0,18 4-128 0,14-1 0 16,10-3 0-16,9 4 0 0,10 2 0 0,6 3 0 15,8 2 128-15,5-1-128 0,7 1 160 0,5 1-32 16,3 0-128-16,8 3 192 0,10 0-192 0,7 3 0 16,3-2 0-16,7 1 0 0,5 1 0 0,7 1 0 15,2-2 0-15,6-1 0 0,5 2 0 0,6 0 0 16,4-2 0-16,3-1 0 0,12-3 0 0,0 0 0 16,0 0 0-16,0 0 0 0,0 0 0 0,0 0 128 15,0 0-128-15,0 0 0 0,16 0 176 0,1 0-176 16,1 0 192-16,4-1-192 0,3-1 128 0,6-1-128 15,6 0 0-15,8-1 0 0,8 3 0 0,10 1 0 16,6 0 0-16,7 0 0 0,6 1 0 0,8 3 0 16,10-1 0-16,7 0 0 0,7 0 0 0,6 3 0 0,5 2 0 15,-30-1 0-15,12 1 0 0,11 3 0 0,9-3 0 16,5 5 0-16,4-2 128 0,1 0-128 16,-1 3 0-16,-1-2 0 0,-4 3 128 0,3-1-128 0,-5 1 0 15,-4 0 0-15,-8-3 128 0,-3-2-128 0,-6 4 144 0,-2-4-144 16,-7 3 192-16,-7-5-48 0,-4-1-16 15,-11-1 0-15,-10-3 0 0,-9 0-128 0,-9-1 192 0,-8-2-64 16,-8 1 16-16,-8 1 0 0,-4-2 0 0,-8 0 0 16,-5 0-16-16,-8 0-128 0,0 0 192 0,0 0-64 15,-8-6-128-15,-5 1 128 0,-2-4-128 0,-3 3 128 0,-2 2-304 16,-1-2-64-16,-3-3-16 0,-3 5 0 16,2-1-2096-16,-2 4-416 0,2 2-96 15</inkml:trace>
  <inkml:trace contextRef="#ctx0" brushRef="#br1" timeOffset="85489.47">1708 14854 28047 0,'0'0'1232'0,"-6"-5"272"0,6 5-1200 0,-9-7-304 16,9 7 0-16,-6-6 0 0,6 6 192 0,0 0-32 16,0 0 0-16,0 0 0 0,0 0 544 0,0 0 96 15,0 0 32-15,0 0 0 0,0 0-256 0,0 0-32 0,0 0-16 16,0 0 0-16,0 0 64 0,12 2 16 16,1-4 0-16,4 1 0 0,1-1-144 0,4 2-16 0,3 2-16 15,2-5 0-15,0 0 128 0,2 0 16 16,4 1 16-16,4-1 0 0,0-3-32 0,5 2-16 0,-2-1 0 0,3 2 0 15,0 0-128-15,1-1-32 0,1-1 0 0,1 3 0 16,3 0-96-16,1-1-32 0,2 0 0 0,3 0 0 16,5 0 16-16,-1 2 0 0,3-1 0 0,1 1 0 15,-1-4-96-15,0 4-32 0,5-2 0 0,1 3 0 16,1 3-144-16,3-2 160 0,4-1-160 0,1 0 160 16,-4 0-160-16,4 0 0 0,-1 0 0 0,0 0 0 15,2 0 0-15,2 0 0 0,4 0 0 0,-1-3 0 16,-3 0 0-16,2 0 128 0,1-1-128 0,1 1 0 15,1 0 192-15,-1 1-64 0,1 1 0 0,-3 0 0 16,-4-1 0-16,0 2-128 0,-1 2 192 0,1-2-64 0,0 1 0 16,5-1 0-16,3 1 0 0,-2-1 0 15,0-1-128-15,-1 1 0 0,0-1 0 0,4 1 0 0,2 0 128 0,2-2-128 16,1-2 128-16,2 1-128 0,-1 3 0 16,2 0 128-16,2 0-128 0,-2 3 0 0,0 0 0 15,-3 0 128-15,0-2-128 0,1 0 0 0,2 1 0 0,2 1 0 16,4-3 128-16,-2 3-128 0,-1-2 0 0,4 4 0 15,4-4 0-15,-1 2 0 0,1 0 144 0,-3 0-144 16,1 0 160-16,3 3-160 0,2-1 176 0,0-1-176 16,1-1 192-16,2 1-192 0,-3 1 176 0,4-2-176 15,2 1 160-15,-3-1-160 0,4 3 128 0,-3-1-128 16,1-4 0-16,2 2 0 0,3 2 0 0,1 1 0 0,-1-3 0 16,4 1 0-16,6-1 0 0,-3-2 128 15,0-1-128-15,2-1 0 0,3-2 0 0,1-1 0 0,4 1 128 16,-2 0-128-16,0 0 0 0,2 0 0 0,4 0 0 15,-4 0 0-15,-2 0 128 0,4 0-128 0,3 0 0 16,-2 0 0-16,-1 1 128 0,3 1-128 0,5-1 0 0,-1 1 144 16,-1-2-144-16,3-2 0 0,3 2 0 0,0-1 128 15,-1 1-128-15,1-3 0 0,-1-1 0 0,3 2 0 16,2 4 0-16,-1-2 0 0,0 0 0 0,1-2 128 16,1-1-128-16,-1 3 128 0,-1 2-128 0,0 0 128 15,1-8-128-15,-1 4 0 0,-1 2 0 16,-1 0 0-16,3-3 0 0,2-1 0 0,0 2 128 0,0 2-128 15,-2-3 0-15,1-1 0 0,-1 0 0 0,2-1 0 16,0-1 128-16,1 5-128 0,0-1 128 0,1 1-128 16,-2-3 128-16,0 4-128 0,-2 1 128 0,0 1-128 0,1-1 0 15,-2 1 128-15,-1 1-128 0,1 0 0 0,0-2 0 16,0 2 0-16,-2-1 128 0,-2-1-128 0,-2-2 0 0,-3 2 0 16,-2 1 0-16,1-1 0 0,-4-1 0 0,1 2 0 15,-2-2 0-15,0 1 0 0,-3 1 0 0,-1-4 0 16,-4 1 0-16,1 1 0 0,1 2 0 0,-1 1 0 15,-5-2 0-15,1 1 0 0,0-1 0 0,2 2 0 16,-2 0 0-16,3 0 0 0,-1-1 0 0,1 1 0 16,2 1 0-16,-1 2 0 0,-2-1 0 0,-1-2 0 15,-2 0 0-15,-3 2 0 0,-4 1 0 0,-2 3 0 16,3-3 0-16,-2 2 0 0,-1-2 0 0,-4 1 0 16,-6 2 128-16,4-1-128 0,0-1 0 0,1 2 0 15,-2 1 0-15,-2-1 0 0,0-4 0 0,4 2 0 16,2-1 0-16,-1 3 0 0,-2-1 0 0,-1-2 128 0,0 0-128 15,1 1 0-15,2 2 0 0,-3-2 0 0,-3-1 0 16,1 0 0-16,0-1 0 0,2 1 0 0,0-2 128 16,-5 2-128-16,-7-3 0 0,3 0 0 0,0-3 0 0,2 3 0 15,1 3 0-15,-5-3 0 0,-6 0 128 0,4 2-128 16,2-2 0-16,1 3 0 0,2 0 0 0,-2-2 0 16,-5-1 0-16,1 2 0 0,1-1 0 0,4 2 0 15,3 0 0-15,-2-1 0 0,-3-2 0 0,2 4 0 16,2-1 0-16,1 0 0 0,1 0 0 0,-4 0 0 15,-7 0 0-15,2 3 0 0,-1-2 0 0,1-1 0 16,1 2 0-16,-2-1 0 0,-2 1 0 0,1-1 0 16,0-1 0-16,2 1 0 0,2-2 0 0,0 4 0 0,-2 1 0 15,2-2 0-15,-3-1 0 0,3 5 0 0,6-1 0 16,-1 3 0-16,-1-3 0 0,-1-1 0 0,-4 1 0 16,-1-1 0-16,0 5 0 0,2-3 0 0,2 3 0 0,-4-2 0 15,-4 2 128-15,2-2-128 0,1 4 0 0,1-1 0 16,-1-1 0-16,-3 1 128 0,-5-4-128 0,-3 5 0 15,1-4 0-15,-1 2 0 0,1-3 0 0,-2 3 0 16,-4-5 0-16,-2 4 0 0,-4-4 0 0,-2 3 0 16,-3-1 128-16,-1 3-128 0,-3-4 0 0,0-3 0 15,1 4 0-15,-3-1 0 0,-4-1 0 0,-4 4 0 16,-5-3 0-16,-2 1 0 0,-2-4 0 0,-4-2 0 16,2 1 0-16,-1-1 0 0,-2 0 0 0,-1 0 0 15,-5-3 0-15,-2 3 0 0,5-1 0 0,-5-1 0 0,-3 2 0 16,-2 0 0-16,-6 0 0 0,1 1 0 15,-1-1 0-15,-2 2 0 0,-4-4-160 0,-2 4 160 0,1 1-208 0,-4 0 80 32,-10-6-240-32,7 9-32 0,-7-9-16 0,3 13 0 15,-3-13-2144-15,-7 13-448 0,-6-4-64 0</inkml:trace>
  <inkml:trace contextRef="#ctx0" brushRef="#br1" timeOffset="91118.26">2233 15635 11967 0,'0'0'1072'0,"0"0"-864"15,0 0-208-15,0 0 0 0,0 0 512 0,0 0 48 16,0 0 16-16,0 0 0 0,0 0 448 0,0 0 80 16,0 0 32-16,0 0 0 0,0 0-240 0,8-12-64 0,-4 4 0 0,-4 8 0 15,0 0-80-15,0 0-32 16,0 0 0-16,0 0 0 0,0 0-48 0,0 0-16 0,0 0 0 0,0 0 0 15,0 0 112-15,0 0 32 0,0 0 0 0,0 0 0 16,0 0 0-16,0 0 0 0,0 0 0 0,0 0 0 16,0 0-176-16,0 0-48 0,0 0 0 0,0 0 0 15,0 0-208-15,-4 8-48 0,-2 2-16 0,0 2 0 16,0 3 64-16,-3 0 16 0,-1-1 0 0,-2 7 0 16,-1 5-64-16,-1 3 0 0,-1-2 0 0,0 3 0 15,1-2-48-15,0-1-16 0,1 5 0 0,0-2 0 16,-1 3-64-16,1-2 0 0,-2 4-16 0,0 1 0 15,0-5 16-15,0 5 0 0,1-4 0 0,-3 5 0 16,2 1-16-16,1 0 0 0,-1-1 0 0,1-3 0 0,3-1 16 16,0-5 0-16,2-1 0 0,3 0 0 0,2-4 0 15,-1 1 0-15,5-2 0 0,0-1 0 0,0-3-48 0,6-2 0 16,0 4 0-16,2-7 0 0,-1 0-16 0,4-5 0 16,2 2 0-16,2-4 0 0,1 2 32 15,3 0 0-15,2-3 0 0,0 1 0 0,0 3-32 16,1-3 0-16,0 1 0 0,5-1 0 0,-2-4-128 0,0-1 192 15,2-1-192-15,-2-1 192 0,-1-2-192 0,0-3 0 16,0 0 144-16,-2 1-144 0,-1 2 0 0,-2-3 144 16,-1 0-144-16,-2 3 0 0,-1 0 0 0,-15 3 0 15,12-4 0-15,-12 4 0 16,0 0-400-16,0 0-96 0,0 0-16 0,6-12 0 16,-3 3-2448-16,-3 9-496 0</inkml:trace>
  <inkml:trace contextRef="#ctx0" brushRef="#br1" timeOffset="91548.06">1607 16107 16575 0,'0'0'1472'0,"0"0"-1168"16,0 0-304-16,0 0 0 0,-7-3 832 0,7 3 128 15,0 0 0-15,0 0 16 0,0 0 240 0,0 0 64 16,0 0 0-16,0 0 0 0,0 0-64 0,0 0 0 16,0 0 0-16,19-2 0 0,3 1 128 0,3-2 0 15,2 1 16-15,6 1 0 0,1-5-240 0,3 1-48 16,5 2-16-16,4-1 0 0,4 2-176 0,1-1-48 16,1-3 0-16,-1 2 0 0,0 1-192 0,-2 0-64 15,-5 0 0-15,-3 3 0 0,-6-6-272 0,-5 6-64 16,-2 6-16-16,-6-4 0 0,-5-1-96 0,-4 1 0 15,-13-2-128-15,0 0 192 16,0 0-864-16,0 0-176 0,0 0-48 0,0 0-11616 0,-13 6-2336 0</inkml:trace>
  <inkml:trace contextRef="#ctx0" brushRef="#br1" timeOffset="92305.23">3069 15992 20271 0,'0'0'896'0,"0"0"192"0,0 0-880 0,0 0-208 15,0 0 0-15,0 0 0 0,0 0 1152 0,14-3 192 16,2-3 48-16,5 2 0 0,2 1-240 0,9 0-32 16,5-1-16-16,4-5 0 0,4-3-208 0,2-2-64 15,4 3 0-15,-1 0 0 0,1-2-240 0,-1 2-48 16,-1-3-16-16,-3 6 0 0,-3 1-240 0,-6 4-48 15,-4 0-16-15,-3 1 0 0,-4 5-224 0,-5 2-128 16,-8 2 128-16,-13-7-10384 16,3 12-1968-16</inkml:trace>
  <inkml:trace contextRef="#ctx0" brushRef="#br1" timeOffset="92470.76">3032 16294 34847 0,'0'0'1536'0,"0"0"320"0,12-6-1472 0,4-2-384 0,5-1 0 0,3 3 0 15,2 2 432-15,7-1 16 0,6 4 0 0,5-2 0 16,5-1 192-16,5-1 64 0,1-4 0 0,5 2 0 16,1 2-256-16,2-2-64 0,-2 1 0 0,-1 3 0 15,3 5-384-15,-5-1 0 0,-5-1 0 0,-2 3-11968 16,-7 3-2352-16</inkml:trace>
  <inkml:trace contextRef="#ctx0" brushRef="#br1" timeOffset="94220.24">5189 15776 21183 0,'-14'0'1888'0,"3"-2"-1504"15,2 1-384-15,-2-1 0 0,1 1 368 0,10 1 0 16,0 0 0-16,0 0 0 0,0 0 528 0,0 0 128 16,7-9 0-16,5 1 16 0,10 2-416 15,7-3-96-15,6-2-16 0,7-4 0 0,5 1-112 0,5 0-16 16,5-3-16-16,5 4 0 0,5 0 64 0,3-1 16 15,2 5 0-15,25-3 0 0,-13 5 32 0,-11 2 16 16,-15 5 0-16,-22 5 0 0,1 1-288 0,-5 6-48 16,-3-2-16-16,-6 6 0 0,-5 4-144 0,-4 1 0 0,-4 1 0 15,-7 5 128-15,-8 2 112 0,-5-1 16 0,-6 1 0 0,-15 11 0 16,1-5 32-16,-3-1 16 0,4-5 0 16,-4-3 0-16,0 0-64 0,2-4-16 0,4-6 0 0,4 2 0 15,2-2-80-15,4-1-16 0,3-3 0 16,6 1 0-16,8-13-128 0,-1 15 0 0,5-3 0 15,5 1 0-15,4-2 0 0,7 2 128 0,4 2-128 16,2 3 0-16,2 3 128 0,2 1-128 0,0-1 0 0,-1 2 128 16,1 3-128-16,0 2 0 0,-3 2 0 0,1-2 0 15,-6 0 0-15,-3 2 0 0,-5-4 0 0,-4 6 128 0,-4-3-128 16,-4-1 0-16,-7-2 0 0,-4-3 0 0,-4 1 512 16,-8-2 32-16,-6-2 0 0,-5-2 0 0,-4-1 304 0,-9 0 64 15,-6 1 16-15,-10-2 0 0,-8-9-224 0,0 2-32 16,-3-4-16-16,4-5 0 0,1 0-224 0,5-3-48 15,6-3-16-15,1-3 0 0,3 1-368 0,4-5 128 16,4-3-128-16,5 4 0 16,6 0-320-16,10 5-128 0,8-5-16 0,12 3-16 15,7-6-2288-15,14 5-464 0,12-4-96 0</inkml:trace>
  <inkml:trace contextRef="#ctx0" brushRef="#br1" timeOffset="94793.38">7570 16053 8287 0,'-12'-4'736'0,"1"1"-592"0,0 0-144 0,2 1 0 16,9 2 2432-16,0 0 464 0,0 0 96 0,0 0 16 15,0 0-1408-15,16-3-288 0,0 2-48 0,10-2-16 16,3-3-272-16,8 0-48 0,5 2-16 0,7-4 0 16,6-2-160-16,6 2-48 0,3-2 0 0,8 2 0 15,8 1 16-15,4-3 0 0,2-4 0 0,1 5 0 16,-4-2-144-16,0 3-16 0,-4 2-16 0,-3 3 0 16,-3 2-208-16,-7-2-32 0,0 1-16 0,-10 2 0 15,-5 2-288-15,-5 2 0 0,-6 1 0 0,-9-1 0 16,-9 4-432-1,-6-1-144-15,-16-7-16 0,0 0-16 0,5 13-1744 16,-7-1-336-16,-7-3-80 0</inkml:trace>
  <inkml:trace contextRef="#ctx0" brushRef="#br1" timeOffset="95085.59">7669 16305 27935 0,'0'0'1232'0,"0"0"256"0,19-1-1184 0,7-5-304 16,5-3 0-16,6 3 0 0,5 0 256 0,4 2-16 15,3-1 0-15,8-1 0 0,15-4 160 0,2 3 48 16,6-4 0-16,3 2 0 0,2-6-64 0,1 5-16 16,7-2 0-16,-1 6 0 0,2 0 0 15,-2 0 0-15,-4 0 0 0,-8 5 0 0,-9-1-368 0,-9 2 0 0,-7 0 0 16,-9 3 128-1,-4 5-576-15,-7-1-96 0,-3-2-32 0,-7-2 0 16,-7 0-624-16,-5-2-128 0,-13-1-16 0,0 0-7040 0,0 0-1408 0</inkml:trace>
  <inkml:trace contextRef="#ctx0" brushRef="#br1" timeOffset="95429.96">8782 15621 17503 0,'-1'-18'768'0,"4"11"176"0,3-5-752 0,7 2-192 16,4-4 0-16,6 0 0 0,7 0 1920 0,7 1 368 16,3 5 64-16,5-2 16 0,1 3-1152 0,6 1-240 15,0 0-32-15,10 7-16 0,2 7-224 0,6-2-32 16,1 1-16-16,0 3 0 0,0-1 64 15,-2 8 16-15,-4 2 0 0,-4 3 0 0,-6 2-432 0,-6 6-96 16,-6 1-16-16,-5 4 0 0,-4 0-48 0,-7 3-16 16,-8 2 0-16,-7 2 0 0,-6 1 224 0,-7 1 32 15,-8-2 16-15,-6-2 0 0,-6-1 192 0,-10 1 48 16,-9 0 0-16,-6 1 0 0,-6-1-64 0,-7-1-16 16,-7-2 0-16,0-4 0 0,-3-2-240 0,2-1-64 15,-1-7 0-15,6 0 0 0,4-4-128 0,6-1-128 0,9-5 192 16,7-4-192-16,5 1-144 0,10-4-144 0,7-4-32 15,14-2-12096-15,6-8-2416 0</inkml:trace>
  <inkml:trace contextRef="#ctx0" brushRef="#br1" timeOffset="96391.98">12039 15453 11967 0,'0'0'1072'0,"0"0"-864"0,-6-14-208 0,-1 0 0 16,-1-1 1088-16,1 1 192 15,0 3 16-15,1 2 16 0,-2 3-80 0,-1 0-16 16,-1 3 0-16,-1-1 0 0,1 3-368 0,-2 2-80 16,-4 3 0-16,4 2-16 0,-1 2-128 0,-5 5-32 15,-4-1 0-15,-1 3 0 0,0 4 80 0,-3 2 16 16,-3 6 0-16,0 8 0 0,-5 1 80 0,3 4 0 15,-2 6 16-15,-11 19 0 0,1-2-128 0,6-5-16 0,6-6-16 16,4-1 0-16,6-3-192 0,6-5-48 0,3-1 0 16,9-5 0-16,3-3-128 0,5-2-48 0,7 3 0 0,4-7 0 15,5-3-32-15,3-1-16 0,1-3 0 16,5-2 0-16,1-3-160 0,1-1 160 0,4-6-160 0,1 0 160 16,2-2-160-16,-1-5 0 0,-4-1 0 0,2-1-176 31,-5-1-1856-31,-4-1-368 0,-3-2-80 0,-4-5-16 0</inkml:trace>
  <inkml:trace contextRef="#ctx0" brushRef="#br1" timeOffset="96695.94">12617 15451 24303 0,'0'0'1072'0,"0"0"224"0,-3-17-1040 0,3 17-256 0,0 0 0 0,0 0 0 15,0 0 448-15,0 0 48 0,-9 18 0 0,0 6 0 16,0 5 128-16,1 6 16 0,3 2 16 0,-1 3 0 16,1 4-96-16,1 4-32 0,1 4 0 0,0-3 0 15,-2 1-144-15,1 4-16 0,-1 1-16 0,1-6 0 16,-1-3-352-16,1-3 128 0,0-3-128 0,-1-2 0 15,-1-5 0-15,2-3 0 0,-1-2 0 0,2-6 0 16,0-6-192-16,3-1-96 0,2-4-32 0,-2-11-13456 16</inkml:trace>
  <inkml:trace contextRef="#ctx0" brushRef="#br1" timeOffset="96865.93">12933 16218 23903 0,'-11'25'1056'0,"5"-6"224"16,0 5-1024-16,-2 4-256 0,-4 8 0 0,-2 0 0 0,-1-1 960 0,-2 4 128 16,-4-1 48-16,-3 0 0 0,2-1-384 0,1-2-80 15,-3 2-16-15,2 0 0 0,1-2-416 0,2-3-96 16,0-8-16-16,5 0 0 0,4-3-320 0,4-5-64 16,6-16 0-16,0 0-13184 0</inkml:trace>
  <inkml:trace contextRef="#ctx0" brushRef="#br1" timeOffset="97502.28">13629 15649 21711 0,'0'0'960'0,"0"0"192"0,4-10-912 0,2 0-240 0,-6 10 0 0,11-6 0 0,-1 3 1040 16,3-3 176-16,4-3 16 0,2 4 16 0,3 1-512 0,4 1-96 15,5-4-32-15,3 1 0 0,3-3-288 0,2 0-48 16,-1 4-16-16,1-1 0 0,1-4-64 0,-5 6 0 16,0 1-16-16,-7 1 0 0,-6-7-176 0,-3 5 0 15,-5 2 144-15,-14 2-144 0,0 0 0 0,0 0 0 16,0 0 0-16,0 0 128 0,0 0-128 0,-14 2 0 16,-5 4 0-16,-2 1 0 0,-7-1 0 0,-3 0 0 15,-5 6 0-15,-1-2 0 0,-4 1 0 0,-2-2 0 16,0 1 128-16,-1-1-128 0,1 4 320 0,2-2-16 15,4 2 0-15,3 0 0 0,5 1 16 0,4 1 16 0,3-1 0 16,6 0 0-16,2 2-128 0,5 2-16 0,5-2-16 0,4 2 0 16,4-3-176-16,5 3 160 0,6-1-160 0,4 3 160 15,2 1-160-15,3-1 160 0,1 1-160 0,5 0 160 16,-2 4-160-16,-1 0 0 0,4 1 0 0,-4-4 128 16,-2-4-128-16,-4 5 192 0,-1 1-192 0,-5 1 192 15,-3-4-16-15,-4 0 0 0,-4 0 0 0,-4-3 0 16,-3-1 80-16,-3 0 0 0,-3 1 16 0,-6-4 0 15,-4 0 144-15,-3-2 32 0,-2 4 0 0,-3-1 0 16,-4-6-32-16,-1 1 0 0,-3-3 0 0,1-2 0 16,0-1-192-16,1-2-32 0,2-4-16 0,5-1 0 15,3-3-176-15,1 2 0 0,1-6 0 0,5 1 0 16,1-3-960 0,6 1-256-16,2-5-64 0,4 3-9728 0,10-2-1920 0</inkml:trace>
  <inkml:trace contextRef="#ctx0" brushRef="#br1" timeOffset="98073.08">14518 14968 14623 0,'0'0'640'0,"0"0"144"0,0 0-624 0,0 0-160 0,0 0 0 0,0 0 0 16,-1-12 768-16,1 12 112 0,0 0 16 0,0 0 16 16,14-3-80-16,3 2 0 0,1-4-16 0,1 5 0 15,2 6 64-15,1 2 16 0,2 5 0 0,2 2 0 16,6-2 176-16,-1 7 32 0,6 3 16 0,1 4 0 16,2 1-112-16,1 6-32 0,-4 3 0 0,-2 5 0 15,1 3-272-15,-3 4-64 0,-2 1-16 0,-5 6 0 16,-5 5-208-16,-3 3-32 0,-5 4-16 0,-4 4 0 0,-4-3-48 15,-4 7-16-15,-2-2 0 0,-5 1 0 0,-5-7 16 0,-5 2 16 16,-5 1 0-16,-1-6 0 0,-3-3 48 16,-2-5 16-16,2-8 0 0,-5-5 0 0,-4 2 176 0,-3-6 48 15,0-2 0-15,-3-6 0 0,0-4-16 0,-3 1 0 16,-2 0 0-16,-1-5 0 0,3-5-224 0,-2-1-64 16,2 0 0-16,2-3 0 0,2-3-176 0,4-5-144 15,3 1 192-15,4-3-192 0,0-2 0 0,7-1 0 16,1-2 0-16,5 0 0 15,1-2-1792-15,14 2-272 0,0 0-48 0,0 0-15616 0</inkml:trace>
  <inkml:trace contextRef="#ctx0" brushRef="#br1" timeOffset="100493.52">17530 14909 10127 0,'0'0'896'0,"0"0"-704"0,3-15-192 0,-3 5 0 0,0 10 1920 0,0-14 336 16,0 14 80-16,0 0 16 0,1-18-1008 0,1 6-192 16,-2 12-32-16,0 0-16 0,1-16-96 0,4 1-32 15,-5 15 0-15,0 0 0 0,0 0 0 0,0 0 0 16,0 0 0-16,0 0 0 0,0 0 112 0,0 0 32 15,0 0 0-15,0 0 0 0,0 0-464 0,0 14-80 16,0 3-32-16,0 4 0 0,-3 3 0 0,1 6 0 16,-2 8 0-16,-2 4 0 0,-5 5-16 0,4 8 0 15,0 6 0-15,-1 1 0 0,-2 1-48 0,1 2-16 0,-2 2 0 16,1-2 0-16,3-2-80 0,-2 0 0 0,-2 1-16 0,1 0 0 16,0 0-48-16,-1 1 0 0,1-1 0 0,-1-3 0 15,0-5-64-15,-3 2-32 0,1-7 0 16,1 1 0-16,2-3 16 0,2 1 0 0,2-5 0 0,2-2 0 15,-2-3-16-15,1-2 0 0,1-1 0 0,1 0 0 16,0-2-96-16,0-7 0 0,0-3-128 0,0 0 192 16,2-1-192-16,1-3 0 0,0-6 128 0,0-1-128 15,4 0 0-15,-4-14 0 0,0 0 0 0,0 0 0 16,12-3-240-16,0-6-80 0,0-3-32 0,1-9 0 31,2-5-2432-31,0-4-480 0</inkml:trace>
  <inkml:trace contextRef="#ctx0" brushRef="#br1" timeOffset="101059.65">18925 15477 11967 0,'0'0'528'0,"8"-13"112"0,-4-2-512 0,0 0-128 0,2-1 0 0,-1 4 0 16,-1-3 2416-16,1 5 448 0,-2 1 80 0,-3 4 32 15,0 5-1232-15,0 0-240 0,0 0-48 0,0 0-16 16,0 0-256-16,-9 8-48 0,0 8-16 0,-3 5 0 15,-1 3-336-15,-2 10-64 0,-3 6-16 0,-1 6 0 16,-4 1 0-16,0 11 0 0,-1 5 0 0,0 0 0 0,0 1-160 0,4 0-32 16,0-2-16-16,4-1 0 0,1-1-176 15,5-11-48-15,2-3 0 0,5-3 0 16,2-3-48-16,2-3-16 0,4-4 0 0,2-5 0 0,4-3 32 16,4-1 0-16,4-3 0 0,2-5 0 0,2 0-32 0,3-5 0 15,-1-3 0-15,2-5 0 0,-1-1-208 16,2-4 176-16,1-1-176 0,-3-1 160 0,-2-6-352 0,-2 1-64 15,-4-5 0-15,-3 1-16 16,-5 0-1776-16,-2-4-368 0,-4 4-64 0,-5-2-13424 16</inkml:trace>
  <inkml:trace contextRef="#ctx0" brushRef="#br1" timeOffset="101264.7">18368 15964 34847 0,'-8'-12'1536'0,"8"12"320"0,3-12-1472 0,2 5-384 0,6-1 0 0,4 1 0 16,1 3 320-16,5 1-16 0,4-2 0 0,8 1 0 15,5-1-128-15,5 1-32 0,5-1 0 0,2 1 0 16,2-2-144-16,-3 0 0 0,-6 3 0 0,3 0 128 16,-1-3-128-16,-5 3 0 15,-4 0 0-15,-1 0 0 16,-4 2-1744-16,-1-1-288 0,-2 1-48 0</inkml:trace>
  <inkml:trace contextRef="#ctx0" brushRef="#br1" timeOffset="101683.22">20071 15667 14735 0,'0'0'640'0,"0"0"160"0,0 0-640 0,0 0-160 0,-10-3 0 0,10 3 0 16,0 0 2624-16,0 0 512 0,0 0 80 0,0 0 32 16,17-1-1648-16,6-2-320 0,0-2-64 0,6 1 0 15,3-1-272-15,4 1-48 0,1 3-16 0,5-2 0 16,2 0-496-16,2 1-112 0,0-2-16 0,-3 2 0 15,-3 1-256-15,-3-1 0 0,-4 1 0 0,-6 1 0 16,-6 1-336 0,-7 4-128-16,-3 2-32 0,-11-7-9536 0,0 0-1904 0</inkml:trace>
  <inkml:trace contextRef="#ctx0" brushRef="#br1" timeOffset="101844.74">20043 15914 21183 0,'0'0'1888'0,"6"-9"-1504"0,3 0-384 0,4 4 0 0,5-1 3008 0,7 0 544 15,6 2 96-15,2 1 32 0,-2 3-2256 0,6 2-448 16,3-1-80-16,8 2-32 0,5 0-224 0,5 1-64 16,3-2 0-16,-2-1 0 0,4 1-384 0,-4-1-64 15,-1 1-128-15,-5-1 176 16,-2 4-1568-16,-7 1-304 0,-4-5-64 0,-1 4-16 0</inkml:trace>
  <inkml:trace contextRef="#ctx0" brushRef="#br1" timeOffset="103633.03">22541 15326 12895 0,'0'0'576'0,"0"0"112"0,10-14-560 0,1 6-128 0,-4-4 0 0,4 6 0 16,-2-2 1056-16,1-1 176 0,0 3 48 0,-1-2 0 15,0 0-288-15,-9 8-48 0,9-7-16 0,-2-2 0 0,-7 9-96 16,8-8 0-16,-8 8-16 0,0 0 0 0,4-13 208 15,-1 6 64-15,-3 7 0 0,0 0 0 0,0 0-240 0,0 0-32 16,-6-12-16-16,2 4 0 0,-4 2-48 0,0 3-16 16,-4 0 0-16,0 6 0 0,0-6-208 0,-1 3-32 15,-2 0-16-15,-2 3 0 0,-2-1-112 0,-2 4-32 16,-4 0 0-16,0 9 0 0,-5 2 48 0,0 4 16 16,-1 0 0-16,-1 4 0 0,-4 9-112 0,2 1-32 15,-3 3 0-15,0 5 0 0,4 5-80 0,0 5-32 16,2 1 0-16,1-1 0 0,5 5-144 0,3-2 128 15,4-1-128-15,5 0 128 0,4-4-128 0,3-1 0 16,3-5 0-16,3 1 128 0,3-3-128 0,4 0 128 0,5-5-128 16,0-1 128-16,4-3-128 0,4-1 0 0,2-6 0 0,2 0 128 15,0-8-128-15,5-3 192 0,2 1-192 0,5-6 192 16,3-2-16-16,1-6 0 0,0-3 0 0,1-3 0 16,2-3-16-16,0-6 0 0,-1 1 0 0,-5-4 0 15,-3-5-32-15,-1 1 0 0,-3-3 0 0,-7 1 0 16,-3-3-128-16,-6 2 160 0,-2 1-160 15,-6 4 160-15,-4-4 16 0,-5 1 0 0,-5 1 0 0,-3 4 0 16,-9 5 400-16,-4 0 96 0,-5 4 16 0,-4 4 0 16,-4 4-352-16,-3 4-64 0,-3 2-16 0,0 1 0 15,0 2-256-15,0-1 0 0,-2 6 0 0,4-2 0 16,2-2 0-16,6 4-272 0,4 0 16 0,5 1 16 16,3-2-1616-1,8 1-336-15,7 2-64 0,6-18-15600 0</inkml:trace>
  <inkml:trace contextRef="#ctx0" brushRef="#br1" timeOffset="104587.17">23691 15715 20271 0,'-19'-5'896'0,"19"5"192"0,-12-1-880 0,12 1-208 15,0 0 0-15,0 0 0 0,0 0 704 0,12 0 112 16,3 0 16-16,4 0 0 0,5-2-128 0,4 2 0 16,9-1-16-16,3-1 0 0,3-5-112 0,5-2-32 15,7 3 0-15,6-1 0 0,5-2-96 0,1 4 0 16,0-2-16-16,-6-1 0 0,-3 4-176 0,-3 4-48 15,-3-1 0-15,-5 1 0 0,-4 1-208 0,-4 3 128 16,-6 5-128-16,-7-1 0 16,-5-2-912-16,-9 3-288 0,-12-9-48 0,-5 14-6944 0,-9 4-1376 15</inkml:trace>
  <inkml:trace contextRef="#ctx0" brushRef="#br1" timeOffset="104729.34">23984 15955 24879 0,'0'0'1088'0,"0"0"256"0,12 0-1088 0,1 5-256 0,6-1 0 0,4 4 0 16,2-4 544-16,5 2 48 0,5 3 16 0,1-3 0 16,5 0 16-16,1 1 0 0,4-2 0 0,0-4 0 15,1 1-320-15,-1-1-64 0,-1-1-16 0,-3 3 0 32,-4 0-992-32,-2 0-192 0,-7 1-32 0,1-2-16 0</inkml:trace>
  <inkml:trace contextRef="#ctx0" brushRef="#br1" timeOffset="105036.13">24690 15391 22111 0,'0'-12'1968'0,"3"5"-1584"15,-3 7-384-15,17-3 0 0,5 0 2512 0,3 6 432 16,5 1 64-16,4 10 32 0,5-1-2400 0,5 5-464 15,2-2-176-15,5 2 0 0,-1 0 256 0,1 3-64 16,-1 5-16-16,-3 3 0 0,-5-1 0 0,0 1 0 16,-7 4 0-16,-7 1 0 0,-2 3-176 0,-11 3 0 15,-8-1 0-15,-9 3 0 0,-6 1 240 0,-10 0 112 16,-9 6 32-16,-4-3 0 0,-2-6-80 0,-2-2-16 16,-3-2 0-16,1-3 0 0,-1-4-288 0,2-2 160 0,-1-5-160 15,6-2 128-15,-2-3-128 0,6 0 128 0,-1-10-128 0,5 3 128 31,0-5-496-31,7-1-96 0,4-1-32 0,12-3-10256 0,0 0-2048 0</inkml:trace>
  <inkml:trace contextRef="#ctx0" brushRef="#br1" timeOffset="105520.6">26898 15259 16415 0,'0'0'720'0,"7"-10"160"0,-7 10-704 0,10-11-176 16,2 1 0-16,-12 10 0 0,11-9 560 0,-11 9 80 0,0 0 0 0,0 0 16 16,0 0 320-16,0 0 64 0,0 0 16 0,0 0 0 15,-11 0 224-15,-4 6 32 0,1 1 16 0,-7 8 0 16,-7 4-352-16,1 5-64 0,-4 7-16 0,-3 4 0 15,-2 3-64-15,-3 2-32 0,2 2 0 0,-1 2 0 16,1 2-128-16,2 5-32 0,4-2 0 0,6 3 0 16,4-5-384-16,3-2-96 0,5-4-16 0,4 1 0 15,5-4-144-15,1 0 128 0,6-3-128 0,3-1 128 16,3-6-128-16,2-1 0 0,4-3 0 0,3-3 0 16,3-2 0-16,9-4 0 0,2-2-192 0,4-4 192 15,-1 2-2912 1,3-10-464-16,12-7-80 0,-10 0-32 0</inkml:trace>
  <inkml:trace contextRef="#ctx0" brushRef="#br1" timeOffset="106095.36">27454 15477 20271 0,'-21'-9'1792'0,"13"2"-1424"15,-4 2-368-15,12 5 0 0,-9-7 1152 0,9 7 176 0,0 0 16 0,0 0 16 16,0 0-208-16,0 0-32 0,9-10-16 0,6 5 0 16,2 5-368-16,9-1-80 0,5-7-16 15,4 4 0-15,2 1-288 0,4 3-64 0,2-2-16 0,3 1 0 16,3-1-112-16,-3 2-32 0,-8 0 0 0,-4 0 0 15,-1 2-128-15,-5-2 0 0,-4-2 0 0,-5-1 0 16,-7 5 0-16,-12-2 128 0,0 0-128 0,0 0 128 31,0 0-720-31,-13 1-160 0,-8-1-16 0,-6 0-16 16,-5 0 48-16,-4 0 16 0,-6 0 0 0,1 0 0 0,-1-1 464 0,2 1 112 0,2 1 16 0,2 1 0 16,3 4 128-16,5 1 192 0,3-1-32 0,3 2-16 15,1 5 400-15,5 0 80 0,1-1 16 0,3 5 0 16,-2-3-176-16,9 1-16 0,-1 5-16 0,3-1 0 15,1-1-112-15,5 1-32 0,2 2 0 0,0-2 0 16,3-4-80-16,4 0-16 0,3 2 0 0,-1 3 0 0,0-2 96 16,2 1 16-16,3-1 0 0,-1 0 0 0,-1-2-112 15,-3 2 0-15,1-1-16 0,-1 1 0 0,-5 2 0 16,-4-1 0-16,-3-1 0 0,-2 1 0 0,-3 0 144 0,-4-2 48 16,-5-3 0-16,3 3 0 0,-3-1 208 0,0-3 64 15,-4-1 0-15,-1-4 0 0,-2 2-160 0,0-2-32 16,-2-3 0-16,6 1 0 0,-1-3-256 0,1-1-48 15,2-1-16-15,1-1 0 0,0-1-128 0,12 1 0 16,-5-8 0-16,5 8 0 16,0 0-1856-16,0 0-368 0,5-8-64 0</inkml:trace>
  <inkml:trace contextRef="#ctx0" brushRef="#br1" timeOffset="106278.52">28630 16173 34031 0,'-27'18'1504'0,"11"-4"320"0,-5-4-1456 0,-1 5-368 0,-3 0 0 0,-2-1 0 16,-9 1 0-16,4 2 0 0,-3-1 0 0,3 0 0 16,1-2 128-16,-1 0-128 0,0-3 128 0,2 1-128 15,2-8 0-15,3 4 0 0,1-4 0 0,5-1 128 16,2-3-384-16,5 0-64 0,12 0 0 0,0 0-9664 15,0 0-1920-15</inkml:trace>
  <inkml:trace contextRef="#ctx0" brushRef="#br1" timeOffset="106894.28">30111 15635 25791 0,'-7'-9'2304'0,"-4"4"-1856"16,-3 1-448-16,-4 2 0 0,-3 5 576 0,-3 0 0 0,-4 5 16 0,-2 5 0 15,-4 2-208-15,-3 0-32 16,-6 5-16-16,-3 1 0 0,-4-1 48 0,-1 0 16 0,1 0 0 0,2-4 0 15,2 5 112-15,3-6 0 0,2-4 16 0,3 4 0 16,3-3 144-16,5-3 32 0,-3 3 0 0,5-3 0 16,2-3-256-16,0 1-64 0,1-2 0 0,4-2 0 15,5-3-112-15,1-2-16 0,3-1-16 0,12 3 0 16,-9-4 80-16,9 4 0 0,-6-15 16 0,5-1 0 16,2-1 16-16,2-2 0 0,2 0 0 0,1 1 0 15,-2-1-224-15,7 1-128 0,-3 1 160 0,3 4-160 16,-1 1 0-16,4 0 0 0,-2 5 0 0,1 1 0 15,-1 0 0-15,0 6 0 0,2 4 0 0,1 1 0 16,-1-2 0-16,5 0 0 0,2 4 0 0,1 2 0 16,2-1 0-16,4 2 0 0,3-1 0 0,3 1-160 15,3-1 160-15,2 0 0 0,3 3 0 0,1-3 0 0,-2 3 0 16,2-3 0-16,0 2 0 0,-3-2 0 0,-6 2 0 0,2-4 0 16,-5 1 0-16,-1-1 0 0,-3-2 0 0,-4 2 128 15,-2-1-128-15,-2-3 128 0,-1 0-128 0,-1 0 0 16,-1-3 0-16,-3-2 0 0,-13 2 0 0,14-4 176 15,-2-2-16-15,-5-3 0 0,-3 0 384 0,-1-3 80 16,-3 0 16-16,-1-3 0 0,-2-2-256 0,-3 0-32 16,-4 3-16-16,-4-3 0 0,-4-2-48 0,-2 0-16 15,-3 2 0-15,-2-2 0 0,-2-2-144 0,1 2-128 16,-1 4 192-16,-1 0-192 0,1 3 0 0,0 6 0 16,2 2 0-16,1-1 0 0,7 3-256 0,2-1-96 15,3 1-32-15,12 2 0 16,-11 5-1536-16,11-5-320 0,0 0-64 0,0 0-9312 15,8 10-1856-15</inkml:trace>
  <inkml:trace contextRef="#ctx0" brushRef="#br1" timeOffset="107268.14">30580 15204 17503 0,'0'-13'1552'0,"2"2"-1232"15,1 1-320-15,4 3 0 0,-7 7 1904 0,11-5 320 16,0 1 64-16,1 1 16 16,0 3-1040-16,3 4-208 0,1 1-32 0,5 3-16 0,-5 9-208 0,7 2-32 15,0 3-16-15,-2 7 0 0,0 3-112 0,0 8-32 16,0 3 0-16,-4 3 0 0,-2 8 96 0,-4 2 0 15,-1 5 16-15,-5 1 0 0,-4 2-144 0,-4 5-48 16,-4-3 0-16,-4 0 0 0,-5-4-144 0,0-4-16 16,-5-5-16-16,-1-1 0 0,-2-7 0 0,0-5 0 15,-6-3 0-15,-2-6 0 0,-4 0 128 0,-3-5 32 16,-1-6 0-16,-1 0 0 0,-1-3-192 0,2-3-16 16,3 1-16-16,0-6 0 0,4 1-288 0,2-3 0 0,1 5-208 15,4-6-12848 1,-1 2-2576-16</inkml:trace>
  <inkml:trace contextRef="#ctx0" brushRef="#br1" timeOffset="109489">1105 17457 23039 0,'-26'-3'2048'0,"11"5"-1648"0,1 1-400 0,1-2 0 15,0 1 704-15,2 1 48 0,1 3 16 0,10-6 0 16,0 0-384-16,-9 3-64 0,9-3 0 0,0 0-16 15,0 0 336-15,0 0 64 0,0 0 0 0,0 0 16 16,10 1-160-16,7-1-48 0,-2-1 0 0,2-2 0 16,4-2 0-16,4 1-16 0,2-1 0 0,4-1 0 15,2-1-16-15,4 1 0 0,3 2 0 0,6-4 0 0,5-1-96 16,4 0 0-16,1-3-16 0,-1-1 0 0,-3 3 48 16,4-4 16-16,4 4 0 0,2 0 0 0,3 4-112 0,7 0-32 15,3-2 0-15,-1 1 0 0,4-2-96 0,-3 0 0 16,1 6-16-16,3-1 0 0,1-4-176 0,4 2 192 15,4 2-192-15,0-2 192 0,-4-5-192 0,4 4 160 16,-2-3-160-16,4 2 160 0,5-4-160 0,-1 5 0 16,-1-2 144-16,-2-1-144 0,-3 5 128 0,1 1-128 15,6-2 160-15,-2 3-160 0,5 0 160 0,-3 1-160 16,-3-1 160-16,3 2-160 0,0-2 128 0,6-2-128 16,4 1 0-16,-5 3 0 0,-4-1 128 0,2 1-128 15,0-2 0-15,5 0 144 0,8 1-144 0,-4 1 128 16,-5-2-128-16,1 1 128 0,-1 2 0 0,7 0 0 15,2 0 0-15,-1-1 0 0,-3-4-128 0,1 2 160 0,2 0-160 16,1 0 160-16,0-1-160 0,-1 1 0 0,-4-1 0 0,2 2 128 16,8 2-128-16,-3-1 0 0,1-2 0 0,-1 1 0 15,-2 2 0-15,5 2 0 0,4-1 128 16,-4 1-128-16,0-2 0 0,-2 0 0 0,5 1 0 0,-1 1 0 16,0 0 0-16,3 1 0 0,-6-1 0 0,2 2 0 15,8 1 0-15,-2-2 0 0,-1-3 0 0,-1 3 0 16,1 0 0-16,0 0 0 0,-1 1 0 0,1-2 0 15,-2-2 0-15,4 3 0 0,2 0 0 0,-1-2 0 16,-1 1 0-16,-1-1 0 0,-4 1 0 0,4 0 0 16,1 3 0-16,-4-2 0 0,-4 1 128 0,2-1-128 15,3 0 0-15,-6 0 0 0,-3 3 0 0,-1 0 0 0,-3-3 0 16,7 2 0-16,-1 1 0 0,-1-1 0 16,-5 0 0-16,-1 1 0 0,-3-2 0 0,3 2 0 0,1 2 128 15,2 1-128-15,-6-4 0 0,-5 1 128 0,4 2-128 0,-1-1 0 16,4-2 0-16,-4 2 0 0,-6-7 0 15,-1 0 0-15,-3 5 0 0,3-1 0 0,6-1 0 0,-4 1 0 16,-4-4 0-16,-5 2 0 0,3 4 0 0,-2 0 0 16,0 0 128-16,-2 1-128 0,2-4 0 0,-4 2 0 15,-5-2 0-15,0 1 128 0,2-1 0 0,1 3-128 16,2-2 192-16,-2-2-64 0,0-2-128 0,0 0 160 16,-3 0-160-16,-1 0 160 0,-1 3-160 0,0 0 0 15,3 0 0-15,1 0 128 0,-3-8-128 0,-2 2 0 16,-2 5 0-16,0-1 128 0,-3 1-128 0,4-2 128 15,1-2-128-15,-1 1 128 0,-2-2 48 0,-3 0 0 16,-1 1 0-16,0-1 0 0,0 5-176 0,4-2 0 16,5 1 0-16,-2-1 0 0,0-3 0 0,-3 0 0 0,-1 2 128 15,3-3-128-15,-2-1 128 0,3 1-128 0,2 2 128 0,-2-1-128 16,3 0 0-16,-3-3 0 0,-4-1 128 0,3 1-128 16,-2 3 0-16,0 0 0 0,2 1 0 0,3-1 0 15,-2-1 0-15,0 0 0 0,0-4 128 0,-3 1-128 16,-1 1 0-16,1-3 0 0,1 1 0 0,3 3 128 15,2-6-128-15,2 4 0 0,-3-5 0 0,-4 3 128 16,0 5-128-16,0-2 0 0,4 0 144 0,-2 3-144 16,3 0 0-16,-3 0 0 0,-2-2 0 0,3 1 128 15,0-1-128-15,3 4 0 0,5-1 0 0,0 1 128 16,0-2-128-16,2 1 0 0,0-3 0 0,2 5 0 16,4 0 0-16,1 1 0 0,1 0 0 0,1 4 0 0,-2-4 0 0,3 2 0 15,4 0 0-15,3 2 0 16,-1-7 0-16,0 2 0 0,-1 0 0 0,2 0 0 0,0 0 0 15,5 0 0-15,0 0 0 0,0 0 0 0,0 0 0 16,6 0 0-16,-2 0 0 0,8-1 128 0,-1-1-128 0,4-1 0 16,3 3 128-16,1-3-128 0,1 0 128 0,3-1-128 15,-1 1 128-15,6 2-128 0,1-1 0 0,-2 1 128 16,-7-4-128-16,10 4 0 0,4 1 0 0,-2 0 0 16,-4-2 0-16,2 2 128 0,5 2-128 0,-2-1 0 15,-2 1 0-15,1 1 0 0,4-3 0 0,-1 0 0 16,-5 0 0-16,2 1 128 0,2-1-128 0,2 0 0 15,-4 2 0-15,1 1 0 0,2-1 0 0,2 4 0 16,-3-1 0-16,0-1 128 0,-1 2-128 0,-1 5 0 16,4-4 0-16,-4 3 0 0,-2-4 0 0,1 2 0 0,1 2 0 15,-2-2 0-15,-2-1 0 0,1 0 0 0,2-1 0 0,-1 5 0 16,-6-5 0-16,-1 4 0 0,-1-1 0 0,0 3 0 16,-3-3 0-16,-1 4 0 0,1 1 0 0,-1 0 128 15,3 0-128-15,-5-2 192 0,-6 1-64 0,5-1 0 16,-1 1-128-16,1 1 192 0,0-6-64 0,-7 4 0 15,0-1 0-15,0 4 16 0,3-5 0 0,-4 3 0 16,-4 2 0-16,3-4 0 0,4 0 0 0,-3-2 0 16,-4 3 16-16,0-4 0 0,-4 4 0 0,0-5 0 15,1 0-160-15,-5 4 160 0,-4-4-160 0,0 2 160 16,-5-3-32-16,2 3-128 0,0 3 192 0,-1 1-64 16,-5-4 16-16,-2 3 0 0,-2-3 0 0,-2-2 0 0,-3 5-144 15,-1-4 128-15,-5 0-128 0,-6-2 128 0,-4-1-128 16,-5-2 128-16,-5 1-128 0,-7-1 128 0,-5 0-128 0,-1 0 0 15,-5-3 0-15,-3 0 0 0,-4 2 0 0,-5-2 128 16,-5 0-128-16,-2-2 0 0,-6 1 0 0,-2-1 0 16,-12 2 0-16,9-3 0 0,-9 3 0 0,0 0 0 15,0 0 0-15,0 0 0 16,0 0-1056-16,0 0-144 0,-12-1-16 0,-3 5-16 16,-5 1-2176-16,-9 2-432 0,-21 5-96 0,-11-3-16 15</inkml:trace>
  <inkml:trace contextRef="#ctx0" brushRef="#br1" timeOffset="111335.56">2159 18259 11055 0,'0'0'480'0,"8"-8"112"0,-2-5-464 0,3 3-128 15,-2-4 0-15,0 5 0 0,-1-3 1520 0,-1 7 272 16,-4-1 64-16,-1 6 16 0,0 0-448 0,0 0-80 16,2-9-32-16,-2 9 0 0,0 0-48 0,0 0-16 15,0 0 0-15,0 0 0 0,0 0-576 0,0 0-112 16,0 0-32-16,0 0 0 0,0 0-192 0,-5 9-32 0,1-2-16 0,-1 5 0 16,-1 0 32-16,-1 6 16 15,-3-2 0-15,1 3 0 0,-3 5 112 0,1 4 0 16,-2 8 16-16,-2 1 0 0,-1 0 48 0,-2 8 16 0,-1 4 0 0,-3 5 0 15,-4 0-16-15,-2 5-16 16,1-2 0-16,1-1 0 0,0 3-112 0,1-1 0 16,4-7-16-16,1-1 0 0,-1-4 16 0,6-1 0 15,3-4 0-15,2-2 0 0,1-6-32 0,1-2 0 0,2-2 0 0,2 1 0 16,4-5-112-16,1-2-32 0,2-4 0 16,2 0 0-16,4-2-16 0,3-1-16 0,1-6 0 0,5 2 0 15,3-3-48-15,2-2 0 0,6 1 0 0,2-4 0 16,3-1 0-16,2 0 0 0,-1-1 0 0,1-2 0 15,-2 0-128-15,-3-2 0 0,-1-1 0 0,-3 0 0 16,-4 2-192-16,-2-2-80 0,-3-2-16 0,3-3 0 16,-10 2-1424-16,-3-5-272 15,-8 11-64-15,1-9-9088 0,-2-4-1824 0</inkml:trace>
  <inkml:trace contextRef="#ctx0" brushRef="#br1" timeOffset="111584.64">1542 18967 16575 0,'-18'-6'736'0,"18"6"160"0,-6-3-720 0,0-5-176 16,2 3 0-16,1 0 0 0,3 5 2256 0,4-7 432 16,1-2 64-16,2 3 32 0,5-2-1248 0,1 0-240 15,8 0-48-15,3-2-16 0,2 2-96 0,6-4-32 16,3 5 0-16,5-6 0 0,6 1-320 0,5-3-64 15,5 0-16-15,23-4 0 0,-11 5-224 0,-5 0-48 16,-9 3-16-16,-5 1 0 0,-7 4-272 0,-5 1-144 16,-7 1 160-16,-4 2-160 0,-5 2 0 0,-3 2-336 0,-2 2 48 15,-2 1 16 1,-14-5-2480-16,12 4-512 0</inkml:trace>
  <inkml:trace contextRef="#ctx0" brushRef="#br1" timeOffset="112001.68">3183 18676 8287 0,'-26'3'736'0,"14"1"-592"16,-3-1-144-16,3 0 0 0,2-3 3200 0,2 0 592 0,2 0 128 0,6 0 32 15,0 0-2032-15,0 0-416 16,8-3-80-16,2-1-16 0,4-4-128 0,3 4-48 16,3-3 0-16,5-2 0 0,3 3-592 0,3-6-128 15,0 3-32-15,5-1 0 0,0-1-304 0,-2 4-176 0,1-4 192 0,0 4-192 16,-3 4 0-16,-4 3 0 16,-2-2 0-16,5 7 0 15,-9 1-1200-15,-3 6-240 0,-7-2-48 0,-7 5-12112 0</inkml:trace>
  <inkml:trace contextRef="#ctx0" brushRef="#br1" timeOffset="112171.35">3090 19016 27647 0,'1'-12'1216'16,"5"7"256"-16,-6 5-1168 0,18-8-304 0,4 0 0 0,4 2 0 0,-1 0 640 0,3 2 80 16,6-1 16-16,3 2 0 0,2-3-48 15,1-2-16-15,3 2 0 0,-3 0 0 0,-4 0-416 0,-4 3-96 16,0 0-16-16,-4 1-9920 15,-6 2-1984-15</inkml:trace>
  <inkml:trace contextRef="#ctx0" brushRef="#br1" timeOffset="112641.18">4423 18752 4607 0,'0'0'192'0,"0"0"64"0,0 0-256 0,0 0 0 15,0 0 0-15,0 0 0 0,0 0 3072 0,0 0 560 16,0 0 112-16,0 0 32 0,0 0-1680 0,0 0-336 15,0 0-64-15,0 0-16 0,0 0-80 0,15-2-32 16,1 2 0-16,3 0 0 0,2 0-304 0,3 2-64 16,3-1-16-16,2-1 0 0,7 0-352 0,1 0-80 15,2 0-16-15,2-4 0 0,2-1-240 0,-1-1-48 16,-2 0-16-16,3 3 0 0,1-1-208 0,2-2-32 16,0 0-16-16,-4 3 0 0,-5 0-176 0,-4-1 0 0,-2-1 0 15,-6 2 0 1,-3 0-1216-16,-2 2-320 0,-2-2-64 0,-7-2-14144 0</inkml:trace>
  <inkml:trace contextRef="#ctx0" brushRef="#br1" timeOffset="113022.03">5606 18006 20271 0,'10'-22'896'0,"-2"12"192"0,-1-2-880 0,1 3-208 0,2-4 0 0,-1 4 0 0,-3 0 1216 0,-6 9 208 16,0 0 48-16,0 0 0 0,0 0-192 0,0 0-48 16,0 0 0-16,0 0 0 0,-6 16-512 15,-2 3-96-15,-3 4-32 0,3 5 0 0,-1 5 16 0,0-2 0 16,-1 4 0-16,0 4 0 0,1 0 0 0,0-2 0 15,4-3 0-15,4 1 0 0,1-5-208 0,4 1-32 16,4-5-16-16,1-3 0 0,1 0-64 0,3-6-16 16,4 0 0-16,2-2 0 0,5-4-16 0,2 1-16 15,4-7 0-15,1-4 0 0,0-2-96 0,2-2-16 16,1 0 0-16,2-8 0 0,0 1-128 0,-5-3 0 16,-3 1-192-16,-3 0 192 15,0-6-1056-15,-4 0-96 0,-6-1 0 0,-2 0-15360 0</inkml:trace>
  <inkml:trace contextRef="#ctx0" brushRef="#br1" timeOffset="113244.85">6250 17855 21183 0,'0'0'1888'0,"0"0"-1504"0,-10-1-384 0,10 1 0 15,-12 8 2000-15,1 9 336 0,0 4 64 0,-3 11 16 16,1 8-672-16,0 9-128 0,-1 6-16 0,-1 3-16 15,0 4-176-15,2 7-16 0,0 2-16 0,-1 3 0 16,0-1-512-16,2 3-96 0,1-2-32 0,1 0 0 16,0-6-448-16,-1-4-96 0,2-3 0 0,2-5-16 0,-1-5-176 15,1-5 0-15,-3-5 144 0,4 0-144 16,0-4 0-16,0-2 0 0,-2-4 0 0,1 1-192 16,1-10-1600-16,2-3-336 0,-1-7-64 0</inkml:trace>
  <inkml:trace contextRef="#ctx0" brushRef="#br1" timeOffset="114962.41">7840 18449 13823 0,'-15'10'608'0,"5"-7"128"0,-4-1-592 0,1 2-144 0,4 2 0 0,-3-2 0 0,5 1 912 0,7-5 160 15,0 0 16-15,0 0 16 0,0 0-144 0,0 0-16 16,0 0-16-16,0 0 0 0,13-2 160 0,8 2 16 16,4-1 16-16,6-1 0 0,6-2-480 0,3 0-112 15,8 2-16-15,7 2 0 0,6 2-48 0,4 1-16 16,2-3 0-16,3-3 0 0,-4 0-192 0,-2 1-64 15,-3 2 0-15,0 2 0 0,-3-1-64 0,0 4-128 16,-3-2 176-16,-3 1-176 0,-3-3 128 0,-9 2-128 0,-6-1 0 16,-6 1 0-1,-7 3-1232-15,-5-3-368 0,-3-5-64 0,-13 2-9888 0</inkml:trace>
  <inkml:trace contextRef="#ctx0" brushRef="#br1" timeOffset="115209.46">8012 18778 23039 0,'0'0'2048'0,"0"0"-1648"0,0 0-400 0,0 0 0 16,0 0 1552-16,0 0 240 0,12-6 32 0,3-1 16 16,6-5-1456-16,8 3-384 0,4-3 128 0,8-1-128 15,7 4 144-15,2-3-16 0,2 2-128 0,2-2 192 0,-1 4-64 0,4 1 0 16,2-2-128-16,2 6 192 0,3 2-192 15,0 1 128-15,-1 1-128 0,-3 2 0 0,-5 0 0 16,-2 3 0-16,-1-1 0 0,-3-1 0 16,-3 2-400-16,-4 1-176 0,-1-1-48 15,-2-3-8112-15,-2 0-1632 0</inkml:trace>
  <inkml:trace contextRef="#ctx0" brushRef="#br1" timeOffset="115516.77">8673 17957 35935 0,'0'0'3200'0,"16"-5"-2560"0,8-1-512 0,7 1-128 31,7 2-928-31,7 0-208 0,5 0-32 0,7 3-16 0,1 2 1184 0,3 2 0 0,1 2 144 0,5 7 16 16,4 4 48-16,-1 2 16 0,-2 3 0 0,-4 5 0 15,-6 3-80-15,-5 5-16 0,-5 5 0 0,-7 2 0 16,-4 1 64-16,-7 5 16 0,-5 2 0 0,-7 1 0 16,-6 2-64-16,-8-3-16 0,-5 2 0 15,-8-3 0-15,-3 2 64 0,-7-2 0 0,-5-5 0 0,-4 1 0 16,-3-5-32-16,-6-3 0 0,-3-4 0 0,-3 1 0 16,-4-6-16-16,1 0 0 0,-1-5 0 0,7-3 0 0,3 0-144 15,6-7-192-15,4-4 32 0,6-5-10576 16,8-4-2112-16</inkml:trace>
  <inkml:trace contextRef="#ctx0" brushRef="#br1" timeOffset="115967.67">11983 18357 16575 0,'-2'-12'1472'0,"1"3"-1168"0,-1 0-304 0,1-1 0 16,1 10 2096-16,0 0 352 0,-6-3 80 0,6 3 16 15,-12 7-976-15,0 9-192 0,-3 8-32 0,-1 7-16 16,-3 1-496-16,-1 5-80 0,0 3-32 0,-1 0 0 15,-1 1-432-15,1 4-96 0,1-1 0 0,1 2-16 16,3-1 16-16,-1-3 16 0,1-4 0 0,0-2 0 0,0 2-208 0,2-6 0 16,-1 0 0-16,0-7 0 0,1-2 0 0,0-6-192 15,1 1 192-15,4-7-160 16,-3-2-1440-16,3-5-304 0,9-4-48 0</inkml:trace>
  <inkml:trace contextRef="#ctx0" brushRef="#br1" timeOffset="116850.22">11241 18189 28559 0,'8'-9'2544'0,"9"-3"-2032"0,5-4-512 0,6 0 0 16,8-1 288-16,4-1-32 0,0-1-16 15,5 0 0-15,2 0-240 0,7-1 0 0,2 0 0 0,6-4 0 16,5 1 0-16,0 1 0 0,0 0 0 0,-4-2 0 15,-3-4 0-15,-2 4 0 0,-2 1 0 0,-2 3 0 16,-7 5 0-16,-1 6 0 0,-9 4 0 0,0 3 0 16,-6 5 288-16,-4 4-32 0,-5 13-16 0,-5 1 0 15,-5 2 192-15,-6 11 32 0,-3 6 16 0,-5 8 0 16,-4 4 32-16,-6 9 0 0,-6 7 0 0,-1 2 0 16,-2 4-272-16,-2-1-48 0,-3-5-16 0,4-3 0 15,-2-5-48-15,1-5-128 0,2-6 192 0,5-6-64 16,-2-6 16-16,1-5 0 0,3-6 0 0,0-6 0 0,2-3 160 15,6-4 16-15,6-13 16 0,0 0 0 0,0 0-32 0,0 0-16 16,0 0 0-16,0 0 0 0,14-3 192 0,-1-3 32 16,0-6 16-16,2 0 0 0,2-2-320 0,2-1-64 15,0-3-16-15,1 5 0 16,0-2-128-16,-2 6 0 0,-2 0 0 0,-1 5 0 0,-1 1 0 0,-1 3 0 16,0 3 0-16,-1 2 0 0,0 7 0 0,0-1 0 15,-2 2 0-15,5-1 0 0,-4-3 0 0,0 0 0 16,1 3 0-16,0-3 0 0,2 2 0 0,2-2 0 15,2 0 0-15,1-4 0 0,2 2 0 0,1-2 0 16,0-7 0-16,2-2 0 0,1-1 0 0,4 1 0 16,0-4 0-16,2-2 0 0,-1 1 0 0,0-3 0 15,1 2 0-15,0-4 0 0,2-3 0 0,1-1 0 16,0-3 0-16,2 2 0 0,-2-1 0 0,0 1 0 0,0-2 0 16,-1 3 0-16,-4 5 160 0,-2-2-160 0,-3 6 192 0,-2 0-192 15,-4 2 0-15,-3 6 0 0,-3 1 0 0,-3 6-192 16,-3 5 192-16,-3 4 0 0,-2 0 0 0,-2 3-144 15,-2 3 144-15,0 1 0 0,-5 0 0 0,4 0 0 16,-4 1 0-16,-1-3 0 0,3-2 0 0,-1-1 0 16,0-1 0-16,4-6 0 0,3-10 0 0,0 0 0 15,0 0 0-15,0 0 0 0,0 0 0 16,0 0 0-16,0 0 128 0,0 0 0 0,13-10 0 0,2-3 0 16,0 1 128-16,1-3 16 0,0-3 16 0,2-1 0 15,0 1-288-15,0 2 128 0,3 2-128 0,-1 1 0 16,0 3 0-16,-4 1 0 0,0 4 0 0,-1 2 0 15,-3 2 0-15,-12 1 0 0,0 0 0 0,9 10 0 0,-2 5 0 16,-2 0 0-16,-2 0-144 0,-2-2 144 16,-1-13 0-16,5 16 0 0,-4-5 0 0,-1-11-128 0,0 0 128 0,0 0 0 15,0 0 0-15,14 7 0 0,-1-7 0 16,0-6 0-16,2-1 0 0,4-7 0 0,5 1 0 0,3-3 176 16,-2 1-176-16,2 2 192 0,0-7-64 0,4 4-128 15,-2 1 192-15,1 2-64 0,0-4-128 0,-1 4 0 16,0 6 0-16,-1 2 128 0,-4 5-128 0,2 5 0 15,0-2 0-15,-4 10 0 0,-3 2 0 0,-1 7 0 16,-5 6 0-16,4-1 0 0,-4-3 0 0,-1 2 0 16,3 1 0-16,-3-2 0 0,-2-1-128 0,0 0 128 15,1-2-160-15,4-1 160 16,1-2-1920-16,6-2-304 0,3-6-48 0</inkml:trace>
  <inkml:trace contextRef="#ctx0" brushRef="#br1" timeOffset="117439.4">16457 18600 24879 0,'-5'-9'2208'0,"1"0"-1760"0,1-4-448 0,0 6 0 0,3 7 608 0,0 0 32 16,-11-9 16-16,2 3 0 0,-2 1-272 0,0 1-48 16,-2 2-16-16,-2 2 0 0,-1-1-64 0,-7 4 0 15,-5 1-16-15,-6 2 0 0,-3 6 48 0,-6-1 16 16,-6 2 0-16,1 3 0 0,1 5 16 0,1 4 0 15,0 2 0-15,0 6 0 0,0-2 48 0,4 4 16 16,5 2 0-16,5-4 0 0,2-3-176 0,8-3-16 16,5-1-16-16,7-3 0 0,7-6 128 0,6-2 16 15,-3-15 16-15,16 6 0 0,5-1 80 0,7-7 16 16,6-5 0-16,8-10 0 0,5-3-32 0,2-3 0 16,8 0 0-16,1-3 0 0,3-6-240 0,-2 0-160 0,-3-2 192 15,2-1-192-15,-6-2 128 0,0-3-128 0,2-6 0 16,-4 2 0-16,-4 0 144 0,-3-5-144 0,3-10 0 0,-3-1 144 15,0-2-144-15,-3 1 0 0,-4 0 0 0,-6 11 128 16,-5 4-128-16,-6 9 0 0,-4 4 0 0,-3 9 0 16,-6 9 0-16,0 2 0 0,-6 1 0 0,0 12 0 15,-8 12 176-15,-4 4-48 0,-5 4-128 0,-3 6 192 16,-1 10-192-16,-2 7 0 0,-4 4 0 0,2 8 0 16,0-3 0-16,-1 8 0 0,3 1 0 0,0 1 0 15,4-3 0-15,1 1 0 0,3-4 0 0,3 2 0 16,1-8 0-16,2 1 0 0,0-7 0 0,3 1 0 15,1-5 0-15,4 0-160 0,1-3 32 0,0-4 0 16,1-3-1696-16,5-7-336 0,0-2-64 16,3-9-12624-16</inkml:trace>
  <inkml:trace contextRef="#ctx0" brushRef="#br1" timeOffset="117769.3">17337 18615 32879 0,'-31'12'1456'0,"8"1"304"0,-2 4-1408 0,-2 5-352 15,-1 6 0-15,3 0 0 0,-3 5 0 0,1-3 144 16,3 4-144-16,4-5 0 0,8 3 176 0,3-4-176 16,3 0 160-16,4-1-160 0,5-8 160 0,5-6-160 15,4 1 160-15,5-8-160 0,7 0 320 0,6-3-48 0,3-8 0 0,4-1 0 16,3-3-16-16,4-3 0 0,2 2 0 0,-1-6 0 15,-4-4-32-15,-2 1-16 0,-3 1 0 0,-5-1 0 16,-8-2-48-16,-3-1-16 0,-4-2 0 0,-7 2 0 16,-6 0 304-16,-4-1 64 0,-7 0 16 0,-4 2 0 15,-6 0-80-15,-5 3-32 0,-7 2 0 0,-3 3 0 16,1 2-416-16,-1 1 0 0,0 2 0 0,4 4 0 31,0-1-592-31,6 1-112 0,2 0 0 0,5 4-16 16,1 1-2480-16,4 1-480 0,11-2-96 0</inkml:trace>
  <inkml:trace contextRef="#ctx0" brushRef="#br1" timeOffset="118100.96">18109 18646 18431 0,'0'0'1632'0,"0"0"-1312"0,0 0-320 0,0 0 0 0,13 8 1360 0,5 1 208 0,-2-4 32 0,1-2 16 0,-1 3-128 0,2 2-16 15,5-2-16-15,1-2 0 0,1-1-672 0,1-1-128 16,-1-2-16-16,-3-3-16 0,2-3-256 0,-3-2-48 16,-5-5-16-16,-1-2 0 0,-3 3-32 0,-5-3 0 15,-2 1 0-15,-4-3 0 0,-4-2 384 0,-4 0 80 16,-5 1 16-16,-5 0 0 0,-3-1-160 0,-7 2-16 16,-6 8-16-16,-2 4 0 0,-2 2-368 0,-2 7-64 15,-3 0 0-15,4 7-128 0,4 5 0 0,3 3 0 16,2 2 0-16,7 0 0 0,3 0 0 0,7 3 128 15,3 1-128-15,9 2 160 0,6-2-160 0,6-1 0 0,1 4-192 0,11 0 192 16,3-4-128-16,5-2 128 0,4-1 0 0,2-3 0 31,3-7-1168-31,0 1-176 0,2-6-16 0,-1-1-14464 0</inkml:trace>
  <inkml:trace contextRef="#ctx0" brushRef="#br1" timeOffset="118419.69">19688 18407 29599 0,'-22'-16'1312'16,"5"6"272"-16,-6 2-1264 0,-1 1-320 0,-4 1 0 0,-5 6 0 0,-3 4 432 0,-1 8 16 15,-1 1 16-15,2 1 0 0,5 2-176 0,4 0-32 16,8 2-16-16,4-6 0 0,5 1-96 0,4-1-16 15,4 3 0-15,5 2 0 0,5-3 224 0,5 0 32 16,5 1 16-16,4 2 0 0,3 0 48 0,4 3 16 16,-3 3 0-16,2 1 0 0,-1 1-224 0,-2-2-48 15,-1 3-16-15,-5 0 0 0,-7-2-176 0,-3-2 0 16,-6-1 144-16,-7-1-144 0,-8-3 512 0,-7 0 16 16,-5-5 16-16,-7-1 0 0,-6 1 48 0,-5 0 16 15,-1-6 0-15,-5-4 0 0,-3-2-352 0,-1-2-80 0,0-2-16 16,3-4 0-16,0-1-160 0,6 2 0 0,6-3 0 15,7 2 128 1,5-2-1872-16,7 2-384 0,4-4-80 0</inkml:trace>
  <inkml:trace contextRef="#ctx0" brushRef="#br1" timeOffset="118977.63">21928 18087 11967 0,'-18'-3'1072'0,"-3"0"-864"16,-1 1-208-16,-2 4 0 0,-2 4 4672 0,2 8 896 16,-1 6 192-16,-1 2 16 0,1 5-4480 0,-3 7-896 15,-2 0-176-15,1 2-32 0,0-1-32 0,3-1 0 16,2 4 0-16,3-4 0 0,5-9-32 0,2-4-128 0,3-1 192 0,2 1-64 15,3-4 128-15,3-4 32 16,3-13 0-16,0 0 0 0,6 12 160 0,-6-12 48 0,16 0 0 16,6-6 0-16,4-8 64 0,3 1 16 0,5 1 0 0,2-6 0 15,0-4-336-15,1-3-64 16,0-3-16-16,-2 1 0 0,-2 3-160 0,3 2 0 0,-5-2 0 0,-4 8 128 16,-5 3-128-16,-4 5 0 0,-3 5 0 0,-4 3 0 15,-11 0 0-15,9 12 0 0,-6 7 0 0,-4 4 0 16,-4 3 0-16,-1 3 0 0,-5 0 0 0,-1 4 0 15,-2-3 0-15,-1 1 0 0,-1-3 0 0,1 2 0 16,0-4 0-16,2-2 0 0,1-3 128 0,0-2-128 16,5-4 0-16,2-2 0 0,3 1 0 0,2-14 0 15,0 0-512-15,8 12-192 0,6-5-48 16,1-5 0-16,-1-2-2112 16,7-5-416-16</inkml:trace>
  <inkml:trace contextRef="#ctx0" brushRef="#br1" timeOffset="119278.67">22819 18231 30399 0,'-26'1'2704'0,"-3"4"-2160"16,-5 3-544-16,-2 3 0 0,-3 5 624 0,1 3 16 15,-1 5 0-15,3 1 0 0,1 5-64 0,8-2-16 16,5-1 0-16,7 3 0 0,8-5-368 0,4-3-192 15,6-4 192-15,4 0-192 0,6 1 160 0,5-7-160 0,4-5 128 0,4-4-128 16,0-3 336-16,6-1-16 0,3-1 0 0,1-6 0 16,-2-4 0-16,-4-3-16 0,-1-3 0 0,-3 2 0 15,-6-1 16-15,-3 1 0 0,-5-5 0 0,-5 2 0 16,-4 1 64-16,-6 2 32 0,-4-3 0 0,-7 4 0 16,-5 3-64-16,-3 1-16 0,-5 8 0 0,2 0 0 15,-5 2-336-15,0 1-128 0,7 1 0 0,2 2 0 31,3 2-592-31,5 1-112 0,13-6-32 0,0 0-10752 0,-8 6-2144 0</inkml:trace>
  <inkml:trace contextRef="#ctx0" brushRef="#br1" timeOffset="119557.51">23913 17643 34607 0,'0'0'1536'0,"0"0"320"0,0 0-1488 0,0 0-368 16,0 0 0-16,-11 10 0 0,-2 8 272 0,-4 12-16 15,-3 2 0-15,-3 13 0 0,-2 7-64 0,0 0 0 16,1 4-16-16,0 4 0 0,-1 3-176 0,1 3 0 16,1-1 0-16,2 2 0 0,2 1 0 0,2-4 0 15,1-3 0-15,1-8 0 0,2-1 0 0,-1-3 0 16,0-4 0-16,2-4 0 0,3-4 0 0,0-6 0 0,1 1 0 15,4-10-176 1,0-6-1680-16,4-16-320 0,0 0-80 0</inkml:trace>
  <inkml:trace contextRef="#ctx0" brushRef="#br1" timeOffset="119710.5">23084 18173 26719 0,'0'-21'1184'0,"6"12"240"0,8 0-1136 0,5 2-288 0,6 2 0 0,6 2 0 16,5 6 2176-16,7 2 368 0,6 7 80 0,12-2 0 15,7 6-1792-15,5 1-384 0,5 2-64 0,0 2 0 16,0-3-256-16,1 1-128 0,4 0 128 0,0 0-128 16,0 2 0-16,1-3-320 0,-3-5 64 0,-2-2-10800 15,-5 1-2160-15</inkml:trace>
  <inkml:trace contextRef="#ctx0" brushRef="#br1" timeOffset="120278.41">26547 18337 24879 0,'-38'-16'1088'0,"11"7"256"0,-4-4-1088 0,-5 5-256 0,-2 4 0 0,-2 3 0 15,-2 3 528-15,-3 4 48 0,-4 3 16 0,0 8 0 16,0 5-304-16,0 6-64 0,1 0-16 0,4-2 0 15,7-1 64-15,8 2 16 0,5-1 0 0,9-5 0 16,9 0 320-16,6-5 64 0,6-4 16 0,7 1 0 16,8 1-96-16,7-7-16 0,8-5 0 0,1-1 0 15,5-2-32-15,-2-1-16 0,0-5 0 0,-2-7 0 16,0 0-144-16,-6 0-16 0,-1-1-16 0,-4-1 0 16,-3 4-96-16,-3 0 0 0,-5 3-16 0,-3 2 0 15,-13 7 64-15,0 0 16 0,0 0 0 0,0 0 0 0,0 0-144 0,2 13-32 16,-4-1 0-16,-1 1 0 0,3-13-144 15,0 18 160-15,3-1-160 0,3-4 160 0,-6-13-160 0,20 9 0 16,0-5 0-16,9-1 0 0,3-3 128 0,7-3-128 16,5-3 0-16,2-5 128 0,-1 5-128 0,-1-6 0 15,-2 0 0-15,-3-3 128 0,-2-3-128 0,-3 3-224 16,-3 3 48-16,-1-5 16 16,1-4-1056-16,-3 0-224 0,-4 2-32 0,1 1-9216 15,-4 2-1856-15</inkml:trace>
  <inkml:trace contextRef="#ctx0" brushRef="#br1" timeOffset="120681.99">27635 18186 12895 0,'-16'12'576'0,"3"3"112"0,-7 7-560 0,-2 11-128 0,-5 7 0 0,1 4 0 16,-7 7 3408-16,-4 7 656 0,-5 4 128 0,-1 0 32 15,-1-1-2384-15,-5 0-480 0,-6 0-80 0,3-2-32 16,3-7-832-16,7-3-160 0,7-6-48 0,7-6 0 16,4-2 112-16,4-10 32 0,7-4 0 0,1-5 0 15,6-6 240-15,6-10 48 0,0 0 16 0,0 0 0 16,14-6 176-16,2-7 48 0,5-5 0 0,3-9 0 16,4-1-320-16,4-7-64 0,4-3-16 0,4-2 0 0,2-7-480 15,-1-2 0-15,1-6 0 0,-1 3 0 16,1-4 0-16,-1 4 0 0,2-2 0 0,2 5 0 0,0-1 0 0,2 7 0 15,2 6 0-15,-1 7 0 0,2 3 0 0,-5 8 0 16,-4 4 0-16,-7 11 0 0,-7 2 0 0,-6 7 0 16,-9 5 0-16,-3 5 0 0,-7 6-176 0,-3 7 176 15,-3 2-160-15,-5 2 160 0,-5-4-192 0,-6 1 48 16,-9 3 16-16,-3-7 0 0,-2-2 0 0,-2-4 0 16,2-3 0-16,-2-5 0 0,0 2 128 15,2-5 0-15,0-3 0 0,3-3-128 0,1-1-32 0,5-2 0 16,3-3 0-16,6-1 0 15,1-1-1936-15,9-6-384 0,1 3-80 0,5-5 0 0</inkml:trace>
  <inkml:trace contextRef="#ctx0" brushRef="#br1" timeOffset="121080.39">28622 18271 30863 0,'-11'10'1360'0,"0"5"304"0,-4 4-1344 0,-2 8-320 0,-3 6 0 0,-2 4 0 16,-6 4 384-16,-2 4 0 0,-7 1 0 0,0 1 0 15,0 2 80-15,0-1 32 0,-2-4 0 0,2 2 0 16,-2-1-176-16,7-5-16 0,2-4-16 0,3-4 0 16,4-4 128-16,3-5 32 0,4-7 0 0,4-4 0 15,5 1 240-15,7-13 48 0,0 0 16 0,0 0 0 16,6-16 32-16,2-3 16 0,6-4 0 0,1-2 0 15,2-8-336-15,6-1-64 0,5-6-16 0,0-6 0 0,0-9-224 0,5 0-160 16,1-1 192-16,3-3-192 0,3-1 144 0,3 5-144 16,0 6 0-16,3 2 144 0,-1 2-144 0,-1 7 0 15,0 7 0-15,-3 7 0 0,-2 6 0 0,-5 11-144 16,-3 4 144-16,-7 6 0 0,-8 2-144 0,-4 9 144 16,-5 1 0-16,-7 7-144 0,-4 3 144 0,-5 2-160 15,-6 4 160-15,-1-1-160 0,-9 2 160 0,-5-2-128 16,-4 4 128-16,-3-6-128 0,-3-7-64 0,1 0-16 15,3-6 0-15,1-5 0 0,-2-1 16 0,5-3 0 16,4-4 0-16,6-1 0 16,4-2-368-16,5-2-64 0,2-6-16 0,11 9 0 15,-3-15-2368-15,8-1-496 0</inkml:trace>
  <inkml:trace contextRef="#ctx0" brushRef="#br1" timeOffset="121334.25">29955 17675 31503 0,'0'0'1392'0,"-7"-4"288"0,-3 3-1344 0,-4 5-336 0,-1 5 0 0,-5 4 0 16,-7 10 320-16,-3 8-16 0,-2 4 0 0,-3 7 0 15,0 4 0-15,-1 3 0 0,-1 6 0 0,1 3 0 16,-1 6-48-16,6-2-16 0,0-1 0 0,7-2 0 0,-1 2-240 15,4-3 144-15,3-9-144 0,1 0 128 0,3-3-128 0,2-5 128 16,3 1-128-16,2-3 128 0,0-8-128 0,2-3 0 16,2-7 0-16,3-8-176 15,0-13-1856-15,0 0-368 0</inkml:trace>
  <inkml:trace contextRef="#ctx0" brushRef="#br1" timeOffset="121591.74">30021 18118 31327 0,'0'0'2784'0,"0"0"-2224"0,0 0-560 0,0 0 0 16,0 0 288-16,9 7-48 0,0 2-16 0,-2 7 0 15,-1 4 128-15,0 6 32 0,0 6 0 0,0-1 0 16,-3 6-176-16,0 4-16 0,1 3-16 0,1 0 0 15,2 4-48-15,0-4-128 0,-1-1 192 0,6 2-64 16,2-1-128-16,0-2 128 0,1-1-128 0,2-2 128 16,0-3-128-16,0-7 128 0,2 1-128 0,-1-3 128 15,0-4-128-15,-2-5-192 0,2-9 32 0,-3 1-10144 16,-1-2-2016-16</inkml:trace>
  <inkml:trace contextRef="#ctx0" brushRef="#br1" timeOffset="121818.09">30920 18171 35935 0,'-13'15'3200'0,"-5"6"-2560"16,-3 7-512-16,-5 11-128 0,-7 8 192 0,-6 10 32 16,-5 2 0-16,-4 5 0 0,1 0 384 0,-2 5 80 15,-2 6 16-15,1-4 0 0,-1 2-320 0,2-5-48 16,0-4-16-16,3-4 0 0,3-2-128 0,5-4-48 15,5-1 0-15,2-7 0 0,3 0-144 0,2-6 0 16,6-3 144-16,2-2-144 0,3-7 0 0,3-3 0 16,9-3-192-16,3-1-11952 15,3-3-2384-15</inkml:trace>
  <inkml:trace contextRef="#ctx0" brushRef="#br1" timeOffset="127970.14">11505 19669 2751 0,'0'0'128'0,"0"0"16"0,0 0-144 0,0 0 0 16,0 0 0-16,0 0 0 0,0 0 2576 0,0 0 496 15,0 0 80-15,0 0 32 0,0 0-1312 0,0 0-256 0,0 0-48 0,0 0-16 16,0 0-368-16,0 0-80 0,0 0-16 0,0 0 0 16,0 0-160-16,0 0-32 0,0 0-16 0,0 0 0 15,0 0-144-15,0 0-32 0,0 0 0 0,0 0 0 16,0 0 256-16,0-13 32 0,4 1 16 0,1-2 0 15,-1 2-240-15,4 1-64 0,0-7 0 0,4 3 0 16,2 2-224-16,-2-4-48 0,-2-2-16 0,0-2 0 16,2 0-48-16,2 1-16 0,-3 0 0 0,1 4 0 15,-3 3-112-15,0-1-32 0,2 1 0 0,-3 4 0 16,1-1-64-16,-3 1-16 0,-6 9 0 0,0 0 0 16,0 0-128-16,0 0 0 0,0 0 0 0,0 0 128 15,0 0-128-15,9 15 0 0,-4-2 0 0,-4 5 0 16,-1 1 0-16,2 3 0 0,-2 2 0 0,3 1 0 15,-2-3 0-15,6-1 0 0,-1 0 128 0,0-2-128 0,5-1 0 16,-1-3 0-16,1-3 0 0,-1-3 0 0,5 3 0 16,0-6 0-16,-2-3 144 0,5 0-144 0,0-2 320 15,1-1-16-15,0-1 0 0,2-4 0 0,1-7 128 0,1 3 16 16,-1-4 16-16,0 1 0 0,-1-6-80 0,0 2 0 16,-2 0-16-16,-1 1 0 0,-2-3-80 0,0-3-16 15,1-1 0-15,-2 0 0 0,-2-1 112 0,0 1 0 16,-1-2 16-16,-1 1 0 0,-4-1-112 0,0 3-32 15,-1 2 0-15,3 5 0 0,-1-2-256 0,-4 1 0 16,4 6 0-16,-8 9 0 0,0 0 0 0,10-9 0 16,-3 2 0-16,-7 7 0 0,0 0-192 0,0 0-112 15,0 0-16-15,0 0 0 16,11-3-1840-16,-11 3-368 0,10 3-80 0,-10-3-15312 0</inkml:trace>
  <inkml:trace contextRef="#ctx0" brushRef="#br1" timeOffset="128362.01">12876 19422 19695 0,'0'0'864'0,"0"0"192"0,0 0-848 0,-10-2-208 0,0-1 0 0,-5 1 0 15,0 1 1504-15,-3 1 256 0,0 0 48 0,-1 1 16 16,0 2-352-16,-1 1-64 0,1 7 0 0,0-2-16 0,-2 10-304 16,5-3-48-16,-2-1-16 0,3 3 0 15,2 0-400-15,5 0-96 0,5 2-16 0,3-3 0 0,3-4-240 0,2-1-48 16,1-2-16-16,4 2 0 0,3-3 48 0,2-1 0 16,6-5 0-16,0-3 0 0,0 0 224 0,5-5 48 15,4-2 16-15,-2-4 0 0,-1-5 224 0,-3 0 32 16,-4-4 16-16,0 3 0 0,-3-3 16 0,-2-1 16 15,-4 1 0-15,-4-1 0 0,-2 2-144 0,-2-1-48 16,-6 1 0-16,-2 1 0 0,-2 2-336 0,-2 3-80 16,-2-2-16-16,-2 1 0 15,-2 5-624-15,-1 1-128 0,0 5-32 0,-2 4 0 16,-2 2-2272-16,4 3-464 0</inkml:trace>
  <inkml:trace contextRef="#ctx0" brushRef="#br1" timeOffset="128973.83">14790 19384 11055 0,'0'0'976'0,"7"-10"-784"0,-1-5-192 0,4 3 0 16,-1 3 1472-16,2-3 256 0,-2 3 64 0,-9 9 0 15,10-9-128-15,-10 9 0 0,9-7-16 0,-9 7 0 16,0 0-16-16,0 0 0 0,0 0 0 0,0 0 0 16,0 0-288-16,-2 13-48 0,-2 3-16 0,-3 5 0 15,-4 2-224-15,1-1-48 0,-2 2-16 0,0-2 0 16,0 3-256-16,2-3-48 0,-1-1-16 0,2-2 0 15,4 1-224-15,-1-3-64 0,0-2 0 0,0-3 0 16,1 2-192-16,2-6-32 0,2 3-16 0,1-4 0 16,0-7-144-16,0 0 0 0,0 0 0 0,12 5 0 15,0-7-1168 1,-1-1-320-16,3-1-64 0,-1-4-9904 0,-1-3-1984 0</inkml:trace>
  <inkml:trace contextRef="#ctx0" brushRef="#br1" timeOffset="129354.42">15361 19427 18431 0,'0'0'1632'0,"-7"15"-1312"0,-2 0-320 0,0-3 0 15,-3 1 1216-15,2-3 160 0,-4 2 32 16,-2 0 16-16,-2 0 208 0,0-2 32 0,2-2 16 0,1-4 0 15,0 7-464-15,3-6-112 0,1-3-16 0,11-2 0 16,0 0-160-16,0 0-32 0,0 0-16 0,0 0 0 16,0 0-176-16,0 0-48 0,0 0 0 0,0 0 0 15,8-10-208-15,4-2-64 0,3 0 0 0,4 3 0 16,4-3-192-16,1 3-32 0,-2-4-16 0,0 4 0 16,3-3-144-16,1 5 128 0,-1 2-128 0,-2 2 128 15,0 2-128-15,-2 1 128 0,-4 3-128 0,0 3 128 16,-5 8 32-16,-2 1 0 0,-3 3 0 0,-4 6 0 15,-4 6-32-15,-4-1 0 0,-1 7 0 0,-2-5 0 16,-1 2 0-16,0-4 0 0,0 4 0 0,1-8 0 16,1-1-128-16,6 1 0 0,-1-8 0 0,4-1 128 15,2-1-128-15,3-5 0 0,4 0 0 0,5-5 0 16,3-1-2048-16,5-4-320 0,0-3-80 0</inkml:trace>
  <inkml:trace contextRef="#ctx0" brushRef="#br1" timeOffset="130095.66">16666 19284 17503 0,'0'0'768'0,"0"0"176"0,0 0-752 0,0 0-192 0,0 0 0 0,0 0 0 15,0 0 1824-15,0 0 336 0,0 0 64 0,0 0 16 16,0 0-1248-16,0 0-240 0,0 0-48 0,0 0-16 16,0 0-400-16,0 0-80 0,0 0-16 0,0 0 0 15,10 9 0-15,-10-9 0 0,0 0 0 0,12 6 0 0,-12-6-192 16,0 0 144-16,12 3-144 0,-12-3 128 0,0 0-128 0,12 2 0 16,-12-2 0-16,0 0 0 0,0 0-128 0,0 0-16 15,0 0 0-15,0 0 0 0,0 0 144 0,0 0 0 16,0 0 0-16,0 0-128 0,0 0 128 0,0 0 0 15,0 0 0-15,0 0 0 0,0 0 0 0,12 0 0 16,-12 0 0-16,0 0 0 0,0 0 0 0,0 0 0 16,0 0 0-16,10 0 0 0,-10 0 256 0,0 0-32 15,0 0 0-15,0 0 0 0,0 0 112 0,11 0 32 16,-11 0 0-16,0 0 0 0,0 0 176 0,11 0 32 16,-11 0 16-16,0 0 0 0,0 0 0 0,9-3 0 15,-9 3 0-15,0 0 0 0,0 0-16 0,9-6 0 16,-6-2 0-16,-3 8 0 0,0 0-80 0,-4-11-32 0,4 11 0 0,-12-9 0 15,-4-3-112-15,1 7-32 0,-5 1 0 0,0-2 0 16,-4 3-96-16,-1 1-32 0,2 4 0 0,-2 1 0 16,-2 1-64-16,1 2-128 0,0 0 176 15,3 9-176-15,0-3 240 0,3 4-64 0,-1 4-16 0,2 2 0 16,1 2 48-16,1 5 16 0,1-1 0 0,3 5 0 16,-1-3-224-16,4 4 0 0,3-3 0 0,1 3 0 15,4-1 0-15,2 1 0 0,2-7 0 0,4 1 0 16,-2-3 0-16,2-1 176 0,-2 0-176 0,4-3 160 15,-4-4 16-15,2 1 0 0,-3-6 0 0,5 0 0 16,-4 0-176-16,1-3 192 0,-5-9-192 0,4 12 192 16,-4-12-192-16,9 7 0 0,-9-7 0 0,0 0 0 15,0 0-432-15,0 0-160 0,0 0-48 16,0 0 0-16,0 0-2176 0,0 0-448 0,0 0-96 0</inkml:trace>
  <inkml:trace contextRef="#ctx0" brushRef="#br1" timeOffset="130313.73">15943 19568 28559 0,'0'0'2544'0,"0"0"-2032"16,0 0-512-16,15-4 0 0,3 2 1360 0,2-1 176 15,4 2 48-15,6 1 0 0,6 1-272 0,7 1-48 16,6-2-16-16,2 0 0 0,4 0-432 0,2 0-96 16,-2 0-16-16,1 0 0 0,1 0-224 0,-3 0-48 15,1 0-16-15,-3 3 0 0,-1-1-208 0,-7-2-32 16,-2 2-16-16,-2 1 0 0,-6 0-160 0,-4 1 0 15,-3-1 0-15,-7 0 0 16,-5-3-512-16,0 2-128 0,-15-2-16 0,0 0-16 16,0 0-2656-16,0 0-544 0,0 0-96 0,0 0-32 0</inkml:trace>
  <inkml:trace contextRef="#ctx0" brushRef="#br1" timeOffset="130671.01">17600 19523 15663 0,'0'0'688'0,"0"0"144"0,1-13-656 0,-1 13-176 0,-3-10 0 0,3 10 0 0,-10-9 3264 16,-4 4 608-16,-2 2 128 0,-6 5 32 0,-6 4-2048 0,-5 4-384 15,0 1-96-15,-1 2-16 0,0 5-400 0,4 0-96 16,4 2-16-16,5 1 0 0,3 1-272 0,5-1-64 15,5-2-16-15,5-2 0 0,3-2-368 0,5 1-80 16,1-1-16-16,7-2 0 0,3 2 144 0,7-3 16 16,2-3 16-16,3-2 0 0,2-1 112 0,1-3 32 15,0-4 0-15,0-2 0 0,0-8 48 0,-1 2 16 16,-6-4 0-16,-3 1 0 0,-1 2-32 0,-3-7-16 16,-5 1 0-16,-4-3 0 0,-2 2-48 0,-6 0 0 15,-1-6 0-15,-5 4 0 0,-3 0-192 0,-3 1-32 16,-3 2-16-16,-5 4 0 0,-3-2-208 0,-2 5-160 15,-3-1 32-15,0 4 0 16,2 2-1984-16,0 2-384 0,0-1-64 0</inkml:trace>
  <inkml:trace contextRef="#ctx0" brushRef="#br1" timeOffset="140434.98">6421 19054 4607 0,'0'0'400'0,"0"0"-400"0,0 0 0 0,0 0 0 15,4-9 2928-15,-4 9 496 0,6-5 96 0,-6 5 32 16,0 0-1824-16,0 0-352 0,15 1-80 0,-15-1-16 16,10 9-576-16,-2 4-112 0,-1-2-16 0,-4 4-16 15,3-1 32-15,-6 3 16 0,-6 1 0 0,2 2 0 16,-4 1 352-16,-3 0 80 0,-4 0 16 0,-3-1 0 16,-1 1-48-16,-2 0-16 0,-3-6 0 0,-3 3 0 15,2-2-480-15,1-1-112 0,2 0-16 0,1-1 0 16,2-5-176-16,3 0-32 0,-2-3-16 0,6-3 0 15,0 2-160-15,2-1 0 0,10-4 144 0,-11-4-144 16,11 4-1136-16,-6-6-288 0,6 6-64 16,3-14-12880-16</inkml:trace>
  <inkml:trace contextRef="#ctx0" brushRef="#br1" timeOffset="140816.57">6951 18664 19519 0,'0'0'864'0,"0"0"176"0,0 0-832 0,0 0-208 0,0 0 0 0,0 0 0 16,12-1 1056-16,0 1 160 0,4 0 48 0,2 1 0 16,1-1-160-16,3 3-16 0,2 0-16 0,0-2 0 15,-2 2-448-15,3 0-96 0,-1 2-16 0,-2-2 0 16,0-2-240-16,2 2-48 0,1 0-16 0,-2 2 0 15,-5-4-208-15,-4 4 144 0,-2-1-144 0,-12-4 128 16,0 0-320-16,0 0-64 0,0 0 0 0,0 0-13152 16</inkml:trace>
  <inkml:trace contextRef="#ctx0" brushRef="#br1" timeOffset="141119.99">6909 18661 22975 0,'0'0'1024'15,"0"0"192"-15,0 0-960 0,0 0-256 0,0 0 0 0,0 0 0 0,0 0 960 0,-7 10 160 16,-1 4 32-16,1-1 0 0,0 3-512 0,-2 4-112 16,3 2-16-16,0 0 0 0,0 2-192 0,1-2-32 15,1 2-16-15,1-2 0 0,0-1 64 0,1-5 16 16,2 1 0-16,3-1 0 0,3 3 128 0,2 1 32 16,1-2 0-16,0-2 0 0,4 2 128 0,2-1 16 15,1 3 16-15,-1-2 0 0,-3-4-272 0,-2 1-48 16,-2 2-16-16,-1 0 0 0,-1 0-80 0,-2-4-32 0,-1 0 0 0,-3 2 0 15,-1-4 32-15,-3-1 16 0,-4-3 0 0,-1 2 0 16,-3-3 224-16,-3-1 32 0,-1 2 16 16,-5 1 0-16,-4-5-112 0,1-2-32 0,-2-1 0 0,-1 0 0 15,-1 0-208-15,2-1-64 0,3-2 0 0,0 0 0 16,1-5-128-16,4 4-192 0,5 1 32 0,1-2 16 31,2 2-1696-31,10 3-336 0,0 0-64 0,0 0-14080 0</inkml:trace>
  <inkml:trace contextRef="#ctx0" brushRef="#br1" timeOffset="141451.74">7237 19385 11055 0,'0'0'976'0,"0"0"-784"15,0 0-192-15,0 0 0 0,0 0 2240 0,-3 17 416 16,-3 1 80-16,-1-2 16 0,-2 2-672 0,-1-2-128 16,-4 0-32-16,1 2 0 0,-2 3-400 0,0-2-96 15,-3-2-16-15,1-3 0 0,-3 4-400 0,2-3-96 16,1 0-16-16,-3-3 0 0,1 1-288 0,1-1-64 15,2-2-16-15,1-2 0 0,2 1-288 0,1-3-64 0,0 0-16 0,3-3 0 32,9-3-752-32,0 0-160 0,0 0-16 0,0 0-16 15,0 0-2272-15,0 0-448 0</inkml:trace>
  <inkml:trace contextRef="#ctx0" brushRef="#br1" timeOffset="142106.81">7994 19213 11055 0,'0'0'976'0,"14"-4"-784"0,-4-1-192 0,-10 5 0 16,12-10 1744-16,-12 10 304 0,0 0 64 0,12-3 16 15,-12 3-128-15,0 0-16 0,0 0-16 0,0 0 0 16,0 0-448-16,0 0-96 0,0 0-16 0,0 0 0 15,-9 9-288-15,-2 4-64 0,-2 5-16 0,0 0 0 16,-2 4-256-16,0-1-48 0,0 1-16 0,-1 2 0 16,-5-3 32-16,3-2 0 0,0 2 0 0,1 1 0 15,-1-1-192-15,2 1-48 0,-1-3 0 0,4 1 0 16,-2-4-144-16,0-1-48 0,3 1 0 0,0 0 0 16,1-2-112-16,2-4-16 0,3 4-16 0,0-7 0 15,0 3-176-15,3-1 128 0,3-9-128 0,-5 8 128 16,5-8-128-16,0 0 0 0,0 0 0 0,0 0 0 15,0 0-1168-15,5 12-224 0,-5-12-32 0,0 0-16 16,0 0-1824-16,12 1-352 0,-12-1-80 0,20-9-16 0</inkml:trace>
  <inkml:trace contextRef="#ctx0" brushRef="#br1" timeOffset="143284.75">8201 19719 13823 0,'0'0'608'0,"0"0"128"0,0 0-592 0,0 0-144 0,0 0 0 0,11 2 0 0,-11-2 1488 0,0 0 272 16,8 13 48-16,-4 4 16 0,-2-1-304 0,-2 0-64 16,-3 3-16-16,-3 1 0 0,-2-1-208 0,0 0-32 15,-4 1-16-15,0-1 0 0,-2-4-272 0,1-2-48 16,0 5-16-16,-2 0 0 0,2-5-208 0,-1-2-64 16,-1-1 0-16,2-1 0 0,-3-5-256 0,-1 5-64 15,1-3-16-15,0-1 0 0,-1-1-96 0,1 2-16 16,0-3 0-16,2-2 0 15,4 1-1184-15,10-2-240 0,0 0-48 0,0 0-13440 0</inkml:trace>
  <inkml:trace contextRef="#ctx0" brushRef="#br1" timeOffset="144933.97">8869 19846 9215 0,'0'0'816'0,"0"0"-656"16,0 0-160-16,0 0 0 0,-8-6 1792 0,8 6 320 16,-4-5 64-16,4 5 0 0,0 0-496 0,0 0-96 15,0 0-32-15,0 0 0 0,0 0-240 0,0 0-48 0,0 0-16 0,15-1 0 16,-2 1-96-16,0 3 0 0,-1 0-16 0,1 1 0 16,1 2-224-16,1 0-32 0,-2-2-16 15,-1 4 0-15,0 1-448 0,-2-5-96 0,4 4 0 0,-3-1-16 16,3-3-176-16,-2 4-128 0,0-1 192 0,-2-1-192 15,-10-6 128-15,12 3-128 0,1 0 0 0,-1-3 0 32,-12 0-2096-32,13-3-528 0</inkml:trace>
  <inkml:trace contextRef="#ctx0" brushRef="#br1" timeOffset="145446.74">9833 19709 13823 0,'0'0'608'0,"0"0"128"0,0 0-592 0,11-7-144 15,-11 7 0-15,0 0 0 0,7-9 1664 0,-7 9 288 16,0 0 64-16,0 0 16 0,0 0-832 0,0 0-176 16,-7-6-16-16,-4 3-16 0,-2 3-352 0,-3 4-80 15,-4 2-16-15,-2 5 0 0,-6-3 64 0,0 9 16 16,-2 1 0-16,-4 4 0 0,-3 0 96 0,-2 3 32 16,-1-1 0-16,2 3 0 0,-1 1-304 0,5-1-64 0,3-1-16 0,5 3 0 15,7-4-80-15,6-1-16 16,4-1 0-16,4 0 0 0,2-4 96 0,6-1 16 0,5 1 0 0,2-3 0 15,4-2 64-15,3-1 0 0,4-1 16 0,1-3 0 16,1 3 16-16,2-5 0 0,-1-7 0 0,-1 2 0 16,4 1-144-16,-3-2-16 0,-2-2-16 0,-1-2 0 15,0 1-112-15,-3-2 0 0,-4-2-16 0,3 0 0 16,-4 0 0-16,-3-3 0 0,-2 0 0 0,-2 2 0 16,-3-5 160-16,-3 3 48 0,-5-4 0 0,-2 1 0 15,-6 3 64-15,-5-3 0 0,-6 3 16 0,-3 0 0 16,-4-1-272-16,-2 7-48 0,-1 0-16 0,-1 1 0 15,-4 2-128-15,5 3 0 0,0 0 0 0,3 2 0 16,1 4 0-16,3-2 0 0,3-1 0 0,7 4 0 16,3-1-1792-1,7 5-432-15,4-4-80 0</inkml:trace>
  <inkml:trace contextRef="#ctx0" brushRef="#br1" timeOffset="209739.71">4313 18685 7359 0,'-7'1'656'0,"-1"2"-528"15,2 0-128-15,6-3 0 16,-10 5 1728-16,10-5 320 0,0 0 64 0,0 0 16 0,0 0-1184 0,0 0-240 15,0 0-64-15,0 0 0 0,0 0-224 0,15 7-48 16,0-4-16-16,1-3 0 0,-1-4 144 0,7-1 16 16,2 2 16-16,1-1 0 0,3-1-64 0,-1-2-16 15,4-1 0-15,0 3 0 0,2-4-32 0,-2 3-16 16,2 3 0-16,-4 0 0 0,4 0-32 0,-3-2-16 16,4 1 0-16,-1 1 0 0,-1 1 80 0,1 1 16 15,0-1 0-15,-2-1 0 0,-2 2-32 0,1 1 0 16,-2 0 0-16,-2 1 0 0,-6-1-112 0,-2 0-32 15,-5-1 0-15,-13 1 0 0,12 0-64 0,-12 0-16 0,0 0 0 0,0 0 0 16,0 0 64-16,0 0 0 0,0 0 0 0,-17 4 0 16,-1-2 112-16,-6 4 16 0,-1 4 16 0,-1-4 0 15,3 0-240-15,0 2-160 0,3-3 192 0,2-2-192 16,2 2 192-16,1-2-192 0,6 0 192 0,9-3-192 31,0 0-784-31,0 0-272 0,0 0-48 0</inkml:trace>
  <inkml:trace contextRef="#ctx0" brushRef="#br1" timeOffset="210311.44">5563 17867 4607 0,'0'0'400'0,"7"-10"-400"15,-2-4 0-15,2 4 0 0,1-4 1792 0,-2 4 288 16,-1-3 48-16,1 2 16 0,-1-2-944 0,-5 13-192 0,0 0-48 0,0 0 0 16,6-12 0-16,1 3 0 15,-7 9 0-15,0 0 0 0,0 0-144 0,0 0-48 16,6-12 0-16,-6 12 0 0,0 0-192 0,0 0-32 0,0 0-16 16,0 0 0-16,0 0-240 0,0 14-48 0,-3 1-16 0,-1-4 0 15,-4 4 256-15,1 3 48 0,-2 1 16 0,0 4 0 16,0-3-96-16,0 3 0 0,0-3-16 0,3 4 0 15,0 3-144-15,2 0-32 0,0-2 0 0,1-1 0 16,1-1-16-16,2 1-16 0,0 0 0 0,3 0 0 16,2-10 32-16,0 3 0 0,3 1 0 0,2-4 0 15,2-2 176-15,2 2 32 0,2-5 16 0,5 1 0 16,2-3-32-16,1 2 0 0,1-4 0 0,2-2 0 16,1-2-112-16,2 1-16 0,1-1-16 0,-1-1 0 0,-2-1-176 15,-1-1-128-15,-3 2 144 0,-2 0-144 16,-3-1 144-16,3-1-144 0,-1-1 128 0,-3 2-128 15,-5-1 0-15,1-1-256 0,-1 2 48 0,0-1 0 16,-1 2-1392-16,0 0-288 0,-12 0-48 0,13-1-7280 16,-1-2-1472-16</inkml:trace>
  <inkml:trace contextRef="#ctx0" brushRef="#br1" timeOffset="210587.78">6348 17922 10127 0,'0'0'448'0,"0"0"96"0,0 0-544 0,0 0 0 0,0 0 0 15,0 0 0-15,-10 7 2432 0,-4 1 368 0,1-1 80 0,0 8 0 16,-1 6-1616-16,-1 3-336 0,1 7-64 0,-4 3-16 16,-3 4 112-16,-1 7 0 0,-2 5 16 0,-1 1 0 15,-2 4-176-15,2-3-32 0,1 1-16 0,3 1 0 16,2 2 16-16,3 3 0 0,1-4 0 0,1 0 0 15,1-1-400-15,3-7-80 0,-1-4-16 0,4-3 0 16,-1-3-96-16,3-4-32 0,-1 1 0 0,3-7 0 16,0-2-144-16,3 0 128 0,0-4-128 0,3 0 128 15,0-3-128-15,3 1 0 0,2-6 0 0,4 4-10224 16,2-1-1952-16</inkml:trace>
  <inkml:trace contextRef="#ctx0" brushRef="#br1" timeOffset="211556.78">20607 7229 22111 0,'0'0'976'0</inkml:trace>
  <inkml:trace contextRef="#ctx0" brushRef="#br1" timeOffset="-165896.9">11163 4642 18367 0,'-6'-37'816'0,"2"17"160"0,-2 4-784 0,2 0-192 0,-1-1 0 0,-1 1 0 16,0 4 256-16,-1-1 0 0,-4-2 0 0,3 6 0 16,-6-3-112-16,4 3-16 0,-2-4 0 0,-1 4 0 15,-1-4-128-15,-1 2 0 0,-4 1 0 0,-2 3 0 16,0-4 0-16,-2 4 0 0,-2-5 176 0,-2 4-176 0,-1 3 144 0,-2 0-144 16,-4-2 128-16,-3 2-128 0,-2 2 0 0,-1 0 0 15,-3-4 0-15,1 4 0 0,2 1 0 0,-1 4 192 16,-4 1-64-16,-2 4 0 0,-1-1 0 15,1 6-128-15,-1-2 192 0,-1 7-64 0,-4 1 0 0,-1 2 0 16,1 4 0-16,1 0 0 0,3 0 128 0,3 4 0 16,1 3 16-16,4 3 0 0,-1 0-128 0,5 5-16 15,2 1-128-15,0 3 192 0,3-3-192 0,-1 0 0 16,0-3 0-16,4-1 0 0,2 2 0 0,3 0 0 16,5 0 0-16,3-4 0 0,2 0 128 0,7 4-128 15,2-1 0-15,7 0 0 0,2-2 0 0,7 1 0 16,1-6 0-16,5 4 0 0,7-2 192 0,1 1-48 0,7-6-16 0,2 1 0 15,0-6-128-15,4 2 0 0,7 0 144 0,1-3-144 16,6-4 128-16,4-5-128 0,7 0 160 0,5-7-160 16,6-2 0-16,-1-3 0 0,-3 0-208 0,0-5 64 15,-1-2 144-15,4-5-192 0,4 0 192 0,2-4-192 16,1-2 192-16,-6-3 128 0,-7-3-128 0,1-1 176 16,-2-6-176-16,-4 1 0 0,-3-4 0 0,-1 1 0 15,3-2 192-15,-3-5 96 0,-5-5 32 0,-7 1 0 16,-7-4 208-16,-6 1 48 0,-7-2 16 0,-5-5 0 15,-6 4-32-15,-6-5-16 0,-5 1 0 0,-4-3 0 16,-3-4-320-16,-4 1-64 0,-6 5-16 0,-7 5 0 16,-5 2-144-16,-11 1 0 0,-10 2 0 0,-10 11 0 15,-6 3-432-15,-7 9 48 0,-2 5 0 0,3 9 0 16,-3 0-624-16,-1 8-112 16,-2 6-32-16,1 4 0 0</inkml:trace>
  <inkml:trace contextRef="#ctx0" brushRef="#br1" timeOffset="-153539.56">4208 7027 15375 0,'0'0'672'0,"4"-10"160"0,2-4-672 0,0 5-160 0,-6 9 0 0,9-8 0 0,-9 8 0 0,0 0 0 15,0 0 0-15,0 0 0 0,0 0 0 0,12 6 0 16,-12-6 0-16,0 0 0 0,7 8 0 0,-1 4 0 15,-4-3 0-15,-2 5 0 0,0-14 144 0,0 19 0 16,-3 2 0-16,-2 4 0 0,1 3 208 0,-4 8 32 16,4 1 16-16,-4 3 0 0,-2 4 208 0,1 5 32 15,-4 0 16-15,-2 6 0 0,0 6-80 0,0 1-32 16,-1 2 0-16,3-1 0 0,-2-1-176 0,1-1-48 16,5-2 0-16,-2-4 0 0,3 0-112 0,2-7-16 15,2-2-16-15,-1 0 0 0,-1-3-176 0,3-9 192 16,0-3-192-16,0-6 192 0,-1-4-64 0,3-3-128 15,-2-6 192-15,0-2-64 0,3-10 192 0,0 0 16 16,0 0 16-16,0 0 0 0,-8-12 448 0,2-3 96 16,5-5 0-16,-2-9 16 0,-2 1-496 0,2-8-96 0,2 2-32 0,1-9 0 15,0-7-144-15,3-2-16 0,1-5-128 0,5-5 192 16,2-6-192-16,0-6 144 0,1-1-144 0,3-2 128 16,2-4-128-16,0 0 0 0,1-2 144 0,7 3-144 15,1 2 0-15,2 2 0 0,-1 0 0 0,4 8 0 16,-2 4 0-16,4 5 0 0,-5 2 0 0,5 7 0 15,3 4 0-15,-2 4 0 0,-2 4 0 0,-1 5 0 16,1 6 0-16,0 3-128 0,1 4 128 0,-3 3 0 16,-4 10 0-16,0 4-160 0,-1 4 160 0,-1 5 0 15,-4 8-192-15,0 5 192 0,-1 6-192 0,-3 5 192 16,-2 6-128-16,-2 4 128 0,-4 3 0 0,-2 0 0 16,-1 1 0-16,-2-2 0 0,-2-4 0 0,-1 3 0 0,-1-3 0 15,-4-4 0-15,-4 0 0 0,2-5 0 0,-6 0 0 0,-1-2 0 16,-5 1 0-16,-2-1 0 15,0-5 0-15,1-1 144 0,-1-3-144 0,0-3 192 0,0-1-192 0,1 1 0 16,-3-6 0-16,1 0 0 0,1-6-192 0,3 0-128 16,4-1-32-16,-1-2 0 15,4-3-672-15,-1 0-128 0,5-3-16 0,7 6-16 0</inkml:trace>
  <inkml:trace contextRef="#ctx0" brushRef="#br1" timeOffset="-153071.2">5284 7710 21183 0,'-34'-21'1888'0,"10"12"-1504"0,-3-3-384 0,3 5 0 16,2-3 128-16,3 1-128 0,1-5 128 0,3 5-128 16,-1-1 416-16,3 1 16 0,1-6 0 0,4 5 0 15,7-2-144-15,1-3-32 0,1 6 0 0,5-3 0 16,6 3-256-16,3 1 0 0,3 0 0 0,4 1 0 16,5-5 0-16,1 3 0 0,5-3 0 0,-4 5 0 15,2-4 0-15,-4 5 0 0,-3 2 0 0,-3 1 0 0,-5 3 0 0,-3 4 0 16,-13-4 0-16,8 12 160 0,-7 3-32 0,-4 3 0 15,-3 4 0-15,-6 6 0 0,-7 12 256 0,-6-1 32 16,-5 0 16-16,-4 1 0 0,-6 0-96 0,3-3-16 16,3-7 0-16,3-2 0 0,4 0-176 0,6-3-144 15,6-1 192-15,8-2-192 0,5-4 0 0,11 0 0 16,9-6 0-16,10 0 0 0,6-8 272 0,9-1-48 16,9-3-16-16,5-2 0 0,1-1 16 0,1 1 0 15,-1-4 0-15,3-3 0 0,1 3-224 0,4-3 128 16,2-5-128-16,-1 3 0 0,-4-1 0 0,-2 0 128 15,-4 6-128-15,-7 0 0 16,-5 0-848-16,-7 3-224 0,-7 2-32 0,-7 1-16 0</inkml:trace>
  <inkml:trace contextRef="#ctx0" brushRef="#br1" timeOffset="-152186.72">1655 6686 15663 0,'-9'-12'1392'0,"0"3"-1120"0,0-3-272 0,0 3 0 15,-1 2 192-15,2 1 0 0,-1 0-16 0,9 6 0 16,-13 0 32-16,-1 4 16 0,0 5 0 0,-3 2 0 16,-2 5-64-16,-2 6-16 0,0 6 0 0,1 8 0 15,-1 6 288-15,-3 5 48 0,-4 8 16 0,3 3 0 16,-3 3-80-16,-2 6-16 0,3 4 0 0,0 6 0 16,1 5-192-16,0-5-32 0,6-3-16 0,-1-7 0 15,0-8-32-15,3-4-128 0,5-6 192 0,1-6-64 16,2-6 64-16,1-9 16 0,4 1 0 0,1-9 0 0,1-5 160 15,1-1 16-15,2-14 16 0,0 0 0 0,0 0-16 0,0 0 0 16,0 0 0-16,0 0 0 0,5-21 256 0,-1-1 32 16,-1-1 16-16,2-8 0 0,1-4-432 0,0-6-64 15,-2-2-32-15,8-6 0 0,-2-1-160 0,5-8 0 16,-3-3 0-16,3-4 128 0,6-5-128 0,2-1 0 16,3 1 0-16,3 2 0 0,2-3 0 0,4 7 0 15,3 9 0-15,1 0 0 0,-1 4 0 0,1 8 0 16,0 8 0-16,-4 2 0 0,-5 6 0 0,-3 7 0 15,-4 3 0-15,0 8 0 0,-6 1 0 0,3 8 0 16,1 7 0-16,-2 0 0 0,-1 5 0 0,-4 3-176 16,4 6 176-16,-1 7-128 0,-4 2 128 0,0 4 0 0,-1 0-144 0,-1 2 144 15,-1-1-128-15,-1-2 128 0,-2 0-160 0,-1-2 160 16,0-2 0-16,-3-2 0 0,-4 0-128 0,-2-2 128 16,-3-3 0-16,-5 1 0 0,-2-1 0 0,-6 2-144 15,-5-1 144-15,-4 4 0 0,-6 3 0 0,-5-3 128 16,-5-1 0-16,-5-3 0 0,-3-3 0 0,0 0 0 15,6-1-128-15,1-3 128 0,2-1-128 0,6-5 128 16,6 2-336-16,3-4-64 0,7 1-16 0,6-5-7968 16,3-2-1600-16</inkml:trace>
  <inkml:trace contextRef="#ctx0" brushRef="#br1" timeOffset="-151969.64">2416 7456 21183 0,'0'0'1888'0,"0"0"-1504"15,0 0-384-15,-7 8 0 0,-1 6 1200 0,2 7 160 16,0 9 48-16,-1 5 0 0,2 6-1088 0,1 5-320 16,0 5 128-16,-4 3-128 0,2 4 176 0,-1 0-48 15,-2 3 0-15,3-5 0 0,-3 0-128 0,2 2 160 16,1-1-160-16,0-7 160 15,-2-1-1280-15,2-4-256 0,0-4-48 0</inkml:trace>
  <inkml:trace contextRef="#ctx0" brushRef="#br1" timeOffset="-151071.66">8456 6850 15663 0,'-12'-32'1392'0,"3"14"-1120"0,-3 2-272 0,0-2 0 15,0 0 1200-15,-1 2 176 0,-2 1 32 0,-4 5 16 16,-3-4-912-16,-4 7-176 0,0-1-32 0,-4 4-16 15,2 2-288-15,-3 4 128 0,-5 2-128 0,2 2 0 16,1 3 0-16,-1 7 0 0,0 5 0 0,-2 3 0 16,-1 4 128-16,2 0-128 0,1 1 0 0,-1 3 0 15,3 4 128-15,2 0-128 0,2 2 0 0,3-1 0 16,1-9 0-16,3 2 0 0,3-2 0 0,5-5 0 16,4-4 128-16,5-1-128 0,4-18 0 0,5 12 0 15,4-2 208-15,8-6-16 0,6-2 0 0,4-2 0 16,1-3 320-16,5-2 64 0,3-6 16 0,1 2 0 15,7-3-272-15,1 1-48 0,-1-2-16 0,4 1 0 0,2-4-256 0,-1-2 0 16,-3-3 0-16,-1 0 0 0,-1 1 0 0,-7-3 0 16,-4 1 0-16,-3 3 0 0,-5 0 0 0,-4 4 0 15,-5 6 0-15,-4 3 0 0,-12 6 0 0,0 0 0 16,9 9 0-16,-5 4 0 0,-2 3 128 0,-7 11-128 16,0 1 0-16,-6 11 0 0,1 4 144 0,-5 6-144 15,-3 7 0-15,-6 7 144 0,-7 7-144 0,-4 7 0 16,-4 3 144-16,-4-3-144 0,-3-4 0 0,1 1 144 15,2-3-144-15,0-2 0 0,0-1 192 0,-1-9-64 16,1-4 0-16,1-1-128 0,0-3 176 0,1-3-176 16,-1-6 160-16,1-5-160 0,-2-5 448 0,1-5-16 15,1-6 0-15,4-3 0 0,1-2-96 0,5-7-16 16,1-6 0-16,2-6 0 0,0-5-64 0,1-6-32 16,0-7 0-16,0-1 0 0,2-2-48 0,0-6-16 0,1-4 0 0,3-6 0 15,2-2-160-15,3-7 0 0,1-1 0 0,8-1-176 31,2-4-688-31,8 9-144 0,5 6-16 0,9 0-16 16,6 0-416-16,8 5-80 0,10 8 0 0,7 6-16 0</inkml:trace>
  <inkml:trace contextRef="#ctx0" brushRef="#br1" timeOffset="-147565.3">19145 5898 2751 0,'0'0'256'0,"0"0"-256"16,-6-5 0-16,6 5 0 0,-11-6 1472 0,11 6 240 15,-11-6 48-15,0 3 16 0,1 0-1168 0,-1 3-224 16,0 3-64-16,-1 3 0 0,0-1-112 0,1-1-16 15,1 1-16-15,1 3 0 0,9-8-176 0,-6 9 128 16,2 2-128-16,4-11 128 0,0 0 144 0,0 0 32 0,9 12 0 0,2-2 0 16,4-6 496-16,5-1 96 0,2 2 32 0,6 2 0 15,3-5-384-15,6-2-80 16,0-5-16-16,5 4 0 0,4-1 112 0,-1-2 16 0,-4-3 0 0,-1-2 0 16,-1 3-256-16,1 1-32 0,3 1-16 0,-4-4 0 15,-4 4 32-15,-7-2 0 0,-5 0 0 0,-7 2 0 16,-4 1-112-16,-12 3-32 0,0 0 0 0,0 0 0 15,0 0 0-15,-16-2 0 0,-10 1 0 0,-8 2 0 32,-10 4-496-32,-4 8-112 0,-2 5 0 0,-7-3-9104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6T19:42:59.1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841 6283 13695 0,'0'0'608'0,"-7"5"128"0,-4-5-592 0,2 0-144 0,0 3 0 0,-1 0 0 15,1-2 1152-15,0-1 192 16,2 2 32-16,1 2 16 0,6-4-368 0,0 0-64 0,0 0 0 0,0 0-16 16,4 8-128-16,7-4-32 0,2 4 0 0,5-4 0 15,3-4 240-15,5-1 32 0,12-2 16 0,5 0 0 16,7 0-64-16,8-2-16 0,10-1 0 0,9-1 0 16,7 1-240-16,9 0-48 0,5-6-16 0,6 3 0 15,4-1-144-15,5 4-32 0,4-3 0 0,2 0 0 16,1 3-80-16,1 0-32 0,0 2 0 0,3 1 0 15,-1 0-160-15,3 1-48 0,-1-2 0 0,45-4 0 0,-15 2 16 16,-13 2 0-16,-8-2 0 0,-1-1 0 16,-2 1-48-16,0 1-16 0,-5 1 0 0,0-4 0 15,0 4-144-15,2-2 128 0,-2-1-128 0,-6-1 128 0,-4 2-128 0,-2-3 0 16,3 3 144-16,-1 0-144 0,-1 1 128 0,-7 0-128 16,-7 1 160-16,-3 2-160 0,-5-1 192 0,-1 3-48 15,2 2-16-15,-11-1 0 0,-7-1-128 0,-8 2 192 16,-6-1-192-16,-2 2 192 0,-5-1-192 0,0 1 0 15,-9 2 0-15,-2 1 128 0,-2 0-128 0,-2 3 0 16,-5-3 0-16,0 2 128 0,-4-1-128 0,-5-1-144 16,-2-2 144-16,-3 4-208 15,0-5-2256-15,-3-2-448 0</inkml:trace>
  <inkml:trace contextRef="#ctx0" brushRef="#br0" timeOffset="718.21">12090 6148 4607 0,'-18'2'192'0,"7"-1"64"0,-3 1-256 0,0 1 0 0,-5-2 0 0,1 1 0 16,0-2 2640-16,2 1 496 0,1 1 80 0,3-2 32 15,2 0-1248-15,2 1-240 0,8-1-48 0,0 0-16 16,0 0-224-16,0 0-32 0,12 2-16 0,6-2 0 15,6 0-144-15,10 0-16 0,8-2-16 0,14-1 0 16,9-4-208-16,17-2-32 0,14 0-16 0,16-3 0 16,12 3-192-16,14-3-32 0,11-2-16 0,5 3 0 15,4-2-192-15,2 2-48 0,8-2 0 0,-4 1 0 16,-2 2-16-16,0-4-16 0,0 4 0 0,-3-2 0 0,-5 6-160 0,-3 0-16 16,1 0-16-16,-5 3 0 0,-6 2-160 0,-5 2-128 15,-2 5 192-15,-6 0-192 0,-8-3 128 0,-7 5-128 16,-9 1 0-16,-8-1 0 0,-8 4 0 0,-10-1-304 15,-6 2 48-15,-10-3 0 16,-12 1-2112-16,-8-2-432 0,-8 3-80 0</inkml:trace>
  <inkml:trace contextRef="#ctx0" brushRef="#br0" timeOffset="1399.86">3127 6870 18431 0,'-15'-3'1632'0,"-3"-2"-1312"16,-5 1-320-16,0-2 0 0,3-6 464 0,0 2 32 15,7-7 0-15,1-2 0 0,2-6 496 0,2-11 96 16,8-2 32-16,8-7 0 0,5-4-368 0,8-4-80 16,7 2-16-16,8-1 0 0,5 3-80 0,5 6 0 15,2 5-16-15,-1 8 0 0,1 6 16 0,-1 9 0 16,-4 9 0-16,-4 11 0 0,-5 7-384 0,-6 12-192 0,-4 5 192 0,-8 7-192 15,-7 4 208-15,-3 7-64 16,-3 2-16-16,-3 8 0 0,-3-1 80 0,2-7 16 0,2-4 0 0,2-5 0 16,7-8-96-16,1-5 0 15,8-8-128-15,5-7 192 0,10-3 320 0,6-10 48 16,6-10 16-16,8-6 0 0,3-12 192 0,7-5 64 0,5-3 0 0,0-7 0 16,1 1-320-16,1 4-64 0,1 3-16 0,-1 4 0 15,-6 6-192-15,-1 7-48 0,-5 4 0 0,-5 9 0 16,-1 8-48-16,-5 8-16 0,-7 5 0 0,-5 12 0 15,-5 7-128-15,-4 9 192 0,-3 9-192 0,-1-2 192 16,3 2-192-16,-1-3 160 0,6 2-160 0,2-4 160 16,8-4-160-16,7-6 0 0,7-8 0 0,29 6 0 15,4-12 0-15,1-12 0 0,4-3 0 0,13-11 0 16,14-9-1024-16,8-7-176 0,-1-7-32 0,16-5-15776 16</inkml:trace>
  <inkml:trace contextRef="#ctx0" brushRef="#br0" timeOffset="2182.78">13185 7091 24927 0,'-47'1'1104'0,"17"4"240"0,-7-2-1088 0,9-3-256 16,2-2 0-16,7-4 0 0,4-1 672 0,8-2 80 15,4-3 16-15,9-7 0 0,6-6 336 0,8-9 80 16,10-2 16-16,7-7 0 0,5-9-496 0,7-3-112 16,6-3-16-16,4 0 0 0,0 3-64 0,2 12-32 15,-1 11 0-15,-7 6 0 0,-4 6-144 0,-6 11-16 16,-7 9-16-16,-7 12 0 0,-6 10-304 0,-3 6 128 16,-6 8-128-16,-2 4 0 0,-3 6 208 0,-2 0-64 15,-1 0-16-15,-2-3 0 0,2-6 80 0,5-3 16 0,4-7 0 0,5-5 0 16,6-6 224-16,6-8 64 0,7-5 0 0,7-5 0 15,6-4 256-15,6-6 48 0,10-2 16 0,3-6 0 16,-1-3-384-16,7-4-80 0,3 0-16 0,-1 5 0 16,-3 4-224-16,-1 9-128 0,0 3 128 0,-9 12-128 15,-6 5 0-15,-8 8 0 0,-6 5 0 0,-8 5 0 16,-5 2-160-16,-5 7 0 0,-4 0 0 0,-2 1 0 16,2 1-992-16,3-5-192 0,2 1-32 0,7-2-16 15,6-6-1168-15,10-4-224 0,10-3-48 0</inkml:trace>
  <inkml:trace contextRef="#ctx0" brushRef="#br0" timeOffset="2670.05">19020 6450 17503 0,'-13'-17'1552'0,"5"6"-1232"0,5 0-320 0,0-1 0 15,3-1 2096-15,3-3 352 0,3-4 80 0,0 1 16 16,3-2-1760-16,3 2-336 0,3-3-80 0,6-2-16 16,5-6 416-16,6 2 96 0,2 0 16 0,1 0 0 15,1 2-224-15,1 7-32 0,2 6-16 0,-4 1 0 16,-4 6-272-16,-1 6-48 0,0 6-16 0,-4 6 0 15,-3 6-272-15,-2 5 0 0,-1 4 0 0,1-2 0 0,0 0 0 0,1 2 0 16,2-3 0-16,1 0 0 0,3-4 0 0,5-2 0 16,6-4 0-16,4-2 160 0,3-8 96 0,6-3 32 15,5-4 0-15,7-1 0 0,3-8-32 0,1 2 0 16,2-7 0-16,0 3 0 0,-2 2-256 0,-2-3-224 16,-9 0 32-16,-3 5-10464 15,-11-2-2096-15</inkml:trace>
  <inkml:trace contextRef="#ctx0" brushRef="#br0" timeOffset="3148.92">18698 7162 28271 0,'-36'-10'1248'0,"17"4"272"0,0 1-1216 0,4-3-304 0,0-3 0 0,2 1 0 16,5 2 192-16,4-1 0 0,4-2-16 0,6-7 0 15,6-5 512-15,3-2 96 0,7-7 32 0,9 2 0 16,3-6-48-16,5 4-16 0,8-6 0 0,-1 1 0 15,-1 3-176-15,-2 5-48 0,-2 6 0 0,-4 4 0 16,-4 4-256-16,-5 9-48 0,-4 6-16 0,-5 5 0 16,-2 8-208-16,-5 3 0 0,-4 4 0 0,-2 5 0 15,-3 3 0-15,-3 3 128 0,0-3-128 0,-1 2 0 0,-1 0 0 0,2-6 144 16,3-4-144-16,2 0 128 0,2-1 32 0,7-6 0 16,6-1 0-16,4-6 0 0,9-6 272 0,7-4 48 15,6-5 16-15,6-6 0 0,6-4-16 0,4-2 0 16,2 2 0-16,0 1 0 0,-2 0-336 0,0 5-144 15,-5 1 128-15,-5 7-128 0,-3 1 0 0,-5 2 0 16,-4 4 0-16,-4 2 0 0,-5 1 0 0,-4 5 0 16,-2-1 0-16,-4 6 0 0,-6-3 0 0,1 3-192 15,-3 2 0-15,-1-2 16 16,6-3-1392-16,0 1-288 0,4-4-48 0,3 5-9168 16,5-1-1824-16</inkml:trace>
  <inkml:trace contextRef="#ctx0" brushRef="#br0" timeOffset="3603.43">22323 6281 11967 0,'-49'-3'1072'0,"19"3"-864"16,-1 0-208-16,1 3 0 0,2-1 1328 0,4 3 208 15,9-4 64-15,5-1 0 0,10 0-80 0,0 0-16 16,19 0 0-16,14-3 0 0,13-1-224 0,15-5-32 16,13 0-16-16,17-7 0 0,11-2-144 0,17 0-48 15,11 0 0-15,11 4 0 0,8-3-208 0,14 1-64 16,6 4 0-16,10-1 0 0,-1-2-224 0,9 6-48 0,4 0-16 0,7 3 0 16,5 2-256-16,-58 2-48 0,13 1-16 0,4-1 0 15,2 1-160-15,-6-2 0 16,-10 3 0-16,-13 4 128 0,-12-1-128 0,-14 2 0 0,-19 2 0 0,-13 2-176 31,-16-3-960-31,-13 1-192 0,-13 4-32 0,0-1-13392 0</inkml:trace>
  <inkml:trace contextRef="#ctx0" brushRef="#br0" timeOffset="4221.26">22603 7364 28559 0,'-14'-9'1264'0,"6"2"272"0,1-4-1232 0,1 2-304 16,1-4 0-16,4-2 0 0,1-1 0 0,3-5 128 15,1-4-128-15,11-3 0 0,4-3 1104 0,4-5 112 16,3-3 32-16,7-2 0 0,6-8-416 0,5-5-96 16,7 2-16-16,4-1 0 0,-5 4-192 0,3 6-32 15,-2 9-16-15,-8 7 0 0,-4 6-144 0,-7 6-16 16,-4 8-16-16,-4 6 0 0,-3 4-176 0,-5 4-128 15,-4 9 192-15,-3 5-192 0,0 0 128 0,-2 0-128 16,-2-1 0-16,-2 4 0 0,-5 0 160 0,2 1-160 0,2 3 128 16,-2-2-128-16,1-4 128 0,1-4-128 15,5-2 128-15,2-6-128 0,4 1 224 0,5-4-32 0,6-4-16 0,7 0 0 16,8-4 224-16,7-2 48 0,6 1 16 0,1-10 0 16,7-3-272-16,0-1-48 0,4-2-16 0,-1 5 0 15,-6 4 0-15,1 0 0 0,-3 0 0 0,0 6 0 16,-6 2-128-16,-3 2 0 0,-7 2-192 0,-2 8 192 15,-6-1 0-15,-3 8 0 0,-4 1 0 0,0 0 0 0,-2 1-144 16,3-1 144-16,-2 0 0 0,2-1 0 0,1 0 0 0,-3-6 0 16,2-5 192-16,11 4-48 15,4-5 64-15,7 1 16 0,5-1 0 0,3-2 0 0,7-7 272 0,4 0 48 16,0-1 16-16,9-1 0 0,3 1-192 0,3 0-48 16,0-2 0-16,1 1 0 0,-5 1-160 0,3 1-32 15,-1-2-128-15,1 4 192 0,2 1-192 0,-4 1 0 16,-2 1 128-16,-3 2-128 0,-3 1 0 0,-5 4 0 15,-3 0 0-15,18 7 0 16,-13-3-1952-16,-9 4-336 0,-8-1-64 0</inkml:trace>
  <inkml:trace contextRef="#ctx0" brushRef="#br0" timeOffset="5719.04">786 10172 15663 0,'-7'-20'1392'0,"2"6"-1120"16,4 5-272-16,-1-4 0 0,1 1 1600 0,-1 0 256 15,2 12 48-15,0 0 16 0,0 0-768 0,0 0-160 16,0 0-32-16,-10 11 0 0,1 5-272 0,-1 11-64 16,-1 2-16-16,-2 13 0 0,3 5-64 0,-5 8-16 15,-5 3 0-15,0 6 0 0,-3 4 0 0,-3 5 0 0,-4-2 0 0,2-1 0 16,3-2 0-16,-2-5 0 0,-4-10 0 0,8-2 0 15,0-10 48-15,3-7 16 0,3-3 0 0,3-7 0 16,4-2 112-16,2-7 0 16,4-6 16-16,4-9 0 0,0 0 48 0,0 0 0 0,3-15 0 0,3-4 0 15,1-3-64-15,8-6-16 0,1-8 0 0,2-4 0 16,-1-6-448-16,-1-2-96 0,5-5-16 0,-2-1 0 16,0-3-128-16,1-4 0 0,0-5 0 0,1-2 128 15,1-3-128-15,7 3 0 0,3 2 0 0,5 3 0 16,3 3 0-16,2 5 0 0,0 6 0 0,1 8 0 15,1 2 0-15,1 8 0 0,-2 3 0 0,-3 8 0 16,-3 10 0-16,-6 4 0 0,-3 6 0 0,-5 8 0 0,-6 5-144 0,-3 8 144 16,-5 4 0-16,-5 2 0 0,-5-2-176 0,-8 6 176 15,-2 0-160-15,-7 3 160 0,-7 2 0 0,-4 0 0 16,-1 2 0-16,-6 1 0 0,-8-4 0 0,-2 1 0 16,-3 1 0-16,-2-3 0 0,-1-9 0 0,3-1 0 15,3-3 0-15,5-5 0 0,2-7-176 0,8-1-32 16,6-5-16-16,5-5 0 15,7-2-1136-15,7-5-240 0,8-2-32 0,8-3-10176 16,9-4-2032-16</inkml:trace>
  <inkml:trace contextRef="#ctx0" brushRef="#br0" timeOffset="6056.34">1254 10486 28559 0,'0'0'2544'0,"0"0"-2032"0,15 0-512 0,-2-2 0 16,0-2 0-16,7-2-128 15,3 1-16-15,6 2 0 0,-3 0 608 0,3 0 128 0,2 0 32 0,0 2 0 16,-1-2-32-16,-4 7 0 0,-3 1 0 0,-6 1 0 16,-3 6-128-16,-5 1-16 0,-5 5-16 0,-2 1 0 15,-5 0 272-15,-6 5 48 0,-8 6 16 0,-5 1 0 16,-6 6-224-16,-5-1-32 0,-4-2-16 0,-3 1 0 15,0-5-176-15,4 3-16 0,2-6-16 0,6-2 0 16,6-3-32-16,5-3-16 0,7-5 0 0,6-1 0 16,4-13-112-16,3 10-128 0,4 1 176 0,6-5-176 0,5-5 304 15,6-1-48-15,4 0-16 0,5-3 0 0,2 0-48 0,2 0-16 16,-1-1 0-16,4 1 0 0,-1 0-176 0,-2 1 0 16,-2 2 0-16,0 0 0 15,-4-1-512-15,-6-1-176 0,-4 0-32 0,-3-1-11376 16,-4-2-2288-16</inkml:trace>
  <inkml:trace contextRef="#ctx0" brushRef="#br0" timeOffset="6483.78">3324 9156 11967 0,'0'-15'1072'0,"0"3"-864"0,-3-4-208 0,2 4 0 15,1-2 1120-15,0 14 176 0,0 0 48 0,0 0 0 16,-6-6 256-16,-4 5 64 0,-2 7 16 0,-5 9 0 16,-3 7-640-16,-6 9-128 0,-5 9-16 0,-3 8-16 15,-3 7 16-15,-3 5 0 0,-3 4 0 0,-2 12 0 0,1 7 128 0,1 5 16 16,1-1 16-16,4 4 0 0,2 2-480 0,5-8-80 16,3-8-32-16,5-6 0 0,4-7-272 0,7-1-48 15,2-10-16-15,5-7 0 0,2-7-128 0,5-8 160 16,2-5-160-16,5 1 160 0,5 0-160 0,3-8 0 15,6-4 0-15,5-12 0 16,2-12-1216-16,1-1-240 0,3-7-32 0,3 0-12752 0</inkml:trace>
  <inkml:trace contextRef="#ctx0" brushRef="#br0" timeOffset="6737.09">4068 9276 30575 0,'0'0'1344'0,"-10"0"304"0,-1 0-1328 0,-1 4-320 15,-2 5 0-15,-1 5 0 0,-5 9 256 0,-2 10 0 16,-4 6-16-16,-7 2 0 0,-4 2 384 0,-5 5 80 16,-4 8 0-16,5 5 16 0,2 0-400 0,2 1-64 0,3 0-32 0,7 1 0 15,6-2-96-15,5-2-128 16,4-1 176-16,6 0-176 0,5-9 0 0,2-2 0 0,2-8 0 0,7-4 0 15,2-5 0-15,5-6 0 0,0-3 0 0,3-6-192 16,-1-4-384 0,-1-2-80-16,-2 0-16 0,-2-6-9248 0,-14-3-1856 0</inkml:trace>
  <inkml:trace contextRef="#ctx0" brushRef="#br0" timeOffset="6904.06">3243 9935 15663 0,'-14'-15'688'0,"14"15"144"0,0 0-656 0,15-10-176 15,5 4 0-15,5 3 0 0,5-3 3456 0,7 1 672 16,7 4 128-16,7-1 32 0,4 1-3424 0,4-2-672 16,2 0-192-16,6 0 0 0,5 0 128 0,3-1-128 15,-1-1 144-15,-4 2-144 0,-7 0 0 0,-2 2-240 16,-3-1 32-16,-22 2-8992 16,-2-4-1792-16</inkml:trace>
  <inkml:trace contextRef="#ctx0" brushRef="#br0" timeOffset="7223.71">4410 8730 29487 0,'4'-21'2624'0,"3"12"-2112"0,5 3-512 0,3 2 0 16,4-2 432-16,2 4-32 0,1 4 0 0,5 2 0 15,1 2-144-15,2 9-48 0,6 4 0 0,-1 6 0 16,4 4 112-16,0 6 32 0,-1 7 0 0,1 8 0 16,-2 13 96-16,0 6 0 0,-4 1 16 0,-2 12 0 15,-8 5 48-15,-6 11 0 0,-10 8 0 16,-7 2 0-16,-7 9-160 0,-7-5-32 0,-6-3 0 0,-4-5 0 0,-1-4-144 16,-8-11-48-16,-6-8 0 0,-2-3 0 0,-2-3 112 15,-2-9 16-15,1-11 0 0,-1-2 0 16,2-6-64-16,2-3-16 0,1-6 0 0,-14 4 0 15,13-16-1072-15,8-9-224 0,3-8-32 0,8-14-15296 16</inkml:trace>
  <inkml:trace contextRef="#ctx0" brushRef="#br0" timeOffset="7553.75">6056 9760 30399 0,'-21'-8'1344'0,"15"5"288"0,6 3-1312 0,0 0-320 0,6-7 0 0,6 1 0 16,3 2 352-16,7-2 0 0,6-2 0 0,9 4 0 15,11-2-352-15,8 0 0 0,9 4 0 0,4 1 128 16,-1-5-128-16,0 3 0 0,-1 0 0 0,-2 2 128 16,-2 1-128-16,-2 1-128 0,-4 0 128 0,-6 1-9472 15,-7-1-1776-15</inkml:trace>
  <inkml:trace contextRef="#ctx0" brushRef="#br0" timeOffset="7684.8">6209 10165 26719 0,'-24'-2'1184'0,"16"2"240"0,1 2-1136 0,7-2-288 15,0 0 0-15,0 0 0 0,0 0 1856 0,10 1 320 16,5 1 64-16,7-1 16 0,8-1-1536 0,7 0-304 16,6-3-64-16,8-3-16 0,2-1-192 0,8 0-144 15,0-7 192-15,24 4-192 16,-10 1-2544-16,-2 6-608 0</inkml:trace>
  <inkml:trace contextRef="#ctx0" brushRef="#br0" timeOffset="8418.74">10440 8293 19343 0,'-22'-16'1728'0,"9"7"-1392"16,-2-3-336-16,-1 3 0 0,-2-3 368 0,5 3 0 16,-2-4 0-16,4 3 0 0,5-4 720 0,3-1 160 15,2 4 32-15,7-4 0 0,7 1-144 0,5 4-32 16,3-3 0-16,4 2 0 0,5-2-560 0,8 4-112 16,5-4-32-16,6 5 0 0,5-1-208 0,4 5-64 15,4 2 0-15,2 1 0 0,1 1 64 0,-4 4 16 16,-6 10 0-16,-6 1 0 0,-6 5-32 0,-9 6-16 15,-10 2 0-15,-14 4 0 0,-10 4 240 0,-10 3 48 0,-14 2 16 0,-9 5 0 16,-8 8-48-16,-8-5-16 0,-6 0 0 0,-4-3 0 16,-4 0-240-16,1-3-160 0,1-3 192 0,0-5-192 15,2-2 128-15,5 0-128 0,5-5 0 0,11-1 0 16,5-2 192-16,11-3-192 0,1-3 192 0,11 2-192 16,5-3 176-16,10 0-176 0,5-2 160 0,11 0-160 15,6-5 208-15,10 2-48 0,13-4-16 0,10 2 0 16,8-6 128-16,11 6 32 0,8-4 0 0,5-1 0 0,3-1-176 15,8-2-128-15,5-2 192 0,3-2-192 0,4 1 128 0,-31 1-128 16,11-4 0-16,9 3 0 0,6 2 0 0,0 1 0 16,-2 0 0-16,-3 0 0 0,-1-3 128 0,-4 2-128 15,-8 1 0-15,-9 3 0 0,-10-3 0 0,-11 0 0 16,-9-1-208-16,-8-1 80 16,-5-1-1360-16,-9 2-272 0,-4-1-48 0,-8 2-8480 15,-5 2-1680-15</inkml:trace>
  <inkml:trace contextRef="#ctx0" brushRef="#br0" timeOffset="8761.54">8800 9702 28559 0,'-4'-16'1264'0,"10"5"272"0,4 5-1232 0,17-4-304 0,11 1 0 0,13-3 0 16,7 3 0-16,13-3-144 0,11 5 16 0,19 2 0 15,13-7 320-15,12 5 64 0,8-3 0 16,13 2 16-16,16 4 240 0,9-5 32 0,9 0 16 0,14-3 0 0,12 3-16 0,10 0 0 15,6-1 0-15,-3 5 0 0,-2 0-240 16,-9-3-48-16,-6 2-16 0,-62 3 0 0,14-1-48 0,-5-1-16 16,-8 2 0-16,-8 3 0 0,-10 3-176 0,-15 2-256 15,-13-2 64-15,10 3-14992 16</inkml:trace>
  <inkml:trace contextRef="#ctx0" brushRef="#br0" timeOffset="9207.95">8983 10091 20271 0,'0'0'896'0,"-5"-9"192"16,1-2-880-16,-2 4-208 0,-1-3 0 0,-5 5 0 15,-6 7 1280-15,-3 7 192 0,-3-1 64 0,-2 7 0 0,-4-3-352 0,-6 7-64 16,-5 7-16-16,-2 9 0 0,-5 11-272 0,-1 8-64 16,-3 4-16-16,3 5 0 0,-3 6-96 0,5-1-16 15,2 5 0-15,7-3 0 0,2 2-176 0,8-3-32 16,4-3-16-16,8-3 0 0,8-4-192 16,5-6-32-16,5 1-16 0,5-7 0 0,4-5-176 0,5-5 0 15,6-3 0-15,2-7 128 0,3-6-368 0,1-6-80 16,5-8 0-16,2-6-16 15,2-1-2096-15,3-1-432 0,1-11-80 0</inkml:trace>
  <inkml:trace contextRef="#ctx0" brushRef="#br0" timeOffset="9441.16">9572 10215 19343 0,'0'0'1728'0,"0"0"-1392"0,0 0-336 0,0 0 0 16,-9 8 2688-16,0 7 480 0,-3 10 96 0,-2 8 0 15,-6-1-2176-15,0 10-432 0,-4 5-80 0,-3 2-32 16,0 6-48-16,-2-3-16 0,-1 2 0 0,0-3 0 16,1 3-160-16,5-1-16 0,0 5-16 0,3-3 0 15,2-7-160-15,3-2-128 0,4-5 192 0,1-1-192 16,4-1-896-16,3-5-272 0,1-6-64 0</inkml:trace>
  <inkml:trace contextRef="#ctx0" brushRef="#br0" timeOffset="9635.66">9563 10923 32879 0,'0'0'1456'0,"14"-6"304"0,2-1-1408 15,5 4-352-15,4 2 0 0,3 1 0 0,6 0 0 0,3-2 0 16,3-2 0-16,6-4-192 0,3-1 192 0,3 2 0 16,2-3 0-16,-2 4 0 0,-3-3 0 0,-8 0-256 15,-7 1 64-15,-4-4-9392 16,-6 4-1872-16</inkml:trace>
  <inkml:trace contextRef="#ctx0" brushRef="#br0" timeOffset="9917.37">11024 10169 23951 0,'0'0'2128'0,"0"0"-1696"0,0 0-432 0,-11 3 0 16,1 3 2672-16,0 11 448 0,-7 9 80 0,-2 7 32 15,-3 3-2544-15,-2 5-512 0,-1 5-176 0,-3 0 0 16,2 3 192-16,1 3-64 0,1-4 0 0,5 4-128 0,3-3 128 16,1-2-128-16,6-4 0 0,3-3 0 0,3-3 0 0,3 0 0 15,3-2 0-15,3-1 0 0,1-6 0 0,4-3 0 16,-1-7-128-16,2-3 128 16,1-3-768-16,-2-6-64 0,-11-6-16 0,0 0-14288 15</inkml:trace>
  <inkml:trace contextRef="#ctx0" brushRef="#br0" timeOffset="10059.34">10267 10846 35007 0,'12'-13'3120'0,"1"1"-2496"15,8 2-496-15,7-2-128 16,6-2-512-16,6 7-128 0,5 0-32 0,7 1 0 0,4 3 672 0,4-2 0 16,2-1 208-16,0-4-48 0,-1-1-160 0,0-3 0 15,1 5 0-15,-1-2 0 16,-3 10-1456-16,-5-4-320 0</inkml:trace>
  <inkml:trace contextRef="#ctx0" brushRef="#br0" timeOffset="10408.66">11500 9706 26719 0,'-9'-13'1184'0,"9"13"240"0,0 0-1136 0,0 0-288 16,0 0 0-16,12 1 0 0,0 10 320 0,3 7 0 15,1 11 0-15,5 4 0 0,0 6-320 0,3 10 0 16,2 7 0-16,1 6 0 0,0 1 128 0,0 6-128 15,-2 4 192-15,-3 6-192 0,-4 1 544 0,-6 2 0 16,-6-2 0-16,-6 6 0 0,-8 1 0 0,-5-2 0 16,-8-2 0-16,-6-7 0 0,1-6-160 0,-6-8-48 15,0-3 0-15,-2-10 0 0,-3-6-144 0,1-1-48 16,0-7 0-16,-1-8 0 16,6-6-1520-16,-2-9-304 0,1-12-64 0</inkml:trace>
  <inkml:trace contextRef="#ctx0" brushRef="#br0" timeOffset="10725.32">12682 9775 28271 0,'0'0'1248'0,"0"0"272"16,0 0-1216-16,-13 5-304 0,-4 10 0 0,-4 6 0 16,-2 4 0-16,-6 11 0 0,-2 6 128 0,-4 4-128 15,-8 4 336-15,-3 8 16 0,3 6 0 0,0 7 0 0,-1 2 96 0,6 5 32 16,4 3 0-16,4-4 0 0,5 0-112 0,7 0-32 16,6-4 0-16,5 0 0 0,4-7-192 0,4-2-144 15,2-7 192-15,6-8-192 0,0-3 144 0,3-8-144 16,4-2 0-16,1-8 144 0,3-6-336 0,1-5-80 15,0-4-16-15,0-7-9360 16,-1-8-1872-16</inkml:trace>
  <inkml:trace contextRef="#ctx0" brushRef="#br0" timeOffset="10992.99">13348 9923 24879 0,'0'0'2208'0,"6"-9"-1760"0,-6 9-448 0,0 0 0 16,0 0 1600-16,2 15 256 0,-4 3 32 0,-4 7 16 16,-6 11-1200-16,-4 5-224 0,0 7-48 0,-5 5-16 15,-1 1-48-15,-3 6-16 0,-2 7 0 0,3-2 0 16,2-2-80-16,1 1-16 0,2-1 0 0,-1 3 0 15,0 1-256-15,0 1 0 0,3 0 0 0,-1-6 0 16,3-5-1184 0,0-4-288-16,2-5-64 0,1-10-8032 0,3-5-1600 0</inkml:trace>
  <inkml:trace contextRef="#ctx0" brushRef="#br0" timeOffset="11195.87">13908 10190 33279 0,'0'0'1472'0,"0"0"320"0,-6 8-1440 0,-1 5-352 15,-4 5 0-15,-1 6 0 0,-7 4 0 0,-3 7 0 16,-3 2 0-16,-2 1 0 0,-4 2 208 0,1 0 32 16,3 1 0-16,2-1 0 0,1-1-240 0,3 1 0 15,1 0 128-15,2-3-128 16,2-4-928-16,-1 2-224 0,4-3-64 0,-3 0-8192 15,-1-4-1632-15</inkml:trace>
  <inkml:trace contextRef="#ctx0" brushRef="#br0" timeOffset="11320.91">13396 10742 26607 0,'22'-6'1168'0,"-10"5"256"0,1-5-1136 0,4 0-288 16,2 2 0-16,3 1 0 0,2 3 304 0,1 0 0 15,8 1 0-15,-2-1 0 0,8-1-96 0,2-5-16 0,2-2 0 0,5 1 0 16,-4 1-192-16,-1-5-256 0,0 1 48 0</inkml:trace>
  <inkml:trace contextRef="#ctx0" brushRef="#br0" timeOffset="11585.89">14827 9920 29487 0,'6'-18'1296'0,"0"11"288"0,-6 7-1264 0,0 0-320 16,12 0 0-16,-5 4 0 0,-3 4 1088 0,-1 9 176 16,0 10 16-16,-6 6 16 0,0 1-976 0,-3 5-320 15,-1 7 160-15,-2 6-160 0,-1 7 128 0,-2 5-128 16,0 3 128-16,0 2-128 0,0 1 0 0,6 0 0 16,-1 3 0-16,2-2 0 0,2 2 0 0,3-8 128 15,0-6-128-15,3-5 0 0,2 1 0 0,1-9 0 16,1-5-144-16,1-5 144 15,1-10-576-15,-2-3 0 0,0-7 0 0,-1-9-9264 16,-6-7-1856-16</inkml:trace>
  <inkml:trace contextRef="#ctx0" brushRef="#br0" timeOffset="11757.19">14442 10515 35935 0,'9'-10'3200'0,"3"4"-2560"0,4-2-512 0,1 6-128 31,4 0-1024-31,5 1-208 0,4 1-48 0,20-2-16 0,-1 4 1136 0,-10-2 160 0,7 3 176 0,6-3-48 16,4-2 96-16,4 2 16 0,1-1 0 0,-4-1 0 16,-5-2-384-16,-1-4-80 0,-7 2-16 0,-5-1-9280 15,-6-5-1856-15</inkml:trace>
  <inkml:trace contextRef="#ctx0" brushRef="#br0" timeOffset="12076.37">15210 9776 21183 0,'4'-34'1888'0,"2"22"-1504"15,3-4-384-15,4 2 0 0,8 4 2176 0,6 0 384 16,1 2 64-16,5 5 0 0,2 0-1968 0,2 5-400 16,2 2-64-16,0 2-32 0,-2 4 224 0,0 4 64 15,-1 5 0-15,-5 3 0 0,-6 4-96 0,-6-1-16 16,-7 0 0-16,-9 3 0 0,-4 3 96 0,-10 1 16 15,-7 2 0-15,-7 1 0 0,-6-2-208 0,-3 3-48 16,-2-4 0-16,1-2 0 0,0-8-16 0,6-1-16 16,4-2 0-16,7-2 0 0,6-5 336 0,7 1 64 15,7 3 16-15,8-5 0 0,10-2-64 0,6-5-16 16,8-1 0-16,6-3 0 0,7 0-144 0,3 0-32 16,5-3 0-16,1-3 0 0,1-3-192 0,-2 2-128 0,-3-7 160 15,1 5-160-15,-4-1 0 0,1 3-128 0,-4-4-16 0,-4 2 0 31,-5 3-2032-31,-3-4-384 0,-3 3-96 0</inkml:trace>
  <inkml:trace contextRef="#ctx0" brushRef="#br0" timeOffset="12442.18">16460 9148 29087 0,'0'0'1280'0,"7"-3"272"0,2 0-1232 0,3 5-320 15,1 4 0-15,3 3 0 0,1 4 0 0,5 6 0 16,3 6 0-16,5 11 0 0,3 6 208 0,2 7 96 15,4 9 16-15,1 5 0 0,1 7 320 0,3 7 64 16,-3 12 0-16,-5 5 16 0,-7 1-16 0,-8 10-16 16,-9 11 0-16,-12 6 0 0,-10 7-144 0,-11 1-32 15,-9 6 0-15,-7-6 0 0,-7-2-64 0,-2-5-32 16,-3-15 0-16,1-4 0 0,1-9 272 0,1-10 48 16,-2-14 16-16,5-6 0 0,1-4-336 0,2-6-64 15,3-7-16-15,2-7 0 16,0-2-928-16,1-12-192 0,0-4-48 0,-15-9-17200 0</inkml:trace>
  <inkml:trace contextRef="#ctx0" brushRef="#br0" timeOffset="12917.38">12130 9550 16575 0,'0'0'736'0,"-9"-4"160"0,1 1-720 0,8 3-176 16,0 0 0-16,0 0 0 0,0 0 1168 0,0 0 208 15,12-3 32-15,8 2 16 0,6 2-48 0,14-1-16 16,11 0 0-16,14-1 0 0,11-4-176 0,17-1-32 15,10 0-16-15,13 0 0 0,13-4-368 0,10 2-80 16,10-5-16-16,9 4 0 0,9-3-112 0,3 2-32 0,7-5 0 0,-3 3 0 16,-4 6-160-16,-6 0-48 0,-10-4 0 0,-47 4 0 15,6 0 0-15,1-3-16 0,0 3 0 0,-5 0 0 16,-7 0-176-16,-7 3-128 0,-3-1 192 0,-9 2-192 16,-7 1-944-1,-3 0-288-15,-12-2-64 0</inkml:trace>
  <inkml:trace contextRef="#ctx0" brushRef="#br0" timeOffset="13403.32">20773 9199 30399 0,'-7'-15'2704'0,"2"7"-2160"0,5 8-544 0,0 0 0 15,0 0 1040-15,-9 9 112 0,2 3 0 0,-6 9 16 0,-1 4-784 0,-2 8-144 16,0 2-48-16,-2 4 0 0,1 3 112 0,-2 1 16 16,0 0 0-16,0 0 0 0,-1-8-320 15,2 1 160-15,1 0-160 0,0-8 128 16,2 2-1024-16,2-5-224 0,0-4-32 0,4-4-9024 16,-2-5-1792-16</inkml:trace>
  <inkml:trace contextRef="#ctx0" brushRef="#br0" timeOffset="13539.13">20472 8880 42383 0,'0'0'3776'0,"0"0"-3024"15,0 0-608-15,0 0-144 16,0 0-1424-16,0 0-320 0,0 0-64 0,0 0-16 0,7 19 1232 0,1-3 240 16,-1-2 48-16,0 2-10128 15,4 2-2048-15</inkml:trace>
  <inkml:trace contextRef="#ctx0" brushRef="#br0" timeOffset="13843.64">22067 8934 29135 0,'0'0'1280'15,"-16"5"288"-15,-5 2-1248 0,-4 8-320 0,0 3 0 0,-5 1 0 16,-2 1-144-16,-6 0-96 0,-5 1-16 0,2 3 0 15,5-2 256-15,1 0 0 0,0-1 0 0,9 0 0 16,6 0 0-16,9-2 0 0,5 0 192 0,6-1-192 0,6-3 432 16,7 3-32-16,8 3 0 0,2-1 0 0,4 3 288 0,3 0 48 15,0 4 16-15,2-5 0 0,-4-1-384 0,-5-3-80 16,-4-3-16-16,-7 3 0 0,-8 2-16 0,-4 3 0 16,-3-1 0-16,-9-3 0 0,-5-1 560 15,-10-2 96-15,-9 2 32 0,-10-3 0 0,-6-5-368 0,-4-4-64 16,-3 0 0-16,-2 0-16 0,1-3-496 0,5-1 0 15,6-2 0-15,6-2 0 16,3-2-2480-16,6-4-528 0</inkml:trace>
  <inkml:trace contextRef="#ctx0" brushRef="#br0" timeOffset="14879.3">24376 9018 33167 0,'-3'-33'2944'0,"3"15"-2352"0,3 0-464 0,1 5-128 15,1-2-560-15,-4 6-128 0,-1 9-16 0,0 0-16 16,0 0 720-16,-9 3 0 0,-6 3 0 0,-4 2 0 0,-3 2 256 0,-6 5 112 16,-5 6 16-16,-3 4 0 0,-7 0-128 0,-4 8 0 15,-2 4-16-15,1 3 0 0,4-2 16 0,4 1 0 16,5 3 0-16,7-1 0 0,6 1-256 0,9-5 176 16,5-6-176-16,8-1 160 0,5-14 48 0,7 0 16 15,8-1 0-15,12-9 0 0,5-6 160 0,12-3 48 16,7-3 0-16,6-6 0 0,2 0-128 0,0-7-32 15,-2-8 0-15,1-1 0 0,-1 2-144 0,2-4-128 16,-2 2 144-16,2 1-144 0,1-4 128 0,-4 4-128 16,-3 0 0-16,-6 4 0 0,-6 2 128 0,-6 1-128 15,-7 6 0-15,-6 3 0 0,-5 7 0 0,-3 5 0 16,-3 7 0-16,-5 4 0 0,-2 7 0 0,-5 6 0 16,-4 6 0-16,-4 3-160 0,-7 6 160 0,2 8-192 15,-2-1 192-15,0-2-192 0,-2-2 192 0,2-1 0 16,2-4-144-16,5-1 144 0,0-6 0 0,4-2 0 15,1-7 0-15,4-7 0 0,0-2 0 0,6-1 0 0,-1-6 0 16,8-5 0-16,3-5 128 0,0-5 0 0,-4-1 0 0,1-7 0 16,-1 0 0-16,-4-4-128 0,-1 0 192 15,-5-3-64-15,-2-2-128 0,-5-6 0 0,-3 3 144 0,-3-7-144 16,-5 0 0-16,0 2 0 0,-3-3 0 0,1 3 0 16,-2 1 0-16,5 2 0 0,4 4-160 0,1 4 160 15,2-1-144-15,6 2 144 0,5 2 0 0,3 4-144 16,3 1 16-16,2 3 0 0,9-2 0 0,4 2 0 15,3 6-32-15,7 3 0 0,2 0 0 0,1 4 0 0,0 2 160 16,-2 3 0-16,0 3 0 0,-3 3-128 0,-2 6 128 0,-3 3 0 16,-6 1-144-16,0 2 144 0,-10 1 0 0,-1 0 0 15,-5-1 0-15,-4 1 0 0,-3 0 0 16,-4 2 0-16,-4-3 0 0,1-2 0 0,-2-6 0 0,0-2 0 16,0 1 192-16,0-7-64 0,6-8-128 0,0 0 192 15,0 0-192-15,0 0 192 0,0 0-192 0,0 0 192 16,15-8-192-16,3 0 192 0,4-1 32 0,0 3 16 15,0 0 0-15,2 0 0 0,1-1-240 0,1 3 176 16,0 1-176-16,-6 3 160 0,-1 1-160 0,2 2 0 16,2 0 0-16,0 3 0 0,-1 3 0 0,2-3 0 15,-2-2 0-15,6 4 0 0,0-1 0 0,1-3 0 16,-1 2 0-16,3-3 0 0,0-7 0 0,3-2 0 16,2 2 0-16,2-8 0 0,5 1 0 0,2-4 0 15,3-1 128-15,0-3-128 0,4 0 144 0,0-4-144 16,0-2 160-16,2-2-160 0,-1-7 176 0,1-1-176 15,1-7 192-15,1-7-192 0,2-1 160 0,1-10-160 16,4-5 128-16,-3-8-128 0,-2-1 128 0,-3-5-128 16,-3-2 128-16,-4 2-128 0,-4 5 0 0,-4 2 0 15,-4 9 128-15,-6 8-128 0,-4 6 0 0,-5 12 0 0,-5 3 0 16,-4 8 128-16,-4 8 128 0,-7 5 0 0,-5 6 16 0,-8 8 0 16,-7 7-272-16,-7 9 160 0,-6 9-160 0,-5 8 128 15,-3 6-128-15,-2 4 0 0,-1 4 0 16,0 8 0-16,-2 7-144 0,4 0 144 0,1 4 0 0,4 4 0 15,5-1-144-15,6 0 144 0,2 3 0 0,4-5-144 16,3 2 144-16,2-3-208 0,1-5 80 0,4-6 128 16,2-2-1872-16,-1-4-256 0,-1-2-48 15,-1-7-8528-15,-3-7-1712 0</inkml:trace>
  <inkml:trace contextRef="#ctx0" brushRef="#br0" timeOffset="15047.72">26972 9116 35007 0,'13'-2'3120'0,"4"4"-2496"15,5-1-496-15,7 3-128 0,7 2 192 0,7-1 32 16,8 7 0-16,8-2 0 0,6 5 128 0,12 0 32 16,8-2 0-16,10 5 0 0,9 0-224 0,3 0-32 15,-2-5-128-15,-4-1 192 0,-7-5-192 0,-7 2 128 16,-7-4-128-16,-11-2 0 16,-7-3-256-16,-11-2-128 0,-10 1-48 0,-10-2-10512 15,-11-2-2096-15</inkml:trace>
  <inkml:trace contextRef="#ctx0" brushRef="#br0" timeOffset="15623.38">20168 11403 32255 0,'1'-11'2864'0,"-1"11"-2288"16,0 0-576-16,0 0 0 0,12-14 240 0,-12 14-64 16,0 0-16-16,0 0 0 0,16 9 112 0,-5 11 32 15,-3 7 0-15,0 9 0 0,-2 5 208 0,0 8 64 16,-2 5 0-16,1 6 0 0,-1 1-192 0,-2 3-48 15,-1-2 0-15,2 5 0 0,-6 6-80 0,3-2 0 16,-3-2-16-16,-1-4 0 0,-5-4-48 0,1-5-16 16,1-1 0-16,1-6 0 0,0-7-32 0,2-4 0 15,1-10 0-15,3-5 0 0,0-9 48 0,0-14 16 0,0 0 0 0,17-11 0 16,3-12 336-16,4-5 64 0,2-9 16 16,4-5 0-16,4-4-320 0,3-4-64 0,2-11-16 0,2-3 0 15,4-4-224-15,-1 0 128 0,1 1-128 16,-1 0 0-16,2 3 0 0,0 8 0 0,0 7 0 0,-2 4 0 15,-1 8 0-15,1 2 0 0,1-1 0 0,-4 9 0 16,1 2 0-16,-7 4-192 0,-3 5 192 0,-7 3-208 16,-3 4-1264-16,-7 3-256 0,-15 6-64 15,0 0-9776-15,0 0-1952 0</inkml:trace>
  <inkml:trace contextRef="#ctx0" brushRef="#br0" timeOffset="15811.77">20055 12066 39791 0,'-17'0'1760'0,"11"-3"368"0,6 3-1696 0,0 0-432 16,0 0 0-16,11 0 0 15,7-3-256-15,5 0-128 0,12 0-16 0,6 0-16 0,8-1 704 0,7 1 144 16,8-3 16-16,5 0 16 0,8-3-272 0,-4-3-64 16,-4-2-128-16,0 3 192 15,-3-1-768-15,1 5-176 0,-7-4-16 0,0 3-16 16,-2-4-2432-16,-4 1-496 0</inkml:trace>
  <inkml:trace contextRef="#ctx0" brushRef="#br0" timeOffset="16215.34">22948 11168 39615 0,'-5'-35'1760'0,"7"21"352"15,4-6-1680-15,1 3-432 0,1 1 0 0,2 6 0 16,-10 10-768-16,0 0-256 0,0 0-32 0,6 10-16 0,-3 2 1072 0,-3 6 0 15,-5 5 256-15,-4 9-64 0,-5 5 272 0,-6 7 48 16,-3 5 16-16,-6 9 0 0,0 4-96 0,-4 4-32 16,-1 5 0-16,-3 3 0 0,-3-1 0 0,0 6 0 15,0 2 0-15,4 2 0 0,0 0-176 0,4-1-32 16,6-6-16-16,6-5 0 0,2-3-48 0,9-4 0 16,4-8 0-16,8-5 0 0,5-5 0 0,4-4 0 15,1-10 0-15,8-2 0 0,6-8-320 0,2-9-64 16,5-2 0-16,17-8-16 15,-5-8-800-15,0-5-144 0,-5 0-48 0,-14-2-10368 16,-2-6-2064-16</inkml:trace>
  <inkml:trace contextRef="#ctx0" brushRef="#br0" timeOffset="16378.82">22189 12114 39103 0,'0'0'1728'0,"0"0"368"0,12-6-1680 0,1-3-416 0,8 5 0 0,3 2 0 16,6-1 0-16,7 0-320 0,7 2 48 0,8-1 16 15,8-2 256-15,5-1 0 0,5 2 128 0,7-1-128 16,6-1 0-16,2-1 128 0,-2 0-128 0,27-2 0 16,-14-4-1344-16,-11 3-320 15,-8-3-64-15,0 4-13664 0</inkml:trace>
  <inkml:trace contextRef="#ctx0" brushRef="#br0" timeOffset="16768.34">24671 11697 19583 0,'-25'-2'864'0,"13"2"176"0,-3 0-832 0,0 0-208 16,2 0 0-16,-2 2 0 0,3 2 896 0,12-4 144 15,0 0 32-15,0 0 0 0,8 11 704 0,6-5 144 16,7 1 16-16,9 0 16 0,10-1-656 0,10 0-128 0,5-3-16 0,8 0-16 15,-1-6-528-15,6 2-96 0,5-1-32 0,9 1 0 16,5 1-176-16,1-2-48 0,4 1 0 0,-6-1 0 16,-4-1-80-16,-10 2-32 0,0-1 0 0,-10 2 0 15,-7 0-400-15,-9 0-96 0,-9-1-16 0,-12 1-10576 16,-10 0-2128-16</inkml:trace>
  <inkml:trace contextRef="#ctx0" brushRef="#br0" timeOffset="16964.23">24417 12181 35007 0,'-15'-2'1552'0,"15"2"320"0,0 0-1488 0,0 0-384 15,0 0 0-15,0 0 0 0,18-1 576 0,9-1 32 16,6 1 16-16,11-2 0 0,11-3 16 0,15 0 0 16,11 0 0-16,6-4 0 0,-3 1-480 0,4-5-160 15,2 2 0-15,4 0 144 0,2 4-144 0,-7-4 160 16,-9 1-160-16,-10-4 160 15,-10-1-1232-15,-10 3-240 0,-5-5-48 0,-10 3-9680 16,-5 3-1936-16</inkml:trace>
  <inkml:trace contextRef="#ctx0" brushRef="#br0" timeOffset="17197.43">25437 10909 42383 0,'0'0'1872'0,"-4"19"400"0,-4 6-1824 0,-1 11-448 0,-1 8 0 0,-8 14 0 16,-3 6 0-16,-3 12-128 0,-4 2-16 0,-3 10 0 15,3 2 336-15,-5 4 80 0,-1 2 16 0,0-1 0 16,-5-3-32-16,7 3 0 0,-2-4 0 0,4-6 0 16,0-1-48-16,6-5-16 0,2 0 0 0,6-10 0 0,2-8-192 15,4-9 0-15,4-4 0 0,2-11 0 16,2-6-1232-16,4-7-304 0,1-12-48 0,-3-12-10640 15,13-3-2144-15</inkml:trace>
  <inkml:trace contextRef="#ctx0" brushRef="#br0" timeOffset="17782">28060 10775 32255 0,'9'-18'1424'0,"-3"9"304"0,-2-3-1392 0,-4 12-336 16,0 0 0-16,0 0 0 0,0 0 672 0,0 0 64 16,0 0 16-16,2 14 0 0,-4 1 240 0,-1 11 48 15,-3 8 16-15,-4 11 0 0,-4 8-400 0,-2 10-80 16,-3 7 0-16,-3 13-16 0,-2 7-16 0,-3 4 0 15,2 8 0-15,-2 3 0 0,-2 4-64 0,0 5-16 16,1-3 0-16,1-2 0 0,1-1-176 0,11-34-32 16,-2 7-16-16,-6 27 0 0,2-6-80 0,3-10-16 15,3-7 0-15,3-6 0 0,2-5-144 0,3-7 0 16,-2-7 0-16,6-8 0 16,-2-3-1424-16,1-7-368 0,-1-2-80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6T19:43:25.52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569 6107 3679 0,'-25'0'320'0,"9"-2"-320"15,-3 1 0-15,-1 1 0 0,3 1 2720 0,2 2 480 16,-3-3 80-16,9 2 32 0,9-2-1840 0,0 0-384 15,0 0-64-15,6 7 0 0,7-1-416 0,10 0-80 16,6 2-16-16,14-3 0 0,17-2 288 0,11 3 48 0,13 0 16 0,14-1 0 16,18-2-48-16,13-3-16 15,17 1 0-15,69-1 0 0,-3-1-256 0,1-1-48 0,5 1-16 0,9-5 0 16,9-6-208-16,12 0-32 0,9 2-16 0,2-5 0 16,4 3-48-16,0-1-16 0,-3 4 0 0,-8-2 0 15,-7 5 160-15,-5 2 16 0,-7-3 16 0,-7 2 0 16,-6 4-64-16,-15-1-16 0,-17 1 0 0,-10-4 0 15,-10-4-64-15,-17 5-16 0,-20-2 0 0,-12 0 0 0,-8 3-192 0,-12 0 0 16,-11-3 0-16,-17-3 0 16,-16 3-1600-16,-12 3-224 0,-10-1-32 0,-15 1-10928 15</inkml:trace>
  <inkml:trace contextRef="#ctx0" brushRef="#br0" timeOffset="445.05">3151 7079 26719 0,'-31'2'2368'0,"-4"-2"-1888"16,3 0-480-16,8-2 0 0,2-1-192 0,-2-1-128 15,3-2-16-15,3 0-16 0,2-5 560 0,3 1 112 16,4-6 32-16,6-5 0 0,7-3 336 0,11-17 64 15,7-2 16-15,10-1 0 0,5 1-128 0,9 2-32 16,7-2 0-16,7 3 0 0,0 3-112 0,-3 8-32 16,-5 6 0-16,-2 6 0 0,-7 6-80 0,-4 11-32 0,-3 10 0 0,-5 2 0 15,-6 6-208-15,-3 5-144 16,-1 9 192-16,-2-1-192 0,-1 3 160 0,-2-3-160 0,-2 3 128 16,1 0-128-16,-1-4 0 0,4-3 128 0,2-5-128 0,5-4 0 15,6-2 144-15,5-4-144 0,4-8 160 0,7-5-160 16,7-7 544-16,2-2 16 0,5-8 0 0,3-2 0 15,8-3-96-15,1-2-16 0,1 0 0 0,2 0 0 16,1 2-256-16,-1 8-64 0,-3 4-128 0,1 8 192 0,-4 6-192 0,-1 4 0 16,0 6 128-16,-1 7-128 0,-3 5 0 0,1 6 128 15,0-1-128-15,0 2 0 0,-2-2 0 0,1 0 128 16,0-1-128-16,3-2 0 0,5 0 0 0,6-6-128 16,4-9 128-16,5-7-208 15,4-5-1328-15,9-5-272 0,7-3-48 0,2-14-8752 16,4-11-1744-16</inkml:trace>
  <inkml:trace contextRef="#ctx0" brushRef="#br0" timeOffset="961.81">12014 6151 19983 0,'24'-11'880'0,"-2"3"192"0,11 1-864 0,5 1-208 16,10-5 0-16,8 4 0 0,9-3 1088 0,13 1 192 16,9 3 16-16,11-5 16 0,3 2-272 0,9 0-48 15,7 2-16-15,8 1 0 0,5-6-272 0,10 5-48 16,5-2-16-16,8 0 0 0,5-4-192 0,5 5-64 16,2 5 0-16,1-1 0 0,0-5-208 0,0 7-48 15,-1 7-128-15,-3-4 192 0,-6-4-192 0,-8 6 0 16,-5 6 0-16,-48-6 0 15,1 2-1776-15,-7-1-240 0,-10 1-48 0,13-1-10144 0</inkml:trace>
  <inkml:trace contextRef="#ctx0" brushRef="#br0" timeOffset="1395.04">12536 6932 28559 0,'-8'-12'2544'16,"-1"-9"-2032"-16,6-2-512 0,10-3 0 0,8-5 624 0,10 0 16 16,9-6 16-16,5-2 0 0,4-1-656 0,6-4 0 15,1-2-256-15,8-2 80 0,0 5 176 0,4-3 0 16,4-4 0-16,-4 8 0 0,-5 8 304 0,-7 7 32 15,-5 7 16-15,-7 8 0 0,-5 4 112 0,-5 10 32 16,-4 7 0-16,-5 6 0 0,-4 8-240 0,-5 7-64 16,-2 1 0-16,-4 5 0 0,1 4-192 0,-2 0 144 15,-2-3-144-15,6-4 128 0,1-1-128 0,2-3 128 16,4-1-128-16,3-6 128 0,6-6 368 0,6-4 64 16,9-4 16-16,5-2 0 0,9-8 176 0,7 2 32 15,8-4 16-15,1-4 0 0,3-4-368 0,3 2-80 16,4-3-16-16,0 5 0 0,4 8-336 0,-3 2 144 15,-2 5-144-15,-6 6 0 0,-3 7 0 0,-7 1 0 16,-7 1 0-16,-2 5 0 0,-2 4 0 0,-1-5 0 16,0 1 0-16,3 0 0 15,3-3-416-15,-2-4-96 0,5-2 0 0,3-3-16 16,3 1-2816-16,7-2-560 0</inkml:trace>
  <inkml:trace contextRef="#ctx0" brushRef="#br0" timeOffset="1762.03">19050 6218 16991 0,'-25'-13'752'0,"10"5"144"0,0-2-704 0,3 3-192 16,5-5 0-16,5 3 0 0,7-6 1840 0,6 2 336 15,9-2 64-15,8 1 0 0,8 0-768 0,7 5-176 16,6 0-16-16,8 0-16 0,7 0-768 0,0-3-160 0,0 3-16 0,4-3-16 15,2 5-160-15,1-1-16 16,2 5-128-16,-2 1 192 0,-5-1-192 0,-4-3 0 0,-4-3 128 0,-11 4-128 31,-8 5-352-31,-9-1-112 0,-8 1-32 0,-9 1-8464 0,-13-1-1712 0</inkml:trace>
  <inkml:trace contextRef="#ctx0" brushRef="#br0" timeOffset="2129.67">18607 6989 25279 0,'-38'25'1120'0,"19"-12"224"0,4 2-1072 0,6-3-272 15,9-12 0-15,3 10 0 0,6 1 0 0,10-8 0 16,6-6 128-16,12-9-128 0,5-8 736 0,4-3 96 16,3-10 0-16,1 2 16 0,4-5-208 0,-2 2-32 15,-3-3-16-15,-2-3 0 0,-1 1 0 0,-4 4 0 16,-4 8 0-16,-6 2 0 0,-7 4-96 0,-4 5-32 15,-5 7 0-15,-3 4 0 0,-13 5-64 0,12 12-16 16,-4 5 0-16,-2 3 0 0,-2 4-384 0,2 4 0 16,-2 3 0-16,1-1 0 0,-1 1 0 0,4-4 0 15,2-5 0-15,2-1 0 0,1 0 0 0,4-3 0 16,0-4 0-16,6-3 0 0,2-2 432 0,6-2 0 16,2-5 0-16,4-4 0 0,0-2 16 0,3-4 16 15,3 1 0-15,3-4 0 0,2 3-272 0,1-6-64 16,1 4-128-16,2-4 192 0,1 6-192 0,-2-3 0 15,-2 4 0-15,-5 1 0 0,-3 1 0 0,-4 5 0 16,-5 0 0-16,1 5 0 16,-5-2-1216-16,3 0-224 0,2-2-48 0,6 1-16 15,4-2-1584-15,6-2-320 0</inkml:trace>
  <inkml:trace contextRef="#ctx0" brushRef="#br0" timeOffset="2515.88">22917 6275 13823 0,'-30'-5'1216'0,"0"4"-960"16,2-2-256-16,4 0 0 0,2-3 896 0,4 3 128 16,2 0 16-16,4 1 16 0,12 2 192 0,0 0 32 15,0 0 16-15,0 0 0 0,19-1-192 0,14 1-32 16,7-2-16-16,10-1 0 0,10 0-64 0,7-2-16 16,5-3 0-16,11 2 0 0,9 0-304 0,11 2-64 15,7-1-16-15,7-1 0 0,3 0-48 0,9 2-16 16,6 0 0-16,6 2 0 0,1 1-240 0,3-1-48 15,8 1-16-15,-6 1 0 0,-5 0-224 0,-42 1 128 16,7-1-128-16,1 0 0 0,-1 0 128 0,-9 0-128 16,-12 0 0-16,-10 0 0 15,-13-1-304-15,-9-1-144 0,-11 1-48 0,-6-2-9488 16,-10 1-1920-16</inkml:trace>
  <inkml:trace contextRef="#ctx0" brushRef="#br0" timeOffset="3035.6">22556 7521 20271 0,'-15'0'1792'0,"0"0"-1424"16,2 0-368-16,2-1 0 0,11 1 896 0,-6-10 128 16,4-2 0-16,4-8 16 0,7-8 368 0,6-5 80 15,5-4 16-15,6-4 0 0,8-5-688 0,6-2-144 16,5-4-32-16,5 5 0 0,10 2-48 0,2 1-16 16,2-4 0-16,-2 11 0 0,-1 2-192 0,-4 8-32 15,-4 0-16-15,-7 11 0 0,-6 2 16 0,-7 10 0 16,-6 4 0-16,-4 4 0 0,-3 8-64 0,-3 2-16 15,-5 4 0-15,-4 4 0 0,-4 4-272 0,2 4 0 16,-4-5 0-16,1 2 0 0,-1 0 0 0,4-3 0 16,2-2 0-16,4-6 0 0,4-4 0 0,8 0 128 15,8-5 16-15,6-1 0 0,0-4 176 0,8-5 48 16,3-3 0-16,2-3 0 0,7-4-16 0,2-1 0 0,4 4 0 16,4 1 0-16,4 7-224 0,-4 2-128 15,-1 0 160-15,-5-1-160 0,-1-2 144 0,-3 3-144 0,-3 3 128 16,-3 6-128-16,-3-3 224 0,3-2-32 0,-3 7-16 15,0-4 0-15,0 1-176 0,1-1 192 0,4-6-192 0,2 1 192 16,2-1-192-16,12-1 192 0,4 0-192 0,10-1 192 16,8-2-192-16,2-3 128 0,-2-1-128 0,3 4 128 15,-1-2-128-15,1 4 0 0,1-1 0 0,-4-1 128 16,-6 0-320-16,-4 0-64 0,-9-1 0 0,-4 2-12144 16,0 5-2416-16</inkml:trace>
  <inkml:trace contextRef="#ctx0" brushRef="#br0" timeOffset="4735.21">1868 9902 2751 0,'17'-1'128'0,"-5"-1"16"0,-1 1-144 0,3-4 0 15,-2 1 0-15,1 1 0 0,-1-2 2608 0,1 2 480 16,-1-2 112-16,0-3 0 0,-12 8-1296 0,9-7-272 0,-9 7-48 0,6-12-16 15,-3 1-48-15,-5 0-16 16,-5 3 0-16,-2 2 0 0,-4-3-352 0,-7 3-64 0,0 0 0 0,-7 2-16 16,-4 4-448-16,-5 7-96 0,-1 2-16 0,-6 8 0 15,-6 3-144-15,-3 7-48 0,-3 9 0 0,-1 1 0 16,-1 4-176-16,4 2-144 0,2 2 192 0,8-2-192 16,6 0 160-16,10 0-160 0,8-1 128 0,9-4-128 15,10-8 0-15,7 0 128 0,5-10-128 0,9 0 0 0,7-5 144 16,2-5-144-16,4-7 160 0,4-3-160 15,5-3 256-15,-1-4-32 0,-2-5-16 0,2-3 0 0,-1 1 80 0,-4-2 16 16,-5-2 0-16,-6 5 0 0,1 3-128 0,-5 4-32 16,-7-2 0-16,0 11 0 0,-6 8-144 0,-3 6 0 15,-3 9 0-15,-3 8 128 0,-5 10 64 0,-7 5 0 16,-5 11 0-16,-6 2 0 0,-5 0 96 0,-5 5 32 16,-4 9 0-16,-7-2 0 0,-4 3-64 0,-5-1-16 15,-4-3 0-15,0-2 0 0,-6-9-112 0,1-2 0 16,1-4-128-16,2-1 192 0,5-6-64 0,2-9 0 15,6-9-128-15,5-4 192 0,1-11-336 0,7-7-80 16,5-9-16-16,5-10 0 16,6-10-2672-16,8-5-544 0</inkml:trace>
  <inkml:trace contextRef="#ctx0" brushRef="#br0" timeOffset="5055.97">3308 9114 26431 0,'0'0'1168'0,"0"0"240"15,0 0-1120-15,-16 2-288 0,-5 3 0 0,-4 6 0 16,-6 7 384-16,-6 7 0 0,-5 9 16 0,-4 5 0 0,-5 7 240 15,-2 6 32-15,1 11 16 0,-3 10 0 0,0 4 16 0,3 9 0 16,2 3 0-16,5 4 0 0,5 4-112 16,6 6-16-16,6 1 0 0,7-6 0 0,6-6-432 0,9-5-144 15,6-2 0-15,6-9 0 0,3-10 128 0,4-8-128 16,7-10 0-16,2-8 0 0,3-6 0 0,3-9-352 16,4-4 48-16,2-11 16 15,4-4-1120-15,0-12-240 0,-1-4-32 16</inkml:trace>
  <inkml:trace contextRef="#ctx0" brushRef="#br0" timeOffset="5305.24">3785 9310 29487 0,'0'0'2624'0,"0"0"-2112"16,0 0-512-16,-5 12 0 0,1 4 256 0,-7 8-64 15,-1 7-16-15,-4 2 0 0,-5 4 208 0,-1 7 64 16,-2 8 0-16,1 3 0 0,-1 9-112 0,0 0-16 16,0-2 0-16,2 7 0 0,1 2-16 0,5 0-16 0,4 0 0 15,2-5 0-15,2-4-144 0,4-3-16 16,2-4-128-16,2-4 192 0,2-7-192 0,2-4 0 0,4-4 0 16,-2-6 0-1,0-1-464-15,-1-5-144 0,0-8-32 0,-5-2-9152 0,-5-7-1824 0</inkml:trace>
  <inkml:trace contextRef="#ctx0" brushRef="#br0" timeOffset="5449.62">2983 10215 21183 0,'3'-19'1888'0,"3"12"-1504"0,6-2-384 0,4 3 0 16,6-2 1600-16,7 1 240 0,2 1 48 0,9 3 16 0,9 0-1520 0,6 0-384 16,4-7 0-16,-1 4 128 0,0-5-128 0,1 4 176 15,2-2-176-15,0-1 192 0,1 2-192 0,-1-1-192 16,0 3 32-16</inkml:trace>
  <inkml:trace contextRef="#ctx0" brushRef="#br0" timeOffset="5730.11">4073 8900 26607 0,'11'-7'1168'0,"1"4"256"0,5-2-1136 0,2 7-288 16,2 4 0-16,2 6 0 0,7 7 336 0,0 8 16 16,1 5 0-16,-6 1 0 0,3 6 432 0,4 8 96 15,0 5 16-15,-1 9 0 0,-1 7-192 0,-3 9-48 16,-3 7 0-16,-5 9 0 0,-6 8-16 0,-4 4 0 0,-6 4 0 16,-7 2 0-16,-10 3-192 0,-12 44-32 0,-7-26-16 0,-3-13 0 15,1-14-144-15,-2-15-16 0,-2-6-16 16,2-12 0-16,-2-8-224 0,4-10 0 0,-2-4 128 0,2-10-128 15,3-9-1552 1,-1-7-368-16,0-9-64 0,2-6 0 0</inkml:trace>
  <inkml:trace contextRef="#ctx0" brushRef="#br0" timeOffset="6043.67">5450 9794 31327 0,'-24'-12'1392'0,"17"8"272"0,7 4-1328 0,0 0-336 16,0 0 0-16,13-6 0 0,2-3 0 0,6 4 0 16,3 2 0-16,8 0-128 0,5 0 128 0,9 2 224 15,6-4-48-15,8 4-16 0,2-1-160 0,0 1 0 16,-1 1 144-16,-1-3-144 0,-4 1 0 0,-5 1 0 0,-7 0 0 0,-5-1-9408 16,-7 1-1888-1</inkml:trace>
  <inkml:trace contextRef="#ctx0" brushRef="#br0" timeOffset="6181.12">5453 10235 35935 0,'0'0'1600'0,"0"0"320"0,0 0-1536 0,13-5-384 0,7-2 0 0,5 2 0 0,6 2 208 0,8 2-16 16,7-5-16-16,10-3 0 0,8 2-176 0,3-7 0 16,1 1 0-16,0 0 0 15,5-1-1712-15,-2 5-368 0</inkml:trace>
  <inkml:trace contextRef="#ctx0" brushRef="#br0" timeOffset="7020.18">8137 9556 4607 0,'-36'5'192'0,"18"-2"64"0,-1 1-256 0,0-1 0 0,-2 2 0 0,2 1 0 16,1-5 3008-16,3 1 544 0,2-2 112 0,2-5 32 16,4-7-1344-16,1-1-272 0,6-2-48 0,3-4-16 15,3-2-608-15,3-4-128 0,1-8-32 0,6-3 0 16,5 1-544-16,3-5-96 0,1-2-32 0,6-1 0 16,3-4-192-16,2 2-32 0,-2 5-16 0,-6 15 0 0,1 3-112 15,-3 1-32-15,-3 3 0 0,-4 8 0 0,-4-1-64 0,-2 10-128 16,-2 4 176-16,-3 12-176 0,0 7 0 0,-4 10 0 15,-2 1 0-15,-4 6 0 0,-2 4 0 16,-1 4 128-16,-2 7-128 0,4-4 0 0,-1-1 128 0,1-4-128 16,1-4 0-16,2-2 0 0,0-10 128 0,3-2-128 15,3-8 0-15,3-2 0 0,1-4 224 16,4-4-64-16,2-4-16 0,2-5 0 0,3-6 416 0,2-6 80 16,1 1 0-16,1-8 16 0,-1-3-304 0,-2-3-64 15,1-1-16-15,-3-2 0 0,0 0-112 0,-4-6-32 16,-1 1 0-16,-3-4 0 0,-2-3-128 0,-1-5 192 15,-3-5-192-15,3-2 192 0,-2-3-192 0,1-1 0 16,-1-4 0-16,1-5 128 0,-2-5-128 0,-1 2 0 16,1-2 0-16,0-1 0 0,0 4 0 0,0 5 0 15,0 2 0-15,-3 8 0 0,2 2 0 0,-4 5 0 16,-1 4 0-16,-1 7 0 0,-2 1 0 0,1 8 0 16,-1 3 0-16,0 4 0 0,0 3 0 0,0 6 0 15,2 0 0-15,1 9 0 0,6-6 0 0,1 2 0 0,5 1 0 16,4-2 0-16,5 5-192 0,7 0 192 0,8 0-160 0,22 0 160 15,4 0-128-15,3 3 128 0,4-3 0 16,3 3-144-16,12 2 144 0,3-2 0 0,7 1 0 0,1-1-128 16,1 2 128-16,5-2 0 0,6 1 0 0,6-1 0 15,1 0 0-15,2-2 0 0,1 1 0 0,5-2 0 16,4-2 0-16,3 1 0 0,-1-2 0 0,8 1 0 0,5 2 0 0,3 0 0 16,2-1 0-16,1 1 0 0,1 0 0 15,4-1 0-15,1-1 0 0,2 1 0 16,1 2 0-16,-1-1 0 0,-4-1 0 0,-1 1 0 15,-2 1 0-15,-5 1 0 0,-5-1 0 0,-6-2 0 0,-4-2 0 0,-5 1 0 16,0 1 0-16,-10 1 0 0,-14 0 0 0,-10 3 0 16,-10 0 0-16,-12-1 0 15,-11 3-1152-15,-14 1-192 0,-12-3-32 0,-16 1-14288 16</inkml:trace>
  <inkml:trace contextRef="#ctx0" brushRef="#br0" timeOffset="7480.08">9686 8693 23039 0,'0'0'2048'16,"0"0"-1648"-16,0-6-400 0,0-3 0 15,0 1 512-15,0 8 0 0,0 0 16 0,0 0 0 16,-6 6 160-16,-1 6 16 0,-2 3 16 0,-3 7 0 16,-1 5-176-16,-3 3-32 0,-4 4-16 0,-2 6 0 0,-5 3 32 0,1 4 16 15,-1 7 0-15,5-1 0 0,-1 4-160 0,4 3-48 16,3-3 0-16,4-5 0 0,4-5-192 0,7 1-144 16,5-7 192-16,4-2-192 0,2-6 192 0,5-2-64 15,1-6 0-15,7-4-128 0,0-5 224 0,7-5-64 16,0-4-16-16,1-1 0 0,0-5-144 0,-1-1 0 15,-2-1 0-15,9-10 0 16,-9 0-1984-16,-7-3-384 0,-9-2-80 16</inkml:trace>
  <inkml:trace contextRef="#ctx0" brushRef="#br0" timeOffset="7646.24">9118 9264 26719 0,'4'-15'1184'0,"-1"6"240"0,5 2-1136 0,4 1-288 0,5-3 0 0,6 3 0 15,0 2 1152-15,10-1 192 0,6-1 16 0,4 0 16 16,4 0-1120-16,5-3-256 0,5 3 0 0,1-2 0 16,-1-1 0-16,0 3 0 0,-4-5 0 15,18 2 0 1,-13 2-1456-16,-4 0-352 0,-8 2-80 0,-19 1-16 0</inkml:trace>
  <inkml:trace contextRef="#ctx0" brushRef="#br0" timeOffset="7861.07">10503 9227 29487 0,'0'0'2624'0,"10"4"-2112"16,4 1-512-16,3 1 0 0,9 3 720 0,2-3 48 15,2 1 0-15,5 0 0 0,5-2-320 0,5-5-64 16,1 0-16-16,0-3 0 0,1-2-224 0,-1-1-144 15,-1 2 192-15,-4 1-192 0,-4-3 0 0,-2-1-192 16,-4-1 0-16,9-1 0 16,-4-4-2432-16,-8 4-464 0</inkml:trace>
  <inkml:trace contextRef="#ctx0" brushRef="#br0" timeOffset="8320.59">12222 8687 30399 0,'0'0'2704'0,"0"0"-2160"0,0 0-544 0,0 0 0 16,0 0 192-16,0 7-192 0,0 8 192 0,-5 4-192 15,-2 6 240-15,-2-1-64 0,-1 3-16 0,1 3 0 16,0-2 176-16,4 6 48 0,1-4 0 0,2 1 0 15,2-5-176-15,6-2-16 0,5 1-16 0,2-2 0 0,2-4 144 16,4-3 16-16,2-1 16 0,4-7 0 0,3-1 112 0,2-6 32 16,0-5 0-16,4-2 0 0,0-1-224 0,0-4-32 15,-3 2-16-15,1-5 0 0,-1-3-224 0,-3-2 176 16,-1-2-176-16,-2-1 160 0,-3-2-160 0,0-1 0 16,1-2 0-16,-3-6 0 0,0 1 0 0,-1-2 0 15,0 4 0-15,-2 0 0 0,-3 7-144 0,-2 3 144 16,-1 4 0-16,-2 7 0 0,-3 0-128 0,-6 9 128 15,0 0 0-15,0 0 0 0,-5 16 0 0,-2 5 0 16,-5 7 0-16,-3 4 0 0,-1 6 0 0,-4 4 224 16,0 1-64-16,-3 7-16 0,0 5 48 0,-1 2 0 15,-1-1 0-15,1 2 0 0,-1 0 48 0,4 1 16 16,0-4 0-16,-1 3 0 0,-2-2-128 0,2-4-128 16,2 3 176-16,4-6-176 0,3 2 0 0,1-8 0 15,0-2 0-15,2-5 0 16,-1-6-1952-16,2-5-400 0,0 2-80 0</inkml:trace>
  <inkml:trace contextRef="#ctx0" brushRef="#br0" timeOffset="8867.81">7472 10255 17903 0,'-18'2'784'0,"8"1"176"0,-1-2-768 0,1 4-192 15,-2 1 0-15,3 0 0 0,5 0 288 0,-2 4 16 0,6-10 0 16,0 0 0-16,0 0 224 0,11 10 48 16,3 1 16-16,10-7 0 0,4-1 208 0,16-3 32 15,11-1 16-15,18-4 0 0,12-7 112 0,23-1 32 0,14-5 0 0,19-5 0 16,15-7-288-16,20 3-64 0,14-7-16 0,8 4 0 16,3-2 144-16,9 3 16 0,6-5 16 0,7 6 0 15,7 1-16-15,-1 4 0 0,-2 5 0 0,-1 3 0 16,-4 3-320-16,-2 5-64 0,-5 4-16 0,-1 1 0 0,-5 4-192 0,-8-1-32 15,-13 4-16-15,-1 7 0 0,-7 1-400 16,-19 8-64-16,-18 4-32 0,-12 0-16016 16</inkml:trace>
  <inkml:trace contextRef="#ctx0" brushRef="#br0" timeOffset="9575.61">7634 10958 8287 0,'11'-26'368'0,"1"14"80"0,3-2-448 0,-3-1 0 16,3 4 0-16,-3-3 0 0,-2-1 2592 0,-5 4 432 15,-5 11 96-15,0 0 16 0,0 0-1056 0,0 0-208 16,0 0-32-16,-2 15-16 0,-7 6-576 0,-4 7-112 15,-6 11-32-15,-1 4 0 0,-1 3-32 0,-2 10-16 16,-5 5 0-16,-5 3 0 0,0-2-256 0,-4 6-48 16,-1 11-16-16,0-5 0 0,1 1-256 0,2-7-48 15,3-3-16-15,6-4 0 0,1-5-224 0,2-7-64 0,4 0 0 0,3-7 0 16,1-8-128-16,6 0 0 0,0-10 0 0,5-5 0 16,2-4 0-16,2-15-176 0,0 0 48 0,0 0 0 31,15-13-3072-31,1-5-592 0,6-13-128 0,1 0-9056 0</inkml:trace>
  <inkml:trace contextRef="#ctx0" brushRef="#br0" timeOffset="9778.06">7786 11547 31327 0,'0'0'2784'0,"17"-8"-2224"15,4 4-560-15,2-1 0 0,6 3 272 0,3-1-48 16,4 0-16-16,5-2 0 0,5 2 160 0,6-1 16 15,6-1 16-15,2-4 0 0,2 0-48 0,-4 4-16 16,-6-3 0-16,-2 2 0 0,-8-1-160 0,-5-4-48 16,-6 5 0-16,-4 2 0 0,-5 1-128 0,-4-1 0 15,-3 1 0-15,-3 0 0 16,-12 3-1280-16,11-2-144 0,-11 2-32 0,12 0-8048 16,-12 0-1616-16</inkml:trace>
  <inkml:trace contextRef="#ctx0" brushRef="#br0" timeOffset="10091.51">9792 10846 27647 0,'16'-26'2448'0,"-7"9"-1952"0,-2 4-496 0,2 1 0 16,2 6 640-16,-11 6 48 0,0 0 0 0,0 0 0 15,0 0-80-15,6 9-16 0,-8 7 0 0,-4 7 0 16,-6 5-32-16,-4 7-16 0,-5 7 0 0,-1 2 0 0,-5 7-48 0,-1 1-16 16,-2 6 0-16,4 3 0 0,0 1-160 0,4 3-48 15,4 2 0-15,5 3 0 0,3 0-272 0,5-4 128 16,5-3-128-16,5-2 0 0,1-5 160 16,5-1-160-16,3-2 128 0,2-5-128 0,2-4 0 0,1-1 0 15,2-4 128-15,1-2-128 0,4-7 0 0,-4-5 0 16,-3-7 0-16,-7-8 0 15,0-5-608-15,-2-4 0 0,-1-1 0 0</inkml:trace>
  <inkml:trace contextRef="#ctx0" brushRef="#br0" timeOffset="10263.15">9020 11398 35999 0,'19'-14'1600'0,"1"6"320"0,8-4-1536 15,6 5-384-15,6-1 0 0,6 5 0 0,9-1 0 0,4 2 0 16,7 0 0-16,3-1 0 0,4-3 0 0,1 1 0 16,-1 1 144-16,-22 2-144 0,2 2 0 0,2 2 0 15,3-1 0-15,-2-1-10608 16,-1 2-2224-16</inkml:trace>
  <inkml:trace contextRef="#ctx0" brushRef="#br0" timeOffset="11145.35">6728 10618 27647 0,'-31'-15'1216'0,"9"9"256"0,-5 6-1168 0,-3 7-304 0,2 2 0 16,-8 10 0-16,-4 4 0 0,-4 11 0 0,-5 6-128 0,-3 7 128 15,-5 10 0-15,3 8 128 16,2 8 16-16,3 10 0 0,3 8 240 0,8 8 32 0,7 12 16 0,9 1 0 15,7-1-64-15,9 3-16 0,8-4 0 0,8 1 0 16,9 1-112-16,7-7-32 0,5-8 0 16,4-4 0-16,7-7-208 0,9-3 176 0,6-13-176 15,9-6 160 1,3-9-672-16,4-9-144 0,3-8-32 0,4-8-12736 0</inkml:trace>
  <inkml:trace contextRef="#ctx0" brushRef="#br0" timeOffset="11493.42">10432 10370 33919 0,'3'-21'1504'0,"5"12"304"0,9 5-1440 0,10 4-368 16,4 4 0-16,7 9 0 0,5 8-256 0,2 7-112 15,1 8-16-15,0 10-16 0,-2 6 256 0,1 9 144 16,-1 7-160-16,1 6 160 0,-2 8 0 0,-3 6-144 0,-4 2 144 0,-7 4 0 16,-5 7 0-16,-7 4 0 0,-12 5 0 15,-5-2 0-15,-7-2 256 0,-12 2 0 0,-9 0-16 16,-7-5 0-16,-5-8 0 0,-4-5 0 0,-5-10 0 0,-5-5 0 15,-4-7 0-15,4-9 0 0,-3-8 0 0,7-8 0 16,2-11-240-16,7-5 0 0,5-9 0 0,3-9-10304 16,5-11-2080-16</inkml:trace>
  <inkml:trace contextRef="#ctx0" brushRef="#br0" timeOffset="11778.47">12293 10398 27759 0,'1'-21'1216'0,"1"8"272"0,-2 4-1184 0,0 9-304 16,0 0 0-16,0 0 0 0,-12 4 208 0,-1 7-16 15,-4 5 0-15,-5 12 0 0,-8 5 224 0,-5 13 32 16,-8 10 16-16,-3 7 0 0,-6 6 16 0,1 7 0 15,-2 7 0-15,1 2 0 0,4-1-48 0,5 11-16 16,5 2 0-16,5 2 0 0,5 2-208 0,6-6-32 16,7-1-16-16,4-8 0 0,3-3-160 0,2-6 0 15,3-7 0-15,6-12 0 16,5-12-736-16,6-6-32 0,2-12 0 0,3-9-8768 16,2-10-1744-16</inkml:trace>
  <inkml:trace contextRef="#ctx0" brushRef="#br0" timeOffset="12021.31">13026 10566 33983 0,'0'0'1504'0,"0"0"304"0,-1 16-1440 0,-2 0-368 0,-3 4 0 0,-3 11 0 0,0 6 0 0,-4 9 0 15,-5 0 0-15,2 10 0 0,-4 5 160 0,1 2 16 16,-2 3 0-16,0 1 0 0,-2 1-48 0,2 4-128 16,0-3 192-16,2 3-64 0,-2-3-128 0,3-3 128 15,2-5-128-15,-5 22 128 16,3-11-1840-16,5-9-368 0,3-13-80 0</inkml:trace>
  <inkml:trace contextRef="#ctx0" brushRef="#br0" timeOffset="12280.45">13797 10814 26719 0,'0'0'2368'0,"0"0"-1888"0,0 0-480 0,-3 11 0 0,-3 10 848 0,-2 9 80 0,-4 3 16 0,-5 5 0 15,-4 5-496-15,-3 8-112 0,-1 2-16 0,-3 6 0 16,-2 1 208-16,-1 2 48 0,-2 5 0 0,2-2 0 16,1 2-336-16,2-2-64 0,3-2-16 0,3-1 0 15,1 0-160-15,3-5 0 0,8-5 0 0,-2 10-176 16,6-13-2224 0,3-13-448-16,1-13-96 0</inkml:trace>
  <inkml:trace contextRef="#ctx0" brushRef="#br0" timeOffset="12444.9">13424 11444 5519 0,'0'0'496'0,"5"-6"-496"16,0 1 0-16,3 0 0 0,1 2 6176 0,4 3 1136 15,3 0 240-15,4 3 32 0,2 2-6080 0,5 0-1216 16,2 0-288-16,6-2 0 0,6-2 0 0,2-1 160 16,6-1-160-16,2-4 160 0,-5-2-160 0,1 0 0 15,-2-7 0-15,-2 4-9888 16,-2-5-1856-16</inkml:trace>
  <inkml:trace contextRef="#ctx0" brushRef="#br0" timeOffset="12680.36">14815 10725 31039 0,'0'0'1376'0,"0"0"288"0,0 0-1344 0,3 13-320 16,-3 5 0-16,-3 4 0 0,-3 11 208 0,-4 2-16 15,-7 8-16-15,1 6 0 0,-3 2 320 0,-4 7 64 0,-3 5 16 0,-1 1 0 16,0 2-80-16,3 2-16 0,4 3 0 0,2-3 0 16,3-1-224-16,6-3-64 0,3-3 0 0,6-3 0 15,0 0-192-15,6-6 0 0,0 1 0 0,3-8 0 16,1-5-240 0,1-5-144-16,-2-5-16 0,0-9-16 0,-5-3-2144 0,2-11-448 15</inkml:trace>
  <inkml:trace contextRef="#ctx0" brushRef="#br0" timeOffset="12817.78">14180 11551 15663 0,'-5'-4'1392'0,"2"-7"-1120"16,3 4-272-16,5-5 0 0,2 3 3200 0,3-1 592 15,5 4 112-15,6 1 32 0,6 4-3024 0,5-2-592 16,6 2-128-16,0-2-32 0,8-3-160 0,0 0 160 16,3 1-160-16,2-4 160 0,-1 2-160 0,-1-2 0 15,2-1 0-15,-2 1 0 16,-2-5-1776-16,1-2-432 0</inkml:trace>
  <inkml:trace contextRef="#ctx0" brushRef="#br0" timeOffset="13151.46">15158 10361 28559 0,'15'-25'1264'0,"-5"13"272"0,5 3-1232 0,6-3-304 0,2 3 0 0,7-3 0 16,1 5 304-16,6-2 0 0,0 4 0 0,1 4 0 16,0 1 336-16,-1 4 64 0,-1 7 0 0,-8-1 16 15,-3 5-192-15,-8 4-32 0,-4 2-16 0,-6 3 0 16,-7 3-160-16,-5 2-48 0,-9-2 0 0,-2 6 0 16,-11-1 112-16,-1 2 0 0,1-10 16 0,-1 1 0 15,-2 1-96-15,4 2-32 0,2-6 0 0,3-1 0 0,3-3-16 0,5-1 0 16,5-2 0-16,3 5 0 0,7-4 32 0,7-4 0 15,3-5 0-15,6-2 0 0,9-2 0 0,2-3 0 16,7-2 0-16,3 1 0 0,2-2-288 0,2 0 0 16,2-3 128-16,11-6-128 15,-5 0-1008-15,-7 2-256 0,-4-1-48 0,-3 2-9888 16,-4-4-1968-16</inkml:trace>
  <inkml:trace contextRef="#ctx0" brushRef="#br0" timeOffset="13395.33">16468 10055 28559 0,'0'0'2544'0,"9"0"-2032"16,3 0-512-16,3 9 0 0,1 3 672 0,-1 9 32 15,2 4 16-15,-3 9 0 0,-3 3 32 0,-2 6 0 16,-3 11 0-16,-2 2 0 0,-2 6 0 0,-5 10 0 15,-5 2 0-15,-5 6 0 0,-5 2-208 0,-7 2-32 16,-5 5-16-16,-25 37 0 0,-6-5-112 0,-4-6 0 16,-6-3-16-16,1-8 0 0,2-6-368 0,1-8 128 0,2-5-128 15,1-8 0 1,1-9-608-16,6-5-192 0,0-10-32 0</inkml:trace>
  <inkml:trace contextRef="#ctx0" brushRef="#br0" timeOffset="13914.63">19682 9680 27647 0,'3'-36'2448'0,"0"21"-1952"0,0-4-496 0,1 1 0 0,2 3 224 0,-1 6-48 15,-2 2-16-15,-3 7 0 0,0 0 544 0,0 0 128 16,-5 13 0-16,-1 6 16 0,-4 4-208 16,1 9-64-16,-3 4 0 0,-1 3 0 0,-3 5-304 0,-1 1-64 15,1-1-16-15,0 1 0 0,-2-1-192 0,1 2 128 16,3-4-128-16,-6 16 0 16,0-6-1744-16,5-11-448 0</inkml:trace>
  <inkml:trace contextRef="#ctx0" brushRef="#br0" timeOffset="14077.83">19535 9246 32255 0,'-1'-40'2864'0,"2"25"-2288"16,1-3-576-16,2 4 0 0,6 0 1232 0,1 1 144 16,-1 5 32-16,1 4 0 0,-1 0-1280 0,0 4-128 15,2 1-256-15,2 5 64 16,-14-6-1312-16,13 6-272 0,-4 1-48 0,-9-7-12640 0</inkml:trace>
  <inkml:trace contextRef="#ctx0" brushRef="#br0" timeOffset="14399.51">21302 9337 22111 0,'0'0'1968'0,"0"0"-1584"0,-8-2-384 0,-2 5 0 15,-4 2 1792-15,-3 5 256 0,-4 0 64 0,-4 7 16 16,-7 4-1616-16,-2 1-320 0,-4 2-64 0,-2-1 0 0,-1 3 128 0,4-1 48 16,2 1 0-16,5 3 0 0,5 0 96 15,4 0 32-15,5-4 0 0,10 3 0 0,4-1-128 0,8-2-32 16,8 0 0-16,8 3 0 0,6-2 64 0,8 2 16 16,4 4 0-16,3-3 0 0,1 2-16 0,1-3 0 15,-4 3 0-15,-3-3 0 0,-7-2-16 0,-8-1-16 16,-5 2 0-16,-6-2 0 0,-9-1 272 0,-6-2 48 15,-6 2 16-15,-10-4 0 0,-11 0 128 0,-8-1 16 16,-10 0 16-16,-5-4 0 0,-5-6-304 0,-3 1-64 16,0-4-16-16,0-3 0 0,0-6-416 0,1-1 0 15,3-2-144-15,-16 0 144 16,16 2-2192-16,13-2-336 0,12-5-64 0,17 5-16 0</inkml:trace>
  <inkml:trace contextRef="#ctx0" brushRef="#br0" timeOffset="14909.91">24828 9303 28559 0,'-6'-18'1264'0,"3"10"272"0,-1 1-1232 0,-2-5-304 16,-1 2 0-16,-2-2 0 0,-3 3 320 0,-4 0 16 16,-1 4 0-16,-2 4 0 0,-5 2 176 0,-4 4 16 15,-2 2 16-15,-4 1 0 0,-3 5-240 0,-3 2-48 16,-3 4-16-16,-5 7 0 0,-2 6 144 0,-3 4 16 15,-2 2 16-15,0 4 0 0,-2 1-32 0,5 3-16 16,6 2 0-16,6 5 0 0,6-6-224 0,7-2-144 16,8-2 192-16,7-1-192 0,8-4 128 0,7-1-128 15,6-6 0-15,5 1 0 0,7-4 0 0,12-3-304 0,6-3 64 0,23 5 16 32,0-15-1584-32,1-8-320 0,-4-7-64 0</inkml:trace>
  <inkml:trace contextRef="#ctx0" brushRef="#br0" timeOffset="15660.22">25590 9420 28799 0,'-22'4'1280'0,"8"2"256"0,-7 5-1232 0,-5 2-304 16,-5 5 0-16,-8 3 0 0,-6 4 128 0,-2 3-128 16,1 2 144-16,0 5-144 0,0 5 304 0,3-1-48 15,3 0 0-15,4-4 0 0,5 2 64 0,4-1 0 16,6-6 0-16,7-1 0 0,5-3 64 0,4-3 0 15,5-2 16-15,8-5 0 0,4-5 32 0,5-4 0 16,6-5 0-16,3-5 0 0,3-6 112 0,2-2 32 16,0-5 0-16,3-3 0 0,-3-3-256 0,-1-2-64 15,-3 0 0-15,-5-6 0 0,-6-1-64 0,-4-3-32 16,-4 3 0-16,-5-3 0 0,-6-5-160 0,-2 3 192 16,-4 2-192-16,2 0 192 0,-2 6-192 0,1 3 0 15,1 0 0-15,3 8 0 0,-1 2 0 0,8 2 0 16,2 6 0-16,6-1 0 0,7-1-192 0,6 6 192 15,4-1-192-15,6 1 192 0,5 1-192 0,1 2 192 16,0 3-160-16,2 2 160 0,-1-1-128 0,1 7 128 16,-4-4 0-16,-1 6-144 0,-1 1 144 0,-3 2 0 0,-5 3 0 15,-4 2 0-15,-4 0 0 0,-2 0 0 0,-6-2 0 16,-4-1 0-16,-4-3 0 0,-4 3 0 0,-3-4 0 0,-1 3 0 16,-4-4 0-16,-1-1 144 0,0-3-16 15,0-2-128-15,4-2 288 0,5-5-48 0,0 0-16 0,0 0 0 16,0 0 80-16,0 0 16 0,1-9 0 0,3 0 0 15,4 1-112-15,2 0-16 0,4 0 0 0,3 2 0 16,3-1-192-16,1 1 0 0,1 1 0 0,0 2 0 0,-1 2 0 0,1 1 0 16,0 0 0-16,1 3 0 0,-3 1 0 0,0-1 0 15,-1 2 0-15,-1 1 0 0,-3-2 0 0,2-1 0 16,1 2 0-16,0-2 0 0,0-3 0 0,3 0 0 16,1-3 0-16,5-2 0 0,4 1 0 0,4-5 0 15,4 0 0-15,4-6 0 0,5 2 0 0,2-4 0 16,1-2 0-16,0-3 0 0,1-3 144 0,2-4-144 15,-2 3 128-15,6-8-128 0,3-1 128 0,4-3-128 16,2-7 128-16,4-4-128 0,-1-4 0 0,-3-7 128 16,1-5-128-16,-1-6 0 0,-1-3 128 0,-2-4-128 15,-1 4 0-15,-6 0 128 0,-5 7-128 0,-6 3 128 16,-7 7-128-16,-5 9 128 0,-7-1 16 0,-6 12 0 16,-7 3 0-16,-5 10 0 0,-3 6 32 0,-7 3 0 15,-5 8 0-15,-7 7 0 0,-8 9-176 0,-7 9 0 16,-5 5 0-16,-4 12 0 0,-5 6 0 0,1 8 0 15,-1 6 0-15,4 4 0 0,-1 7-128 0,3 2 128 16,4 3 0-16,2 1 0 0,3 2 0 0,3-3 0 0,5 3 0 16,0-3 0-16,3-1-192 0,1 1 48 0,1-4 0 15,0-6 0 1,-3-4-1392-16,-1-7-288 0,-2-3-48 0,-4-3-16 16,-4-7-1440-16,1-6-272 0</inkml:trace>
  <inkml:trace contextRef="#ctx0" brushRef="#br0" timeOffset="15773.84">26932 9433 20271 0,'1'-32'896'0,"4"15"192"0,1 1-880 0,3 1-208 0,2-3 0 0,4 3 0 16,2 5 2128-16,6 1 384 0,3 5 80 0,3 2 16 0,5 2-1776 0,3 2-368 16,4-2-64-16,-1 1-16 0,1 2-240 0,1 2-144 15,-1-1 160-15,1 0-160 0,-2-1 0 0,-1 2-240 16,-1-2 32-16</inkml:trace>
  <inkml:trace contextRef="#ctx0" brushRef="#br0" timeOffset="16695.79">30401 8626 26543 0,'16'-40'1168'0,"-6"19"256"0,2-4-1136 0,5-7-288 0,-3 1 0 0,3-4 0 16,-2-2 0-16,1 1 0 0,-1-3-128 0,-3 1 128 15,0-1 192-15,-5 5 144 0,-1 4 32 0,-3 2 0 16,-5 3 320-16,-4 3 64 0,1 5 16 0,-7 2 0 15,-5 1 16-15,-5 6 16 0,-8 4 0 0,-5 5 0 0,-7 5-352 0,-7 5-64 16,-10 5 0-16,-4 9-16 0,1 9-128 0,-2 8-32 16,0 4 0-16,-2 9 0 15,-4 4-48-15,-28 30-16 0,9-1 0 0,10 1 0 0,4 1 16 16,15-2 0-16,10-2 0 0,7-1 0 0,4-1 32 0,8-5 16 16,3-3 0-16,7-5 0 0,8-4-208 0,2-7 0 15,2-2 128-15,3-12-128 0,2-4 0 0,4-3 176 16,-2-11-176-16,2-5 160 0,2-8-160 0,-2-15 0 15,0 0 144-15,0 0-144 0,0 0 176 0,0 0-48 16,7-16 0-16,-2-5 0 0,-4-3-128 0,-2-1 160 16,-7-1-160-16,-4-4 160 0,-5 0-160 0,-6-2 0 15,-3 3 0-15,-7 3 0 0,-6-1-176 0,5 6 48 16,-1 5 0-16,5 2 0 0,5 3 128 0,7 3 0 16,7 5-144-16,11 3 144 0,0 0 0 0,0 0-144 15,18-4 144-15,12-4 0 0,7 2 0 0,9-3-128 16,8-2 128-16,3-3 0 0,4 1 0 0,3-4 0 15,3 1 128-15,-15 4-128 0,9-7 192 0,4 0-64 16,6-1-128-16,-1 1 192 0,-3-2 32 0,-3 4 0 16,-2-1 0-16,-3 6 0 0,-5-3-16 0,-5 3 0 0,-9 5 0 0,-6 4 0 15,-9 0-80-15,-5 3-128 0,-9 4 176 0,-5 4-176 16,-7 6 192-16,-7 6-192 0,-8 5 192 0,-5 5-192 16,-2-2 160-16,-4 5-160 0,-1-2 128 0,-1 3-128 15,1-4 0-15,3-2 128 0,3 1-128 0,2-5 0 16,6 0 0-16,3-3 0 0,5-3 0 0,3-2 0 15,6-6 0-15,6-1 0 0,5-4 0 0,3-4 0 16,6-4 192-16,3-1-32 0,3-8-16 0,2-2 0 16,0-2 48-16,0-2 0 0,3-1 0 0,-4-3 0 0,3-4-192 15,-5-3 128-15,-3-1-128 0,-1-1 128 0,-3 4-128 0,-4 3 192 16,-2 1-192-16,-3 2 192 0,-2 5-192 0,-1 1 0 16,-3 4 0-16,-1 1 0 0,-2 4 0 0,-3 6 0 15,0 0 0-15,0 0 0 0,7-6 0 0,2 0 0 16,1 5 0-16,4 1 0 0,2 0-144 0,5 3 144 15,1 3 0-15,3 0 0 0,7 5 0 0,0 4 0 16,7 6 0-16,4 6 0 0,4-1 0 0,4 6 0 16,2 2-128-16,-1 6 128 0,-3 0 0 0,0 2 0 15,-6 1 176-15,-3 1-176 0,-6 1 256 0,2 5-48 16,-8-2-16-16,1-1 0 0,-7 1-192 0,-1-2 176 16,-2-3-176-16,3 12 160 15,-6-5-736-15,-5-8-160 0,-5-5-32 0,-3-5-11664 16,-6-3-2352-16</inkml:trace>
  <inkml:trace contextRef="#ctx0" brushRef="#br0" timeOffset="17299.99">23206 12120 26431 0,'27'-33'1168'0,"-8"11"240"0,2-3-1120 0,3-4-288 15,2 1 0-15,2 1 0 0,1 7 544 0,-4 3 48 16,2 4 16-16,-5 4 0 0,-1 3 672 0,-5 5 144 0,-6 2 32 16,-10-1 0-16,0 0-448 0,-1 21-96 0,-5 7-16 0,-7 5 0 15,-7 8-112-15,-5 11-16 0,-6 8-16 0,1 8 0 16,-4 3-272-16,-2 9-48 0,-2 3-16 0,1 5 0 15,1 7-16-15,3-4 0 0,4-1 0 0,2 1 0 16,5-5-192-16,5-5-32 0,6-5-16 0,3-2 0 16,5-11-160-16,8-1 128 0,5-6-128 0,5-7 128 15,1-6-128-15,9-2 0 0,-1-7 0 0,6-6 0 0,3-4-144 16,2-5-64-16,2-7-16 0,0-11 0 16,0-10-1760-16,-2-3-336 15,-6-4-80-15,-5-8-14176 0</inkml:trace>
  <inkml:trace contextRef="#ctx0" brushRef="#br0" timeOffset="17480.99">22749 12930 21183 0,'-42'-10'944'0,"17"-1"192"0,-2 2-912 15,4-2-224-15,8 0 0 0,4 2 0 0,11 9 3680 0,0 0 688 16,0 0 144-16,15-3 32 0,6 3-3296 0,10 0-656 16,9 3-128-16,11-1-16 0,11-2-240 0,6 0-32 15,4 0-16-15,6-3 0 0,-1-3-160 0,7-2 192 16,3 1-192-16,4 3 192 0,7-7-192 0,-8 4 0 15,-5-1 0-15,-5-2-176 16,-4 3-2224-16,-4-7-448 0,26-11-96 0,-18 4 0 0</inkml:trace>
  <inkml:trace contextRef="#ctx0" brushRef="#br0" timeOffset="18003.86">25781 11980 17615 0,'-20'-4'768'0,"6"2"192"0,-1-2-768 0,2 2-192 16,1 1 0-16,2 1 0 0,10 0 1664 0,0 0 320 15,0 0 48-15,0 0 16 0,0 0-688 0,12 9-128 16,7 1-16-16,8-4-16 0,5 3-112 0,11-2-32 15,9 1 0-15,8 1 0 0,5-5-304 0,3-1-64 16,2 2-16-16,1 2 0 0,-1 0-144 0,9 1-16 16,1 2-16-16,0-2 0 0,-1 4-32 0,-7-2 0 15,-6 5 0-15,-8 1 0 0,-6-1-128 0,-9 1-16 16,-8 1-16-16,-7-1 0 0,-7 0-176 0,-7-1-128 16,-11 6 192-16,-5 6-192 0,-8-2 384 0,-10 3-16 0,-8 6-16 0,-7 0 0 15,-10 5-32-15,-8 4 0 0,-10 2 0 0,-7 2 0 16,-7-1-128-16,-1-1-48 0,2 2 0 0,5 1 0 15,4-4-144-15,8-2 0 0,4-11 144 0,7 1-144 16,7-3 0-16,6-6 0 0,6-3 0 0,8-4 0 16,8 0-1856-16,5-8-272 15,8-8-64-15,0 0-14880 0</inkml:trace>
  <inkml:trace contextRef="#ctx0" brushRef="#br0" timeOffset="18289.73">25893 13589 37599 0,'0'0'1664'0,"0"0"352"0,0 0-1616 0,0 0-400 16,0 0 0-16,10-6 0 0,9-1 320 0,10-5-32 0,12-4 0 15,7-5 0-15,5-4 352 0,8-1 80 0,4-3 16 0,6-1 0 16,4 2-160-16,6 0-16 0,7-5-16 0,-3 5 0 15,-7-3-144-15,-4 2-16 16,-2-2-16-16,-4 5 0 0,-4 3-208 0,3 1-32 0,-5-2-128 0,-4 2 192 16,-8 1-192-16,-4 0-288 15,-3 1 64-15,-9 0 16 16,-7 1-1904-16,-5 1-368 0,-2 2-80 0,-2 0-14528 0</inkml:trace>
  <inkml:trace contextRef="#ctx0" brushRef="#br0" timeOffset="18816.58">29138 11275 17503 0,'-9'-35'768'0,"4"14"176"0,1 0-752 0,1 3-192 16,1 2 0-16,1 3 0 0,1-4 4208 0,1 8 800 16,-1 9 176-16,0 0 16 0,0 0-3664 0,0 0-720 15,0 0-160-15,9 8-16 0,-1 4-256 0,-2 4-64 16,-4 6 0-16,-2 9 0 0,-1 2 112 0,-2 9 16 16,-1 7 0-16,-4 1 0 0,-2 8-64 0,-2 1 0 15,-3 5 0-15,-1 0 0 0,-2-2-48 0,2 2-16 16,-1-2 0-16,4 1 0 0,1-8-64 0,6-5 0 0,5-4-16 15,5-3 0-15,3-3-80 0,8-6-16 0,6-7 0 16,6-2 0-16,4-2 64 0,6-6 16 0,6-3 0 16,6-8 0-16,5 0 64 0,6-2 16 0,7-5 0 0,7-2 0 15,8-3-304-15,0 1 160 0,-4-5-160 0,0 1 128 16,-6 0-128-16,-3-3 0 0,-1 3 0 0,-6-4 0 16,-4-2-304-16,-6-1-32 0,-6-1-16 0,-6 3 0 15,-4-3-1216 1,-8 4-240-16,-6 1-48 0,-2-4-10656 0,-6-2-2128 0</inkml:trace>
  <inkml:trace contextRef="#ctx0" brushRef="#br0" timeOffset="19135.43">30687 11208 38703 0,'-9'-34'1712'0,"6"18"352"0,2 3-1648 0,1-1-416 16,3 1 0-16,0 5 0 16,-3 8-576-16,0 0-208 0,0 0-48 0,0 0 0 0,7 17 832 0,-4 7 320 15,-4 5 0-15,-2 14-16 0,-5 12 384 0,-1 9 80 16,-3 15 0-16,-5 7 16 0,-6 4 80 0,0 11 16 16,-3 6 0-16,0 9 0 0,-4 3 0 0,-1 4 0 15,3 1 0-15,1-2 0 0,-1-2-368 0,5-1-64 0,1-2 0 16,1-2-16-16,-1-7-208 0,1-7-32 15,2-10-16-15,1-1 0 0,5-2-48 0,-2-10-128 16,0-2 192-16,5-9-64 0,-1-5-128 0,1-2 0 0,0-3 0 16,4-9 0-1,0-7-1536-15,1-3-320 0,1-7-80 0</inkml:trace>
  <inkml:trace contextRef="#ctx0" brushRef="#br1" timeOffset="56125.59">23488 11706 28559 0,'4'-29'2544'0,"1"10"-2032"0,2-2-512 0,1 1 0 16,1 2 464-16,0 4 0 0,-3 1 0 0,-6 13 0 16,0 0 576-16,0 0 112 0,0 0 32 0,0 0 0 15,0 0-656-15,-14 18-128 0,-7 6-16 0,-2 10-16 16,-4 1 16-16,-3 11 16 0,-1 5 0 0,-3 10 0 15,-2 7 32-15,-1 14 0 0,-4 8 0 0,1 7 0 0,-1-1 32 16,3 2 16-16,2 0 0 0,5 3 0 16,1-2-160-16,7-8-48 0,3-6 0 0,5-5 0 0,5-9 48 0,6-3 0 15,2-8 0-15,4-1 0 0,5-1-32 0,3-5 0 16,4-5 0-16,4-7 0 0,4-5 0 0,2-6 0 16,5-5 0-16,4-6 0 0,1-1 16 0,6-9 0 15,5-2 0-15,4-4 0 0,1-3-96 0,4-1-16 16,4-10 0-16,-2 6 0 0,-3-3-192 0,-4-4 144 15,-1-1-144-15,-5-2 128 16,-5-3-480-16,-2-1-96 0,-6 1-32 0,-5 0 0 16,-6 0-1680-16,-4 1-336 0,-4-4-64 0,-5-3-9232 15,-6-1-1856-15</inkml:trace>
  <inkml:trace contextRef="#ctx0" brushRef="#br1" timeOffset="56309.53">22661 12843 34095 0,'-29'-26'3024'0,"18"12"-2416"0,5 2-480 0,6 12-128 16,9-9 672-16,7 3 112 0,7 0 32 0,8 3 0 16,7 1-352-16,11 2-64 0,9 0-16 0,11 2 0 15,8-2-144-15,7 1-48 0,7 1 0 0,5 1 0 16,4 0-192-16,-4 1 0 0,-4-1 0 0,-8 0 0 16,-9 0-2944-1,-2-3-640-15</inkml:trace>
  <inkml:trace contextRef="#ctx0" brushRef="#br1" timeOffset="56876.62">25959 11740 19343 0,'-35'-17'848'0,"14"10"192"0,2-3-832 0,2 2-208 0,3 4 0 0,0-1 0 16,1-1 1200-16,4 5 192 0,9 1 32 0,0 0 16 16,0 0-624-16,0 0-128 0,0 0-32 0,0 0 0 15,4 16-64-15,8-1-16 0,5-3 0 0,6 1 0 16,9-5 240-16,3 2 32 0,2-1 16 0,6 3 0 16,3-6 48-16,5 3 16 0,4-2 0 0,3 2 0 15,4 4-128-15,5 2-32 0,1-3 0 0,-1 4 0 16,3 2-112-16,-7 2-16 0,-3 0-16 0,-4 1 0 15,-2-2-240-15,-7 2-64 0,-8 1 0 0,-5 2 0 16,-4-2-192-16,-8 4-128 0,-7-1 128 0,-6 3-128 16,-8-1 208-16,-4 3-16 0,-9 2-16 0,-7 2 0 15,-8 2 144-15,-2 6 16 0,-10 5 16 0,-1-2 0 0,-5-4-48 16,-1 2-16-16,-1 0 0 0,-4 2 0 0,-4-2-48 0,3-2-16 16,2-2 0-16,1-3 0 0,2-2-32 15,3 0 0-15,4-7 0 0,3 2 0 0,0-2-192 0,5-3 128 16,5-4-128-16,5 0 0 0,2-4 0 15,7-1 128-15,3 3-128 0,4-5 0 16,6-13-304-16,0 0-96 0,0 0-32 0,0 0 0 16,10 11-2224-16,2-4-448 0,1-6-96 0</inkml:trace>
  <inkml:trace contextRef="#ctx0" brushRef="#br1" timeOffset="57186.48">25784 13662 32255 0,'-15'-7'1424'0,"15"7"304"0,0 0-1392 0,0 0-336 0,0 0 0 0,8-12 0 15,5 4 576-15,5-1 64 0,7 0 0 0,9 1 0 16,8-6 0-16,8-5 16 0,4 1 0 0,7-4 0 15,0-2 96-15,5-4 16 0,7-5 0 0,9 3 0 16,7-4 128-16,0 0 16 0,-4 3 16 0,2 0 0 16,-4 4-400-16,0 5-80 0,-2 3 0 0,-3 4-16 0,-1 4-288 15,-8-1-144-15,-11 5 160 0,-6-3-160 0,-6 1 0 16,-8 1-208-16,-1-2 16 0,-9 3 0 16,-7-1-2112-16,-3 2-400 15,-2 2-96-15,-4 1-16 0</inkml:trace>
  <inkml:trace contextRef="#ctx0" brushRef="#br1" timeOffset="57896.77">29221 11164 18303 0,'6'-15'816'0,"-3"3"160"0,2 2-784 0,3-2-192 15,-2 3 0-15,4-3 0 0,-1 3 912 0,-1 0 144 16,-8 9 32-16,10-7 0 0,-10 7 448 0,9-8 112 15,-9 8 16-15,0 0 0 0,0 0-128 0,0 0 0 16,0 0-16-16,0 0 0 0,-12 15-496 0,-3 8-112 16,-4 6-16-16,-3 2 0 0,-5 7-16 0,-3 3-16 15,-2 7 0-15,-4 6 0 0,-4 3-288 0,-3 4-48 16,-2 4-16-16,1 3 0 0,-2 2 0 0,4-5-16 16,5-5 0-16,1-2 0 0,4 1-192 0,2-3-48 15,5-4 0-15,4-3 0 0,3-3 64 0,5-8 16 16,1-3 0-16,5-4 0 0,2-7-64 0,2-3-16 15,6-6 0-15,3 0 0 0,3-1-64 0,4-8-32 0,8-3 0 16,4-3 0-16,6-3 48 0,5-4 16 16,3-8 0-16,4 0 0 0,3 2-48 0,4-4-16 0,1-2 0 0,-2 1 0 15,0-1-160-15,1 1 0 0,7 2 0 0,-1 0 128 16,3-1-128-16,5 4 0 16,4 3 0-16,1-1-176 0,0 7 176 0,-2 4 0 0,-6 4 128 0,-1 7-128 15,-6-1 0-15,-2 5 0 0,-3 3 0 0,-6-1 0 16,-5-3 0-16,-7-1-192 0,-5 2 192 0,-3-5-192 15,-6 1 32-15,-2-5 0 0,-15-6 0 16,11 10 0 0,-11-10-208-16,0 0-32 0,0 0-16 0,3 10 0 0,-3-10-816 15,0 0-176-15,-5 14-16 0,-1-7-16 0,6-7-1440 16,-10 6-272-16,0 0-64 0,-1-6-16 0</inkml:trace>
  <inkml:trace contextRef="#ctx0" brushRef="#br1" timeOffset="58275.77">30365 11109 33807 0,'-3'-31'1488'0,"5"14"320"0,1-2-1440 0,1 1-368 15,0 2 0-15,2 3 0 0,0 4 432 0,-6 9 16 16,0 0 0-16,14 1 0 0,-2 5-64 0,-1 9-16 16,-2 9 0-16,-3 5 0 0,0 4 16 0,-4 10 16 15,-4 11 0-15,-4 8 0 0,-1 9 432 0,-6 15 96 16,-8 12 16-16,-2 8 0 0,-5 3-128 0,-6 15-32 16,-7 11 0-16,-1-2 0 0,0-1-240 0,5 6-48 15,0 5-16-15,5-11 0 0,2-4-256 0,5-8-48 0,4-10-16 16,2-3 0-16,-1-2-32 0,4-7-128 15,1-13 192-15,3-7-64 0,0-8 16 0,2-8 0 0,3-5 0 16,1-8 0-16,0 0-16 0,3-8 0 0,0-5 0 0,3-3 0 16,4-11-128-16,2-4 0 0,3-6 0 0,3-2 128 15,1-6-1152 1,4-1-224-16,0-4-48 0,4-7-18816 0</inkml:trace>
  <inkml:trace contextRef="#ctx0" brushRef="#br1" timeOffset="67309.98">27569 11274 20271 0,'0'0'1792'0,"0"0"-1424"0,0 0-368 0,-12-2 0 31,12 2-560-31,-11 2-176 0,11-2-32 0,0 0-16 0,0 0 1104 0,0 0 240 0,0 0 32 0,-12 3 16 16,12-3 192-16,-11 3 32 0,-1-2 16 0,1 2 0 16,1 0 80-16,10-3 16 0,-11 6 0 0,11-6 0 15,-10 3-16-15,10-3 0 0,-10 6 0 0,10-6 0 16,0 0-16-16,-9 7 0 0,9-7 0 0,0 0 0 16,-11 8-272-16,11-8-48 0,0 0-16 0,0 0 0 15,0 0-192-15,0 0-64 0,0 0 0 0,0 0 0 16,8 7 64-16,4-1 0 0,1-1 0 0,5-4 0 0,1-1-48 0,6 0 0 15,4 0 0-15,2-1 0 16,1-1-336-16,1-1 144 0,0 2-144 0,1-1 0 0,2 1 256 16,-5-1-64-16,-3 1-16 0,0-1 0 0,-1 2 0 0,-2 0 0 15,-3-1 0-15,-4-1 0 0,-5-2-48 0,1-1 0 16,-14 5 0-16,9-1 0 0,-9 1 64 0,0 0 0 16,0 0 0-16,0 0 0 0,0 0 176 0,0 0 32 15,0 0 16-15,-15 6 0 0,-7-2 0 0,-4 1 0 16,1 1 0-16,-5 1 0 0,-1-4-224 0,-3-2-32 15,-3 1-16-15,0-2 0 0,0 1-144 0,0 1 160 16,-2 1-160-16,2-2 160 0,1-1-160 0,4 5 0 16,1-2 144-16,2 0-144 0,4-2 0 0,3 1 144 0,1-2-144 0,5 0 0 15,4 1 128-15,12-1-128 0,0 0 0 0,0 0 0 16,0 0 0-16,0 0 0 0,0 0 0 0,0 0 0 16,9-6 144-16,6-3-144 0,4 2 0 0,5 1 144 15,8-3-144-15,-2 3 0 0,6 2 0 0,1-1 0 16,3-2 0-16,3 2 0 0,0 5 0 0,1-1 0 15,1-1 0-15,-5 1 0 0,-3-2 0 0,-1-1 0 16,-2 1 0-16,-4 0 0 0,-7 0 0 0,-2 3 0 16,-5 0 0-16,-5 0 0 0,-11 0 0 0,0 0 0 15,0 0 0-15,0 0 128 0,0 0-128 0,-13 13 192 16,-2-6 96-16,-9 2 32 0,-7 0 0 0,-5-3 0 16,1 3-144-16,-6-4-32 0,-3-1 0 0,-2-1 0 15,4 3-144-15,-1 1 0 0,8-2 144 0,-2-2-144 16,1-2 0-16,5 1 128 0,4 1-128 0,6-3 0 0,8-2 0 0,1 1 0 15,12 1 0-15,0 0 0 0,0 0 0 0,0 0 0 16,0 0 0-16,0 0 0 0,15-9 0 0,6-2 0 16,4 2 0-16,2-2 0 0,2 2 0 0,2-2 0 15,1 4 0-15,0 2-128 0,-1 0 128 0,-1-3 0 16,-3 4 0-16,-3 2 0 0,-4-1 0 0,-5 2 0 16,-15 1 0-16,0 0 0 0,0 0 0 0,0 0 0 15,0 0 0-15,0 0 0 0,0 0 0 0,-16 0 192 16,-5 0-64-16,-4 1 0 0,-2-1-128 0,-3 2 0 15,1-1 0-15,1 1 0 0,1-2 0 0,0 1 144 16,-1-1-144-16,3 3 0 0,2 0 128 0,4 3-128 16,1-2 0-16,5-1 0 0,1 0 0 0,12-3 0 0,0 0 0 0,0 0 0 15,0 0 0-15,0 0 0 16,0 0 0-16,0 0 0 0,13-1-128 0,5-1 128 0,2-2 0 0,-1 1-144 16,0-1-48-16,3 1 0 0,-2 1 0 0,1 2 0 31,-2 0-1536-31,-1 3-304 0,-2 3-64 0</inkml:trace>
  <inkml:trace contextRef="#ctx0" brushRef="#br1" timeOffset="75649.85">23850 15078 18879 0,'0'0'832'0,"3"-10"192"0,-3 10-832 0,5-11-192 0,1-1 0 0,0 3 0 16,-6 9 0-16,0 0 0 0,0 0 0 0,0 0 0 15,7-11 416-15,-3 3 32 0,-4 8 16 0,0 0 0 16,0-13 480-16,-1 2 80 0,-4-1 32 0,0 5 0 16,-4 1 144-16,-2 0 16 0,-2 3 16 0,-3 5 0 15,-4 2-432-15,-2 5-96 0,-5 4 0 0,-4 1-16 16,-6 1-384-16,-5 5-80 0,-1 7-16 0,0 4 0 15,-1-4-80-15,4 1 0 0,6 2-128 0,5-2 192 16,9 3-192-16,5-6 144 0,3-2-144 0,9-4 128 16,1-3-128-16,7-2 0 0,4 1 0 0,4-8 0 15,8-7 448-15,9-1 48 0,7-4 16 0,4-2 0 16,4-8 160-16,-1-2 32 0,1-2 16 0,-2-3 0 0,-3-3-288 16,-4 4-64-16,-4-1-16 0,-5-2 0 0,-5 3-128 15,-2 3-32-15,-4 3 0 0,-3 10 0 0,-4-3-16 0,-9 8-16 16,0 0 0-16,0 0 0 0,6 10-160 0,-6 10 0 15,-3 1 0-15,0 1 128 0,-1 2-128 0,1-1 0 16,1 4 144-16,4-2-144 0,1-1 0 0,4-2 0 16,2 2 0-16,3-5 128 0,0-1-128 0,3-4 0 15,1-4-128-15,0 0 128 16,4-2-1504-16,-1-7-224 0,2-1-32 0,2-3-14128 0</inkml:trace>
  <inkml:trace contextRef="#ctx0" brushRef="#br1" timeOffset="76000.17">24799 14888 34095 0,'-27'-10'1504'0,"11"10"320"0,-4 4-1456 0,1 3-368 0,0 1 0 0,-2 8 0 16,2 5 128-16,1 6-128 0,-3 5 160 0,2 2-160 15,1 1 192-15,0 3-64 0,-3-2-128 0,5-4 192 16,0 3-192-16,4-7 0 0,0-1 0 0,2-5-160 15,1-6 160-15,3-2 0 0,6-14 0 0,0 0 0 16,0 0 192-16,0 0 32 0,13 4 0 0,2-7 0 16,1-6 400-16,4-6 80 0,2-1 0 0,3-2 16 15,3-1-288-15,2-2-64 0,1-6-16 0,3 5 0 16,0 0-176-16,-4 2-48 0,1 6 0 0,-7 0 0 16,-3 2-128-16,-3 8 128 0,-4 2-128 0,-2 5 128 15,-12-3-128-15,11 14 0 0,-4 5 0 0,-2 2 0 16,-5 0 0-16,-2 2 0 0,1 3 0 0,-2-1 0 0,-3 2 0 0,1 1 0 15,-1-3 0-15,2 2 128 0,-1 1-128 0,2-3 0 16,1-3-160-16,0-1 160 16,2-4-1696-16,2-4-240 15,0 0-48-15,6-5-13712 0</inkml:trace>
  <inkml:trace contextRef="#ctx0" brushRef="#br1" timeOffset="76449.44">26209 15087 28559 0,'0'-24'2544'0,"-2"14"-2032"16,-1-2-512-16,-1 3 0 0,-2-3 1072 0,-1 6 112 0,-2 2 32 0,-5 4 0 16,-3 0-976-16,-6 3-240 0,-5 1 0 0,-6 6 0 15,-8-1 0-15,-2 6 0 0,-4 2 0 0,1 2 0 16,-2 2 128-16,1 5 0 0,7 0-128 0,2-1 192 15,-2 3 0-15,5 2-16 0,3-5 0 0,7 2 0 16,3 1-32-16,7-3 0 0,4-1 0 0,8-5 0 16,8-3 0-16,7-5 0 0,3-1 0 0,9-7 0 15,6-7 208-15,7-8 32 0,6-4 16 0,2-4 0 16,4 2 0-16,2-7 0 0,3 0 0 0,2-3 0 16,2-8-192-16,-2-1-32 0,-2 1-16 0,-2-10 0 0,-2-4 48 15,-2-8 16-15,-2-3 0 0,1-7 0 16,1-8-64-16,1 1-16 0,1-4 0 0,-5 5 0 0,-2 8-144 0,-8 16 0 15,-9 8 144-15,-7 10-144 0,-6 11 0 16,-6 10 0-16,-6 11 0 0,0 0 128 0,-20 17-128 0,-5 11 0 16,-7 11 0-16,-6 7 0 0,3 7 0 0,-2 5 0 15,0 6 0-15,1 6 0 0,2 4 0 0,3 4 0 16,2 0 0-16,4-4 0 0,3 0-160 0,6-9 160 16,5-1-192-16,5-4 192 15,5-6-688-15,4-5-16 0,4-4-16 0,4-8 0 16,0-7-1472-16,6-5-304 0,2-6-48 0,3-5-16 0</inkml:trace>
  <inkml:trace contextRef="#ctx0" brushRef="#br1" timeOffset="76831.42">28309 14441 31839 0,'-9'-21'1408'0,"3"13"304"0,6 8-1376 0,-10-5-336 0,-2 1 0 0,0 5 0 16,-1 4 464-16,-6 5 32 0,-2 9 0 0,-3 11 0 15,-6 3-208-15,-1 8-32 0,0 2-16 0,0 9 0 16,-5 6 16-16,5 0 0 0,1 3 0 0,2 1 0 0,6 3 32 15,0 5 16-15,1-2 0 0,2 1 0 0,4 0-176 16,3-5-128-16,3-1 144 0,6-8-144 0,4-8 160 0,5-5-160 16,3-7 160-16,5-1-160 0,1-8 256 0,1-6-64 15,3-3 0-15,8-8 0 0,3-2 64 0,-2-4 16 16,1-6 0-16,-3-4 0 0,-4-2-400 0,-1-3-96 16,-5 0-16-16,-6-9 0 15,-2-7-2624-15,-5-2-528 0,-6-16-96 0,-8 3-32 0</inkml:trace>
  <inkml:trace contextRef="#ctx0" brushRef="#br1" timeOffset="76988.25">27517 14995 24015 0,'-8'-15'1056'0,"8"15"224"0,-6-7-1024 0,6 7-256 16,0 0 0-16,0 0 0 0,9-17 1568 0,4 10 256 16,5 4 48-16,9-3 16 0,4-2-864 0,9 6-192 15,3-1-16-15,9 3-16 0,5 1-400 0,1-1-80 16,4-4 0-16,0-1-16 0,1 5-128 0,-4 0-32 15,-1 0 0-15,-6 0 0 0,-2 0-144 0,-5 5 0 16,-5-1 0-16,-3-1-10448 16,-4-4-2096-16</inkml:trace>
  <inkml:trace contextRef="#ctx0" brushRef="#br1" timeOffset="77394.28">28919 14986 33695 0,'0'0'1488'0,"3"-12"304"0,3 6-1424 0,6-4-368 0,4 1 0 0,7 1 0 15,9 5 0-15,5 0 0 0,5 2 0 0,4-1-128 16,4-3 128-16,4 2 0 0,-4 0 160 0,4 0-160 15,-2-3 0-15,-2 3 128 0,-2 1-128 0,-4 2 0 16,-2 2-176-16,-5 1-80 0,-7 1 0 0,-5 5-16 31,-10-2-560-31,-9 5-128 0,-6-12 0 0,-15 17-8192 0,-7-2-1616 0</inkml:trace>
  <inkml:trace contextRef="#ctx0" brushRef="#br1" timeOffset="77548.25">28703 15274 22399 0,'-17'4'992'0,"17"-4"208"0,0 0-960 0,0 0-240 0,0 0 0 0,11 5 0 16,3-1 1232-16,9-2 208 0,3-1 32 0,7 1 16 0,3-1-416 0,5 2-96 16,5 2-16-16,11-4 0 0,2 1-448 0,5-1-112 15,1 1-16-15,1-2 0 0,-3 0-128 0,1 1-48 16,-3 1 0-16,-6 2 0 0,-9 3-208 0,-4-2 0 16,-5-2 0-16,-3 0-9888 15,-3 0-1952-15</inkml:trace>
  <inkml:trace contextRef="#ctx0" brushRef="#br1" timeOffset="77872.89">29522 14474 29487 0,'-15'-21'2624'0,"2"9"-2112"0,-7 8-512 0,1 5 0 16,0 10 1296-16,0 2 160 0,-2 8 16 0,-3 8 16 15,-4 7-1200-15,1 6-288 0,0 4 0 0,4 4 0 16,0 7 0-16,3 0 0 0,0-3 0 0,1 1 0 16,0-2 0-16,1 4 0 0,2 0 0 0,-2-5 0 15,0 2 0-15,0-8 128 0,0-3-128 0,3 0 0 16,1-3 128-16,2-3-128 0,0-1 128 0,3-7-128 15,2-3 0-15,2-4 128 0,2-6-128 0,2 1 0 16,2-4 0-16,4-3-192 0,-5-10 32 0,11 5 0 16,4-7-1792-16,5-1-352 0,3-1-80 15,1-6-16-15</inkml:trace>
  <inkml:trace contextRef="#ctx0" brushRef="#br1" timeOffset="78203.92">31407 14303 39327 0,'-16'-1'1744'0,"7"5"368"0,-3 12-1696 0,-3 7-416 0,-4 3 0 0,0 15 0 16,-2 9 0-16,-1 11 0 0,-1 9 0 0,1 5-176 16,-2 8 176-16,0 6 0 0,-1 2 0 0,-1 1 128 15,0 5-128-15,1-7 176 0,3 2-176 0,1-9 192 16,0-7-192-16,5-2 0 0,0-10 0 16,2-3 0-16,-2-3 0 0,3-6 0 0,-1-3 144 0,1-3-144 15,-2-5 128-15,5 1-128 0,-2-5 128 0,3-3-128 16,3-7 0-16,0 1 0 0,3-4 0 0,3-2-11904 15,3-1-2240-15</inkml:trace>
  <inkml:trace contextRef="#ctx0" brushRef="#br1" timeOffset="81486.03">2909 18085 18431 0,'0'0'1632'0,"0"0"-1312"0,0 0-320 0,0 0 0 16,0 0 1216-16,0 0 192 0,0 0 16 0,0 0 16 16,-15 5-736-16,-4 4-160 0,-2-1-32 0,-6 9 0 15,-4 2 128-15,-5 5 32 0,-4 1 0 0,-7 6 0 16,-8-1-64-16,-4 8-16 0,-5 4 0 0,-3 4 0 0,-4 3-16 0,-5 3 0 16,-6-2 0-16,-1 4 0 0,-1-5-96 0,-1 3-32 15,-3-5 0-15,5 4 0 0,-3-2-160 0,3-3-32 16,1-5-16-16,5 1 0 0,2-5 64 0,6-7 16 15,10-4 0-15,5 0 0 0,7-6-16 0,7-5 0 16,9-1 0-16,8-3 0 0,9-3-16 0,3-5 0 16,11-3 0-16,0 0 0 0,0 0-16 0,17 3 0 15,3-3 0-15,4 3 0 0,10 1-144 0,6 1-128 16,6-2 144-16,6 1-144 0,5 5 160 0,3 0-160 16,4 0 160-16,2 0-160 0,2-3 160 0,3 4-160 15,3-2 160-15,4 0-160 0,2 4 128 0,1-3-128 16,0 3 0-16,-4-2 0 0,-6 2 128 0,-1 0-128 15,-6-3 0-15,2-1 0 0,-3-1-208 0,-2-1-144 0,-2-3-32 16,-1 1 0 0,-3 1-1984-16,-6-5-384 0,-5-5-96 0</inkml:trace>
  <inkml:trace contextRef="#ctx0" brushRef="#br1" timeOffset="82437.67">1635 19094 19343 0,'-19'-4'848'0,"9"1"192"0,1 2-832 0,9 1-208 15,0 0 0-15,0 0 0 0,0 0 2032 0,0 0 352 16,0 0 80-16,16 0 16 15,6-2-1840-15,8-1-352 0,6-4-80 0,7 1-16 0,7 0 464 0,5-3 96 16,7 1 16-16,7 0 0 0,5-6-128 0,3-2-32 16,2-2 0-16,4 3 0 0,4 0-96 0,11-2 0 15,2 2-16-15,2 1 0 0,4-2-160 0,1 1-16 16,4 5-16-16,3-4 0 0,3 1-96 0,1 1-16 16,-4-1 0-16,6 2 0 0,2 0 0 0,4 3 0 15,5-1 0-15,-1 2 0 0,1-5 48 0,3 3 0 16,2-3 0-16,2 3 0 0,0 2-48 0,3-2 0 15,5 5 0-15,-1-4 0 0,-1-2 0 0,3 4 0 16,3 0 0-16,1-2 0 0,-1 2-192 0,3-1 176 16,0 0-176-16,-1 2 160 0,-3-2 16 0,4-2 0 0,2 3 0 15,-1 1 0-15,3-3-32 0,4 2 0 0,1 1 0 0,2 2 0 16,3-6-144-16,3 5 160 0,2 1-160 0,5-2 160 16,-5 2-32-16,6-2-128 0,-1-1 192 0,4 6-64 15,-1 0-128-15,-1 0 0 0,1-2 144 0,-2 2-144 16,3 3 0-16,0 2 0 0,-1 0 0 0,-1-2 128 15,1-3-128-15,-2 3 0 0,2 0 0 0,-1 0 0 16,1-6 128-16,1 0-128 0,2 2 128 0,1-1-128 16,0-1 0-16,0-4 144 0,-3 1-144 0,4 2 0 15,0 2 0-15,3-2 0 0,-1-4 0 0,2 4 0 16,1-7 0-16,1 8 0 0,2 5 0 0,0-5 0 16,-2-4 192-16,2-1-192 0,0 5 192 0,2 2-192 0,-1-1 176 15,2-1-176-15,-1-1 160 0,1 1-160 16,1 4 144-16,2 2-144 0,-5-3 128 0,-1 2-128 0,0-2 0 15,0 1 0-15,3 4 128 0,0-1-128 0,-4-7 0 0,-1 3 0 16,1 3 0-16,-4 3 0 0,-1-6 176 0,0 2-48 16,-1-1-128-16,-2 2 192 0,-5 4-192 0,0-1 0 15,3-3-192-15,-2 2 192 0,-2-4 0 0,-1 4 0 16,-1 2 0-16,-1-2 0 0,0-4 0 0,2 1 0 16,-2 4 0-16,-1-1 0 0,-3-2 0 0,-4 3 128 15,1 2-128-15,-5 4 0 0,1-5 0 0,-7 6 144 16,-7-1-144-16,0 3 128 0,1 1-128 0,-1 1 128 15,-3-4-128-15,-1 3 128 0,-2 2-128 0,3-1 0 0,1-6 0 16,-3 4 128-16,-5 0-128 0,4-4 0 0,0 0 0 16,-2-2 0-16,-2 0 0 0,5-3 0 0,-1-3 128 0,-1 0-128 15,-4-3 0-15,1-3 0 0,-1 0 0 0,0 0 128 16,-4 0-128-16,-6 0 0 0,-5-3 144 0,-2 2-144 16,1-1 128-16,-7 0-128 0,-9-1 128 0,-3 1-128 15,-6 1 0-15,-3-2 0 0,-3 0 0 0,-2 0 128 16,-6 3-128-16,-7-2 0 0,-5 1 0 0,-3 0 128 15,-5-2-128-15,-5-2 0 0,-1 2 0 0,-5 2 0 16,2 1 0-16,-4-2 0 0,-1-1 0 0,-7 2 0 16,-6 0 0-16,-3-1 0 0,-4 1 0 0,0-2 0 15,-5 1-208-15,-4 4 32 0,-2-2 16 0,-4-2 0 32,-2-5-240-32,-4 4-48 0,-9 6-16 0,8-9 0 0,-4 2-288 15,-4 7-48-15,2-8-16 0,-2 8 0 0,0 0-1872 16,-6-10-368-16,-2 4-80 0</inkml:trace>
  <inkml:trace contextRef="#ctx0" brushRef="#br1" timeOffset="82826.72">26578 18103 28559 0,'20'-31'1264'0,"-7"17"272"0,3 1-1232 0,7 4-304 16,3-3 0-16,6 6 0 0,3-1 768 0,4 2 80 15,4 1 32-15,7 4 0 0,7 2-496 0,7 3-80 0,10 7-32 0,4-1 0 16,6 4 80-16,-1 2 16 0,0 1 0 16,3 0 0-16,3 0-96 0,2 0-16 0,4-1 0 0,-3 4 0 15,-2 1 96-15,-2 5 16 0,-5-3 0 0,-3 1 0 16,-4 0-80-16,-7 5-16 0,-5 0 0 0,-9-2 0 15,-3 0-32-15,-7-3-16 0,-7 1 0 0,-7 0 0 16,-4 4 32-16,-6 0 0 0,-6 4 0 0,-6 3 0 16,-6-1-32-16,-8 2 0 0,-8 2 0 0,-6 0 0 15,-5 0 96-15,-4-2 32 0,-7-6 0 0,-5 2 0 16,-4-5-32-16,-10-3 0 0,-3-3 0 0,-6-4 0 16,-5-3-16-16,3 2-16 0,-1-3 0 0,1-2 0 15,-2 0-144-15,0 1-16 0,-1-7-128 0,3 1 192 16,4-4-1616-16,2-1-336 15,5 0-64-15</inkml:trace>
  <inkml:trace contextRef="#ctx0" brushRef="#br1" timeOffset="84764.08">8221 17723 2751 0,'5'-18'256'0,"1"6"-256"0,-2 3 0 0,1-1 0 16,-5 10 4544-16,6-12 848 0,-2-3 176 0,-2 5 48 15,-2 10-3504-15,-2-12-688 0,2 12-144 0,-6-7-16 16,-3-1-480-16,-3 4-80 0,-1 2-32 0,-3 2 0 16,-5 2-352-16,-3 2-80 0,-4 4-16 0,-2-1 0 15,-5 0-224-15,-4 5 0 0,-3-4 128 0,-5 5-128 0,-6-3 144 0,-8 7-16 16,-8-1 0-16,1-1 0 0,-3-2 128 0,0 2 32 16,-1 0 0-16,3-2 0 0,2-1 160 0,1-3 48 15,3 3 0-15,2-3 0 0,4 4-64 0,4-4-16 16,4 0 0-16,3-3 0 0,10 4-64 0,4-2-16 15,2-5 0-15,6 7 0 0,2 1-336 0,6 5 144 16,4 0-144-16,0 4 0 0,3-6 0 0,3 4 0 16,0 0 0-16,2 3 0 0,2 4 0 0,-1 3 0 15,3-1 0-15,0 1 0 0,0 5 128 0,0-1-128 0,-1 4 0 16,1 3 0-16,0-1 0 0,-2 4 0 0,-1 2 0 16,-1 1 0-16,-2-4 0 0,1 7 0 0,1 7 0 15,0-2 0-15,-5 1 128 0,0 4-128 0,-3 0 0 0,0 4 0 16,-1 5 128-16,-4-2-128 0,2-3 0 0,-2 1 0 15,-3-1 0-15,1-1 0 0,0 0 0 0,-4-5 0 16,-2-1 144-16,1 0-144 0,2-5 0 0,1-1 144 16,2-3-144-16,0-4 0 0,-2-5 0 0,2 0 128 15,1-1 0-15,5-7-128 0,1 0 192 0,1-6-64 16,4 0 80-16,2-3 16 0,4-2 0 0,4-4 0 16,3-1 128-16,6-4 32 0,4 1 0 0,5-4 0 15,1-1 144-15,8 1 48 0,2-3 0 0,9 0 0 16,0-2-144-16,2 3-32 0,8 1 0 0,-1-1 0 15,1-1-144-15,5-1-16 0,5 1-16 0,1-3 0 16,0 0-224-16,2-2 0 0,0 1 128 0,-2-2-128 16,-4-3 0-16,-4-1 0 0,-5-2 0 0,-5-5-160 15,-7-1-2432-15,-5-2-480 0,2-12-112 0,-13 6-16 0</inkml:trace>
  <inkml:trace contextRef="#ctx0" brushRef="#br1" timeOffset="85375.43">6029 16427 6447 0,'-19'-12'272'0,"8"8"80"0,-1-4-352 0,1 1 0 15,-3-2 0-15,2-3 0 0,2 8 3488 0,1-5 624 16,3 3 128-16,6 6 32 0,-7-5-2400 0,7 5-464 16,0 0-112-16,0 0-16 0,3-11-128 0,4 3-48 15,5 4 0-15,6-1 0 0,4-1-320 0,3 2-64 16,2 1-16-16,6 3 0 0,4 0 64 0,6 0 16 16,3 1 0-16,4 4 0 0,5 1-128 0,2 0-16 15,-1-3-16-15,2 1 0 0,-2-1-192 0,-2 2-48 0,-5-2 0 16,-5 1 0-16,-5-1-192 0,-4 1-32 0,0-1-16 0,-7 2 0 15,-2-2-144-15,-5 0 0 0,-6 0 0 0,-15-3 128 16,0 0-128-16,0 0-224 0,0 0 48 0,0 0 16 31,0 0-2176-31,-10-8-432 0,-4-1-96 0</inkml:trace>
  <inkml:trace contextRef="#ctx0" brushRef="#br1" timeOffset="85700.31">7295 15544 28559 0,'0'0'2544'0,"0"0"-2032"16,0-7-512-16,0 7 0 0,0 0 368 0,0 0-32 15,0 0 0-15,-12 13 0 0,-4 5 80 0,3 10 16 16,-2 3 0-16,-2 5 0 0,-2 2 32 0,4 2 16 15,0-1 0-15,4-3 0 0,5-1 0 0,3-2 0 16,3-3 0-16,3 2 0 0,0-2-16 0,1-5 0 16,6-3 0-16,1-2 0 0,2-2-80 0,2-2-32 15,-2-3 0-15,7-1 0 0,-1-6 32 0,2 3 0 16,0-3 0-16,2-5 0 0,1 2-208 0,3-4-48 16,2-2 0-16,3 0 0 0,-1 1-128 0,-2-1 0 15,0-2 0-15,-4 0 0 16,-3 2-1216-16,0 0-256 0,-2 2-64 0,-2-1-9264 15,-4-1-1840-15</inkml:trace>
  <inkml:trace contextRef="#ctx0" brushRef="#br1" timeOffset="85922.99">7963 15476 26719 0,'-19'21'1184'0,"7"-2"240"0,-3 3-1136 0,0 12-288 0,-1 9 0 0,-2 6 0 16,-1 11 1088-16,-1 5 144 0,1 3 48 0,3 6 0 16,0-4 160-16,1 7 32 0,4 1 16 0,2-3 0 15,2 2-848-15,4-8-192 0,2-4-16 0,1-4-16 16,2-3-256-16,4-8-160 0,0-1 192 0,2-3-192 0,1-1 0 16,1-1 0-16,2-2 0 0,1-5-11328 15,4-4-2352-15</inkml:trace>
  <inkml:trace contextRef="#ctx0" brushRef="#br1" timeOffset="87274.89">16654 17857 15599 0,'0'0'688'0,"0"0"144"0,7-6-656 0,4-8-176 0,-4-4 0 0,4 4 0 16,1-1 1808-16,1-2 336 0,-1 3 64 0,1 2 16 15,-1-2-640-15,-2 5-128 0,-10 9-32 0,9-10 0 0,-9 10-400 0,0 0-96 16,0 0-16-16,0 0 0 0,0 0-208 0,0 0-32 16,0 0-16-16,0 0 0 0,5 18-144 0,-5 4-48 15,-2 5 0-15,-2 6 0 0,-4 2 64 0,-1 8 16 16,-1 3 0-16,0 6 0 0,-5 9 160 0,0 1 48 16,3 2 0-16,0 1 0 0,-1-1-176 0,1-7-16 15,-1-2-16-15,2-5 0 0,-1 5-272 0,2-6-48 16,0 0-16-16,4-4 0 0,0-5-208 0,-2-5 176 15,4-2-176-15,-1-5 160 0,1 0-160 0,0-4 192 0,-1-3-192 16,1-5 192-16,1-4-192 0,3-12 128 0,0 0-128 0,0 0 128 16,0 0-400-16,0 0-96 0,0 0-16 0,-5-6 0 31,2-6-3136-31,2-7-624 0</inkml:trace>
  <inkml:trace contextRef="#ctx0" brushRef="#br1" timeOffset="92659.84">16857 15381 21183 0,'2'-15'1888'0,"1"-3"-1504"0,1-1-384 0,1 1 0 16,2-1 0-16,-1 5 0 0,0-1 0 0,-2 5 0 15,-4 10 736-15,0 0 128 0,6-6 32 0,-6 6 0 0,0 0-544 16,0 0-96-16,9 16-32 0,-3 2 0 0,-3 3 16 0,-1-8 0 16,-2 7 0-16,0 2 0 0,-2 5 256 0,-1 1 48 15,-1 2 16-15,-2 4 0 0,-2 3-16 0,-9 36 0 16,-1-4 0-16,0-3 0 0,-1-4-16 0,1 0 0 15,0 1 0-15,0-7 0 0,0-2-48 0,2-7-16 16,1-2 0-16,2-2 0 0,1-2-48 0,2-4-16 16,-1-1 0-16,2-6 0 0,0-1 0 0,2-4 0 15,0-2 0-15,1-4 0 0,0-3-80 0,1-4 0 16,5-12-16-16,0 0 0 0,0 0 80 0,0 0 32 16,0 0 0-16,0 0 0 0,-1-13 352 0,1-8 64 15,3-7 0-15,1-3 16 0,2-8-512 0,2-2-96 16,1-1-32-16,-1-1 0 0,1-2-208 0,0-4 0 0,3-4 128 15,0-2-128-15,0 2 0 0,0-4 0 0,0 2 0 0,-2 6 0 16,0 0 0-16,-2-1 0 0,-2 4 0 0,0 4 0 16,-2 7 0-16,-1 2 0 0,-3-3 0 0,0 8 0 15,-3-1 0-15,3 6 0 0,-1 4 0 0,-2 6 0 16,0-1 0-16,3 14 0 0,0 0 0 0,0 0 0 16,0 0 0-16,-9 15-128 0,-2 6 128 0,3 4 0 15,-1 3-176-15,0 5 176 0,0-3-160 0,3 7 160 16,0 3 0-16,0 3 0 0,-1 3 0 0,1 3 0 15,0 0 0-15,0 0 0 0,-3 3-128 0,-2-5 128 16,4 2 0-16,-2-1 0 0,2-5 0 0,-1 1 0 16,2-4 0-16,0-1 0 0,-1-5 0 0,1-3 0 15,0-5 0-15,3-7 0 0,0-4 0 0,0-6 0 16,3-9 0-16,0 0 0 0,0 0 0 0,0 0 0 16,0 0 256-16,-1-14-16 0,-1-4 0 0,4-8 0 15,1-4-32-15,0-6 0 0,0 1 0 0,4-1 0 0,-1-4-208 16,1-4 128-16,1-4-128 0,2-1 0 0,1-1 0 15,-1-4 128-15,0 4-128 0,2-4 0 0,-1-2 0 16,1 5 0-16,-2 5 0 0,0 3 0 0,1 6 0 0,-4 0 0 16,-2 5 0-16,1 0 0 0,-2 12 0 0,-1 5 0 15,-3 4 0-15,0 11 0 0,0 0 0 0,0 0 0 16,-6 14 0-16,-1 6 0 0,-4 7 0 0,1 3-192 16,-2 5 192-16,0 4-160 0,-1 4 160 0,1 2 0 15,-2 2 0-15,6 7 0 0,-4-1 0 0,3 2 0 16,0 0 0-16,1-6 0 0,1-2 0 0,1-4 0 15,2-4 0-15,-1 0 0 0,2-13 0 0,0 1 0 0,0-5 0 16,2-1 0-16,-1-5 0 0,-1-1 0 0,3-15 0 0,0 15 0 16,0-5 0-16,0-10 0 0,0 0 0 0,0 0 0 15,0 0 0-15,0 0-208 0,0 0 80 0,0 0 128 32,0 0-2224-32,0 0-320 0,0 0-64 0,0 0-16 0</inkml:trace>
  <inkml:trace contextRef="#ctx0" brushRef="#br1" timeOffset="96644.05">8937 13270 11919 0,'0'0'512'0,"12"-7"128"0,-3-1-512 0,1-4-128 0,-1 2 0 0,0 1 0 16,-9 9 1152-16,12-6 192 0,-12 6 32 0,9-12 16 15,-3 5-448-15,-6 7-96 0,0 0-16 0,0 0 0 0,-2-11-64 16,2 11-32-16,-7-4 0 0,-5 5 0 0,-3 7-224 0,-4-1-64 16,-4-2 0-16,-3 5 0 0,-4-1-32 0,-4 6-16 15,-3 0 0-15,-3-2 0 0,-3 2 112 0,-2 0 0 16,-1 0 16-16,0 1 0 0,-3 0-176 0,3-2-32 15,-4-2-16-15,1 2 0 0,0-3 144 0,4 2 16 16,3-5 16-16,2 0 0 0,2-2-160 0,1 2-48 16,7-2 0-16,2-3 0 0,3-3-128 0,4-2-16 15,0 1-128-15,8 1 192 0,2 0-16 0,11 0-16 16,0 0 0-16,0 0 0 0,0 0-160 0,0 0 192 16,0 0-192-16,0 0 192 0,0 0-192 0,0 0 0 15,15 10 0-15,1 2 0 0,1-5 0 0,-1 5 0 16,2-1 0-16,0 5 0 0,-2 0 0 0,-3 4 0 0,2 2 0 0,-3 2 0 15,-4-1 0-15,-4 1 128 0,-4 3-128 0,-3 4 0 16,-4-4 0-16,-5 4 0 0,-5-1 128 0,3 2-128 16,-4-4 0-16,-2 2 0 0,0 3 144 0,-1-8-144 15,2 0 128-15,1-1-128 0,1-6 160 0,4 0-160 16,-2 1 192-16,2-3-48 0,7-2-16 0,-1-1 0 31,-1 2-848-31,5 1-176 0,0-4-48 0,2 0 0 0,1-12 1616 0,0 0 320 0,6 15 64 0,7-6 16 16,3-5-752-16,5 1-160 0,1-1-32 0,4 0 0 15,2 1-128-15,3-1 160 0,0 2-160 0,3-1 160 16,-1 1-160-16,0 0 0 0,1 0 0 0,0-3 0 16,-3 0 0-16,-4-2 128 0,-2-1-128 0,-1 0 0 31,-3 0-1280-31,-5 0-320 0,-1-4-80 0,-6-1-12272 0</inkml:trace>
  <inkml:trace contextRef="#ctx0" brushRef="#br1" timeOffset="96925.41">8748 13830 13823 0,'0'0'608'0,"-10"-5"128"0,0-1-592 0,10 6-144 0,0 0 0 15,0 0 0-15,0 0 2304 0,0 0 416 0,0 0 96 0,0 0 0 16,13-6-1680-16,5 5-352 0,2-1-64 0,4 4-16 16,4-4-176-16,4-1-32 0,0 2-16 0,4-2 0 15,-2 0-240-15,-1 1-48 0,-2 2-16 0,0 0 0 16,-1-1-176-16,-2-2 0 0,-4 2 0 0,-4-1 0 31,-3 1-2224-31,-4-1-464 0,2-2-112 0,-15 4-16 0</inkml:trace>
  <inkml:trace contextRef="#ctx0" brushRef="#br1" timeOffset="97384.82">9676 13295 12895 0,'0'0'1152'0,"0"0"-928"15,0 0-224-15,0 0 0 0,0 0 1552 0,0 0 272 16,6 9 48-16,-8 6 16 0,-2 3-704 0,-5 4-144 16,-1 2-16-16,-1 1-16 0,-1 0-304 0,2 1-48 15,1 0-16-15,3 0 0 0,2 0-256 0,2-2-64 16,4-3-16-16,2-5 0 0,2-3-176 0,3-1-128 16,3-1 192-16,-2-7-192 0,5-1 224 0,2-1-64 15,0-4-16-15,1-1 0 0,-2 0-16 0,5-3 0 16,-1-4 0-16,-3 0 0 0,0-4-128 0,-1-2 0 15,-1-1 0-15,1 1 0 0,-2-3-192 0,-3 0-64 0,-2-1 0 16,0-2-16-16,-1-2 128 0,-2-1 144 0,-2-2-208 0,1 4 80 16,-1 2 128-16,0 0-208 0,-1 5 80 0,2 4 128 15,-1-2 0-15,-4 14 0 0,0 0 0 0,0 0 192 16,0 0 128-16,0 0 16 0,-1 15 16 0,-2 5 0 16,-3 2-128-16,-3 5-32 0,2 1 0 0,-2 6 0 15,-2-3 128-15,1 3 0 0,-2 3 16 0,2 0 0 16,-1-2 16-16,1 2 0 0,-1 1 0 0,1-1 0 15,-2-4 720-15,0 3 144 0,3-1 16 0,0-4 16 16,1 1-928-16,3-4-176 0,4-4-144 0,-1-2 192 31,-1-3-1088-31,2-1-192 0,1-3-64 0,1-5-8784 0,-1-10-1776 0</inkml:trace>
  <inkml:trace contextRef="#ctx0" brushRef="#br1" timeOffset="97618.97">10487 13993 25631 0,'-6'18'1136'0,"4"-8"224"0,-2 3-1088 0,-2 4-272 15,-3-1 0-15,3 2 0 0,-3 4 448 0,-1 3 48 16,-1-2 0-16,1-1 0 0,-2 0-144 0,3 1-32 15,2-6 0-15,-2 0 0 0,3-3-192 0,-2 1-128 16,-1-6 128-16,5 2-128 0,4-11 0 0,0 0-256 16,0 0 32-16,0 0-12384 0</inkml:trace>
  <inkml:trace contextRef="#ctx0" brushRef="#br1" timeOffset="97921.53">11261 13174 21183 0,'0'0'1888'0,"0"0"-1504"0,3-9-384 0,-3 9 0 16,0 0 672-16,0 0 64 0,3 12 16 0,-1-1 0 15,-4 7-128-15,1 9-32 0,-4 3 0 0,-2 19 0 16,-2 1-64-16,0-4-16 0,0-3 0 0,2 6 0 0,-1 3-48 16,2-6-16-16,-1-3 0 0,0 0 0 0,-2 2-240 0,0-1-48 15,-2 4-16-15,1-7 0 0,0-5-144 0,-1 0 128 16,1-2-128-16,1-6 128 0,1-3-416 16,4-4-96-16,1-6 0 0,3-15-12672 15</inkml:trace>
  <inkml:trace contextRef="#ctx0" brushRef="#br1" timeOffset="98890.76">11735 12935 13823 0,'0'0'1216'0,"0"0"-960"16,7-11-256-16,1 1 0 0,2 4 480 0,3 3 48 16,2 0 16-16,3 3 0 0,3-2 240 0,1 5 48 15,2 2 16-15,0 4 0 0,-1 1-208 0,4 5-32 0,1 1-16 16,2 8 0-16,-2 3 48 0,0 1 16 0,-1 5 0 0,-2 5 0 16,-4 7 176-16,-3 2 16 0,1 7 16 0,-4-2 0 15,-5 4-208-15,-4 3-32 0,-4 4-16 0,-5-1 0 16,-4-2-64-16,-4-1-16 0,-2 0 0 0,-5 2 0 15,-3 0-32-15,-1-5-16 0,-6-4 0 0,-2-1 0 16,-1-7-208-16,0-2-32 0,1-1-16 0,3-8 0 16,2-2-64-16,3-5-16 0,4-7 0 0,5-3 0 15,4-5-400-15,9-11-64 0,0 0-32 0,0 0-14224 16</inkml:trace>
  <inkml:trace contextRef="#ctx0" brushRef="#br1" timeOffset="99343.85">13286 13239 19343 0,'-7'-21'848'0,"5"9"192"0,2 12-832 0,0 0-208 0,0 0 0 0,0 0 0 16,-10-3 816-16,-1 8 112 0,-1 7 32 0,2 5 0 15,0 4-528-15,-1 3-112 0,-1 3 0 0,3 7-16 16,2 3 64-16,1 0 16 0,2 0 0 0,4 2 0 15,0 2 80-15,3-1 32 0,1-8 0 0,5-1 0 16,3-6-128-16,1-3-32 0,7-3 0 0,0-5 0 16,3-8 112-16,2 0 32 0,2-2 0 0,2-7 0 15,4 0 208-15,-2-4 32 0,2-10 16 16,-2 3 0-16,0-3-256 0,-1-3-48 0,-2-6-16 0,-1 0 0 16,-4-1-176-16,-2-3-48 0,-2 2 0 0,-2-2 0 15,-5-5-16-15,-2 5-16 0,-4-3 0 0,-3 5 0 16,-3-3-160-16,-1 7 0 0,-2 0 0 0,0 5 128 15,0 3-416-15,0 7-96 0,3 9 0 0,0 0-9920 16,0 0-1968-16</inkml:trace>
  <inkml:trace contextRef="#ctx0" brushRef="#br1" timeOffset="99822.81">15337 12863 4607 0,'-6'-19'400'0,"3"6"-400"0,-1 7 0 0,1-2 0 16,-1 1 2544-16,4 7 416 0,-8-3 96 0,8 3 16 0,-13 6-1920 0,-2 4-368 15,-4 7-80-15,-5 3 0 0,-4 7 64 0,-3 12 0 16,-5 5 16-16,-1 4 0 0,-2 2 240 16,2 2 32-16,-1 8 16 0,2-3 0 0,0 3-224 0,2-4-32 15,6 1-16-15,3-1 0 0,5-6-448 0,4 1-96 16,1-7 0-16,9-5-16 0,3-5-240 0,5-1 144 16,2-8-144-16,4-1 128 0,2-3-128 0,3-2 0 15,4-4 144-15,4-5-144 0,2 2-128 0,4-6-112 16,3-3-16-16,2-5-12352 0</inkml:trace>
  <inkml:trace contextRef="#ctx0" brushRef="#br1" timeOffset="100112.1">16178 12846 23039 0,'0'0'2048'0,"0"0"-1648"0,0 0-400 0,0 0 0 15,-14 13 448-15,-1 8 0 0,0 2 0 0,-2 7 0 16,-3 7 256-16,0 6 48 0,-1-1 16 0,3 2 0 16,-3 4-320-16,3-1-64 0,2-1-16 0,1 0 0 15,-1 5-112-15,4-2 0 0,0-5-16 0,3 4 0 16,0 2-240-16,3-5 144 0,-2-5-144 0,-1-7 128 0,1-1-128 15,1-5 0-15,1 3 0 0,0-5-176 16,1-3-1488 0,2-4-288-16,3-6-64 0</inkml:trace>
  <inkml:trace contextRef="#ctx0" brushRef="#br1" timeOffset="100339.12">16716 13706 23039 0,'0'0'2048'0,"-14"11"-1648"16,-6 5-400-16,-2 2 0 0,1 4 800 0,-1 6 80 16,-3-1 16-16,-2 4 0 0,-3-1-128 0,4-2-32 0,-4 2 0 15,2-3 0-15,-1 1-352 0,3-1-64 0,-1-5 0 0,2-4-16 16,0-5-432-16,2 2-96 0,5 1-16 0,4-8-8512 15,3-5-1696-15</inkml:trace>
  <inkml:trace contextRef="#ctx0" brushRef="#br1" timeOffset="101022.15">18321 13025 24063 0,'18'-13'1072'0,"-8"11"208"0,-10 2-1024 0,14 3-256 0,-4 2 0 0,0 5 0 0,-4 4 0 0,-3 5 0 16,-4 6 128-16,-2 0-128 0,-2 2 128 0,-5 1-128 15,-2 9 192-15,-7 2-192 0,-8 1 352 0,-6 0-32 16,-4 0-16-16,-4-1 0 0,-7-4 208 0,-1 1 64 16,-1-6 0-16,-2-2 0 0,0-4-32 0,-2-2 0 15,-2-1 0-15,1-7 0 0,0-5 32 0,0 2 0 16,2-4 0-16,2-4 0 0,4-3-112 0,2-3-16 16,5-3 0-16,6-6 0 0,4 1 0 0,5-6 0 0,1-4 0 15,8 1 0-15,1-3-128 0,3 1-48 0,2-3 0 0,1 0 0 16,6-2-144-16,2 2-128 0,2-4 144 0,2 4-144 15,4 1 0-15,1 2 128 0,2 1-128 0,4 5 0 16,1 6 0-16,2-2 0 0,4 6 0 0,1 3 0 16,1 7 0-16,0 5-128 0,0 6 128 0,2 3-160 15,6 0 160-15,2 3-192 16,2 2 192-16,2 1-192 0,2 1 192 0,0 2 0 0,1-3 0 0,1-1 0 16,-2 3 0-16,2-4 0 0,-2-3 0 0,1 2 0 15,0 1 0-15,-1-2 0 0,-4-6 0 0,2-3 0 16,4-2 0-16,-1-3 0 0,-2-2 0 0,1 1 128 15,-1-1-128-15,0-1 0 0,-1 0 128 0,0 0-128 16,0-2 0-16,0 2 128 0,-3-1-128 0,0-1 0 0,-3 4 0 16,4-5 144-16,-7-3-144 0,0 0 0 0,-6-3 144 15,-4 0-144-15,-3-3 0 0,-5-1 144 0,-4-7 0 0,-4-3 0 16,-5-6 0-16,-6 3 0 0,-5 0 144 0,-6-2 32 16,-7-2 0-16,-4 2 0 0,-5-2-128 0,-2 1-32 15,-5 2 0-15,-1 2 0 0,1-1-32 0,-1 3-128 16,2 0 192-16,1 4-64 0,-2 4-128 0,1-1 192 15,5 7-192-15,1 1 192 0,4 4-192 0,2-3 0 16,2-1 0-16,4 4 0 16,6 1-1120-16,5 3-208 0,13-3-32 0,0 0-9472 15,0 0-1904-15</inkml:trace>
  <inkml:trace contextRef="#ctx0" brushRef="#br1" timeOffset="101921.36">19265 12304 8287 0,'0'0'736'0,"0"0"-592"0,0 0-144 0,-10-3 0 0,10 3 1168 0,0 0 208 16,-12-3 32-16,12 3 16 0,-9-5-336 0,9 5-80 15,0 0-16-15,0 0 0 0,-9-7 112 0,9 7 32 16,0 0 0-16,0 0 0 0,0 0-176 0,0 0-48 16,0 0 0-16,0 0 0 0,0 0-272 0,0 0-64 15,7 9-16-15,5 0 0 0,2-2-32 0,2 5 0 0,-1 1 0 0,1 1 0 16,0 2-48-16,4 3-16 0,1 1 0 0,1 2 0 15,2 3-128-15,-1 0-16 16,1-2-16-16,0 6 0 0,-2 3-96 0,2 2-16 0,-2 1 0 0,-1-1 0 16,0 4 16-16,-2 0 0 0,-1 1 0 0,1-2 0 15,-1-3 80-15,-2 5 16 0,-1 1 0 0,-2 1 0 16,-1 1 32-16,-1-1 16 0,-2 1 0 0,-2 1 0 16,0-1-32-16,-1-1 0 0,-3 4 0 0,0-2 0 15,-3-2-64-15,-1-1-32 0,-2-1 0 0,-2-1 0 16,-1 3 32-16,-3-3 0 0,1-2 0 0,-3 1 0 15,1 0 32-15,-2-4 16 0,0-1 0 0,0-2 0 16,2 0 16-16,-2-4 0 0,-1 1 0 0,-2-2 0 16,3-4-16-16,0 0 0 0,0 0 0 0,-3-5 0 15,0-1-16-15,-2 1 0 0,2-4 0 0,-3 0 0 0,-1 1 16 16,1-4 0-16,0 2 0 0,0-3 0 0,2 0-112 0,0 4 0 16,1-6-16-16,0 3 0 0,2-3 0 0,1-3 0 15,1 1 0-15,4 3 0 0,7-7-176 0,-11 5 192 16,11-5-192-16,0 0 192 0,-11 3-192 0,11-3 128 15,0 0-128-15,0 0 128 0,-11 1-128 0,11-1 128 16,0 0-128-16,-10 2 128 0,10-2-128 0,0 0 160 16,0 0-160-16,0 0 160 0,0 0-160 0,0 0 128 15,0 0-128-15,0 0 128 0,0 0-128 0,0 0 128 16,0 0-128-16,0 0 128 0,0 0 0 0,0 0 0 16,0 0 0-16,0 0 0 0,0 0-128 0,0 0 128 15,0 0-128-15,0 0 128 0,0 0-128 0,-2-9 0 0,2 9 0 16,0 0 0-16,0 0 0 0,3-12 0 0,-3 12 0 0,5-9 0 15,-5 9 0-15,0 0 0 0,0 0 176 0,4-13-176 16,-1 4 0-16,-3 9 0 0,5-12 0 0,-5 12 0 16,4-9-176-16,-4 9 176 0,6-10-160 0,-6 10 160 31,6-8-896-31,-6 8-96 0,9-10-16 0,0 4 0 16,1 4-1952-16,3-1-400 0,8-5-80 0,-21 8-16 0</inkml:trace>
  <inkml:trace contextRef="#ctx0" brushRef="#br2" timeOffset="113719.27">7362 18001 15663 0,'0'0'1392'0,"-2"-11"-1120"16,1 2-272-16,-1 3 0 0,2 6 768 0,-2-12 112 15,-3 6 16-15,2 1 0 0,3 5 80 0,0 0 32 16,0 0 0-16,-6-6 0 0,0 1-368 0,6 5-80 0,-7 0-16 0,-1 3 0 15,-1-3 32-15,1 3 0 0,-3 2 0 0,-1 0 0 16,-3 3 32-16,-1 2 16 16,-2-1 0-16,-1 5 0 0,-3 3 16 0,-2 4 16 0,-3 6 0 0,-1-2 0 15,-5 5-96-15,4 1-32 16,-4 6 0-16,0 2 0 0,-1 1-80 0,-3 3 0 16,3 3-16-16,0 0 0 0,-2 1-112 0,5 5 0 0,1-1-16 15,4 4 0-15,2-3-96 0,6 1-16 0,5-3 0 16,4 1 0-16,1-5-64 0,5-1 0 15,3-1-128-15,3-4 192 0,2-1-32 0,2-2-16 0,1-8 0 16,1 4 0-16,1-5 48 0,0 2 16 0,1-5 0 16,-1-1 0-16,1-2-32 0,-3-1-16 0,1 1 0 15,-1-2 0-15,-1-6-32 0,1-2 0 0,-1 2 0 0,-1-5 0 16,-3 1 16-16,-3-10 0 0,6 6 0 0,-6-6 0 16,0 0 0-16,0 0 0 0,0 0 0 0,0 0 0 15,0 0 64-15,0 0 16 0,0 0 0 0,0 0 0 16,0 0-80-16,0 0-16 0,0 0 0 0,0 0 0 0,-9-2-128 0,9 2 0 15,-7 0 144-15,7 0-144 0,-8-3 0 0,2-1 0 16,0-3 0-16,2 1 128 0,-1 0-128 16,1-3 0-16,-1 1 0 0,1 1 0 0,0-5 0 15,-2 3 0-15,1-3 0 0,1-1 128 0,-1 1-128 0,1-6 0 16,1 2 0-16,0-2 0 0,-2 2 0 0,1-3 0 16,0-4 0-16,-1 2 0 0,1 2-160 0,-1 0 160 15,1 0-192-15,-1-11 192 16,1 3-688-16,-1 3-16 0,4 1-16 0,-1-1 0 15,2 0-2480-15,2-1-512 0,-1 0-80 0</inkml:trace>
  <inkml:trace contextRef="#ctx0" brushRef="#br2" timeOffset="114150.74">7188 17894 12543 0,'2'-18'560'0,"-2"13"112"0,0-5-544 0,1 1-128 0,1-4 0 0,1 4 0 16,-3-5 752-16,1 4 112 0,-1 0 32 0,2 2 0 15,-4-2 48-15,1 4 16 0,-2-3 0 0,0 3 0 0,3 6 96 0,-8-1 32 16,1-1 0-16,-5 7 0 16,2 5-128-16,-5 2-32 0,-5 4 0 0,-2 5 0 0,-4 3-224 0,-3 8-64 15,-2 5 0-15,-4 7 0 0,0 3 96 0,-3 8 16 16,-4 1 0-16,1 7 0 0,-1 5-144 0,1 2-32 16,-3-1 0-16,1 7 0 0,2 0-240 0,2 0-48 15,2 4-16-15,6-2 0 0,3-5-64 0,7 0-16 16,5-5 0-16,4-3 0 0,3-2 144 0,4-2 32 15,5-2 0-15,8-3 0 0,4-5-112 0,4-4-32 16,2-4 0-16,4-4 0 0,3-2-32 0,5-7-16 16,4 0 0-16,2-7 0 0,2-2-16 0,5-2 0 15,5-2 0-15,4-4 0 0,3 0-160 0,4-7-176 16,4-1 48-16,26-5-16896 0</inkml:trace>
  <inkml:trace contextRef="#ctx0" brushRef="#br2" timeOffset="115300.88">15888 17569 6447 0,'2'-8'576'0,"1"-5"-576"0,-3 1 0 0,0-3 0 15,0-3 2320-15,1 2 368 0,-1 1 64 0,2 0 0 16,-2-1-1088-16,0 4-208 0,0-1-48 0,0-1-16 16,-2 5-224-16,2-1-32 0,0 10-16 0,0 0 0 15,3-9-208-15,-3 9-32 0,0 0-16 0,9-1 0 16,1-1-352-16,1 5-64 0,1 0 0 0,-1 8-16 0,7-1 80 0,2 8 0 15,0 4 16-15,4 2 0 0,0 5 48 0,3 4 0 16,-1 9 0-16,-1 5 0 0,1 4-160 0,-5-1-32 16,-1 6 0-16,-3 2 0 0,-6 3-32 15,-3 7-16-15,-4 5 0 0,-4 6 0 0,-3 4 32 16,-3 2 0-16,-4-5 0 0,0 1 0 0,-5-2 16 0,-3 1 0 16,-4-3 0-16,-1 2 0 0,1-8-64 0,-2-2 0 15,-1-7 0-15,2-6 0 0,-3-1 48 0,4-6 0 16,-2 0 0-16,-1-4 0 0,1-4-16 0,1 1 0 15,-1-9 0-15,-1-1 0 0,1-5-144 0,0 1-16 16,2-6-16-16,1-5 0 0,2-2 16 0,1-4 0 16,3-5 0-16,2-1 0 0,1-5-16 0,3-2 0 15,1-2 0-15,3-4 0 0,0-3 16 0,2-4 0 16,2 0 0-16,2-3 0 0,2-1-192 0,2-2 160 16,0-3-160-16,3-2 160 0,1 0-160 0,1 1 0 0,1 0 0 15,0-3 0-15,3 1 0 0,1 0 0 16,2-2 0-16,3 0 0 0,-1 1 0 0,2-6 0 15,0-2 0-15,1 2 0 0,2-4 0 0,-1-2 0 16,0-4 128-16,2-2-128 0,-1-4 0 0,1 1 0 16,-1-6 0-16,-1 2 0 0,0-5 0 0,-1-3 0 0,-1-3 0 0,-2 0 0 15,-3-4 0-15,-4-2 0 0,0 3 0 0,-2 7 0 16,-2 6 0-16,-2-2 0 0,-5 2 0 0,-1 4 0 16,0 2-160-16,-4-1 160 0,-4 2 0 0,0 4-144 15,-4 0 144-15,-2 1 0 0,-2 4-144 0,4 2 144 16,0 3 0-16,0 4-176 0,0 2 176 0,1 5-128 0,0 5 128 15,1 5 0-15,1-2 0 0,1 5-128 16,1-2 128-16,4 5 0 0,3 6-144 0,0 0 144 0,0 0 0 16,0 0-144-16,0 0 144 0,0 0 0 0,9 5-160 15,1 2 160-15,2 5-128 0,5 3 128 16,0 0 0-16,4 7-160 0,0 5 160 0,0 0 0 0,0 7-128 16,-1 0 128-16,3 6 0 0,0 6 0 0,0 6 0 0,-1 4 0 15,-1 2 0-15,-2 10 0 0,-3 7 0 0,-1 6 0 16,-6 4 0-16,-5 4 0 0,-2 3 0 0,-5-3-128 15,-3-1 128-15,-3 1 0 0,-4-9 0 0,-4-2 0 16,-2 1 0-16,-6-11 0 0,1-5 0 0,-7-4 144 16,-6-4-144-16,-21 15 192 0,-1-9 64 0,5-12 0 15,2-5 16-15,2-5 0 0,-4-5-144 0,8-7-128 16,0-1 192-16,6-6-192 0,6-6 0 0,7-3-256 16,8-8 32-16,9-9 0 15,7-4-2848-15,7-10-576 0</inkml:trace>
  <inkml:trace contextRef="#ctx0" brushRef="#br2" timeOffset="115932.85">18170 17502 9215 0,'0'0'816'0,"3"-5"-656"16,-2-4-160-16,2 2 0 0,-2 1 1168 0,1-3 208 15,-2 2 32-15,-2 1 16 0,2 6-16 0,0 0 0 16,-7-8 0-16,-2 1 0 0,-1 3-80 0,-4-1-32 15,-3 1 0-15,-3 4 0 0,-1-5-96 0,-2 5-32 16,-4 3 0-16,-3 3 0 0,-4-1-272 0,-3 0-48 16,-3 9-16-16,-5 5 0 0,-5 5-48 0,-5 4-16 15,-4 9 0-15,-1 3 0 0,-2 5-64 0,1 4-32 0,0 7 0 16,2 1 0-16,3 2-160 0,2 6-16 16,8 5-16-16,3 7 0 0,3-1-160 0,4 3-16 0,7 1-16 0,3 0 0 15,7 0-32-15,4-1-16 0,6-4 0 0,6-3 0 16,5-6 16-16,5-3 16 0,7-1 0 15,6-8 0-15,6-2 64 0,3-5 16 0,5-1 0 0,5-3 0 16,3-4 16-16,2-1 0 0,2-4 0 16,0-4 0-16,5-5-160 0,-4-2-16 0,-1-4-16 0,-3-3 0 0,-4-10-176 15,-2-1 128-15,-3-2-128 0,9-8 128 16,-10-2-1200-16,-9-5-240 0,-5 0-48 0,-3-6-11008 16,-3-3-2208-16</inkml:trace>
  <inkml:trace contextRef="#ctx0" brushRef="#br2" timeOffset="116740.68">17453 18038 17503 0,'-9'-3'1552'0,"-2"-5"-1232"16,-1 4-320-16,1-2 0 0,-1-2 1056 0,1 4 160 15,2 1 16-15,2 2 16 0,1-2 32 0,6 3 16 0,0 0 0 0,0 0 0 16,0 0-576-16,0 0-112 16,0 0-32-16,0 0 0 0,6 8 192 0,1 1 48 0,4-3 0 15,2-1 0-15,5 4 80 0,4-2 0 0,5-1 16 0,4 1 0 16,5-2-144-16,4-1-16 0,3 1-16 0,6 4 0 15,3-3-112-15,3-3-32 0,1-2 0 0,27 4 0 16,-7 5-80-16,0-4 0 0,-1 0-16 0,1 0 0 16,-3-2-112-16,0 1-32 0,-1 1 0 0,4 1 0 15,1-7-32-15,3 2-16 0,5 0 0 0,0 0 0 16,-2 1 0-16,0 0 0 0,1-2 0 0,1 4 0 0,0-2-96 16,2 1-16-16,1 1 0 0,-1 2 0 0,4-2-64 0,1-1 0 15,-2 3-128-15,8 1 192 0,3-5-192 0,2 0 176 16,-2 0-176-16,3 1 160 0,1 1-160 15,5-5 160-15,1-3-160 0,3 6 160 0,2 0-160 16,2-2 192-16,2-1-192 0,-3 2 192 0,-1 1-192 0,-2 1 192 16,-1-1-192-16,1-1 192 0,2-2-192 0,-2 2 192 15,1 1-192-15,-3 0 192 0,-2-4-192 0,6-1 160 16,-2-3-160-16,4 3 160 0,-3 4-160 0,0-2 0 16,-6-2 0-16,1 1 128 0,0-1-128 0,1 2 0 0,2 2 0 0,0-2 128 15,-5-3-128-15,-2 0 0 0,-4 3 144 16,2 0-144-16,0 0 0 0,0-2 128 0,0-1-128 0,0 2 0 15,-5 1 0-15,2 0 144 0,-1 0-144 0,1 0 0 16,-3 0 128-16,-2 1-128 0,-1 2 0 0,6 0 0 16,1 3 128-16,-1 1-128 0,-3-1 0 0,0 0 0 15,-1 2 128-15,1-1-128 0,4 2 0 0,-2 1 0 16,-4-4 0-16,-4 3 0 0,-3-3 0 0,5 2 0 16,-2 4 0-16,-5-5 128 0,2 2-128 0,-4-3 0 15,-3-2 128-15,-4 2-128 0,-1 2 0 0,-1-2 0 16,0-2 128-16,1 3-128 0,-3-2 0 0,-4-1 0 15,-6 1 0-15,-2-2 0 0,-2-2 0 0,-4 2 0 16,-3 3 128-16,-5-3-128 0,-2 0 0 0,-4-1 0 0,-4-1 128 16,-2 2-128-16,-2 0 0 0,-4-3 0 0,-5-6 0 0,-4 3 0 15,-2 3 128-15,0-1-128 0,-4-1 0 0,-2-1 0 16,-2 0 0-16,-4 2 0 0,-7 1 0 16,11 0 0-16,-11 0 0 0,0 0 0 0,0 0 0 0,0 0 0 15,0 0 0-15,0 0 0 0,0 0-416 0,-12-6 16 16,-3 3 0-16,-1 3 0 15,-2-2-1056-15,-3 1-208 0,-1-2-32 0,-2 1-16 16,-1 2-1808-16,4 0-352 0</inkml:trace>
  <inkml:trace contextRef="#ctx0" brushRef="#br2" timeOffset="117328.52">26285 17322 26719 0,'-17'-10'2368'0,"-2"-5"-1888"15,0 3-480-15,2 2 0 0,1 4 432 0,0-2-16 0,1-2 0 0,1 6 0 16,4 1 224-16,3 4 64 0,2 2 0 0,5-3 0 16,5 4-128-16,9 10-32 0,9 2 0 0,9 0 0 15,7 4-112-15,16 4-32 0,10 4 0 0,11 1 0 0,10 6 240 0,6-1 64 16,5 3 0-16,8 4 0 0,8 4-64 0,5 4 0 16,1 0 0-16,0 1 0 0,3 4-208 0,-1-1-48 15,3-1-16-15,60 30 0 0,-27-11-96 0,-77-35-16 16,5 4 0-16,1 1 0 0,4 1 32 0,2-1 0 15,3-1 0-15,-4-1 0 0,-5 0-32 0,60 29 0 16,-40-18 0-16,-24-8 0 0,-18-9-16 0,-14-10-16 16,-13 0 0-16,-4-4 0 0,-9-6-64 0,-6-4-16 15,-8-1 0-15,-10-8 0 0,8 11-144 0,-8-11 128 16,-9 11-128-16,-6 1 128 0,-6 0 0 0,-4-3 0 16,-3 2 0-16,-5-2 0 0,-4-1 64 0,-6 2 0 15,-9-4 0-15,-14 6 0 0,-14 0 32 0,-4 4 16 16,-4 5 0-16,-8 1 0 0,-2 0 80 0,35-5 32 15,-17 4 0-15,-12 1 0 0,-4 5 32 0,-7 2 0 16,-2-2 0-16,-1 3 0 0,0-1 16 0,-90 19 16 16,38-10 0-16,29-5 0 0,16-6-96 0,14-6 0 0,13-5-16 0,9-4 0 15,7 0-128-15,8-6-32 0,2-1 0 0,8-2 0 16,0-3-144-16,9 0 0 0,2 3 144 0,8-6-144 16,6 0 0-16,6 1 0 0,5 0 0 0,4-1 0 15,5-4-512 1,7 7-192-16,-2-12-16 0,2 12-16 0,8-11-1904 15,5 1-384-15,3 4-80 0,10 2-16 0</inkml:trace>
  <inkml:trace contextRef="#ctx0" brushRef="#br2" timeOffset="128867.45">10898 8926 11967 0,'0'0'1072'0,"-2"-9"-864"0,2-3-208 0,-1 1 0 16,1-1 1120-16,0 4 176 0,1-4 48 0,2 3 0 16,-3-5-320-16,5 6-48 0,-2-6-16 0,1 5 0 15,-4 9-32-15,4-13-16 0,1 6 0 0,-1-4 0 16,2 2 48-16,-1-1 16 0,-5 10 0 0,6-8 0 15,-2-3-48-15,-4 11-16 0,0 0 0 0,0 0 0 16,5-8-160-16,-5 8-48 0,0 0 0 0,0 0 0 16,0 0-176-16,0 0-32 0,0 0-16 0,0 0 0 15,0 0-224-15,0 0-64 0,-5 19 0 0,1 1 0 0,-2-1 16 0,0 5 0 16,0-1 0-16,1 1 0 0,1 9 48 0,0 3 0 16,-1 4 0-16,-1 4 0 0,-1 7-16 0,1-2 0 15,-2 3 0-15,4-2 0 0,-2 3-48 0,0-4-16 16,0-3 0-16,-1 20 0 0,1-10 192 0,0-7 32 15,0-6 16-15,1-7 0 0,-1-4-48 0,1-5-16 16,3-2 0-16,1-4 0 0,-1-5 16 0,2-4 0 16,0-12 0-16,0 0 0 0,0 0-32 0,0 0 0 15,0 0 0-15,0 0 0 0,2-13 192 0,1-5 48 16,-3-3 0-16,4-1 0 0,-3-3-256 0,1-6-64 16,-1 1 0-16,1-4 0 0,-2 1-256 0,1-2 0 15,2-2 128-15,0 2-128 0,0 0 0 0,2-2 0 16,1 1 0-16,1 2 0 0,1-3 0 0,-1-3 0 15,0-2 0-15,2-1 0 0,0 2 0 0,-3-1 0 16,2 0 0-16,-1 5 0 0,-1 8 0 0,0 2 0 16,-3 2 0-16,0 8 0 0,-2 4 0 0,-1 13 0 15,0 0 0-15,0 0 0 0,0 0 0 0,-9 13 0 16,2 8 0-16,-3 7 0 0,-4 8 0 0,2 7 0 16,0 6 0-16,1 1-144 0,-3 4 144 0,4 1 0 0,1-2 0 15,0 2 0-15,3-4 0 0,2-2 0 0,1-6 0 0,0-2 0 16,1-1 0-16,-1-4 0 0,2-3 0 0,1-7 0 15,0 0 0-15,0-6 0 0,-2-3-144 0,1-3 144 16,1-14-1296 0,0 0-192-16,0 0-48 0,0 0 0 0,0 0-1856 15,3-13-368-15</inkml:trace>
  <inkml:trace contextRef="#ctx0" brushRef="#br2" timeOffset="129482.48">10524 9322 2751 0,'-23'-3'256'0,"9"1"-256"16,-3 1 0-16,1-2 0 0,-2-2 4288 0,0 1 800 15,-1 3 160-15,4 1 48 0,0 1-3024 0,2-1-608 16,1 0-112-16,2 2-16 0,10-2-256 0,-12 7-32 16,1-3-16-16,2 2 0 0,9-6-384 0,0 0-80 15,0 0 0-15,0 0-16 0,0 0-240 0,0 0-64 16,0 11 0-16,0-11 0 0,11 4 80 0,2 1 16 16,1-5 0-16,5 1 0 0,6 2-32 0,8 2-16 0,2-4 0 0,7 1 0 15,4-2-80-15,4-2-16 0,4 1 0 0,-1-4 0 16,1-1-16-16,-2 2-16 0,0-2 0 0,0-2 0 15,1 2 48-15,-1 5 16 0,-2-5 0 0,-1 0 0 16,-3 2-128-16,-5 1-32 0,-6 0 0 0,-5 0 0 16,-6 1-112-16,-7 2-32 0,-5 0 0 0,-12 0 0 15,0 0 16-15,0 0 0 0,0 0 0 0,0 0 0 16,0 0 128-16,0 0 32 0,0 0 0 0,-9-1 0 16,-4-2-48-16,-3 6-16 0,-5 0 0 0,-4-2 0 0,-4 1-240 0,-5 1 144 15,-6 1-144-15,-1 5 128 0,-2-2-128 0,0 5 0 16,-6-1 0-16,0 2 128 0,1-4-128 0,1 1 0 15,-2-4 0-15,4 2 0 0,4 4 0 0,5-5 0 16,5 0 0-16,6-4 0 0,4-3 0 0,4 0 0 16,17 0 128-16,0 0-128 0,0 0 0 0,0 0 0 15,0 0 0-15,11-10 0 0,7 4 0 0,5-1 0 16,7-4-128-16,7 4 128 0,5-4 0 0,4 4-144 16,3-5 144-16,0 3 0 0,1-1 0 0,-4 2-128 15,-1 2 128-15,-5-2 0 0,-5 0-176 0,-5 2 32 16,-6-1 0-16,-6 2 0 15,-6 2-1136-15,-12 3-240 0,0 0-32 0,0 0-16 16,-3-10-1824-16,-8 1-352 0,-17-4-80 0,9 7-16 0</inkml:trace>
  <inkml:trace contextRef="#ctx0" brushRef="#br2" timeOffset="129872.57">10914 8767 22111 0,'-4'-18'1968'0,"2"6"-1584"0,2 3-384 0,3-3 0 0,3 5 816 15,-6 7 80-15,0 0 0 0,10-6 16 0,-10 6 128 0,0 0 32 16,0 0 0-16,0 0 0 0,11 10-288 15,-4 7-48-15,-1 3-16 0,-1 4 0 0,-2 3 0 0,-2 6 0 16,-1-1 0-16,0 7 0 0,0 4 48 0,0 6 16 16,-1 0 0-16,-2 6 0 0,0-3-112 0,-2 3-32 15,1-3 0-15,-5 1 0 0,-3-4-224 0,2-3-48 16,1-3-16-16,-2 2 0 0,-1-2-128 0,0-5-32 16,-1-1 0-16,1-1 0 0,0-9-64 0,2-4-128 15,0-2 176-15,2-3-176 0,2-2 176 0,6-16-176 16,0 0 160-16,0 0-160 0,0 0 0 0,0 0-288 15,-7-13 32-15,2 0 16 16,2-7-1936-16,2 1-384 0,-1-2-64 0,2-1-32 16,-1-3-864-16,-1-1-160 0</inkml:trace>
  <inkml:trace contextRef="#ctx0" brushRef="#br2" timeOffset="130109.66">10498 9355 19343 0,'0'0'1728'0,"0"0"-1392"0,-10 4-336 0,10-4 0 16,0 0 976-16,0 0 128 0,0 0 32 0,0 0 0 15,1 13 432-15,5-4 96 0,2-1 0 0,10-4 16 16,5-4-176-16,7 0-32 0,0-1-16 0,5-4 0 16,4-1-256-16,4-1-48 0,0-4-16 0,5 5 0 15,1-5-304-15,1 3-48 0,0-4-16 0,1 3 0 0,-1 2-272 0,1-2-64 16,-2 5-16-16,-6 1 0 0,-7 1-160 0,-7 4-48 15,-5 1 0-15,-6-2 0 0,-3-1-208 0,-15 0 0 16,9 5-192-16,-9-5-12752 16,-3 13-2560-16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6T19:51:08.064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23617 4501 2751 0,'-27'10'128'0,"8"-5"16"0,-2-5-144 0,-1 3 0 16,-6 1 0-16,1 1 0 0,3-4 2688 0,-1 1 512 15,3-2 112-15,0 0 16 0,2 1-1584 0,1-1-304 16,4-1-64-16,2 1-16 0,0 0-336 0,4 0-80 16,9 0-16-16,0 0 0 0,-9 0-192 0,9 0-32 15,0 0-16-15,0 0 0 0,0 0-96 0,0 0-16 16,0 0 0-16,0 0 0 0,0 0-80 0,12 4-32 16,2-3 0-16,7-1 0 0,3 0-160 0,6 0-48 15,5 0 0-15,7 2 0 0,2-1-32 0,5-1-16 16,2 0 0-16,-1 0 0 0,1 0 32 0,2-1 0 15,4-1 0-15,3 2 0 0,4 0 112 0,5-1 32 16,-1 0 0-16,2-1 0 0,-2-1-176 0,-1-1-16 16,1 1-16-16,-1 0 0 0,0 0-48 0,1 1-128 15,3 1 192-15,0-2-64 0,-2-3 64 0,3 1 0 16,-5 1 0-16,0-1 0 0,1 2-192 0,2 2 128 16,3-2-128-16,-1 2 128 0,1-1 0 0,-2 2 0 15,-2-1 0-15,-2 1 0 0,-4 0 0 0,1 0-128 0,-1 0 192 0,3 3-64 16,3 1 96-16,-6-3 16 0,-2-1 0 15,-1 0 0-15,-2 0-240 0,-1 0 0 0,0-1-192 0,-4-2 192 16,-1 2 0-16,-1-1 0 0,4-1 0 16,-2 0 0-16,0 3 0 0,1-3 144 0,-5 0-144 0,0-3 192 15,0-1-64-15,-2-1 0 0,-1-2 0 0,0 6 0 16,0-1-128-16,3 2 128 0,2-3-128 0,1 5 128 16,1-2-128-16,5 1 0 0,-4 1 144 0,-2 1-144 0,-3-3 0 0,-2 1 0 15,-2-1 0-15,-4-1 0 0,-4 1 0 0,-3 0 0 16,-1 0 0-16,-3 2 128 0,4-4-128 0,-6 2 144 15,-3-1-144-15,-2 1 160 0,-7 0-160 0,2 0 128 16,-2 1-128-16,-3 1 128 0,-1-2-128 0,-12 3 0 16,12-3 144-16,-12 3-144 0,0 0 128 0,9-5-128 15,-9 5 128-15,0 0-128 0,0 0 128 0,0 0-128 16,0 0 160-16,0 0-160 0,0 0 240 0,-18-3-48 16,-3 2-16-16,1-1 0 0,-6-1-48 0,0 2 0 15,-7-2 0-15,-3 2 0 0,-2-1-128 0,13 2 128 16,-10-3-128-16,0 3 128 0,-5 0-128 0,-5 0 0 15,-4-1 0-15,-7 1 128 0,-7-2-128 0,-6 2 0 16,-4 0 0-16,-26 2 0 0,7-1 0 0,22 4 128 0,-7-2-128 0,-5 1 0 16,-3-1 0-16,-4 3 0 15,-4 1 0-15,-2-2 0 0,-5 2 0 0,-39 7 0 0,13-9 0 0,5 6 0 16,1-4 0-16,0 1 0 16,-2-1 128-16,0-1-128 0,5 4 0 0,-2-1 0 0,1-3 0 0,-1 3 0 15,-3-3 0-15,3 0 0 16,4 3 0-16,0-3 0 0,1 1 0 0,3 2 0 0,2-3 128 0,6 2-128 15,2 2 0-15,6-3 192 0,0 5-192 16,4-4 192-16,3 1-192 0,4-2 128 0,4 5-128 0,4-2 128 16,3 4-128-16,3-4 0 0,7 2 144 0,3-5-144 15,2 4 0-15,5-4 0 0,2 2 0 0,5 1 0 16,2-2 0-16,10 2 0 0,1-2 0 0,8 2 0 16,4-3 0-16,5-1 0 0,5-1 0 0,4 1 0 15,7-6 0-15,0 0 0 0,15 3 0 0,7 0 0 0,9-3 0 0,11 0 0 16,11 0 0-16,11 0 0 0,9-3 0 0,10-3 0 15,9-5 0-15,12 4 0 0,12 0 0 0,4-1 0 16,8 2 0-16,8-1 0 0,11 2 0 0,4 1 0 16,5 1 0-16,5 0 0 0,3 3 0 0,6 1 0 15,-3 1 0-15,-2 1 0 0,1 1 0 0,-4 2 0 16,-7 0 0-16,-4-1 0 0,-4 1 0 0,-8-2 0 16,-8-1 0-16,-5 0 0 0,-4 0 288 0,-8-2-16 15,-7-2 0-15,-7 0 0 0,-10-1-272 0,-1 2 128 16,-7 0-128-16,-4 0 0 0,0 0 240 0,-9 2-64 15,-6-2-16-15,-5 1 0 0,-6 2-160 0,-5-3 128 0,-4 3-128 0,-3-2 128 16,-4-1-128-16,-3 0 0 16,-2 2 0-16,-5-2 0 0,-3-2 0 0,-4 2 128 0,-3 0-128 0,-4 0 0 15,-3 0 0-15,-9 0-224 0,0 0 32 0,0 0 0 32,-16-4-3248-32,-9 4-640 0,-24-2-128 0,-18-3-16 0</inkml:trace>
  <inkml:trace contextRef="#ctx0" brushRef="#br0" timeOffset="1377.01">19140 3109 7359 0,'27'-6'656'0,"-11"4"-528"16,1-1-128-16,2 0 0 0,2-4 992 0,1 1 160 0,3 1 48 16,-1 2 0-16,-2-1-320 0,-1-2-64 0,-2 2-16 0,-2 1 0 15,-2 0-96-15,-4 1-32 0,1-2 0 0,-3-4 0 16,2 4 96-16,-3-1 0 0,1-1 16 0,-1-1 0 16,-4 0 448-16,-1-1 96 0,3-1 16 0,-3 2 0 15,-3-5-16-15,0 2 0 0,-1-4 0 0,-4 4 0 16,-2-2-304-16,-2-1-48 0,-2 1-16 0,0-5 0 15,-4 3-320-15,0 0-80 0,-4-1-16 0,-2-4 0 16,0-2-160-16,0 2-48 0,-1-2 0 0,-3 2 0 0,-5-2-32 0,0 0-16 16,-2 1 0-16,-2-1 0 0,-2 2-48 0,-6-1-16 15,-1-1 0-15,-4 1 0 0,-4-3-16 0,-3 3 0 16,-7 0 0-16,-2 5 0 0,-2 1-208 0,-2-3 0 16,-3 7 0-16,1-2 0 0,-6 5 0 0,-2-2 0 15,-3 4 0-15,-2 2 0 0,1 0 0 0,-1 2 128 16,-1 1-128-16,0 3 0 0,0 0 128 0,0 4-128 15,1 5 0-15,2 1 144 0,-2 4-144 0,2 2 192 16,3 3-192-16,0 4 192 0,4-3-192 0,-1 0 128 16,4-1-128-16,0 2 128 0,0 5-128 0,4 2 0 15,0-2 144-15,3 6-144 0,0-1 0 0,4 8 0 16,1 7 0-16,3 6 128 0,0 4-128 0,3 4 0 16,3-3 0-16,6 3 128 0,3 2-128 0,6-4 0 15,3-2 0-15,4 2 128 0,6 3-128 0,5 0 0 16,4-2 0-16,6-1 0 0,5 0 0 0,4-2 128 15,3 1-128-15,7-7 0 0,3-2 0 0,5-4 0 0,4 2 0 16,3 0 0-16,4-3 0 0,2-1 0 16,1-4 0-16,7 2 0 0,2-1 0 0,2-2 144 0,2-6-144 0,1-1 0 15,1 2 144-15,4 1-144 0,5-5 0 16,2 0 144-16,1-6-144 0,4-2 160 0,1-3-160 0,7 0 160 16,0-4-160-16,5-3 160 0,2 2-160 0,2-4 160 15,2-2-160-15,0-5 160 0,-1-1-160 0,-1-3 160 16,-1-2-32-16,3 1-128 0,-1-5 192 0,4-4-64 15,-2 1 64-15,0-6 16 0,0 3 0 0,0-1 0 0,0-2-208 0,2-1 176 16,-1-5-176-16,32-9 160 0,-16 2-160 16,-11-3 0-16,-8 2 144 0,-5-3-144 0,-2-2 128 15,-3-3-128-15,-1-4 160 0,-5 0-160 0,-5-2 144 0,-1 0-144 16,0 0 128-16,-20 10-128 0,1 0 128 0,3-5-128 16,-3-4 0-16,-1-1 128 0,-5 2-128 0,0-7 160 15,-5-2-160-15,1-1 160 0,-2-1-160 0,-3 3 0 16,-2-3 144-16,-6 5-144 0,-2 1 0 0,-3 0 128 15,-3-3-128-15,-3 3 0 0,-5 3 0 0,-4-2 0 16,-3-1 0-16,-6-4 0 0,-4 1 0 0,-5 3 0 16,-5-2 0-16,-4 7 0 0,-4 2 0 0,-6 2 0 15,-2 0-144-15,-6 0 144 0,-1 0 0 0,-4 4-144 16,-3 0 144-16,-4 5 0 0,-2 3-128 0,-4-3 128 16,-2-2 0-16,-5 2 0 0,-4-5-128 0,-2 4 128 15,-2-4 0-15,-5 5 0 0,-5 0-128 0,-1 1 128 16,0 5 0-16,0-1 0 0,-2 3 0 0,-1 5-128 15,-3 7 128-15,-1 1 0 0,1-1 0 0,-2 5 0 16,1 2 0-16,-1 4 0 0,-1 9-128 0,-1 0 128 16,-1 4 0-16,1 6 0 0,1 5-144 0,0 7 144 15,0 5 0-15,3 1-144 0,3 1 144 0,2 4 0 0,2 1 0 0,3 3 0 16,7 1 0-16,0 1-128 0,6 8 128 0,6 5 0 16,1 3 0-16,6 0 0 0,5-5 0 0,5 3 0 15,6-1 0-15,2 0 0 0,5 0 0 0,3 1 0 16,7 5 0-16,5 3 0 0,5-4 0 0,5 5-128 15,7-4 128-15,5 3 0 0,8-2 0 0,8-2 0 0,6-3 0 0,11 0 0 16,8-7 0-16,8-6 0 16,10-4-128-16,8-4 128 0,8-4-128 0,8-3 128 0,5-3-144 0,11-8 144 15,5-2-160-15,8-6 160 0,7-1-192 0,8-1 192 16,6-10-208-16,51 6 80 16,-19-1-2368-16,-5-3-480 0</inkml:trace>
  <inkml:trace contextRef="#ctx0" brushRef="#br0" timeOffset="3232.52">1585 4084 11967 0,'0'0'1072'0,"0"0"-864"16,0 0-208-16,0 0 0 0,0 0 1280 0,0 0 192 0,0 0 64 0,0 0 0 15,0 0-1088-15,0 0-224 16,0 0-32-16,0 0-16 0,0 0 416 0,12 3 96 15,0-6 16-15,5-2 0 0,1 2 112 0,6-3 16 16,6-2 16-16,2 0 0 0,5-4-304 0,2 2-64 0,3-5-16 0,1 6 0 16,1-3-192-16,-1 5-32 15,-1-2-16-15,-2 3 0 0,-2 1 128 0,-5 3 32 0,-3 0 0 0,-7 2 0 16,-3 3-192-16,-5 1-48 16,-5 1 0-16,-10-5 0 0,10 10 128 0,-4 2 32 15,-6 3 0-15,-3 4 0 0,-1-1-32 0,-5 6 0 0,-6 3 0 0,5-5 0 16,-7 6-48-16,-3 3-16 0,-6 8 0 0,0 1 0 15,-4 3-80-15,-1 0-128 0,-2-1 176 0,1 1-176 16,-1 0 144-16,2 0-144 0,1-3 0 0,2 0 144 16,0-2-144-16,5 1-224 0,3-3 48 0,-9 13 16 15,6-14-1008-15,3-2-208 0,3-9-32 0,6-7-6896 16,2 3-1360-16</inkml:trace>
  <inkml:trace contextRef="#ctx0" brushRef="#br0" timeOffset="3743.37">1727 4617 20271 0,'0'0'1792'0,"0"0"-1424"15,0 0-368-15,0 0 0 0,0 0 320 0,6 10-16 16,-4 3 0-16,1 2 0 0,-3 5 96 0,-3 3 32 16,1 4 0-16,-4 9 0 0,-4 2 176 0,-3 5 32 15,-5 6 16-15,-2 6 0 0,0 6-16 0,-3 7-16 16,1 5 0-16,-5 7 0 0,-4 6-176 0,-1 11-48 15,-3 5 0-15,-12 44 0 0,2-16-272 0,5 2-128 16,3 3 0-16,3-4 128 0,0 3-128 0,1 2 160 16,4 2-160-16,-1-3 160 0,0 2-160 0,1-1 0 15,5 7 0-15,2-2 128 0,1-5 80 0,3 7 16 16,2 1 0-16,2 0 0 0,2 0 0 0,-1 0 0 16,0 0 0-16,1-3 0 0,1 1-64 0,1 2-16 0,-3-1 0 0,1-1 0 15,-2 1-144-15,1-1 0 0,0 1 144 0,1-1-144 16,0-1 0-16,3-3 144 0,0 2-144 0,-1 1 0 15,-4-3 192-15,2 3-64 0,2 0 0 0,3-2-128 16,1-6 256-16,1-4-64 0,2-2-16 0,2-2 0 16,2-2 32-16,2-1 16 0,6-5 0 0,2-4 0 15,2 0-96-15,5 1-128 0,1-7 176 0,6-3-176 16,5 0 128-16,1-5-128 0,0-4 0 0,2 3 0 0,0-7 128 0,4-1-128 16,0-4 0-16,3 0 0 0,3-1 0 0,4-3 0 15,2-1 0-15,5-4 0 0,-1-1 0 0,4 0 0 16,4-8 0-16,-1-1 0 0,-3-8 0 0,5-1 0 15,5-7 0-15,6 1 0 0,2-5 0 0,7 2 160 16,3 2-160-16,-2-8 128 0,-3-6 80 0,0-3 16 16,2 1 0-16,1-6 0 0,4-3-48 0,3-5-16 15,0-6 0-15,4-5 0 0,1-7-160 0,6-4 0 16,10-7 0-16,-1-2 0 16,-5-5-2368-16,-1 2-448 0</inkml:trace>
  <inkml:trace contextRef="#ctx0" brushRef="#br0" timeOffset="4411.83">5296 13387 19343 0,'0'0'1728'0,"0"0"-1392"16,0 0-336-16,4-6 0 0,-1-3 176 0,3 4-48 15,-6 5 0-15,6-9 0 0,-2-3-128 0,-1 3 0 16,-1-3 0-16,-2 5 0 0,0-4 256 0,-3 5 0 16,0 0 16-16,-4 0 0 0,-4 3 480 0,-7 2 80 15,-2 1 32-15,-7 4 0 0,-7 7 0 0,-3 1 0 16,-8 4 0-16,-2 5 0 0,-4 2-224 0,-1 6-32 16,2-1-16-16,-2 6 0 0,6 2-80 0,3 4 0 15,3-3-16-15,5 0 0 0,9-6-272 0,5 2-48 0,8-5-16 16,4 0 0-16,4-4-32 0,7 1-128 0,4-1 192 0,6 1-64 15,2-1-128-15,6 1 0 0,2-3 144 0,2 1-144 16,-2-3 128-16,0 0-128 0,0-1 160 0,-2-3-160 16,-4 2 0-16,-4-2 128 0,-3 1-128 0,-3-4 0 15,-3 1 0-15,-5 0 176 0,-4 0-176 0,-3-1 160 16,-4 2 352-16,-5-5 64 0,-5 4 0 0,-6-4 16 16,3 3-160-16,-10 4-48 0,0-8 0 0,-2 1 0 0,-1-4-256 0,1 0-128 15,-1 0 128-15,-11-6-128 16,8-8-1280-16,11 1-320 0,7-5-80 15</inkml:trace>
  <inkml:trace contextRef="#ctx0" brushRef="#br0" timeOffset="4730.88">5288 13794 19343 0,'0'0'848'0,"0"0"192"0,0 0-832 0,14 4-208 15,2-1 0-15,5-1 0 0,2-2 1152 0,3 0 192 16,3 0 48-16,3-2 0 0,2-1-800 0,1-2-144 16,1-3-48-16,3 2 0 0,-2-4-208 0,-3 1-64 15,-3-3 0-15,-1 2 0 0,-4-4 0 0,-3-1 0 16,-6 1 0-16,-3-1 0 0,-4 0 320 0,-4 2 48 16,-3-4 16-16,-3 1 0 0,-3 3 400 0,-3 2 96 15,-4-1 16-15,-2 5 0 0,-7 2-192 0,-5 2-48 16,-4 8 0-16,-2 4 0 0,-4 3-288 0,-3 3-64 0,-2 1-16 15,-1 6 0-15,0 6-160 0,3 0-48 0,4 5 0 0,5-3 0 16,4 2-208-16,6 0 0 0,7 0 0 0,5-2 0 16,4 0 0-16,5-4 0 0,5-2 0 0,9 6 0 31,4-5-336-31,4-6-64 0,5-5-16 0,4-1 0 0,3-5-2240 0,5-4-448 16</inkml:trace>
  <inkml:trace contextRef="#ctx0" brushRef="#br0" timeOffset="5083.93">6081 13785 20271 0,'9'5'1792'0,"3"-2"-1424"16,4 1-368-16,5-1 0 0,4 0 960 0,5 0 112 15,4-2 16-15,3-1 16 0,5-1-144 0,-1-4-16 16,5 1-16-16,-1-6 0 0,-4-1-480 0,1-2-112 15,-1-2-16-15,-2 3 0 0,-5-3-64 0,-3 2 0 16,-4 3-16-16,-3-5 0 0,-4 0-32 0,-3 3 0 16,-4-3 0-16,-4 0 0 0,-3 2 352 0,-4-2 64 15,-4 2 16-15,-4 1 0 0,-3-1 64 0,-3 4 32 16,-4-2 0-16,-6 5 0 0,-6 9-256 0,-4 3-48 16,-6 6-16-16,-1 4 0 0,-7 5-64 0,2 3-16 15,-2 0 0-15,1 4 0 0,1 3 16 0,3 3 0 16,6 3 0-16,7 2 0 0,5-2-192 0,9-1-32 15,6-2-128-15,10 1 192 0,6-2-192 0,9-3 0 16,7-4 0-16,7 3 0 0,6-4 0 0,6-4-256 0,4-2 48 0,26 3 16 31,-6-10-2432-31,1-3-496 0</inkml:trace>
  <inkml:trace contextRef="#ctx0" brushRef="#br0" timeOffset="5525.59">9069 13136 21711 0,'-7'-19'960'0,"5"15"192"0,2 4-912 15,-6-9-240-15,0 1 0 0,6 8 0 0,-9 3 1200 0,0 6 192 16,-1 2 32-16,0 8 16 0,-4 2-752 0,-4 8-160 16,-2 9-16-16,-1 11-16 0,-4 4-32 0,-1 8 0 0,0 4 0 15,-3 6 0-15,0 4-144 0,-2 3-16 16,2 2-16-16,1 2 0 0,0 1-160 0,6-1-128 0,-2-2 192 0,-4 21-192 31,5-22-352-31,7-17-176 0,3-13-48 0,5-21-8480 0,2-6-1696 0</inkml:trace>
  <inkml:trace contextRef="#ctx0" brushRef="#br0" timeOffset="6332.56">8641 13665 20783 0,'0'0'912'0,"14"-5"208"0,-1 0-896 16,3-7-224-16,7 1 0 0,6-2 0 0,4 0 704 0,4-2 112 15,3-5 16-15,-1 0 0 0,4-3-128 0,0-3-32 16,2-3 0-16,-1 1 0 0,1-4-224 0,2 0-64 15,-1-2 0-15,-1 0 0 0,-1 1-256 0,-1-5-128 16,-1-1 0-16,-5-2 128 0,-3-4 96 0,-3 2 16 16,-6 3 0-16,-2 9 0 0,-4 4 208 0,-4 9 32 15,-5 5 16-15,-2 6 0 0,-8 7-48 0,1 11 0 16,-4 10 0-16,-6 7 0 0,-1 7-80 0,-8 9-32 16,-6 11 0-16,-7 7 0 0,-2 7-16 0,-7 6 0 15,-6 3 0-15,0-1 0 0,2 0 0 0,-1-3 0 16,2-1 0-16,3-8 0 0,5-7 128 0,5-6 0 15,3-4 16-15,8-7 0 0,3-8-112 0,4-7-32 16,4-5 0-16,5-3 0 0,3-6-96 0,0-12-32 16,9 1 0-16,2-7 0 0,2-2 64 0,2-3 0 15,6-5 0-15,-1-2 0 0,1-1-256 0,4-1 144 0,-1 3-144 16,0 3 128-16,-2 2-128 0,0 5 0 0,4 3 0 16,-3 8 0-16,0 3 0 0,0 10 0 0,0 3-128 15,-1 4 128-15,-1 0 0 0,-1 3 0 0,0 1 0 16,1 0 0-16,-1-1-144 0,1 0 144 0,1-5 0 0,1-6 0 15,0 0 0-15,6-4 0 0,-1-6 0 0,3-3 0 16,3-3 0-16,2-4 0 0,1-2 0 0,1-5 0 0,2 0 128 0,2-4-128 16,1-5 0-16,0 0 0 15,-1 0 0-15,-1 0 0 0,-1-3 0 0,-1 1 0 16,-2 0 0-16,-1 1 0 0,-2 2 0 0,-3 2 0 0,-1 0 0 0,-4 5 0 16,-2 0 0-16,-5 6 0 0,-1 0 0 0,-3 0 0 15,-3 2 0-15,0 2 0 0,-2 2 0 0,-1 3 0 16,-1 2 0-16,-3 2 0 0,3-1 0 0,-2 1 0 15,0 2 0-15,-2 0 0 0,1 6 0 0,-2 0 0 16,-3-2 0-16,1 3 0 0,-2 4 0 0,-2-1 0 16,-2 0 0-16,-1 1 0 0,0-1 0 0,0 0 0 15,-1 1 0-15,3-7 0 0,-2 0 0 0,3-4 0 16,3 2 0-16,0-6 0 0,0-5 0 0,0 0 128 16,13-1-128-16,3-3 0 0,4-7 144 0,2-1-16 0,2-4 0 15,2-3 0-15,3-1-128 0,-1 1 0 16,-2 0 0-16,3-2 128 0,-1-1-128 0,0 1 0 15,-1 5 0-15,-2 4 0 0,-1 0 0 0,-2 6 0 16,-1 3 0-16,-2 3 0 0,-1 4 0 0,-3 8 0 0,-2 2-128 16,1 2 128-16,-7 3 0 0,2 1 0 0,-2-1 0 0,-2 2 0 15,4-4 0-15,-3-2 0 0,-2 3 0 16,0-3 0-16,2-5 0 0,2 2 0 0,2-3 0 0,1-1 0 16,0-4 0-16,3-1 128 0,5-5-128 0,2 1 0 15,3 0 160-15,5-2-160 0,3 1 192 16,0 1-192-16,-1-1 128 0,5 5-128 0,1 3 0 15,-3 3 0-15,0 3 0 0,1 1 0 0,-3-1 0 0,14 12 0 16,-3 4 0-16,-1-3-224 0,-1-1 64 0,1 0-11952 16,2 1-2400-16</inkml:trace>
  <inkml:trace contextRef="#ctx0" brushRef="#br0" timeOffset="6790.93">13667 13218 29487 0,'0'0'2624'0,"0"0"-2112"0,0 0-512 0,0 0 0 16,0 0 768-16,0 0 64 0,-7 9 0 0,-2 9 0 15,-3 6-256-15,-1 7-32 0,-2 3-16 0,-1 7 0 16,-2 5 96-16,0 2 16 0,0 1 0 0,2 3 0 16,0-3-224-16,5 3-32 0,1-8-16 0,7-2 0 15,3-5-128-15,3-3-32 0,6-3 0 0,3-4 0 0,3-5 16 0,4-4 0 16,5-4 0-16,5-4 0 0,7-7-48 0,4-3-16 16,4-3 0-16,8-7 0 0,-3-4-288 15,3-4-64-15,5-4-16 0,18-12 0 16,-9 4-3136-16,-10-2-624 0,18-10-128 15,-17 11-32-15</inkml:trace>
  <inkml:trace contextRef="#ctx0" brushRef="#br0" timeOffset="6974.39">14531 13209 24879 0,'0'0'2208'0,"0"0"-1760"16,0 0-448-16,-6 8 0 0,-1 2 1504 0,-3 6 224 15,-4 8 32-15,-2 7 16 0,-6 8-624 0,-2 7-128 16,-3 6-32-16,-1 6 0 0,-2 3-272 0,1 1-48 15,-3 2-16-15,4 1 0 0,0 8-224 0,3-3-48 16,1-2-16-16,3 5 0 0,2-5-240 0,3-1-128 16,1 1 160-16,-1 21-160 15,5-15-1216-15,5-13-352 0,5-9-64 0,2-12-8880 16,4-9-1776-16</inkml:trace>
  <inkml:trace contextRef="#ctx0" brushRef="#br0" timeOffset="7193.17">14595 14490 27647 0,'0'0'2448'16,"-4"-7"-1952"-16,-1-1-496 0,1 4 0 0,4 4 3600 0,0 0 624 16,-2-9 128-16,2 9 32 0,0 0-3376 0,3-9-688 15,0 3-128-15,5-6-16 0,2 2-176 0,2-3 0 16,4-2 144-16,7-6-144 15,-4 5-1120-15,0-2-288 0,-1-2-64 0,0 4-16 16,-2 3-1408-16,-1 2-288 0,3-12-48 0,-5 2-16 0</inkml:trace>
  <inkml:trace contextRef="#ctx0" brushRef="#br0" timeOffset="7555.39">15826 13113 31151 0,'4'-23'1376'0,"-1"13"288"0,-3 10-1328 0,0 0-336 0,0 0 0 0,0 0 0 16,0 0 704-16,0 0 64 0,5 16 0 0,-7 8 16 0,-1 0-112 0,-4 12-32 16,1 5 0-16,-5 7 0 15,-3 8-32-15,-3 6-16 0,-1 4 0 0,-1 8 0 0,-2 3-96 0,-1 3-32 16,-3 2 0-16,3 1 0 0,-1 3-176 16,4-3-32-16,1-1-16 0,3-8 0 0,6-9-240 0,1-10 144 15,-1-3-144-15,4-7 128 0,4-7-128 0,1-7 0 16,1-2 0-16,4-7 0 15,-1-4-288-15,7-8-144 0,-1-5-16 0,6-7-11504 16,2-7-2288-16</inkml:trace>
  <inkml:trace contextRef="#ctx0" brushRef="#br0" timeOffset="7864.84">16458 14582 35935 0,'-6'-4'3200'0,"0"-2"-2560"0,0-2-512 0,6 8-128 16,0 0 1904-16,0 0 352 0,-6-7 80 0,6 7 16 15,0 0-1424-15,0-7-288 0,0 7-48 0,6-14-16 16,2 2-320-16,4 3-80 0,1-2-16 0,2 2 0 16,0 0-160-16,-1 0-192 0,-2 1 32 0,2-1 16 15,-2 2-240-15,-2 4-64 0,-10 3 0 16,9-6 0-16,-9 6-1488 0,9-7-304 0,-9 7-64 0,0 0-15360 16</inkml:trace>
  <inkml:trace contextRef="#ctx0" brushRef="#br0" timeOffset="8291.23">18021 13080 39615 0,'-3'-22'1760'0,"3"11"352"0,0-2-1680 0,0 13-432 0,5-6 0 0,-5 6 0 16,0 0 512-16,0 19 32 0,-2 7 0 0,-1 8 0 15,-1 6-64-15,-1 12-16 0,-2 6 0 0,1 10 0 16,1 9-160-16,-1 8-48 0,-2 5 0 0,0 7 0 0,1-5 192 0,1 4 16 16,4-1 16-16,1-1 0 15,1-8-176-15,0-4-48 0,0-10 0 0,0-2 0 0,1-6-128 16,1-6-128-16,2-2 144 0,-1-1-144 0,2-9 128 0,-1-4-128 16,1-1 0-16,-2-5 144 15,-6-6-848-15,3-4-160 0,3-1-32 0,0-8-12576 16,1-4-2512-16</inkml:trace>
  <inkml:trace contextRef="#ctx0" brushRef="#br0" timeOffset="10639.64">2955 16110 20271 0,'-11'-20'1792'0,"7"10"-1424"0,0-5-368 0,2-1 0 16,2 2 848-16,2-3 112 0,-1 0 0 0,1 1 16 15,0 4-368-15,1-1-80 0,-1 4-16 0,4-2 0 16,-2 4-16-16,-4 7-16 0,0 0 0 0,0 0 0 16,0 0-272-16,0 0-48 0,0 0-16 0,8 10 0 15,-5 8 0-15,1 6 0 0,-1 6 0 0,-3 4 0 16,-1 10 240-16,-5 5 32 0,-2 6 16 0,-2 7 0 15,-2 8-144-15,-3 1-32 0,-1 5 0 0,0-3 0 16,-1 0-96-16,1-8-32 0,0-3 0 0,4-11 0 16,1-13 16-16,4-6 0 0,1-7 0 0,0-4 0 15,0-5 400-15,3-6 80 0,3-10 16 0,0 0 0 16,0 0-224-16,13-7-32 0,2-7-16 0,3 0 0 0,3-13-128 0,4 0-32 16,8 0 0-16,1-5 0 0,0 2-208 0,0 0 0 15,2 5 0-15,1 4 0 0,0 8 0 16,2 4 0-16,1 5 0 0,-2 7 0 0,-4 6-128 0,-4 7 128 15,-3 6 0-15,-6 6 0 0,-7 2 0 0,-3 0 0 16,-8 2 0-16,-6 6 0 0,-8-1 0 0,-5-3 0 16,-9-3 0-16,-6-1 0 0,-9 1 256 0,-2-6-32 15,-1-4-16-15,-3-2 0 0,-1-6 144 0,2 1 32 16,0-5 0-16,4-2 0 0,1-5-208 0,4-4-48 16,4-2 0-16,2-5 0 15,2 0-992-15,5-6-208 0,4-1-32 0,7-4-9712 0,5-2-1920 16</inkml:trace>
  <inkml:trace contextRef="#ctx0" brushRef="#br0" timeOffset="10957.48">3972 16717 29487 0,'-9'11'2624'0,"0"1"-2112"0,0 0-512 0,2 6 0 15,2 1 480-15,-1 4-16 0,2 2 0 0,-1 6 0 16,1-1-208-16,-1 4-64 0,1-6 0 0,4 5 0 16,0-4-16-16,6-3-16 0,3-6 0 0,1-2 0 15,2-1-160-15,3-9 160 0,3-2-160 0,1-6 160 16,0-6 240-16,3-1 48 0,2-9 16 0,3-7 0 16,0-5 112-16,1-7 0 0,-1-4 16 0,-1-3 0 15,-2-1-160-15,3-3-48 0,-5-1 0 0,2-1 0 0,-2 5 0 16,0-1 0-16,-2-4 0 0,-3 4 0 0,-3-1-240 0,1 2-144 15,-2 3 160-15,0 5-160 16,-1-1-336-16,0 8-176 0,-2 7-16 0,-2 2-16 16,1 4-1488-16,-2 6-288 0,1-2-64 15,-8 11-11936-15</inkml:trace>
  <inkml:trace contextRef="#ctx0" brushRef="#br0" timeOffset="11218.41">5126 15755 27359 0,'0'0'1216'0,"6"10"240"0,-1 2-1168 0,-2 9-288 0,0 7 0 0,-2 0 0 16,-2 8 960-16,-1 4 144 0,1 6 32 0,-2 1 0 16,1 5-432-16,-4-1-64 0,-2 2-32 0,-1 1 0 15,0 2-352-15,-3 1-80 16,-4-1-16-16,4 2 0 0,-2 1-160 0,2-1 0 0,1-7 144 15,0 1-144-15,1-8 0 0,1-2 0 0,1-4 0 16,2-7-128 0,2-1-352-16,1-8-64 0,2-7-16 0,1-15 0 15,-3 14-2064-15,3-14-432 0,0 0-80 0,-12-14 0 0</inkml:trace>
  <inkml:trace contextRef="#ctx0" brushRef="#br0" timeOffset="11340.89">4744 16449 26719 0,'0'0'2368'0,"0"0"-1888"0,16 3-480 0,6 0 0 0,8-1 1664 0,5-1 256 16,5 4 32-16,14 1 16 0,5-2-1568 0,7 1-400 16,3-2 0-16,0 1 128 15,-3 1-1248-15,-2-3-240 0</inkml:trace>
  <inkml:trace contextRef="#ctx0" brushRef="#br0" timeOffset="11893.88">7037 16970 26719 0,'0'0'2368'0,"0"0"-1888"0,0 0-480 0,0 0 0 0,0 0 432 0,15 0-16 15,1-4 0-15,2-2 0 0,1-3 160 0,3-6 16 16,4-5 16-16,3-3 0 0,2-5-256 0,2-6-48 16,4-6-16-16,2-5 0 0,-1-2-128 0,5-4-32 15,5 1 0-15,-2-7 0 0,1 0 256 0,1-3 64 16,-2-2 0-16,-4-2 0 0,-7-3 16 0,-4 0 16 16,-4 1 0-16,-8-4 0 0,-5 6-256 0,-4 9-48 15,-2 3-16-15,-4 9 0 0,-4 9 0 0,-1 4 0 16,-1 14 0-16,-4 7 0 0,-6 5 208 0,-6 10 32 15,-2 10 16-15,-6 11 0 0,-3 11-288 0,-4 7-128 16,-1 7 128-16,-3 6-128 0,-5 10 0 0,2 3 0 16,2 0 0-16,2 4 0 0,5 2 0 0,3-7 0 15,4-2 0-15,6-6 0 0,0-4 0 0,5 0 0 16,-1-8 0-16,9-4 0 0,-1-6-144 0,4-5-64 0,4-6-16 0,4-2 0 31,-1-8-1472-31,9-5-288 0,1-1-64 0,4-10-7760 0,3-4-1552 16</inkml:trace>
  <inkml:trace contextRef="#ctx0" brushRef="#br0" timeOffset="12226.44">7758 16645 32255 0,'0'0'2864'0,"0"0"-2288"0,0 0-576 0,17-1 0 16,-3-7 592-16,12 1 16 0,3 3 0 0,0-1 0 15,2-5-400-15,0-1-80 0,5-5 0 0,1 1-128 16,1 2 192-16,1-3-192 0,-2-1 192 0,-3 2-192 16,-7 0 128-16,-5-1-128 0,-3-2 0 0,-4 2 0 0,-6 1 144 0,1 2-144 15,-7-1 0-15,-7 9 144 0,-5-1 272 0,-3 4 48 16,-6 5 16-16,-5 2 0 0,-9 8 16 0,1 2 0 16,-3 4 0-16,0 3 0 0,-2 5-256 0,4 1-48 15,-1 5-16-15,5-3 0 0,1-1 32 0,6 2 16 16,4-2 0-16,5 3 0 0,4-5-224 0,8-2 0 15,5-3 0-15,4 1 0 0,3-2-272 0,4-4-112 16,5-2 0-16,7-3-16 16,3-7-1728-16,8-4-352 0,4-2-64 0</inkml:trace>
  <inkml:trace contextRef="#ctx0" brushRef="#br0" timeOffset="12478.73">9430 15464 28559 0,'0'0'1264'0,"-15"3"272"0,-5 0-1232 0,3 3-304 0,-4 9 0 0,-3 8 0 15,0 9 1376-15,-2 9 224 0,-1 8 32 0,-1 2 16 16,4 9-752-16,2 1-128 0,2 2-48 0,0 0 0 16,-4 4-256-16,3 4-48 0,3 1-16 0,1-1 0 15,2 0-272-15,0-4-128 0,0 0 128 0,3-3-128 16,0-5-320-1,2-3-128-15,-2-5-48 0,2-1 0 0,1-4-1152 0,1-6-224 16,-1-8-48-16,0-3-7872 0,-1-5-1584 0</inkml:trace>
  <inkml:trace contextRef="#ctx0" brushRef="#br0" timeOffset="12586.31">8543 16255 23951 0,'0'0'2128'0,"0"0"-1696"16,15-4-432-16,8 4 0 0,5 3 2224 0,7 2 352 15,7 0 80-15,10-1 16 0,4 2-1904 0,2 2-384 16,6-2-80-16,-2-3-16 0,4 1-288 0,-2 2 160 16,-2-2-160-16,0-1-10224 15,-2-1-2128-15</inkml:trace>
  <inkml:trace contextRef="#ctx0" brushRef="#br0" timeOffset="12887">10329 16115 32591 0,'0'0'1440'0,"-10"3"304"0,-2 0-1392 0,-1 2-352 0,-4 5 0 0,-5 2 0 16,-6 6 576-16,-6 3 32 0,-8 1 16 0,-4 3 0 15,-4 0 144-15,4 4 48 0,2 2 0 0,6 1 0 16,5-2-256-16,5 3-48 0,4-3-16 0,5 1 0 16,6-2-496-16,4 3 0 0,6-4 0 0,3-2 0 15,4 0 0-15,7-3 0 0,2 3 0 0,3-6 0 16,2 3-160-16,1-1 160 0,-1 2-128 0,3-2 128 15,3-1 0-15,-2 0 0 0,-1-2 0 0,-2-1 0 16,-4-2 0-16,-3-1 0 0,-5-5 144 0,-2 4-144 0,-5-14 384 16,0 0-16-16,0 13-16 0,-8 0 0 0,-5-5 96 15,-2 1 0-15,-9-5 16 0,-2 1 0 16,-3-1-192-16,-2-4-32 0,-3-2-16 0,-2 0 0 0,1-1-352 0,-1 0-80 16,2-3-16-16,4-3-12448 15,2 1-2480-15</inkml:trace>
  <inkml:trace contextRef="#ctx0" brushRef="#br0" timeOffset="13548.11">13096 16809 27935 0,'0'0'1232'0,"-1"-6"256"0,1 6-1184 0,8-11-304 15,6 1 0-15,2-3 0 0,8-4 368 0,1-1 16 0,3-2 0 16,3-7 0-16,5-7-384 0,4 0 144 16,2-3-144-16,2-4 0 0,2-2 176 0,2-3-176 15,1-4 160-15,4 1-160 0,2 0 528 0,-1-4 16 0,-4-4 0 0,-7 1 0 16,-7-4-16-16,-10 0 0 15,-6 5 0-15,-5 6 0 0,-8 6-208 0,-3 2-32 0,-8 13-16 0,0 3 0 16,-7 7 432-16,-4 5 96 0,-4 8 16 0,-8 10 0 16,-8 4-448-16,-7 10-96 0,-4 9-16 0,2 2 0 15,-1 7-128-15,2 8-128 0,1 2 144 0,1 8-144 16,1 1 256-16,3 2-64 0,3 5 0 0,4 3 0 16,2 0-192-16,7-4 0 0,7-5 128 0,6-1-128 15,5-3 0-15,3-4 0 0,3-7-144 0,8-2 144 31,4 0-432-31,6-3 16 0,4-6 0 0,6 0 0 0,7-8-1856 0,3-4-368 16,5-6-80-16</inkml:trace>
  <inkml:trace contextRef="#ctx0" brushRef="#br0" timeOffset="13876.71">14677 16316 32255 0,'-24'-2'2864'0,"-3"7"-2288"0,1 2-576 0,-3 4 0 0,0 3 1024 0,-4 9 112 16,-3-1 16-16,1 11 0 0,-1-1-608 0,2 5-112 16,0-1-32-16,7 3 0 0,6 2-272 0,10 1-128 15,6-5 128-15,11-2-128 0,4-5 0 0,7-2 0 16,8-5 0-16,5-6 0 0,5-5-128 0,4-3 128 16,-2-6 0-16,5-6 0 0,-1-3 0 0,1-3 0 15,-2-7 160-15,-2 0-160 0,0 1 256 0,-3-3-48 16,-4-1-16-16,-4-3 0 0,-3-4 272 0,-6 1 48 0,-5 1 16 0,-7-2 0 15,-6-3 64-15,-6-2 16 0,-7 5 0 0,-1-1 0 16,-5 2-272-16,-3 4-48 0,-4 4-16 0,-2 3 0 16,-1 0-272-16,-3 5 0 0,0 3 0 0,1 2-144 31,2 2-992-31,4 5-192 0,3 5-32 0,4-4-16 16,5 5-1568-16,5 3-304 0,4 3-64 0</inkml:trace>
  <inkml:trace contextRef="#ctx0" brushRef="#br0" timeOffset="14186.13">15277 16375 11967 0,'10'-13'1072'0,"0"1"-864"0,-2 0-208 0,2 3 0 15,-1-3 4288-15,-9 12 800 0,0 0 160 0,0 0 48 0,0 0-3472 0,0 0-688 16,-10 9-144-16,-5 3-32 0,-6 7-512 0,-4 7-128 16,-3 5 0-16,-2-1-16 0,-1 4-144 0,1 3-32 15,0 4 0-15,4 1 0 0,0-2 224 0,6 2 32 16,3-1 16-16,7-5 0 0,4-1-208 0,4-4-32 15,5-5-16-15,8-3 0 0,4-3-144 0,4-4 0 16,5-6 0-16,2-1 128 0,6-3 192 0,-1-6 48 16,6-4 0-16,0-7 0 0,0 1 0 0,-3-5 0 15,2-4 0-15,-5-2 0 0,-3 0-96 0,-3-2-16 16,-4-3 0-16,-3-2 0 0,-6 1 16 0,-5-5 0 16,-5 1 0-16,-4-2 0 0,-2 3-80 0,-5 5 0 15,-4 0-16-15,-5 4 0 0,-1 2-176 0,-2 4-192 16,-1 2 32-16,-1 7 16 15,-1 1-480-15,1 4-80 0,5-1-32 0,0 7 0 16,2-1-2496-16,4 2-496 0,12-6-112 0,0 0 0 0</inkml:trace>
  <inkml:trace contextRef="#ctx0" brushRef="#br0" timeOffset="14530.52">16322 15669 23951 0,'0'0'2128'0,"-11"-5"-1696"0,1 4-432 0,1 7 0 16,-2 6 2384-16,0 8 400 0,-4 9 80 0,-2 14 16 0,-2 7-2176 0,-3 4-416 15,-3 5-96-15,-1 5 0 16,3 4 128-16,-4-1 48 0,-1-2 0 0,1 2 0 16,-1 0-112-16,4-2-32 0,-1-7 0 0,4-3 0 0,2-8-96 0,2-8 0 15,4-8-128-15,6-7 192 0,4-11 352 0,3-13 64 16,6 8 16-16,7-2 0 0,0-11 304 0,7-5 64 15,2-10 16-15,6 0 0 0,3-3-528 0,5-5-96 16,1-5-32-16,3-2 0 0,0-5-224 0,2 1-128 16,-2-2 128-16,0 1-128 0,-2-3 0 0,0 4 0 15,-3 2 0-15,2 7 128 0,0 0-128 0,-1 8 0 16,-5 0 0-16,-3 7 0 0,-1 6 0 0,-2 3-192 16,-4 0 192-16,-6 6-192 15,0 3-1248-15,-8 6-256 0,1 2-48 0,-8 2-16 16,-8 2-1792-16,-2 0-352 0,-12 10-80 0,-5 2-16 0</inkml:trace>
  <inkml:trace contextRef="#ctx0" brushRef="#br0" timeOffset="14664.79">16195 16353 16575 0,'0'0'1472'0,"0"0"-1168"0,-9 7-304 0,9-7 0 16,3 17 4096-16,6 1 768 0,6 4 160 0,4 3 32 16,5 2-3744-16,3 1-736 0,4 0-160 0,2 3-32 15,2-5-176-15,4 0-32 0,1 2-16 0,2-1 0 31,-1-2-1040-31,2 2-208 0,0-2-32 0,2-4-16 0</inkml:trace>
  <inkml:trace contextRef="#ctx0" brushRef="#br0" timeOffset="15406.82">18737 16313 26607 0,'-35'-2'1168'0,"12"2"256"0,-7 2-1136 0,-3 2-288 0,-1 4 0 0,2 2 0 15,-3 6 640-15,-2 4 80 0,2-1 16 0,-2 3 0 16,-2 2 80-16,3-2 16 0,4 1 0 0,2-1 0 15,8 2-256-15,2 1-32 0,9-7-16 0,5-2 0 16,3-1-176-16,9-6-32 0,1 1-16 0,8-7 0 16,6-6 144-16,5-3 48 0,6-6 0 0,2-1 0 15,0 1-112-15,1-4 0 0,1-4-16 0,1 4 0 16,-1 1-224-16,-4-1-144 0,-3-2 192 0,-4 3-192 0,-4 5 128 16,-5 3-128-16,-4 4 0 0,-12 3 0 0,0 0 0 15,9 16 0-15,-5 5 0 0,-2 4 0 0,-4 6 128 16,1-3-128-16,-1 0 0 0,2 4 0 0,2-3 128 15,2 2-128-15,4-8 0 0,2-4 0 0,2-3 0 0,6-4 0 16,2-3 0-16,4-9 0 0,3-9 256 0,3-1 0 16,2-5 0-16,4-4 0 0,7-8 112 0,-1-6 16 15,2-1 0-15,2-1 0 0,2-4-224 0,1-3-32 16,-2-2-128-16,4-7 192 0,0 1 64 0,-3-6 16 16,-3-7 0-16,-1-2 0 0,1-5-16 0,-1-9 0 15,-2-1 0-15,-1-3 0 0,-1-3-256 0,-4 4 128 16,-3 2-128-16,-2 11 0 0,-3 8 0 0,-1 13 0 15,-8 5 0-15,-3 12 0 0,-2 10 0 0,-7 9 0 0,-7 12 0 16,0 0 0-16,0 0 176 0,-7 20-176 0,-7 8 160 16,-1 12-160-16,-2 4 0 0,-4 16 0 0,-1 5 0 15,-2 14 0-15,-1 7 0 0,1 3 128 0,-1 4-128 0,4-3 0 32,5-7-288-32,1-5-160 0,1-5-16 0,2-6-16 15,1-8-320-15,-1-7-64 0,1-9-16 0,1-6 0 16,1-6-80-16,0-7-32 0,2-7 0 0,1-6-10048 0,-2-3-2016 15</inkml:trace>
  <inkml:trace contextRef="#ctx0" brushRef="#br0" timeOffset="15545.04">19054 16138 36399 0,'-9'-21'1600'0,"8"9"352"0,2 3-1568 0,7 0-384 0,4 3 0 0,5 2 0 16,4-1 768-16,12 2 64 0,4 6 0 0,8-1 16 15,5-1-704-15,5 1-144 0,1-4 0 0,2 4 0 0,5 1 0 0,-1-2 0 16,2 4 0-16,-2 2 0 15,6 2-3408-15,-2-6-592 16</inkml:trace>
  <inkml:trace contextRef="#ctx0" brushRef="#br0" timeOffset="16143.95">22995 15943 9215 0,'0'0'816'0,"-1"-10"-656"0,-2-9-160 0,-2 2 0 15,4 1 3264-15,-4 1 640 0,1-4 112 0,-6 1 16 0,-2-1-1920 16,-5-1-400-16,-3 1-80 0,-4 3-16 16,-4 4-336-16,-4 2-64 0,-3 7 0 0,-1 3-16 0,-5 4-624 15,-5 8-112-15,-2 3-16 0,-5 7-16 0,-5 5-112 0,0 5 0 16,-1 3-16-16,2 5 0 0,4 3 80 0,7-2 0 15,9-1 16-15,10 3 0 0,9-4-176 0,8-3-32 16,10-8-16-16,7-3 0 0,6-3-176 0,13-2 0 16,5-6 0-16,7-6 128 0,5-2 0 15,5-5 0-15,2-2 0 0,2-8 0 0,-4-2 0 0,2-3-128 16,-1-3 192-16,-3 1-64 0,-4-5 0 0,-4 6-128 16,-6 0 192-16,-4 7-64 0,-4-1-128 0,-8 6 0 15,-7 0 0-15,-9 3 0 0,9 9 0 0,-9 7 0 16,-5 5-128-16,-5 5 128 0,-6 6 0 0,-4 3 0 15,-2 4 192-15,-3 4-64 0,-5 3 0 0,-4 0 0 16,-5-2 0-16,-2 4 0 0,-5 2-128 0,-5-1 128 0,-4-3-128 0,-4 0 128 16,-5 0 16-16,2-3 0 0,4-4 0 0,5-5 0 15,4 2-144-15,5-8 0 0,4-1 0 0,8-8 0 16,4-1 0-16,7-3 0 0,6-8 0 0,5-1 0 31,10-6-1744-31,0 0-288 0,7-10-48 0,8-2-14176 0</inkml:trace>
  <inkml:trace contextRef="#ctx0" brushRef="#br0" timeOffset="16507.7">23086 16013 15663 0,'-11'0'1392'0,"11"0"-1120"15,0 0-272-15,0 0 0 0,0 0 3776 0,0 0 704 16,0 0 144-16,15-1 32 0,6-1-3616 0,1-2-720 16,6-2-128-16,5-3-48 0,6-5 16 0,4 0 0 15,1-1 0-15,4-2 0 0,1 0 64 0,-3-3 16 16,-5 1 0-16,-5 0 0 0,-6-2-64 0,-4 0-16 16,-3 0 0-16,-9 2 0 0,-2-2 320 0,-6 6 64 15,-3 2 16-15,-4 0 0 0,-5 5-16 0,-8 5 0 16,-2 5 0-16,-9 2 0 0,-8 7-256 0,-5 4-48 15,-5 7-16-15,1 9 0 0,1 5-224 0,0 1 0 16,3 3 0-16,4 1 0 0,3 7 0 0,5-8 176 16,8-2-176-16,7-2 160 0,3-2-160 0,5-6 0 0,3-1 0 15,6-5 0-15,3-4 0 0,7-1 0 0,5-9 0 0,4 0 0 32,5-8-1264-32,3-3-224 0,1-4-48 0,4-2-16 0</inkml:trace>
  <inkml:trace contextRef="#ctx0" brushRef="#br0" timeOffset="16868">24076 15879 22111 0,'-25'12'1968'0,"8"-3"-1584"0,-2 6-384 0,1 6 0 15,0 1 2784-15,1 8 480 0,-1 0 80 0,-2 7 32 16,-2-5-2384-16,0 5-480 0,0 2-80 0,2-3-32 0,4-7-160 0,3-3-48 15,1-6 0-15,3-5 0 0,0-3 64 0,9-12 0 16,0 0 0-16,0 0 0 0,0 0 384 0,0 0 96 16,13-13 16-16,4-4 0 0,3-5-320 0,3-2-64 15,0-1-16-15,4-5 0 0,1 1-192 0,1-5-32 16,-1-1-128-16,1-2 192 0,4-1-192 0,0-1 128 16,-2 1-128-16,3 3 0 0,-4 1 0 0,-1 8 0 15,-2 5 0-15,-3 6 0 0,-5 3 0 0,-4 6 0 16,-15 6 0-16,10 6 0 0,-1 6 0 0,-4 9-192 15,-5 2 192-15,-3 10-160 0,-3 1 160 0,-2 5 0 16,0 2 0-16,-3 2 0 0,-2 3 0 0,-1-1 0 0,-2 0 0 16,1-7 0-16,2-4-192 0,1-1 64 0,2-6 0 15,1-2 0 1,6-4-304-16,0-5-48 0,3-16-16 0,0 0 0 16,0 0-1856-16,0 0-368 0,15 1-80 0</inkml:trace>
  <inkml:trace contextRef="#ctx0" brushRef="#br0" timeOffset="17381.61">24800 15713 9215 0,'0'0'400'0,"0"0"96"0,0 0-496 16,0 0 0-16,0 0 0 0,0 0 0 0,6 14 2048 0,-6-14 320 15,6 9 64-15,1 1 16 0,1-3-896 0,1 1-176 16,3-4-32-16,1-1-16 0,2 2 336 0,1-4 80 16,-1-1 16-16,6 0 0 0,0 0-480 0,-1 0-112 15,7-3-16-15,-2 0 0 0,1-3-496 0,0-4-96 0,1 2-32 0,0-6 0 16,-3-1-224-16,-2 3-48 0,-3-3-16 0,-3 3 0 16,-4-1-80-16,0-4-16 0,-4 4 0 0,-4 0 0 15,-7-4 0-15,0 6 0 0,-4-1 0 0,-7 3 0 16,-5 1 48-16,-6 7 0 0,-5 4 0 0,-4 10 0 15,-3 2-192-15,-2 7 0 0,4 4 0 0,-2 2 0 16,-4 7 0-16,4 2 0 0,3 4 128 0,7-1-128 16,8-3 0-16,4 1 128 0,3-1-128 15,8 1 128-15,4-4-128 0,6-2 128 0,6-2-128 0,1-3 128 16,8-7-128-16,3 0 0 0,4-7 0 0,2 0 0 16,1-8-1008-1,0-2-176-15,2-5-32 0,2-1-14592 0</inkml:trace>
  <inkml:trace contextRef="#ctx0" brushRef="#br0" timeOffset="17729.34">25581 15703 30175 0,'-21'18'1344'0,"6"-5"256"0,-2 6-1280 0,-1 5-320 16,0 6 0-16,-3-2 0 0,0 3 416 0,1-3 16 15,-1 5 0-15,3-6 0 0,0-5-48 0,3-1 0 16,3 0 0-16,7-8 0 0,-1-6-96 0,6-7-32 16,0 0 0-16,0 0 0 0,0 0 416 0,17-4 80 15,4-7 16-15,3 3 0 0,1-7-192 0,2-3-16 16,1-3-16-16,0-1 0 0,-4 0-288 0,0-2-48 16,-2-3-16-16,0 0 0 0,4 4-192 0,-4 0 144 15,-1 1-144-15,1 1 128 0,-1 4-128 0,1 2 0 16,0 0 0-16,0-1 0 0,1 5 0 0,-4-1 0 15,-1 6 0-15,-2-1-176 16,-1 1-976-16,0 3-208 0,-2 3-48 0,2 0 0 16,0 0-1792-16,1 0-352 0</inkml:trace>
  <inkml:trace contextRef="#ctx0" brushRef="#br0" timeOffset="18267.87">26040 15697 17503 0,'0'0'1552'0,"-17"6"-1232"0,-2-2-320 0,1 4 0 15,0 2 992-15,1 3 144 0,3 2 16 0,-4 2 16 0,2 2-32 0,1 0-16 16,0 2 0-16,4 0 0 0,2-3-368 0,3-2-80 16,1-3-16-16,2 4 0 0,3-8-32 15,0-9-16-15,8 11 0 0,5-5 0 0,0 0 144 16,2-4 16-16,6-4 16 0,1-1 0 0,8-3-208 0,0 0-64 16,-1-5 0-16,1 0 0 0,-3-5-208 0,1 1-48 15,-4 2-16-15,-4-5 0 0,0 0 0 0,-4 2 0 16,-1 5 0-16,-2-1 0 0,-1 4 32 0,-3-1 16 15,-9 9 0-15,0 0 0 0,8-5-160 0,-8 5-128 16,0 0 144-16,0 0-144 0,0 0 0 0,-2 12 0 16,2-2 0-16,-1 5 0 0,-2-3 0 0,1 3 0 15,2 3 0-15,3-2 0 0,0-3 0 0,0 1 0 0,4-1 0 16,1-4 0-16,-1-1 0 0,7 2 0 0,0-7 0 16,4 1 0-16,2-1 192 0,0-3-64 15,3-3-128-15,0-1 192 0,3-1 48 0,0-1 0 16,3-4 0-16,0 0 0 0,4-5-32 0,1-3 0 15,0-4 0-15,-1-3 0 0,2-4 32 0,0 1 0 0,-3 0 0 16,1-8 0-16,-2-5-32 0,6-4 0 0,2-7 0 0,1-4 0 16,3-8-208-16,1-7 144 0,4-5-144 0,5-7 128 15,4-5-128-15,-1-2 128 0,2-4-128 0,-7 5 128 16,-8 12-128-16,-8 10 0 0,-7 15 0 0,-4 11 0 16,-6 7 0-16,-6 11 0 0,-6 6 0 0,-3 8 0 15,-3 9 0-15,0 0 288 0,-17 9-48 0,-5 13-16 16,-3 9-224-16,-8 9 0 0,-5 6 0 15,-8 12 0-15,-9 6 0 0,1 7 0 16,-4 8 0-16,3 5 0 0,8 5 0 0,2 2-128 0,5-5 128 0,9-3 0 16,6-9 0-16,9-1 0 0,4-8-128 0,4-4 128 0,2-7 0 0,6-1 0 15,3-5 0-15,3-4 0 0,2-2-368 0,5-2 48 16,6-5 0-16,4-2 0 16,3-6-2240-16,3-5-448 15,17-3-96-15,-3-7-16 0</inkml:trace>
  <inkml:trace contextRef="#ctx0" brushRef="#br0" timeOffset="19634.71">28921 15370 5519 0,'-6'-14'240'0,"6"14"64"0,-5-9-304 0,-2-2 0 0,-2 2 0 0,2 2 0 16,-7-1 4656-16,1 4 864 0,-6 3 176 0,-5 1 48 0,-6 0-3952 0,-4 3-768 15,-2 4-176-15,-2 5-16 0,-2-3 64 16,0 4 32-16,1 5 0 0,3-2 0 0,5-2-32 0,6 2 0 16,6 2 0-16,5 0 0 0,7-2-384 0,5 0-96 15,8 2-16-15,6-2 0 0,3 4-192 0,6-4-32 16,4-1-16-16,3 1 0 0,4 0 16 0,-1-1 0 15,-3-1 0-15,2 0 0 0,-5 3-176 0,-3-1 0 16,-3 0 0-16,-4 5 0 0,-1 0 0 0,-5 0 0 16,-5-2 0-16,-4 0 0 0,-4-1 0 0,-5 1 0 15,-2 2 0-15,-4-1 0 0,-4-6 240 0,-3-2 16 16,-2 2 0-16,-3-7 0 0,-4 0-32 0,-1-4 0 16,-3-3 0-16,0-1 0 0,-1-3-48 0,3-1-16 0,2 1 0 15,5-5 0-15,2-3-160 0,3 3 160 0,2-3-160 16,5-1 160-16,4 2-160 0,4-4 0 0,3 7 0 0,6-4 128 15,3 1-304-15,4 1-64 0,4 4-16 16,5-3 0-16,5 0-48 0,7 3-16 0,5-1 0 0,1 1 0 16,1 1 128-16,2 1 32 0,2-3 0 0,1 2 0 15,0 4 160-15,3-2 0 16,2-2 0-16,2-1-128 0,2 2 128 0,4-2 0 0,4-2 0 16,-1 0 0-16,-1 2 0 0,-3-5 0 0,-3 1 0 0,-5-5 0 15,-4 0 0-15,-2 0 0 0,-4-3 128 0,-2 1-128 16,-2-4 240-16,-3 0-32 0,-5 3 0 0,-6 0 0 15,-6 4 0-15,-2-3 0 0,-4 1 0 0,-4 3 0 16,-1 2-64-16,-4 1-16 0,-1 4 0 0,-6 1 0 16,-4 4-128-16,-6 4 192 0,-4 0-192 0,-2 4 192 0,-3 4-192 15,1 2 0-15,1 2 0 0,2 6 0 0,3-4 0 16,5 7 0-16,1 3 0 0,7-2 0 0,3-3 0 16,2-1-176-16,3-1 176 0,4-3-128 0,0 0 128 0,4-1 0 15,5-1 0-15,2-6-128 0,-2 0 128 0,7-3 0 16,1-2 0-16,-1-1 0 0,0-3 128 0,0-1-128 15,1-2 128-15,0 0-128 0,-3-5 0 0,-2-2 128 16,-1 1-128-16,0-4 0 0,0 2 128 0,-1-2-128 16,0-1 128-16,-1 0-128 0,1-6 0 0,0 1 144 15,1-2-144-15,0-1 0 0,-2-5 0 0,1-1 0 16,-4 0 0-16,1 0 0 0,-1 5 0 0,0 3 0 16,-2-1 0-16,1 6 0 0,0 0 0 0,2 0 0 0,4 3-144 15,-1-1 144-15,0 1 0 0,3 2-128 0,-1-5 128 0,3 2 0 16,2-4 0-16,1-1 0 0,2-1 0 0,0-6 0 15,3-6 0-15,1 0 0 0,2-7 0 16,-1 1 0-16,2 3 0 0,-1-3 0 0,-2-4 128 0,4-3-128 16,-1-7 0-16,1 3 128 0,-2-1-128 0,3 0 0 15,-7 3 0-15,1 6 0 0,-3 6 0 0,-3 1 0 16,-2 9 0-16,-4 4 0 0,-5 2 0 0,-2 9 0 16,-8 9 0-16,0 0 0 0,0 0-176 0,0 0 176 15,-17 7 0-15,1 7-144 0,-5 1 144 0,-4 8 0 16,-3 10 0-16,-6 3 0 0,-4 4 0 0,1 6-128 15,-1 1 128-15,4 5 0 0,2-1 0 0,1-1-128 16,6 2 128-16,6-4 0 0,7-4 0 0,4-2 0 16,4-4 0-16,3-4 0 0,1-7 0 0,5-2-128 15,6-2 128-15,1-6 0 0,6 0 160 0,2-5-160 0,4-2 448 0,4-3 0 16,0-1 0-16,7-4 0 0,3-1-288 0,4-2-160 16,-4-4 160-16,1-2-160 0,0-1 144 15,-2-2-144-15,-2 1 128 0,-1-3-128 0,-1 5 0 16,-5 1 0-16,-2 0 0 0,-4 3 0 0,-1 0 0 15,-2 5 0-15,-4 2 0 0,-3 3 0 0,-12-7 0 16,6 12 0-16,-3 6 0 0,-3 3 0 0,-2 0 0 0,-2 2 0 16,-4 6 0-16,2-3 0 0,-1 0 0 0,-1-1-176 15,5 0 48-15,2-4 0 0,1-5 128 0,4 0 0 16,2-1 0-16,5-3 0 0,4 0 0 0,2 1 176 16,3-5-48-16,5-2 0 0,3 3-128 0,6-3 0 0,5-5 0 15,1 1 0-15,1-4 0 0,1 1 0 16,1-1 0-16,-1-1 0 0,-2-1 0 0,-2-2 0 0,2 0 0 15,2 4 0-15,1 4 0 0,2 4 0 0,-7 0 0 0,7 0 0 16,-1 1 0-16,-4 6 0 0,-3-1 0 0,-1 2 0 16,-3-2 0-16,-2-1 0 0,-2 6 0 0,0-2 128 15,-3-4-128-15,0 4 0 0,0 3 0 0,-2-4 0 32,-2 0-416-32,-2-2-64 0,-3-6-16 0,-2-1 0 15,-4-1-2448-15,-11-4-512 0,0 0-80 0,0 0-32 0</inkml:trace>
  <inkml:trace contextRef="#ctx0" brushRef="#br0" timeOffset="21209.73">3985 18608 17503 0,'-12'-2'1552'0,"-1"-1"-1232"16,-1-1-320-16,0-2 0 0,-3 0 656 0,-4 3 80 16,-2-2 16-16,-3-1 0 0,0 5-144 0,-2 1-32 15,-1 4 0-15,1 2 0 0,0 2-128 0,1 7-48 16,1 2 0-16,-1 6 0 0,0 3 112 0,0 9 0 16,4 0 16-16,-1 11 0 0,-1 3 16 0,2 9 0 15,1 3 0-15,3 0 0 0,1-5-288 0,2-2-48 16,2-10-16-16,5-5 0 0,5-13 144 0,2-6 32 15,2-5 0-15,0-15 0 0,11 4 592 0,5-7 128 0,-1-13 32 0,4-5 0 16,4-6-304-16,3-8-64 0,2-7-16 0,-1 1 0 16,0-3-416-16,-2 3-64 0,-1-2-32 15,1 1 0-15,-3 1-224 0,-1 4 144 0,-3 7-144 0,-2 2 128 16,-1 7-128-16,0 8 0 0,-2-1 0 0,-2 10 0 16,-11 4 0-16,0 0 0 0,9 19-160 0,0 6 160 15,1 8 0-15,-1 0 0 0,-2 4 0 0,1 4 0 16,-2 1 0-16,1 1 0 0,1 0 0 0,2-3 0 15,0 0 0-15,5-9 0 0,-2-3 0 0,1-5 0 16,2-4 0-16,1-7 0 0,2-2 0 0,2-7-192 31,-1-4-880-31,3-7-160 0,-1-3-48 0,0-7-8896 0,0-2-1776 0</inkml:trace>
  <inkml:trace contextRef="#ctx0" brushRef="#br0" timeOffset="21545.99">4623 18815 23951 0,'-9'21'2128'15,"2"7"-1696"-15,-2 5-432 0,0 4 0 0,-6-3 1488 0,3 5 224 16,-2 1 32-16,-1 0 16 0,3-4-928 0,1-7-176 16,3-8-32-16,2-3-16 0,0-6-256 0,6-12-48 15,0 0-16-15,0 0 0 0,0 0 208 0,9-17 32 16,-1-2 16-16,6-8 0 0,1-5-320 0,3-2-64 15,1-3-16-15,2-1 0 0,1 1-144 0,2 2 0 0,-4-1 0 0,3 0 0 16,-1 2 0-16,2 8 0 0,-1-1 0 16,1 6 0-16,-3 2 0 0,0 5 0 0,-3 12-128 15,-1 3 128-15,0 3 0 0,-2 10 0 0,-2 2 0 16,-3 6 0-16,-1 4 144 0,-1 2-144 16,-1 3 160-16,0-1-160 0,-2 4 0 0,-2 1 0 0,-2 1 0 0,1 0 0 15,4-2 0-15,-2-4-320 0,-1 1 64 0,3-6 0 31,2-4-608-31,0-5-112 0,-2-6-32 0,6 1-8848 0,0-7-1760 0</inkml:trace>
  <inkml:trace contextRef="#ctx0" brushRef="#br0" timeOffset="22006.69">6122 18753 13823 0,'-20'-6'608'0,"5"5"128"0,-1 2-592 0,-5-1-144 0,-2-1 0 0,0 4 0 0,-1 1 3056 0,-6 3 576 15,1 5 112-15,-9 3 32 0,-5 2-2688 0,-3 6-544 16,-3 3-96-16,0 0-32 0,2 8-64 0,-1 3-16 16,1 8 0-16,2 3 0 0,5 0 736 0,6 1 144 15,5-4 16-15,3-5 16 16,7-6-1792-16,7-1-352 0,6-9-80 0,5-8-16 0,2-7 992 0,-1-9 256 15,15 0 32-15,4-6 0 0,5-12 80 0,4-4 16 16,3-11 0-16,5-2 0 0,3-3 128 0,5-3 48 16,4-4 0-16,1-4 0 0,-3-1-288 0,1-5-48 0,-1 0-16 0,-1-3 0 15,-4-3 176-15,-1-2 48 0,-1-3 0 0,0-4 0 16,-2-4-48-16,-2-1-16 0,-2-4 0 0,0-1 0 16,-2 1-192-16,-2 12-48 0,-3 11 0 0,-1 11 0 15,-7 7-128-15,0 14 0 0,-7 9 0 0,-11 15-176 16,0 0 176-16,0 0 0 0,3 22 128 0,-3 11-128 15,-1 4 208-15,-4 12-16 0,-3 12-16 0,-3 6 0 16,-4 8-176-16,0 9 128 0,1 5-128 0,-1 1 128 16,0 5-128-16,3-4 0 0,3-1 0 15,5-10 0-15,1-4-320 16,1-6-112-16,2-6-16 0,2-6 0 16,1-5-1216-16,1-7-240 0,1-3-48 0,7-3-8368 0,-1-9-1680 0</inkml:trace>
  <inkml:trace contextRef="#ctx0" brushRef="#br0" timeOffset="22713.68">9207 18630 19231 0,'-13'-8'848'0,"1"1"176"0,-5 0-816 0,-2 4-208 16,-2-3 0-16,-1 4 0 0,-2 2 448 0,-4 6 64 0,-5 3 0 15,-7 6 0-15,-1 4 48 0,-5 3 16 0,0 4 0 0,-2 5 0 16,-1 0 208-16,6 5 48 0,2-1 16 0,1 2 0 16,5 3-176-16,4 1-32 0,3 0-16 0,3-1 0 15,3-3-304-15,4-6-64 0,6 2-16 0,5-5 0 16,4 3-80-16,4-4-16 0,3-3 0 0,4-3 0 15,7-2-144-15,1-1 160 0,5-5-160 0,4-1 160 16,3-2-160-16,9-4 0 16,5-4 0-16,4-2 0 15,9-5-1584-15,1-3-400 0</inkml:trace>
  <inkml:trace contextRef="#ctx0" brushRef="#br0" timeOffset="23053.77">9885 18723 21183 0,'-25'9'1888'0,"-5"6"-1504"16,-2 0-384-16,-1 6 0 0,-3 3 1408 0,5-1 224 16,-1 2 32-16,2 2 16 0,-1 6-1120 0,6-3-240 15,-2 2-32-15,6-2-16 0,6 1-144 0,5-4-128 16,2-5 192-16,8-3-192 0,-2443-16 160 0,4904 23-160 15,-2446-16 128-15,4-6-128 0,4-4 160 0,2 0-160 16,2 0 192-16,2-6-192 0,-2447-17 192 0,4899 20-192 16,-2452-11 192-16,1-2-192 0,0 1 192 0,-4 0-192 15,1-4 192-15,-2-2-192 0,-1 1 576 0,-5-1 0 16,-5 0 0-16,-5 0 0 0,-3 0 352 0,-6 1 80 0,-5-1 16 0,-2 0 0 16,-2 2-528-16,-3 2-112 0,-3 1 0 15,-1 6-16-15,-4 1-240 0,1 4-128 0,-2 2 128 16,2 3-128-1,-2 2-576-15,5 2-192 0,0 4-48 0,-1-2 0 16,1-2-1968-16,3 2-400 0</inkml:trace>
  <inkml:trace contextRef="#ctx0" brushRef="#br0" timeOffset="23584.57">10531 18566 12895 0,'13'6'576'0,"-2"1"112"0,-2-1-560 0,0 9-128 0,1 0 0 0,-3 7 0 16,-1 2 1600-16,-1 3 304 0,-4 1 48 0,-2 5 16 0,-4-2-752 0,-2 1-128 16,-3-3-48-16,-4 3 0 0,1 1-336 0,-2 1-80 15,-3-3-16-15,0-3 0 0,-1-5-192 0,6-4-32 16,-2-7-16-16,0 0 0 0,3-5 80 0,0-4 0 16,2-4 16-16,10 1 0 0,-8-6 416 0,4-5 80 15,4-6 0-15,4-6 16 0,4 1-288 0,2-5-64 16,1-1-16-16,2 1 0 0,3-4-304 0,4 4-64 15,2-1-16-15,2-1 0 0,2 0-224 0,4 1 176 16,3 1-176-16,1 4 160 0,-1 2-160 0,1 3 0 16,0 2 0-16,-5 7 0 0,1 1 0 0,-3 4 0 15,-3 6 0-15,-2 6 0 0,-3 3 0 0,-1 5-144 0,-2 6 144 16,-1 2 0-16,-1 4-144 0,-4-1 144 0,-4 1 0 16,-2 3-144-16,-1-2 144 0,-3 0 0 0,0-5 0 0,0-2 0 15,0 2 0-15,0-3 0 0,0-5 0 0,-1-4 0 16,-1 0 0-16,2-12 0 0,0 0 0 0,0 0 128 15,0 0-128-15,0 0 176 0,0 0-176 0,9-13 192 16,2-4 176-16,0 1 32 0,1-6 16 0,0-1 0 16,-1 0-160-16,0-1-16 0,0 0-16 0,5 0 0 15,-1-4-80-15,3 0-16 0,1 3 0 0,2 3 0 16,1-2-128-16,2 2 0 0,1 5 0 0,0 5 128 16,-2 2-128-16,0 8 0 0,-2 4 0 0,-1 8 0 15,-1 5-160-15,2 6 160 0,-5 3 0 0,2 4-144 16,0 0 144-16,-2 0 0 0,-1 5 0 0,1-3-128 15,-1 2-624-15,-3-1-112 16,1 5-32-16,-1 0-9872 0,1-8-1984 0</inkml:trace>
  <inkml:trace contextRef="#ctx0" brushRef="#br0" timeOffset="24005.77">12388 18560 13823 0,'0'0'608'0,"0"0"128"0,0 0-592 0,0 0-144 0,-6 18 0 0,3 1 0 16,-1 3 3328-16,-2 8 624 16,-3 4 128-16,1 2 16 0,-5 4-2864 0,1 2-576 0,-3-2-112 0,-1 3-32 15,-3 4-144-15,-2 1-48 0,0-2 0 0,0-3 0 16,-1-2-192-16,-2 2-128 0,2-1 160 0,3-3-160 15,1-5 128-15,3-8-128 0,2-5 0 0,1-6 144 16,4-8 16-16,8-7 0 0,0 0 0 0,0 0 0 16,3-13 656-16,5-2 128 0,2-9 16 0,4-4 16 15,0-3-416-15,7-3-96 0,0 0-16 0,0 0 0 16,4-3-176-16,0-4-32 0,3-3-16 0,4 1 0 16,2 3-224-16,7 0 0 0,7-2 0 0,1 4 0 15,0 5 0-15,1 2 0 0,2 7 0 0,-1 5 0 16,-5-1-160-16,-2 15 160 0,-4 5-128 0,-4 4 128 15,-6 3 0-15,-7 7-160 0,-3 4 160 0,-6-1 0 0,-3 6-192 16,-8-1 64-16,-5-1 128 0,-5 2-208 0,-5 0 80 16,-6 0 128-16,-7 1-208 0,-3-3 80 0,-6-2 128 0,0-2-208 15,-2-3 80-15,0-3 128 0,1-2-128 0,2-6 128 16,2-5 0-16,3-1 0 16,1-1-512-16,3-2-16 0,0-3-16 0,5-4-10016 15,3 2-2016-15</inkml:trace>
  <inkml:trace contextRef="#ctx0" brushRef="#br0" timeOffset="24334.95">13632 18437 23039 0,'-15'6'2048'0,"-3"7"-1648"0,-1 5-400 0,-2-2 0 16,-1 4 1040-16,0 2 128 0,-5 5 32 0,2 1 0 15,-5 7-352-15,0 0-64 0,5 0-16 0,3 1 0 16,2-6-480-16,4-1-96 0,9-4-32 0,2-4 0 16,5-6-160-16,5-3 192 0,2-6-192 0,7-2 192 15,2-5-192-15,5-7 0 0,1-2 0 0,2-5 128 16,1-4-128-16,0-2 0 0,3-1 0 0,-1-3 128 16,0-5-128-16,-2 3 0 0,-1 2 0 0,-3 1 0 15,-2 0 128-15,-3 5-128 0,-3 4 0 0,1 2 128 16,-2 6 256-16,-2 2 32 0,-10 5 16 0,0 0 0 15,0 0-256-15,8 12-48 0,-4 4-128 0,-3 2 192 16,1 3-192-16,2 1 0 0,1 0 0 0,1 1 0 0,-2-1-288 0,8-1 48 16,-1 0 16-16,8-2-14352 15</inkml:trace>
  <inkml:trace contextRef="#ctx0" brushRef="#br0" timeOffset="24663.68">14819 18303 20271 0,'-16'20'896'0,"6"-3"192"0,-4 7-880 0,2 4-208 16,1-1 0-16,-4 1 0 0,0 6 1152 0,-3 2 192 0,0-3 48 0,-1 1 0 15,-2-6-688-15,2 2-128 0,1-5-16 16,0-3-16-16,3-2-288 0,2-4-48 0,1-7-16 0,3 1 0 15,9-10 192-15,0 0 16 0,0 0 16 0,0 0 0 16,0 0 448-16,0-12 96 0,6-4 0 0,6-2 16 16,3-6-272-16,0 1-48 0,6-1-16 0,-1 0 0 15,1-3-384-15,0-1-96 0,4 3-16 0,-1-2 0 16,1 5-144-16,2 1 0 0,1-4 144 0,3 4-144 16,2-1 0-16,1 3 128 0,0 2-128 0,3 3 0 15,-1-4 0-15,2 3 128 0,-2 6-128 0,-5 3 0 16,-1 0 0-16,-6 2-208 0,-4 2 16 0,0 4-10416 15,-4 2-2080-15</inkml:trace>
  <inkml:trace contextRef="#ctx0" brushRef="#br0" timeOffset="24983.33">15444 18535 23039 0,'0'0'1024'16,"0"0"192"-16,0 0-960 0,17 6-256 0,2 0 0 0,3-2 0 0,5-4 2000 0,0 5 368 16,1-2 64-16,3-5 0 0,5-5-1472 0,-1 1-320 15,-1-6-48-15,-1 3-16 0,-2-3-448 0,-1 2-128 16,-5-5 0-16,-1 3 0 0,-5-1 0 0,-1-2 0 0,-2 0 0 16,-2-1 0-16,-5-2 160 0,-2 2-32 0,-4 5-128 15,-3 11 192-15,-3-13-192 0,3 13 0 0,-15-3 0 0,2 6 0 16,-5 4 144-16,-1 7-16 0,-1 2 0 0,-2 3 0 15,-3 3-128-15,0 7 0 0,-1 8 0 16,4 0 128-16,0-3-128 0,4 5 0 0,5 1 0 0,5 0 0 16,8-5 128-16,9-1-128 0,3 1 0 0,6-6 128 15,4 1-128-15,3-6-176 0,4-5 48 0,5-1-10240 16,4-2-2032-16</inkml:trace>
  <inkml:trace contextRef="#ctx0" brushRef="#br0" timeOffset="25313.85">18241 17923 29487 0,'0'0'2624'0,"-3"-9"-2112"16,3 9-512-16,0 0 0 0,0 0 816 0,-12 5 48 15,-1 7 16-15,-4 13 0 0,-2 12-672 0,-3 8-208 16,-2 4 128-16,0 7-128 0,2-1 0 0,0 6 0 16,-2 4 128-16,2-4-128 0,-2-5 0 0,0 2 0 15,0-4 128-15,2 2-128 0,1 3 0 0,2-2 0 0,0-7 0 0,2-4 0 31,4-7-224-31,1-2-160 0,3-7-16 0,3-4-16 16,0-11-1424-16,6-15-272 0,0 0-64 0,0 0-9696 0</inkml:trace>
  <inkml:trace contextRef="#ctx0" brushRef="#br0" timeOffset="25609.65">17702 18654 12895 0,'3'-11'1152'0,"4"-1"-928"0,4 6-224 0,1-5 0 16,0 0 1136-16,5-1 176 0,3 5 32 0,5-1 16 15,6 1-400-15,6 3-96 0,5-8-16 0,7 4 0 16,4 4-272-16,4-7-48 0,-1 3-16 0,-4-6 0 15,0 2 496-15,-6 0 80 0,-3 5 32 0,-6-3 0 16,-7 2-320-16,-2 4-64 0,-7 2-16 0,-8 2 0 16,-13 0-240-16,0 0-48 0,0 0-16 0,-1 14 0 15,-7 5-192-15,-5 5-32 0,-7 1-16 0,0 5 0 0,-1 4 112 16,-1 0 32-16,-1 3 0 0,4-1 0 0,0-2-48 16,8 0 0-16,4-4 0 0,4-4 0 0,7-3-96 15,4-6-32-15,4-5 0 0,4 0 0 0,3-6 224 0,5-3 32 16,9-4 16-16,2-2 0 0,5-6 48 0,7-6 16 15,1-6 0-15,0-1 0 0,1-3-272 0,-4-4-48 16,-4 0-16-16,-7-4 0 0,-7 0-144 0,-6-1 160 16,-8 0-160-16,-3 3 160 0,-7 0-160 0,-7 4 192 15,-6 5-192-15,-10 5 192 16,-5 7-976-16,-6 3-192 0,-6 5-48 0,-6 4-15040 16</inkml:trace>
  <inkml:trace contextRef="#ctx0" brushRef="#br0" timeOffset="26351.23">21414 17785 22111 0,'0'0'1968'0,"0"0"-1584"15,-9 0-384-15,1 6 0 0,-3 3 272 0,-1 7-16 16,0 4-16-16,-1 4 0 0,-3-1-16 0,-4 11 0 15,-3 5 0-15,-4 3 0 0,-3 2 32 0,4 1 0 0,-3 2 0 16,7-1 0-16,4-3-112 0,5-6-16 0,4-4 0 0,5-2 0 16,4-1 256-16,6-6 32 0,1-5 16 0,6-9 0 15,5-1 416-15,6-6 96 0,6-3 16 0,4-9 0 16,3-7 144-16,1-2 48 0,1-3 0 0,3-1 0 16,-1-2-656-16,2 1-128 15,-1-6-32-15,-2 3 0 0,-3-1-208 0,-3 0-128 16,-3 5 160-16,-3 1-160 0,-5-3 128 0,-3 11-128 0,-5 1 0 0,2 9 144 15,-6-1-144-15,-11 4 0 0,9 10 0 0,-4 8 0 16,-4 4-192-16,-2 6 192 0,-2 5-160 0,-2 3 160 16,1-5 0-16,1 6 0 0,-3 0-128 0,5-3 128 15,-1 2 0-15,4-5 0 0,1-4 0 0,7-7 0 16,3-5 0-16,4-6 0 0,5-6 0 0,5-4 0 0,1-4 0 16,6-10 192-16,5-4-64 0,-1-6-128 0,4-3 432 0,-1-6-32 15,1-2 0-15,-1-4 0 0,1-5 48 16,-3-2 0-16,-2-1 0 0,-5-7 0 0,-3-2 48 0,-1-3 16 15,-3 1 0-15,3-8 0 0,-3-1-256 0,-1 2-32 16,0 4-16-16,0 4 0 0,-4 11-208 0,-3 5-192 16,-4 14 48-16,-2 7 0 15,-4 8-800-15,-7 13-144 0,0 0-48 0,3 12-10352 16,-5 2-2080-16</inkml:trace>
  <inkml:trace contextRef="#ctx0" brushRef="#br0" timeOffset="26668.01">23210 18002 9215 0,'-10'18'816'0,"-2"6"-656"0,-1 2-160 0,1 8 0 15,-1 1 4224-15,-4 2 832 0,2 4 144 0,-4 5 48 16,-5-6-4048-16,2 2-816 15,-2-4-144-15,4-2-48 0,3-12-32 0,1-3-16 0,1-4 0 0,6-3 0 16,2-5 288-16,7-9 48 0,0 0 16 0,0 0 0 16,0 0 816-16,15-15 160 0,1-4 48 0,3-7 0 15,3-5-576-15,4-4-112 0,0 5-32 0,3-4 0 16,0-3-320-16,2 0-64 0,1-2-16 0,2-1 0 16,0 0-272-16,3 4-128 0,3 2 128 0,2 6-128 15,-1 4 0-15,1 5 0 0,-2 5 0 0,-3 4 0 16,-4-2-544-16,-2 6-32 15,-3 3-16-15,-3 6 0 0,-2 5-2672 0,0 1-544 0</inkml:trace>
  <inkml:trace contextRef="#ctx0" brushRef="#br0" timeOffset="27012.86">24435 17959 23951 0,'0'0'2128'0,"0"0"-1696"16,0 0-432-16,0 0 0 0,-15 7 416 0,-1 4 0 16,-5-1 0-16,-7 5 0 0,-6 3-48 0,-3 1-16 15,-3 5 0-15,-6 1 0 0,0 5 144 0,0-1 16 16,2 6 16-16,7-4 0 0,8 3-32 0,5-6-16 16,6 0 0-16,8 1 0 0,5-4-32 0,7-1-16 15,4-4 0-15,6-3 0 0,2-10 96 0,7 2 32 0,6-5 0 0,4-2 0 16,9-4 48-16,2-8 16 15,-1-3 0-15,2-4 0 0,2 0-320 0,-5-1-64 0,0-3-16 0,-6 0 0 16,-6-1-96-16,-1 0-128 0,-3-4 176 16,-6 1-176-16,-6-8 272 0,-5 4-48 0,-3-4-16 15,-1 2 0-15,-3-3-80 0,-4 4 0 0,-5-1-128 0,-3 9 192 16,-3 4-192-16,-3 5-288 0,-2-2 64 0,-3 1 16 16,1 7-2560-1,-2 1-512-15</inkml:trace>
  <inkml:trace contextRef="#ctx0" brushRef="#br0" timeOffset="27413.03">25324 17794 31327 0,'-12'17'2784'0,"0"0"-2224"16,1 4-560-16,-1 3 0 0,-3 0 192 0,1 4-64 16,-5 4 0-16,0-2-128 0,0 3 128 0,1-6-128 15,0-2 0-15,3 0 0 0,2-4 128 0,2-5-128 0,4-3 0 0,7-13 0 16,-6 9 144-16,6-9-16 16,0 0-128-16,0 0 192 0,0 0 560 0,16-6 96 15,5-2 32-15,4-7 0 0,4-3-208 0,2-3-32 16,3-3-16-16,0 1 0 0,2-1-416 0,-2-6-80 15,0-4 0-15,-1 3-128 0,-2 6 128 0,0-4-128 0,3-5 0 16,-3 5 0-16,0-1 0 0,-2 8 0 0,2 4 0 16,-3 7 0-16,-4 1 0 0,-3 7 0 15,1 6 0-15,-4 10 0 0,-4 8-160 0,-2 3 160 0,-6 6-160 16,-3 4 160-16,-4 6-128 0,-4 4 128 0,-2 5 0 0,-4 0-144 16,-2-9-128-16,1 2-32 0,0 0 0 0,2-8 0 15,1 0-592 1,3-7-112-16,3-5-16 0,3-3-9152 0,3-3-1840 0</inkml:trace>
  <inkml:trace contextRef="#ctx0" brushRef="#br0" timeOffset="27778.92">26966 17665 5519 0,'-15'-19'240'0,"2"10"64"0,-8 0-304 0,-4 5 0 16,-1 1 0-16,-5 4 0 0,-7 3 4160 0,-4 7 784 15,-2-4 160-15,-1 4 16 0,-2 2-3984 0,5 5-816 16,8-2-144-16,6 3-48 0,7 2 192 0,9 5 48 16,8-1 0-16,6 1 0 0,9-2 64 0,5 3 16 15,6 0 0-15,8-1 0 0,4 3 256 0,2-4 48 16,0-3 16-16,1 3 0 0,0 6-288 0,-3-1-48 15,-3-2-16-15,-4 2 0 0,-5-3-48 0,-3-1-16 16,-4 1 0-16,-7-2 0 0,-7-2 16 0,-5-1 0 0,-2-1 0 0,-11 0 0 16,-3-2-64-16,-6-4-16 0,-6-6 0 15,-5-4 0-15,-6 1 48 0,-8-9 16 0,-7-4 0 16,0 0 0-16,0-5-96 0,4-3-32 0,3 0 0 16,7-1 0-16,3-2-224 0,6 3 144 0,5 0-144 0,5-3 128 15,4-2-2224-15,6-4-448 16</inkml:trace>
  <inkml:trace contextRef="#ctx0" brushRef="#br0" timeOffset="28194.53">28317 16911 21183 0,'-29'7'1888'0,"9"4"-1504"16,-6-1-384-16,0 10 0 0,-4 3 0 0,0 10 0 16,-5 6 0-16,-5 8 0 0,-5 6 880 0,1 8 208 15,-1 3 32-15,1 7 16 0,-2-1-304 0,2 3-64 16,4-3-16-16,6-5 0 0,5 0-256 0,3-7-48 0,9-12-16 15,3-6 0-15,4-4 960 0,7-8 192 16,0 2 32-16,6-11 16 0,3-9-1376 0,4-1-256 16,3 0 0-16,5-7-128 0,6-2 960 0,6-11 208 15,4 1 48-15,3-8 0 0,0-1-464 0,2-3-96 0,1-2-16 0,-2-3 0 16,4-8-304-16,-2-1-64 0,0 0-16 0,0-4 0 16,2-3-128-16,2-4 160 0,5 1-160 0,3 1 160 15,3 4-160-15,0-1 0 0,1 0 0 0,1 8 0 16,-5 8 0-16,-3 5 0 0,-3 4 0 0,-6 7 0 15,-9 1-464 1,-4 8 16-16,-5 5 16 0,-4 2 0 0,-5-1-2448 0,-5 6-512 16</inkml:trace>
  <inkml:trace contextRef="#ctx0" brushRef="#br0" timeOffset="28378.72">28223 17664 28671 0,'-12'4'1280'0,"12"-4"256"0,-4 9-1232 15,4 3-304-15,4 1 0 0,2-1 0 0,2 4 800 0,3-1 96 16,1 0 32-16,8 3 0 0,6-3-128 0,4 1-32 16,3-3 0-16,4 4 0 0,3-1-400 0,1 0-96 15,3-5-16-15,-3 4 0 0,1 4-256 0,-2-3 0 0,-3-2 128 16,-2 0-128-16,-2-5-128 0,-2 2-96 16,-1 2-16-16,-2-4-10224 15,-1-2-2048-15</inkml:trace>
  <inkml:trace contextRef="#ctx0" brushRef="#br0" timeOffset="28662.36">29762 17291 31327 0,'3'-9'2784'0,"-3"9"-2224"0,0 0-560 0,0 0 0 0,0 0 144 0,0 0-144 16,-3 22 0-16,-4 2 144 0,-5 3 464 0,-3 6 96 16,-5-1 0-16,-1 8 16 15,-2 5-272-15,1-1-48 0,0 2-16 0,3-1 0 16,1-1-240-16,1 1-144 0,3-1 160 0,2-1-160 0,1-2 0 0,2-1 0 16,4-5 0-16,0 1 0 0,4 1-224 0,1-4-144 15,1-8-16-15,2-3-9984 16,2-4-1984-16</inkml:trace>
  <inkml:trace contextRef="#ctx0" brushRef="#br0" timeOffset="29421.22">30856 17453 20271 0,'-11'-24'896'0,"0"14"192"0,-2 7-880 0,-5-2-208 15,-3-2 0-15,-6 4 0 0,-5 3 1152 0,-4 7 192 0,-2 2 48 16,-4 6 0-16,-3-2-416 0,1 8-80 16,-1 6 0-16,5 1-16 0,5 0-64 0,4 5-16 0,2-5 0 0,9 2 0 15,6-2-224-15,8-1-32 0,6-1-16 0,8-2 0 16,5-1-208-16,3-4-32 0,5-1-16 0,6-8 0 15,4-4 160-15,3-5 16 0,0-4 16 0,5-2 0 16,-2-4-160-16,0-5-48 0,-4-5 0 0,1 1 0 16,-3 0-32-16,-1-1-16 0,-2-2 0 0,-1-1 0 0,-2-2-48 0,-1-1-16 15,-4 0 0-15,0 0 0 0,-2-1-144 0,-5 6 0 16,-6 6 0-16,-1 1 128 0,-6 13-128 0,0 0 0 16,-9-3 0-16,-4 4 0 0,-3 7 0 0,-4 5 0 15,0 2-160-15,-3 4 160 0,1 2 0 0,3 0 0 16,2 1-128-16,6 3 128 0,2-1 0 0,7-3 0 15,7 1 0-15,4 0 0 0,4 1 0 0,5-4 0 16,7-3 0-16,5-7 0 0,5 3 0 0,2-8 192 16,2-1-48-16,3-4 0 0,5-3 16 0,-1-5 0 15,0-3 0-15,-1 3 0 0,-2-3-160 0,0-1 160 16,0 1-160-16,3-5 160 0,0 1-32 0,1-2 0 16,1-3 0-16,-2 1 0 0,-3-3-128 0,0 4 192 0,0 1-192 15,-1 2 192-15,-2 1-192 0,-5 8 0 0,-4-1 0 16,-4 5 0-16,-5 3 0 0,-2 5 0 15,-4 2 0-15,-6 4 0 0,-1 3 0 0,-1 4 0 16,-4-3-144-16,1 6 144 0,-5 3 0 0,-2 1 0 16,-1 3 0-16,0 2 0 0,0-2 0 0,0-1 0 15,-1 1 0-15,2-3 0 0,1-6 0 0,2-1 0 16,4-4 0-16,1-1 0 0,1-6 0 0,2 2 0 16,-9-9 0-16,13 6 0 0,1 0 256 0,1 0 16 0,-1-9 0 0,1 0 0 15,3-1 0-15,0-1 0 0,1-4 0 0,1 0 0 16,-4 1-112-16,2-4-32 0,-2 6 0 0,2-3 0 15,-5 3-128-15,-1 0 160 0,3 0-160 0,-3 4 160 0,-2 8-160 0,1 2 0 16,-3 4 0-16,1-2 128 0,2 5-128 16,1 3 0-16,2 4 0 0,1 0 0 0,2-1 0 15,0 0 0-15,3 1 0 0,-1 0 0 0,-1 2 0 16,0-3 0-16,1 1 0 0,2-3 0 16,-3-4 0-16,1-3 0 0,0 0 0 0,-1-5 0 0,0-2 0 15,-2-1 0-15,-1-5 0 0,-3-2 0 0,-12 3 0 0,9-6-192 16,-3-1 64-16,-5-4 128 15,-5 1-2272-15,-5-7-336 0,-6 0-64 0</inkml:trace>
  <inkml:trace contextRef="#ctx0" brushRef="#br0" timeOffset="29595.19">31588 17006 39615 0,'-7'-10'3520'0,"1"-4"-2816"16,4 5-560-16,2-1-144 0,0 10 944 0,0 0 144 15,9-6 48-15,3 6 0 0,1 2-496 0,7 2-80 16,2 3-32-16,3 1 0 0,3-2-528 0,-1 4 0 16,-2-2 0-16,-4 3 0 15,-1-3-1680-15,-6 1-400 0,0 3-80 0,-7 0-15904 0</inkml:trace>
  <inkml:trace contextRef="#ctx0" brushRef="#br0" timeOffset="39271.39">4193 13059 24879 0,'1'-40'1088'0,"-1"18"256"0,-1-2-1088 0,1 2-256 0,1 0 0 0,1 1 0 15,-1 0 912-15,2 0 128 0,0 2 32 0,-1 3 0 16,-1 2 0-16,1 1 0 0,-1 6 0 0,-1 7 0 16,0 0-160-16,0 0-16 0,0 0-16 0,0 0 0 15,0 0-496-15,9 10-80 0,-2 6-32 0,1 7 0 16,-2 6 64-16,-2 11 16 0,-1 11 0 0,-3 4 0 15,-6 10 96-15,-1 11 32 0,-6 11 0 0,-4 11 0 16,-7 8-64-16,-4 9-16 0,-3 4 0 0,-5 7 0 16,-2 6-176-16,-4-4-32 0,-2-5-16 0,1-7 0 15,0 0-176-15,3-12 160 0,2-9-160 0,4-5 160 16,2-7 80-16,2-4 16 0,2-2 0 0,3-4 0 0,2-6 0 0,5-5 16 16,2-4 0-16,3-6 0 0,2-3-112 0,3-2-32 15,0-9 0-15,7-4 0 0,2-3-128 0,5-7 192 16,3-10-192-16,1 0 192 0,2-4-192 0,6-4 0 15,6-3 0-15,7-3 0 0,6-1 0 0,12-4 0 16,6-4 0-16,6 0 0 0,3-3 0 0,8-1 0 16,3-8 0-16,6 4 0 0,5 0 0 0,14-2 160 15,7 0-160-15,4 1 160 0,3-3-160 0,12 2 0 16,10 1-192-16,5-1 192 0,0-4 0 0,7 4 0 16,5 3 0-16,3 1 0 0,1 4-144 0,5 3 144 15,4 3 0-15,-4 4 0 0,-5-1 0 0,5 1-128 16,6-1 128-16,-2 1 0 0,-3-1 0 0,5-1 0 0,4 2 0 15,3-1 0-15,-1-1 0 0,3 0 0 0,2-1 0 0,4-1 0 16,-2-2 0-16,0 3-128 0,0-4 128 0,2 2 0 16,5 3 0-16,-1-1 0 0,-1 1 0 0,1 1 0 15,3-1 0-15,3 2 0 0,1-4 0 0,-2 5 0 16,-5-3 0-16,4 3 0 0,-1 3 0 0,5 2 0 16,-1-2 0-16,-2 1 0 0,-2 1 0 0,3 1 0 15,4 0 0-15,-1-2 0 0,0 1 0 0,-2-1 0 16,-4 0 0-16,8-1-128 0,1-1 128 0,-5 1 0 15,-2-3 0-15,-2 1 0 0,1-1 0 0,-1 2 0 16,-1-1 0-16,-4 2 0 0,-4 0 0 0,0 3 0 16,0-1 0-16,-5-1 0 0,-6 2 0 0,-1 1 0 15,1-2 0-15,-7 1 0 0,-4 1 144 0,-2-1-144 16,-1-3 0-16,-6 2 0 0,-8 4 0 0,1-4 0 0,-1 1 0 0,-6 3 0 16,-9-3 0-16,2 2 0 0,-3-1 0 0,-4-1 0 15,-6 1 0-15,-5 2 0 0,-4-4 0 0,-6 2 0 16,-3 4 0-16,-6-7 0 0,-4-1 0 0,-8-1 0 15,-7-1 0-15,-7 0 128 0,-5 2-128 0,-6 0 0 16,-4 0 0-16,-2 0 128 0,-3 3-128 0,-3 2 0 16,-2-2 0-16,-1-2 0 0,-1 7 0 0,-5-3 0 15,-3 1 128-15,-1 2-128 0,-6-7 0 0,1 5 0 16,-4-4 0-16,-4-1 0 0,0-3 0 0,-5 2 128 16,-12-3-128-16,0 0 0 0,9-3 208 0,-9 3-32 15,0 0-16-15,3-10 0 0,1-5 160 0,-4-3 48 16,-3 1 0-16,2-6 0 0,-4-2-128 0,2-8-32 15,2-1 0-15,-2-6 0 0,-2-4-208 0,2-7 176 16,3-2-176-16,3-8 160 0,0-6-160 0,3-9 0 0,2-7 0 0,0-6 0 16,4-9 0-16,0-3 0 0,2-4 0 0,2-2 0 15,0-9 0-15,4 1 0 0,2-7 0 0,0 8 0 16,0 1-144-16,2 6 144 0,-3 2-192 0,4 7 192 16,2 8 0-16,-2 7 0 0,-1 6 0 0,0 7 0 15,-4 7 0-15,1 5 0 0,1 4 0 0,2-1 0 16,-3 6 0-16,0 5 0 0,-4 4 0 0,3 3 0 15,-5-2 0-15,-2 5-128 0,0 4 128 0,-2-1-208 16,-1 4 208-16,-2 4-192 0,-1-1 192 0,-1 2-192 16,-5 1 192-16,4 3 0 0,-5 3-160 0,1 3 160 15,-2-3 0-15,-4 2 0 0,2 4-144 0,-3-1 144 16,6 10 0-16,-11-6 0 0,-1 3 0 0,-3 3 0 0,-4 0-160 0,-8 0 160 16,-7 3-128-16,-8 6 128 0,-4 1-144 15,-9 4 144-15,0-4-160 0,-9 3 160 0,-7-2 0 0,-3 2-144 16,-6 2 144-16,-9-3 0 0,-8 1 0 0,-7-4 0 15,-1 1 0-15,-9-1-128 0,-8 5 128 0,-4-8 0 16,-6-5 0-16,-6 6 0 0,-5 4 0 0,-5-1 0 16,-7-5 0-16,-3-1 0 0,-4 1 0 0,-3-1 0 15,-7-1 0-15,-6-3 0 0,0-4 0 0,-4 1 0 16,0-2 0-16,-4 1 0 0,-11 1 0 0,-5 1 0 16,-3 2 0-16,-1 0 0 0,0 0 0 0,-7 0 0 15,-5-3 0-15,-2 2 0 0,1-1 0 0,1 1 0 16,2 1 0-16,1-2 0 0,-3-2 0 0,4-4 0 15,-1-2 0-15,1 6 0 0,2-1 0 0,3-2 0 0,1 1 0 16,-2-2 0-16,0-1 0 0,0 4 0 0,1-4 0 0,3 0 0 16,-1 4 0-16,0 2 0 0,-3 3 0 0,3-3 0 15,0-3 0-15,5 5 0 0,3 2 0 0,1 4 0 16,-3-1 0-16,7 1 0 0,4-2 0 0,4 1 0 16,4 2 0-16,2 0 0 0,2 0 0 0,6 0 0 15,4-6 0-15,0 4 0 0,-1 1 0 0,1-2 0 16,3 0 0-16,-4-2 0 0,-4 4 0 0,-1 4 128 15,6 1-128-15,-4 0 0 0,-6-7 0 0,0 9 0 16,-2 2 0-16,6 2 0 0,2-3 0 0,3 1 128 16,3 1 0-16,5 1 16 0,9-3 0 0,6 1 0 15,7-3 16-15,9-3 0 0,9 4 0 0,12-3 0 16,14 0-160-16,12 1 128 0,12-7-128 0,10 4 128 16,11 1-128-16,10-2-192 0,8 0 32 0,9 3 16 15,8-5-3184-15,15-4-624 0</inkml:trace>
  <inkml:trace contextRef="#ctx0" brushRef="#br0" timeOffset="43509.98">21273 12985 17503 0,'-14'-12'768'0,"6"9"176"0,-1 2-752 0,-1-2-192 16,-1 1 0-16,0 2 0 0,-3 3 1088 0,1 0 192 16,-2 2 48-16,-4 7 0 0,-2 5-880 0,-3 6-160 15,-3-1-32-15,-5 2-16 0,-1-1 16 0,3 0 0 16,-5 5 0-16,-1 6 0 0,-1 6-48 0,-2 2 0 16,-1 1 0-16,5 1 0 0,-1-1 48 0,-10 14 0 15,6-10 0-15,6-4 0 0,6-4 112 0,7-4 16 16,5-9 16-16,4-3 0 0,3-3-80 0,6-2-32 15,3-1 0-15,6-6 0 0,3-2 96 0,4-5 0 0,6 2 16 0,4 0 0 16,-1-5 48-16,8-1 16 0,-1-1 0 16,5-3 0-16,4-2-208 0,-1 0-32 0,4-3-16 0,5 1 0 15,2-4-80-15,1 2-128 0,0-5 176 0,0 2-176 16,-2-5 128-16,-2 0-128 0,-4 0 0 0,-2 2 0 16,-5 3-256-16,-3-1-96 0,-3 0-32 0,-4 5-9008 15,-6-2-1808-15</inkml:trace>
  <inkml:trace contextRef="#ctx0" brushRef="#br0" timeOffset="43975.83">20733 13629 23951 0,'0'0'2128'0,"0"0"-1696"16,0 0-432-16,0 0 0 0,0 0 304 0,0 0-32 15,0 0 0-15,0 0 0 0,10-6 80 0,-1 2 16 16,5-1 0-16,1 0 0 0,-1-4-48 0,6 1-16 16,2-4 0-16,3 2 0 0,0-5 80 0,5 0 0 15,4 0 16-15,2-4 0 0,1-6 48 0,5 0 0 16,-1-2 0-16,5-1 0 0,-1-6 48 0,1-4 16 16,0 4 0-16,1-1 0 0,4-2 32 0,-2 2 16 15,1 3 0-15,1-1 0 0,-2 6-80 0,0 4-16 16,0-3 0-16,-3 3 0 0,-5-1-272 0,-2 6-48 15,-4 3-16-15,-4 2 0 0,-4 6-128 0,-3 1 0 16,-2 0 0-16,-2 3 0 0,-1 3 0 0,-3 3 0 16,-1 0 0-16,-2 3 0 0,-1 1 0 0,0 6 0 15,-2 2 0-15,1 1 0 0,-2 2 0 0,0 3 0 16,-2 1 0-16,1 2 0 0,2 0 0 0,-1 1 0 16,3-3 0-16,1 2 0 0,2 1 0 0,3-2 0 15,4-1 0-15,2-1 0 0,-2-4 0 0,6-2 0 0,2-3 0 0,14 3 0 16,-1-3 128-16,-1-6-128 0,1-3 128 0,5-6-128 15,-1-6 224-15,4 0-32 0,5-6-16 0,5 0 0 16,4-2-48-16,2-3 0 0,0-2 0 0,-2 1 0 0,-3 0-128 0,1-1 128 16,1 0-128-16,-4 1 128 15,-3 2-1344-15,-1 2-256 0,-2 4-64 16,-5 4-13824-16</inkml:trace>
  <inkml:trace contextRef="#ctx0" brushRef="#br0" timeOffset="44812.58">24609 12712 10127 0,'6'-19'448'0,"-3"5"96"0,1-2-544 0,2-2 0 0,-2 0 0 0,-1-1 0 15,-1 0 1936-15,-2 1 288 0,-2 2 48 0,-2 2 16 16,-2 5-1136-16,-1 0-208 0,-4 4-48 0,-2 2-16 16,1 1-304-16,-4 5-64 0,-2 4-16 0,0 2 0 15,-1 3-112-15,-2 3 0 0,-1 4-16 0,1 4 0 16,2-1-48-16,4 0 0 0,1 3 0 0,4-1 0 15,3 0-64-15,2-2-32 0,4-1 0 0,4-2 0 0,3-1 0 0,7-5 0 16,3-1 0-16,4-6 0 0,2-1 192 0,5-2 32 16,1-8 16-16,7-1 0 0,2-1 32 0,2-8 0 15,0-1 0-15,-4-2 0 0,-2 0-176 0,-3-3-48 16,-2 1 0-16,-6-1 0 0,-7 0 48 0,-3 0 16 16,-8 0 0-16,-5 1 0 0,-5-1 176 0,-5 2 16 15,-3 1 16-15,-6-2 0 0,-6 1-304 0,2 0-64 16,-3 0-16-16,0 7 0 0,1 4-160 0,3 4-192 15,6-1 32-15,-7 1 16 16,6 5-1664-16,8 1-336 0,10-2-64 0,0 0-11168 0</inkml:trace>
  <inkml:trace contextRef="#ctx0" brushRef="#br0" timeOffset="45108.98">25296 12286 31503 0,'-27'13'1392'0,"15"-8"288"0,-1 2-1344 0,-2 5-336 15,-1 0 0-15,0 1 0 0,-2 7 0 0,3-1 0 0,0 0 0 0,2 2 0 16,1-3 0-16,3 0 0 0,3-2 0 0,1-4 0 16,5-12 0-16,0 0 144 0,0 0-144 0,0 0 0 15,5-5 640-15,2-5 0 0,2-2 16 0,3-4 0 16,2-5 48-16,2-3 0 0,2-2 0 0,1-3 0 15,2 4-272-15,0-3-48 0,1-3-16 0,0 3 0 0,2-2-176 16,-2 5-48-16,0 2 0 0,1 3 0 0,-1 2-144 16,-1 4 0-16,-2 1 0 0,8 1 0 15,-5 5-480-15,-1 5-80 16,-3 2-16-16,-1 3 0 0,1 3-2816 0,1 2-560 0</inkml:trace>
  <inkml:trace contextRef="#ctx0" brushRef="#br0" timeOffset="45594.21">26472 12443 20271 0,'0'0'1792'0,"0"0"-1424"16,0 0-368-16,0 0 0 0,0 0 1152 0,8-4 144 0,1-2 48 15,3 0 0-15,2 0-528 0,3-4-112 0,1 2 0 0,2-4-16 16,2 1-240-16,3-6-64 0,2-2 0 0,1-2 0 16,2-1 64-16,1-3 0 15,1-5 0-15,1-1 0 0,1-6 128 0,0-5 48 0,1-1 0 0,-4 1 0 16,1 2-16-16,-2 2 0 0,-3-1 0 0,-3-2 0 15,-5-4-272-15,-4 2-48 0,0 3-16 0,-7 0 0 16,-3 3-272-16,-4 1 160 0,-2 2-160 0,-2 9 128 16,-3 3-128-16,-3 4 0 0,-3 4 0 0,-1 5 0 15,-3 5 0-15,-4 7 0 0,-2 3 0 0,-3 9 0 0,-3 4 0 0,2 5 0 16,-2 3 0-16,-2 8 0 0,2 4-144 16,0 4 144-16,1 0 0 0,6 3 0 0,4-2 0 0,3-2 0 15,4-5 0-15,4-1 0 0,5-5-128 0,3 3 128 16,7-4 0-16,2-2 0 0,2-6-160 0,5-3 160 15,1-2-128-15,4-2 128 0,2-2 0 0,1-4 0 16,1 0 0-16,4-3-128 0,-1-2 0 0,1 1 0 16,-1-1 0-16,14-1 0 15,-1 0-1296-15,-4-2-256 0,-5-1-48 0,-12 0-12128 16</inkml:trace>
  <inkml:trace contextRef="#ctx0" brushRef="#br0" timeOffset="46009.82">27775 11909 24879 0,'-11'0'2208'0,"1"-3"-1760"0,-2 0-448 0,0 3 0 15,-3 3 0-15,1 0 0 16,-3 1 0-16,1 4 0 0,-2-2 416 0,0 6 48 0,1-3 16 0,-1-1 0 15,0 4-160-15,-1 5-48 0,4-1 0 0,0 0 0 16,0 4-16-16,3 0-16 0,3 4 0 0,2 1 0 16,1-5-64-16,3-1-16 0,3 0 0 0,3 1 0 15,3-1-32-15,3-3 0 0,1 2 0 0,4-8 0 0,0 1 64 0,6-7 16 16,2 1 0-16,2-4 0 0,1-2 112 16,3-4 32-16,0-1 0 0,1-6 0 0,-3 1-96 0,0-6 0 15,-3-1-16-15,-2-2 0 0,-2-3 176 16,-2 3 32-16,-5 0 16 0,-4 1 0 0,-2-3 32 0,-3-1 0 15,-4 1 0-15,-4 0 0 0,-2-2-224 0,-5 3-32 16,-4 5-16-16,-1-2 0 0,0 3-224 0,-3 5 128 16,0-2-128-16,-1 6 0 0,1 2-224 0,1 2-144 15,0 2-16-15,-8 3-16 16,5 0-1904-16,3 5-384 0,2 4-80 0,10-8-10144 0</inkml:trace>
  <inkml:trace contextRef="#ctx0" brushRef="#br0" timeOffset="46345.32">28410 11842 27647 0,'-4'-4'2448'0,"-2"-2"-1952"16,-2 1-496-16,-1 4 0 0,-2 4 0 0,-3 0-192 16,-2 4 16-16,-3 1 0 0,-2 4 640 0,-1-4 128 0,-2 3 32 15,2 1 0-15,-1 5-224 0,2 3-32 0,2 1-16 16,-3 4 0-16,7-4-160 0,3-4-16 15,9 1-16-15,2-3 0 0,4-3-160 0,-3-12 0 0,10 16 0 0,2-8 0 16,6-2 160-16,0-3-160 0,1-3 192 0,5 0-192 16,1-3 160-16,3-3-160 0,0 1 128 0,0-1-128 15,4-6 288-15,-7 2-32 0,-3-3 0 0,-4 2 0 16,-5-2 240-16,-5 0 32 0,-2-1 16 0,-5-2 0 0,-4-2 80 16,-6 0 16-16,-7-1 0 0,-5 6 0 15,-4-1-304-15,-5 5-48 0,2-1-16 0,-2 4 0 0,-1-3-272 16,2 5 128-16,0 1-128 0,4 3 0 0,3-2 0 15,4 4-192-15,0-2 0 0,9 0 0 16,9 0-640-16,0 0-112 0,0 0-16 0,9-5-16 16,9 1-848-16,6-2-160 0,7 1-48 0,-4 2-10992 15</inkml:trace>
  <inkml:trace contextRef="#ctx0" brushRef="#br0" timeOffset="46648.26">29062 11444 24879 0,'0'0'2208'0,"0"0"-1760"16,-8 2-448-16,1 1 0 0,-2 1 592 0,-1 5 48 15,-2-1 0-15,0 6 0 0,0 4-288 0,2 2-48 0,-1 0-16 0,-4 10 0 16,2 3-288-16,0-5 128 16,-1-4-128-16,5-1 0 0,1 1 128 0,0 1-128 15,2-2 0-15,2-7 0 0,1-1 256 0,3-2-64 16,0-13-16-16,3 8 0 0,-3-8 576 0,0 0 112 0,0 0 32 0,15-2 0 15,2-1-64-15,0-7-16 0,1-1 0 0,2-2 0 16,4 1-352-16,0-1-64 0,1-2-16 0,-1 2 0 16,-2-2-192-16,3-2-32 0,2 1-16 0,0 1 0 15,1-1-144-15,0 0 0 0,-1 4 144 16,-6 1-144-16,-1 5 0 0,6-3 144 0,-1 2-144 0,0 1 0 16,2 0 144-16,-3 3-144 0,1 0 0 0,4 2 144 15,-6-1-1104-15,-7 4-208 0,-6 2-48 16,-10-4-14336-16</inkml:trace>
  <inkml:trace contextRef="#ctx0" brushRef="#br0" timeOffset="46794.99">28989 11780 34383 0,'0'0'1520'0,"0"0"320"0,0 0-1472 0,7 4-368 16,4 4 0-16,2 1 0 0,5 3 0 0,1-2 0 15,5 6 0-15,15 2 0 0,1-3 0 0,0 1-128 16,-2 2 0-16,-9-5-9984 15,0-2-2000-15</inkml:trace>
  <inkml:trace contextRef="#ctx0" brushRef="#br0" timeOffset="47527.9">30554 11600 21183 0,'0'-7'1888'0,"0"-5"-1504"15,0 2-384-15,0-2 0 0,0 4 1600 0,0 2 240 16,-2-1 48-16,2 7 16 0,-7-8-1008 0,2 7-208 16,-4 1-48-16,-1 3 0 0,-3 7-304 0,-2 1-64 15,-2 4-16-15,1 1 0 0,3 2-256 0,1 3 0 16,3-1 0-16,2 4 0 0,5-2 0 0,2-2 0 15,2-6 0-15,6 10 0 0,1 0 176 0,3-9-176 16,0-2 160-16,1-5-160 0,1-7 320 0,1-1-16 16,1-3-16-16,0-3 0 0,1-7 64 0,2-1 16 15,0-3 0-15,-8 5 0 0,0 0-80 0,1-3-16 16,0-3 0-16,0-1 0 0,0 0 16 0,-2-1 0 16,-1 0 0-16,-1 0 0 0,-4 4-80 0,4-5-16 15,-4 5 0-15,0 1 0 0,-2 6-192 0,-2 0 144 16,0 9-144-16,0 0 128 0,0 0-128 0,-4 11 0 0,1-1 0 0,1 5 0 15,2-2 0-15,3-1 0 0,3 3 0 0,3-3 0 16,4 1 0-16,4 0 128 0,2-4-128 16,5 0 128-16,1-4-128 0,5-4 0 0,-1-1 0 0,4-6 0 15,1-6 0-15,2-1 240 0,-1 0-48 0,-2-7 0 16,1-3 144-16,-4-6 32 0,1 1 0 0,-3 0 0 16,-1-3-176-16,0 1-16 0,-2-4-16 0,-1-2 0 0,-1-4-32 0,0-1 0 15,-3-2 0-15,4 0 0 0,-2-3-128 0,-1 4 192 16,-2 4-192-16,-1 3 192 0,2 1-192 0,-6 8 0 15,0 3 0-15,-4 7 0 0,-1 3 0 0,-3 8 0 16,-6 5-144-16,0 0 144 0,0 9 0 0,-3 7-128 16,-4 5 128-16,-2 7 0 0,-3 2-176 0,-2 10 176 15,0 3-160-15,-1 5 160 0,0 2-192 0,2-1 192 16,1 5-208-16,1 18 80 16,1-5-368-16,7-33-64 0,-2-1-16 0,1 4 0 15,1-1-272-15,-3-2-64 0,-3-2-16 0,-3 2-9568 16,2-5-1904-16</inkml:trace>
  <inkml:trace contextRef="#ctx0" brushRef="#br0" timeOffset="47671.63">31003 11486 26719 0,'11'-6'2368'0,"4"-3"-1888"16,4 2-480-16,5 1 0 0,4 0 2256 0,4 4 368 15,4 4 64-15,23 5 0 0,2-1-2128 0,-24-1-432 0,8 4-128 0,4-1 0 31,4-2-848-31,4 8-224 0,1-2-32 0,0 1-14000 0</inkml:trace>
  <inkml:trace contextRef="#ctx0" brushRef="#br0" timeOffset="48574.4">24515 13632 29487 0,'-19'-3'1296'0,"7"0"288"0,2 6-1264 0,-2 2-320 16,-2 1 0-16,3 7 0 0,0 0 0 0,4 7 128 15,2 0-128-15,2 4 0 0,-1 3 0 0,4 1 0 16,4-1 0-16,2 0 0 0,0-5 0 0,6-3 0 15,1 2 0-15,5-11 0 0,-6-2 0 0,3-4 0 0,3-1 0 0,3-6 0 16,2-7 240-16,1-1 80 0,1-2 32 0,3-5 0 16,2-1 144-16,-2 0 16 0,-1-4 16 0,-3 0 0 15,1-1-144-15,-3 2-48 0,-4 1 0 0,-2 2 0 16,-1-2-144-16,-1 4-16 0,-4 6-16 0,0 0 0 16,-10 11-160-16,0 0 0 0,0 0 0 0,0 0 0 15,6 16 0-15,-1 4 0 0,-4 2-128 0,1 0 128 16,-1 4 0-16,4 0 0 0,-2 5 0 0,3-5 0 15,0-4 0-15,2-1 0 0,4-2 0 0,3-1 0 16,2-6 0-16,0-5 0 0,6-5 0 0,3-5 0 16,3-11 0-16,5-4 0 0,1-5 0 0,1-5 128 15,3-8 208-15,-2 0 48 0,1-1 0 0,-2-3 0 16,-6-4 64-16,-5 1 0 0,-6-2 16 0,-3 3 0 16,-5 1-80-16,1 2-32 0,-6-4 0 0,0 9 0 0,-2 3-224 15,-1 7-128-15,-2 0 128 0,-1 8-128 0,-1 6 0 16,1 10-320-16,0 0 64 0,0 0 16 15,0 0-1616-15,0 0-320 0,-12 10-64 0,3 3-12448 16</inkml:trace>
  <inkml:trace contextRef="#ctx0" brushRef="#br0" timeOffset="48870.69">25780 13594 22111 0,'-18'4'976'0,"9"7"208"0,-1 0-944 0,4 4-240 0,-2-3 0 0,1 4 0 16,3 4 1856-16,-2-2 336 0,0 1 64 0,0-3 16 15,1-2-1296-15,1-1-256 0,1-6-48 0,3-7-16 16,0 0-192-16,0 0-32 0,0 0-16 0,0 0 0 16,0 0 224-16,9-6 64 0,0-4 0 0,3-5 0 15,-1-4-64-15,3 0 0 0,2-2 0 0,0-3 0 16,2-3-192-16,2 1-64 0,-3 0 0 0,3 4 0 15,0-2-64-15,3 1-32 0,3-1 0 0,0 0 0 16,-3 2-160-16,1 5-128 0,-2 3 192 0,4-1-192 16,-4 6 0-16,-1 0 0 0,-3 3 0 0,-2 5 0 15,-3-2-192-15,-13 3-112 0,14 1-16 0,-3 1 0 16,-11-2-1696-16,14 4-352 16,-14-4-64-16,12 7-13136 0</inkml:trace>
  <inkml:trace contextRef="#ctx0" brushRef="#br0" timeOffset="49204.11">26616 13408 23727 0,'0'0'1040'0,"-5"-6"240"0,5 6-1024 0,-9-7-256 15,-3 2 0-15,-3 4 0 0,-4 1 1360 0,-2 4 240 16,1 4 32-16,-4 2 16 0,-1 8-560 0,-2 1-128 15,-1 2 0-15,4 3-16 0,3-2-464 0,2 3-96 16,7 2 0-16,3-2-16 0,2 0-112 0,4-4 0 0,4 0-16 16,4-2 0-16,1-8-240 0,5 1 176 0,4-5-176 0,5-1 160 15,3-6 128-15,6-5 32 0,2-1 0 0,4-1 0 16,4-5-32-16,-2-1 0 0,-3-11 0 0,-3 0 0 16,-4-1-144-16,-2 1-16 0,-7-1-128 0,-2-2 192 15,-4 2 0-15,-4-2-16 0,-4-1 0 0,-4 3 0 16,-4 3-176-16,-4 1 128 0,-2 0-128 0,-3 6 128 15,-5-1-128-15,-2 3-192 0,0 7 32 16,-6 3 16 0,0 4-1344-16,-1 1-272 0,0 1-48 0,5 1-13472 0</inkml:trace>
  <inkml:trace contextRef="#ctx0" brushRef="#br0" timeOffset="49576.14">26999 13263 35183 0,'-14'7'1552'0,"7"3"336"0,-1 1-1504 0,1 4-384 16,-2 4 0-16,0-1 0 0,-4 0 0 0,1 1 0 16,0 2 0-16,2-5 0 0,2 0 144 0,4-2-144 15,4-14 192-15,0 0-192 0,0 0 304 0,0 0-48 16,0 0-16-16,0 0 0 0,0 0 464 0,13-12 80 15,0 0 32-15,7-4 0 0,-1-4-368 0,2 0-64 16,1-3 0-16,-1 1-16 0,1 0-240 0,2 1-128 0,0 3 128 16,-1 2-128-16,1 4 0 0,0 0 0 0,-3 6 0 0,-4-1 128 15,-2 4-128-15,-1 3 0 0,-14 0 0 0,10 10 0 16,-3 1 0-16,-2 5 0 0,-1 2 0 0,-4 2 0 16,-4 3 0-16,1 0 0 0,-3 6 0 0,-1 2 0 15,-4-3 0-15,-1 2 0 16,0-5 0-16,1-3-128 0,5-4-64 0,0-5-16 0,1-1 0 0,5-12 0 31,0 0-192-31,0 0-48 0,0 0 0 0,0 0 0 16,14-4-1696-16,0-5-352 0,3-3-64 0</inkml:trace>
  <inkml:trace contextRef="#ctx0" brushRef="#br0" timeOffset="49928.25">28000 13015 34959 0,'-16'-18'1536'0,"6"11"336"0,-4-1-1488 0,0-1-384 0,-3 3 0 0,-2 3 0 0,-2 5 320 0,-4 1-16 16,-5-2 0-16,1 7 0 0,-1 4-304 0,2-2 160 16,1 2-160-16,3 3 128 0,5-5-128 0,3 5 0 15,2 1 144-15,7-2-144 0,2-1 0 0,5 2 0 16,3-5 0-16,6 6 0 0,3 1 0 0,3-2 0 15,3 1 0-15,3 0 0 0,1 4 176 0,2-3-48 16,1 1 0-16,-1-1 0 0,-2-1 0 0,-4 2 0 16,-4 5 0-16,-3-2 0 0,-1-3-128 0,-4 1 128 15,-3 2-128-15,-3-2 128 0,0-2-128 0,-4-5 160 0,-4-1-160 0,-2-5 160 16,-1 0 96-16,-2 0 32 0,-6-3 0 0,-2-1 0 16,-3-2-48-16,1-2-16 0,-1-1 0 0,2-1 0 15,-7-4-224-15,7 1 144 0,0-5-144 0,2 3 128 16,4-4-416-16,3 4-96 0,2-1 0 0,8 2-16 31,0-4-2976-31,6 0-592 0</inkml:trace>
  <inkml:trace contextRef="#ctx0" brushRef="#br0" timeOffset="50350.13">28367 12650 18431 0,'-12'-20'816'0,"6"7"160"15,0 4-784-15,6 9-192 0,-6-13 0 0,0 4 0 0,2-3 2528 0,4 12 464 16,0 0 80-16,0 0 32 0,0 0-2016 0,-10 4-384 16,-1 5-96-16,2 2-16 0,0 4-208 0,4 4-64 15,-3 3 0-15,1 3 0 0,2 8 80 0,-2-5 16 16,-2 5 0-16,0-1 0 0,-3 9 80 0,5-1 16 15,-7 0 0-15,5 1 0 0,-2-2-256 0,3-5-32 16,-1 0-16-16,2-1 0 0,1-5 0 0,1-4 0 16,2-3 0-16,2-4 0 0,1-8 176 0,0-9 16 15,0 0 16-15,0 0 0 0,13 9 144 0,-1-7 16 0,-1-5 16 0,2-9 0 16,2-3 0-16,1-1 0 0,2-4 0 0,3 1 0 16,1-5-240-16,0-4-48 0,5-2-16 0,1-2 0 15,2 4-160-15,2-4-128 0,-2 3 192 0,1 2-192 16,-1-3 128-16,0 5-128 0,1 0 0 0,0 4 0 15,0 2 0-15,-3 5 0 0,-2 3 0 0,-1 2 0 16,-1 1 0-16,-2 5 0 0,-4 2-144 0,-3 1 144 31,-2 1-1344-31,-13-1-192 0,0 0-48 0,9 11-10688 0,-9-11-2128 0</inkml:trace>
  <inkml:trace contextRef="#ctx0" brushRef="#br0" timeOffset="50525.36">28293 13004 35423 0,'0'0'1568'15,"0"0"320"-15,13 21-1504 0,4-2-384 0,0-2 0 0,6 2 0 0,5 0 0 0,3 1 144 16,3-1-144-16,2-4 0 0,1-5 128 0,0 4-128 16,-1-4 0-16,2 0 0 0,-4-5-208 0,-1-1-112 15,-2 2 0-15,-4-3-16 16,-3-3-1872-16,-4-1-368 0,-2-1-80 0</inkml:trace>
  <inkml:trace contextRef="#ctx0" brushRef="#br0" timeOffset="50782.57">29047 12651 29247 0,'0'0'1296'0,"0"0"272"0,0 0-1248 0,0 0-320 0,0 0 0 0,0 0 0 16,1 12 592-16,-1 4 64 0,0 5 16 0,0 3 0 15,0 1-160-15,0 6-48 0,0-1 0 0,-1 4 0 16,-1-7-208-16,1 5-64 0,1-2 0 0,0 1 0 16,1-2-192-16,2-4 144 0,0-4-144 0,3-1 128 15,2 1-128-15,2-2 0 0,2-2 0 0,3-2-176 16,3-7-2208-16,1 3-448 15</inkml:trace>
  <inkml:trace contextRef="#ctx0" brushRef="#br0" timeOffset="51661.17">29998 12797 22111 0,'-11'-23'1968'0,"3"10"-1584"0,-1-2-384 0,2 3 0 15,-1-3 1760-15,-1 2 272 0,-2 1 48 0,-1 0 16 16,-3 5-1360-16,-1 1-272 0,-4 1-48 0,-2 3-16 15,-6 0-144-15,-2 4-16 0,-3 2-16 0,1 5 0 16,-1 0 256-16,0 6 48 0,-2 4 16 0,5 3 0 16,6 2 0-16,4 4 0 0,0 5 0 0,6-4 0 15,2 3-352-15,6-4-64 0,3 3 0 0,3-7-128 16,3-5 160-16,3-3-160 0,3-5 128 0,2-1-128 16,3-2 432-16,4-4 0 0,4-4 0 0,2-3 0 15,5-3 16-15,-1-6 16 0,-2-4 0 0,-1 0 0 16,0-4-224-16,-1 0-48 0,-3-1-16 0,-1 0 0 15,0-1-48-15,-4-4-128 0,0 3 192 0,-1-1-64 0,-3 0-128 16,0 2 128-16,-2 4-128 0,-2 3 128 0,-2 3-128 0,-2 1 0 16,-4 11 0-16,0 0 128 0,0 0-128 0,0 0 0 15,0 0 0-15,0 0 0 0,-6 14-144 0,3 4 144 16,-1 0 0-16,1 3 0 0,0 0 0 0,3-1 0 16,1-3 0-16,4-1 0 0,1 0 0 0,1-1 0 15,2-7 0-15,-1-1 0 0,3 0 0 0,3-2 0 16,1-5 0-16,1 0 0 0,0-3 0 0,2-2 0 15,0-3 0-15,0 0 0 0,3-4 0 0,-4 2 0 16,0-6 0-16,-1 1 144 0,2 1-144 0,-2 0 0 16,0-3 144-16,1 4-144 0,-2-2 0 0,-1 2 128 15,3 4-128-15,-4 1 0 0,-2 2 0 0,0 3 0 16,-11 3 0-16,14-1 0 0,-14 1 0 0,0 0 0 0,13 1 0 0,-2 8 0 16,-4 6 0-16,0 1 0 0,1-1 0 15,-1 2-128-15,-1 3 128 0,3 1 0 0,-2-3 0 0,2 1 0 16,2-1 0-16,-1-3 0 0,-1-3 0 0,1 0 0 15,1-5 0-15,-1 1 0 0,-10-8 0 0,14 6 0 16,-1-4 0-16,-1 1 0 0,-12-3 0 0,15 3 0 16,-3-3 0-16,-12 0 0 0,11 8 0 0,0-4 0 15,-11-4 0-15,0 0 0 0,10 6 0 0,-1 5 0 16,-1-1 0-16,-4 5 0 0,-1 0 0 0,1 0 0 16,1 2 0-16,-1 1 0 0,1 0 0 0,-2 0 0 15,4-3-304-15,-1 1-16 0,0 0-16 0,1-8 0 16,-7-8-48-16,0 0-16 0,12 7 0 0,-12-7 0 15,14-6 256-15,-4-1 144 0,-1-2-160 0,0-3 160 0,-2 0-128 16,1 0 128-16,-2-3 0 0,-2 2-144 0,4-2 144 0,-2-1-208 16,-1 0 80-16,1-2 128 0,-1 1 0 0,1 3 0 15,0-1 0-15,1 6 0 0,-2-3-144 0,-5 12 144 16,7-7 0-16,-7 7 0 0,0 0 0 0,0 0 0 16,0 0 0-16,12 2 0 0,-2 6-160 0,-1 2 32 15,-1-1 0-15,1 3 0 16,1-3-1024-16,0 6-208 0,1 6-48 0,1-4-8736 15,-1-5-1760-15</inkml:trace>
  <inkml:trace contextRef="#ctx0" brushRef="#br0" timeOffset="51837.22">29322 12336 43311 0,'0'0'3840'0,"0"0"-3072"0,10 6-608 0,2 0-160 31,-2 6-1408-31,5 5-320 0,-2-1-64 0</inkml:trace>
  <inkml:trace contextRef="#ctx0" brushRef="#br0" timeOffset="53618.54">31591 10337 15663 0,'12'-25'1392'0,"-3"13"-1120"0,3 6-272 0,1-1 0 15,1 1 3120-15,-1 3 560 0,0 0 112 0,-1 3 32 16,0 0-2992-16,-12 0-608 0,9 6-224 0,-9-6 176 16,0 0-176-16,3 12 0 0,-3-12 0 0,-2 10 0 15,-4 5 192-15,-4-2 48 0,-5-2 16 0,-4 3 0 16,-5-2 128-16,-4 3 48 0,-5 0 0 0,-2 1 0 15,-7 2-80-15,2-2-16 0,-3 1 0 0,-2 1 0 0,-2-2-32 16,-2 0-16-16,-1 4 0 0,-5 2 0 0,0 3 96 0,-6 0 0 16,-6 0 16-16,-3-1 0 0,-1-3-32 15,-2 0-16-15,-2 0 0 0,-6 2 0 0,-3 7-32 0,-10-5-16 16,-5-2 0-16,-5-3 0 0,-1 0-64 0,-4-3-16 16,-4-2 0-16,-4 5 0 0,-3 2 32 0,1-1 0 15,2-4 0-15,-6 1 0 0,-4 0 0 0,3 3 0 16,4-2 0-16,-1 0 0 0,0 1-80 0,-3-1-16 15,0-1 0-15,2-2 0 0,2 2-160 0,-2 1 160 16,-3 2-160-16,2-2 160 0,4-10-160 0,7 3 0 16,6-3 0-16,-5 3 128 0,-5-6-128 0,2 1 0 15,4-1 0-15,3-1 0 0,2 1 0 0,-4-1 128 16,-3-7-128-16,8 2 0 0,4 4 128 0,5 0-128 16,3 4 0-16,-1 1 128 0,-2-5 32 0,6 1 0 15,4 2 0-15,6 2 0 0,8 3-160 0,1 0 0 0,-1 3 0 0,0-4 128 16,-3 1-128-16,4 2 0 0,0-2 0 15,0 4 0-15,5 0 0 0,0 2 0 0,2-2 0 0,-1 4 0 16,-2-1 0-16,2 0 0 0,-1-1 0 0,5 1 0 16,5-4 0-16,5-3 0 0,-1 1 0 0,4-2 0 15,1 2 0-15,1-4 0 0,2 0 0 0,0-3 0 16,0 4 0-16,-3-2 0 0,3-4 0 0,2 4 0 16,-1-2 0-16,6-1 0 0,2 1 0 0,2 2 0 15,5-5 0-15,2-2 0 0,2 2 0 0,5 0 0 16,2-1 0-16,1-2 128 0,2 0-128 0,1 0 0 15,0-2 144-15,3 2-144 0,9 0 160 0,-7-1-160 16,7 1 176-16,-9 0-176 0,9 0 192 0,0 0-192 16,-12 1 144-16,12-1-144 0,0 0 0 0,0 0 144 0,-7 8-144 0,7-8 0 15,0 0 0-15,-2 12 0 16,-1 2 0-16,3 1 0 0,0-1 0 0,5 3 0 0,-4 4 0 16,2 7 0-16,2 8 0 0,-2 3 0 0,0 1 0 0,-2 7 0 15,-1 10 0-15,0 3 0 0,-1 3 0 16,-4 4 0-16,-2 4 0 0,-2 3 0 0,0-3 0 0,-2 5 0 15,1-2 0-15,-2-3 0 0,3 1 0 0,-1-3 0 16,4-2 0-16,-3-3 0 0,0-2 0 0,-1 2 128 16,-1-1-128-16,-1-1 0 0,1 0 128 0,-1-1-128 15,-2 1 128-15,2 1-128 0,2 1 144 0,0-4-144 16,1 0 160-16,3-5-160 0,0-3 128 0,3-5-128 16,0-2 0-16,2-1 144 0,-1-1-144 0,2-3 0 0,0-4 144 15,3-2-144-15,-2-6 144 0,2-2-144 16,-1-4 192-16,2 0-192 0,-1-4 160 0,2 0-160 0,-2 1 128 0,0-4-128 15,-2-3 128-15,1 3-128 0,-2-8 0 16,0 3 128-16,0-10-128 0,6 11 0 0,-2 1 0 0,-4-12 128 16,8 9-128-16,0 2 0 0,-8-11 0 0,15 6 0 15,0 2 0-15,-2-4 0 0,1-1 0 0,2-3 0 16,2 2 0-16,3-4 0 0,0-1 0 0,4 0 0 16,6-3 0-16,0 3 0 0,0 0 0 0,0 2 0 15,5 1 0-15,3-2 0 0,1-1 0 0,4 2 0 16,5 1 0-16,3 0 0 0,0-3 0 0,3-1 0 15,-1-2 0-15,6 3 0 0,7 0 0 0,6-2 0 16,4-1 0-16,3 2 0 0,3-1 0 0,-1 1 0 16,-3-2 0-16,2 4 0 0,2 1 0 0,5 1 0 15,1 1 0-15,2 2 0 0,-8 0 0 0,1-1 0 0,0-2 0 16,5 3 0-16,4 0 0 0,2-2 0 0,-1-1 0 16,-2-1 0-16,-3-4 0 0,3 2 0 15,4 0 0-15,4 0 0 0,-1-1 0 0,-4 1 0 0,-3-1 0 0,2-2 0 16,4 1 0-16,3 1 0 0,4 2 0 0,-9-1 0 15,-5-1 0-15,1-4 0 0,4 3 0 0,4-3 0 16,-1-1 0-16,-1 3 0 0,-6-6 0 0,5 2 0 16,-1-2 0-16,4 5 0 0,2-5 0 0,-1 3 0 15,-7-3 0-15,-2 3 0 0,-3-4 0 0,4 4 0 16,2-2 128-16,0 4-128 0,-1-2 0 0,-2 0 0 16,-2 2 0-16,2-2 0 0,0 1 0 0,0 3 0 0,5-4 144 15,-6 3-144-15,-7 1 0 0,4-4 0 0,1 2 0 16,3-2 0-16,1-1 0 0,-2 2 0 0,-2-2 0 15,-6 5 0-15,-3 4 0 0,-3-2 0 0,-2-4 0 0,-1 5 0 16,-3 1 0-16,-1 2 0 0,-6 5 0 0,-5-5 0 16,-6-2 0-16,-2 1 0 0,-4 1 0 0,-2-1 0 15,-2 0 0-15,0 0 0 0,-3-1 0 0,0 1 0 16,0 1 0-16,-3 2 0 0,-2 0 0 0,-3 2 0 16,-1-2 0-16,-1 3 0 0,-5-2 0 0,-1-1 0 15,-2 2 0-15,-2-2 0 0,-4 1 0 0,-1-2 0 16,-3-1 0-16,-12-1 0 0,12 0 0 0,-12 0 0 15,0 0 0-15,10-3 144 0,-10 3-144 0,0 0 0 16,9-12 192-16,-3 5-192 0,-2-5 192 0,-1 3-192 16,-1-4 176-16,-2-1-176 0,3-2 160 0,-2-5-160 15,1-7 128-15,1 0-128 0,0-5 0 0,-1-4 0 0,1-11 128 0,0-3-128 16,5-12 0-16,-1-11 144 0,1-8-144 16,4-8 0-16,-1-13 144 0,4-6-144 0,0-12 0 0,1-5 144 15,2-6-144-15,-1 0 0 0,0 7 160 0,-2 4-160 16,0 0 128-16,-5 7-128 0,1 7 448 0,-4 11 0 15,-2 4 0-15,-2 6 0 0,0 4-112 0,0 3-16 16,1 4 0-16,-1 2 0 0,0 9-320 0,2 5 144 16,-1 5-144-16,3 2 0 0,1 3 0 0,-1 5-304 15,1 1 48-15,-1 3 0 16,-1 4-2368-16,-2 9-448 0,-2-2-112 16</inkml:trace>
  <inkml:trace contextRef="#ctx0" brushRef="#br0" timeOffset="54612.83">22338 12804 27935 0,'-14'-12'1232'0,"8"6"256"0,6 6-1184 0,0 0-304 16,-1-6 0-16,1 6 0 0,0 0 688 0,10-6 80 15,7 0 0-15,8 3 16 0,7 2-208 0,9-1-32 16,2 1-16-16,9 1 0 0,4-3-16 0,3 2 0 15,2-1 0-15,3 2 0 0,6-1-128 0,-2 2-16 16,-3 2-16-16,-4 0 0 0,-6 3 112 0,-3 4 32 0,-4-1 0 16,-2 6 0-16,-6-3 16 0,-5 4 0 0,-4 1 0 0,-2 2 0 15,-4-3-208-15,-4 2-48 0,-5 0 0 0,-3 6 0 16,-5 2 48-16,-4 1 0 16,-5 4 0-16,-8 2 0 0,-6 2 192 0,-6 4 32 15,-7 4 16-15,-5 2 0 0,-4 1 0 0,0-2 0 16,-4-4 0-16,-2 0 0 0,-2-1 0 0,-1-2 0 0,-1-6 0 15,-2 3 0-15,0-1-64 0,1-2-16 0,-1-7 0 0,2 1 0 16,5-3-208-16,5 1-64 0,3 2 0 0,1-1 0 16,6-5-192-16,4 0 0 0,3-1 0 0,7 1 0 15,9-1 0-15,1 0-288 0,1 0 64 0,7-2 16 16,6 2-2656 0,9-2-528-16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6T19:52:17.925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866 16115 11967 0,'0'0'528'0,"0"0"112"0,-12 3-512 0,12-3-128 0,-11 2 0 0,11-2 0 16,0 0 2192-16,0 0 416 0,0 0 80 0,0 0 0 15,0 0-1024-15,6 10-192 0,-1 4-64 0,7-5 0 16,5-1-672-16,3 0-144 0,3 2-16 0,-5-2-16 16,4 5-144-16,3-3-32 0,3 4 0 0,3-2 0 0,4 3-96 0,0 2-32 15,4 1 0-15,-1 0 0 0,2 0 0 0,-2-2 0 16,0 0 0-16,-4 1 0 16,-4-2 96-16,-3-4 16 0,-2 3 0 0,-4-5 0 0,-3 1 64 0,-4-2 16 15,-2-2 0-15,-3-1 0 0,-9-5 48 0,0 0 16 16,0 0 0-16,-9-5 0 0,-6-3 0 0,-5-1 16 15,-6-4 0-15,-6-5 0 0,-2-1-288 0,-6-5-64 16,-5 0-16-16,-4-2 0 0,0-3-160 0,-1 0 0 16,1-4 144-16,0 2-144 0,1-3 0 0,5 2 128 15,3-2-128-15,6-1 0 0,4 4 0 0,8-1 0 16,6 6 0-16,2 2 0 0,5-1 0 0,6 1 0 16,6 0 0-16,6 6 128 0,5 2-128 0,5 1 192 15,3 5-64-15,3 1 0 0,4 6-128 0,0 3 0 16,4 6-128-16,1 6 128 0,-3 0 0 0,0 4 0 15,-2 3 144-15,-6 4-144 0,3 2 176 0,-4 1-176 16,-3 1 160-16,-3 0-160 0,-4 4 0 0,-3-4 128 0,-6 1-128 0,-6 8 0 31,-3-5-304-31,-6-9-96 0,-5-9-32 0,-4-2 0 16,-1-8-1952-16,-4-5-400 0,0-4-80 0,-1-6-11552 0</inkml:trace>
  <inkml:trace contextRef="#ctx0" brushRef="#br0" timeOffset="220.29">439 15166 12895 0,'0'0'1152'16,"0"0"-928"-16,0 0-224 0,0 0 0 0,0 0 2176 0,0 0 400 16,0 0 80-16,0 0 16 0,13 4-688 0,2 6-128 15,4-1-16-15,4 5-16 0,5-1-736 0,3 2-160 16,2 3-32-16,2 1 0 0,4-1-352 0,1 0-80 15,-3-2-16-15,3-3 0 0,-3 1-288 0,-3-4-160 16,-1 2 160-16,-5-6-160 0,-3 0-192 0,-4 0-128 16,-7-2-16-16,0-4-9584 15,-3 0-1920-15</inkml:trace>
  <inkml:trace contextRef="#ctx0" brushRef="#br0" timeOffset="505.09">749 14864 18431 0,'10'22'816'0,"-2"-11"160"0,2 4-784 0,2 0-192 15,0-2 0-15,3 3 0 0,0 2 1280 0,1 1 224 16,0-1 32-16,-1-2 16 0,-1-2-400 0,-1-1-96 16,-1-5-16-16,-3 1 0 0,-9-9-304 0,0 0-64 0,0 0-16 0,6-8 0 15,-3-1-208-15,-5-7-64 16,-2-2 0-16,-5-3 0 0,-5-2 176 0,0-3 16 0,-6-5 16 0,0 1 0 15,-3-2 144-15,-1 2 32 0,-1-3 0 0,2 7 0 16,-1 2-80-16,6 5-16 0,2 2 0 0,2 5 0 16,2-1-240-16,3 6-48 0,2-2-16 15,-2 4 0-15,9 5-176 0,0 0-16 0,0 0-16 0,0 0 0 16,0 0-1056-16,0 0-192 0,0 0-64 16,0 0-10224-16,-1 8-2048 0</inkml:trace>
  <inkml:trace contextRef="#ctx0" brushRef="#br0" timeOffset="852.23">633 13945 25791 0,'0'0'2304'0,"0"0"-1856"16,0 0-448-16,0 0 0 0,0 0 272 0,0 0-32 16,0 0-16-16,8 8 0 0,-2 2 672 0,0 1 128 15,0 3 16-15,-2 0 16 0,0 1-352 0,-2 2-64 16,2 0 0-16,-1 1-16 0,0-4-256 0,0 3-48 15,2 1-16-15,-2-1 0 0,-2 1-176 0,5-1-128 16,0-3 192-16,1 3-192 0,4-2 0 0,-2-2 0 16,0 0 0-16,0-4 0 0,-3-3 0 0,2-3 0 15,1-4 0-15,0-5 0 0,-3-2-128 0,0-2 128 16,-3-6 0-16,2-1-144 0,-2-4 144 0,1 2 0 16,0 1 0-16,1 1 128 0,-1 2 0 0,2 0 16 15,0 3 0-15,3 3 0 0,3 5 448 0,3 4 96 0,3 4 16 0,1 5 0 16,0 6 48-16,5 4 16 0,-2 6 0 0,2 7 0 15,1 0-352-15,-1 4-64 0,-2 2-16 0,-1 1 0 16,-2 1-208-16,-2-4-128 0,-2-2 160 0,4 7-160 31,-6-9-832-31,-4-6-272 0,-6-6-48 0,-4-13-10352 0,1-7-2064 0</inkml:trace>
  <inkml:trace contextRef="#ctx0" brushRef="#br0" timeOffset="1126.19">543 13016 23039 0,'0'0'2048'0,"0"0"-1648"16,0 0-400-16,10 3 0 0,2 3 1008 0,6 0 112 15,0 0 32-15,2 7 0 0,3 2 768 0,2 3 144 16,2 3 48-16,1 1 0 0,0 2-1040 0,5 1-208 16,-5 0-32-16,-4 1-16 0,2-4-528 0,-3-1-96 15,-4-4-32-15,-4 1 0 0,0-3-288 0,-5-3-64 16,0 0-16-16,-4-6 0 16,-6-6-2800-16,0 0-544 0</inkml:trace>
  <inkml:trace contextRef="#ctx0" brushRef="#br0" timeOffset="1468.46">662 12555 25919 0,'7'16'1152'0,"0"-10"224"16,4 4-1104-16,2 1-272 0,3 4 0 0,1 1 0 15,2 0 448-15,2 3 48 0,-3-1 0 0,-2 0 0 0,0 0 432 0,-2-2 96 16,-2-2 0-16,-4-1 16 0,-2-6-208 0,-6-7-64 15,0 0 0-15,0 0 0 0,0 0-96 0,-11-4-32 16,-7-3 0-16,-3-8 0 0,-1-5-256 0,-1 0-64 16,0-3-16-16,0 1 0 0,0-3-80 0,2-3-16 15,2 1 0-15,4 2 0 0,3-2 112 0,3 0 32 16,3 3 0-16,4 4 0 0,5 0-160 0,3 6-48 16,5-1 0-16,2 3 0 0,8 6 32 0,4 4 0 15,5 5 0-15,3 6 0 0,1 0 32 0,0 6 16 16,-2 3 0-16,3-3 0 0,-7 3-224 0,0 1 128 15,-4 2-128-15,-3-4 0 0,-1-6 0 0,-3 2-288 16,-5-4 32-16,-4 0 16 16,-8-9-2768-16,0 0-576 0</inkml:trace>
  <inkml:trace contextRef="#ctx0" brushRef="#br0" timeOffset="2049.42">604 11050 19231 0,'0'0'848'0,"-11"-5"176"0,-1-2-816 0,2 1-208 0,0 1 0 0,10 5 0 16,-9-4 1168-16,9 4 192 0,0 0 48 0,0 0 0 15,0 0 128-15,0 0 48 0,0 0 0 0,13 10 0 16,5 5-592-16,4-2-112 0,6-1-32 0,2 6 0 16,3-2-384-16,1 2-80 0,1-1 0 0,3-3-16 15,-6 3-368-15,-1-5 144 0,1 0-144 0,-7-4 0 16,-4 3 0-16,-7-7-304 0,-3-1 48 0,-11-3-9840 15,0 0-1952-15</inkml:trace>
  <inkml:trace contextRef="#ctx0" brushRef="#br0" timeOffset="2431.04">515 10536 25791 0,'6'9'2304'0,"1"0"-1856"15,3 4-448-15,7 6 0 0,2 1 192 0,0-2-64 16,3-2-128-16,-1 3 192 0,2 0 352 0,0 1 64 16,1-2 16-16,-2-2 0 0,-1 0-64 0,-3-2-16 15,-3 0 0-15,-3-6 0 0,-12-8-96 0,0 0-32 16,0 0 0-16,0 0 0 0,0 0-32 0,0 0-16 16,-14-12 0-16,-4-6 0 0,-2-3-176 0,-4-1-48 0,-3-6 0 0,11 10 0 15,-3-6-144-15,-2 1 0 16,0-3 0-16,0 1 128 0,2-2-128 0,4 1 0 0,0 1 0 0,8 2 0 15,1 2 0-15,3 2 0 0,4 3 0 0,5 5 0 16,6 3 0-16,5 3 128 0,3 2 0 16,7 6 0-16,4 5 128 0,3 0 0 0,2 7 16 0,4 0 0 15,0 3-80-15,-1 3-32 0,-1 2 0 0,-4 3 0 16,-2-4-160-16,5 6 128 0,-8-7-128 0,-6 0 128 16,-5-6-128-16,-7-7 0 0,-11-8 0 0,0 0 0 15,0 0 0-15,0 0 0 0,0 0-224 0,-13-11 80 16,-3-6-656-16,2-1-128 0,-5-1-32 15,6 4 0-15,-4 0-2448 0,3-4-496 0</inkml:trace>
  <inkml:trace contextRef="#ctx0" brushRef="#br0" timeOffset="2702.84">207 9436 15663 0,'-25'-7'1392'0,"15"4"-1120"0,-4 0-272 0,2 1 0 15,4-1 2560-15,2 2 448 16,6 1 80-16,0 0 32 0,4 7-1968 0,5 7-384 0,3-2-64 0,6 5-32 16,7 4 128-16,3 4 32 15,3 6 0-15,6-1 0 0,2 3-384 0,3-2-64 0,-1 2 0 0,2-4-16 16,5 3-192-16,-1-7-48 15,1-2 0-15,-4-2 0 0,4-1-320 0,-4-3-64 16,-2-3 0-16,-8-4-16 16,-3 2-2992-16,-6-5-576 0</inkml:trace>
  <inkml:trace contextRef="#ctx0" brushRef="#br0" timeOffset="2852.73">491 9880 28559 0,'0'0'2544'0,"0"0"-2032"0,-3-12-512 0,1-1 0 0,1-4-176 0,2-3-128 15,2-3-16-15,0-3-16 0,-3-3 336 0,0 3 0 16,0-4 0-16,0-3 128 0,0 4-128 0,0-2-224 16,-1 4 48-16,-1-4-7904 15,-2 4-1584-15</inkml:trace>
  <inkml:trace contextRef="#ctx0" brushRef="#br0" timeOffset="2968.31">448 9237 17903 0,'0'0'784'0,"0"0"176"0,12 3-768 0,4 5-192 16,-1-1 0-16,4 6 0 0,5-1 1408 0,3 5 224 15,1 3 48-15,3 1 16 0,2 0-800 0,1 0-144 16,1 1-48-16,0-1 0 0,-4-2-576 0,-3-3-128 16,0-2 0-16,6 5-11792 0</inkml:trace>
  <inkml:trace contextRef="#ctx0" brushRef="#br0" timeOffset="3257.6">443 8584 13823 0,'0'0'1216'0,"0"0"-960"0,0 0-256 0,0 0 0 16,0 0 1312-16,0 0 224 0,9 3 32 0,-1 5 16 15,1 3 304-15,-1 4 64 0,3 0 16 0,1 6 0 16,0 4-992-16,-1 0-192 0,4 1-32 0,-1-3-16 16,-2 3-288-16,1-1-64 0,0-4-16 0,-1-5 0 0,0-1-176 0,0 0-48 15,0-5 0-15,-2 2 0 0,-1-6-144 0,0-2 0 16,-9-4 0-16,10 2-176 16,-1-4-1536-16,-3-2-304 0,2-1-64 0</inkml:trace>
  <inkml:trace contextRef="#ctx0" brushRef="#br0" timeOffset="4084.17">476 8318 11967 0,'0'0'528'0,"-2"9"112"0,0 0-512 0,-1 0-128 16,-2 2 0-16,2-3 0 0,3 4 1040 0,0-3 176 15,0 3 48-15,0-1 0 0,0 0-224 0,3 3-32 0,-1-2-16 0,1 1 0 16,0-3-496-16,-1 4-112 0,1-5 0 0,0 3-16 15,-1-4 16-15,1 3 0 0,1-5 0 0,1 4 0 16,-2-2 112-16,3 5 16 0,0-4 16 0,0 4 0 0,1-2 112 0,2 2 0 16,0-1 16-16,1 1 0 0,1 3-112 0,0 1-32 15,1-1 0-15,0 2 0 0,-1 0-160 0,3 0-32 16,0-2-16-16,-1-4 0 0,-1 1-80 16,-2-5-16-16,2 0 0 0,-3-3 0 0,5-1 48 0,-4-2 16 15,0-2 0-15,-2 0 0 0,1-2 0 0,-9 2 0 16,6-4 0-16,-2-2 0 0,-2-3-32 0,1 3-16 15,-2-3 0-15,-2-3 0 0,-4-1 16 0,-1 0 0 16,-1-2 0-16,-2-3 0 0,-2 0-16 0,0 0 0 16,-1 1 0-16,-2-3 0 0,1 1-32 0,0 1-16 15,-1 0 0-15,2 4 0 0,2 3 16 0,0-1 0 16,2 3 0-16,2 0 0 0,0 5 32 0,6 4 16 16,0 0 0-16,0 0 0 0,0 0-32 0,0 0 0 0,0 0 0 0,6 10 0 15,2-1-80-15,1 5-128 16,2-4 176-16,3 3-176 0,-2-4 128 0,4 2-128 0,0-5 0 0,-1 0 0 15,-2-1 0-15,1-3 0 16,-1-4 0-16,-1-2 0 0,-3-2 0 0,0 0 0 16,-3-4 0-16,3-1 0 0,-5-3 0 0,1-3 0 0,-4 1 0 0,-1-3 0 15,-3-4 0-15,0-2 160 16,-3-2-160-16,-1 4 128 0,-2-3-128 0,-1 1 128 0,1-5-128 0,-5 4 128 16,-2-7-128-16,-2 2 128 0,-1-5-128 0,0 1 128 15,-2-1-128-15,-2-4 0 0,0-3 0 0,-4-2 128 16,-1-4-128-16,1 2 0 0,-3-4 0 0,1-2 0 15,-4 3 0-15,3-4 0 0,-2 5 0 0,-1-1 0 16,-3 4 128-16,1 3-128 0,2 4 0 0,3 6 128 16,4 4-128-16,2 6 0 0,3 4 144 0,3 9-144 0,2 1 144 0,1 6-144 15,5 3 192-15,4 6-192 0,4 6 288 16,5 5-48-16,5 6-16 0,4 5 0 0,6 8-224 0,5 2 128 16,7 4-128-16,4 1 0 0,5 1 0 0,1-1 0 15,0 0 0-15,3 0 0 0,-3-2 0 0,3-3 0 16,0-7 0-16,0-3 0 0,0-5-144 0,-1-5 144 15,-2-5 0-15,-2-1-144 16,-2-8-1040-16,-3-1-208 0,-4-4-32 0,0-2-9760 16,-3-5-1936-16</inkml:trace>
  <inkml:trace contextRef="#ctx0" brushRef="#br0" timeOffset="4555.1">273 7088 27071 0,'0'0'1200'16,"0"0"240"-16,0 0-1152 0,0 0-288 0,0 0 0 0,0 0 0 0,11-2 160 0,3 5-32 16,1 5 0-16,3-1 0 0,1 1 400 0,3 4 80 15,3-2 16-15,4 3 0 0,-3 2-368 0,1-4-64 16,0 3 0-16,-4-2-16 0,1-1-176 0,-3-1 0 15,-5-2 144-15,-2-6-144 0,-1 0 192 0,-3-4-16 16,-10 2-16-16,9-5 0 0,-7-6 496 0,-4-1 112 16,-2-6 0-16,-5-2 16 0,-3-4-160 0,-3-3-48 15,-3-1 0-15,-1 0 0 0,0-5-192 0,-3 3-64 16,-7-4 0-16,0 3 0 0,2-3-176 0,2 4-144 16,4-2 192-16,-1 3-192 0,-1 1 128 0,7 3-128 15,3 3 0-15,1 0 0 0,1 2 0 0,4 2 0 16,1 4-208-16,2 3 80 15,4-1-1728-15,4 3-352 0,3-4-64 0</inkml:trace>
  <inkml:trace contextRef="#ctx0" brushRef="#br0" timeOffset="5612.43">394 6062 25567 0,'0'0'1136'0,"0"0"224"0,-3 8-1088 0,0 2-272 0,3-4 0 0,0 9 0 15,0 0 160-15,3 6-32 0,0 4 0 0,2 3 0 16,4 6 464-16,1 3 96 0,2 0 16 0,-2 5 0 16,7 1-288-16,-1 3-48 0,0-4-16 0,1-7 0 15,-2-1-176-15,1-7-48 0,-1-5 0 0,-2-5 0 16,-1-4-128-16,-3-9 0 0,-9-4 0 0,9-3 0 0,-3-8 192 0,-3-4 16 16,-3-6 0-16,-3-7 0 0,-5-2 32 0,1-6 0 15,-4 1 0-15,0-2 0 16,-3 1-80-16,1-1-16 0,-1 4 0 0,1 1 0 0,0-1-16 0,-2 6 0 15,6 4 0-15,-3 2 0 0,5 1-128 0,1 7 128 16,1 4-128-16,5 2 128 0,0 7 32 0,0 0 0 16,11 3 0-16,1 1 0 0,2 5-160 0,4 3 160 15,2-3-160-15,0 3 160 0,3-3-160 0,-1 0 0 16,-1-5 0-16,-2-1 0 0,-3-5 0 0,-2-2 0 16,-3-8 0-16,-2 0 0 0,-3-4 0 0,-3-6 192 15,-3-6-192-15,-3-5 192 0,-7-1 0 0,-2-2 16 16,-3-4 0-16,-3 0 0 0,-1 0-80 0,-2 0-128 15,-2-3 176-15,-1 0-176 0,-1 0 144 0,-5-2-144 16,2-2 0-16,-8-1 144 0,0-1-144 0,-11-4 0 0,-6 1 144 0,-8-5-144 16,-8 1 0-16,1 1-192 15,1-1 32-15,6-1 0 0,7 7-64 0,6 2-16 16,6 5 0-16,8 6 0 0,6 3 240 0,7 10 0 0,5 5 0 0,6 9 0 16,4 1 0-16,6 9 192 15,0 0-64-15,7 16-128 0,5 3 160 0,3 5-160 16,4 4 128-16,11 8-128 0,2 5 0 0,9 7 0 0,3 7 128 15,11 0-128-15,3-3 0 0,0 1 0 0,0-4 0 0,-5-6 0 16,-4-6 0-16,-4-6 0 0,-4-4 0 0,-1-6 0 16,-6-6 0-16,-4-3 0 0,0-8 176 0,-5-2-176 15,-3-5 304-15,-4-2-48 0,-5-7 0 0,-1 0 0 0,-6-5 96 16,-1-4 16-16,-7-1 0 0,-2-2 0 0,-4-3-160 16,-4-1-16-16,1-2-16 0,-7-2 0 0,-4 2-176 15,-2-3 192-15,-1 1-192 0,-1 2 192 0,0 0-192 0,0 2 128 16,3 4-128-16,3 2 128 0,2 4-128 0,5 6 0 15,4 2 0-15,5 5 0 0,4 5 128 0,0 0-128 16,0 0 0-16,0 0 128 0,13 9-128 0,0 5 0 16,-1-4 0-16,3 3 0 0,2 2 0 0,0-4 0 15,1 4 0-15,1-4 0 0,1-2 0 0,-2-1 0 16,1-2 0-16,-4-5 0 0,0-2 0 0,-2-5 0 16,-1 0 0-16,-3-2 0 0,0-5 0 0,-3-2 0 15,-2-1 0-15,-3-3 0 0,2-2 0 0,-3-3 0 16,-3-3 0-16,1 1 0 0,-3-1 128 0,1-3-128 15,-2 3 0-15,0 1 128 0,0-1-128 0,0 3 128 16,0 3-128-16,1 2 128 0,1 0-128 0,1 6 0 16,2-2 144-16,-1 6-144 0,4-2 0 0,-2 11 0 15,0 0 0-15,0 0 128 0,0 0-128 0,11 3 128 16,3 3-128-16,-2 2 128 0,3-2-128 0,-1 3 0 0,0-4 0 0,-2 0 0 16,1-1 0-16,-1-2 0 0,1-4 0 0,-2-1 0 15,-3-1 0-15,-2-3 0 0,0-5 0 0,-1-2 0 16,-2-3 0-16,-3-6 128 0,-2-3-128 0,-1-1 0 15,-3-3 0-15,2-1 0 0,-2 1 0 0,-4-2 128 16,1 2-128-16,-3-3 0 0,-2 4 128 0,0-3-128 16,-4 4 128-16,-3-1-128 0,-1 2 128 0,-2 3-128 15,0 3 128-15,2 2-128 0,3 6 160 0,4 4-160 16,0 1 176-16,6 2-176 0,0 5 192 0,9 1-192 16,-7 10 304-16,4 2-48 0,4 4-16 0,4 7 0 15,2 2-240-15,5 5 0 0,4-1 0 0,2 4 0 16,0-3 0-16,4 1 0 0,2-4 0 0,3-7 0 0,-4 1 0 15,7 0 0-15,-3-6 0 0,0-3 0 0,-2 0 0 0,0-5 0 16,-1 2 0-16,0-3 0 0,-4-3 0 0,1-2 0 16,-2 2 0-16,1-1 0 15,-5-1-1120-15,-1-1-224 0,1-1-32 0</inkml:trace>
  <inkml:trace contextRef="#ctx0" brushRef="#br0" timeOffset="6964.68">7669 1231 25567 0,'12'-16'1136'0,"-3"7"224"0,0 0-1088 0,0 3-272 15,1-3 0-15,-10 9 0 0,8-6 0 0,-8 6 0 16,0 0 0-16,0 0 0 0,0 0 0 0,-8-12 128 15,-5 3-128-15,-4 5 0 0,-2-4 192 0,-3 2-192 0,-5 0 192 0,-5-4-192 16,-9 1 128-16,-2-3-128 0,-3-3 0 0,-4 1 0 16,-8-3 448-16,-1 4-32 0,-7-3 0 0,-2-4 0 15,-11-2 32-15,1-2 0 0,-7-4 0 16,-1 4 0-16,0 2 16 0,-6 1 16 0,-6 2 0 0,-6-2 0 16,-4-1-32-16,45 10-16 0,-14-4 0 0,-7-2 0 15,-7-1-192-15,-10-1-48 0,-10 1 0 0,-7 1 0 16,-3 5-64-16,-121-20-128 0,31 8 176 0,24 7-176 15,13 5 128-15,4 4-128 0,-6-3 0 0,9 5 0 16,5 4 144-16,-6 0-144 0,-8 0 0 0,5 0 144 16,5 1-144-16,2 4 0 0,-6 4 144 0,11-3-144 15,4 0 0-15,3 3 0 0,-4 8 0 0,10 3 128 0,13-4-128 16,-2 8 0-16,-6 9 0 0,71-11 0 16,-4 9 0-16,-7 6 0 0,-3-1 0 0,-1 4 0 0,1 3 0 15,0 3 0-15,3 2 0 0,-65 42 0 0,32-14 0 16,22-8-128-16,15-2 128 0,9-1 0 0,14-4 0 0,10-5 0 15,5 1 0-15,8-2 0 0,4 0 0 0,8-3 0 16,5 0-176-16,9 0 176 0,5 0 0 0,10 2 0 16,8 0-128-16,7 2 128 0,6-5 0 0,11-2 0 15,8-5 0-15,11 2 0 0,9 2 0 0,8-6 0 16,6-5-128-16,6-2 128 0,7 4 0 0,8 1 0 16,6-1 0-16,4-5 0 0,0 2 0 0,7-5 0 15,3 0 0-15,7 2-144 0,3-5 144 0,3-3 0 16,3-3 0-16,4-2 128 0,1-7 0 0,5 1 0 15,4-7 0-15,2-4 0 0,3-4 32 0,4-8 16 0,0 0 0 16,4-7 0-16,3-10-176 0,3 1 192 0,4 1-192 0,-3-5 192 16,-4-2-192-16,4-2 0 0,4-3 144 0,-4 1-144 15,-5-2 0-15,-3-5 0 0,3-2 0 0,-6-7 128 16,-3-1-128-16,-8-6 0 0,-6-4 128 0,-12-2-128 16,-12 1 128-16,-13-1-128 0,-9 1 128 0,-15-6-128 15,-8-1 368-15,-15-1 0 0,-16 4 0 0,-11 6 0 16,-15 5 272-16,-14 8 64 0,-8 4 16 0,-13 10 0 15,-8 6-448-15,-12 7-80 0,-9 0-32 0,-12 6 0 16,-12 3-2368 0,-12 10-480-16,-38 3-80 0,-3 12-32 0</inkml:trace>
  <inkml:trace contextRef="#ctx0" brushRef="#br0" timeOffset="7965.48">8716 5938 27647 0,'-5'-24'2448'0,"1"12"-1952"0,1 2-496 0,-2-1 0 15,1 4 448-15,-2 1 0 0,-3-3 0 0,-3 5 0 16,-3 1-160-16,-4 3-32 0,-3-2-16 0,-5 1 0 16,-4-2-240-16,-5 1 0 0,1-2 0 0,-11-1 0 15,-3 1 128-15,-9-5-128 0,-9-3 0 0,-4-1 0 0,-1-1 0 0,0-2 128 16,-5-2-128-16,-7 2 0 0,-5 4 288 0,-4-3 16 15,-2-3 0-15,-5-1 0 0,1-3 16 0,-6-1 16 16,-7 0 0-16,-4-1 0 0,-4 0-112 0,-2-2-32 16,-1-1 0-16,-9 3 0 0,-12-1-192 0,0 1 144 15,-1 6-144-15,-5 0 128 0,-8-1-128 0,4 6 0 16,1 4 0-16,0 1 0 0,-7-3 0 0,4 6 0 16,5 4 0-16,-4-1 0 0,-3 2 0 0,2 2 0 15,4 2 0-15,1 4 0 0,-4 0 0 0,6 1 0 16,3 5 0-16,-1-2 0 0,-4 1 0 0,4 5 0 15,4 0 0-15,2 1 0 0,-1 0 0 0,7 5 0 16,6 1-144-16,5 2 144 0,4 3 0 0,6-2 0 0,3-3 0 16,5 5 0-16,4-1 0 0,7 5 0 0,1 2 0 15,5 0 0-15,2-1 0 0,5-2-128 0,5 3 128 0,5 4 0 16,1 1 0-16,7 1 0 0,1 1 0 0,2 3 0 16,3 3 0-16,6-3 0 0,4-5-144 0,8 5 144 15,6 0-176-15,6 2 176 0,4-1-192 0,5-1 192 16,6 2-128-16,5 4 128 0,5-2 0 0,6 4 0 15,5-4-176-15,6 2 176 0,6-3-160 0,2 2 160 16,6 4-128-16,6 0 128 0,6-4 0 16,8 3-144-16,4-5 144 0,6 0 0 0,4 4 0 0,12-4 0 15,6 2 0-15,14-7 0 0,10-4 0 0,4-4 0 16,2-2 0-16,9 2 0 0,5-4 160 0,9-5-160 16,5-12 192-16,6 1-64 0,6 4-128 0,2-9 192 15,6-8-192-15,2 0 176 0,5 0-176 0,1-4 160 0,-1-5 32 0,9-3 0 16,5 0 0-16,1-6 0 0,-2-1 0 0,4-5 0 15,11-4 0-15,-1 1 0 0,-2-6-192 0,0-5 128 16,0-8-128-16,3-6 128 0,4-2-128 0,-1 1 128 16,-4-5-128-16,-5-3 128 0,-5-1-128 0,-5-4 0 15,-6 1 0-15,-8-3 128 0,-7-4-128 0,-11-5 128 16,-8 2-128-16,-14-9 128 0,-10-2 256 0,-15-1 64 16,-14-4 0-16,-15-2 0 0,-17-5 128 0,-11 4 16 15,-16 0 16-15,-14 10 0 0,-16 5-192 0,-12 5-32 16,-16 10-16-16,-10 6 0 0,-18 2-192 0,-10 11-48 15,-15 9 0-15,-11 11 0 16,-7 7-768-16,-12 5-176 0,-13 8-16 0,-7 13-10784 16,-5 7-2144-16</inkml:trace>
  <inkml:trace contextRef="#ctx0" brushRef="#br0" timeOffset="9452.4">7169 13472 30111 0,'1'-21'1344'0,"1"9"256"0,-1 2-1280 0,2-5-320 0,0 5 0 0,0-2 0 16,-3 3 384-16,0-3 0 0,-1 0 0 0,-2-1 0 15,-3 1 0-15,-3 3 16 0,0-4 0 0,-7 4 0 16,-5-3-256-16,-7 3-144 0,-6-3 160 0,-8 2-160 0,-7-4 0 0,-4-2 0 15,1-5 0-15,-6 5 0 16,-5-2 0-16,0 0 0 0,-3-1 144 0,-3 1-144 0,-7 0 352 0,-3-4-16 16,-1-5 0-16,-3 1 0 0,3-4 0 15,-6 3 0-15,0 5 0 0,-5-3 0 0,-4-3-128 0,5-1-16 16,0 6-16-16,-3-4 0 0,-7 0-176 0,-6 6 160 16,-6 8-160-16,1 1 160 0,0 6-160 0,-2 2 0 15,-6-2 0-15,-6 12 0 0,-2 3 0 0,-2 6 0 16,-4-4 0-16,-2 7 0 0,-4 3 0 0,4 3 0 15,3-1 0-15,-6 6 0 0,-3-3 0 0,6 7 0 16,4-2 0-16,3 5 0 0,4 2 0 0,3 1 0 0,3-3 0 16,8 2 0-16,6 5 0 0,1 3 0 15,0 5 0-15,5-2 0 0,4 4-128 0,5-1 128 0,4 3 0 16,4-2 0-16,4 7 0 0,1-2 0 0,2-3 0 16,2-2 0-16,4 4 0 0,4-1 0 0,9-1 0 0,5 3 0 15,2 1-160-15,7 0 160 0,5 4 0 0,2-1-144 16,6 0 144-16,4 2 0 0,3 0 0 0,5 0 0 15,1-2 0-15,8-1-128 0,5-4 128 0,4 0 0 16,1 3-160-16,6-4 160 0,2-5-192 0,10 1 192 16,4-5-160-16,8-2 160 0,3 1-128 0,7 0 128 15,6 3 0-15,9-5 0 0,6-4 0 0,10-1-128 16,9-4 128-16,3-2 0 0,3-9 0 0,6-2 0 16,9 0 0-16,6-4 0 0,6-7 0 0,4-5 0 15,4-3 128-15,9-3-128 0,9-5 128 0,5-4-128 16,0-3 128-16,10-7-128 0,10-6 160 0,3-5-160 15,2 0 144-15,8-8-144 0,4-8 128 0,12-6-128 0,3-2 128 16,1-3-128-16,-4-6 0 0,6-4 128 16,4-2-128-16,1-3 0 0,-1-2 0 0,-7-2 128 0,-9-5-128 15,-4-2 0-15,-4-3 0 0,-10 0 128 0,-11-1 176 0,-8-2 16 16,-9-1 16-16,-17 4 0 0,-17 3 176 16,-12 2 48-16,-16 3 0 0,-14 8 0 0,-12 2 80 0,-14 5 0 15,-15 6 16-15,-17 0 0 0,-17 5-96 0,-11 5-32 16,-13 4 0-16,-12 6 0 0,-12 4-528 0,-11 5-256 15,-15 2 32-15,-19 9-12736 16,-22 3-2544-16</inkml:trace>
  <inkml:trace contextRef="#ctx0" brushRef="#br0" timeOffset="10789.94">3645 1853 14735 0,'-1'-9'1312'0,"1"0"-1056"0,3-3-256 0,1 0 0 15,0 2 368-15,5-2 16 0,-1 3 0 0,1-1 0 16,0 1 0-16,-2 0 0 0,3 0 0 0,-1 5 0 16,-1-1 16-16,-1 2 16 0,-7 3 0 0,0 0 0 0,8-1-48 0,-8 1-16 15,0 0 0-15,10 4 0 0,-1 1 16 16,-2 3 0-16,-1 4 0 0,2 2 0 0,-2-2 112 0,1 5 32 15,0 1 0-15,1 2 0 0,-1 0-176 0,1 1-16 16,1 1-16-16,-2 2 0 0,-2 0-112 0,2 1 0 16,-3 2-16-16,1-2 0 0,-1 0 80 0,2 2 32 15,-3 1 0-15,0-1 0 0,0-2 32 0,0-1 0 16,0-3 0-16,2-2 0 0,-1-1-176 0,2-2-16 16,-2-4-128-16,-1 0 192 0,3 0-192 0,-1-3 128 15,-5-9-128-15,0 0 0 0,4 6 272 0,-4-6-32 16,0 0-16-16,0 0 0 0,0 0 48 0,0 0 16 15,0 0 0-15,0 0 0 0,0 0-96 0,0 0-32 16,5 10 0-16,-5-10 0 0,0 0-160 0,0 0 0 16,0 0 0-16,0 0 0 0,0 0 0 0,4 6 0 15,-4-6 0-15,0 0 0 0,0 0 0 0,0 0 128 16,0 0-128-16,0 0 128 0,0 0-128 0,0 0 0 16,8-2 0-16,-8 2 128 0,0 0-128 0,0 0 0 15,4-6 0-15,-4 6 0 16,0 0-1216-16,0 0-160 0,0 0-32 0,0 0-16 0</inkml:trace>
  <inkml:trace contextRef="#ctx0" brushRef="#br0" timeOffset="11350.99">6108 1905 12319 0,'3'-19'544'0,"-2"11"112"0,2-5-528 0,-1 1-128 16,2 0 0-16,-1-3 0 0,0 3 1024 0,-2-1 192 16,1 0 16-16,-2 2 16 0,0-2-80 0,-2 4-16 15,-2-3 0-15,-2 5 0 0,2-2-16 0,-4 4-16 16,-2 4 0-16,-4 2 0 0,-2 7-208 0,-5 2-32 15,-4 9-16-15,-6 5 0 0,-8 9-272 0,-4 4-48 0,-7 12-16 0,-8 3 0 16,-3 4 0-16,-6 4 0 0,-4 2 0 16,-2 5 0-16,-1 4 32 0,0 3 0 0,-2 3 0 0,8-7 0 15,5-6-208-15,4-3-32 0,4-3-16 0,6-9 0 16,5-6-304-16,4-2 160 0,2-2-160 16,9-1 128-16,2-6-128 0,3-1 0 0,4-7 0 0,3-2 128 15,2-3-128-15,4-3-256 0,2-7 64 0,1 5 16 16,8-14-832-1,0 0-160-15,0 0-48 0,0 0 0 0,0-14-2048 0,3 1-400 0,0-14-96 16,3 6-5952-16</inkml:trace>
  <inkml:trace contextRef="#ctx0" brushRef="#br0" timeOffset="11566.57">4421 2451 26255 0,'-31'10'1152'0,"18"-1"256"0,-2 6-1120 0,-4 6-288 16,-1 4 0-16,-2 6 0 0,3 6 192 0,1 4 0 16,2 2-16-16,2 0 0 0,5 0 144 0,4-2 48 15,5-1 0-15,8-1 0 0,4-2-96 0,9-6-16 16,7-1 0-16,5-6 0 0,10-10 144 0,6-6 32 16,6-5 0-16,7-6 0 0,2-6-48 0,6-6 0 15,1-3 0-15,0-2 0 0,1-1-192 0,-3-3-32 16,1 0-16-16,-6-4 0 0,-5 0-144 0,-4 1-176 15,-3-3 48-15,-4 4-9472 16,-7 1-1872-16</inkml:trace>
  <inkml:trace contextRef="#ctx0" brushRef="#br0" timeOffset="12095.67">4076 1716 21183 0,'-12'-3'1888'0,"0"0"-1504"16,1-1-384-16,4 2 0 0,7 2 0 0,0 0 0 15,0 0 0-15,0 0-128 0,0 0 128 0,6 9 0 16,4-4-144-16,5 1 144 0,4 1 0 0,7-2 128 16,3-2 0-16,8-2 0 0,5 2 0 0,10 1-128 15,1 4 192-15,8-4-64 0,3-4-128 0,3 0 0 16,3-3 0-16,1 2 0 0,5-1 128 0,2 2-128 16,5 0 128-16,5 0-128 0,4-3 208 0,3-1-32 15,3 0-16-15,43-1 0 0,-9-1-16 0,-3-3 0 0,-1-1 0 16,-3-1 0-16,-2 6-16 0,0-3-128 15,0-2 192-15,-3 4-64 0,-4-3-128 0,1 6 0 16,1 3 0-16,-1 0 128 0,-1-3-128 0,0 3 0 0,-4 3 0 16,1 4 0-16,0 1 0 0,-3-2 128 0,-2 1-128 0,-5 3 0 15,-1 8 0-15,0 3 0 0,-1 1 128 16,-4-1-128-16,-7 3 0 0,-3 7 0 0,-4 2 0 0,-2 5 0 16,1 4 0-16,-11-1 0 0,-5-1 0 0,-9 2 0 15,-3 1 0-15,-10-1 0 0,-7-2 0 0,-4-3 0 0,-6-6 0 16,-3 2 0-16,-4-4 0 0,-2 4 0 0,-3-6 0 0,-3-1 0 15,-2 0 0-15,-4-1-7040 16,-1-3-1408-16</inkml:trace>
  <inkml:trace contextRef="#ctx0" brushRef="#br0" timeOffset="12450.83">8487 1627 12895 0,'0'0'576'0,"6"-9"112"0,-2 0-560 0,4-1-128 0,-2 4 0 0,1 3 0 16,2 3 496-16,3 3 64 15,3 2 16-15,3 5 0 0,2 0-320 0,7 7-64 16,4 3-16-16,5 1 0 0,4 6 128 0,3 4 16 0,6 0 16 0,0 6 0 16,0 6 112-16,0 2 32 0,0 4 0 0,-1-2 0 15,-2-1-32-15,-3 2-16 0,-3-4 0 0,-3 1 0 16,-5-3-160-16,-3-4-16 0,-6-1-16 0,-3-1 0 16,-5-8 0-16,-5 2 0 0,-4-3 0 0,-6-4 0 15,-6 1 32-15,-6-2 16 0,-6 1 0 0,-13 5 0 16,-3-7-1424-16,-3-10-272 15</inkml:trace>
  <inkml:trace contextRef="#ctx0" brushRef="#br0" timeOffset="12832.84">8083 1321 19343 0,'3'-22'1728'0,"2"15"-1392"16,4-1-336-16,3 4 0 0,4-1-224 0,3 3-112 16,5 0-32-16,3 2 0 0,1 0 368 0,9 0-176 0,0 2 176 0,6 0-128 15,6 1 128-15,5-1 0 16,3-1 0-16,7 2 0 0,6 2 0 0,6 1 0 15,7 0 0-15,3 0 0 0,1 3 0 0,6-2 0 0,7 3-144 0,43 2 144 16,-11 3 0-16,2-3 0 0,-2 3 0 0,6 1 0 16,7-7 0-16,1 4 0 0,-2-1 0 0,6 2 0 15,6 0 0-15,-5 4 128 0,-1 2-128 0,0 2 0 16,4 2 0-16,-5-1 0 0,-7 4 0 0,2 4 0 16,3-4 144-16,-5 7-144 0,-6 0 160 0,-3 3-160 15,1 3 144-15,-5 3-144 0,-3 3 128 0,-6-2-128 16,-7-1 128-16,-3-3-128 0,-2-3 0 0,-7 0 128 0,-13-2-128 15,-8-2 128-15,-7 3-128 0,-6 1 128 0,-10 0-128 0,-3 5 0 16,-5-1 0-16,-6 7 0 0,-5 1 0 0</inkml:trace>
  <inkml:trace contextRef="#ctx0" brushRef="#br0" timeOffset="13619.69">6327 6834 11807 0,'15'-16'512'0,"-9"10"128"0,4-3-512 0,-1-1-128 15,0 2 0-15,0-2 0 0,-1 4 928 0,-2 0 160 16,0-1 48-16,-6 7 0 0,0 0-96 0,0 0-16 0,0 0 0 16,-6-3 0-16,-3 3-48 0,-5 3-16 0,-4 2 0 0,-5 3 0 15,-8 1-320-15,-5 4-80 0,-6 2-16 0,-4 3 0 16,-4 0-224-16,-5 2-64 0,-3 6 0 0,-9 0 0 16,-1 1-16-16,-9 0-16 0,0-1 0 0,-4 1 0 15,0 3 96-15,-4 3 0 0,-2 4 16 0,-4 0 0 16,-1 0 0-16,2 1 0 0,2 5 0 0,0 8 0 0,1-2-80 15,1 4 0-15,1 1-16 0,5 1 0 0,3-5-112 16,6 2-128-16,5-3 176 0,10-4-176 0,7 1 128 16,9-5-128-16,6-5 0 0,5-3 0 0,7-7-160 15,6-4-96-15,4-4 0 0,9-6-8592 16,3-12-1712-16</inkml:trace>
  <inkml:trace contextRef="#ctx0" brushRef="#br0" timeOffset="13864.2">3952 7416 8287 0,'-14'-3'736'0,"-3"3"-592"16,-1 4-144-16,1 1 0 0,3 5 4496 0,-2 2 880 0,0 6 160 0,-2 7 32 15,3 8-4448-15,0 1-896 16,2-1-224-16,2 4 0 0,2 0 0 0,6-1 0 0,0 1 0 0,5-2 0 15,2-5 0-15,8 3 0 16,2-5 0-16,5 0 0 0,5-6 0 0,8-4-256 16,7-5 48-16,22 1 16 15,-2-10-576-15,3-4-96 0,5-6-32 0,5-7-10512 0</inkml:trace>
  <inkml:trace contextRef="#ctx0" brushRef="#br0" timeOffset="17521.98">2317 5601 13823 0,'0'0'608'0,"0"0"128"0,0 0-592 0,0 0-144 16,0 0 0-16,0 0 0 0,0 0 832 0,0-5 144 16,-2-4 32-16,2 9 0 0,-1-7 352 0,1 7 80 15,0 0 16-15,0 0 0 0,0 0-112 0,0 0-32 16,0 0 0-16,0 0 0 0,0 0-352 0,0 0-64 16,0 0 0-16,-6 6-16 0,-5 4-304 0,2 2-48 15,-3 6-16-15,2 4 0 0,-2 3 64 0,0 8 0 16,-1 0 0-16,-2 1 0 0,3 3-128 0,-3 5-32 15,-1-1 0-15,0-1 0 0,-1 0-64 0,3-1-16 16,-1-4 0-16,3 0 0 0,0-9 64 0,2 1 16 16,2-5 0-16,2-2 0 0,2-7-96 0,1-1 0 15,3-5-16-15,0-7 0 0,0 0 48 0,0 0 16 16,7-10 0-16,4-8 0 0,-1-7-16 0,2-5 0 16,3 0 0-16,1-4 0 0,-1 0-224 0,-3 0-128 15,3-3 160-15,-2 1-160 0,0-1 128 0,2-1-128 0,-3-1 0 16,3 0 0-16,1-2 160 0,1 4-160 15,-1 1 160-15,-3 2-160 0,-1 1 0 0,-1 7 0 0,0 3 0 16,-3 4-160-16,-7 4 160 0,5 8 0 0,-6 7 0 0,0 0 0 16,0 0 0-16,0 12 0 0,-3 3 0 0,-1 7 0 15,-4 6 0-15,-3 2 0 0,0 7 0 0,-4 1 0 16,-3 5 0-16,4-1 0 0,-3-2 0 0,1 0 0 16,-2 2 0-16,0-2 0 0,1-5 0 0,0 3 0 15,4-4 0-15,2-6 176 0,3-6-176 0,2-3 192 0,3-4-192 0,1-6 0 16,2-9 144-16,0 0-144 15,0 0 240-15,8-9-32 0,-1-9 0 0,5-4 0 0,-3-3 32 0,6-5 0 16,-3 2 0-16,-1-5 0 0,0 4-240 0,-1-5 0 16,1 2 128-16,-3-2-128 0,1 3 0 0,0-2 0 15,-1 5 128-15,2-1-128 0,-4 6 0 0,-2 5 0 16,4 7 0-16,-5 0 0 0,-3 11 0 0,0 0 0 16,0 0 0-16,0 15 0 0,-3 6 0 0,-5 3 0 15,3 8 0-15,-6 1-160 0,1 4 160 0,-2 5 0 16,-3-1 0-16,0 4 0 0,-1-1 0 0,0 1 0 15,-1-8 0-15,1 1 0 0,1-3 0 0,3-6 0 16,2-4 0-16,1-4 0 0,1-4 0 0,7-4 0 16,1-13 0-16,0 0 0 0,0 0 128 0,6-12-128 15,1-4 160-15,2-7-160 0,6-3 192 0,0-8-48 16,1-1-16-16,1-2 0 0,-3-1-128 0,1 1 0 16,0 1 0-16,1 0 128 0,1 1-128 0,-1 5 0 15,-4 0 0-15,1 7 0 0,-2 3 0 0,-2 9 0 16,-2 0 0-16,-7 11 0 0,0 0 0 0,0 0 0 15,6 12 0-15,-3 4 0 0,-3 7 0 0,-4 3 0 0,-5 4 0 16,-3 4 0-16,-3 5 0 0,-1 1 0 0,-2 1 0 16,0-2 0-16,0-5 0 0,2 2 0 0,-1-8 0 0,4 2 0 15,1-7 0-15,3-5 0 0,2-6 0 0,2-2 0 16,5-10 0-16,0 0 0 0,2-8 0 0,4-6 128 16,4-8 80-16,4-8 16 0,3-4 0 0,4-3 0 15,1-6-224-15,2 0 128 0,-3 0-128 0,1 3 0 16,-1 0 0-16,1 3 128 0,-1 2-128 0,-2 7 0 15,1 4 0-15,-4 5 0 0,-3 4 0 0,-2 8 0 0,-2 2 0 0,-9 5 0 16,0 0 0-16,4 11 0 0,-4 4 0 0,-3 4 0 16,-4 3 0-16,-4 2 0 0,-2 0 0 0,0 2 0 15,-1 4 0-15,-5 9 0 16,4-8-672-16,5-1-176 0,1-5-48 16,7-9-12528-16,2-2-2512 0</inkml:trace>
  <inkml:trace contextRef="#ctx0" brushRef="#br0" timeOffset="18488.43">2707 12834 14735 0,'0'0'1312'0,"-7"-3"-1056"16,-4 0-256-16,1 0 0 0,1 3 640 0,0-2 80 15,-1 1 16-15,-1-1 0 0,1-2 208 0,-4 1 32 16,1 0 16-16,0 0 0 0,2 0 32 0,-1 2 16 15,1 1 0-15,-3 0 0 0,-1-2-80 0,1 4-32 16,-1 2 0-16,0 2 0 0,-3 3-32 0,3 0 0 16,-3 6 0-16,1-2 0 0,-1 6-176 0,0-1-32 15,0 3-16-15,3 4 0 0,-4 3-48 0,1 2-16 16,0 3 0-16,2 7 0 0,0 3 160 0,1 6 16 16,1 6 16-16,1 4 0 0,4 3-544 0,3 2-96 15,2 1-32-15,2 1 0 0,4-1 128 0,4 0 0 16,1-1 16-16,5-1 0 0,4-7-64 0,1-4-16 15,3-8 0-15,3-2 0 0,2-8-192 0,0-1 0 16,2-8 0-16,0-1 0 0,4-3 0 0,0-5 0 16,0-1 0-16,0-8 0 0,5 1-176 0,0-4-80 0,-2-5 0 15,6-5-16 1,-3-2-2352-16,0-5-448 0</inkml:trace>
  <inkml:trace contextRef="#ctx0" brushRef="#br0" timeOffset="19028.41">4233 12881 16575 0,'0'0'1472'0,"0"0"-1168"0,0 0-304 0,0 0 0 16,0 0 448-16,0 0 48 0,0 0 0 0,0 0 0 15,10 0 368-15,4 5 80 0,2 2 16 0,2 5 0 16,3 0 64-16,2 4 32 0,3 3 0 0,-1 7 0 16,3 5 32-16,0 4 16 0,-1 0 0 0,-2 6 0 0,-1 5-16 0,-3 6 0 15,-2 5 0-15,-6-3 0 16,-4 6-304-16,-4 1-64 0,-10 3-16 0,-4-2 0 0,-4 0-256 16,-6 3-64-16,-4-1-16 0,-3 0 0 0,-4-2-368 15,-3-1 0-15,2-3-192 0</inkml:trace>
  <inkml:trace contextRef="#ctx0" brushRef="#br0" timeOffset="27890.49">18726 10119 13935 0,'0'0'608'0,"-10"3"144"0,-2-3-608 0,2 3-144 16,10-3 0-16,-14 6 0 0,2-6 624 0,3 3 80 15,9-3 32-15,-9 4 0 0,2 4 352 0,7-8 80 16,0 0 16-16,0 0 0 0,0 0-96 0,0 0-32 15,0 0 0-15,0 0 0 0,7-12-48 0,2 1-16 16,3-2 0-16,2-5 0 0,2-3-288 0,3-1-48 16,2 0-16-16,1-5 0 0,1-1-176 0,2 1-32 15,4 4-16-15,-3-1 0 0,-7 1-96 0,0 7 0 16,-2 3-16-16,-3 4 0 0,-3 3-48 0,-11 6 0 16,0 0 0-16,0 0 0 0,12 12-256 0,-6 6 160 0,-3 5-160 15,-3 9 128-15,-3-1-128 0,-5 7 128 0,-2 2-128 0,-2 3 128 16,-1 3-128-16,-2 5 192 0,-2-4-192 0,1-2 192 15,0-2-192-15,-1-3 128 0,1-3-128 16,1-7 128-16,3 0 96 0,2-8 16 0,3-3 0 0,1-7 0 16,6-12 144-16,0 0 48 0,0 0 0 0,0 0 0 15,9-7 112-15,5-11 32 0,6-6 0 0,2-7 0 0,3-2-192 0,2-4-16 16,-2-4-16-16,3-1 0 0,1-1-352 0,0 0 0 16,1 0 0-16,3 3 128 0,-1 0-128 15,-1 3 0-15,1-2 0 0,-4 9 0 0,2 4 0 0,-2 6 0 16,-3 4 0-16,0 11 0 0,-3 5 0 0,-2 6 0 15,-4 9 0-15,0 6 0 0,-1 6 0 0,-4 7 0 16,-1 7 0-16,-4 1-128 0,-3-2 128 0,-2-1 0 16,-1-1 0-16,0 1 0 0,-3 1 0 0,2-1 0 15,-1-7 0-15,1 1 0 0,0-9 0 0,1 1 0 16,1 2 0-16,2-5 128 16,1-3-768-16,4-4-160 0,-1 0-32 0,1-6-10784 15,-8-9-2160-15</inkml:trace>
  <inkml:trace contextRef="#ctx0" brushRef="#br0" timeOffset="28682.44">21496 9908 12895 0,'-24'3'1152'0,"8"0"-928"15,-3-1-224-15,1 1 0 0,-1 1 656 0,2 0 96 0,-2 4 16 0,1-1 0 16,2 1 576-16,2 5 128 0,4 2 32 15,3-5 0-15,-1 4-480 0,5-4-80 0,6 5-32 0,2-2 0 16,4-4-224-16,2 2-48 0,10-6-16 0,3-2 0 16,3 2-112-16,4-5 0 0,4-5-16 0,4 2 0 15,1-1-64-15,3-3-16 0,2-1 0 0,-4-8 0 16,-2-5-16-16,-2 0 0 0,-1 1 0 0,-2-3 0 16,-5 1 16-16,3-3 0 0,-4 0 0 0,-4-2 0 0,-4 3-32 0,-2 2-16 15,-5 0 0-15,-4 1 0 0,-6-2-64 0,-3 3-16 16,-7 0 0-16,-6 6 0 0,-1-3 64 0,-7 7 16 15,-4 8 0-15,-6 2 0 0,-8 3-128 0,-4 11-32 16,-3 5 0-16,-4 5 0 0,-4 5-208 0,1 7 0 16,6 3 128-16,2 2-128 0,6 5 0 0,7-1 0 15,4 2 0-15,7-1 0 0,7-4 0 0,10-5 0 16,7-1 0-16,4-2 0 0,5-5 0 0,8 3-160 16,5-9 160-16,6-5-128 0,6-2 128 0,5-4-128 15,4-12 128-15,3 0-128 16,1 0-304-16,2-3-48 0,0 0-16 0,-3-7 0 15,-3-2-2128-15,-3-1-448 0,-1 1-64 0</inkml:trace>
  <inkml:trace contextRef="#ctx0" brushRef="#br0" timeOffset="29232.79">23077 9856 25167 0,'0'0'1104'0,"0"0"240"0,0 0-1072 16,0 0-272-16,-11-6 0 0,11 6 0 0,-11-4 512 0,11 4 32 0,-9-3 16 0,-2 3 0 15,-1-5 16-15,-2 5 16 0,0-1 0 0,-2 1 0 16,-2-2 64-16,-6 2 16 0,-4 0 0 0,-3 2 0 16,-2-1-96-16,-1 1-32 0,-3 1 0 0,-2 6 0 15,2 1-208-15,0 6-32 0,-1-1-16 0,-1 3 0 16,2 0-128-16,3 3-32 0,1 1 0 0,3 0 0 0,4 2-128 0,8-3 160 15,3-5-160-15,5 0 160 0,5-1-160 0,4-6 0 16,1-9 0-16,6 11 128 0,7-6 48 0,2 1 0 16,0 0 0-16,4-6 0 0,3-6 32 0,4-1 16 15,-3 0 0-15,4-5 0 0,0 1-96 0,-2-1-128 16,-1 5 176-16,-1-3-176 0,1-1 128 0,0-2-128 16,0-2 0-16,-2 6 0 0,0 3 192 0,-1 2-192 15,0 2 192-15,-3 4-192 0,-4 2 208 0,-3 4-64 16,1 2-16-16,-5 5 0 0,-5 1-128 0,-4 3 128 15,-4 4-128-15,-7 3 128 0,-2 9 160 0,-4 3 32 16,-4 5 0-16,1 3 0 0,-3 2-144 0,3 1-32 16,-2-6 0-16,2 0 0 0,-1 0-144 0,3 0 0 15,-1 0 144-15,2-6-144 0,2-7 0 0,4-2 0 16,2-3 0-16,6-3 128 0,2-4-128 0,4-4 0 16,-1-14 0-16,0 0 0 0,13 10 192 0,5-10-16 15,3-7-16-15,6-1 0 0,1-7 48 0,0 3 16 0,6-2 0 16,0 2 0-16,2-3-224 0,0-3 144 15,-2 0-144-15,-2 0 128 0,0 4-128 0,-3 0 0 0,1-1 0 16,-2 2 0-16,-3 3 0 0,-1-4 0 0,-3 4 0 0,-3 0-176 31,-3 4-1232-31,-4 1-240 0,3-2-48 0,-4 1-9680 0,-1 1-1936 0</inkml:trace>
  <inkml:trace contextRef="#ctx0" brushRef="#br0" timeOffset="29682.81">23867 9666 17503 0,'0'-27'1552'0,"0"13"-1232"0,0-3-320 0,-3 0 0 0,1-3 1856 0,-1 4 320 16,2 5 64-16,1 11 16 0,0 0-752 0,0 0-160 15,0 0-16-15,0 0-16 0,-12 5-640 0,1 10-128 16,-2 4-32-16,4 6 0 0,-3 6 160 0,0 5 32 16,0 3 0-16,-1 2 0 0,0-1-48 0,-1 2 0 15,5 1 0-15,-1-1 0 0,4-5-176 0,0-6-32 16,2-3-16-16,-1-3 0 0,4 0-176 0,-1-4-48 16,2-7 0-16,0-14 0 0,0 0 160 0,0 0 16 15,0 0 16-15,12-5 0 0,0-4 256 0,4-6 48 16,4-2 16-16,1-7 0 0,-1-4-336 0,1-5-80 15,-2 3-16-15,2-2 0 0,1 2-288 0,1 2 128 0,-3-3-128 0,-3 13 0 16,2 3 0-16,2 0 0 0,0-1 0 16,1 7 0-16,-1 1 0 0,-1 7 0 0,0 5 0 0,-1 7 0 15,-3 2 0-15,-1 3 0 0,-3 7 0 0,-1 5 0 16,-1 0 0-16,-4 8 0 0,-2-2-128 0,-2 3 128 16,-2 2 0-16,-2 1 0 0,1-2 0 0,1-2 0 15,0-5-240-15,1 0 0 0,1-3 0 0,1-4 0 16,0-3-960-16,1-8-192 0,2-7-32 15,4-3-16-15,4-4-1312 0,2-4-272 0,3-7-48 0</inkml:trace>
  <inkml:trace contextRef="#ctx0" brushRef="#br0" timeOffset="30110.95">25575 9454 26719 0,'9'-7'2368'0,"1"2"-1888"16,-1 2-480-16,0 0 0 0,-3 0 448 0,-6 3-16 15,0 0 0-15,0 0 0 0,0 0 240 0,0 0 48 16,0 0 16-16,-7 8 0 0,-8 2 224 0,-2 3 32 16,-5 4 16-16,-3-1 0 0,-5 3-208 0,-4-1-32 15,-4 3-16-15,-4 1 0 0,3 3-224 0,2 1-32 16,3-3-16-16,4 3 0 0,5-1-288 0,4 2-48 15,5-5-16-15,6-1 0 0,5-2-128 0,5 0 192 16,6 0-192-16,6 2 192 0,7-1 48 0,7 3 16 0,6 0 0 16,4 0 0-16,3 0 16 0,2-1 16 0,1-1 0 0,1 1 0 15,0 2-32-15,-2 2 0 0,-2 3 0 0,-5-3 0 16,-3 2 96-16,-6 4 16 0,-1-4 0 0,-7 2 0 16,-7-4 80-16,-6-2 0 0,-5 1 16 0,-5-2 0 15,-4-3 112-15,-7 1 32 0,-5-3 0 0,-3 0 0 16,-11-1-128-16,-1-3-32 0,-6-5 0 0,-3-2 0 15,-5 1-192-15,-3-7-64 0,0-2 0 0,1-2 0 0,2-3-192 0,1 0 0 16,4 1 128-16,1 1-128 0,4-7-176 0,2 6-80 16,2-4 0-16,6 1-16 15,1-1-1776-15,5 0-336 0,4-1-80 0,-3-6-16976 16</inkml:trace>
  <inkml:trace contextRef="#ctx0" brushRef="#br0" timeOffset="33108.31">28513 9525 14735 0,'0'0'640'0,"0"-13"160"0,-2 1-640 0,-1-3-160 15,-1 2 0-15,-2 1 0 0,0-1 1536 0,-3 1 288 16,-4-3 48-16,-1 1 16 0,-1 6-608 0,-1-4-112 15,-3 1-16-15,-1-1-16 0,0 6-320 0,-3 2-64 16,0 1-16-16,-1 0 0 0,-3 3 0 0,-8 8 0 16,-1 0 0-16,2 9 0 0,3 4-160 0,-2 1-16 15,0 5-16-15,1 7 0 0,-1 7-96 0,0 2-32 16,-1 5 0-16,7 8 0 0,2 1-96 0,3-3-32 16,3 4 0-16,5 0 0 0,5-1-160 0,5-5-128 0,4-3 144 15,4 1-144-15,5-2 176 0,2-4-176 0,1-4 192 0,1-1-192 16,0 1 160-16,1-5-160 0,-4-5 128 0,2-2-128 15,0-1 128-15,-3-6-128 0,1-3 128 0,-2-4-128 16,-1 1 0-16,-3-4 0 0,-4-11 128 0,0 0-128 16,0 0 0-16,0 0 0 0,-11-3 0 0,-6-2 128 15,1 1-336-15,-5-7-80 0,-4 3-16 0,0-1 0 16,-5-3-128 0,-1-3-16-16,0-3-16 0,-1 3 0 0,1 0 192 0,2 1 32 0,5 3 16 0,3-2 0 0,2-3 224 15,10 4 0-15,3-3 0 0,1 4 0 0,11-2 0 16,3-3 0-16,6-1 0 0,7 1 0 0,7-2 0 0,6 0 0 15,7 1 0-15,1-3 160 0,3-2-160 0,0 0 160 16,3 0-160-16,0-2 160 0,1 0 16 0,-13 6 0 16,3-3 0-16,3 1 0 0,1-1 64 0,3 2 16 15,-1 1 0-15,-4 1 0 0,-5 6-48 0,-5-3 0 16,-6 5 0-16,-6 0 0 0,-2 5-80 0,-6 4-128 16,-12 0 176-16,6 4-176 0,-3 7 192 0,-6 2-64 15,-4 6 0-15,-7 7-128 0,-4 3 192 0,-2 1-192 16,-3 4 192-16,1 0-192 0,3-1 144 0,2 1-144 15,3-4 0-15,3 1 144 0,5-3-144 0,5-3 0 16,4-4 0-16,4-3 128 0,4-2-128 0,5-7 0 16,5-1 0-16,4-5 0 0,2-5 160 0,-1-4-160 15,3-3 192-15,0-4-192 0,1 0 208 0,-2-5-64 16,0-2-16-16,-5 0 0 0,-1-4-128 0,-3-1 128 16,-1-2-128-16,-3 0 128 0,-5 1 0 0,-1-3-128 15,-1 1 192-15,-4 6-64 0,-4 1 0 0,0 0 0 16,-3 4 0-16,-1 2 0 0,-5 3 0 0,-2-2-128 15,-1 6 192-15,-1-3-64 0,-2 5-128 0,-3-3 0 0,2 3 0 16,-2 0 128-16,2 2-128 0,1-5 0 0,-3 3 0 0,5 3-176 31,0 0-288-31,-2 0-64 0,1 2-16 0,4 1 0 0,1 0-1904 0,0 1-384 16,9-1-80-16</inkml:trace>
  <inkml:trace contextRef="#ctx0" brushRef="#br0" timeOffset="33439.86">29228 9881 19343 0,'0'0'848'0,"0"0"192"0,0 0-832 0,-1 9-208 15,-4 3 0-15,1 3 0 0,-2-5 1120 0,-2 7 176 16,-1 4 48-16,0 1 0 0,-1 2-64 0,0-1-16 16,-2 3 0-16,1-4 0 0,1 2-224 0,-2-4-32 15,0-2-16-15,2-3 0 0,0 1-288 0,1-1-64 16,1-4-16-16,2-1 0 0,6-10-240 0,0 0-32 16,0 0-16-16,0 0 0 0,0 0 64 0,0-9 16 15,2-1 0-15,1-5 0 0,1 1-272 0,2 0-144 16,0-4 160-16,0 1-160 15,0 6-256-15,-2-1-128 0,1 4-48 0,-1-1 0 16,-1 3-1552-16,-3 6-320 0,0 0-64 0</inkml:trace>
  <inkml:trace contextRef="#ctx0" brushRef="#br0" timeOffset="33969.76">28636 9939 11967 0,'0'0'1072'0,"0"0"-864"16,-2-7-208-16,1-2 0 0,1 0 1360 0,0 9 240 15,0 0 32-15,0-12 16 0,0 12-16 0,0-9 0 16,-2-3 0-16,2 12 0 0,0 0-352 0,-3-6-64 16,-1-1 0-16,1 0-16 0,3 7-224 0,0 0-32 15,0 0-16-15,0 0 0 0,0 0-144 0,-6 4-16 16,0 5-16-16,0 1 0 0,3 7-240 0,-1 4-64 16,-1 1 0-16,1 6 0 0,-2 6 32 0,1 3 0 15,-1 3 0-15,1 0 0 0,-3-3 16 0,1 4 0 16,-2 2 0-16,3-2 0 0,-2-2-48 0,4-2-16 15,0-9 0-15,2-1 0 0,1-5-64 0,1-3-16 0,0-7 0 16,1 2 0-16,1-7 32 0,-2-7 16 16,0 0 0-16,0 0 0 0,11-7 208 0,0-10 32 0,4-4 16 0,-1-2 0 15,1-5-320-15,2-5-64 0,-1-3-16 0,2-4 0 16,0-3-256-16,1-1 128 0,2-1-128 0,7-14 0 16,-3 11 128-16,-6 16-128 0,2 3 0 0,3 1 0 15,1 1 0-15,3 4 0 0,-1 2 0 0,3 3 0 16,-1 3 0-16,0 3 0 0,-1 5 0 0,-4 0 0 15,-4 4-160-15,0 1 16 0,-4 4 0 0,-1 1 0 16,-2 2-1008-16,-4 1-208 0,2 0-48 16,-6 3 0-16,0-1-1264 0,-2 4-256 0,-3-4-48 15</inkml:trace>
  <inkml:trace contextRef="#ctx0" brushRef="#br0" timeOffset="34328.55">29445 9859 23039 0,'0'0'2048'0,"0"0"-1648"16,0 0-400-16,-3-3 0 0,3 3 800 0,-6-3 80 16,-2 0 16-16,0 5 0 0,-1 4 192 0,-3 0 32 15,-2 5 16-15,-2 1 0 0,-3 5-128 0,-2 5-32 16,-1 5 0-16,-1 1 0 0,1-1-240 0,1 4-48 15,1 0-16-15,3 0 0 0,4-4-192 0,3-3-32 16,2-4-16-16,2 0 0 0,5-3-144 0,5-3-32 16,2-1 0-16,3-4 0 0,1-1 192 0,2-7 16 15,6-2 16-15,0-2 0 0,1-9 80 0,0 3 16 16,1-3 0-16,-1-3 0 0,0-1-304 0,-1-5-48 0,-3-1-16 0,-2 1 0 16,-2 3-208-16,1 3 176 0,-3-3-176 0,-2 2 160 15,-1 1-160-15,-2 0 0 0,-1-1 0 0,-3 4 128 16,-1-1-320-16,-1-1-80 0,1 6-16 0,-2-4 0 15,-2 3-1872-15,1-3-368 0,-2 2-80 16,2-2-13728-16</inkml:trace>
  <inkml:trace contextRef="#ctx0" brushRef="#br0" timeOffset="34832.58">29896 9816 31151 0,'-1'8'688'0,"-2"3"144"0,0 1 16 0,-2 6 32 0,1 3-704 0,-2 4-176 16,0 5 0-16,-2-2 0 0,1-3 640 0,0 2 80 15,-1-3 32-15,1-2 0 0,1-1-336 0,0-2-64 16,0-4-16-16,1-3 0 0,2 4 48 0,0-7 0 16,2 0 0-16,1-9 0 0,0 0 576 0,0 0 128 15,6-10 32-15,0-2 0 0,4-5-736 0,1-2-128 16,1 1-48-16,2-3 0 0,1-2 128 0,3-3 32 15,0-3 0-15,3 4 0 0,1 2-368 0,2 2 0 16,-1 1 0-16,1 3-192 0,0 5 192 0,0 2 0 16,-1 4 0-16,0 6 0 0,-3 3 0 0,-2 5 0 0,-3 3 0 15,-3 4 0-15,-2-1 0 0,-4 3 0 0,-4 3 160 16,-4 3-160-16,-1 4 0 0,-4-2 128 0,-1-1-128 16,0-2 0-16,-1-1 384 0,0-3 48 0,0-3 0 0,1-3 0 15,3-2-432-15,5-10 0 0,0 0 0 0,0 0 0 16,0 0 0-16,4-10 128 0,3-7-128 0,5 3 128 15,3-3 96-15,3-2 16 0,7-6 0 0,-1-3 0 16,1 2-240-16,2 3 0 0,0-3 128 0,-1 3-128 0,2-3 0 16,1 6 0-16,0 3 0 0,1 2 0 0,1 6 0 15,0 2 0-15,-1 6 0 0,0 2 0 0,1 8-144 0,-1 3 144 16,-4 4 0-16,4 5-144 0,-3 6 144 0,-2 5 0 16,-3 2 0-16,-2-1 0 0,-4-3 0 0,-1 1 0 15,-2-1 0-15,2-1 0 0,-3-3-176 0,-2-6 176 16,1-3-208-16,-1-4-13056 15,2 0-2608-15</inkml:trace>
  <inkml:trace contextRef="#ctx0" brushRef="#br0" timeOffset="35781.01">19326 11649 11055 0,'-19'-1'480'0,"8"2"112"0,11-1-464 0,-12 3-128 0,2-1 0 0,10-2 0 0,-12 3 1920 0,12-3 352 16,0 0 80-16,0 0 16 0,0 0-1072 0,0 0-208 16,0 0-32-16,0 0-16 0,9-9-80 0,6-5 0 15,1-5-16-15,5 1 0 0,3-1-240 0,1-2-32 16,2-3-16-16,-1 4 0 0,-2 0-240 0,-2 9-48 15,-2 0-16-15,-3 7 0 0,0 4-32 0,-5 6 0 16,-6 8 0-16,1 7 0 0,-3 4-48 0,-2 10-16 16,-4 2 0-16,-1 1 0 0,-1 7 144 0,-3 1 32 15,-5-3 0-15,1-2 0 0,1-2-80 0,1-6-16 16,0-4 0-16,0-5 0 0,5-6 48 0,1-5 0 16,1 1 0-16,2-14 0 0,0 0 192 0,0 0 32 15,12-15 16-15,5-3 0 0,0-3 16 0,7-6 16 16,4-4 0-16,3-1 0 0,4-4-432 0,-3 2-96 15,4-2 0-15,-2 1-128 0,-1 3 128 0,-2 1-128 16,-3 5 0-16,-1 5 0 0,1 4 0 0,-1 10 0 16,-2 1 0-16,-1 8 0 0,-4 5 0 0,1 9 0 15,-1 8-128-15,-3 3 128 0,0 5-144 0,-2 6 144 16,-4 3-128-16,0 1 128 0,-4-4-160 0,1 5 160 0,2 3-192 16,0-9 192-1,1-4-1536-15,-2 1-208 0,4-4-48 0,-5-11-14528 0</inkml:trace>
  <inkml:trace contextRef="#ctx0" brushRef="#br0" timeOffset="36408.37">22256 11669 21823 0,'0'0'960'0,"0"-12"208"0,0 12-928 0,0 0-240 0,0 0 0 0,0 0 0 0,0 0 1200 0,0 0 192 16,-9 4 32-16,-3 6 16 0,3 2-400 0,-3 8-80 16,-2 6 0-16,-1 4-16 0,0 0-48 0,-3 4-16 15,3 3 0-15,0 0 0 0,1-7-400 0,2-1-80 16,1 4-16-16,4-5 0 0,1 1-384 0,1-6 128 16,5-3-128-16,0-7 0 15,0-13-960-15,9 10-288 0,-9-10-48 0,11-1-12976 0</inkml:trace>
  <inkml:trace contextRef="#ctx0" brushRef="#br0" timeOffset="36783.43">22839 11823 23951 0,'-10'18'1056'0,"1"-11"224"0,2 2-1024 0,-2 0-256 0,3 9 0 0,-5 0 0 15,0 1 768-15,-3 2 112 0,-1-1 16 0,2 1 0 16,1-2-176-16,2-2-16 0,-1-2-16 0,4-2 0 16,1-6-224-16,6-7-32 0,0 0-16 0,0 0 0 15,0 0 160-15,7-11 16 0,7-7 16 16,1-2 0-16,1-5-160 0,5-4-16 0,2 3-16 0,4-2 0 0,0 0-288 0,1 0-128 16,-1-5 0-16,-2 8 128 0,-3 4-128 0,1 3 0 15,-3 5 0-15,1 1 0 0,0 6 0 16,-5 3 128-16,-2 6-128 0,-3 4 128 0,0 10-128 0,-2 4 0 15,-5 4 0-15,2 7 0 0,-3 0 0 0,-3 5 0 16,-3-2 0-16,-3 1 0 0,0 4 0 0,0 0 0 16,2 0 0-16,-1-4 0 0,1-9 0 0,2-2 128 15,1-3-128-15,4-4 128 0,1-3-128 0,5-6 0 16,-9-9 0-16,14 6 0 16,1-8-2016-16,-1-5-432 0</inkml:trace>
  <inkml:trace contextRef="#ctx0" brushRef="#br0" timeOffset="37115.67">24152 11747 19343 0,'0'0'1728'0,"0"0"-1392"16,-9-4-336-16,9 4 0 0,-9 4 832 0,-2 5 112 15,1 0 16-15,0 4 0 0,-2-4 16 16,-2 5 16-16,1 2 0 0,-2 5 0 0,-3 4-224 0,5 0-64 15,-2 5 0-15,0-2 0 0,2 2-48 0,3-1-16 16,2-3 0-16,4-1 0 0,2-1-384 0,4-2-96 16,1-1-16-16,1-3 0 0,2-4-272 0,-6-14-64 15,10 8-16-15,2-2-9072 16,0-5-1824-16</inkml:trace>
  <inkml:trace contextRef="#ctx0" brushRef="#br0" timeOffset="37327.05">24956 11256 29487 0,'0'0'2624'0,"0"0"-2112"16,0 0-512-16,-7 3 0 0,-2 3 0 0,-3 9 0 15,-3 4 0-15,-3 3 0 0,-1 5 352 0,-2 7-32 0,-1 3-16 16,-2 3 0-16,-3 5-48 0,1-1 0 0,3-1 0 15,4 0 0-15,3 0-256 0,2-1 128 0,4-2-128 0,3 0 0 16,1 3-1024 0,1-3-304-16,2-1-64 0</inkml:trace>
  <inkml:trace contextRef="#ctx0" brushRef="#br0" timeOffset="37554.82">24490 11796 25791 0,'6'-15'1152'15,"1"9"224"-15,1-1-1104 0,4 3-272 0,1-1 0 0,3 4 0 0,5-2 496 0,9 0 32 16,2-2 16-16,6 2 0 0,0-1-208 0,5-1-32 16,5-1-16-16,-1-3 0 0,2 4-96 0,0-4 0 15,0 0-16-15,-1 3 0 0,-5-3-176 0,-3 3 0 16,-5 1 0-16,-5 1 0 16,-5-2-784-16,-5 3-192 0,-7 3-48 0,-4 3-11024 0</inkml:trace>
  <inkml:trace contextRef="#ctx0" brushRef="#br0" timeOffset="37617.61">25345 11891 2751 0,'0'0'256'0,"1"12"-256"16,-1-2 0-16,-1 4 0 0,1 1 2416 0,-4-3 432 15,-2 1 96-15,-3-3 0 0,3 4-2288 0,-2-3-464 16</inkml:trace>
  <inkml:trace contextRef="#ctx0" brushRef="#br0" timeOffset="38391.62">25156 11694 15663 0,'0'0'688'0,"0"0"144"0,-1-15-656 0,-1 6-176 16,2 9 0-16,0 0 0 0,-1-10 1536 0,1 10 288 15,0 0 48-15,0 0 16 0,0 0-560 0,0 0-112 16,0 0-32-16,-10 13 0 0,1 2-304 0,0 3-64 15,-2 7-16-15,4 0 0 0,1 0 288 0,2 7 64 16,-1-4 16-16,2-2 0 0,2 6-464 0,1-4-80 16,3-3-32-16,0-1 0 0,0-2-400 0,1-1-64 15,-1-2-128-15,1-1 176 0,1-2-176 0,2-4 0 16,-7-12 0-16,14 6 128 16,-14-6-624-16,16-4-128 0,-1-5-16 0,0 0-9760 15,0-5-1952-15</inkml:trace>
  <inkml:trace contextRef="#ctx0" brushRef="#br0" timeOffset="38990.64">26326 11634 21359 0,'0'0'944'16,"0"0"208"-16,0 0-928 0,0 0-224 0,0 0 0 0,0 0 0 0,2-6 448 0,-2 6 32 16,0 0 16-16,0 0 0 0,-12-7 48 0,-3 6 16 15,-1 2 0-15,-5 6 0 0,-3 1-112 0,-3 5 0 16,-1-1-16-16,-2 3 0 0,-2-2 80 0,1 1 0 16,1 3 16-16,11 1 0 0,-2 3-16 0,0 0-16 15,2 0 0-15,2-4 0 0,4 1-208 0,7-1-32 16,3 0-16-16,5-2 0 0,4 0-32 0,5-5 0 15,4 2 0-15,2-7 0 0,2-4 112 0,3-2 0 16,6-4 16-16,-1-4 0 0,-2 2-80 0,-1-5 0 16,1 0-16-16,-4-1 0 0,-5 3-240 0,1-4 176 15,-5 1-176-15,-2 2 160 0,-3 4-32 0,-1 0 0 16,-6 7 0-16,0 0 0 0,0 0-128 0,0 0 192 16,3 14-192-16,0 1 192 0,0-1-192 0,0 0 0 15,3-2 0-15,0-3 0 0,3-1 0 0,6 1 0 16,3-5 0-16,2-3 0 0,6-1 0 0,3-1 0 15,6-2 160-15,3-6-160 0,5-1 176 0,2-10-176 16,-2 0 160-16,-2-6-160 0,-2 0 144 0,-2-4-144 0,0 0 128 0,-3-1-128 16,-3 3 0-16,-1-6 128 0,-3 1-128 0,0-4 0 15,-1-3 160-15,0-2-160 0,-6-1 192 0,1-1-192 16,0-5 176-16,-5-2-176 0,-2 4 160 0,-3 2-160 16,-2 5 0-16,-3 6 128 0,-1 9-128 0,-2 4 0 15,-5 3 0-15,-2 11 128 0,-5 0-128 0,-3 9 0 16,-4 10 0-16,-5 6 0 0,-3 6 0 0,-3 6 0 0,-4 4 0 15,3 7 128-15,-2 2-128 0,4 6 0 0,0 5 0 16,4 1 0-16,4-3 0 0,5 1 0 0,3-4 0 0,5-1 0 16,5-1 0-16,3-4 0 0,3-6-144 0,3 0-128 15,3-1-32-15,3-6-10480 16,4-4-2096-16</inkml:trace>
  <inkml:trace contextRef="#ctx0" brushRef="#br0" timeOffset="39475.62">27892 11528 12895 0,'0'-15'1152'0,"0"4"-928"0,-1-2-224 0,-1 3 0 15,-1-4 1728-15,0 2 320 0,3 12 48 0,0 0 16 16,0 0-704-16,0 0-144 0,-12 6-32 0,3 6 0 15,-2 6-592-15,2 6-112 0,-5 5-16 0,1 3-16 0,0 5 128 0,-1 0 16 16,2-2 16-16,3 4 0 0,2 3-128 0,3-4-16 16,1-1-16-16,3-6 0 0,0-8-160 0,4-3-16 15,3 0-16-15,2-4 0 0,2-1 112 0,1-11 32 16,-12-4 0-16,13 0 0 0,2-4 224 0,1-6 48 16,2-2 16-16,3-5 0 0,1-2-224 0,0-3-64 15,1-5 0-15,-1-3 0 0,0 2-288 0,0-3-160 16,1 1 160-16,8-11-160 0,-4 4 0 15,-2 7 128-15,0 2-128 0,0 5 0 0,-1 3 0 0,-9 9-160 16,1-1 32-16,-1 6 0 16,0 2-1376-16,0 1-272 0,-2 2-48 0,0 1-8240 15,1 3-1648-15</inkml:trace>
  <inkml:trace contextRef="#ctx0" brushRef="#br0" timeOffset="40472.21">28777 11596 11967 0,'0'0'1072'0,"-8"-3"-864"16,1-2-208-16,0 2 0 0,1 2 2528 0,-2 1 464 0,-2 0 80 0,-2 3 32 15,-3 1-1952-15,-3 1-384 0,2 1-64 0,-3 3-32 16,-10 3 32-16,6 1 0 0,-3 2 0 0,3 1 0 16,0 0-64-16,3 4-16 0,0 2 0 0,3-1 0 15,2-2-224-15,3 0-32 0,4 1-16 0,5-3 0 16,5-2-128-16,4-4-32 0,4-1 0 0,5-4 0 15,3-3 112-15,4-2 16 0,3-4 0 0,1-1 0 16,-1-6 48-16,5 1 16 0,-1-8 0 0,-1 0 0 0,-1 2-128 16,-2-2 0-16,-1 0-16 0,0-3 0 0,-2-2 80 0,-1 1 32 15,0 2 0-15,0 1 0 0,-2 0-96 0,-1 5 0 16,-2 0-16-16,0-1 0 0,-2 5-240 0,-2 2 144 16,-2-1-144-16,3 4 128 0,-2 4-128 0,1-1 0 15,-1 1 0-15,3-2 0 0,1-1 0 0,-1 0 0 16,0-3 0-16,2 0 0 0,0 2 0 0,4-7 0 15,1 3 0-15,2-9 0 0,1-4 0 0,1-2 0 16,1-3 0-16,0-5 0 0,1 2 0 0,0-6 0 16,-1 4 0-16,3-4 0 0,-1-2 0 0,0-2 0 15,0 2 0-15,-1-3 0 0,4-3 0 0,-3-5 0 16,-4-2 0-16,4-2 0 0,-1 1 0 0,-5 5 0 16,-4 2 128-16,-3 7-128 0,-5 6 0 0,-4 7 0 15,2 6 0-15,-5 6 0 0,-3 2 0 0,0 10 0 16,-8 0 0-16,-5 10 0 0,-6 6-144 0,-5 8-16 15,-3 4 0-15,-3 9 0 0,-2 5 160 0,-2 6 0 16,-2 6 0-16,-3 6 0 0,2 4 0 0,0 1 0 16,0 2 0-16,1 3 0 0,5 2 0 0,2-6 0 15,6-6 0-15,2-2 0 0,10-6 0 0,2-1 192 0,6-7 0 16,4-2-16-16,5-4-176 0,5-8 0 0,2-8 144 0,2-2-144 16,4-7 256-16,3-4-32 0,5-8 0 0,0-5 0 15,1-12-32-15,2-4 0 0,1 0 0 0,-1-4 0 16,-1-3-192-16,-2-4 144 0,1 0-144 0,-1-6 128 15,-2-5-128-15,-1 0 0 0,3 2 144 0,-4 8-144 0,-2-1 0 16,-3 9 0-16,-3 5 0 0,-3 3 0 0,-3 4 0 0,-2 3 0 16,-7 9 0-16,0 0 0 0,1 13-176 0,-1 1 176 15,-3 2-208-15,-1 5 80 0,0 3 128 0,-2 2 0 16,-2 1 0-16,2-2 0 0,0 2 0 0,2 0-128 16,1-2 128-16,1-3 0 0,2-3 0 0,2-1 0 15,1-6 0-15,-2448-13 0 0,4900 21 0 0,-2446-12 0 16,0-5 128-16,1-2-128 0,2-1 128 0,3-3-128 15,3-4 160-15,1-1-160 0,2-2 128 0,3 1-128 16,0-4 0-16,-1 2 144 0,1-2-144 0,0 4 0 16,3-1 0-16,-1 4 128 0,-1 3-128 0,1 0 0 15,0 1 0-15,1 5 0 0,-2 3 0 0,1 6-144 16,-4-1 144-16,-1 3 0 0,-1 1 0 0,-2 0-128 16,-1 3 128-16,-3 0 0 0,-2-3 0 0,0-2 0 15,-1 2 0-15,0 3 0 0,0-1 0 0,-2 0 0 16,0-4 0-16,1 2 0 0,0-6 0 0,2 1 0 15,0-4 0-15,4 0 0 0,1 0 0 0,2-4 0 16,2-4 0-16,4-5 0 0,2-2 0 0,3-5 0 16,1 1 128-16,1-3-128 0,1-2 0 0,0 0 0 0,-4 0 0 0,1-1 0 15,0 0 0-15,-4 1 0 0,0-1 0 16,-4 4 0-16,-3 1 0 0,-4 5 0 0,-2 3 0 0,-5 6 0 16,-8 0-128-16,6 9 128 0,-6 8 0 0,-3 3 0 15,-5 6 0-15,-2 6 0 0,-2 3 0 0,-4 3 0 16,1 4 0-16,-1-1 192 0,1 1-48 0,1 1-16 15,4 1-128-15,1-1 128 0,3-4-128 0,3-2 128 16,3-4-816-16,5-2-160 16,1-6-48-16,7 9-16304 0</inkml:trace>
  <inkml:trace contextRef="#ctx0" brushRef="#br0" timeOffset="42430.73">6979 6515 12207 0,'0'0'528'0,"0"0"128"0,0 0-528 0,0 0-128 16,0 0 0-16,0 0 0 0,0 0 672 0,0 0 96 15,0 0 32-15,0 0 0 0,0 0-96 0,0 0-32 16,0 0 0-16,0 0 0 0,0 0 80 0,0 0 16 16,0 0 0-16,0 0 0 0,-2-12 144 0,2 12 48 15,0-9 0-15,0 9 0 0,3-7 48 0,-1-1 16 16,-1 2 0-16,-1-2 0 0,0 8-160 0,0 0-32 16,-1-6 0-16,-2 1 0 0,-1-1-144 0,4 6-48 15,0 0 0-15,-2-7 0 0,-1 2-128 0,3 5-48 16,0 0 0-16,0 0 0 0,0 0-176 0,0 0-32 0,-3-6-16 0,3 6 0 15,0 0-240-15,0 0 176 16,0 0-176-16,0 0 160 0,0 0-160 0,0 0 0 16,0 0 0-16,0 0 0 0,0 0 0 0,0 0 0 0,0 0 0 15,0 0 0-15,2 9 192 0,-1 3-64 0,1-4 0 0,-1 4 0 16,-1-2 128-16,0 6 0 0,0-1 16 0,-1 0 0 16,-2 3 16-16,0 1 0 0,-2 2 0 0,2 1 0 15,-1 2 0-15,2 3 0 0,-1 2 0 0,0 4 0 16,0 0-32-16,0 2 0 0,0-4 0 0,2 3 0 15,-2-1-48-15,1-2-16 0,2 2 0 0,-1-5 0 16,-2-4-32-16,2-2-16 0,-1-3 0 0,1 1 0 0,1-5-16 16,0-4-128-16,0 3 192 0,0-7-64 0,0-7 16 0,0 0 0 15,0 0 0-15,0 0 0 0,0 0 176 0,0 0 16 16,0 0 16-16,0 0 0 0,0 0-32 0,1-6 0 16,2-6 0-16,0 4 0 0,-2-4-320 0,4 1 144 15,-2-2-144-15,1 4 0 0,1 0 0 0,1 2-320 16,0 2 32-16,-6 5 16 15,12-1-2592-15,-1 5-512 0</inkml:trace>
  <inkml:trace contextRef="#ctx0" brushRef="#br0" timeOffset="43678.02">8481 13674 13823 0,'0'0'1216'0,"0"0"-960"15,3-8-256-15,-3 8 0 0,0 0 0 0,0 0 0 16,0 0 0-16,0 0 0 0,0 0 640 0,0 0 16 15,0 0 16-15,0 0 0 0,5 11-176 0,-1-1-48 0,0 5 0 0,1 3 0 16,-1 0 48-16,2 2 0 0,0 4 0 0,5-2 0 16,-1 1-112-16,5-1-32 0,0-3 0 0,1-1 0 15,2-3-48-15,1-5-16 0,0 2 0 0,2-6 0 16,1-4 272-16,1-5 48 0,2-3 16 0,0-5 0 16,3 2 16-16,-2-4 16 0,2-5 0 0,-4 0 0 0,-2 1-320 0,-3-1-64 15,-2-6-16-15,-3 2 0 16,-2 1-256-16,-3 5 160 0,-1-2-160 0,-4 2 128 0,-1-1 16 15,0 7 0-15,-3 10 0 0,0 0 0 0,0 0 272 0,0 0 48 16,-9 6 16-16,-1 10 0 0,-4 8-272 0,-2 7-48 16,-2 8-16-16,-1 7 0 0,0 7-144 15,-1 8 160-15,2 3-160 0,-2 1 160 0,-1 3-160 0,0 2 0 16,-3-2 0-16,2-2 0 0,1-3 0 0,1-3 0 16,-3-5 0-16,4-6 0 0,0-8 0 0,1-2 0 15,4-11 0-15,3 2 128 0,0-5-128 0,4-4 160 16,1-8-160-16,3-2-9136 15,3-11-1920-15</inkml:trace>
  <inkml:trace contextRef="#ctx0" brushRef="#br0" timeOffset="44145.55">9093 14244 19343 0,'0'0'1728'0,"0"0"-1392"0,0 0-336 0,0 0 0 15,4-6 240-15,1-5-32 0,1 4 0 0,1-6 0 16,0-1 96-16,2-1 16 0,2-2 0 0,-1 2 0 16,0 3-96-16,-1-1-16 0,-1 4 0 0,-1-2 0 15,-7 11 48-15,0 0 16 0,0 0 0 0,0 0 0 0,6 12 368 16,-1 2 80-16,-4 6 16 0,-1 6 0 0,-3-1-80 0,-4 1-16 15,1 7 0-15,-5 0 0 0,-1 4-80 0,-2 0-32 16,2 2 0-16,-2-5 0 0,0 0-96 0,3-6-32 16,1 0 0-16,2-4 0 0,-1-5-80 0,4-5 0 15,2-2-16-15,3-12 0 0,0 0 0 0,0 0 0 16,8-9 0-16,3-2 0 0,-1-7 160 0,2-2 48 16,1-4 0-16,2-3 0 0,0-2-368 0,1 2-144 15,1-1 128-15,1-2-128 0,-1 3 0 0,1 2 0 16,0 1 128-16,-2 5-128 0,1 1 0 0,-2 2 0 15,-1 7 0-15,1 1 0 0,-3 7 0 0,0 4 0 16,-2 4 0-16,1 2 0 0,-2 8-176 0,0 0 176 16,-2 4-128-16,-1 3 128 0,-3 0 0 0,-2 4 0 15,-1 2 0-15,-1-4 0 0,-2 2 0 0,-2 1 0 16,4-6 0-16,-2 0 0 0,0-3-320 0,3 0 0 16,2-5 16-16,2-2 0 15,-4-13-2448-15,12 4-512 0</inkml:trace>
  <inkml:trace contextRef="#ctx0" brushRef="#br0" timeOffset="44353.23">9793 14284 26607 0,'0'0'1168'0,"0"0"256"0,0 0-1136 0,0 0-288 0,0 0 0 0,0 0 0 0,15-2 544 0,1 1 48 16,5 1 16-16,3-2 0 0,3-1 16 15,2-1 0-15,4 0 0 0,3-1 0 0,2-2-352 0,-1-4-64 16,-1 2-16-16,1-3 0 0,-4 4-192 0,-4-4 0 16,-2 4 0-16,6-7 0 15,-9 7-1488-15,-8-1-352 0,-6 6-64 0</inkml:trace>
  <inkml:trace contextRef="#ctx0" brushRef="#br0" timeOffset="44548.86">10607 13847 29487 0,'0'0'2624'0,"-2"15"-2112"15,2 6-512-15,2 9 0 0,1 10 256 0,0 6-48 16,-3 4-16-16,-2 2 0 0,1 8 496 0,-2-1 80 16,0 0 32-16,-2 2 0 0,1 0-336 0,-1-2-64 15,-1 2-16-15,4-3 0 0,0-6-384 0,2-6-176 16,2-6 16-16,-1 6-14992 0</inkml:trace>
  <inkml:trace contextRef="#ctx0" brushRef="#br0" timeOffset="45621.69">6618 1308 5519 0,'8'-9'240'0,"-2"5"64"0,-2-5-304 0,1 1 0 16,2 3 0-16,2-1 0 0,-5 3 864 0,4 0 112 15,-4 1 32-15,-4 2 0 0,0 0-512 0,0 0-112 16,0 0 0-16,0 0-16 0,0 0 608 0,0 0 128 16,0 0 32-16,0 0 0 0,0 0-80 0,0 0-16 15,0 0 0-15,0 0 0 0,0 0 48 0,0 0 16 16,0 0 0-16,0 0 0 0,0-7 112 0,0 7 32 15,0 0 0-15,0 0 0 0,0 0-208 0,0 0-32 16,-13 6-16-16,-1 3 0 0,3 4-288 0,-4 3-48 0,-3 4-16 0,-1 6 0 16,-4 7-208-16,3 1-48 0,-6 3-16 0,3 6 0 15,0 0-112-15,1 2-32 0,0-2 0 0,4 1 0 16,5 2-32-16,4-4 0 0,1-6 0 0,4-2 0 16,1-8-192-16,7 3 144 0,1-6-144 0,5-3 128 15,4-7 96-15,5-3 16 0,3-5 0 0,5-5 0 16,1-2 208-16,3-5 64 0,2-5 0 0,0-7 0 0,-4-2-144 15,1-1-32-15,-2-1 0 0,2-2 0 16,-4-1-144-16,-2 0-48 0,-1 3 0 0,-3 0 0 0,0 1 0 0,-4 1 0 16,-1 0 0-16,-2 1 0 0,2-3-144 0,-3 1 160 15,-2-2-160-15,-5 2 160 0,1 0-160 0,-3 1 128 16,-3-3-128-16,-2 1 128 0,-4-3 0 0,2 3 0 16,-5-1 0-16,-2 0 0 0,-2 2 48 0,0 1 0 15,-1 2 0-15,1 4 0 0,-3 6-32 0,2 2 0 16,1 2 0-16,1 5 0 0,0 0-144 0,0 3 0 15,-1 6 144-15,-2 1-144 0,0 5 0 0,-1 2 0 16,-2 0 0-16,0 7 0 0,2-2 0 0,0 1 0 16,-1-1 0-16,2 0 0 0,2-1-192 0,1 0 0 15,2-2 0-15,4 0 0 16,3-2-1920-16,1-1-384 0</inkml:trace>
  <inkml:trace contextRef="#ctx0" brushRef="#br0" timeOffset="49683.91">17674 13059 19343 0,'-12'2'1728'0,"-4"-4"-1392"16,-2-1-336-16,-2 0 0 0,1 3 336 0,1-3 0 16,1 2 0-16,-6-2 0 0,7-1 144 0,6 2 32 15,10 2 0-15,0 0 0 0,0 0-192 0,0 0-16 16,0 0-16-16,16 4 0 0,0-2 48 0,6-2 16 16,8-2 0-16,1 2 0 0,9 0 176 0,5-2 48 15,5-1 0-15,13 1 0 0,8 1-64 0,8-1 0 16,5 2 0-16,7-1 0 0,1-7-128 0,9-1-48 15,9 3 0-15,4-1 0 0,8-1-80 0,5 3 0 16,8-3-16-16,8 1 0 0,5 4-48 0,10 0-16 16,2-5 0-16,6 1 0 0,3 2 16 0,7 1 16 15,9 0 0-15,-1-4 0 0,-3 2-16 0,6-1-16 16,8-2 0-16,-1 3 0 0,5-3 0 0,-3 2 0 16,-4 2 0-16,5-1 0 0,0 3 96 0,7 2 32 15,-4 1 0-15,-2 1 0 0,-5 2 16 0,4 0 0 0,2 3 0 0,1-1 0 16,-4-1-192-16,0 0-128 0,0-1 192 0,7 0-192 15,5-1 160-15,0-2-160 0,-3-2 128 0,-3 1-128 16,0-2 192-16,4 1-32 0,5 2-16 0,-3 0 0 0,-5-1-144 16,-4-3 0-16,-5 1 0 0,4 0 0 0,-2 1 0 0,-8 2 0 15,-8-3 0-15,2 0-176 0,4-3 176 0,-5 0 0 16,-4 2 0-16,-5-2 0 0,-5-3 0 0,-8 5 144 16,-7-1-144-16,-5-4 0 0,-6 5 0 0,-9 1 0 15,-9 1 0-15,-3 1 0 0,-4 2 128 0,-8 1-128 16,-10 1 0-16,-12 0 0 0,-11 3 0 0,-10 0-224 15,-9-3 32-15,-11 1-16000 0</inkml:trace>
  <inkml:trace contextRef="#ctx0" brushRef="#br0" timeOffset="50539.18">18639 13937 17903 0,'0'0'784'0,"0"0"176"0,-8-2-768 0,8 2-192 16,-7 2 0-16,-1-2 0 0,1 0 1024 0,7 0 144 16,0 0 48-16,0 0 0 0,-6-6 48 0,5 0 16 15,1-3 0-15,5 1 0 0,1-5-384 0,3 0-64 16,3-5 0-16,2-1-16 0,3 1-320 0,3 0-64 16,0-3-16-16,1 0 0 0,0-1-208 0,-2 3-32 15,-1 2-16-15,0 7 0 0,-3-2-16 0,-2 6 0 0,0 5 0 0,-4 2 0 16,2 10-144-16,-5 2 0 0,-2 8 0 0,-2 4 0 15,1 5 0-15,-6 1 160 0,1 6-160 16,-4 3 160-16,-1 0 144 0,-2-1 16 0,-2-2 16 0,1-3 0 16,0 2-16-16,-1-8 0 0,2-3 0 0,1-1 0 15,2-6 176-15,1-5 16 0,2-3 16 16,3-10 0-16,0 0 112 0,0 0 32 0,6-15 0 0,2-4 0 16,5-5-160-16,3-4-16 0,5 0-16 0,0-3 0 15,0-5-352-15,1-2-128 0,2-1 0 0,-1-1 144 0,3 4-144 16,0 1 0-16,2-1 0 0,4 8 0 0,2 3 0 0,0 5 0 15,0 6 0-15,2 5 0 0,-5 3 0 16,-1 9 0-16,-2 9 0 0,-7 4 0 0,-1 8-128 0,-2 4 128 16,-5 7 0-16,-2 4 0 0,-1 1 0 15,-2 0 0-15,-1 0 0 0,-1-3 0 0,0 2 0 0,-3-3 0 16,-2-7 144-16,-1 2-144 0,3-5 144 0,-1-4-144 16,-1 0 192-16,-1 2-192 15,0-8-960-15,3-4-288 0,-3-12-64 0,0 0-15904 0</inkml:trace>
  <inkml:trace contextRef="#ctx0" brushRef="#br0" timeOffset="51390.9">21132 13703 17503 0,'-4'-5'1552'15,"2"-4"-1232"-15,-1 1-320 0,0 4 0 0,-1-1 656 0,4 5 80 16,-7-6 16-16,7 6 0 0,-5 8 176 0,-2-1 32 16,-2 7 16-16,3 0 0 0,-3 6-512 0,0 6-96 15,0 3-32-15,-1 0 0 0,4 7 176 0,0 3 16 16,0 1 16-16,3-2 0 0,3-4-144 0,3 0-16 16,3-7-16-16,3-2 0 0,1 4 16 0,4-9 0 15,0-3 0-15,4-7 0 0,2 1 192 0,2-7 32 16,3-4 16-16,0-7 0 0,5-4 160 0,-2-5 48 15,-1-2 0-15,3-1 0 0,-4-4-320 0,1 0-48 16,-2-3-16-16,-1 3 0 0,-3-4-176 0,-6-1-32 16,-1 1-16-16,-2 0 0 0,-1-1-96 0,-2 4-128 15,-2 5 176-15,-1 1-176 0,0 2 0 0,0 3 0 16,-2 2 0-16,2 1 0 16,0 5-1440-16,-6 5-288 0,0 0-64 0,0 0-8240 15,6 8-1632-15</inkml:trace>
  <inkml:trace contextRef="#ctx0" brushRef="#br0" timeOffset="51722.23">21968 13800 23039 0,'0'0'2048'0,"-7"6"-1648"0,-1 3-400 0,1 4 0 16,-2 6 304-16,-2 2-32 0,-2 3 0 0,0 3 0 15,-4 2 624-15,0 0 112 0,-1 2 16 0,0-5 16 16,2 1-240-16,2 1-48 0,2-5-16 0,1-4 0 15,5-4 176-15,1-2 48 0,2-7 0 0,3-6 0 16,0 0-240-16,0 0-32 0,11-4-16 0,2-8 0 16,3-2-48-16,4-2-16 0,-1-5 0 0,2-1 0 0,-1 0-352 0,3-3-80 15,-1-4-16-15,0 3 0 0,0-3-160 0,1 0 0 16,-1 5 144-16,-1 3-144 0,-2 2 0 16,0 6 0-16,-1 1 0 0,-1 10 0 0,0 4 0 0,-3 7-128 15,-4 5 128-15,2 7 0 16,-5 4 0-16,1 7-160 0,-4 0 160 0,-2 5 0 0,-2 3 0 0,0 2 0 15,-2 1 0-15,-1-1 0 0,-1-2-160 0,-1 0 160 16,1-11-128-16,-1 16 128 16,3-9-1408-16,0-7-192 0,4-8-32 0,2-12-8800 15,2-2-1744-15</inkml:trace>
  <inkml:trace contextRef="#ctx0" brushRef="#br0" timeOffset="52163.17">23049 13551 2751 0,'-8'-24'128'0,"5"12"16"0,0 2-144 16,0-2 0-16,0 3 0 0,3 9 0 0,0 0 4704 0,0 0 912 15,0 0 176-15,-6 7 32 0,-1 8-3776 0,-2 7-768 16,0 7-160-16,0 6-32 0,0 4-224 0,0 4-48 16,-1 3-16-16,0 4 0 0,-2 4-176 0,0-2-48 15,-1 3 0-15,1-5 0 0,1 1-144 0,2-7-48 16,1-1 0-16,2-4 0 0,0-8-192 0,4 0-64 16,-1-9 0-16,3-2 0 0,2-6-128 0,1-5 0 15,-3-9 0-15,14 0 0 16,3-12-1616-16,2-5-368 0,0-12-64 0</inkml:trace>
  <inkml:trace contextRef="#ctx0" brushRef="#br0" timeOffset="52504.57">23688 13401 24927 0,'-16'7'1104'0,"9"-1"240"0,-4 6-1088 0,-2 0-256 0,-3 3 0 0,-7 4 0 15,-2 5 432-15,-6 2 16 0,-6 6 16 0,1-4 0 16,-2 3 112-16,-2 0 32 0,-4 3 0 0,1-6 0 16,0 2-192-16,0-3-32 0,-1 0-16 0,-1-4 0 15,4-5 48-15,4 0 16 0,1 0 0 0,3-8 0 0,8-1 80 0,4-4 0 16,5-1 16-16,4 2 0 0,3-3-192 16,9-3-32-16,0 0-16 0,0 0 0 0,12 4-288 0,3 2 128 15,3 6-128-15,4-1 0 0,5 2 240 16,2 2-64-16,4 4-16 0,-2 2 0 0,3 0-160 0,-1 1 0 15,-2-1 0-15,0 2 0 0,-1 3 128 0,-3-1-128 16,-3 0 0-16,-1-3 128 0,-5-2-128 0,-2-3 0 16,-2 0 144-16,-1 2-144 15,0-9-800-15,-13-10-224 0,0 0-64 0,0 0-13712 0</inkml:trace>
  <inkml:trace contextRef="#ctx0" brushRef="#br0" timeOffset="52863.54">23878 13738 16575 0,'0'0'1472'0,"0"0"-1168"0,0 0-304 0,0 0 0 15,0 0 992-15,2 7 144 0,-4 6 16 0,1 2 16 16,-1 5-160-16,-2 2-48 0,-3 5 0 0,1-2 0 15,-3 0 48-15,-2 2 0 0,1 1 0 0,-2-3 0 16,0 2-96-16,2-3-16 0,1-1 0 0,1-2 0 16,3-7-224-16,2-1-48 0,1-4-16 0,2-9 0 0,0 0-96 0,0 0-32 15,9-2 0-15,1-2 0 0,2-4 176 16,3-5 48-16,1-5 0 0,2 0 0 0,-1-2-368 0,0-3-64 16,1 1-16-16,1 1 0 0,1-1-256 15,-1 3 128-15,-1 1-128 0,1 5 0 0,0 1 144 16,-1 6-144-16,2 1 0 0,0 5 144 0,1 8-144 0,0 5 0 15,0 3 0-15,-3 7 128 0,-2 2-128 0,-1 2 0 16,-3-1 0-16,-4 4 0 0,-2-3 0 0,-1-2 0 16,-1 3 0-16,-1 11 0 15,-3-4-896-15,0-8-128 0,0-6 0 16,0-8-9856-16,0-4-1984 0</inkml:trace>
  <inkml:trace contextRef="#ctx0" brushRef="#br0" timeOffset="53491.18">25029 13773 18015 0,'0'-13'800'0,"0"8"160"0,0 5-768 0,0 0-192 16,0-10 0-16,-2 3 0 0,-2-5 1280 0,-2 4 224 15,-2 2 32-15,-2 0 16 0,-2 3-352 0,-1 3-80 16,-3 5-16-16,-4 4 0 0,-4 1-368 0,-1 5-80 16,-1 3-16-16,-3 4 0 0,-2 2-160 0,0 6-32 15,0 4-16-15,9 1 0 0,1-3-48 0,9 2 0 16,3-6 0-16,9 2 0 0,7-7-144 0,7-2-48 16,8 0 0-16,8-5 0 0,2-5 48 0,7-4 0 15,0-1 0-15,1-6 0 0,1-3 32 0,1-6 16 0,-2 0 0 16,-2-6 0-16,1 0-48 0,-5-1-16 0,-3-3 0 0,-4-2 0 15,-5 0-48-15,-4 1-16 0,-4-1 0 0,-6 0 0 16,-5-4-16-16,-4 4 0 0,-5 0 0 0,-3 6 0 16,-3 0-144-16,-3 4 0 0,-1 3-160 0,-6 4 160 15,1 1-736 1,0 4-48-16,0 4-16 0,10-1-9696 0,-1 1-1920 0</inkml:trace>
  <inkml:trace contextRef="#ctx0" brushRef="#br0" timeOffset="53915.11">25660 13647 25791 0,'0'0'2304'0,"-3"10"-1856"15,-3-1-448-15,0 5 0 0,-2-1 688 0,1 6 32 16,0 4 16-16,-1 0 0 0,1 0-480 0,-4 0-112 16,4 0-16-16,-2-1 0 0,2 3 64 0,1-3 16 15,1-2 0-15,4-4 0 0,-1-1 288 0,5-5 48 16,3 1 16-16,0-5 0 0,6-2 80 0,1-4 0 15,4-4 16-15,0-4 0 0,1-7-80 0,2-1-32 16,0-3 0-16,1-2 0 0,0-1-288 0,0-1-48 16,-4 1-16-16,0 0 0 0,-2 7-64 0,-3 3 0 15,-4-1-128-15,0 7 192 0,-8 6-48 0,0 0-16 0,0 0 0 0,1 9 0 16,-2 6-128-16,-2 1 0 16,-2 3 0-16,1 4-176 0,0 2 176 0,1-1 0 0,0-1 0 15,3 0 0-15,1-4 0 0,4-3 0 0,0-1 0 16,4-3 0-16,3-2 0 0,3-5 0 0,4-5 0 15,5-5 128-15,4-5 0 0,3-2 16 0,1-7 0 16,-1-4 0-16,0 1 128 0,-1-3 32 0,-2 0 0 0,-3-2 0 16,-3-4 96-16,-2 1 32 0,-4-1 0 0,-1-2 0 15,-2-1-144-15,-1 4-32 0,-3-1 0 0,-2 6 0 0,-1 0-256 16,-1 4 0-16,-2 5 0 0,-3 5 0 0,0-1 0 16,0 8 0-16,-3 0-192 0,3 4 48 15,-8 0-1696-15,-2 3-336 0,3 1-64 16</inkml:trace>
  <inkml:trace contextRef="#ctx0" brushRef="#br0" timeOffset="54143.3">27338 13613 5519 0,'0'0'496'0,"0"0"-496"16,0-4 0-16,0 4 0 0</inkml:trace>
  <inkml:trace contextRef="#ctx0" brushRef="#br0" timeOffset="54590.72">27270 13558 9215 0,'0'0'816'0,"0"0"-656"0,0 0-160 0,0 0 0 15,0 0 2256-15,5-4 432 0,-5 4 64 0,3-11 32 0,1 4-1424 0,-1 1-272 16,-1-3-64-16,-1 2-16 15,-1 1-304-15,0-3-48 0,3 3-16 0,-2-3 0 0,-1 1-48 0,0 8-16 16,0-4 0-16,0 4 0 0,0 0 112 0,0 0 16 16,0 0 0-16,0 0 0 0,0 0-144 0,-5 13-32 15,-4 4 0-15,-3 6 0 0,0 4 48 16,-4 0 0-16,-4 4 0 0,1 2 0 0,-2 4 32 0,0 3 16 16,1-2 0-16,0-2 0 0,2 0-224 0,4-2-32 15,0-9-16-15,4 0 0 0,2-2-112 0,3-6-32 16,0-2 0-16,4-6 0 0,1-9 112 0,0 0 32 15,8-1 0-15,4-4 0 0,2-7 144 0,2-1 16 16,2-6 16-16,3-4 0 0,1 0-288 0,-1-3-64 16,1 3-16-16,-1-4 0 0,0-1-160 0,-1 0 160 15,1 2-160-15,0 3 160 0,0 2-160 0,-1 0 0 16,0 2 0-16,-1 8 0 0,-1 2 0 0,0 6 0 16,-2 3 0-16,-1 5 0 0,-2 8 0 0,-1 4 0 15,-2 3 0-15,1 4 0 0,-4 0-128 0,-1 3 128 16,0 5 0-16,-3-1 0 0,-3 2 0 0,0-3 0 0,0 1 0 15,-1-4 0-15,-1-2-272 0,1-3 16 0,1-3 0 16,0-2 0 0,-2-1-2064-16,2-7-416 0,0-9-80 0</inkml:trace>
  <inkml:trace contextRef="#ctx0" brushRef="#br0" timeOffset="54916.71">28622 13613 28623 0,'11'-25'1264'0,"-7"13"272"0,1-3-1232 0,-2 2-304 16,1-1 0-16,-4-2 0 0,0 4 400 0,-1-1 32 15,-4-1 0-15,-2 5 0 0,-5 2-64 0,0 1-16 16,-6 3 0-16,-3 3 0 0,-4 5-32 0,-4 2 0 16,-6-1 0-16,3 6 0 0,1 0 96 0,2 6 16 15,4 2 0-15,4 1 0 0,5 0-64 0,4 0-16 16,3 2 0-16,9 1 0 0,5 0-32 0,5 1-16 15,3-1 0-15,8 0 0 0,6-2 128 0,3 3 16 16,5 0 16-16,2 4 0 0,2-3-112 0,-5-2-32 16,-1 1 0-16,-5 0 0 0,-6-2-80 0,-2-2-32 15,-10-2 0-15,-4-3 0 0,-5 0 192 0,-5-1 48 16,-7-6 0-16,-3 2 0 0,-10-4 64 0,-6 0 32 16,-5 1 0-16,-3-5 0 0,-5-3-288 0,-3 0-48 15,5-2-16-15,-2 1 0 16,1-1-1184-16,1 1-240 0,4-1-48 0,-15-2-17152 0</inkml:trace>
  <inkml:trace contextRef="#ctx0" brushRef="#br0" timeOffset="55486.22">23807 15105 18431 0,'-6'-11'1632'0,"6"4"-1312"0,-4 1-320 0,-1-1 0 16,1-5 1120-16,-5 3 160 0,3 0 16 0,-3 0 16 16,-1-3 272-16,-5 5 48 0,-1-1 16 0,-5 4 0 15,-4-1-640-15,-4 2-128 0,-2 3-32 0,-3 3 0 16,-6 6-240-16,0 2-48 0,1 8-16 0,1 2 0 16,2 2-80-16,3 3-16 0,4 3 0 0,1-2 0 15,7 1-176-15,0 0-32 0,9-2-16 0,3-3 0 16,3 3-64-16,5-4-16 0,5-3 0 0,5-1 0 15,3-2 16-15,6-2 0 0,3-5 0 0,5-5 0 0,5-4 0 0,8-3 0 16,4 0 0-16,2-7 0 0,-1-1-432 16,-1-3-96-16,0 2-16 0,9-6 0 15,-9 0-2304-15,-9 5-480 0,-5 1-96 0</inkml:trace>
  <inkml:trace contextRef="#ctx0" brushRef="#br0" timeOffset="55658.84">24077 15185 13823 0,'0'0'1216'0,"11"1"-960"15,-1 4-256-15,0 2 0 0,1-1 3280 0,-1 7 624 16,-1 1 112-16,-3 2 16 0,-1 3-1888 0,-2 2-384 16,-5 6-80-16,-1 6-16 0,-4 1-544 0,-2 4-112 15,-3 1-32-15,1 0 0 0,1 2-320 0,1-2-64 16,2-4-16-16,1-2 0 0,1 0-400 0,5-7-176 16,0 0 128-16,0 3-128 15,5-6-1712-15,-2-10-416 0,1-3-96 0,-4-10-16 0</inkml:trace>
  <inkml:trace contextRef="#ctx0" brushRef="#br0" timeOffset="56035.79">24871 15287 3679 0,'0'0'320'0,"0"0"-320"16,-5-4 0-16,5-5 0 0,0 9 3824 0,0 0 688 15,0 0 144-15,0 0 16 0,0 0-3024 0,0 0-624 16,0 0-112-16,0 0-16 0,2 12 128 0,0 1 48 16,-2 0 0-16,0 7 0 0,0 2-176 0,-2 3-16 15,0 1-16-15,-1-1 0 0,0 0-304 0,0-1-64 16,-2-2-16-16,1 0 0 0,-1-2-288 0,-1-3-48 16,-1 3-16-16,-2-6 0 0,0-3-304 0,-1 1-64 15,-4-6-16-15,-1-2-9328 16,2-1-1872-16</inkml:trace>
  <inkml:trace contextRef="#ctx0" brushRef="#br0" timeOffset="56216.54">25351 15299 20271 0,'15'-9'1792'0,"-5"6"-1424"0,-1-3-368 0,3-3 0 16,0 3 2064-16,4 1 352 0,2-4 64 0,3 3 16 15,2 0-1760-15,1-3-352 0,-2 1-64 0,5 1 0 0,-2-2-320 0,1 5 0 16,-3-1-176-16,0-1 176 16,-3 2-2096-16,1 1-304 0</inkml:trace>
  <inkml:trace contextRef="#ctx0" brushRef="#br0" timeOffset="56350.49">26020 15209 24191 0,'0'0'1072'0,"11"-3"208"0,1 1-1024 0,-1 1-256 16,4 1 0-16,0-2 0 0,2-1 1024 0,-1 2 160 15,0-4 32-15,0 2 0 0,-1 0-640 0,2 2-112 16,-2-2-16-16,-1-2-16 0,3-1-432 0,-4 2 0 16,-1 1 0-16,-2 2 0 15,-1-4-2128-15,-1 1-368 0</inkml:trace>
  <inkml:trace contextRef="#ctx0" brushRef="#br0" timeOffset="56753.93">27871 14912 27647 0,'-4'-6'2448'0,"-4"-5"-1952"16,-2 4-496-16,-2-2 0 0,-1 3 320 0,-3 3-48 16,-4-6 0-16,2 3 0 0,-1 5 48 0,-2-1 16 15,-4 2 0-15,1 2 0 0,-2 1-144 0,-3 6-16 16,0 1-16-16,1 5 0 0,1 0 208 0,0 0 32 15,2 5 16-15,1 6 0 0,2-1-32 0,3-1-16 16,1 2 0-16,3 3 0 0,7-3-240 0,3 1-128 16,2 0 128-16,6-2-128 0,4-4 0 0,3-2 0 15,2-6 0-15,3 1 0 16,3-7-368-16,3-2-32 0,2-2-16 0,3-3-9216 16,0-5-1840-16</inkml:trace>
  <inkml:trace contextRef="#ctx0" brushRef="#br0" timeOffset="57178.98">27717 15418 27647 0,'0'0'2448'0,"0"0"-1952"0,0 0-496 0,0 0 0 16,9 3 752-16,1-3 48 0,1-2 16 0,6-2 0 15,4-2 224-15,3-6 48 0,3 0 16 0,1-3 0 16,0 2-688-16,0 1-144 0,1-4-16 0,-3 1-16 0,-3 2-80 0,0-1-16 16,-5 1 0-16,0 5 0 0,-5 4 80 15,-2 1 16-15,1 3 0 0,-12 0 0 0,4 7-80 0,-1 7-16 16,-3-1 0-16,-3 5 0 0,-3 4-144 0,-1 3 160 16,-4 2-160-16,-2 0 160 0,1-2 32 0,-3 0 16 15,-1 2 0-15,2-8 0 0,4-4 112 0,1 0 0 16,0-2 16-16,8-5 0 0,1-8 128 0,0 0 32 15,12-9 0-15,0-3 0 0,5-3 96 0,3-3 32 16,0-2 0-16,4-3 0 0,-2 0-432 0,5-1-192 16,-2 3 160-16,1 2-160 0,-1 1 0 0,-1 3 0 15,1 2 0-15,-3 5 0 0,0 1 144 0,1 5-144 16,-3 4 128-16,1 5-128 0,0 4 0 0,-2 7 0 16,-1 2 0-16,-3 3 0 0,-3 2 0 0,-2 3 0 15,-1-1 0-15,-1-1 0 16,-1 6-1104-16,0-4-112 0,-1 2 0 0,5 5-17072 0</inkml:trace>
  <inkml:trace contextRef="#ctx0" brushRef="#br0" timeOffset="61193.58">15854 4587 23951 0,'0'0'1056'0,"-7"-9"224"0,1-4-1024 0,0 4-256 0,6 9 0 0,0 0 0 16,0 0 528-16,0 0 48 0,0 0 16 0,0 0 0 16,0 0 48-16,0 0 0 0,-2 16 0 0,1 6 0 15,-1 5 96-15,-2 9 32 0,1 4 0 0,-2 6 0 16,-1 4-96-16,2 7-16 0,-2-1 0 0,0 0 0 16,0 1-272-16,0 2-64 0,3 1-16 0,-1-7 0 0,-2-2-304 0,-2-7 128 15,4-4-128-15,-2-6 0 0,0-1 0 16,0-6-272-16,-1-5 16 0,1-7 16 15,0-3-464-15,6-12-112 0,0 0-16 0,0 0 0 16,-3-14-2256-16,1-2-464 0</inkml:trace>
  <inkml:trace contextRef="#ctx0" brushRef="#br0" timeOffset="61881.06">15505 4631 30111 0,'-10'-11'1344'0,"10"11"256"0,-5-12-1280 0,5 3-320 16,0 9 0-16,9-12 0 16,5 5-320-16,2-1-128 0,2-5-16 0,4-1-16 0,5 1 480 0,4-5 0 15,0-3 128-15,2-1-128 0,1-5 272 0,3-1-48 16,4 2-16-16,1-3 0 0,0 1 16 0,-1 9 0 16,-1 7 0-16,-3 2 0 0,-1 7-16 0,-5 9 0 15,-3 7 0-15,-2 9 0 0,-6 9 80 0,0 5 16 16,-5 7 0-16,-2 10 0 0,-6 8-64 0,-2 6-16 0,-4 3 0 0,-7 1 0 15,-1-4-32-15,-4-2 0 0,1-2 0 0,-3-9 0 16,2-9-32-16,-1-6-16 0,1-5 0 0,3-5 0 16,1-6 288-16,4-8 48 0,3-15 16 0,0 0 0 15,7 5-240-15,4-5-32 0,2-4-16 0,6-8 0 16,1-4-32-16,3-5-16 0,0-1 0 0,2-3 0 16,-3-5-160-16,2-3 0 0,1-2 0 0,-1 3 128 15,-2 0-128-15,0 5 0 0,-1 6 0 0,0 5 128 16,-5 6-128-16,1 2 0 0,-3 8 0 0,0 9 0 0,-1 3 0 0,-3 6 0 15,1 4 0-15,-1 5 128 0,-1-2-128 0,0 0 0 16,-1 2 144-16,-1 3-144 0,0-4 0 0,2-2 0 16,0 0 0-16,0-6 128 0,0-4-128 0,0-6 0 15,4-2 0-15,2-6 0 0,6-5 0 0,1-2 128 16,3-8-128-16,1-3 128 0,0-3-128 0,3-2 192 16,-1-4-64-16,-3-4 0 0,2 0-128 0,-4-3 0 15,1 4 128-15,-2 0-128 0,-1 3 0 0,-1 5 0 16,-3 4 0-16,1 6 128 0,-3 2-128 0,0 7 0 15,-3 5 0-15,0 5 0 0,-4 5 0 0,1 1 0 16,-3 2 0-16,0 4 0 0,-1 1 0 0,-2 0 0 16,0 1 0-16,-2-1 128 0,1-3-128 0,-1-3 0 15,-1-5 0-15,0-9 128 0,0 0-128 0,0 0 0 16,0 0 128-16,12-3-128 0,0-8 304 0,3-1-16 16,1-5 0-16,2-4 0 0,1-1-112 0,2-4-32 15,1 0 0-15,2 0 0 0,0 4-144 0,1 3 0 16,0 2 0-16,2 7 0 0,-2 3 0 0,0 2 128 0,-1 10-128 0,1 2 0 15,-2 6 144-15,-1 1-144 0,0 2 160 16,2 5-160-16,-2 3 128 0,0-1-128 0,2 1 0 0,-2 0 0 16,1-2 128-16,2-3-128 0,-1-4 0 0,1 2 0 15,0-4 0-15,2-6-208 0,1-1 16 0,2-4 0 16,5-5-2752 0,17-3-560-16,20-9-96 0,-18 2-10848 0</inkml:trace>
  <inkml:trace contextRef="#ctx0" brushRef="#br0" timeOffset="62393.85">19074 4078 30399 0,'0'0'2704'0,"-5"-5"-2160"16,5 5-544-16,0 0 0 0,0 0 400 0,0 0-16 15,0 0-16-15,0 0 0 0,-7 9-208 0,1 8-32 0,-3 3-128 0,-5 16 192 16,1 3 160-16,3 2 32 0,-1 4 0 15,2 1 0-15,1 0-16 0,2 0 0 0,1-3 0 0,5-3 0 16,5-3-112-16,2-3 0 0,5-7-16 0,-2-9 0 16,4-4-64-16,3-2-16 0,3 2 0 0,2-7 0 15,2 2-160-15,4-3 128 0,2-5-128 0,11-4 128 16,-2-4-128-16,-2-3 0 0,-4-8 0 0,-2 0 0 16,-5 0-1616-16,0-1-256 0,-3-2-48 0,3 0-12336 15</inkml:trace>
  <inkml:trace contextRef="#ctx0" brushRef="#br0" timeOffset="62603.9">19623 4079 31503 0,'0'0'1392'0,"0"0"288"0,-11 5-1344 0,4 5-336 16,-2 2 0-16,2 10 0 0,-2 8 240 0,0 6-32 16,-5 2 0-16,-2 8 0 0,-3 3 400 0,5 0 80 15,1 5 16-15,-2-2 0 0,3 2-288 0,2-15-48 16,3 4-16-16,-1 0 0 0,1 2-208 0,1-2-144 15,1-3 192-15,2 0-192 0,2-2 0 0,2-5-176 16,2-2 0-16,3-7 0 16,0-3-1984-16,2-5-400 0,-1-8-64 0</inkml:trace>
  <inkml:trace contextRef="#ctx0" brushRef="#br0" timeOffset="62789.2">19789 5032 31327 0,'-4'-3'2784'0,"-1"-4"-2224"0,2 1-560 0,3 6 0 15,0-6 1408-15,3-3 192 0,2 3 16 0,0-1 16 16,3-4-1344-16,2 1-288 0,2-3 0 0,2-2 0 0,-1 1 0 0,0 1 0 16,1-2 0-16,5 2 0 15,-3-1-384-15,-1 6-32 0,-3-1 0 0,0 6 0 16,0-2-2608-16,0 1-528 0</inkml:trace>
  <inkml:trace contextRef="#ctx0" brushRef="#br0" timeOffset="63132.7">20680 4122 25791 0,'1'-10'2304'0,"2"0"-1856"0,-3 10-448 0,0 0 0 16,0 0 144-16,0 0-144 0,0 0 128 0,0 0-128 15,0 0 576-15,0 0 16 0,0 13 16 0,-1 8 0 16,-2 5 560-16,0 9 112 0,-2-1 32 0,1 6 0 15,-1 3-256-15,2 6-48 0,2 0-16 0,-4 1 0 16,-1 4-384-16,5-17-80 0,-2 3-16 0,-1 0 0 0,-1-3-384 0,1 0-128 16,1 0 0-16,0-6 0 0,0 2 0 0,1-8 0 15,2-2 0-15,0 6 0 16,0-8-656-16,3-9-96 0,-3-12-16 0,0 0-10112 16,0 0-2048-16</inkml:trace>
  <inkml:trace contextRef="#ctx0" brushRef="#br0" timeOffset="63536.38">21149 4869 42383 0,'0'0'3776'0,"0"-10"-3024"16,0-1-608-16,4-2-144 15,2 1-736-15,1-3-176 0,1 3-48 0,-1 2 0 16,1-2 800-16,1 5 160 0,0 1 0 0,-1-2 0 0,3 1 0 0,-4 2 0 16,4 1 0-16,-1-2-160 15,-10 6-400-15,0 0-80 0,10 9 0 0,-5-3-10480 16,-5-6-2080-16</inkml:trace>
  <inkml:trace contextRef="#ctx0" brushRef="#br0" timeOffset="63833.76">22021 4013 35935 0,'0'0'1600'0,"0"0"320"0,0 0-1536 0,-4 14-384 0,-2 4 0 0,-1 10 0 16,-1 7-144-16,-1 9-112 0,0 5 0 0,1 0-16 15,0 7 720-15,2 4 160 0,2-2 32 0,-1 0 0 16,1-2-352-16,1 2-64 0,1-2-16 0,1-5 0 15,-1-4-208-15,2-1 0 0,0 0 0 16,0-9 0-16,2-4-1760 0,1-3-400 16,3-4-80-16</inkml:trace>
  <inkml:trace contextRef="#ctx0" brushRef="#br0" timeOffset="64801.05">24175 4320 4607 0,'0'0'192'0,"15"-11"64"0,-3 4-256 0,-3-2 0 15,-9 9 0-15,7-7 0 0,-7 7 2496 0,9-6 464 16,-9 6 96-16,0 0 16 0,8-9-1664 0,-8 9-336 0,0 0-64 0,0 0-16 15,0 0-112-15,0 0-32 0,0 0 0 0,-6-6 0 16,6 6-176-16,-14-5-32 0,-3 4-16 0,-1 4 0 16,-6 1-272-16,-1 7-48 0,-8 1-16 0,-1 1 0 15,0-3 0-15,3 5 0 0,-1 3 0 0,4-2 0 0,2 2-160 16,3 0-128-16,7 0 144 0,4 0-144 0,3-4 128 16,5 0-128-16,4-1 0 0,4 0 0 0,4-2 0 0,5-1 128 15,6-2-128-15,6-1 0 0,4 1 128 16,6-3-128-16,-1 4 176 0,1 3-176 0,3 3 0 0,-5-2 0 15,-6 1 0-15,-4-2 0 0,-2-2 0 0,-5 3 0 16,-4-5 0-16,-4 5 0 0,-4-2 144 0,-4 5-16 16,-4-1-128-16,-4-2 192 0,-4 0 320 0,-4 1 48 15,-5-1 16-15,-7 2 0 0,-9-6-48 0,-5 3 0 16,-2-3 0-16,-1 0 0 0,2-3-224 0,2 0-48 16,2 1-16-16,5-3 0 0,3-2-240 0,6-2 0 15,4 0 128-15,6-2-128 16,3 1-384-16,12 1-128 0,0 0-32 0,0 0-8816 15,6-12-1776-15</inkml:trace>
  <inkml:trace contextRef="#ctx0" brushRef="#br0" timeOffset="65166.64">25082 4349 20271 0,'0'0'896'0,"0"0"192"0,0 0-880 0,0 0-208 0,-10 2 0 0,-4 1 0 16,-2 6 240-16,-3-3 0 0,-3 4 0 0,-2 2 0 16,-4 1 320-16,-2 1 64 0,-4 4 16 0,0 1 0 15,0 3-80-15,-1 2-16 0,0 3 0 0,7-2 0 16,2 0-256-16,9-4-48 0,5-3-16 0,4-2 0 16,8-1-224-16,6 0 176 0,3-2-176 0,7-7 160 15,7 0-160-15,2-8 0 0,0-2 0 0,5-3 128 0,-2-1 64 16,-1-1 16-16,4-7 0 0,-3 1 0 0,-4-1 48 15,1-2 0-15,-4-3 0 0,-3 2 0 0,-2 0-96 0,-4 2-16 16,-2 4 0-16,-1 4 0 0,-9 9 0 0,0 0 0 16,0 0 0-16,12 3 0 0,-2 6-144 0,-2 1 0 15,-4 7 0-15,4 2 128 0,-4 3-128 0,1 0 0 16,-1-2 0-16,2-3 0 0,1-3 0 0,2 2 0 16,0 2 0-16,3-2 0 15,0-5-1792-15,1 1-304 0,1-7-48 0,-1-2-16 0</inkml:trace>
  <inkml:trace contextRef="#ctx0" brushRef="#br0" timeOffset="65513.22">25747 4203 15663 0,'0'0'1392'0,"5"-9"-1120"0,-5 9-272 0,0 0 0 16,0 0 800-16,0 0 96 0,0 0 32 0,0 0 0 0,0 0-288 15,0 0-48-15,4 13-16 0,-2 5 0 0,-2 4 128 16,0 2 32-16,0 5 0 0,1 0 0 0,1 3-80 0,1-2-16 15,4 0 0-15,-1 1 0 0,1-4-272 0,4 2-64 16,-1-2-16-16,5-5 0 0,-2-1-128 0,1-3-32 16,2-8 0-16,2 2 0 0,1-4-128 0,2-3 128 15,0-5-128-15,2-2 128 16,1-4-464-16,0-3-112 0,4-6 0 16,-1-3-16-16,0 0-2384 0,-4 0-480 0</inkml:trace>
  <inkml:trace contextRef="#ctx0" brushRef="#br0" timeOffset="65701.48">26368 4217 11055 0,'0'0'480'0,"0"0"112"0,0 0-464 0,0 0-128 16,0 0 0-16,-11 8 0 0,-1 5 1968 0,1 2 368 15,-1 4 80-15,-3 7 16 0,1-1-1056 0,-3 3-208 16,-1 6-32-16,-1 2-16 0,-2 2-160 0,0 4-16 16,-1 2-16-16,-1 4 0 0,0-5-48 0,0 1-16 15,3-1 0-15,0 1 0 0,3-4-528 0,2-2-96 16,3-1-32-16,1-6 0 0,1-2-208 0,0-3 144 15,1-3-144-15,-2-7 128 16,7-6-720-16,4-10-160 0,0 0-16 0,0 0-12352 0</inkml:trace>
  <inkml:trace contextRef="#ctx0" brushRef="#br0" timeOffset="66077.64">27220 4154 22111 0,'6'-9'1968'0,"3"3"-1584"16,-2 0-384-16,-3-2 0 0,-4 8 240 0,0 0-48 16,0 0 0-16,0 0 0 0,-13-3 320 0,-8 5 64 15,-5 1 16-15,-3 4 0 0,0-1-32 0,-2 8-16 16,-2-1 0-16,2 5 0 0,1 1-224 0,6 3-32 15,6 1-16-15,5-1 0 0,4 0-272 0,2-1 0 16,5 0 0-16,4-1 0 0,7-2 208 0,1 1-64 16,3 1-16-16,4 1 0 0,1-4 176 0,2 1 16 15,4 0 16-15,0 0 0 0,0 6 48 0,-2-4 16 16,-1-2 0-16,-2-2 0 0,-4-1-32 0,-6-4-16 16,-9-11 0-16,3 12 0 0,-3-12 128 0,-6 13 32 15,-6-6 0-15,-3-4 0 0,-7 2 160 0,-5-4 32 16,-4-2 16-16,-3 1 0 0,-3 0-320 0,2 0-64 15,0 0-16-15,-1 0 0 0,5-2-320 0,0 1 0 16,1 1-160-16,2 1-11024 0,1 2-2192 16</inkml:trace>
  <inkml:trace contextRef="#ctx0" brushRef="#br0" timeOffset="66652.95">16414 6119 23775 0,'0'-23'1056'0,"1"13"224"0,2 1-1024 0,0 0-256 0,-3 9 0 0,0 0 0 0,0 0 0 0,0 0 144 16,0 0-144-16,0 12 128 0,-2-1 64 0,1 5 0 16,-3 3 0-16,-1 5 0 0,-1 4 176 0,-1 0 32 15,-2 1 16-15,0 3 0 0,0-1-112 0,2 2-32 16,1-5 0-16,1 2 0 0,1-3-272 0,2-7 128 16,2-3-128-16,3-1 0 15,2-6-384-15,-5-10-192 0,13 0-48 0</inkml:trace>
  <inkml:trace contextRef="#ctx0" brushRef="#br0" timeOffset="66830.14">16362 5886 28735 0,'-5'-14'1280'0,"5"14"256"0,0 0-1232 0,0 0-304 15,0 0 0-15,0 0 0 0,0 0 0 0,0 0 0 16,0 0-128-16,0 0 128 0,0 0 0 0,0 0 0 0,0 0 0 15,0 0 0-15,0 0-336 0,0 0 16 0,9-1 16 16,0-2-7952 0,1 1-1584-16</inkml:trace>
  <inkml:trace contextRef="#ctx0" brushRef="#br0" timeOffset="67133.23">17335 5817 15663 0,'0'0'1392'0,"6"-6"-1120"0,-1-1-272 0,-1-3 0 0,4 2 1472 0,-2-1 224 16,-2 2 48-16,-1 1 16 0,-3-4-1024 15,0 2-208-15,0-4-32 0,-2 3-16 0,-5-1 160 0,-2 1 48 16,-1 3 0-16,-4-1 0 0,0 2-208 0,-3 2-32 16,-1 3-16-16,1 0 0 0,-3 6-176 0,-2 6-16 15,-2 4-16-15,1 4 0 0,-1 2-32 0,0 3-16 16,-3 0 0-16,4 8 0 0,-1 1-176 0,2 3 160 15,1 3-160-15,1 2 160 0,4-2-160 0,3-1 0 16,2-4 144-16,4-1-144 0,3-2 0 0,2-6 128 16,2-3-128-16,3-1 0 0,0-1 0 0,1-1-240 15,1-3 48-15,-2 2 0 16,3-6-1200-16,-6-13-224 0,0 0-48 0,0 0-9600 0</inkml:trace>
  <inkml:trace contextRef="#ctx0" brushRef="#br0" timeOffset="67245.17">16850 6263 14735 0,'0'0'1312'0,"0"0"-1056"16,0 0-256-16,13-2 0 0,2 1 1168 0,3 1 176 16,1-3 48-16,4 1 0 0,2-1-1040 0,4 0-208 0,7-1-144 0,3-5 192 15,4 0-32-15,4-4 0 0,5-1 0 0,21-9-9248 16</inkml:trace>
  <inkml:trace contextRef="#ctx0" brushRef="#br0" timeOffset="67615.99">18915 5739 18431 0,'0'0'816'0,"1"-11"160"0,-1 2-784 0,0-1-192 16,-1 3 0-16,-1-4 0 0,-4 4 192 0,2-5 0 15,-1 3 0-15,-1 0 0 0,-2-3-192 0,-3 0 176 16,2 2-176-16,-3-2 160 0,2 2 384 0,-3-1 80 16,-1 4 16-16,-1 4 0 0,-2 0 112 0,-3 4 16 15,-2 4 16-15,-2 7 0 0,1 0-320 0,-3 5-64 16,-2 1-16-16,1 6 0 0,1 3-64 0,-3 7 0 15,1-4-16-15,2 5 0 0,-1 5-96 0,5 3-16 16,-1 2 0-16,4-1 0 0,3-1-192 0,4-2 176 16,3-4-176-16,3-2 160 0,3-5-160 0,3-5-256 15,1-4 64-15,4 6 16 16,1-11-640-16,1-3-128 0,1-5-16 0,-8-8-10240 0</inkml:trace>
  <inkml:trace contextRef="#ctx0" brushRef="#br0" timeOffset="68100.03">18331 6096 18431 0,'0'0'1632'0,"0"0"-1312"0,0 0-320 0,0 0 0 0,12-2 1056 16,-3-1 144-16,4 3 16 0,1 0 16 0,1 0-992 15,3-2-240-15,-1 1 0 0,6-2 0 0,0 0 0 0,4-2 0 16,1 1 128-16,2-4-128 0,0 1 128 0,1-5-128 16,0 3 144-16,0-3-144 0,-4 5 0 0,-2-4 0 15,-3 1-176-15,-2 0 176 0,-3-1-256 0,0-1 64 16,-2 3 0-16,-2 4 16 0,-1-3 176 0,0 5-128 15,-2 3 128-15,2 0-128 0,-3 0 128 0,3 2 192 16,-3 4-32-16,-2-1-16 0,-1 1 240 0,-1 5 64 16,-1-2 0-16,-1 4 0 0,0-1 0 0,-2 4 0 15,-2 1 0-15,-1-4 0 0,-2 2 48 0,1 0 16 16,-3-5 0-16,2 3 0 0,-1-5 0 0,1 2 16 16,1-5 0-16,3-5 0 0,0 0-80 0,0 0 0 15,0 0-16-15,0 0 0 0,0 0 112 0,1-5 32 16,1-5 0-16,5-1 0 0,-1-3-320 0,1-1-48 15,2 1-16-15,0-2 0 0,2 1-192 0,-1 3 144 0,2-1-144 0,0 6 128 16,0-2-128-16,1 4 0 16,-1 4 0-16,0 2 0 0,0 2 0 0,0 2 0 15,-2 2 0-15,0-1 0 0,-1 4 0 0,0-1 0 16,-1 3 0-16,-1-3 0 0,0 0 0 0,1 1 0 0,-2-4 0 16,3-1 0-16,1-1 0 0,2-4 0 0,-2-1 0 0,5-4 0 15,-1-2 0-15,-1-1 128 0,3-3 0 0,1 2 0 16,2-3-128-16,0 3 0 0,2-4 0 0,0 1 0 15,0 1 0-15,-1-1 0 0,0 3 0 0,-1 5 0 16,-3 0 0-16,2 1 0 0,-3 3 0 0,0 3-10240 16,0 0-1952-16</inkml:trace>
  <inkml:trace contextRef="#ctx0" brushRef="#br0" timeOffset="68632.98">19946 5777 14735 0,'0'-9'640'0,"2"5"160"0,1-5-640 0,0 3-160 0,-2 2 0 0,-1-1 0 16,-1-1 1072-16,-2 3 176 0,-2 2 32 0,-2-2 16 0,-2 3 32 16,-3-2 0-16,-1 4 0 0,-4 4 0 15,-2 3-368-15,-3 3-64 0,-3 2 0 0,-4 4-16 0,3-3-352 0,-2 0-64 16,1 4-16-16,2 2 0 0,2 0-160 0,4-2-32 16,3-1-16-16,2-2 0 0,4 1-240 0,4-6 128 15,2 3-128-15,4-5 0 0,3 3 224 0,4-5-48 16,2 0-16-16,3 2 0 0,1-4 32 0,2 1 0 15,-2 1 0-15,2-1 0 0,-4 0-192 0,-3 3 0 16,-2 0 144-16,-4 4-144 0,-4-1 0 0,-4 1 0 16,-4 4 0-16,-5-5 0 0,-3 5 192 0,-4 0-48 15,-3-4 0-15,-2-3 0 0,3 2-144 0,1-6-272 16,0 0 64-16,-5-4-13808 0</inkml:trace>
  <inkml:trace contextRef="#ctx0" brushRef="#br0" timeOffset="69231.88">20945 5777 17391 0,'0'0'768'0,"0"0"160"0,0 0-736 0,0 0-192 0,0 0 0 0,0 0 0 16,0 0 480-16,0 0 64 0,-4-6 16 0,-2 3 0 16,-1 3 416-16,-4 0 96 0,-2 0 16 0,-4 2 0 15,0 1-304-15,-3 4-48 0,-2 1-16 0,1-1 0 0,0 5-48 16,1 0-16-16,-3 3 0 0,4 3 0 0,3-4-192 16,1 0-32-16,3 1-16 0,3 1 0 0,3-1-160 0,5-5-16 15,4 1-16-15,-3-11 0 0,10 1 272 0,2-2 48 16,6-4 16-16,1-2 0 0,2-2-256 0,1-5-48 15,0 0-16-15,1 0 0 0,-3-2-240 0,1-2 176 16,-1-1-176-16,-3-1 160 0,-2 4-160 0,-3 4 0 16,1-1 144-16,-2 6-144 0,-2-2 128 0,-2 4-128 15,-7 5 128-15,0 0-128 0,0 0 0 0,8 8 0 16,-2 3 0-16,-1 1 0 0,-2 0 0 0,3 5 0 16,-1-3 0-16,1 0 0 0,-2 1 0 0,5 1 0 15,-1-4 0-15,0 1 128 0,3 2-128 0,-1-5 0 16,1 4 0-16,2-7 0 0,0-2 0 0,4-5 128 15,0-2-128-15,4-2 128 0,2-1 16 0,0-1 16 16,2-6 0-16,1 5 0 0,-1-3-160 0,2 4 160 16,-1-2-160-16,1 2 160 0,1 5-160 0,-1 4 0 0,-3 4 0 0,1 1 0 15,-3-2 0-15,1 4 0 0,-4-1 0 16,0 4 0-16,-3 1 0 0,2-3 0 0,-3 3 0 0,0-4 0 16,-2 4 0-16,1-7 0 0,-1 2 128 0,0-2-128 15,1-2 0-15,-1-1 0 0,-1 1 0 0,0-5 0 16,0-2 0-16,0-1 0 0,0 0 0 0,-1 0-176 15,0 0-80-15,1-1 0 0,-3-1-16 0,2 1 0 16,-2 1-384-16,3 1-80 16,-3 1-16-16,3 0 0 0,-5-1-1968 0,4-1-400 15</inkml:trace>
  <inkml:trace contextRef="#ctx0" brushRef="#br0" timeOffset="69964.6">23507 5651 15887 0,'0'0'704'0,"-1"-7"144"0,-5-10-672 16,-2 6-176-16,-3-3 0 0,0 10 0 0,-2-1 832 0,-2 4 144 15,-3 1 32-15,-3 1 0 0,-4 4-256 0,-2 1-48 16,-4 6-16-16,0 1 0 0,-2 6 0 0,2 5 0 16,0 6 0-16,1-1 0 0,2 3-80 0,3-4-16 0,4 3 0 0,2-1 0 15,7-4-176-15,2 2-32 0,5-4-16 16,5-2 0-16,5-2-144 0,4-5-32 0,2-2 0 0,9-1 0 15,2-5-64-15,5-4-128 0,4-3 176 0,19-3-176 32,1-9-848-32,-1 2-288 0,2 0-48 0,-13-1-16 0</inkml:trace>
  <inkml:trace contextRef="#ctx0" brushRef="#br0" timeOffset="70266.14">24236 5601 15663 0,'0'0'1392'0,"-9"0"-1120"16,-1 3-272-16,-1 3 0 0,-2 4 1024 0,-5 3 128 16,-4 1 48-16,-2 2 0 0,-2 3-432 0,-1 1-64 15,2 2-32-15,2 2 0 0,3 1-96 0,0-3-32 16,8-3 0-16,3-2 0 0,4-2-112 0,3-5-32 16,5 3 0-16,-3-13 0 0,13 5 336 0,4-2 64 15,1-3 16-15,5-3 0 0,3-2-368 0,0-6-80 16,1 0-16-16,-2-4 0 0,-3 2-160 0,-2 0-48 15,-7-5 0-15,-1-2 0 0,-3 0-144 0,-5 2 192 16,-1 2-192-16,-3 2 192 0,-3-1-64 0,-1 8 0 16,-4-2 0-16,0 3 0 0,-3 3 80 0,-1 0 16 15,-4 0 0-15,1 3 0 0,-1 2-224 0,1 1 0 16,0 0 0-16,2-2-160 0,1 2-160 0,12-3-48 16,0 0 0-16,0 0 0 15,0 0-1776-15,0 0-352 0,0 0-80 0</inkml:trace>
  <inkml:trace contextRef="#ctx0" brushRef="#br0" timeOffset="70823">24693 5568 8287 0,'0'0'368'0,"0"0"80"0,0 0-448 0,9-1 0 16,-9 1 0-16,0 0 0 0,9 0 2224 0,-9 0 352 15,0 0 80-15,0 0 16 0,6 11-1296 0,-6 0-256 16,-4 1-48-16,-2450-11-16 0,4893 26 128 0,-2448-11 32 16,-3 2 0-16,-1 3 0 0,-2 1-352 0,0 3-64 15,-4 1-16-15,2 0 0 0,0 0-304 0,2-4-64 16,0-3-16-16,3-3 0 0,0-5-208 0,3 2-32 16,2-4-16-16,7-9 0 0,0 0 32 0,0 0 0 15,0 0 0-15,0 0 0 0,7-10 576 0,5-5 112 16,1 0 32-16,4 0 0 0,2-3-560 0,2-1-96 0,-2 0-32 15,-4 2 0-15,3 1-208 0,1 1 0 0,5-1 0 16,-2-2 0-16,-1 2 0 0,0 2 0 0,-2 1 0 0,9-5 0 16,-4 8 0-16,-3 1 0 0,-2 4 0 0,-7 5 0 15,0 5 0-15,-2 4 0 0,0 0 0 0,4 6 0 16,-2-4 0-16,-2 4 0 0,1 2 0 0,-3-1 0 16,0 0 0-16,-1 2 0 0,-1 0 0 0,5 0 0 15,-1-5 0-15,0-3 0 0,1-2 0 0,4 2 0 0,-1-2 0 16,3 2 0-16,-1-4 0 0,-3-1 0 15,2-3-464-15,3 3 16 0,0-2 0 16,3-2-9744-16,-1-1-1952 0</inkml:trace>
  <inkml:trace contextRef="#ctx0" brushRef="#br0" timeOffset="71075.07">25741 5203 15663 0,'0'0'1392'0,"0"0"-1120"16,9-2-272-16,-9 2 0 0,6 6 1552 0,-1 9 256 15,-5-3 48-15,-3 6 16 0,-5 3-1168 0,-1 2-224 16,-1 10-48-16,-2 1-16 0,-3 0 192 0,2 5 32 16,-1 4 16-16,3 0 0 0,-1 0-128 0,1 0-16 15,4 0-16-15,1-1 0 0,2 1-240 0,2-5-64 16,4-2 0-16,0-2 0 0,4-6-64 0,-1 1-128 15,4-4 176-15,1-7-176 0,2-2 0 0,1 0-352 0,-1-2 48 0,5-7-12336 16</inkml:trace>
  <inkml:trace contextRef="#ctx0" brushRef="#br0" timeOffset="71235.73">25173 5623 25791 0,'0'0'1152'0,"6"-4"224"0,9-1-1104 0,4-1-272 0,8 6 0 0,7 5 0 0,6 1 1648 0,4-4 272 16,5-2 48-16,6-1 16 0,6-3-1552 0,4-4-304 16,5 1-128-16,7-5 0 0,8 0 0 0,1-4-192 15,0 5 16-15,25-10-14368 16</inkml:trace>
  <inkml:trace contextRef="#ctx0" brushRef="#br0" timeOffset="72022.41">19575 6963 26719 0,'0'0'1184'0,"0"0"240"0,5-6-1136 0,4 2-288 16,5-1 0-16,4 0 0 0,5 2 128 0,6 0-128 15,5 3 144-15,8-3-144 0,2-2 0 0,10-2 0 16,4 1 0-16,3-3 0 0,1-1-192 0,2 2-16 16,0-2-16-16,1 2 0 15,2-2-448-15,-2 2-96 0,-4 3 0 0</inkml:trace>
  <inkml:trace contextRef="#ctx0" brushRef="#br0" timeOffset="72222.1">19979 7170 23039 0,'0'0'2048'0,"0"0"-1648"15,0 0-400-15,0 0 0 0,9-2 1520 0,4 1 208 0,4 1 64 0,3-2 0 16,4-5-1552-16,7-1-240 0,6 2-192 0,8-1 48 15,5-3 144-15,8-1 0 0,8-4 0 0,3-2 0 16,4 0 0-16,0-1-208 0,-2-1 80 0,-4-2 128 31,-5 1-1888-31,-7 2-256 0,-6 0-48 0</inkml:trace>
  <inkml:trace contextRef="#ctx0" brushRef="#br0" timeOffset="72488.91">20501 6511 31327 0,'0'0'1392'0,"0"0"272"15,0 0-1328-15,9-6-336 0,5 0 0 0,7 6 0 0,5 3-160 0,4 1-96 16,4 2-32-16,6 0 0 0,6 0 288 0,5 6-192 16,5-2 192-16,3 5-160 0,7 0 160 0,1-2 0 15,-1 2 160-15,-3 4-160 0,-7 2 0 0,-7 3 0 16,-4 1 0-16,-8 3 0 0,-8-1 0 0,-6-2 272 15,-10 5-48-15,-3-2-16 0,-7 2 112 0,-9 1 0 16,-7-1 16-16,-6 2 0 0,-5-3 48 0,-6 3 16 16,-5-2 0-16,-4 3 0 0,-4-5-400 0,0 0 0 15,-3-1 0-15,1-4-9856 16,4-2-2048-16</inkml:trace>
  <inkml:trace contextRef="#ctx0" brushRef="#br0" timeOffset="73044.64">22548 6787 14447 0,'0'0'640'0,"-1"-11"128"0,-2 1-608 0,0-3-160 16,2 2 0-16,-1-2 0 0,-1-1 1248 0,2 4 224 0,-1-2 32 15,1 5 16-15,1-1-208 0,0 8-32 16,0 0-16-16,0 0 0 0,0 0-624 0,-5 11-128 16,-1 5-32-16,0 3 0 0,-1 4-160 0,4 0-16 15,-3 6-16-15,2 0 0 0,-1-2-80 0,1 1-16 0,4 2 0 0,0-5 0 16,6-1-192-16,1-5 176 15,2-1-176-15,3-5 160 0,3-4 176 0,4-4 48 0,5-2 0 0,2-5 0 16,3-4 224-16,3-6 48 0,-1 0 16 0,6-5 0 16,1-6-272-16,-1 3-48 0,-3-4-16 0,-1-1 0 15,-4-5-208-15,-4 3-128 0,-2-4 160 0,-4 1-160 16,-3 4 144-16,-2-3-144 0,-5 4 128 0,1 4-128 16,-4 4 0-16,-3 3 128 0,1-1-128 0,-1 8 0 15,-3 7-192-15,0 0-112 0,0 0-16 0,0 0-16 16,0 0-2656-1,0 0-528-15</inkml:trace>
  <inkml:trace contextRef="#ctx0" brushRef="#br0" timeOffset="73387.21">23458 6632 6447 0,'0'0'576'0,"0"0"-576"15,0 0 0-15,-1 12 0 0,-2 3 3616 0,-2 1 608 16,-1 4 128-16,-2 2 32 0,-3 2-3136 0,-1-1-624 15,-3 3-128-15,1-1-32 0,-1-3 304 0,-2 2 48 16,0-2 16-16,0-1 0 0,2 0 16 0,2-5 16 0,1 0 0 0,3-5 0 16,2-1-256-16,7-10-48 0,0 0-16 0,0 0 0 15,0 0 160-15,7-12 16 0,4-1 16 0,5-5 0 16,2-3-320-16,3-1-64 16,2-2-16-16,3-4 0 0,3 0-336 0,1 0 144 15,1-5-144-15,0 5 0 0,1-2 128 0,0 3-128 16,-1 5 0-16,-1 1 0 0,-5 1 0 0,1 5 0 15,-4 7 0-15,-3 4 0 0,-4 5 0 0,0 7 0 0,-2 8 0 0,-2 2-144 16,-7 3 144-16,2 4 0 0,-3 0 0 0,-5 5-128 16,-4 0 128-16,2-2 0 0,-2 1 0 0,-1-2-128 15,-1 0 128-15,1 0-160 0,1-4 160 0,1-2-160 16,5-2-1248 0,-1-5-240-16,1-1-48 0,1-2-12288 0</inkml:trace>
  <inkml:trace contextRef="#ctx0" brushRef="#br0" timeOffset="73583">24217 6683 8287 0,'0'0'736'16,"0"0"-592"-16,0 0-144 0,0 0 0 0,0 0 5232 0,0 0 1008 16,1 9 208-16,-1 4 32 0,0-1-5200 0,0 4-1024 15,-3 2-256-15,0 1 0 0,0 2 144 0,-1 1 16 16,-3-1 0-16,2 1 0 0,1-1-16 0,-1-1 0 15,1-1 0-15,1 2 0 0,0-4-144 0,1 1-176 16,1-4 48-16,-1 0-9488 16,1 0-1904-16</inkml:trace>
  <inkml:trace contextRef="#ctx0" brushRef="#br0" timeOffset="74001">24965 6690 27647 0,'-4'-24'2448'0,"2"17"-1952"15,1-3-496-15,-1 2 0 0,-1-2 832 0,-3 2 64 0,-1 4 0 0,-5-1 16 16,0 1-512-16,-3 4-96 0,-1 0-32 0,-3 2 0 16,-4 2-32-16,-3 0-16 0,-9 1 0 0,1 4 0 15,-1 3 16-15,-2 4 0 0,-2 0 0 0,5 1 0 16,-2 0-112-16,5 3-128 0,4-2 176 0,5 2-176 15,3-5 0-15,4-3 0 0,6 1 0 0,3-5 0 0,3 1 128 0,3-9-128 16,10 3 0-16,7-3 0 0,4-3 192 0,4-3 0 16,3 0-16-16,5-2 0 0,2-3-176 0,2-1 128 15,-1-3-128-15,1-1 128 0,-3-4-128 0,-1 2 0 16,-3 4 0-16,-4 0 128 0,-2 2-128 0,-3 5 0 16,-5 4 0-16,-2 1 128 0,-4 2 0 0,-4 5-128 15,0 7 192-15,-3 0-64 0,-3 4-128 0,-3 5 128 16,-3 0-128-16,-5 1 128 0,-2 2 96 0,0 1 16 15,-2 2 0-15,-1-1 0 0,-2-1-96 0,0 5-16 16,-3-3 0-16,3-3 0 0,-2 1-128 0,0-3 128 16,2-3-128-16,2 1 128 0,0 0-128 0,2 0 0 15,3-1 0-15,-1-3 128 0,4-4-416 0,1 0-96 16,-1-6 0-16,5 3-10448 16,3-9-2096-16</inkml:trace>
  <inkml:trace contextRef="#ctx0" brushRef="#br0" timeOffset="74335.55">25366 6531 31327 0,'0'0'1392'0,"0"0"272"0,7-6-1328 0,-7 6-336 0,6 9 0 0,-3-1 0 16,-6 5 240-16,-3 2-32 0,-6 6 0 0,-3 4 0 15,4 2-208-15,-3-1 128 0,-2 4-128 0,4-2 0 16,0-2 0-16,3-1 128 0,2-3-128 0,4-3 0 16,1-2 0-16,4-3 0 0,4-5 128 0,3 0-128 0,3-4 160 0,2-4-16 15,7-2 0-15,0-5 0 16,1-5 224-16,3 0 32 0,-1-6 16 0,0-2 0 0,0-3-96 0,-1-2 0 16,0-4-16-16,-2 1 0 0,-2 2-32 0,-1 0 0 15,-2-1 0-15,-3 3 0 0,2-1-96 0,-3 2-32 16,-2 2 0-16,-1 4 0 0,-1 4-144 0,-1 0 0 15,-1 6 0-15,-1 0 0 16,-5 6-1280-16,0 0-272 0,3-9-64 0,-3 9-13216 0</inkml:trace>
  <inkml:trace contextRef="#ctx0" brushRef="#br0" timeOffset="74606.85">25909 6505 27647 0,'0'0'2448'0,"9"7"-1952"16,3-4-496-16,1 1 0 0,3-2 384 0,1 1 0 16,-1-3-16-16,3 0 0 0,1-2-112 0,2-1 0 15,2-1-16-15,1-6 0 0,0-1 336 0,-1-4 64 16,0 1 0-16,-2 0 16 0,-1-1-208 0,-3-2-64 0,-4-3 0 0,-2 2 0 16,-1 4 80-16,-5-1 16 0,-3-2 0 0,-5 9 0 15,-2-1 96-15,-7 4 32 0,-1 7 0 0,-5 2 0 16,-4 5-352-16,-3 1-64 0,-4 7 0 0,0 4-16 15,-2 4-176-15,0 3 0 0,1-3 0 0,0 2 0 16,4 6 0-16,4-4 0 0,5 2 0 0,7-2 0 0,5-4 0 16,5 0-144-16,5-3 144 0,6-1-160 15,4-3-1280-15,5-3-256 0,3-3-48 0</inkml:trace>
  <inkml:trace contextRef="#ctx0" brushRef="#br0" timeOffset="75833.14">27710 6220 21183 0,'-11'-14'1888'0,"11"14"-1504"0,-9-3-384 0,-1-1 0 16,-3-1 736-16,-5 4 80 0,-5 1 16 16,-3 1 0-16,-2 2-32 0,-7 0 0 0,-2 2 0 15,-3 1 0-15,-1 3-464 0,2-2-80 0,3 5-32 0,5-3 0 16,3 0 64-16,7 3 16 0,6-3 0 0,8 2 0 15,4 4 48-15,7-1 16 0,7 2 0 0,2 2 0 16,7-5-32-16,2-1 0 0,4 1 0 0,1-2 0 0,0 4-192 0,0-4-144 16,-2 1 192-16,-3 3-192 0,-3-4 128 15,-2 2-128-15,-4-1 0 0,-4 0 0 0,-3 4 0 0,-3 0 128 16,-5-1-128-16,-3 0 0 0,-6 0 544 0,-5-3 0 16,-2 0 0-16,-7 1 0 0,-5-3-208 0,-4 2-32 15,-5-4-16-15,2-1 0 0,-4 1-160 0,1-4-128 16,2-1 192-16,4 3-192 0,5 1 0 0,5-1 0 15,5-1 0-15,4 2 0 0,4-5-144 0,11-2-144 16,0 0-32-16,0 0 0 16,0 0-320-16,11-5-64 0,5 1 0 0,6-1-16 15,7 2 432-15,3-1 96 0,2-2 0 0,3 0 16 0,4 3 176 0,0-1 0 16,1-4-144-16,1 2 144 0,1-1 0 0,2-4 0 16,0 4 0-16,3-8 0 0,2-1 0 0,1 1 288 15,0-3-48-15,-2-1-16 0,-2-2 80 0,-4 0 16 16,-4-3 0-16,-3 1 0 0,-4-2-160 0,-5-1-32 15,-3 3 0-15,-1 2 0 0,-3 1 16 0,-5 3 0 16,-4 3 0-16,-3 1 0 0,-3 4-16 0,-6 0 0 16,0 9 0-16,0 0 0 0,-6 2-128 0,-3 4 0 15,-3 1 0-15,0 2 0 0,-1 6 0 0,0 5-176 16,-1 1 176-16,4 3-128 0,1-2 128 0,3 4 0 0,5-1 0 0,2-2 0 16,4-6 0-16,2-1 0 0,2 0 0 15,4-1-128-15,2-4 128 0,1-1 0 0,1-5 0 0,1-2 0 16,-1-3 0-16,1-3 0 0,-2-2 0 0,-1-4 0 15,2 0 0-15,-4 0 0 0,-3-3 160 0,-2 1-160 16,-4-3 128-16,-1-2-128 0,-3 0 0 0,-3 2 0 16,-3-2 224-16,-3 0-48 0,-2-5-16 0,-1 4 0 15,-2 1-160-15,-1 3 160 0,1-4-160 0,0 6 160 0,4 2-160 16,1 3 0-16,2-2 0 0,7 8 0 0,-3-9 0 0,4 2 0 16,4-3-128-16,3 2 128 0,6-4-272 0,4 3 16 15,5-4 0-15,3 1 0 0,3-3 256 0,2-2-160 16,2-4 160-16,1-2-128 0,5 0 128 0,-2-1 0 15,-1-3 0-15,-2 1 0 0,0-4 0 0,-3-4 0 16,-3 0 0-16,0-2 0 0,-2-6 128 0,6-17-128 16,-5 3 128-16,-6 7-128 0,-3-2 0 0,-2 8 0 15,-1 6 0-15,-3 6 0 0,-5 9 0 0,-1 4 0 16,-6 18 128-16,0 0-128 0,0 0 0 0,-7 16 0 16,-5 6 0-16,-3 11 0 0,-4 1 0 0,2-3 128 15,-2 3-128-15,-3 11 0 0,-4 7 0 0,1 4 0 16,-1 2 0-16,-1 5-128 0,0-1 128 0,5-3 0 15,1-1 0-15,5-7 0 0,2-2 0 0,4-8 0 16,6-2 0-16,4-8 0 0,2-4 0 0,6-5 272 16,4-6-32-16,4-1-16 0,5-9 384 0,4-4 80 0,0-8 16 0,7-6 0 15,-3-2-288-15,5-3-48 16,0-4-16-16,-1 0 0 0,0 0-352 0,1 0 0 16,0 5 0-16,0 0 0 0,0 2 0 0,-1 3 0 0,-3 3 0 15,-2 2 0-15,-4 2 0 0,-5 5 0 0,-4 5 0 0,0 0 0 16,-5 0 0-16,-1 6-128 0,-3-3 128 0,-2 6 0 15,-2-1 0-15,-2 0 0 0,-5 1 0 0,4 1 0 16,-4-3 0-16,1-1 0 0,-2-3 0 0,2 0 0 16,1-3 176-16,3-6-48 0,0 0 0 0,0 0 0 0,0 0 80 15,6-7 16-15,1-4 0 0,2 4 0 16,1-5 0-16,2 4 0 0,3 0 0 0,1-3 0 0,1 5-96 0,-1 0-128 16,2 0 176-16,-2 5-176 0,0 2 144 0,2 8-144 15,0 0 0-15,0 8 144 0,1 0-144 0,-1 4 0 16,-3 1 0-16,1 5 0 0,2 6 0 0,0-2 0 15,-2 7 0-15,3-2 0 0,4-2 0 0,0 2 0 16,6 1 0-16,6-3-12240 16,8 2-2336-16</inkml:trace>
  <inkml:trace contextRef="#ctx0" brushRef="#br1" timeOffset="105136.81">28841 2340 14735 0,'20'-9'640'0,"-6"6"160"0,2 0-640 0,-1 3-160 16,-5 0 0-16,4 1 0 0,-14-1 1280 0,0 0 240 0,0 0 32 0,0 0 16 16,0 0-1152-16,0 0-224 0,0 0-64 0,0 0 0 15,0 0 576-15,0 0 128 0,-3-7 0 0,-3-3 16 16,-3 1-128-16,-3-3-16 0,-3 0-16 0,-1-3 0 15,-3-3 16-15,-4 0 16 0,-21-16 0 0,4 2 0 16,1 3-16-16,-1 1 0 0,-3 0 0 0,-5 3 0 16,-5-2-64-16,0-1 0 0,-5 1-16 0,0 3 0 15,1 2-160-15,1 1-16 0,0 2-16 0,1 3 0 16,-2 2-128-16,-2 5-32 0,-3-1 0 0,-2 3 0 16,-3 1-112-16,0 1-32 0,0 1 0 0,2 5 0 15,1 4-128-15,0 2 0 0,-1 5 0 0,-3-3 0 16,-5 4 0-16,2 4 0 0,-2 3 0 0,8 7 0 15,-1 0 0-15,6 7 0 0,0 2 0 0,4 2 0 16,-2 1 0-16,0 4 0 0,0 0 144 0,0 4-144 16,0 5 0-16,2 3 0 0,0 3 0 0,4 6 0 0,0 6 0 15,4-2 128-15,2-3-128 0,0 7 0 0,0 0 128 0,2 4-128 16,0-6 160-16,4 1-160 0,8 3 128 0,5-5-128 16,8-3 0-16,7-3 144 0,7-1-144 0,10-4 0 15,5-2 0-15,8-7 0 0,9-3 0 0,5-4 0 16,7-4 0-16,4 0 0 0,3-1 128 0,8-8-128 15,3 1 128-15,7-5-128 0,5-4 144 0,8-5-144 16,6-5 160-16,1-1-160 0,-2-5 160 0,3-5-160 16,1-5 160-16,7-4-160 0,10-3 160 0,-1-4-160 15,-1-5 160-15,-3-1-160 0,0-3 160 0,6-3-160 16,7 1 160-16,-4-3-160 0,-3-5 160 0,0-4-160 16,-2-1 160-16,-2 0-160 0,1-3 192 0,-6-3-48 0,-6-8-16 15,-11-1 0-15,-8-4 224 0,-6-6 32 0,-5-5 16 16,-7 2 0-16,-7 2 144 0,-9 2 32 0,-4 4 0 0,-12 3 0 15,-10 8-160-15,-4 0-32 0,-12-3 0 0,-4 3 0 16,-11-4-192-16,-10 5-32 0,-7 1-16 0,-9 1 0 16,-8 6-144-16,-7 1-256 0,-10 1 64 0,-5 1 16 31,-9 2-480-31,0 6-112 0,3-1 0 0,9 3-16 16,4 5-1088-16,5 4-224 0,5 5-32 0,7-2-14240 0</inkml:trace>
  <inkml:trace contextRef="#ctx0" brushRef="#br1" timeOffset="106162.36">26243 2421 16575 0,'6'-16'736'0,"-2"4"160"0,4 3-720 0,-8 9-176 0,9-12 0 15,-9 12 0-15,0 0 2624 0,12-6 512 0,-12 6 80 0,0 0 32 16,11-1-2640-16,-11 1-608 0,0 0 0 0,0 0 0 16,0 0 0-16,6-12 128 0,-3 2-128 0,-4-2 160 15,-5 4 0-15,-4-3 0 0,-1 0 0 0,-5-2 0 16,-6 1 96-16,-7-3 0 0,-5-3 16 0,-7 2 0 16,-10 1 96-16,-8-3 16 0,-8 0 0 0,-4-1 0 15,-5 1 16-15,0 2 16 0,1 0 0 0,-10-1 0 16,-10 0 16-16,-1-1 0 0,-5 0 0 0,0 3 0 15,0 0-240-15,-11 0-64 0,-9 5 0 0,-4-3 0 16,6-4-128-16,-7 5 0 0,-6-1 0 0,-5 0 0 16,-1 1 0-16,-1 0 0 0,-2 5 0 0,-5-4 0 15,-8 1-144-15,1-4-64 0,-1 6-16 0,-5-7 0 16,-6-2 224-16,-1 5-192 0,-2 1 192 0,2-1-192 16,3-5 192-16,-5 0 0 0,-6 2 0 0,4 3 0 0,0-2 0 0,-5 1 0 15,-3-2 0-15,-2 0 0 0,1 7 0 16,-2-4 0-16,-3-6 0 0,-3 2 0 0,-5 4 0 0,5-2 0 15,3 7 0-15,-4-5 0 0,-5 0 0 0,-3 0 0 16,0 5 0-16,4-4 0 0,5 1 0 0,-3-2 0 16,-4 3 0-16,1-1 0 0,4 2 0 0,-2-2 0 15,-2 1 0-15,-2 0 0 0,-2-3 0 0,5 8 0 16,4-3 0-16,-2 1 0 0,-7 1 0 0,4 1 0 16,-2 1 128-16,4 0-128 0,2 1 0 0,-5 1 128 15,-2-1-128-15,4 2 0 0,5 2 128 0,0-1-128 16,-1-2 0-16,1 1 0 0,1 1 0 0,4 4 128 15,8-2-128-15,-1 0 0 0,-3-2 128 0,2 1-128 16,4 2 0-16,-3 1 0 0,-4-1 144 0,5 2-144 0,0 0 0 16,-1 3 144-16,1 0-144 0,1 0 0 0,-1-1 0 15,5 3 128-15,3 4-128 0,-2 0 128 0,-3-4-128 0,6 4 128 16,8 2-128-16,-3-3 128 0,-4-3-128 0,9 7 128 16,6 2-128-16,-2 0 160 0,-1-5-160 0,5-1 160 15,5 1-160-15,-2 2 0 0,-3-4 0 0,6 3 128 16,4 1-128-16,2 3 0 0,0 0 0 0,2-1 128 15,-4-3-128-15,6 1 0 0,7 3 0 0,-4 1 0 16,-6-3 0-16,7 3 0 0,4 1 0 0,-4 0 0 16,3-1 0-16,2-2 0 0,2-1 0 0,7 0 0 15,5 1 0-15,-1-2 128 0,-1-4-128 0,4 0 128 16,5-4-128-16,4 5 0 0,8 2 0 0,-1-3 128 0,-3 2 0 16,6 3 0-16,4-2 0 0,3 1 0 0,2-3 0 15,10 3 0-15,4 2 0 0,2 0 0 0,1 4-128 16,2-3 160-16,2 1-160 0,5-2 160 0,5-1-160 0,4 0 160 15,3-2-160-15,3 2 160 0,6 0-160 0,4 1 128 16,5 2-128-16,2-2 128 0,-1 1-128 0,8-2 0 16,0-1 0-16,1 0 0 0,1-1 0 0,3 3 0 15,2 1 0-15,1-6 0 0,2-3-128 0,3-11 128 16,0 16 0-16,0-16 0 0,5 13-256 0,-5-13 32 16,10 9 0-16,-10-9 0 15,15 5-1504-15,-2-5-320 0,1-6-48 0,-3-2-7520 16,4-3-1520-16</inkml:trace>
  <inkml:trace contextRef="#ctx0" brushRef="#br1" timeOffset="106407.53">4929 2298 24879 0,'0'0'1088'0,"-9"3"256"0,-4 0-1088 0,2 9-256 0,0 0 0 0,-1 7 0 15,-3 5 1152-15,0 7 160 0,0-1 32 0,0 8 16 16,2 5-800-16,1 0-176 0,0-1-16 0,2-3-16 15,2-2 0-15,4-3 0 0,4 1 0 0,4 1 0 16,4-8-144-16,5 2-16 0,-1-3-16 0,4-2 0 16,5 2 128-16,6-1 16 0,3-3 16 0,5-4 0 15,4 2 32-15,4-5 0 0,4-1 0 0,5-3 0 16,3-8-128-16,3-4-32 0,3-1 0 0,4-5 0 16,6-6-208-16,10-1 144 0,11-1-144 0,4-8 128 0,11-8-400 15,7-1-96-15,7-5-16 0,9 2-15424 16</inkml:trace>
  <inkml:trace contextRef="#ctx0" brushRef="#br1" timeOffset="107581.76">29050 7793 9215 0,'16'-6'400'0,"-2"3"96"0,-1 0-496 0,2 0 0 0,-2-1 0 0,1 1 0 16,-4-2 1408-16,-10 5 176 0,12-7 32 0,-3-1 16 16,1 0-784-16,0-4-144 0,2-3-48 0,2 1 0 15,-2-2 256-15,1 0 48 0,-1 2 16 0,1 3 0 16,-5-7 48-16,1 3 16 0,-4 0 0 0,0 2 0 16,-4-2-208-16,-1 2-32 0,-3-5-16 0,-4-3 0 15,-5 2-112-15,-6-4-32 0,-2-5 0 0,-6 0 0 16,-6 0-320-16,-4-3-64 0,-3 1 0 0,-2-1-16 0,-5 4 64 15,-2 2 16-15,1-5 0 0,-1 2 0 0,-1 3 0 0,0 1 16 16,3 3 0-16,-4 2 0 0,-5 3-128 16,-4 1-16-16,-7 4-16 0,-1-2 0 0,1 3-176 0,-6-2 0 15,3 4 0-15,-7 2 0 0,-4 2 0 0,-8 1 0 16,-7 0 0-16,-1 3 0 0,-1 1 0 0,1 7 0 16,-1 5 0-16,-7-1 0 0,-8 0 256 0,0 6-16 15,2 3-16-15,2 4 0 0,1 9 80 0,-4-1 16 16,-6 2 0-16,2 7 0 0,7 4-144 0,1 7-32 15,-3 4 0-15,2 2 0 0,1 6-144 0,8 1 0 16,7 0 0-16,5 0 0 0,9-1 0 0,5 6 0 16,6 0 0-16,9-1 0 0,8 1 0 0,11-4 0 0,8-1 0 15,15-1 0-15,8 0 0 0,10-2 0 0,10-1 0 0,11 0 0 16,13-1 0-16,9-2 0 0,7-2 0 0,4-5 0 16,6 0 0-16,7-3 0 0,11-2 144 0,10 4-144 15,11-7 144-15,3-2-144 16,6-4 192-16,9-5-192 0,7 0 160 0,7-7-160 0,3 0 128 0,2-6-128 15,3-2 144-15,7-6-144 0,8-6 160 0,1-6-160 16,2-4 128-16,4-7-128 0,5-1 0 0,3-7 0 16,1-6 128-16,-6-5-128 0,-5-1 0 0,-7-8 0 15,-7-8 128-15,-11-8-128 0,-9-6 0 0,-19-3 0 16,-13 2 160-16,-16-3-160 0,-16-7 160 0,-14 6-160 16,-13 0 224-16,-17 2-48 0,-13 1-16 0,-12 0 0 15,-13 1 32-15,-14 1 16 0,-10 9 0 0,-7-1 0 16,-6 2-208-16,-13-2 0 0,-11 7 0 0,-6 0-160 15,-5 1-336-15,-2 5-64 0,-5 3-16 16,-9 0-10624-16,-15 1-2144 0</inkml:trace>
  <inkml:trace contextRef="#ctx0" brushRef="#br1" timeOffset="108431.48">25438 7554 32831 0,'8'-16'1456'0,"-4"5"288"0,2 4-1392 0,-6 7-352 0,6-10 0 0,-6 10 0 15,5-9 0-15,-5 9 0 0,4-8 0 0,2-4 0 16,-3 3 0-16,-1-2 0 0,-1 0 0 0,-2-2 0 16,-2-4 0-16,-5 0 0 0,-4-3 0 0,-6 0 0 15,-4-3 0-15,-6-2 0 0,-6-2 0 0,-3-2-128 16,-5-2 128-16,-4-5 0 0,-4 3 0 0,-5-1 0 0,-5 0 0 0,-8 3 0 15,-11-6 0-15,-5 3-128 16,-7 1 128-16,-2 0 0 0,-7 4-144 0,-5-4 144 0,-9 3 0 0,-7-1 0 16,-2 3 0-16,-4 3 0 0,-6-2 128 15,-6-1 0-15,-10 2 0 0,-3 3 0 0,-4 2-128 0,-8-1 0 16,-3-4 144-16,-7-2-144 0,-9 3 0 0,-2 1 0 16,2-2 0-16,-10-4 0 0,-10 3-192 0,-6-4 64 15,-7 4 0-15,3 2 0 0,0-2 128 0,-2-2 0 16,-3-1 0-16,-2-1 0 0,-1 3 0 0,0 1 0 15,4-3 128-15,-1 5-128 0,0 3 304 0,0-2-16 16,-5 0 0-16,0 0 0 0,-1 1-288 0,3 5 160 16,4-3-160-16,-4-1 128 0,-3-3-128 0,-3 1 0 15,1 0 0-15,-4 2 128 0,2 2-128 0,1 1 0 0,2 0 0 0,-2 1 0 16,-3 2 0-16,0 1 208 0,3 2-48 0,1 4-16 16,10-3 16-16,2 4 0 0,3-2 0 0,2 4 0 15,-3 2-32-15,-1 1-128 0,4 0 192 0,10-2-64 16,3 5-128-16,2 3 0 0,-5-1 0 15,4 1 0-15,5 1 0 0,2-1 0 0,-2 3 128 0,3 1-128 16,1-1 0-16,7 0 0 0,4 3 0 0,-1-1 0 16,-5 2 0-16,6 2 0 0,6 6 0 0,-3 1 128 15,0-1-128-15,-1 3 0 0,3 2 0 0,2 0 128 16,2-1-128-16,1 2 0 0,3 5 0 0,2-2 128 16,1-3-128-16,5 2 0 0,1 4 0 0,4-2 0 15,2 5 0-15,5 0 0 0,1 4 0 0,4 0 0 16,1 3 192-16,7 3 16 0,5 2 0 0,3 1 0 0,2 3-32 15,3 1-16-15,6-4 0 0,8 3 0 16,4 0-160-16,0-3 0 0,-2 1 0 0,4 5 128 0,4-3-128 16,4 0 0-16,5 0 0 0,3-3 128 0,3 2-128 15,1-2 160-15,3-5-160 0,4 1 160 0,2-2-160 0,8 0 160 16,4-3-160-16,6 0 160 0,3-4-160 0,4 0 0 16,6-7 0-16,8-2 128 0,6-2-128 0,4-4 0 15,5-3 0-15,4-2 0 16,3-7-576-16,6-6-32 0,0 0-16 0,0 0 0 15,0 0-832-15,0 0-160 0,16-13-48 0</inkml:trace>
  <inkml:trace contextRef="#ctx0" brushRef="#br1" timeOffset="108743.53">5343 7054 35935 0,'-53'0'3200'0,"16"6"-2560"0,-5 6-512 0,1 7-128 16,-1 8 512-16,2 1 96 0,1 6 16 0,2 8 0 15,5 4-432-15,2 4-64 0,5 6-128 0,2 2 176 16,4 2-48-16,1 2 0 0,6 3 0 0,3 2 0 16,4-3-128-16,5-3 0 0,4 0 0 0,6-6 0 15,7-2 0-15,9-8 0 0,7-5 0 0,16-6-176 16,10-5 176-16,13-2-208 0,8-5 80 0,10-8 128 15,10-8 0-15,16-6 0 0,14-8 0 0,8-4 0 16,12-8 0-16,13-9-144 0,14 1 144 0,13-9-160 16,8-6-1632-16,9-3-320 0,6-3-64 15,6 0-12608-15</inkml:trace>
  <inkml:trace contextRef="#ctx0" brushRef="#br1" timeOffset="110401.48">31417 17578 15663 0,'6'-27'688'0,"-3"12"144"0,0-4-656 0,-1 2-176 0,-4 1 0 0,2 4 0 16,2-3 2832-16,-2-1 544 0,-2 1 96 0,2 2 32 0,2-4-2400 15,-2 1-464-15,0 4-112 0,1-1-16 0,1 1-336 0,-1 0-176 16,-1-6 160-16,-3 5-160 0,-1 3 128 0,-4-7-128 16,-2-2 0-16,-3 0 0 0,-5-2 208 0,-3 3-48 15,-6 2-16-15,-5-4 0 0,-7-2-144 0,-5-3 0 16,-7 0 0-16,-10 1 0 0,-13 0 0 0,-6-3 128 15,-6-4-128-15,-5 6 0 0,2 3 128 0,-10 0-128 16,-5-2 128-16,-5 0-128 0,-5-3 256 0,3 7-16 16,4 2-16-16,-6-3 0 0,-7-4 48 0,1-1 16 15,0 1 0-15,-1 2 0 0,0 0-32 0,-5-2-16 16,-5 1 0-16,-1 3 0 0,2 2 0 0,-9 6 0 16,-9-2 0-16,0 6 0 0,3-1 16 0,-7 5 0 0,-8 1 0 0,3 2 0 15,6 4 16-15,-3 4 16 16,-9 0 0-16,9 7 0 0,9 3-96 0,-1 1-32 15,-3 2 0-15,6 8 0 0,9 2-16 0,2 7 0 0,-1-2 0 16,6 3 0-16,3 5-144 0,10 1 128 0,5 1-128 0,2 8 128 16,1-3-128-16,7 5 0 0,9-5 0 0,10 7 0 15,8 5 0-15,10 3 0 0,8 0 0 0,4 2 0 16,4 4 0-16,6 1 0 0,7-1 0 0,4 7 0 16,4 2 0-16,8 4 0 0,5 0 0 0,7 2 128 15,4-5-128-15,9 6 0 0,5 0 0 0,9 2 0 16,5-2 0-16,6-2 0 0,6 0 128 0,5-1-128 15,7-3 0-15,8 0 0 0,9 2 0 0,12-5 128 16,10 0-128-16,5-9 0 0,-4-2 0 0,12-4 0 16,9-1 160-16,9-3-160 0,7-3 192 0,6-3-192 15,2-3 320-15,10-9-64 0,10-6 0 0,2 0 0 0,-3-7-80 16,8-7-32-16,4-5 0 0,6-4 0 0,4-2-144 0,0-6 128 16,0-5-128-16,5-8 128 0,4-2-128 0,-8-6 0 15,-6-6 0-15,0-7 0 0,4-2 0 0,0-8 0 16,-5-10 144-16,-5-2-144 0,-3-8 128 0,-4-4-128 15,-4-6 160-15,-8-8-160 0,-2-7 176 0,-10-3-176 16,-11 0 192-16,-8-3-192 0,-8 3 336 0,-14 0-32 16,-15-5-16-16,-16 9 0 0,-15 4 208 0,-14 10 32 15,-11 1 16-15,-9 7 0 0,-12 8-240 0,-9 7-48 16,-6-3-16-16,-9 4 0 0,-7-1-240 0,-9 4-128 16,-8 3 128-16,-5 3-208 15,-8 1-1584-15,-4 4-320 0,-4 5-64 0,-2 4-15632 0</inkml:trace>
  <inkml:trace contextRef="#ctx0" brushRef="#br1" timeOffset="111487.29">25836 17251 39567 0,'-16'-18'1744'0,"7"8"368"0,-1-2-1680 0,1 4-432 16,0-3 0-16,1 5 0 0,1 0 0 0,0-2-320 15,1 4 48-15,6 4 16 0,0 0 256 0,-8-2 0 16,8 2 128-16,-9-4-128 0,-1-1-144 0,-2-2-128 16,-4 3-32-16,-4-4 0 0,0-4-64 0,-4-3-16 15,-6 2 0-15,-7-3 0 0,-7-4 128 0,-11-2 0 16,-9-3 16-16,-4-3 0 0,-4 0 112 0,-2 1 128 16,-3-3-208-16,-8 2 80 0,-10-8 128 0,-6 1 0 15,-7-4 128-15,0 1-128 0,-4-3 208 0,-9 1-16 16,-10-3-16-16,-1 0 0 0,0-4-32 0,-3-4 0 15,-8 4 0-15,1-7 0 0,-4 4-144 0,-1-4 128 0,-6 3-128 0,0-9 128 16,-1-4-128-16,-3 1 0 0,-5 0 0 0,3 1 0 16,2-3 0-16,-4-1 0 0,-5 1 0 0,3-3 128 15,7-1-128-15,-4 0 0 0,-5-9 0 0,5 3 0 16,4-1 0-16,-1-3 0 0,-5 10 0 0,1-9 0 16,4-2 0-16,-3-1 0 0,-7-1 0 0,4 5 0 15,0-2 0-15,1-1 0 0,-4 0 128 0,-2 6-128 16,2-2 0-16,3 0 0 0,1-1 144 0,0 0-144 15,6 3 0-15,3-1 0 0,3-2 0 0,3 4 0 16,2-1 0-16,4 3 0 0,-5-6 0 0,5 6 128 16,5-1-128-16,-1 3 144 0,-2 0-144 0,4 7 160 15,3 4-16-15,1 0 0 0,-10-1 0 0,6-1 0 16,0 7-144-16,0-2 0 0,1 6 0 0,1-3 0 0,0 5 0 0,4 4 0 16,0 6 0-16,0-4 0 0,-3-2 128 15,6 3 0-15,4-1 0 0,-1 8 0 0,-3 2-128 16,2 3 0-16,3-3 0 0,5 5 0 0,0 4 0 0,-3 1 0 15,1 1 0-15,0 0 0 0,7 1 0 0,1 6 0 16,0-1 0-16,4 5 0 0,-4-3 0 0,3 8 0 16,3 0 0-16,0 1 0 0,0 3 0 0,2 4 0 15,-2 0 0-15,3 1 0 0,3 1 0 0,1 6 0 16,-1-2 0-16,-3 5 0 0,2 1 0 0,1 1 0 16,2-4 0-16,7 6 0 0,-2 2 0 0,-1 1 0 15,-5 1 0-15,2 5 0 0,5-2 0 0,2 6 0 16,4-1 144-16,-4 3-144 0,-2 3 128 0,-2 0-128 15,0 0 128-15,2 0-128 0,1 3 0 0,2 2 144 0,-2-2-144 16,-2-1 0-16,-4-2 128 0,8 1-128 0,2 2 0 16,2 2 0-16,1 1 128 0,2 2-128 0,-3-2 0 15,3-2 0-15,-2-1 240 0,2 0-64 0,6 0-16 0,1 2 0 16,0 0-160-16,1 1 0 0,-3 0 0 0,0 1 0 16,-5 1 128-16,2 2-128 0,4-2 128 0,0 1-128 15,-2 1 0-15,2 2 128 0,-5-1-128 0,-2-2 0 16,-4 1 0-16,3 2 128 0,1-1-128 0,4-1 0 15,2-2 128-15,0 1-128 0,0-2 128 0,-2 1-128 16,3-5 128-16,3-2-128 0,1 0 0 0,5 2 128 16,2-2 0-16,3 2-128 0,-1 0 192 0,0 2-64 15,-1 1-128-15,-1-1 192 0,1-1-192 0,1-1 192 16,5 3-192-16,2-3 0 0,1 2 0 0,4-2 128 16,1 2-128-16,1-1 0 0,2-4 0 0,-2 0 0 0,-2 2 0 15,3-2 0-15,1 0 0 0,4-3 0 0,0 2 0 16,9-3 0-16,-1-5 0 0,5 0 0 0,3-1 0 15,1-4 0-15,5 1 128 0,4-5-128 0,3-4 0 0,2-3-224 16,1 2 48-16,4-7 16 16,2 3-288-16,3-10-64 0,0 0-16 0,0 0 0 15,0 0-1232-15,0 0-240 0,8-12-48 0,4-2-13376 0</inkml:trace>
  <inkml:trace contextRef="#ctx0" brushRef="#br1" timeOffset="111738.95">5977 15139 40543 0,'-39'-6'1792'0,"16"7"384"0,-4 4-1744 0,2 5-432 0,-1 9 0 0,3 4 0 15,3 6 0-15,7 1 128 0,4 6-128 0,6-1 0 16,3 2 192-16,9 7-64 0,7 3 0 0,8-1 0 15,3-3-128-15,3-1 0 0,2-2 0 0,5-3 128 16,5-6-128-16,5 0 0 0,2-3 0 0,8-5 0 16,5-6-192-16,6-8 192 0,7-3-160 0,0-6 160 31,0-6-1280-31,8-6-144 0,1-10-48 0,19-6-15168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92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162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491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411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74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951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8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027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478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016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441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0172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customXml" Target="../ink/ink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5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6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7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customXml" Target="../ink/ink28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6F0440-E760-4E26-AB8F-FC6D89E5E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7827"/>
            <a:ext cx="11887200" cy="681674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21477BE-CB7A-4096-8AF8-26F9E590F614}"/>
                  </a:ext>
                </a:extLst>
              </p14:cNvPr>
              <p14:cNvContentPartPr/>
              <p14:nvPr/>
            </p14:nvContentPartPr>
            <p14:xfrm>
              <a:off x="508320" y="1138320"/>
              <a:ext cx="6540120" cy="34898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21477BE-CB7A-4096-8AF8-26F9E590F61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8960" y="1128960"/>
                <a:ext cx="6558840" cy="3508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30476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D1BF9C-DDF4-4618-8DDA-5AF51FF87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976"/>
            <a:ext cx="11887200" cy="569631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F536A70-8B25-4C09-8B66-5DA6C7EF15E5}"/>
                  </a:ext>
                </a:extLst>
              </p14:cNvPr>
              <p14:cNvContentPartPr/>
              <p14:nvPr/>
            </p14:nvContentPartPr>
            <p14:xfrm>
              <a:off x="-34560" y="324000"/>
              <a:ext cx="11720520" cy="6381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F536A70-8B25-4C09-8B66-5DA6C7EF15E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43920" y="314640"/>
                <a:ext cx="11739240" cy="640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79769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558F76E-EF08-47FD-9D69-31A287B5C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8581"/>
            <a:ext cx="11887200" cy="443543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F148E81-97BE-4137-AA9A-16FF37CD7491}"/>
                  </a:ext>
                </a:extLst>
              </p14:cNvPr>
              <p14:cNvContentPartPr/>
              <p14:nvPr/>
            </p14:nvContentPartPr>
            <p14:xfrm>
              <a:off x="9813960" y="2700360"/>
              <a:ext cx="1081440" cy="8521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F148E81-97BE-4137-AA9A-16FF37CD749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04600" y="2691000"/>
                <a:ext cx="1100160" cy="87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24203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0E99B8-BAEB-4E36-8560-D0DDF0041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893" y="401896"/>
            <a:ext cx="11039912" cy="496736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0A16673-A69B-4E89-921C-B28B6854E6CD}"/>
                  </a:ext>
                </a:extLst>
              </p14:cNvPr>
              <p14:cNvContentPartPr/>
              <p14:nvPr/>
            </p14:nvContentPartPr>
            <p14:xfrm>
              <a:off x="737280" y="1003680"/>
              <a:ext cx="11450880" cy="59983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0A16673-A69B-4E89-921C-B28B6854E6C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7920" y="994320"/>
                <a:ext cx="11469600" cy="601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49218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F5C49F-8292-43F6-B977-8DBE9E25CF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9450"/>
          <a:stretch/>
        </p:blipFill>
        <p:spPr>
          <a:xfrm>
            <a:off x="0" y="92278"/>
            <a:ext cx="12150224" cy="657697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124426C-44E8-4DB4-A171-F97D7E8EE2B6}"/>
              </a:ext>
            </a:extLst>
          </p:cNvPr>
          <p:cNvSpPr/>
          <p:nvPr/>
        </p:nvSpPr>
        <p:spPr>
          <a:xfrm>
            <a:off x="11249638" y="4504890"/>
            <a:ext cx="243281" cy="7319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7691119-90D0-4228-B59F-EEE1E2F3D37B}"/>
                  </a:ext>
                </a:extLst>
              </p14:cNvPr>
              <p14:cNvContentPartPr/>
              <p14:nvPr/>
            </p14:nvContentPartPr>
            <p14:xfrm>
              <a:off x="646560" y="701640"/>
              <a:ext cx="11424600" cy="5983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7691119-90D0-4228-B59F-EEE1E2F3D37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7200" y="692280"/>
                <a:ext cx="11443320" cy="600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35879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F5C49F-8292-43F6-B977-8DBE9E25CF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141"/>
          <a:stretch/>
        </p:blipFill>
        <p:spPr>
          <a:xfrm>
            <a:off x="16384" y="899719"/>
            <a:ext cx="11921150" cy="392814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124426C-44E8-4DB4-A171-F97D7E8EE2B6}"/>
              </a:ext>
            </a:extLst>
          </p:cNvPr>
          <p:cNvSpPr/>
          <p:nvPr/>
        </p:nvSpPr>
        <p:spPr>
          <a:xfrm flipH="1">
            <a:off x="9924176" y="3271707"/>
            <a:ext cx="1593908" cy="7319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7BFC33-42B1-4569-9328-A7C461A92F25}"/>
              </a:ext>
            </a:extLst>
          </p:cNvPr>
          <p:cNvSpPr/>
          <p:nvPr/>
        </p:nvSpPr>
        <p:spPr>
          <a:xfrm>
            <a:off x="11074866" y="2375485"/>
            <a:ext cx="243281" cy="7319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D03E02F-93F2-42A1-ACEC-631A1E7CAF8A}"/>
                  </a:ext>
                </a:extLst>
              </p14:cNvPr>
              <p14:cNvContentPartPr/>
              <p14:nvPr/>
            </p14:nvContentPartPr>
            <p14:xfrm>
              <a:off x="1475280" y="1428120"/>
              <a:ext cx="10512000" cy="56160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D03E02F-93F2-42A1-ACEC-631A1E7CAF8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65920" y="1418760"/>
                <a:ext cx="10530720" cy="563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36863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F5C49F-8292-43F6-B977-8DBE9E25C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486" y="0"/>
            <a:ext cx="8694228" cy="77724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124426C-44E8-4DB4-A171-F97D7E8EE2B6}"/>
              </a:ext>
            </a:extLst>
          </p:cNvPr>
          <p:cNvSpPr/>
          <p:nvPr/>
        </p:nvSpPr>
        <p:spPr>
          <a:xfrm>
            <a:off x="9630561" y="3154261"/>
            <a:ext cx="243281" cy="7319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7BFC33-42B1-4569-9328-A7C461A92F25}"/>
              </a:ext>
            </a:extLst>
          </p:cNvPr>
          <p:cNvSpPr/>
          <p:nvPr/>
        </p:nvSpPr>
        <p:spPr>
          <a:xfrm>
            <a:off x="9673904" y="5924029"/>
            <a:ext cx="243281" cy="7319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16B419D-27CF-48F6-B0B6-FB6F67EA9BD7}"/>
                  </a:ext>
                </a:extLst>
              </p14:cNvPr>
              <p14:cNvContentPartPr/>
              <p14:nvPr/>
            </p14:nvContentPartPr>
            <p14:xfrm>
              <a:off x="634680" y="3922920"/>
              <a:ext cx="7746120" cy="36104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16B419D-27CF-48F6-B0B6-FB6F67EA9BD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5320" y="3913560"/>
                <a:ext cx="7764840" cy="362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35906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151CC4-FC0F-4C8E-A8AA-A0FEFB7D2F79}"/>
              </a:ext>
            </a:extLst>
          </p:cNvPr>
          <p:cNvSpPr/>
          <p:nvPr/>
        </p:nvSpPr>
        <p:spPr>
          <a:xfrm>
            <a:off x="1390216" y="1727983"/>
            <a:ext cx="909406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>
                <a:solidFill>
                  <a:srgbClr val="FFFFFF"/>
                </a:solidFill>
                <a:latin typeface="CMR10"/>
              </a:rPr>
              <a:t>Linear Independence and the Wronskian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60706EC-D185-4D40-888D-CCAEC2B4234D}"/>
                  </a:ext>
                </a:extLst>
              </p14:cNvPr>
              <p14:cNvContentPartPr/>
              <p14:nvPr/>
            </p14:nvContentPartPr>
            <p14:xfrm>
              <a:off x="783360" y="1376640"/>
              <a:ext cx="10419840" cy="32828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60706EC-D185-4D40-888D-CCAEC2B4234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4000" y="1367280"/>
                <a:ext cx="10438560" cy="330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5104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4011C9-D71F-4732-A60F-FFE28ADE6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781" y="0"/>
            <a:ext cx="11119638" cy="77724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AAF421C-2838-41CD-8C37-BDCF6963583A}"/>
                  </a:ext>
                </a:extLst>
              </p14:cNvPr>
              <p14:cNvContentPartPr/>
              <p14:nvPr/>
            </p14:nvContentPartPr>
            <p14:xfrm>
              <a:off x="149400" y="399240"/>
              <a:ext cx="11922840" cy="71881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AAF421C-2838-41CD-8C37-BDCF6963583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0040" y="389880"/>
                <a:ext cx="11941560" cy="720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517468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045772-7A45-4B92-BBC9-0BB647DC9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6911"/>
            <a:ext cx="11887200" cy="695857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88F7DFB-38CE-4230-88F5-FCF91AE608C6}"/>
                  </a:ext>
                </a:extLst>
              </p14:cNvPr>
              <p14:cNvContentPartPr/>
              <p14:nvPr/>
            </p14:nvContentPartPr>
            <p14:xfrm>
              <a:off x="2013480" y="2020680"/>
              <a:ext cx="5701320" cy="44308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88F7DFB-38CE-4230-88F5-FCF91AE608C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04120" y="2011320"/>
                <a:ext cx="5720040" cy="444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329224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652412-AFEA-4524-9348-20265BF96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1690"/>
            <a:ext cx="11887200" cy="488901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F26D1EC-DE04-4FFC-9FB9-6BFC83B1E7D1}"/>
                  </a:ext>
                </a:extLst>
              </p14:cNvPr>
              <p14:cNvContentPartPr/>
              <p14:nvPr/>
            </p14:nvContentPartPr>
            <p14:xfrm>
              <a:off x="495000" y="5216040"/>
              <a:ext cx="6254640" cy="9241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F26D1EC-DE04-4FFC-9FB9-6BFC83B1E7D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5640" y="5206680"/>
                <a:ext cx="6273360" cy="94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0760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B07C87-44E1-4974-8E8A-EEF6600C6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9837"/>
            <a:ext cx="11887200" cy="50527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7FB5D91-ADC7-42A4-A441-20B7F783E9D4}"/>
                  </a:ext>
                </a:extLst>
              </p14:cNvPr>
              <p14:cNvContentPartPr/>
              <p14:nvPr/>
            </p14:nvContentPartPr>
            <p14:xfrm>
              <a:off x="-504720" y="317160"/>
              <a:ext cx="12425040" cy="5017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7FB5D91-ADC7-42A4-A441-20B7F783E9D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514080" y="307800"/>
                <a:ext cx="12443760" cy="503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140800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652412-AFEA-4524-9348-20265BF961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247"/>
          <a:stretch/>
        </p:blipFill>
        <p:spPr>
          <a:xfrm>
            <a:off x="0" y="5267195"/>
            <a:ext cx="11887200" cy="10635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E75E57-EBF0-4A98-B6DF-B131AF1225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0411"/>
          <a:stretch/>
        </p:blipFill>
        <p:spPr>
          <a:xfrm>
            <a:off x="383781" y="0"/>
            <a:ext cx="11119638" cy="74529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872C5E2-AD89-4E21-A6BA-2F4C2B39109F}"/>
                  </a:ext>
                </a:extLst>
              </p14:cNvPr>
              <p14:cNvContentPartPr/>
              <p14:nvPr/>
            </p14:nvContentPartPr>
            <p14:xfrm>
              <a:off x="786960" y="201240"/>
              <a:ext cx="10316880" cy="6212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872C5E2-AD89-4E21-A6BA-2F4C2B39109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77600" y="191880"/>
                <a:ext cx="10335600" cy="623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54746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FA472E-C8CB-4EB3-B3B0-6057AD2A8F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059"/>
          <a:stretch/>
        </p:blipFill>
        <p:spPr>
          <a:xfrm>
            <a:off x="68279" y="201336"/>
            <a:ext cx="11862819" cy="709708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F59DEC5-1581-4247-A67C-6023BC2EDB52}"/>
                  </a:ext>
                </a:extLst>
              </p14:cNvPr>
              <p14:cNvContentPartPr/>
              <p14:nvPr/>
            </p14:nvContentPartPr>
            <p14:xfrm>
              <a:off x="644760" y="785520"/>
              <a:ext cx="10131120" cy="62679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F59DEC5-1581-4247-A67C-6023BC2EDB5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5400" y="776160"/>
                <a:ext cx="10149840" cy="628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21702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FA472E-C8CB-4EB3-B3B0-6057AD2A8F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6276"/>
          <a:stretch/>
        </p:blipFill>
        <p:spPr>
          <a:xfrm>
            <a:off x="68279" y="201336"/>
            <a:ext cx="11862819" cy="13925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AD39F5-83B3-4172-B43D-118CD70EA9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077" r="33901"/>
          <a:stretch/>
        </p:blipFill>
        <p:spPr>
          <a:xfrm>
            <a:off x="709991" y="1933662"/>
            <a:ext cx="9758452" cy="390507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928E380-08B5-42BE-B4E4-AE55DCB353BF}"/>
                  </a:ext>
                </a:extLst>
              </p14:cNvPr>
              <p14:cNvContentPartPr/>
              <p14:nvPr/>
            </p14:nvContentPartPr>
            <p14:xfrm>
              <a:off x="738360" y="2635200"/>
              <a:ext cx="11748600" cy="45399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928E380-08B5-42BE-B4E4-AE55DCB353B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9000" y="2625840"/>
                <a:ext cx="11767320" cy="455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83451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FA472E-C8CB-4EB3-B3B0-6057AD2A8F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077"/>
          <a:stretch/>
        </p:blipFill>
        <p:spPr>
          <a:xfrm>
            <a:off x="242711" y="218114"/>
            <a:ext cx="9086415" cy="240344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D73CBA4-48A5-4A41-8BE1-F5B64377029B}"/>
                  </a:ext>
                </a:extLst>
              </p14:cNvPr>
              <p14:cNvContentPartPr/>
              <p14:nvPr/>
            </p14:nvContentPartPr>
            <p14:xfrm>
              <a:off x="236520" y="605160"/>
              <a:ext cx="11934000" cy="66722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D73CBA4-48A5-4A41-8BE1-F5B64377029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7160" y="595800"/>
                <a:ext cx="11952720" cy="669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297884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67AEAC-94A7-405A-B729-95E8D99B9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6229"/>
            <a:ext cx="11887200" cy="383994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CB333D2-EB26-483D-8214-891929726DF6}"/>
                  </a:ext>
                </a:extLst>
              </p14:cNvPr>
              <p14:cNvContentPartPr/>
              <p14:nvPr/>
            </p14:nvContentPartPr>
            <p14:xfrm>
              <a:off x="251640" y="1849680"/>
              <a:ext cx="10440720" cy="50814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CB333D2-EB26-483D-8214-891929726DF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2280" y="1840320"/>
                <a:ext cx="10459440" cy="510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614197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CDD265-018C-4391-B185-997A3FC2C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2981"/>
            <a:ext cx="11887200" cy="730643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6482357-3C25-451E-897C-F372BDD6B507}"/>
                  </a:ext>
                </a:extLst>
              </p14:cNvPr>
              <p14:cNvContentPartPr/>
              <p14:nvPr/>
            </p14:nvContentPartPr>
            <p14:xfrm>
              <a:off x="-69480" y="949320"/>
              <a:ext cx="12301560" cy="61041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6482357-3C25-451E-897C-F372BDD6B50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78840" y="939960"/>
                <a:ext cx="12320280" cy="612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442611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00C6DB-7EF9-4968-8108-CEC8B78C56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9712"/>
          <a:stretch/>
        </p:blipFill>
        <p:spPr>
          <a:xfrm>
            <a:off x="0" y="234753"/>
            <a:ext cx="11887200" cy="20763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65DB10C-AB35-4B82-B752-52DD2DE5069B}"/>
              </a:ext>
            </a:extLst>
          </p:cNvPr>
          <p:cNvSpPr/>
          <p:nvPr/>
        </p:nvSpPr>
        <p:spPr>
          <a:xfrm>
            <a:off x="5943600" y="1421704"/>
            <a:ext cx="764088" cy="889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D166CD3-A17B-40FC-B9B8-2A45BF98333C}"/>
                  </a:ext>
                </a:extLst>
              </p14:cNvPr>
              <p14:cNvContentPartPr/>
              <p14:nvPr/>
            </p14:nvContentPartPr>
            <p14:xfrm>
              <a:off x="73080" y="1013760"/>
              <a:ext cx="12033720" cy="64537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D166CD3-A17B-40FC-B9B8-2A45BF98333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720" y="1004400"/>
                <a:ext cx="12052440" cy="647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748941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00C6DB-7EF9-4968-8108-CEC8B78C5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752"/>
            <a:ext cx="11887200" cy="344395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EA581D6-AE70-4DC7-B48C-99F378DC6EB7}"/>
                  </a:ext>
                </a:extLst>
              </p14:cNvPr>
              <p14:cNvContentPartPr/>
              <p14:nvPr/>
            </p14:nvContentPartPr>
            <p14:xfrm>
              <a:off x="340200" y="3310560"/>
              <a:ext cx="11620080" cy="30261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EA581D6-AE70-4DC7-B48C-99F378DC6EB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0840" y="3301200"/>
                <a:ext cx="11638800" cy="304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5E100B8-DB8A-41FD-8925-71D7BE7EEF1C}"/>
                  </a:ext>
                </a:extLst>
              </p14:cNvPr>
              <p14:cNvContentPartPr/>
              <p14:nvPr/>
            </p14:nvContentPartPr>
            <p14:xfrm>
              <a:off x="998847" y="2114438"/>
              <a:ext cx="623160" cy="2016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5E100B8-DB8A-41FD-8925-71D7BE7EEF1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89847" y="2105798"/>
                <a:ext cx="640800" cy="21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0485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AE2194-33B4-4C55-B93E-01AF6F5D0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2620"/>
            <a:ext cx="11887200" cy="454715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49F82C3-03FF-4340-BE07-33FDBE68729E}"/>
                  </a:ext>
                </a:extLst>
              </p14:cNvPr>
              <p14:cNvContentPartPr/>
              <p14:nvPr/>
            </p14:nvContentPartPr>
            <p14:xfrm>
              <a:off x="1328400" y="2283480"/>
              <a:ext cx="8917560" cy="3735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49F82C3-03FF-4340-BE07-33FDBE68729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19040" y="2274120"/>
                <a:ext cx="8936280" cy="375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32912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BE3B5B-5E3E-4057-AE7E-98C0D0FF12AB}"/>
              </a:ext>
            </a:extLst>
          </p:cNvPr>
          <p:cNvSpPr/>
          <p:nvPr/>
        </p:nvSpPr>
        <p:spPr>
          <a:xfrm>
            <a:off x="151002" y="366505"/>
            <a:ext cx="118033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Determine (without solving the problem) an interval in which the solution of the given initial value problem is certain to exist and be unique.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B46DA1B-AA91-4C25-98D0-05667A2E746B}"/>
                  </a:ext>
                </a:extLst>
              </p:cNvPr>
              <p:cNvSpPr/>
              <p:nvPr/>
            </p:nvSpPr>
            <p:spPr>
              <a:xfrm>
                <a:off x="0" y="1573080"/>
                <a:ext cx="11954311" cy="6805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1 − 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d>
                        <m:d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1 + </m:t>
                          </m:r>
                          <m:sSup>
                            <m:sSup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′′′</m:t>
                          </m:r>
                        </m:sup>
                      </m:sSup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3200" i="1" dirty="0" err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dirty="0" err="1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200" i="1" dirty="0" err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 err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 − 5</m:t>
                              </m:r>
                            </m:e>
                          </m:d>
                        </m:e>
                      </m:func>
                      <m:sSup>
                        <m:sSup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 = </m:t>
                      </m:r>
                      <m:rad>
                        <m:radPr>
                          <m:degHide m:val="on"/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+4</m:t>
                          </m:r>
                        </m:e>
                      </m:rad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(0) = 3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B46DA1B-AA91-4C25-98D0-05667A2E74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73080"/>
                <a:ext cx="11954311" cy="6805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38CAEA4-A813-4E85-BCA4-0D7A3A86AA50}"/>
                  </a:ext>
                </a:extLst>
              </p14:cNvPr>
              <p14:cNvContentPartPr/>
              <p14:nvPr/>
            </p14:nvContentPartPr>
            <p14:xfrm>
              <a:off x="325800" y="2158560"/>
              <a:ext cx="11467080" cy="5202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38CAEA4-A813-4E85-BCA4-0D7A3A86AA5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6440" y="2149200"/>
                <a:ext cx="11485800" cy="522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01114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BE3B5B-5E3E-4057-AE7E-98C0D0FF12AB}"/>
              </a:ext>
            </a:extLst>
          </p:cNvPr>
          <p:cNvSpPr/>
          <p:nvPr/>
        </p:nvSpPr>
        <p:spPr>
          <a:xfrm>
            <a:off x="151002" y="366505"/>
            <a:ext cx="118033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Determine (without solving the problem) an interval in which the solution of the given initial value problem is certain to exist and be unique.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B46DA1B-AA91-4C25-98D0-05667A2E746B}"/>
                  </a:ext>
                </a:extLst>
              </p:cNvPr>
              <p:cNvSpPr/>
              <p:nvPr/>
            </p:nvSpPr>
            <p:spPr>
              <a:xfrm>
                <a:off x="0" y="1573080"/>
                <a:ext cx="11954311" cy="6805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1 − 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d>
                        <m:d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1 + </m:t>
                          </m:r>
                          <m:sSup>
                            <m:sSup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′′′</m:t>
                          </m:r>
                        </m:sup>
                      </m:sSup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3200" i="1" dirty="0" err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dirty="0" err="1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200" i="1" dirty="0" err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 err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 − 5</m:t>
                              </m:r>
                            </m:e>
                          </m:d>
                        </m:e>
                      </m:func>
                      <m:sSup>
                        <m:sSup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 = </m:t>
                      </m:r>
                      <m:rad>
                        <m:radPr>
                          <m:degHide m:val="on"/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+4</m:t>
                          </m:r>
                        </m:e>
                      </m:rad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(0) = 3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B46DA1B-AA91-4C25-98D0-05667A2E74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73080"/>
                <a:ext cx="11954311" cy="6805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A6C1BC5-E377-42F7-AA07-1BDE0E8CB09E}"/>
                  </a:ext>
                </a:extLst>
              </p14:cNvPr>
              <p14:cNvContentPartPr/>
              <p14:nvPr/>
            </p14:nvContentPartPr>
            <p14:xfrm>
              <a:off x="168840" y="981360"/>
              <a:ext cx="12024000" cy="62974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A6C1BC5-E377-42F7-AA07-1BDE0E8CB09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9480" y="972000"/>
                <a:ext cx="12042720" cy="631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12136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BE3B5B-5E3E-4057-AE7E-98C0D0FF12AB}"/>
              </a:ext>
            </a:extLst>
          </p:cNvPr>
          <p:cNvSpPr/>
          <p:nvPr/>
        </p:nvSpPr>
        <p:spPr>
          <a:xfrm>
            <a:off x="151002" y="366505"/>
            <a:ext cx="118033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Determine (without solving the problem) an interval in which the solution of the given initial value problem is certain to exist and be unique.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B46DA1B-AA91-4C25-98D0-05667A2E746B}"/>
                  </a:ext>
                </a:extLst>
              </p:cNvPr>
              <p:cNvSpPr/>
              <p:nvPr/>
            </p:nvSpPr>
            <p:spPr>
              <a:xfrm>
                <a:off x="0" y="1573080"/>
                <a:ext cx="11954311" cy="6805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1 − 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d>
                        <m:d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1 + </m:t>
                          </m:r>
                          <m:sSup>
                            <m:sSup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′′′</m:t>
                          </m:r>
                        </m:sup>
                      </m:sSup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3200" i="1" dirty="0" err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dirty="0" err="1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200" i="1" dirty="0" err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 err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 − 5</m:t>
                              </m:r>
                            </m:e>
                          </m:d>
                        </m:e>
                      </m:func>
                      <m:sSup>
                        <m:sSup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 = </m:t>
                      </m:r>
                      <m:rad>
                        <m:radPr>
                          <m:degHide m:val="on"/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+4</m:t>
                          </m:r>
                        </m:e>
                      </m:rad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(0) = 3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B46DA1B-AA91-4C25-98D0-05667A2E74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73080"/>
                <a:ext cx="11954311" cy="6805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E671CF6-FCC4-4ED2-A78B-B3A4B5A663DE}"/>
                  </a:ext>
                </a:extLst>
              </p14:cNvPr>
              <p14:cNvContentPartPr/>
              <p14:nvPr/>
            </p14:nvContentPartPr>
            <p14:xfrm>
              <a:off x="122760" y="2145600"/>
              <a:ext cx="10143360" cy="25657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E671CF6-FCC4-4ED2-A78B-B3A4B5A663D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400" y="2136240"/>
                <a:ext cx="10162080" cy="258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75279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BE3B5B-5E3E-4057-AE7E-98C0D0FF12AB}"/>
              </a:ext>
            </a:extLst>
          </p:cNvPr>
          <p:cNvSpPr/>
          <p:nvPr/>
        </p:nvSpPr>
        <p:spPr>
          <a:xfrm>
            <a:off x="151002" y="366505"/>
            <a:ext cx="118033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Determine (without solving the problem) an interval in which the solution of the given initial value problem is certain to exist and be unique.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B46DA1B-AA91-4C25-98D0-05667A2E746B}"/>
                  </a:ext>
                </a:extLst>
              </p:cNvPr>
              <p:cNvSpPr/>
              <p:nvPr/>
            </p:nvSpPr>
            <p:spPr>
              <a:xfrm>
                <a:off x="0" y="1573080"/>
                <a:ext cx="11954311" cy="6805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1 − 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d>
                        <m:d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1 + </m:t>
                          </m:r>
                          <m:sSup>
                            <m:sSup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′′′</m:t>
                          </m:r>
                        </m:sup>
                      </m:sSup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3200" i="1" dirty="0" err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dirty="0" err="1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200" i="1" dirty="0" err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 err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 − 5</m:t>
                              </m:r>
                            </m:e>
                          </m:d>
                        </m:e>
                      </m:func>
                      <m:sSup>
                        <m:sSup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 = </m:t>
                      </m:r>
                      <m:rad>
                        <m:radPr>
                          <m:degHide m:val="on"/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+4</m:t>
                          </m:r>
                        </m:e>
                      </m:rad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(0) = 3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B46DA1B-AA91-4C25-98D0-05667A2E74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73080"/>
                <a:ext cx="11954311" cy="6805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B31A824-54E5-4C61-80BC-03886515703C}"/>
                  </a:ext>
                </a:extLst>
              </p14:cNvPr>
              <p14:cNvContentPartPr/>
              <p14:nvPr/>
            </p14:nvContentPartPr>
            <p14:xfrm>
              <a:off x="154800" y="2144880"/>
              <a:ext cx="11152080" cy="50576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B31A824-54E5-4C61-80BC-03886515703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5440" y="2135520"/>
                <a:ext cx="11170800" cy="507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2814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737CF3-7D30-46DE-A89A-06853230E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448" y="147153"/>
            <a:ext cx="11501306" cy="463800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E2B4284-8F09-47AB-A444-EB7C8D83ED16}"/>
                  </a:ext>
                </a:extLst>
              </p14:cNvPr>
              <p14:cNvContentPartPr/>
              <p14:nvPr/>
            </p14:nvContentPartPr>
            <p14:xfrm>
              <a:off x="261720" y="851400"/>
              <a:ext cx="11471040" cy="61286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E2B4284-8F09-47AB-A444-EB7C8D83ED1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2360" y="842040"/>
                <a:ext cx="11489760" cy="614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41109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79ADBB-1BD2-4D81-BCC0-2006FBEA2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696"/>
            <a:ext cx="11887200" cy="686344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FAA6CBA-62BD-4693-A5F9-E4E5419F1BA0}"/>
                  </a:ext>
                </a:extLst>
              </p14:cNvPr>
              <p14:cNvContentPartPr/>
              <p14:nvPr/>
            </p14:nvContentPartPr>
            <p14:xfrm>
              <a:off x="-109080" y="192960"/>
              <a:ext cx="11426040" cy="69177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FAA6CBA-62BD-4693-A5F9-E4E5419F1BA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18440" y="183600"/>
                <a:ext cx="11444760" cy="693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94697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12283</TotalTime>
  <Words>181</Words>
  <Application>Microsoft Office PowerPoint</Application>
  <PresentationFormat>Custom</PresentationFormat>
  <Paragraphs>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CMR10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p</cp:lastModifiedBy>
  <cp:revision>166</cp:revision>
  <dcterms:created xsi:type="dcterms:W3CDTF">2020-09-07T00:11:40Z</dcterms:created>
  <dcterms:modified xsi:type="dcterms:W3CDTF">2020-10-16T20:32:05Z</dcterms:modified>
</cp:coreProperties>
</file>